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2" r:id="rId3"/>
    <p:sldId id="258" r:id="rId4"/>
    <p:sldId id="259" r:id="rId5"/>
    <p:sldId id="288" r:id="rId6"/>
    <p:sldId id="293" r:id="rId7"/>
    <p:sldId id="290" r:id="rId8"/>
    <p:sldId id="291" r:id="rId9"/>
    <p:sldId id="289" r:id="rId10"/>
    <p:sldId id="292" r:id="rId11"/>
    <p:sldId id="261" r:id="rId12"/>
    <p:sldId id="297" r:id="rId13"/>
    <p:sldId id="295" r:id="rId14"/>
    <p:sldId id="300" r:id="rId15"/>
    <p:sldId id="298" r:id="rId16"/>
    <p:sldId id="296" r:id="rId17"/>
    <p:sldId id="294" r:id="rId18"/>
    <p:sldId id="299" r:id="rId19"/>
    <p:sldId id="262" r:id="rId20"/>
    <p:sldId id="264" r:id="rId21"/>
    <p:sldId id="272" r:id="rId22"/>
    <p:sldId id="284" r:id="rId23"/>
    <p:sldId id="274" r:id="rId24"/>
    <p:sldId id="268" r:id="rId25"/>
    <p:sldId id="276" r:id="rId26"/>
    <p:sldId id="263" r:id="rId27"/>
    <p:sldId id="269" r:id="rId28"/>
    <p:sldId id="273" r:id="rId29"/>
    <p:sldId id="282" r:id="rId30"/>
    <p:sldId id="286" r:id="rId31"/>
    <p:sldId id="270" r:id="rId32"/>
    <p:sldId id="277" r:id="rId33"/>
    <p:sldId id="257" r:id="rId34"/>
    <p:sldId id="30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76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EB204-7D21-4E62-B7B1-D76ADADEFA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CD53-BAFE-4A46-867A-FD6ED0C894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6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7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6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1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2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9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57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9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0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4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63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2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5430449"/>
            <a:ext cx="12192000" cy="1437141"/>
            <a:chOff x="0" y="5430449"/>
            <a:chExt cx="12192000" cy="143714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086"/>
            <a:stretch/>
          </p:blipFill>
          <p:spPr>
            <a:xfrm>
              <a:off x="8008768" y="5430449"/>
              <a:ext cx="4183232" cy="143714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384" y="5430449"/>
              <a:ext cx="5737186" cy="1437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30449"/>
              <a:ext cx="5737186" cy="1437141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 userDrawn="1"/>
        </p:nvGrpSpPr>
        <p:grpSpPr>
          <a:xfrm rot="10800000">
            <a:off x="0" y="0"/>
            <a:ext cx="12192000" cy="1437141"/>
            <a:chOff x="0" y="5430449"/>
            <a:chExt cx="12192000" cy="143714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086"/>
            <a:stretch/>
          </p:blipFill>
          <p:spPr>
            <a:xfrm>
              <a:off x="8008768" y="5430449"/>
              <a:ext cx="4183232" cy="1437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384" y="5430449"/>
              <a:ext cx="5737186" cy="1437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30449"/>
              <a:ext cx="5737186" cy="143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5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5603169"/>
            <a:ext cx="12192000" cy="1254831"/>
            <a:chOff x="0" y="5430449"/>
            <a:chExt cx="12192000" cy="125483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086" b="12685"/>
            <a:stretch/>
          </p:blipFill>
          <p:spPr>
            <a:xfrm>
              <a:off x="8008768" y="5430449"/>
              <a:ext cx="4183232" cy="125483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85"/>
            <a:stretch/>
          </p:blipFill>
          <p:spPr>
            <a:xfrm>
              <a:off x="4004384" y="5430450"/>
              <a:ext cx="5737186" cy="125483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85"/>
            <a:stretch/>
          </p:blipFill>
          <p:spPr>
            <a:xfrm>
              <a:off x="0" y="5430449"/>
              <a:ext cx="5737186" cy="1254831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4"/>
          <a:stretch/>
        </p:blipFill>
        <p:spPr>
          <a:xfrm>
            <a:off x="-919" y="0"/>
            <a:ext cx="2288772" cy="11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0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5603169"/>
            <a:ext cx="12192000" cy="1254831"/>
            <a:chOff x="0" y="5430449"/>
            <a:chExt cx="12192000" cy="125483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086" b="12685"/>
            <a:stretch/>
          </p:blipFill>
          <p:spPr>
            <a:xfrm>
              <a:off x="8008768" y="5430449"/>
              <a:ext cx="4183232" cy="125483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85"/>
            <a:stretch/>
          </p:blipFill>
          <p:spPr>
            <a:xfrm>
              <a:off x="4004384" y="5430450"/>
              <a:ext cx="5737186" cy="125483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85"/>
            <a:stretch/>
          </p:blipFill>
          <p:spPr>
            <a:xfrm>
              <a:off x="0" y="5430449"/>
              <a:ext cx="5737186" cy="125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00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71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6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1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2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39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1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2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4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873"/>
            <a:stretch/>
          </p:blipFill>
          <p:spPr>
            <a:xfrm>
              <a:off x="0" y="0"/>
              <a:ext cx="12192000" cy="217893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60"/>
            <a:stretch/>
          </p:blipFill>
          <p:spPr>
            <a:xfrm>
              <a:off x="0" y="3666744"/>
              <a:ext cx="12192000" cy="3191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3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8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78E3-0802-4D9D-B04E-D57AAB50809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AAF1-6478-4358-AA86-D9201B3EA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 txBox="1"/>
          <p:nvPr/>
        </p:nvSpPr>
        <p:spPr>
          <a:xfrm>
            <a:off x="2148840" y="2576790"/>
            <a:ext cx="789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毕业答辩文艺实用模板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242820" y="3529785"/>
            <a:ext cx="770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PROFESSIONAL POWERPOINT REPORT TEMPLATE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870960" y="4047368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096000" y="4047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指导老师：向天歌</a:t>
            </a:r>
          </a:p>
        </p:txBody>
      </p:sp>
    </p:spTree>
    <p:extLst>
      <p:ext uri="{BB962C8B-B14F-4D97-AF65-F5344CB8AC3E}">
        <p14:creationId xmlns:p14="http://schemas.microsoft.com/office/powerpoint/2010/main" val="378556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出自【趣你的PPT】(微信:qunideppt)：最优质的PPT资源库"/>
          <p:cNvCxnSpPr/>
          <p:nvPr/>
        </p:nvCxnSpPr>
        <p:spPr>
          <a:xfrm>
            <a:off x="2984022" y="2415043"/>
            <a:ext cx="2129339" cy="2130110"/>
          </a:xfrm>
          <a:prstGeom prst="line">
            <a:avLst/>
          </a:prstGeom>
          <a:ln w="127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 flipH="1">
            <a:off x="1929213" y="2415044"/>
            <a:ext cx="1064671" cy="1065054"/>
          </a:xfrm>
          <a:prstGeom prst="line">
            <a:avLst/>
          </a:prstGeom>
          <a:ln w="127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 flipV="1">
            <a:off x="9333188" y="3480099"/>
            <a:ext cx="1064671" cy="1065054"/>
          </a:xfrm>
          <a:prstGeom prst="line">
            <a:avLst/>
          </a:prstGeom>
          <a:ln w="127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5100790" y="2415043"/>
            <a:ext cx="2129339" cy="2130110"/>
          </a:xfrm>
          <a:prstGeom prst="line">
            <a:avLst/>
          </a:prstGeom>
          <a:ln w="127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>
            <a:off x="7216544" y="2415043"/>
            <a:ext cx="2129339" cy="2130110"/>
          </a:xfrm>
          <a:prstGeom prst="line">
            <a:avLst/>
          </a:prstGeom>
          <a:ln w="127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/>
          <p:nvPr/>
        </p:nvSpPr>
        <p:spPr>
          <a:xfrm>
            <a:off x="1945836" y="2808022"/>
            <a:ext cx="2111471" cy="2112235"/>
          </a:xfrm>
          <a:prstGeom prst="diamond">
            <a:avLst/>
          </a:prstGeom>
          <a:solidFill>
            <a:srgbClr val="D6384C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075079" y="2039937"/>
            <a:ext cx="2111471" cy="2112235"/>
          </a:xfrm>
          <a:prstGeom prst="diamond">
            <a:avLst/>
          </a:prstGeom>
          <a:solidFill>
            <a:srgbClr val="E47687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6193441" y="2808022"/>
            <a:ext cx="2111471" cy="2112235"/>
          </a:xfrm>
          <a:prstGeom prst="diamond">
            <a:avLst/>
          </a:prstGeom>
          <a:solidFill>
            <a:srgbClr val="D6384C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297036" y="2039937"/>
            <a:ext cx="2111471" cy="2112235"/>
          </a:xfrm>
          <a:prstGeom prst="diamond">
            <a:avLst/>
          </a:prstGeom>
          <a:solidFill>
            <a:srgbClr val="E47687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201970" y="509871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2045334" y="544055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448077" y="509871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6291441" y="544055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331309" y="110514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4174673" y="144699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577416" y="110514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8420780" y="144699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201970" y="3662996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383112" y="2898577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497775" y="3679473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615510" y="2898119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1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090160" y="1739510"/>
            <a:ext cx="2011679" cy="1801969"/>
            <a:chOff x="5090160" y="1739510"/>
            <a:chExt cx="2011679" cy="1801969"/>
          </a:xfrm>
        </p:grpSpPr>
        <p:grpSp>
          <p:nvGrpSpPr>
            <p:cNvPr id="6" name="组合 5"/>
            <p:cNvGrpSpPr/>
            <p:nvPr/>
          </p:nvGrpSpPr>
          <p:grpSpPr>
            <a:xfrm>
              <a:off x="5090160" y="1739510"/>
              <a:ext cx="2011679" cy="1801969"/>
              <a:chOff x="1840306" y="1341121"/>
              <a:chExt cx="3774286" cy="3329619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1917699" y="1341121"/>
                <a:ext cx="3619501" cy="2865120"/>
              </a:xfrm>
              <a:prstGeom prst="ellipse">
                <a:avLst/>
              </a:prstGeom>
              <a:noFill/>
              <a:ln w="19050">
                <a:solidFill>
                  <a:srgbClr val="D63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546A"/>
                  </a:solidFill>
                </a:endParaRPr>
              </a:p>
            </p:txBody>
          </p:sp>
          <p:pic>
            <p:nvPicPr>
              <p:cNvPr id="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33" b="90000" l="10000" r="90000">
                            <a14:backgroundMark x1="50833" y1="42667" x2="50833" y2="42667"/>
                            <a14:backgroundMark x1="50729" y1="38222" x2="50729" y2="38222"/>
                            <a14:backgroundMark x1="50990" y1="36111" x2="50990" y2="36111"/>
                            <a14:backgroundMark x1="50677" y1="40000" x2="50677" y2="40000"/>
                            <a14:backgroundMark x1="43490" y1="44667" x2="43490" y2="44667"/>
                            <a14:backgroundMark x1="70104" y1="47667" x2="70104" y2="47667"/>
                            <a14:backgroundMark x1="66563" y1="40667" x2="66563" y2="40667"/>
                            <a14:backgroundMark x1="63646" y1="37111" x2="63646" y2="37111"/>
                            <a14:backgroundMark x1="58021" y1="27000" x2="58021" y2="27000"/>
                            <a14:backgroundMark x1="33073" y1="39667" x2="33073" y2="39667"/>
                            <a14:backgroundMark x1="19063" y1="49111" x2="19063" y2="49111"/>
                            <a14:backgroundMark x1="16563" y1="48667" x2="16563" y2="48667"/>
                            <a14:backgroundMark x1="29063" y1="37667" x2="29063" y2="37667"/>
                            <a14:backgroundMark x1="29740" y1="33111" x2="29740" y2="33111"/>
                            <a14:backgroundMark x1="20938" y1="45111" x2="20938" y2="45111"/>
                            <a14:backgroundMark x1="73333" y1="22889" x2="73333" y2="22889"/>
                            <a14:backgroundMark x1="77656" y1="36444" x2="77656" y2="36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" t="3557" r="10633" b="37955"/>
              <a:stretch/>
            </p:blipFill>
            <p:spPr>
              <a:xfrm rot="10800000">
                <a:off x="1840306" y="3342639"/>
                <a:ext cx="3774286" cy="1328101"/>
              </a:xfrm>
              <a:prstGeom prst="rect">
                <a:avLst/>
              </a:prstGeom>
            </p:spPr>
          </p:pic>
        </p:grpSp>
        <p:grpSp>
          <p:nvGrpSpPr>
            <p:cNvPr id="498" name="Group 4129"/>
            <p:cNvGrpSpPr>
              <a:grpSpLocks noChangeAspect="1"/>
            </p:cNvGrpSpPr>
            <p:nvPr/>
          </p:nvGrpSpPr>
          <p:grpSpPr bwMode="auto">
            <a:xfrm>
              <a:off x="5715116" y="1879543"/>
              <a:ext cx="761767" cy="1038706"/>
              <a:chOff x="3000" y="25"/>
              <a:chExt cx="1026" cy="1399"/>
            </a:xfrm>
          </p:grpSpPr>
          <p:grpSp>
            <p:nvGrpSpPr>
              <p:cNvPr id="499" name="Group 4330"/>
              <p:cNvGrpSpPr>
                <a:grpSpLocks/>
              </p:cNvGrpSpPr>
              <p:nvPr/>
            </p:nvGrpSpPr>
            <p:grpSpPr bwMode="auto">
              <a:xfrm>
                <a:off x="3000" y="25"/>
                <a:ext cx="1026" cy="1399"/>
                <a:chOff x="3000" y="25"/>
                <a:chExt cx="1026" cy="1399"/>
              </a:xfrm>
            </p:grpSpPr>
            <p:sp>
              <p:nvSpPr>
                <p:cNvPr id="7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00" y="25"/>
                  <a:ext cx="899" cy="1399"/>
                </a:xfrm>
                <a:custGeom>
                  <a:avLst/>
                  <a:gdLst>
                    <a:gd name="T0" fmla="*/ 314 w 1104"/>
                    <a:gd name="T1" fmla="*/ 57 h 1727"/>
                    <a:gd name="T2" fmla="*/ 571 w 1104"/>
                    <a:gd name="T3" fmla="*/ 6 h 1727"/>
                    <a:gd name="T4" fmla="*/ 651 w 1104"/>
                    <a:gd name="T5" fmla="*/ 26 h 1727"/>
                    <a:gd name="T6" fmla="*/ 669 w 1104"/>
                    <a:gd name="T7" fmla="*/ 26 h 1727"/>
                    <a:gd name="T8" fmla="*/ 804 w 1104"/>
                    <a:gd name="T9" fmla="*/ 87 h 1727"/>
                    <a:gd name="T10" fmla="*/ 996 w 1104"/>
                    <a:gd name="T11" fmla="*/ 471 h 1727"/>
                    <a:gd name="T12" fmla="*/ 876 w 1104"/>
                    <a:gd name="T13" fmla="*/ 763 h 1727"/>
                    <a:gd name="T14" fmla="*/ 1004 w 1104"/>
                    <a:gd name="T15" fmla="*/ 804 h 1727"/>
                    <a:gd name="T16" fmla="*/ 766 w 1104"/>
                    <a:gd name="T17" fmla="*/ 899 h 1727"/>
                    <a:gd name="T18" fmla="*/ 589 w 1104"/>
                    <a:gd name="T19" fmla="*/ 1061 h 1727"/>
                    <a:gd name="T20" fmla="*/ 379 w 1104"/>
                    <a:gd name="T21" fmla="*/ 1238 h 1727"/>
                    <a:gd name="T22" fmla="*/ 89 w 1104"/>
                    <a:gd name="T23" fmla="*/ 1576 h 1727"/>
                    <a:gd name="T24" fmla="*/ 271 w 1104"/>
                    <a:gd name="T25" fmla="*/ 1513 h 1727"/>
                    <a:gd name="T26" fmla="*/ 556 w 1104"/>
                    <a:gd name="T27" fmla="*/ 1566 h 1727"/>
                    <a:gd name="T28" fmla="*/ 524 w 1104"/>
                    <a:gd name="T29" fmla="*/ 1570 h 1727"/>
                    <a:gd name="T30" fmla="*/ 761 w 1104"/>
                    <a:gd name="T31" fmla="*/ 1626 h 1727"/>
                    <a:gd name="T32" fmla="*/ 1072 w 1104"/>
                    <a:gd name="T33" fmla="*/ 1539 h 1727"/>
                    <a:gd name="T34" fmla="*/ 1101 w 1104"/>
                    <a:gd name="T35" fmla="*/ 1536 h 1727"/>
                    <a:gd name="T36" fmla="*/ 1072 w 1104"/>
                    <a:gd name="T37" fmla="*/ 1572 h 1727"/>
                    <a:gd name="T38" fmla="*/ 750 w 1104"/>
                    <a:gd name="T39" fmla="*/ 1718 h 1727"/>
                    <a:gd name="T40" fmla="*/ 521 w 1104"/>
                    <a:gd name="T41" fmla="*/ 1674 h 1727"/>
                    <a:gd name="T42" fmla="*/ 247 w 1104"/>
                    <a:gd name="T43" fmla="*/ 1592 h 1727"/>
                    <a:gd name="T44" fmla="*/ 39 w 1104"/>
                    <a:gd name="T45" fmla="*/ 1657 h 1727"/>
                    <a:gd name="T46" fmla="*/ 1 w 1104"/>
                    <a:gd name="T47" fmla="*/ 1649 h 1727"/>
                    <a:gd name="T48" fmla="*/ 50 w 1104"/>
                    <a:gd name="T49" fmla="*/ 1507 h 1727"/>
                    <a:gd name="T50" fmla="*/ 200 w 1104"/>
                    <a:gd name="T51" fmla="*/ 1274 h 1727"/>
                    <a:gd name="T52" fmla="*/ 261 w 1104"/>
                    <a:gd name="T53" fmla="*/ 1084 h 1727"/>
                    <a:gd name="T54" fmla="*/ 286 w 1104"/>
                    <a:gd name="T55" fmla="*/ 1099 h 1727"/>
                    <a:gd name="T56" fmla="*/ 389 w 1104"/>
                    <a:gd name="T57" fmla="*/ 1043 h 1727"/>
                    <a:gd name="T58" fmla="*/ 644 w 1104"/>
                    <a:gd name="T59" fmla="*/ 758 h 1727"/>
                    <a:gd name="T60" fmla="*/ 842 w 1104"/>
                    <a:gd name="T61" fmla="*/ 432 h 1727"/>
                    <a:gd name="T62" fmla="*/ 856 w 1104"/>
                    <a:gd name="T63" fmla="*/ 404 h 1727"/>
                    <a:gd name="T64" fmla="*/ 850 w 1104"/>
                    <a:gd name="T65" fmla="*/ 371 h 1727"/>
                    <a:gd name="T66" fmla="*/ 843 w 1104"/>
                    <a:gd name="T67" fmla="*/ 298 h 1727"/>
                    <a:gd name="T68" fmla="*/ 719 w 1104"/>
                    <a:gd name="T69" fmla="*/ 113 h 1727"/>
                    <a:gd name="T70" fmla="*/ 458 w 1104"/>
                    <a:gd name="T71" fmla="*/ 47 h 1727"/>
                    <a:gd name="T72" fmla="*/ 253 w 1104"/>
                    <a:gd name="T73" fmla="*/ 141 h 1727"/>
                    <a:gd name="T74" fmla="*/ 222 w 1104"/>
                    <a:gd name="T75" fmla="*/ 139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04" h="1727">
                      <a:moveTo>
                        <a:pt x="220" y="137"/>
                      </a:moveTo>
                      <a:cubicBezTo>
                        <a:pt x="245" y="103"/>
                        <a:pt x="279" y="79"/>
                        <a:pt x="314" y="57"/>
                      </a:cubicBezTo>
                      <a:cubicBezTo>
                        <a:pt x="357" y="32"/>
                        <a:pt x="403" y="15"/>
                        <a:pt x="452" y="9"/>
                      </a:cubicBezTo>
                      <a:cubicBezTo>
                        <a:pt x="491" y="3"/>
                        <a:pt x="531" y="0"/>
                        <a:pt x="571" y="6"/>
                      </a:cubicBezTo>
                      <a:cubicBezTo>
                        <a:pt x="603" y="10"/>
                        <a:pt x="634" y="14"/>
                        <a:pt x="665" y="21"/>
                      </a:cubicBezTo>
                      <a:cubicBezTo>
                        <a:pt x="662" y="27"/>
                        <a:pt x="656" y="22"/>
                        <a:pt x="651" y="26"/>
                      </a:cubicBezTo>
                      <a:cubicBezTo>
                        <a:pt x="657" y="28"/>
                        <a:pt x="662" y="39"/>
                        <a:pt x="669" y="26"/>
                      </a:cubicBezTo>
                      <a:cubicBezTo>
                        <a:pt x="669" y="26"/>
                        <a:pt x="669" y="26"/>
                        <a:pt x="669" y="26"/>
                      </a:cubicBezTo>
                      <a:cubicBezTo>
                        <a:pt x="671" y="30"/>
                        <a:pt x="670" y="37"/>
                        <a:pt x="679" y="37"/>
                      </a:cubicBezTo>
                      <a:cubicBezTo>
                        <a:pt x="729" y="32"/>
                        <a:pt x="766" y="62"/>
                        <a:pt x="804" y="87"/>
                      </a:cubicBezTo>
                      <a:cubicBezTo>
                        <a:pt x="869" y="131"/>
                        <a:pt x="923" y="188"/>
                        <a:pt x="957" y="259"/>
                      </a:cubicBezTo>
                      <a:cubicBezTo>
                        <a:pt x="990" y="326"/>
                        <a:pt x="1003" y="397"/>
                        <a:pt x="996" y="471"/>
                      </a:cubicBezTo>
                      <a:cubicBezTo>
                        <a:pt x="989" y="551"/>
                        <a:pt x="959" y="623"/>
                        <a:pt x="917" y="691"/>
                      </a:cubicBezTo>
                      <a:cubicBezTo>
                        <a:pt x="903" y="714"/>
                        <a:pt x="890" y="739"/>
                        <a:pt x="876" y="763"/>
                      </a:cubicBezTo>
                      <a:cubicBezTo>
                        <a:pt x="918" y="758"/>
                        <a:pt x="960" y="753"/>
                        <a:pt x="997" y="779"/>
                      </a:cubicBezTo>
                      <a:cubicBezTo>
                        <a:pt x="1003" y="783"/>
                        <a:pt x="1004" y="792"/>
                        <a:pt x="1004" y="804"/>
                      </a:cubicBezTo>
                      <a:cubicBezTo>
                        <a:pt x="956" y="755"/>
                        <a:pt x="907" y="779"/>
                        <a:pt x="862" y="805"/>
                      </a:cubicBezTo>
                      <a:cubicBezTo>
                        <a:pt x="822" y="828"/>
                        <a:pt x="797" y="867"/>
                        <a:pt x="766" y="899"/>
                      </a:cubicBezTo>
                      <a:cubicBezTo>
                        <a:pt x="735" y="932"/>
                        <a:pt x="702" y="963"/>
                        <a:pt x="669" y="993"/>
                      </a:cubicBezTo>
                      <a:cubicBezTo>
                        <a:pt x="643" y="1016"/>
                        <a:pt x="616" y="1038"/>
                        <a:pt x="589" y="1061"/>
                      </a:cubicBezTo>
                      <a:cubicBezTo>
                        <a:pt x="550" y="1093"/>
                        <a:pt x="511" y="1125"/>
                        <a:pt x="472" y="1157"/>
                      </a:cubicBezTo>
                      <a:cubicBezTo>
                        <a:pt x="441" y="1184"/>
                        <a:pt x="409" y="1210"/>
                        <a:pt x="379" y="1238"/>
                      </a:cubicBezTo>
                      <a:cubicBezTo>
                        <a:pt x="329" y="1283"/>
                        <a:pt x="278" y="1326"/>
                        <a:pt x="232" y="1376"/>
                      </a:cubicBezTo>
                      <a:cubicBezTo>
                        <a:pt x="177" y="1436"/>
                        <a:pt x="128" y="1500"/>
                        <a:pt x="89" y="1576"/>
                      </a:cubicBezTo>
                      <a:cubicBezTo>
                        <a:pt x="117" y="1563"/>
                        <a:pt x="143" y="1550"/>
                        <a:pt x="169" y="1540"/>
                      </a:cubicBezTo>
                      <a:cubicBezTo>
                        <a:pt x="202" y="1527"/>
                        <a:pt x="236" y="1520"/>
                        <a:pt x="271" y="1513"/>
                      </a:cubicBezTo>
                      <a:cubicBezTo>
                        <a:pt x="360" y="1496"/>
                        <a:pt x="438" y="1526"/>
                        <a:pt x="519" y="1551"/>
                      </a:cubicBezTo>
                      <a:cubicBezTo>
                        <a:pt x="532" y="1555"/>
                        <a:pt x="544" y="1560"/>
                        <a:pt x="556" y="1566"/>
                      </a:cubicBezTo>
                      <a:cubicBezTo>
                        <a:pt x="545" y="1566"/>
                        <a:pt x="534" y="1566"/>
                        <a:pt x="525" y="1566"/>
                      </a:cubicBezTo>
                      <a:cubicBezTo>
                        <a:pt x="522" y="1569"/>
                        <a:pt x="522" y="1570"/>
                        <a:pt x="524" y="1570"/>
                      </a:cubicBezTo>
                      <a:cubicBezTo>
                        <a:pt x="565" y="1564"/>
                        <a:pt x="600" y="1581"/>
                        <a:pt x="635" y="1597"/>
                      </a:cubicBezTo>
                      <a:cubicBezTo>
                        <a:pt x="675" y="1614"/>
                        <a:pt x="717" y="1622"/>
                        <a:pt x="761" y="1626"/>
                      </a:cubicBezTo>
                      <a:cubicBezTo>
                        <a:pt x="826" y="1631"/>
                        <a:pt x="889" y="1620"/>
                        <a:pt x="950" y="1600"/>
                      </a:cubicBezTo>
                      <a:cubicBezTo>
                        <a:pt x="994" y="1585"/>
                        <a:pt x="1036" y="1568"/>
                        <a:pt x="1072" y="1539"/>
                      </a:cubicBezTo>
                      <a:cubicBezTo>
                        <a:pt x="1075" y="1536"/>
                        <a:pt x="1079" y="1534"/>
                        <a:pt x="1083" y="1534"/>
                      </a:cubicBezTo>
                      <a:cubicBezTo>
                        <a:pt x="1089" y="1533"/>
                        <a:pt x="1097" y="1530"/>
                        <a:pt x="1101" y="1536"/>
                      </a:cubicBezTo>
                      <a:cubicBezTo>
                        <a:pt x="1104" y="1541"/>
                        <a:pt x="1097" y="1545"/>
                        <a:pt x="1095" y="1550"/>
                      </a:cubicBezTo>
                      <a:cubicBezTo>
                        <a:pt x="1091" y="1561"/>
                        <a:pt x="1082" y="1567"/>
                        <a:pt x="1072" y="1572"/>
                      </a:cubicBezTo>
                      <a:cubicBezTo>
                        <a:pt x="1010" y="1603"/>
                        <a:pt x="955" y="1646"/>
                        <a:pt x="892" y="1675"/>
                      </a:cubicBezTo>
                      <a:cubicBezTo>
                        <a:pt x="847" y="1696"/>
                        <a:pt x="800" y="1710"/>
                        <a:pt x="750" y="1718"/>
                      </a:cubicBezTo>
                      <a:cubicBezTo>
                        <a:pt x="692" y="1727"/>
                        <a:pt x="636" y="1718"/>
                        <a:pt x="584" y="1698"/>
                      </a:cubicBezTo>
                      <a:cubicBezTo>
                        <a:pt x="563" y="1690"/>
                        <a:pt x="540" y="1686"/>
                        <a:pt x="521" y="1674"/>
                      </a:cubicBezTo>
                      <a:cubicBezTo>
                        <a:pt x="499" y="1660"/>
                        <a:pt x="474" y="1651"/>
                        <a:pt x="450" y="1640"/>
                      </a:cubicBezTo>
                      <a:cubicBezTo>
                        <a:pt x="386" y="1609"/>
                        <a:pt x="319" y="1588"/>
                        <a:pt x="247" y="1592"/>
                      </a:cubicBezTo>
                      <a:cubicBezTo>
                        <a:pt x="185" y="1595"/>
                        <a:pt x="125" y="1609"/>
                        <a:pt x="69" y="1635"/>
                      </a:cubicBezTo>
                      <a:cubicBezTo>
                        <a:pt x="58" y="1641"/>
                        <a:pt x="49" y="1650"/>
                        <a:pt x="39" y="1657"/>
                      </a:cubicBezTo>
                      <a:cubicBezTo>
                        <a:pt x="34" y="1660"/>
                        <a:pt x="29" y="1665"/>
                        <a:pt x="24" y="1666"/>
                      </a:cubicBezTo>
                      <a:cubicBezTo>
                        <a:pt x="12" y="1668"/>
                        <a:pt x="0" y="1670"/>
                        <a:pt x="1" y="1649"/>
                      </a:cubicBezTo>
                      <a:cubicBezTo>
                        <a:pt x="4" y="1626"/>
                        <a:pt x="7" y="1603"/>
                        <a:pt x="18" y="1583"/>
                      </a:cubicBezTo>
                      <a:cubicBezTo>
                        <a:pt x="30" y="1558"/>
                        <a:pt x="36" y="1531"/>
                        <a:pt x="50" y="1507"/>
                      </a:cubicBezTo>
                      <a:cubicBezTo>
                        <a:pt x="65" y="1481"/>
                        <a:pt x="79" y="1454"/>
                        <a:pt x="94" y="1428"/>
                      </a:cubicBezTo>
                      <a:cubicBezTo>
                        <a:pt x="126" y="1375"/>
                        <a:pt x="160" y="1322"/>
                        <a:pt x="200" y="1274"/>
                      </a:cubicBezTo>
                      <a:cubicBezTo>
                        <a:pt x="232" y="1237"/>
                        <a:pt x="256" y="1195"/>
                        <a:pt x="262" y="1144"/>
                      </a:cubicBezTo>
                      <a:cubicBezTo>
                        <a:pt x="264" y="1124"/>
                        <a:pt x="267" y="1105"/>
                        <a:pt x="261" y="1084"/>
                      </a:cubicBezTo>
                      <a:cubicBezTo>
                        <a:pt x="252" y="1049"/>
                        <a:pt x="243" y="1037"/>
                        <a:pt x="209" y="1025"/>
                      </a:cubicBezTo>
                      <a:cubicBezTo>
                        <a:pt x="250" y="1010"/>
                        <a:pt x="284" y="1059"/>
                        <a:pt x="286" y="1099"/>
                      </a:cubicBezTo>
                      <a:cubicBezTo>
                        <a:pt x="287" y="1116"/>
                        <a:pt x="286" y="1133"/>
                        <a:pt x="286" y="1156"/>
                      </a:cubicBezTo>
                      <a:cubicBezTo>
                        <a:pt x="323" y="1116"/>
                        <a:pt x="357" y="1080"/>
                        <a:pt x="389" y="1043"/>
                      </a:cubicBezTo>
                      <a:cubicBezTo>
                        <a:pt x="415" y="1011"/>
                        <a:pt x="444" y="981"/>
                        <a:pt x="470" y="950"/>
                      </a:cubicBezTo>
                      <a:cubicBezTo>
                        <a:pt x="527" y="884"/>
                        <a:pt x="586" y="822"/>
                        <a:pt x="644" y="758"/>
                      </a:cubicBezTo>
                      <a:cubicBezTo>
                        <a:pt x="695" y="702"/>
                        <a:pt x="743" y="643"/>
                        <a:pt x="783" y="578"/>
                      </a:cubicBezTo>
                      <a:cubicBezTo>
                        <a:pt x="811" y="533"/>
                        <a:pt x="834" y="485"/>
                        <a:pt x="842" y="432"/>
                      </a:cubicBezTo>
                      <a:cubicBezTo>
                        <a:pt x="845" y="416"/>
                        <a:pt x="849" y="403"/>
                        <a:pt x="872" y="409"/>
                      </a:cubicBezTo>
                      <a:cubicBezTo>
                        <a:pt x="866" y="402"/>
                        <a:pt x="861" y="404"/>
                        <a:pt x="856" y="404"/>
                      </a:cubicBezTo>
                      <a:cubicBezTo>
                        <a:pt x="848" y="405"/>
                        <a:pt x="843" y="401"/>
                        <a:pt x="847" y="394"/>
                      </a:cubicBezTo>
                      <a:cubicBezTo>
                        <a:pt x="852" y="386"/>
                        <a:pt x="850" y="379"/>
                        <a:pt x="850" y="371"/>
                      </a:cubicBezTo>
                      <a:cubicBezTo>
                        <a:pt x="851" y="358"/>
                        <a:pt x="853" y="344"/>
                        <a:pt x="851" y="330"/>
                      </a:cubicBezTo>
                      <a:cubicBezTo>
                        <a:pt x="850" y="319"/>
                        <a:pt x="843" y="309"/>
                        <a:pt x="843" y="298"/>
                      </a:cubicBezTo>
                      <a:cubicBezTo>
                        <a:pt x="842" y="284"/>
                        <a:pt x="836" y="272"/>
                        <a:pt x="832" y="259"/>
                      </a:cubicBezTo>
                      <a:cubicBezTo>
                        <a:pt x="811" y="197"/>
                        <a:pt x="771" y="150"/>
                        <a:pt x="719" y="113"/>
                      </a:cubicBezTo>
                      <a:cubicBezTo>
                        <a:pt x="669" y="78"/>
                        <a:pt x="613" y="60"/>
                        <a:pt x="552" y="52"/>
                      </a:cubicBezTo>
                      <a:cubicBezTo>
                        <a:pt x="520" y="48"/>
                        <a:pt x="489" y="48"/>
                        <a:pt x="458" y="47"/>
                      </a:cubicBezTo>
                      <a:cubicBezTo>
                        <a:pt x="428" y="46"/>
                        <a:pt x="398" y="58"/>
                        <a:pt x="368" y="68"/>
                      </a:cubicBezTo>
                      <a:cubicBezTo>
                        <a:pt x="324" y="83"/>
                        <a:pt x="290" y="114"/>
                        <a:pt x="253" y="141"/>
                      </a:cubicBezTo>
                      <a:cubicBezTo>
                        <a:pt x="252" y="141"/>
                        <a:pt x="251" y="141"/>
                        <a:pt x="250" y="141"/>
                      </a:cubicBezTo>
                      <a:cubicBezTo>
                        <a:pt x="240" y="142"/>
                        <a:pt x="231" y="143"/>
                        <a:pt x="222" y="139"/>
                      </a:cubicBezTo>
                      <a:cubicBezTo>
                        <a:pt x="221" y="138"/>
                        <a:pt x="220" y="138"/>
                        <a:pt x="220" y="137"/>
                      </a:cubicBezTo>
                      <a:close/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04" y="134"/>
                  <a:ext cx="102" cy="268"/>
                </a:xfrm>
                <a:custGeom>
                  <a:avLst/>
                  <a:gdLst>
                    <a:gd name="T0" fmla="*/ 126 w 126"/>
                    <a:gd name="T1" fmla="*/ 6 h 330"/>
                    <a:gd name="T2" fmla="*/ 53 w 126"/>
                    <a:gd name="T3" fmla="*/ 110 h 330"/>
                    <a:gd name="T4" fmla="*/ 31 w 126"/>
                    <a:gd name="T5" fmla="*/ 251 h 330"/>
                    <a:gd name="T6" fmla="*/ 80 w 126"/>
                    <a:gd name="T7" fmla="*/ 330 h 330"/>
                    <a:gd name="T8" fmla="*/ 29 w 126"/>
                    <a:gd name="T9" fmla="*/ 292 h 330"/>
                    <a:gd name="T10" fmla="*/ 13 w 126"/>
                    <a:gd name="T11" fmla="*/ 144 h 330"/>
                    <a:gd name="T12" fmla="*/ 93 w 126"/>
                    <a:gd name="T13" fmla="*/ 2 h 330"/>
                    <a:gd name="T14" fmla="*/ 92 w 126"/>
                    <a:gd name="T15" fmla="*/ 1 h 330"/>
                    <a:gd name="T16" fmla="*/ 126 w 126"/>
                    <a:gd name="T17" fmla="*/ 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330">
                      <a:moveTo>
                        <a:pt x="126" y="6"/>
                      </a:moveTo>
                      <a:cubicBezTo>
                        <a:pt x="97" y="37"/>
                        <a:pt x="71" y="70"/>
                        <a:pt x="53" y="110"/>
                      </a:cubicBezTo>
                      <a:cubicBezTo>
                        <a:pt x="32" y="155"/>
                        <a:pt x="25" y="202"/>
                        <a:pt x="31" y="251"/>
                      </a:cubicBezTo>
                      <a:cubicBezTo>
                        <a:pt x="35" y="283"/>
                        <a:pt x="54" y="308"/>
                        <a:pt x="80" y="330"/>
                      </a:cubicBezTo>
                      <a:cubicBezTo>
                        <a:pt x="63" y="330"/>
                        <a:pt x="42" y="313"/>
                        <a:pt x="29" y="292"/>
                      </a:cubicBezTo>
                      <a:cubicBezTo>
                        <a:pt x="1" y="245"/>
                        <a:pt x="0" y="195"/>
                        <a:pt x="13" y="144"/>
                      </a:cubicBezTo>
                      <a:cubicBezTo>
                        <a:pt x="27" y="90"/>
                        <a:pt x="50" y="40"/>
                        <a:pt x="93" y="2"/>
                      </a:cubicBezTo>
                      <a:cubicBezTo>
                        <a:pt x="92" y="1"/>
                        <a:pt x="92" y="1"/>
                        <a:pt x="92" y="1"/>
                      </a:cubicBezTo>
                      <a:cubicBezTo>
                        <a:pt x="103" y="8"/>
                        <a:pt x="115" y="0"/>
                        <a:pt x="126" y="6"/>
                      </a:cubicBezTo>
                      <a:close/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45" y="41"/>
                  <a:ext cx="17" cy="12"/>
                </a:xfrm>
                <a:custGeom>
                  <a:avLst/>
                  <a:gdLst>
                    <a:gd name="T0" fmla="*/ 0 w 21"/>
                    <a:gd name="T1" fmla="*/ 6 h 15"/>
                    <a:gd name="T2" fmla="*/ 21 w 21"/>
                    <a:gd name="T3" fmla="*/ 9 h 15"/>
                    <a:gd name="T4" fmla="*/ 0 w 21"/>
                    <a:gd name="T5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15">
                      <a:moveTo>
                        <a:pt x="0" y="6"/>
                      </a:moveTo>
                      <a:cubicBezTo>
                        <a:pt x="9" y="0"/>
                        <a:pt x="14" y="12"/>
                        <a:pt x="21" y="9"/>
                      </a:cubicBezTo>
                      <a:cubicBezTo>
                        <a:pt x="13" y="15"/>
                        <a:pt x="6" y="11"/>
                        <a:pt x="0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32" y="316"/>
                  <a:ext cx="54" cy="1"/>
                </a:xfrm>
                <a:custGeom>
                  <a:avLst/>
                  <a:gdLst>
                    <a:gd name="T0" fmla="*/ 67 w 67"/>
                    <a:gd name="T1" fmla="*/ 2 h 2"/>
                    <a:gd name="T2" fmla="*/ 0 w 67"/>
                    <a:gd name="T3" fmla="*/ 2 h 2"/>
                    <a:gd name="T4" fmla="*/ 0 w 67"/>
                    <a:gd name="T5" fmla="*/ 0 h 2"/>
                    <a:gd name="T6" fmla="*/ 66 w 67"/>
                    <a:gd name="T7" fmla="*/ 0 h 2"/>
                    <a:gd name="T8" fmla="*/ 67 w 6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2">
                      <a:moveTo>
                        <a:pt x="67" y="2"/>
                      </a:moveTo>
                      <a:cubicBezTo>
                        <a:pt x="44" y="2"/>
                        <a:pt x="22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22" y="0"/>
                        <a:pt x="44" y="0"/>
                        <a:pt x="66" y="0"/>
                      </a:cubicBezTo>
                      <a:cubicBezTo>
                        <a:pt x="66" y="1"/>
                        <a:pt x="66" y="2"/>
                        <a:pt x="67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47" y="645"/>
                  <a:ext cx="47" cy="1"/>
                </a:xfrm>
                <a:custGeom>
                  <a:avLst/>
                  <a:gdLst>
                    <a:gd name="T0" fmla="*/ 57 w 57"/>
                    <a:gd name="T1" fmla="*/ 2 h 2"/>
                    <a:gd name="T2" fmla="*/ 0 w 57"/>
                    <a:gd name="T3" fmla="*/ 2 h 2"/>
                    <a:gd name="T4" fmla="*/ 0 w 57"/>
                    <a:gd name="T5" fmla="*/ 0 h 2"/>
                    <a:gd name="T6" fmla="*/ 57 w 57"/>
                    <a:gd name="T7" fmla="*/ 0 h 2"/>
                    <a:gd name="T8" fmla="*/ 57 w 5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2">
                      <a:moveTo>
                        <a:pt x="57" y="2"/>
                      </a:moveTo>
                      <a:cubicBezTo>
                        <a:pt x="38" y="2"/>
                        <a:pt x="19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9" y="0"/>
                        <a:pt x="38" y="0"/>
                        <a:pt x="57" y="0"/>
                      </a:cubicBezTo>
                      <a:cubicBezTo>
                        <a:pt x="57" y="1"/>
                        <a:pt x="57" y="1"/>
                        <a:pt x="57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9" y="668"/>
                  <a:ext cx="40" cy="2"/>
                </a:xfrm>
                <a:custGeom>
                  <a:avLst/>
                  <a:gdLst>
                    <a:gd name="T0" fmla="*/ 0 w 49"/>
                    <a:gd name="T1" fmla="*/ 0 h 2"/>
                    <a:gd name="T2" fmla="*/ 49 w 49"/>
                    <a:gd name="T3" fmla="*/ 0 h 2"/>
                    <a:gd name="T4" fmla="*/ 49 w 49"/>
                    <a:gd name="T5" fmla="*/ 2 h 2"/>
                    <a:gd name="T6" fmla="*/ 0 w 49"/>
                    <a:gd name="T7" fmla="*/ 2 h 2"/>
                    <a:gd name="T8" fmla="*/ 0 w 49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">
                      <a:moveTo>
                        <a:pt x="0" y="0"/>
                      </a:moveTo>
                      <a:cubicBezTo>
                        <a:pt x="16" y="0"/>
                        <a:pt x="33" y="0"/>
                        <a:pt x="49" y="0"/>
                      </a:cubicBezTo>
                      <a:cubicBezTo>
                        <a:pt x="49" y="0"/>
                        <a:pt x="49" y="1"/>
                        <a:pt x="49" y="2"/>
                      </a:cubicBezTo>
                      <a:cubicBezTo>
                        <a:pt x="33" y="2"/>
                        <a:pt x="16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35" y="1356"/>
                  <a:ext cx="37" cy="2"/>
                </a:xfrm>
                <a:custGeom>
                  <a:avLst/>
                  <a:gdLst>
                    <a:gd name="T0" fmla="*/ 45 w 45"/>
                    <a:gd name="T1" fmla="*/ 2 h 2"/>
                    <a:gd name="T2" fmla="*/ 0 w 45"/>
                    <a:gd name="T3" fmla="*/ 2 h 2"/>
                    <a:gd name="T4" fmla="*/ 0 w 45"/>
                    <a:gd name="T5" fmla="*/ 0 h 2"/>
                    <a:gd name="T6" fmla="*/ 44 w 45"/>
                    <a:gd name="T7" fmla="*/ 0 h 2"/>
                    <a:gd name="T8" fmla="*/ 45 w 45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2">
                      <a:moveTo>
                        <a:pt x="45" y="2"/>
                      </a:moveTo>
                      <a:cubicBezTo>
                        <a:pt x="30" y="2"/>
                        <a:pt x="15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5" y="0"/>
                        <a:pt x="29" y="0"/>
                        <a:pt x="44" y="0"/>
                      </a:cubicBezTo>
                      <a:cubicBezTo>
                        <a:pt x="44" y="1"/>
                        <a:pt x="45" y="1"/>
                        <a:pt x="45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0" y="904"/>
                  <a:ext cx="33" cy="3"/>
                </a:xfrm>
                <a:custGeom>
                  <a:avLst/>
                  <a:gdLst>
                    <a:gd name="T0" fmla="*/ 41 w 41"/>
                    <a:gd name="T1" fmla="*/ 4 h 4"/>
                    <a:gd name="T2" fmla="*/ 0 w 41"/>
                    <a:gd name="T3" fmla="*/ 4 h 4"/>
                    <a:gd name="T4" fmla="*/ 41 w 4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4">
                      <a:moveTo>
                        <a:pt x="41" y="4"/>
                      </a:moveTo>
                      <a:cubicBezTo>
                        <a:pt x="27" y="4"/>
                        <a:pt x="13" y="4"/>
                        <a:pt x="0" y="4"/>
                      </a:cubicBezTo>
                      <a:cubicBezTo>
                        <a:pt x="14" y="0"/>
                        <a:pt x="28" y="0"/>
                        <a:pt x="41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5" y="626"/>
                  <a:ext cx="31" cy="5"/>
                </a:xfrm>
                <a:custGeom>
                  <a:avLst/>
                  <a:gdLst>
                    <a:gd name="T0" fmla="*/ 38 w 38"/>
                    <a:gd name="T1" fmla="*/ 3 h 6"/>
                    <a:gd name="T2" fmla="*/ 0 w 38"/>
                    <a:gd name="T3" fmla="*/ 3 h 6"/>
                    <a:gd name="T4" fmla="*/ 38 w 38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6">
                      <a:moveTo>
                        <a:pt x="38" y="3"/>
                      </a:moveTo>
                      <a:cubicBezTo>
                        <a:pt x="25" y="6"/>
                        <a:pt x="13" y="5"/>
                        <a:pt x="0" y="3"/>
                      </a:cubicBezTo>
                      <a:cubicBezTo>
                        <a:pt x="13" y="0"/>
                        <a:pt x="25" y="1"/>
                        <a:pt x="38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89" y="868"/>
                  <a:ext cx="29" cy="1"/>
                </a:xfrm>
                <a:custGeom>
                  <a:avLst/>
                  <a:gdLst>
                    <a:gd name="T0" fmla="*/ 0 w 36"/>
                    <a:gd name="T1" fmla="*/ 0 h 2"/>
                    <a:gd name="T2" fmla="*/ 36 w 36"/>
                    <a:gd name="T3" fmla="*/ 0 h 2"/>
                    <a:gd name="T4" fmla="*/ 36 w 36"/>
                    <a:gd name="T5" fmla="*/ 2 h 2"/>
                    <a:gd name="T6" fmla="*/ 0 w 36"/>
                    <a:gd name="T7" fmla="*/ 2 h 2"/>
                    <a:gd name="T8" fmla="*/ 0 w 3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">
                      <a:moveTo>
                        <a:pt x="0" y="0"/>
                      </a:moveTo>
                      <a:cubicBezTo>
                        <a:pt x="12" y="0"/>
                        <a:pt x="24" y="0"/>
                        <a:pt x="36" y="0"/>
                      </a:cubicBezTo>
                      <a:cubicBezTo>
                        <a:pt x="36" y="1"/>
                        <a:pt x="36" y="2"/>
                        <a:pt x="36" y="2"/>
                      </a:cubicBezTo>
                      <a:cubicBezTo>
                        <a:pt x="24" y="2"/>
                        <a:pt x="12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20" y="959"/>
                  <a:ext cx="30" cy="2"/>
                </a:xfrm>
                <a:custGeom>
                  <a:avLst/>
                  <a:gdLst>
                    <a:gd name="T0" fmla="*/ 0 w 37"/>
                    <a:gd name="T1" fmla="*/ 0 h 2"/>
                    <a:gd name="T2" fmla="*/ 37 w 37"/>
                    <a:gd name="T3" fmla="*/ 0 h 2"/>
                    <a:gd name="T4" fmla="*/ 37 w 37"/>
                    <a:gd name="T5" fmla="*/ 2 h 2"/>
                    <a:gd name="T6" fmla="*/ 1 w 37"/>
                    <a:gd name="T7" fmla="*/ 2 h 2"/>
                    <a:gd name="T8" fmla="*/ 0 w 3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2">
                      <a:moveTo>
                        <a:pt x="0" y="0"/>
                      </a:moveTo>
                      <a:cubicBezTo>
                        <a:pt x="12" y="0"/>
                        <a:pt x="24" y="0"/>
                        <a:pt x="37" y="0"/>
                      </a:cubicBezTo>
                      <a:cubicBezTo>
                        <a:pt x="37" y="1"/>
                        <a:pt x="37" y="2"/>
                        <a:pt x="37" y="2"/>
                      </a:cubicBezTo>
                      <a:cubicBezTo>
                        <a:pt x="25" y="2"/>
                        <a:pt x="13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5" y="984"/>
                  <a:ext cx="27" cy="1"/>
                </a:xfrm>
                <a:custGeom>
                  <a:avLst/>
                  <a:gdLst>
                    <a:gd name="T0" fmla="*/ 0 w 33"/>
                    <a:gd name="T1" fmla="*/ 0 h 2"/>
                    <a:gd name="T2" fmla="*/ 32 w 33"/>
                    <a:gd name="T3" fmla="*/ 0 h 2"/>
                    <a:gd name="T4" fmla="*/ 33 w 33"/>
                    <a:gd name="T5" fmla="*/ 2 h 2"/>
                    <a:gd name="T6" fmla="*/ 1 w 33"/>
                    <a:gd name="T7" fmla="*/ 2 h 2"/>
                    <a:gd name="T8" fmla="*/ 0 w 3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">
                      <a:moveTo>
                        <a:pt x="0" y="0"/>
                      </a:moveTo>
                      <a:cubicBezTo>
                        <a:pt x="11" y="0"/>
                        <a:pt x="22" y="0"/>
                        <a:pt x="32" y="0"/>
                      </a:cubicBezTo>
                      <a:cubicBezTo>
                        <a:pt x="33" y="0"/>
                        <a:pt x="33" y="1"/>
                        <a:pt x="33" y="2"/>
                      </a:cubicBezTo>
                      <a:cubicBezTo>
                        <a:pt x="22" y="2"/>
                        <a:pt x="11" y="2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6" y="1408"/>
                  <a:ext cx="20" cy="12"/>
                </a:xfrm>
                <a:custGeom>
                  <a:avLst/>
                  <a:gdLst>
                    <a:gd name="T0" fmla="*/ 25 w 25"/>
                    <a:gd name="T1" fmla="*/ 8 h 14"/>
                    <a:gd name="T2" fmla="*/ 0 w 25"/>
                    <a:gd name="T3" fmla="*/ 4 h 14"/>
                    <a:gd name="T4" fmla="*/ 25 w 25"/>
                    <a:gd name="T5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14">
                      <a:moveTo>
                        <a:pt x="25" y="8"/>
                      </a:moveTo>
                      <a:cubicBezTo>
                        <a:pt x="15" y="14"/>
                        <a:pt x="8" y="3"/>
                        <a:pt x="0" y="4"/>
                      </a:cubicBezTo>
                      <a:cubicBezTo>
                        <a:pt x="9" y="1"/>
                        <a:pt x="17" y="0"/>
                        <a:pt x="25" y="8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9" y="131"/>
                  <a:ext cx="27" cy="12"/>
                </a:xfrm>
                <a:custGeom>
                  <a:avLst/>
                  <a:gdLst>
                    <a:gd name="T0" fmla="*/ 34 w 34"/>
                    <a:gd name="T1" fmla="*/ 10 h 15"/>
                    <a:gd name="T2" fmla="*/ 0 w 34"/>
                    <a:gd name="T3" fmla="*/ 5 h 15"/>
                    <a:gd name="T4" fmla="*/ 34 w 34"/>
                    <a:gd name="T5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15">
                      <a:moveTo>
                        <a:pt x="34" y="10"/>
                      </a:moveTo>
                      <a:cubicBezTo>
                        <a:pt x="23" y="7"/>
                        <a:pt x="10" y="15"/>
                        <a:pt x="0" y="5"/>
                      </a:cubicBezTo>
                      <a:cubicBezTo>
                        <a:pt x="11" y="8"/>
                        <a:pt x="24" y="0"/>
                        <a:pt x="34" y="1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9" y="821"/>
                  <a:ext cx="24" cy="1"/>
                </a:xfrm>
                <a:custGeom>
                  <a:avLst/>
                  <a:gdLst>
                    <a:gd name="T0" fmla="*/ 0 w 29"/>
                    <a:gd name="T1" fmla="*/ 0 h 2"/>
                    <a:gd name="T2" fmla="*/ 29 w 29"/>
                    <a:gd name="T3" fmla="*/ 0 h 2"/>
                    <a:gd name="T4" fmla="*/ 29 w 29"/>
                    <a:gd name="T5" fmla="*/ 2 h 2"/>
                    <a:gd name="T6" fmla="*/ 1 w 29"/>
                    <a:gd name="T7" fmla="*/ 2 h 2"/>
                    <a:gd name="T8" fmla="*/ 0 w 29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">
                      <a:moveTo>
                        <a:pt x="0" y="0"/>
                      </a:moveTo>
                      <a:cubicBezTo>
                        <a:pt x="10" y="0"/>
                        <a:pt x="19" y="0"/>
                        <a:pt x="29" y="0"/>
                      </a:cubicBezTo>
                      <a:cubicBezTo>
                        <a:pt x="29" y="1"/>
                        <a:pt x="29" y="1"/>
                        <a:pt x="29" y="2"/>
                      </a:cubicBezTo>
                      <a:cubicBezTo>
                        <a:pt x="19" y="2"/>
                        <a:pt x="10" y="2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8" y="760"/>
                  <a:ext cx="18" cy="2"/>
                </a:xfrm>
                <a:custGeom>
                  <a:avLst/>
                  <a:gdLst>
                    <a:gd name="T0" fmla="*/ 1 w 21"/>
                    <a:gd name="T1" fmla="*/ 0 h 2"/>
                    <a:gd name="T2" fmla="*/ 21 w 21"/>
                    <a:gd name="T3" fmla="*/ 0 h 2"/>
                    <a:gd name="T4" fmla="*/ 21 w 21"/>
                    <a:gd name="T5" fmla="*/ 2 h 2"/>
                    <a:gd name="T6" fmla="*/ 0 w 21"/>
                    <a:gd name="T7" fmla="*/ 2 h 2"/>
                    <a:gd name="T8" fmla="*/ 1 w 2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">
                      <a:moveTo>
                        <a:pt x="1" y="0"/>
                      </a:moveTo>
                      <a:cubicBezTo>
                        <a:pt x="8" y="0"/>
                        <a:pt x="14" y="0"/>
                        <a:pt x="21" y="0"/>
                      </a:cubicBezTo>
                      <a:cubicBezTo>
                        <a:pt x="21" y="0"/>
                        <a:pt x="21" y="1"/>
                        <a:pt x="21" y="2"/>
                      </a:cubicBezTo>
                      <a:cubicBezTo>
                        <a:pt x="14" y="2"/>
                        <a:pt x="7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85" y="917"/>
                  <a:ext cx="22" cy="6"/>
                </a:xfrm>
                <a:custGeom>
                  <a:avLst/>
                  <a:gdLst>
                    <a:gd name="T0" fmla="*/ 0 w 27"/>
                    <a:gd name="T1" fmla="*/ 4 h 7"/>
                    <a:gd name="T2" fmla="*/ 27 w 27"/>
                    <a:gd name="T3" fmla="*/ 3 h 7"/>
                    <a:gd name="T4" fmla="*/ 0 w 27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7">
                      <a:moveTo>
                        <a:pt x="0" y="4"/>
                      </a:moveTo>
                      <a:cubicBezTo>
                        <a:pt x="12" y="1"/>
                        <a:pt x="19" y="0"/>
                        <a:pt x="27" y="3"/>
                      </a:cubicBezTo>
                      <a:cubicBezTo>
                        <a:pt x="20" y="7"/>
                        <a:pt x="13" y="6"/>
                        <a:pt x="0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83" y="1314"/>
                  <a:ext cx="21" cy="4"/>
                </a:xfrm>
                <a:custGeom>
                  <a:avLst/>
                  <a:gdLst>
                    <a:gd name="T0" fmla="*/ 25 w 25"/>
                    <a:gd name="T1" fmla="*/ 3 h 5"/>
                    <a:gd name="T2" fmla="*/ 0 w 25"/>
                    <a:gd name="T3" fmla="*/ 3 h 5"/>
                    <a:gd name="T4" fmla="*/ 25 w 25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5">
                      <a:moveTo>
                        <a:pt x="25" y="3"/>
                      </a:moveTo>
                      <a:cubicBezTo>
                        <a:pt x="17" y="5"/>
                        <a:pt x="10" y="5"/>
                        <a:pt x="0" y="3"/>
                      </a:cubicBezTo>
                      <a:cubicBezTo>
                        <a:pt x="9" y="0"/>
                        <a:pt x="17" y="0"/>
                        <a:pt x="25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1" y="209"/>
                  <a:ext cx="14" cy="6"/>
                </a:xfrm>
                <a:custGeom>
                  <a:avLst/>
                  <a:gdLst>
                    <a:gd name="T0" fmla="*/ 18 w 18"/>
                    <a:gd name="T1" fmla="*/ 3 h 8"/>
                    <a:gd name="T2" fmla="*/ 0 w 18"/>
                    <a:gd name="T3" fmla="*/ 5 h 8"/>
                    <a:gd name="T4" fmla="*/ 18 w 18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8">
                      <a:moveTo>
                        <a:pt x="18" y="3"/>
                      </a:moveTo>
                      <a:cubicBezTo>
                        <a:pt x="12" y="8"/>
                        <a:pt x="7" y="6"/>
                        <a:pt x="0" y="5"/>
                      </a:cubicBezTo>
                      <a:cubicBezTo>
                        <a:pt x="6" y="0"/>
                        <a:pt x="12" y="2"/>
                        <a:pt x="18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60" y="602"/>
                  <a:ext cx="14" cy="6"/>
                </a:xfrm>
                <a:custGeom>
                  <a:avLst/>
                  <a:gdLst>
                    <a:gd name="T0" fmla="*/ 0 w 18"/>
                    <a:gd name="T1" fmla="*/ 4 h 8"/>
                    <a:gd name="T2" fmla="*/ 18 w 18"/>
                    <a:gd name="T3" fmla="*/ 3 h 8"/>
                    <a:gd name="T4" fmla="*/ 0 w 18"/>
                    <a:gd name="T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8">
                      <a:moveTo>
                        <a:pt x="0" y="4"/>
                      </a:moveTo>
                      <a:cubicBezTo>
                        <a:pt x="6" y="0"/>
                        <a:pt x="11" y="2"/>
                        <a:pt x="18" y="3"/>
                      </a:cubicBezTo>
                      <a:cubicBezTo>
                        <a:pt x="12" y="8"/>
                        <a:pt x="6" y="6"/>
                        <a:pt x="0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39" y="609"/>
                  <a:ext cx="17" cy="5"/>
                </a:xfrm>
                <a:custGeom>
                  <a:avLst/>
                  <a:gdLst>
                    <a:gd name="T0" fmla="*/ 21 w 21"/>
                    <a:gd name="T1" fmla="*/ 3 h 6"/>
                    <a:gd name="T2" fmla="*/ 0 w 21"/>
                    <a:gd name="T3" fmla="*/ 3 h 6"/>
                    <a:gd name="T4" fmla="*/ 21 w 21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6">
                      <a:moveTo>
                        <a:pt x="21" y="3"/>
                      </a:moveTo>
                      <a:cubicBezTo>
                        <a:pt x="12" y="6"/>
                        <a:pt x="6" y="6"/>
                        <a:pt x="0" y="3"/>
                      </a:cubicBezTo>
                      <a:cubicBezTo>
                        <a:pt x="6" y="0"/>
                        <a:pt x="11" y="1"/>
                        <a:pt x="21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9" y="723"/>
                  <a:ext cx="21" cy="3"/>
                </a:xfrm>
                <a:custGeom>
                  <a:avLst/>
                  <a:gdLst>
                    <a:gd name="T0" fmla="*/ 0 w 26"/>
                    <a:gd name="T1" fmla="*/ 0 h 4"/>
                    <a:gd name="T2" fmla="*/ 26 w 26"/>
                    <a:gd name="T3" fmla="*/ 0 h 4"/>
                    <a:gd name="T4" fmla="*/ 0 w 26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4">
                      <a:moveTo>
                        <a:pt x="0" y="0"/>
                      </a:moveTo>
                      <a:cubicBezTo>
                        <a:pt x="10" y="0"/>
                        <a:pt x="16" y="0"/>
                        <a:pt x="26" y="0"/>
                      </a:cubicBezTo>
                      <a:cubicBezTo>
                        <a:pt x="15" y="4"/>
                        <a:pt x="9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38" y="1334"/>
                  <a:ext cx="14" cy="6"/>
                </a:xfrm>
                <a:custGeom>
                  <a:avLst/>
                  <a:gdLst>
                    <a:gd name="T0" fmla="*/ 0 w 18"/>
                    <a:gd name="T1" fmla="*/ 4 h 8"/>
                    <a:gd name="T2" fmla="*/ 18 w 18"/>
                    <a:gd name="T3" fmla="*/ 3 h 8"/>
                    <a:gd name="T4" fmla="*/ 0 w 18"/>
                    <a:gd name="T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8">
                      <a:moveTo>
                        <a:pt x="0" y="4"/>
                      </a:moveTo>
                      <a:cubicBezTo>
                        <a:pt x="6" y="0"/>
                        <a:pt x="12" y="1"/>
                        <a:pt x="18" y="3"/>
                      </a:cubicBezTo>
                      <a:cubicBezTo>
                        <a:pt x="12" y="8"/>
                        <a:pt x="6" y="6"/>
                        <a:pt x="0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0" y="1244"/>
                  <a:ext cx="158" cy="69"/>
                </a:xfrm>
                <a:custGeom>
                  <a:avLst/>
                  <a:gdLst>
                    <a:gd name="T0" fmla="*/ 178 w 194"/>
                    <a:gd name="T1" fmla="*/ 77 h 85"/>
                    <a:gd name="T2" fmla="*/ 186 w 194"/>
                    <a:gd name="T3" fmla="*/ 81 h 85"/>
                    <a:gd name="T4" fmla="*/ 192 w 194"/>
                    <a:gd name="T5" fmla="*/ 84 h 85"/>
                    <a:gd name="T6" fmla="*/ 164 w 194"/>
                    <a:gd name="T7" fmla="*/ 55 h 85"/>
                    <a:gd name="T8" fmla="*/ 141 w 194"/>
                    <a:gd name="T9" fmla="*/ 29 h 85"/>
                    <a:gd name="T10" fmla="*/ 118 w 194"/>
                    <a:gd name="T11" fmla="*/ 13 h 85"/>
                    <a:gd name="T12" fmla="*/ 90 w 194"/>
                    <a:gd name="T13" fmla="*/ 4 h 85"/>
                    <a:gd name="T14" fmla="*/ 57 w 194"/>
                    <a:gd name="T15" fmla="*/ 0 h 85"/>
                    <a:gd name="T16" fmla="*/ 44 w 194"/>
                    <a:gd name="T17" fmla="*/ 1 h 85"/>
                    <a:gd name="T18" fmla="*/ 20 w 194"/>
                    <a:gd name="T19" fmla="*/ 6 h 85"/>
                    <a:gd name="T20" fmla="*/ 1 w 194"/>
                    <a:gd name="T21" fmla="*/ 12 h 85"/>
                    <a:gd name="T22" fmla="*/ 0 w 194"/>
                    <a:gd name="T23" fmla="*/ 12 h 85"/>
                    <a:gd name="T24" fmla="*/ 2 w 194"/>
                    <a:gd name="T25" fmla="*/ 15 h 85"/>
                    <a:gd name="T26" fmla="*/ 22 w 194"/>
                    <a:gd name="T27" fmla="*/ 32 h 85"/>
                    <a:gd name="T28" fmla="*/ 35 w 194"/>
                    <a:gd name="T29" fmla="*/ 43 h 85"/>
                    <a:gd name="T30" fmla="*/ 70 w 194"/>
                    <a:gd name="T31" fmla="*/ 61 h 85"/>
                    <a:gd name="T32" fmla="*/ 98 w 194"/>
                    <a:gd name="T33" fmla="*/ 68 h 85"/>
                    <a:gd name="T34" fmla="*/ 114 w 194"/>
                    <a:gd name="T35" fmla="*/ 70 h 85"/>
                    <a:gd name="T36" fmla="*/ 126 w 194"/>
                    <a:gd name="T37" fmla="*/ 70 h 85"/>
                    <a:gd name="T38" fmla="*/ 148 w 194"/>
                    <a:gd name="T39" fmla="*/ 68 h 85"/>
                    <a:gd name="T40" fmla="*/ 166 w 194"/>
                    <a:gd name="T41" fmla="*/ 71 h 85"/>
                    <a:gd name="T42" fmla="*/ 178 w 194"/>
                    <a:gd name="T43" fmla="*/ 77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4" h="85">
                      <a:moveTo>
                        <a:pt x="178" y="77"/>
                      </a:moveTo>
                      <a:cubicBezTo>
                        <a:pt x="180" y="78"/>
                        <a:pt x="183" y="80"/>
                        <a:pt x="186" y="81"/>
                      </a:cubicBezTo>
                      <a:cubicBezTo>
                        <a:pt x="188" y="84"/>
                        <a:pt x="194" y="85"/>
                        <a:pt x="192" y="84"/>
                      </a:cubicBezTo>
                      <a:cubicBezTo>
                        <a:pt x="184" y="78"/>
                        <a:pt x="170" y="63"/>
                        <a:pt x="164" y="55"/>
                      </a:cubicBezTo>
                      <a:cubicBezTo>
                        <a:pt x="158" y="45"/>
                        <a:pt x="150" y="36"/>
                        <a:pt x="141" y="29"/>
                      </a:cubicBezTo>
                      <a:cubicBezTo>
                        <a:pt x="134" y="22"/>
                        <a:pt x="126" y="17"/>
                        <a:pt x="118" y="13"/>
                      </a:cubicBezTo>
                      <a:cubicBezTo>
                        <a:pt x="109" y="9"/>
                        <a:pt x="99" y="6"/>
                        <a:pt x="90" y="4"/>
                      </a:cubicBezTo>
                      <a:cubicBezTo>
                        <a:pt x="79" y="2"/>
                        <a:pt x="68" y="0"/>
                        <a:pt x="57" y="0"/>
                      </a:cubicBezTo>
                      <a:cubicBezTo>
                        <a:pt x="53" y="0"/>
                        <a:pt x="48" y="0"/>
                        <a:pt x="44" y="1"/>
                      </a:cubicBezTo>
                      <a:cubicBezTo>
                        <a:pt x="36" y="1"/>
                        <a:pt x="28" y="3"/>
                        <a:pt x="20" y="6"/>
                      </a:cubicBezTo>
                      <a:cubicBezTo>
                        <a:pt x="14" y="8"/>
                        <a:pt x="8" y="11"/>
                        <a:pt x="1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4"/>
                        <a:pt x="1" y="15"/>
                        <a:pt x="2" y="15"/>
                      </a:cubicBezTo>
                      <a:cubicBezTo>
                        <a:pt x="10" y="19"/>
                        <a:pt x="17" y="25"/>
                        <a:pt x="22" y="32"/>
                      </a:cubicBezTo>
                      <a:cubicBezTo>
                        <a:pt x="26" y="36"/>
                        <a:pt x="30" y="39"/>
                        <a:pt x="35" y="43"/>
                      </a:cubicBezTo>
                      <a:cubicBezTo>
                        <a:pt x="46" y="50"/>
                        <a:pt x="58" y="56"/>
                        <a:pt x="70" y="61"/>
                      </a:cubicBezTo>
                      <a:cubicBezTo>
                        <a:pt x="79" y="65"/>
                        <a:pt x="89" y="67"/>
                        <a:pt x="98" y="68"/>
                      </a:cubicBezTo>
                      <a:cubicBezTo>
                        <a:pt x="103" y="69"/>
                        <a:pt x="109" y="70"/>
                        <a:pt x="114" y="70"/>
                      </a:cubicBezTo>
                      <a:cubicBezTo>
                        <a:pt x="118" y="70"/>
                        <a:pt x="122" y="70"/>
                        <a:pt x="126" y="70"/>
                      </a:cubicBezTo>
                      <a:cubicBezTo>
                        <a:pt x="134" y="69"/>
                        <a:pt x="141" y="68"/>
                        <a:pt x="148" y="68"/>
                      </a:cubicBezTo>
                      <a:cubicBezTo>
                        <a:pt x="154" y="67"/>
                        <a:pt x="160" y="68"/>
                        <a:pt x="166" y="71"/>
                      </a:cubicBezTo>
                      <a:cubicBezTo>
                        <a:pt x="170" y="72"/>
                        <a:pt x="174" y="75"/>
                        <a:pt x="178" y="7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343" y="1247"/>
                  <a:ext cx="116" cy="60"/>
                </a:xfrm>
                <a:custGeom>
                  <a:avLst/>
                  <a:gdLst>
                    <a:gd name="T0" fmla="*/ 44 w 143"/>
                    <a:gd name="T1" fmla="*/ 4 h 74"/>
                    <a:gd name="T2" fmla="*/ 100 w 143"/>
                    <a:gd name="T3" fmla="*/ 27 h 74"/>
                    <a:gd name="T4" fmla="*/ 97 w 143"/>
                    <a:gd name="T5" fmla="*/ 28 h 74"/>
                    <a:gd name="T6" fmla="*/ 127 w 143"/>
                    <a:gd name="T7" fmla="*/ 56 h 74"/>
                    <a:gd name="T8" fmla="*/ 141 w 143"/>
                    <a:gd name="T9" fmla="*/ 72 h 74"/>
                    <a:gd name="T10" fmla="*/ 108 w 143"/>
                    <a:gd name="T11" fmla="*/ 61 h 74"/>
                    <a:gd name="T12" fmla="*/ 72 w 143"/>
                    <a:gd name="T13" fmla="*/ 59 h 74"/>
                    <a:gd name="T14" fmla="*/ 80 w 143"/>
                    <a:gd name="T15" fmla="*/ 64 h 74"/>
                    <a:gd name="T16" fmla="*/ 7 w 143"/>
                    <a:gd name="T17" fmla="*/ 40 h 74"/>
                    <a:gd name="T18" fmla="*/ 74 w 143"/>
                    <a:gd name="T19" fmla="*/ 62 h 74"/>
                    <a:gd name="T20" fmla="*/ 23 w 143"/>
                    <a:gd name="T21" fmla="*/ 47 h 74"/>
                    <a:gd name="T22" fmla="*/ 27 w 143"/>
                    <a:gd name="T23" fmla="*/ 46 h 74"/>
                    <a:gd name="T24" fmla="*/ 15 w 143"/>
                    <a:gd name="T25" fmla="*/ 38 h 74"/>
                    <a:gd name="T26" fmla="*/ 45 w 143"/>
                    <a:gd name="T27" fmla="*/ 49 h 74"/>
                    <a:gd name="T28" fmla="*/ 8 w 143"/>
                    <a:gd name="T29" fmla="*/ 32 h 74"/>
                    <a:gd name="T30" fmla="*/ 5 w 143"/>
                    <a:gd name="T31" fmla="*/ 29 h 74"/>
                    <a:gd name="T32" fmla="*/ 5 w 143"/>
                    <a:gd name="T33" fmla="*/ 25 h 74"/>
                    <a:gd name="T34" fmla="*/ 20 w 143"/>
                    <a:gd name="T35" fmla="*/ 31 h 74"/>
                    <a:gd name="T36" fmla="*/ 22 w 143"/>
                    <a:gd name="T37" fmla="*/ 29 h 74"/>
                    <a:gd name="T38" fmla="*/ 15 w 143"/>
                    <a:gd name="T39" fmla="*/ 22 h 74"/>
                    <a:gd name="T40" fmla="*/ 10 w 143"/>
                    <a:gd name="T41" fmla="*/ 12 h 74"/>
                    <a:gd name="T42" fmla="*/ 23 w 143"/>
                    <a:gd name="T43" fmla="*/ 18 h 74"/>
                    <a:gd name="T44" fmla="*/ 29 w 143"/>
                    <a:gd name="T45" fmla="*/ 15 h 74"/>
                    <a:gd name="T46" fmla="*/ 11 w 143"/>
                    <a:gd name="T47" fmla="*/ 11 h 74"/>
                    <a:gd name="T48" fmla="*/ 30 w 143"/>
                    <a:gd name="T49" fmla="*/ 10 h 74"/>
                    <a:gd name="T50" fmla="*/ 14 w 143"/>
                    <a:gd name="T51" fmla="*/ 5 h 74"/>
                    <a:gd name="T52" fmla="*/ 41 w 143"/>
                    <a:gd name="T53" fmla="*/ 5 h 74"/>
                    <a:gd name="T54" fmla="*/ 28 w 143"/>
                    <a:gd name="T55" fmla="*/ 2 h 74"/>
                    <a:gd name="T56" fmla="*/ 29 w 143"/>
                    <a:gd name="T57" fmla="*/ 0 h 74"/>
                    <a:gd name="T58" fmla="*/ 103 w 143"/>
                    <a:gd name="T59" fmla="*/ 28 h 74"/>
                    <a:gd name="T60" fmla="*/ 43 w 143"/>
                    <a:gd name="T61" fmla="*/ 22 h 74"/>
                    <a:gd name="T62" fmla="*/ 63 w 143"/>
                    <a:gd name="T63" fmla="*/ 33 h 74"/>
                    <a:gd name="T64" fmla="*/ 63 w 143"/>
                    <a:gd name="T65" fmla="*/ 50 h 74"/>
                    <a:gd name="T66" fmla="*/ 66 w 143"/>
                    <a:gd name="T67" fmla="*/ 46 h 74"/>
                    <a:gd name="T68" fmla="*/ 38 w 143"/>
                    <a:gd name="T69" fmla="*/ 34 h 74"/>
                    <a:gd name="T70" fmla="*/ 92 w 143"/>
                    <a:gd name="T71" fmla="*/ 33 h 74"/>
                    <a:gd name="T72" fmla="*/ 107 w 143"/>
                    <a:gd name="T73" fmla="*/ 42 h 74"/>
                    <a:gd name="T74" fmla="*/ 84 w 143"/>
                    <a:gd name="T75" fmla="*/ 23 h 74"/>
                    <a:gd name="T76" fmla="*/ 107 w 143"/>
                    <a:gd name="T77" fmla="*/ 50 h 74"/>
                    <a:gd name="T78" fmla="*/ 75 w 143"/>
                    <a:gd name="T79" fmla="*/ 55 h 74"/>
                    <a:gd name="T80" fmla="*/ 56 w 143"/>
                    <a:gd name="T81" fmla="*/ 27 h 74"/>
                    <a:gd name="T82" fmla="*/ 21 w 143"/>
                    <a:gd name="T83" fmla="*/ 23 h 74"/>
                    <a:gd name="T84" fmla="*/ 102 w 143"/>
                    <a:gd name="T85" fmla="*/ 44 h 74"/>
                    <a:gd name="T86" fmla="*/ 70 w 143"/>
                    <a:gd name="T87" fmla="*/ 20 h 74"/>
                    <a:gd name="T88" fmla="*/ 105 w 143"/>
                    <a:gd name="T89" fmla="*/ 54 h 74"/>
                    <a:gd name="T90" fmla="*/ 105 w 143"/>
                    <a:gd name="T91" fmla="*/ 54 h 74"/>
                    <a:gd name="T92" fmla="*/ 28 w 143"/>
                    <a:gd name="T93" fmla="*/ 25 h 74"/>
                    <a:gd name="T94" fmla="*/ 71 w 143"/>
                    <a:gd name="T95" fmla="*/ 44 h 74"/>
                    <a:gd name="T96" fmla="*/ 72 w 143"/>
                    <a:gd name="T97" fmla="*/ 37 h 74"/>
                    <a:gd name="T98" fmla="*/ 72 w 143"/>
                    <a:gd name="T99" fmla="*/ 37 h 74"/>
                    <a:gd name="T100" fmla="*/ 48 w 143"/>
                    <a:gd name="T101" fmla="*/ 18 h 74"/>
                    <a:gd name="T102" fmla="*/ 96 w 143"/>
                    <a:gd name="T103" fmla="*/ 5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74">
                      <a:moveTo>
                        <a:pt x="85" y="18"/>
                      </a:moveTo>
                      <a:cubicBezTo>
                        <a:pt x="77" y="15"/>
                        <a:pt x="69" y="11"/>
                        <a:pt x="61" y="8"/>
                      </a:cubicBezTo>
                      <a:cubicBezTo>
                        <a:pt x="57" y="7"/>
                        <a:pt x="52" y="6"/>
                        <a:pt x="47" y="5"/>
                      </a:cubicBezTo>
                      <a:cubicBezTo>
                        <a:pt x="46" y="5"/>
                        <a:pt x="45" y="4"/>
                        <a:pt x="44" y="4"/>
                      </a:cubicBezTo>
                      <a:cubicBezTo>
                        <a:pt x="47" y="6"/>
                        <a:pt x="51" y="7"/>
                        <a:pt x="55" y="8"/>
                      </a:cubicBezTo>
                      <a:cubicBezTo>
                        <a:pt x="61" y="10"/>
                        <a:pt x="67" y="13"/>
                        <a:pt x="73" y="15"/>
                      </a:cubicBezTo>
                      <a:cubicBezTo>
                        <a:pt x="78" y="17"/>
                        <a:pt x="83" y="19"/>
                        <a:pt x="88" y="21"/>
                      </a:cubicBezTo>
                      <a:cubicBezTo>
                        <a:pt x="92" y="23"/>
                        <a:pt x="96" y="25"/>
                        <a:pt x="100" y="27"/>
                      </a:cubicBezTo>
                      <a:cubicBezTo>
                        <a:pt x="101" y="27"/>
                        <a:pt x="102" y="28"/>
                        <a:pt x="103" y="28"/>
                      </a:cubicBezTo>
                      <a:cubicBezTo>
                        <a:pt x="105" y="31"/>
                        <a:pt x="107" y="33"/>
                        <a:pt x="110" y="35"/>
                      </a:cubicBezTo>
                      <a:cubicBezTo>
                        <a:pt x="105" y="33"/>
                        <a:pt x="101" y="30"/>
                        <a:pt x="97" y="28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100" y="30"/>
                        <a:pt x="103" y="32"/>
                        <a:pt x="106" y="35"/>
                      </a:cubicBezTo>
                      <a:cubicBezTo>
                        <a:pt x="110" y="37"/>
                        <a:pt x="113" y="39"/>
                        <a:pt x="115" y="42"/>
                      </a:cubicBezTo>
                      <a:cubicBezTo>
                        <a:pt x="118" y="46"/>
                        <a:pt x="121" y="49"/>
                        <a:pt x="124" y="53"/>
                      </a:cubicBezTo>
                      <a:cubicBezTo>
                        <a:pt x="125" y="54"/>
                        <a:pt x="126" y="55"/>
                        <a:pt x="127" y="56"/>
                      </a:cubicBezTo>
                      <a:cubicBezTo>
                        <a:pt x="128" y="57"/>
                        <a:pt x="129" y="58"/>
                        <a:pt x="130" y="60"/>
                      </a:cubicBezTo>
                      <a:cubicBezTo>
                        <a:pt x="131" y="61"/>
                        <a:pt x="133" y="63"/>
                        <a:pt x="135" y="65"/>
                      </a:cubicBezTo>
                      <a:cubicBezTo>
                        <a:pt x="136" y="67"/>
                        <a:pt x="139" y="68"/>
                        <a:pt x="140" y="70"/>
                      </a:cubicBezTo>
                      <a:cubicBezTo>
                        <a:pt x="141" y="71"/>
                        <a:pt x="141" y="72"/>
                        <a:pt x="141" y="72"/>
                      </a:cubicBezTo>
                      <a:cubicBezTo>
                        <a:pt x="142" y="73"/>
                        <a:pt x="143" y="73"/>
                        <a:pt x="143" y="74"/>
                      </a:cubicBezTo>
                      <a:cubicBezTo>
                        <a:pt x="141" y="73"/>
                        <a:pt x="139" y="72"/>
                        <a:pt x="137" y="71"/>
                      </a:cubicBezTo>
                      <a:cubicBezTo>
                        <a:pt x="131" y="68"/>
                        <a:pt x="126" y="66"/>
                        <a:pt x="120" y="64"/>
                      </a:cubicBezTo>
                      <a:cubicBezTo>
                        <a:pt x="116" y="62"/>
                        <a:pt x="112" y="61"/>
                        <a:pt x="108" y="61"/>
                      </a:cubicBezTo>
                      <a:cubicBezTo>
                        <a:pt x="105" y="61"/>
                        <a:pt x="104" y="60"/>
                        <a:pt x="101" y="61"/>
                      </a:cubicBezTo>
                      <a:cubicBezTo>
                        <a:pt x="98" y="62"/>
                        <a:pt x="95" y="62"/>
                        <a:pt x="92" y="62"/>
                      </a:cubicBezTo>
                      <a:cubicBezTo>
                        <a:pt x="87" y="61"/>
                        <a:pt x="81" y="60"/>
                        <a:pt x="76" y="60"/>
                      </a:cubicBezTo>
                      <a:cubicBezTo>
                        <a:pt x="75" y="60"/>
                        <a:pt x="73" y="59"/>
                        <a:pt x="72" y="59"/>
                      </a:cubicBezTo>
                      <a:cubicBezTo>
                        <a:pt x="72" y="60"/>
                        <a:pt x="72" y="60"/>
                        <a:pt x="72" y="60"/>
                      </a:cubicBezTo>
                      <a:cubicBezTo>
                        <a:pt x="78" y="61"/>
                        <a:pt x="84" y="62"/>
                        <a:pt x="89" y="62"/>
                      </a:cubicBezTo>
                      <a:cubicBezTo>
                        <a:pt x="87" y="63"/>
                        <a:pt x="85" y="64"/>
                        <a:pt x="82" y="64"/>
                      </a:cubicBezTo>
                      <a:cubicBezTo>
                        <a:pt x="82" y="64"/>
                        <a:pt x="81" y="64"/>
                        <a:pt x="80" y="64"/>
                      </a:cubicBezTo>
                      <a:cubicBezTo>
                        <a:pt x="66" y="63"/>
                        <a:pt x="52" y="60"/>
                        <a:pt x="37" y="56"/>
                      </a:cubicBezTo>
                      <a:cubicBezTo>
                        <a:pt x="28" y="53"/>
                        <a:pt x="20" y="49"/>
                        <a:pt x="11" y="44"/>
                      </a:cubicBezTo>
                      <a:cubicBezTo>
                        <a:pt x="9" y="43"/>
                        <a:pt x="8" y="42"/>
                        <a:pt x="6" y="40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7" y="40"/>
                        <a:pt x="8" y="41"/>
                        <a:pt x="9" y="41"/>
                      </a:cubicBezTo>
                      <a:cubicBezTo>
                        <a:pt x="17" y="47"/>
                        <a:pt x="26" y="51"/>
                        <a:pt x="36" y="54"/>
                      </a:cubicBezTo>
                      <a:cubicBezTo>
                        <a:pt x="47" y="57"/>
                        <a:pt x="57" y="60"/>
                        <a:pt x="68" y="61"/>
                      </a:cubicBezTo>
                      <a:cubicBezTo>
                        <a:pt x="70" y="62"/>
                        <a:pt x="72" y="62"/>
                        <a:pt x="74" y="62"/>
                      </a:cubicBezTo>
                      <a:cubicBezTo>
                        <a:pt x="74" y="61"/>
                        <a:pt x="73" y="61"/>
                        <a:pt x="73" y="61"/>
                      </a:cubicBezTo>
                      <a:cubicBezTo>
                        <a:pt x="68" y="60"/>
                        <a:pt x="63" y="59"/>
                        <a:pt x="59" y="58"/>
                      </a:cubicBezTo>
                      <a:cubicBezTo>
                        <a:pt x="52" y="56"/>
                        <a:pt x="46" y="54"/>
                        <a:pt x="39" y="52"/>
                      </a:cubicBezTo>
                      <a:cubicBezTo>
                        <a:pt x="34" y="50"/>
                        <a:pt x="28" y="49"/>
                        <a:pt x="23" y="47"/>
                      </a:cubicBezTo>
                      <a:cubicBezTo>
                        <a:pt x="18" y="45"/>
                        <a:pt x="14" y="42"/>
                        <a:pt x="9" y="39"/>
                      </a:cubicBezTo>
                      <a:cubicBezTo>
                        <a:pt x="7" y="38"/>
                        <a:pt x="5" y="37"/>
                        <a:pt x="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11" y="40"/>
                        <a:pt x="18" y="44"/>
                        <a:pt x="27" y="46"/>
                      </a:cubicBezTo>
                      <a:cubicBezTo>
                        <a:pt x="25" y="45"/>
                        <a:pt x="22" y="44"/>
                        <a:pt x="20" y="42"/>
                      </a:cubicBezTo>
                      <a:cubicBezTo>
                        <a:pt x="17" y="41"/>
                        <a:pt x="15" y="39"/>
                        <a:pt x="13" y="37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4" y="37"/>
                        <a:pt x="14" y="37"/>
                        <a:pt x="15" y="38"/>
                      </a:cubicBezTo>
                      <a:cubicBezTo>
                        <a:pt x="21" y="42"/>
                        <a:pt x="27" y="45"/>
                        <a:pt x="33" y="48"/>
                      </a:cubicBezTo>
                      <a:cubicBezTo>
                        <a:pt x="44" y="52"/>
                        <a:pt x="55" y="55"/>
                        <a:pt x="66" y="56"/>
                      </a:cubicBezTo>
                      <a:cubicBezTo>
                        <a:pt x="67" y="56"/>
                        <a:pt x="69" y="56"/>
                        <a:pt x="70" y="57"/>
                      </a:cubicBezTo>
                      <a:cubicBezTo>
                        <a:pt x="62" y="54"/>
                        <a:pt x="54" y="52"/>
                        <a:pt x="45" y="49"/>
                      </a:cubicBezTo>
                      <a:cubicBezTo>
                        <a:pt x="36" y="47"/>
                        <a:pt x="27" y="45"/>
                        <a:pt x="19" y="39"/>
                      </a:cubicBezTo>
                      <a:cubicBezTo>
                        <a:pt x="18" y="38"/>
                        <a:pt x="15" y="37"/>
                        <a:pt x="14" y="36"/>
                      </a:cubicBezTo>
                      <a:cubicBezTo>
                        <a:pt x="12" y="35"/>
                        <a:pt x="10" y="33"/>
                        <a:pt x="8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12" y="34"/>
                        <a:pt x="16" y="36"/>
                        <a:pt x="20" y="39"/>
                      </a:cubicBezTo>
                      <a:cubicBezTo>
                        <a:pt x="24" y="41"/>
                        <a:pt x="28" y="43"/>
                        <a:pt x="33" y="43"/>
                      </a:cubicBezTo>
                      <a:cubicBezTo>
                        <a:pt x="30" y="41"/>
                        <a:pt x="27" y="40"/>
                        <a:pt x="24" y="38"/>
                      </a:cubicBezTo>
                      <a:cubicBezTo>
                        <a:pt x="18" y="35"/>
                        <a:pt x="11" y="32"/>
                        <a:pt x="5" y="29"/>
                      </a:cubicBezTo>
                      <a:cubicBezTo>
                        <a:pt x="3" y="28"/>
                        <a:pt x="1" y="26"/>
                        <a:pt x="0" y="25"/>
                      </a:cubicBezTo>
                      <a:cubicBezTo>
                        <a:pt x="3" y="26"/>
                        <a:pt x="6" y="28"/>
                        <a:pt x="9" y="30"/>
                      </a:cubicBezTo>
                      <a:cubicBezTo>
                        <a:pt x="12" y="31"/>
                        <a:pt x="15" y="33"/>
                        <a:pt x="18" y="34"/>
                      </a:cubicBezTo>
                      <a:cubicBezTo>
                        <a:pt x="14" y="31"/>
                        <a:pt x="8" y="29"/>
                        <a:pt x="5" y="25"/>
                      </a:cubicBezTo>
                      <a:cubicBezTo>
                        <a:pt x="9" y="27"/>
                        <a:pt x="13" y="29"/>
                        <a:pt x="18" y="32"/>
                      </a:cubicBezTo>
                      <a:cubicBezTo>
                        <a:pt x="15" y="30"/>
                        <a:pt x="12" y="28"/>
                        <a:pt x="9" y="26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3" y="27"/>
                        <a:pt x="16" y="30"/>
                        <a:pt x="20" y="31"/>
                      </a:cubicBezTo>
                      <a:cubicBezTo>
                        <a:pt x="14" y="27"/>
                        <a:pt x="7" y="24"/>
                        <a:pt x="2" y="19"/>
                      </a:cubicBezTo>
                      <a:cubicBezTo>
                        <a:pt x="4" y="20"/>
                        <a:pt x="6" y="21"/>
                        <a:pt x="8" y="23"/>
                      </a:cubicBezTo>
                      <a:cubicBezTo>
                        <a:pt x="10" y="24"/>
                        <a:pt x="13" y="25"/>
                        <a:pt x="15" y="26"/>
                      </a:cubicBezTo>
                      <a:cubicBezTo>
                        <a:pt x="17" y="28"/>
                        <a:pt x="19" y="29"/>
                        <a:pt x="22" y="29"/>
                      </a:cubicBezTo>
                      <a:cubicBezTo>
                        <a:pt x="17" y="26"/>
                        <a:pt x="12" y="23"/>
                        <a:pt x="8" y="19"/>
                      </a:cubicBezTo>
                      <a:cubicBezTo>
                        <a:pt x="9" y="20"/>
                        <a:pt x="11" y="21"/>
                        <a:pt x="13" y="22"/>
                      </a:cubicBezTo>
                      <a:cubicBezTo>
                        <a:pt x="16" y="24"/>
                        <a:pt x="19" y="27"/>
                        <a:pt x="24" y="26"/>
                      </a:cubicBezTo>
                      <a:cubicBezTo>
                        <a:pt x="21" y="24"/>
                        <a:pt x="19" y="22"/>
                        <a:pt x="15" y="22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7" y="21"/>
                        <a:pt x="20" y="21"/>
                        <a:pt x="22" y="21"/>
                      </a:cubicBezTo>
                      <a:cubicBezTo>
                        <a:pt x="18" y="18"/>
                        <a:pt x="14" y="16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3" y="14"/>
                        <a:pt x="15" y="15"/>
                        <a:pt x="17" y="17"/>
                      </a:cubicBezTo>
                      <a:cubicBezTo>
                        <a:pt x="17" y="16"/>
                        <a:pt x="17" y="16"/>
                        <a:pt x="16" y="15"/>
                      </a:cubicBezTo>
                      <a:cubicBezTo>
                        <a:pt x="17" y="16"/>
                        <a:pt x="18" y="16"/>
                        <a:pt x="18" y="16"/>
                      </a:cubicBezTo>
                      <a:cubicBezTo>
                        <a:pt x="20" y="17"/>
                        <a:pt x="21" y="18"/>
                        <a:pt x="23" y="18"/>
                      </a:cubicBezTo>
                      <a:cubicBezTo>
                        <a:pt x="28" y="18"/>
                        <a:pt x="32" y="18"/>
                        <a:pt x="37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7"/>
                        <a:pt x="32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1" y="15"/>
                        <a:pt x="33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27" y="14"/>
                        <a:pt x="19" y="12"/>
                        <a:pt x="11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1" y="11"/>
                        <a:pt x="32" y="12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38" y="12"/>
                        <a:pt x="34" y="11"/>
                        <a:pt x="30" y="10"/>
                      </a:cubicBezTo>
                      <a:cubicBezTo>
                        <a:pt x="32" y="10"/>
                        <a:pt x="34" y="10"/>
                        <a:pt x="35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8" y="8"/>
                        <a:pt x="21" y="7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22" y="6"/>
                        <a:pt x="30" y="6"/>
                        <a:pt x="37" y="8"/>
                      </a:cubicBezTo>
                      <a:cubicBezTo>
                        <a:pt x="45" y="9"/>
                        <a:pt x="53" y="10"/>
                        <a:pt x="60" y="12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53" y="9"/>
                        <a:pt x="47" y="7"/>
                        <a:pt x="41" y="5"/>
                      </a:cubicBezTo>
                      <a:cubicBezTo>
                        <a:pt x="40" y="5"/>
                        <a:pt x="40" y="4"/>
                        <a:pt x="39" y="4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38" y="3"/>
                        <a:pt x="36" y="3"/>
                        <a:pt x="34" y="3"/>
                      </a:cubicBezTo>
                      <a:cubicBezTo>
                        <a:pt x="32" y="3"/>
                        <a:pt x="30" y="2"/>
                        <a:pt x="28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1" y="2"/>
                        <a:pt x="33" y="2"/>
                        <a:pt x="36" y="2"/>
                      </a:cubicBezTo>
                      <a:cubicBezTo>
                        <a:pt x="32" y="0"/>
                        <a:pt x="27" y="2"/>
                        <a:pt x="23" y="0"/>
                      </a:cubicBezTo>
                      <a:cubicBezTo>
                        <a:pt x="25" y="0"/>
                        <a:pt x="27" y="0"/>
                        <a:pt x="29" y="0"/>
                      </a:cubicBezTo>
                      <a:cubicBezTo>
                        <a:pt x="36" y="0"/>
                        <a:pt x="43" y="2"/>
                        <a:pt x="50" y="3"/>
                      </a:cubicBezTo>
                      <a:cubicBezTo>
                        <a:pt x="60" y="5"/>
                        <a:pt x="69" y="10"/>
                        <a:pt x="79" y="13"/>
                      </a:cubicBezTo>
                      <a:cubicBezTo>
                        <a:pt x="84" y="15"/>
                        <a:pt x="89" y="17"/>
                        <a:pt x="94" y="20"/>
                      </a:cubicBezTo>
                      <a:cubicBezTo>
                        <a:pt x="97" y="22"/>
                        <a:pt x="100" y="26"/>
                        <a:pt x="103" y="28"/>
                      </a:cubicBezTo>
                      <a:cubicBezTo>
                        <a:pt x="98" y="24"/>
                        <a:pt x="92" y="21"/>
                        <a:pt x="85" y="18"/>
                      </a:cubicBezTo>
                      <a:moveTo>
                        <a:pt x="32" y="22"/>
                      </a:moveTo>
                      <a:cubicBezTo>
                        <a:pt x="32" y="22"/>
                        <a:pt x="32" y="21"/>
                        <a:pt x="32" y="21"/>
                      </a:cubicBezTo>
                      <a:cubicBezTo>
                        <a:pt x="36" y="21"/>
                        <a:pt x="39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36" y="20"/>
                        <a:pt x="30" y="19"/>
                        <a:pt x="23" y="19"/>
                      </a:cubicBezTo>
                      <a:cubicBezTo>
                        <a:pt x="26" y="22"/>
                        <a:pt x="29" y="22"/>
                        <a:pt x="32" y="22"/>
                      </a:cubicBezTo>
                      <a:moveTo>
                        <a:pt x="63" y="33"/>
                      </a:moveTo>
                      <a:cubicBezTo>
                        <a:pt x="53" y="29"/>
                        <a:pt x="44" y="25"/>
                        <a:pt x="33" y="25"/>
                      </a:cubicBezTo>
                      <a:cubicBezTo>
                        <a:pt x="43" y="28"/>
                        <a:pt x="53" y="30"/>
                        <a:pt x="63" y="33"/>
                      </a:cubicBezTo>
                      <a:moveTo>
                        <a:pt x="63" y="50"/>
                      </a:moveTo>
                      <a:cubicBezTo>
                        <a:pt x="63" y="50"/>
                        <a:pt x="63" y="50"/>
                        <a:pt x="63" y="50"/>
                      </a:cubicBezTo>
                      <a:cubicBezTo>
                        <a:pt x="53" y="47"/>
                        <a:pt x="43" y="44"/>
                        <a:pt x="34" y="41"/>
                      </a:cubicBezTo>
                      <a:cubicBezTo>
                        <a:pt x="43" y="46"/>
                        <a:pt x="53" y="48"/>
                        <a:pt x="63" y="50"/>
                      </a:cubicBezTo>
                      <a:moveTo>
                        <a:pt x="42" y="39"/>
                      </a:moveTo>
                      <a:cubicBezTo>
                        <a:pt x="49" y="42"/>
                        <a:pt x="58" y="45"/>
                        <a:pt x="66" y="46"/>
                      </a:cubicBezTo>
                      <a:cubicBezTo>
                        <a:pt x="58" y="44"/>
                        <a:pt x="50" y="41"/>
                        <a:pt x="42" y="39"/>
                      </a:cubicBezTo>
                      <a:moveTo>
                        <a:pt x="38" y="34"/>
                      </a:moveTo>
                      <a:cubicBezTo>
                        <a:pt x="33" y="31"/>
                        <a:pt x="29" y="28"/>
                        <a:pt x="23" y="28"/>
                      </a:cubicBezTo>
                      <a:cubicBezTo>
                        <a:pt x="27" y="31"/>
                        <a:pt x="33" y="32"/>
                        <a:pt x="38" y="34"/>
                      </a:cubicBezTo>
                      <a:moveTo>
                        <a:pt x="24" y="33"/>
                      </a:moveTo>
                      <a:cubicBezTo>
                        <a:pt x="27" y="36"/>
                        <a:pt x="30" y="37"/>
                        <a:pt x="34" y="38"/>
                      </a:cubicBezTo>
                      <a:cubicBezTo>
                        <a:pt x="31" y="35"/>
                        <a:pt x="27" y="35"/>
                        <a:pt x="24" y="33"/>
                      </a:cubicBezTo>
                      <a:moveTo>
                        <a:pt x="92" y="33"/>
                      </a:moveTo>
                      <a:cubicBezTo>
                        <a:pt x="87" y="29"/>
                        <a:pt x="82" y="27"/>
                        <a:pt x="76" y="25"/>
                      </a:cubicBezTo>
                      <a:cubicBezTo>
                        <a:pt x="81" y="28"/>
                        <a:pt x="87" y="30"/>
                        <a:pt x="92" y="33"/>
                      </a:cubicBezTo>
                      <a:moveTo>
                        <a:pt x="115" y="49"/>
                      </a:moveTo>
                      <a:cubicBezTo>
                        <a:pt x="114" y="46"/>
                        <a:pt x="109" y="43"/>
                        <a:pt x="107" y="42"/>
                      </a:cubicBezTo>
                      <a:cubicBezTo>
                        <a:pt x="107" y="43"/>
                        <a:pt x="107" y="43"/>
                        <a:pt x="107" y="43"/>
                      </a:cubicBezTo>
                      <a:cubicBezTo>
                        <a:pt x="110" y="45"/>
                        <a:pt x="112" y="47"/>
                        <a:pt x="115" y="49"/>
                      </a:cubicBezTo>
                      <a:moveTo>
                        <a:pt x="66" y="15"/>
                      </a:moveTo>
                      <a:cubicBezTo>
                        <a:pt x="72" y="18"/>
                        <a:pt x="78" y="21"/>
                        <a:pt x="84" y="23"/>
                      </a:cubicBezTo>
                      <a:cubicBezTo>
                        <a:pt x="78" y="19"/>
                        <a:pt x="72" y="18"/>
                        <a:pt x="66" y="15"/>
                      </a:cubicBezTo>
                      <a:moveTo>
                        <a:pt x="107" y="50"/>
                      </a:moveTo>
                      <a:cubicBezTo>
                        <a:pt x="109" y="51"/>
                        <a:pt x="110" y="54"/>
                        <a:pt x="113" y="54"/>
                      </a:cubicBezTo>
                      <a:cubicBezTo>
                        <a:pt x="111" y="51"/>
                        <a:pt x="110" y="50"/>
                        <a:pt x="107" y="50"/>
                      </a:cubicBezTo>
                      <a:moveTo>
                        <a:pt x="88" y="57"/>
                      </a:moveTo>
                      <a:cubicBezTo>
                        <a:pt x="88" y="56"/>
                        <a:pt x="88" y="56"/>
                        <a:pt x="88" y="56"/>
                      </a:cubicBezTo>
                      <a:cubicBezTo>
                        <a:pt x="84" y="56"/>
                        <a:pt x="79" y="55"/>
                        <a:pt x="75" y="55"/>
                      </a:cubicBezTo>
                      <a:cubicBezTo>
                        <a:pt x="75" y="55"/>
                        <a:pt x="75" y="55"/>
                        <a:pt x="75" y="55"/>
                      </a:cubicBezTo>
                      <a:cubicBezTo>
                        <a:pt x="79" y="56"/>
                        <a:pt x="83" y="57"/>
                        <a:pt x="88" y="57"/>
                      </a:cubicBezTo>
                      <a:moveTo>
                        <a:pt x="46" y="23"/>
                      </a:move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9" y="25"/>
                        <a:pt x="52" y="26"/>
                        <a:pt x="56" y="27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3" y="25"/>
                        <a:pt x="49" y="24"/>
                        <a:pt x="46" y="23"/>
                      </a:cubicBezTo>
                      <a:moveTo>
                        <a:pt x="27" y="27"/>
                      </a:moveTo>
                      <a:cubicBezTo>
                        <a:pt x="27" y="24"/>
                        <a:pt x="23" y="22"/>
                        <a:pt x="21" y="23"/>
                      </a:cubicBezTo>
                      <a:cubicBezTo>
                        <a:pt x="23" y="24"/>
                        <a:pt x="25" y="25"/>
                        <a:pt x="27" y="27"/>
                      </a:cubicBezTo>
                      <a:moveTo>
                        <a:pt x="97" y="40"/>
                      </a:move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8" y="42"/>
                        <a:pt x="99" y="44"/>
                        <a:pt x="102" y="44"/>
                      </a:cubicBezTo>
                      <a:cubicBezTo>
                        <a:pt x="102" y="43"/>
                        <a:pt x="102" y="43"/>
                        <a:pt x="102" y="43"/>
                      </a:cubicBezTo>
                      <a:cubicBezTo>
                        <a:pt x="100" y="42"/>
                        <a:pt x="99" y="41"/>
                        <a:pt x="97" y="40"/>
                      </a:cubicBezTo>
                      <a:moveTo>
                        <a:pt x="69" y="21"/>
                      </a:move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5" y="19"/>
                        <a:pt x="61" y="17"/>
                        <a:pt x="57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61" y="18"/>
                        <a:pt x="65" y="19"/>
                        <a:pt x="69" y="21"/>
                      </a:cubicBezTo>
                      <a:moveTo>
                        <a:pt x="105" y="54"/>
                      </a:moveTo>
                      <a:cubicBezTo>
                        <a:pt x="104" y="55"/>
                        <a:pt x="104" y="55"/>
                        <a:pt x="104" y="55"/>
                      </a:cubicBezTo>
                      <a:cubicBezTo>
                        <a:pt x="106" y="56"/>
                        <a:pt x="107" y="57"/>
                        <a:pt x="108" y="58"/>
                      </a:cubicBezTo>
                      <a:cubicBezTo>
                        <a:pt x="109" y="57"/>
                        <a:pt x="109" y="57"/>
                        <a:pt x="109" y="57"/>
                      </a:cubicBezTo>
                      <a:cubicBezTo>
                        <a:pt x="108" y="56"/>
                        <a:pt x="106" y="55"/>
                        <a:pt x="105" y="54"/>
                      </a:cubicBezTo>
                      <a:moveTo>
                        <a:pt x="101" y="50"/>
                      </a:moveTo>
                      <a:cubicBezTo>
                        <a:pt x="99" y="49"/>
                        <a:pt x="98" y="47"/>
                        <a:pt x="96" y="47"/>
                      </a:cubicBezTo>
                      <a:cubicBezTo>
                        <a:pt x="97" y="49"/>
                        <a:pt x="98" y="51"/>
                        <a:pt x="101" y="50"/>
                      </a:cubicBezTo>
                      <a:moveTo>
                        <a:pt x="28" y="25"/>
                      </a:moveTo>
                      <a:cubicBezTo>
                        <a:pt x="30" y="27"/>
                        <a:pt x="32" y="27"/>
                        <a:pt x="35" y="27"/>
                      </a:cubicBezTo>
                      <a:cubicBezTo>
                        <a:pt x="32" y="26"/>
                        <a:pt x="30" y="25"/>
                        <a:pt x="28" y="25"/>
                      </a:cubicBezTo>
                      <a:moveTo>
                        <a:pt x="71" y="43"/>
                      </a:moveTo>
                      <a:cubicBezTo>
                        <a:pt x="71" y="44"/>
                        <a:pt x="71" y="44"/>
                        <a:pt x="71" y="44"/>
                      </a:cubicBezTo>
                      <a:cubicBezTo>
                        <a:pt x="73" y="45"/>
                        <a:pt x="75" y="45"/>
                        <a:pt x="77" y="46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5" y="45"/>
                        <a:pt x="73" y="44"/>
                        <a:pt x="71" y="43"/>
                      </a:cubicBezTo>
                      <a:moveTo>
                        <a:pt x="72" y="37"/>
                      </a:moveTo>
                      <a:cubicBezTo>
                        <a:pt x="71" y="38"/>
                        <a:pt x="71" y="38"/>
                        <a:pt x="71" y="38"/>
                      </a:cubicBezTo>
                      <a:cubicBezTo>
                        <a:pt x="73" y="38"/>
                        <a:pt x="75" y="39"/>
                        <a:pt x="77" y="40"/>
                      </a:cubicBez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5" y="38"/>
                        <a:pt x="73" y="38"/>
                        <a:pt x="72" y="37"/>
                      </a:cubicBezTo>
                      <a:moveTo>
                        <a:pt x="42" y="16"/>
                      </a:move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4" y="17"/>
                        <a:pt x="46" y="18"/>
                        <a:pt x="48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6" y="18"/>
                        <a:pt x="44" y="17"/>
                        <a:pt x="42" y="16"/>
                      </a:cubicBezTo>
                      <a:moveTo>
                        <a:pt x="92" y="52"/>
                      </a:move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93" y="54"/>
                        <a:pt x="94" y="53"/>
                        <a:pt x="96" y="54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cubicBezTo>
                        <a:pt x="95" y="53"/>
                        <a:pt x="93" y="52"/>
                        <a:pt x="92" y="5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5" y="1260"/>
                  <a:ext cx="100" cy="37"/>
                </a:xfrm>
                <a:custGeom>
                  <a:avLst/>
                  <a:gdLst>
                    <a:gd name="T0" fmla="*/ 107 w 123"/>
                    <a:gd name="T1" fmla="*/ 37 h 46"/>
                    <a:gd name="T2" fmla="*/ 93 w 123"/>
                    <a:gd name="T3" fmla="*/ 31 h 46"/>
                    <a:gd name="T4" fmla="*/ 60 w 123"/>
                    <a:gd name="T5" fmla="*/ 16 h 46"/>
                    <a:gd name="T6" fmla="*/ 8 w 123"/>
                    <a:gd name="T7" fmla="*/ 4 h 46"/>
                    <a:gd name="T8" fmla="*/ 0 w 123"/>
                    <a:gd name="T9" fmla="*/ 1 h 46"/>
                    <a:gd name="T10" fmla="*/ 0 w 123"/>
                    <a:gd name="T11" fmla="*/ 0 h 46"/>
                    <a:gd name="T12" fmla="*/ 4 w 123"/>
                    <a:gd name="T13" fmla="*/ 1 h 46"/>
                    <a:gd name="T14" fmla="*/ 23 w 123"/>
                    <a:gd name="T15" fmla="*/ 2 h 46"/>
                    <a:gd name="T16" fmla="*/ 34 w 123"/>
                    <a:gd name="T17" fmla="*/ 2 h 46"/>
                    <a:gd name="T18" fmla="*/ 66 w 123"/>
                    <a:gd name="T19" fmla="*/ 10 h 46"/>
                    <a:gd name="T20" fmla="*/ 99 w 123"/>
                    <a:gd name="T21" fmla="*/ 24 h 46"/>
                    <a:gd name="T22" fmla="*/ 107 w 123"/>
                    <a:gd name="T23" fmla="*/ 31 h 46"/>
                    <a:gd name="T24" fmla="*/ 120 w 123"/>
                    <a:gd name="T25" fmla="*/ 42 h 46"/>
                    <a:gd name="T26" fmla="*/ 122 w 123"/>
                    <a:gd name="T27" fmla="*/ 46 h 46"/>
                    <a:gd name="T28" fmla="*/ 120 w 123"/>
                    <a:gd name="T29" fmla="*/ 45 h 46"/>
                    <a:gd name="T30" fmla="*/ 107 w 123"/>
                    <a:gd name="T31" fmla="*/ 37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3" h="46">
                      <a:moveTo>
                        <a:pt x="107" y="37"/>
                      </a:moveTo>
                      <a:cubicBezTo>
                        <a:pt x="102" y="35"/>
                        <a:pt x="98" y="33"/>
                        <a:pt x="93" y="31"/>
                      </a:cubicBezTo>
                      <a:cubicBezTo>
                        <a:pt x="82" y="26"/>
                        <a:pt x="71" y="21"/>
                        <a:pt x="60" y="16"/>
                      </a:cubicBezTo>
                      <a:cubicBezTo>
                        <a:pt x="43" y="10"/>
                        <a:pt x="26" y="7"/>
                        <a:pt x="8" y="4"/>
                      </a:cubicBezTo>
                      <a:cubicBezTo>
                        <a:pt x="5" y="4"/>
                        <a:pt x="2" y="3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10" y="3"/>
                        <a:pt x="16" y="2"/>
                        <a:pt x="23" y="2"/>
                      </a:cubicBezTo>
                      <a:cubicBezTo>
                        <a:pt x="26" y="3"/>
                        <a:pt x="30" y="2"/>
                        <a:pt x="34" y="2"/>
                      </a:cubicBezTo>
                      <a:cubicBezTo>
                        <a:pt x="45" y="4"/>
                        <a:pt x="56" y="7"/>
                        <a:pt x="66" y="10"/>
                      </a:cubicBezTo>
                      <a:cubicBezTo>
                        <a:pt x="78" y="13"/>
                        <a:pt x="88" y="19"/>
                        <a:pt x="99" y="24"/>
                      </a:cubicBezTo>
                      <a:cubicBezTo>
                        <a:pt x="102" y="26"/>
                        <a:pt x="105" y="29"/>
                        <a:pt x="107" y="31"/>
                      </a:cubicBezTo>
                      <a:cubicBezTo>
                        <a:pt x="111" y="35"/>
                        <a:pt x="115" y="39"/>
                        <a:pt x="120" y="42"/>
                      </a:cubicBezTo>
                      <a:cubicBezTo>
                        <a:pt x="122" y="42"/>
                        <a:pt x="123" y="44"/>
                        <a:pt x="122" y="46"/>
                      </a:cubicBezTo>
                      <a:cubicBezTo>
                        <a:pt x="121" y="45"/>
                        <a:pt x="120" y="45"/>
                        <a:pt x="120" y="45"/>
                      </a:cubicBezTo>
                      <a:cubicBezTo>
                        <a:pt x="115" y="42"/>
                        <a:pt x="111" y="39"/>
                        <a:pt x="107" y="37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6" y="1245"/>
                  <a:ext cx="76" cy="110"/>
                </a:xfrm>
                <a:custGeom>
                  <a:avLst/>
                  <a:gdLst>
                    <a:gd name="T0" fmla="*/ 4 w 94"/>
                    <a:gd name="T1" fmla="*/ 7 h 135"/>
                    <a:gd name="T2" fmla="*/ 2 w 94"/>
                    <a:gd name="T3" fmla="*/ 0 h 135"/>
                    <a:gd name="T4" fmla="*/ 21 w 94"/>
                    <a:gd name="T5" fmla="*/ 15 h 135"/>
                    <a:gd name="T6" fmla="*/ 43 w 94"/>
                    <a:gd name="T7" fmla="*/ 38 h 135"/>
                    <a:gd name="T8" fmla="*/ 64 w 94"/>
                    <a:gd name="T9" fmla="*/ 66 h 135"/>
                    <a:gd name="T10" fmla="*/ 93 w 94"/>
                    <a:gd name="T11" fmla="*/ 125 h 135"/>
                    <a:gd name="T12" fmla="*/ 94 w 94"/>
                    <a:gd name="T13" fmla="*/ 135 h 135"/>
                    <a:gd name="T14" fmla="*/ 87 w 94"/>
                    <a:gd name="T15" fmla="*/ 129 h 135"/>
                    <a:gd name="T16" fmla="*/ 69 w 94"/>
                    <a:gd name="T17" fmla="*/ 95 h 135"/>
                    <a:gd name="T18" fmla="*/ 59 w 94"/>
                    <a:gd name="T19" fmla="*/ 76 h 135"/>
                    <a:gd name="T20" fmla="*/ 40 w 94"/>
                    <a:gd name="T21" fmla="*/ 46 h 135"/>
                    <a:gd name="T22" fmla="*/ 29 w 94"/>
                    <a:gd name="T23" fmla="*/ 32 h 135"/>
                    <a:gd name="T24" fmla="*/ 4 w 94"/>
                    <a:gd name="T25" fmla="*/ 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4" h="135">
                      <a:moveTo>
                        <a:pt x="4" y="7"/>
                      </a:moveTo>
                      <a:cubicBezTo>
                        <a:pt x="2" y="5"/>
                        <a:pt x="0" y="3"/>
                        <a:pt x="2" y="0"/>
                      </a:cubicBezTo>
                      <a:cubicBezTo>
                        <a:pt x="10" y="3"/>
                        <a:pt x="15" y="10"/>
                        <a:pt x="21" y="15"/>
                      </a:cubicBezTo>
                      <a:cubicBezTo>
                        <a:pt x="31" y="23"/>
                        <a:pt x="39" y="31"/>
                        <a:pt x="43" y="38"/>
                      </a:cubicBezTo>
                      <a:cubicBezTo>
                        <a:pt x="49" y="48"/>
                        <a:pt x="58" y="55"/>
                        <a:pt x="64" y="66"/>
                      </a:cubicBezTo>
                      <a:cubicBezTo>
                        <a:pt x="71" y="79"/>
                        <a:pt x="86" y="111"/>
                        <a:pt x="93" y="125"/>
                      </a:cubicBezTo>
                      <a:cubicBezTo>
                        <a:pt x="94" y="127"/>
                        <a:pt x="94" y="135"/>
                        <a:pt x="94" y="135"/>
                      </a:cubicBezTo>
                      <a:cubicBezTo>
                        <a:pt x="91" y="133"/>
                        <a:pt x="89" y="131"/>
                        <a:pt x="87" y="129"/>
                      </a:cubicBezTo>
                      <a:cubicBezTo>
                        <a:pt x="84" y="124"/>
                        <a:pt x="72" y="100"/>
                        <a:pt x="69" y="95"/>
                      </a:cubicBezTo>
                      <a:cubicBezTo>
                        <a:pt x="66" y="89"/>
                        <a:pt x="63" y="83"/>
                        <a:pt x="59" y="76"/>
                      </a:cubicBezTo>
                      <a:cubicBezTo>
                        <a:pt x="53" y="66"/>
                        <a:pt x="47" y="56"/>
                        <a:pt x="40" y="46"/>
                      </a:cubicBezTo>
                      <a:cubicBezTo>
                        <a:pt x="37" y="41"/>
                        <a:pt x="33" y="37"/>
                        <a:pt x="29" y="32"/>
                      </a:cubicBezTo>
                      <a:cubicBezTo>
                        <a:pt x="21" y="23"/>
                        <a:pt x="14" y="14"/>
                        <a:pt x="4" y="7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1" y="1155"/>
                  <a:ext cx="84" cy="82"/>
                </a:xfrm>
                <a:custGeom>
                  <a:avLst/>
                  <a:gdLst>
                    <a:gd name="T0" fmla="*/ 98 w 103"/>
                    <a:gd name="T1" fmla="*/ 44 h 102"/>
                    <a:gd name="T2" fmla="*/ 94 w 103"/>
                    <a:gd name="T3" fmla="*/ 19 h 102"/>
                    <a:gd name="T4" fmla="*/ 82 w 103"/>
                    <a:gd name="T5" fmla="*/ 1 h 102"/>
                    <a:gd name="T6" fmla="*/ 78 w 103"/>
                    <a:gd name="T7" fmla="*/ 0 h 102"/>
                    <a:gd name="T8" fmla="*/ 67 w 103"/>
                    <a:gd name="T9" fmla="*/ 3 h 102"/>
                    <a:gd name="T10" fmla="*/ 49 w 103"/>
                    <a:gd name="T11" fmla="*/ 16 h 102"/>
                    <a:gd name="T12" fmla="*/ 44 w 103"/>
                    <a:gd name="T13" fmla="*/ 14 h 102"/>
                    <a:gd name="T14" fmla="*/ 27 w 103"/>
                    <a:gd name="T15" fmla="*/ 15 h 102"/>
                    <a:gd name="T16" fmla="*/ 21 w 103"/>
                    <a:gd name="T17" fmla="*/ 19 h 102"/>
                    <a:gd name="T18" fmla="*/ 14 w 103"/>
                    <a:gd name="T19" fmla="*/ 40 h 102"/>
                    <a:gd name="T20" fmla="*/ 16 w 103"/>
                    <a:gd name="T21" fmla="*/ 45 h 102"/>
                    <a:gd name="T22" fmla="*/ 10 w 103"/>
                    <a:gd name="T23" fmla="*/ 46 h 102"/>
                    <a:gd name="T24" fmla="*/ 3 w 103"/>
                    <a:gd name="T25" fmla="*/ 52 h 102"/>
                    <a:gd name="T26" fmla="*/ 6 w 103"/>
                    <a:gd name="T27" fmla="*/ 84 h 102"/>
                    <a:gd name="T28" fmla="*/ 18 w 103"/>
                    <a:gd name="T29" fmla="*/ 94 h 102"/>
                    <a:gd name="T30" fmla="*/ 42 w 103"/>
                    <a:gd name="T31" fmla="*/ 96 h 102"/>
                    <a:gd name="T32" fmla="*/ 61 w 103"/>
                    <a:gd name="T33" fmla="*/ 99 h 102"/>
                    <a:gd name="T34" fmla="*/ 81 w 103"/>
                    <a:gd name="T35" fmla="*/ 98 h 102"/>
                    <a:gd name="T36" fmla="*/ 103 w 103"/>
                    <a:gd name="T37" fmla="*/ 74 h 102"/>
                    <a:gd name="T38" fmla="*/ 103 w 103"/>
                    <a:gd name="T39" fmla="*/ 67 h 102"/>
                    <a:gd name="T40" fmla="*/ 98 w 103"/>
                    <a:gd name="T41" fmla="*/ 4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3" h="102">
                      <a:moveTo>
                        <a:pt x="98" y="44"/>
                      </a:moveTo>
                      <a:cubicBezTo>
                        <a:pt x="94" y="36"/>
                        <a:pt x="92" y="28"/>
                        <a:pt x="94" y="19"/>
                      </a:cubicBezTo>
                      <a:cubicBezTo>
                        <a:pt x="95" y="12"/>
                        <a:pt x="91" y="4"/>
                        <a:pt x="82" y="1"/>
                      </a:cubicBezTo>
                      <a:cubicBezTo>
                        <a:pt x="81" y="0"/>
                        <a:pt x="79" y="0"/>
                        <a:pt x="78" y="0"/>
                      </a:cubicBezTo>
                      <a:cubicBezTo>
                        <a:pt x="74" y="1"/>
                        <a:pt x="71" y="2"/>
                        <a:pt x="67" y="3"/>
                      </a:cubicBezTo>
                      <a:cubicBezTo>
                        <a:pt x="59" y="4"/>
                        <a:pt x="53" y="8"/>
                        <a:pt x="49" y="16"/>
                      </a:cubicBezTo>
                      <a:cubicBezTo>
                        <a:pt x="47" y="15"/>
                        <a:pt x="45" y="15"/>
                        <a:pt x="44" y="14"/>
                      </a:cubicBezTo>
                      <a:cubicBezTo>
                        <a:pt x="38" y="11"/>
                        <a:pt x="33" y="12"/>
                        <a:pt x="27" y="15"/>
                      </a:cubicBezTo>
                      <a:cubicBezTo>
                        <a:pt x="25" y="16"/>
                        <a:pt x="23" y="17"/>
                        <a:pt x="21" y="19"/>
                      </a:cubicBezTo>
                      <a:cubicBezTo>
                        <a:pt x="13" y="24"/>
                        <a:pt x="11" y="31"/>
                        <a:pt x="14" y="40"/>
                      </a:cubicBezTo>
                      <a:cubicBezTo>
                        <a:pt x="14" y="42"/>
                        <a:pt x="15" y="43"/>
                        <a:pt x="16" y="45"/>
                      </a:cubicBezTo>
                      <a:cubicBezTo>
                        <a:pt x="13" y="46"/>
                        <a:pt x="12" y="46"/>
                        <a:pt x="10" y="46"/>
                      </a:cubicBezTo>
                      <a:cubicBezTo>
                        <a:pt x="6" y="47"/>
                        <a:pt x="4" y="49"/>
                        <a:pt x="3" y="52"/>
                      </a:cubicBezTo>
                      <a:cubicBezTo>
                        <a:pt x="0" y="63"/>
                        <a:pt x="0" y="74"/>
                        <a:pt x="6" y="84"/>
                      </a:cubicBezTo>
                      <a:cubicBezTo>
                        <a:pt x="9" y="89"/>
                        <a:pt x="13" y="92"/>
                        <a:pt x="18" y="94"/>
                      </a:cubicBezTo>
                      <a:cubicBezTo>
                        <a:pt x="26" y="96"/>
                        <a:pt x="34" y="97"/>
                        <a:pt x="42" y="96"/>
                      </a:cubicBezTo>
                      <a:cubicBezTo>
                        <a:pt x="48" y="96"/>
                        <a:pt x="54" y="96"/>
                        <a:pt x="61" y="99"/>
                      </a:cubicBezTo>
                      <a:cubicBezTo>
                        <a:pt x="67" y="102"/>
                        <a:pt x="74" y="101"/>
                        <a:pt x="81" y="98"/>
                      </a:cubicBezTo>
                      <a:cubicBezTo>
                        <a:pt x="91" y="93"/>
                        <a:pt x="99" y="86"/>
                        <a:pt x="103" y="74"/>
                      </a:cubicBezTo>
                      <a:cubicBezTo>
                        <a:pt x="103" y="72"/>
                        <a:pt x="103" y="70"/>
                        <a:pt x="103" y="67"/>
                      </a:cubicBezTo>
                      <a:cubicBezTo>
                        <a:pt x="103" y="59"/>
                        <a:pt x="101" y="51"/>
                        <a:pt x="98" y="4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23" y="1166"/>
                  <a:ext cx="37" cy="32"/>
                </a:xfrm>
                <a:custGeom>
                  <a:avLst/>
                  <a:gdLst>
                    <a:gd name="T0" fmla="*/ 20 w 46"/>
                    <a:gd name="T1" fmla="*/ 0 h 39"/>
                    <a:gd name="T2" fmla="*/ 13 w 46"/>
                    <a:gd name="T3" fmla="*/ 3 h 39"/>
                    <a:gd name="T4" fmla="*/ 9 w 46"/>
                    <a:gd name="T5" fmla="*/ 5 h 39"/>
                    <a:gd name="T6" fmla="*/ 6 w 46"/>
                    <a:gd name="T7" fmla="*/ 8 h 39"/>
                    <a:gd name="T8" fmla="*/ 1 w 46"/>
                    <a:gd name="T9" fmla="*/ 21 h 39"/>
                    <a:gd name="T10" fmla="*/ 5 w 46"/>
                    <a:gd name="T11" fmla="*/ 33 h 39"/>
                    <a:gd name="T12" fmla="*/ 6 w 46"/>
                    <a:gd name="T13" fmla="*/ 36 h 39"/>
                    <a:gd name="T14" fmla="*/ 14 w 46"/>
                    <a:gd name="T15" fmla="*/ 39 h 39"/>
                    <a:gd name="T16" fmla="*/ 17 w 46"/>
                    <a:gd name="T17" fmla="*/ 39 h 39"/>
                    <a:gd name="T18" fmla="*/ 17 w 46"/>
                    <a:gd name="T19" fmla="*/ 39 h 39"/>
                    <a:gd name="T20" fmla="*/ 17 w 46"/>
                    <a:gd name="T21" fmla="*/ 39 h 39"/>
                    <a:gd name="T22" fmla="*/ 18 w 46"/>
                    <a:gd name="T23" fmla="*/ 36 h 39"/>
                    <a:gd name="T24" fmla="*/ 20 w 46"/>
                    <a:gd name="T25" fmla="*/ 30 h 39"/>
                    <a:gd name="T26" fmla="*/ 34 w 46"/>
                    <a:gd name="T27" fmla="*/ 18 h 39"/>
                    <a:gd name="T28" fmla="*/ 36 w 46"/>
                    <a:gd name="T29" fmla="*/ 18 h 39"/>
                    <a:gd name="T30" fmla="*/ 41 w 46"/>
                    <a:gd name="T31" fmla="*/ 19 h 39"/>
                    <a:gd name="T32" fmla="*/ 44 w 46"/>
                    <a:gd name="T33" fmla="*/ 19 h 39"/>
                    <a:gd name="T34" fmla="*/ 44 w 46"/>
                    <a:gd name="T35" fmla="*/ 19 h 39"/>
                    <a:gd name="T36" fmla="*/ 46 w 46"/>
                    <a:gd name="T37" fmla="*/ 13 h 39"/>
                    <a:gd name="T38" fmla="*/ 46 w 46"/>
                    <a:gd name="T39" fmla="*/ 13 h 39"/>
                    <a:gd name="T40" fmla="*/ 27 w 46"/>
                    <a:gd name="T41" fmla="*/ 1 h 39"/>
                    <a:gd name="T42" fmla="*/ 20 w 46"/>
                    <a:gd name="T4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" h="39">
                      <a:moveTo>
                        <a:pt x="20" y="0"/>
                      </a:moveTo>
                      <a:cubicBezTo>
                        <a:pt x="18" y="0"/>
                        <a:pt x="16" y="1"/>
                        <a:pt x="13" y="3"/>
                      </a:cubicBezTo>
                      <a:cubicBezTo>
                        <a:pt x="11" y="4"/>
                        <a:pt x="10" y="5"/>
                        <a:pt x="9" y="5"/>
                      </a:cubicBezTo>
                      <a:cubicBezTo>
                        <a:pt x="8" y="6"/>
                        <a:pt x="7" y="7"/>
                        <a:pt x="6" y="8"/>
                      </a:cubicBezTo>
                      <a:cubicBezTo>
                        <a:pt x="2" y="11"/>
                        <a:pt x="0" y="15"/>
                        <a:pt x="1" y="21"/>
                      </a:cubicBezTo>
                      <a:cubicBezTo>
                        <a:pt x="2" y="25"/>
                        <a:pt x="4" y="29"/>
                        <a:pt x="5" y="33"/>
                      </a:cubicBezTo>
                      <a:cubicBezTo>
                        <a:pt x="6" y="34"/>
                        <a:pt x="6" y="35"/>
                        <a:pt x="6" y="36"/>
                      </a:cubicBezTo>
                      <a:cubicBezTo>
                        <a:pt x="8" y="39"/>
                        <a:pt x="11" y="39"/>
                        <a:pt x="14" y="39"/>
                      </a:cubicBezTo>
                      <a:cubicBezTo>
                        <a:pt x="15" y="39"/>
                        <a:pt x="16" y="39"/>
                        <a:pt x="17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8" y="38"/>
                        <a:pt x="18" y="37"/>
                        <a:pt x="18" y="36"/>
                      </a:cubicBezTo>
                      <a:cubicBezTo>
                        <a:pt x="19" y="34"/>
                        <a:pt x="20" y="32"/>
                        <a:pt x="20" y="30"/>
                      </a:cubicBezTo>
                      <a:cubicBezTo>
                        <a:pt x="23" y="26"/>
                        <a:pt x="27" y="20"/>
                        <a:pt x="34" y="18"/>
                      </a:cubicBezTo>
                      <a:cubicBezTo>
                        <a:pt x="34" y="18"/>
                        <a:pt x="35" y="18"/>
                        <a:pt x="36" y="18"/>
                      </a:cubicBezTo>
                      <a:cubicBezTo>
                        <a:pt x="37" y="18"/>
                        <a:pt x="39" y="18"/>
                        <a:pt x="41" y="19"/>
                      </a:cubicBezTo>
                      <a:cubicBezTo>
                        <a:pt x="42" y="19"/>
                        <a:pt x="43" y="19"/>
                        <a:pt x="44" y="19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0" y="7"/>
                        <a:pt x="34" y="3"/>
                        <a:pt x="27" y="1"/>
                      </a:cubicBezTo>
                      <a:cubicBezTo>
                        <a:pt x="25" y="0"/>
                        <a:pt x="23" y="0"/>
                        <a:pt x="2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2" y="1156"/>
                  <a:ext cx="82" cy="80"/>
                </a:xfrm>
                <a:custGeom>
                  <a:avLst/>
                  <a:gdLst>
                    <a:gd name="T0" fmla="*/ 73 w 101"/>
                    <a:gd name="T1" fmla="*/ 0 h 98"/>
                    <a:gd name="T2" fmla="*/ 67 w 101"/>
                    <a:gd name="T3" fmla="*/ 2 h 98"/>
                    <a:gd name="T4" fmla="*/ 64 w 101"/>
                    <a:gd name="T5" fmla="*/ 3 h 98"/>
                    <a:gd name="T6" fmla="*/ 61 w 101"/>
                    <a:gd name="T7" fmla="*/ 4 h 98"/>
                    <a:gd name="T8" fmla="*/ 59 w 101"/>
                    <a:gd name="T9" fmla="*/ 5 h 98"/>
                    <a:gd name="T10" fmla="*/ 50 w 101"/>
                    <a:gd name="T11" fmla="*/ 15 h 98"/>
                    <a:gd name="T12" fmla="*/ 49 w 101"/>
                    <a:gd name="T13" fmla="*/ 15 h 98"/>
                    <a:gd name="T14" fmla="*/ 60 w 101"/>
                    <a:gd name="T15" fmla="*/ 24 h 98"/>
                    <a:gd name="T16" fmla="*/ 64 w 101"/>
                    <a:gd name="T17" fmla="*/ 22 h 98"/>
                    <a:gd name="T18" fmla="*/ 64 w 101"/>
                    <a:gd name="T19" fmla="*/ 23 h 98"/>
                    <a:gd name="T20" fmla="*/ 60 w 101"/>
                    <a:gd name="T21" fmla="*/ 28 h 98"/>
                    <a:gd name="T22" fmla="*/ 60 w 101"/>
                    <a:gd name="T23" fmla="*/ 34 h 98"/>
                    <a:gd name="T24" fmla="*/ 64 w 101"/>
                    <a:gd name="T25" fmla="*/ 38 h 98"/>
                    <a:gd name="T26" fmla="*/ 65 w 101"/>
                    <a:gd name="T27" fmla="*/ 39 h 98"/>
                    <a:gd name="T28" fmla="*/ 65 w 101"/>
                    <a:gd name="T29" fmla="*/ 39 h 98"/>
                    <a:gd name="T30" fmla="*/ 63 w 101"/>
                    <a:gd name="T31" fmla="*/ 38 h 98"/>
                    <a:gd name="T32" fmla="*/ 54 w 101"/>
                    <a:gd name="T33" fmla="*/ 32 h 98"/>
                    <a:gd name="T34" fmla="*/ 48 w 101"/>
                    <a:gd name="T35" fmla="*/ 31 h 98"/>
                    <a:gd name="T36" fmla="*/ 43 w 101"/>
                    <a:gd name="T37" fmla="*/ 33 h 98"/>
                    <a:gd name="T38" fmla="*/ 32 w 101"/>
                    <a:gd name="T39" fmla="*/ 55 h 98"/>
                    <a:gd name="T40" fmla="*/ 38 w 101"/>
                    <a:gd name="T41" fmla="*/ 62 h 98"/>
                    <a:gd name="T42" fmla="*/ 42 w 101"/>
                    <a:gd name="T43" fmla="*/ 65 h 98"/>
                    <a:gd name="T44" fmla="*/ 43 w 101"/>
                    <a:gd name="T45" fmla="*/ 65 h 98"/>
                    <a:gd name="T46" fmla="*/ 30 w 101"/>
                    <a:gd name="T47" fmla="*/ 53 h 98"/>
                    <a:gd name="T48" fmla="*/ 30 w 101"/>
                    <a:gd name="T49" fmla="*/ 53 h 98"/>
                    <a:gd name="T50" fmla="*/ 30 w 101"/>
                    <a:gd name="T51" fmla="*/ 53 h 98"/>
                    <a:gd name="T52" fmla="*/ 25 w 101"/>
                    <a:gd name="T53" fmla="*/ 52 h 98"/>
                    <a:gd name="T54" fmla="*/ 16 w 101"/>
                    <a:gd name="T55" fmla="*/ 58 h 98"/>
                    <a:gd name="T56" fmla="*/ 14 w 101"/>
                    <a:gd name="T57" fmla="*/ 59 h 98"/>
                    <a:gd name="T58" fmla="*/ 18 w 101"/>
                    <a:gd name="T59" fmla="*/ 54 h 98"/>
                    <a:gd name="T60" fmla="*/ 20 w 101"/>
                    <a:gd name="T61" fmla="*/ 53 h 98"/>
                    <a:gd name="T62" fmla="*/ 21 w 101"/>
                    <a:gd name="T63" fmla="*/ 52 h 98"/>
                    <a:gd name="T64" fmla="*/ 20 w 101"/>
                    <a:gd name="T65" fmla="*/ 52 h 98"/>
                    <a:gd name="T66" fmla="*/ 11 w 101"/>
                    <a:gd name="T67" fmla="*/ 45 h 98"/>
                    <a:gd name="T68" fmla="*/ 9 w 101"/>
                    <a:gd name="T69" fmla="*/ 46 h 98"/>
                    <a:gd name="T70" fmla="*/ 5 w 101"/>
                    <a:gd name="T71" fmla="*/ 50 h 98"/>
                    <a:gd name="T72" fmla="*/ 10 w 101"/>
                    <a:gd name="T73" fmla="*/ 86 h 98"/>
                    <a:gd name="T74" fmla="*/ 18 w 101"/>
                    <a:gd name="T75" fmla="*/ 90 h 98"/>
                    <a:gd name="T76" fmla="*/ 42 w 101"/>
                    <a:gd name="T77" fmla="*/ 92 h 98"/>
                    <a:gd name="T78" fmla="*/ 52 w 101"/>
                    <a:gd name="T79" fmla="*/ 93 h 98"/>
                    <a:gd name="T80" fmla="*/ 56 w 101"/>
                    <a:gd name="T81" fmla="*/ 93 h 98"/>
                    <a:gd name="T82" fmla="*/ 58 w 101"/>
                    <a:gd name="T83" fmla="*/ 94 h 98"/>
                    <a:gd name="T84" fmla="*/ 72 w 101"/>
                    <a:gd name="T85" fmla="*/ 97 h 98"/>
                    <a:gd name="T86" fmla="*/ 81 w 101"/>
                    <a:gd name="T87" fmla="*/ 94 h 98"/>
                    <a:gd name="T88" fmla="*/ 99 w 101"/>
                    <a:gd name="T89" fmla="*/ 75 h 98"/>
                    <a:gd name="T90" fmla="*/ 100 w 101"/>
                    <a:gd name="T91" fmla="*/ 64 h 98"/>
                    <a:gd name="T92" fmla="*/ 95 w 101"/>
                    <a:gd name="T93" fmla="*/ 44 h 98"/>
                    <a:gd name="T94" fmla="*/ 91 w 101"/>
                    <a:gd name="T95" fmla="*/ 16 h 98"/>
                    <a:gd name="T96" fmla="*/ 88 w 101"/>
                    <a:gd name="T97" fmla="*/ 5 h 98"/>
                    <a:gd name="T98" fmla="*/ 77 w 101"/>
                    <a:gd name="T99" fmla="*/ 0 h 98"/>
                    <a:gd name="T100" fmla="*/ 73 w 101"/>
                    <a:gd name="T10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" h="98">
                      <a:moveTo>
                        <a:pt x="73" y="0"/>
                      </a:moveTo>
                      <a:cubicBezTo>
                        <a:pt x="71" y="1"/>
                        <a:pt x="69" y="1"/>
                        <a:pt x="67" y="2"/>
                      </a:cubicBezTo>
                      <a:cubicBezTo>
                        <a:pt x="66" y="2"/>
                        <a:pt x="65" y="3"/>
                        <a:pt x="64" y="3"/>
                      </a:cubicBezTo>
                      <a:cubicBezTo>
                        <a:pt x="63" y="3"/>
                        <a:pt x="62" y="4"/>
                        <a:pt x="61" y="4"/>
                      </a:cubicBezTo>
                      <a:cubicBezTo>
                        <a:pt x="61" y="4"/>
                        <a:pt x="60" y="5"/>
                        <a:pt x="59" y="5"/>
                      </a:cubicBezTo>
                      <a:cubicBezTo>
                        <a:pt x="54" y="7"/>
                        <a:pt x="52" y="9"/>
                        <a:pt x="50" y="15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60" y="24"/>
                        <a:pt x="60" y="24"/>
                        <a:pt x="60" y="24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2" y="25"/>
                        <a:pt x="61" y="26"/>
                        <a:pt x="60" y="28"/>
                      </a:cubicBezTo>
                      <a:cubicBezTo>
                        <a:pt x="58" y="30"/>
                        <a:pt x="59" y="32"/>
                        <a:pt x="60" y="34"/>
                      </a:cubicBezTo>
                      <a:cubicBezTo>
                        <a:pt x="62" y="35"/>
                        <a:pt x="63" y="37"/>
                        <a:pt x="64" y="38"/>
                      </a:cubicBezTo>
                      <a:cubicBezTo>
                        <a:pt x="65" y="38"/>
                        <a:pt x="65" y="39"/>
                        <a:pt x="65" y="39"/>
                      </a:cubicBezTo>
                      <a:cubicBezTo>
                        <a:pt x="65" y="39"/>
                        <a:pt x="65" y="39"/>
                        <a:pt x="65" y="39"/>
                      </a:cubicBezTo>
                      <a:cubicBezTo>
                        <a:pt x="64" y="39"/>
                        <a:pt x="63" y="39"/>
                        <a:pt x="63" y="38"/>
                      </a:cubicBezTo>
                      <a:cubicBezTo>
                        <a:pt x="60" y="34"/>
                        <a:pt x="57" y="33"/>
                        <a:pt x="54" y="32"/>
                      </a:cubicBezTo>
                      <a:cubicBezTo>
                        <a:pt x="52" y="31"/>
                        <a:pt x="50" y="31"/>
                        <a:pt x="48" y="31"/>
                      </a:cubicBezTo>
                      <a:cubicBezTo>
                        <a:pt x="46" y="31"/>
                        <a:pt x="44" y="32"/>
                        <a:pt x="43" y="33"/>
                      </a:cubicBezTo>
                      <a:cubicBezTo>
                        <a:pt x="35" y="39"/>
                        <a:pt x="32" y="46"/>
                        <a:pt x="32" y="55"/>
                      </a:cubicBezTo>
                      <a:cubicBezTo>
                        <a:pt x="33" y="59"/>
                        <a:pt x="35" y="61"/>
                        <a:pt x="38" y="62"/>
                      </a:cubicBezTo>
                      <a:cubicBezTo>
                        <a:pt x="39" y="63"/>
                        <a:pt x="41" y="64"/>
                        <a:pt x="42" y="65"/>
                      </a:cubicBezTo>
                      <a:cubicBezTo>
                        <a:pt x="43" y="65"/>
                        <a:pt x="43" y="65"/>
                        <a:pt x="43" y="65"/>
                      </a:cubicBezTo>
                      <a:cubicBezTo>
                        <a:pt x="37" y="65"/>
                        <a:pt x="32" y="60"/>
                        <a:pt x="30" y="53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28" y="52"/>
                        <a:pt x="26" y="52"/>
                        <a:pt x="25" y="52"/>
                      </a:cubicBezTo>
                      <a:cubicBezTo>
                        <a:pt x="21" y="53"/>
                        <a:pt x="19" y="55"/>
                        <a:pt x="16" y="58"/>
                      </a:cubicBezTo>
                      <a:cubicBezTo>
                        <a:pt x="15" y="58"/>
                        <a:pt x="15" y="58"/>
                        <a:pt x="14" y="59"/>
                      </a:cubicBezTo>
                      <a:cubicBezTo>
                        <a:pt x="15" y="57"/>
                        <a:pt x="17" y="55"/>
                        <a:pt x="18" y="54"/>
                      </a:cubicBezTo>
                      <a:cubicBezTo>
                        <a:pt x="19" y="54"/>
                        <a:pt x="20" y="53"/>
                        <a:pt x="20" y="53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19" y="47"/>
                        <a:pt x="15" y="45"/>
                        <a:pt x="11" y="45"/>
                      </a:cubicBezTo>
                      <a:cubicBezTo>
                        <a:pt x="10" y="45"/>
                        <a:pt x="10" y="46"/>
                        <a:pt x="9" y="46"/>
                      </a:cubicBezTo>
                      <a:cubicBezTo>
                        <a:pt x="7" y="47"/>
                        <a:pt x="5" y="48"/>
                        <a:pt x="5" y="50"/>
                      </a:cubicBezTo>
                      <a:cubicBezTo>
                        <a:pt x="0" y="58"/>
                        <a:pt x="1" y="78"/>
                        <a:pt x="10" y="86"/>
                      </a:cubicBezTo>
                      <a:cubicBezTo>
                        <a:pt x="13" y="88"/>
                        <a:pt x="16" y="89"/>
                        <a:pt x="18" y="90"/>
                      </a:cubicBezTo>
                      <a:cubicBezTo>
                        <a:pt x="26" y="92"/>
                        <a:pt x="34" y="93"/>
                        <a:pt x="42" y="92"/>
                      </a:cubicBezTo>
                      <a:cubicBezTo>
                        <a:pt x="46" y="92"/>
                        <a:pt x="49" y="93"/>
                        <a:pt x="52" y="93"/>
                      </a:cubicBezTo>
                      <a:cubicBezTo>
                        <a:pt x="53" y="93"/>
                        <a:pt x="55" y="93"/>
                        <a:pt x="56" y="93"/>
                      </a:cubicBezTo>
                      <a:cubicBezTo>
                        <a:pt x="57" y="93"/>
                        <a:pt x="57" y="93"/>
                        <a:pt x="58" y="94"/>
                      </a:cubicBezTo>
                      <a:cubicBezTo>
                        <a:pt x="62" y="97"/>
                        <a:pt x="67" y="98"/>
                        <a:pt x="72" y="97"/>
                      </a:cubicBezTo>
                      <a:cubicBezTo>
                        <a:pt x="75" y="96"/>
                        <a:pt x="78" y="95"/>
                        <a:pt x="81" y="94"/>
                      </a:cubicBezTo>
                      <a:cubicBezTo>
                        <a:pt x="90" y="89"/>
                        <a:pt x="96" y="83"/>
                        <a:pt x="99" y="75"/>
                      </a:cubicBezTo>
                      <a:cubicBezTo>
                        <a:pt x="100" y="72"/>
                        <a:pt x="101" y="68"/>
                        <a:pt x="100" y="64"/>
                      </a:cubicBezTo>
                      <a:cubicBezTo>
                        <a:pt x="99" y="58"/>
                        <a:pt x="98" y="50"/>
                        <a:pt x="95" y="44"/>
                      </a:cubicBezTo>
                      <a:cubicBezTo>
                        <a:pt x="91" y="34"/>
                        <a:pt x="89" y="25"/>
                        <a:pt x="91" y="16"/>
                      </a:cubicBezTo>
                      <a:cubicBezTo>
                        <a:pt x="92" y="12"/>
                        <a:pt x="90" y="8"/>
                        <a:pt x="88" y="5"/>
                      </a:cubicBezTo>
                      <a:cubicBezTo>
                        <a:pt x="85" y="2"/>
                        <a:pt x="81" y="0"/>
                        <a:pt x="77" y="0"/>
                      </a:cubicBezTo>
                      <a:cubicBezTo>
                        <a:pt x="76" y="0"/>
                        <a:pt x="75" y="0"/>
                        <a:pt x="73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329" y="1171"/>
                  <a:ext cx="64" cy="63"/>
                </a:xfrm>
                <a:custGeom>
                  <a:avLst/>
                  <a:gdLst>
                    <a:gd name="T0" fmla="*/ 39 w 78"/>
                    <a:gd name="T1" fmla="*/ 49 h 78"/>
                    <a:gd name="T2" fmla="*/ 33 w 78"/>
                    <a:gd name="T3" fmla="*/ 44 h 78"/>
                    <a:gd name="T4" fmla="*/ 32 w 78"/>
                    <a:gd name="T5" fmla="*/ 38 h 78"/>
                    <a:gd name="T6" fmla="*/ 39 w 78"/>
                    <a:gd name="T7" fmla="*/ 36 h 78"/>
                    <a:gd name="T8" fmla="*/ 35 w 78"/>
                    <a:gd name="T9" fmla="*/ 28 h 78"/>
                    <a:gd name="T10" fmla="*/ 44 w 78"/>
                    <a:gd name="T11" fmla="*/ 34 h 78"/>
                    <a:gd name="T12" fmla="*/ 40 w 78"/>
                    <a:gd name="T13" fmla="*/ 27 h 78"/>
                    <a:gd name="T14" fmla="*/ 44 w 78"/>
                    <a:gd name="T15" fmla="*/ 28 h 78"/>
                    <a:gd name="T16" fmla="*/ 41 w 78"/>
                    <a:gd name="T17" fmla="*/ 20 h 78"/>
                    <a:gd name="T18" fmla="*/ 48 w 78"/>
                    <a:gd name="T19" fmla="*/ 26 h 78"/>
                    <a:gd name="T20" fmla="*/ 47 w 78"/>
                    <a:gd name="T21" fmla="*/ 21 h 78"/>
                    <a:gd name="T22" fmla="*/ 48 w 78"/>
                    <a:gd name="T23" fmla="*/ 8 h 78"/>
                    <a:gd name="T24" fmla="*/ 51 w 78"/>
                    <a:gd name="T25" fmla="*/ 0 h 78"/>
                    <a:gd name="T26" fmla="*/ 56 w 78"/>
                    <a:gd name="T27" fmla="*/ 19 h 78"/>
                    <a:gd name="T28" fmla="*/ 55 w 78"/>
                    <a:gd name="T29" fmla="*/ 1 h 78"/>
                    <a:gd name="T30" fmla="*/ 60 w 78"/>
                    <a:gd name="T31" fmla="*/ 20 h 78"/>
                    <a:gd name="T32" fmla="*/ 67 w 78"/>
                    <a:gd name="T33" fmla="*/ 33 h 78"/>
                    <a:gd name="T34" fmla="*/ 61 w 78"/>
                    <a:gd name="T35" fmla="*/ 1 h 78"/>
                    <a:gd name="T36" fmla="*/ 63 w 78"/>
                    <a:gd name="T37" fmla="*/ 9 h 78"/>
                    <a:gd name="T38" fmla="*/ 67 w 78"/>
                    <a:gd name="T39" fmla="*/ 25 h 78"/>
                    <a:gd name="T40" fmla="*/ 75 w 78"/>
                    <a:gd name="T41" fmla="*/ 61 h 78"/>
                    <a:gd name="T42" fmla="*/ 53 w 78"/>
                    <a:gd name="T43" fmla="*/ 75 h 78"/>
                    <a:gd name="T44" fmla="*/ 53 w 78"/>
                    <a:gd name="T45" fmla="*/ 77 h 78"/>
                    <a:gd name="T46" fmla="*/ 17 w 78"/>
                    <a:gd name="T47" fmla="*/ 73 h 78"/>
                    <a:gd name="T48" fmla="*/ 14 w 78"/>
                    <a:gd name="T49" fmla="*/ 72 h 78"/>
                    <a:gd name="T50" fmla="*/ 25 w 78"/>
                    <a:gd name="T51" fmla="*/ 71 h 78"/>
                    <a:gd name="T52" fmla="*/ 0 w 78"/>
                    <a:gd name="T53" fmla="*/ 66 h 78"/>
                    <a:gd name="T54" fmla="*/ 13 w 78"/>
                    <a:gd name="T55" fmla="*/ 65 h 78"/>
                    <a:gd name="T56" fmla="*/ 3 w 78"/>
                    <a:gd name="T57" fmla="*/ 61 h 78"/>
                    <a:gd name="T58" fmla="*/ 11 w 78"/>
                    <a:gd name="T59" fmla="*/ 59 h 78"/>
                    <a:gd name="T60" fmla="*/ 2 w 78"/>
                    <a:gd name="T61" fmla="*/ 53 h 78"/>
                    <a:gd name="T62" fmla="*/ 12 w 78"/>
                    <a:gd name="T63" fmla="*/ 48 h 78"/>
                    <a:gd name="T64" fmla="*/ 12 w 78"/>
                    <a:gd name="T65" fmla="*/ 45 h 78"/>
                    <a:gd name="T66" fmla="*/ 28 w 78"/>
                    <a:gd name="T67" fmla="*/ 51 h 78"/>
                    <a:gd name="T68" fmla="*/ 41 w 78"/>
                    <a:gd name="T69" fmla="*/ 53 h 78"/>
                    <a:gd name="T70" fmla="*/ 48 w 78"/>
                    <a:gd name="T71" fmla="*/ 76 h 78"/>
                    <a:gd name="T72" fmla="*/ 47 w 78"/>
                    <a:gd name="T73" fmla="*/ 77 h 78"/>
                    <a:gd name="T74" fmla="*/ 16 w 78"/>
                    <a:gd name="T75" fmla="*/ 56 h 78"/>
                    <a:gd name="T76" fmla="*/ 52 w 78"/>
                    <a:gd name="T77" fmla="*/ 24 h 78"/>
                    <a:gd name="T78" fmla="*/ 53 w 78"/>
                    <a:gd name="T79" fmla="*/ 65 h 78"/>
                    <a:gd name="T80" fmla="*/ 46 w 78"/>
                    <a:gd name="T81" fmla="*/ 62 h 78"/>
                    <a:gd name="T82" fmla="*/ 30 w 78"/>
                    <a:gd name="T83" fmla="*/ 60 h 78"/>
                    <a:gd name="T84" fmla="*/ 31 w 78"/>
                    <a:gd name="T85" fmla="*/ 59 h 78"/>
                    <a:gd name="T86" fmla="*/ 20 w 78"/>
                    <a:gd name="T87" fmla="*/ 6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8" h="78">
                      <a:moveTo>
                        <a:pt x="36" y="50"/>
                      </a:moveTo>
                      <a:cubicBezTo>
                        <a:pt x="37" y="50"/>
                        <a:pt x="38" y="50"/>
                        <a:pt x="38" y="50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cubicBezTo>
                        <a:pt x="35" y="47"/>
                        <a:pt x="30" y="44"/>
                        <a:pt x="26" y="42"/>
                      </a:cubicBezTo>
                      <a:cubicBezTo>
                        <a:pt x="27" y="41"/>
                        <a:pt x="27" y="41"/>
                        <a:pt x="27" y="41"/>
                      </a:cubicBezTo>
                      <a:cubicBezTo>
                        <a:pt x="29" y="42"/>
                        <a:pt x="30" y="43"/>
                        <a:pt x="33" y="44"/>
                      </a:cubicBezTo>
                      <a:cubicBezTo>
                        <a:pt x="32" y="42"/>
                        <a:pt x="31" y="40"/>
                        <a:pt x="30" y="38"/>
                      </a:cubicBezTo>
                      <a:cubicBezTo>
                        <a:pt x="37" y="45"/>
                        <a:pt x="40" y="48"/>
                        <a:pt x="45" y="49"/>
                      </a:cubicBezTo>
                      <a:cubicBezTo>
                        <a:pt x="40" y="46"/>
                        <a:pt x="36" y="43"/>
                        <a:pt x="32" y="38"/>
                      </a:cubicBezTo>
                      <a:cubicBezTo>
                        <a:pt x="39" y="39"/>
                        <a:pt x="43" y="44"/>
                        <a:pt x="48" y="47"/>
                      </a:cubicBezTo>
                      <a:cubicBezTo>
                        <a:pt x="46" y="42"/>
                        <a:pt x="40" y="40"/>
                        <a:pt x="37" y="35"/>
                      </a:cubicBezTo>
                      <a:cubicBezTo>
                        <a:pt x="38" y="35"/>
                        <a:pt x="39" y="36"/>
                        <a:pt x="39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8" y="33"/>
                        <a:pt x="36" y="31"/>
                        <a:pt x="34" y="28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6" y="30"/>
                        <a:pt x="38" y="31"/>
                        <a:pt x="40" y="33"/>
                      </a:cubicBezTo>
                      <a:cubicBezTo>
                        <a:pt x="40" y="33"/>
                        <a:pt x="41" y="32"/>
                        <a:pt x="41" y="32"/>
                      </a:cubicBezTo>
                      <a:cubicBezTo>
                        <a:pt x="42" y="33"/>
                        <a:pt x="43" y="34"/>
                        <a:pt x="44" y="34"/>
                      </a:cubicBezTo>
                      <a:cubicBezTo>
                        <a:pt x="42" y="32"/>
                        <a:pt x="41" y="30"/>
                        <a:pt x="39" y="28"/>
                      </a:cubicBezTo>
                      <a:cubicBezTo>
                        <a:pt x="39" y="27"/>
                        <a:pt x="39" y="27"/>
                        <a:pt x="39" y="26"/>
                      </a:cubicBez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1" y="28"/>
                        <a:pt x="43" y="30"/>
                        <a:pt x="44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44" y="30"/>
                        <a:pt x="44" y="29"/>
                        <a:pt x="44" y="28"/>
                      </a:cubicBezTo>
                      <a:cubicBezTo>
                        <a:pt x="44" y="28"/>
                        <a:pt x="45" y="28"/>
                        <a:pt x="45" y="27"/>
                      </a:cubicBezTo>
                      <a:cubicBezTo>
                        <a:pt x="43" y="25"/>
                        <a:pt x="42" y="22"/>
                        <a:pt x="40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3" y="22"/>
                        <a:pt x="45" y="25"/>
                        <a:pt x="48" y="28"/>
                      </a:cubicBezTo>
                      <a:cubicBezTo>
                        <a:pt x="48" y="28"/>
                        <a:pt x="48" y="28"/>
                        <a:pt x="48" y="28"/>
                      </a:cubicBezTo>
                      <a:cubicBezTo>
                        <a:pt x="48" y="27"/>
                        <a:pt x="48" y="27"/>
                        <a:pt x="48" y="26"/>
                      </a:cubicBezTo>
                      <a:cubicBezTo>
                        <a:pt x="49" y="27"/>
                        <a:pt x="49" y="27"/>
                        <a:pt x="50" y="28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49" y="25"/>
                        <a:pt x="48" y="23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9" y="23"/>
                      </a:cubicBezTo>
                      <a:cubicBezTo>
                        <a:pt x="49" y="18"/>
                        <a:pt x="48" y="13"/>
                        <a:pt x="48" y="8"/>
                      </a:cubicBezTo>
                      <a:cubicBezTo>
                        <a:pt x="49" y="11"/>
                        <a:pt x="49" y="14"/>
                        <a:pt x="50" y="17"/>
                      </a:cubicBezTo>
                      <a:cubicBezTo>
                        <a:pt x="51" y="22"/>
                        <a:pt x="52" y="24"/>
                        <a:pt x="55" y="26"/>
                      </a:cubicBezTo>
                      <a:cubicBezTo>
                        <a:pt x="52" y="17"/>
                        <a:pt x="51" y="9"/>
                        <a:pt x="51" y="0"/>
                      </a:cubicBezTo>
                      <a:cubicBezTo>
                        <a:pt x="51" y="0"/>
                        <a:pt x="52" y="0"/>
                        <a:pt x="52" y="0"/>
                      </a:cubicBezTo>
                      <a:cubicBezTo>
                        <a:pt x="53" y="6"/>
                        <a:pt x="54" y="13"/>
                        <a:pt x="55" y="19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6" y="18"/>
                        <a:pt x="57" y="17"/>
                        <a:pt x="57" y="17"/>
                      </a:cubicBezTo>
                      <a:cubicBezTo>
                        <a:pt x="56" y="13"/>
                        <a:pt x="56" y="9"/>
                        <a:pt x="55" y="5"/>
                      </a:cubicBezTo>
                      <a:cubicBezTo>
                        <a:pt x="55" y="3"/>
                        <a:pt x="55" y="2"/>
                        <a:pt x="55" y="1"/>
                      </a:cubicBezTo>
                      <a:cubicBezTo>
                        <a:pt x="56" y="1"/>
                        <a:pt x="56" y="2"/>
                        <a:pt x="56" y="2"/>
                      </a:cubicBezTo>
                      <a:cubicBezTo>
                        <a:pt x="57" y="7"/>
                        <a:pt x="58" y="11"/>
                        <a:pt x="59" y="16"/>
                      </a:cubicBezTo>
                      <a:cubicBezTo>
                        <a:pt x="59" y="18"/>
                        <a:pt x="60" y="20"/>
                        <a:pt x="60" y="20"/>
                      </a:cubicBezTo>
                      <a:cubicBezTo>
                        <a:pt x="62" y="20"/>
                        <a:pt x="62" y="22"/>
                        <a:pt x="62" y="23"/>
                      </a:cubicBezTo>
                      <a:cubicBezTo>
                        <a:pt x="63" y="27"/>
                        <a:pt x="64" y="30"/>
                        <a:pt x="66" y="33"/>
                      </a:cubicBezTo>
                      <a:cubicBezTo>
                        <a:pt x="66" y="33"/>
                        <a:pt x="66" y="33"/>
                        <a:pt x="67" y="33"/>
                      </a:cubicBezTo>
                      <a:cubicBezTo>
                        <a:pt x="65" y="27"/>
                        <a:pt x="63" y="22"/>
                        <a:pt x="62" y="17"/>
                      </a:cubicBezTo>
                      <a:cubicBezTo>
                        <a:pt x="61" y="12"/>
                        <a:pt x="61" y="7"/>
                        <a:pt x="60" y="1"/>
                      </a:cubicBezTo>
                      <a:cubicBezTo>
                        <a:pt x="61" y="1"/>
                        <a:pt x="61" y="1"/>
                        <a:pt x="61" y="1"/>
                      </a:cubicBezTo>
                      <a:cubicBezTo>
                        <a:pt x="62" y="6"/>
                        <a:pt x="62" y="11"/>
                        <a:pt x="63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3"/>
                        <a:pt x="64" y="11"/>
                        <a:pt x="63" y="9"/>
                      </a:cubicBezTo>
                      <a:cubicBezTo>
                        <a:pt x="64" y="9"/>
                        <a:pt x="64" y="9"/>
                        <a:pt x="64" y="9"/>
                      </a:cubicBezTo>
                      <a:cubicBezTo>
                        <a:pt x="64" y="10"/>
                        <a:pt x="64" y="10"/>
                        <a:pt x="64" y="11"/>
                      </a:cubicBezTo>
                      <a:cubicBezTo>
                        <a:pt x="65" y="16"/>
                        <a:pt x="65" y="21"/>
                        <a:pt x="67" y="25"/>
                      </a:cubicBezTo>
                      <a:cubicBezTo>
                        <a:pt x="70" y="34"/>
                        <a:pt x="74" y="42"/>
                        <a:pt x="77" y="51"/>
                      </a:cubicBezTo>
                      <a:cubicBezTo>
                        <a:pt x="77" y="52"/>
                        <a:pt x="78" y="52"/>
                        <a:pt x="78" y="53"/>
                      </a:cubicBezTo>
                      <a:cubicBezTo>
                        <a:pt x="77" y="56"/>
                        <a:pt x="77" y="58"/>
                        <a:pt x="75" y="61"/>
                      </a:cubicBezTo>
                      <a:cubicBezTo>
                        <a:pt x="73" y="64"/>
                        <a:pt x="71" y="67"/>
                        <a:pt x="68" y="70"/>
                      </a:cubicBezTo>
                      <a:cubicBezTo>
                        <a:pt x="66" y="72"/>
                        <a:pt x="64" y="73"/>
                        <a:pt x="61" y="74"/>
                      </a:cubicBezTo>
                      <a:cubicBezTo>
                        <a:pt x="59" y="76"/>
                        <a:pt x="56" y="76"/>
                        <a:pt x="53" y="75"/>
                      </a:cubicBezTo>
                      <a:cubicBezTo>
                        <a:pt x="49" y="73"/>
                        <a:pt x="45" y="72"/>
                        <a:pt x="40" y="71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45" y="73"/>
                        <a:pt x="49" y="75"/>
                        <a:pt x="53" y="77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41" y="78"/>
                        <a:pt x="29" y="73"/>
                        <a:pt x="17" y="74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8" y="73"/>
                        <a:pt x="19" y="73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8" y="72"/>
                        <a:pt x="16" y="72"/>
                        <a:pt x="14" y="72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8" y="71"/>
                        <a:pt x="22" y="71"/>
                        <a:pt x="25" y="71"/>
                      </a:cubicBezTo>
                      <a:cubicBezTo>
                        <a:pt x="25" y="71"/>
                        <a:pt x="25" y="71"/>
                        <a:pt x="25" y="71"/>
                      </a:cubicBezTo>
                      <a:cubicBezTo>
                        <a:pt x="23" y="70"/>
                        <a:pt x="21" y="69"/>
                        <a:pt x="18" y="68"/>
                      </a:cubicBezTo>
                      <a:cubicBezTo>
                        <a:pt x="13" y="68"/>
                        <a:pt x="8" y="67"/>
                        <a:pt x="3" y="67"/>
                      </a:cubicBezTo>
                      <a:cubicBezTo>
                        <a:pt x="2" y="67"/>
                        <a:pt x="1" y="67"/>
                        <a:pt x="0" y="66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5" y="66"/>
                        <a:pt x="10" y="66"/>
                        <a:pt x="15" y="66"/>
                      </a:cubicBezTo>
                      <a:cubicBezTo>
                        <a:pt x="14" y="65"/>
                        <a:pt x="14" y="65"/>
                        <a:pt x="13" y="65"/>
                      </a:cubicBezTo>
                      <a:cubicBezTo>
                        <a:pt x="10" y="64"/>
                        <a:pt x="7" y="63"/>
                        <a:pt x="4" y="62"/>
                      </a:cubicBezTo>
                      <a:cubicBezTo>
                        <a:pt x="4" y="62"/>
                        <a:pt x="3" y="62"/>
                        <a:pt x="3" y="62"/>
                      </a:cubicBezTo>
                      <a:cubicBezTo>
                        <a:pt x="3" y="61"/>
                        <a:pt x="3" y="61"/>
                        <a:pt x="3" y="61"/>
                      </a:cubicBezTo>
                      <a:cubicBezTo>
                        <a:pt x="7" y="61"/>
                        <a:pt x="11" y="61"/>
                        <a:pt x="15" y="61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4" y="60"/>
                        <a:pt x="13" y="60"/>
                        <a:pt x="11" y="59"/>
                      </a:cubicBezTo>
                      <a:cubicBezTo>
                        <a:pt x="11" y="59"/>
                        <a:pt x="10" y="59"/>
                        <a:pt x="9" y="59"/>
                      </a:cubicBezTo>
                      <a:cubicBezTo>
                        <a:pt x="8" y="58"/>
                        <a:pt x="7" y="56"/>
                        <a:pt x="6" y="55"/>
                      </a:cubicBezTo>
                      <a:cubicBezTo>
                        <a:pt x="5" y="55"/>
                        <a:pt x="3" y="54"/>
                        <a:pt x="2" y="53"/>
                      </a:cubicBezTo>
                      <a:cubicBezTo>
                        <a:pt x="6" y="52"/>
                        <a:pt x="11" y="51"/>
                        <a:pt x="15" y="51"/>
                      </a:cubicBezTo>
                      <a:cubicBezTo>
                        <a:pt x="14" y="50"/>
                        <a:pt x="13" y="49"/>
                        <a:pt x="12" y="48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15" y="49"/>
                        <a:pt x="18" y="51"/>
                        <a:pt x="21" y="52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18" y="50"/>
                        <a:pt x="15" y="47"/>
                        <a:pt x="12" y="45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7" y="47"/>
                        <a:pt x="22" y="49"/>
                        <a:pt x="27" y="52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5" y="49"/>
                        <a:pt x="23" y="46"/>
                        <a:pt x="20" y="45"/>
                      </a:cubicBezTo>
                      <a:cubicBezTo>
                        <a:pt x="27" y="47"/>
                        <a:pt x="34" y="51"/>
                        <a:pt x="41" y="54"/>
                      </a:cubicBezTo>
                      <a:cubicBezTo>
                        <a:pt x="41" y="53"/>
                        <a:pt x="41" y="53"/>
                        <a:pt x="41" y="53"/>
                      </a:cubicBezTo>
                      <a:cubicBezTo>
                        <a:pt x="39" y="52"/>
                        <a:pt x="38" y="51"/>
                        <a:pt x="36" y="50"/>
                      </a:cubicBezTo>
                      <a:close/>
                      <a:moveTo>
                        <a:pt x="47" y="77"/>
                      </a:moveTo>
                      <a:cubicBezTo>
                        <a:pt x="48" y="76"/>
                        <a:pt x="48" y="76"/>
                        <a:pt x="48" y="76"/>
                      </a:cubicBezTo>
                      <a:cubicBezTo>
                        <a:pt x="41" y="72"/>
                        <a:pt x="34" y="71"/>
                        <a:pt x="27" y="69"/>
                      </a:cubicBezTo>
                      <a:cubicBezTo>
                        <a:pt x="27" y="69"/>
                        <a:pt x="26" y="70"/>
                        <a:pt x="26" y="70"/>
                      </a:cubicBezTo>
                      <a:cubicBezTo>
                        <a:pt x="33" y="72"/>
                        <a:pt x="40" y="74"/>
                        <a:pt x="47" y="77"/>
                      </a:cubicBezTo>
                      <a:moveTo>
                        <a:pt x="16" y="56"/>
                      </a:moveTo>
                      <a:cubicBezTo>
                        <a:pt x="14" y="56"/>
                        <a:pt x="12" y="54"/>
                        <a:pt x="9" y="55"/>
                      </a:cubicBezTo>
                      <a:cubicBezTo>
                        <a:pt x="12" y="58"/>
                        <a:pt x="15" y="58"/>
                        <a:pt x="16" y="56"/>
                      </a:cubicBezTo>
                      <a:moveTo>
                        <a:pt x="55" y="31"/>
                      </a:move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28"/>
                        <a:pt x="53" y="26"/>
                        <a:pt x="52" y="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2" y="27"/>
                        <a:pt x="54" y="29"/>
                        <a:pt x="55" y="31"/>
                      </a:cubicBezTo>
                      <a:moveTo>
                        <a:pt x="53" y="65"/>
                      </a:moveTo>
                      <a:cubicBezTo>
                        <a:pt x="53" y="64"/>
                        <a:pt x="53" y="64"/>
                        <a:pt x="53" y="64"/>
                      </a:cubicBezTo>
                      <a:cubicBezTo>
                        <a:pt x="51" y="63"/>
                        <a:pt x="48" y="62"/>
                        <a:pt x="46" y="61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8" y="63"/>
                        <a:pt x="51" y="64"/>
                        <a:pt x="53" y="65"/>
                      </a:cubicBezTo>
                      <a:moveTo>
                        <a:pt x="31" y="59"/>
                      </a:moveTo>
                      <a:cubicBezTo>
                        <a:pt x="31" y="59"/>
                        <a:pt x="31" y="59"/>
                        <a:pt x="30" y="60"/>
                      </a:cubicBezTo>
                      <a:cubicBezTo>
                        <a:pt x="32" y="61"/>
                        <a:pt x="35" y="61"/>
                        <a:pt x="37" y="62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5" y="60"/>
                        <a:pt x="33" y="60"/>
                        <a:pt x="31" y="59"/>
                      </a:cubicBezTo>
                      <a:moveTo>
                        <a:pt x="26" y="67"/>
                      </a:move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24" y="66"/>
                        <a:pt x="22" y="65"/>
                        <a:pt x="20" y="65"/>
                      </a:cubicBezTo>
                      <a:cubicBezTo>
                        <a:pt x="20" y="66"/>
                        <a:pt x="20" y="66"/>
                        <a:pt x="20" y="66"/>
                      </a:cubicBezTo>
                      <a:cubicBezTo>
                        <a:pt x="22" y="66"/>
                        <a:pt x="24" y="67"/>
                        <a:pt x="26" y="6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82" y="1170"/>
                  <a:ext cx="11" cy="41"/>
                </a:xfrm>
                <a:custGeom>
                  <a:avLst/>
                  <a:gdLst>
                    <a:gd name="T0" fmla="*/ 0 w 14"/>
                    <a:gd name="T1" fmla="*/ 0 h 50"/>
                    <a:gd name="T2" fmla="*/ 1 w 14"/>
                    <a:gd name="T3" fmla="*/ 16 h 50"/>
                    <a:gd name="T4" fmla="*/ 7 w 14"/>
                    <a:gd name="T5" fmla="*/ 35 h 50"/>
                    <a:gd name="T6" fmla="*/ 13 w 14"/>
                    <a:gd name="T7" fmla="*/ 50 h 50"/>
                    <a:gd name="T8" fmla="*/ 14 w 14"/>
                    <a:gd name="T9" fmla="*/ 50 h 50"/>
                    <a:gd name="T10" fmla="*/ 13 w 14"/>
                    <a:gd name="T11" fmla="*/ 45 h 50"/>
                    <a:gd name="T12" fmla="*/ 10 w 14"/>
                    <a:gd name="T13" fmla="*/ 35 h 50"/>
                    <a:gd name="T14" fmla="*/ 4 w 14"/>
                    <a:gd name="T15" fmla="*/ 18 h 50"/>
                    <a:gd name="T16" fmla="*/ 3 w 14"/>
                    <a:gd name="T17" fmla="*/ 15 h 50"/>
                    <a:gd name="T18" fmla="*/ 0 w 14"/>
                    <a:gd name="T19" fmla="*/ 0 h 50"/>
                    <a:gd name="T20" fmla="*/ 0 w 14"/>
                    <a:gd name="T2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0">
                      <a:moveTo>
                        <a:pt x="0" y="0"/>
                      </a:moveTo>
                      <a:cubicBezTo>
                        <a:pt x="0" y="5"/>
                        <a:pt x="1" y="11"/>
                        <a:pt x="1" y="16"/>
                      </a:cubicBezTo>
                      <a:cubicBezTo>
                        <a:pt x="2" y="23"/>
                        <a:pt x="5" y="29"/>
                        <a:pt x="7" y="35"/>
                      </a:cubicBezTo>
                      <a:cubicBezTo>
                        <a:pt x="9" y="40"/>
                        <a:pt x="11" y="45"/>
                        <a:pt x="13" y="50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4" y="48"/>
                        <a:pt x="13" y="46"/>
                        <a:pt x="13" y="45"/>
                      </a:cubicBezTo>
                      <a:cubicBezTo>
                        <a:pt x="12" y="41"/>
                        <a:pt x="11" y="38"/>
                        <a:pt x="10" y="35"/>
                      </a:cubicBezTo>
                      <a:cubicBezTo>
                        <a:pt x="8" y="29"/>
                        <a:pt x="6" y="24"/>
                        <a:pt x="4" y="18"/>
                      </a:cubicBezTo>
                      <a:cubicBezTo>
                        <a:pt x="4" y="17"/>
                        <a:pt x="3" y="16"/>
                        <a:pt x="3" y="15"/>
                      </a:cubicBezTo>
                      <a:cubicBezTo>
                        <a:pt x="2" y="10"/>
                        <a:pt x="1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9" y="1206"/>
                  <a:ext cx="9" cy="5"/>
                </a:xfrm>
                <a:custGeom>
                  <a:avLst/>
                  <a:gdLst>
                    <a:gd name="T0" fmla="*/ 12 w 12"/>
                    <a:gd name="T1" fmla="*/ 7 h 7"/>
                    <a:gd name="T2" fmla="*/ 0 w 12"/>
                    <a:gd name="T3" fmla="*/ 0 h 7"/>
                    <a:gd name="T4" fmla="*/ 12 w 12"/>
                    <a:gd name="T5" fmla="*/ 7 h 7"/>
                    <a:gd name="T6" fmla="*/ 12 w 1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7">
                      <a:moveTo>
                        <a:pt x="12" y="7"/>
                      </a:moveTo>
                      <a:cubicBezTo>
                        <a:pt x="8" y="4"/>
                        <a:pt x="4" y="2"/>
                        <a:pt x="0" y="0"/>
                      </a:cubicBezTo>
                      <a:cubicBezTo>
                        <a:pt x="4" y="3"/>
                        <a:pt x="7" y="6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323" y="1177"/>
                  <a:ext cx="21" cy="21"/>
                </a:xfrm>
                <a:custGeom>
                  <a:avLst/>
                  <a:gdLst>
                    <a:gd name="T0" fmla="*/ 0 w 25"/>
                    <a:gd name="T1" fmla="*/ 9 h 25"/>
                    <a:gd name="T2" fmla="*/ 2 w 25"/>
                    <a:gd name="T3" fmla="*/ 9 h 25"/>
                    <a:gd name="T4" fmla="*/ 4 w 25"/>
                    <a:gd name="T5" fmla="*/ 14 h 25"/>
                    <a:gd name="T6" fmla="*/ 9 w 25"/>
                    <a:gd name="T7" fmla="*/ 20 h 25"/>
                    <a:gd name="T8" fmla="*/ 10 w 25"/>
                    <a:gd name="T9" fmla="*/ 20 h 25"/>
                    <a:gd name="T10" fmla="*/ 6 w 25"/>
                    <a:gd name="T11" fmla="*/ 13 h 25"/>
                    <a:gd name="T12" fmla="*/ 7 w 25"/>
                    <a:gd name="T13" fmla="*/ 13 h 25"/>
                    <a:gd name="T14" fmla="*/ 13 w 25"/>
                    <a:gd name="T15" fmla="*/ 22 h 25"/>
                    <a:gd name="T16" fmla="*/ 14 w 25"/>
                    <a:gd name="T17" fmla="*/ 21 h 25"/>
                    <a:gd name="T18" fmla="*/ 7 w 25"/>
                    <a:gd name="T19" fmla="*/ 9 h 25"/>
                    <a:gd name="T20" fmla="*/ 7 w 25"/>
                    <a:gd name="T21" fmla="*/ 10 h 25"/>
                    <a:gd name="T22" fmla="*/ 4 w 25"/>
                    <a:gd name="T23" fmla="*/ 1 h 25"/>
                    <a:gd name="T24" fmla="*/ 4 w 25"/>
                    <a:gd name="T25" fmla="*/ 0 h 25"/>
                    <a:gd name="T26" fmla="*/ 17 w 25"/>
                    <a:gd name="T27" fmla="*/ 16 h 25"/>
                    <a:gd name="T28" fmla="*/ 17 w 25"/>
                    <a:gd name="T29" fmla="*/ 13 h 25"/>
                    <a:gd name="T30" fmla="*/ 15 w 25"/>
                    <a:gd name="T31" fmla="*/ 10 h 25"/>
                    <a:gd name="T32" fmla="*/ 10 w 25"/>
                    <a:gd name="T33" fmla="*/ 3 h 25"/>
                    <a:gd name="T34" fmla="*/ 10 w 25"/>
                    <a:gd name="T35" fmla="*/ 3 h 25"/>
                    <a:gd name="T36" fmla="*/ 14 w 25"/>
                    <a:gd name="T37" fmla="*/ 6 h 25"/>
                    <a:gd name="T38" fmla="*/ 14 w 25"/>
                    <a:gd name="T39" fmla="*/ 5 h 25"/>
                    <a:gd name="T40" fmla="*/ 13 w 25"/>
                    <a:gd name="T41" fmla="*/ 1 h 25"/>
                    <a:gd name="T42" fmla="*/ 14 w 25"/>
                    <a:gd name="T43" fmla="*/ 1 h 25"/>
                    <a:gd name="T44" fmla="*/ 25 w 25"/>
                    <a:gd name="T45" fmla="*/ 7 h 25"/>
                    <a:gd name="T46" fmla="*/ 20 w 25"/>
                    <a:gd name="T47" fmla="*/ 7 h 25"/>
                    <a:gd name="T48" fmla="*/ 22 w 25"/>
                    <a:gd name="T49" fmla="*/ 10 h 25"/>
                    <a:gd name="T50" fmla="*/ 18 w 25"/>
                    <a:gd name="T51" fmla="*/ 23 h 25"/>
                    <a:gd name="T52" fmla="*/ 11 w 25"/>
                    <a:gd name="T53" fmla="*/ 24 h 25"/>
                    <a:gd name="T54" fmla="*/ 6 w 25"/>
                    <a:gd name="T55" fmla="*/ 19 h 25"/>
                    <a:gd name="T56" fmla="*/ 5 w 25"/>
                    <a:gd name="T57" fmla="*/ 19 h 25"/>
                    <a:gd name="T58" fmla="*/ 9 w 25"/>
                    <a:gd name="T59" fmla="*/ 25 h 25"/>
                    <a:gd name="T60" fmla="*/ 3 w 25"/>
                    <a:gd name="T61" fmla="*/ 17 h 25"/>
                    <a:gd name="T62" fmla="*/ 5 w 25"/>
                    <a:gd name="T63" fmla="*/ 17 h 25"/>
                    <a:gd name="T64" fmla="*/ 5 w 25"/>
                    <a:gd name="T65" fmla="*/ 17 h 25"/>
                    <a:gd name="T66" fmla="*/ 3 w 25"/>
                    <a:gd name="T67" fmla="*/ 15 h 25"/>
                    <a:gd name="T68" fmla="*/ 0 w 25"/>
                    <a:gd name="T69" fmla="*/ 10 h 25"/>
                    <a:gd name="T70" fmla="*/ 0 w 25"/>
                    <a:gd name="T71" fmla="*/ 9 h 25"/>
                    <a:gd name="T72" fmla="*/ 19 w 25"/>
                    <a:gd name="T73" fmla="*/ 9 h 25"/>
                    <a:gd name="T74" fmla="*/ 20 w 25"/>
                    <a:gd name="T75" fmla="*/ 8 h 25"/>
                    <a:gd name="T76" fmla="*/ 15 w 25"/>
                    <a:gd name="T77" fmla="*/ 4 h 25"/>
                    <a:gd name="T78" fmla="*/ 19 w 25"/>
                    <a:gd name="T79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5" h="25">
                      <a:moveTo>
                        <a:pt x="0" y="9"/>
                      </a:moveTo>
                      <a:cubicBezTo>
                        <a:pt x="1" y="9"/>
                        <a:pt x="1" y="9"/>
                        <a:pt x="2" y="9"/>
                      </a:cubicBezTo>
                      <a:cubicBezTo>
                        <a:pt x="3" y="11"/>
                        <a:pt x="3" y="13"/>
                        <a:pt x="4" y="14"/>
                      </a:cubicBezTo>
                      <a:cubicBezTo>
                        <a:pt x="6" y="16"/>
                        <a:pt x="7" y="18"/>
                        <a:pt x="9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9" y="16"/>
                        <a:pt x="11" y="19"/>
                        <a:pt x="13" y="22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1" y="17"/>
                        <a:pt x="9" y="13"/>
                        <a:pt x="7" y="9"/>
                      </a:cubicBezTo>
                      <a:cubicBezTo>
                        <a:pt x="7" y="8"/>
                        <a:pt x="7" y="9"/>
                        <a:pt x="7" y="10"/>
                      </a:cubicBezTo>
                      <a:cubicBezTo>
                        <a:pt x="6" y="6"/>
                        <a:pt x="5" y="4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7" y="7"/>
                        <a:pt x="12" y="11"/>
                        <a:pt x="17" y="16"/>
                      </a:cubicBezTo>
                      <a:cubicBezTo>
                        <a:pt x="17" y="15"/>
                        <a:pt x="17" y="14"/>
                        <a:pt x="17" y="13"/>
                      </a:cubicBezTo>
                      <a:cubicBezTo>
                        <a:pt x="16" y="12"/>
                        <a:pt x="15" y="11"/>
                        <a:pt x="15" y="10"/>
                      </a:cubicBezTo>
                      <a:cubicBezTo>
                        <a:pt x="13" y="8"/>
                        <a:pt x="11" y="5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2" y="4"/>
                        <a:pt x="13" y="5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3"/>
                        <a:pt x="13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8" y="3"/>
                        <a:pt x="23" y="3"/>
                        <a:pt x="25" y="7"/>
                      </a:cubicBezTo>
                      <a:cubicBezTo>
                        <a:pt x="24" y="11"/>
                        <a:pt x="22" y="7"/>
                        <a:pt x="20" y="7"/>
                      </a:cubicBezTo>
                      <a:cubicBezTo>
                        <a:pt x="21" y="8"/>
                        <a:pt x="22" y="9"/>
                        <a:pt x="22" y="10"/>
                      </a:cubicBezTo>
                      <a:cubicBezTo>
                        <a:pt x="20" y="14"/>
                        <a:pt x="16" y="17"/>
                        <a:pt x="18" y="23"/>
                      </a:cubicBezTo>
                      <a:cubicBezTo>
                        <a:pt x="15" y="23"/>
                        <a:pt x="13" y="24"/>
                        <a:pt x="11" y="24"/>
                      </a:cubicBezTo>
                      <a:cubicBezTo>
                        <a:pt x="9" y="23"/>
                        <a:pt x="7" y="21"/>
                        <a:pt x="6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7" y="21"/>
                        <a:pt x="8" y="23"/>
                        <a:pt x="9" y="25"/>
                      </a:cubicBezTo>
                      <a:cubicBezTo>
                        <a:pt x="7" y="24"/>
                        <a:pt x="3" y="19"/>
                        <a:pt x="3" y="17"/>
                      </a:cubicBezTo>
                      <a:cubicBezTo>
                        <a:pt x="4" y="17"/>
                        <a:pt x="4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4" y="16"/>
                        <a:pt x="3" y="15"/>
                        <a:pt x="3" y="15"/>
                      </a:cubicBezTo>
                      <a:cubicBezTo>
                        <a:pt x="2" y="13"/>
                        <a:pt x="1" y="12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19" y="9"/>
                      </a:move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9" y="6"/>
                        <a:pt x="18" y="4"/>
                        <a:pt x="15" y="4"/>
                      </a:cubicBezTo>
                      <a:cubicBezTo>
                        <a:pt x="17" y="6"/>
                        <a:pt x="18" y="7"/>
                        <a:pt x="19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0" y="1170"/>
                  <a:ext cx="18" cy="12"/>
                </a:xfrm>
                <a:custGeom>
                  <a:avLst/>
                  <a:gdLst>
                    <a:gd name="T0" fmla="*/ 0 w 23"/>
                    <a:gd name="T1" fmla="*/ 0 h 15"/>
                    <a:gd name="T2" fmla="*/ 8 w 23"/>
                    <a:gd name="T3" fmla="*/ 6 h 15"/>
                    <a:gd name="T4" fmla="*/ 14 w 23"/>
                    <a:gd name="T5" fmla="*/ 11 h 15"/>
                    <a:gd name="T6" fmla="*/ 23 w 23"/>
                    <a:gd name="T7" fmla="*/ 15 h 15"/>
                    <a:gd name="T8" fmla="*/ 23 w 23"/>
                    <a:gd name="T9" fmla="*/ 14 h 15"/>
                    <a:gd name="T10" fmla="*/ 23 w 23"/>
                    <a:gd name="T11" fmla="*/ 12 h 15"/>
                    <a:gd name="T12" fmla="*/ 2 w 23"/>
                    <a:gd name="T13" fmla="*/ 0 h 15"/>
                    <a:gd name="T14" fmla="*/ 0 w 23"/>
                    <a:gd name="T15" fmla="*/ 0 h 15"/>
                    <a:gd name="T16" fmla="*/ 0 w 23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5">
                      <a:moveTo>
                        <a:pt x="0" y="0"/>
                      </a:moveTo>
                      <a:cubicBezTo>
                        <a:pt x="3" y="2"/>
                        <a:pt x="6" y="4"/>
                        <a:pt x="8" y="6"/>
                      </a:cubicBezTo>
                      <a:cubicBezTo>
                        <a:pt x="10" y="7"/>
                        <a:pt x="12" y="9"/>
                        <a:pt x="14" y="11"/>
                      </a:cubicBezTo>
                      <a:cubicBezTo>
                        <a:pt x="17" y="12"/>
                        <a:pt x="20" y="13"/>
                        <a:pt x="23" y="15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3"/>
                        <a:pt x="23" y="13"/>
                        <a:pt x="23" y="12"/>
                      </a:cubicBezTo>
                      <a:cubicBezTo>
                        <a:pt x="16" y="8"/>
                        <a:pt x="9" y="4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35" y="1170"/>
                  <a:ext cx="16" cy="11"/>
                </a:xfrm>
                <a:custGeom>
                  <a:avLst/>
                  <a:gdLst>
                    <a:gd name="T0" fmla="*/ 20 w 20"/>
                    <a:gd name="T1" fmla="*/ 13 h 13"/>
                    <a:gd name="T2" fmla="*/ 0 w 20"/>
                    <a:gd name="T3" fmla="*/ 0 h 13"/>
                    <a:gd name="T4" fmla="*/ 0 w 20"/>
                    <a:gd name="T5" fmla="*/ 1 h 13"/>
                    <a:gd name="T6" fmla="*/ 13 w 20"/>
                    <a:gd name="T7" fmla="*/ 9 h 13"/>
                    <a:gd name="T8" fmla="*/ 17 w 20"/>
                    <a:gd name="T9" fmla="*/ 13 h 13"/>
                    <a:gd name="T10" fmla="*/ 19 w 20"/>
                    <a:gd name="T11" fmla="*/ 13 h 13"/>
                    <a:gd name="T12" fmla="*/ 20 w 20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3">
                      <a:moveTo>
                        <a:pt x="20" y="13"/>
                      </a:moveTo>
                      <a:cubicBezTo>
                        <a:pt x="14" y="7"/>
                        <a:pt x="7" y="3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4"/>
                        <a:pt x="9" y="6"/>
                        <a:pt x="13" y="9"/>
                      </a:cubicBezTo>
                      <a:cubicBezTo>
                        <a:pt x="14" y="10"/>
                        <a:pt x="15" y="11"/>
                        <a:pt x="17" y="13"/>
                      </a:cubicBezTo>
                      <a:cubicBezTo>
                        <a:pt x="17" y="13"/>
                        <a:pt x="18" y="13"/>
                        <a:pt x="19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39" y="1176"/>
                  <a:ext cx="9" cy="6"/>
                </a:xfrm>
                <a:custGeom>
                  <a:avLst/>
                  <a:gdLst>
                    <a:gd name="T0" fmla="*/ 11 w 11"/>
                    <a:gd name="T1" fmla="*/ 7 h 8"/>
                    <a:gd name="T2" fmla="*/ 1 w 11"/>
                    <a:gd name="T3" fmla="*/ 0 h 8"/>
                    <a:gd name="T4" fmla="*/ 0 w 11"/>
                    <a:gd name="T5" fmla="*/ 1 h 8"/>
                    <a:gd name="T6" fmla="*/ 0 w 11"/>
                    <a:gd name="T7" fmla="*/ 3 h 8"/>
                    <a:gd name="T8" fmla="*/ 10 w 11"/>
                    <a:gd name="T9" fmla="*/ 8 h 8"/>
                    <a:gd name="T10" fmla="*/ 11 w 11"/>
                    <a:gd name="T11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8">
                      <a:moveTo>
                        <a:pt x="11" y="7"/>
                      </a:moveTo>
                      <a:cubicBezTo>
                        <a:pt x="7" y="4"/>
                        <a:pt x="4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3"/>
                        <a:pt x="0" y="3"/>
                      </a:cubicBezTo>
                      <a:cubicBezTo>
                        <a:pt x="4" y="4"/>
                        <a:pt x="6" y="7"/>
                        <a:pt x="10" y="8"/>
                      </a:cubicBezTo>
                      <a:cubicBezTo>
                        <a:pt x="11" y="7"/>
                        <a:pt x="11" y="7"/>
                        <a:pt x="11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7" y="1170"/>
                  <a:ext cx="13" cy="8"/>
                </a:xfrm>
                <a:custGeom>
                  <a:avLst/>
                  <a:gdLst>
                    <a:gd name="T0" fmla="*/ 16 w 16"/>
                    <a:gd name="T1" fmla="*/ 9 h 10"/>
                    <a:gd name="T2" fmla="*/ 0 w 16"/>
                    <a:gd name="T3" fmla="*/ 0 h 10"/>
                    <a:gd name="T4" fmla="*/ 15 w 16"/>
                    <a:gd name="T5" fmla="*/ 10 h 10"/>
                    <a:gd name="T6" fmla="*/ 16 w 16"/>
                    <a:gd name="T7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0">
                      <a:moveTo>
                        <a:pt x="16" y="9"/>
                      </a:moveTo>
                      <a:cubicBezTo>
                        <a:pt x="11" y="5"/>
                        <a:pt x="6" y="2"/>
                        <a:pt x="0" y="0"/>
                      </a:cubicBezTo>
                      <a:cubicBezTo>
                        <a:pt x="5" y="3"/>
                        <a:pt x="10" y="7"/>
                        <a:pt x="15" y="10"/>
                      </a:cubicBez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61" y="1205"/>
                  <a:ext cx="49" cy="46"/>
                </a:xfrm>
                <a:custGeom>
                  <a:avLst/>
                  <a:gdLst>
                    <a:gd name="T0" fmla="*/ 49 w 60"/>
                    <a:gd name="T1" fmla="*/ 22 h 57"/>
                    <a:gd name="T2" fmla="*/ 54 w 60"/>
                    <a:gd name="T3" fmla="*/ 33 h 57"/>
                    <a:gd name="T4" fmla="*/ 58 w 60"/>
                    <a:gd name="T5" fmla="*/ 49 h 57"/>
                    <a:gd name="T6" fmla="*/ 59 w 60"/>
                    <a:gd name="T7" fmla="*/ 55 h 57"/>
                    <a:gd name="T8" fmla="*/ 53 w 60"/>
                    <a:gd name="T9" fmla="*/ 54 h 57"/>
                    <a:gd name="T10" fmla="*/ 40 w 60"/>
                    <a:gd name="T11" fmla="*/ 50 h 57"/>
                    <a:gd name="T12" fmla="*/ 20 w 60"/>
                    <a:gd name="T13" fmla="*/ 44 h 57"/>
                    <a:gd name="T14" fmla="*/ 3 w 60"/>
                    <a:gd name="T15" fmla="*/ 36 h 57"/>
                    <a:gd name="T16" fmla="*/ 0 w 60"/>
                    <a:gd name="T17" fmla="*/ 34 h 57"/>
                    <a:gd name="T18" fmla="*/ 17 w 60"/>
                    <a:gd name="T19" fmla="*/ 31 h 57"/>
                    <a:gd name="T20" fmla="*/ 9 w 60"/>
                    <a:gd name="T21" fmla="*/ 21 h 57"/>
                    <a:gd name="T22" fmla="*/ 23 w 60"/>
                    <a:gd name="T23" fmla="*/ 22 h 57"/>
                    <a:gd name="T24" fmla="*/ 22 w 60"/>
                    <a:gd name="T25" fmla="*/ 10 h 57"/>
                    <a:gd name="T26" fmla="*/ 28 w 60"/>
                    <a:gd name="T27" fmla="*/ 12 h 57"/>
                    <a:gd name="T28" fmla="*/ 27 w 60"/>
                    <a:gd name="T29" fmla="*/ 5 h 57"/>
                    <a:gd name="T30" fmla="*/ 35 w 60"/>
                    <a:gd name="T31" fmla="*/ 6 h 57"/>
                    <a:gd name="T32" fmla="*/ 36 w 60"/>
                    <a:gd name="T33" fmla="*/ 0 h 57"/>
                    <a:gd name="T34" fmla="*/ 42 w 60"/>
                    <a:gd name="T35" fmla="*/ 5 h 57"/>
                    <a:gd name="T36" fmla="*/ 49 w 60"/>
                    <a:gd name="T37" fmla="*/ 2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0" h="57">
                      <a:moveTo>
                        <a:pt x="49" y="22"/>
                      </a:moveTo>
                      <a:cubicBezTo>
                        <a:pt x="52" y="25"/>
                        <a:pt x="53" y="29"/>
                        <a:pt x="54" y="33"/>
                      </a:cubicBezTo>
                      <a:cubicBezTo>
                        <a:pt x="56" y="38"/>
                        <a:pt x="57" y="43"/>
                        <a:pt x="58" y="49"/>
                      </a:cubicBezTo>
                      <a:cubicBezTo>
                        <a:pt x="59" y="51"/>
                        <a:pt x="60" y="53"/>
                        <a:pt x="59" y="55"/>
                      </a:cubicBezTo>
                      <a:cubicBezTo>
                        <a:pt x="57" y="57"/>
                        <a:pt x="55" y="54"/>
                        <a:pt x="53" y="54"/>
                      </a:cubicBezTo>
                      <a:cubicBezTo>
                        <a:pt x="49" y="51"/>
                        <a:pt x="45" y="50"/>
                        <a:pt x="40" y="50"/>
                      </a:cubicBezTo>
                      <a:cubicBezTo>
                        <a:pt x="33" y="50"/>
                        <a:pt x="26" y="47"/>
                        <a:pt x="20" y="44"/>
                      </a:cubicBezTo>
                      <a:cubicBezTo>
                        <a:pt x="15" y="40"/>
                        <a:pt x="10" y="37"/>
                        <a:pt x="3" y="36"/>
                      </a:cubicBezTo>
                      <a:cubicBezTo>
                        <a:pt x="3" y="36"/>
                        <a:pt x="2" y="35"/>
                        <a:pt x="0" y="34"/>
                      </a:cubicBezTo>
                      <a:cubicBezTo>
                        <a:pt x="6" y="32"/>
                        <a:pt x="11" y="31"/>
                        <a:pt x="17" y="31"/>
                      </a:cubicBezTo>
                      <a:cubicBezTo>
                        <a:pt x="14" y="27"/>
                        <a:pt x="11" y="24"/>
                        <a:pt x="9" y="21"/>
                      </a:cubicBezTo>
                      <a:cubicBezTo>
                        <a:pt x="14" y="17"/>
                        <a:pt x="19" y="21"/>
                        <a:pt x="23" y="22"/>
                      </a:cubicBezTo>
                      <a:cubicBezTo>
                        <a:pt x="23" y="18"/>
                        <a:pt x="21" y="14"/>
                        <a:pt x="22" y="10"/>
                      </a:cubicBezTo>
                      <a:cubicBezTo>
                        <a:pt x="24" y="11"/>
                        <a:pt x="26" y="11"/>
                        <a:pt x="28" y="12"/>
                      </a:cubicBezTo>
                      <a:cubicBezTo>
                        <a:pt x="28" y="9"/>
                        <a:pt x="28" y="7"/>
                        <a:pt x="27" y="5"/>
                      </a:cubicBezTo>
                      <a:cubicBezTo>
                        <a:pt x="30" y="5"/>
                        <a:pt x="32" y="6"/>
                        <a:pt x="35" y="6"/>
                      </a:cubicBezTo>
                      <a:cubicBezTo>
                        <a:pt x="35" y="4"/>
                        <a:pt x="35" y="2"/>
                        <a:pt x="36" y="0"/>
                      </a:cubicBezTo>
                      <a:cubicBezTo>
                        <a:pt x="39" y="2"/>
                        <a:pt x="42" y="1"/>
                        <a:pt x="42" y="5"/>
                      </a:cubicBezTo>
                      <a:cubicBezTo>
                        <a:pt x="42" y="12"/>
                        <a:pt x="46" y="17"/>
                        <a:pt x="49" y="22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7" y="1194"/>
                  <a:ext cx="28" cy="131"/>
                </a:xfrm>
                <a:custGeom>
                  <a:avLst/>
                  <a:gdLst>
                    <a:gd name="T0" fmla="*/ 8 w 35"/>
                    <a:gd name="T1" fmla="*/ 6 h 161"/>
                    <a:gd name="T2" fmla="*/ 5 w 35"/>
                    <a:gd name="T3" fmla="*/ 0 h 161"/>
                    <a:gd name="T4" fmla="*/ 2 w 35"/>
                    <a:gd name="T5" fmla="*/ 24 h 161"/>
                    <a:gd name="T6" fmla="*/ 2 w 35"/>
                    <a:gd name="T7" fmla="*/ 55 h 161"/>
                    <a:gd name="T8" fmla="*/ 7 w 35"/>
                    <a:gd name="T9" fmla="*/ 90 h 161"/>
                    <a:gd name="T10" fmla="*/ 27 w 35"/>
                    <a:gd name="T11" fmla="*/ 153 h 161"/>
                    <a:gd name="T12" fmla="*/ 33 w 35"/>
                    <a:gd name="T13" fmla="*/ 160 h 161"/>
                    <a:gd name="T14" fmla="*/ 34 w 35"/>
                    <a:gd name="T15" fmla="*/ 151 h 161"/>
                    <a:gd name="T16" fmla="*/ 23 w 35"/>
                    <a:gd name="T17" fmla="*/ 115 h 161"/>
                    <a:gd name="T18" fmla="*/ 17 w 35"/>
                    <a:gd name="T19" fmla="*/ 94 h 161"/>
                    <a:gd name="T20" fmla="*/ 10 w 35"/>
                    <a:gd name="T21" fmla="*/ 60 h 161"/>
                    <a:gd name="T22" fmla="*/ 8 w 35"/>
                    <a:gd name="T23" fmla="*/ 42 h 161"/>
                    <a:gd name="T24" fmla="*/ 8 w 35"/>
                    <a:gd name="T25" fmla="*/ 6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161">
                      <a:moveTo>
                        <a:pt x="8" y="6"/>
                      </a:moveTo>
                      <a:cubicBezTo>
                        <a:pt x="9" y="3"/>
                        <a:pt x="8" y="1"/>
                        <a:pt x="5" y="0"/>
                      </a:cubicBezTo>
                      <a:cubicBezTo>
                        <a:pt x="2" y="8"/>
                        <a:pt x="3" y="16"/>
                        <a:pt x="2" y="24"/>
                      </a:cubicBezTo>
                      <a:cubicBezTo>
                        <a:pt x="0" y="37"/>
                        <a:pt x="0" y="48"/>
                        <a:pt x="2" y="55"/>
                      </a:cubicBezTo>
                      <a:cubicBezTo>
                        <a:pt x="5" y="67"/>
                        <a:pt x="4" y="79"/>
                        <a:pt x="7" y="90"/>
                      </a:cubicBezTo>
                      <a:cubicBezTo>
                        <a:pt x="11" y="105"/>
                        <a:pt x="22" y="138"/>
                        <a:pt x="27" y="153"/>
                      </a:cubicBezTo>
                      <a:cubicBezTo>
                        <a:pt x="28" y="156"/>
                        <a:pt x="33" y="161"/>
                        <a:pt x="33" y="160"/>
                      </a:cubicBezTo>
                      <a:cubicBezTo>
                        <a:pt x="34" y="157"/>
                        <a:pt x="35" y="154"/>
                        <a:pt x="34" y="151"/>
                      </a:cubicBezTo>
                      <a:cubicBezTo>
                        <a:pt x="33" y="146"/>
                        <a:pt x="25" y="121"/>
                        <a:pt x="23" y="115"/>
                      </a:cubicBezTo>
                      <a:cubicBezTo>
                        <a:pt x="21" y="108"/>
                        <a:pt x="19" y="101"/>
                        <a:pt x="17" y="94"/>
                      </a:cubicBezTo>
                      <a:cubicBezTo>
                        <a:pt x="15" y="83"/>
                        <a:pt x="12" y="71"/>
                        <a:pt x="10" y="60"/>
                      </a:cubicBezTo>
                      <a:cubicBezTo>
                        <a:pt x="9" y="54"/>
                        <a:pt x="8" y="48"/>
                        <a:pt x="8" y="42"/>
                      </a:cubicBezTo>
                      <a:cubicBezTo>
                        <a:pt x="7" y="30"/>
                        <a:pt x="6" y="18"/>
                        <a:pt x="8" y="6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95" y="1084"/>
                  <a:ext cx="96" cy="84"/>
                </a:xfrm>
                <a:custGeom>
                  <a:avLst/>
                  <a:gdLst>
                    <a:gd name="T0" fmla="*/ 35 w 118"/>
                    <a:gd name="T1" fmla="*/ 94 h 104"/>
                    <a:gd name="T2" fmla="*/ 41 w 118"/>
                    <a:gd name="T3" fmla="*/ 98 h 104"/>
                    <a:gd name="T4" fmla="*/ 73 w 118"/>
                    <a:gd name="T5" fmla="*/ 100 h 104"/>
                    <a:gd name="T6" fmla="*/ 88 w 118"/>
                    <a:gd name="T7" fmla="*/ 87 h 104"/>
                    <a:gd name="T8" fmla="*/ 100 w 118"/>
                    <a:gd name="T9" fmla="*/ 71 h 104"/>
                    <a:gd name="T10" fmla="*/ 115 w 118"/>
                    <a:gd name="T11" fmla="*/ 53 h 104"/>
                    <a:gd name="T12" fmla="*/ 117 w 118"/>
                    <a:gd name="T13" fmla="*/ 38 h 104"/>
                    <a:gd name="T14" fmla="*/ 97 w 118"/>
                    <a:gd name="T15" fmla="*/ 13 h 104"/>
                    <a:gd name="T16" fmla="*/ 87 w 118"/>
                    <a:gd name="T17" fmla="*/ 13 h 104"/>
                    <a:gd name="T18" fmla="*/ 83 w 118"/>
                    <a:gd name="T19" fmla="*/ 17 h 104"/>
                    <a:gd name="T20" fmla="*/ 80 w 118"/>
                    <a:gd name="T21" fmla="*/ 12 h 104"/>
                    <a:gd name="T22" fmla="*/ 61 w 118"/>
                    <a:gd name="T23" fmla="*/ 1 h 104"/>
                    <a:gd name="T24" fmla="*/ 53 w 118"/>
                    <a:gd name="T25" fmla="*/ 3 h 104"/>
                    <a:gd name="T26" fmla="*/ 41 w 118"/>
                    <a:gd name="T27" fmla="*/ 14 h 104"/>
                    <a:gd name="T28" fmla="*/ 39 w 118"/>
                    <a:gd name="T29" fmla="*/ 19 h 104"/>
                    <a:gd name="T30" fmla="*/ 16 w 118"/>
                    <a:gd name="T31" fmla="*/ 22 h 104"/>
                    <a:gd name="T32" fmla="*/ 7 w 118"/>
                    <a:gd name="T33" fmla="*/ 28 h 104"/>
                    <a:gd name="T34" fmla="*/ 4 w 118"/>
                    <a:gd name="T35" fmla="*/ 31 h 104"/>
                    <a:gd name="T36" fmla="*/ 9 w 118"/>
                    <a:gd name="T37" fmla="*/ 53 h 104"/>
                    <a:gd name="T38" fmla="*/ 23 w 118"/>
                    <a:gd name="T39" fmla="*/ 73 h 104"/>
                    <a:gd name="T40" fmla="*/ 35 w 118"/>
                    <a:gd name="T41" fmla="*/ 9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" h="104">
                      <a:moveTo>
                        <a:pt x="35" y="94"/>
                      </a:moveTo>
                      <a:cubicBezTo>
                        <a:pt x="37" y="95"/>
                        <a:pt x="39" y="97"/>
                        <a:pt x="41" y="98"/>
                      </a:cubicBezTo>
                      <a:cubicBezTo>
                        <a:pt x="51" y="104"/>
                        <a:pt x="62" y="104"/>
                        <a:pt x="73" y="100"/>
                      </a:cubicBezTo>
                      <a:cubicBezTo>
                        <a:pt x="80" y="98"/>
                        <a:pt x="85" y="93"/>
                        <a:pt x="88" y="87"/>
                      </a:cubicBezTo>
                      <a:cubicBezTo>
                        <a:pt x="91" y="80"/>
                        <a:pt x="95" y="76"/>
                        <a:pt x="100" y="71"/>
                      </a:cubicBezTo>
                      <a:cubicBezTo>
                        <a:pt x="106" y="66"/>
                        <a:pt x="111" y="60"/>
                        <a:pt x="115" y="53"/>
                      </a:cubicBezTo>
                      <a:cubicBezTo>
                        <a:pt x="118" y="48"/>
                        <a:pt x="118" y="43"/>
                        <a:pt x="117" y="38"/>
                      </a:cubicBezTo>
                      <a:cubicBezTo>
                        <a:pt x="114" y="27"/>
                        <a:pt x="106" y="19"/>
                        <a:pt x="97" y="13"/>
                      </a:cubicBezTo>
                      <a:cubicBezTo>
                        <a:pt x="94" y="11"/>
                        <a:pt x="90" y="11"/>
                        <a:pt x="87" y="13"/>
                      </a:cubicBezTo>
                      <a:cubicBezTo>
                        <a:pt x="86" y="14"/>
                        <a:pt x="85" y="15"/>
                        <a:pt x="83" y="17"/>
                      </a:cubicBezTo>
                      <a:cubicBezTo>
                        <a:pt x="82" y="15"/>
                        <a:pt x="81" y="13"/>
                        <a:pt x="80" y="12"/>
                      </a:cubicBezTo>
                      <a:cubicBezTo>
                        <a:pt x="77" y="3"/>
                        <a:pt x="70" y="0"/>
                        <a:pt x="61" y="1"/>
                      </a:cubicBezTo>
                      <a:cubicBezTo>
                        <a:pt x="58" y="2"/>
                        <a:pt x="56" y="2"/>
                        <a:pt x="53" y="3"/>
                      </a:cubicBezTo>
                      <a:cubicBezTo>
                        <a:pt x="47" y="5"/>
                        <a:pt x="43" y="8"/>
                        <a:pt x="41" y="14"/>
                      </a:cubicBezTo>
                      <a:cubicBezTo>
                        <a:pt x="40" y="15"/>
                        <a:pt x="40" y="17"/>
                        <a:pt x="39" y="19"/>
                      </a:cubicBezTo>
                      <a:cubicBezTo>
                        <a:pt x="30" y="16"/>
                        <a:pt x="23" y="18"/>
                        <a:pt x="16" y="22"/>
                      </a:cubicBezTo>
                      <a:cubicBezTo>
                        <a:pt x="13" y="24"/>
                        <a:pt x="10" y="26"/>
                        <a:pt x="7" y="28"/>
                      </a:cubicBezTo>
                      <a:cubicBezTo>
                        <a:pt x="6" y="29"/>
                        <a:pt x="5" y="30"/>
                        <a:pt x="4" y="31"/>
                      </a:cubicBezTo>
                      <a:cubicBezTo>
                        <a:pt x="0" y="40"/>
                        <a:pt x="3" y="49"/>
                        <a:pt x="9" y="53"/>
                      </a:cubicBezTo>
                      <a:cubicBezTo>
                        <a:pt x="16" y="58"/>
                        <a:pt x="20" y="65"/>
                        <a:pt x="23" y="73"/>
                      </a:cubicBezTo>
                      <a:cubicBezTo>
                        <a:pt x="26" y="81"/>
                        <a:pt x="30" y="88"/>
                        <a:pt x="35" y="9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6" y="1086"/>
                  <a:ext cx="37" cy="29"/>
                </a:xfrm>
                <a:custGeom>
                  <a:avLst/>
                  <a:gdLst>
                    <a:gd name="T0" fmla="*/ 10 w 46"/>
                    <a:gd name="T1" fmla="*/ 5 h 36"/>
                    <a:gd name="T2" fmla="*/ 17 w 46"/>
                    <a:gd name="T3" fmla="*/ 2 h 36"/>
                    <a:gd name="T4" fmla="*/ 21 w 46"/>
                    <a:gd name="T5" fmla="*/ 1 h 36"/>
                    <a:gd name="T6" fmla="*/ 25 w 46"/>
                    <a:gd name="T7" fmla="*/ 1 h 36"/>
                    <a:gd name="T8" fmla="*/ 38 w 46"/>
                    <a:gd name="T9" fmla="*/ 7 h 36"/>
                    <a:gd name="T10" fmla="*/ 43 w 46"/>
                    <a:gd name="T11" fmla="*/ 19 h 36"/>
                    <a:gd name="T12" fmla="*/ 44 w 46"/>
                    <a:gd name="T13" fmla="*/ 21 h 36"/>
                    <a:gd name="T14" fmla="*/ 41 w 46"/>
                    <a:gd name="T15" fmla="*/ 29 h 36"/>
                    <a:gd name="T16" fmla="*/ 40 w 46"/>
                    <a:gd name="T17" fmla="*/ 31 h 36"/>
                    <a:gd name="T18" fmla="*/ 39 w 46"/>
                    <a:gd name="T19" fmla="*/ 31 h 36"/>
                    <a:gd name="T20" fmla="*/ 39 w 46"/>
                    <a:gd name="T21" fmla="*/ 31 h 36"/>
                    <a:gd name="T22" fmla="*/ 36 w 46"/>
                    <a:gd name="T23" fmla="*/ 30 h 36"/>
                    <a:gd name="T24" fmla="*/ 31 w 46"/>
                    <a:gd name="T25" fmla="*/ 27 h 36"/>
                    <a:gd name="T26" fmla="*/ 13 w 46"/>
                    <a:gd name="T27" fmla="*/ 28 h 36"/>
                    <a:gd name="T28" fmla="*/ 11 w 46"/>
                    <a:gd name="T29" fmla="*/ 29 h 36"/>
                    <a:gd name="T30" fmla="*/ 8 w 46"/>
                    <a:gd name="T31" fmla="*/ 33 h 36"/>
                    <a:gd name="T32" fmla="*/ 6 w 46"/>
                    <a:gd name="T33" fmla="*/ 35 h 36"/>
                    <a:gd name="T34" fmla="*/ 6 w 46"/>
                    <a:gd name="T35" fmla="*/ 36 h 36"/>
                    <a:gd name="T36" fmla="*/ 0 w 46"/>
                    <a:gd name="T37" fmla="*/ 33 h 36"/>
                    <a:gd name="T38" fmla="*/ 0 w 46"/>
                    <a:gd name="T39" fmla="*/ 32 h 36"/>
                    <a:gd name="T40" fmla="*/ 5 w 46"/>
                    <a:gd name="T41" fmla="*/ 10 h 36"/>
                    <a:gd name="T42" fmla="*/ 10 w 46"/>
                    <a:gd name="T43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" h="36">
                      <a:moveTo>
                        <a:pt x="10" y="5"/>
                      </a:moveTo>
                      <a:cubicBezTo>
                        <a:pt x="12" y="4"/>
                        <a:pt x="14" y="3"/>
                        <a:pt x="17" y="2"/>
                      </a:cubicBezTo>
                      <a:cubicBezTo>
                        <a:pt x="19" y="2"/>
                        <a:pt x="20" y="2"/>
                        <a:pt x="21" y="1"/>
                      </a:cubicBezTo>
                      <a:cubicBezTo>
                        <a:pt x="22" y="1"/>
                        <a:pt x="24" y="1"/>
                        <a:pt x="25" y="1"/>
                      </a:cubicBezTo>
                      <a:cubicBezTo>
                        <a:pt x="30" y="0"/>
                        <a:pt x="35" y="2"/>
                        <a:pt x="38" y="7"/>
                      </a:cubicBezTo>
                      <a:cubicBezTo>
                        <a:pt x="40" y="11"/>
                        <a:pt x="42" y="15"/>
                        <a:pt x="43" y="19"/>
                      </a:cubicBezTo>
                      <a:cubicBezTo>
                        <a:pt x="44" y="20"/>
                        <a:pt x="44" y="20"/>
                        <a:pt x="44" y="21"/>
                      </a:cubicBezTo>
                      <a:cubicBezTo>
                        <a:pt x="46" y="25"/>
                        <a:pt x="43" y="27"/>
                        <a:pt x="41" y="29"/>
                      </a:cubicBezTo>
                      <a:cubicBezTo>
                        <a:pt x="41" y="30"/>
                        <a:pt x="40" y="30"/>
                        <a:pt x="40" y="31"/>
                      </a:cubicBezTo>
                      <a:cubicBezTo>
                        <a:pt x="39" y="31"/>
                        <a:pt x="39" y="31"/>
                        <a:pt x="39" y="31"/>
                      </a:cubicBezTo>
                      <a:cubicBezTo>
                        <a:pt x="39" y="31"/>
                        <a:pt x="39" y="31"/>
                        <a:pt x="39" y="31"/>
                      </a:cubicBezTo>
                      <a:cubicBezTo>
                        <a:pt x="38" y="30"/>
                        <a:pt x="37" y="30"/>
                        <a:pt x="36" y="30"/>
                      </a:cubicBezTo>
                      <a:cubicBezTo>
                        <a:pt x="34" y="29"/>
                        <a:pt x="32" y="28"/>
                        <a:pt x="31" y="27"/>
                      </a:cubicBezTo>
                      <a:cubicBezTo>
                        <a:pt x="25" y="25"/>
                        <a:pt x="19" y="24"/>
                        <a:pt x="13" y="28"/>
                      </a:cubicBezTo>
                      <a:cubicBezTo>
                        <a:pt x="12" y="28"/>
                        <a:pt x="12" y="29"/>
                        <a:pt x="11" y="29"/>
                      </a:cubicBezTo>
                      <a:cubicBezTo>
                        <a:pt x="10" y="30"/>
                        <a:pt x="9" y="32"/>
                        <a:pt x="8" y="33"/>
                      </a:cubicBezTo>
                      <a:cubicBezTo>
                        <a:pt x="7" y="34"/>
                        <a:pt x="7" y="34"/>
                        <a:pt x="6" y="35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24"/>
                        <a:pt x="2" y="17"/>
                        <a:pt x="5" y="10"/>
                      </a:cubicBezTo>
                      <a:cubicBezTo>
                        <a:pt x="6" y="8"/>
                        <a:pt x="8" y="7"/>
                        <a:pt x="10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98" y="1095"/>
                  <a:ext cx="92" cy="72"/>
                </a:xfrm>
                <a:custGeom>
                  <a:avLst/>
                  <a:gdLst>
                    <a:gd name="T0" fmla="*/ 7 w 113"/>
                    <a:gd name="T1" fmla="*/ 13 h 88"/>
                    <a:gd name="T2" fmla="*/ 12 w 113"/>
                    <a:gd name="T3" fmla="*/ 10 h 88"/>
                    <a:gd name="T4" fmla="*/ 15 w 113"/>
                    <a:gd name="T5" fmla="*/ 8 h 88"/>
                    <a:gd name="T6" fmla="*/ 18 w 113"/>
                    <a:gd name="T7" fmla="*/ 7 h 88"/>
                    <a:gd name="T8" fmla="*/ 20 w 113"/>
                    <a:gd name="T9" fmla="*/ 6 h 88"/>
                    <a:gd name="T10" fmla="*/ 34 w 113"/>
                    <a:gd name="T11" fmla="*/ 7 h 88"/>
                    <a:gd name="T12" fmla="*/ 34 w 113"/>
                    <a:gd name="T13" fmla="*/ 7 h 88"/>
                    <a:gd name="T14" fmla="*/ 33 w 113"/>
                    <a:gd name="T15" fmla="*/ 21 h 88"/>
                    <a:gd name="T16" fmla="*/ 28 w 113"/>
                    <a:gd name="T17" fmla="*/ 22 h 88"/>
                    <a:gd name="T18" fmla="*/ 29 w 113"/>
                    <a:gd name="T19" fmla="*/ 22 h 88"/>
                    <a:gd name="T20" fmla="*/ 36 w 113"/>
                    <a:gd name="T21" fmla="*/ 23 h 88"/>
                    <a:gd name="T22" fmla="*/ 39 w 113"/>
                    <a:gd name="T23" fmla="*/ 28 h 88"/>
                    <a:gd name="T24" fmla="*/ 39 w 113"/>
                    <a:gd name="T25" fmla="*/ 33 h 88"/>
                    <a:gd name="T26" fmla="*/ 40 w 113"/>
                    <a:gd name="T27" fmla="*/ 35 h 88"/>
                    <a:gd name="T28" fmla="*/ 40 w 113"/>
                    <a:gd name="T29" fmla="*/ 35 h 88"/>
                    <a:gd name="T30" fmla="*/ 40 w 113"/>
                    <a:gd name="T31" fmla="*/ 32 h 88"/>
                    <a:gd name="T32" fmla="*/ 43 w 113"/>
                    <a:gd name="T33" fmla="*/ 22 h 88"/>
                    <a:gd name="T34" fmla="*/ 46 w 113"/>
                    <a:gd name="T35" fmla="*/ 17 h 88"/>
                    <a:gd name="T36" fmla="*/ 52 w 113"/>
                    <a:gd name="T37" fmla="*/ 15 h 88"/>
                    <a:gd name="T38" fmla="*/ 74 w 113"/>
                    <a:gd name="T39" fmla="*/ 23 h 88"/>
                    <a:gd name="T40" fmla="*/ 76 w 113"/>
                    <a:gd name="T41" fmla="*/ 32 h 88"/>
                    <a:gd name="T42" fmla="*/ 74 w 113"/>
                    <a:gd name="T43" fmla="*/ 38 h 88"/>
                    <a:gd name="T44" fmla="*/ 74 w 113"/>
                    <a:gd name="T45" fmla="*/ 38 h 88"/>
                    <a:gd name="T46" fmla="*/ 74 w 113"/>
                    <a:gd name="T47" fmla="*/ 21 h 88"/>
                    <a:gd name="T48" fmla="*/ 74 w 113"/>
                    <a:gd name="T49" fmla="*/ 20 h 88"/>
                    <a:gd name="T50" fmla="*/ 74 w 113"/>
                    <a:gd name="T51" fmla="*/ 20 h 88"/>
                    <a:gd name="T52" fmla="*/ 78 w 113"/>
                    <a:gd name="T53" fmla="*/ 16 h 88"/>
                    <a:gd name="T54" fmla="*/ 88 w 113"/>
                    <a:gd name="T55" fmla="*/ 14 h 88"/>
                    <a:gd name="T56" fmla="*/ 90 w 113"/>
                    <a:gd name="T57" fmla="*/ 14 h 88"/>
                    <a:gd name="T58" fmla="*/ 84 w 113"/>
                    <a:gd name="T59" fmla="*/ 13 h 88"/>
                    <a:gd name="T60" fmla="*/ 81 w 113"/>
                    <a:gd name="T61" fmla="*/ 13 h 88"/>
                    <a:gd name="T62" fmla="*/ 81 w 113"/>
                    <a:gd name="T63" fmla="*/ 13 h 88"/>
                    <a:gd name="T64" fmla="*/ 81 w 113"/>
                    <a:gd name="T65" fmla="*/ 13 h 88"/>
                    <a:gd name="T66" fmla="*/ 83 w 113"/>
                    <a:gd name="T67" fmla="*/ 2 h 88"/>
                    <a:gd name="T68" fmla="*/ 85 w 113"/>
                    <a:gd name="T69" fmla="*/ 0 h 88"/>
                    <a:gd name="T70" fmla="*/ 90 w 113"/>
                    <a:gd name="T71" fmla="*/ 0 h 88"/>
                    <a:gd name="T72" fmla="*/ 111 w 113"/>
                    <a:gd name="T73" fmla="*/ 30 h 88"/>
                    <a:gd name="T74" fmla="*/ 109 w 113"/>
                    <a:gd name="T75" fmla="*/ 39 h 88"/>
                    <a:gd name="T76" fmla="*/ 93 w 113"/>
                    <a:gd name="T77" fmla="*/ 57 h 88"/>
                    <a:gd name="T78" fmla="*/ 87 w 113"/>
                    <a:gd name="T79" fmla="*/ 64 h 88"/>
                    <a:gd name="T80" fmla="*/ 84 w 113"/>
                    <a:gd name="T81" fmla="*/ 67 h 88"/>
                    <a:gd name="T82" fmla="*/ 83 w 113"/>
                    <a:gd name="T83" fmla="*/ 69 h 88"/>
                    <a:gd name="T84" fmla="*/ 75 w 113"/>
                    <a:gd name="T85" fmla="*/ 81 h 88"/>
                    <a:gd name="T86" fmla="*/ 66 w 113"/>
                    <a:gd name="T87" fmla="*/ 85 h 88"/>
                    <a:gd name="T88" fmla="*/ 40 w 113"/>
                    <a:gd name="T89" fmla="*/ 84 h 88"/>
                    <a:gd name="T90" fmla="*/ 32 w 113"/>
                    <a:gd name="T91" fmla="*/ 77 h 88"/>
                    <a:gd name="T92" fmla="*/ 22 w 113"/>
                    <a:gd name="T93" fmla="*/ 59 h 88"/>
                    <a:gd name="T94" fmla="*/ 5 w 113"/>
                    <a:gd name="T95" fmla="*/ 36 h 88"/>
                    <a:gd name="T96" fmla="*/ 0 w 113"/>
                    <a:gd name="T97" fmla="*/ 26 h 88"/>
                    <a:gd name="T98" fmla="*/ 4 w 113"/>
                    <a:gd name="T99" fmla="*/ 15 h 88"/>
                    <a:gd name="T100" fmla="*/ 7 w 113"/>
                    <a:gd name="T101" fmla="*/ 1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3" h="88">
                      <a:moveTo>
                        <a:pt x="7" y="13"/>
                      </a:moveTo>
                      <a:cubicBezTo>
                        <a:pt x="9" y="12"/>
                        <a:pt x="11" y="11"/>
                        <a:pt x="12" y="10"/>
                      </a:cubicBezTo>
                      <a:cubicBezTo>
                        <a:pt x="13" y="9"/>
                        <a:pt x="14" y="9"/>
                        <a:pt x="15" y="8"/>
                      </a:cubicBezTo>
                      <a:cubicBezTo>
                        <a:pt x="16" y="8"/>
                        <a:pt x="17" y="7"/>
                        <a:pt x="18" y="7"/>
                      </a:cubicBezTo>
                      <a:cubicBezTo>
                        <a:pt x="19" y="7"/>
                        <a:pt x="19" y="7"/>
                        <a:pt x="20" y="6"/>
                      </a:cubicBezTo>
                      <a:cubicBezTo>
                        <a:pt x="25" y="4"/>
                        <a:pt x="28" y="4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31" y="23"/>
                        <a:pt x="34" y="23"/>
                        <a:pt x="36" y="23"/>
                      </a:cubicBezTo>
                      <a:cubicBezTo>
                        <a:pt x="38" y="23"/>
                        <a:pt x="39" y="25"/>
                        <a:pt x="39" y="28"/>
                      </a:cubicBezTo>
                      <a:cubicBezTo>
                        <a:pt x="39" y="30"/>
                        <a:pt x="39" y="32"/>
                        <a:pt x="39" y="33"/>
                      </a:cubicBezTo>
                      <a:cubicBezTo>
                        <a:pt x="39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1" y="34"/>
                        <a:pt x="41" y="33"/>
                        <a:pt x="40" y="32"/>
                      </a:cubicBezTo>
                      <a:cubicBezTo>
                        <a:pt x="40" y="28"/>
                        <a:pt x="41" y="25"/>
                        <a:pt x="43" y="22"/>
                      </a:cubicBezTo>
                      <a:cubicBezTo>
                        <a:pt x="44" y="20"/>
                        <a:pt x="45" y="18"/>
                        <a:pt x="46" y="17"/>
                      </a:cubicBezTo>
                      <a:cubicBezTo>
                        <a:pt x="48" y="16"/>
                        <a:pt x="50" y="15"/>
                        <a:pt x="52" y="15"/>
                      </a:cubicBezTo>
                      <a:cubicBezTo>
                        <a:pt x="61" y="14"/>
                        <a:pt x="68" y="17"/>
                        <a:pt x="74" y="23"/>
                      </a:cubicBezTo>
                      <a:cubicBezTo>
                        <a:pt x="77" y="26"/>
                        <a:pt x="76" y="29"/>
                        <a:pt x="76" y="32"/>
                      </a:cubicBezTo>
                      <a:cubicBezTo>
                        <a:pt x="75" y="34"/>
                        <a:pt x="75" y="36"/>
                        <a:pt x="74" y="38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7" y="34"/>
                        <a:pt x="77" y="27"/>
                        <a:pt x="74" y="21"/>
                      </a:cubicBezTo>
                      <a:cubicBezTo>
                        <a:pt x="74" y="20"/>
                        <a:pt x="74" y="20"/>
                        <a:pt x="74" y="20"/>
                      </a:cubicBezTo>
                      <a:cubicBezTo>
                        <a:pt x="74" y="20"/>
                        <a:pt x="74" y="20"/>
                        <a:pt x="74" y="20"/>
                      </a:cubicBezTo>
                      <a:cubicBezTo>
                        <a:pt x="75" y="18"/>
                        <a:pt x="76" y="17"/>
                        <a:pt x="78" y="16"/>
                      </a:cubicBezTo>
                      <a:cubicBezTo>
                        <a:pt x="81" y="14"/>
                        <a:pt x="84" y="14"/>
                        <a:pt x="88" y="14"/>
                      </a:cubicBezTo>
                      <a:cubicBezTo>
                        <a:pt x="89" y="14"/>
                        <a:pt x="89" y="14"/>
                        <a:pt x="90" y="14"/>
                      </a:cubicBezTo>
                      <a:cubicBezTo>
                        <a:pt x="88" y="12"/>
                        <a:pt x="86" y="13"/>
                        <a:pt x="84" y="13"/>
                      </a:cubicBezTo>
                      <a:cubicBezTo>
                        <a:pt x="83" y="13"/>
                        <a:pt x="82" y="13"/>
                        <a:pt x="81" y="13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78" y="8"/>
                        <a:pt x="79" y="4"/>
                        <a:pt x="83" y="2"/>
                      </a:cubicBezTo>
                      <a:cubicBezTo>
                        <a:pt x="83" y="1"/>
                        <a:pt x="84" y="1"/>
                        <a:pt x="85" y="0"/>
                      </a:cubicBezTo>
                      <a:cubicBezTo>
                        <a:pt x="87" y="0"/>
                        <a:pt x="89" y="0"/>
                        <a:pt x="90" y="0"/>
                      </a:cubicBezTo>
                      <a:cubicBezTo>
                        <a:pt x="99" y="3"/>
                        <a:pt x="113" y="18"/>
                        <a:pt x="111" y="30"/>
                      </a:cubicBezTo>
                      <a:cubicBezTo>
                        <a:pt x="111" y="33"/>
                        <a:pt x="110" y="36"/>
                        <a:pt x="109" y="39"/>
                      </a:cubicBezTo>
                      <a:cubicBezTo>
                        <a:pt x="105" y="46"/>
                        <a:pt x="100" y="52"/>
                        <a:pt x="93" y="57"/>
                      </a:cubicBezTo>
                      <a:cubicBezTo>
                        <a:pt x="91" y="59"/>
                        <a:pt x="89" y="62"/>
                        <a:pt x="87" y="64"/>
                      </a:cubicBezTo>
                      <a:cubicBezTo>
                        <a:pt x="86" y="65"/>
                        <a:pt x="85" y="66"/>
                        <a:pt x="84" y="67"/>
                      </a:cubicBezTo>
                      <a:cubicBezTo>
                        <a:pt x="84" y="68"/>
                        <a:pt x="83" y="68"/>
                        <a:pt x="83" y="69"/>
                      </a:cubicBezTo>
                      <a:cubicBezTo>
                        <a:pt x="82" y="74"/>
                        <a:pt x="79" y="78"/>
                        <a:pt x="75" y="81"/>
                      </a:cubicBezTo>
                      <a:cubicBezTo>
                        <a:pt x="73" y="83"/>
                        <a:pt x="70" y="84"/>
                        <a:pt x="66" y="85"/>
                      </a:cubicBezTo>
                      <a:cubicBezTo>
                        <a:pt x="57" y="88"/>
                        <a:pt x="48" y="88"/>
                        <a:pt x="40" y="84"/>
                      </a:cubicBezTo>
                      <a:cubicBezTo>
                        <a:pt x="38" y="83"/>
                        <a:pt x="34" y="80"/>
                        <a:pt x="32" y="77"/>
                      </a:cubicBezTo>
                      <a:cubicBezTo>
                        <a:pt x="28" y="72"/>
                        <a:pt x="24" y="66"/>
                        <a:pt x="22" y="59"/>
                      </a:cubicBezTo>
                      <a:cubicBezTo>
                        <a:pt x="18" y="49"/>
                        <a:pt x="13" y="42"/>
                        <a:pt x="5" y="36"/>
                      </a:cubicBezTo>
                      <a:cubicBezTo>
                        <a:pt x="2" y="34"/>
                        <a:pt x="0" y="30"/>
                        <a:pt x="0" y="26"/>
                      </a:cubicBezTo>
                      <a:cubicBezTo>
                        <a:pt x="0" y="22"/>
                        <a:pt x="1" y="18"/>
                        <a:pt x="4" y="15"/>
                      </a:cubicBezTo>
                      <a:cubicBezTo>
                        <a:pt x="5" y="15"/>
                        <a:pt x="6" y="14"/>
                        <a:pt x="7" y="1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10" y="1115"/>
                  <a:ext cx="72" cy="51"/>
                </a:xfrm>
                <a:custGeom>
                  <a:avLst/>
                  <a:gdLst>
                    <a:gd name="T0" fmla="*/ 51 w 89"/>
                    <a:gd name="T1" fmla="*/ 32 h 63"/>
                    <a:gd name="T2" fmla="*/ 59 w 89"/>
                    <a:gd name="T3" fmla="*/ 21 h 63"/>
                    <a:gd name="T4" fmla="*/ 64 w 89"/>
                    <a:gd name="T5" fmla="*/ 17 h 63"/>
                    <a:gd name="T6" fmla="*/ 68 w 89"/>
                    <a:gd name="T7" fmla="*/ 8 h 63"/>
                    <a:gd name="T8" fmla="*/ 77 w 89"/>
                    <a:gd name="T9" fmla="*/ 9 h 63"/>
                    <a:gd name="T10" fmla="*/ 74 w 89"/>
                    <a:gd name="T11" fmla="*/ 19 h 63"/>
                    <a:gd name="T12" fmla="*/ 84 w 89"/>
                    <a:gd name="T13" fmla="*/ 11 h 63"/>
                    <a:gd name="T14" fmla="*/ 78 w 89"/>
                    <a:gd name="T15" fmla="*/ 23 h 63"/>
                    <a:gd name="T16" fmla="*/ 87 w 89"/>
                    <a:gd name="T17" fmla="*/ 15 h 63"/>
                    <a:gd name="T18" fmla="*/ 74 w 89"/>
                    <a:gd name="T19" fmla="*/ 34 h 63"/>
                    <a:gd name="T20" fmla="*/ 79 w 89"/>
                    <a:gd name="T21" fmla="*/ 30 h 63"/>
                    <a:gd name="T22" fmla="*/ 82 w 89"/>
                    <a:gd name="T23" fmla="*/ 30 h 63"/>
                    <a:gd name="T24" fmla="*/ 63 w 89"/>
                    <a:gd name="T25" fmla="*/ 44 h 63"/>
                    <a:gd name="T26" fmla="*/ 51 w 89"/>
                    <a:gd name="T27" fmla="*/ 61 h 63"/>
                    <a:gd name="T28" fmla="*/ 24 w 89"/>
                    <a:gd name="T29" fmla="*/ 57 h 63"/>
                    <a:gd name="T30" fmla="*/ 4 w 89"/>
                    <a:gd name="T31" fmla="*/ 18 h 63"/>
                    <a:gd name="T32" fmla="*/ 8 w 89"/>
                    <a:gd name="T33" fmla="*/ 21 h 63"/>
                    <a:gd name="T34" fmla="*/ 0 w 89"/>
                    <a:gd name="T35" fmla="*/ 8 h 63"/>
                    <a:gd name="T36" fmla="*/ 19 w 89"/>
                    <a:gd name="T37" fmla="*/ 34 h 63"/>
                    <a:gd name="T38" fmla="*/ 12 w 89"/>
                    <a:gd name="T39" fmla="*/ 18 h 63"/>
                    <a:gd name="T40" fmla="*/ 6 w 89"/>
                    <a:gd name="T41" fmla="*/ 7 h 63"/>
                    <a:gd name="T42" fmla="*/ 16 w 89"/>
                    <a:gd name="T43" fmla="*/ 17 h 63"/>
                    <a:gd name="T44" fmla="*/ 21 w 89"/>
                    <a:gd name="T45" fmla="*/ 22 h 63"/>
                    <a:gd name="T46" fmla="*/ 23 w 89"/>
                    <a:gd name="T47" fmla="*/ 16 h 63"/>
                    <a:gd name="T48" fmla="*/ 25 w 89"/>
                    <a:gd name="T49" fmla="*/ 20 h 63"/>
                    <a:gd name="T50" fmla="*/ 28 w 89"/>
                    <a:gd name="T51" fmla="*/ 18 h 63"/>
                    <a:gd name="T52" fmla="*/ 27 w 89"/>
                    <a:gd name="T53" fmla="*/ 7 h 63"/>
                    <a:gd name="T54" fmla="*/ 32 w 89"/>
                    <a:gd name="T55" fmla="*/ 18 h 63"/>
                    <a:gd name="T56" fmla="*/ 33 w 89"/>
                    <a:gd name="T57" fmla="*/ 11 h 63"/>
                    <a:gd name="T58" fmla="*/ 36 w 89"/>
                    <a:gd name="T59" fmla="*/ 16 h 63"/>
                    <a:gd name="T60" fmla="*/ 38 w 89"/>
                    <a:gd name="T61" fmla="*/ 9 h 63"/>
                    <a:gd name="T62" fmla="*/ 40 w 89"/>
                    <a:gd name="T63" fmla="*/ 16 h 63"/>
                    <a:gd name="T64" fmla="*/ 45 w 89"/>
                    <a:gd name="T65" fmla="*/ 31 h 63"/>
                    <a:gd name="T66" fmla="*/ 52 w 89"/>
                    <a:gd name="T67" fmla="*/ 13 h 63"/>
                    <a:gd name="T68" fmla="*/ 50 w 89"/>
                    <a:gd name="T69" fmla="*/ 28 h 63"/>
                    <a:gd name="T70" fmla="*/ 72 w 89"/>
                    <a:gd name="T71" fmla="*/ 33 h 63"/>
                    <a:gd name="T72" fmla="*/ 73 w 89"/>
                    <a:gd name="T73" fmla="*/ 34 h 63"/>
                    <a:gd name="T74" fmla="*/ 74 w 89"/>
                    <a:gd name="T75" fmla="*/ 10 h 63"/>
                    <a:gd name="T76" fmla="*/ 24 w 89"/>
                    <a:gd name="T77" fmla="*/ 26 h 63"/>
                    <a:gd name="T78" fmla="*/ 53 w 89"/>
                    <a:gd name="T79" fmla="*/ 41 h 63"/>
                    <a:gd name="T80" fmla="*/ 50 w 89"/>
                    <a:gd name="T81" fmla="*/ 49 h 63"/>
                    <a:gd name="T82" fmla="*/ 60 w 89"/>
                    <a:gd name="T83" fmla="*/ 35 h 63"/>
                    <a:gd name="T84" fmla="*/ 59 w 89"/>
                    <a:gd name="T85" fmla="*/ 35 h 63"/>
                    <a:gd name="T86" fmla="*/ 70 w 89"/>
                    <a:gd name="T87" fmla="*/ 3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9" h="63">
                      <a:moveTo>
                        <a:pt x="51" y="26"/>
                      </a:moveTo>
                      <a:cubicBezTo>
                        <a:pt x="51" y="28"/>
                        <a:pt x="51" y="30"/>
                        <a:pt x="50" y="32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cubicBezTo>
                        <a:pt x="54" y="25"/>
                        <a:pt x="56" y="18"/>
                        <a:pt x="59" y="11"/>
                      </a:cubicBezTo>
                      <a:cubicBezTo>
                        <a:pt x="59" y="14"/>
                        <a:pt x="59" y="18"/>
                        <a:pt x="5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61" y="16"/>
                        <a:pt x="63" y="10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9"/>
                        <a:pt x="65" y="13"/>
                        <a:pt x="64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5" y="14"/>
                        <a:pt x="66" y="11"/>
                        <a:pt x="67" y="8"/>
                      </a:cubicBezTo>
                      <a:cubicBezTo>
                        <a:pt x="68" y="8"/>
                        <a:pt x="68" y="8"/>
                        <a:pt x="68" y="8"/>
                      </a:cubicBezTo>
                      <a:cubicBezTo>
                        <a:pt x="68" y="9"/>
                        <a:pt x="67" y="11"/>
                        <a:pt x="67" y="12"/>
                      </a:cubicBezTo>
                      <a:cubicBezTo>
                        <a:pt x="71" y="9"/>
                        <a:pt x="74" y="7"/>
                        <a:pt x="78" y="4"/>
                      </a:cubicBezTo>
                      <a:cubicBezTo>
                        <a:pt x="78" y="6"/>
                        <a:pt x="77" y="7"/>
                        <a:pt x="77" y="9"/>
                      </a:cubicBezTo>
                      <a:cubicBezTo>
                        <a:pt x="77" y="10"/>
                        <a:pt x="77" y="12"/>
                        <a:pt x="77" y="13"/>
                      </a:cubicBezTo>
                      <a:cubicBezTo>
                        <a:pt x="77" y="14"/>
                        <a:pt x="76" y="15"/>
                        <a:pt x="76" y="15"/>
                      </a:cubicBezTo>
                      <a:cubicBezTo>
                        <a:pt x="75" y="16"/>
                        <a:pt x="74" y="18"/>
                        <a:pt x="74" y="19"/>
                      </a:cubicBezTo>
                      <a:cubicBezTo>
                        <a:pt x="74" y="19"/>
                        <a:pt x="74" y="19"/>
                        <a:pt x="74" y="19"/>
                      </a:cubicBezTo>
                      <a:cubicBezTo>
                        <a:pt x="77" y="16"/>
                        <a:pt x="80" y="14"/>
                        <a:pt x="83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3" y="11"/>
                        <a:pt x="83" y="12"/>
                        <a:pt x="83" y="12"/>
                      </a:cubicBezTo>
                      <a:cubicBezTo>
                        <a:pt x="81" y="15"/>
                        <a:pt x="80" y="18"/>
                        <a:pt x="78" y="20"/>
                      </a:cubicBezTo>
                      <a:cubicBezTo>
                        <a:pt x="78" y="21"/>
                        <a:pt x="78" y="21"/>
                        <a:pt x="78" y="23"/>
                      </a:cubicBezTo>
                      <a:cubicBezTo>
                        <a:pt x="82" y="19"/>
                        <a:pt x="85" y="15"/>
                        <a:pt x="89" y="12"/>
                      </a:cubicBezTo>
                      <a:cubicBezTo>
                        <a:pt x="89" y="12"/>
                        <a:pt x="89" y="12"/>
                        <a:pt x="89" y="12"/>
                      </a:cubicBezTo>
                      <a:cubicBezTo>
                        <a:pt x="88" y="13"/>
                        <a:pt x="88" y="14"/>
                        <a:pt x="87" y="15"/>
                      </a:cubicBezTo>
                      <a:cubicBezTo>
                        <a:pt x="84" y="19"/>
                        <a:pt x="80" y="22"/>
                        <a:pt x="77" y="26"/>
                      </a:cubicBezTo>
                      <a:cubicBezTo>
                        <a:pt x="76" y="29"/>
                        <a:pt x="75" y="31"/>
                        <a:pt x="74" y="33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77" y="31"/>
                        <a:pt x="79" y="28"/>
                        <a:pt x="82" y="25"/>
                      </a:cubicBezTo>
                      <a:cubicBezTo>
                        <a:pt x="83" y="26"/>
                        <a:pt x="83" y="26"/>
                        <a:pt x="83" y="26"/>
                      </a:cubicBezTo>
                      <a:cubicBezTo>
                        <a:pt x="81" y="27"/>
                        <a:pt x="80" y="29"/>
                        <a:pt x="79" y="30"/>
                      </a:cubicBezTo>
                      <a:cubicBezTo>
                        <a:pt x="79" y="30"/>
                        <a:pt x="79" y="30"/>
                        <a:pt x="79" y="30"/>
                      </a:cubicBezTo>
                      <a:cubicBezTo>
                        <a:pt x="80" y="30"/>
                        <a:pt x="81" y="30"/>
                        <a:pt x="81" y="29"/>
                      </a:cubicBezTo>
                      <a:cubicBezTo>
                        <a:pt x="82" y="30"/>
                        <a:pt x="82" y="30"/>
                        <a:pt x="82" y="30"/>
                      </a:cubicBezTo>
                      <a:cubicBezTo>
                        <a:pt x="72" y="37"/>
                        <a:pt x="68" y="49"/>
                        <a:pt x="60" y="58"/>
                      </a:cubicBezTo>
                      <a:cubicBezTo>
                        <a:pt x="59" y="58"/>
                        <a:pt x="59" y="58"/>
                        <a:pt x="58" y="57"/>
                      </a:cubicBezTo>
                      <a:cubicBezTo>
                        <a:pt x="60" y="53"/>
                        <a:pt x="62" y="48"/>
                        <a:pt x="63" y="44"/>
                      </a:cubicBezTo>
                      <a:cubicBezTo>
                        <a:pt x="63" y="44"/>
                        <a:pt x="63" y="44"/>
                        <a:pt x="63" y="44"/>
                      </a:cubicBezTo>
                      <a:cubicBezTo>
                        <a:pt x="61" y="48"/>
                        <a:pt x="58" y="51"/>
                        <a:pt x="57" y="55"/>
                      </a:cubicBezTo>
                      <a:cubicBezTo>
                        <a:pt x="56" y="59"/>
                        <a:pt x="53" y="60"/>
                        <a:pt x="51" y="61"/>
                      </a:cubicBezTo>
                      <a:cubicBezTo>
                        <a:pt x="48" y="62"/>
                        <a:pt x="46" y="63"/>
                        <a:pt x="43" y="62"/>
                      </a:cubicBezTo>
                      <a:cubicBezTo>
                        <a:pt x="39" y="62"/>
                        <a:pt x="35" y="62"/>
                        <a:pt x="31" y="61"/>
                      </a:cubicBezTo>
                      <a:cubicBezTo>
                        <a:pt x="28" y="60"/>
                        <a:pt x="26" y="59"/>
                        <a:pt x="24" y="57"/>
                      </a:cubicBezTo>
                      <a:cubicBezTo>
                        <a:pt x="23" y="57"/>
                        <a:pt x="23" y="56"/>
                        <a:pt x="23" y="55"/>
                      </a:cubicBezTo>
                      <a:cubicBezTo>
                        <a:pt x="19" y="47"/>
                        <a:pt x="16" y="38"/>
                        <a:pt x="12" y="30"/>
                      </a:cubicBezTo>
                      <a:cubicBezTo>
                        <a:pt x="10" y="25"/>
                        <a:pt x="7" y="22"/>
                        <a:pt x="4" y="18"/>
                      </a:cubicBezTo>
                      <a:cubicBezTo>
                        <a:pt x="4" y="17"/>
                        <a:pt x="3" y="17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7"/>
                        <a:pt x="6" y="19"/>
                        <a:pt x="8" y="21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5" y="16"/>
                        <a:pt x="3" y="12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12"/>
                        <a:pt x="7" y="16"/>
                        <a:pt x="10" y="21"/>
                      </a:cubicBezTo>
                      <a:cubicBezTo>
                        <a:pt x="13" y="25"/>
                        <a:pt x="15" y="30"/>
                        <a:pt x="17" y="35"/>
                      </a:cubicBezTo>
                      <a:cubicBezTo>
                        <a:pt x="18" y="35"/>
                        <a:pt x="18" y="35"/>
                        <a:pt x="19" y="34"/>
                      </a:cubicBezTo>
                      <a:cubicBezTo>
                        <a:pt x="17" y="31"/>
                        <a:pt x="16" y="28"/>
                        <a:pt x="14" y="25"/>
                      </a:cubicBezTo>
                      <a:cubicBezTo>
                        <a:pt x="14" y="24"/>
                        <a:pt x="12" y="23"/>
                        <a:pt x="13" y="21"/>
                      </a:cubicBezTo>
                      <a:cubicBezTo>
                        <a:pt x="14" y="21"/>
                        <a:pt x="12" y="19"/>
                        <a:pt x="12" y="18"/>
                      </a:cubicBezTo>
                      <a:cubicBezTo>
                        <a:pt x="9" y="14"/>
                        <a:pt x="6" y="10"/>
                        <a:pt x="4" y="6"/>
                      </a:cubicBezTo>
                      <a:cubicBezTo>
                        <a:pt x="3" y="5"/>
                        <a:pt x="3" y="5"/>
                        <a:pt x="3" y="4"/>
                      </a:cubicBezTo>
                      <a:cubicBezTo>
                        <a:pt x="4" y="5"/>
                        <a:pt x="5" y="6"/>
                        <a:pt x="6" y="7"/>
                      </a:cubicBezTo>
                      <a:cubicBezTo>
                        <a:pt x="9" y="10"/>
                        <a:pt x="11" y="13"/>
                        <a:pt x="13" y="17"/>
                      </a:cubicBezTo>
                      <a:cubicBezTo>
                        <a:pt x="14" y="17"/>
                        <a:pt x="15" y="18"/>
                        <a:pt x="16" y="18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3" y="12"/>
                        <a:pt x="9" y="7"/>
                        <a:pt x="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2" y="7"/>
                        <a:pt x="17" y="14"/>
                        <a:pt x="21" y="22"/>
                      </a:cubicBezTo>
                      <a:cubicBezTo>
                        <a:pt x="22" y="19"/>
                        <a:pt x="22" y="16"/>
                        <a:pt x="19" y="12"/>
                      </a:cubicBezTo>
                      <a:cubicBezTo>
                        <a:pt x="17" y="10"/>
                        <a:pt x="15" y="7"/>
                        <a:pt x="14" y="4"/>
                      </a:cubicBezTo>
                      <a:cubicBezTo>
                        <a:pt x="17" y="8"/>
                        <a:pt x="20" y="12"/>
                        <a:pt x="23" y="16"/>
                      </a:cubicBezTo>
                      <a:cubicBezTo>
                        <a:pt x="23" y="15"/>
                        <a:pt x="23" y="14"/>
                        <a:pt x="23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5"/>
                        <a:pt x="25" y="18"/>
                        <a:pt x="25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19"/>
                        <a:pt x="27" y="18"/>
                        <a:pt x="27" y="17"/>
                      </a:cubicBezTo>
                      <a:cubicBezTo>
                        <a:pt x="27" y="18"/>
                        <a:pt x="27" y="18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8" y="10"/>
                        <a:pt x="29" y="13"/>
                        <a:pt x="29" y="16"/>
                      </a:cubicBezTo>
                      <a:cubicBezTo>
                        <a:pt x="30" y="16"/>
                        <a:pt x="30" y="16"/>
                        <a:pt x="31" y="15"/>
                      </a:cubicBezTo>
                      <a:cubicBezTo>
                        <a:pt x="31" y="16"/>
                        <a:pt x="32" y="17"/>
                        <a:pt x="32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6"/>
                        <a:pt x="33" y="14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ubicBezTo>
                        <a:pt x="34" y="11"/>
                        <a:pt x="34" y="12"/>
                        <a:pt x="34" y="12"/>
                      </a:cubicBezTo>
                      <a:cubicBezTo>
                        <a:pt x="34" y="15"/>
                        <a:pt x="34" y="17"/>
                        <a:pt x="35" y="20"/>
                      </a:cubicBezTo>
                      <a:cubicBezTo>
                        <a:pt x="35" y="19"/>
                        <a:pt x="36" y="18"/>
                        <a:pt x="36" y="16"/>
                      </a:cubicBezTo>
                      <a:cubicBezTo>
                        <a:pt x="36" y="17"/>
                        <a:pt x="37" y="17"/>
                        <a:pt x="37" y="17"/>
                      </a:cubicBezTo>
                      <a:cubicBezTo>
                        <a:pt x="37" y="14"/>
                        <a:pt x="37" y="12"/>
                        <a:pt x="37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12"/>
                        <a:pt x="39" y="15"/>
                        <a:pt x="39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6"/>
                      </a:cubicBezTo>
                      <a:cubicBezTo>
                        <a:pt x="41" y="21"/>
                        <a:pt x="39" y="27"/>
                        <a:pt x="41" y="32"/>
                      </a:cubicBezTo>
                      <a:cubicBezTo>
                        <a:pt x="42" y="26"/>
                        <a:pt x="42" y="20"/>
                        <a:pt x="46" y="15"/>
                      </a:cubicBezTo>
                      <a:cubicBezTo>
                        <a:pt x="47" y="21"/>
                        <a:pt x="46" y="26"/>
                        <a:pt x="45" y="31"/>
                      </a:cubicBezTo>
                      <a:cubicBezTo>
                        <a:pt x="47" y="28"/>
                        <a:pt x="48" y="23"/>
                        <a:pt x="48" y="13"/>
                      </a:cubicBezTo>
                      <a:cubicBezTo>
                        <a:pt x="49" y="15"/>
                        <a:pt x="49" y="17"/>
                        <a:pt x="50" y="19"/>
                      </a:cubicBezTo>
                      <a:cubicBezTo>
                        <a:pt x="51" y="17"/>
                        <a:pt x="51" y="15"/>
                        <a:pt x="52" y="13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2" y="18"/>
                        <a:pt x="50" y="23"/>
                        <a:pt x="49" y="27"/>
                      </a:cubicBez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51" y="27"/>
                        <a:pt x="51" y="26"/>
                        <a:pt x="51" y="26"/>
                      </a:cubicBezTo>
                      <a:close/>
                      <a:moveTo>
                        <a:pt x="73" y="34"/>
                      </a:moveTo>
                      <a:cubicBezTo>
                        <a:pt x="72" y="33"/>
                        <a:pt x="72" y="33"/>
                        <a:pt x="72" y="33"/>
                      </a:cubicBezTo>
                      <a:cubicBezTo>
                        <a:pt x="68" y="39"/>
                        <a:pt x="63" y="45"/>
                        <a:pt x="61" y="52"/>
                      </a:cubicBezTo>
                      <a:cubicBezTo>
                        <a:pt x="62" y="53"/>
                        <a:pt x="62" y="53"/>
                        <a:pt x="62" y="53"/>
                      </a:cubicBezTo>
                      <a:cubicBezTo>
                        <a:pt x="66" y="46"/>
                        <a:pt x="69" y="40"/>
                        <a:pt x="73" y="34"/>
                      </a:cubicBezTo>
                      <a:moveTo>
                        <a:pt x="74" y="10"/>
                      </a:moveTo>
                      <a:cubicBezTo>
                        <a:pt x="71" y="12"/>
                        <a:pt x="72" y="14"/>
                        <a:pt x="70" y="17"/>
                      </a:cubicBezTo>
                      <a:cubicBezTo>
                        <a:pt x="73" y="17"/>
                        <a:pt x="74" y="15"/>
                        <a:pt x="74" y="10"/>
                      </a:cubicBezTo>
                      <a:moveTo>
                        <a:pt x="23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3" y="21"/>
                        <a:pt x="23" y="23"/>
                        <a:pt x="24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4" y="23"/>
                        <a:pt x="24" y="20"/>
                        <a:pt x="23" y="18"/>
                      </a:cubicBezTo>
                      <a:moveTo>
                        <a:pt x="53" y="41"/>
                      </a:moveTo>
                      <a:cubicBezTo>
                        <a:pt x="52" y="41"/>
                        <a:pt x="52" y="41"/>
                        <a:pt x="52" y="41"/>
                      </a:cubicBezTo>
                      <a:cubicBezTo>
                        <a:pt x="51" y="43"/>
                        <a:pt x="50" y="46"/>
                        <a:pt x="49" y="48"/>
                      </a:cubicBezTo>
                      <a:cubicBezTo>
                        <a:pt x="50" y="49"/>
                        <a:pt x="50" y="49"/>
                        <a:pt x="50" y="49"/>
                      </a:cubicBezTo>
                      <a:cubicBezTo>
                        <a:pt x="51" y="46"/>
                        <a:pt x="52" y="44"/>
                        <a:pt x="53" y="41"/>
                      </a:cubicBezTo>
                      <a:moveTo>
                        <a:pt x="59" y="35"/>
                      </a:moveTo>
                      <a:cubicBezTo>
                        <a:pt x="60" y="35"/>
                        <a:pt x="60" y="35"/>
                        <a:pt x="60" y="35"/>
                      </a:cubicBezTo>
                      <a:cubicBezTo>
                        <a:pt x="61" y="33"/>
                        <a:pt x="62" y="31"/>
                        <a:pt x="63" y="29"/>
                      </a:cubicBezTo>
                      <a:cubicBezTo>
                        <a:pt x="62" y="29"/>
                        <a:pt x="62" y="29"/>
                        <a:pt x="61" y="29"/>
                      </a:cubicBezTo>
                      <a:cubicBezTo>
                        <a:pt x="61" y="31"/>
                        <a:pt x="60" y="33"/>
                        <a:pt x="59" y="35"/>
                      </a:cubicBezTo>
                      <a:moveTo>
                        <a:pt x="74" y="26"/>
                      </a:moveTo>
                      <a:cubicBezTo>
                        <a:pt x="74" y="25"/>
                        <a:pt x="74" y="25"/>
                        <a:pt x="74" y="25"/>
                      </a:cubicBezTo>
                      <a:cubicBezTo>
                        <a:pt x="72" y="27"/>
                        <a:pt x="71" y="29"/>
                        <a:pt x="70" y="31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2" y="29"/>
                        <a:pt x="73" y="28"/>
                        <a:pt x="74" y="2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6" y="1123"/>
                  <a:ext cx="21" cy="36"/>
                </a:xfrm>
                <a:custGeom>
                  <a:avLst/>
                  <a:gdLst>
                    <a:gd name="T0" fmla="*/ 1 w 26"/>
                    <a:gd name="T1" fmla="*/ 0 h 45"/>
                    <a:gd name="T2" fmla="*/ 10 w 26"/>
                    <a:gd name="T3" fmla="*/ 12 h 45"/>
                    <a:gd name="T4" fmla="*/ 19 w 26"/>
                    <a:gd name="T5" fmla="*/ 30 h 45"/>
                    <a:gd name="T6" fmla="*/ 26 w 26"/>
                    <a:gd name="T7" fmla="*/ 45 h 45"/>
                    <a:gd name="T8" fmla="*/ 25 w 26"/>
                    <a:gd name="T9" fmla="*/ 45 h 45"/>
                    <a:gd name="T10" fmla="*/ 22 w 26"/>
                    <a:gd name="T11" fmla="*/ 41 h 45"/>
                    <a:gd name="T12" fmla="*/ 18 w 26"/>
                    <a:gd name="T13" fmla="*/ 31 h 45"/>
                    <a:gd name="T14" fmla="*/ 10 w 26"/>
                    <a:gd name="T15" fmla="*/ 16 h 45"/>
                    <a:gd name="T16" fmla="*/ 9 w 26"/>
                    <a:gd name="T17" fmla="*/ 13 h 45"/>
                    <a:gd name="T18" fmla="*/ 0 w 26"/>
                    <a:gd name="T19" fmla="*/ 0 h 45"/>
                    <a:gd name="T20" fmla="*/ 1 w 26"/>
                    <a:gd name="T21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5">
                      <a:moveTo>
                        <a:pt x="1" y="0"/>
                      </a:moveTo>
                      <a:cubicBezTo>
                        <a:pt x="4" y="4"/>
                        <a:pt x="7" y="8"/>
                        <a:pt x="10" y="12"/>
                      </a:cubicBezTo>
                      <a:cubicBezTo>
                        <a:pt x="15" y="17"/>
                        <a:pt x="17" y="24"/>
                        <a:pt x="19" y="30"/>
                      </a:cubicBezTo>
                      <a:cubicBezTo>
                        <a:pt x="21" y="35"/>
                        <a:pt x="23" y="40"/>
                        <a:pt x="26" y="45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4" y="44"/>
                        <a:pt x="23" y="42"/>
                        <a:pt x="22" y="41"/>
                      </a:cubicBezTo>
                      <a:cubicBezTo>
                        <a:pt x="21" y="38"/>
                        <a:pt x="19" y="34"/>
                        <a:pt x="18" y="31"/>
                      </a:cubicBezTo>
                      <a:cubicBezTo>
                        <a:pt x="15" y="26"/>
                        <a:pt x="13" y="21"/>
                        <a:pt x="10" y="16"/>
                      </a:cubicBezTo>
                      <a:cubicBezTo>
                        <a:pt x="10" y="15"/>
                        <a:pt x="9" y="14"/>
                        <a:pt x="9" y="13"/>
                      </a:cubicBezTo>
                      <a:cubicBezTo>
                        <a:pt x="6" y="9"/>
                        <a:pt x="3" y="4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1" y="1125"/>
                  <a:ext cx="3" cy="11"/>
                </a:xfrm>
                <a:custGeom>
                  <a:avLst/>
                  <a:gdLst>
                    <a:gd name="T0" fmla="*/ 0 w 4"/>
                    <a:gd name="T1" fmla="*/ 13 h 13"/>
                    <a:gd name="T2" fmla="*/ 4 w 4"/>
                    <a:gd name="T3" fmla="*/ 0 h 13"/>
                    <a:gd name="T4" fmla="*/ 0 w 4"/>
                    <a:gd name="T5" fmla="*/ 13 h 13"/>
                    <a:gd name="T6" fmla="*/ 0 w 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3">
                      <a:moveTo>
                        <a:pt x="0" y="13"/>
                      </a:moveTo>
                      <a:cubicBezTo>
                        <a:pt x="2" y="8"/>
                        <a:pt x="3" y="4"/>
                        <a:pt x="4" y="0"/>
                      </a:cubicBezTo>
                      <a:cubicBezTo>
                        <a:pt x="4" y="4"/>
                        <a:pt x="4" y="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41" y="1090"/>
                  <a:ext cx="22" cy="21"/>
                </a:xfrm>
                <a:custGeom>
                  <a:avLst/>
                  <a:gdLst>
                    <a:gd name="T0" fmla="*/ 21 w 26"/>
                    <a:gd name="T1" fmla="*/ 4 h 26"/>
                    <a:gd name="T2" fmla="*/ 23 w 26"/>
                    <a:gd name="T3" fmla="*/ 9 h 26"/>
                    <a:gd name="T4" fmla="*/ 22 w 26"/>
                    <a:gd name="T5" fmla="*/ 13 h 26"/>
                    <a:gd name="T6" fmla="*/ 23 w 26"/>
                    <a:gd name="T7" fmla="*/ 13 h 26"/>
                    <a:gd name="T8" fmla="*/ 24 w 26"/>
                    <a:gd name="T9" fmla="*/ 11 h 26"/>
                    <a:gd name="T10" fmla="*/ 25 w 26"/>
                    <a:gd name="T11" fmla="*/ 21 h 26"/>
                    <a:gd name="T12" fmla="*/ 24 w 26"/>
                    <a:gd name="T13" fmla="*/ 14 h 26"/>
                    <a:gd name="T14" fmla="*/ 23 w 26"/>
                    <a:gd name="T15" fmla="*/ 14 h 26"/>
                    <a:gd name="T16" fmla="*/ 23 w 26"/>
                    <a:gd name="T17" fmla="*/ 21 h 26"/>
                    <a:gd name="T18" fmla="*/ 17 w 26"/>
                    <a:gd name="T19" fmla="*/ 26 h 26"/>
                    <a:gd name="T20" fmla="*/ 5 w 26"/>
                    <a:gd name="T21" fmla="*/ 20 h 26"/>
                    <a:gd name="T22" fmla="*/ 5 w 26"/>
                    <a:gd name="T23" fmla="*/ 16 h 26"/>
                    <a:gd name="T24" fmla="*/ 1 w 26"/>
                    <a:gd name="T25" fmla="*/ 20 h 26"/>
                    <a:gd name="T26" fmla="*/ 5 w 26"/>
                    <a:gd name="T27" fmla="*/ 7 h 26"/>
                    <a:gd name="T28" fmla="*/ 6 w 26"/>
                    <a:gd name="T29" fmla="*/ 7 h 26"/>
                    <a:gd name="T30" fmla="*/ 7 w 26"/>
                    <a:gd name="T31" fmla="*/ 11 h 26"/>
                    <a:gd name="T32" fmla="*/ 8 w 26"/>
                    <a:gd name="T33" fmla="*/ 11 h 26"/>
                    <a:gd name="T34" fmla="*/ 9 w 26"/>
                    <a:gd name="T35" fmla="*/ 6 h 26"/>
                    <a:gd name="T36" fmla="*/ 9 w 26"/>
                    <a:gd name="T37" fmla="*/ 6 h 26"/>
                    <a:gd name="T38" fmla="*/ 11 w 26"/>
                    <a:gd name="T39" fmla="*/ 14 h 26"/>
                    <a:gd name="T40" fmla="*/ 11 w 26"/>
                    <a:gd name="T41" fmla="*/ 18 h 26"/>
                    <a:gd name="T42" fmla="*/ 13 w 26"/>
                    <a:gd name="T43" fmla="*/ 20 h 26"/>
                    <a:gd name="T44" fmla="*/ 11 w 26"/>
                    <a:gd name="T45" fmla="*/ 0 h 26"/>
                    <a:gd name="T46" fmla="*/ 12 w 26"/>
                    <a:gd name="T47" fmla="*/ 0 h 26"/>
                    <a:gd name="T48" fmla="*/ 16 w 26"/>
                    <a:gd name="T49" fmla="*/ 9 h 26"/>
                    <a:gd name="T50" fmla="*/ 15 w 26"/>
                    <a:gd name="T51" fmla="*/ 8 h 26"/>
                    <a:gd name="T52" fmla="*/ 19 w 26"/>
                    <a:gd name="T53" fmla="*/ 21 h 26"/>
                    <a:gd name="T54" fmla="*/ 20 w 26"/>
                    <a:gd name="T55" fmla="*/ 21 h 26"/>
                    <a:gd name="T56" fmla="*/ 18 w 26"/>
                    <a:gd name="T57" fmla="*/ 11 h 26"/>
                    <a:gd name="T58" fmla="*/ 19 w 26"/>
                    <a:gd name="T59" fmla="*/ 11 h 26"/>
                    <a:gd name="T60" fmla="*/ 21 w 26"/>
                    <a:gd name="T61" fmla="*/ 18 h 26"/>
                    <a:gd name="T62" fmla="*/ 22 w 26"/>
                    <a:gd name="T63" fmla="*/ 17 h 26"/>
                    <a:gd name="T64" fmla="*/ 21 w 26"/>
                    <a:gd name="T65" fmla="*/ 10 h 26"/>
                    <a:gd name="T66" fmla="*/ 20 w 26"/>
                    <a:gd name="T67" fmla="*/ 5 h 26"/>
                    <a:gd name="T68" fmla="*/ 20 w 26"/>
                    <a:gd name="T69" fmla="*/ 4 h 26"/>
                    <a:gd name="T70" fmla="*/ 21 w 26"/>
                    <a:gd name="T71" fmla="*/ 4 h 26"/>
                    <a:gd name="T72" fmla="*/ 6 w 26"/>
                    <a:gd name="T73" fmla="*/ 10 h 26"/>
                    <a:gd name="T74" fmla="*/ 6 w 26"/>
                    <a:gd name="T75" fmla="*/ 17 h 26"/>
                    <a:gd name="T76" fmla="*/ 6 w 26"/>
                    <a:gd name="T77" fmla="*/ 17 h 26"/>
                    <a:gd name="T78" fmla="*/ 6 w 26"/>
                    <a:gd name="T79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6" h="26">
                      <a:moveTo>
                        <a:pt x="21" y="4"/>
                      </a:moveTo>
                      <a:cubicBezTo>
                        <a:pt x="21" y="6"/>
                        <a:pt x="22" y="7"/>
                        <a:pt x="23" y="9"/>
                      </a:cubicBezTo>
                      <a:cubicBezTo>
                        <a:pt x="22" y="10"/>
                        <a:pt x="22" y="11"/>
                        <a:pt x="22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2"/>
                        <a:pt x="23" y="12"/>
                        <a:pt x="24" y="11"/>
                      </a:cubicBezTo>
                      <a:cubicBezTo>
                        <a:pt x="25" y="13"/>
                        <a:pt x="26" y="19"/>
                        <a:pt x="25" y="21"/>
                      </a:cubicBezTo>
                      <a:cubicBezTo>
                        <a:pt x="24" y="19"/>
                        <a:pt x="24" y="17"/>
                        <a:pt x="24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7"/>
                        <a:pt x="24" y="19"/>
                        <a:pt x="23" y="21"/>
                      </a:cubicBezTo>
                      <a:cubicBezTo>
                        <a:pt x="22" y="23"/>
                        <a:pt x="19" y="24"/>
                        <a:pt x="17" y="26"/>
                      </a:cubicBezTo>
                      <a:cubicBezTo>
                        <a:pt x="15" y="21"/>
                        <a:pt x="10" y="21"/>
                        <a:pt x="5" y="20"/>
                      </a:cubicBezTo>
                      <a:cubicBezTo>
                        <a:pt x="5" y="19"/>
                        <a:pt x="5" y="18"/>
                        <a:pt x="5" y="16"/>
                      </a:cubicBezTo>
                      <a:cubicBezTo>
                        <a:pt x="3" y="18"/>
                        <a:pt x="4" y="21"/>
                        <a:pt x="1" y="20"/>
                      </a:cubicBezTo>
                      <a:cubicBezTo>
                        <a:pt x="0" y="15"/>
                        <a:pt x="3" y="11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7" y="9"/>
                        <a:pt x="7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9"/>
                        <a:pt x="8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0" y="9"/>
                        <a:pt x="10" y="11"/>
                        <a:pt x="11" y="14"/>
                      </a:cubicBezTo>
                      <a:cubicBezTo>
                        <a:pt x="11" y="15"/>
                        <a:pt x="11" y="17"/>
                        <a:pt x="11" y="18"/>
                      </a:cubicBezTo>
                      <a:cubicBezTo>
                        <a:pt x="11" y="19"/>
                        <a:pt x="12" y="20"/>
                        <a:pt x="13" y="20"/>
                      </a:cubicBezTo>
                      <a:cubicBezTo>
                        <a:pt x="14" y="13"/>
                        <a:pt x="14" y="7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3" y="3"/>
                        <a:pt x="15" y="5"/>
                        <a:pt x="16" y="9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6" y="12"/>
                        <a:pt x="18" y="17"/>
                        <a:pt x="19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19" y="18"/>
                        <a:pt x="19" y="14"/>
                        <a:pt x="18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3"/>
                        <a:pt x="20" y="15"/>
                        <a:pt x="21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5"/>
                        <a:pt x="21" y="12"/>
                        <a:pt x="21" y="10"/>
                      </a:cubicBezTo>
                      <a:cubicBezTo>
                        <a:pt x="21" y="8"/>
                        <a:pt x="20" y="6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moveTo>
                        <a:pt x="6" y="10"/>
                      </a:moveTo>
                      <a:cubicBezTo>
                        <a:pt x="4" y="13"/>
                        <a:pt x="5" y="15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5"/>
                        <a:pt x="6" y="12"/>
                        <a:pt x="6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0" y="1093"/>
                  <a:ext cx="7" cy="22"/>
                </a:xfrm>
                <a:custGeom>
                  <a:avLst/>
                  <a:gdLst>
                    <a:gd name="T0" fmla="*/ 8 w 8"/>
                    <a:gd name="T1" fmla="*/ 0 h 27"/>
                    <a:gd name="T2" fmla="*/ 6 w 8"/>
                    <a:gd name="T3" fmla="*/ 10 h 27"/>
                    <a:gd name="T4" fmla="*/ 5 w 8"/>
                    <a:gd name="T5" fmla="*/ 18 h 27"/>
                    <a:gd name="T6" fmla="*/ 2 w 8"/>
                    <a:gd name="T7" fmla="*/ 27 h 27"/>
                    <a:gd name="T8" fmla="*/ 0 w 8"/>
                    <a:gd name="T9" fmla="*/ 27 h 27"/>
                    <a:gd name="T10" fmla="*/ 0 w 8"/>
                    <a:gd name="T11" fmla="*/ 25 h 27"/>
                    <a:gd name="T12" fmla="*/ 6 w 8"/>
                    <a:gd name="T13" fmla="*/ 1 h 27"/>
                    <a:gd name="T14" fmla="*/ 7 w 8"/>
                    <a:gd name="T15" fmla="*/ 0 h 27"/>
                    <a:gd name="T16" fmla="*/ 8 w 8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27">
                      <a:moveTo>
                        <a:pt x="8" y="0"/>
                      </a:moveTo>
                      <a:cubicBezTo>
                        <a:pt x="7" y="3"/>
                        <a:pt x="6" y="7"/>
                        <a:pt x="6" y="10"/>
                      </a:cubicBezTo>
                      <a:cubicBezTo>
                        <a:pt x="5" y="13"/>
                        <a:pt x="5" y="15"/>
                        <a:pt x="5" y="18"/>
                      </a:cubicBezTo>
                      <a:cubicBezTo>
                        <a:pt x="4" y="21"/>
                        <a:pt x="3" y="24"/>
                        <a:pt x="2" y="27"/>
                      </a:cubicBezTo>
                      <a:cubicBezTo>
                        <a:pt x="1" y="27"/>
                        <a:pt x="1" y="27"/>
                        <a:pt x="0" y="27"/>
                      </a:cubicBezTo>
                      <a:cubicBezTo>
                        <a:pt x="0" y="26"/>
                        <a:pt x="0" y="25"/>
                        <a:pt x="0" y="25"/>
                      </a:cubicBezTo>
                      <a:cubicBezTo>
                        <a:pt x="2" y="17"/>
                        <a:pt x="4" y="9"/>
                        <a:pt x="6" y="1"/>
                      </a:cubicBezTo>
                      <a:cubicBezTo>
                        <a:pt x="6" y="1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6" y="1090"/>
                  <a:ext cx="4" cy="18"/>
                </a:xfrm>
                <a:custGeom>
                  <a:avLst/>
                  <a:gdLst>
                    <a:gd name="T0" fmla="*/ 0 w 5"/>
                    <a:gd name="T1" fmla="*/ 23 h 23"/>
                    <a:gd name="T2" fmla="*/ 5 w 5"/>
                    <a:gd name="T3" fmla="*/ 0 h 23"/>
                    <a:gd name="T4" fmla="*/ 5 w 5"/>
                    <a:gd name="T5" fmla="*/ 1 h 23"/>
                    <a:gd name="T6" fmla="*/ 2 w 5"/>
                    <a:gd name="T7" fmla="*/ 15 h 23"/>
                    <a:gd name="T8" fmla="*/ 2 w 5"/>
                    <a:gd name="T9" fmla="*/ 21 h 23"/>
                    <a:gd name="T10" fmla="*/ 0 w 5"/>
                    <a:gd name="T11" fmla="*/ 23 h 23"/>
                    <a:gd name="T12" fmla="*/ 0 w 5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3">
                      <a:moveTo>
                        <a:pt x="0" y="23"/>
                      </a:moveTo>
                      <a:cubicBezTo>
                        <a:pt x="0" y="15"/>
                        <a:pt x="2" y="8"/>
                        <a:pt x="5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6"/>
                        <a:pt x="3" y="11"/>
                        <a:pt x="2" y="15"/>
                      </a:cubicBezTo>
                      <a:cubicBezTo>
                        <a:pt x="2" y="17"/>
                        <a:pt x="2" y="19"/>
                        <a:pt x="2" y="21"/>
                      </a:cubicBezTo>
                      <a:cubicBezTo>
                        <a:pt x="2" y="22"/>
                        <a:pt x="1" y="22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8" y="1097"/>
                  <a:ext cx="4" cy="10"/>
                </a:xfrm>
                <a:custGeom>
                  <a:avLst/>
                  <a:gdLst>
                    <a:gd name="T0" fmla="*/ 0 w 5"/>
                    <a:gd name="T1" fmla="*/ 12 h 12"/>
                    <a:gd name="T2" fmla="*/ 3 w 5"/>
                    <a:gd name="T3" fmla="*/ 0 h 12"/>
                    <a:gd name="T4" fmla="*/ 4 w 5"/>
                    <a:gd name="T5" fmla="*/ 0 h 12"/>
                    <a:gd name="T6" fmla="*/ 5 w 5"/>
                    <a:gd name="T7" fmla="*/ 2 h 12"/>
                    <a:gd name="T8" fmla="*/ 1 w 5"/>
                    <a:gd name="T9" fmla="*/ 12 h 12"/>
                    <a:gd name="T10" fmla="*/ 0 w 5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12"/>
                      </a:moveTo>
                      <a:cubicBezTo>
                        <a:pt x="1" y="8"/>
                        <a:pt x="2" y="4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"/>
                        <a:pt x="5" y="1"/>
                        <a:pt x="5" y="2"/>
                      </a:cubicBezTo>
                      <a:cubicBezTo>
                        <a:pt x="3" y="5"/>
                        <a:pt x="4" y="9"/>
                        <a:pt x="1" y="12"/>
                      </a:cubicBezTo>
                      <a:cubicBezTo>
                        <a:pt x="0" y="12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7" y="1099"/>
                  <a:ext cx="4" cy="13"/>
                </a:xfrm>
                <a:custGeom>
                  <a:avLst/>
                  <a:gdLst>
                    <a:gd name="T0" fmla="*/ 0 w 5"/>
                    <a:gd name="T1" fmla="*/ 17 h 17"/>
                    <a:gd name="T2" fmla="*/ 5 w 5"/>
                    <a:gd name="T3" fmla="*/ 0 h 17"/>
                    <a:gd name="T4" fmla="*/ 1 w 5"/>
                    <a:gd name="T5" fmla="*/ 17 h 17"/>
                    <a:gd name="T6" fmla="*/ 0 w 5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7">
                      <a:moveTo>
                        <a:pt x="0" y="17"/>
                      </a:moveTo>
                      <a:cubicBezTo>
                        <a:pt x="1" y="11"/>
                        <a:pt x="2" y="5"/>
                        <a:pt x="5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2" y="1150"/>
                  <a:ext cx="42" cy="48"/>
                </a:xfrm>
                <a:custGeom>
                  <a:avLst/>
                  <a:gdLst>
                    <a:gd name="T0" fmla="*/ 9 w 52"/>
                    <a:gd name="T1" fmla="*/ 29 h 60"/>
                    <a:gd name="T2" fmla="*/ 13 w 52"/>
                    <a:gd name="T3" fmla="*/ 41 h 60"/>
                    <a:gd name="T4" fmla="*/ 21 w 52"/>
                    <a:gd name="T5" fmla="*/ 55 h 60"/>
                    <a:gd name="T6" fmla="*/ 25 w 52"/>
                    <a:gd name="T7" fmla="*/ 59 h 60"/>
                    <a:gd name="T8" fmla="*/ 28 w 52"/>
                    <a:gd name="T9" fmla="*/ 55 h 60"/>
                    <a:gd name="T10" fmla="*/ 35 w 52"/>
                    <a:gd name="T11" fmla="*/ 43 h 60"/>
                    <a:gd name="T12" fmla="*/ 45 w 52"/>
                    <a:gd name="T13" fmla="*/ 25 h 60"/>
                    <a:gd name="T14" fmla="*/ 52 w 52"/>
                    <a:gd name="T15" fmla="*/ 7 h 60"/>
                    <a:gd name="T16" fmla="*/ 52 w 52"/>
                    <a:gd name="T17" fmla="*/ 4 h 60"/>
                    <a:gd name="T18" fmla="*/ 39 w 52"/>
                    <a:gd name="T19" fmla="*/ 13 h 60"/>
                    <a:gd name="T20" fmla="*/ 37 w 52"/>
                    <a:gd name="T21" fmla="*/ 0 h 60"/>
                    <a:gd name="T22" fmla="*/ 27 w 52"/>
                    <a:gd name="T23" fmla="*/ 11 h 60"/>
                    <a:gd name="T24" fmla="*/ 20 w 52"/>
                    <a:gd name="T25" fmla="*/ 2 h 60"/>
                    <a:gd name="T26" fmla="*/ 17 w 52"/>
                    <a:gd name="T27" fmla="*/ 7 h 60"/>
                    <a:gd name="T28" fmla="*/ 13 w 52"/>
                    <a:gd name="T29" fmla="*/ 2 h 60"/>
                    <a:gd name="T30" fmla="*/ 9 w 52"/>
                    <a:gd name="T31" fmla="*/ 8 h 60"/>
                    <a:gd name="T32" fmla="*/ 3 w 52"/>
                    <a:gd name="T33" fmla="*/ 4 h 60"/>
                    <a:gd name="T34" fmla="*/ 3 w 52"/>
                    <a:gd name="T35" fmla="*/ 12 h 60"/>
                    <a:gd name="T36" fmla="*/ 9 w 52"/>
                    <a:gd name="T37" fmla="*/ 2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60">
                      <a:moveTo>
                        <a:pt x="9" y="29"/>
                      </a:moveTo>
                      <a:cubicBezTo>
                        <a:pt x="9" y="34"/>
                        <a:pt x="11" y="37"/>
                        <a:pt x="13" y="41"/>
                      </a:cubicBezTo>
                      <a:cubicBezTo>
                        <a:pt x="16" y="45"/>
                        <a:pt x="18" y="50"/>
                        <a:pt x="21" y="55"/>
                      </a:cubicBezTo>
                      <a:cubicBezTo>
                        <a:pt x="22" y="57"/>
                        <a:pt x="23" y="59"/>
                        <a:pt x="25" y="59"/>
                      </a:cubicBezTo>
                      <a:cubicBezTo>
                        <a:pt x="28" y="60"/>
                        <a:pt x="28" y="56"/>
                        <a:pt x="28" y="55"/>
                      </a:cubicBezTo>
                      <a:cubicBezTo>
                        <a:pt x="30" y="50"/>
                        <a:pt x="32" y="46"/>
                        <a:pt x="35" y="43"/>
                      </a:cubicBezTo>
                      <a:cubicBezTo>
                        <a:pt x="40" y="38"/>
                        <a:pt x="43" y="32"/>
                        <a:pt x="45" y="25"/>
                      </a:cubicBezTo>
                      <a:cubicBezTo>
                        <a:pt x="46" y="19"/>
                        <a:pt x="48" y="13"/>
                        <a:pt x="52" y="7"/>
                      </a:cubicBezTo>
                      <a:cubicBezTo>
                        <a:pt x="52" y="7"/>
                        <a:pt x="52" y="5"/>
                        <a:pt x="52" y="4"/>
                      </a:cubicBezTo>
                      <a:cubicBezTo>
                        <a:pt x="47" y="6"/>
                        <a:pt x="43" y="9"/>
                        <a:pt x="39" y="13"/>
                      </a:cubicBezTo>
                      <a:cubicBezTo>
                        <a:pt x="38" y="9"/>
                        <a:pt x="38" y="5"/>
                        <a:pt x="37" y="0"/>
                      </a:cubicBezTo>
                      <a:cubicBezTo>
                        <a:pt x="31" y="2"/>
                        <a:pt x="30" y="7"/>
                        <a:pt x="27" y="11"/>
                      </a:cubicBezTo>
                      <a:cubicBezTo>
                        <a:pt x="25" y="8"/>
                        <a:pt x="24" y="4"/>
                        <a:pt x="20" y="2"/>
                      </a:cubicBezTo>
                      <a:cubicBezTo>
                        <a:pt x="19" y="4"/>
                        <a:pt x="18" y="5"/>
                        <a:pt x="17" y="7"/>
                      </a:cubicBezTo>
                      <a:cubicBezTo>
                        <a:pt x="15" y="5"/>
                        <a:pt x="14" y="4"/>
                        <a:pt x="13" y="2"/>
                      </a:cubicBezTo>
                      <a:cubicBezTo>
                        <a:pt x="11" y="4"/>
                        <a:pt x="10" y="6"/>
                        <a:pt x="9" y="8"/>
                      </a:cubicBezTo>
                      <a:cubicBezTo>
                        <a:pt x="7" y="7"/>
                        <a:pt x="5" y="6"/>
                        <a:pt x="3" y="4"/>
                      </a:cubicBezTo>
                      <a:cubicBezTo>
                        <a:pt x="2" y="7"/>
                        <a:pt x="0" y="9"/>
                        <a:pt x="3" y="12"/>
                      </a:cubicBezTo>
                      <a:cubicBezTo>
                        <a:pt x="7" y="17"/>
                        <a:pt x="8" y="23"/>
                        <a:pt x="9" y="29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03" y="1074"/>
                  <a:ext cx="71" cy="64"/>
                </a:xfrm>
                <a:custGeom>
                  <a:avLst/>
                  <a:gdLst>
                    <a:gd name="T0" fmla="*/ 46 w 87"/>
                    <a:gd name="T1" fmla="*/ 79 h 79"/>
                    <a:gd name="T2" fmla="*/ 34 w 87"/>
                    <a:gd name="T3" fmla="*/ 78 h 79"/>
                    <a:gd name="T4" fmla="*/ 15 w 87"/>
                    <a:gd name="T5" fmla="*/ 74 h 79"/>
                    <a:gd name="T6" fmla="*/ 5 w 87"/>
                    <a:gd name="T7" fmla="*/ 75 h 79"/>
                    <a:gd name="T8" fmla="*/ 2 w 87"/>
                    <a:gd name="T9" fmla="*/ 76 h 79"/>
                    <a:gd name="T10" fmla="*/ 3 w 87"/>
                    <a:gd name="T11" fmla="*/ 69 h 79"/>
                    <a:gd name="T12" fmla="*/ 5 w 87"/>
                    <a:gd name="T13" fmla="*/ 55 h 79"/>
                    <a:gd name="T14" fmla="*/ 5 w 87"/>
                    <a:gd name="T15" fmla="*/ 51 h 79"/>
                    <a:gd name="T16" fmla="*/ 5 w 87"/>
                    <a:gd name="T17" fmla="*/ 35 h 79"/>
                    <a:gd name="T18" fmla="*/ 14 w 87"/>
                    <a:gd name="T19" fmla="*/ 20 h 79"/>
                    <a:gd name="T20" fmla="*/ 35 w 87"/>
                    <a:gd name="T21" fmla="*/ 6 h 79"/>
                    <a:gd name="T22" fmla="*/ 36 w 87"/>
                    <a:gd name="T23" fmla="*/ 6 h 79"/>
                    <a:gd name="T24" fmla="*/ 74 w 87"/>
                    <a:gd name="T25" fmla="*/ 4 h 79"/>
                    <a:gd name="T26" fmla="*/ 81 w 87"/>
                    <a:gd name="T27" fmla="*/ 9 h 79"/>
                    <a:gd name="T28" fmla="*/ 84 w 87"/>
                    <a:gd name="T29" fmla="*/ 30 h 79"/>
                    <a:gd name="T30" fmla="*/ 61 w 87"/>
                    <a:gd name="T31" fmla="*/ 71 h 79"/>
                    <a:gd name="T32" fmla="*/ 46 w 87"/>
                    <a:gd name="T33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7" h="79">
                      <a:moveTo>
                        <a:pt x="46" y="79"/>
                      </a:moveTo>
                      <a:cubicBezTo>
                        <a:pt x="42" y="79"/>
                        <a:pt x="38" y="79"/>
                        <a:pt x="34" y="78"/>
                      </a:cubicBezTo>
                      <a:cubicBezTo>
                        <a:pt x="28" y="77"/>
                        <a:pt x="22" y="76"/>
                        <a:pt x="15" y="74"/>
                      </a:cubicBezTo>
                      <a:cubicBezTo>
                        <a:pt x="12" y="73"/>
                        <a:pt x="9" y="73"/>
                        <a:pt x="5" y="75"/>
                      </a:cubicBezTo>
                      <a:cubicBezTo>
                        <a:pt x="4" y="76"/>
                        <a:pt x="3" y="76"/>
                        <a:pt x="2" y="76"/>
                      </a:cubicBezTo>
                      <a:cubicBezTo>
                        <a:pt x="0" y="74"/>
                        <a:pt x="1" y="72"/>
                        <a:pt x="3" y="69"/>
                      </a:cubicBezTo>
                      <a:cubicBezTo>
                        <a:pt x="5" y="65"/>
                        <a:pt x="6" y="60"/>
                        <a:pt x="5" y="55"/>
                      </a:cubicBezTo>
                      <a:cubicBezTo>
                        <a:pt x="5" y="54"/>
                        <a:pt x="5" y="52"/>
                        <a:pt x="5" y="51"/>
                      </a:cubicBezTo>
                      <a:cubicBezTo>
                        <a:pt x="5" y="45"/>
                        <a:pt x="5" y="40"/>
                        <a:pt x="5" y="35"/>
                      </a:cubicBezTo>
                      <a:cubicBezTo>
                        <a:pt x="6" y="30"/>
                        <a:pt x="10" y="24"/>
                        <a:pt x="14" y="20"/>
                      </a:cubicBezTo>
                      <a:cubicBezTo>
                        <a:pt x="20" y="14"/>
                        <a:pt x="28" y="10"/>
                        <a:pt x="35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50" y="2"/>
                        <a:pt x="63" y="0"/>
                        <a:pt x="74" y="4"/>
                      </a:cubicBezTo>
                      <a:cubicBezTo>
                        <a:pt x="77" y="5"/>
                        <a:pt x="80" y="6"/>
                        <a:pt x="81" y="9"/>
                      </a:cubicBezTo>
                      <a:cubicBezTo>
                        <a:pt x="86" y="14"/>
                        <a:pt x="87" y="22"/>
                        <a:pt x="84" y="30"/>
                      </a:cubicBezTo>
                      <a:cubicBezTo>
                        <a:pt x="80" y="44"/>
                        <a:pt x="72" y="58"/>
                        <a:pt x="61" y="71"/>
                      </a:cubicBezTo>
                      <a:cubicBezTo>
                        <a:pt x="57" y="75"/>
                        <a:pt x="52" y="79"/>
                        <a:pt x="46" y="7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802" y="1078"/>
                  <a:ext cx="62" cy="60"/>
                </a:xfrm>
                <a:custGeom>
                  <a:avLst/>
                  <a:gdLst>
                    <a:gd name="T0" fmla="*/ 55 w 76"/>
                    <a:gd name="T1" fmla="*/ 50 h 75"/>
                    <a:gd name="T2" fmla="*/ 60 w 76"/>
                    <a:gd name="T3" fmla="*/ 48 h 75"/>
                    <a:gd name="T4" fmla="*/ 58 w 76"/>
                    <a:gd name="T5" fmla="*/ 51 h 75"/>
                    <a:gd name="T6" fmla="*/ 59 w 76"/>
                    <a:gd name="T7" fmla="*/ 53 h 75"/>
                    <a:gd name="T8" fmla="*/ 71 w 76"/>
                    <a:gd name="T9" fmla="*/ 49 h 75"/>
                    <a:gd name="T10" fmla="*/ 58 w 76"/>
                    <a:gd name="T11" fmla="*/ 61 h 75"/>
                    <a:gd name="T12" fmla="*/ 68 w 76"/>
                    <a:gd name="T13" fmla="*/ 56 h 75"/>
                    <a:gd name="T14" fmla="*/ 53 w 76"/>
                    <a:gd name="T15" fmla="*/ 69 h 75"/>
                    <a:gd name="T16" fmla="*/ 28 w 76"/>
                    <a:gd name="T17" fmla="*/ 73 h 75"/>
                    <a:gd name="T18" fmla="*/ 14 w 76"/>
                    <a:gd name="T19" fmla="*/ 69 h 75"/>
                    <a:gd name="T20" fmla="*/ 3 w 76"/>
                    <a:gd name="T21" fmla="*/ 67 h 75"/>
                    <a:gd name="T22" fmla="*/ 5 w 76"/>
                    <a:gd name="T23" fmla="*/ 63 h 75"/>
                    <a:gd name="T24" fmla="*/ 7 w 76"/>
                    <a:gd name="T25" fmla="*/ 55 h 75"/>
                    <a:gd name="T26" fmla="*/ 7 w 76"/>
                    <a:gd name="T27" fmla="*/ 41 h 75"/>
                    <a:gd name="T28" fmla="*/ 17 w 76"/>
                    <a:gd name="T29" fmla="*/ 21 h 75"/>
                    <a:gd name="T30" fmla="*/ 12 w 76"/>
                    <a:gd name="T31" fmla="*/ 22 h 75"/>
                    <a:gd name="T32" fmla="*/ 34 w 76"/>
                    <a:gd name="T33" fmla="*/ 5 h 75"/>
                    <a:gd name="T34" fmla="*/ 47 w 76"/>
                    <a:gd name="T35" fmla="*/ 1 h 75"/>
                    <a:gd name="T36" fmla="*/ 38 w 76"/>
                    <a:gd name="T37" fmla="*/ 9 h 75"/>
                    <a:gd name="T38" fmla="*/ 34 w 76"/>
                    <a:gd name="T39" fmla="*/ 17 h 75"/>
                    <a:gd name="T40" fmla="*/ 53 w 76"/>
                    <a:gd name="T41" fmla="*/ 6 h 75"/>
                    <a:gd name="T42" fmla="*/ 35 w 76"/>
                    <a:gd name="T43" fmla="*/ 20 h 75"/>
                    <a:gd name="T44" fmla="*/ 28 w 76"/>
                    <a:gd name="T45" fmla="*/ 33 h 75"/>
                    <a:gd name="T46" fmla="*/ 52 w 76"/>
                    <a:gd name="T47" fmla="*/ 20 h 75"/>
                    <a:gd name="T48" fmla="*/ 61 w 76"/>
                    <a:gd name="T49" fmla="*/ 18 h 75"/>
                    <a:gd name="T50" fmla="*/ 58 w 76"/>
                    <a:gd name="T51" fmla="*/ 26 h 75"/>
                    <a:gd name="T52" fmla="*/ 52 w 76"/>
                    <a:gd name="T53" fmla="*/ 41 h 75"/>
                    <a:gd name="T54" fmla="*/ 57 w 76"/>
                    <a:gd name="T55" fmla="*/ 44 h 75"/>
                    <a:gd name="T56" fmla="*/ 58 w 76"/>
                    <a:gd name="T57" fmla="*/ 46 h 75"/>
                    <a:gd name="T58" fmla="*/ 64 w 76"/>
                    <a:gd name="T59" fmla="*/ 54 h 75"/>
                    <a:gd name="T60" fmla="*/ 38 w 76"/>
                    <a:gd name="T61" fmla="*/ 67 h 75"/>
                    <a:gd name="T62" fmla="*/ 32 w 76"/>
                    <a:gd name="T63" fmla="*/ 35 h 75"/>
                    <a:gd name="T64" fmla="*/ 51 w 76"/>
                    <a:gd name="T65" fmla="*/ 22 h 75"/>
                    <a:gd name="T66" fmla="*/ 63 w 76"/>
                    <a:gd name="T67" fmla="*/ 37 h 75"/>
                    <a:gd name="T68" fmla="*/ 49 w 76"/>
                    <a:gd name="T69" fmla="*/ 54 h 75"/>
                    <a:gd name="T70" fmla="*/ 49 w 76"/>
                    <a:gd name="T71" fmla="*/ 54 h 75"/>
                    <a:gd name="T72" fmla="*/ 20 w 76"/>
                    <a:gd name="T73" fmla="*/ 32 h 75"/>
                    <a:gd name="T74" fmla="*/ 52 w 76"/>
                    <a:gd name="T75" fmla="*/ 39 h 75"/>
                    <a:gd name="T76" fmla="*/ 43 w 76"/>
                    <a:gd name="T77" fmla="*/ 48 h 75"/>
                    <a:gd name="T78" fmla="*/ 23 w 76"/>
                    <a:gd name="T79" fmla="*/ 24 h 75"/>
                    <a:gd name="T80" fmla="*/ 41 w 76"/>
                    <a:gd name="T81" fmla="*/ 69 h 75"/>
                    <a:gd name="T82" fmla="*/ 40 w 76"/>
                    <a:gd name="T83" fmla="*/ 68 h 75"/>
                    <a:gd name="T84" fmla="*/ 42 w 76"/>
                    <a:gd name="T85" fmla="*/ 61 h 75"/>
                    <a:gd name="T86" fmla="*/ 22 w 76"/>
                    <a:gd name="T87" fmla="*/ 40 h 75"/>
                    <a:gd name="T88" fmla="*/ 12 w 76"/>
                    <a:gd name="T89" fmla="*/ 37 h 75"/>
                    <a:gd name="T90" fmla="*/ 12 w 76"/>
                    <a:gd name="T91" fmla="*/ 37 h 75"/>
                    <a:gd name="T92" fmla="*/ 21 w 76"/>
                    <a:gd name="T93" fmla="*/ 20 h 75"/>
                    <a:gd name="T94" fmla="*/ 19 w 76"/>
                    <a:gd name="T95" fmla="*/ 35 h 75"/>
                    <a:gd name="T96" fmla="*/ 29 w 76"/>
                    <a:gd name="T97" fmla="*/ 45 h 75"/>
                    <a:gd name="T98" fmla="*/ 21 w 76"/>
                    <a:gd name="T99" fmla="*/ 62 h 75"/>
                    <a:gd name="T100" fmla="*/ 21 w 76"/>
                    <a:gd name="T101" fmla="*/ 62 h 75"/>
                    <a:gd name="T102" fmla="*/ 37 w 76"/>
                    <a:gd name="T103" fmla="*/ 39 h 75"/>
                    <a:gd name="T104" fmla="*/ 15 w 76"/>
                    <a:gd name="T105" fmla="*/ 3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6" h="75">
                      <a:moveTo>
                        <a:pt x="58" y="46"/>
                      </a:moveTo>
                      <a:cubicBezTo>
                        <a:pt x="57" y="47"/>
                        <a:pt x="56" y="49"/>
                        <a:pt x="55" y="50"/>
                      </a:cubicBezTo>
                      <a:cubicBezTo>
                        <a:pt x="55" y="50"/>
                        <a:pt x="55" y="50"/>
                        <a:pt x="55" y="50"/>
                      </a:cubicBezTo>
                      <a:cubicBezTo>
                        <a:pt x="58" y="48"/>
                        <a:pt x="60" y="46"/>
                        <a:pt x="63" y="44"/>
                      </a:cubicBezTo>
                      <a:cubicBezTo>
                        <a:pt x="62" y="45"/>
                        <a:pt x="61" y="47"/>
                        <a:pt x="60" y="48"/>
                      </a:cubicBezTo>
                      <a:cubicBezTo>
                        <a:pt x="60" y="48"/>
                        <a:pt x="60" y="48"/>
                        <a:pt x="60" y="48"/>
                      </a:cubicBezTo>
                      <a:cubicBezTo>
                        <a:pt x="62" y="47"/>
                        <a:pt x="64" y="45"/>
                        <a:pt x="66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4" y="47"/>
                        <a:pt x="62" y="49"/>
                        <a:pt x="58" y="51"/>
                      </a:cubicBezTo>
                      <a:cubicBezTo>
                        <a:pt x="54" y="52"/>
                        <a:pt x="52" y="54"/>
                        <a:pt x="51" y="56"/>
                      </a:cubicBezTo>
                      <a:cubicBezTo>
                        <a:pt x="58" y="53"/>
                        <a:pt x="64" y="49"/>
                        <a:pt x="70" y="43"/>
                      </a:cubicBezTo>
                      <a:cubicBezTo>
                        <a:pt x="68" y="48"/>
                        <a:pt x="64" y="51"/>
                        <a:pt x="59" y="53"/>
                      </a:cubicBezTo>
                      <a:cubicBezTo>
                        <a:pt x="60" y="54"/>
                        <a:pt x="60" y="54"/>
                        <a:pt x="60" y="54"/>
                      </a:cubicBezTo>
                      <a:cubicBezTo>
                        <a:pt x="65" y="51"/>
                        <a:pt x="70" y="47"/>
                        <a:pt x="76" y="44"/>
                      </a:cubicBezTo>
                      <a:cubicBezTo>
                        <a:pt x="75" y="46"/>
                        <a:pt x="73" y="47"/>
                        <a:pt x="71" y="49"/>
                      </a:cubicBezTo>
                      <a:cubicBezTo>
                        <a:pt x="69" y="50"/>
                        <a:pt x="67" y="52"/>
                        <a:pt x="65" y="54"/>
                      </a:cubicBezTo>
                      <a:cubicBezTo>
                        <a:pt x="63" y="56"/>
                        <a:pt x="61" y="58"/>
                        <a:pt x="59" y="59"/>
                      </a:cubicBezTo>
                      <a:cubicBezTo>
                        <a:pt x="59" y="60"/>
                        <a:pt x="58" y="60"/>
                        <a:pt x="58" y="61"/>
                      </a:cubicBezTo>
                      <a:cubicBezTo>
                        <a:pt x="58" y="62"/>
                        <a:pt x="58" y="62"/>
                        <a:pt x="58" y="62"/>
                      </a:cubicBezTo>
                      <a:cubicBezTo>
                        <a:pt x="61" y="60"/>
                        <a:pt x="65" y="58"/>
                        <a:pt x="68" y="56"/>
                      </a:cubicBezTo>
                      <a:cubicBezTo>
                        <a:pt x="68" y="56"/>
                        <a:pt x="68" y="56"/>
                        <a:pt x="68" y="56"/>
                      </a:cubicBezTo>
                      <a:cubicBezTo>
                        <a:pt x="67" y="57"/>
                        <a:pt x="66" y="59"/>
                        <a:pt x="64" y="60"/>
                      </a:cubicBezTo>
                      <a:cubicBezTo>
                        <a:pt x="62" y="61"/>
                        <a:pt x="60" y="65"/>
                        <a:pt x="57" y="67"/>
                      </a:cubicBezTo>
                      <a:cubicBezTo>
                        <a:pt x="56" y="67"/>
                        <a:pt x="54" y="69"/>
                        <a:pt x="53" y="69"/>
                      </a:cubicBezTo>
                      <a:cubicBezTo>
                        <a:pt x="49" y="73"/>
                        <a:pt x="46" y="74"/>
                        <a:pt x="40" y="73"/>
                      </a:cubicBezTo>
                      <a:cubicBezTo>
                        <a:pt x="39" y="74"/>
                        <a:pt x="39" y="74"/>
                        <a:pt x="39" y="74"/>
                      </a:cubicBezTo>
                      <a:cubicBezTo>
                        <a:pt x="35" y="75"/>
                        <a:pt x="32" y="73"/>
                        <a:pt x="28" y="73"/>
                      </a:cubicBezTo>
                      <a:cubicBezTo>
                        <a:pt x="28" y="73"/>
                        <a:pt x="28" y="72"/>
                        <a:pt x="27" y="72"/>
                      </a:cubicBezTo>
                      <a:cubicBezTo>
                        <a:pt x="25" y="71"/>
                        <a:pt x="23" y="69"/>
                        <a:pt x="21" y="69"/>
                      </a:cubicBezTo>
                      <a:cubicBezTo>
                        <a:pt x="19" y="68"/>
                        <a:pt x="16" y="69"/>
                        <a:pt x="14" y="69"/>
                      </a:cubicBezTo>
                      <a:cubicBezTo>
                        <a:pt x="12" y="69"/>
                        <a:pt x="10" y="69"/>
                        <a:pt x="9" y="70"/>
                      </a:cubicBezTo>
                      <a:cubicBezTo>
                        <a:pt x="6" y="72"/>
                        <a:pt x="4" y="71"/>
                        <a:pt x="0" y="72"/>
                      </a:cubicBezTo>
                      <a:cubicBezTo>
                        <a:pt x="1" y="70"/>
                        <a:pt x="2" y="68"/>
                        <a:pt x="3" y="67"/>
                      </a:cubicBezTo>
                      <a:cubicBezTo>
                        <a:pt x="4" y="66"/>
                        <a:pt x="6" y="65"/>
                        <a:pt x="7" y="64"/>
                      </a:cubicBezTo>
                      <a:cubicBezTo>
                        <a:pt x="8" y="64"/>
                        <a:pt x="8" y="63"/>
                        <a:pt x="9" y="63"/>
                      </a:cubicBezTo>
                      <a:cubicBezTo>
                        <a:pt x="7" y="63"/>
                        <a:pt x="6" y="63"/>
                        <a:pt x="5" y="63"/>
                      </a:cubicBezTo>
                      <a:cubicBezTo>
                        <a:pt x="4" y="59"/>
                        <a:pt x="7" y="57"/>
                        <a:pt x="10" y="56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9" y="55"/>
                        <a:pt x="8" y="55"/>
                        <a:pt x="7" y="55"/>
                      </a:cubicBezTo>
                      <a:cubicBezTo>
                        <a:pt x="4" y="52"/>
                        <a:pt x="8" y="50"/>
                        <a:pt x="10" y="47"/>
                      </a:cubicBezTo>
                      <a:cubicBezTo>
                        <a:pt x="6" y="48"/>
                        <a:pt x="7" y="45"/>
                        <a:pt x="7" y="43"/>
                      </a:cubicBezTo>
                      <a:cubicBezTo>
                        <a:pt x="7" y="42"/>
                        <a:pt x="7" y="41"/>
                        <a:pt x="7" y="41"/>
                      </a:cubicBezTo>
                      <a:cubicBezTo>
                        <a:pt x="5" y="36"/>
                        <a:pt x="8" y="32"/>
                        <a:pt x="11" y="27"/>
                      </a:cubicBezTo>
                      <a:cubicBezTo>
                        <a:pt x="12" y="27"/>
                        <a:pt x="12" y="27"/>
                        <a:pt x="12" y="26"/>
                      </a:cubicBezTo>
                      <a:cubicBezTo>
                        <a:pt x="14" y="24"/>
                        <a:pt x="16" y="23"/>
                        <a:pt x="17" y="21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3" y="23"/>
                        <a:pt x="10" y="27"/>
                        <a:pt x="7" y="30"/>
                      </a:cubicBezTo>
                      <a:cubicBezTo>
                        <a:pt x="7" y="28"/>
                        <a:pt x="10" y="23"/>
                        <a:pt x="12" y="22"/>
                      </a:cubicBezTo>
                      <a:cubicBezTo>
                        <a:pt x="16" y="19"/>
                        <a:pt x="18" y="17"/>
                        <a:pt x="22" y="14"/>
                      </a:cubicBezTo>
                      <a:cubicBezTo>
                        <a:pt x="23" y="13"/>
                        <a:pt x="25" y="11"/>
                        <a:pt x="26" y="11"/>
                      </a:cubicBezTo>
                      <a:cubicBezTo>
                        <a:pt x="29" y="8"/>
                        <a:pt x="31" y="7"/>
                        <a:pt x="34" y="5"/>
                      </a:cubicBezTo>
                      <a:cubicBezTo>
                        <a:pt x="37" y="4"/>
                        <a:pt x="39" y="4"/>
                        <a:pt x="42" y="2"/>
                      </a:cubicBezTo>
                      <a:cubicBezTo>
                        <a:pt x="43" y="1"/>
                        <a:pt x="45" y="1"/>
                        <a:pt x="47" y="0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3" y="3"/>
                        <a:pt x="39" y="6"/>
                        <a:pt x="34" y="8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6" y="9"/>
                        <a:pt x="36" y="9"/>
                        <a:pt x="38" y="9"/>
                      </a:cubicBezTo>
                      <a:cubicBezTo>
                        <a:pt x="30" y="12"/>
                        <a:pt x="25" y="16"/>
                        <a:pt x="21" y="23"/>
                      </a:cubicBezTo>
                      <a:cubicBezTo>
                        <a:pt x="24" y="22"/>
                        <a:pt x="26" y="21"/>
                        <a:pt x="28" y="20"/>
                      </a:cubicBezTo>
                      <a:cubicBezTo>
                        <a:pt x="30" y="18"/>
                        <a:pt x="32" y="18"/>
                        <a:pt x="34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8" y="14"/>
                        <a:pt x="41" y="11"/>
                        <a:pt x="44" y="9"/>
                      </a:cubicBezTo>
                      <a:cubicBezTo>
                        <a:pt x="47" y="8"/>
                        <a:pt x="49" y="5"/>
                        <a:pt x="53" y="6"/>
                      </a:cubicBezTo>
                      <a:cubicBezTo>
                        <a:pt x="48" y="8"/>
                        <a:pt x="39" y="14"/>
                        <a:pt x="38" y="16"/>
                      </a:cubicBezTo>
                      <a:cubicBezTo>
                        <a:pt x="41" y="15"/>
                        <a:pt x="45" y="13"/>
                        <a:pt x="49" y="12"/>
                      </a:cubicBezTo>
                      <a:cubicBezTo>
                        <a:pt x="44" y="15"/>
                        <a:pt x="39" y="17"/>
                        <a:pt x="35" y="20"/>
                      </a:cubicBezTo>
                      <a:cubicBezTo>
                        <a:pt x="31" y="23"/>
                        <a:pt x="25" y="29"/>
                        <a:pt x="25" y="32"/>
                      </a:cubicBezTo>
                      <a:cubicBezTo>
                        <a:pt x="31" y="28"/>
                        <a:pt x="37" y="23"/>
                        <a:pt x="44" y="21"/>
                      </a:cubicBezTo>
                      <a:cubicBezTo>
                        <a:pt x="38" y="24"/>
                        <a:pt x="33" y="28"/>
                        <a:pt x="28" y="33"/>
                      </a:cubicBezTo>
                      <a:cubicBezTo>
                        <a:pt x="30" y="32"/>
                        <a:pt x="32" y="32"/>
                        <a:pt x="34" y="31"/>
                      </a:cubicBezTo>
                      <a:cubicBezTo>
                        <a:pt x="37" y="29"/>
                        <a:pt x="40" y="26"/>
                        <a:pt x="43" y="24"/>
                      </a:cubicBezTo>
                      <a:cubicBezTo>
                        <a:pt x="46" y="22"/>
                        <a:pt x="49" y="20"/>
                        <a:pt x="52" y="20"/>
                      </a:cubicBezTo>
                      <a:cubicBezTo>
                        <a:pt x="53" y="20"/>
                        <a:pt x="55" y="19"/>
                        <a:pt x="56" y="19"/>
                      </a:cubicBezTo>
                      <a:cubicBezTo>
                        <a:pt x="58" y="18"/>
                        <a:pt x="59" y="18"/>
                        <a:pt x="61" y="17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56" y="20"/>
                        <a:pt x="47" y="25"/>
                        <a:pt x="45" y="29"/>
                      </a:cubicBezTo>
                      <a:cubicBezTo>
                        <a:pt x="49" y="28"/>
                        <a:pt x="54" y="27"/>
                        <a:pt x="58" y="25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2" y="29"/>
                        <a:pt x="45" y="33"/>
                        <a:pt x="40" y="39"/>
                      </a:cubicBezTo>
                      <a:cubicBezTo>
                        <a:pt x="49" y="36"/>
                        <a:pt x="57" y="31"/>
                        <a:pt x="64" y="25"/>
                      </a:cubicBezTo>
                      <a:cubicBezTo>
                        <a:pt x="60" y="31"/>
                        <a:pt x="54" y="35"/>
                        <a:pt x="52" y="41"/>
                      </a:cubicBezTo>
                      <a:cubicBezTo>
                        <a:pt x="59" y="39"/>
                        <a:pt x="64" y="34"/>
                        <a:pt x="70" y="30"/>
                      </a:cubicBezTo>
                      <a:cubicBezTo>
                        <a:pt x="67" y="33"/>
                        <a:pt x="65" y="36"/>
                        <a:pt x="62" y="39"/>
                      </a:cubicBezTo>
                      <a:cubicBezTo>
                        <a:pt x="61" y="41"/>
                        <a:pt x="59" y="43"/>
                        <a:pt x="57" y="44"/>
                      </a:cubicBezTo>
                      <a:cubicBezTo>
                        <a:pt x="54" y="46"/>
                        <a:pt x="52" y="47"/>
                        <a:pt x="50" y="49"/>
                      </a:cubicBezTo>
                      <a:cubicBezTo>
                        <a:pt x="48" y="50"/>
                        <a:pt x="47" y="51"/>
                        <a:pt x="46" y="52"/>
                      </a:cubicBezTo>
                      <a:cubicBezTo>
                        <a:pt x="51" y="52"/>
                        <a:pt x="54" y="49"/>
                        <a:pt x="58" y="46"/>
                      </a:cubicBezTo>
                      <a:moveTo>
                        <a:pt x="38" y="68"/>
                      </a:moveTo>
                      <a:cubicBezTo>
                        <a:pt x="42" y="66"/>
                        <a:pt x="47" y="65"/>
                        <a:pt x="51" y="63"/>
                      </a:cubicBezTo>
                      <a:cubicBezTo>
                        <a:pt x="56" y="60"/>
                        <a:pt x="60" y="58"/>
                        <a:pt x="64" y="54"/>
                      </a:cubicBezTo>
                      <a:cubicBezTo>
                        <a:pt x="63" y="54"/>
                        <a:pt x="62" y="54"/>
                        <a:pt x="61" y="55"/>
                      </a:cubicBezTo>
                      <a:cubicBezTo>
                        <a:pt x="58" y="58"/>
                        <a:pt x="54" y="59"/>
                        <a:pt x="50" y="61"/>
                      </a:cubicBezTo>
                      <a:cubicBezTo>
                        <a:pt x="45" y="62"/>
                        <a:pt x="41" y="64"/>
                        <a:pt x="38" y="67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moveTo>
                        <a:pt x="51" y="21"/>
                      </a:moveTo>
                      <a:cubicBezTo>
                        <a:pt x="44" y="24"/>
                        <a:pt x="37" y="29"/>
                        <a:pt x="32" y="35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4" y="35"/>
                        <a:pt x="36" y="35"/>
                        <a:pt x="37" y="34"/>
                      </a:cubicBezTo>
                      <a:cubicBezTo>
                        <a:pt x="42" y="30"/>
                        <a:pt x="45" y="25"/>
                        <a:pt x="51" y="22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moveTo>
                        <a:pt x="63" y="37"/>
                      </a:moveTo>
                      <a:cubicBezTo>
                        <a:pt x="57" y="42"/>
                        <a:pt x="50" y="43"/>
                        <a:pt x="45" y="49"/>
                      </a:cubicBezTo>
                      <a:cubicBezTo>
                        <a:pt x="51" y="46"/>
                        <a:pt x="58" y="43"/>
                        <a:pt x="63" y="37"/>
                      </a:cubicBezTo>
                      <a:moveTo>
                        <a:pt x="49" y="54"/>
                      </a:moveTo>
                      <a:cubicBezTo>
                        <a:pt x="45" y="55"/>
                        <a:pt x="40" y="56"/>
                        <a:pt x="35" y="57"/>
                      </a:cubicBezTo>
                      <a:cubicBezTo>
                        <a:pt x="34" y="58"/>
                        <a:pt x="33" y="59"/>
                        <a:pt x="32" y="60"/>
                      </a:cubicBezTo>
                      <a:cubicBezTo>
                        <a:pt x="38" y="59"/>
                        <a:pt x="44" y="58"/>
                        <a:pt x="49" y="54"/>
                      </a:cubicBezTo>
                      <a:moveTo>
                        <a:pt x="20" y="32"/>
                      </a:moveTo>
                      <a:cubicBezTo>
                        <a:pt x="24" y="30"/>
                        <a:pt x="26" y="26"/>
                        <a:pt x="29" y="23"/>
                      </a:cubicBezTo>
                      <a:cubicBezTo>
                        <a:pt x="24" y="24"/>
                        <a:pt x="20" y="28"/>
                        <a:pt x="20" y="32"/>
                      </a:cubicBezTo>
                      <a:moveTo>
                        <a:pt x="52" y="38"/>
                      </a:moveTo>
                      <a:cubicBezTo>
                        <a:pt x="47" y="40"/>
                        <a:pt x="43" y="43"/>
                        <a:pt x="38" y="45"/>
                      </a:cubicBezTo>
                      <a:cubicBezTo>
                        <a:pt x="43" y="45"/>
                        <a:pt x="48" y="43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moveTo>
                        <a:pt x="31" y="53"/>
                      </a:moveTo>
                      <a:cubicBezTo>
                        <a:pt x="36" y="53"/>
                        <a:pt x="39" y="50"/>
                        <a:pt x="43" y="48"/>
                      </a:cubicBezTo>
                      <a:cubicBezTo>
                        <a:pt x="39" y="47"/>
                        <a:pt x="33" y="50"/>
                        <a:pt x="31" y="53"/>
                      </a:cubicBezTo>
                      <a:moveTo>
                        <a:pt x="35" y="16"/>
                      </a:moveTo>
                      <a:cubicBezTo>
                        <a:pt x="30" y="18"/>
                        <a:pt x="27" y="20"/>
                        <a:pt x="23" y="24"/>
                      </a:cubicBezTo>
                      <a:cubicBezTo>
                        <a:pt x="26" y="23"/>
                        <a:pt x="28" y="22"/>
                        <a:pt x="30" y="21"/>
                      </a:cubicBezTo>
                      <a:cubicBezTo>
                        <a:pt x="32" y="20"/>
                        <a:pt x="33" y="18"/>
                        <a:pt x="35" y="16"/>
                      </a:cubicBezTo>
                      <a:moveTo>
                        <a:pt x="41" y="69"/>
                      </a:moveTo>
                      <a:cubicBezTo>
                        <a:pt x="44" y="68"/>
                        <a:pt x="49" y="66"/>
                        <a:pt x="51" y="64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48" y="65"/>
                        <a:pt x="44" y="67"/>
                        <a:pt x="40" y="68"/>
                      </a:cubicBezTo>
                      <a:cubicBezTo>
                        <a:pt x="41" y="69"/>
                        <a:pt x="41" y="69"/>
                        <a:pt x="41" y="69"/>
                      </a:cubicBezTo>
                      <a:moveTo>
                        <a:pt x="33" y="64"/>
                      </a:moveTo>
                      <a:cubicBezTo>
                        <a:pt x="37" y="65"/>
                        <a:pt x="39" y="63"/>
                        <a:pt x="42" y="61"/>
                      </a:cubicBezTo>
                      <a:cubicBezTo>
                        <a:pt x="39" y="61"/>
                        <a:pt x="36" y="62"/>
                        <a:pt x="33" y="64"/>
                      </a:cubicBezTo>
                      <a:moveTo>
                        <a:pt x="26" y="39"/>
                      </a:moveTo>
                      <a:cubicBezTo>
                        <a:pt x="25" y="38"/>
                        <a:pt x="23" y="38"/>
                        <a:pt x="22" y="40"/>
                      </a:cubicBezTo>
                      <a:cubicBezTo>
                        <a:pt x="22" y="40"/>
                        <a:pt x="22" y="42"/>
                        <a:pt x="22" y="42"/>
                      </a:cubicBezTo>
                      <a:cubicBezTo>
                        <a:pt x="24" y="41"/>
                        <a:pt x="26" y="41"/>
                        <a:pt x="26" y="39"/>
                      </a:cubicBezTo>
                      <a:moveTo>
                        <a:pt x="12" y="37"/>
                      </a:moveTo>
                      <a:cubicBezTo>
                        <a:pt x="16" y="36"/>
                        <a:pt x="15" y="33"/>
                        <a:pt x="17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5" y="33"/>
                        <a:pt x="13" y="35"/>
                        <a:pt x="12" y="37"/>
                      </a:cubicBezTo>
                      <a:moveTo>
                        <a:pt x="17" y="28"/>
                      </a:moveTo>
                      <a:cubicBezTo>
                        <a:pt x="18" y="26"/>
                        <a:pt x="20" y="23"/>
                        <a:pt x="22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9" y="23"/>
                        <a:pt x="17" y="25"/>
                        <a:pt x="15" y="27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moveTo>
                        <a:pt x="19" y="35"/>
                      </a:moveTo>
                      <a:cubicBezTo>
                        <a:pt x="18" y="36"/>
                        <a:pt x="18" y="36"/>
                        <a:pt x="16" y="40"/>
                      </a:cubicBezTo>
                      <a:cubicBezTo>
                        <a:pt x="18" y="40"/>
                        <a:pt x="19" y="38"/>
                        <a:pt x="19" y="35"/>
                      </a:cubicBezTo>
                      <a:moveTo>
                        <a:pt x="29" y="45"/>
                      </a:moveTo>
                      <a:cubicBezTo>
                        <a:pt x="28" y="46"/>
                        <a:pt x="27" y="47"/>
                        <a:pt x="26" y="47"/>
                      </a:cubicBezTo>
                      <a:cubicBezTo>
                        <a:pt x="28" y="48"/>
                        <a:pt x="29" y="48"/>
                        <a:pt x="29" y="45"/>
                      </a:cubicBezTo>
                      <a:moveTo>
                        <a:pt x="21" y="62"/>
                      </a:moveTo>
                      <a:cubicBezTo>
                        <a:pt x="22" y="61"/>
                        <a:pt x="24" y="61"/>
                        <a:pt x="25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3" y="59"/>
                        <a:pt x="21" y="59"/>
                        <a:pt x="21" y="62"/>
                      </a:cubicBezTo>
                      <a:moveTo>
                        <a:pt x="41" y="35"/>
                      </a:moveTo>
                      <a:cubicBezTo>
                        <a:pt x="38" y="35"/>
                        <a:pt x="37" y="37"/>
                        <a:pt x="36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8" y="38"/>
                        <a:pt x="39" y="37"/>
                        <a:pt x="41" y="35"/>
                      </a:cubicBezTo>
                      <a:moveTo>
                        <a:pt x="12" y="40"/>
                      </a:moveTo>
                      <a:cubicBezTo>
                        <a:pt x="14" y="40"/>
                        <a:pt x="15" y="40"/>
                        <a:pt x="15" y="37"/>
                      </a:cubicBezTo>
                      <a:cubicBezTo>
                        <a:pt x="14" y="38"/>
                        <a:pt x="13" y="39"/>
                        <a:pt x="12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44" y="1076"/>
                  <a:ext cx="22" cy="19"/>
                </a:xfrm>
                <a:custGeom>
                  <a:avLst/>
                  <a:gdLst>
                    <a:gd name="T0" fmla="*/ 26 w 27"/>
                    <a:gd name="T1" fmla="*/ 13 h 23"/>
                    <a:gd name="T2" fmla="*/ 27 w 27"/>
                    <a:gd name="T3" fmla="*/ 10 h 23"/>
                    <a:gd name="T4" fmla="*/ 24 w 27"/>
                    <a:gd name="T5" fmla="*/ 7 h 23"/>
                    <a:gd name="T6" fmla="*/ 25 w 27"/>
                    <a:gd name="T7" fmla="*/ 5 h 23"/>
                    <a:gd name="T8" fmla="*/ 20 w 27"/>
                    <a:gd name="T9" fmla="*/ 3 h 23"/>
                    <a:gd name="T10" fmla="*/ 22 w 27"/>
                    <a:gd name="T11" fmla="*/ 2 h 23"/>
                    <a:gd name="T12" fmla="*/ 15 w 27"/>
                    <a:gd name="T13" fmla="*/ 3 h 23"/>
                    <a:gd name="T14" fmla="*/ 9 w 27"/>
                    <a:gd name="T15" fmla="*/ 2 h 23"/>
                    <a:gd name="T16" fmla="*/ 2 w 27"/>
                    <a:gd name="T17" fmla="*/ 9 h 23"/>
                    <a:gd name="T18" fmla="*/ 2 w 27"/>
                    <a:gd name="T19" fmla="*/ 13 h 23"/>
                    <a:gd name="T20" fmla="*/ 2 w 27"/>
                    <a:gd name="T21" fmla="*/ 13 h 23"/>
                    <a:gd name="T22" fmla="*/ 2 w 27"/>
                    <a:gd name="T23" fmla="*/ 15 h 23"/>
                    <a:gd name="T24" fmla="*/ 5 w 27"/>
                    <a:gd name="T25" fmla="*/ 17 h 23"/>
                    <a:gd name="T26" fmla="*/ 7 w 27"/>
                    <a:gd name="T27" fmla="*/ 19 h 23"/>
                    <a:gd name="T28" fmla="*/ 7 w 27"/>
                    <a:gd name="T29" fmla="*/ 20 h 23"/>
                    <a:gd name="T30" fmla="*/ 8 w 27"/>
                    <a:gd name="T31" fmla="*/ 20 h 23"/>
                    <a:gd name="T32" fmla="*/ 16 w 27"/>
                    <a:gd name="T33" fmla="*/ 23 h 23"/>
                    <a:gd name="T34" fmla="*/ 16 w 27"/>
                    <a:gd name="T35" fmla="*/ 22 h 23"/>
                    <a:gd name="T36" fmla="*/ 18 w 27"/>
                    <a:gd name="T37" fmla="*/ 20 h 23"/>
                    <a:gd name="T38" fmla="*/ 21 w 27"/>
                    <a:gd name="T39" fmla="*/ 20 h 23"/>
                    <a:gd name="T40" fmla="*/ 20 w 27"/>
                    <a:gd name="T41" fmla="*/ 20 h 23"/>
                    <a:gd name="T42" fmla="*/ 26 w 27"/>
                    <a:gd name="T43" fmla="*/ 15 h 23"/>
                    <a:gd name="T44" fmla="*/ 26 w 27"/>
                    <a:gd name="T45" fmla="*/ 1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" h="23">
                      <a:moveTo>
                        <a:pt x="26" y="13"/>
                      </a:moveTo>
                      <a:cubicBezTo>
                        <a:pt x="26" y="10"/>
                        <a:pt x="27" y="12"/>
                        <a:pt x="27" y="10"/>
                      </a:cubicBezTo>
                      <a:cubicBezTo>
                        <a:pt x="27" y="9"/>
                        <a:pt x="25" y="10"/>
                        <a:pt x="24" y="7"/>
                      </a:cubicBezTo>
                      <a:cubicBezTo>
                        <a:pt x="25" y="7"/>
                        <a:pt x="26" y="6"/>
                        <a:pt x="25" y="5"/>
                      </a:cubicBezTo>
                      <a:cubicBezTo>
                        <a:pt x="23" y="5"/>
                        <a:pt x="23" y="3"/>
                        <a:pt x="20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0" y="2"/>
                        <a:pt x="17" y="3"/>
                        <a:pt x="15" y="3"/>
                      </a:cubicBezTo>
                      <a:cubicBezTo>
                        <a:pt x="17" y="0"/>
                        <a:pt x="9" y="3"/>
                        <a:pt x="9" y="2"/>
                      </a:cubicBezTo>
                      <a:cubicBezTo>
                        <a:pt x="6" y="4"/>
                        <a:pt x="2" y="6"/>
                        <a:pt x="2" y="9"/>
                      </a:cubicBezTo>
                      <a:cubicBezTo>
                        <a:pt x="0" y="11"/>
                        <a:pt x="2" y="11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4"/>
                        <a:pt x="3" y="14"/>
                        <a:pt x="2" y="15"/>
                      </a:cubicBezTo>
                      <a:cubicBezTo>
                        <a:pt x="3" y="15"/>
                        <a:pt x="4" y="16"/>
                        <a:pt x="5" y="17"/>
                      </a:cubicBezTo>
                      <a:cubicBezTo>
                        <a:pt x="4" y="18"/>
                        <a:pt x="5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20"/>
                        <a:pt x="8" y="20"/>
                        <a:pt x="8" y="20"/>
                      </a:cubicBezTo>
                      <a:cubicBezTo>
                        <a:pt x="11" y="21"/>
                        <a:pt x="16" y="23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7" y="22"/>
                        <a:pt x="18" y="20"/>
                      </a:cubicBezTo>
                      <a:cubicBezTo>
                        <a:pt x="19" y="19"/>
                        <a:pt x="20" y="20"/>
                        <a:pt x="21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1" y="19"/>
                        <a:pt x="24" y="16"/>
                        <a:pt x="26" y="15"/>
                      </a:cubicBezTo>
                      <a:cubicBezTo>
                        <a:pt x="26" y="15"/>
                        <a:pt x="26" y="14"/>
                        <a:pt x="26" y="13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78" y="1192"/>
                  <a:ext cx="122" cy="130"/>
                </a:xfrm>
                <a:custGeom>
                  <a:avLst/>
                  <a:gdLst>
                    <a:gd name="T0" fmla="*/ 147 w 150"/>
                    <a:gd name="T1" fmla="*/ 18 h 160"/>
                    <a:gd name="T2" fmla="*/ 149 w 150"/>
                    <a:gd name="T3" fmla="*/ 18 h 160"/>
                    <a:gd name="T4" fmla="*/ 150 w 150"/>
                    <a:gd name="T5" fmla="*/ 19 h 160"/>
                    <a:gd name="T6" fmla="*/ 145 w 150"/>
                    <a:gd name="T7" fmla="*/ 23 h 160"/>
                    <a:gd name="T8" fmla="*/ 135 w 150"/>
                    <a:gd name="T9" fmla="*/ 26 h 160"/>
                    <a:gd name="T10" fmla="*/ 108 w 150"/>
                    <a:gd name="T11" fmla="*/ 36 h 160"/>
                    <a:gd name="T12" fmla="*/ 79 w 150"/>
                    <a:gd name="T13" fmla="*/ 52 h 160"/>
                    <a:gd name="T14" fmla="*/ 50 w 150"/>
                    <a:gd name="T15" fmla="*/ 76 h 160"/>
                    <a:gd name="T16" fmla="*/ 39 w 150"/>
                    <a:gd name="T17" fmla="*/ 88 h 160"/>
                    <a:gd name="T18" fmla="*/ 24 w 150"/>
                    <a:gd name="T19" fmla="*/ 111 h 160"/>
                    <a:gd name="T20" fmla="*/ 21 w 150"/>
                    <a:gd name="T21" fmla="*/ 116 h 160"/>
                    <a:gd name="T22" fmla="*/ 12 w 150"/>
                    <a:gd name="T23" fmla="*/ 142 h 160"/>
                    <a:gd name="T24" fmla="*/ 5 w 150"/>
                    <a:gd name="T25" fmla="*/ 160 h 160"/>
                    <a:gd name="T26" fmla="*/ 2 w 150"/>
                    <a:gd name="T27" fmla="*/ 155 h 160"/>
                    <a:gd name="T28" fmla="*/ 1 w 150"/>
                    <a:gd name="T29" fmla="*/ 138 h 160"/>
                    <a:gd name="T30" fmla="*/ 9 w 150"/>
                    <a:gd name="T31" fmla="*/ 104 h 160"/>
                    <a:gd name="T32" fmla="*/ 13 w 150"/>
                    <a:gd name="T33" fmla="*/ 83 h 160"/>
                    <a:gd name="T34" fmla="*/ 14 w 150"/>
                    <a:gd name="T35" fmla="*/ 56 h 160"/>
                    <a:gd name="T36" fmla="*/ 14 w 150"/>
                    <a:gd name="T37" fmla="*/ 46 h 160"/>
                    <a:gd name="T38" fmla="*/ 10 w 150"/>
                    <a:gd name="T39" fmla="*/ 11 h 160"/>
                    <a:gd name="T40" fmla="*/ 9 w 150"/>
                    <a:gd name="T41" fmla="*/ 6 h 160"/>
                    <a:gd name="T42" fmla="*/ 11 w 150"/>
                    <a:gd name="T43" fmla="*/ 0 h 160"/>
                    <a:gd name="T44" fmla="*/ 15 w 150"/>
                    <a:gd name="T45" fmla="*/ 6 h 160"/>
                    <a:gd name="T46" fmla="*/ 21 w 150"/>
                    <a:gd name="T47" fmla="*/ 29 h 160"/>
                    <a:gd name="T48" fmla="*/ 23 w 150"/>
                    <a:gd name="T49" fmla="*/ 42 h 160"/>
                    <a:gd name="T50" fmla="*/ 29 w 150"/>
                    <a:gd name="T51" fmla="*/ 33 h 160"/>
                    <a:gd name="T52" fmla="*/ 36 w 150"/>
                    <a:gd name="T53" fmla="*/ 26 h 160"/>
                    <a:gd name="T54" fmla="*/ 42 w 150"/>
                    <a:gd name="T55" fmla="*/ 20 h 160"/>
                    <a:gd name="T56" fmla="*/ 49 w 150"/>
                    <a:gd name="T57" fmla="*/ 20 h 160"/>
                    <a:gd name="T58" fmla="*/ 22 w 150"/>
                    <a:gd name="T59" fmla="*/ 93 h 160"/>
                    <a:gd name="T60" fmla="*/ 24 w 150"/>
                    <a:gd name="T61" fmla="*/ 90 h 160"/>
                    <a:gd name="T62" fmla="*/ 52 w 150"/>
                    <a:gd name="T63" fmla="*/ 60 h 160"/>
                    <a:gd name="T64" fmla="*/ 81 w 150"/>
                    <a:gd name="T65" fmla="*/ 41 h 160"/>
                    <a:gd name="T66" fmla="*/ 111 w 150"/>
                    <a:gd name="T67" fmla="*/ 27 h 160"/>
                    <a:gd name="T68" fmla="*/ 129 w 150"/>
                    <a:gd name="T69" fmla="*/ 22 h 160"/>
                    <a:gd name="T70" fmla="*/ 147 w 150"/>
                    <a:gd name="T71" fmla="*/ 18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0" h="160">
                      <a:moveTo>
                        <a:pt x="147" y="18"/>
                      </a:moveTo>
                      <a:cubicBezTo>
                        <a:pt x="147" y="18"/>
                        <a:pt x="148" y="18"/>
                        <a:pt x="149" y="18"/>
                      </a:cubicBezTo>
                      <a:cubicBezTo>
                        <a:pt x="149" y="18"/>
                        <a:pt x="149" y="19"/>
                        <a:pt x="150" y="19"/>
                      </a:cubicBezTo>
                      <a:cubicBezTo>
                        <a:pt x="148" y="20"/>
                        <a:pt x="147" y="22"/>
                        <a:pt x="145" y="23"/>
                      </a:cubicBezTo>
                      <a:cubicBezTo>
                        <a:pt x="142" y="24"/>
                        <a:pt x="138" y="25"/>
                        <a:pt x="135" y="26"/>
                      </a:cubicBezTo>
                      <a:cubicBezTo>
                        <a:pt x="126" y="30"/>
                        <a:pt x="117" y="32"/>
                        <a:pt x="108" y="36"/>
                      </a:cubicBezTo>
                      <a:cubicBezTo>
                        <a:pt x="98" y="40"/>
                        <a:pt x="89" y="46"/>
                        <a:pt x="79" y="52"/>
                      </a:cubicBezTo>
                      <a:cubicBezTo>
                        <a:pt x="68" y="59"/>
                        <a:pt x="58" y="67"/>
                        <a:pt x="50" y="76"/>
                      </a:cubicBezTo>
                      <a:cubicBezTo>
                        <a:pt x="46" y="80"/>
                        <a:pt x="42" y="84"/>
                        <a:pt x="39" y="88"/>
                      </a:cubicBezTo>
                      <a:cubicBezTo>
                        <a:pt x="33" y="96"/>
                        <a:pt x="29" y="103"/>
                        <a:pt x="24" y="111"/>
                      </a:cubicBezTo>
                      <a:cubicBezTo>
                        <a:pt x="23" y="113"/>
                        <a:pt x="22" y="114"/>
                        <a:pt x="21" y="116"/>
                      </a:cubicBezTo>
                      <a:cubicBezTo>
                        <a:pt x="18" y="125"/>
                        <a:pt x="15" y="133"/>
                        <a:pt x="12" y="142"/>
                      </a:cubicBezTo>
                      <a:cubicBezTo>
                        <a:pt x="10" y="147"/>
                        <a:pt x="8" y="153"/>
                        <a:pt x="5" y="160"/>
                      </a:cubicBezTo>
                      <a:cubicBezTo>
                        <a:pt x="4" y="157"/>
                        <a:pt x="3" y="156"/>
                        <a:pt x="2" y="155"/>
                      </a:cubicBezTo>
                      <a:cubicBezTo>
                        <a:pt x="1" y="150"/>
                        <a:pt x="0" y="144"/>
                        <a:pt x="1" y="138"/>
                      </a:cubicBezTo>
                      <a:cubicBezTo>
                        <a:pt x="4" y="127"/>
                        <a:pt x="6" y="115"/>
                        <a:pt x="9" y="104"/>
                      </a:cubicBezTo>
                      <a:cubicBezTo>
                        <a:pt x="10" y="97"/>
                        <a:pt x="12" y="90"/>
                        <a:pt x="13" y="83"/>
                      </a:cubicBezTo>
                      <a:cubicBezTo>
                        <a:pt x="14" y="74"/>
                        <a:pt x="14" y="65"/>
                        <a:pt x="14" y="56"/>
                      </a:cubicBezTo>
                      <a:cubicBezTo>
                        <a:pt x="14" y="53"/>
                        <a:pt x="15" y="49"/>
                        <a:pt x="14" y="46"/>
                      </a:cubicBezTo>
                      <a:cubicBezTo>
                        <a:pt x="13" y="34"/>
                        <a:pt x="14" y="22"/>
                        <a:pt x="10" y="11"/>
                      </a:cubicBezTo>
                      <a:cubicBezTo>
                        <a:pt x="9" y="9"/>
                        <a:pt x="9" y="8"/>
                        <a:pt x="9" y="6"/>
                      </a:cubicBezTo>
                      <a:cubicBezTo>
                        <a:pt x="9" y="4"/>
                        <a:pt x="9" y="2"/>
                        <a:pt x="11" y="0"/>
                      </a:cubicBezTo>
                      <a:cubicBezTo>
                        <a:pt x="12" y="2"/>
                        <a:pt x="14" y="4"/>
                        <a:pt x="15" y="6"/>
                      </a:cubicBezTo>
                      <a:cubicBezTo>
                        <a:pt x="17" y="13"/>
                        <a:pt x="19" y="21"/>
                        <a:pt x="21" y="29"/>
                      </a:cubicBezTo>
                      <a:cubicBezTo>
                        <a:pt x="22" y="33"/>
                        <a:pt x="22" y="37"/>
                        <a:pt x="23" y="42"/>
                      </a:cubicBezTo>
                      <a:cubicBezTo>
                        <a:pt x="25" y="38"/>
                        <a:pt x="27" y="36"/>
                        <a:pt x="29" y="33"/>
                      </a:cubicBezTo>
                      <a:cubicBezTo>
                        <a:pt x="31" y="30"/>
                        <a:pt x="33" y="28"/>
                        <a:pt x="36" y="26"/>
                      </a:cubicBezTo>
                      <a:cubicBezTo>
                        <a:pt x="38" y="24"/>
                        <a:pt x="40" y="22"/>
                        <a:pt x="42" y="20"/>
                      </a:cubicBezTo>
                      <a:cubicBezTo>
                        <a:pt x="44" y="18"/>
                        <a:pt x="46" y="18"/>
                        <a:pt x="49" y="20"/>
                      </a:cubicBezTo>
                      <a:cubicBezTo>
                        <a:pt x="28" y="40"/>
                        <a:pt x="21" y="65"/>
                        <a:pt x="22" y="93"/>
                      </a:cubicBezTo>
                      <a:cubicBezTo>
                        <a:pt x="23" y="92"/>
                        <a:pt x="24" y="91"/>
                        <a:pt x="24" y="90"/>
                      </a:cubicBezTo>
                      <a:cubicBezTo>
                        <a:pt x="31" y="78"/>
                        <a:pt x="41" y="68"/>
                        <a:pt x="52" y="60"/>
                      </a:cubicBezTo>
                      <a:cubicBezTo>
                        <a:pt x="61" y="53"/>
                        <a:pt x="71" y="47"/>
                        <a:pt x="81" y="41"/>
                      </a:cubicBezTo>
                      <a:cubicBezTo>
                        <a:pt x="90" y="34"/>
                        <a:pt x="101" y="31"/>
                        <a:pt x="111" y="27"/>
                      </a:cubicBezTo>
                      <a:cubicBezTo>
                        <a:pt x="117" y="25"/>
                        <a:pt x="123" y="23"/>
                        <a:pt x="129" y="22"/>
                      </a:cubicBezTo>
                      <a:cubicBezTo>
                        <a:pt x="135" y="20"/>
                        <a:pt x="141" y="19"/>
                        <a:pt x="147" y="18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766" y="106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766" y="106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66" y="106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54" y="1067"/>
                  <a:ext cx="14" cy="84"/>
                </a:xfrm>
                <a:custGeom>
                  <a:avLst/>
                  <a:gdLst>
                    <a:gd name="T0" fmla="*/ 16 w 17"/>
                    <a:gd name="T1" fmla="*/ 45 h 104"/>
                    <a:gd name="T2" fmla="*/ 5 w 17"/>
                    <a:gd name="T3" fmla="*/ 104 h 104"/>
                    <a:gd name="T4" fmla="*/ 1 w 17"/>
                    <a:gd name="T5" fmla="*/ 98 h 104"/>
                    <a:gd name="T6" fmla="*/ 4 w 17"/>
                    <a:gd name="T7" fmla="*/ 87 h 104"/>
                    <a:gd name="T8" fmla="*/ 6 w 17"/>
                    <a:gd name="T9" fmla="*/ 76 h 104"/>
                    <a:gd name="T10" fmla="*/ 9 w 17"/>
                    <a:gd name="T11" fmla="*/ 43 h 104"/>
                    <a:gd name="T12" fmla="*/ 10 w 17"/>
                    <a:gd name="T13" fmla="*/ 7 h 104"/>
                    <a:gd name="T14" fmla="*/ 15 w 17"/>
                    <a:gd name="T15" fmla="*/ 0 h 104"/>
                    <a:gd name="T16" fmla="*/ 17 w 17"/>
                    <a:gd name="T17" fmla="*/ 10 h 104"/>
                    <a:gd name="T18" fmla="*/ 16 w 17"/>
                    <a:gd name="T19" fmla="*/ 4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04">
                      <a:moveTo>
                        <a:pt x="16" y="45"/>
                      </a:moveTo>
                      <a:cubicBezTo>
                        <a:pt x="16" y="65"/>
                        <a:pt x="12" y="85"/>
                        <a:pt x="5" y="104"/>
                      </a:cubicBezTo>
                      <a:cubicBezTo>
                        <a:pt x="1" y="102"/>
                        <a:pt x="0" y="102"/>
                        <a:pt x="1" y="98"/>
                      </a:cubicBezTo>
                      <a:cubicBezTo>
                        <a:pt x="2" y="95"/>
                        <a:pt x="3" y="91"/>
                        <a:pt x="4" y="87"/>
                      </a:cubicBezTo>
                      <a:cubicBezTo>
                        <a:pt x="4" y="84"/>
                        <a:pt x="5" y="80"/>
                        <a:pt x="6" y="76"/>
                      </a:cubicBezTo>
                      <a:cubicBezTo>
                        <a:pt x="8" y="65"/>
                        <a:pt x="9" y="54"/>
                        <a:pt x="9" y="43"/>
                      </a:cubicBezTo>
                      <a:cubicBezTo>
                        <a:pt x="9" y="31"/>
                        <a:pt x="9" y="19"/>
                        <a:pt x="10" y="7"/>
                      </a:cubicBezTo>
                      <a:cubicBezTo>
                        <a:pt x="11" y="4"/>
                        <a:pt x="12" y="1"/>
                        <a:pt x="15" y="0"/>
                      </a:cubicBezTo>
                      <a:cubicBezTo>
                        <a:pt x="17" y="3"/>
                        <a:pt x="17" y="7"/>
                        <a:pt x="17" y="10"/>
                      </a:cubicBezTo>
                      <a:cubicBezTo>
                        <a:pt x="16" y="22"/>
                        <a:pt x="16" y="33"/>
                        <a:pt x="16" y="4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29" y="1009"/>
                  <a:ext cx="74" cy="85"/>
                </a:xfrm>
                <a:custGeom>
                  <a:avLst/>
                  <a:gdLst>
                    <a:gd name="T0" fmla="*/ 85 w 91"/>
                    <a:gd name="T1" fmla="*/ 74 h 105"/>
                    <a:gd name="T2" fmla="*/ 75 w 91"/>
                    <a:gd name="T3" fmla="*/ 82 h 105"/>
                    <a:gd name="T4" fmla="*/ 55 w 91"/>
                    <a:gd name="T5" fmla="*/ 93 h 105"/>
                    <a:gd name="T6" fmla="*/ 47 w 91"/>
                    <a:gd name="T7" fmla="*/ 101 h 105"/>
                    <a:gd name="T8" fmla="*/ 45 w 91"/>
                    <a:gd name="T9" fmla="*/ 105 h 105"/>
                    <a:gd name="T10" fmla="*/ 39 w 91"/>
                    <a:gd name="T11" fmla="*/ 99 h 105"/>
                    <a:gd name="T12" fmla="*/ 28 w 91"/>
                    <a:gd name="T13" fmla="*/ 88 h 105"/>
                    <a:gd name="T14" fmla="*/ 23 w 91"/>
                    <a:gd name="T15" fmla="*/ 85 h 105"/>
                    <a:gd name="T16" fmla="*/ 8 w 91"/>
                    <a:gd name="T17" fmla="*/ 74 h 105"/>
                    <a:gd name="T18" fmla="*/ 1 w 91"/>
                    <a:gd name="T19" fmla="*/ 58 h 105"/>
                    <a:gd name="T20" fmla="*/ 5 w 91"/>
                    <a:gd name="T21" fmla="*/ 33 h 105"/>
                    <a:gd name="T22" fmla="*/ 5 w 91"/>
                    <a:gd name="T23" fmla="*/ 32 h 105"/>
                    <a:gd name="T24" fmla="*/ 36 w 91"/>
                    <a:gd name="T25" fmla="*/ 3 h 105"/>
                    <a:gd name="T26" fmla="*/ 46 w 91"/>
                    <a:gd name="T27" fmla="*/ 0 h 105"/>
                    <a:gd name="T28" fmla="*/ 70 w 91"/>
                    <a:gd name="T29" fmla="*/ 12 h 105"/>
                    <a:gd name="T30" fmla="*/ 90 w 91"/>
                    <a:gd name="T31" fmla="*/ 57 h 105"/>
                    <a:gd name="T32" fmla="*/ 85 w 91"/>
                    <a:gd name="T33" fmla="*/ 7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" h="105">
                      <a:moveTo>
                        <a:pt x="85" y="74"/>
                      </a:moveTo>
                      <a:cubicBezTo>
                        <a:pt x="82" y="77"/>
                        <a:pt x="78" y="80"/>
                        <a:pt x="75" y="82"/>
                      </a:cubicBezTo>
                      <a:cubicBezTo>
                        <a:pt x="68" y="86"/>
                        <a:pt x="61" y="89"/>
                        <a:pt x="55" y="93"/>
                      </a:cubicBezTo>
                      <a:cubicBezTo>
                        <a:pt x="51" y="95"/>
                        <a:pt x="49" y="97"/>
                        <a:pt x="47" y="101"/>
                      </a:cubicBezTo>
                      <a:cubicBezTo>
                        <a:pt x="47" y="102"/>
                        <a:pt x="46" y="104"/>
                        <a:pt x="45" y="105"/>
                      </a:cubicBezTo>
                      <a:cubicBezTo>
                        <a:pt x="42" y="104"/>
                        <a:pt x="40" y="102"/>
                        <a:pt x="39" y="99"/>
                      </a:cubicBezTo>
                      <a:cubicBezTo>
                        <a:pt x="37" y="94"/>
                        <a:pt x="33" y="91"/>
                        <a:pt x="28" y="88"/>
                      </a:cubicBezTo>
                      <a:cubicBezTo>
                        <a:pt x="26" y="87"/>
                        <a:pt x="24" y="86"/>
                        <a:pt x="23" y="85"/>
                      </a:cubicBezTo>
                      <a:cubicBezTo>
                        <a:pt x="18" y="82"/>
                        <a:pt x="12" y="79"/>
                        <a:pt x="8" y="74"/>
                      </a:cubicBezTo>
                      <a:cubicBezTo>
                        <a:pt x="4" y="70"/>
                        <a:pt x="1" y="64"/>
                        <a:pt x="1" y="58"/>
                      </a:cubicBezTo>
                      <a:cubicBezTo>
                        <a:pt x="0" y="49"/>
                        <a:pt x="2" y="41"/>
                        <a:pt x="5" y="33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13" y="19"/>
                        <a:pt x="22" y="8"/>
                        <a:pt x="36" y="3"/>
                      </a:cubicBezTo>
                      <a:cubicBezTo>
                        <a:pt x="40" y="1"/>
                        <a:pt x="43" y="0"/>
                        <a:pt x="46" y="0"/>
                      </a:cubicBezTo>
                      <a:cubicBezTo>
                        <a:pt x="56" y="0"/>
                        <a:pt x="64" y="5"/>
                        <a:pt x="70" y="12"/>
                      </a:cubicBezTo>
                      <a:cubicBezTo>
                        <a:pt x="80" y="25"/>
                        <a:pt x="87" y="40"/>
                        <a:pt x="90" y="57"/>
                      </a:cubicBezTo>
                      <a:cubicBezTo>
                        <a:pt x="91" y="63"/>
                        <a:pt x="90" y="69"/>
                        <a:pt x="85" y="7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32" y="1027"/>
                  <a:ext cx="67" cy="68"/>
                </a:xfrm>
                <a:custGeom>
                  <a:avLst/>
                  <a:gdLst>
                    <a:gd name="T0" fmla="*/ 64 w 82"/>
                    <a:gd name="T1" fmla="*/ 28 h 83"/>
                    <a:gd name="T2" fmla="*/ 66 w 82"/>
                    <a:gd name="T3" fmla="*/ 22 h 83"/>
                    <a:gd name="T4" fmla="*/ 67 w 82"/>
                    <a:gd name="T5" fmla="*/ 26 h 83"/>
                    <a:gd name="T6" fmla="*/ 70 w 82"/>
                    <a:gd name="T7" fmla="*/ 27 h 83"/>
                    <a:gd name="T8" fmla="*/ 76 w 82"/>
                    <a:gd name="T9" fmla="*/ 15 h 83"/>
                    <a:gd name="T10" fmla="*/ 76 w 82"/>
                    <a:gd name="T11" fmla="*/ 33 h 83"/>
                    <a:gd name="T12" fmla="*/ 81 w 82"/>
                    <a:gd name="T13" fmla="*/ 22 h 83"/>
                    <a:gd name="T14" fmla="*/ 81 w 82"/>
                    <a:gd name="T15" fmla="*/ 43 h 83"/>
                    <a:gd name="T16" fmla="*/ 63 w 82"/>
                    <a:gd name="T17" fmla="*/ 63 h 83"/>
                    <a:gd name="T18" fmla="*/ 47 w 82"/>
                    <a:gd name="T19" fmla="*/ 71 h 83"/>
                    <a:gd name="T20" fmla="*/ 36 w 82"/>
                    <a:gd name="T21" fmla="*/ 78 h 83"/>
                    <a:gd name="T22" fmla="*/ 33 w 82"/>
                    <a:gd name="T23" fmla="*/ 74 h 83"/>
                    <a:gd name="T24" fmla="*/ 28 w 82"/>
                    <a:gd name="T25" fmla="*/ 67 h 83"/>
                    <a:gd name="T26" fmla="*/ 14 w 82"/>
                    <a:gd name="T27" fmla="*/ 57 h 83"/>
                    <a:gd name="T28" fmla="*/ 3 w 82"/>
                    <a:gd name="T29" fmla="*/ 37 h 83"/>
                    <a:gd name="T30" fmla="*/ 0 w 82"/>
                    <a:gd name="T31" fmla="*/ 41 h 83"/>
                    <a:gd name="T32" fmla="*/ 2 w 82"/>
                    <a:gd name="T33" fmla="*/ 13 h 83"/>
                    <a:gd name="T34" fmla="*/ 8 w 82"/>
                    <a:gd name="T35" fmla="*/ 1 h 83"/>
                    <a:gd name="T36" fmla="*/ 9 w 82"/>
                    <a:gd name="T37" fmla="*/ 13 h 83"/>
                    <a:gd name="T38" fmla="*/ 13 w 82"/>
                    <a:gd name="T39" fmla="*/ 21 h 83"/>
                    <a:gd name="T40" fmla="*/ 19 w 82"/>
                    <a:gd name="T41" fmla="*/ 0 h 83"/>
                    <a:gd name="T42" fmla="*/ 18 w 82"/>
                    <a:gd name="T43" fmla="*/ 23 h 83"/>
                    <a:gd name="T44" fmla="*/ 24 w 82"/>
                    <a:gd name="T45" fmla="*/ 36 h 83"/>
                    <a:gd name="T46" fmla="*/ 32 w 82"/>
                    <a:gd name="T47" fmla="*/ 10 h 83"/>
                    <a:gd name="T48" fmla="*/ 37 w 82"/>
                    <a:gd name="T49" fmla="*/ 2 h 83"/>
                    <a:gd name="T50" fmla="*/ 43 w 82"/>
                    <a:gd name="T51" fmla="*/ 9 h 83"/>
                    <a:gd name="T52" fmla="*/ 52 w 82"/>
                    <a:gd name="T53" fmla="*/ 25 h 83"/>
                    <a:gd name="T54" fmla="*/ 59 w 82"/>
                    <a:gd name="T55" fmla="*/ 23 h 83"/>
                    <a:gd name="T56" fmla="*/ 62 w 82"/>
                    <a:gd name="T57" fmla="*/ 23 h 83"/>
                    <a:gd name="T58" fmla="*/ 74 w 82"/>
                    <a:gd name="T59" fmla="*/ 24 h 83"/>
                    <a:gd name="T60" fmla="*/ 66 w 82"/>
                    <a:gd name="T61" fmla="*/ 52 h 83"/>
                    <a:gd name="T62" fmla="*/ 30 w 82"/>
                    <a:gd name="T63" fmla="*/ 35 h 83"/>
                    <a:gd name="T64" fmla="*/ 33 w 82"/>
                    <a:gd name="T65" fmla="*/ 12 h 83"/>
                    <a:gd name="T66" fmla="*/ 58 w 82"/>
                    <a:gd name="T67" fmla="*/ 13 h 83"/>
                    <a:gd name="T68" fmla="*/ 62 w 82"/>
                    <a:gd name="T69" fmla="*/ 35 h 83"/>
                    <a:gd name="T70" fmla="*/ 62 w 82"/>
                    <a:gd name="T71" fmla="*/ 35 h 83"/>
                    <a:gd name="T72" fmla="*/ 17 w 82"/>
                    <a:gd name="T73" fmla="*/ 42 h 83"/>
                    <a:gd name="T74" fmla="*/ 50 w 82"/>
                    <a:gd name="T75" fmla="*/ 23 h 83"/>
                    <a:gd name="T76" fmla="*/ 51 w 82"/>
                    <a:gd name="T77" fmla="*/ 35 h 83"/>
                    <a:gd name="T78" fmla="*/ 11 w 82"/>
                    <a:gd name="T79" fmla="*/ 34 h 83"/>
                    <a:gd name="T80" fmla="*/ 70 w 82"/>
                    <a:gd name="T81" fmla="*/ 51 h 83"/>
                    <a:gd name="T82" fmla="*/ 69 w 82"/>
                    <a:gd name="T83" fmla="*/ 51 h 83"/>
                    <a:gd name="T84" fmla="*/ 63 w 82"/>
                    <a:gd name="T85" fmla="*/ 45 h 83"/>
                    <a:gd name="T86" fmla="*/ 26 w 82"/>
                    <a:gd name="T87" fmla="*/ 46 h 83"/>
                    <a:gd name="T88" fmla="*/ 14 w 82"/>
                    <a:gd name="T89" fmla="*/ 51 h 83"/>
                    <a:gd name="T90" fmla="*/ 14 w 82"/>
                    <a:gd name="T91" fmla="*/ 51 h 83"/>
                    <a:gd name="T92" fmla="*/ 6 w 82"/>
                    <a:gd name="T93" fmla="*/ 33 h 83"/>
                    <a:gd name="T94" fmla="*/ 19 w 82"/>
                    <a:gd name="T95" fmla="*/ 44 h 83"/>
                    <a:gd name="T96" fmla="*/ 36 w 82"/>
                    <a:gd name="T97" fmla="*/ 44 h 83"/>
                    <a:gd name="T98" fmla="*/ 47 w 82"/>
                    <a:gd name="T99" fmla="*/ 62 h 83"/>
                    <a:gd name="T100" fmla="*/ 47 w 82"/>
                    <a:gd name="T101" fmla="*/ 62 h 83"/>
                    <a:gd name="T102" fmla="*/ 37 w 82"/>
                    <a:gd name="T103" fmla="*/ 34 h 83"/>
                    <a:gd name="T104" fmla="*/ 18 w 82"/>
                    <a:gd name="T105" fmla="*/ 49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2" h="83">
                      <a:moveTo>
                        <a:pt x="62" y="23"/>
                      </a:moveTo>
                      <a:cubicBezTo>
                        <a:pt x="62" y="25"/>
                        <a:pt x="63" y="26"/>
                        <a:pt x="63" y="28"/>
                      </a:cubicBezTo>
                      <a:cubicBezTo>
                        <a:pt x="64" y="28"/>
                        <a:pt x="64" y="28"/>
                        <a:pt x="64" y="28"/>
                      </a:cubicBezTo>
                      <a:cubicBezTo>
                        <a:pt x="64" y="25"/>
                        <a:pt x="64" y="22"/>
                        <a:pt x="64" y="18"/>
                      </a:cubicBezTo>
                      <a:cubicBezTo>
                        <a:pt x="65" y="20"/>
                        <a:pt x="65" y="21"/>
                        <a:pt x="66" y="23"/>
                      </a:cubicBezTo>
                      <a:cubicBezTo>
                        <a:pt x="66" y="22"/>
                        <a:pt x="66" y="22"/>
                        <a:pt x="66" y="22"/>
                      </a:cubicBezTo>
                      <a:cubicBezTo>
                        <a:pt x="66" y="20"/>
                        <a:pt x="67" y="18"/>
                        <a:pt x="67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9"/>
                        <a:pt x="69" y="23"/>
                        <a:pt x="67" y="26"/>
                      </a:cubicBezTo>
                      <a:cubicBezTo>
                        <a:pt x="65" y="30"/>
                        <a:pt x="65" y="33"/>
                        <a:pt x="66" y="35"/>
                      </a:cubicBezTo>
                      <a:cubicBezTo>
                        <a:pt x="69" y="28"/>
                        <a:pt x="70" y="20"/>
                        <a:pt x="70" y="12"/>
                      </a:cubicBezTo>
                      <a:cubicBezTo>
                        <a:pt x="72" y="17"/>
                        <a:pt x="71" y="22"/>
                        <a:pt x="70" y="27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73" y="21"/>
                        <a:pt x="74" y="15"/>
                        <a:pt x="75" y="9"/>
                      </a:cubicBezTo>
                      <a:cubicBezTo>
                        <a:pt x="76" y="11"/>
                        <a:pt x="76" y="13"/>
                        <a:pt x="76" y="15"/>
                      </a:cubicBezTo>
                      <a:cubicBezTo>
                        <a:pt x="76" y="18"/>
                        <a:pt x="76" y="21"/>
                        <a:pt x="76" y="24"/>
                      </a:cubicBezTo>
                      <a:cubicBezTo>
                        <a:pt x="76" y="26"/>
                        <a:pt x="76" y="28"/>
                        <a:pt x="76" y="31"/>
                      </a:cubicBezTo>
                      <a:cubicBezTo>
                        <a:pt x="76" y="32"/>
                        <a:pt x="76" y="32"/>
                        <a:pt x="76" y="33"/>
                      </a:cubicBezTo>
                      <a:cubicBezTo>
                        <a:pt x="77" y="33"/>
                        <a:pt x="77" y="33"/>
                        <a:pt x="77" y="33"/>
                      </a:cubicBezTo>
                      <a:cubicBezTo>
                        <a:pt x="78" y="30"/>
                        <a:pt x="79" y="26"/>
                        <a:pt x="80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1" y="24"/>
                        <a:pt x="81" y="26"/>
                        <a:pt x="81" y="28"/>
                      </a:cubicBezTo>
                      <a:cubicBezTo>
                        <a:pt x="80" y="30"/>
                        <a:pt x="82" y="35"/>
                        <a:pt x="82" y="37"/>
                      </a:cubicBezTo>
                      <a:cubicBezTo>
                        <a:pt x="81" y="39"/>
                        <a:pt x="81" y="41"/>
                        <a:pt x="81" y="43"/>
                      </a:cubicBezTo>
                      <a:cubicBezTo>
                        <a:pt x="81" y="48"/>
                        <a:pt x="79" y="51"/>
                        <a:pt x="74" y="55"/>
                      </a:cubicBezTo>
                      <a:cubicBezTo>
                        <a:pt x="74" y="55"/>
                        <a:pt x="74" y="55"/>
                        <a:pt x="74" y="55"/>
                      </a:cubicBezTo>
                      <a:cubicBezTo>
                        <a:pt x="71" y="59"/>
                        <a:pt x="66" y="60"/>
                        <a:pt x="63" y="63"/>
                      </a:cubicBezTo>
                      <a:cubicBezTo>
                        <a:pt x="63" y="63"/>
                        <a:pt x="62" y="63"/>
                        <a:pt x="62" y="63"/>
                      </a:cubicBezTo>
                      <a:cubicBezTo>
                        <a:pt x="59" y="64"/>
                        <a:pt x="55" y="64"/>
                        <a:pt x="53" y="66"/>
                      </a:cubicBezTo>
                      <a:cubicBezTo>
                        <a:pt x="51" y="67"/>
                        <a:pt x="49" y="69"/>
                        <a:pt x="47" y="71"/>
                      </a:cubicBezTo>
                      <a:cubicBezTo>
                        <a:pt x="46" y="72"/>
                        <a:pt x="45" y="74"/>
                        <a:pt x="44" y="75"/>
                      </a:cubicBezTo>
                      <a:cubicBezTo>
                        <a:pt x="44" y="79"/>
                        <a:pt x="41" y="80"/>
                        <a:pt x="38" y="83"/>
                      </a:cubicBezTo>
                      <a:cubicBezTo>
                        <a:pt x="38" y="81"/>
                        <a:pt x="37" y="80"/>
                        <a:pt x="36" y="78"/>
                      </a:cubicBezTo>
                      <a:cubicBezTo>
                        <a:pt x="36" y="76"/>
                        <a:pt x="37" y="75"/>
                        <a:pt x="37" y="73"/>
                      </a:cubicBezTo>
                      <a:cubicBezTo>
                        <a:pt x="38" y="72"/>
                        <a:pt x="37" y="72"/>
                        <a:pt x="37" y="71"/>
                      </a:cubicBezTo>
                      <a:cubicBezTo>
                        <a:pt x="35" y="72"/>
                        <a:pt x="34" y="73"/>
                        <a:pt x="33" y="74"/>
                      </a:cubicBezTo>
                      <a:cubicBezTo>
                        <a:pt x="30" y="72"/>
                        <a:pt x="29" y="69"/>
                        <a:pt x="31" y="65"/>
                      </a:cubicBezTo>
                      <a:cubicBezTo>
                        <a:pt x="31" y="65"/>
                        <a:pt x="31" y="65"/>
                        <a:pt x="31" y="65"/>
                      </a:cubicBezTo>
                      <a:cubicBezTo>
                        <a:pt x="30" y="66"/>
                        <a:pt x="29" y="67"/>
                        <a:pt x="28" y="67"/>
                      </a:cubicBezTo>
                      <a:cubicBezTo>
                        <a:pt x="23" y="67"/>
                        <a:pt x="24" y="62"/>
                        <a:pt x="23" y="59"/>
                      </a:cubicBezTo>
                      <a:cubicBezTo>
                        <a:pt x="20" y="62"/>
                        <a:pt x="18" y="61"/>
                        <a:pt x="16" y="59"/>
                      </a:cubicBezTo>
                      <a:cubicBezTo>
                        <a:pt x="16" y="58"/>
                        <a:pt x="15" y="58"/>
                        <a:pt x="14" y="57"/>
                      </a:cubicBezTo>
                      <a:cubicBezTo>
                        <a:pt x="8" y="56"/>
                        <a:pt x="6" y="51"/>
                        <a:pt x="5" y="45"/>
                      </a:cubicBezTo>
                      <a:cubicBezTo>
                        <a:pt x="5" y="45"/>
                        <a:pt x="5" y="44"/>
                        <a:pt x="4" y="44"/>
                      </a:cubicBezTo>
                      <a:cubicBezTo>
                        <a:pt x="4" y="41"/>
                        <a:pt x="4" y="39"/>
                        <a:pt x="3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2" y="41"/>
                        <a:pt x="3" y="46"/>
                        <a:pt x="3" y="50"/>
                      </a:cubicBezTo>
                      <a:cubicBezTo>
                        <a:pt x="1" y="49"/>
                        <a:pt x="0" y="43"/>
                        <a:pt x="0" y="41"/>
                      </a:cubicBezTo>
                      <a:cubicBezTo>
                        <a:pt x="1" y="36"/>
                        <a:pt x="0" y="33"/>
                        <a:pt x="1" y="28"/>
                      </a:cubicBezTo>
                      <a:cubicBezTo>
                        <a:pt x="1" y="27"/>
                        <a:pt x="1" y="24"/>
                        <a:pt x="1" y="23"/>
                      </a:cubicBezTo>
                      <a:cubicBezTo>
                        <a:pt x="1" y="19"/>
                        <a:pt x="2" y="17"/>
                        <a:pt x="2" y="13"/>
                      </a:cubicBezTo>
                      <a:cubicBezTo>
                        <a:pt x="3" y="10"/>
                        <a:pt x="5" y="9"/>
                        <a:pt x="6" y="6"/>
                      </a:cubicBezTo>
                      <a:cubicBezTo>
                        <a:pt x="6" y="4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6"/>
                        <a:pt x="6" y="10"/>
                        <a:pt x="5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7" y="15"/>
                        <a:pt x="8" y="14"/>
                        <a:pt x="9" y="13"/>
                      </a:cubicBezTo>
                      <a:cubicBezTo>
                        <a:pt x="5" y="21"/>
                        <a:pt x="6" y="28"/>
                        <a:pt x="9" y="35"/>
                      </a:cubicBezTo>
                      <a:cubicBezTo>
                        <a:pt x="10" y="32"/>
                        <a:pt x="10" y="30"/>
                        <a:pt x="11" y="28"/>
                      </a:cubicBezTo>
                      <a:cubicBezTo>
                        <a:pt x="11" y="26"/>
                        <a:pt x="12" y="23"/>
                        <a:pt x="13" y="2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6"/>
                        <a:pt x="14" y="13"/>
                        <a:pt x="14" y="9"/>
                      </a:cubicBezTo>
                      <a:cubicBezTo>
                        <a:pt x="15" y="6"/>
                        <a:pt x="15" y="2"/>
                        <a:pt x="19" y="0"/>
                      </a:cubicBezTo>
                      <a:cubicBezTo>
                        <a:pt x="16" y="5"/>
                        <a:pt x="15" y="16"/>
                        <a:pt x="16" y="18"/>
                      </a:cubicBezTo>
                      <a:cubicBezTo>
                        <a:pt x="17" y="14"/>
                        <a:pt x="19" y="11"/>
                        <a:pt x="21" y="7"/>
                      </a:cubicBezTo>
                      <a:cubicBezTo>
                        <a:pt x="20" y="13"/>
                        <a:pt x="18" y="18"/>
                        <a:pt x="18" y="23"/>
                      </a:cubicBezTo>
                      <a:cubicBezTo>
                        <a:pt x="17" y="28"/>
                        <a:pt x="18" y="36"/>
                        <a:pt x="21" y="38"/>
                      </a:cubicBezTo>
                      <a:cubicBezTo>
                        <a:pt x="22" y="31"/>
                        <a:pt x="22" y="23"/>
                        <a:pt x="26" y="17"/>
                      </a:cubicBezTo>
                      <a:cubicBezTo>
                        <a:pt x="25" y="23"/>
                        <a:pt x="23" y="29"/>
                        <a:pt x="24" y="36"/>
                      </a:cubicBezTo>
                      <a:cubicBezTo>
                        <a:pt x="26" y="34"/>
                        <a:pt x="27" y="33"/>
                        <a:pt x="27" y="31"/>
                      </a:cubicBezTo>
                      <a:cubicBezTo>
                        <a:pt x="27" y="27"/>
                        <a:pt x="27" y="23"/>
                        <a:pt x="28" y="19"/>
                      </a:cubicBezTo>
                      <a:cubicBezTo>
                        <a:pt x="29" y="16"/>
                        <a:pt x="29" y="12"/>
                        <a:pt x="32" y="10"/>
                      </a:cubicBezTo>
                      <a:cubicBezTo>
                        <a:pt x="33" y="9"/>
                        <a:pt x="33" y="7"/>
                        <a:pt x="34" y="6"/>
                      </a:cubicBezTo>
                      <a:cubicBezTo>
                        <a:pt x="35" y="5"/>
                        <a:pt x="36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5" y="7"/>
                        <a:pt x="33" y="17"/>
                        <a:pt x="35" y="22"/>
                      </a:cubicBezTo>
                      <a:cubicBezTo>
                        <a:pt x="37" y="17"/>
                        <a:pt x="40" y="13"/>
                        <a:pt x="42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1" y="16"/>
                        <a:pt x="39" y="23"/>
                        <a:pt x="40" y="32"/>
                      </a:cubicBezTo>
                      <a:cubicBezTo>
                        <a:pt x="45" y="23"/>
                        <a:pt x="46" y="14"/>
                        <a:pt x="47" y="5"/>
                      </a:cubicBezTo>
                      <a:cubicBezTo>
                        <a:pt x="49" y="11"/>
                        <a:pt x="48" y="19"/>
                        <a:pt x="52" y="25"/>
                      </a:cubicBezTo>
                      <a:cubicBezTo>
                        <a:pt x="55" y="18"/>
                        <a:pt x="56" y="11"/>
                        <a:pt x="56" y="4"/>
                      </a:cubicBezTo>
                      <a:cubicBezTo>
                        <a:pt x="57" y="8"/>
                        <a:pt x="59" y="11"/>
                        <a:pt x="59" y="15"/>
                      </a:cubicBezTo>
                      <a:cubicBezTo>
                        <a:pt x="60" y="18"/>
                        <a:pt x="60" y="20"/>
                        <a:pt x="59" y="23"/>
                      </a:cubicBezTo>
                      <a:cubicBezTo>
                        <a:pt x="59" y="26"/>
                        <a:pt x="58" y="28"/>
                        <a:pt x="58" y="31"/>
                      </a:cubicBezTo>
                      <a:cubicBezTo>
                        <a:pt x="57" y="33"/>
                        <a:pt x="58" y="34"/>
                        <a:pt x="57" y="36"/>
                      </a:cubicBezTo>
                      <a:cubicBezTo>
                        <a:pt x="62" y="32"/>
                        <a:pt x="62" y="28"/>
                        <a:pt x="62" y="23"/>
                      </a:cubicBezTo>
                      <a:moveTo>
                        <a:pt x="67" y="53"/>
                      </a:moveTo>
                      <a:cubicBezTo>
                        <a:pt x="69" y="48"/>
                        <a:pt x="71" y="44"/>
                        <a:pt x="73" y="39"/>
                      </a:cubicBezTo>
                      <a:cubicBezTo>
                        <a:pt x="74" y="34"/>
                        <a:pt x="75" y="29"/>
                        <a:pt x="74" y="24"/>
                      </a:cubicBezTo>
                      <a:cubicBezTo>
                        <a:pt x="74" y="25"/>
                        <a:pt x="74" y="26"/>
                        <a:pt x="74" y="26"/>
                      </a:cubicBezTo>
                      <a:cubicBezTo>
                        <a:pt x="74" y="31"/>
                        <a:pt x="72" y="35"/>
                        <a:pt x="69" y="39"/>
                      </a:cubicBezTo>
                      <a:cubicBezTo>
                        <a:pt x="67" y="43"/>
                        <a:pt x="65" y="48"/>
                        <a:pt x="66" y="52"/>
                      </a:cubicBezTo>
                      <a:cubicBezTo>
                        <a:pt x="67" y="53"/>
                        <a:pt x="67" y="53"/>
                        <a:pt x="67" y="53"/>
                      </a:cubicBezTo>
                      <a:moveTo>
                        <a:pt x="32" y="11"/>
                      </a:moveTo>
                      <a:cubicBezTo>
                        <a:pt x="29" y="19"/>
                        <a:pt x="28" y="27"/>
                        <a:pt x="3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34"/>
                        <a:pt x="33" y="32"/>
                        <a:pt x="33" y="30"/>
                      </a:cubicBezTo>
                      <a:cubicBezTo>
                        <a:pt x="32" y="24"/>
                        <a:pt x="31" y="18"/>
                        <a:pt x="33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moveTo>
                        <a:pt x="58" y="13"/>
                      </a:moveTo>
                      <a:cubicBezTo>
                        <a:pt x="57" y="21"/>
                        <a:pt x="52" y="27"/>
                        <a:pt x="54" y="35"/>
                      </a:cubicBezTo>
                      <a:cubicBezTo>
                        <a:pt x="56" y="28"/>
                        <a:pt x="59" y="21"/>
                        <a:pt x="58" y="13"/>
                      </a:cubicBezTo>
                      <a:moveTo>
                        <a:pt x="62" y="35"/>
                      </a:moveTo>
                      <a:cubicBezTo>
                        <a:pt x="60" y="39"/>
                        <a:pt x="57" y="43"/>
                        <a:pt x="54" y="47"/>
                      </a:cubicBezTo>
                      <a:cubicBezTo>
                        <a:pt x="53" y="49"/>
                        <a:pt x="54" y="50"/>
                        <a:pt x="54" y="52"/>
                      </a:cubicBezTo>
                      <a:cubicBezTo>
                        <a:pt x="58" y="46"/>
                        <a:pt x="62" y="42"/>
                        <a:pt x="62" y="35"/>
                      </a:cubicBezTo>
                      <a:moveTo>
                        <a:pt x="17" y="42"/>
                      </a:moveTo>
                      <a:cubicBezTo>
                        <a:pt x="18" y="37"/>
                        <a:pt x="16" y="33"/>
                        <a:pt x="15" y="29"/>
                      </a:cubicBezTo>
                      <a:cubicBezTo>
                        <a:pt x="12" y="34"/>
                        <a:pt x="12" y="40"/>
                        <a:pt x="17" y="42"/>
                      </a:cubicBezTo>
                      <a:moveTo>
                        <a:pt x="49" y="22"/>
                      </a:moveTo>
                      <a:cubicBezTo>
                        <a:pt x="47" y="27"/>
                        <a:pt x="46" y="32"/>
                        <a:pt x="45" y="37"/>
                      </a:cubicBezTo>
                      <a:cubicBezTo>
                        <a:pt x="49" y="33"/>
                        <a:pt x="51" y="28"/>
                        <a:pt x="50" y="23"/>
                      </a:cubicBezTo>
                      <a:cubicBezTo>
                        <a:pt x="50" y="23"/>
                        <a:pt x="49" y="22"/>
                        <a:pt x="49" y="22"/>
                      </a:cubicBezTo>
                      <a:moveTo>
                        <a:pt x="46" y="48"/>
                      </a:moveTo>
                      <a:cubicBezTo>
                        <a:pt x="50" y="44"/>
                        <a:pt x="50" y="40"/>
                        <a:pt x="51" y="35"/>
                      </a:cubicBezTo>
                      <a:cubicBezTo>
                        <a:pt x="47" y="38"/>
                        <a:pt x="45" y="44"/>
                        <a:pt x="46" y="48"/>
                      </a:cubicBezTo>
                      <a:moveTo>
                        <a:pt x="14" y="20"/>
                      </a:moveTo>
                      <a:cubicBezTo>
                        <a:pt x="11" y="25"/>
                        <a:pt x="11" y="29"/>
                        <a:pt x="11" y="34"/>
                      </a:cubicBezTo>
                      <a:cubicBezTo>
                        <a:pt x="12" y="31"/>
                        <a:pt x="14" y="29"/>
                        <a:pt x="14" y="27"/>
                      </a:cubicBezTo>
                      <a:cubicBezTo>
                        <a:pt x="15" y="25"/>
                        <a:pt x="14" y="23"/>
                        <a:pt x="14" y="20"/>
                      </a:cubicBezTo>
                      <a:moveTo>
                        <a:pt x="70" y="51"/>
                      </a:moveTo>
                      <a:cubicBezTo>
                        <a:pt x="72" y="48"/>
                        <a:pt x="75" y="43"/>
                        <a:pt x="74" y="40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2" y="44"/>
                        <a:pt x="70" y="47"/>
                        <a:pt x="69" y="51"/>
                      </a:cubicBezTo>
                      <a:cubicBezTo>
                        <a:pt x="70" y="51"/>
                        <a:pt x="70" y="51"/>
                        <a:pt x="70" y="51"/>
                      </a:cubicBezTo>
                      <a:moveTo>
                        <a:pt x="59" y="54"/>
                      </a:moveTo>
                      <a:cubicBezTo>
                        <a:pt x="63" y="52"/>
                        <a:pt x="62" y="48"/>
                        <a:pt x="63" y="45"/>
                      </a:cubicBezTo>
                      <a:cubicBezTo>
                        <a:pt x="61" y="47"/>
                        <a:pt x="59" y="50"/>
                        <a:pt x="59" y="54"/>
                      </a:cubicBezTo>
                      <a:moveTo>
                        <a:pt x="28" y="42"/>
                      </a:moveTo>
                      <a:cubicBezTo>
                        <a:pt x="27" y="43"/>
                        <a:pt x="25" y="43"/>
                        <a:pt x="26" y="46"/>
                      </a:cubicBezTo>
                      <a:cubicBezTo>
                        <a:pt x="26" y="46"/>
                        <a:pt x="28" y="47"/>
                        <a:pt x="28" y="47"/>
                      </a:cubicBezTo>
                      <a:cubicBezTo>
                        <a:pt x="29" y="45"/>
                        <a:pt x="29" y="44"/>
                        <a:pt x="28" y="42"/>
                      </a:cubicBezTo>
                      <a:moveTo>
                        <a:pt x="14" y="51"/>
                      </a:moveTo>
                      <a:cubicBezTo>
                        <a:pt x="17" y="48"/>
                        <a:pt x="13" y="46"/>
                        <a:pt x="13" y="43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3" y="46"/>
                        <a:pt x="14" y="49"/>
                        <a:pt x="14" y="51"/>
                      </a:cubicBezTo>
                      <a:moveTo>
                        <a:pt x="10" y="42"/>
                      </a:moveTo>
                      <a:cubicBezTo>
                        <a:pt x="9" y="39"/>
                        <a:pt x="8" y="36"/>
                        <a:pt x="7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7" y="36"/>
                        <a:pt x="7" y="39"/>
                        <a:pt x="8" y="42"/>
                      </a:cubicBezTo>
                      <a:cubicBezTo>
                        <a:pt x="9" y="42"/>
                        <a:pt x="9" y="42"/>
                        <a:pt x="10" y="42"/>
                      </a:cubicBezTo>
                      <a:moveTo>
                        <a:pt x="19" y="44"/>
                      </a:moveTo>
                      <a:cubicBezTo>
                        <a:pt x="18" y="46"/>
                        <a:pt x="18" y="46"/>
                        <a:pt x="21" y="50"/>
                      </a:cubicBezTo>
                      <a:cubicBezTo>
                        <a:pt x="23" y="48"/>
                        <a:pt x="22" y="47"/>
                        <a:pt x="19" y="44"/>
                      </a:cubicBezTo>
                      <a:moveTo>
                        <a:pt x="36" y="44"/>
                      </a:moveTo>
                      <a:cubicBezTo>
                        <a:pt x="36" y="45"/>
                        <a:pt x="36" y="47"/>
                        <a:pt x="36" y="48"/>
                      </a:cubicBezTo>
                      <a:cubicBezTo>
                        <a:pt x="39" y="47"/>
                        <a:pt x="39" y="46"/>
                        <a:pt x="36" y="44"/>
                      </a:cubicBezTo>
                      <a:moveTo>
                        <a:pt x="47" y="62"/>
                      </a:moveTo>
                      <a:cubicBezTo>
                        <a:pt x="47" y="60"/>
                        <a:pt x="47" y="58"/>
                        <a:pt x="48" y="57"/>
                      </a:cubicBez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5" y="58"/>
                        <a:pt x="44" y="59"/>
                        <a:pt x="47" y="62"/>
                      </a:cubicBezTo>
                      <a:moveTo>
                        <a:pt x="37" y="28"/>
                      </a:moveTo>
                      <a:cubicBezTo>
                        <a:pt x="35" y="31"/>
                        <a:pt x="35" y="32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2"/>
                        <a:pt x="37" y="31"/>
                        <a:pt x="37" y="28"/>
                      </a:cubicBezTo>
                      <a:moveTo>
                        <a:pt x="18" y="53"/>
                      </a:moveTo>
                      <a:cubicBezTo>
                        <a:pt x="19" y="52"/>
                        <a:pt x="20" y="51"/>
                        <a:pt x="18" y="49"/>
                      </a:cubicBezTo>
                      <a:cubicBezTo>
                        <a:pt x="17" y="51"/>
                        <a:pt x="17" y="52"/>
                        <a:pt x="17" y="53"/>
                      </a:cubicBezTo>
                      <a:cubicBezTo>
                        <a:pt x="18" y="53"/>
                        <a:pt x="18" y="53"/>
                        <a:pt x="18" y="5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47" y="1011"/>
                  <a:ext cx="24" cy="20"/>
                </a:xfrm>
                <a:custGeom>
                  <a:avLst/>
                  <a:gdLst>
                    <a:gd name="T0" fmla="*/ 27 w 30"/>
                    <a:gd name="T1" fmla="*/ 4 h 24"/>
                    <a:gd name="T2" fmla="*/ 25 w 30"/>
                    <a:gd name="T3" fmla="*/ 2 h 24"/>
                    <a:gd name="T4" fmla="*/ 20 w 30"/>
                    <a:gd name="T5" fmla="*/ 2 h 24"/>
                    <a:gd name="T6" fmla="*/ 19 w 30"/>
                    <a:gd name="T7" fmla="*/ 0 h 24"/>
                    <a:gd name="T8" fmla="*/ 13 w 30"/>
                    <a:gd name="T9" fmla="*/ 2 h 24"/>
                    <a:gd name="T10" fmla="*/ 13 w 30"/>
                    <a:gd name="T11" fmla="*/ 1 h 24"/>
                    <a:gd name="T12" fmla="*/ 8 w 30"/>
                    <a:gd name="T13" fmla="*/ 6 h 24"/>
                    <a:gd name="T14" fmla="*/ 2 w 30"/>
                    <a:gd name="T15" fmla="*/ 10 h 24"/>
                    <a:gd name="T16" fmla="*/ 3 w 30"/>
                    <a:gd name="T17" fmla="*/ 20 h 24"/>
                    <a:gd name="T18" fmla="*/ 7 w 30"/>
                    <a:gd name="T19" fmla="*/ 23 h 24"/>
                    <a:gd name="T20" fmla="*/ 7 w 30"/>
                    <a:gd name="T21" fmla="*/ 22 h 24"/>
                    <a:gd name="T22" fmla="*/ 9 w 30"/>
                    <a:gd name="T23" fmla="*/ 24 h 24"/>
                    <a:gd name="T24" fmla="*/ 12 w 30"/>
                    <a:gd name="T25" fmla="*/ 23 h 24"/>
                    <a:gd name="T26" fmla="*/ 16 w 30"/>
                    <a:gd name="T27" fmla="*/ 23 h 24"/>
                    <a:gd name="T28" fmla="*/ 17 w 30"/>
                    <a:gd name="T29" fmla="*/ 24 h 24"/>
                    <a:gd name="T30" fmla="*/ 19 w 30"/>
                    <a:gd name="T31" fmla="*/ 23 h 24"/>
                    <a:gd name="T32" fmla="*/ 28 w 30"/>
                    <a:gd name="T33" fmla="*/ 19 h 24"/>
                    <a:gd name="T34" fmla="*/ 27 w 30"/>
                    <a:gd name="T35" fmla="*/ 18 h 24"/>
                    <a:gd name="T36" fmla="*/ 27 w 30"/>
                    <a:gd name="T37" fmla="*/ 16 h 24"/>
                    <a:gd name="T38" fmla="*/ 30 w 30"/>
                    <a:gd name="T39" fmla="*/ 14 h 24"/>
                    <a:gd name="T40" fmla="*/ 28 w 30"/>
                    <a:gd name="T41" fmla="*/ 14 h 24"/>
                    <a:gd name="T42" fmla="*/ 29 w 30"/>
                    <a:gd name="T43" fmla="*/ 6 h 24"/>
                    <a:gd name="T44" fmla="*/ 27 w 30"/>
                    <a:gd name="T4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" h="24">
                      <a:moveTo>
                        <a:pt x="27" y="4"/>
                      </a:moveTo>
                      <a:cubicBezTo>
                        <a:pt x="24" y="3"/>
                        <a:pt x="26" y="3"/>
                        <a:pt x="25" y="2"/>
                      </a:cubicBezTo>
                      <a:cubicBezTo>
                        <a:pt x="25" y="1"/>
                        <a:pt x="23" y="3"/>
                        <a:pt x="20" y="2"/>
                      </a:cubicBezTo>
                      <a:cubicBezTo>
                        <a:pt x="20" y="1"/>
                        <a:pt x="20" y="0"/>
                        <a:pt x="19" y="0"/>
                      </a:cubicBezTo>
                      <a:cubicBezTo>
                        <a:pt x="17" y="2"/>
                        <a:pt x="15" y="1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1" y="2"/>
                        <a:pt x="9" y="4"/>
                        <a:pt x="8" y="6"/>
                      </a:cubicBezTo>
                      <a:cubicBezTo>
                        <a:pt x="7" y="3"/>
                        <a:pt x="3" y="11"/>
                        <a:pt x="2" y="10"/>
                      </a:cubicBezTo>
                      <a:cubicBezTo>
                        <a:pt x="1" y="13"/>
                        <a:pt x="0" y="18"/>
                        <a:pt x="3" y="20"/>
                      </a:cubicBezTo>
                      <a:cubicBezTo>
                        <a:pt x="4" y="22"/>
                        <a:pt x="5" y="22"/>
                        <a:pt x="7" y="23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9" y="23"/>
                        <a:pt x="9" y="24"/>
                      </a:cubicBezTo>
                      <a:cubicBezTo>
                        <a:pt x="10" y="23"/>
                        <a:pt x="11" y="23"/>
                        <a:pt x="12" y="23"/>
                      </a:cubicBezTo>
                      <a:cubicBezTo>
                        <a:pt x="13" y="24"/>
                        <a:pt x="16" y="24"/>
                        <a:pt x="16" y="23"/>
                      </a:cubicBezTo>
                      <a:cubicBezTo>
                        <a:pt x="17" y="23"/>
                        <a:pt x="17" y="23"/>
                        <a:pt x="17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22" y="21"/>
                        <a:pt x="28" y="19"/>
                        <a:pt x="28" y="19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8"/>
                        <a:pt x="27" y="17"/>
                        <a:pt x="27" y="16"/>
                      </a:cubicBezTo>
                      <a:cubicBezTo>
                        <a:pt x="27" y="14"/>
                        <a:pt x="29" y="14"/>
                        <a:pt x="30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2"/>
                        <a:pt x="29" y="8"/>
                        <a:pt x="29" y="6"/>
                      </a:cubicBezTo>
                      <a:cubicBezTo>
                        <a:pt x="29" y="6"/>
                        <a:pt x="28" y="5"/>
                        <a:pt x="27" y="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0" y="1074"/>
                  <a:ext cx="132" cy="153"/>
                </a:xfrm>
                <a:custGeom>
                  <a:avLst/>
                  <a:gdLst>
                    <a:gd name="T0" fmla="*/ 21 w 162"/>
                    <a:gd name="T1" fmla="*/ 169 h 189"/>
                    <a:gd name="T2" fmla="*/ 32 w 162"/>
                    <a:gd name="T3" fmla="*/ 150 h 189"/>
                    <a:gd name="T4" fmla="*/ 40 w 162"/>
                    <a:gd name="T5" fmla="*/ 123 h 189"/>
                    <a:gd name="T6" fmla="*/ 45 w 162"/>
                    <a:gd name="T7" fmla="*/ 108 h 189"/>
                    <a:gd name="T8" fmla="*/ 53 w 162"/>
                    <a:gd name="T9" fmla="*/ 91 h 189"/>
                    <a:gd name="T10" fmla="*/ 74 w 162"/>
                    <a:gd name="T11" fmla="*/ 62 h 189"/>
                    <a:gd name="T12" fmla="*/ 111 w 162"/>
                    <a:gd name="T13" fmla="*/ 28 h 189"/>
                    <a:gd name="T14" fmla="*/ 129 w 162"/>
                    <a:gd name="T15" fmla="*/ 19 h 189"/>
                    <a:gd name="T16" fmla="*/ 158 w 162"/>
                    <a:gd name="T17" fmla="*/ 3 h 189"/>
                    <a:gd name="T18" fmla="*/ 162 w 162"/>
                    <a:gd name="T19" fmla="*/ 1 h 189"/>
                    <a:gd name="T20" fmla="*/ 162 w 162"/>
                    <a:gd name="T21" fmla="*/ 3 h 189"/>
                    <a:gd name="T22" fmla="*/ 160 w 162"/>
                    <a:gd name="T23" fmla="*/ 28 h 189"/>
                    <a:gd name="T24" fmla="*/ 156 w 162"/>
                    <a:gd name="T25" fmla="*/ 58 h 189"/>
                    <a:gd name="T26" fmla="*/ 151 w 162"/>
                    <a:gd name="T27" fmla="*/ 73 h 189"/>
                    <a:gd name="T28" fmla="*/ 132 w 162"/>
                    <a:gd name="T29" fmla="*/ 110 h 189"/>
                    <a:gd name="T30" fmla="*/ 109 w 162"/>
                    <a:gd name="T31" fmla="*/ 138 h 189"/>
                    <a:gd name="T32" fmla="*/ 81 w 162"/>
                    <a:gd name="T33" fmla="*/ 158 h 189"/>
                    <a:gd name="T34" fmla="*/ 40 w 162"/>
                    <a:gd name="T35" fmla="*/ 174 h 189"/>
                    <a:gd name="T36" fmla="*/ 7 w 162"/>
                    <a:gd name="T37" fmla="*/ 188 h 189"/>
                    <a:gd name="T38" fmla="*/ 0 w 162"/>
                    <a:gd name="T39" fmla="*/ 188 h 189"/>
                    <a:gd name="T40" fmla="*/ 8 w 162"/>
                    <a:gd name="T41" fmla="*/ 180 h 189"/>
                    <a:gd name="T42" fmla="*/ 21 w 162"/>
                    <a:gd name="T43" fmla="*/ 16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2" h="189">
                      <a:moveTo>
                        <a:pt x="21" y="169"/>
                      </a:moveTo>
                      <a:cubicBezTo>
                        <a:pt x="26" y="163"/>
                        <a:pt x="30" y="157"/>
                        <a:pt x="32" y="150"/>
                      </a:cubicBezTo>
                      <a:cubicBezTo>
                        <a:pt x="35" y="141"/>
                        <a:pt x="37" y="132"/>
                        <a:pt x="40" y="123"/>
                      </a:cubicBezTo>
                      <a:cubicBezTo>
                        <a:pt x="41" y="118"/>
                        <a:pt x="43" y="113"/>
                        <a:pt x="45" y="108"/>
                      </a:cubicBezTo>
                      <a:cubicBezTo>
                        <a:pt x="47" y="102"/>
                        <a:pt x="50" y="97"/>
                        <a:pt x="53" y="91"/>
                      </a:cubicBezTo>
                      <a:cubicBezTo>
                        <a:pt x="59" y="81"/>
                        <a:pt x="66" y="70"/>
                        <a:pt x="74" y="62"/>
                      </a:cubicBezTo>
                      <a:cubicBezTo>
                        <a:pt x="85" y="49"/>
                        <a:pt x="98" y="38"/>
                        <a:pt x="111" y="28"/>
                      </a:cubicBezTo>
                      <a:cubicBezTo>
                        <a:pt x="117" y="25"/>
                        <a:pt x="123" y="21"/>
                        <a:pt x="129" y="19"/>
                      </a:cubicBezTo>
                      <a:cubicBezTo>
                        <a:pt x="139" y="15"/>
                        <a:pt x="149" y="10"/>
                        <a:pt x="158" y="3"/>
                      </a:cubicBezTo>
                      <a:cubicBezTo>
                        <a:pt x="158" y="2"/>
                        <a:pt x="160" y="0"/>
                        <a:pt x="162" y="1"/>
                      </a:cubicBezTo>
                      <a:cubicBezTo>
                        <a:pt x="162" y="2"/>
                        <a:pt x="162" y="2"/>
                        <a:pt x="162" y="3"/>
                      </a:cubicBezTo>
                      <a:cubicBezTo>
                        <a:pt x="160" y="11"/>
                        <a:pt x="160" y="19"/>
                        <a:pt x="160" y="28"/>
                      </a:cubicBezTo>
                      <a:cubicBezTo>
                        <a:pt x="160" y="38"/>
                        <a:pt x="160" y="48"/>
                        <a:pt x="156" y="58"/>
                      </a:cubicBezTo>
                      <a:cubicBezTo>
                        <a:pt x="155" y="63"/>
                        <a:pt x="153" y="68"/>
                        <a:pt x="151" y="73"/>
                      </a:cubicBezTo>
                      <a:cubicBezTo>
                        <a:pt x="146" y="86"/>
                        <a:pt x="140" y="98"/>
                        <a:pt x="132" y="110"/>
                      </a:cubicBezTo>
                      <a:cubicBezTo>
                        <a:pt x="126" y="120"/>
                        <a:pt x="118" y="129"/>
                        <a:pt x="109" y="138"/>
                      </a:cubicBezTo>
                      <a:cubicBezTo>
                        <a:pt x="101" y="146"/>
                        <a:pt x="91" y="153"/>
                        <a:pt x="81" y="158"/>
                      </a:cubicBezTo>
                      <a:cubicBezTo>
                        <a:pt x="68" y="165"/>
                        <a:pt x="54" y="170"/>
                        <a:pt x="40" y="174"/>
                      </a:cubicBezTo>
                      <a:cubicBezTo>
                        <a:pt x="28" y="177"/>
                        <a:pt x="17" y="181"/>
                        <a:pt x="7" y="188"/>
                      </a:cubicBezTo>
                      <a:cubicBezTo>
                        <a:pt x="5" y="189"/>
                        <a:pt x="3" y="189"/>
                        <a:pt x="0" y="188"/>
                      </a:cubicBezTo>
                      <a:cubicBezTo>
                        <a:pt x="3" y="185"/>
                        <a:pt x="6" y="183"/>
                        <a:pt x="8" y="180"/>
                      </a:cubicBezTo>
                      <a:cubicBezTo>
                        <a:pt x="13" y="177"/>
                        <a:pt x="17" y="173"/>
                        <a:pt x="21" y="169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695" y="1106"/>
                  <a:ext cx="113" cy="118"/>
                </a:xfrm>
                <a:custGeom>
                  <a:avLst/>
                  <a:gdLst>
                    <a:gd name="T0" fmla="*/ 123 w 139"/>
                    <a:gd name="T1" fmla="*/ 64 h 146"/>
                    <a:gd name="T2" fmla="*/ 85 w 139"/>
                    <a:gd name="T3" fmla="*/ 105 h 146"/>
                    <a:gd name="T4" fmla="*/ 74 w 139"/>
                    <a:gd name="T5" fmla="*/ 112 h 146"/>
                    <a:gd name="T6" fmla="*/ 33 w 139"/>
                    <a:gd name="T7" fmla="*/ 133 h 146"/>
                    <a:gd name="T8" fmla="*/ 6 w 139"/>
                    <a:gd name="T9" fmla="*/ 144 h 146"/>
                    <a:gd name="T10" fmla="*/ 22 w 139"/>
                    <a:gd name="T11" fmla="*/ 124 h 146"/>
                    <a:gd name="T12" fmla="*/ 46 w 139"/>
                    <a:gd name="T13" fmla="*/ 74 h 146"/>
                    <a:gd name="T14" fmla="*/ 38 w 139"/>
                    <a:gd name="T15" fmla="*/ 79 h 146"/>
                    <a:gd name="T16" fmla="*/ 99 w 139"/>
                    <a:gd name="T17" fmla="*/ 1 h 146"/>
                    <a:gd name="T18" fmla="*/ 48 w 139"/>
                    <a:gd name="T19" fmla="*/ 64 h 146"/>
                    <a:gd name="T20" fmla="*/ 71 w 139"/>
                    <a:gd name="T21" fmla="*/ 34 h 146"/>
                    <a:gd name="T22" fmla="*/ 107 w 139"/>
                    <a:gd name="T23" fmla="*/ 1 h 146"/>
                    <a:gd name="T24" fmla="*/ 101 w 139"/>
                    <a:gd name="T25" fmla="*/ 11 h 146"/>
                    <a:gd name="T26" fmla="*/ 52 w 139"/>
                    <a:gd name="T27" fmla="*/ 68 h 146"/>
                    <a:gd name="T28" fmla="*/ 108 w 139"/>
                    <a:gd name="T29" fmla="*/ 7 h 146"/>
                    <a:gd name="T30" fmla="*/ 94 w 139"/>
                    <a:gd name="T31" fmla="*/ 23 h 146"/>
                    <a:gd name="T32" fmla="*/ 101 w 139"/>
                    <a:gd name="T33" fmla="*/ 18 h 146"/>
                    <a:gd name="T34" fmla="*/ 115 w 139"/>
                    <a:gd name="T35" fmla="*/ 12 h 146"/>
                    <a:gd name="T36" fmla="*/ 112 w 139"/>
                    <a:gd name="T37" fmla="*/ 17 h 146"/>
                    <a:gd name="T38" fmla="*/ 108 w 139"/>
                    <a:gd name="T39" fmla="*/ 28 h 146"/>
                    <a:gd name="T40" fmla="*/ 130 w 139"/>
                    <a:gd name="T41" fmla="*/ 18 h 146"/>
                    <a:gd name="T42" fmla="*/ 122 w 139"/>
                    <a:gd name="T43" fmla="*/ 26 h 146"/>
                    <a:gd name="T44" fmla="*/ 111 w 139"/>
                    <a:gd name="T45" fmla="*/ 48 h 146"/>
                    <a:gd name="T46" fmla="*/ 116 w 139"/>
                    <a:gd name="T47" fmla="*/ 46 h 146"/>
                    <a:gd name="T48" fmla="*/ 115 w 139"/>
                    <a:gd name="T49" fmla="*/ 54 h 146"/>
                    <a:gd name="T50" fmla="*/ 136 w 139"/>
                    <a:gd name="T51" fmla="*/ 25 h 146"/>
                    <a:gd name="T52" fmla="*/ 110 w 139"/>
                    <a:gd name="T53" fmla="*/ 76 h 146"/>
                    <a:gd name="T54" fmla="*/ 130 w 139"/>
                    <a:gd name="T55" fmla="*/ 50 h 146"/>
                    <a:gd name="T56" fmla="*/ 139 w 139"/>
                    <a:gd name="T57" fmla="*/ 39 h 146"/>
                    <a:gd name="T58" fmla="*/ 84 w 139"/>
                    <a:gd name="T59" fmla="*/ 112 h 146"/>
                    <a:gd name="T60" fmla="*/ 111 w 139"/>
                    <a:gd name="T61" fmla="*/ 40 h 146"/>
                    <a:gd name="T62" fmla="*/ 105 w 139"/>
                    <a:gd name="T63" fmla="*/ 40 h 146"/>
                    <a:gd name="T64" fmla="*/ 63 w 139"/>
                    <a:gd name="T65" fmla="*/ 63 h 146"/>
                    <a:gd name="T66" fmla="*/ 85 w 139"/>
                    <a:gd name="T67" fmla="*/ 43 h 146"/>
                    <a:gd name="T68" fmla="*/ 107 w 139"/>
                    <a:gd name="T69" fmla="*/ 26 h 146"/>
                    <a:gd name="T70" fmla="*/ 86 w 139"/>
                    <a:gd name="T71" fmla="*/ 89 h 146"/>
                    <a:gd name="T72" fmla="*/ 42 w 139"/>
                    <a:gd name="T73" fmla="*/ 124 h 146"/>
                    <a:gd name="T74" fmla="*/ 102 w 139"/>
                    <a:gd name="T75" fmla="*/ 81 h 146"/>
                    <a:gd name="T76" fmla="*/ 36 w 139"/>
                    <a:gd name="T77" fmla="*/ 120 h 146"/>
                    <a:gd name="T78" fmla="*/ 52 w 139"/>
                    <a:gd name="T79" fmla="*/ 75 h 146"/>
                    <a:gd name="T80" fmla="*/ 101 w 139"/>
                    <a:gd name="T81" fmla="*/ 54 h 146"/>
                    <a:gd name="T82" fmla="*/ 106 w 139"/>
                    <a:gd name="T83" fmla="*/ 32 h 146"/>
                    <a:gd name="T84" fmla="*/ 59 w 139"/>
                    <a:gd name="T85" fmla="*/ 106 h 146"/>
                    <a:gd name="T86" fmla="*/ 94 w 139"/>
                    <a:gd name="T87" fmla="*/ 83 h 146"/>
                    <a:gd name="T88" fmla="*/ 35 w 139"/>
                    <a:gd name="T89" fmla="*/ 114 h 146"/>
                    <a:gd name="T90" fmla="*/ 35 w 139"/>
                    <a:gd name="T91" fmla="*/ 114 h 146"/>
                    <a:gd name="T92" fmla="*/ 102 w 139"/>
                    <a:gd name="T93" fmla="*/ 40 h 146"/>
                    <a:gd name="T94" fmla="*/ 67 w 139"/>
                    <a:gd name="T95" fmla="*/ 76 h 146"/>
                    <a:gd name="T96" fmla="*/ 70 w 139"/>
                    <a:gd name="T97" fmla="*/ 84 h 146"/>
                    <a:gd name="T98" fmla="*/ 70 w 139"/>
                    <a:gd name="T99" fmla="*/ 84 h 146"/>
                    <a:gd name="T100" fmla="*/ 106 w 139"/>
                    <a:gd name="T101" fmla="*/ 60 h 146"/>
                    <a:gd name="T102" fmla="*/ 47 w 139"/>
                    <a:gd name="T103" fmla="*/ 9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39" h="146">
                      <a:moveTo>
                        <a:pt x="70" y="120"/>
                      </a:moveTo>
                      <a:cubicBezTo>
                        <a:pt x="78" y="115"/>
                        <a:pt x="85" y="110"/>
                        <a:pt x="91" y="103"/>
                      </a:cubicBezTo>
                      <a:cubicBezTo>
                        <a:pt x="98" y="95"/>
                        <a:pt x="105" y="87"/>
                        <a:pt x="112" y="79"/>
                      </a:cubicBezTo>
                      <a:cubicBezTo>
                        <a:pt x="116" y="75"/>
                        <a:pt x="119" y="69"/>
                        <a:pt x="123" y="64"/>
                      </a:cubicBezTo>
                      <a:cubicBezTo>
                        <a:pt x="124" y="63"/>
                        <a:pt x="124" y="62"/>
                        <a:pt x="125" y="60"/>
                      </a:cubicBezTo>
                      <a:cubicBezTo>
                        <a:pt x="122" y="64"/>
                        <a:pt x="119" y="68"/>
                        <a:pt x="115" y="72"/>
                      </a:cubicBezTo>
                      <a:cubicBezTo>
                        <a:pt x="110" y="78"/>
                        <a:pt x="105" y="84"/>
                        <a:pt x="99" y="90"/>
                      </a:cubicBezTo>
                      <a:cubicBezTo>
                        <a:pt x="95" y="95"/>
                        <a:pt x="90" y="100"/>
                        <a:pt x="85" y="105"/>
                      </a:cubicBezTo>
                      <a:cubicBezTo>
                        <a:pt x="82" y="108"/>
                        <a:pt x="78" y="112"/>
                        <a:pt x="74" y="116"/>
                      </a:cubicBezTo>
                      <a:cubicBezTo>
                        <a:pt x="73" y="117"/>
                        <a:pt x="72" y="118"/>
                        <a:pt x="70" y="120"/>
                      </a:cubicBezTo>
                      <a:cubicBezTo>
                        <a:pt x="67" y="121"/>
                        <a:pt x="64" y="122"/>
                        <a:pt x="60" y="124"/>
                      </a:cubicBezTo>
                      <a:cubicBezTo>
                        <a:pt x="65" y="120"/>
                        <a:pt x="70" y="116"/>
                        <a:pt x="74" y="112"/>
                      </a:cubicBezTo>
                      <a:cubicBezTo>
                        <a:pt x="74" y="112"/>
                        <a:pt x="74" y="112"/>
                        <a:pt x="74" y="112"/>
                      </a:cubicBezTo>
                      <a:cubicBezTo>
                        <a:pt x="70" y="115"/>
                        <a:pt x="66" y="118"/>
                        <a:pt x="62" y="120"/>
                      </a:cubicBezTo>
                      <a:cubicBezTo>
                        <a:pt x="58" y="123"/>
                        <a:pt x="54" y="125"/>
                        <a:pt x="49" y="127"/>
                      </a:cubicBezTo>
                      <a:cubicBezTo>
                        <a:pt x="44" y="130"/>
                        <a:pt x="38" y="131"/>
                        <a:pt x="33" y="133"/>
                      </a:cubicBezTo>
                      <a:cubicBezTo>
                        <a:pt x="31" y="134"/>
                        <a:pt x="30" y="134"/>
                        <a:pt x="28" y="134"/>
                      </a:cubicBezTo>
                      <a:cubicBezTo>
                        <a:pt x="26" y="135"/>
                        <a:pt x="24" y="136"/>
                        <a:pt x="22" y="137"/>
                      </a:cubicBezTo>
                      <a:cubicBezTo>
                        <a:pt x="20" y="138"/>
                        <a:pt x="17" y="139"/>
                        <a:pt x="14" y="140"/>
                      </a:cubicBezTo>
                      <a:cubicBezTo>
                        <a:pt x="11" y="141"/>
                        <a:pt x="9" y="144"/>
                        <a:pt x="6" y="144"/>
                      </a:cubicBezTo>
                      <a:cubicBezTo>
                        <a:pt x="5" y="144"/>
                        <a:pt x="4" y="144"/>
                        <a:pt x="2" y="145"/>
                      </a:cubicBezTo>
                      <a:cubicBezTo>
                        <a:pt x="2" y="145"/>
                        <a:pt x="1" y="145"/>
                        <a:pt x="0" y="146"/>
                      </a:cubicBezTo>
                      <a:cubicBezTo>
                        <a:pt x="2" y="144"/>
                        <a:pt x="4" y="142"/>
                        <a:pt x="6" y="140"/>
                      </a:cubicBezTo>
                      <a:cubicBezTo>
                        <a:pt x="12" y="134"/>
                        <a:pt x="17" y="129"/>
                        <a:pt x="22" y="124"/>
                      </a:cubicBezTo>
                      <a:cubicBezTo>
                        <a:pt x="25" y="120"/>
                        <a:pt x="28" y="115"/>
                        <a:pt x="30" y="110"/>
                      </a:cubicBezTo>
                      <a:cubicBezTo>
                        <a:pt x="31" y="107"/>
                        <a:pt x="34" y="106"/>
                        <a:pt x="34" y="102"/>
                      </a:cubicBezTo>
                      <a:cubicBezTo>
                        <a:pt x="34" y="99"/>
                        <a:pt x="35" y="95"/>
                        <a:pt x="37" y="92"/>
                      </a:cubicBezTo>
                      <a:cubicBezTo>
                        <a:pt x="40" y="86"/>
                        <a:pt x="43" y="80"/>
                        <a:pt x="46" y="74"/>
                      </a:cubicBezTo>
                      <a:cubicBezTo>
                        <a:pt x="47" y="72"/>
                        <a:pt x="48" y="71"/>
                        <a:pt x="48" y="69"/>
                      </a:cubicBezTo>
                      <a:cubicBezTo>
                        <a:pt x="48" y="69"/>
                        <a:pt x="48" y="69"/>
                        <a:pt x="48" y="69"/>
                      </a:cubicBezTo>
                      <a:cubicBezTo>
                        <a:pt x="44" y="75"/>
                        <a:pt x="41" y="82"/>
                        <a:pt x="37" y="88"/>
                      </a:cubicBezTo>
                      <a:cubicBezTo>
                        <a:pt x="37" y="85"/>
                        <a:pt x="38" y="82"/>
                        <a:pt x="38" y="79"/>
                      </a:cubicBezTo>
                      <a:cubicBezTo>
                        <a:pt x="39" y="78"/>
                        <a:pt x="39" y="78"/>
                        <a:pt x="39" y="77"/>
                      </a:cubicBezTo>
                      <a:cubicBezTo>
                        <a:pt x="47" y="61"/>
                        <a:pt x="56" y="45"/>
                        <a:pt x="67" y="31"/>
                      </a:cubicBezTo>
                      <a:cubicBezTo>
                        <a:pt x="74" y="21"/>
                        <a:pt x="83" y="13"/>
                        <a:pt x="93" y="5"/>
                      </a:cubicBezTo>
                      <a:cubicBezTo>
                        <a:pt x="95" y="4"/>
                        <a:pt x="97" y="3"/>
                        <a:pt x="99" y="1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9" y="2"/>
                        <a:pt x="98" y="3"/>
                        <a:pt x="97" y="4"/>
                      </a:cubicBezTo>
                      <a:cubicBezTo>
                        <a:pt x="86" y="11"/>
                        <a:pt x="78" y="20"/>
                        <a:pt x="70" y="30"/>
                      </a:cubicBezTo>
                      <a:cubicBezTo>
                        <a:pt x="62" y="41"/>
                        <a:pt x="54" y="52"/>
                        <a:pt x="48" y="64"/>
                      </a:cubicBezTo>
                      <a:cubicBezTo>
                        <a:pt x="47" y="66"/>
                        <a:pt x="46" y="68"/>
                        <a:pt x="44" y="70"/>
                      </a:cubicBezTo>
                      <a:cubicBezTo>
                        <a:pt x="45" y="70"/>
                        <a:pt x="45" y="70"/>
                        <a:pt x="46" y="70"/>
                      </a:cubicBezTo>
                      <a:cubicBezTo>
                        <a:pt x="49" y="65"/>
                        <a:pt x="53" y="60"/>
                        <a:pt x="56" y="55"/>
                      </a:cubicBezTo>
                      <a:cubicBezTo>
                        <a:pt x="61" y="48"/>
                        <a:pt x="66" y="41"/>
                        <a:pt x="71" y="34"/>
                      </a:cubicBezTo>
                      <a:cubicBezTo>
                        <a:pt x="75" y="29"/>
                        <a:pt x="80" y="23"/>
                        <a:pt x="84" y="18"/>
                      </a:cubicBezTo>
                      <a:cubicBezTo>
                        <a:pt x="89" y="13"/>
                        <a:pt x="94" y="9"/>
                        <a:pt x="99" y="5"/>
                      </a:cubicBezTo>
                      <a:cubicBezTo>
                        <a:pt x="101" y="3"/>
                        <a:pt x="104" y="2"/>
                        <a:pt x="106" y="0"/>
                      </a:cubicBezTo>
                      <a:cubicBezTo>
                        <a:pt x="107" y="1"/>
                        <a:pt x="107" y="1"/>
                        <a:pt x="107" y="1"/>
                      </a:cubicBezTo>
                      <a:cubicBezTo>
                        <a:pt x="98" y="7"/>
                        <a:pt x="89" y="14"/>
                        <a:pt x="83" y="23"/>
                      </a:cubicBezTo>
                      <a:cubicBezTo>
                        <a:pt x="86" y="21"/>
                        <a:pt x="88" y="18"/>
                        <a:pt x="91" y="16"/>
                      </a:cubicBezTo>
                      <a:cubicBezTo>
                        <a:pt x="94" y="14"/>
                        <a:pt x="97" y="12"/>
                        <a:pt x="100" y="10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99" y="12"/>
                        <a:pt x="99" y="12"/>
                      </a:cubicBezTo>
                      <a:cubicBezTo>
                        <a:pt x="92" y="17"/>
                        <a:pt x="85" y="23"/>
                        <a:pt x="79" y="29"/>
                      </a:cubicBezTo>
                      <a:cubicBezTo>
                        <a:pt x="69" y="40"/>
                        <a:pt x="61" y="51"/>
                        <a:pt x="54" y="64"/>
                      </a:cubicBezTo>
                      <a:cubicBezTo>
                        <a:pt x="54" y="65"/>
                        <a:pt x="53" y="67"/>
                        <a:pt x="52" y="68"/>
                      </a:cubicBezTo>
                      <a:cubicBezTo>
                        <a:pt x="59" y="60"/>
                        <a:pt x="65" y="51"/>
                        <a:pt x="71" y="43"/>
                      </a:cubicBezTo>
                      <a:cubicBezTo>
                        <a:pt x="79" y="34"/>
                        <a:pt x="85" y="23"/>
                        <a:pt x="95" y="17"/>
                      </a:cubicBezTo>
                      <a:cubicBezTo>
                        <a:pt x="97" y="15"/>
                        <a:pt x="99" y="13"/>
                        <a:pt x="101" y="12"/>
                      </a:cubicBezTo>
                      <a:cubicBezTo>
                        <a:pt x="103" y="10"/>
                        <a:pt x="106" y="8"/>
                        <a:pt x="108" y="7"/>
                      </a:cubicBez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04" y="11"/>
                        <a:pt x="100" y="14"/>
                        <a:pt x="95" y="18"/>
                      </a:cubicBezTo>
                      <a:cubicBezTo>
                        <a:pt x="91" y="22"/>
                        <a:pt x="87" y="26"/>
                        <a:pt x="84" y="31"/>
                      </a:cubicBezTo>
                      <a:cubicBezTo>
                        <a:pt x="88" y="28"/>
                        <a:pt x="91" y="26"/>
                        <a:pt x="94" y="23"/>
                      </a:cubicBezTo>
                      <a:cubicBezTo>
                        <a:pt x="101" y="17"/>
                        <a:pt x="107" y="11"/>
                        <a:pt x="114" y="5"/>
                      </a:cubicBezTo>
                      <a:cubicBezTo>
                        <a:pt x="116" y="3"/>
                        <a:pt x="118" y="2"/>
                        <a:pt x="120" y="0"/>
                      </a:cubicBezTo>
                      <a:cubicBezTo>
                        <a:pt x="117" y="4"/>
                        <a:pt x="114" y="6"/>
                        <a:pt x="110" y="9"/>
                      </a:cubicBezTo>
                      <a:cubicBezTo>
                        <a:pt x="107" y="12"/>
                        <a:pt x="104" y="14"/>
                        <a:pt x="101" y="18"/>
                      </a:cubicBezTo>
                      <a:cubicBezTo>
                        <a:pt x="107" y="14"/>
                        <a:pt x="112" y="9"/>
                        <a:pt x="118" y="6"/>
                      </a:cubicBezTo>
                      <a:cubicBezTo>
                        <a:pt x="114" y="10"/>
                        <a:pt x="109" y="14"/>
                        <a:pt x="104" y="18"/>
                      </a:cubicBezTo>
                      <a:cubicBezTo>
                        <a:pt x="108" y="16"/>
                        <a:pt x="111" y="13"/>
                        <a:pt x="115" y="11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2" y="15"/>
                        <a:pt x="107" y="17"/>
                        <a:pt x="104" y="21"/>
                      </a:cubicBezTo>
                      <a:cubicBezTo>
                        <a:pt x="112" y="16"/>
                        <a:pt x="118" y="9"/>
                        <a:pt x="127" y="5"/>
                      </a:cubicBezTo>
                      <a:cubicBezTo>
                        <a:pt x="124" y="7"/>
                        <a:pt x="121" y="9"/>
                        <a:pt x="119" y="11"/>
                      </a:cubicBezTo>
                      <a:cubicBezTo>
                        <a:pt x="116" y="13"/>
                        <a:pt x="114" y="15"/>
                        <a:pt x="112" y="17"/>
                      </a:cubicBezTo>
                      <a:cubicBezTo>
                        <a:pt x="109" y="19"/>
                        <a:pt x="107" y="21"/>
                        <a:pt x="105" y="24"/>
                      </a:cubicBezTo>
                      <a:cubicBezTo>
                        <a:pt x="111" y="20"/>
                        <a:pt x="117" y="15"/>
                        <a:pt x="124" y="12"/>
                      </a:cubicBezTo>
                      <a:cubicBezTo>
                        <a:pt x="122" y="14"/>
                        <a:pt x="119" y="15"/>
                        <a:pt x="117" y="17"/>
                      </a:cubicBezTo>
                      <a:cubicBezTo>
                        <a:pt x="113" y="20"/>
                        <a:pt x="109" y="22"/>
                        <a:pt x="108" y="28"/>
                      </a:cubicBezTo>
                      <a:cubicBezTo>
                        <a:pt x="112" y="26"/>
                        <a:pt x="115" y="24"/>
                        <a:pt x="117" y="20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7" y="23"/>
                        <a:pt x="116" y="25"/>
                        <a:pt x="114" y="27"/>
                      </a:cubicBezTo>
                      <a:cubicBezTo>
                        <a:pt x="120" y="24"/>
                        <a:pt x="124" y="20"/>
                        <a:pt x="130" y="18"/>
                      </a:cubicBezTo>
                      <a:cubicBezTo>
                        <a:pt x="130" y="18"/>
                        <a:pt x="130" y="18"/>
                        <a:pt x="130" y="18"/>
                      </a:cubicBezTo>
                      <a:cubicBezTo>
                        <a:pt x="127" y="20"/>
                        <a:pt x="125" y="22"/>
                        <a:pt x="122" y="24"/>
                      </a:cubicBezTo>
                      <a:cubicBezTo>
                        <a:pt x="123" y="24"/>
                        <a:pt x="123" y="24"/>
                        <a:pt x="124" y="24"/>
                      </a:cubicBezTo>
                      <a:cubicBezTo>
                        <a:pt x="123" y="25"/>
                        <a:pt x="122" y="25"/>
                        <a:pt x="122" y="26"/>
                      </a:cubicBezTo>
                      <a:cubicBezTo>
                        <a:pt x="121" y="27"/>
                        <a:pt x="119" y="28"/>
                        <a:pt x="118" y="30"/>
                      </a:cubicBezTo>
                      <a:cubicBezTo>
                        <a:pt x="116" y="36"/>
                        <a:pt x="113" y="41"/>
                        <a:pt x="111" y="47"/>
                      </a:cubicBezTo>
                      <a:cubicBezTo>
                        <a:pt x="111" y="47"/>
                        <a:pt x="111" y="47"/>
                        <a:pt x="111" y="48"/>
                      </a:cubicBezTo>
                      <a:cubicBezTo>
                        <a:pt x="111" y="48"/>
                        <a:pt x="111" y="48"/>
                        <a:pt x="111" y="48"/>
                      </a:cubicBezTo>
                      <a:cubicBezTo>
                        <a:pt x="114" y="45"/>
                        <a:pt x="116" y="42"/>
                        <a:pt x="119" y="38"/>
                      </a:cubicBezTo>
                      <a:cubicBezTo>
                        <a:pt x="119" y="39"/>
                        <a:pt x="119" y="39"/>
                        <a:pt x="119" y="39"/>
                      </a:cubicBezTo>
                      <a:cubicBezTo>
                        <a:pt x="118" y="41"/>
                        <a:pt x="117" y="43"/>
                        <a:pt x="116" y="46"/>
                      </a:cubicBezTo>
                      <a:cubicBezTo>
                        <a:pt x="116" y="46"/>
                        <a:pt x="116" y="46"/>
                        <a:pt x="116" y="46"/>
                      </a:cubicBezTo>
                      <a:cubicBezTo>
                        <a:pt x="121" y="37"/>
                        <a:pt x="126" y="28"/>
                        <a:pt x="131" y="20"/>
                      </a:cubicBezTo>
                      <a:cubicBezTo>
                        <a:pt x="132" y="20"/>
                        <a:pt x="132" y="20"/>
                        <a:pt x="132" y="20"/>
                      </a:cubicBezTo>
                      <a:cubicBezTo>
                        <a:pt x="127" y="32"/>
                        <a:pt x="121" y="43"/>
                        <a:pt x="114" y="54"/>
                      </a:cubicBezTo>
                      <a:cubicBezTo>
                        <a:pt x="115" y="54"/>
                        <a:pt x="115" y="54"/>
                        <a:pt x="115" y="54"/>
                      </a:cubicBezTo>
                      <a:cubicBezTo>
                        <a:pt x="118" y="50"/>
                        <a:pt x="121" y="46"/>
                        <a:pt x="124" y="42"/>
                      </a:cubicBezTo>
                      <a:cubicBezTo>
                        <a:pt x="123" y="45"/>
                        <a:pt x="123" y="46"/>
                        <a:pt x="122" y="48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7" y="41"/>
                        <a:pt x="131" y="33"/>
                        <a:pt x="136" y="25"/>
                      </a:cubicBezTo>
                      <a:cubicBezTo>
                        <a:pt x="137" y="26"/>
                        <a:pt x="137" y="26"/>
                        <a:pt x="137" y="26"/>
                      </a:cubicBezTo>
                      <a:cubicBezTo>
                        <a:pt x="132" y="34"/>
                        <a:pt x="128" y="43"/>
                        <a:pt x="124" y="52"/>
                      </a:cubicBezTo>
                      <a:cubicBezTo>
                        <a:pt x="119" y="60"/>
                        <a:pt x="114" y="68"/>
                        <a:pt x="109" y="77"/>
                      </a:cubicBezTo>
                      <a:cubicBezTo>
                        <a:pt x="109" y="77"/>
                        <a:pt x="110" y="76"/>
                        <a:pt x="110" y="76"/>
                      </a:cubicBezTo>
                      <a:cubicBezTo>
                        <a:pt x="115" y="70"/>
                        <a:pt x="120" y="63"/>
                        <a:pt x="126" y="57"/>
                      </a:cubicBezTo>
                      <a:cubicBezTo>
                        <a:pt x="126" y="56"/>
                        <a:pt x="126" y="56"/>
                        <a:pt x="127" y="55"/>
                      </a:cubicBezTo>
                      <a:cubicBezTo>
                        <a:pt x="127" y="56"/>
                        <a:pt x="127" y="56"/>
                        <a:pt x="127" y="57"/>
                      </a:cubicBezTo>
                      <a:cubicBezTo>
                        <a:pt x="128" y="55"/>
                        <a:pt x="129" y="52"/>
                        <a:pt x="130" y="50"/>
                      </a:cubicBezTo>
                      <a:cubicBezTo>
                        <a:pt x="132" y="48"/>
                        <a:pt x="133" y="45"/>
                        <a:pt x="134" y="43"/>
                      </a:cubicBezTo>
                      <a:cubicBezTo>
                        <a:pt x="135" y="43"/>
                        <a:pt x="135" y="43"/>
                        <a:pt x="135" y="43"/>
                      </a:cubicBezTo>
                      <a:cubicBezTo>
                        <a:pt x="133" y="46"/>
                        <a:pt x="132" y="49"/>
                        <a:pt x="131" y="52"/>
                      </a:cubicBezTo>
                      <a:cubicBezTo>
                        <a:pt x="135" y="48"/>
                        <a:pt x="135" y="43"/>
                        <a:pt x="139" y="39"/>
                      </a:cubicBezTo>
                      <a:cubicBezTo>
                        <a:pt x="138" y="41"/>
                        <a:pt x="137" y="43"/>
                        <a:pt x="136" y="45"/>
                      </a:cubicBezTo>
                      <a:cubicBezTo>
                        <a:pt x="133" y="54"/>
                        <a:pt x="128" y="61"/>
                        <a:pt x="123" y="69"/>
                      </a:cubicBezTo>
                      <a:cubicBezTo>
                        <a:pt x="116" y="79"/>
                        <a:pt x="107" y="88"/>
                        <a:pt x="99" y="97"/>
                      </a:cubicBezTo>
                      <a:cubicBezTo>
                        <a:pt x="94" y="103"/>
                        <a:pt x="90" y="108"/>
                        <a:pt x="84" y="112"/>
                      </a:cubicBezTo>
                      <a:cubicBezTo>
                        <a:pt x="80" y="115"/>
                        <a:pt x="75" y="117"/>
                        <a:pt x="70" y="120"/>
                      </a:cubicBezTo>
                      <a:moveTo>
                        <a:pt x="117" y="30"/>
                      </a:moveTo>
                      <a:cubicBezTo>
                        <a:pt x="113" y="32"/>
                        <a:pt x="110" y="35"/>
                        <a:pt x="109" y="40"/>
                      </a:cubicBezTo>
                      <a:cubicBezTo>
                        <a:pt x="109" y="40"/>
                        <a:pt x="110" y="40"/>
                        <a:pt x="111" y="40"/>
                      </a:cubicBezTo>
                      <a:cubicBezTo>
                        <a:pt x="108" y="44"/>
                        <a:pt x="106" y="48"/>
                        <a:pt x="104" y="52"/>
                      </a:cubicBezTo>
                      <a:cubicBezTo>
                        <a:pt x="105" y="52"/>
                        <a:pt x="105" y="52"/>
                        <a:pt x="105" y="52"/>
                      </a:cubicBezTo>
                      <a:cubicBezTo>
                        <a:pt x="110" y="45"/>
                        <a:pt x="114" y="38"/>
                        <a:pt x="117" y="30"/>
                      </a:cubicBezTo>
                      <a:moveTo>
                        <a:pt x="105" y="40"/>
                      </a:moveTo>
                      <a:cubicBezTo>
                        <a:pt x="98" y="50"/>
                        <a:pt x="90" y="60"/>
                        <a:pt x="83" y="70"/>
                      </a:cubicBezTo>
                      <a:cubicBezTo>
                        <a:pt x="92" y="61"/>
                        <a:pt x="100" y="52"/>
                        <a:pt x="105" y="40"/>
                      </a:cubicBezTo>
                      <a:moveTo>
                        <a:pt x="86" y="33"/>
                      </a:moveTo>
                      <a:cubicBezTo>
                        <a:pt x="77" y="42"/>
                        <a:pt x="70" y="52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71" y="53"/>
                        <a:pt x="79" y="43"/>
                        <a:pt x="86" y="33"/>
                      </a:cubicBezTo>
                      <a:moveTo>
                        <a:pt x="67" y="68"/>
                      </a:moveTo>
                      <a:cubicBezTo>
                        <a:pt x="73" y="60"/>
                        <a:pt x="79" y="51"/>
                        <a:pt x="85" y="43"/>
                      </a:cubicBezTo>
                      <a:cubicBezTo>
                        <a:pt x="78" y="50"/>
                        <a:pt x="71" y="59"/>
                        <a:pt x="67" y="68"/>
                      </a:cubicBezTo>
                      <a:moveTo>
                        <a:pt x="107" y="26"/>
                      </a:moveTo>
                      <a:cubicBezTo>
                        <a:pt x="101" y="30"/>
                        <a:pt x="97" y="36"/>
                        <a:pt x="93" y="41"/>
                      </a:cubicBezTo>
                      <a:cubicBezTo>
                        <a:pt x="98" y="36"/>
                        <a:pt x="104" y="33"/>
                        <a:pt x="107" y="26"/>
                      </a:cubicBezTo>
                      <a:moveTo>
                        <a:pt x="90" y="35"/>
                      </a:moveTo>
                      <a:cubicBezTo>
                        <a:pt x="94" y="33"/>
                        <a:pt x="97" y="28"/>
                        <a:pt x="100" y="25"/>
                      </a:cubicBezTo>
                      <a:cubicBezTo>
                        <a:pt x="95" y="27"/>
                        <a:pt x="93" y="31"/>
                        <a:pt x="90" y="35"/>
                      </a:cubicBezTo>
                      <a:moveTo>
                        <a:pt x="86" y="89"/>
                      </a:moveTo>
                      <a:cubicBezTo>
                        <a:pt x="81" y="94"/>
                        <a:pt x="76" y="99"/>
                        <a:pt x="71" y="104"/>
                      </a:cubicBezTo>
                      <a:cubicBezTo>
                        <a:pt x="77" y="101"/>
                        <a:pt x="82" y="95"/>
                        <a:pt x="86" y="89"/>
                      </a:cubicBezTo>
                      <a:moveTo>
                        <a:pt x="52" y="118"/>
                      </a:moveTo>
                      <a:cubicBezTo>
                        <a:pt x="49" y="120"/>
                        <a:pt x="45" y="122"/>
                        <a:pt x="42" y="124"/>
                      </a:cubicBezTo>
                      <a:cubicBezTo>
                        <a:pt x="45" y="124"/>
                        <a:pt x="51" y="120"/>
                        <a:pt x="53" y="118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moveTo>
                        <a:pt x="85" y="99"/>
                      </a:moveTo>
                      <a:cubicBezTo>
                        <a:pt x="92" y="94"/>
                        <a:pt x="97" y="87"/>
                        <a:pt x="102" y="81"/>
                      </a:cubicBezTo>
                      <a:cubicBezTo>
                        <a:pt x="97" y="87"/>
                        <a:pt x="91" y="93"/>
                        <a:pt x="85" y="99"/>
                      </a:cubicBezTo>
                      <a:moveTo>
                        <a:pt x="36" y="120"/>
                      </a:moveTo>
                      <a:cubicBezTo>
                        <a:pt x="41" y="119"/>
                        <a:pt x="42" y="118"/>
                        <a:pt x="44" y="115"/>
                      </a:cubicBezTo>
                      <a:cubicBezTo>
                        <a:pt x="41" y="116"/>
                        <a:pt x="38" y="116"/>
                        <a:pt x="36" y="120"/>
                      </a:cubicBezTo>
                      <a:moveTo>
                        <a:pt x="52" y="75"/>
                      </a:moveTo>
                      <a:cubicBezTo>
                        <a:pt x="49" y="79"/>
                        <a:pt x="47" y="84"/>
                        <a:pt x="44" y="89"/>
                      </a:cubicBezTo>
                      <a:cubicBezTo>
                        <a:pt x="45" y="89"/>
                        <a:pt x="45" y="89"/>
                        <a:pt x="45" y="89"/>
                      </a:cubicBezTo>
                      <a:cubicBezTo>
                        <a:pt x="47" y="84"/>
                        <a:pt x="50" y="80"/>
                        <a:pt x="52" y="75"/>
                      </a:cubicBezTo>
                      <a:cubicBezTo>
                        <a:pt x="52" y="75"/>
                        <a:pt x="52" y="75"/>
                        <a:pt x="52" y="75"/>
                      </a:cubicBezTo>
                      <a:moveTo>
                        <a:pt x="94" y="65"/>
                      </a:moveTo>
                      <a:cubicBezTo>
                        <a:pt x="97" y="62"/>
                        <a:pt x="99" y="58"/>
                        <a:pt x="102" y="55"/>
                      </a:cubicBezTo>
                      <a:cubicBezTo>
                        <a:pt x="101" y="54"/>
                        <a:pt x="101" y="54"/>
                        <a:pt x="101" y="54"/>
                      </a:cubicBezTo>
                      <a:cubicBezTo>
                        <a:pt x="98" y="58"/>
                        <a:pt x="96" y="61"/>
                        <a:pt x="93" y="65"/>
                      </a:cubicBezTo>
                      <a:cubicBezTo>
                        <a:pt x="94" y="65"/>
                        <a:pt x="94" y="65"/>
                        <a:pt x="94" y="65"/>
                      </a:cubicBezTo>
                      <a:moveTo>
                        <a:pt x="113" y="26"/>
                      </a:moveTo>
                      <a:cubicBezTo>
                        <a:pt x="110" y="28"/>
                        <a:pt x="108" y="30"/>
                        <a:pt x="106" y="32"/>
                      </a:cubicBezTo>
                      <a:cubicBezTo>
                        <a:pt x="109" y="32"/>
                        <a:pt x="113" y="29"/>
                        <a:pt x="113" y="26"/>
                      </a:cubicBezTo>
                      <a:moveTo>
                        <a:pt x="54" y="112"/>
                      </a:moveTo>
                      <a:cubicBezTo>
                        <a:pt x="56" y="110"/>
                        <a:pt x="58" y="108"/>
                        <a:pt x="60" y="107"/>
                      </a:cubicBezTo>
                      <a:cubicBezTo>
                        <a:pt x="59" y="106"/>
                        <a:pt x="59" y="106"/>
                        <a:pt x="59" y="106"/>
                      </a:cubicBezTo>
                      <a:cubicBezTo>
                        <a:pt x="57" y="107"/>
                        <a:pt x="54" y="108"/>
                        <a:pt x="53" y="111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moveTo>
                        <a:pt x="105" y="71"/>
                      </a:moveTo>
                      <a:cubicBezTo>
                        <a:pt x="101" y="75"/>
                        <a:pt x="98" y="79"/>
                        <a:pt x="94" y="83"/>
                      </a:cubicBezTo>
                      <a:cubicBezTo>
                        <a:pt x="95" y="84"/>
                        <a:pt x="95" y="84"/>
                        <a:pt x="95" y="84"/>
                      </a:cubicBezTo>
                      <a:cubicBezTo>
                        <a:pt x="98" y="80"/>
                        <a:pt x="102" y="76"/>
                        <a:pt x="105" y="72"/>
                      </a:cubicBezTo>
                      <a:cubicBezTo>
                        <a:pt x="105" y="71"/>
                        <a:pt x="105" y="71"/>
                        <a:pt x="105" y="71"/>
                      </a:cubicBezTo>
                      <a:moveTo>
                        <a:pt x="35" y="114"/>
                      </a:moveTo>
                      <a:cubicBezTo>
                        <a:pt x="36" y="112"/>
                        <a:pt x="38" y="111"/>
                        <a:pt x="40" y="110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7" y="110"/>
                        <a:pt x="36" y="111"/>
                        <a:pt x="34" y="113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moveTo>
                        <a:pt x="52" y="102"/>
                      </a:moveTo>
                      <a:cubicBezTo>
                        <a:pt x="49" y="104"/>
                        <a:pt x="47" y="104"/>
                        <a:pt x="46" y="107"/>
                      </a:cubicBezTo>
                      <a:cubicBezTo>
                        <a:pt x="48" y="106"/>
                        <a:pt x="51" y="105"/>
                        <a:pt x="52" y="102"/>
                      </a:cubicBezTo>
                      <a:moveTo>
                        <a:pt x="102" y="40"/>
                      </a:moveTo>
                      <a:cubicBezTo>
                        <a:pt x="104" y="38"/>
                        <a:pt x="106" y="36"/>
                        <a:pt x="108" y="34"/>
                      </a:cubicBezTo>
                      <a:cubicBezTo>
                        <a:pt x="104" y="34"/>
                        <a:pt x="103" y="37"/>
                        <a:pt x="102" y="40"/>
                      </a:cubicBezTo>
                      <a:moveTo>
                        <a:pt x="62" y="82"/>
                      </a:moveTo>
                      <a:cubicBezTo>
                        <a:pt x="64" y="80"/>
                        <a:pt x="66" y="78"/>
                        <a:pt x="67" y="76"/>
                      </a:cubicBezTo>
                      <a:cubicBezTo>
                        <a:pt x="66" y="75"/>
                        <a:pt x="66" y="75"/>
                        <a:pt x="66" y="75"/>
                      </a:cubicBezTo>
                      <a:cubicBezTo>
                        <a:pt x="65" y="77"/>
                        <a:pt x="63" y="79"/>
                        <a:pt x="62" y="81"/>
                      </a:cubicBezTo>
                      <a:cubicBezTo>
                        <a:pt x="62" y="82"/>
                        <a:pt x="62" y="82"/>
                        <a:pt x="62" y="82"/>
                      </a:cubicBezTo>
                      <a:moveTo>
                        <a:pt x="70" y="84"/>
                      </a:moveTo>
                      <a:cubicBezTo>
                        <a:pt x="71" y="82"/>
                        <a:pt x="73" y="81"/>
                        <a:pt x="74" y="79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2" y="80"/>
                        <a:pt x="71" y="82"/>
                        <a:pt x="69" y="83"/>
                      </a:cubicBezTo>
                      <a:cubicBezTo>
                        <a:pt x="70" y="84"/>
                        <a:pt x="70" y="84"/>
                        <a:pt x="70" y="84"/>
                      </a:cubicBezTo>
                      <a:moveTo>
                        <a:pt x="106" y="60"/>
                      </a:moveTo>
                      <a:cubicBezTo>
                        <a:pt x="108" y="58"/>
                        <a:pt x="110" y="55"/>
                        <a:pt x="112" y="53"/>
                      </a:cubicBezTo>
                      <a:cubicBezTo>
                        <a:pt x="111" y="53"/>
                        <a:pt x="111" y="53"/>
                        <a:pt x="111" y="53"/>
                      </a:cubicBezTo>
                      <a:cubicBezTo>
                        <a:pt x="110" y="55"/>
                        <a:pt x="108" y="57"/>
                        <a:pt x="106" y="60"/>
                      </a:cubicBezTo>
                      <a:cubicBezTo>
                        <a:pt x="106" y="60"/>
                        <a:pt x="106" y="60"/>
                        <a:pt x="106" y="60"/>
                      </a:cubicBezTo>
                      <a:moveTo>
                        <a:pt x="45" y="100"/>
                      </a:moveTo>
                      <a:cubicBezTo>
                        <a:pt x="46" y="99"/>
                        <a:pt x="47" y="97"/>
                        <a:pt x="48" y="95"/>
                      </a:cubicBezTo>
                      <a:cubicBezTo>
                        <a:pt x="47" y="95"/>
                        <a:pt x="47" y="95"/>
                        <a:pt x="47" y="95"/>
                      </a:cubicBezTo>
                      <a:cubicBezTo>
                        <a:pt x="45" y="96"/>
                        <a:pt x="45" y="98"/>
                        <a:pt x="44" y="100"/>
                      </a:cubicBezTo>
                      <a:cubicBezTo>
                        <a:pt x="45" y="100"/>
                        <a:pt x="45" y="100"/>
                        <a:pt x="45" y="10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2" y="1111"/>
                  <a:ext cx="88" cy="100"/>
                </a:xfrm>
                <a:custGeom>
                  <a:avLst/>
                  <a:gdLst>
                    <a:gd name="T0" fmla="*/ 17 w 107"/>
                    <a:gd name="T1" fmla="*/ 109 h 124"/>
                    <a:gd name="T2" fmla="*/ 30 w 107"/>
                    <a:gd name="T3" fmla="*/ 96 h 124"/>
                    <a:gd name="T4" fmla="*/ 62 w 107"/>
                    <a:gd name="T5" fmla="*/ 63 h 124"/>
                    <a:gd name="T6" fmla="*/ 99 w 107"/>
                    <a:gd name="T7" fmla="*/ 8 h 124"/>
                    <a:gd name="T8" fmla="*/ 106 w 107"/>
                    <a:gd name="T9" fmla="*/ 0 h 124"/>
                    <a:gd name="T10" fmla="*/ 107 w 107"/>
                    <a:gd name="T11" fmla="*/ 1 h 124"/>
                    <a:gd name="T12" fmla="*/ 105 w 107"/>
                    <a:gd name="T13" fmla="*/ 5 h 124"/>
                    <a:gd name="T14" fmla="*/ 95 w 107"/>
                    <a:gd name="T15" fmla="*/ 26 h 124"/>
                    <a:gd name="T16" fmla="*/ 90 w 107"/>
                    <a:gd name="T17" fmla="*/ 39 h 124"/>
                    <a:gd name="T18" fmla="*/ 67 w 107"/>
                    <a:gd name="T19" fmla="*/ 74 h 124"/>
                    <a:gd name="T20" fmla="*/ 36 w 107"/>
                    <a:gd name="T21" fmla="*/ 105 h 124"/>
                    <a:gd name="T22" fmla="*/ 25 w 107"/>
                    <a:gd name="T23" fmla="*/ 112 h 124"/>
                    <a:gd name="T24" fmla="*/ 6 w 107"/>
                    <a:gd name="T25" fmla="*/ 123 h 124"/>
                    <a:gd name="T26" fmla="*/ 0 w 107"/>
                    <a:gd name="T27" fmla="*/ 123 h 124"/>
                    <a:gd name="T28" fmla="*/ 3 w 107"/>
                    <a:gd name="T29" fmla="*/ 121 h 124"/>
                    <a:gd name="T30" fmla="*/ 17 w 107"/>
                    <a:gd name="T31" fmla="*/ 109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7" h="124">
                      <a:moveTo>
                        <a:pt x="17" y="109"/>
                      </a:moveTo>
                      <a:cubicBezTo>
                        <a:pt x="22" y="105"/>
                        <a:pt x="26" y="100"/>
                        <a:pt x="30" y="96"/>
                      </a:cubicBezTo>
                      <a:cubicBezTo>
                        <a:pt x="41" y="86"/>
                        <a:pt x="52" y="75"/>
                        <a:pt x="62" y="63"/>
                      </a:cubicBezTo>
                      <a:cubicBezTo>
                        <a:pt x="77" y="46"/>
                        <a:pt x="88" y="27"/>
                        <a:pt x="99" y="8"/>
                      </a:cubicBezTo>
                      <a:cubicBezTo>
                        <a:pt x="101" y="5"/>
                        <a:pt x="103" y="2"/>
                        <a:pt x="106" y="0"/>
                      </a:cubicBezTo>
                      <a:cubicBezTo>
                        <a:pt x="107" y="1"/>
                        <a:pt x="107" y="1"/>
                        <a:pt x="107" y="1"/>
                      </a:cubicBezTo>
                      <a:cubicBezTo>
                        <a:pt x="107" y="2"/>
                        <a:pt x="106" y="4"/>
                        <a:pt x="105" y="5"/>
                      </a:cubicBezTo>
                      <a:cubicBezTo>
                        <a:pt x="100" y="11"/>
                        <a:pt x="98" y="19"/>
                        <a:pt x="95" y="26"/>
                      </a:cubicBezTo>
                      <a:cubicBezTo>
                        <a:pt x="93" y="30"/>
                        <a:pt x="92" y="35"/>
                        <a:pt x="90" y="39"/>
                      </a:cubicBezTo>
                      <a:cubicBezTo>
                        <a:pt x="83" y="51"/>
                        <a:pt x="75" y="63"/>
                        <a:pt x="67" y="74"/>
                      </a:cubicBezTo>
                      <a:cubicBezTo>
                        <a:pt x="58" y="86"/>
                        <a:pt x="47" y="96"/>
                        <a:pt x="36" y="105"/>
                      </a:cubicBezTo>
                      <a:cubicBezTo>
                        <a:pt x="32" y="108"/>
                        <a:pt x="28" y="110"/>
                        <a:pt x="25" y="112"/>
                      </a:cubicBezTo>
                      <a:cubicBezTo>
                        <a:pt x="18" y="116"/>
                        <a:pt x="11" y="118"/>
                        <a:pt x="6" y="123"/>
                      </a:cubicBezTo>
                      <a:cubicBezTo>
                        <a:pt x="4" y="124"/>
                        <a:pt x="3" y="124"/>
                        <a:pt x="0" y="123"/>
                      </a:cubicBezTo>
                      <a:cubicBezTo>
                        <a:pt x="1" y="122"/>
                        <a:pt x="2" y="121"/>
                        <a:pt x="3" y="121"/>
                      </a:cubicBezTo>
                      <a:cubicBezTo>
                        <a:pt x="8" y="117"/>
                        <a:pt x="13" y="113"/>
                        <a:pt x="17" y="10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8" y="1168"/>
                  <a:ext cx="2" cy="8"/>
                </a:xfrm>
                <a:custGeom>
                  <a:avLst/>
                  <a:gdLst>
                    <a:gd name="T0" fmla="*/ 0 w 3"/>
                    <a:gd name="T1" fmla="*/ 9 h 9"/>
                    <a:gd name="T2" fmla="*/ 2 w 3"/>
                    <a:gd name="T3" fmla="*/ 0 h 9"/>
                    <a:gd name="T4" fmla="*/ 0 w 3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9"/>
                      </a:moveTo>
                      <a:cubicBezTo>
                        <a:pt x="0" y="5"/>
                        <a:pt x="1" y="3"/>
                        <a:pt x="2" y="0"/>
                      </a:cubicBezTo>
                      <a:cubicBezTo>
                        <a:pt x="2" y="3"/>
                        <a:pt x="3" y="6"/>
                        <a:pt x="0" y="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79" y="1172"/>
                  <a:ext cx="3" cy="4"/>
                </a:xfrm>
                <a:custGeom>
                  <a:avLst/>
                  <a:gdLst>
                    <a:gd name="T0" fmla="*/ 0 w 4"/>
                    <a:gd name="T1" fmla="*/ 0 h 4"/>
                    <a:gd name="T2" fmla="*/ 1 w 4"/>
                    <a:gd name="T3" fmla="*/ 4 h 4"/>
                    <a:gd name="T4" fmla="*/ 0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4" y="1"/>
                        <a:pt x="4" y="2"/>
                        <a:pt x="1" y="4"/>
                      </a:cubicBezTo>
                      <a:cubicBezTo>
                        <a:pt x="1" y="3"/>
                        <a:pt x="1" y="2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1" y="1121"/>
                  <a:ext cx="71" cy="80"/>
                </a:xfrm>
                <a:custGeom>
                  <a:avLst/>
                  <a:gdLst>
                    <a:gd name="T0" fmla="*/ 83 w 87"/>
                    <a:gd name="T1" fmla="*/ 65 h 99"/>
                    <a:gd name="T2" fmla="*/ 73 w 87"/>
                    <a:gd name="T3" fmla="*/ 74 h 99"/>
                    <a:gd name="T4" fmla="*/ 56 w 87"/>
                    <a:gd name="T5" fmla="*/ 87 h 99"/>
                    <a:gd name="T6" fmla="*/ 50 w 87"/>
                    <a:gd name="T7" fmla="*/ 95 h 99"/>
                    <a:gd name="T8" fmla="*/ 48 w 87"/>
                    <a:gd name="T9" fmla="*/ 99 h 99"/>
                    <a:gd name="T10" fmla="*/ 42 w 87"/>
                    <a:gd name="T11" fmla="*/ 94 h 99"/>
                    <a:gd name="T12" fmla="*/ 30 w 87"/>
                    <a:gd name="T13" fmla="*/ 85 h 99"/>
                    <a:gd name="T14" fmla="*/ 25 w 87"/>
                    <a:gd name="T15" fmla="*/ 82 h 99"/>
                    <a:gd name="T16" fmla="*/ 10 w 87"/>
                    <a:gd name="T17" fmla="*/ 74 h 99"/>
                    <a:gd name="T18" fmla="*/ 2 w 87"/>
                    <a:gd name="T19" fmla="*/ 59 h 99"/>
                    <a:gd name="T20" fmla="*/ 3 w 87"/>
                    <a:gd name="T21" fmla="*/ 35 h 99"/>
                    <a:gd name="T22" fmla="*/ 4 w 87"/>
                    <a:gd name="T23" fmla="*/ 34 h 99"/>
                    <a:gd name="T24" fmla="*/ 30 w 87"/>
                    <a:gd name="T25" fmla="*/ 4 h 99"/>
                    <a:gd name="T26" fmla="*/ 39 w 87"/>
                    <a:gd name="T27" fmla="*/ 0 h 99"/>
                    <a:gd name="T28" fmla="*/ 62 w 87"/>
                    <a:gd name="T29" fmla="*/ 9 h 99"/>
                    <a:gd name="T30" fmla="*/ 86 w 87"/>
                    <a:gd name="T31" fmla="*/ 49 h 99"/>
                    <a:gd name="T32" fmla="*/ 83 w 87"/>
                    <a:gd name="T33" fmla="*/ 6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7" h="99">
                      <a:moveTo>
                        <a:pt x="83" y="65"/>
                      </a:moveTo>
                      <a:cubicBezTo>
                        <a:pt x="80" y="69"/>
                        <a:pt x="77" y="72"/>
                        <a:pt x="73" y="74"/>
                      </a:cubicBezTo>
                      <a:cubicBezTo>
                        <a:pt x="68" y="79"/>
                        <a:pt x="62" y="83"/>
                        <a:pt x="56" y="87"/>
                      </a:cubicBezTo>
                      <a:cubicBezTo>
                        <a:pt x="53" y="89"/>
                        <a:pt x="51" y="91"/>
                        <a:pt x="50" y="95"/>
                      </a:cubicBezTo>
                      <a:cubicBezTo>
                        <a:pt x="49" y="96"/>
                        <a:pt x="49" y="97"/>
                        <a:pt x="48" y="99"/>
                      </a:cubicBezTo>
                      <a:cubicBezTo>
                        <a:pt x="45" y="98"/>
                        <a:pt x="43" y="96"/>
                        <a:pt x="42" y="94"/>
                      </a:cubicBezTo>
                      <a:cubicBezTo>
                        <a:pt x="39" y="89"/>
                        <a:pt x="35" y="86"/>
                        <a:pt x="30" y="85"/>
                      </a:cubicBezTo>
                      <a:cubicBezTo>
                        <a:pt x="29" y="84"/>
                        <a:pt x="27" y="83"/>
                        <a:pt x="25" y="82"/>
                      </a:cubicBezTo>
                      <a:cubicBezTo>
                        <a:pt x="20" y="80"/>
                        <a:pt x="15" y="77"/>
                        <a:pt x="10" y="74"/>
                      </a:cubicBezTo>
                      <a:cubicBezTo>
                        <a:pt x="6" y="70"/>
                        <a:pt x="3" y="65"/>
                        <a:pt x="2" y="59"/>
                      </a:cubicBezTo>
                      <a:cubicBezTo>
                        <a:pt x="0" y="51"/>
                        <a:pt x="1" y="43"/>
                        <a:pt x="3" y="35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10" y="22"/>
                        <a:pt x="17" y="10"/>
                        <a:pt x="30" y="4"/>
                      </a:cubicBezTo>
                      <a:cubicBezTo>
                        <a:pt x="33" y="2"/>
                        <a:pt x="36" y="0"/>
                        <a:pt x="39" y="0"/>
                      </a:cubicBezTo>
                      <a:cubicBezTo>
                        <a:pt x="48" y="0"/>
                        <a:pt x="56" y="3"/>
                        <a:pt x="62" y="9"/>
                      </a:cubicBezTo>
                      <a:cubicBezTo>
                        <a:pt x="73" y="20"/>
                        <a:pt x="81" y="34"/>
                        <a:pt x="86" y="49"/>
                      </a:cubicBezTo>
                      <a:cubicBezTo>
                        <a:pt x="87" y="55"/>
                        <a:pt x="87" y="60"/>
                        <a:pt x="83" y="6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5" y="1140"/>
                  <a:ext cx="63" cy="62"/>
                </a:xfrm>
                <a:custGeom>
                  <a:avLst/>
                  <a:gdLst>
                    <a:gd name="T0" fmla="*/ 55 w 78"/>
                    <a:gd name="T1" fmla="*/ 30 h 76"/>
                    <a:gd name="T2" fmla="*/ 55 w 78"/>
                    <a:gd name="T3" fmla="*/ 18 h 76"/>
                    <a:gd name="T4" fmla="*/ 51 w 78"/>
                    <a:gd name="T5" fmla="*/ 0 h 76"/>
                    <a:gd name="T6" fmla="*/ 42 w 78"/>
                    <a:gd name="T7" fmla="*/ 2 h 76"/>
                    <a:gd name="T8" fmla="*/ 39 w 78"/>
                    <a:gd name="T9" fmla="*/ 6 h 76"/>
                    <a:gd name="T10" fmla="*/ 32 w 78"/>
                    <a:gd name="T11" fmla="*/ 19 h 76"/>
                    <a:gd name="T12" fmla="*/ 32 w 78"/>
                    <a:gd name="T13" fmla="*/ 0 h 76"/>
                    <a:gd name="T14" fmla="*/ 28 w 78"/>
                    <a:gd name="T15" fmla="*/ 8 h 76"/>
                    <a:gd name="T16" fmla="*/ 26 w 78"/>
                    <a:gd name="T17" fmla="*/ 28 h 76"/>
                    <a:gd name="T18" fmla="*/ 24 w 78"/>
                    <a:gd name="T19" fmla="*/ 15 h 76"/>
                    <a:gd name="T20" fmla="*/ 16 w 78"/>
                    <a:gd name="T21" fmla="*/ 22 h 76"/>
                    <a:gd name="T22" fmla="*/ 14 w 78"/>
                    <a:gd name="T23" fmla="*/ 17 h 76"/>
                    <a:gd name="T24" fmla="*/ 12 w 78"/>
                    <a:gd name="T25" fmla="*/ 9 h 76"/>
                    <a:gd name="T26" fmla="*/ 12 w 78"/>
                    <a:gd name="T27" fmla="*/ 20 h 76"/>
                    <a:gd name="T28" fmla="*/ 9 w 78"/>
                    <a:gd name="T29" fmla="*/ 34 h 76"/>
                    <a:gd name="T30" fmla="*/ 5 w 78"/>
                    <a:gd name="T31" fmla="*/ 16 h 76"/>
                    <a:gd name="T32" fmla="*/ 5 w 78"/>
                    <a:gd name="T33" fmla="*/ 2 h 76"/>
                    <a:gd name="T34" fmla="*/ 3 w 78"/>
                    <a:gd name="T35" fmla="*/ 7 h 76"/>
                    <a:gd name="T36" fmla="*/ 0 w 78"/>
                    <a:gd name="T37" fmla="*/ 23 h 76"/>
                    <a:gd name="T38" fmla="*/ 2 w 78"/>
                    <a:gd name="T39" fmla="*/ 41 h 76"/>
                    <a:gd name="T40" fmla="*/ 3 w 78"/>
                    <a:gd name="T41" fmla="*/ 36 h 76"/>
                    <a:gd name="T42" fmla="*/ 6 w 78"/>
                    <a:gd name="T43" fmla="*/ 42 h 76"/>
                    <a:gd name="T44" fmla="*/ 16 w 78"/>
                    <a:gd name="T45" fmla="*/ 54 h 76"/>
                    <a:gd name="T46" fmla="*/ 24 w 78"/>
                    <a:gd name="T47" fmla="*/ 55 h 76"/>
                    <a:gd name="T48" fmla="*/ 33 w 78"/>
                    <a:gd name="T49" fmla="*/ 60 h 76"/>
                    <a:gd name="T50" fmla="*/ 36 w 78"/>
                    <a:gd name="T51" fmla="*/ 68 h 76"/>
                    <a:gd name="T52" fmla="*/ 40 w 78"/>
                    <a:gd name="T53" fmla="*/ 67 h 76"/>
                    <a:gd name="T54" fmla="*/ 42 w 78"/>
                    <a:gd name="T55" fmla="*/ 76 h 76"/>
                    <a:gd name="T56" fmla="*/ 49 w 78"/>
                    <a:gd name="T57" fmla="*/ 64 h 76"/>
                    <a:gd name="T58" fmla="*/ 62 w 78"/>
                    <a:gd name="T59" fmla="*/ 55 h 76"/>
                    <a:gd name="T60" fmla="*/ 72 w 78"/>
                    <a:gd name="T61" fmla="*/ 46 h 76"/>
                    <a:gd name="T62" fmla="*/ 77 w 78"/>
                    <a:gd name="T63" fmla="*/ 34 h 76"/>
                    <a:gd name="T64" fmla="*/ 76 w 78"/>
                    <a:gd name="T65" fmla="*/ 20 h 76"/>
                    <a:gd name="T66" fmla="*/ 75 w 78"/>
                    <a:gd name="T67" fmla="*/ 15 h 76"/>
                    <a:gd name="T68" fmla="*/ 72 w 78"/>
                    <a:gd name="T69" fmla="*/ 26 h 76"/>
                    <a:gd name="T70" fmla="*/ 71 w 78"/>
                    <a:gd name="T71" fmla="*/ 16 h 76"/>
                    <a:gd name="T72" fmla="*/ 69 w 78"/>
                    <a:gd name="T73" fmla="*/ 2 h 76"/>
                    <a:gd name="T74" fmla="*/ 66 w 78"/>
                    <a:gd name="T75" fmla="*/ 20 h 76"/>
                    <a:gd name="T76" fmla="*/ 63 w 78"/>
                    <a:gd name="T77" fmla="*/ 28 h 76"/>
                    <a:gd name="T78" fmla="*/ 62 w 78"/>
                    <a:gd name="T79" fmla="*/ 10 h 76"/>
                    <a:gd name="T80" fmla="*/ 62 w 78"/>
                    <a:gd name="T81" fmla="*/ 16 h 76"/>
                    <a:gd name="T82" fmla="*/ 59 w 78"/>
                    <a:gd name="T83" fmla="*/ 12 h 76"/>
                    <a:gd name="T84" fmla="*/ 59 w 78"/>
                    <a:gd name="T85" fmla="*/ 2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8" h="76">
                      <a:moveTo>
                        <a:pt x="58" y="18"/>
                      </a:moveTo>
                      <a:cubicBezTo>
                        <a:pt x="58" y="22"/>
                        <a:pt x="58" y="26"/>
                        <a:pt x="55" y="30"/>
                      </a:cubicBezTo>
                      <a:cubicBezTo>
                        <a:pt x="55" y="28"/>
                        <a:pt x="55" y="27"/>
                        <a:pt x="55" y="25"/>
                      </a:cubicBezTo>
                      <a:cubicBezTo>
                        <a:pt x="55" y="23"/>
                        <a:pt x="56" y="20"/>
                        <a:pt x="55" y="18"/>
                      </a:cubicBezTo>
                      <a:cubicBezTo>
                        <a:pt x="55" y="15"/>
                        <a:pt x="55" y="13"/>
                        <a:pt x="55" y="10"/>
                      </a:cubicBezTo>
                      <a:cubicBezTo>
                        <a:pt x="54" y="7"/>
                        <a:pt x="52" y="3"/>
                        <a:pt x="51" y="0"/>
                      </a:cubicBezTo>
                      <a:cubicBezTo>
                        <a:pt x="51" y="6"/>
                        <a:pt x="51" y="13"/>
                        <a:pt x="49" y="20"/>
                      </a:cubicBezTo>
                      <a:cubicBezTo>
                        <a:pt x="44" y="14"/>
                        <a:pt x="44" y="8"/>
                        <a:pt x="42" y="2"/>
                      </a:cubicBezTo>
                      <a:cubicBezTo>
                        <a:pt x="42" y="10"/>
                        <a:pt x="42" y="19"/>
                        <a:pt x="38" y="27"/>
                      </a:cubicBezTo>
                      <a:cubicBezTo>
                        <a:pt x="36" y="20"/>
                        <a:pt x="37" y="13"/>
                        <a:pt x="39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6" y="10"/>
                        <a:pt x="34" y="14"/>
                        <a:pt x="32" y="19"/>
                      </a:cubicBezTo>
                      <a:cubicBezTo>
                        <a:pt x="30" y="15"/>
                        <a:pt x="31" y="5"/>
                        <a:pt x="3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1" y="1"/>
                        <a:pt x="31" y="3"/>
                        <a:pt x="30" y="4"/>
                      </a:cubicBezTo>
                      <a:cubicBezTo>
                        <a:pt x="29" y="5"/>
                        <a:pt x="29" y="7"/>
                        <a:pt x="28" y="8"/>
                      </a:cubicBezTo>
                      <a:cubicBezTo>
                        <a:pt x="26" y="10"/>
                        <a:pt x="26" y="14"/>
                        <a:pt x="26" y="17"/>
                      </a:cubicBezTo>
                      <a:cubicBezTo>
                        <a:pt x="25" y="21"/>
                        <a:pt x="26" y="24"/>
                        <a:pt x="26" y="28"/>
                      </a:cubicBezTo>
                      <a:cubicBezTo>
                        <a:pt x="26" y="30"/>
                        <a:pt x="25" y="32"/>
                        <a:pt x="24" y="33"/>
                      </a:cubicBezTo>
                      <a:cubicBezTo>
                        <a:pt x="22" y="27"/>
                        <a:pt x="23" y="21"/>
                        <a:pt x="24" y="15"/>
                      </a:cubicBezTo>
                      <a:cubicBezTo>
                        <a:pt x="20" y="21"/>
                        <a:pt x="21" y="28"/>
                        <a:pt x="21" y="35"/>
                      </a:cubicBezTo>
                      <a:cubicBezTo>
                        <a:pt x="18" y="34"/>
                        <a:pt x="16" y="26"/>
                        <a:pt x="16" y="22"/>
                      </a:cubicBezTo>
                      <a:cubicBezTo>
                        <a:pt x="16" y="17"/>
                        <a:pt x="17" y="12"/>
                        <a:pt x="18" y="6"/>
                      </a:cubicBezTo>
                      <a:cubicBezTo>
                        <a:pt x="16" y="10"/>
                        <a:pt x="15" y="14"/>
                        <a:pt x="14" y="17"/>
                      </a:cubicBezTo>
                      <a:cubicBezTo>
                        <a:pt x="13" y="15"/>
                        <a:pt x="13" y="5"/>
                        <a:pt x="15" y="0"/>
                      </a:cubicBezTo>
                      <a:cubicBezTo>
                        <a:pt x="11" y="2"/>
                        <a:pt x="12" y="6"/>
                        <a:pt x="12" y="9"/>
                      </a:cubicBezTo>
                      <a:cubicBezTo>
                        <a:pt x="11" y="12"/>
                        <a:pt x="12" y="16"/>
                        <a:pt x="12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1" y="23"/>
                        <a:pt x="11" y="25"/>
                        <a:pt x="10" y="27"/>
                      </a:cubicBezTo>
                      <a:cubicBezTo>
                        <a:pt x="10" y="29"/>
                        <a:pt x="10" y="31"/>
                        <a:pt x="9" y="34"/>
                      </a:cubicBezTo>
                      <a:cubicBezTo>
                        <a:pt x="5" y="27"/>
                        <a:pt x="4" y="21"/>
                        <a:pt x="7" y="13"/>
                      </a:cubicBezTo>
                      <a:cubicBezTo>
                        <a:pt x="6" y="14"/>
                        <a:pt x="5" y="15"/>
                        <a:pt x="5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1"/>
                        <a:pt x="5" y="7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3"/>
                        <a:pt x="4" y="5"/>
                        <a:pt x="3" y="7"/>
                      </a:cubicBezTo>
                      <a:cubicBezTo>
                        <a:pt x="3" y="9"/>
                        <a:pt x="1" y="11"/>
                        <a:pt x="1" y="14"/>
                      </a:cubicBezTo>
                      <a:cubicBezTo>
                        <a:pt x="1" y="17"/>
                        <a:pt x="0" y="20"/>
                        <a:pt x="0" y="23"/>
                      </a:cubicBezTo>
                      <a:cubicBezTo>
                        <a:pt x="0" y="25"/>
                        <a:pt x="1" y="27"/>
                        <a:pt x="1" y="28"/>
                      </a:cubicBezTo>
                      <a:cubicBezTo>
                        <a:pt x="0" y="33"/>
                        <a:pt x="2" y="36"/>
                        <a:pt x="2" y="41"/>
                      </a:cubicBezTo>
                      <a:cubicBezTo>
                        <a:pt x="1" y="42"/>
                        <a:pt x="3" y="48"/>
                        <a:pt x="5" y="49"/>
                      </a:cubicBezTo>
                      <a:cubicBezTo>
                        <a:pt x="5" y="45"/>
                        <a:pt x="3" y="40"/>
                        <a:pt x="3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38"/>
                        <a:pt x="5" y="40"/>
                        <a:pt x="6" y="42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8" y="49"/>
                        <a:pt x="10" y="53"/>
                        <a:pt x="16" y="54"/>
                      </a:cubicBezTo>
                      <a:cubicBezTo>
                        <a:pt x="17" y="55"/>
                        <a:pt x="18" y="55"/>
                        <a:pt x="19" y="56"/>
                      </a:cubicBezTo>
                      <a:cubicBezTo>
                        <a:pt x="21" y="57"/>
                        <a:pt x="23" y="58"/>
                        <a:pt x="24" y="55"/>
                      </a:cubicBezTo>
                      <a:cubicBezTo>
                        <a:pt x="26" y="58"/>
                        <a:pt x="26" y="62"/>
                        <a:pt x="30" y="62"/>
                      </a:cubicBezTo>
                      <a:cubicBezTo>
                        <a:pt x="31" y="61"/>
                        <a:pt x="32" y="61"/>
                        <a:pt x="33" y="60"/>
                      </a:cubicBezTo>
                      <a:cubicBezTo>
                        <a:pt x="33" y="60"/>
                        <a:pt x="33" y="60"/>
                        <a:pt x="33" y="60"/>
                      </a:cubicBezTo>
                      <a:cubicBezTo>
                        <a:pt x="32" y="63"/>
                        <a:pt x="32" y="66"/>
                        <a:pt x="36" y="68"/>
                      </a:cubicBezTo>
                      <a:cubicBezTo>
                        <a:pt x="37" y="67"/>
                        <a:pt x="38" y="66"/>
                        <a:pt x="39" y="65"/>
                      </a:cubicBezTo>
                      <a:cubicBezTo>
                        <a:pt x="39" y="65"/>
                        <a:pt x="40" y="66"/>
                        <a:pt x="40" y="67"/>
                      </a:cubicBezTo>
                      <a:cubicBezTo>
                        <a:pt x="40" y="68"/>
                        <a:pt x="39" y="70"/>
                        <a:pt x="39" y="71"/>
                      </a:cubicBezTo>
                      <a:cubicBezTo>
                        <a:pt x="40" y="73"/>
                        <a:pt x="41" y="74"/>
                        <a:pt x="42" y="76"/>
                      </a:cubicBezTo>
                      <a:cubicBezTo>
                        <a:pt x="44" y="73"/>
                        <a:pt x="46" y="72"/>
                        <a:pt x="47" y="68"/>
                      </a:cubicBezTo>
                      <a:cubicBezTo>
                        <a:pt x="47" y="67"/>
                        <a:pt x="48" y="65"/>
                        <a:pt x="49" y="64"/>
                      </a:cubicBezTo>
                      <a:cubicBezTo>
                        <a:pt x="50" y="62"/>
                        <a:pt x="51" y="60"/>
                        <a:pt x="53" y="59"/>
                      </a:cubicBezTo>
                      <a:cubicBezTo>
                        <a:pt x="56" y="57"/>
                        <a:pt x="59" y="56"/>
                        <a:pt x="62" y="55"/>
                      </a:cubicBezTo>
                      <a:cubicBezTo>
                        <a:pt x="62" y="55"/>
                        <a:pt x="63" y="55"/>
                        <a:pt x="63" y="55"/>
                      </a:cubicBezTo>
                      <a:cubicBezTo>
                        <a:pt x="66" y="52"/>
                        <a:pt x="70" y="50"/>
                        <a:pt x="72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7" y="42"/>
                        <a:pt x="78" y="39"/>
                        <a:pt x="77" y="34"/>
                      </a:cubicBezTo>
                      <a:cubicBezTo>
                        <a:pt x="77" y="33"/>
                        <a:pt x="78" y="30"/>
                        <a:pt x="78" y="29"/>
                      </a:cubicBezTo>
                      <a:cubicBezTo>
                        <a:pt x="78" y="26"/>
                        <a:pt x="76" y="22"/>
                        <a:pt x="76" y="20"/>
                      </a:cubicBezTo>
                      <a:cubicBezTo>
                        <a:pt x="76" y="18"/>
                        <a:pt x="76" y="16"/>
                        <a:pt x="76" y="15"/>
                      </a:cubicBezTo>
                      <a:cubicBezTo>
                        <a:pt x="75" y="15"/>
                        <a:pt x="75" y="15"/>
                        <a:pt x="75" y="15"/>
                      </a:cubicBezTo>
                      <a:cubicBezTo>
                        <a:pt x="74" y="18"/>
                        <a:pt x="74" y="22"/>
                        <a:pt x="73" y="26"/>
                      </a:cubicBezTo>
                      <a:cubicBezTo>
                        <a:pt x="72" y="26"/>
                        <a:pt x="72" y="26"/>
                        <a:pt x="72" y="26"/>
                      </a:cubicBezTo>
                      <a:cubicBezTo>
                        <a:pt x="72" y="25"/>
                        <a:pt x="72" y="24"/>
                        <a:pt x="72" y="23"/>
                      </a:cubicBezTo>
                      <a:cubicBezTo>
                        <a:pt x="72" y="21"/>
                        <a:pt x="71" y="19"/>
                        <a:pt x="71" y="16"/>
                      </a:cubicBezTo>
                      <a:cubicBezTo>
                        <a:pt x="71" y="14"/>
                        <a:pt x="70" y="11"/>
                        <a:pt x="70" y="8"/>
                      </a:cubicBezTo>
                      <a:cubicBezTo>
                        <a:pt x="70" y="6"/>
                        <a:pt x="70" y="4"/>
                        <a:pt x="69" y="2"/>
                      </a:cubicBezTo>
                      <a:cubicBezTo>
                        <a:pt x="68" y="8"/>
                        <a:pt x="68" y="14"/>
                        <a:pt x="67" y="20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15"/>
                        <a:pt x="67" y="11"/>
                        <a:pt x="64" y="6"/>
                      </a:cubicBezTo>
                      <a:cubicBezTo>
                        <a:pt x="66" y="14"/>
                        <a:pt x="65" y="21"/>
                        <a:pt x="63" y="28"/>
                      </a:cubicBezTo>
                      <a:cubicBezTo>
                        <a:pt x="61" y="26"/>
                        <a:pt x="61" y="24"/>
                        <a:pt x="63" y="20"/>
                      </a:cubicBezTo>
                      <a:cubicBezTo>
                        <a:pt x="64" y="16"/>
                        <a:pt x="63" y="13"/>
                        <a:pt x="62" y="1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2" y="12"/>
                        <a:pt x="62" y="14"/>
                        <a:pt x="62" y="16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1" y="15"/>
                        <a:pt x="60" y="14"/>
                        <a:pt x="59" y="12"/>
                      </a:cubicBezTo>
                      <a:cubicBezTo>
                        <a:pt x="60" y="16"/>
                        <a:pt x="60" y="19"/>
                        <a:pt x="60" y="22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9" y="20"/>
                        <a:pt x="59" y="19"/>
                        <a:pt x="58" y="1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07" y="1154"/>
                  <a:ext cx="5" cy="22"/>
                </a:xfrm>
                <a:custGeom>
                  <a:avLst/>
                  <a:gdLst>
                    <a:gd name="T0" fmla="*/ 1 w 7"/>
                    <a:gd name="T1" fmla="*/ 28 h 28"/>
                    <a:gd name="T2" fmla="*/ 0 w 7"/>
                    <a:gd name="T3" fmla="*/ 27 h 28"/>
                    <a:gd name="T4" fmla="*/ 3 w 7"/>
                    <a:gd name="T5" fmla="*/ 15 h 28"/>
                    <a:gd name="T6" fmla="*/ 5 w 7"/>
                    <a:gd name="T7" fmla="*/ 2 h 28"/>
                    <a:gd name="T8" fmla="*/ 5 w 7"/>
                    <a:gd name="T9" fmla="*/ 0 h 28"/>
                    <a:gd name="T10" fmla="*/ 6 w 7"/>
                    <a:gd name="T11" fmla="*/ 14 h 28"/>
                    <a:gd name="T12" fmla="*/ 1 w 7"/>
                    <a:gd name="T1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28">
                      <a:moveTo>
                        <a:pt x="1" y="2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1" y="19"/>
                        <a:pt x="3" y="15"/>
                      </a:cubicBezTo>
                      <a:cubicBezTo>
                        <a:pt x="4" y="11"/>
                        <a:pt x="6" y="7"/>
                        <a:pt x="5" y="2"/>
                      </a:cubicBezTo>
                      <a:cubicBezTo>
                        <a:pt x="5" y="2"/>
                        <a:pt x="5" y="1"/>
                        <a:pt x="5" y="0"/>
                      </a:cubicBezTo>
                      <a:cubicBezTo>
                        <a:pt x="7" y="5"/>
                        <a:pt x="7" y="10"/>
                        <a:pt x="6" y="14"/>
                      </a:cubicBezTo>
                      <a:cubicBezTo>
                        <a:pt x="4" y="19"/>
                        <a:pt x="3" y="23"/>
                        <a:pt x="1" y="2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76" y="1147"/>
                  <a:ext cx="4" cy="19"/>
                </a:xfrm>
                <a:custGeom>
                  <a:avLst/>
                  <a:gdLst>
                    <a:gd name="T0" fmla="*/ 2 w 5"/>
                    <a:gd name="T1" fmla="*/ 0 h 23"/>
                    <a:gd name="T2" fmla="*/ 3 w 5"/>
                    <a:gd name="T3" fmla="*/ 0 h 23"/>
                    <a:gd name="T4" fmla="*/ 3 w 5"/>
                    <a:gd name="T5" fmla="*/ 1 h 23"/>
                    <a:gd name="T6" fmla="*/ 5 w 5"/>
                    <a:gd name="T7" fmla="*/ 18 h 23"/>
                    <a:gd name="T8" fmla="*/ 4 w 5"/>
                    <a:gd name="T9" fmla="*/ 23 h 23"/>
                    <a:gd name="T10" fmla="*/ 3 w 5"/>
                    <a:gd name="T11" fmla="*/ 23 h 23"/>
                    <a:gd name="T12" fmla="*/ 2 w 5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3">
                      <a:moveTo>
                        <a:pt x="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7"/>
                        <a:pt x="4" y="12"/>
                        <a:pt x="5" y="18"/>
                      </a:cubicBezTo>
                      <a:cubicBezTo>
                        <a:pt x="5" y="20"/>
                        <a:pt x="4" y="21"/>
                        <a:pt x="4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0" y="15"/>
                        <a:pt x="1" y="8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5" y="1147"/>
                  <a:ext cx="4" cy="17"/>
                </a:xfrm>
                <a:custGeom>
                  <a:avLst/>
                  <a:gdLst>
                    <a:gd name="T0" fmla="*/ 4 w 6"/>
                    <a:gd name="T1" fmla="*/ 0 h 20"/>
                    <a:gd name="T2" fmla="*/ 2 w 6"/>
                    <a:gd name="T3" fmla="*/ 20 h 20"/>
                    <a:gd name="T4" fmla="*/ 4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4" y="0"/>
                      </a:moveTo>
                      <a:cubicBezTo>
                        <a:pt x="6" y="7"/>
                        <a:pt x="4" y="14"/>
                        <a:pt x="2" y="20"/>
                      </a:cubicBezTo>
                      <a:cubicBezTo>
                        <a:pt x="0" y="13"/>
                        <a:pt x="4" y="7"/>
                        <a:pt x="4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7" y="1163"/>
                  <a:ext cx="6" cy="13"/>
                </a:xfrm>
                <a:custGeom>
                  <a:avLst/>
                  <a:gdLst>
                    <a:gd name="T0" fmla="*/ 7 w 8"/>
                    <a:gd name="T1" fmla="*/ 0 h 17"/>
                    <a:gd name="T2" fmla="*/ 1 w 8"/>
                    <a:gd name="T3" fmla="*/ 17 h 17"/>
                    <a:gd name="T4" fmla="*/ 1 w 8"/>
                    <a:gd name="T5" fmla="*/ 13 h 17"/>
                    <a:gd name="T6" fmla="*/ 7 w 8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7">
                      <a:moveTo>
                        <a:pt x="7" y="0"/>
                      </a:moveTo>
                      <a:cubicBezTo>
                        <a:pt x="8" y="7"/>
                        <a:pt x="4" y="12"/>
                        <a:pt x="1" y="17"/>
                      </a:cubicBezTo>
                      <a:cubicBezTo>
                        <a:pt x="1" y="16"/>
                        <a:pt x="0" y="14"/>
                        <a:pt x="1" y="13"/>
                      </a:cubicBezTo>
                      <a:cubicBezTo>
                        <a:pt x="3" y="9"/>
                        <a:pt x="5" y="4"/>
                        <a:pt x="7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0" y="1155"/>
                  <a:ext cx="4" cy="12"/>
                </a:xfrm>
                <a:custGeom>
                  <a:avLst/>
                  <a:gdLst>
                    <a:gd name="T0" fmla="*/ 2 w 5"/>
                    <a:gd name="T1" fmla="*/ 0 h 15"/>
                    <a:gd name="T2" fmla="*/ 4 w 5"/>
                    <a:gd name="T3" fmla="*/ 0 h 15"/>
                    <a:gd name="T4" fmla="*/ 0 w 5"/>
                    <a:gd name="T5" fmla="*/ 15 h 15"/>
                    <a:gd name="T6" fmla="*/ 2 w 5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5">
                      <a:moveTo>
                        <a:pt x="2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5"/>
                        <a:pt x="4" y="10"/>
                        <a:pt x="0" y="15"/>
                      </a:cubicBezTo>
                      <a:cubicBezTo>
                        <a:pt x="1" y="10"/>
                        <a:pt x="2" y="5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0" y="1164"/>
                  <a:ext cx="5" cy="10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0 h 12"/>
                    <a:gd name="T4" fmla="*/ 2 w 5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0" y="9"/>
                        <a:pt x="1" y="3"/>
                        <a:pt x="5" y="0"/>
                      </a:cubicBezTo>
                      <a:cubicBezTo>
                        <a:pt x="5" y="4"/>
                        <a:pt x="5" y="8"/>
                        <a:pt x="2" y="1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82" y="1160"/>
                  <a:ext cx="2" cy="4"/>
                </a:xfrm>
                <a:custGeom>
                  <a:avLst/>
                  <a:gdLst>
                    <a:gd name="T0" fmla="*/ 2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2 w 3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2" y="0"/>
                      </a:moveTo>
                      <a:cubicBezTo>
                        <a:pt x="3" y="2"/>
                        <a:pt x="3" y="4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2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67" y="1123"/>
                  <a:ext cx="21" cy="19"/>
                </a:xfrm>
                <a:custGeom>
                  <a:avLst/>
                  <a:gdLst>
                    <a:gd name="T0" fmla="*/ 23 w 26"/>
                    <a:gd name="T1" fmla="*/ 4 h 24"/>
                    <a:gd name="T2" fmla="*/ 21 w 26"/>
                    <a:gd name="T3" fmla="*/ 2 h 24"/>
                    <a:gd name="T4" fmla="*/ 16 w 26"/>
                    <a:gd name="T5" fmla="*/ 2 h 24"/>
                    <a:gd name="T6" fmla="*/ 15 w 26"/>
                    <a:gd name="T7" fmla="*/ 0 h 24"/>
                    <a:gd name="T8" fmla="*/ 9 w 26"/>
                    <a:gd name="T9" fmla="*/ 3 h 24"/>
                    <a:gd name="T10" fmla="*/ 10 w 26"/>
                    <a:gd name="T11" fmla="*/ 2 h 24"/>
                    <a:gd name="T12" fmla="*/ 5 w 26"/>
                    <a:gd name="T13" fmla="*/ 7 h 24"/>
                    <a:gd name="T14" fmla="*/ 0 w 26"/>
                    <a:gd name="T15" fmla="*/ 12 h 24"/>
                    <a:gd name="T16" fmla="*/ 2 w 26"/>
                    <a:gd name="T17" fmla="*/ 21 h 24"/>
                    <a:gd name="T18" fmla="*/ 6 w 26"/>
                    <a:gd name="T19" fmla="*/ 23 h 24"/>
                    <a:gd name="T20" fmla="*/ 6 w 26"/>
                    <a:gd name="T21" fmla="*/ 23 h 24"/>
                    <a:gd name="T22" fmla="*/ 8 w 26"/>
                    <a:gd name="T23" fmla="*/ 24 h 24"/>
                    <a:gd name="T24" fmla="*/ 11 w 26"/>
                    <a:gd name="T25" fmla="*/ 23 h 24"/>
                    <a:gd name="T26" fmla="*/ 15 w 26"/>
                    <a:gd name="T27" fmla="*/ 22 h 24"/>
                    <a:gd name="T28" fmla="*/ 16 w 26"/>
                    <a:gd name="T29" fmla="*/ 23 h 24"/>
                    <a:gd name="T30" fmla="*/ 17 w 26"/>
                    <a:gd name="T31" fmla="*/ 22 h 24"/>
                    <a:gd name="T32" fmla="*/ 25 w 26"/>
                    <a:gd name="T33" fmla="*/ 17 h 24"/>
                    <a:gd name="T34" fmla="*/ 25 w 26"/>
                    <a:gd name="T35" fmla="*/ 16 h 24"/>
                    <a:gd name="T36" fmla="*/ 24 w 26"/>
                    <a:gd name="T37" fmla="*/ 14 h 24"/>
                    <a:gd name="T38" fmla="*/ 26 w 26"/>
                    <a:gd name="T39" fmla="*/ 12 h 24"/>
                    <a:gd name="T40" fmla="*/ 25 w 26"/>
                    <a:gd name="T41" fmla="*/ 12 h 24"/>
                    <a:gd name="T42" fmla="*/ 25 w 26"/>
                    <a:gd name="T43" fmla="*/ 5 h 24"/>
                    <a:gd name="T44" fmla="*/ 23 w 26"/>
                    <a:gd name="T4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" h="24">
                      <a:moveTo>
                        <a:pt x="23" y="4"/>
                      </a:moveTo>
                      <a:cubicBezTo>
                        <a:pt x="20" y="3"/>
                        <a:pt x="22" y="3"/>
                        <a:pt x="21" y="2"/>
                      </a:cubicBezTo>
                      <a:cubicBezTo>
                        <a:pt x="21" y="1"/>
                        <a:pt x="19" y="3"/>
                        <a:pt x="16" y="2"/>
                      </a:cubicBezTo>
                      <a:cubicBezTo>
                        <a:pt x="17" y="1"/>
                        <a:pt x="16" y="0"/>
                        <a:pt x="15" y="0"/>
                      </a:cubicBezTo>
                      <a:cubicBezTo>
                        <a:pt x="14" y="2"/>
                        <a:pt x="11" y="2"/>
                        <a:pt x="9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4" y="4"/>
                        <a:pt x="1" y="12"/>
                        <a:pt x="0" y="12"/>
                      </a:cubicBezTo>
                      <a:cubicBezTo>
                        <a:pt x="0" y="15"/>
                        <a:pt x="0" y="19"/>
                        <a:pt x="2" y="21"/>
                      </a:cubicBezTo>
                      <a:cubicBezTo>
                        <a:pt x="3" y="23"/>
                        <a:pt x="4" y="22"/>
                        <a:pt x="6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3"/>
                        <a:pt x="8" y="24"/>
                      </a:cubicBezTo>
                      <a:cubicBezTo>
                        <a:pt x="9" y="23"/>
                        <a:pt x="10" y="22"/>
                        <a:pt x="11" y="23"/>
                      </a:cubicBezTo>
                      <a:cubicBezTo>
                        <a:pt x="12" y="24"/>
                        <a:pt x="14" y="24"/>
                        <a:pt x="15" y="22"/>
                      </a:cubicBezTo>
                      <a:cubicBezTo>
                        <a:pt x="15" y="22"/>
                        <a:pt x="16" y="23"/>
                        <a:pt x="16" y="23"/>
                      </a:cubicBezTo>
                      <a:cubicBezTo>
                        <a:pt x="16" y="22"/>
                        <a:pt x="17" y="22"/>
                        <a:pt x="17" y="22"/>
                      </a:cubicBezTo>
                      <a:cubicBezTo>
                        <a:pt x="20" y="20"/>
                        <a:pt x="25" y="17"/>
                        <a:pt x="25" y="17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6"/>
                        <a:pt x="24" y="14"/>
                      </a:cubicBezTo>
                      <a:cubicBezTo>
                        <a:pt x="24" y="13"/>
                        <a:pt x="26" y="13"/>
                        <a:pt x="26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1"/>
                        <a:pt x="25" y="7"/>
                        <a:pt x="25" y="5"/>
                      </a:cubicBezTo>
                      <a:cubicBezTo>
                        <a:pt x="25" y="5"/>
                        <a:pt x="24" y="5"/>
                        <a:pt x="23" y="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18" y="1215"/>
                  <a:ext cx="8" cy="3"/>
                </a:xfrm>
                <a:custGeom>
                  <a:avLst/>
                  <a:gdLst>
                    <a:gd name="T0" fmla="*/ 0 w 9"/>
                    <a:gd name="T1" fmla="*/ 1 h 4"/>
                    <a:gd name="T2" fmla="*/ 9 w 9"/>
                    <a:gd name="T3" fmla="*/ 3 h 4"/>
                    <a:gd name="T4" fmla="*/ 0 w 9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4">
                      <a:moveTo>
                        <a:pt x="0" y="1"/>
                      </a:moveTo>
                      <a:cubicBezTo>
                        <a:pt x="3" y="0"/>
                        <a:pt x="6" y="1"/>
                        <a:pt x="9" y="3"/>
                      </a:cubicBezTo>
                      <a:cubicBezTo>
                        <a:pt x="6" y="3"/>
                        <a:pt x="3" y="4"/>
                        <a:pt x="0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17" y="1197"/>
                  <a:ext cx="3" cy="3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2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3" y="4"/>
                        <a:pt x="2" y="4"/>
                        <a:pt x="0" y="2"/>
                      </a:cubicBezTo>
                      <a:cubicBezTo>
                        <a:pt x="1" y="1"/>
                        <a:pt x="3" y="1"/>
                        <a:pt x="4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93" y="1168"/>
                  <a:ext cx="80" cy="71"/>
                </a:xfrm>
                <a:custGeom>
                  <a:avLst/>
                  <a:gdLst>
                    <a:gd name="T0" fmla="*/ 35 w 98"/>
                    <a:gd name="T1" fmla="*/ 84 h 87"/>
                    <a:gd name="T2" fmla="*/ 26 w 98"/>
                    <a:gd name="T3" fmla="*/ 75 h 87"/>
                    <a:gd name="T4" fmla="*/ 12 w 98"/>
                    <a:gd name="T5" fmla="*/ 58 h 87"/>
                    <a:gd name="T6" fmla="*/ 3 w 98"/>
                    <a:gd name="T7" fmla="*/ 53 h 87"/>
                    <a:gd name="T8" fmla="*/ 0 w 98"/>
                    <a:gd name="T9" fmla="*/ 51 h 87"/>
                    <a:gd name="T10" fmla="*/ 4 w 98"/>
                    <a:gd name="T11" fmla="*/ 45 h 87"/>
                    <a:gd name="T12" fmla="*/ 12 w 98"/>
                    <a:gd name="T13" fmla="*/ 33 h 87"/>
                    <a:gd name="T14" fmla="*/ 14 w 98"/>
                    <a:gd name="T15" fmla="*/ 27 h 87"/>
                    <a:gd name="T16" fmla="*/ 22 w 98"/>
                    <a:gd name="T17" fmla="*/ 12 h 87"/>
                    <a:gd name="T18" fmla="*/ 36 w 98"/>
                    <a:gd name="T19" fmla="*/ 2 h 87"/>
                    <a:gd name="T20" fmla="*/ 60 w 98"/>
                    <a:gd name="T21" fmla="*/ 2 h 87"/>
                    <a:gd name="T22" fmla="*/ 61 w 98"/>
                    <a:gd name="T23" fmla="*/ 2 h 87"/>
                    <a:gd name="T24" fmla="*/ 93 w 98"/>
                    <a:gd name="T25" fmla="*/ 26 h 87"/>
                    <a:gd name="T26" fmla="*/ 97 w 98"/>
                    <a:gd name="T27" fmla="*/ 35 h 87"/>
                    <a:gd name="T28" fmla="*/ 90 w 98"/>
                    <a:gd name="T29" fmla="*/ 59 h 87"/>
                    <a:gd name="T30" fmla="*/ 52 w 98"/>
                    <a:gd name="T31" fmla="*/ 85 h 87"/>
                    <a:gd name="T32" fmla="*/ 35 w 98"/>
                    <a:gd name="T33" fmla="*/ 8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8" h="87">
                      <a:moveTo>
                        <a:pt x="35" y="84"/>
                      </a:moveTo>
                      <a:cubicBezTo>
                        <a:pt x="32" y="81"/>
                        <a:pt x="28" y="78"/>
                        <a:pt x="26" y="75"/>
                      </a:cubicBezTo>
                      <a:cubicBezTo>
                        <a:pt x="21" y="70"/>
                        <a:pt x="17" y="64"/>
                        <a:pt x="12" y="58"/>
                      </a:cubicBezTo>
                      <a:cubicBezTo>
                        <a:pt x="10" y="56"/>
                        <a:pt x="7" y="53"/>
                        <a:pt x="3" y="53"/>
                      </a:cubicBezTo>
                      <a:cubicBezTo>
                        <a:pt x="2" y="53"/>
                        <a:pt x="1" y="52"/>
                        <a:pt x="0" y="51"/>
                      </a:cubicBezTo>
                      <a:cubicBezTo>
                        <a:pt x="0" y="48"/>
                        <a:pt x="2" y="47"/>
                        <a:pt x="4" y="45"/>
                      </a:cubicBezTo>
                      <a:cubicBezTo>
                        <a:pt x="8" y="42"/>
                        <a:pt x="11" y="38"/>
                        <a:pt x="12" y="33"/>
                      </a:cubicBezTo>
                      <a:cubicBezTo>
                        <a:pt x="13" y="31"/>
                        <a:pt x="13" y="29"/>
                        <a:pt x="14" y="27"/>
                      </a:cubicBezTo>
                      <a:cubicBezTo>
                        <a:pt x="16" y="22"/>
                        <a:pt x="19" y="17"/>
                        <a:pt x="22" y="12"/>
                      </a:cubicBezTo>
                      <a:cubicBezTo>
                        <a:pt x="25" y="7"/>
                        <a:pt x="30" y="4"/>
                        <a:pt x="36" y="2"/>
                      </a:cubicBezTo>
                      <a:cubicBezTo>
                        <a:pt x="44" y="0"/>
                        <a:pt x="52" y="1"/>
                        <a:pt x="60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74" y="8"/>
                        <a:pt x="85" y="14"/>
                        <a:pt x="93" y="26"/>
                      </a:cubicBezTo>
                      <a:cubicBezTo>
                        <a:pt x="95" y="29"/>
                        <a:pt x="97" y="32"/>
                        <a:pt x="97" y="35"/>
                      </a:cubicBezTo>
                      <a:cubicBezTo>
                        <a:pt x="98" y="44"/>
                        <a:pt x="95" y="52"/>
                        <a:pt x="90" y="59"/>
                      </a:cubicBezTo>
                      <a:cubicBezTo>
                        <a:pt x="80" y="71"/>
                        <a:pt x="67" y="80"/>
                        <a:pt x="52" y="85"/>
                      </a:cubicBezTo>
                      <a:cubicBezTo>
                        <a:pt x="46" y="87"/>
                        <a:pt x="40" y="87"/>
                        <a:pt x="35" y="8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91" y="1172"/>
                  <a:ext cx="63" cy="63"/>
                </a:xfrm>
                <a:custGeom>
                  <a:avLst/>
                  <a:gdLst>
                    <a:gd name="T0" fmla="*/ 47 w 77"/>
                    <a:gd name="T1" fmla="*/ 55 h 78"/>
                    <a:gd name="T2" fmla="*/ 59 w 77"/>
                    <a:gd name="T3" fmla="*/ 55 h 78"/>
                    <a:gd name="T4" fmla="*/ 77 w 77"/>
                    <a:gd name="T5" fmla="*/ 48 h 78"/>
                    <a:gd name="T6" fmla="*/ 74 w 77"/>
                    <a:gd name="T7" fmla="*/ 40 h 78"/>
                    <a:gd name="T8" fmla="*/ 69 w 77"/>
                    <a:gd name="T9" fmla="*/ 37 h 78"/>
                    <a:gd name="T10" fmla="*/ 56 w 77"/>
                    <a:gd name="T11" fmla="*/ 31 h 78"/>
                    <a:gd name="T12" fmla="*/ 75 w 77"/>
                    <a:gd name="T13" fmla="*/ 30 h 78"/>
                    <a:gd name="T14" fmla="*/ 67 w 77"/>
                    <a:gd name="T15" fmla="*/ 27 h 78"/>
                    <a:gd name="T16" fmla="*/ 47 w 77"/>
                    <a:gd name="T17" fmla="*/ 26 h 78"/>
                    <a:gd name="T18" fmla="*/ 59 w 77"/>
                    <a:gd name="T19" fmla="*/ 23 h 78"/>
                    <a:gd name="T20" fmla="*/ 52 w 77"/>
                    <a:gd name="T21" fmla="*/ 16 h 78"/>
                    <a:gd name="T22" fmla="*/ 57 w 77"/>
                    <a:gd name="T23" fmla="*/ 13 h 78"/>
                    <a:gd name="T24" fmla="*/ 65 w 77"/>
                    <a:gd name="T25" fmla="*/ 10 h 78"/>
                    <a:gd name="T26" fmla="*/ 53 w 77"/>
                    <a:gd name="T27" fmla="*/ 11 h 78"/>
                    <a:gd name="T28" fmla="*/ 39 w 77"/>
                    <a:gd name="T29" fmla="*/ 10 h 78"/>
                    <a:gd name="T30" fmla="*/ 57 w 77"/>
                    <a:gd name="T31" fmla="*/ 4 h 78"/>
                    <a:gd name="T32" fmla="*/ 71 w 77"/>
                    <a:gd name="T33" fmla="*/ 3 h 78"/>
                    <a:gd name="T34" fmla="*/ 66 w 77"/>
                    <a:gd name="T35" fmla="*/ 2 h 78"/>
                    <a:gd name="T36" fmla="*/ 50 w 77"/>
                    <a:gd name="T37" fmla="*/ 0 h 78"/>
                    <a:gd name="T38" fmla="*/ 32 w 77"/>
                    <a:gd name="T39" fmla="*/ 2 h 78"/>
                    <a:gd name="T40" fmla="*/ 37 w 77"/>
                    <a:gd name="T41" fmla="*/ 4 h 78"/>
                    <a:gd name="T42" fmla="*/ 31 w 77"/>
                    <a:gd name="T43" fmla="*/ 7 h 78"/>
                    <a:gd name="T44" fmla="*/ 20 w 77"/>
                    <a:gd name="T45" fmla="*/ 18 h 78"/>
                    <a:gd name="T46" fmla="*/ 20 w 77"/>
                    <a:gd name="T47" fmla="*/ 26 h 78"/>
                    <a:gd name="T48" fmla="*/ 16 w 77"/>
                    <a:gd name="T49" fmla="*/ 35 h 78"/>
                    <a:gd name="T50" fmla="*/ 8 w 77"/>
                    <a:gd name="T51" fmla="*/ 39 h 78"/>
                    <a:gd name="T52" fmla="*/ 9 w 77"/>
                    <a:gd name="T53" fmla="*/ 43 h 78"/>
                    <a:gd name="T54" fmla="*/ 0 w 77"/>
                    <a:gd name="T55" fmla="*/ 45 h 78"/>
                    <a:gd name="T56" fmla="*/ 13 w 77"/>
                    <a:gd name="T57" fmla="*/ 51 h 78"/>
                    <a:gd name="T58" fmla="*/ 22 w 77"/>
                    <a:gd name="T59" fmla="*/ 63 h 78"/>
                    <a:gd name="T60" fmla="*/ 32 w 77"/>
                    <a:gd name="T61" fmla="*/ 73 h 78"/>
                    <a:gd name="T62" fmla="*/ 45 w 77"/>
                    <a:gd name="T63" fmla="*/ 77 h 78"/>
                    <a:gd name="T64" fmla="*/ 59 w 77"/>
                    <a:gd name="T65" fmla="*/ 75 h 78"/>
                    <a:gd name="T66" fmla="*/ 64 w 77"/>
                    <a:gd name="T67" fmla="*/ 74 h 78"/>
                    <a:gd name="T68" fmla="*/ 53 w 77"/>
                    <a:gd name="T69" fmla="*/ 72 h 78"/>
                    <a:gd name="T70" fmla="*/ 62 w 77"/>
                    <a:gd name="T71" fmla="*/ 70 h 78"/>
                    <a:gd name="T72" fmla="*/ 75 w 77"/>
                    <a:gd name="T73" fmla="*/ 67 h 78"/>
                    <a:gd name="T74" fmla="*/ 57 w 77"/>
                    <a:gd name="T75" fmla="*/ 65 h 78"/>
                    <a:gd name="T76" fmla="*/ 49 w 77"/>
                    <a:gd name="T77" fmla="*/ 63 h 78"/>
                    <a:gd name="T78" fmla="*/ 68 w 77"/>
                    <a:gd name="T79" fmla="*/ 61 h 78"/>
                    <a:gd name="T80" fmla="*/ 61 w 77"/>
                    <a:gd name="T81" fmla="*/ 61 h 78"/>
                    <a:gd name="T82" fmla="*/ 65 w 77"/>
                    <a:gd name="T83" fmla="*/ 58 h 78"/>
                    <a:gd name="T84" fmla="*/ 55 w 77"/>
                    <a:gd name="T85" fmla="*/ 59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7" h="78">
                      <a:moveTo>
                        <a:pt x="59" y="57"/>
                      </a:moveTo>
                      <a:cubicBezTo>
                        <a:pt x="55" y="58"/>
                        <a:pt x="51" y="58"/>
                        <a:pt x="47" y="55"/>
                      </a:cubicBezTo>
                      <a:cubicBezTo>
                        <a:pt x="48" y="55"/>
                        <a:pt x="50" y="54"/>
                        <a:pt x="51" y="54"/>
                      </a:cubicBezTo>
                      <a:cubicBezTo>
                        <a:pt x="54" y="54"/>
                        <a:pt x="57" y="55"/>
                        <a:pt x="59" y="55"/>
                      </a:cubicBezTo>
                      <a:cubicBezTo>
                        <a:pt x="62" y="54"/>
                        <a:pt x="64" y="54"/>
                        <a:pt x="66" y="53"/>
                      </a:cubicBezTo>
                      <a:cubicBezTo>
                        <a:pt x="70" y="52"/>
                        <a:pt x="73" y="50"/>
                        <a:pt x="77" y="48"/>
                      </a:cubicBezTo>
                      <a:cubicBezTo>
                        <a:pt x="70" y="49"/>
                        <a:pt x="64" y="50"/>
                        <a:pt x="57" y="48"/>
                      </a:cubicBezTo>
                      <a:cubicBezTo>
                        <a:pt x="62" y="43"/>
                        <a:pt x="68" y="43"/>
                        <a:pt x="74" y="40"/>
                      </a:cubicBezTo>
                      <a:cubicBezTo>
                        <a:pt x="65" y="41"/>
                        <a:pt x="57" y="41"/>
                        <a:pt x="48" y="38"/>
                      </a:cubicBezTo>
                      <a:cubicBezTo>
                        <a:pt x="55" y="35"/>
                        <a:pt x="62" y="36"/>
                        <a:pt x="69" y="37"/>
                      </a:cubicBezTo>
                      <a:cubicBezTo>
                        <a:pt x="69" y="36"/>
                        <a:pt x="69" y="36"/>
                        <a:pt x="69" y="36"/>
                      </a:cubicBezTo>
                      <a:cubicBezTo>
                        <a:pt x="65" y="35"/>
                        <a:pt x="61" y="33"/>
                        <a:pt x="56" y="31"/>
                      </a:cubicBezTo>
                      <a:cubicBezTo>
                        <a:pt x="60" y="29"/>
                        <a:pt x="70" y="29"/>
                        <a:pt x="75" y="30"/>
                      </a:cubicBezTo>
                      <a:cubicBezTo>
                        <a:pt x="75" y="30"/>
                        <a:pt x="75" y="30"/>
                        <a:pt x="75" y="30"/>
                      </a:cubicBezTo>
                      <a:cubicBezTo>
                        <a:pt x="74" y="29"/>
                        <a:pt x="72" y="29"/>
                        <a:pt x="71" y="28"/>
                      </a:cubicBezTo>
                      <a:cubicBezTo>
                        <a:pt x="69" y="28"/>
                        <a:pt x="68" y="27"/>
                        <a:pt x="67" y="27"/>
                      </a:cubicBezTo>
                      <a:cubicBezTo>
                        <a:pt x="64" y="24"/>
                        <a:pt x="61" y="25"/>
                        <a:pt x="57" y="25"/>
                      </a:cubicBezTo>
                      <a:cubicBezTo>
                        <a:pt x="54" y="25"/>
                        <a:pt x="50" y="26"/>
                        <a:pt x="47" y="26"/>
                      </a:cubicBezTo>
                      <a:cubicBezTo>
                        <a:pt x="45" y="26"/>
                        <a:pt x="43" y="25"/>
                        <a:pt x="41" y="24"/>
                      </a:cubicBezTo>
                      <a:cubicBezTo>
                        <a:pt x="47" y="22"/>
                        <a:pt x="53" y="22"/>
                        <a:pt x="59" y="23"/>
                      </a:cubicBezTo>
                      <a:cubicBezTo>
                        <a:pt x="53" y="20"/>
                        <a:pt x="46" y="21"/>
                        <a:pt x="39" y="22"/>
                      </a:cubicBezTo>
                      <a:cubicBezTo>
                        <a:pt x="40" y="19"/>
                        <a:pt x="48" y="16"/>
                        <a:pt x="52" y="16"/>
                      </a:cubicBezTo>
                      <a:cubicBezTo>
                        <a:pt x="57" y="16"/>
                        <a:pt x="62" y="16"/>
                        <a:pt x="68" y="16"/>
                      </a:cubicBezTo>
                      <a:cubicBezTo>
                        <a:pt x="64" y="15"/>
                        <a:pt x="60" y="14"/>
                        <a:pt x="57" y="13"/>
                      </a:cubicBezTo>
                      <a:cubicBezTo>
                        <a:pt x="59" y="12"/>
                        <a:pt x="69" y="11"/>
                        <a:pt x="74" y="13"/>
                      </a:cubicBezTo>
                      <a:cubicBezTo>
                        <a:pt x="71" y="9"/>
                        <a:pt x="68" y="11"/>
                        <a:pt x="65" y="10"/>
                      </a:cubicBezTo>
                      <a:cubicBezTo>
                        <a:pt x="61" y="10"/>
                        <a:pt x="58" y="11"/>
                        <a:pt x="54" y="11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1" y="11"/>
                        <a:pt x="49" y="10"/>
                        <a:pt x="47" y="10"/>
                      </a:cubicBezTo>
                      <a:cubicBezTo>
                        <a:pt x="45" y="10"/>
                        <a:pt x="42" y="10"/>
                        <a:pt x="39" y="10"/>
                      </a:cubicBezTo>
                      <a:cubicBezTo>
                        <a:pt x="46" y="5"/>
                        <a:pt x="52" y="4"/>
                        <a:pt x="60" y="6"/>
                      </a:cubicBezTo>
                      <a:cubicBezTo>
                        <a:pt x="59" y="5"/>
                        <a:pt x="58" y="4"/>
                        <a:pt x="57" y="4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62" y="3"/>
                        <a:pt x="67" y="3"/>
                        <a:pt x="71" y="3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3"/>
                        <a:pt x="68" y="2"/>
                        <a:pt x="66" y="2"/>
                      </a:cubicBezTo>
                      <a:cubicBezTo>
                        <a:pt x="64" y="2"/>
                        <a:pt x="61" y="0"/>
                        <a:pt x="59" y="0"/>
                      </a:cubicBezTo>
                      <a:cubicBezTo>
                        <a:pt x="55" y="0"/>
                        <a:pt x="53" y="0"/>
                        <a:pt x="50" y="0"/>
                      </a:cubicBezTo>
                      <a:cubicBezTo>
                        <a:pt x="48" y="0"/>
                        <a:pt x="46" y="1"/>
                        <a:pt x="44" y="1"/>
                      </a:cubicBezTo>
                      <a:cubicBezTo>
                        <a:pt x="40" y="1"/>
                        <a:pt x="37" y="3"/>
                        <a:pt x="32" y="2"/>
                      </a:cubicBezTo>
                      <a:cubicBezTo>
                        <a:pt x="30" y="2"/>
                        <a:pt x="26" y="5"/>
                        <a:pt x="25" y="7"/>
                      </a:cubicBezTo>
                      <a:cubicBezTo>
                        <a:pt x="29" y="6"/>
                        <a:pt x="33" y="4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5" y="5"/>
                        <a:pt x="33" y="6"/>
                        <a:pt x="31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25" y="9"/>
                        <a:pt x="20" y="12"/>
                        <a:pt x="20" y="18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7" y="23"/>
                        <a:pt x="16" y="25"/>
                        <a:pt x="20" y="26"/>
                      </a:cubicBezTo>
                      <a:cubicBezTo>
                        <a:pt x="17" y="28"/>
                        <a:pt x="12" y="28"/>
                        <a:pt x="13" y="33"/>
                      </a:cubicBezTo>
                      <a:cubicBezTo>
                        <a:pt x="14" y="33"/>
                        <a:pt x="15" y="34"/>
                        <a:pt x="16" y="35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2" y="34"/>
                        <a:pt x="9" y="35"/>
                        <a:pt x="8" y="39"/>
                      </a:cubicBezTo>
                      <a:cubicBezTo>
                        <a:pt x="9" y="40"/>
                        <a:pt x="10" y="40"/>
                        <a:pt x="11" y="42"/>
                      </a:cubicBezTo>
                      <a:cubicBezTo>
                        <a:pt x="10" y="42"/>
                        <a:pt x="10" y="43"/>
                        <a:pt x="9" y="43"/>
                      </a:cubicBezTo>
                      <a:cubicBezTo>
                        <a:pt x="8" y="43"/>
                        <a:pt x="6" y="42"/>
                        <a:pt x="4" y="43"/>
                      </a:cubicBezTo>
                      <a:cubicBezTo>
                        <a:pt x="3" y="43"/>
                        <a:pt x="2" y="44"/>
                        <a:pt x="0" y="45"/>
                      </a:cubicBezTo>
                      <a:cubicBezTo>
                        <a:pt x="3" y="47"/>
                        <a:pt x="5" y="50"/>
                        <a:pt x="8" y="49"/>
                      </a:cubicBezTo>
                      <a:cubicBezTo>
                        <a:pt x="10" y="49"/>
                        <a:pt x="11" y="51"/>
                        <a:pt x="13" y="51"/>
                      </a:cubicBezTo>
                      <a:cubicBezTo>
                        <a:pt x="15" y="53"/>
                        <a:pt x="17" y="54"/>
                        <a:pt x="18" y="55"/>
                      </a:cubicBezTo>
                      <a:cubicBezTo>
                        <a:pt x="20" y="58"/>
                        <a:pt x="21" y="61"/>
                        <a:pt x="22" y="63"/>
                      </a:cubicBezTo>
                      <a:cubicBezTo>
                        <a:pt x="23" y="64"/>
                        <a:pt x="23" y="65"/>
                        <a:pt x="23" y="65"/>
                      </a:cubicBezTo>
                      <a:cubicBezTo>
                        <a:pt x="26" y="67"/>
                        <a:pt x="28" y="72"/>
                        <a:pt x="32" y="73"/>
                      </a:cubicBezTo>
                      <a:cubicBezTo>
                        <a:pt x="32" y="73"/>
                        <a:pt x="32" y="73"/>
                        <a:pt x="32" y="73"/>
                      </a:cubicBezTo>
                      <a:cubicBezTo>
                        <a:pt x="37" y="78"/>
                        <a:pt x="40" y="78"/>
                        <a:pt x="45" y="77"/>
                      </a:cubicBezTo>
                      <a:cubicBezTo>
                        <a:pt x="46" y="77"/>
                        <a:pt x="48" y="77"/>
                        <a:pt x="50" y="78"/>
                      </a:cubicBezTo>
                      <a:cubicBezTo>
                        <a:pt x="52" y="78"/>
                        <a:pt x="56" y="75"/>
                        <a:pt x="59" y="75"/>
                      </a:cubicBezTo>
                      <a:cubicBezTo>
                        <a:pt x="60" y="75"/>
                        <a:pt x="62" y="75"/>
                        <a:pt x="64" y="75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0" y="74"/>
                        <a:pt x="56" y="73"/>
                        <a:pt x="53" y="73"/>
                      </a:cubicBezTo>
                      <a:cubicBezTo>
                        <a:pt x="53" y="72"/>
                        <a:pt x="53" y="72"/>
                        <a:pt x="53" y="72"/>
                      </a:cubicBezTo>
                      <a:cubicBezTo>
                        <a:pt x="53" y="72"/>
                        <a:pt x="54" y="72"/>
                        <a:pt x="55" y="72"/>
                      </a:cubicBezTo>
                      <a:cubicBezTo>
                        <a:pt x="57" y="71"/>
                        <a:pt x="59" y="71"/>
                        <a:pt x="62" y="70"/>
                      </a:cubicBezTo>
                      <a:cubicBezTo>
                        <a:pt x="64" y="70"/>
                        <a:pt x="67" y="69"/>
                        <a:pt x="70" y="69"/>
                      </a:cubicBezTo>
                      <a:cubicBezTo>
                        <a:pt x="72" y="68"/>
                        <a:pt x="74" y="68"/>
                        <a:pt x="75" y="67"/>
                      </a:cubicBezTo>
                      <a:cubicBezTo>
                        <a:pt x="69" y="67"/>
                        <a:pt x="64" y="67"/>
                        <a:pt x="58" y="66"/>
                      </a:cubicBezTo>
                      <a:cubicBezTo>
                        <a:pt x="57" y="65"/>
                        <a:pt x="57" y="65"/>
                        <a:pt x="57" y="65"/>
                      </a:cubicBezTo>
                      <a:cubicBezTo>
                        <a:pt x="62" y="66"/>
                        <a:pt x="67" y="65"/>
                        <a:pt x="71" y="62"/>
                      </a:cubicBezTo>
                      <a:cubicBezTo>
                        <a:pt x="64" y="64"/>
                        <a:pt x="56" y="64"/>
                        <a:pt x="49" y="63"/>
                      </a:cubicBezTo>
                      <a:cubicBezTo>
                        <a:pt x="51" y="61"/>
                        <a:pt x="53" y="61"/>
                        <a:pt x="58" y="62"/>
                      </a:cubicBezTo>
                      <a:cubicBezTo>
                        <a:pt x="61" y="63"/>
                        <a:pt x="64" y="62"/>
                        <a:pt x="68" y="61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65" y="60"/>
                        <a:pt x="63" y="61"/>
                        <a:pt x="61" y="61"/>
                      </a:cubicBez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62" y="60"/>
                        <a:pt x="63" y="59"/>
                        <a:pt x="65" y="58"/>
                      </a:cubicBezTo>
                      <a:cubicBezTo>
                        <a:pt x="61" y="59"/>
                        <a:pt x="59" y="59"/>
                        <a:pt x="56" y="60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7" y="58"/>
                        <a:pt x="58" y="58"/>
                        <a:pt x="59" y="5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18" y="1223"/>
                  <a:ext cx="23" cy="5"/>
                </a:xfrm>
                <a:custGeom>
                  <a:avLst/>
                  <a:gdLst>
                    <a:gd name="T0" fmla="*/ 0 w 28"/>
                    <a:gd name="T1" fmla="*/ 2 h 6"/>
                    <a:gd name="T2" fmla="*/ 0 w 28"/>
                    <a:gd name="T3" fmla="*/ 1 h 6"/>
                    <a:gd name="T4" fmla="*/ 13 w 28"/>
                    <a:gd name="T5" fmla="*/ 3 h 6"/>
                    <a:gd name="T6" fmla="*/ 25 w 28"/>
                    <a:gd name="T7" fmla="*/ 4 h 6"/>
                    <a:gd name="T8" fmla="*/ 28 w 28"/>
                    <a:gd name="T9" fmla="*/ 5 h 6"/>
                    <a:gd name="T10" fmla="*/ 13 w 28"/>
                    <a:gd name="T11" fmla="*/ 6 h 6"/>
                    <a:gd name="T12" fmla="*/ 0 w 28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6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9" y="1"/>
                        <a:pt x="13" y="3"/>
                      </a:cubicBezTo>
                      <a:cubicBezTo>
                        <a:pt x="17" y="4"/>
                        <a:pt x="21" y="6"/>
                        <a:pt x="25" y="4"/>
                      </a:cubicBezTo>
                      <a:cubicBezTo>
                        <a:pt x="26" y="4"/>
                        <a:pt x="27" y="4"/>
                        <a:pt x="28" y="5"/>
                      </a:cubicBezTo>
                      <a:cubicBezTo>
                        <a:pt x="23" y="6"/>
                        <a:pt x="18" y="6"/>
                        <a:pt x="13" y="6"/>
                      </a:cubicBezTo>
                      <a:cubicBezTo>
                        <a:pt x="9" y="5"/>
                        <a:pt x="4" y="3"/>
                        <a:pt x="0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6" y="1193"/>
                  <a:ext cx="19" cy="4"/>
                </a:xfrm>
                <a:custGeom>
                  <a:avLst/>
                  <a:gdLst>
                    <a:gd name="T0" fmla="*/ 23 w 23"/>
                    <a:gd name="T1" fmla="*/ 1 h 5"/>
                    <a:gd name="T2" fmla="*/ 23 w 23"/>
                    <a:gd name="T3" fmla="*/ 2 h 5"/>
                    <a:gd name="T4" fmla="*/ 22 w 23"/>
                    <a:gd name="T5" fmla="*/ 2 h 5"/>
                    <a:gd name="T6" fmla="*/ 5 w 23"/>
                    <a:gd name="T7" fmla="*/ 5 h 5"/>
                    <a:gd name="T8" fmla="*/ 0 w 23"/>
                    <a:gd name="T9" fmla="*/ 4 h 5"/>
                    <a:gd name="T10" fmla="*/ 0 w 23"/>
                    <a:gd name="T11" fmla="*/ 3 h 5"/>
                    <a:gd name="T12" fmla="*/ 23 w 23"/>
                    <a:gd name="T13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">
                      <a:moveTo>
                        <a:pt x="23" y="1"/>
                      </a:move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6" y="2"/>
                        <a:pt x="11" y="4"/>
                        <a:pt x="5" y="5"/>
                      </a:cubicBezTo>
                      <a:cubicBezTo>
                        <a:pt x="4" y="5"/>
                        <a:pt x="2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7" y="0"/>
                        <a:pt x="15" y="0"/>
                        <a:pt x="23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30" y="1211"/>
                  <a:ext cx="17" cy="4"/>
                </a:xfrm>
                <a:custGeom>
                  <a:avLst/>
                  <a:gdLst>
                    <a:gd name="T0" fmla="*/ 21 w 21"/>
                    <a:gd name="T1" fmla="*/ 2 h 5"/>
                    <a:gd name="T2" fmla="*/ 0 w 21"/>
                    <a:gd name="T3" fmla="*/ 2 h 5"/>
                    <a:gd name="T4" fmla="*/ 21 w 21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5">
                      <a:moveTo>
                        <a:pt x="21" y="2"/>
                      </a:moveTo>
                      <a:cubicBezTo>
                        <a:pt x="14" y="5"/>
                        <a:pt x="7" y="4"/>
                        <a:pt x="0" y="2"/>
                      </a:cubicBezTo>
                      <a:cubicBezTo>
                        <a:pt x="7" y="0"/>
                        <a:pt x="14" y="3"/>
                        <a:pt x="21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17" y="1215"/>
                  <a:ext cx="14" cy="5"/>
                </a:xfrm>
                <a:custGeom>
                  <a:avLst/>
                  <a:gdLst>
                    <a:gd name="T0" fmla="*/ 17 w 17"/>
                    <a:gd name="T1" fmla="*/ 6 h 7"/>
                    <a:gd name="T2" fmla="*/ 0 w 17"/>
                    <a:gd name="T3" fmla="*/ 1 h 7"/>
                    <a:gd name="T4" fmla="*/ 4 w 17"/>
                    <a:gd name="T5" fmla="*/ 1 h 7"/>
                    <a:gd name="T6" fmla="*/ 17 w 17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7">
                      <a:moveTo>
                        <a:pt x="17" y="6"/>
                      </a:moveTo>
                      <a:cubicBezTo>
                        <a:pt x="10" y="7"/>
                        <a:pt x="5" y="4"/>
                        <a:pt x="0" y="1"/>
                      </a:cubicBezTo>
                      <a:cubicBezTo>
                        <a:pt x="1" y="1"/>
                        <a:pt x="3" y="0"/>
                        <a:pt x="4" y="1"/>
                      </a:cubicBezTo>
                      <a:cubicBezTo>
                        <a:pt x="8" y="2"/>
                        <a:pt x="13" y="4"/>
                        <a:pt x="17" y="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6" y="1206"/>
                  <a:ext cx="13" cy="4"/>
                </a:xfrm>
                <a:custGeom>
                  <a:avLst/>
                  <a:gdLst>
                    <a:gd name="T0" fmla="*/ 15 w 15"/>
                    <a:gd name="T1" fmla="*/ 2 h 4"/>
                    <a:gd name="T2" fmla="*/ 15 w 15"/>
                    <a:gd name="T3" fmla="*/ 3 h 4"/>
                    <a:gd name="T4" fmla="*/ 0 w 15"/>
                    <a:gd name="T5" fmla="*/ 0 h 4"/>
                    <a:gd name="T6" fmla="*/ 15 w 15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2"/>
                      </a:move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0" y="4"/>
                        <a:pt x="5" y="3"/>
                        <a:pt x="0" y="0"/>
                      </a:cubicBezTo>
                      <a:cubicBezTo>
                        <a:pt x="5" y="1"/>
                        <a:pt x="10" y="1"/>
                        <a:pt x="15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19" y="1208"/>
                  <a:ext cx="10" cy="3"/>
                </a:xfrm>
                <a:custGeom>
                  <a:avLst/>
                  <a:gdLst>
                    <a:gd name="T0" fmla="*/ 0 w 12"/>
                    <a:gd name="T1" fmla="*/ 2 h 4"/>
                    <a:gd name="T2" fmla="*/ 12 w 12"/>
                    <a:gd name="T3" fmla="*/ 4 h 4"/>
                    <a:gd name="T4" fmla="*/ 0 w 1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4">
                      <a:moveTo>
                        <a:pt x="0" y="2"/>
                      </a:moveTo>
                      <a:cubicBezTo>
                        <a:pt x="3" y="0"/>
                        <a:pt x="9" y="1"/>
                        <a:pt x="12" y="4"/>
                      </a:cubicBezTo>
                      <a:cubicBezTo>
                        <a:pt x="8" y="4"/>
                        <a:pt x="4" y="4"/>
                        <a:pt x="0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8" y="1198"/>
                  <a:ext cx="5" cy="3"/>
                </a:xfrm>
                <a:custGeom>
                  <a:avLst/>
                  <a:gdLst>
                    <a:gd name="T0" fmla="*/ 6 w 6"/>
                    <a:gd name="T1" fmla="*/ 2 h 3"/>
                    <a:gd name="T2" fmla="*/ 0 w 6"/>
                    <a:gd name="T3" fmla="*/ 3 h 3"/>
                    <a:gd name="T4" fmla="*/ 0 w 6"/>
                    <a:gd name="T5" fmla="*/ 2 h 3"/>
                    <a:gd name="T6" fmla="*/ 6 w 6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6" y="2"/>
                      </a:move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3" y="0"/>
                        <a:pt x="6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50" y="1181"/>
                  <a:ext cx="20" cy="22"/>
                </a:xfrm>
                <a:custGeom>
                  <a:avLst/>
                  <a:gdLst>
                    <a:gd name="T0" fmla="*/ 21 w 24"/>
                    <a:gd name="T1" fmla="*/ 22 h 27"/>
                    <a:gd name="T2" fmla="*/ 22 w 24"/>
                    <a:gd name="T3" fmla="*/ 20 h 27"/>
                    <a:gd name="T4" fmla="*/ 22 w 24"/>
                    <a:gd name="T5" fmla="*/ 16 h 27"/>
                    <a:gd name="T6" fmla="*/ 24 w 24"/>
                    <a:gd name="T7" fmla="*/ 15 h 27"/>
                    <a:gd name="T8" fmla="*/ 20 w 24"/>
                    <a:gd name="T9" fmla="*/ 9 h 27"/>
                    <a:gd name="T10" fmla="*/ 22 w 24"/>
                    <a:gd name="T11" fmla="*/ 9 h 27"/>
                    <a:gd name="T12" fmla="*/ 16 w 24"/>
                    <a:gd name="T13" fmla="*/ 5 h 27"/>
                    <a:gd name="T14" fmla="*/ 11 w 24"/>
                    <a:gd name="T15" fmla="*/ 0 h 27"/>
                    <a:gd name="T16" fmla="*/ 2 w 24"/>
                    <a:gd name="T17" fmla="*/ 3 h 27"/>
                    <a:gd name="T18" fmla="*/ 0 w 24"/>
                    <a:gd name="T19" fmla="*/ 7 h 27"/>
                    <a:gd name="T20" fmla="*/ 1 w 24"/>
                    <a:gd name="T21" fmla="*/ 7 h 27"/>
                    <a:gd name="T22" fmla="*/ 0 w 24"/>
                    <a:gd name="T23" fmla="*/ 9 h 27"/>
                    <a:gd name="T24" fmla="*/ 1 w 24"/>
                    <a:gd name="T25" fmla="*/ 12 h 27"/>
                    <a:gd name="T26" fmla="*/ 2 w 24"/>
                    <a:gd name="T27" fmla="*/ 16 h 27"/>
                    <a:gd name="T28" fmla="*/ 1 w 24"/>
                    <a:gd name="T29" fmla="*/ 17 h 27"/>
                    <a:gd name="T30" fmla="*/ 2 w 24"/>
                    <a:gd name="T31" fmla="*/ 18 h 27"/>
                    <a:gd name="T32" fmla="*/ 7 w 24"/>
                    <a:gd name="T33" fmla="*/ 26 h 27"/>
                    <a:gd name="T34" fmla="*/ 9 w 24"/>
                    <a:gd name="T35" fmla="*/ 25 h 27"/>
                    <a:gd name="T36" fmla="*/ 10 w 24"/>
                    <a:gd name="T37" fmla="*/ 25 h 27"/>
                    <a:gd name="T38" fmla="*/ 13 w 24"/>
                    <a:gd name="T39" fmla="*/ 27 h 27"/>
                    <a:gd name="T40" fmla="*/ 12 w 24"/>
                    <a:gd name="T41" fmla="*/ 26 h 27"/>
                    <a:gd name="T42" fmla="*/ 19 w 24"/>
                    <a:gd name="T43" fmla="*/ 25 h 27"/>
                    <a:gd name="T44" fmla="*/ 21 w 24"/>
                    <a:gd name="T45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27">
                      <a:moveTo>
                        <a:pt x="21" y="22"/>
                      </a:moveTo>
                      <a:cubicBezTo>
                        <a:pt x="22" y="20"/>
                        <a:pt x="22" y="22"/>
                        <a:pt x="22" y="20"/>
                      </a:cubicBezTo>
                      <a:cubicBezTo>
                        <a:pt x="23" y="20"/>
                        <a:pt x="21" y="19"/>
                        <a:pt x="22" y="16"/>
                      </a:cubicBezTo>
                      <a:cubicBezTo>
                        <a:pt x="23" y="16"/>
                        <a:pt x="24" y="16"/>
                        <a:pt x="24" y="15"/>
                      </a:cubicBezTo>
                      <a:cubicBezTo>
                        <a:pt x="21" y="13"/>
                        <a:pt x="22" y="11"/>
                        <a:pt x="20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0" y="7"/>
                        <a:pt x="18" y="6"/>
                        <a:pt x="16" y="5"/>
                      </a:cubicBezTo>
                      <a:cubicBezTo>
                        <a:pt x="19" y="4"/>
                        <a:pt x="11" y="2"/>
                        <a:pt x="11" y="0"/>
                      </a:cubicBezTo>
                      <a:cubicBezTo>
                        <a:pt x="8" y="0"/>
                        <a:pt x="4" y="0"/>
                        <a:pt x="2" y="3"/>
                      </a:cubicBezTo>
                      <a:cubicBezTo>
                        <a:pt x="0" y="4"/>
                        <a:pt x="1" y="5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8"/>
                        <a:pt x="1" y="9"/>
                        <a:pt x="0" y="9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0" y="14"/>
                        <a:pt x="0" y="15"/>
                        <a:pt x="2" y="16"/>
                      </a:cubicBezTo>
                      <a:cubicBezTo>
                        <a:pt x="2" y="16"/>
                        <a:pt x="1" y="17"/>
                        <a:pt x="1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4" y="21"/>
                        <a:pt x="7" y="26"/>
                        <a:pt x="7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9" y="25"/>
                        <a:pt x="10" y="25"/>
                      </a:cubicBezTo>
                      <a:cubicBezTo>
                        <a:pt x="12" y="25"/>
                        <a:pt x="12" y="26"/>
                        <a:pt x="13" y="27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4" y="25"/>
                        <a:pt x="18" y="25"/>
                        <a:pt x="19" y="25"/>
                      </a:cubicBezTo>
                      <a:cubicBezTo>
                        <a:pt x="19" y="25"/>
                        <a:pt x="20" y="24"/>
                        <a:pt x="21" y="2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27" y="1175"/>
                  <a:ext cx="62" cy="64"/>
                </a:xfrm>
                <a:custGeom>
                  <a:avLst/>
                  <a:gdLst>
                    <a:gd name="T0" fmla="*/ 50 w 76"/>
                    <a:gd name="T1" fmla="*/ 79 h 79"/>
                    <a:gd name="T2" fmla="*/ 38 w 76"/>
                    <a:gd name="T3" fmla="*/ 78 h 79"/>
                    <a:gd name="T4" fmla="*/ 19 w 76"/>
                    <a:gd name="T5" fmla="*/ 73 h 79"/>
                    <a:gd name="T6" fmla="*/ 9 w 76"/>
                    <a:gd name="T7" fmla="*/ 74 h 79"/>
                    <a:gd name="T8" fmla="*/ 6 w 76"/>
                    <a:gd name="T9" fmla="*/ 75 h 79"/>
                    <a:gd name="T10" fmla="*/ 5 w 76"/>
                    <a:gd name="T11" fmla="*/ 68 h 79"/>
                    <a:gd name="T12" fmla="*/ 5 w 76"/>
                    <a:gd name="T13" fmla="*/ 55 h 79"/>
                    <a:gd name="T14" fmla="*/ 3 w 76"/>
                    <a:gd name="T15" fmla="*/ 50 h 79"/>
                    <a:gd name="T16" fmla="*/ 0 w 76"/>
                    <a:gd name="T17" fmla="*/ 34 h 79"/>
                    <a:gd name="T18" fmla="*/ 5 w 76"/>
                    <a:gd name="T19" fmla="*/ 20 h 79"/>
                    <a:gd name="T20" fmla="*/ 22 w 76"/>
                    <a:gd name="T21" fmla="*/ 6 h 79"/>
                    <a:gd name="T22" fmla="*/ 23 w 76"/>
                    <a:gd name="T23" fmla="*/ 6 h 79"/>
                    <a:gd name="T24" fmla="*/ 60 w 76"/>
                    <a:gd name="T25" fmla="*/ 5 h 79"/>
                    <a:gd name="T26" fmla="*/ 67 w 76"/>
                    <a:gd name="T27" fmla="*/ 9 h 79"/>
                    <a:gd name="T28" fmla="*/ 75 w 76"/>
                    <a:gd name="T29" fmla="*/ 30 h 79"/>
                    <a:gd name="T30" fmla="*/ 63 w 76"/>
                    <a:gd name="T31" fmla="*/ 71 h 79"/>
                    <a:gd name="T32" fmla="*/ 50 w 76"/>
                    <a:gd name="T33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9">
                      <a:moveTo>
                        <a:pt x="50" y="79"/>
                      </a:moveTo>
                      <a:cubicBezTo>
                        <a:pt x="46" y="79"/>
                        <a:pt x="42" y="79"/>
                        <a:pt x="38" y="78"/>
                      </a:cubicBezTo>
                      <a:cubicBezTo>
                        <a:pt x="31" y="77"/>
                        <a:pt x="25" y="75"/>
                        <a:pt x="19" y="73"/>
                      </a:cubicBezTo>
                      <a:cubicBezTo>
                        <a:pt x="16" y="72"/>
                        <a:pt x="12" y="72"/>
                        <a:pt x="9" y="74"/>
                      </a:cubicBezTo>
                      <a:cubicBezTo>
                        <a:pt x="8" y="75"/>
                        <a:pt x="7" y="75"/>
                        <a:pt x="6" y="75"/>
                      </a:cubicBezTo>
                      <a:cubicBezTo>
                        <a:pt x="4" y="73"/>
                        <a:pt x="5" y="70"/>
                        <a:pt x="5" y="68"/>
                      </a:cubicBezTo>
                      <a:cubicBezTo>
                        <a:pt x="7" y="63"/>
                        <a:pt x="6" y="59"/>
                        <a:pt x="5" y="55"/>
                      </a:cubicBezTo>
                      <a:cubicBezTo>
                        <a:pt x="4" y="53"/>
                        <a:pt x="3" y="51"/>
                        <a:pt x="3" y="50"/>
                      </a:cubicBezTo>
                      <a:cubicBezTo>
                        <a:pt x="2" y="45"/>
                        <a:pt x="0" y="39"/>
                        <a:pt x="0" y="34"/>
                      </a:cubicBezTo>
                      <a:cubicBezTo>
                        <a:pt x="0" y="29"/>
                        <a:pt x="2" y="24"/>
                        <a:pt x="5" y="20"/>
                      </a:cubicBezTo>
                      <a:cubicBezTo>
                        <a:pt x="10" y="14"/>
                        <a:pt x="16" y="9"/>
                        <a:pt x="22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35" y="2"/>
                        <a:pt x="47" y="0"/>
                        <a:pt x="60" y="5"/>
                      </a:cubicBezTo>
                      <a:cubicBezTo>
                        <a:pt x="62" y="6"/>
                        <a:pt x="65" y="7"/>
                        <a:pt x="67" y="9"/>
                      </a:cubicBezTo>
                      <a:cubicBezTo>
                        <a:pt x="73" y="15"/>
                        <a:pt x="76" y="23"/>
                        <a:pt x="75" y="30"/>
                      </a:cubicBezTo>
                      <a:cubicBezTo>
                        <a:pt x="75" y="45"/>
                        <a:pt x="70" y="58"/>
                        <a:pt x="63" y="71"/>
                      </a:cubicBezTo>
                      <a:cubicBezTo>
                        <a:pt x="60" y="75"/>
                        <a:pt x="55" y="78"/>
                        <a:pt x="50" y="7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26" y="1179"/>
                  <a:ext cx="58" cy="59"/>
                </a:xfrm>
                <a:custGeom>
                  <a:avLst/>
                  <a:gdLst>
                    <a:gd name="T0" fmla="*/ 53 w 71"/>
                    <a:gd name="T1" fmla="*/ 49 h 73"/>
                    <a:gd name="T2" fmla="*/ 57 w 71"/>
                    <a:gd name="T3" fmla="*/ 47 h 73"/>
                    <a:gd name="T4" fmla="*/ 56 w 71"/>
                    <a:gd name="T5" fmla="*/ 50 h 73"/>
                    <a:gd name="T6" fmla="*/ 57 w 71"/>
                    <a:gd name="T7" fmla="*/ 52 h 73"/>
                    <a:gd name="T8" fmla="*/ 68 w 71"/>
                    <a:gd name="T9" fmla="*/ 48 h 73"/>
                    <a:gd name="T10" fmla="*/ 57 w 71"/>
                    <a:gd name="T11" fmla="*/ 60 h 73"/>
                    <a:gd name="T12" fmla="*/ 67 w 71"/>
                    <a:gd name="T13" fmla="*/ 55 h 73"/>
                    <a:gd name="T14" fmla="*/ 55 w 71"/>
                    <a:gd name="T15" fmla="*/ 68 h 73"/>
                    <a:gd name="T16" fmla="*/ 32 w 71"/>
                    <a:gd name="T17" fmla="*/ 71 h 73"/>
                    <a:gd name="T18" fmla="*/ 17 w 71"/>
                    <a:gd name="T19" fmla="*/ 67 h 73"/>
                    <a:gd name="T20" fmla="*/ 6 w 71"/>
                    <a:gd name="T21" fmla="*/ 65 h 73"/>
                    <a:gd name="T22" fmla="*/ 7 w 71"/>
                    <a:gd name="T23" fmla="*/ 61 h 73"/>
                    <a:gd name="T24" fmla="*/ 7 w 71"/>
                    <a:gd name="T25" fmla="*/ 53 h 73"/>
                    <a:gd name="T26" fmla="*/ 4 w 71"/>
                    <a:gd name="T27" fmla="*/ 39 h 73"/>
                    <a:gd name="T28" fmla="*/ 9 w 71"/>
                    <a:gd name="T29" fmla="*/ 19 h 73"/>
                    <a:gd name="T30" fmla="*/ 4 w 71"/>
                    <a:gd name="T31" fmla="*/ 21 h 73"/>
                    <a:gd name="T32" fmla="*/ 22 w 71"/>
                    <a:gd name="T33" fmla="*/ 4 h 73"/>
                    <a:gd name="T34" fmla="*/ 33 w 71"/>
                    <a:gd name="T35" fmla="*/ 0 h 73"/>
                    <a:gd name="T36" fmla="*/ 26 w 71"/>
                    <a:gd name="T37" fmla="*/ 8 h 73"/>
                    <a:gd name="T38" fmla="*/ 24 w 71"/>
                    <a:gd name="T39" fmla="*/ 15 h 73"/>
                    <a:gd name="T40" fmla="*/ 40 w 71"/>
                    <a:gd name="T41" fmla="*/ 5 h 73"/>
                    <a:gd name="T42" fmla="*/ 26 w 71"/>
                    <a:gd name="T43" fmla="*/ 19 h 73"/>
                    <a:gd name="T44" fmla="*/ 23 w 71"/>
                    <a:gd name="T45" fmla="*/ 31 h 73"/>
                    <a:gd name="T46" fmla="*/ 43 w 71"/>
                    <a:gd name="T47" fmla="*/ 19 h 73"/>
                    <a:gd name="T48" fmla="*/ 51 w 71"/>
                    <a:gd name="T49" fmla="*/ 17 h 73"/>
                    <a:gd name="T50" fmla="*/ 50 w 71"/>
                    <a:gd name="T51" fmla="*/ 25 h 73"/>
                    <a:gd name="T52" fmla="*/ 47 w 71"/>
                    <a:gd name="T53" fmla="*/ 40 h 73"/>
                    <a:gd name="T54" fmla="*/ 53 w 71"/>
                    <a:gd name="T55" fmla="*/ 43 h 73"/>
                    <a:gd name="T56" fmla="*/ 54 w 71"/>
                    <a:gd name="T57" fmla="*/ 45 h 73"/>
                    <a:gd name="T58" fmla="*/ 62 w 71"/>
                    <a:gd name="T59" fmla="*/ 53 h 73"/>
                    <a:gd name="T60" fmla="*/ 40 w 71"/>
                    <a:gd name="T61" fmla="*/ 66 h 73"/>
                    <a:gd name="T62" fmla="*/ 27 w 71"/>
                    <a:gd name="T63" fmla="*/ 34 h 73"/>
                    <a:gd name="T64" fmla="*/ 42 w 71"/>
                    <a:gd name="T65" fmla="*/ 21 h 73"/>
                    <a:gd name="T66" fmla="*/ 57 w 71"/>
                    <a:gd name="T67" fmla="*/ 36 h 73"/>
                    <a:gd name="T68" fmla="*/ 48 w 71"/>
                    <a:gd name="T69" fmla="*/ 52 h 73"/>
                    <a:gd name="T70" fmla="*/ 48 w 71"/>
                    <a:gd name="T71" fmla="*/ 52 h 73"/>
                    <a:gd name="T72" fmla="*/ 15 w 71"/>
                    <a:gd name="T73" fmla="*/ 31 h 73"/>
                    <a:gd name="T74" fmla="*/ 47 w 71"/>
                    <a:gd name="T75" fmla="*/ 38 h 73"/>
                    <a:gd name="T76" fmla="*/ 40 w 71"/>
                    <a:gd name="T77" fmla="*/ 46 h 73"/>
                    <a:gd name="T78" fmla="*/ 15 w 71"/>
                    <a:gd name="T79" fmla="*/ 22 h 73"/>
                    <a:gd name="T80" fmla="*/ 43 w 71"/>
                    <a:gd name="T81" fmla="*/ 67 h 73"/>
                    <a:gd name="T82" fmla="*/ 42 w 71"/>
                    <a:gd name="T83" fmla="*/ 67 h 73"/>
                    <a:gd name="T84" fmla="*/ 42 w 71"/>
                    <a:gd name="T85" fmla="*/ 60 h 73"/>
                    <a:gd name="T86" fmla="*/ 18 w 71"/>
                    <a:gd name="T87" fmla="*/ 38 h 73"/>
                    <a:gd name="T88" fmla="*/ 8 w 71"/>
                    <a:gd name="T89" fmla="*/ 35 h 73"/>
                    <a:gd name="T90" fmla="*/ 8 w 71"/>
                    <a:gd name="T91" fmla="*/ 35 h 73"/>
                    <a:gd name="T92" fmla="*/ 12 w 71"/>
                    <a:gd name="T93" fmla="*/ 19 h 73"/>
                    <a:gd name="T94" fmla="*/ 15 w 71"/>
                    <a:gd name="T95" fmla="*/ 34 h 73"/>
                    <a:gd name="T96" fmla="*/ 26 w 71"/>
                    <a:gd name="T97" fmla="*/ 43 h 73"/>
                    <a:gd name="T98" fmla="*/ 22 w 71"/>
                    <a:gd name="T99" fmla="*/ 61 h 73"/>
                    <a:gd name="T100" fmla="*/ 22 w 71"/>
                    <a:gd name="T101" fmla="*/ 61 h 73"/>
                    <a:gd name="T102" fmla="*/ 32 w 71"/>
                    <a:gd name="T103" fmla="*/ 38 h 73"/>
                    <a:gd name="T104" fmla="*/ 11 w 71"/>
                    <a:gd name="T105" fmla="*/ 3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1" h="73">
                      <a:moveTo>
                        <a:pt x="54" y="45"/>
                      </a:moveTo>
                      <a:cubicBezTo>
                        <a:pt x="54" y="46"/>
                        <a:pt x="53" y="47"/>
                        <a:pt x="52" y="49"/>
                      </a:cubicBezTo>
                      <a:cubicBezTo>
                        <a:pt x="53" y="49"/>
                        <a:pt x="53" y="49"/>
                        <a:pt x="53" y="49"/>
                      </a:cubicBezTo>
                      <a:cubicBezTo>
                        <a:pt x="55" y="47"/>
                        <a:pt x="56" y="45"/>
                        <a:pt x="59" y="43"/>
                      </a:cubicBezTo>
                      <a:cubicBezTo>
                        <a:pt x="58" y="44"/>
                        <a:pt x="57" y="46"/>
                        <a:pt x="57" y="47"/>
                      </a:cubicBezTo>
                      <a:cubicBezTo>
                        <a:pt x="57" y="47"/>
                        <a:pt x="57" y="47"/>
                        <a:pt x="57" y="47"/>
                      </a:cubicBezTo>
                      <a:cubicBezTo>
                        <a:pt x="59" y="46"/>
                        <a:pt x="60" y="44"/>
                        <a:pt x="62" y="43"/>
                      </a:cubicBezTo>
                      <a:cubicBezTo>
                        <a:pt x="62" y="43"/>
                        <a:pt x="62" y="43"/>
                        <a:pt x="62" y="43"/>
                      </a:cubicBezTo>
                      <a:cubicBezTo>
                        <a:pt x="60" y="46"/>
                        <a:pt x="59" y="48"/>
                        <a:pt x="56" y="50"/>
                      </a:cubicBezTo>
                      <a:cubicBezTo>
                        <a:pt x="52" y="51"/>
                        <a:pt x="50" y="53"/>
                        <a:pt x="50" y="55"/>
                      </a:cubicBezTo>
                      <a:cubicBezTo>
                        <a:pt x="56" y="52"/>
                        <a:pt x="61" y="48"/>
                        <a:pt x="65" y="42"/>
                      </a:cubicBezTo>
                      <a:cubicBezTo>
                        <a:pt x="64" y="47"/>
                        <a:pt x="61" y="50"/>
                        <a:pt x="57" y="52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62" y="50"/>
                        <a:pt x="67" y="47"/>
                        <a:pt x="71" y="44"/>
                      </a:cubicBezTo>
                      <a:cubicBezTo>
                        <a:pt x="70" y="45"/>
                        <a:pt x="69" y="46"/>
                        <a:pt x="68" y="48"/>
                      </a:cubicBezTo>
                      <a:cubicBezTo>
                        <a:pt x="66" y="50"/>
                        <a:pt x="64" y="51"/>
                        <a:pt x="63" y="53"/>
                      </a:cubicBezTo>
                      <a:cubicBezTo>
                        <a:pt x="61" y="55"/>
                        <a:pt x="60" y="57"/>
                        <a:pt x="59" y="58"/>
                      </a:cubicBezTo>
                      <a:cubicBezTo>
                        <a:pt x="58" y="59"/>
                        <a:pt x="58" y="59"/>
                        <a:pt x="57" y="60"/>
                      </a:cubicBez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61" y="59"/>
                        <a:pt x="64" y="57"/>
                        <a:pt x="66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6" y="56"/>
                        <a:pt x="65" y="58"/>
                        <a:pt x="64" y="59"/>
                      </a:cubicBezTo>
                      <a:cubicBezTo>
                        <a:pt x="62" y="60"/>
                        <a:pt x="60" y="64"/>
                        <a:pt x="58" y="65"/>
                      </a:cubicBezTo>
                      <a:cubicBezTo>
                        <a:pt x="57" y="66"/>
                        <a:pt x="55" y="67"/>
                        <a:pt x="55" y="68"/>
                      </a:cubicBezTo>
                      <a:cubicBezTo>
                        <a:pt x="52" y="72"/>
                        <a:pt x="49" y="73"/>
                        <a:pt x="44" y="72"/>
                      </a:cubicBezTo>
                      <a:cubicBezTo>
                        <a:pt x="43" y="72"/>
                        <a:pt x="43" y="72"/>
                        <a:pt x="43" y="72"/>
                      </a:cubicBezTo>
                      <a:cubicBezTo>
                        <a:pt x="39" y="73"/>
                        <a:pt x="36" y="71"/>
                        <a:pt x="32" y="71"/>
                      </a:cubicBezTo>
                      <a:cubicBezTo>
                        <a:pt x="32" y="71"/>
                        <a:pt x="31" y="70"/>
                        <a:pt x="31" y="70"/>
                      </a:cubicBezTo>
                      <a:cubicBezTo>
                        <a:pt x="28" y="69"/>
                        <a:pt x="26" y="67"/>
                        <a:pt x="23" y="67"/>
                      </a:cubicBezTo>
                      <a:cubicBezTo>
                        <a:pt x="21" y="66"/>
                        <a:pt x="19" y="67"/>
                        <a:pt x="17" y="67"/>
                      </a:cubicBezTo>
                      <a:cubicBezTo>
                        <a:pt x="16" y="67"/>
                        <a:pt x="14" y="67"/>
                        <a:pt x="13" y="68"/>
                      </a:cubicBezTo>
                      <a:cubicBezTo>
                        <a:pt x="10" y="70"/>
                        <a:pt x="8" y="69"/>
                        <a:pt x="4" y="69"/>
                      </a:cubicBezTo>
                      <a:cubicBezTo>
                        <a:pt x="5" y="68"/>
                        <a:pt x="5" y="66"/>
                        <a:pt x="6" y="65"/>
                      </a:cubicBezTo>
                      <a:cubicBezTo>
                        <a:pt x="7" y="64"/>
                        <a:pt x="9" y="63"/>
                        <a:pt x="10" y="62"/>
                      </a:cubicBezTo>
                      <a:cubicBezTo>
                        <a:pt x="10" y="62"/>
                        <a:pt x="10" y="61"/>
                        <a:pt x="11" y="61"/>
                      </a:cubicBezTo>
                      <a:cubicBezTo>
                        <a:pt x="9" y="61"/>
                        <a:pt x="8" y="61"/>
                        <a:pt x="7" y="61"/>
                      </a:cubicBezTo>
                      <a:cubicBezTo>
                        <a:pt x="6" y="57"/>
                        <a:pt x="7" y="55"/>
                        <a:pt x="11" y="54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9" y="53"/>
                        <a:pt x="8" y="53"/>
                        <a:pt x="7" y="53"/>
                      </a:cubicBezTo>
                      <a:cubicBezTo>
                        <a:pt x="4" y="50"/>
                        <a:pt x="7" y="48"/>
                        <a:pt x="8" y="45"/>
                      </a:cubicBezTo>
                      <a:cubicBezTo>
                        <a:pt x="5" y="46"/>
                        <a:pt x="4" y="44"/>
                        <a:pt x="4" y="41"/>
                      </a:cubicBezTo>
                      <a:cubicBezTo>
                        <a:pt x="4" y="40"/>
                        <a:pt x="4" y="39"/>
                        <a:pt x="4" y="39"/>
                      </a:cubicBezTo>
                      <a:cubicBezTo>
                        <a:pt x="1" y="34"/>
                        <a:pt x="3" y="30"/>
                        <a:pt x="5" y="26"/>
                      </a:cubicBezTo>
                      <a:cubicBezTo>
                        <a:pt x="5" y="25"/>
                        <a:pt x="5" y="25"/>
                        <a:pt x="6" y="25"/>
                      </a:cubicBezTo>
                      <a:cubicBezTo>
                        <a:pt x="7" y="23"/>
                        <a:pt x="8" y="21"/>
                        <a:pt x="9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6" y="21"/>
                        <a:pt x="4" y="25"/>
                        <a:pt x="1" y="28"/>
                      </a:cubicBezTo>
                      <a:cubicBezTo>
                        <a:pt x="0" y="26"/>
                        <a:pt x="3" y="22"/>
                        <a:pt x="4" y="21"/>
                      </a:cubicBezTo>
                      <a:cubicBezTo>
                        <a:pt x="8" y="18"/>
                        <a:pt x="9" y="15"/>
                        <a:pt x="12" y="13"/>
                      </a:cubicBezTo>
                      <a:cubicBezTo>
                        <a:pt x="13" y="12"/>
                        <a:pt x="15" y="10"/>
                        <a:pt x="15" y="9"/>
                      </a:cubicBezTo>
                      <a:cubicBezTo>
                        <a:pt x="18" y="7"/>
                        <a:pt x="20" y="6"/>
                        <a:pt x="22" y="4"/>
                      </a:cubicBezTo>
                      <a:cubicBezTo>
                        <a:pt x="24" y="3"/>
                        <a:pt x="26" y="3"/>
                        <a:pt x="29" y="1"/>
                      </a:cubicBezTo>
                      <a:cubicBezTo>
                        <a:pt x="30" y="0"/>
                        <a:pt x="31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2"/>
                        <a:pt x="26" y="5"/>
                        <a:pt x="23" y="7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4" y="8"/>
                        <a:pt x="25" y="8"/>
                        <a:pt x="26" y="8"/>
                      </a:cubicBezTo>
                      <a:cubicBezTo>
                        <a:pt x="20" y="10"/>
                        <a:pt x="16" y="15"/>
                        <a:pt x="13" y="22"/>
                      </a:cubicBezTo>
                      <a:cubicBezTo>
                        <a:pt x="16" y="20"/>
                        <a:pt x="17" y="19"/>
                        <a:pt x="19" y="18"/>
                      </a:cubicBezTo>
                      <a:cubicBezTo>
                        <a:pt x="21" y="17"/>
                        <a:pt x="23" y="16"/>
                        <a:pt x="24" y="15"/>
                      </a:cubicBezTo>
                      <a:cubicBezTo>
                        <a:pt x="25" y="15"/>
                        <a:pt x="25" y="15"/>
                        <a:pt x="25" y="15"/>
                      </a:cubicBezTo>
                      <a:cubicBezTo>
                        <a:pt x="27" y="13"/>
                        <a:pt x="30" y="10"/>
                        <a:pt x="32" y="8"/>
                      </a:cubicBezTo>
                      <a:cubicBezTo>
                        <a:pt x="34" y="7"/>
                        <a:pt x="36" y="4"/>
                        <a:pt x="40" y="5"/>
                      </a:cubicBezTo>
                      <a:cubicBezTo>
                        <a:pt x="36" y="7"/>
                        <a:pt x="28" y="13"/>
                        <a:pt x="28" y="15"/>
                      </a:cubicBezTo>
                      <a:cubicBezTo>
                        <a:pt x="31" y="14"/>
                        <a:pt x="34" y="12"/>
                        <a:pt x="38" y="11"/>
                      </a:cubicBezTo>
                      <a:cubicBezTo>
                        <a:pt x="33" y="14"/>
                        <a:pt x="30" y="16"/>
                        <a:pt x="26" y="19"/>
                      </a:cubicBezTo>
                      <a:cubicBezTo>
                        <a:pt x="23" y="22"/>
                        <a:pt x="19" y="28"/>
                        <a:pt x="20" y="31"/>
                      </a:cubicBezTo>
                      <a:cubicBezTo>
                        <a:pt x="24" y="26"/>
                        <a:pt x="29" y="22"/>
                        <a:pt x="35" y="20"/>
                      </a:cubicBezTo>
                      <a:cubicBezTo>
                        <a:pt x="30" y="23"/>
                        <a:pt x="26" y="26"/>
                        <a:pt x="23" y="31"/>
                      </a:cubicBezTo>
                      <a:cubicBezTo>
                        <a:pt x="24" y="31"/>
                        <a:pt x="26" y="30"/>
                        <a:pt x="27" y="29"/>
                      </a:cubicBezTo>
                      <a:cubicBezTo>
                        <a:pt x="30" y="27"/>
                        <a:pt x="32" y="25"/>
                        <a:pt x="35" y="23"/>
                      </a:cubicBezTo>
                      <a:cubicBezTo>
                        <a:pt x="37" y="21"/>
                        <a:pt x="39" y="19"/>
                        <a:pt x="43" y="19"/>
                      </a:cubicBezTo>
                      <a:cubicBezTo>
                        <a:pt x="44" y="19"/>
                        <a:pt x="45" y="18"/>
                        <a:pt x="46" y="18"/>
                      </a:cubicBezTo>
                      <a:cubicBezTo>
                        <a:pt x="48" y="17"/>
                        <a:pt x="49" y="17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46" y="19"/>
                        <a:pt x="39" y="24"/>
                        <a:pt x="38" y="28"/>
                      </a:cubicBezTo>
                      <a:cubicBezTo>
                        <a:pt x="42" y="27"/>
                        <a:pt x="46" y="26"/>
                        <a:pt x="50" y="24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45" y="28"/>
                        <a:pt x="39" y="32"/>
                        <a:pt x="35" y="38"/>
                      </a:cubicBezTo>
                      <a:cubicBezTo>
                        <a:pt x="44" y="35"/>
                        <a:pt x="50" y="30"/>
                        <a:pt x="55" y="24"/>
                      </a:cubicBezTo>
                      <a:cubicBezTo>
                        <a:pt x="53" y="30"/>
                        <a:pt x="48" y="34"/>
                        <a:pt x="47" y="40"/>
                      </a:cubicBezTo>
                      <a:cubicBezTo>
                        <a:pt x="53" y="38"/>
                        <a:pt x="58" y="34"/>
                        <a:pt x="62" y="29"/>
                      </a:cubicBezTo>
                      <a:cubicBezTo>
                        <a:pt x="60" y="32"/>
                        <a:pt x="59" y="35"/>
                        <a:pt x="57" y="38"/>
                      </a:cubicBezTo>
                      <a:cubicBezTo>
                        <a:pt x="56" y="40"/>
                        <a:pt x="54" y="42"/>
                        <a:pt x="53" y="43"/>
                      </a:cubicBezTo>
                      <a:cubicBezTo>
                        <a:pt x="51" y="45"/>
                        <a:pt x="49" y="46"/>
                        <a:pt x="47" y="48"/>
                      </a:cubicBezTo>
                      <a:cubicBezTo>
                        <a:pt x="46" y="48"/>
                        <a:pt x="45" y="49"/>
                        <a:pt x="44" y="50"/>
                      </a:cubicBezTo>
                      <a:cubicBezTo>
                        <a:pt x="49" y="51"/>
                        <a:pt x="51" y="48"/>
                        <a:pt x="54" y="45"/>
                      </a:cubicBezTo>
                      <a:moveTo>
                        <a:pt x="40" y="66"/>
                      </a:moveTo>
                      <a:cubicBezTo>
                        <a:pt x="44" y="65"/>
                        <a:pt x="48" y="63"/>
                        <a:pt x="52" y="61"/>
                      </a:cubicBezTo>
                      <a:cubicBezTo>
                        <a:pt x="56" y="59"/>
                        <a:pt x="59" y="57"/>
                        <a:pt x="62" y="53"/>
                      </a:cubicBezTo>
                      <a:cubicBezTo>
                        <a:pt x="61" y="53"/>
                        <a:pt x="60" y="53"/>
                        <a:pt x="60" y="54"/>
                      </a:cubicBezTo>
                      <a:cubicBezTo>
                        <a:pt x="57" y="57"/>
                        <a:pt x="53" y="58"/>
                        <a:pt x="50" y="60"/>
                      </a:cubicBezTo>
                      <a:cubicBezTo>
                        <a:pt x="46" y="61"/>
                        <a:pt x="42" y="62"/>
                        <a:pt x="40" y="66"/>
                      </a:cubicBezTo>
                      <a:cubicBezTo>
                        <a:pt x="40" y="66"/>
                        <a:pt x="40" y="66"/>
                        <a:pt x="40" y="66"/>
                      </a:cubicBezTo>
                      <a:moveTo>
                        <a:pt x="42" y="20"/>
                      </a:moveTo>
                      <a:cubicBezTo>
                        <a:pt x="36" y="23"/>
                        <a:pt x="30" y="28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4"/>
                        <a:pt x="30" y="33"/>
                        <a:pt x="31" y="32"/>
                      </a:cubicBezTo>
                      <a:cubicBezTo>
                        <a:pt x="35" y="28"/>
                        <a:pt x="37" y="24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moveTo>
                        <a:pt x="57" y="36"/>
                      </a:moveTo>
                      <a:cubicBezTo>
                        <a:pt x="52" y="41"/>
                        <a:pt x="46" y="42"/>
                        <a:pt x="42" y="48"/>
                      </a:cubicBezTo>
                      <a:cubicBezTo>
                        <a:pt x="48" y="45"/>
                        <a:pt x="54" y="42"/>
                        <a:pt x="57" y="36"/>
                      </a:cubicBezTo>
                      <a:moveTo>
                        <a:pt x="48" y="52"/>
                      </a:moveTo>
                      <a:cubicBezTo>
                        <a:pt x="43" y="54"/>
                        <a:pt x="39" y="55"/>
                        <a:pt x="35" y="56"/>
                      </a:cubicBezTo>
                      <a:cubicBezTo>
                        <a:pt x="34" y="56"/>
                        <a:pt x="33" y="57"/>
                        <a:pt x="33" y="58"/>
                      </a:cubicBezTo>
                      <a:cubicBezTo>
                        <a:pt x="38" y="57"/>
                        <a:pt x="44" y="57"/>
                        <a:pt x="48" y="52"/>
                      </a:cubicBezTo>
                      <a:moveTo>
                        <a:pt x="15" y="31"/>
                      </a:moveTo>
                      <a:cubicBezTo>
                        <a:pt x="18" y="29"/>
                        <a:pt x="19" y="25"/>
                        <a:pt x="21" y="21"/>
                      </a:cubicBezTo>
                      <a:cubicBezTo>
                        <a:pt x="16" y="22"/>
                        <a:pt x="13" y="27"/>
                        <a:pt x="15" y="31"/>
                      </a:cubicBezTo>
                      <a:moveTo>
                        <a:pt x="46" y="37"/>
                      </a:moveTo>
                      <a:cubicBezTo>
                        <a:pt x="43" y="39"/>
                        <a:pt x="39" y="42"/>
                        <a:pt x="35" y="44"/>
                      </a:cubicBezTo>
                      <a:cubicBezTo>
                        <a:pt x="40" y="44"/>
                        <a:pt x="44" y="42"/>
                        <a:pt x="47" y="38"/>
                      </a:cubicBezTo>
                      <a:cubicBezTo>
                        <a:pt x="46" y="37"/>
                        <a:pt x="46" y="37"/>
                        <a:pt x="46" y="37"/>
                      </a:cubicBezTo>
                      <a:moveTo>
                        <a:pt x="30" y="51"/>
                      </a:moveTo>
                      <a:cubicBezTo>
                        <a:pt x="34" y="51"/>
                        <a:pt x="37" y="49"/>
                        <a:pt x="40" y="46"/>
                      </a:cubicBezTo>
                      <a:cubicBezTo>
                        <a:pt x="36" y="46"/>
                        <a:pt x="31" y="48"/>
                        <a:pt x="30" y="51"/>
                      </a:cubicBezTo>
                      <a:moveTo>
                        <a:pt x="25" y="15"/>
                      </a:moveTo>
                      <a:cubicBezTo>
                        <a:pt x="21" y="16"/>
                        <a:pt x="18" y="19"/>
                        <a:pt x="15" y="22"/>
                      </a:cubicBezTo>
                      <a:cubicBezTo>
                        <a:pt x="18" y="21"/>
                        <a:pt x="20" y="21"/>
                        <a:pt x="21" y="20"/>
                      </a:cubicBezTo>
                      <a:cubicBezTo>
                        <a:pt x="23" y="19"/>
                        <a:pt x="24" y="17"/>
                        <a:pt x="25" y="15"/>
                      </a:cubicBezTo>
                      <a:moveTo>
                        <a:pt x="43" y="67"/>
                      </a:moveTo>
                      <a:cubicBezTo>
                        <a:pt x="46" y="67"/>
                        <a:pt x="51" y="65"/>
                        <a:pt x="52" y="63"/>
                      </a:cubicBezTo>
                      <a:cubicBezTo>
                        <a:pt x="52" y="63"/>
                        <a:pt x="52" y="63"/>
                        <a:pt x="52" y="63"/>
                      </a:cubicBezTo>
                      <a:cubicBezTo>
                        <a:pt x="49" y="64"/>
                        <a:pt x="46" y="65"/>
                        <a:pt x="42" y="67"/>
                      </a:cubicBezTo>
                      <a:cubicBezTo>
                        <a:pt x="43" y="67"/>
                        <a:pt x="43" y="67"/>
                        <a:pt x="43" y="67"/>
                      </a:cubicBezTo>
                      <a:moveTo>
                        <a:pt x="34" y="63"/>
                      </a:moveTo>
                      <a:cubicBezTo>
                        <a:pt x="38" y="64"/>
                        <a:pt x="40" y="61"/>
                        <a:pt x="42" y="60"/>
                      </a:cubicBezTo>
                      <a:cubicBezTo>
                        <a:pt x="40" y="60"/>
                        <a:pt x="37" y="60"/>
                        <a:pt x="34" y="63"/>
                      </a:cubicBezTo>
                      <a:moveTo>
                        <a:pt x="22" y="37"/>
                      </a:moveTo>
                      <a:cubicBezTo>
                        <a:pt x="20" y="37"/>
                        <a:pt x="19" y="36"/>
                        <a:pt x="18" y="38"/>
                      </a:cubicBezTo>
                      <a:cubicBezTo>
                        <a:pt x="18" y="39"/>
                        <a:pt x="19" y="40"/>
                        <a:pt x="19" y="40"/>
                      </a:cubicBezTo>
                      <a:cubicBezTo>
                        <a:pt x="20" y="40"/>
                        <a:pt x="22" y="39"/>
                        <a:pt x="22" y="37"/>
                      </a:cubicBezTo>
                      <a:moveTo>
                        <a:pt x="8" y="35"/>
                      </a:moveTo>
                      <a:cubicBezTo>
                        <a:pt x="12" y="35"/>
                        <a:pt x="10" y="31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31"/>
                        <a:pt x="9" y="33"/>
                        <a:pt x="8" y="35"/>
                      </a:cubicBezTo>
                      <a:moveTo>
                        <a:pt x="10" y="26"/>
                      </a:moveTo>
                      <a:cubicBezTo>
                        <a:pt x="11" y="24"/>
                        <a:pt x="12" y="22"/>
                        <a:pt x="13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21"/>
                        <a:pt x="10" y="23"/>
                        <a:pt x="9" y="26"/>
                      </a:cubicBezTo>
                      <a:cubicBezTo>
                        <a:pt x="9" y="26"/>
                        <a:pt x="10" y="26"/>
                        <a:pt x="10" y="26"/>
                      </a:cubicBezTo>
                      <a:moveTo>
                        <a:pt x="15" y="34"/>
                      </a:moveTo>
                      <a:cubicBezTo>
                        <a:pt x="13" y="34"/>
                        <a:pt x="13" y="34"/>
                        <a:pt x="13" y="38"/>
                      </a:cubicBezTo>
                      <a:cubicBezTo>
                        <a:pt x="15" y="38"/>
                        <a:pt x="15" y="37"/>
                        <a:pt x="15" y="34"/>
                      </a:cubicBezTo>
                      <a:moveTo>
                        <a:pt x="26" y="43"/>
                      </a:moveTo>
                      <a:cubicBezTo>
                        <a:pt x="25" y="44"/>
                        <a:pt x="24" y="45"/>
                        <a:pt x="23" y="46"/>
                      </a:cubicBezTo>
                      <a:cubicBezTo>
                        <a:pt x="26" y="47"/>
                        <a:pt x="27" y="46"/>
                        <a:pt x="26" y="43"/>
                      </a:cubicBezTo>
                      <a:moveTo>
                        <a:pt x="22" y="61"/>
                      </a:moveTo>
                      <a:cubicBezTo>
                        <a:pt x="24" y="60"/>
                        <a:pt x="24" y="59"/>
                        <a:pt x="25" y="58"/>
                      </a:cubicBezTo>
                      <a:cubicBezTo>
                        <a:pt x="25" y="58"/>
                        <a:pt x="25" y="58"/>
                        <a:pt x="25" y="58"/>
                      </a:cubicBezTo>
                      <a:cubicBezTo>
                        <a:pt x="23" y="58"/>
                        <a:pt x="22" y="58"/>
                        <a:pt x="22" y="61"/>
                      </a:cubicBezTo>
                      <a:moveTo>
                        <a:pt x="36" y="34"/>
                      </a:moveTo>
                      <a:cubicBezTo>
                        <a:pt x="33" y="34"/>
                        <a:pt x="32" y="35"/>
                        <a:pt x="32" y="37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3" y="37"/>
                        <a:pt x="34" y="35"/>
                        <a:pt x="36" y="34"/>
                      </a:cubicBezTo>
                      <a:moveTo>
                        <a:pt x="9" y="39"/>
                      </a:moveTo>
                      <a:cubicBezTo>
                        <a:pt x="10" y="39"/>
                        <a:pt x="12" y="38"/>
                        <a:pt x="11" y="36"/>
                      </a:cubicBezTo>
                      <a:cubicBezTo>
                        <a:pt x="10" y="36"/>
                        <a:pt x="9" y="37"/>
                        <a:pt x="8" y="38"/>
                      </a:cubicBezTo>
                      <a:cubicBezTo>
                        <a:pt x="9" y="39"/>
                        <a:pt x="9" y="39"/>
                        <a:pt x="9" y="3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60" y="1177"/>
                  <a:ext cx="20" cy="18"/>
                </a:xfrm>
                <a:custGeom>
                  <a:avLst/>
                  <a:gdLst>
                    <a:gd name="T0" fmla="*/ 25 w 25"/>
                    <a:gd name="T1" fmla="*/ 12 h 22"/>
                    <a:gd name="T2" fmla="*/ 25 w 25"/>
                    <a:gd name="T3" fmla="*/ 10 h 22"/>
                    <a:gd name="T4" fmla="*/ 22 w 25"/>
                    <a:gd name="T5" fmla="*/ 7 h 22"/>
                    <a:gd name="T6" fmla="*/ 22 w 25"/>
                    <a:gd name="T7" fmla="*/ 5 h 22"/>
                    <a:gd name="T8" fmla="*/ 17 w 25"/>
                    <a:gd name="T9" fmla="*/ 3 h 22"/>
                    <a:gd name="T10" fmla="*/ 18 w 25"/>
                    <a:gd name="T11" fmla="*/ 2 h 22"/>
                    <a:gd name="T12" fmla="*/ 12 w 25"/>
                    <a:gd name="T13" fmla="*/ 2 h 22"/>
                    <a:gd name="T14" fmla="*/ 5 w 25"/>
                    <a:gd name="T15" fmla="*/ 2 h 22"/>
                    <a:gd name="T16" fmla="*/ 0 w 25"/>
                    <a:gd name="T17" fmla="*/ 9 h 22"/>
                    <a:gd name="T18" fmla="*/ 1 w 25"/>
                    <a:gd name="T19" fmla="*/ 13 h 22"/>
                    <a:gd name="T20" fmla="*/ 2 w 25"/>
                    <a:gd name="T21" fmla="*/ 12 h 22"/>
                    <a:gd name="T22" fmla="*/ 2 w 25"/>
                    <a:gd name="T23" fmla="*/ 14 h 22"/>
                    <a:gd name="T24" fmla="*/ 5 w 25"/>
                    <a:gd name="T25" fmla="*/ 16 h 22"/>
                    <a:gd name="T26" fmla="*/ 7 w 25"/>
                    <a:gd name="T27" fmla="*/ 18 h 22"/>
                    <a:gd name="T28" fmla="*/ 7 w 25"/>
                    <a:gd name="T29" fmla="*/ 19 h 22"/>
                    <a:gd name="T30" fmla="*/ 9 w 25"/>
                    <a:gd name="T31" fmla="*/ 20 h 22"/>
                    <a:gd name="T32" fmla="*/ 17 w 25"/>
                    <a:gd name="T33" fmla="*/ 22 h 22"/>
                    <a:gd name="T34" fmla="*/ 17 w 25"/>
                    <a:gd name="T35" fmla="*/ 21 h 22"/>
                    <a:gd name="T36" fmla="*/ 18 w 25"/>
                    <a:gd name="T37" fmla="*/ 20 h 22"/>
                    <a:gd name="T38" fmla="*/ 21 w 25"/>
                    <a:gd name="T39" fmla="*/ 20 h 22"/>
                    <a:gd name="T40" fmla="*/ 20 w 25"/>
                    <a:gd name="T41" fmla="*/ 19 h 22"/>
                    <a:gd name="T42" fmla="*/ 25 w 25"/>
                    <a:gd name="T43" fmla="*/ 15 h 22"/>
                    <a:gd name="T44" fmla="*/ 25 w 25"/>
                    <a:gd name="T45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2">
                      <a:moveTo>
                        <a:pt x="25" y="12"/>
                      </a:moveTo>
                      <a:cubicBezTo>
                        <a:pt x="24" y="10"/>
                        <a:pt x="25" y="11"/>
                        <a:pt x="25" y="10"/>
                      </a:cubicBezTo>
                      <a:cubicBezTo>
                        <a:pt x="25" y="9"/>
                        <a:pt x="23" y="9"/>
                        <a:pt x="22" y="7"/>
                      </a:cubicBezTo>
                      <a:cubicBezTo>
                        <a:pt x="23" y="7"/>
                        <a:pt x="23" y="6"/>
                        <a:pt x="22" y="5"/>
                      </a:cubicBezTo>
                      <a:cubicBezTo>
                        <a:pt x="20" y="5"/>
                        <a:pt x="19" y="3"/>
                        <a:pt x="17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6" y="2"/>
                        <a:pt x="14" y="2"/>
                        <a:pt x="12" y="2"/>
                      </a:cubicBezTo>
                      <a:cubicBezTo>
                        <a:pt x="13" y="0"/>
                        <a:pt x="6" y="3"/>
                        <a:pt x="5" y="2"/>
                      </a:cubicBezTo>
                      <a:cubicBezTo>
                        <a:pt x="3" y="3"/>
                        <a:pt x="0" y="6"/>
                        <a:pt x="0" y="9"/>
                      </a:cubicBezTo>
                      <a:cubicBezTo>
                        <a:pt x="0" y="10"/>
                        <a:pt x="1" y="11"/>
                        <a:pt x="1" y="13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3"/>
                        <a:pt x="3" y="13"/>
                        <a:pt x="2" y="14"/>
                      </a:cubicBezTo>
                      <a:cubicBezTo>
                        <a:pt x="3" y="14"/>
                        <a:pt x="4" y="15"/>
                        <a:pt x="5" y="16"/>
                      </a:cubicBezTo>
                      <a:cubicBezTo>
                        <a:pt x="5" y="17"/>
                        <a:pt x="6" y="19"/>
                        <a:pt x="7" y="18"/>
                      </a:cubicBezTo>
                      <a:cubicBezTo>
                        <a:pt x="8" y="18"/>
                        <a:pt x="7" y="19"/>
                        <a:pt x="7" y="19"/>
                      </a:cubicBezTo>
                      <a:cubicBezTo>
                        <a:pt x="8" y="19"/>
                        <a:pt x="9" y="19"/>
                        <a:pt x="9" y="20"/>
                      </a:cubicBezTo>
                      <a:cubicBezTo>
                        <a:pt x="12" y="20"/>
                        <a:pt x="17" y="22"/>
                        <a:pt x="17" y="22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8" y="21"/>
                        <a:pt x="18" y="20"/>
                      </a:cubicBezTo>
                      <a:cubicBezTo>
                        <a:pt x="19" y="19"/>
                        <a:pt x="20" y="20"/>
                        <a:pt x="21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1" y="18"/>
                        <a:pt x="24" y="16"/>
                        <a:pt x="25" y="15"/>
                      </a:cubicBezTo>
                      <a:cubicBezTo>
                        <a:pt x="25" y="15"/>
                        <a:pt x="25" y="14"/>
                        <a:pt x="25" y="1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6" y="1273"/>
                  <a:ext cx="311" cy="138"/>
                </a:xfrm>
                <a:custGeom>
                  <a:avLst/>
                  <a:gdLst>
                    <a:gd name="T0" fmla="*/ 364 w 382"/>
                    <a:gd name="T1" fmla="*/ 25 h 170"/>
                    <a:gd name="T2" fmla="*/ 382 w 382"/>
                    <a:gd name="T3" fmla="*/ 20 h 170"/>
                    <a:gd name="T4" fmla="*/ 372 w 382"/>
                    <a:gd name="T5" fmla="*/ 15 h 170"/>
                    <a:gd name="T6" fmla="*/ 313 w 382"/>
                    <a:gd name="T7" fmla="*/ 9 h 170"/>
                    <a:gd name="T8" fmla="*/ 241 w 382"/>
                    <a:gd name="T9" fmla="*/ 0 h 170"/>
                    <a:gd name="T10" fmla="*/ 184 w 382"/>
                    <a:gd name="T11" fmla="*/ 8 h 170"/>
                    <a:gd name="T12" fmla="*/ 127 w 382"/>
                    <a:gd name="T13" fmla="*/ 31 h 170"/>
                    <a:gd name="T14" fmla="*/ 72 w 382"/>
                    <a:gd name="T15" fmla="*/ 70 h 170"/>
                    <a:gd name="T16" fmla="*/ 52 w 382"/>
                    <a:gd name="T17" fmla="*/ 89 h 170"/>
                    <a:gd name="T18" fmla="*/ 22 w 382"/>
                    <a:gd name="T19" fmla="*/ 129 h 170"/>
                    <a:gd name="T20" fmla="*/ 0 w 382"/>
                    <a:gd name="T21" fmla="*/ 165 h 170"/>
                    <a:gd name="T22" fmla="*/ 0 w 382"/>
                    <a:gd name="T23" fmla="*/ 167 h 170"/>
                    <a:gd name="T24" fmla="*/ 7 w 382"/>
                    <a:gd name="T25" fmla="*/ 168 h 170"/>
                    <a:gd name="T26" fmla="*/ 61 w 382"/>
                    <a:gd name="T27" fmla="*/ 167 h 170"/>
                    <a:gd name="T28" fmla="*/ 95 w 382"/>
                    <a:gd name="T29" fmla="*/ 166 h 170"/>
                    <a:gd name="T30" fmla="*/ 175 w 382"/>
                    <a:gd name="T31" fmla="*/ 147 h 170"/>
                    <a:gd name="T32" fmla="*/ 229 w 382"/>
                    <a:gd name="T33" fmla="*/ 120 h 170"/>
                    <a:gd name="T34" fmla="*/ 255 w 382"/>
                    <a:gd name="T35" fmla="*/ 102 h 170"/>
                    <a:gd name="T36" fmla="*/ 274 w 382"/>
                    <a:gd name="T37" fmla="*/ 84 h 170"/>
                    <a:gd name="T38" fmla="*/ 305 w 382"/>
                    <a:gd name="T39" fmla="*/ 50 h 170"/>
                    <a:gd name="T40" fmla="*/ 337 w 382"/>
                    <a:gd name="T41" fmla="*/ 31 h 170"/>
                    <a:gd name="T42" fmla="*/ 364 w 382"/>
                    <a:gd name="T43" fmla="*/ 2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2" h="170">
                      <a:moveTo>
                        <a:pt x="364" y="25"/>
                      </a:moveTo>
                      <a:cubicBezTo>
                        <a:pt x="370" y="23"/>
                        <a:pt x="375" y="22"/>
                        <a:pt x="382" y="20"/>
                      </a:cubicBezTo>
                      <a:cubicBezTo>
                        <a:pt x="379" y="16"/>
                        <a:pt x="375" y="15"/>
                        <a:pt x="372" y="15"/>
                      </a:cubicBezTo>
                      <a:cubicBezTo>
                        <a:pt x="352" y="17"/>
                        <a:pt x="332" y="14"/>
                        <a:pt x="313" y="9"/>
                      </a:cubicBezTo>
                      <a:cubicBezTo>
                        <a:pt x="290" y="3"/>
                        <a:pt x="265" y="0"/>
                        <a:pt x="241" y="0"/>
                      </a:cubicBezTo>
                      <a:cubicBezTo>
                        <a:pt x="222" y="0"/>
                        <a:pt x="202" y="3"/>
                        <a:pt x="184" y="8"/>
                      </a:cubicBezTo>
                      <a:cubicBezTo>
                        <a:pt x="164" y="14"/>
                        <a:pt x="145" y="21"/>
                        <a:pt x="127" y="31"/>
                      </a:cubicBezTo>
                      <a:cubicBezTo>
                        <a:pt x="108" y="42"/>
                        <a:pt x="89" y="55"/>
                        <a:pt x="72" y="70"/>
                      </a:cubicBezTo>
                      <a:cubicBezTo>
                        <a:pt x="65" y="76"/>
                        <a:pt x="58" y="82"/>
                        <a:pt x="52" y="89"/>
                      </a:cubicBezTo>
                      <a:cubicBezTo>
                        <a:pt x="39" y="100"/>
                        <a:pt x="30" y="114"/>
                        <a:pt x="22" y="129"/>
                      </a:cubicBezTo>
                      <a:cubicBezTo>
                        <a:pt x="16" y="141"/>
                        <a:pt x="10" y="154"/>
                        <a:pt x="0" y="165"/>
                      </a:cubicBezTo>
                      <a:cubicBezTo>
                        <a:pt x="0" y="165"/>
                        <a:pt x="0" y="166"/>
                        <a:pt x="0" y="167"/>
                      </a:cubicBezTo>
                      <a:cubicBezTo>
                        <a:pt x="1" y="170"/>
                        <a:pt x="5" y="169"/>
                        <a:pt x="7" y="168"/>
                      </a:cubicBezTo>
                      <a:cubicBezTo>
                        <a:pt x="25" y="163"/>
                        <a:pt x="43" y="165"/>
                        <a:pt x="61" y="167"/>
                      </a:cubicBezTo>
                      <a:cubicBezTo>
                        <a:pt x="72" y="168"/>
                        <a:pt x="83" y="168"/>
                        <a:pt x="95" y="166"/>
                      </a:cubicBezTo>
                      <a:cubicBezTo>
                        <a:pt x="122" y="163"/>
                        <a:pt x="149" y="156"/>
                        <a:pt x="175" y="147"/>
                      </a:cubicBezTo>
                      <a:cubicBezTo>
                        <a:pt x="194" y="140"/>
                        <a:pt x="212" y="131"/>
                        <a:pt x="229" y="120"/>
                      </a:cubicBezTo>
                      <a:cubicBezTo>
                        <a:pt x="238" y="114"/>
                        <a:pt x="247" y="108"/>
                        <a:pt x="255" y="102"/>
                      </a:cubicBezTo>
                      <a:cubicBezTo>
                        <a:pt x="262" y="96"/>
                        <a:pt x="268" y="90"/>
                        <a:pt x="274" y="84"/>
                      </a:cubicBezTo>
                      <a:cubicBezTo>
                        <a:pt x="284" y="73"/>
                        <a:pt x="294" y="61"/>
                        <a:pt x="305" y="50"/>
                      </a:cubicBezTo>
                      <a:cubicBezTo>
                        <a:pt x="314" y="42"/>
                        <a:pt x="325" y="35"/>
                        <a:pt x="337" y="31"/>
                      </a:cubicBezTo>
                      <a:cubicBezTo>
                        <a:pt x="346" y="28"/>
                        <a:pt x="355" y="27"/>
                        <a:pt x="364" y="25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10" y="1274"/>
                  <a:ext cx="241" cy="123"/>
                </a:xfrm>
                <a:custGeom>
                  <a:avLst/>
                  <a:gdLst>
                    <a:gd name="T0" fmla="*/ 46 w 296"/>
                    <a:gd name="T1" fmla="*/ 46 h 152"/>
                    <a:gd name="T2" fmla="*/ 163 w 296"/>
                    <a:gd name="T3" fmla="*/ 4 h 152"/>
                    <a:gd name="T4" fmla="*/ 161 w 296"/>
                    <a:gd name="T5" fmla="*/ 10 h 152"/>
                    <a:gd name="T6" fmla="*/ 245 w 296"/>
                    <a:gd name="T7" fmla="*/ 13 h 152"/>
                    <a:gd name="T8" fmla="*/ 291 w 296"/>
                    <a:gd name="T9" fmla="*/ 18 h 152"/>
                    <a:gd name="T10" fmla="*/ 223 w 296"/>
                    <a:gd name="T11" fmla="*/ 47 h 152"/>
                    <a:gd name="T12" fmla="*/ 165 w 296"/>
                    <a:gd name="T13" fmla="*/ 93 h 152"/>
                    <a:gd name="T14" fmla="*/ 185 w 296"/>
                    <a:gd name="T15" fmla="*/ 88 h 152"/>
                    <a:gd name="T16" fmla="*/ 37 w 296"/>
                    <a:gd name="T17" fmla="*/ 151 h 152"/>
                    <a:gd name="T18" fmla="*/ 171 w 296"/>
                    <a:gd name="T19" fmla="*/ 94 h 152"/>
                    <a:gd name="T20" fmla="*/ 72 w 296"/>
                    <a:gd name="T21" fmla="*/ 140 h 152"/>
                    <a:gd name="T22" fmla="*/ 78 w 296"/>
                    <a:gd name="T23" fmla="*/ 133 h 152"/>
                    <a:gd name="T24" fmla="*/ 46 w 296"/>
                    <a:gd name="T25" fmla="*/ 137 h 152"/>
                    <a:gd name="T26" fmla="*/ 110 w 296"/>
                    <a:gd name="T27" fmla="*/ 113 h 152"/>
                    <a:gd name="T28" fmla="*/ 28 w 296"/>
                    <a:gd name="T29" fmla="*/ 136 h 152"/>
                    <a:gd name="T30" fmla="*/ 19 w 296"/>
                    <a:gd name="T31" fmla="*/ 136 h 152"/>
                    <a:gd name="T32" fmla="*/ 13 w 296"/>
                    <a:gd name="T33" fmla="*/ 130 h 152"/>
                    <a:gd name="T34" fmla="*/ 45 w 296"/>
                    <a:gd name="T35" fmla="*/ 119 h 152"/>
                    <a:gd name="T36" fmla="*/ 46 w 296"/>
                    <a:gd name="T37" fmla="*/ 114 h 152"/>
                    <a:gd name="T38" fmla="*/ 25 w 296"/>
                    <a:gd name="T39" fmla="*/ 111 h 152"/>
                    <a:gd name="T40" fmla="*/ 5 w 296"/>
                    <a:gd name="T41" fmla="*/ 103 h 152"/>
                    <a:gd name="T42" fmla="*/ 32 w 296"/>
                    <a:gd name="T43" fmla="*/ 95 h 152"/>
                    <a:gd name="T44" fmla="*/ 38 w 296"/>
                    <a:gd name="T45" fmla="*/ 83 h 152"/>
                    <a:gd name="T46" fmla="*/ 5 w 296"/>
                    <a:gd name="T47" fmla="*/ 100 h 152"/>
                    <a:gd name="T48" fmla="*/ 32 w 296"/>
                    <a:gd name="T49" fmla="*/ 73 h 152"/>
                    <a:gd name="T50" fmla="*/ 2 w 296"/>
                    <a:gd name="T51" fmla="*/ 87 h 152"/>
                    <a:gd name="T52" fmla="*/ 42 w 296"/>
                    <a:gd name="T53" fmla="*/ 50 h 152"/>
                    <a:gd name="T54" fmla="*/ 19 w 296"/>
                    <a:gd name="T55" fmla="*/ 64 h 152"/>
                    <a:gd name="T56" fmla="*/ 17 w 296"/>
                    <a:gd name="T57" fmla="*/ 59 h 152"/>
                    <a:gd name="T58" fmla="*/ 172 w 296"/>
                    <a:gd name="T59" fmla="*/ 1 h 152"/>
                    <a:gd name="T60" fmla="*/ 69 w 296"/>
                    <a:gd name="T61" fmla="*/ 75 h 152"/>
                    <a:gd name="T62" fmla="*/ 115 w 296"/>
                    <a:gd name="T63" fmla="*/ 64 h 152"/>
                    <a:gd name="T64" fmla="*/ 138 w 296"/>
                    <a:gd name="T65" fmla="*/ 90 h 152"/>
                    <a:gd name="T66" fmla="*/ 138 w 296"/>
                    <a:gd name="T67" fmla="*/ 79 h 152"/>
                    <a:gd name="T68" fmla="*/ 77 w 296"/>
                    <a:gd name="T69" fmla="*/ 99 h 152"/>
                    <a:gd name="T70" fmla="*/ 159 w 296"/>
                    <a:gd name="T71" fmla="*/ 24 h 152"/>
                    <a:gd name="T72" fmla="*/ 197 w 296"/>
                    <a:gd name="T73" fmla="*/ 18 h 152"/>
                    <a:gd name="T74" fmla="*/ 134 w 296"/>
                    <a:gd name="T75" fmla="*/ 20 h 152"/>
                    <a:gd name="T76" fmla="*/ 207 w 296"/>
                    <a:gd name="T77" fmla="*/ 29 h 152"/>
                    <a:gd name="T78" fmla="*/ 164 w 296"/>
                    <a:gd name="T79" fmla="*/ 82 h 152"/>
                    <a:gd name="T80" fmla="*/ 95 w 296"/>
                    <a:gd name="T81" fmla="*/ 64 h 152"/>
                    <a:gd name="T82" fmla="*/ 37 w 296"/>
                    <a:gd name="T83" fmla="*/ 105 h 152"/>
                    <a:gd name="T84" fmla="*/ 191 w 296"/>
                    <a:gd name="T85" fmla="*/ 28 h 152"/>
                    <a:gd name="T86" fmla="*/ 108 w 296"/>
                    <a:gd name="T87" fmla="*/ 35 h 152"/>
                    <a:gd name="T88" fmla="*/ 209 w 296"/>
                    <a:gd name="T89" fmla="*/ 40 h 152"/>
                    <a:gd name="T90" fmla="*/ 209 w 296"/>
                    <a:gd name="T91" fmla="*/ 40 h 152"/>
                    <a:gd name="T92" fmla="*/ 50 w 296"/>
                    <a:gd name="T93" fmla="*/ 98 h 152"/>
                    <a:gd name="T94" fmla="*/ 143 w 296"/>
                    <a:gd name="T95" fmla="*/ 70 h 152"/>
                    <a:gd name="T96" fmla="*/ 134 w 296"/>
                    <a:gd name="T97" fmla="*/ 58 h 152"/>
                    <a:gd name="T98" fmla="*/ 134 w 296"/>
                    <a:gd name="T99" fmla="*/ 58 h 152"/>
                    <a:gd name="T100" fmla="*/ 72 w 296"/>
                    <a:gd name="T101" fmla="*/ 61 h 152"/>
                    <a:gd name="T102" fmla="*/ 195 w 296"/>
                    <a:gd name="T103" fmla="*/ 51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96" h="152">
                      <a:moveTo>
                        <a:pt x="129" y="10"/>
                      </a:moveTo>
                      <a:cubicBezTo>
                        <a:pt x="113" y="15"/>
                        <a:pt x="96" y="21"/>
                        <a:pt x="79" y="28"/>
                      </a:cubicBezTo>
                      <a:cubicBezTo>
                        <a:pt x="70" y="31"/>
                        <a:pt x="61" y="37"/>
                        <a:pt x="52" y="42"/>
                      </a:cubicBezTo>
                      <a:cubicBezTo>
                        <a:pt x="50" y="43"/>
                        <a:pt x="48" y="44"/>
                        <a:pt x="46" y="46"/>
                      </a:cubicBezTo>
                      <a:cubicBezTo>
                        <a:pt x="53" y="42"/>
                        <a:pt x="61" y="39"/>
                        <a:pt x="69" y="36"/>
                      </a:cubicBezTo>
                      <a:cubicBezTo>
                        <a:pt x="81" y="31"/>
                        <a:pt x="94" y="27"/>
                        <a:pt x="106" y="22"/>
                      </a:cubicBezTo>
                      <a:cubicBezTo>
                        <a:pt x="117" y="19"/>
                        <a:pt x="128" y="15"/>
                        <a:pt x="138" y="12"/>
                      </a:cubicBezTo>
                      <a:cubicBezTo>
                        <a:pt x="147" y="9"/>
                        <a:pt x="155" y="7"/>
                        <a:pt x="163" y="4"/>
                      </a:cubicBezTo>
                      <a:cubicBezTo>
                        <a:pt x="166" y="3"/>
                        <a:pt x="169" y="2"/>
                        <a:pt x="172" y="1"/>
                      </a:cubicBezTo>
                      <a:cubicBezTo>
                        <a:pt x="178" y="2"/>
                        <a:pt x="184" y="3"/>
                        <a:pt x="191" y="4"/>
                      </a:cubicBezTo>
                      <a:cubicBezTo>
                        <a:pt x="180" y="6"/>
                        <a:pt x="170" y="8"/>
                        <a:pt x="160" y="9"/>
                      </a:cubicBezTo>
                      <a:cubicBezTo>
                        <a:pt x="161" y="10"/>
                        <a:pt x="161" y="10"/>
                        <a:pt x="161" y="10"/>
                      </a:cubicBezTo>
                      <a:cubicBezTo>
                        <a:pt x="169" y="9"/>
                        <a:pt x="177" y="8"/>
                        <a:pt x="185" y="7"/>
                      </a:cubicBezTo>
                      <a:cubicBezTo>
                        <a:pt x="193" y="7"/>
                        <a:pt x="201" y="6"/>
                        <a:pt x="209" y="7"/>
                      </a:cubicBezTo>
                      <a:cubicBezTo>
                        <a:pt x="219" y="7"/>
                        <a:pt x="228" y="10"/>
                        <a:pt x="238" y="11"/>
                      </a:cubicBezTo>
                      <a:cubicBezTo>
                        <a:pt x="240" y="12"/>
                        <a:pt x="243" y="12"/>
                        <a:pt x="245" y="13"/>
                      </a:cubicBezTo>
                      <a:cubicBezTo>
                        <a:pt x="249" y="13"/>
                        <a:pt x="252" y="14"/>
                        <a:pt x="256" y="14"/>
                      </a:cubicBezTo>
                      <a:cubicBezTo>
                        <a:pt x="260" y="15"/>
                        <a:pt x="265" y="15"/>
                        <a:pt x="270" y="16"/>
                      </a:cubicBezTo>
                      <a:cubicBezTo>
                        <a:pt x="275" y="16"/>
                        <a:pt x="280" y="14"/>
                        <a:pt x="285" y="16"/>
                      </a:cubicBezTo>
                      <a:cubicBezTo>
                        <a:pt x="287" y="16"/>
                        <a:pt x="289" y="18"/>
                        <a:pt x="291" y="18"/>
                      </a:cubicBezTo>
                      <a:cubicBezTo>
                        <a:pt x="293" y="18"/>
                        <a:pt x="294" y="18"/>
                        <a:pt x="296" y="18"/>
                      </a:cubicBezTo>
                      <a:cubicBezTo>
                        <a:pt x="291" y="20"/>
                        <a:pt x="286" y="21"/>
                        <a:pt x="281" y="22"/>
                      </a:cubicBezTo>
                      <a:cubicBezTo>
                        <a:pt x="270" y="26"/>
                        <a:pt x="258" y="29"/>
                        <a:pt x="246" y="34"/>
                      </a:cubicBezTo>
                      <a:cubicBezTo>
                        <a:pt x="238" y="37"/>
                        <a:pt x="230" y="41"/>
                        <a:pt x="223" y="47"/>
                      </a:cubicBezTo>
                      <a:cubicBezTo>
                        <a:pt x="220" y="50"/>
                        <a:pt x="215" y="50"/>
                        <a:pt x="212" y="55"/>
                      </a:cubicBezTo>
                      <a:cubicBezTo>
                        <a:pt x="210" y="61"/>
                        <a:pt x="204" y="65"/>
                        <a:pt x="199" y="69"/>
                      </a:cubicBezTo>
                      <a:cubicBezTo>
                        <a:pt x="190" y="75"/>
                        <a:pt x="181" y="81"/>
                        <a:pt x="172" y="88"/>
                      </a:cubicBezTo>
                      <a:cubicBezTo>
                        <a:pt x="169" y="89"/>
                        <a:pt x="167" y="91"/>
                        <a:pt x="165" y="93"/>
                      </a:cubicBezTo>
                      <a:cubicBezTo>
                        <a:pt x="165" y="93"/>
                        <a:pt x="165" y="93"/>
                        <a:pt x="166" y="94"/>
                      </a:cubicBezTo>
                      <a:cubicBezTo>
                        <a:pt x="176" y="87"/>
                        <a:pt x="186" y="80"/>
                        <a:pt x="196" y="73"/>
                      </a:cubicBezTo>
                      <a:cubicBezTo>
                        <a:pt x="194" y="78"/>
                        <a:pt x="190" y="82"/>
                        <a:pt x="187" y="86"/>
                      </a:cubicBezTo>
                      <a:cubicBezTo>
                        <a:pt x="186" y="87"/>
                        <a:pt x="186" y="87"/>
                        <a:pt x="185" y="88"/>
                      </a:cubicBezTo>
                      <a:cubicBezTo>
                        <a:pt x="160" y="106"/>
                        <a:pt x="134" y="121"/>
                        <a:pt x="107" y="134"/>
                      </a:cubicBezTo>
                      <a:cubicBezTo>
                        <a:pt x="89" y="143"/>
                        <a:pt x="69" y="148"/>
                        <a:pt x="50" y="152"/>
                      </a:cubicBezTo>
                      <a:cubicBezTo>
                        <a:pt x="46" y="152"/>
                        <a:pt x="41" y="152"/>
                        <a:pt x="37" y="152"/>
                      </a:cubicBezTo>
                      <a:cubicBezTo>
                        <a:pt x="37" y="152"/>
                        <a:pt x="37" y="152"/>
                        <a:pt x="37" y="151"/>
                      </a:cubicBezTo>
                      <a:cubicBezTo>
                        <a:pt x="39" y="151"/>
                        <a:pt x="41" y="151"/>
                        <a:pt x="42" y="150"/>
                      </a:cubicBezTo>
                      <a:cubicBezTo>
                        <a:pt x="63" y="148"/>
                        <a:pt x="83" y="142"/>
                        <a:pt x="102" y="133"/>
                      </a:cubicBezTo>
                      <a:cubicBezTo>
                        <a:pt x="123" y="124"/>
                        <a:pt x="143" y="113"/>
                        <a:pt x="162" y="101"/>
                      </a:cubicBezTo>
                      <a:cubicBezTo>
                        <a:pt x="165" y="99"/>
                        <a:pt x="168" y="96"/>
                        <a:pt x="171" y="94"/>
                      </a:cubicBezTo>
                      <a:cubicBezTo>
                        <a:pt x="170" y="94"/>
                        <a:pt x="170" y="94"/>
                        <a:pt x="169" y="94"/>
                      </a:cubicBezTo>
                      <a:cubicBezTo>
                        <a:pt x="160" y="99"/>
                        <a:pt x="151" y="103"/>
                        <a:pt x="142" y="108"/>
                      </a:cubicBezTo>
                      <a:cubicBezTo>
                        <a:pt x="130" y="114"/>
                        <a:pt x="117" y="120"/>
                        <a:pt x="104" y="126"/>
                      </a:cubicBezTo>
                      <a:cubicBezTo>
                        <a:pt x="94" y="131"/>
                        <a:pt x="83" y="136"/>
                        <a:pt x="72" y="140"/>
                      </a:cubicBezTo>
                      <a:cubicBezTo>
                        <a:pt x="61" y="143"/>
                        <a:pt x="51" y="145"/>
                        <a:pt x="40" y="147"/>
                      </a:cubicBezTo>
                      <a:cubicBezTo>
                        <a:pt x="35" y="148"/>
                        <a:pt x="31" y="148"/>
                        <a:pt x="26" y="148"/>
                      </a:cubicBezTo>
                      <a:cubicBezTo>
                        <a:pt x="26" y="148"/>
                        <a:pt x="26" y="148"/>
                        <a:pt x="26" y="147"/>
                      </a:cubicBezTo>
                      <a:cubicBezTo>
                        <a:pt x="44" y="145"/>
                        <a:pt x="61" y="142"/>
                        <a:pt x="78" y="133"/>
                      </a:cubicBezTo>
                      <a:cubicBezTo>
                        <a:pt x="72" y="134"/>
                        <a:pt x="66" y="136"/>
                        <a:pt x="60" y="137"/>
                      </a:cubicBezTo>
                      <a:cubicBezTo>
                        <a:pt x="54" y="138"/>
                        <a:pt x="49" y="138"/>
                        <a:pt x="43" y="139"/>
                      </a:cubicBezTo>
                      <a:cubicBezTo>
                        <a:pt x="43" y="138"/>
                        <a:pt x="43" y="138"/>
                        <a:pt x="43" y="137"/>
                      </a:cubicBezTo>
                      <a:cubicBezTo>
                        <a:pt x="44" y="137"/>
                        <a:pt x="45" y="137"/>
                        <a:pt x="46" y="137"/>
                      </a:cubicBezTo>
                      <a:cubicBezTo>
                        <a:pt x="61" y="135"/>
                        <a:pt x="75" y="132"/>
                        <a:pt x="89" y="127"/>
                      </a:cubicBezTo>
                      <a:cubicBezTo>
                        <a:pt x="111" y="119"/>
                        <a:pt x="132" y="109"/>
                        <a:pt x="152" y="96"/>
                      </a:cubicBezTo>
                      <a:cubicBezTo>
                        <a:pt x="154" y="94"/>
                        <a:pt x="156" y="93"/>
                        <a:pt x="158" y="91"/>
                      </a:cubicBezTo>
                      <a:cubicBezTo>
                        <a:pt x="142" y="98"/>
                        <a:pt x="126" y="106"/>
                        <a:pt x="110" y="113"/>
                      </a:cubicBezTo>
                      <a:cubicBezTo>
                        <a:pt x="92" y="121"/>
                        <a:pt x="75" y="131"/>
                        <a:pt x="55" y="133"/>
                      </a:cubicBezTo>
                      <a:cubicBezTo>
                        <a:pt x="51" y="133"/>
                        <a:pt x="47" y="135"/>
                        <a:pt x="43" y="136"/>
                      </a:cubicBezTo>
                      <a:cubicBezTo>
                        <a:pt x="38" y="136"/>
                        <a:pt x="33" y="137"/>
                        <a:pt x="28" y="137"/>
                      </a:cubicBezTo>
                      <a:cubicBezTo>
                        <a:pt x="28" y="136"/>
                        <a:pt x="28" y="136"/>
                        <a:pt x="28" y="136"/>
                      </a:cubicBezTo>
                      <a:cubicBezTo>
                        <a:pt x="37" y="134"/>
                        <a:pt x="47" y="133"/>
                        <a:pt x="56" y="131"/>
                      </a:cubicBezTo>
                      <a:cubicBezTo>
                        <a:pt x="65" y="129"/>
                        <a:pt x="74" y="126"/>
                        <a:pt x="82" y="121"/>
                      </a:cubicBezTo>
                      <a:cubicBezTo>
                        <a:pt x="75" y="121"/>
                        <a:pt x="68" y="123"/>
                        <a:pt x="61" y="125"/>
                      </a:cubicBezTo>
                      <a:cubicBezTo>
                        <a:pt x="47" y="129"/>
                        <a:pt x="33" y="133"/>
                        <a:pt x="19" y="136"/>
                      </a:cubicBezTo>
                      <a:cubicBezTo>
                        <a:pt x="15" y="137"/>
                        <a:pt x="10" y="137"/>
                        <a:pt x="5" y="137"/>
                      </a:cubicBezTo>
                      <a:cubicBezTo>
                        <a:pt x="13" y="135"/>
                        <a:pt x="20" y="133"/>
                        <a:pt x="27" y="132"/>
                      </a:cubicBezTo>
                      <a:cubicBezTo>
                        <a:pt x="34" y="131"/>
                        <a:pt x="41" y="130"/>
                        <a:pt x="48" y="126"/>
                      </a:cubicBezTo>
                      <a:cubicBezTo>
                        <a:pt x="36" y="127"/>
                        <a:pt x="25" y="132"/>
                        <a:pt x="13" y="130"/>
                      </a:cubicBezTo>
                      <a:cubicBezTo>
                        <a:pt x="23" y="128"/>
                        <a:pt x="33" y="126"/>
                        <a:pt x="44" y="124"/>
                      </a:cubicBezTo>
                      <a:cubicBezTo>
                        <a:pt x="36" y="125"/>
                        <a:pt x="29" y="125"/>
                        <a:pt x="22" y="126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29" y="122"/>
                        <a:pt x="38" y="124"/>
                        <a:pt x="45" y="119"/>
                      </a:cubicBezTo>
                      <a:cubicBezTo>
                        <a:pt x="30" y="121"/>
                        <a:pt x="15" y="127"/>
                        <a:pt x="0" y="125"/>
                      </a:cubicBezTo>
                      <a:cubicBezTo>
                        <a:pt x="5" y="124"/>
                        <a:pt x="11" y="124"/>
                        <a:pt x="16" y="123"/>
                      </a:cubicBezTo>
                      <a:cubicBezTo>
                        <a:pt x="21" y="122"/>
                        <a:pt x="26" y="120"/>
                        <a:pt x="32" y="119"/>
                      </a:cubicBezTo>
                      <a:cubicBezTo>
                        <a:pt x="37" y="118"/>
                        <a:pt x="42" y="117"/>
                        <a:pt x="46" y="114"/>
                      </a:cubicBezTo>
                      <a:cubicBezTo>
                        <a:pt x="34" y="116"/>
                        <a:pt x="22" y="118"/>
                        <a:pt x="10" y="117"/>
                      </a:cubicBezTo>
                      <a:cubicBezTo>
                        <a:pt x="14" y="116"/>
                        <a:pt x="18" y="116"/>
                        <a:pt x="23" y="115"/>
                      </a:cubicBezTo>
                      <a:cubicBezTo>
                        <a:pt x="31" y="114"/>
                        <a:pt x="39" y="114"/>
                        <a:pt x="45" y="106"/>
                      </a:cubicBezTo>
                      <a:cubicBezTo>
                        <a:pt x="38" y="106"/>
                        <a:pt x="31" y="106"/>
                        <a:pt x="25" y="111"/>
                      </a:cubicBezTo>
                      <a:cubicBezTo>
                        <a:pt x="25" y="110"/>
                        <a:pt x="25" y="110"/>
                        <a:pt x="25" y="110"/>
                      </a:cubicBezTo>
                      <a:cubicBezTo>
                        <a:pt x="28" y="107"/>
                        <a:pt x="32" y="105"/>
                        <a:pt x="35" y="102"/>
                      </a:cubicBezTo>
                      <a:cubicBezTo>
                        <a:pt x="25" y="103"/>
                        <a:pt x="15" y="105"/>
                        <a:pt x="6" y="104"/>
                      </a:cubicBezTo>
                      <a:cubicBezTo>
                        <a:pt x="6" y="104"/>
                        <a:pt x="5" y="104"/>
                        <a:pt x="5" y="103"/>
                      </a:cubicBezTo>
                      <a:cubicBezTo>
                        <a:pt x="11" y="103"/>
                        <a:pt x="16" y="102"/>
                        <a:pt x="22" y="101"/>
                      </a:cubicBezTo>
                      <a:cubicBezTo>
                        <a:pt x="20" y="101"/>
                        <a:pt x="20" y="100"/>
                        <a:pt x="18" y="100"/>
                      </a:cubicBezTo>
                      <a:cubicBezTo>
                        <a:pt x="20" y="99"/>
                        <a:pt x="22" y="99"/>
                        <a:pt x="23" y="99"/>
                      </a:cubicBezTo>
                      <a:cubicBezTo>
                        <a:pt x="26" y="98"/>
                        <a:pt x="29" y="97"/>
                        <a:pt x="32" y="95"/>
                      </a:cubicBezTo>
                      <a:cubicBezTo>
                        <a:pt x="40" y="89"/>
                        <a:pt x="47" y="83"/>
                        <a:pt x="55" y="77"/>
                      </a:cubicBezTo>
                      <a:cubicBezTo>
                        <a:pt x="56" y="76"/>
                        <a:pt x="56" y="76"/>
                        <a:pt x="57" y="75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0" y="77"/>
                        <a:pt x="44" y="80"/>
                        <a:pt x="38" y="83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40" y="79"/>
                        <a:pt x="44" y="77"/>
                        <a:pt x="47" y="74"/>
                      </a:cubicBezTo>
                      <a:cubicBezTo>
                        <a:pt x="47" y="74"/>
                        <a:pt x="47" y="74"/>
                        <a:pt x="47" y="74"/>
                      </a:cubicBezTo>
                      <a:cubicBezTo>
                        <a:pt x="33" y="82"/>
                        <a:pt x="19" y="91"/>
                        <a:pt x="5" y="100"/>
                      </a:cubicBezTo>
                      <a:cubicBezTo>
                        <a:pt x="4" y="99"/>
                        <a:pt x="4" y="99"/>
                        <a:pt x="4" y="99"/>
                      </a:cubicBezTo>
                      <a:cubicBezTo>
                        <a:pt x="20" y="86"/>
                        <a:pt x="37" y="73"/>
                        <a:pt x="56" y="63"/>
                      </a:cubicBezTo>
                      <a:cubicBezTo>
                        <a:pt x="56" y="63"/>
                        <a:pt x="56" y="62"/>
                        <a:pt x="55" y="62"/>
                      </a:cubicBezTo>
                      <a:cubicBezTo>
                        <a:pt x="48" y="65"/>
                        <a:pt x="40" y="69"/>
                        <a:pt x="32" y="73"/>
                      </a:cubicBezTo>
                      <a:cubicBezTo>
                        <a:pt x="35" y="70"/>
                        <a:pt x="38" y="68"/>
                        <a:pt x="41" y="65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27" y="72"/>
                        <a:pt x="15" y="80"/>
                        <a:pt x="2" y="88"/>
                      </a:cubicBezTo>
                      <a:cubicBezTo>
                        <a:pt x="2" y="88"/>
                        <a:pt x="2" y="88"/>
                        <a:pt x="2" y="87"/>
                      </a:cubicBezTo>
                      <a:cubicBezTo>
                        <a:pt x="15" y="78"/>
                        <a:pt x="27" y="68"/>
                        <a:pt x="41" y="59"/>
                      </a:cubicBezTo>
                      <a:cubicBezTo>
                        <a:pt x="54" y="50"/>
                        <a:pt x="68" y="43"/>
                        <a:pt x="82" y="34"/>
                      </a:cubicBezTo>
                      <a:cubicBezTo>
                        <a:pt x="81" y="34"/>
                        <a:pt x="81" y="34"/>
                        <a:pt x="80" y="34"/>
                      </a:cubicBezTo>
                      <a:cubicBezTo>
                        <a:pt x="67" y="40"/>
                        <a:pt x="54" y="45"/>
                        <a:pt x="42" y="50"/>
                      </a:cubicBezTo>
                      <a:cubicBezTo>
                        <a:pt x="41" y="51"/>
                        <a:pt x="40" y="51"/>
                        <a:pt x="39" y="52"/>
                      </a:cubicBezTo>
                      <a:cubicBezTo>
                        <a:pt x="40" y="50"/>
                        <a:pt x="40" y="50"/>
                        <a:pt x="40" y="49"/>
                      </a:cubicBezTo>
                      <a:cubicBezTo>
                        <a:pt x="36" y="51"/>
                        <a:pt x="33" y="54"/>
                        <a:pt x="29" y="57"/>
                      </a:cubicBezTo>
                      <a:cubicBezTo>
                        <a:pt x="26" y="59"/>
                        <a:pt x="22" y="61"/>
                        <a:pt x="19" y="64"/>
                      </a:cubicBezTo>
                      <a:cubicBezTo>
                        <a:pt x="18" y="63"/>
                        <a:pt x="18" y="63"/>
                        <a:pt x="18" y="63"/>
                      </a:cubicBezTo>
                      <a:cubicBezTo>
                        <a:pt x="22" y="59"/>
                        <a:pt x="27" y="56"/>
                        <a:pt x="31" y="53"/>
                      </a:cubicBezTo>
                      <a:cubicBezTo>
                        <a:pt x="22" y="55"/>
                        <a:pt x="17" y="64"/>
                        <a:pt x="8" y="66"/>
                      </a:cubicBezTo>
                      <a:cubicBezTo>
                        <a:pt x="11" y="64"/>
                        <a:pt x="15" y="62"/>
                        <a:pt x="17" y="59"/>
                      </a:cubicBezTo>
                      <a:cubicBezTo>
                        <a:pt x="28" y="49"/>
                        <a:pt x="42" y="42"/>
                        <a:pt x="55" y="34"/>
                      </a:cubicBezTo>
                      <a:cubicBezTo>
                        <a:pt x="73" y="24"/>
                        <a:pt x="93" y="19"/>
                        <a:pt x="113" y="12"/>
                      </a:cubicBezTo>
                      <a:cubicBezTo>
                        <a:pt x="123" y="8"/>
                        <a:pt x="135" y="4"/>
                        <a:pt x="146" y="2"/>
                      </a:cubicBezTo>
                      <a:cubicBezTo>
                        <a:pt x="154" y="0"/>
                        <a:pt x="163" y="2"/>
                        <a:pt x="172" y="1"/>
                      </a:cubicBezTo>
                      <a:cubicBezTo>
                        <a:pt x="157" y="2"/>
                        <a:pt x="143" y="5"/>
                        <a:pt x="129" y="10"/>
                      </a:cubicBezTo>
                      <a:moveTo>
                        <a:pt x="53" y="89"/>
                      </a:moveTo>
                      <a:cubicBezTo>
                        <a:pt x="52" y="88"/>
                        <a:pt x="51" y="87"/>
                        <a:pt x="51" y="86"/>
                      </a:cubicBezTo>
                      <a:cubicBezTo>
                        <a:pt x="57" y="82"/>
                        <a:pt x="63" y="79"/>
                        <a:pt x="69" y="75"/>
                      </a:cubicBezTo>
                      <a:cubicBezTo>
                        <a:pt x="69" y="74"/>
                        <a:pt x="69" y="74"/>
                        <a:pt x="69" y="73"/>
                      </a:cubicBezTo>
                      <a:cubicBezTo>
                        <a:pt x="56" y="80"/>
                        <a:pt x="44" y="87"/>
                        <a:pt x="33" y="97"/>
                      </a:cubicBezTo>
                      <a:cubicBezTo>
                        <a:pt x="41" y="97"/>
                        <a:pt x="47" y="94"/>
                        <a:pt x="53" y="89"/>
                      </a:cubicBezTo>
                      <a:moveTo>
                        <a:pt x="115" y="64"/>
                      </a:moveTo>
                      <a:cubicBezTo>
                        <a:pt x="95" y="71"/>
                        <a:pt x="75" y="78"/>
                        <a:pt x="58" y="92"/>
                      </a:cubicBezTo>
                      <a:cubicBezTo>
                        <a:pt x="77" y="82"/>
                        <a:pt x="96" y="73"/>
                        <a:pt x="115" y="64"/>
                      </a:cubicBezTo>
                      <a:moveTo>
                        <a:pt x="139" y="91"/>
                      </a:moveTo>
                      <a:cubicBezTo>
                        <a:pt x="138" y="90"/>
                        <a:pt x="138" y="90"/>
                        <a:pt x="138" y="90"/>
                      </a:cubicBezTo>
                      <a:cubicBezTo>
                        <a:pt x="119" y="99"/>
                        <a:pt x="100" y="108"/>
                        <a:pt x="80" y="116"/>
                      </a:cubicBezTo>
                      <a:cubicBezTo>
                        <a:pt x="101" y="111"/>
                        <a:pt x="120" y="101"/>
                        <a:pt x="139" y="91"/>
                      </a:cubicBezTo>
                      <a:moveTo>
                        <a:pt x="90" y="102"/>
                      </a:moveTo>
                      <a:cubicBezTo>
                        <a:pt x="107" y="97"/>
                        <a:pt x="123" y="90"/>
                        <a:pt x="138" y="79"/>
                      </a:cubicBezTo>
                      <a:cubicBezTo>
                        <a:pt x="122" y="87"/>
                        <a:pt x="106" y="95"/>
                        <a:pt x="90" y="102"/>
                      </a:cubicBezTo>
                      <a:moveTo>
                        <a:pt x="77" y="99"/>
                      </a:moveTo>
                      <a:cubicBezTo>
                        <a:pt x="66" y="102"/>
                        <a:pt x="55" y="103"/>
                        <a:pt x="46" y="110"/>
                      </a:cubicBezTo>
                      <a:cubicBezTo>
                        <a:pt x="57" y="109"/>
                        <a:pt x="67" y="103"/>
                        <a:pt x="77" y="99"/>
                      </a:cubicBezTo>
                      <a:moveTo>
                        <a:pt x="55" y="118"/>
                      </a:moveTo>
                      <a:cubicBezTo>
                        <a:pt x="63" y="118"/>
                        <a:pt x="70" y="114"/>
                        <a:pt x="77" y="110"/>
                      </a:cubicBezTo>
                      <a:cubicBezTo>
                        <a:pt x="69" y="110"/>
                        <a:pt x="62" y="115"/>
                        <a:pt x="55" y="118"/>
                      </a:cubicBezTo>
                      <a:moveTo>
                        <a:pt x="159" y="24"/>
                      </a:moveTo>
                      <a:cubicBezTo>
                        <a:pt x="147" y="24"/>
                        <a:pt x="136" y="29"/>
                        <a:pt x="125" y="34"/>
                      </a:cubicBezTo>
                      <a:cubicBezTo>
                        <a:pt x="137" y="30"/>
                        <a:pt x="148" y="27"/>
                        <a:pt x="159" y="24"/>
                      </a:cubicBezTo>
                      <a:moveTo>
                        <a:pt x="217" y="17"/>
                      </a:moveTo>
                      <a:cubicBezTo>
                        <a:pt x="213" y="14"/>
                        <a:pt x="201" y="15"/>
                        <a:pt x="197" y="18"/>
                      </a:cubicBezTo>
                      <a:cubicBezTo>
                        <a:pt x="197" y="18"/>
                        <a:pt x="197" y="18"/>
                        <a:pt x="197" y="19"/>
                      </a:cubicBezTo>
                      <a:cubicBezTo>
                        <a:pt x="204" y="18"/>
                        <a:pt x="210" y="18"/>
                        <a:pt x="217" y="17"/>
                      </a:cubicBezTo>
                      <a:moveTo>
                        <a:pt x="95" y="33"/>
                      </a:moveTo>
                      <a:cubicBezTo>
                        <a:pt x="108" y="29"/>
                        <a:pt x="121" y="24"/>
                        <a:pt x="134" y="20"/>
                      </a:cubicBezTo>
                      <a:cubicBezTo>
                        <a:pt x="120" y="21"/>
                        <a:pt x="108" y="28"/>
                        <a:pt x="95" y="33"/>
                      </a:cubicBezTo>
                      <a:moveTo>
                        <a:pt x="207" y="29"/>
                      </a:moveTo>
                      <a:cubicBezTo>
                        <a:pt x="212" y="30"/>
                        <a:pt x="217" y="32"/>
                        <a:pt x="222" y="28"/>
                      </a:cubicBezTo>
                      <a:cubicBezTo>
                        <a:pt x="215" y="26"/>
                        <a:pt x="212" y="26"/>
                        <a:pt x="207" y="29"/>
                      </a:cubicBezTo>
                      <a:moveTo>
                        <a:pt x="187" y="67"/>
                      </a:moveTo>
                      <a:cubicBezTo>
                        <a:pt x="186" y="67"/>
                        <a:pt x="186" y="67"/>
                        <a:pt x="186" y="66"/>
                      </a:cubicBezTo>
                      <a:cubicBezTo>
                        <a:pt x="178" y="71"/>
                        <a:pt x="171" y="76"/>
                        <a:pt x="163" y="81"/>
                      </a:cubicBezTo>
                      <a:cubicBezTo>
                        <a:pt x="164" y="82"/>
                        <a:pt x="164" y="82"/>
                        <a:pt x="164" y="82"/>
                      </a:cubicBezTo>
                      <a:cubicBezTo>
                        <a:pt x="172" y="77"/>
                        <a:pt x="179" y="72"/>
                        <a:pt x="187" y="67"/>
                      </a:cubicBezTo>
                      <a:moveTo>
                        <a:pt x="75" y="72"/>
                      </a:moveTo>
                      <a:cubicBezTo>
                        <a:pt x="75" y="73"/>
                        <a:pt x="75" y="73"/>
                        <a:pt x="76" y="74"/>
                      </a:cubicBezTo>
                      <a:cubicBezTo>
                        <a:pt x="82" y="70"/>
                        <a:pt x="89" y="67"/>
                        <a:pt x="95" y="64"/>
                      </a:cubicBezTo>
                      <a:cubicBezTo>
                        <a:pt x="95" y="63"/>
                        <a:pt x="95" y="63"/>
                        <a:pt x="95" y="63"/>
                      </a:cubicBezTo>
                      <a:cubicBezTo>
                        <a:pt x="88" y="66"/>
                        <a:pt x="81" y="69"/>
                        <a:pt x="75" y="72"/>
                      </a:cubicBezTo>
                      <a:moveTo>
                        <a:pt x="51" y="102"/>
                      </a:moveTo>
                      <a:cubicBezTo>
                        <a:pt x="47" y="100"/>
                        <a:pt x="39" y="101"/>
                        <a:pt x="37" y="105"/>
                      </a:cubicBezTo>
                      <a:cubicBezTo>
                        <a:pt x="42" y="104"/>
                        <a:pt x="46" y="103"/>
                        <a:pt x="51" y="102"/>
                      </a:cubicBezTo>
                      <a:moveTo>
                        <a:pt x="177" y="29"/>
                      </a:moveTo>
                      <a:cubicBezTo>
                        <a:pt x="177" y="29"/>
                        <a:pt x="177" y="30"/>
                        <a:pt x="177" y="30"/>
                      </a:cubicBezTo>
                      <a:cubicBezTo>
                        <a:pt x="182" y="30"/>
                        <a:pt x="186" y="31"/>
                        <a:pt x="191" y="28"/>
                      </a:cubicBezTo>
                      <a:cubicBezTo>
                        <a:pt x="190" y="27"/>
                        <a:pt x="190" y="27"/>
                        <a:pt x="190" y="26"/>
                      </a:cubicBezTo>
                      <a:cubicBezTo>
                        <a:pt x="186" y="27"/>
                        <a:pt x="182" y="28"/>
                        <a:pt x="177" y="29"/>
                      </a:cubicBezTo>
                      <a:moveTo>
                        <a:pt x="109" y="36"/>
                      </a:move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0" y="38"/>
                        <a:pt x="91" y="41"/>
                        <a:pt x="83" y="44"/>
                      </a:cubicBezTo>
                      <a:cubicBezTo>
                        <a:pt x="83" y="45"/>
                        <a:pt x="83" y="45"/>
                        <a:pt x="83" y="46"/>
                      </a:cubicBezTo>
                      <a:cubicBezTo>
                        <a:pt x="92" y="42"/>
                        <a:pt x="100" y="39"/>
                        <a:pt x="109" y="36"/>
                      </a:cubicBezTo>
                      <a:moveTo>
                        <a:pt x="209" y="40"/>
                      </a:moveTo>
                      <a:cubicBezTo>
                        <a:pt x="209" y="40"/>
                        <a:pt x="209" y="41"/>
                        <a:pt x="209" y="42"/>
                      </a:cubicBezTo>
                      <a:cubicBezTo>
                        <a:pt x="213" y="41"/>
                        <a:pt x="216" y="41"/>
                        <a:pt x="220" y="40"/>
                      </a:cubicBezTo>
                      <a:cubicBezTo>
                        <a:pt x="220" y="40"/>
                        <a:pt x="220" y="39"/>
                        <a:pt x="219" y="38"/>
                      </a:cubicBezTo>
                      <a:cubicBezTo>
                        <a:pt x="216" y="39"/>
                        <a:pt x="213" y="39"/>
                        <a:pt x="209" y="40"/>
                      </a:cubicBezTo>
                      <a:moveTo>
                        <a:pt x="197" y="39"/>
                      </a:moveTo>
                      <a:cubicBezTo>
                        <a:pt x="193" y="39"/>
                        <a:pt x="190" y="38"/>
                        <a:pt x="186" y="42"/>
                      </a:cubicBezTo>
                      <a:cubicBezTo>
                        <a:pt x="190" y="41"/>
                        <a:pt x="194" y="43"/>
                        <a:pt x="197" y="39"/>
                      </a:cubicBezTo>
                      <a:moveTo>
                        <a:pt x="50" y="98"/>
                      </a:moveTo>
                      <a:cubicBezTo>
                        <a:pt x="55" y="100"/>
                        <a:pt x="59" y="97"/>
                        <a:pt x="64" y="93"/>
                      </a:cubicBezTo>
                      <a:cubicBezTo>
                        <a:pt x="58" y="95"/>
                        <a:pt x="54" y="97"/>
                        <a:pt x="50" y="98"/>
                      </a:cubicBezTo>
                      <a:moveTo>
                        <a:pt x="142" y="68"/>
                      </a:moveTo>
                      <a:cubicBezTo>
                        <a:pt x="143" y="69"/>
                        <a:pt x="143" y="69"/>
                        <a:pt x="143" y="70"/>
                      </a:cubicBezTo>
                      <a:cubicBezTo>
                        <a:pt x="147" y="68"/>
                        <a:pt x="151" y="66"/>
                        <a:pt x="155" y="65"/>
                      </a:cubicBezTo>
                      <a:cubicBezTo>
                        <a:pt x="155" y="64"/>
                        <a:pt x="154" y="63"/>
                        <a:pt x="154" y="63"/>
                      </a:cubicBezTo>
                      <a:cubicBezTo>
                        <a:pt x="150" y="65"/>
                        <a:pt x="146" y="66"/>
                        <a:pt x="142" y="68"/>
                      </a:cubicBezTo>
                      <a:moveTo>
                        <a:pt x="134" y="58"/>
                      </a:moveTo>
                      <a:cubicBezTo>
                        <a:pt x="134" y="58"/>
                        <a:pt x="135" y="59"/>
                        <a:pt x="135" y="59"/>
                      </a:cubicBezTo>
                      <a:cubicBezTo>
                        <a:pt x="138" y="58"/>
                        <a:pt x="142" y="57"/>
                        <a:pt x="145" y="56"/>
                      </a:cubicBezTo>
                      <a:cubicBezTo>
                        <a:pt x="145" y="55"/>
                        <a:pt x="145" y="55"/>
                        <a:pt x="145" y="54"/>
                      </a:cubicBezTo>
                      <a:cubicBezTo>
                        <a:pt x="141" y="55"/>
                        <a:pt x="138" y="57"/>
                        <a:pt x="134" y="58"/>
                      </a:cubicBezTo>
                      <a:moveTo>
                        <a:pt x="59" y="66"/>
                      </a:moveTo>
                      <a:cubicBezTo>
                        <a:pt x="59" y="67"/>
                        <a:pt x="59" y="67"/>
                        <a:pt x="60" y="68"/>
                      </a:cubicBezTo>
                      <a:cubicBezTo>
                        <a:pt x="64" y="66"/>
                        <a:pt x="68" y="63"/>
                        <a:pt x="73" y="61"/>
                      </a:cubicBezTo>
                      <a:cubicBezTo>
                        <a:pt x="72" y="61"/>
                        <a:pt x="72" y="61"/>
                        <a:pt x="72" y="61"/>
                      </a:cubicBezTo>
                      <a:cubicBezTo>
                        <a:pt x="68" y="63"/>
                        <a:pt x="63" y="64"/>
                        <a:pt x="59" y="66"/>
                      </a:cubicBezTo>
                      <a:moveTo>
                        <a:pt x="186" y="54"/>
                      </a:moveTo>
                      <a:cubicBezTo>
                        <a:pt x="186" y="55"/>
                        <a:pt x="186" y="55"/>
                        <a:pt x="186" y="56"/>
                      </a:cubicBezTo>
                      <a:cubicBezTo>
                        <a:pt x="190" y="56"/>
                        <a:pt x="192" y="52"/>
                        <a:pt x="195" y="51"/>
                      </a:cubicBezTo>
                      <a:cubicBezTo>
                        <a:pt x="194" y="50"/>
                        <a:pt x="194" y="50"/>
                        <a:pt x="194" y="50"/>
                      </a:cubicBezTo>
                      <a:cubicBezTo>
                        <a:pt x="191" y="51"/>
                        <a:pt x="189" y="53"/>
                        <a:pt x="186" y="5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1" y="1289"/>
                  <a:ext cx="206" cy="83"/>
                </a:xfrm>
                <a:custGeom>
                  <a:avLst/>
                  <a:gdLst>
                    <a:gd name="T0" fmla="*/ 216 w 253"/>
                    <a:gd name="T1" fmla="*/ 12 h 102"/>
                    <a:gd name="T2" fmla="*/ 188 w 253"/>
                    <a:gd name="T3" fmla="*/ 21 h 102"/>
                    <a:gd name="T4" fmla="*/ 115 w 253"/>
                    <a:gd name="T5" fmla="*/ 44 h 102"/>
                    <a:gd name="T6" fmla="*/ 19 w 253"/>
                    <a:gd name="T7" fmla="*/ 95 h 102"/>
                    <a:gd name="T8" fmla="*/ 1 w 253"/>
                    <a:gd name="T9" fmla="*/ 102 h 102"/>
                    <a:gd name="T10" fmla="*/ 0 w 253"/>
                    <a:gd name="T11" fmla="*/ 100 h 102"/>
                    <a:gd name="T12" fmla="*/ 7 w 253"/>
                    <a:gd name="T13" fmla="*/ 95 h 102"/>
                    <a:gd name="T14" fmla="*/ 39 w 253"/>
                    <a:gd name="T15" fmla="*/ 72 h 102"/>
                    <a:gd name="T16" fmla="*/ 56 w 253"/>
                    <a:gd name="T17" fmla="*/ 57 h 102"/>
                    <a:gd name="T18" fmla="*/ 117 w 253"/>
                    <a:gd name="T19" fmla="*/ 24 h 102"/>
                    <a:gd name="T20" fmla="*/ 187 w 253"/>
                    <a:gd name="T21" fmla="*/ 3 h 102"/>
                    <a:gd name="T22" fmla="*/ 209 w 253"/>
                    <a:gd name="T23" fmla="*/ 1 h 102"/>
                    <a:gd name="T24" fmla="*/ 244 w 253"/>
                    <a:gd name="T25" fmla="*/ 0 h 102"/>
                    <a:gd name="T26" fmla="*/ 253 w 253"/>
                    <a:gd name="T27" fmla="*/ 4 h 102"/>
                    <a:gd name="T28" fmla="*/ 247 w 253"/>
                    <a:gd name="T29" fmla="*/ 6 h 102"/>
                    <a:gd name="T30" fmla="*/ 216 w 253"/>
                    <a:gd name="T31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3" h="102">
                      <a:moveTo>
                        <a:pt x="216" y="12"/>
                      </a:moveTo>
                      <a:cubicBezTo>
                        <a:pt x="207" y="14"/>
                        <a:pt x="198" y="18"/>
                        <a:pt x="188" y="21"/>
                      </a:cubicBezTo>
                      <a:cubicBezTo>
                        <a:pt x="163" y="27"/>
                        <a:pt x="139" y="35"/>
                        <a:pt x="115" y="44"/>
                      </a:cubicBezTo>
                      <a:cubicBezTo>
                        <a:pt x="80" y="56"/>
                        <a:pt x="49" y="76"/>
                        <a:pt x="19" y="95"/>
                      </a:cubicBezTo>
                      <a:cubicBezTo>
                        <a:pt x="13" y="99"/>
                        <a:pt x="8" y="101"/>
                        <a:pt x="1" y="102"/>
                      </a:cubicBezTo>
                      <a:cubicBezTo>
                        <a:pt x="1" y="101"/>
                        <a:pt x="0" y="100"/>
                        <a:pt x="0" y="100"/>
                      </a:cubicBezTo>
                      <a:cubicBezTo>
                        <a:pt x="2" y="98"/>
                        <a:pt x="4" y="96"/>
                        <a:pt x="7" y="95"/>
                      </a:cubicBezTo>
                      <a:cubicBezTo>
                        <a:pt x="19" y="90"/>
                        <a:pt x="28" y="80"/>
                        <a:pt x="39" y="72"/>
                      </a:cubicBezTo>
                      <a:cubicBezTo>
                        <a:pt x="45" y="68"/>
                        <a:pt x="50" y="62"/>
                        <a:pt x="56" y="57"/>
                      </a:cubicBezTo>
                      <a:cubicBezTo>
                        <a:pt x="75" y="44"/>
                        <a:pt x="96" y="34"/>
                        <a:pt x="117" y="24"/>
                      </a:cubicBezTo>
                      <a:cubicBezTo>
                        <a:pt x="139" y="14"/>
                        <a:pt x="163" y="8"/>
                        <a:pt x="187" y="3"/>
                      </a:cubicBezTo>
                      <a:cubicBezTo>
                        <a:pt x="194" y="1"/>
                        <a:pt x="201" y="1"/>
                        <a:pt x="209" y="1"/>
                      </a:cubicBezTo>
                      <a:cubicBezTo>
                        <a:pt x="221" y="1"/>
                        <a:pt x="232" y="4"/>
                        <a:pt x="244" y="0"/>
                      </a:cubicBezTo>
                      <a:cubicBezTo>
                        <a:pt x="248" y="0"/>
                        <a:pt x="250" y="0"/>
                        <a:pt x="253" y="4"/>
                      </a:cubicBezTo>
                      <a:cubicBezTo>
                        <a:pt x="251" y="5"/>
                        <a:pt x="249" y="6"/>
                        <a:pt x="247" y="6"/>
                      </a:cubicBezTo>
                      <a:cubicBezTo>
                        <a:pt x="237" y="8"/>
                        <a:pt x="227" y="10"/>
                        <a:pt x="216" y="1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7" y="1253"/>
                  <a:ext cx="324" cy="121"/>
                </a:xfrm>
                <a:custGeom>
                  <a:avLst/>
                  <a:gdLst>
                    <a:gd name="T0" fmla="*/ 18 w 398"/>
                    <a:gd name="T1" fmla="*/ 43 h 149"/>
                    <a:gd name="T2" fmla="*/ 0 w 398"/>
                    <a:gd name="T3" fmla="*/ 41 h 149"/>
                    <a:gd name="T4" fmla="*/ 10 w 398"/>
                    <a:gd name="T5" fmla="*/ 34 h 149"/>
                    <a:gd name="T6" fmla="*/ 67 w 398"/>
                    <a:gd name="T7" fmla="*/ 21 h 149"/>
                    <a:gd name="T8" fmla="*/ 138 w 398"/>
                    <a:gd name="T9" fmla="*/ 2 h 149"/>
                    <a:gd name="T10" fmla="*/ 195 w 398"/>
                    <a:gd name="T11" fmla="*/ 3 h 149"/>
                    <a:gd name="T12" fmla="*/ 254 w 398"/>
                    <a:gd name="T13" fmla="*/ 19 h 149"/>
                    <a:gd name="T14" fmla="*/ 314 w 398"/>
                    <a:gd name="T15" fmla="*/ 50 h 149"/>
                    <a:gd name="T16" fmla="*/ 337 w 398"/>
                    <a:gd name="T17" fmla="*/ 66 h 149"/>
                    <a:gd name="T18" fmla="*/ 371 w 398"/>
                    <a:gd name="T19" fmla="*/ 102 h 149"/>
                    <a:gd name="T20" fmla="*/ 397 w 398"/>
                    <a:gd name="T21" fmla="*/ 135 h 149"/>
                    <a:gd name="T22" fmla="*/ 398 w 398"/>
                    <a:gd name="T23" fmla="*/ 137 h 149"/>
                    <a:gd name="T24" fmla="*/ 391 w 398"/>
                    <a:gd name="T25" fmla="*/ 139 h 149"/>
                    <a:gd name="T26" fmla="*/ 337 w 398"/>
                    <a:gd name="T27" fmla="*/ 145 h 149"/>
                    <a:gd name="T28" fmla="*/ 304 w 398"/>
                    <a:gd name="T29" fmla="*/ 149 h 149"/>
                    <a:gd name="T30" fmla="*/ 222 w 398"/>
                    <a:gd name="T31" fmla="*/ 140 h 149"/>
                    <a:gd name="T32" fmla="*/ 165 w 398"/>
                    <a:gd name="T33" fmla="*/ 120 h 149"/>
                    <a:gd name="T34" fmla="*/ 137 w 398"/>
                    <a:gd name="T35" fmla="*/ 105 h 149"/>
                    <a:gd name="T36" fmla="*/ 116 w 398"/>
                    <a:gd name="T37" fmla="*/ 90 h 149"/>
                    <a:gd name="T38" fmla="*/ 80 w 398"/>
                    <a:gd name="T39" fmla="*/ 61 h 149"/>
                    <a:gd name="T40" fmla="*/ 47 w 398"/>
                    <a:gd name="T41" fmla="*/ 46 h 149"/>
                    <a:gd name="T42" fmla="*/ 18 w 398"/>
                    <a:gd name="T43" fmla="*/ 43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98" h="149">
                      <a:moveTo>
                        <a:pt x="18" y="43"/>
                      </a:moveTo>
                      <a:cubicBezTo>
                        <a:pt x="13" y="42"/>
                        <a:pt x="7" y="41"/>
                        <a:pt x="0" y="41"/>
                      </a:cubicBezTo>
                      <a:cubicBezTo>
                        <a:pt x="3" y="36"/>
                        <a:pt x="6" y="34"/>
                        <a:pt x="10" y="34"/>
                      </a:cubicBezTo>
                      <a:cubicBezTo>
                        <a:pt x="30" y="33"/>
                        <a:pt x="49" y="28"/>
                        <a:pt x="67" y="21"/>
                      </a:cubicBezTo>
                      <a:cubicBezTo>
                        <a:pt x="90" y="12"/>
                        <a:pt x="113" y="5"/>
                        <a:pt x="138" y="2"/>
                      </a:cubicBezTo>
                      <a:cubicBezTo>
                        <a:pt x="157" y="0"/>
                        <a:pt x="176" y="0"/>
                        <a:pt x="195" y="3"/>
                      </a:cubicBezTo>
                      <a:cubicBezTo>
                        <a:pt x="215" y="6"/>
                        <a:pt x="235" y="11"/>
                        <a:pt x="254" y="19"/>
                      </a:cubicBezTo>
                      <a:cubicBezTo>
                        <a:pt x="275" y="27"/>
                        <a:pt x="295" y="38"/>
                        <a:pt x="314" y="50"/>
                      </a:cubicBezTo>
                      <a:cubicBezTo>
                        <a:pt x="322" y="55"/>
                        <a:pt x="329" y="61"/>
                        <a:pt x="337" y="66"/>
                      </a:cubicBezTo>
                      <a:cubicBezTo>
                        <a:pt x="350" y="76"/>
                        <a:pt x="361" y="89"/>
                        <a:pt x="371" y="102"/>
                      </a:cubicBezTo>
                      <a:cubicBezTo>
                        <a:pt x="379" y="114"/>
                        <a:pt x="386" y="126"/>
                        <a:pt x="397" y="135"/>
                      </a:cubicBezTo>
                      <a:cubicBezTo>
                        <a:pt x="398" y="135"/>
                        <a:pt x="398" y="136"/>
                        <a:pt x="398" y="137"/>
                      </a:cubicBezTo>
                      <a:cubicBezTo>
                        <a:pt x="396" y="140"/>
                        <a:pt x="393" y="139"/>
                        <a:pt x="391" y="139"/>
                      </a:cubicBezTo>
                      <a:cubicBezTo>
                        <a:pt x="373" y="137"/>
                        <a:pt x="355" y="140"/>
                        <a:pt x="337" y="145"/>
                      </a:cubicBezTo>
                      <a:cubicBezTo>
                        <a:pt x="326" y="148"/>
                        <a:pt x="315" y="149"/>
                        <a:pt x="304" y="149"/>
                      </a:cubicBezTo>
                      <a:cubicBezTo>
                        <a:pt x="276" y="149"/>
                        <a:pt x="249" y="145"/>
                        <a:pt x="222" y="140"/>
                      </a:cubicBezTo>
                      <a:cubicBezTo>
                        <a:pt x="202" y="136"/>
                        <a:pt x="183" y="128"/>
                        <a:pt x="165" y="120"/>
                      </a:cubicBezTo>
                      <a:cubicBezTo>
                        <a:pt x="156" y="115"/>
                        <a:pt x="146" y="110"/>
                        <a:pt x="137" y="105"/>
                      </a:cubicBezTo>
                      <a:cubicBezTo>
                        <a:pt x="129" y="101"/>
                        <a:pt x="123" y="95"/>
                        <a:pt x="116" y="90"/>
                      </a:cubicBezTo>
                      <a:cubicBezTo>
                        <a:pt x="104" y="80"/>
                        <a:pt x="93" y="70"/>
                        <a:pt x="80" y="61"/>
                      </a:cubicBezTo>
                      <a:cubicBezTo>
                        <a:pt x="71" y="53"/>
                        <a:pt x="59" y="48"/>
                        <a:pt x="47" y="46"/>
                      </a:cubicBezTo>
                      <a:cubicBezTo>
                        <a:pt x="38" y="44"/>
                        <a:pt x="28" y="44"/>
                        <a:pt x="18" y="4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613" y="1256"/>
                  <a:ext cx="250" cy="110"/>
                </a:xfrm>
                <a:custGeom>
                  <a:avLst/>
                  <a:gdLst>
                    <a:gd name="T0" fmla="*/ 181 w 307"/>
                    <a:gd name="T1" fmla="*/ 6 h 136"/>
                    <a:gd name="T2" fmla="*/ 267 w 307"/>
                    <a:gd name="T3" fmla="*/ 36 h 136"/>
                    <a:gd name="T4" fmla="*/ 258 w 307"/>
                    <a:gd name="T5" fmla="*/ 33 h 136"/>
                    <a:gd name="T6" fmla="*/ 214 w 307"/>
                    <a:gd name="T7" fmla="*/ 24 h 136"/>
                    <a:gd name="T8" fmla="*/ 260 w 307"/>
                    <a:gd name="T9" fmla="*/ 49 h 136"/>
                    <a:gd name="T10" fmla="*/ 244 w 307"/>
                    <a:gd name="T11" fmla="*/ 49 h 136"/>
                    <a:gd name="T12" fmla="*/ 254 w 307"/>
                    <a:gd name="T13" fmla="*/ 59 h 136"/>
                    <a:gd name="T14" fmla="*/ 245 w 307"/>
                    <a:gd name="T15" fmla="*/ 61 h 136"/>
                    <a:gd name="T16" fmla="*/ 286 w 307"/>
                    <a:gd name="T17" fmla="*/ 81 h 136"/>
                    <a:gd name="T18" fmla="*/ 269 w 307"/>
                    <a:gd name="T19" fmla="*/ 85 h 136"/>
                    <a:gd name="T20" fmla="*/ 284 w 307"/>
                    <a:gd name="T21" fmla="*/ 97 h 136"/>
                    <a:gd name="T22" fmla="*/ 291 w 307"/>
                    <a:gd name="T23" fmla="*/ 103 h 136"/>
                    <a:gd name="T24" fmla="*/ 285 w 307"/>
                    <a:gd name="T25" fmla="*/ 107 h 136"/>
                    <a:gd name="T26" fmla="*/ 281 w 307"/>
                    <a:gd name="T27" fmla="*/ 114 h 136"/>
                    <a:gd name="T28" fmla="*/ 225 w 307"/>
                    <a:gd name="T29" fmla="*/ 110 h 136"/>
                    <a:gd name="T30" fmla="*/ 266 w 307"/>
                    <a:gd name="T31" fmla="*/ 120 h 136"/>
                    <a:gd name="T32" fmla="*/ 153 w 307"/>
                    <a:gd name="T33" fmla="*/ 94 h 136"/>
                    <a:gd name="T34" fmla="*/ 267 w 307"/>
                    <a:gd name="T35" fmla="*/ 123 h 136"/>
                    <a:gd name="T36" fmla="*/ 285 w 307"/>
                    <a:gd name="T37" fmla="*/ 130 h 136"/>
                    <a:gd name="T38" fmla="*/ 164 w 307"/>
                    <a:gd name="T39" fmla="*/ 105 h 136"/>
                    <a:gd name="T40" fmla="*/ 207 w 307"/>
                    <a:gd name="T41" fmla="*/ 125 h 136"/>
                    <a:gd name="T42" fmla="*/ 261 w 307"/>
                    <a:gd name="T43" fmla="*/ 136 h 136"/>
                    <a:gd name="T44" fmla="*/ 106 w 307"/>
                    <a:gd name="T45" fmla="*/ 77 h 136"/>
                    <a:gd name="T46" fmla="*/ 103 w 307"/>
                    <a:gd name="T47" fmla="*/ 73 h 136"/>
                    <a:gd name="T48" fmla="*/ 15 w 307"/>
                    <a:gd name="T49" fmla="*/ 38 h 136"/>
                    <a:gd name="T50" fmla="*/ 25 w 307"/>
                    <a:gd name="T51" fmla="*/ 30 h 136"/>
                    <a:gd name="T52" fmla="*/ 85 w 307"/>
                    <a:gd name="T53" fmla="*/ 13 h 136"/>
                    <a:gd name="T54" fmla="*/ 103 w 307"/>
                    <a:gd name="T55" fmla="*/ 8 h 136"/>
                    <a:gd name="T56" fmla="*/ 189 w 307"/>
                    <a:gd name="T57" fmla="*/ 15 h 136"/>
                    <a:gd name="T58" fmla="*/ 216 w 307"/>
                    <a:gd name="T59" fmla="*/ 17 h 136"/>
                    <a:gd name="T60" fmla="*/ 233 w 307"/>
                    <a:gd name="T61" fmla="*/ 61 h 136"/>
                    <a:gd name="T62" fmla="*/ 186 w 307"/>
                    <a:gd name="T63" fmla="*/ 58 h 136"/>
                    <a:gd name="T64" fmla="*/ 226 w 307"/>
                    <a:gd name="T65" fmla="*/ 105 h 136"/>
                    <a:gd name="T66" fmla="*/ 165 w 307"/>
                    <a:gd name="T67" fmla="*/ 76 h 136"/>
                    <a:gd name="T68" fmla="*/ 228 w 307"/>
                    <a:gd name="T69" fmla="*/ 88 h 136"/>
                    <a:gd name="T70" fmla="*/ 136 w 307"/>
                    <a:gd name="T71" fmla="*/ 24 h 136"/>
                    <a:gd name="T72" fmla="*/ 98 w 307"/>
                    <a:gd name="T73" fmla="*/ 23 h 136"/>
                    <a:gd name="T74" fmla="*/ 161 w 307"/>
                    <a:gd name="T75" fmla="*/ 17 h 136"/>
                    <a:gd name="T76" fmla="*/ 90 w 307"/>
                    <a:gd name="T77" fmla="*/ 35 h 136"/>
                    <a:gd name="T78" fmla="*/ 116 w 307"/>
                    <a:gd name="T79" fmla="*/ 69 h 136"/>
                    <a:gd name="T80" fmla="*/ 205 w 307"/>
                    <a:gd name="T81" fmla="*/ 55 h 136"/>
                    <a:gd name="T82" fmla="*/ 268 w 307"/>
                    <a:gd name="T83" fmla="*/ 88 h 136"/>
                    <a:gd name="T84" fmla="*/ 106 w 307"/>
                    <a:gd name="T85" fmla="*/ 32 h 136"/>
                    <a:gd name="T86" fmla="*/ 214 w 307"/>
                    <a:gd name="T87" fmla="*/ 35 h 136"/>
                    <a:gd name="T88" fmla="*/ 89 w 307"/>
                    <a:gd name="T89" fmla="*/ 46 h 136"/>
                    <a:gd name="T90" fmla="*/ 89 w 307"/>
                    <a:gd name="T91" fmla="*/ 46 h 136"/>
                    <a:gd name="T92" fmla="*/ 254 w 307"/>
                    <a:gd name="T93" fmla="*/ 83 h 136"/>
                    <a:gd name="T94" fmla="*/ 146 w 307"/>
                    <a:gd name="T95" fmla="*/ 62 h 136"/>
                    <a:gd name="T96" fmla="*/ 166 w 307"/>
                    <a:gd name="T97" fmla="*/ 54 h 136"/>
                    <a:gd name="T98" fmla="*/ 166 w 307"/>
                    <a:gd name="T99" fmla="*/ 54 h 136"/>
                    <a:gd name="T100" fmla="*/ 241 w 307"/>
                    <a:gd name="T101" fmla="*/ 54 h 136"/>
                    <a:gd name="T102" fmla="*/ 105 w 307"/>
                    <a:gd name="T103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07" h="136">
                      <a:moveTo>
                        <a:pt x="164" y="6"/>
                      </a:moveTo>
                      <a:cubicBezTo>
                        <a:pt x="150" y="3"/>
                        <a:pt x="135" y="1"/>
                        <a:pt x="121" y="3"/>
                      </a:cubicBezTo>
                      <a:cubicBezTo>
                        <a:pt x="130" y="2"/>
                        <a:pt x="138" y="0"/>
                        <a:pt x="147" y="0"/>
                      </a:cubicBezTo>
                      <a:cubicBezTo>
                        <a:pt x="158" y="1"/>
                        <a:pt x="170" y="3"/>
                        <a:pt x="181" y="6"/>
                      </a:cubicBezTo>
                      <a:cubicBezTo>
                        <a:pt x="201" y="10"/>
                        <a:pt x="222" y="13"/>
                        <a:pt x="241" y="21"/>
                      </a:cubicBezTo>
                      <a:cubicBezTo>
                        <a:pt x="255" y="26"/>
                        <a:pt x="269" y="32"/>
                        <a:pt x="282" y="41"/>
                      </a:cubicBezTo>
                      <a:cubicBezTo>
                        <a:pt x="285" y="43"/>
                        <a:pt x="288" y="44"/>
                        <a:pt x="291" y="46"/>
                      </a:cubicBezTo>
                      <a:cubicBezTo>
                        <a:pt x="282" y="45"/>
                        <a:pt x="276" y="37"/>
                        <a:pt x="267" y="36"/>
                      </a:cubicBezTo>
                      <a:cubicBezTo>
                        <a:pt x="272" y="39"/>
                        <a:pt x="277" y="41"/>
                        <a:pt x="281" y="44"/>
                      </a:cubicBezTo>
                      <a:cubicBezTo>
                        <a:pt x="281" y="45"/>
                        <a:pt x="281" y="45"/>
                        <a:pt x="281" y="45"/>
                      </a:cubicBezTo>
                      <a:cubicBezTo>
                        <a:pt x="277" y="43"/>
                        <a:pt x="273" y="41"/>
                        <a:pt x="269" y="39"/>
                      </a:cubicBezTo>
                      <a:cubicBezTo>
                        <a:pt x="265" y="37"/>
                        <a:pt x="262" y="35"/>
                        <a:pt x="258" y="33"/>
                      </a:cubicBezTo>
                      <a:cubicBezTo>
                        <a:pt x="258" y="34"/>
                        <a:pt x="258" y="35"/>
                        <a:pt x="259" y="36"/>
                      </a:cubicBezTo>
                      <a:cubicBezTo>
                        <a:pt x="258" y="35"/>
                        <a:pt x="257" y="35"/>
                        <a:pt x="256" y="35"/>
                      </a:cubicBezTo>
                      <a:cubicBezTo>
                        <a:pt x="243" y="31"/>
                        <a:pt x="230" y="28"/>
                        <a:pt x="216" y="24"/>
                      </a:cubicBezTo>
                      <a:cubicBezTo>
                        <a:pt x="216" y="24"/>
                        <a:pt x="215" y="24"/>
                        <a:pt x="214" y="24"/>
                      </a:cubicBezTo>
                      <a:cubicBezTo>
                        <a:pt x="229" y="31"/>
                        <a:pt x="244" y="36"/>
                        <a:pt x="258" y="43"/>
                      </a:cubicBezTo>
                      <a:cubicBezTo>
                        <a:pt x="273" y="50"/>
                        <a:pt x="287" y="58"/>
                        <a:pt x="301" y="66"/>
                      </a:cubicBezTo>
                      <a:cubicBezTo>
                        <a:pt x="301" y="67"/>
                        <a:pt x="300" y="67"/>
                        <a:pt x="300" y="67"/>
                      </a:cubicBezTo>
                      <a:cubicBezTo>
                        <a:pt x="287" y="61"/>
                        <a:pt x="273" y="55"/>
                        <a:pt x="260" y="49"/>
                      </a:cubicBezTo>
                      <a:cubicBezTo>
                        <a:pt x="259" y="49"/>
                        <a:pt x="259" y="49"/>
                        <a:pt x="259" y="50"/>
                      </a:cubicBezTo>
                      <a:cubicBezTo>
                        <a:pt x="262" y="52"/>
                        <a:pt x="265" y="53"/>
                        <a:pt x="268" y="56"/>
                      </a:cubicBezTo>
                      <a:cubicBezTo>
                        <a:pt x="260" y="53"/>
                        <a:pt x="252" y="51"/>
                        <a:pt x="244" y="48"/>
                      </a:cubicBezTo>
                      <a:cubicBezTo>
                        <a:pt x="244" y="49"/>
                        <a:pt x="244" y="49"/>
                        <a:pt x="244" y="49"/>
                      </a:cubicBezTo>
                      <a:cubicBezTo>
                        <a:pt x="263" y="57"/>
                        <a:pt x="282" y="67"/>
                        <a:pt x="300" y="79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84" y="73"/>
                        <a:pt x="269" y="65"/>
                        <a:pt x="254" y="58"/>
                      </a:cubicBezTo>
                      <a:cubicBezTo>
                        <a:pt x="254" y="59"/>
                        <a:pt x="254" y="59"/>
                        <a:pt x="254" y="59"/>
                      </a:cubicBezTo>
                      <a:cubicBezTo>
                        <a:pt x="258" y="61"/>
                        <a:pt x="261" y="63"/>
                        <a:pt x="265" y="66"/>
                      </a:cubicBezTo>
                      <a:cubicBezTo>
                        <a:pt x="264" y="66"/>
                        <a:pt x="264" y="66"/>
                        <a:pt x="264" y="66"/>
                      </a:cubicBezTo>
                      <a:cubicBezTo>
                        <a:pt x="258" y="64"/>
                        <a:pt x="251" y="62"/>
                        <a:pt x="245" y="60"/>
                      </a:cubicBezTo>
                      <a:cubicBezTo>
                        <a:pt x="245" y="61"/>
                        <a:pt x="245" y="61"/>
                        <a:pt x="245" y="61"/>
                      </a:cubicBezTo>
                      <a:cubicBezTo>
                        <a:pt x="245" y="62"/>
                        <a:pt x="246" y="62"/>
                        <a:pt x="246" y="62"/>
                      </a:cubicBezTo>
                      <a:cubicBezTo>
                        <a:pt x="255" y="68"/>
                        <a:pt x="263" y="73"/>
                        <a:pt x="272" y="78"/>
                      </a:cubicBezTo>
                      <a:cubicBezTo>
                        <a:pt x="274" y="79"/>
                        <a:pt x="278" y="80"/>
                        <a:pt x="281" y="80"/>
                      </a:cubicBezTo>
                      <a:cubicBezTo>
                        <a:pt x="282" y="81"/>
                        <a:pt x="284" y="81"/>
                        <a:pt x="286" y="81"/>
                      </a:cubicBezTo>
                      <a:cubicBezTo>
                        <a:pt x="285" y="82"/>
                        <a:pt x="284" y="82"/>
                        <a:pt x="282" y="83"/>
                      </a:cubicBezTo>
                      <a:cubicBezTo>
                        <a:pt x="288" y="83"/>
                        <a:pt x="294" y="83"/>
                        <a:pt x="299" y="83"/>
                      </a:cubicBezTo>
                      <a:cubicBezTo>
                        <a:pt x="299" y="83"/>
                        <a:pt x="299" y="83"/>
                        <a:pt x="299" y="84"/>
                      </a:cubicBezTo>
                      <a:cubicBezTo>
                        <a:pt x="289" y="85"/>
                        <a:pt x="279" y="85"/>
                        <a:pt x="269" y="85"/>
                      </a:cubicBezTo>
                      <a:cubicBezTo>
                        <a:pt x="273" y="87"/>
                        <a:pt x="277" y="90"/>
                        <a:pt x="281" y="92"/>
                      </a:cubicBezTo>
                      <a:cubicBezTo>
                        <a:pt x="280" y="92"/>
                        <a:pt x="280" y="93"/>
                        <a:pt x="280" y="93"/>
                      </a:cubicBezTo>
                      <a:cubicBezTo>
                        <a:pt x="274" y="89"/>
                        <a:pt x="267" y="90"/>
                        <a:pt x="260" y="91"/>
                      </a:cubicBezTo>
                      <a:cubicBezTo>
                        <a:pt x="267" y="97"/>
                        <a:pt x="275" y="97"/>
                        <a:pt x="284" y="97"/>
                      </a:cubicBezTo>
                      <a:cubicBezTo>
                        <a:pt x="288" y="97"/>
                        <a:pt x="292" y="97"/>
                        <a:pt x="296" y="97"/>
                      </a:cubicBezTo>
                      <a:cubicBezTo>
                        <a:pt x="284" y="100"/>
                        <a:pt x="272" y="98"/>
                        <a:pt x="260" y="99"/>
                      </a:cubicBezTo>
                      <a:cubicBezTo>
                        <a:pt x="265" y="101"/>
                        <a:pt x="270" y="101"/>
                        <a:pt x="275" y="101"/>
                      </a:cubicBezTo>
                      <a:cubicBezTo>
                        <a:pt x="280" y="102"/>
                        <a:pt x="286" y="103"/>
                        <a:pt x="291" y="103"/>
                      </a:cubicBezTo>
                      <a:cubicBezTo>
                        <a:pt x="296" y="103"/>
                        <a:pt x="302" y="103"/>
                        <a:pt x="307" y="103"/>
                      </a:cubicBezTo>
                      <a:cubicBezTo>
                        <a:pt x="292" y="107"/>
                        <a:pt x="277" y="103"/>
                        <a:pt x="262" y="104"/>
                      </a:cubicBezTo>
                      <a:cubicBezTo>
                        <a:pt x="269" y="107"/>
                        <a:pt x="278" y="104"/>
                        <a:pt x="285" y="106"/>
                      </a:cubicBezTo>
                      <a:cubicBezTo>
                        <a:pt x="285" y="107"/>
                        <a:pt x="285" y="107"/>
                        <a:pt x="285" y="107"/>
                      </a:cubicBezTo>
                      <a:cubicBezTo>
                        <a:pt x="278" y="107"/>
                        <a:pt x="271" y="108"/>
                        <a:pt x="264" y="108"/>
                      </a:cubicBezTo>
                      <a:cubicBezTo>
                        <a:pt x="275" y="109"/>
                        <a:pt x="285" y="109"/>
                        <a:pt x="294" y="110"/>
                      </a:cubicBezTo>
                      <a:cubicBezTo>
                        <a:pt x="284" y="113"/>
                        <a:pt x="272" y="110"/>
                        <a:pt x="260" y="111"/>
                      </a:cubicBezTo>
                      <a:cubicBezTo>
                        <a:pt x="267" y="113"/>
                        <a:pt x="274" y="113"/>
                        <a:pt x="281" y="114"/>
                      </a:cubicBezTo>
                      <a:cubicBezTo>
                        <a:pt x="289" y="114"/>
                        <a:pt x="296" y="115"/>
                        <a:pt x="303" y="116"/>
                      </a:cubicBezTo>
                      <a:cubicBezTo>
                        <a:pt x="299" y="116"/>
                        <a:pt x="294" y="117"/>
                        <a:pt x="290" y="117"/>
                      </a:cubicBezTo>
                      <a:cubicBezTo>
                        <a:pt x="275" y="115"/>
                        <a:pt x="261" y="113"/>
                        <a:pt x="246" y="111"/>
                      </a:cubicBezTo>
                      <a:cubicBezTo>
                        <a:pt x="239" y="110"/>
                        <a:pt x="232" y="110"/>
                        <a:pt x="225" y="110"/>
                      </a:cubicBezTo>
                      <a:cubicBezTo>
                        <a:pt x="234" y="114"/>
                        <a:pt x="243" y="116"/>
                        <a:pt x="252" y="116"/>
                      </a:cubicBezTo>
                      <a:cubicBezTo>
                        <a:pt x="262" y="117"/>
                        <a:pt x="271" y="118"/>
                        <a:pt x="281" y="118"/>
                      </a:cubicBezTo>
                      <a:cubicBezTo>
                        <a:pt x="281" y="119"/>
                        <a:pt x="281" y="119"/>
                        <a:pt x="281" y="119"/>
                      </a:cubicBezTo>
                      <a:cubicBezTo>
                        <a:pt x="276" y="119"/>
                        <a:pt x="271" y="120"/>
                        <a:pt x="266" y="120"/>
                      </a:cubicBezTo>
                      <a:cubicBezTo>
                        <a:pt x="262" y="119"/>
                        <a:pt x="257" y="118"/>
                        <a:pt x="253" y="118"/>
                      </a:cubicBezTo>
                      <a:cubicBezTo>
                        <a:pt x="233" y="119"/>
                        <a:pt x="215" y="111"/>
                        <a:pt x="196" y="106"/>
                      </a:cubicBezTo>
                      <a:cubicBezTo>
                        <a:pt x="180" y="101"/>
                        <a:pt x="163" y="95"/>
                        <a:pt x="146" y="90"/>
                      </a:cubicBezTo>
                      <a:cubicBezTo>
                        <a:pt x="148" y="91"/>
                        <a:pt x="151" y="93"/>
                        <a:pt x="153" y="94"/>
                      </a:cubicBezTo>
                      <a:cubicBezTo>
                        <a:pt x="174" y="104"/>
                        <a:pt x="196" y="112"/>
                        <a:pt x="219" y="117"/>
                      </a:cubicBezTo>
                      <a:cubicBezTo>
                        <a:pt x="233" y="120"/>
                        <a:pt x="248" y="121"/>
                        <a:pt x="263" y="121"/>
                      </a:cubicBezTo>
                      <a:cubicBezTo>
                        <a:pt x="264" y="121"/>
                        <a:pt x="265" y="121"/>
                        <a:pt x="267" y="121"/>
                      </a:cubicBezTo>
                      <a:cubicBezTo>
                        <a:pt x="267" y="122"/>
                        <a:pt x="267" y="122"/>
                        <a:pt x="267" y="123"/>
                      </a:cubicBezTo>
                      <a:cubicBezTo>
                        <a:pt x="261" y="123"/>
                        <a:pt x="255" y="123"/>
                        <a:pt x="249" y="123"/>
                      </a:cubicBezTo>
                      <a:cubicBezTo>
                        <a:pt x="243" y="123"/>
                        <a:pt x="237" y="122"/>
                        <a:pt x="231" y="122"/>
                      </a:cubicBezTo>
                      <a:cubicBezTo>
                        <a:pt x="248" y="128"/>
                        <a:pt x="266" y="128"/>
                        <a:pt x="285" y="129"/>
                      </a:cubicBezTo>
                      <a:cubicBezTo>
                        <a:pt x="285" y="129"/>
                        <a:pt x="285" y="129"/>
                        <a:pt x="285" y="130"/>
                      </a:cubicBezTo>
                      <a:cubicBezTo>
                        <a:pt x="280" y="130"/>
                        <a:pt x="275" y="131"/>
                        <a:pt x="270" y="130"/>
                      </a:cubicBezTo>
                      <a:cubicBezTo>
                        <a:pt x="260" y="130"/>
                        <a:pt x="249" y="129"/>
                        <a:pt x="238" y="127"/>
                      </a:cubicBezTo>
                      <a:cubicBezTo>
                        <a:pt x="227" y="125"/>
                        <a:pt x="215" y="121"/>
                        <a:pt x="204" y="118"/>
                      </a:cubicBezTo>
                      <a:cubicBezTo>
                        <a:pt x="191" y="113"/>
                        <a:pt x="177" y="109"/>
                        <a:pt x="164" y="105"/>
                      </a:cubicBezTo>
                      <a:cubicBezTo>
                        <a:pt x="155" y="101"/>
                        <a:pt x="145" y="98"/>
                        <a:pt x="135" y="95"/>
                      </a:cubicBezTo>
                      <a:cubicBezTo>
                        <a:pt x="135" y="94"/>
                        <a:pt x="134" y="94"/>
                        <a:pt x="133" y="95"/>
                      </a:cubicBezTo>
                      <a:cubicBezTo>
                        <a:pt x="137" y="96"/>
                        <a:pt x="140" y="98"/>
                        <a:pt x="144" y="100"/>
                      </a:cubicBezTo>
                      <a:cubicBezTo>
                        <a:pt x="164" y="110"/>
                        <a:pt x="185" y="118"/>
                        <a:pt x="207" y="125"/>
                      </a:cubicBezTo>
                      <a:cubicBezTo>
                        <a:pt x="227" y="131"/>
                        <a:pt x="247" y="135"/>
                        <a:pt x="268" y="134"/>
                      </a:cubicBezTo>
                      <a:cubicBezTo>
                        <a:pt x="270" y="134"/>
                        <a:pt x="272" y="134"/>
                        <a:pt x="274" y="134"/>
                      </a:cubicBezTo>
                      <a:cubicBezTo>
                        <a:pt x="274" y="135"/>
                        <a:pt x="274" y="135"/>
                        <a:pt x="274" y="135"/>
                      </a:cubicBezTo>
                      <a:cubicBezTo>
                        <a:pt x="270" y="136"/>
                        <a:pt x="265" y="136"/>
                        <a:pt x="261" y="136"/>
                      </a:cubicBezTo>
                      <a:cubicBezTo>
                        <a:pt x="241" y="135"/>
                        <a:pt x="222" y="133"/>
                        <a:pt x="202" y="126"/>
                      </a:cubicBezTo>
                      <a:cubicBezTo>
                        <a:pt x="174" y="117"/>
                        <a:pt x="146" y="105"/>
                        <a:pt x="120" y="90"/>
                      </a:cubicBezTo>
                      <a:cubicBezTo>
                        <a:pt x="119" y="90"/>
                        <a:pt x="118" y="89"/>
                        <a:pt x="117" y="89"/>
                      </a:cubicBezTo>
                      <a:cubicBezTo>
                        <a:pt x="113" y="85"/>
                        <a:pt x="109" y="81"/>
                        <a:pt x="106" y="77"/>
                      </a:cubicBezTo>
                      <a:cubicBezTo>
                        <a:pt x="117" y="83"/>
                        <a:pt x="128" y="88"/>
                        <a:pt x="139" y="94"/>
                      </a:cubicBezTo>
                      <a:cubicBezTo>
                        <a:pt x="139" y="93"/>
                        <a:pt x="139" y="93"/>
                        <a:pt x="140" y="92"/>
                      </a:cubicBezTo>
                      <a:cubicBezTo>
                        <a:pt x="137" y="91"/>
                        <a:pt x="135" y="90"/>
                        <a:pt x="132" y="89"/>
                      </a:cubicBezTo>
                      <a:cubicBezTo>
                        <a:pt x="122" y="83"/>
                        <a:pt x="112" y="79"/>
                        <a:pt x="103" y="73"/>
                      </a:cubicBezTo>
                      <a:cubicBezTo>
                        <a:pt x="97" y="70"/>
                        <a:pt x="91" y="67"/>
                        <a:pt x="88" y="62"/>
                      </a:cubicBezTo>
                      <a:cubicBezTo>
                        <a:pt x="85" y="57"/>
                        <a:pt x="80" y="57"/>
                        <a:pt x="76" y="55"/>
                      </a:cubicBezTo>
                      <a:cubicBezTo>
                        <a:pt x="68" y="50"/>
                        <a:pt x="60" y="47"/>
                        <a:pt x="51" y="45"/>
                      </a:cubicBezTo>
                      <a:cubicBezTo>
                        <a:pt x="39" y="42"/>
                        <a:pt x="27" y="40"/>
                        <a:pt x="15" y="38"/>
                      </a:cubicBezTo>
                      <a:cubicBezTo>
                        <a:pt x="10" y="37"/>
                        <a:pt x="5" y="37"/>
                        <a:pt x="0" y="35"/>
                      </a:cubicBezTo>
                      <a:cubicBezTo>
                        <a:pt x="2" y="35"/>
                        <a:pt x="4" y="35"/>
                        <a:pt x="5" y="35"/>
                      </a:cubicBezTo>
                      <a:cubicBezTo>
                        <a:pt x="7" y="35"/>
                        <a:pt x="9" y="33"/>
                        <a:pt x="10" y="32"/>
                      </a:cubicBezTo>
                      <a:cubicBezTo>
                        <a:pt x="15" y="30"/>
                        <a:pt x="20" y="31"/>
                        <a:pt x="25" y="30"/>
                      </a:cubicBezTo>
                      <a:cubicBezTo>
                        <a:pt x="30" y="29"/>
                        <a:pt x="35" y="27"/>
                        <a:pt x="40" y="26"/>
                      </a:cubicBezTo>
                      <a:cubicBezTo>
                        <a:pt x="43" y="25"/>
                        <a:pt x="47" y="25"/>
                        <a:pt x="50" y="24"/>
                      </a:cubicBezTo>
                      <a:cubicBezTo>
                        <a:pt x="52" y="23"/>
                        <a:pt x="54" y="22"/>
                        <a:pt x="57" y="21"/>
                      </a:cubicBezTo>
                      <a:cubicBezTo>
                        <a:pt x="66" y="18"/>
                        <a:pt x="76" y="15"/>
                        <a:pt x="85" y="13"/>
                      </a:cubicBezTo>
                      <a:cubicBezTo>
                        <a:pt x="93" y="11"/>
                        <a:pt x="101" y="11"/>
                        <a:pt x="108" y="11"/>
                      </a:cubicBezTo>
                      <a:cubicBezTo>
                        <a:pt x="117" y="10"/>
                        <a:pt x="125" y="11"/>
                        <a:pt x="133" y="10"/>
                      </a:cubicBezTo>
                      <a:cubicBezTo>
                        <a:pt x="133" y="10"/>
                        <a:pt x="133" y="10"/>
                        <a:pt x="133" y="10"/>
                      </a:cubicBezTo>
                      <a:cubicBezTo>
                        <a:pt x="123" y="9"/>
                        <a:pt x="114" y="8"/>
                        <a:pt x="103" y="8"/>
                      </a:cubicBezTo>
                      <a:cubicBezTo>
                        <a:pt x="109" y="6"/>
                        <a:pt x="115" y="5"/>
                        <a:pt x="121" y="3"/>
                      </a:cubicBezTo>
                      <a:cubicBezTo>
                        <a:pt x="124" y="4"/>
                        <a:pt x="127" y="4"/>
                        <a:pt x="130" y="5"/>
                      </a:cubicBezTo>
                      <a:cubicBezTo>
                        <a:pt x="138" y="6"/>
                        <a:pt x="147" y="7"/>
                        <a:pt x="156" y="9"/>
                      </a:cubicBezTo>
                      <a:cubicBezTo>
                        <a:pt x="167" y="11"/>
                        <a:pt x="178" y="13"/>
                        <a:pt x="189" y="15"/>
                      </a:cubicBezTo>
                      <a:cubicBezTo>
                        <a:pt x="202" y="18"/>
                        <a:pt x="215" y="21"/>
                        <a:pt x="227" y="24"/>
                      </a:cubicBezTo>
                      <a:cubicBezTo>
                        <a:pt x="236" y="26"/>
                        <a:pt x="244" y="28"/>
                        <a:pt x="252" y="31"/>
                      </a:cubicBezTo>
                      <a:cubicBezTo>
                        <a:pt x="250" y="29"/>
                        <a:pt x="247" y="28"/>
                        <a:pt x="245" y="27"/>
                      </a:cubicBezTo>
                      <a:cubicBezTo>
                        <a:pt x="235" y="24"/>
                        <a:pt x="226" y="20"/>
                        <a:pt x="216" y="17"/>
                      </a:cubicBezTo>
                      <a:cubicBezTo>
                        <a:pt x="199" y="13"/>
                        <a:pt x="182" y="9"/>
                        <a:pt x="164" y="6"/>
                      </a:cubicBezTo>
                      <a:moveTo>
                        <a:pt x="250" y="74"/>
                      </a:moveTo>
                      <a:cubicBezTo>
                        <a:pt x="256" y="78"/>
                        <a:pt x="262" y="81"/>
                        <a:pt x="270" y="80"/>
                      </a:cubicBezTo>
                      <a:cubicBezTo>
                        <a:pt x="258" y="72"/>
                        <a:pt x="246" y="66"/>
                        <a:pt x="233" y="61"/>
                      </a:cubicBez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39" y="65"/>
                        <a:pt x="245" y="69"/>
                        <a:pt x="252" y="72"/>
                      </a:cubicBezTo>
                      <a:cubicBezTo>
                        <a:pt x="251" y="72"/>
                        <a:pt x="251" y="73"/>
                        <a:pt x="250" y="74"/>
                      </a:cubicBezTo>
                      <a:moveTo>
                        <a:pt x="186" y="58"/>
                      </a:moveTo>
                      <a:cubicBezTo>
                        <a:pt x="206" y="65"/>
                        <a:pt x="225" y="71"/>
                        <a:pt x="245" y="78"/>
                      </a:cubicBezTo>
                      <a:cubicBezTo>
                        <a:pt x="227" y="66"/>
                        <a:pt x="206" y="62"/>
                        <a:pt x="186" y="58"/>
                      </a:cubicBezTo>
                      <a:moveTo>
                        <a:pt x="165" y="88"/>
                      </a:moveTo>
                      <a:cubicBezTo>
                        <a:pt x="185" y="95"/>
                        <a:pt x="205" y="102"/>
                        <a:pt x="226" y="105"/>
                      </a:cubicBezTo>
                      <a:cubicBezTo>
                        <a:pt x="206" y="99"/>
                        <a:pt x="186" y="93"/>
                        <a:pt x="165" y="87"/>
                      </a:cubicBezTo>
                      <a:cubicBezTo>
                        <a:pt x="165" y="88"/>
                        <a:pt x="165" y="88"/>
                        <a:pt x="165" y="88"/>
                      </a:cubicBezTo>
                      <a:moveTo>
                        <a:pt x="215" y="92"/>
                      </a:moveTo>
                      <a:cubicBezTo>
                        <a:pt x="199" y="87"/>
                        <a:pt x="182" y="81"/>
                        <a:pt x="165" y="76"/>
                      </a:cubicBezTo>
                      <a:cubicBezTo>
                        <a:pt x="181" y="84"/>
                        <a:pt x="198" y="89"/>
                        <a:pt x="215" y="92"/>
                      </a:cubicBezTo>
                      <a:moveTo>
                        <a:pt x="228" y="88"/>
                      </a:moveTo>
                      <a:cubicBezTo>
                        <a:pt x="238" y="90"/>
                        <a:pt x="249" y="95"/>
                        <a:pt x="260" y="94"/>
                      </a:cubicBezTo>
                      <a:cubicBezTo>
                        <a:pt x="250" y="89"/>
                        <a:pt x="239" y="89"/>
                        <a:pt x="228" y="88"/>
                      </a:cubicBezTo>
                      <a:moveTo>
                        <a:pt x="252" y="103"/>
                      </a:moveTo>
                      <a:cubicBezTo>
                        <a:pt x="245" y="101"/>
                        <a:pt x="237" y="98"/>
                        <a:pt x="229" y="99"/>
                      </a:cubicBezTo>
                      <a:cubicBezTo>
                        <a:pt x="237" y="101"/>
                        <a:pt x="244" y="105"/>
                        <a:pt x="252" y="103"/>
                      </a:cubicBezTo>
                      <a:moveTo>
                        <a:pt x="136" y="24"/>
                      </a:moveTo>
                      <a:cubicBezTo>
                        <a:pt x="148" y="26"/>
                        <a:pt x="160" y="27"/>
                        <a:pt x="171" y="29"/>
                      </a:cubicBezTo>
                      <a:cubicBezTo>
                        <a:pt x="160" y="25"/>
                        <a:pt x="149" y="22"/>
                        <a:pt x="136" y="24"/>
                      </a:cubicBezTo>
                      <a:moveTo>
                        <a:pt x="78" y="24"/>
                      </a:moveTo>
                      <a:cubicBezTo>
                        <a:pt x="85" y="24"/>
                        <a:pt x="92" y="24"/>
                        <a:pt x="98" y="23"/>
                      </a:cubicBezTo>
                      <a:cubicBezTo>
                        <a:pt x="98" y="23"/>
                        <a:pt x="98" y="23"/>
                        <a:pt x="98" y="22"/>
                      </a:cubicBezTo>
                      <a:cubicBezTo>
                        <a:pt x="94" y="21"/>
                        <a:pt x="82" y="21"/>
                        <a:pt x="78" y="24"/>
                      </a:cubicBezTo>
                      <a:moveTo>
                        <a:pt x="201" y="24"/>
                      </a:moveTo>
                      <a:cubicBezTo>
                        <a:pt x="188" y="21"/>
                        <a:pt x="175" y="16"/>
                        <a:pt x="161" y="17"/>
                      </a:cubicBezTo>
                      <a:cubicBezTo>
                        <a:pt x="174" y="19"/>
                        <a:pt x="188" y="22"/>
                        <a:pt x="201" y="24"/>
                      </a:cubicBezTo>
                      <a:moveTo>
                        <a:pt x="90" y="35"/>
                      </a:moveTo>
                      <a:cubicBezTo>
                        <a:pt x="84" y="33"/>
                        <a:pt x="81" y="33"/>
                        <a:pt x="75" y="35"/>
                      </a:cubicBezTo>
                      <a:cubicBezTo>
                        <a:pt x="80" y="39"/>
                        <a:pt x="85" y="36"/>
                        <a:pt x="90" y="35"/>
                      </a:cubicBezTo>
                      <a:moveTo>
                        <a:pt x="115" y="70"/>
                      </a:moveTo>
                      <a:cubicBezTo>
                        <a:pt x="123" y="74"/>
                        <a:pt x="131" y="78"/>
                        <a:pt x="139" y="82"/>
                      </a:cubicBezTo>
                      <a:cubicBezTo>
                        <a:pt x="140" y="81"/>
                        <a:pt x="140" y="81"/>
                        <a:pt x="140" y="81"/>
                      </a:cubicBezTo>
                      <a:cubicBezTo>
                        <a:pt x="132" y="77"/>
                        <a:pt x="124" y="73"/>
                        <a:pt x="116" y="69"/>
                      </a:cubicBezTo>
                      <a:cubicBezTo>
                        <a:pt x="115" y="69"/>
                        <a:pt x="115" y="70"/>
                        <a:pt x="115" y="70"/>
                      </a:cubicBezTo>
                      <a:moveTo>
                        <a:pt x="226" y="61"/>
                      </a:moveTo>
                      <a:cubicBezTo>
                        <a:pt x="219" y="58"/>
                        <a:pt x="212" y="56"/>
                        <a:pt x="205" y="54"/>
                      </a:cubicBezTo>
                      <a:cubicBezTo>
                        <a:pt x="205" y="54"/>
                        <a:pt x="205" y="55"/>
                        <a:pt x="205" y="55"/>
                      </a:cubicBezTo>
                      <a:cubicBezTo>
                        <a:pt x="212" y="57"/>
                        <a:pt x="219" y="60"/>
                        <a:pt x="226" y="62"/>
                      </a:cubicBezTo>
                      <a:cubicBezTo>
                        <a:pt x="226" y="62"/>
                        <a:pt x="226" y="61"/>
                        <a:pt x="226" y="61"/>
                      </a:cubicBezTo>
                      <a:moveTo>
                        <a:pt x="253" y="88"/>
                      </a:moveTo>
                      <a:cubicBezTo>
                        <a:pt x="259" y="88"/>
                        <a:pt x="263" y="88"/>
                        <a:pt x="268" y="88"/>
                      </a:cubicBezTo>
                      <a:cubicBezTo>
                        <a:pt x="266" y="85"/>
                        <a:pt x="257" y="85"/>
                        <a:pt x="253" y="88"/>
                      </a:cubicBezTo>
                      <a:moveTo>
                        <a:pt x="119" y="31"/>
                      </a:moveTo>
                      <a:cubicBezTo>
                        <a:pt x="115" y="31"/>
                        <a:pt x="110" y="30"/>
                        <a:pt x="106" y="30"/>
                      </a:cubicBezTo>
                      <a:cubicBezTo>
                        <a:pt x="106" y="31"/>
                        <a:pt x="106" y="31"/>
                        <a:pt x="106" y="32"/>
                      </a:cubicBezTo>
                      <a:cubicBezTo>
                        <a:pt x="110" y="34"/>
                        <a:pt x="115" y="32"/>
                        <a:pt x="119" y="32"/>
                      </a:cubicBezTo>
                      <a:cubicBezTo>
                        <a:pt x="119" y="32"/>
                        <a:pt x="119" y="31"/>
                        <a:pt x="119" y="31"/>
                      </a:cubicBezTo>
                      <a:moveTo>
                        <a:pt x="188" y="29"/>
                      </a:moveTo>
                      <a:cubicBezTo>
                        <a:pt x="197" y="31"/>
                        <a:pt x="206" y="33"/>
                        <a:pt x="214" y="35"/>
                      </a:cubicBezTo>
                      <a:cubicBezTo>
                        <a:pt x="214" y="35"/>
                        <a:pt x="214" y="35"/>
                        <a:pt x="215" y="34"/>
                      </a:cubicBezTo>
                      <a:cubicBezTo>
                        <a:pt x="206" y="32"/>
                        <a:pt x="197" y="30"/>
                        <a:pt x="188" y="28"/>
                      </a:cubicBezTo>
                      <a:cubicBezTo>
                        <a:pt x="188" y="29"/>
                        <a:pt x="188" y="29"/>
                        <a:pt x="188" y="29"/>
                      </a:cubicBezTo>
                      <a:moveTo>
                        <a:pt x="89" y="46"/>
                      </a:moveTo>
                      <a:cubicBezTo>
                        <a:pt x="86" y="46"/>
                        <a:pt x="82" y="46"/>
                        <a:pt x="79" y="46"/>
                      </a:cubicBezTo>
                      <a:cubicBezTo>
                        <a:pt x="79" y="46"/>
                        <a:pt x="79" y="47"/>
                        <a:pt x="79" y="48"/>
                      </a:cubicBezTo>
                      <a:cubicBezTo>
                        <a:pt x="82" y="48"/>
                        <a:pt x="86" y="48"/>
                        <a:pt x="89" y="48"/>
                      </a:cubicBezTo>
                      <a:cubicBezTo>
                        <a:pt x="89" y="47"/>
                        <a:pt x="89" y="47"/>
                        <a:pt x="89" y="46"/>
                      </a:cubicBezTo>
                      <a:moveTo>
                        <a:pt x="101" y="43"/>
                      </a:moveTo>
                      <a:cubicBezTo>
                        <a:pt x="105" y="47"/>
                        <a:pt x="108" y="45"/>
                        <a:pt x="112" y="45"/>
                      </a:cubicBezTo>
                      <a:cubicBezTo>
                        <a:pt x="108" y="41"/>
                        <a:pt x="105" y="43"/>
                        <a:pt x="101" y="43"/>
                      </a:cubicBezTo>
                      <a:moveTo>
                        <a:pt x="254" y="83"/>
                      </a:moveTo>
                      <a:cubicBezTo>
                        <a:pt x="250" y="82"/>
                        <a:pt x="245" y="81"/>
                        <a:pt x="240" y="80"/>
                      </a:cubicBezTo>
                      <a:cubicBezTo>
                        <a:pt x="245" y="83"/>
                        <a:pt x="249" y="85"/>
                        <a:pt x="254" y="83"/>
                      </a:cubicBezTo>
                      <a:moveTo>
                        <a:pt x="159" y="65"/>
                      </a:moveTo>
                      <a:cubicBezTo>
                        <a:pt x="155" y="64"/>
                        <a:pt x="151" y="63"/>
                        <a:pt x="146" y="62"/>
                      </a:cubicBezTo>
                      <a:cubicBezTo>
                        <a:pt x="146" y="62"/>
                        <a:pt x="146" y="63"/>
                        <a:pt x="146" y="63"/>
                      </a:cubicBezTo>
                      <a:cubicBezTo>
                        <a:pt x="150" y="65"/>
                        <a:pt x="154" y="66"/>
                        <a:pt x="158" y="67"/>
                      </a:cubicBezTo>
                      <a:cubicBezTo>
                        <a:pt x="158" y="66"/>
                        <a:pt x="159" y="66"/>
                        <a:pt x="159" y="65"/>
                      </a:cubicBezTo>
                      <a:moveTo>
                        <a:pt x="166" y="54"/>
                      </a:moveTo>
                      <a:cubicBezTo>
                        <a:pt x="162" y="53"/>
                        <a:pt x="158" y="53"/>
                        <a:pt x="155" y="52"/>
                      </a:cubicBezTo>
                      <a:cubicBezTo>
                        <a:pt x="155" y="52"/>
                        <a:pt x="154" y="53"/>
                        <a:pt x="154" y="53"/>
                      </a:cubicBezTo>
                      <a:cubicBezTo>
                        <a:pt x="158" y="54"/>
                        <a:pt x="162" y="55"/>
                        <a:pt x="165" y="56"/>
                      </a:cubicBezTo>
                      <a:cubicBezTo>
                        <a:pt x="165" y="55"/>
                        <a:pt x="166" y="55"/>
                        <a:pt x="166" y="54"/>
                      </a:cubicBezTo>
                      <a:moveTo>
                        <a:pt x="241" y="53"/>
                      </a:moveTo>
                      <a:cubicBezTo>
                        <a:pt x="236" y="52"/>
                        <a:pt x="232" y="50"/>
                        <a:pt x="227" y="49"/>
                      </a:cubicBezTo>
                      <a:cubicBezTo>
                        <a:pt x="227" y="50"/>
                        <a:pt x="227" y="50"/>
                        <a:pt x="227" y="50"/>
                      </a:cubicBezTo>
                      <a:cubicBezTo>
                        <a:pt x="231" y="51"/>
                        <a:pt x="236" y="53"/>
                        <a:pt x="241" y="54"/>
                      </a:cubicBezTo>
                      <a:cubicBezTo>
                        <a:pt x="241" y="54"/>
                        <a:pt x="241" y="53"/>
                        <a:pt x="241" y="53"/>
                      </a:cubicBezTo>
                      <a:moveTo>
                        <a:pt x="114" y="57"/>
                      </a:moveTo>
                      <a:cubicBezTo>
                        <a:pt x="111" y="56"/>
                        <a:pt x="108" y="55"/>
                        <a:pt x="105" y="54"/>
                      </a:cubicBezTo>
                      <a:cubicBezTo>
                        <a:pt x="105" y="54"/>
                        <a:pt x="105" y="54"/>
                        <a:pt x="105" y="55"/>
                      </a:cubicBezTo>
                      <a:cubicBezTo>
                        <a:pt x="108" y="56"/>
                        <a:pt x="110" y="59"/>
                        <a:pt x="114" y="59"/>
                      </a:cubicBezTo>
                      <a:cubicBezTo>
                        <a:pt x="114" y="58"/>
                        <a:pt x="114" y="58"/>
                        <a:pt x="114" y="57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38" y="1277"/>
                  <a:ext cx="213" cy="61"/>
                </a:xfrm>
                <a:custGeom>
                  <a:avLst/>
                  <a:gdLst>
                    <a:gd name="T0" fmla="*/ 37 w 262"/>
                    <a:gd name="T1" fmla="*/ 14 h 75"/>
                    <a:gd name="T2" fmla="*/ 66 w 262"/>
                    <a:gd name="T3" fmla="*/ 19 h 75"/>
                    <a:gd name="T4" fmla="*/ 142 w 262"/>
                    <a:gd name="T5" fmla="*/ 32 h 75"/>
                    <a:gd name="T6" fmla="*/ 244 w 262"/>
                    <a:gd name="T7" fmla="*/ 71 h 75"/>
                    <a:gd name="T8" fmla="*/ 262 w 262"/>
                    <a:gd name="T9" fmla="*/ 75 h 75"/>
                    <a:gd name="T10" fmla="*/ 262 w 262"/>
                    <a:gd name="T11" fmla="*/ 73 h 75"/>
                    <a:gd name="T12" fmla="*/ 255 w 262"/>
                    <a:gd name="T13" fmla="*/ 70 h 75"/>
                    <a:gd name="T14" fmla="*/ 220 w 262"/>
                    <a:gd name="T15" fmla="*/ 51 h 75"/>
                    <a:gd name="T16" fmla="*/ 202 w 262"/>
                    <a:gd name="T17" fmla="*/ 38 h 75"/>
                    <a:gd name="T18" fmla="*/ 137 w 262"/>
                    <a:gd name="T19" fmla="*/ 13 h 75"/>
                    <a:gd name="T20" fmla="*/ 65 w 262"/>
                    <a:gd name="T21" fmla="*/ 1 h 75"/>
                    <a:gd name="T22" fmla="*/ 43 w 262"/>
                    <a:gd name="T23" fmla="*/ 2 h 75"/>
                    <a:gd name="T24" fmla="*/ 8 w 262"/>
                    <a:gd name="T25" fmla="*/ 6 h 75"/>
                    <a:gd name="T26" fmla="*/ 0 w 262"/>
                    <a:gd name="T27" fmla="*/ 11 h 75"/>
                    <a:gd name="T28" fmla="*/ 6 w 262"/>
                    <a:gd name="T29" fmla="*/ 12 h 75"/>
                    <a:gd name="T30" fmla="*/ 37 w 262"/>
                    <a:gd name="T31" fmla="*/ 1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2" h="75">
                      <a:moveTo>
                        <a:pt x="37" y="14"/>
                      </a:moveTo>
                      <a:cubicBezTo>
                        <a:pt x="47" y="15"/>
                        <a:pt x="56" y="17"/>
                        <a:pt x="66" y="19"/>
                      </a:cubicBezTo>
                      <a:cubicBezTo>
                        <a:pt x="92" y="22"/>
                        <a:pt x="117" y="27"/>
                        <a:pt x="142" y="32"/>
                      </a:cubicBezTo>
                      <a:cubicBezTo>
                        <a:pt x="178" y="40"/>
                        <a:pt x="210" y="56"/>
                        <a:pt x="244" y="71"/>
                      </a:cubicBezTo>
                      <a:cubicBezTo>
                        <a:pt x="249" y="74"/>
                        <a:pt x="255" y="75"/>
                        <a:pt x="262" y="75"/>
                      </a:cubicBezTo>
                      <a:cubicBezTo>
                        <a:pt x="262" y="74"/>
                        <a:pt x="262" y="74"/>
                        <a:pt x="262" y="73"/>
                      </a:cubicBezTo>
                      <a:cubicBezTo>
                        <a:pt x="260" y="72"/>
                        <a:pt x="258" y="70"/>
                        <a:pt x="255" y="70"/>
                      </a:cubicBezTo>
                      <a:cubicBezTo>
                        <a:pt x="242" y="66"/>
                        <a:pt x="232" y="57"/>
                        <a:pt x="220" y="51"/>
                      </a:cubicBezTo>
                      <a:cubicBezTo>
                        <a:pt x="214" y="47"/>
                        <a:pt x="208" y="42"/>
                        <a:pt x="202" y="38"/>
                      </a:cubicBezTo>
                      <a:cubicBezTo>
                        <a:pt x="181" y="28"/>
                        <a:pt x="159" y="20"/>
                        <a:pt x="137" y="13"/>
                      </a:cubicBezTo>
                      <a:cubicBezTo>
                        <a:pt x="114" y="6"/>
                        <a:pt x="89" y="3"/>
                        <a:pt x="65" y="1"/>
                      </a:cubicBezTo>
                      <a:cubicBezTo>
                        <a:pt x="58" y="0"/>
                        <a:pt x="50" y="1"/>
                        <a:pt x="43" y="2"/>
                      </a:cubicBezTo>
                      <a:cubicBezTo>
                        <a:pt x="31" y="4"/>
                        <a:pt x="20" y="8"/>
                        <a:pt x="8" y="6"/>
                      </a:cubicBezTo>
                      <a:cubicBezTo>
                        <a:pt x="5" y="5"/>
                        <a:pt x="2" y="7"/>
                        <a:pt x="0" y="11"/>
                      </a:cubicBezTo>
                      <a:cubicBezTo>
                        <a:pt x="2" y="11"/>
                        <a:pt x="4" y="12"/>
                        <a:pt x="6" y="12"/>
                      </a:cubicBezTo>
                      <a:cubicBezTo>
                        <a:pt x="16" y="13"/>
                        <a:pt x="27" y="13"/>
                        <a:pt x="37" y="1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3" y="1098"/>
                  <a:ext cx="294" cy="293"/>
                </a:xfrm>
                <a:custGeom>
                  <a:avLst/>
                  <a:gdLst>
                    <a:gd name="T0" fmla="*/ 24 w 361"/>
                    <a:gd name="T1" fmla="*/ 261 h 362"/>
                    <a:gd name="T2" fmla="*/ 42 w 361"/>
                    <a:gd name="T3" fmla="*/ 277 h 362"/>
                    <a:gd name="T4" fmla="*/ 70 w 361"/>
                    <a:gd name="T5" fmla="*/ 294 h 362"/>
                    <a:gd name="T6" fmla="*/ 79 w 361"/>
                    <a:gd name="T7" fmla="*/ 293 h 362"/>
                    <a:gd name="T8" fmla="*/ 85 w 361"/>
                    <a:gd name="T9" fmla="*/ 289 h 362"/>
                    <a:gd name="T10" fmla="*/ 81 w 361"/>
                    <a:gd name="T11" fmla="*/ 304 h 362"/>
                    <a:gd name="T12" fmla="*/ 80 w 361"/>
                    <a:gd name="T13" fmla="*/ 320 h 362"/>
                    <a:gd name="T14" fmla="*/ 88 w 361"/>
                    <a:gd name="T15" fmla="*/ 334 h 362"/>
                    <a:gd name="T16" fmla="*/ 117 w 361"/>
                    <a:gd name="T17" fmla="*/ 344 h 362"/>
                    <a:gd name="T18" fmla="*/ 147 w 361"/>
                    <a:gd name="T19" fmla="*/ 353 h 362"/>
                    <a:gd name="T20" fmla="*/ 171 w 361"/>
                    <a:gd name="T21" fmla="*/ 361 h 362"/>
                    <a:gd name="T22" fmla="*/ 190 w 361"/>
                    <a:gd name="T23" fmla="*/ 359 h 362"/>
                    <a:gd name="T24" fmla="*/ 211 w 361"/>
                    <a:gd name="T25" fmla="*/ 348 h 362"/>
                    <a:gd name="T26" fmla="*/ 239 w 361"/>
                    <a:gd name="T27" fmla="*/ 335 h 362"/>
                    <a:gd name="T28" fmla="*/ 251 w 361"/>
                    <a:gd name="T29" fmla="*/ 322 h 362"/>
                    <a:gd name="T30" fmla="*/ 255 w 361"/>
                    <a:gd name="T31" fmla="*/ 311 h 362"/>
                    <a:gd name="T32" fmla="*/ 259 w 361"/>
                    <a:gd name="T33" fmla="*/ 314 h 362"/>
                    <a:gd name="T34" fmla="*/ 261 w 361"/>
                    <a:gd name="T35" fmla="*/ 315 h 362"/>
                    <a:gd name="T36" fmla="*/ 271 w 361"/>
                    <a:gd name="T37" fmla="*/ 312 h 362"/>
                    <a:gd name="T38" fmla="*/ 296 w 361"/>
                    <a:gd name="T39" fmla="*/ 302 h 362"/>
                    <a:gd name="T40" fmla="*/ 302 w 361"/>
                    <a:gd name="T41" fmla="*/ 299 h 362"/>
                    <a:gd name="T42" fmla="*/ 311 w 361"/>
                    <a:gd name="T43" fmla="*/ 287 h 362"/>
                    <a:gd name="T44" fmla="*/ 320 w 361"/>
                    <a:gd name="T45" fmla="*/ 265 h 362"/>
                    <a:gd name="T46" fmla="*/ 329 w 361"/>
                    <a:gd name="T47" fmla="*/ 240 h 362"/>
                    <a:gd name="T48" fmla="*/ 324 w 361"/>
                    <a:gd name="T49" fmla="*/ 222 h 362"/>
                    <a:gd name="T50" fmla="*/ 324 w 361"/>
                    <a:gd name="T51" fmla="*/ 221 h 362"/>
                    <a:gd name="T52" fmla="*/ 338 w 361"/>
                    <a:gd name="T53" fmla="*/ 218 h 362"/>
                    <a:gd name="T54" fmla="*/ 347 w 361"/>
                    <a:gd name="T55" fmla="*/ 213 h 362"/>
                    <a:gd name="T56" fmla="*/ 358 w 361"/>
                    <a:gd name="T57" fmla="*/ 186 h 362"/>
                    <a:gd name="T58" fmla="*/ 361 w 361"/>
                    <a:gd name="T59" fmla="*/ 169 h 362"/>
                    <a:gd name="T60" fmla="*/ 343 w 361"/>
                    <a:gd name="T61" fmla="*/ 110 h 362"/>
                    <a:gd name="T62" fmla="*/ 321 w 361"/>
                    <a:gd name="T63" fmla="*/ 66 h 362"/>
                    <a:gd name="T64" fmla="*/ 321 w 361"/>
                    <a:gd name="T65" fmla="*/ 66 h 362"/>
                    <a:gd name="T66" fmla="*/ 319 w 361"/>
                    <a:gd name="T67" fmla="*/ 63 h 362"/>
                    <a:gd name="T68" fmla="*/ 312 w 361"/>
                    <a:gd name="T69" fmla="*/ 54 h 362"/>
                    <a:gd name="T70" fmla="*/ 307 w 361"/>
                    <a:gd name="T71" fmla="*/ 49 h 362"/>
                    <a:gd name="T72" fmla="*/ 304 w 361"/>
                    <a:gd name="T73" fmla="*/ 47 h 362"/>
                    <a:gd name="T74" fmla="*/ 283 w 361"/>
                    <a:gd name="T75" fmla="*/ 46 h 362"/>
                    <a:gd name="T76" fmla="*/ 283 w 361"/>
                    <a:gd name="T77" fmla="*/ 56 h 362"/>
                    <a:gd name="T78" fmla="*/ 280 w 361"/>
                    <a:gd name="T79" fmla="*/ 36 h 362"/>
                    <a:gd name="T80" fmla="*/ 278 w 361"/>
                    <a:gd name="T81" fmla="*/ 32 h 362"/>
                    <a:gd name="T82" fmla="*/ 275 w 361"/>
                    <a:gd name="T83" fmla="*/ 31 h 362"/>
                    <a:gd name="T84" fmla="*/ 257 w 361"/>
                    <a:gd name="T85" fmla="*/ 23 h 362"/>
                    <a:gd name="T86" fmla="*/ 249 w 361"/>
                    <a:gd name="T87" fmla="*/ 21 h 362"/>
                    <a:gd name="T88" fmla="*/ 226 w 361"/>
                    <a:gd name="T89" fmla="*/ 10 h 362"/>
                    <a:gd name="T90" fmla="*/ 199 w 361"/>
                    <a:gd name="T91" fmla="*/ 1 h 362"/>
                    <a:gd name="T92" fmla="*/ 183 w 361"/>
                    <a:gd name="T93" fmla="*/ 1 h 362"/>
                    <a:gd name="T94" fmla="*/ 163 w 361"/>
                    <a:gd name="T95" fmla="*/ 12 h 362"/>
                    <a:gd name="T96" fmla="*/ 144 w 361"/>
                    <a:gd name="T97" fmla="*/ 23 h 362"/>
                    <a:gd name="T98" fmla="*/ 118 w 361"/>
                    <a:gd name="T99" fmla="*/ 37 h 362"/>
                    <a:gd name="T100" fmla="*/ 96 w 361"/>
                    <a:gd name="T101" fmla="*/ 50 h 362"/>
                    <a:gd name="T102" fmla="*/ 89 w 361"/>
                    <a:gd name="T103" fmla="*/ 70 h 362"/>
                    <a:gd name="T104" fmla="*/ 93 w 361"/>
                    <a:gd name="T105" fmla="*/ 81 h 362"/>
                    <a:gd name="T106" fmla="*/ 82 w 361"/>
                    <a:gd name="T107" fmla="*/ 69 h 362"/>
                    <a:gd name="T108" fmla="*/ 76 w 361"/>
                    <a:gd name="T109" fmla="*/ 76 h 362"/>
                    <a:gd name="T110" fmla="*/ 57 w 361"/>
                    <a:gd name="T111" fmla="*/ 91 h 362"/>
                    <a:gd name="T112" fmla="*/ 27 w 361"/>
                    <a:gd name="T113" fmla="*/ 115 h 362"/>
                    <a:gd name="T114" fmla="*/ 2 w 361"/>
                    <a:gd name="T115" fmla="*/ 146 h 362"/>
                    <a:gd name="T116" fmla="*/ 1 w 361"/>
                    <a:gd name="T117" fmla="*/ 154 h 362"/>
                    <a:gd name="T118" fmla="*/ 5 w 361"/>
                    <a:gd name="T119" fmla="*/ 181 h 362"/>
                    <a:gd name="T120" fmla="*/ 9 w 361"/>
                    <a:gd name="T121" fmla="*/ 214 h 362"/>
                    <a:gd name="T122" fmla="*/ 11 w 361"/>
                    <a:gd name="T123" fmla="*/ 229 h 362"/>
                    <a:gd name="T124" fmla="*/ 24 w 361"/>
                    <a:gd name="T125" fmla="*/ 261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1" h="362">
                      <a:moveTo>
                        <a:pt x="24" y="261"/>
                      </a:moveTo>
                      <a:cubicBezTo>
                        <a:pt x="30" y="267"/>
                        <a:pt x="36" y="273"/>
                        <a:pt x="42" y="277"/>
                      </a:cubicBezTo>
                      <a:cubicBezTo>
                        <a:pt x="52" y="283"/>
                        <a:pt x="61" y="288"/>
                        <a:pt x="70" y="294"/>
                      </a:cubicBezTo>
                      <a:cubicBezTo>
                        <a:pt x="73" y="296"/>
                        <a:pt x="76" y="296"/>
                        <a:pt x="79" y="293"/>
                      </a:cubicBezTo>
                      <a:cubicBezTo>
                        <a:pt x="81" y="292"/>
                        <a:pt x="83" y="291"/>
                        <a:pt x="85" y="289"/>
                      </a:cubicBezTo>
                      <a:cubicBezTo>
                        <a:pt x="83" y="294"/>
                        <a:pt x="82" y="299"/>
                        <a:pt x="81" y="304"/>
                      </a:cubicBezTo>
                      <a:cubicBezTo>
                        <a:pt x="80" y="309"/>
                        <a:pt x="80" y="314"/>
                        <a:pt x="80" y="320"/>
                      </a:cubicBezTo>
                      <a:cubicBezTo>
                        <a:pt x="80" y="326"/>
                        <a:pt x="82" y="331"/>
                        <a:pt x="88" y="334"/>
                      </a:cubicBezTo>
                      <a:cubicBezTo>
                        <a:pt x="98" y="337"/>
                        <a:pt x="107" y="341"/>
                        <a:pt x="117" y="344"/>
                      </a:cubicBezTo>
                      <a:cubicBezTo>
                        <a:pt x="127" y="347"/>
                        <a:pt x="137" y="350"/>
                        <a:pt x="147" y="353"/>
                      </a:cubicBezTo>
                      <a:cubicBezTo>
                        <a:pt x="155" y="356"/>
                        <a:pt x="163" y="359"/>
                        <a:pt x="171" y="361"/>
                      </a:cubicBezTo>
                      <a:cubicBezTo>
                        <a:pt x="177" y="362"/>
                        <a:pt x="184" y="362"/>
                        <a:pt x="190" y="359"/>
                      </a:cubicBezTo>
                      <a:cubicBezTo>
                        <a:pt x="197" y="356"/>
                        <a:pt x="204" y="352"/>
                        <a:pt x="211" y="348"/>
                      </a:cubicBezTo>
                      <a:cubicBezTo>
                        <a:pt x="221" y="344"/>
                        <a:pt x="230" y="340"/>
                        <a:pt x="239" y="335"/>
                      </a:cubicBezTo>
                      <a:cubicBezTo>
                        <a:pt x="244" y="333"/>
                        <a:pt x="249" y="329"/>
                        <a:pt x="251" y="322"/>
                      </a:cubicBezTo>
                      <a:cubicBezTo>
                        <a:pt x="252" y="319"/>
                        <a:pt x="254" y="315"/>
                        <a:pt x="255" y="311"/>
                      </a:cubicBezTo>
                      <a:cubicBezTo>
                        <a:pt x="257" y="312"/>
                        <a:pt x="258" y="313"/>
                        <a:pt x="259" y="314"/>
                      </a:cubicBezTo>
                      <a:cubicBezTo>
                        <a:pt x="259" y="314"/>
                        <a:pt x="260" y="315"/>
                        <a:pt x="261" y="315"/>
                      </a:cubicBezTo>
                      <a:cubicBezTo>
                        <a:pt x="264" y="314"/>
                        <a:pt x="268" y="313"/>
                        <a:pt x="271" y="312"/>
                      </a:cubicBezTo>
                      <a:cubicBezTo>
                        <a:pt x="280" y="309"/>
                        <a:pt x="288" y="305"/>
                        <a:pt x="296" y="302"/>
                      </a:cubicBezTo>
                      <a:cubicBezTo>
                        <a:pt x="298" y="301"/>
                        <a:pt x="300" y="301"/>
                        <a:pt x="302" y="299"/>
                      </a:cubicBezTo>
                      <a:cubicBezTo>
                        <a:pt x="305" y="295"/>
                        <a:pt x="308" y="291"/>
                        <a:pt x="311" y="287"/>
                      </a:cubicBezTo>
                      <a:cubicBezTo>
                        <a:pt x="314" y="280"/>
                        <a:pt x="318" y="272"/>
                        <a:pt x="320" y="265"/>
                      </a:cubicBezTo>
                      <a:cubicBezTo>
                        <a:pt x="324" y="257"/>
                        <a:pt x="329" y="250"/>
                        <a:pt x="329" y="240"/>
                      </a:cubicBezTo>
                      <a:cubicBezTo>
                        <a:pt x="330" y="234"/>
                        <a:pt x="332" y="226"/>
                        <a:pt x="324" y="222"/>
                      </a:cubicBezTo>
                      <a:cubicBezTo>
                        <a:pt x="324" y="222"/>
                        <a:pt x="324" y="221"/>
                        <a:pt x="324" y="221"/>
                      </a:cubicBezTo>
                      <a:cubicBezTo>
                        <a:pt x="329" y="220"/>
                        <a:pt x="333" y="219"/>
                        <a:pt x="338" y="218"/>
                      </a:cubicBezTo>
                      <a:cubicBezTo>
                        <a:pt x="342" y="218"/>
                        <a:pt x="345" y="216"/>
                        <a:pt x="347" y="213"/>
                      </a:cubicBezTo>
                      <a:cubicBezTo>
                        <a:pt x="352" y="205"/>
                        <a:pt x="355" y="195"/>
                        <a:pt x="358" y="186"/>
                      </a:cubicBezTo>
                      <a:cubicBezTo>
                        <a:pt x="360" y="181"/>
                        <a:pt x="360" y="175"/>
                        <a:pt x="361" y="169"/>
                      </a:cubicBezTo>
                      <a:cubicBezTo>
                        <a:pt x="361" y="166"/>
                        <a:pt x="343" y="111"/>
                        <a:pt x="343" y="110"/>
                      </a:cubicBezTo>
                      <a:cubicBezTo>
                        <a:pt x="339" y="105"/>
                        <a:pt x="324" y="70"/>
                        <a:pt x="321" y="66"/>
                      </a:cubicBezTo>
                      <a:cubicBezTo>
                        <a:pt x="321" y="66"/>
                        <a:pt x="321" y="66"/>
                        <a:pt x="321" y="66"/>
                      </a:cubicBezTo>
                      <a:cubicBezTo>
                        <a:pt x="320" y="65"/>
                        <a:pt x="320" y="64"/>
                        <a:pt x="319" y="63"/>
                      </a:cubicBezTo>
                      <a:cubicBezTo>
                        <a:pt x="317" y="61"/>
                        <a:pt x="314" y="56"/>
                        <a:pt x="312" y="54"/>
                      </a:cubicBezTo>
                      <a:cubicBezTo>
                        <a:pt x="307" y="50"/>
                        <a:pt x="312" y="53"/>
                        <a:pt x="307" y="49"/>
                      </a:cubicBezTo>
                      <a:cubicBezTo>
                        <a:pt x="306" y="48"/>
                        <a:pt x="305" y="47"/>
                        <a:pt x="304" y="47"/>
                      </a:cubicBezTo>
                      <a:cubicBezTo>
                        <a:pt x="303" y="48"/>
                        <a:pt x="283" y="45"/>
                        <a:pt x="283" y="46"/>
                      </a:cubicBezTo>
                      <a:cubicBezTo>
                        <a:pt x="283" y="49"/>
                        <a:pt x="283" y="53"/>
                        <a:pt x="283" y="56"/>
                      </a:cubicBezTo>
                      <a:cubicBezTo>
                        <a:pt x="280" y="50"/>
                        <a:pt x="280" y="43"/>
                        <a:pt x="280" y="36"/>
                      </a:cubicBezTo>
                      <a:cubicBezTo>
                        <a:pt x="280" y="34"/>
                        <a:pt x="279" y="33"/>
                        <a:pt x="278" y="32"/>
                      </a:cubicBezTo>
                      <a:cubicBezTo>
                        <a:pt x="277" y="32"/>
                        <a:pt x="276" y="31"/>
                        <a:pt x="275" y="31"/>
                      </a:cubicBezTo>
                      <a:cubicBezTo>
                        <a:pt x="269" y="28"/>
                        <a:pt x="263" y="26"/>
                        <a:pt x="257" y="23"/>
                      </a:cubicBezTo>
                      <a:cubicBezTo>
                        <a:pt x="255" y="22"/>
                        <a:pt x="251" y="22"/>
                        <a:pt x="249" y="21"/>
                      </a:cubicBezTo>
                      <a:cubicBezTo>
                        <a:pt x="241" y="17"/>
                        <a:pt x="234" y="13"/>
                        <a:pt x="226" y="10"/>
                      </a:cubicBezTo>
                      <a:cubicBezTo>
                        <a:pt x="217" y="6"/>
                        <a:pt x="208" y="1"/>
                        <a:pt x="199" y="1"/>
                      </a:cubicBezTo>
                      <a:cubicBezTo>
                        <a:pt x="194" y="0"/>
                        <a:pt x="188" y="0"/>
                        <a:pt x="183" y="1"/>
                      </a:cubicBezTo>
                      <a:cubicBezTo>
                        <a:pt x="176" y="4"/>
                        <a:pt x="170" y="8"/>
                        <a:pt x="163" y="12"/>
                      </a:cubicBezTo>
                      <a:cubicBezTo>
                        <a:pt x="156" y="15"/>
                        <a:pt x="150" y="19"/>
                        <a:pt x="144" y="23"/>
                      </a:cubicBezTo>
                      <a:cubicBezTo>
                        <a:pt x="135" y="27"/>
                        <a:pt x="126" y="32"/>
                        <a:pt x="118" y="37"/>
                      </a:cubicBezTo>
                      <a:cubicBezTo>
                        <a:pt x="110" y="41"/>
                        <a:pt x="103" y="46"/>
                        <a:pt x="96" y="50"/>
                      </a:cubicBezTo>
                      <a:cubicBezTo>
                        <a:pt x="89" y="54"/>
                        <a:pt x="86" y="63"/>
                        <a:pt x="89" y="70"/>
                      </a:cubicBezTo>
                      <a:cubicBezTo>
                        <a:pt x="90" y="74"/>
                        <a:pt x="92" y="78"/>
                        <a:pt x="93" y="81"/>
                      </a:cubicBezTo>
                      <a:cubicBezTo>
                        <a:pt x="86" y="81"/>
                        <a:pt x="85" y="74"/>
                        <a:pt x="82" y="69"/>
                      </a:cubicBezTo>
                      <a:cubicBezTo>
                        <a:pt x="80" y="71"/>
                        <a:pt x="79" y="74"/>
                        <a:pt x="76" y="76"/>
                      </a:cubicBezTo>
                      <a:cubicBezTo>
                        <a:pt x="70" y="81"/>
                        <a:pt x="64" y="86"/>
                        <a:pt x="57" y="91"/>
                      </a:cubicBezTo>
                      <a:cubicBezTo>
                        <a:pt x="47" y="99"/>
                        <a:pt x="37" y="107"/>
                        <a:pt x="27" y="115"/>
                      </a:cubicBezTo>
                      <a:cubicBezTo>
                        <a:pt x="16" y="123"/>
                        <a:pt x="7" y="132"/>
                        <a:pt x="2" y="146"/>
                      </a:cubicBezTo>
                      <a:cubicBezTo>
                        <a:pt x="1" y="148"/>
                        <a:pt x="0" y="151"/>
                        <a:pt x="1" y="154"/>
                      </a:cubicBezTo>
                      <a:cubicBezTo>
                        <a:pt x="2" y="163"/>
                        <a:pt x="3" y="172"/>
                        <a:pt x="5" y="181"/>
                      </a:cubicBezTo>
                      <a:cubicBezTo>
                        <a:pt x="6" y="192"/>
                        <a:pt x="7" y="203"/>
                        <a:pt x="9" y="214"/>
                      </a:cubicBezTo>
                      <a:cubicBezTo>
                        <a:pt x="9" y="219"/>
                        <a:pt x="9" y="224"/>
                        <a:pt x="11" y="229"/>
                      </a:cubicBezTo>
                      <a:cubicBezTo>
                        <a:pt x="14" y="241"/>
                        <a:pt x="16" y="252"/>
                        <a:pt x="24" y="26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5" y="1098"/>
                  <a:ext cx="290" cy="292"/>
                </a:xfrm>
                <a:custGeom>
                  <a:avLst/>
                  <a:gdLst>
                    <a:gd name="T0" fmla="*/ 1 w 357"/>
                    <a:gd name="T1" fmla="*/ 165 h 360"/>
                    <a:gd name="T2" fmla="*/ 13 w 357"/>
                    <a:gd name="T3" fmla="*/ 127 h 360"/>
                    <a:gd name="T4" fmla="*/ 65 w 357"/>
                    <a:gd name="T5" fmla="*/ 86 h 360"/>
                    <a:gd name="T6" fmla="*/ 94 w 357"/>
                    <a:gd name="T7" fmla="*/ 83 h 360"/>
                    <a:gd name="T8" fmla="*/ 94 w 357"/>
                    <a:gd name="T9" fmla="*/ 52 h 360"/>
                    <a:gd name="T10" fmla="*/ 140 w 357"/>
                    <a:gd name="T11" fmla="*/ 25 h 360"/>
                    <a:gd name="T12" fmla="*/ 198 w 357"/>
                    <a:gd name="T13" fmla="*/ 2 h 360"/>
                    <a:gd name="T14" fmla="*/ 237 w 357"/>
                    <a:gd name="T15" fmla="*/ 17 h 360"/>
                    <a:gd name="T16" fmla="*/ 267 w 357"/>
                    <a:gd name="T17" fmla="*/ 30 h 360"/>
                    <a:gd name="T18" fmla="*/ 279 w 357"/>
                    <a:gd name="T19" fmla="*/ 61 h 360"/>
                    <a:gd name="T20" fmla="*/ 282 w 357"/>
                    <a:gd name="T21" fmla="*/ 61 h 360"/>
                    <a:gd name="T22" fmla="*/ 308 w 357"/>
                    <a:gd name="T23" fmla="*/ 55 h 360"/>
                    <a:gd name="T24" fmla="*/ 340 w 357"/>
                    <a:gd name="T25" fmla="*/ 114 h 360"/>
                    <a:gd name="T26" fmla="*/ 357 w 357"/>
                    <a:gd name="T27" fmla="*/ 170 h 360"/>
                    <a:gd name="T28" fmla="*/ 332 w 357"/>
                    <a:gd name="T29" fmla="*/ 217 h 360"/>
                    <a:gd name="T30" fmla="*/ 316 w 357"/>
                    <a:gd name="T31" fmla="*/ 220 h 360"/>
                    <a:gd name="T32" fmla="*/ 325 w 357"/>
                    <a:gd name="T33" fmla="*/ 230 h 360"/>
                    <a:gd name="T34" fmla="*/ 309 w 357"/>
                    <a:gd name="T35" fmla="*/ 282 h 360"/>
                    <a:gd name="T36" fmla="*/ 272 w 357"/>
                    <a:gd name="T37" fmla="*/ 308 h 360"/>
                    <a:gd name="T38" fmla="*/ 256 w 357"/>
                    <a:gd name="T39" fmla="*/ 310 h 360"/>
                    <a:gd name="T40" fmla="*/ 251 w 357"/>
                    <a:gd name="T41" fmla="*/ 310 h 360"/>
                    <a:gd name="T42" fmla="*/ 244 w 357"/>
                    <a:gd name="T43" fmla="*/ 323 h 360"/>
                    <a:gd name="T44" fmla="*/ 243 w 357"/>
                    <a:gd name="T45" fmla="*/ 324 h 360"/>
                    <a:gd name="T46" fmla="*/ 225 w 357"/>
                    <a:gd name="T47" fmla="*/ 339 h 360"/>
                    <a:gd name="T48" fmla="*/ 183 w 357"/>
                    <a:gd name="T49" fmla="*/ 359 h 360"/>
                    <a:gd name="T50" fmla="*/ 123 w 357"/>
                    <a:gd name="T51" fmla="*/ 344 h 360"/>
                    <a:gd name="T52" fmla="*/ 80 w 357"/>
                    <a:gd name="T53" fmla="*/ 322 h 360"/>
                    <a:gd name="T54" fmla="*/ 84 w 357"/>
                    <a:gd name="T55" fmla="*/ 295 h 360"/>
                    <a:gd name="T56" fmla="*/ 86 w 357"/>
                    <a:gd name="T57" fmla="*/ 284 h 360"/>
                    <a:gd name="T58" fmla="*/ 68 w 357"/>
                    <a:gd name="T59" fmla="*/ 291 h 360"/>
                    <a:gd name="T60" fmla="*/ 37 w 357"/>
                    <a:gd name="T61" fmla="*/ 272 h 360"/>
                    <a:gd name="T62" fmla="*/ 15 w 357"/>
                    <a:gd name="T63" fmla="*/ 244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7" h="360">
                      <a:moveTo>
                        <a:pt x="8" y="209"/>
                      </a:moveTo>
                      <a:cubicBezTo>
                        <a:pt x="7" y="194"/>
                        <a:pt x="4" y="180"/>
                        <a:pt x="1" y="165"/>
                      </a:cubicBezTo>
                      <a:cubicBezTo>
                        <a:pt x="0" y="157"/>
                        <a:pt x="0" y="149"/>
                        <a:pt x="4" y="142"/>
                      </a:cubicBezTo>
                      <a:cubicBezTo>
                        <a:pt x="7" y="137"/>
                        <a:pt x="9" y="131"/>
                        <a:pt x="13" y="127"/>
                      </a:cubicBezTo>
                      <a:cubicBezTo>
                        <a:pt x="19" y="121"/>
                        <a:pt x="26" y="116"/>
                        <a:pt x="32" y="111"/>
                      </a:cubicBezTo>
                      <a:cubicBezTo>
                        <a:pt x="43" y="102"/>
                        <a:pt x="54" y="94"/>
                        <a:pt x="65" y="86"/>
                      </a:cubicBezTo>
                      <a:cubicBezTo>
                        <a:pt x="70" y="82"/>
                        <a:pt x="75" y="77"/>
                        <a:pt x="80" y="73"/>
                      </a:cubicBezTo>
                      <a:cubicBezTo>
                        <a:pt x="83" y="80"/>
                        <a:pt x="89" y="85"/>
                        <a:pt x="94" y="83"/>
                      </a:cubicBezTo>
                      <a:cubicBezTo>
                        <a:pt x="93" y="79"/>
                        <a:pt x="92" y="75"/>
                        <a:pt x="90" y="71"/>
                      </a:cubicBezTo>
                      <a:cubicBezTo>
                        <a:pt x="86" y="65"/>
                        <a:pt x="88" y="56"/>
                        <a:pt x="94" y="52"/>
                      </a:cubicBezTo>
                      <a:cubicBezTo>
                        <a:pt x="99" y="49"/>
                        <a:pt x="103" y="46"/>
                        <a:pt x="108" y="44"/>
                      </a:cubicBezTo>
                      <a:cubicBezTo>
                        <a:pt x="119" y="37"/>
                        <a:pt x="129" y="31"/>
                        <a:pt x="140" y="25"/>
                      </a:cubicBezTo>
                      <a:cubicBezTo>
                        <a:pt x="150" y="19"/>
                        <a:pt x="161" y="14"/>
                        <a:pt x="171" y="8"/>
                      </a:cubicBezTo>
                      <a:cubicBezTo>
                        <a:pt x="180" y="3"/>
                        <a:pt x="188" y="0"/>
                        <a:pt x="198" y="2"/>
                      </a:cubicBezTo>
                      <a:cubicBezTo>
                        <a:pt x="203" y="4"/>
                        <a:pt x="209" y="5"/>
                        <a:pt x="214" y="7"/>
                      </a:cubicBezTo>
                      <a:cubicBezTo>
                        <a:pt x="222" y="11"/>
                        <a:pt x="229" y="14"/>
                        <a:pt x="237" y="17"/>
                      </a:cubicBezTo>
                      <a:cubicBezTo>
                        <a:pt x="242" y="20"/>
                        <a:pt x="246" y="22"/>
                        <a:pt x="251" y="24"/>
                      </a:cubicBezTo>
                      <a:cubicBezTo>
                        <a:pt x="257" y="26"/>
                        <a:pt x="262" y="27"/>
                        <a:pt x="267" y="30"/>
                      </a:cubicBezTo>
                      <a:cubicBezTo>
                        <a:pt x="271" y="32"/>
                        <a:pt x="277" y="33"/>
                        <a:pt x="276" y="39"/>
                      </a:cubicBezTo>
                      <a:cubicBezTo>
                        <a:pt x="275" y="47"/>
                        <a:pt x="278" y="54"/>
                        <a:pt x="279" y="61"/>
                      </a:cubicBezTo>
                      <a:cubicBezTo>
                        <a:pt x="279" y="62"/>
                        <a:pt x="280" y="62"/>
                        <a:pt x="281" y="63"/>
                      </a:cubicBezTo>
                      <a:cubicBezTo>
                        <a:pt x="281" y="62"/>
                        <a:pt x="282" y="62"/>
                        <a:pt x="282" y="61"/>
                      </a:cubicBezTo>
                      <a:cubicBezTo>
                        <a:pt x="283" y="58"/>
                        <a:pt x="283" y="55"/>
                        <a:pt x="283" y="52"/>
                      </a:cubicBezTo>
                      <a:cubicBezTo>
                        <a:pt x="284" y="50"/>
                        <a:pt x="303" y="50"/>
                        <a:pt x="308" y="55"/>
                      </a:cubicBezTo>
                      <a:cubicBezTo>
                        <a:pt x="311" y="58"/>
                        <a:pt x="324" y="83"/>
                        <a:pt x="324" y="84"/>
                      </a:cubicBezTo>
                      <a:cubicBezTo>
                        <a:pt x="325" y="86"/>
                        <a:pt x="337" y="111"/>
                        <a:pt x="340" y="114"/>
                      </a:cubicBezTo>
                      <a:cubicBezTo>
                        <a:pt x="341" y="116"/>
                        <a:pt x="342" y="117"/>
                        <a:pt x="342" y="118"/>
                      </a:cubicBezTo>
                      <a:cubicBezTo>
                        <a:pt x="345" y="131"/>
                        <a:pt x="357" y="167"/>
                        <a:pt x="357" y="170"/>
                      </a:cubicBezTo>
                      <a:cubicBezTo>
                        <a:pt x="356" y="183"/>
                        <a:pt x="352" y="194"/>
                        <a:pt x="347" y="206"/>
                      </a:cubicBezTo>
                      <a:cubicBezTo>
                        <a:pt x="344" y="212"/>
                        <a:pt x="340" y="216"/>
                        <a:pt x="332" y="217"/>
                      </a:cubicBezTo>
                      <a:cubicBezTo>
                        <a:pt x="328" y="217"/>
                        <a:pt x="323" y="218"/>
                        <a:pt x="318" y="219"/>
                      </a:cubicBezTo>
                      <a:cubicBezTo>
                        <a:pt x="318" y="219"/>
                        <a:pt x="317" y="220"/>
                        <a:pt x="316" y="220"/>
                      </a:cubicBezTo>
                      <a:cubicBezTo>
                        <a:pt x="317" y="221"/>
                        <a:pt x="317" y="222"/>
                        <a:pt x="318" y="222"/>
                      </a:cubicBezTo>
                      <a:cubicBezTo>
                        <a:pt x="322" y="224"/>
                        <a:pt x="325" y="226"/>
                        <a:pt x="325" y="230"/>
                      </a:cubicBezTo>
                      <a:cubicBezTo>
                        <a:pt x="326" y="238"/>
                        <a:pt x="325" y="246"/>
                        <a:pt x="321" y="254"/>
                      </a:cubicBezTo>
                      <a:cubicBezTo>
                        <a:pt x="317" y="263"/>
                        <a:pt x="313" y="273"/>
                        <a:pt x="309" y="282"/>
                      </a:cubicBezTo>
                      <a:cubicBezTo>
                        <a:pt x="306" y="288"/>
                        <a:pt x="304" y="294"/>
                        <a:pt x="298" y="297"/>
                      </a:cubicBezTo>
                      <a:cubicBezTo>
                        <a:pt x="290" y="301"/>
                        <a:pt x="281" y="305"/>
                        <a:pt x="272" y="308"/>
                      </a:cubicBezTo>
                      <a:cubicBezTo>
                        <a:pt x="269" y="309"/>
                        <a:pt x="265" y="310"/>
                        <a:pt x="261" y="311"/>
                      </a:cubicBezTo>
                      <a:cubicBezTo>
                        <a:pt x="259" y="311"/>
                        <a:pt x="258" y="311"/>
                        <a:pt x="256" y="310"/>
                      </a:cubicBezTo>
                      <a:cubicBezTo>
                        <a:pt x="252" y="307"/>
                        <a:pt x="249" y="307"/>
                        <a:pt x="244" y="311"/>
                      </a:cubicBezTo>
                      <a:cubicBezTo>
                        <a:pt x="247" y="311"/>
                        <a:pt x="249" y="310"/>
                        <a:pt x="251" y="310"/>
                      </a:cubicBezTo>
                      <a:cubicBezTo>
                        <a:pt x="249" y="315"/>
                        <a:pt x="247" y="320"/>
                        <a:pt x="246" y="326"/>
                      </a:cubicBezTo>
                      <a:cubicBezTo>
                        <a:pt x="245" y="324"/>
                        <a:pt x="244" y="323"/>
                        <a:pt x="244" y="323"/>
                      </a:cubicBezTo>
                      <a:cubicBezTo>
                        <a:pt x="244" y="323"/>
                        <a:pt x="243" y="323"/>
                        <a:pt x="243" y="323"/>
                      </a:cubicBezTo>
                      <a:cubicBezTo>
                        <a:pt x="243" y="323"/>
                        <a:pt x="243" y="324"/>
                        <a:pt x="243" y="324"/>
                      </a:cubicBezTo>
                      <a:cubicBezTo>
                        <a:pt x="244" y="328"/>
                        <a:pt x="242" y="330"/>
                        <a:pt x="239" y="332"/>
                      </a:cubicBezTo>
                      <a:cubicBezTo>
                        <a:pt x="234" y="334"/>
                        <a:pt x="230" y="337"/>
                        <a:pt x="225" y="339"/>
                      </a:cubicBezTo>
                      <a:cubicBezTo>
                        <a:pt x="213" y="345"/>
                        <a:pt x="202" y="350"/>
                        <a:pt x="190" y="356"/>
                      </a:cubicBezTo>
                      <a:cubicBezTo>
                        <a:pt x="188" y="357"/>
                        <a:pt x="185" y="358"/>
                        <a:pt x="183" y="359"/>
                      </a:cubicBezTo>
                      <a:cubicBezTo>
                        <a:pt x="174" y="360"/>
                        <a:pt x="165" y="358"/>
                        <a:pt x="156" y="355"/>
                      </a:cubicBezTo>
                      <a:cubicBezTo>
                        <a:pt x="145" y="351"/>
                        <a:pt x="134" y="348"/>
                        <a:pt x="123" y="344"/>
                      </a:cubicBezTo>
                      <a:cubicBezTo>
                        <a:pt x="111" y="340"/>
                        <a:pt x="99" y="336"/>
                        <a:pt x="87" y="331"/>
                      </a:cubicBezTo>
                      <a:cubicBezTo>
                        <a:pt x="83" y="330"/>
                        <a:pt x="81" y="327"/>
                        <a:pt x="80" y="322"/>
                      </a:cubicBezTo>
                      <a:cubicBezTo>
                        <a:pt x="80" y="319"/>
                        <a:pt x="80" y="315"/>
                        <a:pt x="80" y="312"/>
                      </a:cubicBezTo>
                      <a:cubicBezTo>
                        <a:pt x="81" y="306"/>
                        <a:pt x="82" y="300"/>
                        <a:pt x="84" y="295"/>
                      </a:cubicBezTo>
                      <a:cubicBezTo>
                        <a:pt x="85" y="291"/>
                        <a:pt x="87" y="287"/>
                        <a:pt x="88" y="283"/>
                      </a:cubicBezTo>
                      <a:cubicBezTo>
                        <a:pt x="87" y="284"/>
                        <a:pt x="86" y="284"/>
                        <a:pt x="86" y="284"/>
                      </a:cubicBezTo>
                      <a:cubicBezTo>
                        <a:pt x="83" y="286"/>
                        <a:pt x="80" y="289"/>
                        <a:pt x="76" y="291"/>
                      </a:cubicBezTo>
                      <a:cubicBezTo>
                        <a:pt x="74" y="293"/>
                        <a:pt x="71" y="293"/>
                        <a:pt x="68" y="291"/>
                      </a:cubicBezTo>
                      <a:cubicBezTo>
                        <a:pt x="62" y="287"/>
                        <a:pt x="56" y="284"/>
                        <a:pt x="50" y="280"/>
                      </a:cubicBezTo>
                      <a:cubicBezTo>
                        <a:pt x="46" y="277"/>
                        <a:pt x="41" y="275"/>
                        <a:pt x="37" y="272"/>
                      </a:cubicBezTo>
                      <a:cubicBezTo>
                        <a:pt x="31" y="268"/>
                        <a:pt x="26" y="263"/>
                        <a:pt x="22" y="257"/>
                      </a:cubicBezTo>
                      <a:cubicBezTo>
                        <a:pt x="19" y="253"/>
                        <a:pt x="16" y="249"/>
                        <a:pt x="15" y="244"/>
                      </a:cubicBezTo>
                      <a:cubicBezTo>
                        <a:pt x="11" y="233"/>
                        <a:pt x="10" y="221"/>
                        <a:pt x="8" y="209"/>
                      </a:cubicBezTo>
                    </a:path>
                  </a:pathLst>
                </a:custGeom>
                <a:solidFill>
                  <a:srgbClr val="E289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6" y="1181"/>
                  <a:ext cx="84" cy="82"/>
                </a:xfrm>
                <a:custGeom>
                  <a:avLst/>
                  <a:gdLst>
                    <a:gd name="T0" fmla="*/ 10 w 103"/>
                    <a:gd name="T1" fmla="*/ 79 h 101"/>
                    <a:gd name="T2" fmla="*/ 4 w 103"/>
                    <a:gd name="T3" fmla="*/ 74 h 101"/>
                    <a:gd name="T4" fmla="*/ 1 w 103"/>
                    <a:gd name="T5" fmla="*/ 76 h 101"/>
                    <a:gd name="T6" fmla="*/ 1 w 103"/>
                    <a:gd name="T7" fmla="*/ 82 h 101"/>
                    <a:gd name="T8" fmla="*/ 8 w 103"/>
                    <a:gd name="T9" fmla="*/ 92 h 101"/>
                    <a:gd name="T10" fmla="*/ 22 w 103"/>
                    <a:gd name="T11" fmla="*/ 96 h 101"/>
                    <a:gd name="T12" fmla="*/ 33 w 103"/>
                    <a:gd name="T13" fmla="*/ 98 h 101"/>
                    <a:gd name="T14" fmla="*/ 46 w 103"/>
                    <a:gd name="T15" fmla="*/ 98 h 101"/>
                    <a:gd name="T16" fmla="*/ 64 w 103"/>
                    <a:gd name="T17" fmla="*/ 99 h 101"/>
                    <a:gd name="T18" fmla="*/ 72 w 103"/>
                    <a:gd name="T19" fmla="*/ 96 h 101"/>
                    <a:gd name="T20" fmla="*/ 86 w 103"/>
                    <a:gd name="T21" fmla="*/ 87 h 101"/>
                    <a:gd name="T22" fmla="*/ 96 w 103"/>
                    <a:gd name="T23" fmla="*/ 72 h 101"/>
                    <a:gd name="T24" fmla="*/ 103 w 103"/>
                    <a:gd name="T25" fmla="*/ 52 h 101"/>
                    <a:gd name="T26" fmla="*/ 101 w 103"/>
                    <a:gd name="T27" fmla="*/ 27 h 101"/>
                    <a:gd name="T28" fmla="*/ 92 w 103"/>
                    <a:gd name="T29" fmla="*/ 0 h 101"/>
                    <a:gd name="T30" fmla="*/ 89 w 103"/>
                    <a:gd name="T31" fmla="*/ 0 h 101"/>
                    <a:gd name="T32" fmla="*/ 89 w 103"/>
                    <a:gd name="T33" fmla="*/ 1 h 101"/>
                    <a:gd name="T34" fmla="*/ 91 w 103"/>
                    <a:gd name="T35" fmla="*/ 5 h 101"/>
                    <a:gd name="T36" fmla="*/ 90 w 103"/>
                    <a:gd name="T37" fmla="*/ 3 h 101"/>
                    <a:gd name="T38" fmla="*/ 90 w 103"/>
                    <a:gd name="T39" fmla="*/ 3 h 101"/>
                    <a:gd name="T40" fmla="*/ 95 w 103"/>
                    <a:gd name="T41" fmla="*/ 22 h 101"/>
                    <a:gd name="T42" fmla="*/ 94 w 103"/>
                    <a:gd name="T43" fmla="*/ 22 h 101"/>
                    <a:gd name="T44" fmla="*/ 92 w 103"/>
                    <a:gd name="T45" fmla="*/ 18 h 101"/>
                    <a:gd name="T46" fmla="*/ 90 w 103"/>
                    <a:gd name="T47" fmla="*/ 44 h 101"/>
                    <a:gd name="T48" fmla="*/ 84 w 103"/>
                    <a:gd name="T49" fmla="*/ 40 h 101"/>
                    <a:gd name="T50" fmla="*/ 61 w 103"/>
                    <a:gd name="T51" fmla="*/ 30 h 101"/>
                    <a:gd name="T52" fmla="*/ 44 w 103"/>
                    <a:gd name="T53" fmla="*/ 31 h 101"/>
                    <a:gd name="T54" fmla="*/ 32 w 103"/>
                    <a:gd name="T55" fmla="*/ 49 h 101"/>
                    <a:gd name="T56" fmla="*/ 28 w 103"/>
                    <a:gd name="T57" fmla="*/ 70 h 101"/>
                    <a:gd name="T58" fmla="*/ 29 w 103"/>
                    <a:gd name="T59" fmla="*/ 84 h 101"/>
                    <a:gd name="T60" fmla="*/ 10 w 103"/>
                    <a:gd name="T61" fmla="*/ 7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3" h="101">
                      <a:moveTo>
                        <a:pt x="10" y="79"/>
                      </a:moveTo>
                      <a:cubicBezTo>
                        <a:pt x="8" y="78"/>
                        <a:pt x="6" y="76"/>
                        <a:pt x="4" y="74"/>
                      </a:cubicBezTo>
                      <a:cubicBezTo>
                        <a:pt x="2" y="73"/>
                        <a:pt x="1" y="75"/>
                        <a:pt x="1" y="76"/>
                      </a:cubicBezTo>
                      <a:cubicBezTo>
                        <a:pt x="1" y="78"/>
                        <a:pt x="1" y="80"/>
                        <a:pt x="1" y="82"/>
                      </a:cubicBezTo>
                      <a:cubicBezTo>
                        <a:pt x="0" y="87"/>
                        <a:pt x="5" y="90"/>
                        <a:pt x="8" y="92"/>
                      </a:cubicBezTo>
                      <a:cubicBezTo>
                        <a:pt x="12" y="95"/>
                        <a:pt x="18" y="95"/>
                        <a:pt x="22" y="96"/>
                      </a:cubicBezTo>
                      <a:cubicBezTo>
                        <a:pt x="26" y="97"/>
                        <a:pt x="29" y="98"/>
                        <a:pt x="33" y="98"/>
                      </a:cubicBezTo>
                      <a:cubicBezTo>
                        <a:pt x="37" y="98"/>
                        <a:pt x="42" y="98"/>
                        <a:pt x="46" y="98"/>
                      </a:cubicBezTo>
                      <a:cubicBezTo>
                        <a:pt x="52" y="98"/>
                        <a:pt x="58" y="101"/>
                        <a:pt x="64" y="99"/>
                      </a:cubicBezTo>
                      <a:cubicBezTo>
                        <a:pt x="66" y="98"/>
                        <a:pt x="69" y="97"/>
                        <a:pt x="72" y="96"/>
                      </a:cubicBezTo>
                      <a:cubicBezTo>
                        <a:pt x="78" y="95"/>
                        <a:pt x="82" y="92"/>
                        <a:pt x="86" y="87"/>
                      </a:cubicBezTo>
                      <a:cubicBezTo>
                        <a:pt x="89" y="83"/>
                        <a:pt x="93" y="77"/>
                        <a:pt x="96" y="72"/>
                      </a:cubicBezTo>
                      <a:cubicBezTo>
                        <a:pt x="100" y="66"/>
                        <a:pt x="103" y="59"/>
                        <a:pt x="103" y="52"/>
                      </a:cubicBezTo>
                      <a:cubicBezTo>
                        <a:pt x="103" y="44"/>
                        <a:pt x="103" y="35"/>
                        <a:pt x="101" y="27"/>
                      </a:cubicBezTo>
                      <a:cubicBezTo>
                        <a:pt x="99" y="18"/>
                        <a:pt x="95" y="9"/>
                        <a:pt x="92" y="0"/>
                      </a:cubicBezTo>
                      <a:cubicBezTo>
                        <a:pt x="91" y="0"/>
                        <a:pt x="90" y="0"/>
                        <a:pt x="89" y="0"/>
                      </a:cubicBezTo>
                      <a:cubicBezTo>
                        <a:pt x="89" y="1"/>
                        <a:pt x="89" y="1"/>
                        <a:pt x="89" y="1"/>
                      </a:cubicBezTo>
                      <a:cubicBezTo>
                        <a:pt x="91" y="1"/>
                        <a:pt x="91" y="1"/>
                        <a:pt x="91" y="5"/>
                      </a:cubicBezTo>
                      <a:cubicBezTo>
                        <a:pt x="91" y="4"/>
                        <a:pt x="90" y="4"/>
                        <a:pt x="90" y="3"/>
                      </a:cubicBezTo>
                      <a:cubicBezTo>
                        <a:pt x="90" y="3"/>
                        <a:pt x="90" y="3"/>
                        <a:pt x="90" y="3"/>
                      </a:cubicBezTo>
                      <a:cubicBezTo>
                        <a:pt x="92" y="9"/>
                        <a:pt x="93" y="16"/>
                        <a:pt x="95" y="22"/>
                      </a:cubicBezTo>
                      <a:cubicBezTo>
                        <a:pt x="94" y="22"/>
                        <a:pt x="94" y="22"/>
                        <a:pt x="94" y="22"/>
                      </a:cubicBezTo>
                      <a:cubicBezTo>
                        <a:pt x="93" y="21"/>
                        <a:pt x="93" y="19"/>
                        <a:pt x="92" y="18"/>
                      </a:cubicBezTo>
                      <a:cubicBezTo>
                        <a:pt x="92" y="26"/>
                        <a:pt x="91" y="35"/>
                        <a:pt x="90" y="44"/>
                      </a:cubicBezTo>
                      <a:cubicBezTo>
                        <a:pt x="88" y="42"/>
                        <a:pt x="86" y="41"/>
                        <a:pt x="84" y="40"/>
                      </a:cubicBezTo>
                      <a:cubicBezTo>
                        <a:pt x="76" y="36"/>
                        <a:pt x="69" y="33"/>
                        <a:pt x="61" y="30"/>
                      </a:cubicBezTo>
                      <a:cubicBezTo>
                        <a:pt x="55" y="28"/>
                        <a:pt x="49" y="26"/>
                        <a:pt x="44" y="31"/>
                      </a:cubicBezTo>
                      <a:cubicBezTo>
                        <a:pt x="38" y="35"/>
                        <a:pt x="34" y="42"/>
                        <a:pt x="32" y="49"/>
                      </a:cubicBezTo>
                      <a:cubicBezTo>
                        <a:pt x="30" y="56"/>
                        <a:pt x="30" y="63"/>
                        <a:pt x="28" y="70"/>
                      </a:cubicBezTo>
                      <a:cubicBezTo>
                        <a:pt x="27" y="75"/>
                        <a:pt x="27" y="79"/>
                        <a:pt x="29" y="84"/>
                      </a:cubicBezTo>
                      <a:cubicBezTo>
                        <a:pt x="22" y="85"/>
                        <a:pt x="15" y="85"/>
                        <a:pt x="10" y="79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59" y="1239"/>
                  <a:ext cx="108" cy="85"/>
                </a:xfrm>
                <a:custGeom>
                  <a:avLst/>
                  <a:gdLst>
                    <a:gd name="T0" fmla="*/ 130 w 132"/>
                    <a:gd name="T1" fmla="*/ 0 h 105"/>
                    <a:gd name="T2" fmla="*/ 129 w 132"/>
                    <a:gd name="T3" fmla="*/ 1 h 105"/>
                    <a:gd name="T4" fmla="*/ 115 w 132"/>
                    <a:gd name="T5" fmla="*/ 24 h 105"/>
                    <a:gd name="T6" fmla="*/ 113 w 132"/>
                    <a:gd name="T7" fmla="*/ 28 h 105"/>
                    <a:gd name="T8" fmla="*/ 94 w 132"/>
                    <a:gd name="T9" fmla="*/ 51 h 105"/>
                    <a:gd name="T10" fmla="*/ 76 w 132"/>
                    <a:gd name="T11" fmla="*/ 73 h 105"/>
                    <a:gd name="T12" fmla="*/ 69 w 132"/>
                    <a:gd name="T13" fmla="*/ 77 h 105"/>
                    <a:gd name="T14" fmla="*/ 44 w 132"/>
                    <a:gd name="T15" fmla="*/ 90 h 105"/>
                    <a:gd name="T16" fmla="*/ 14 w 132"/>
                    <a:gd name="T17" fmla="*/ 96 h 105"/>
                    <a:gd name="T18" fmla="*/ 11 w 132"/>
                    <a:gd name="T19" fmla="*/ 97 h 105"/>
                    <a:gd name="T20" fmla="*/ 0 w 132"/>
                    <a:gd name="T21" fmla="*/ 101 h 105"/>
                    <a:gd name="T22" fmla="*/ 10 w 132"/>
                    <a:gd name="T23" fmla="*/ 104 h 105"/>
                    <a:gd name="T24" fmla="*/ 45 w 132"/>
                    <a:gd name="T25" fmla="*/ 103 h 105"/>
                    <a:gd name="T26" fmla="*/ 64 w 132"/>
                    <a:gd name="T27" fmla="*/ 105 h 105"/>
                    <a:gd name="T28" fmla="*/ 68 w 132"/>
                    <a:gd name="T29" fmla="*/ 105 h 105"/>
                    <a:gd name="T30" fmla="*/ 81 w 132"/>
                    <a:gd name="T31" fmla="*/ 103 h 105"/>
                    <a:gd name="T32" fmla="*/ 82 w 132"/>
                    <a:gd name="T33" fmla="*/ 103 h 105"/>
                    <a:gd name="T34" fmla="*/ 86 w 132"/>
                    <a:gd name="T35" fmla="*/ 102 h 105"/>
                    <a:gd name="T36" fmla="*/ 110 w 132"/>
                    <a:gd name="T37" fmla="*/ 85 h 105"/>
                    <a:gd name="T38" fmla="*/ 121 w 132"/>
                    <a:gd name="T39" fmla="*/ 69 h 105"/>
                    <a:gd name="T40" fmla="*/ 120 w 132"/>
                    <a:gd name="T41" fmla="*/ 64 h 105"/>
                    <a:gd name="T42" fmla="*/ 119 w 132"/>
                    <a:gd name="T43" fmla="*/ 54 h 105"/>
                    <a:gd name="T44" fmla="*/ 121 w 132"/>
                    <a:gd name="T45" fmla="*/ 49 h 105"/>
                    <a:gd name="T46" fmla="*/ 123 w 132"/>
                    <a:gd name="T47" fmla="*/ 41 h 105"/>
                    <a:gd name="T48" fmla="*/ 126 w 132"/>
                    <a:gd name="T49" fmla="*/ 38 h 105"/>
                    <a:gd name="T50" fmla="*/ 129 w 132"/>
                    <a:gd name="T51" fmla="*/ 26 h 105"/>
                    <a:gd name="T52" fmla="*/ 130 w 132"/>
                    <a:gd name="T53" fmla="*/ 16 h 105"/>
                    <a:gd name="T54" fmla="*/ 130 w 132"/>
                    <a:gd name="T55" fmla="*/ 9 h 105"/>
                    <a:gd name="T56" fmla="*/ 129 w 132"/>
                    <a:gd name="T57" fmla="*/ 4 h 105"/>
                    <a:gd name="T58" fmla="*/ 127 w 132"/>
                    <a:gd name="T59" fmla="*/ 3 h 105"/>
                    <a:gd name="T60" fmla="*/ 131 w 132"/>
                    <a:gd name="T61" fmla="*/ 1 h 105"/>
                    <a:gd name="T62" fmla="*/ 130 w 132"/>
                    <a:gd name="T63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2" h="105">
                      <a:moveTo>
                        <a:pt x="130" y="0"/>
                      </a:moveTo>
                      <a:cubicBezTo>
                        <a:pt x="129" y="0"/>
                        <a:pt x="129" y="0"/>
                        <a:pt x="129" y="1"/>
                      </a:cubicBezTo>
                      <a:cubicBezTo>
                        <a:pt x="124" y="8"/>
                        <a:pt x="120" y="16"/>
                        <a:pt x="115" y="24"/>
                      </a:cubicBezTo>
                      <a:cubicBezTo>
                        <a:pt x="115" y="25"/>
                        <a:pt x="114" y="27"/>
                        <a:pt x="113" y="28"/>
                      </a:cubicBezTo>
                      <a:cubicBezTo>
                        <a:pt x="107" y="36"/>
                        <a:pt x="100" y="43"/>
                        <a:pt x="94" y="51"/>
                      </a:cubicBezTo>
                      <a:cubicBezTo>
                        <a:pt x="88" y="58"/>
                        <a:pt x="82" y="66"/>
                        <a:pt x="76" y="73"/>
                      </a:cubicBezTo>
                      <a:cubicBezTo>
                        <a:pt x="74" y="75"/>
                        <a:pt x="71" y="75"/>
                        <a:pt x="69" y="77"/>
                      </a:cubicBezTo>
                      <a:cubicBezTo>
                        <a:pt x="62" y="83"/>
                        <a:pt x="53" y="88"/>
                        <a:pt x="44" y="90"/>
                      </a:cubicBezTo>
                      <a:cubicBezTo>
                        <a:pt x="34" y="92"/>
                        <a:pt x="24" y="94"/>
                        <a:pt x="14" y="96"/>
                      </a:cubicBezTo>
                      <a:cubicBezTo>
                        <a:pt x="13" y="96"/>
                        <a:pt x="12" y="96"/>
                        <a:pt x="11" y="97"/>
                      </a:cubicBezTo>
                      <a:cubicBezTo>
                        <a:pt x="7" y="98"/>
                        <a:pt x="3" y="98"/>
                        <a:pt x="0" y="101"/>
                      </a:cubicBezTo>
                      <a:cubicBezTo>
                        <a:pt x="4" y="102"/>
                        <a:pt x="7" y="104"/>
                        <a:pt x="10" y="104"/>
                      </a:cubicBezTo>
                      <a:cubicBezTo>
                        <a:pt x="22" y="104"/>
                        <a:pt x="33" y="103"/>
                        <a:pt x="45" y="103"/>
                      </a:cubicBezTo>
                      <a:cubicBezTo>
                        <a:pt x="51" y="103"/>
                        <a:pt x="58" y="104"/>
                        <a:pt x="64" y="105"/>
                      </a:cubicBezTo>
                      <a:cubicBezTo>
                        <a:pt x="66" y="105"/>
                        <a:pt x="67" y="105"/>
                        <a:pt x="68" y="105"/>
                      </a:cubicBezTo>
                      <a:cubicBezTo>
                        <a:pt x="73" y="105"/>
                        <a:pt x="77" y="105"/>
                        <a:pt x="81" y="103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84" y="103"/>
                        <a:pt x="85" y="103"/>
                        <a:pt x="86" y="102"/>
                      </a:cubicBezTo>
                      <a:cubicBezTo>
                        <a:pt x="95" y="99"/>
                        <a:pt x="102" y="92"/>
                        <a:pt x="110" y="85"/>
                      </a:cubicBezTo>
                      <a:cubicBezTo>
                        <a:pt x="115" y="81"/>
                        <a:pt x="118" y="75"/>
                        <a:pt x="121" y="69"/>
                      </a:cubicBezTo>
                      <a:cubicBezTo>
                        <a:pt x="121" y="68"/>
                        <a:pt x="121" y="66"/>
                        <a:pt x="120" y="64"/>
                      </a:cubicBezTo>
                      <a:cubicBezTo>
                        <a:pt x="120" y="61"/>
                        <a:pt x="117" y="58"/>
                        <a:pt x="119" y="54"/>
                      </a:cubicBezTo>
                      <a:cubicBezTo>
                        <a:pt x="120" y="53"/>
                        <a:pt x="121" y="51"/>
                        <a:pt x="121" y="49"/>
                      </a:cubicBezTo>
                      <a:cubicBezTo>
                        <a:pt x="122" y="47"/>
                        <a:pt x="122" y="44"/>
                        <a:pt x="123" y="41"/>
                      </a:cubicBezTo>
                      <a:cubicBezTo>
                        <a:pt x="123" y="40"/>
                        <a:pt x="125" y="39"/>
                        <a:pt x="126" y="38"/>
                      </a:cubicBezTo>
                      <a:cubicBezTo>
                        <a:pt x="127" y="34"/>
                        <a:pt x="128" y="30"/>
                        <a:pt x="129" y="26"/>
                      </a:cubicBezTo>
                      <a:cubicBezTo>
                        <a:pt x="129" y="23"/>
                        <a:pt x="132" y="20"/>
                        <a:pt x="130" y="16"/>
                      </a:cubicBezTo>
                      <a:cubicBezTo>
                        <a:pt x="129" y="14"/>
                        <a:pt x="130" y="11"/>
                        <a:pt x="130" y="9"/>
                      </a:cubicBezTo>
                      <a:cubicBezTo>
                        <a:pt x="129" y="8"/>
                        <a:pt x="129" y="6"/>
                        <a:pt x="129" y="4"/>
                      </a:cubicBezTo>
                      <a:cubicBezTo>
                        <a:pt x="129" y="4"/>
                        <a:pt x="128" y="4"/>
                        <a:pt x="127" y="3"/>
                      </a:cubicBezTo>
                      <a:cubicBezTo>
                        <a:pt x="128" y="3"/>
                        <a:pt x="130" y="2"/>
                        <a:pt x="131" y="1"/>
                      </a:cubicBezTo>
                      <a:cubicBezTo>
                        <a:pt x="131" y="1"/>
                        <a:pt x="130" y="1"/>
                        <a:pt x="130" y="0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4" y="1182"/>
                  <a:ext cx="55" cy="126"/>
                </a:xfrm>
                <a:custGeom>
                  <a:avLst/>
                  <a:gdLst>
                    <a:gd name="T0" fmla="*/ 29 w 68"/>
                    <a:gd name="T1" fmla="*/ 91 h 155"/>
                    <a:gd name="T2" fmla="*/ 31 w 68"/>
                    <a:gd name="T3" fmla="*/ 76 h 155"/>
                    <a:gd name="T4" fmla="*/ 31 w 68"/>
                    <a:gd name="T5" fmla="*/ 74 h 155"/>
                    <a:gd name="T6" fmla="*/ 33 w 68"/>
                    <a:gd name="T7" fmla="*/ 58 h 155"/>
                    <a:gd name="T8" fmla="*/ 38 w 68"/>
                    <a:gd name="T9" fmla="*/ 44 h 155"/>
                    <a:gd name="T10" fmla="*/ 39 w 68"/>
                    <a:gd name="T11" fmla="*/ 39 h 155"/>
                    <a:gd name="T12" fmla="*/ 47 w 68"/>
                    <a:gd name="T13" fmla="*/ 27 h 155"/>
                    <a:gd name="T14" fmla="*/ 47 w 68"/>
                    <a:gd name="T15" fmla="*/ 24 h 155"/>
                    <a:gd name="T16" fmla="*/ 47 w 68"/>
                    <a:gd name="T17" fmla="*/ 22 h 155"/>
                    <a:gd name="T18" fmla="*/ 50 w 68"/>
                    <a:gd name="T19" fmla="*/ 16 h 155"/>
                    <a:gd name="T20" fmla="*/ 51 w 68"/>
                    <a:gd name="T21" fmla="*/ 3 h 155"/>
                    <a:gd name="T22" fmla="*/ 48 w 68"/>
                    <a:gd name="T23" fmla="*/ 1 h 155"/>
                    <a:gd name="T24" fmla="*/ 42 w 68"/>
                    <a:gd name="T25" fmla="*/ 7 h 155"/>
                    <a:gd name="T26" fmla="*/ 20 w 68"/>
                    <a:gd name="T27" fmla="*/ 35 h 155"/>
                    <a:gd name="T28" fmla="*/ 6 w 68"/>
                    <a:gd name="T29" fmla="*/ 57 h 155"/>
                    <a:gd name="T30" fmla="*/ 3 w 68"/>
                    <a:gd name="T31" fmla="*/ 94 h 155"/>
                    <a:gd name="T32" fmla="*/ 5 w 68"/>
                    <a:gd name="T33" fmla="*/ 99 h 155"/>
                    <a:gd name="T34" fmla="*/ 9 w 68"/>
                    <a:gd name="T35" fmla="*/ 108 h 155"/>
                    <a:gd name="T36" fmla="*/ 14 w 68"/>
                    <a:gd name="T37" fmla="*/ 114 h 155"/>
                    <a:gd name="T38" fmla="*/ 29 w 68"/>
                    <a:gd name="T39" fmla="*/ 129 h 155"/>
                    <a:gd name="T40" fmla="*/ 44 w 68"/>
                    <a:gd name="T41" fmla="*/ 141 h 155"/>
                    <a:gd name="T42" fmla="*/ 65 w 68"/>
                    <a:gd name="T43" fmla="*/ 154 h 155"/>
                    <a:gd name="T44" fmla="*/ 68 w 68"/>
                    <a:gd name="T45" fmla="*/ 154 h 155"/>
                    <a:gd name="T46" fmla="*/ 68 w 68"/>
                    <a:gd name="T47" fmla="*/ 150 h 155"/>
                    <a:gd name="T48" fmla="*/ 64 w 68"/>
                    <a:gd name="T49" fmla="*/ 146 h 155"/>
                    <a:gd name="T50" fmla="*/ 55 w 68"/>
                    <a:gd name="T51" fmla="*/ 134 h 155"/>
                    <a:gd name="T52" fmla="*/ 54 w 68"/>
                    <a:gd name="T53" fmla="*/ 134 h 155"/>
                    <a:gd name="T54" fmla="*/ 45 w 68"/>
                    <a:gd name="T55" fmla="*/ 124 h 155"/>
                    <a:gd name="T56" fmla="*/ 36 w 68"/>
                    <a:gd name="T57" fmla="*/ 115 h 155"/>
                    <a:gd name="T58" fmla="*/ 29 w 68"/>
                    <a:gd name="T59" fmla="*/ 102 h 155"/>
                    <a:gd name="T60" fmla="*/ 29 w 68"/>
                    <a:gd name="T61" fmla="*/ 91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8" h="155">
                      <a:moveTo>
                        <a:pt x="29" y="91"/>
                      </a:moveTo>
                      <a:cubicBezTo>
                        <a:pt x="29" y="86"/>
                        <a:pt x="27" y="80"/>
                        <a:pt x="31" y="76"/>
                      </a:cubicBezTo>
                      <a:cubicBezTo>
                        <a:pt x="31" y="76"/>
                        <a:pt x="31" y="75"/>
                        <a:pt x="31" y="74"/>
                      </a:cubicBezTo>
                      <a:cubicBezTo>
                        <a:pt x="30" y="69"/>
                        <a:pt x="31" y="64"/>
                        <a:pt x="33" y="58"/>
                      </a:cubicBezTo>
                      <a:cubicBezTo>
                        <a:pt x="35" y="54"/>
                        <a:pt x="36" y="49"/>
                        <a:pt x="38" y="44"/>
                      </a:cubicBezTo>
                      <a:cubicBezTo>
                        <a:pt x="38" y="42"/>
                        <a:pt x="38" y="41"/>
                        <a:pt x="39" y="39"/>
                      </a:cubicBezTo>
                      <a:cubicBezTo>
                        <a:pt x="42" y="35"/>
                        <a:pt x="44" y="32"/>
                        <a:pt x="47" y="27"/>
                      </a:cubicBezTo>
                      <a:cubicBezTo>
                        <a:pt x="47" y="27"/>
                        <a:pt x="47" y="25"/>
                        <a:pt x="47" y="24"/>
                      </a:cubicBezTo>
                      <a:cubicBezTo>
                        <a:pt x="47" y="23"/>
                        <a:pt x="47" y="23"/>
                        <a:pt x="47" y="22"/>
                      </a:cubicBezTo>
                      <a:cubicBezTo>
                        <a:pt x="48" y="20"/>
                        <a:pt x="49" y="18"/>
                        <a:pt x="50" y="16"/>
                      </a:cubicBezTo>
                      <a:cubicBezTo>
                        <a:pt x="52" y="12"/>
                        <a:pt x="54" y="8"/>
                        <a:pt x="51" y="3"/>
                      </a:cubicBezTo>
                      <a:cubicBezTo>
                        <a:pt x="50" y="0"/>
                        <a:pt x="49" y="0"/>
                        <a:pt x="48" y="1"/>
                      </a:cubicBezTo>
                      <a:cubicBezTo>
                        <a:pt x="46" y="3"/>
                        <a:pt x="44" y="5"/>
                        <a:pt x="42" y="7"/>
                      </a:cubicBezTo>
                      <a:cubicBezTo>
                        <a:pt x="35" y="16"/>
                        <a:pt x="27" y="25"/>
                        <a:pt x="20" y="35"/>
                      </a:cubicBezTo>
                      <a:cubicBezTo>
                        <a:pt x="16" y="43"/>
                        <a:pt x="10" y="49"/>
                        <a:pt x="6" y="57"/>
                      </a:cubicBezTo>
                      <a:cubicBezTo>
                        <a:pt x="0" y="69"/>
                        <a:pt x="0" y="82"/>
                        <a:pt x="3" y="94"/>
                      </a:cubicBezTo>
                      <a:cubicBezTo>
                        <a:pt x="3" y="96"/>
                        <a:pt x="4" y="98"/>
                        <a:pt x="5" y="99"/>
                      </a:cubicBezTo>
                      <a:cubicBezTo>
                        <a:pt x="6" y="102"/>
                        <a:pt x="7" y="105"/>
                        <a:pt x="9" y="108"/>
                      </a:cubicBezTo>
                      <a:cubicBezTo>
                        <a:pt x="10" y="110"/>
                        <a:pt x="12" y="112"/>
                        <a:pt x="14" y="114"/>
                      </a:cubicBezTo>
                      <a:cubicBezTo>
                        <a:pt x="19" y="119"/>
                        <a:pt x="24" y="124"/>
                        <a:pt x="29" y="129"/>
                      </a:cubicBezTo>
                      <a:cubicBezTo>
                        <a:pt x="34" y="133"/>
                        <a:pt x="39" y="137"/>
                        <a:pt x="44" y="141"/>
                      </a:cubicBezTo>
                      <a:cubicBezTo>
                        <a:pt x="50" y="147"/>
                        <a:pt x="56" y="153"/>
                        <a:pt x="65" y="154"/>
                      </a:cubicBezTo>
                      <a:cubicBezTo>
                        <a:pt x="66" y="155"/>
                        <a:pt x="68" y="154"/>
                        <a:pt x="68" y="154"/>
                      </a:cubicBezTo>
                      <a:cubicBezTo>
                        <a:pt x="68" y="153"/>
                        <a:pt x="68" y="151"/>
                        <a:pt x="68" y="150"/>
                      </a:cubicBezTo>
                      <a:cubicBezTo>
                        <a:pt x="67" y="149"/>
                        <a:pt x="65" y="148"/>
                        <a:pt x="64" y="146"/>
                      </a:cubicBezTo>
                      <a:cubicBezTo>
                        <a:pt x="61" y="143"/>
                        <a:pt x="54" y="142"/>
                        <a:pt x="55" y="134"/>
                      </a:cubicBezTo>
                      <a:cubicBezTo>
                        <a:pt x="54" y="134"/>
                        <a:pt x="54" y="134"/>
                        <a:pt x="54" y="134"/>
                      </a:cubicBezTo>
                      <a:cubicBezTo>
                        <a:pt x="51" y="130"/>
                        <a:pt x="49" y="127"/>
                        <a:pt x="45" y="124"/>
                      </a:cubicBezTo>
                      <a:cubicBezTo>
                        <a:pt x="42" y="120"/>
                        <a:pt x="39" y="118"/>
                        <a:pt x="36" y="115"/>
                      </a:cubicBezTo>
                      <a:cubicBezTo>
                        <a:pt x="32" y="111"/>
                        <a:pt x="29" y="107"/>
                        <a:pt x="29" y="102"/>
                      </a:cubicBezTo>
                      <a:cubicBezTo>
                        <a:pt x="29" y="98"/>
                        <a:pt x="28" y="94"/>
                        <a:pt x="29" y="91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37" y="1142"/>
                  <a:ext cx="59" cy="117"/>
                </a:xfrm>
                <a:custGeom>
                  <a:avLst/>
                  <a:gdLst>
                    <a:gd name="T0" fmla="*/ 61 w 73"/>
                    <a:gd name="T1" fmla="*/ 44 h 144"/>
                    <a:gd name="T2" fmla="*/ 45 w 73"/>
                    <a:gd name="T3" fmla="*/ 34 h 144"/>
                    <a:gd name="T4" fmla="*/ 41 w 73"/>
                    <a:gd name="T5" fmla="*/ 33 h 144"/>
                    <a:gd name="T6" fmla="*/ 34 w 73"/>
                    <a:gd name="T7" fmla="*/ 29 h 144"/>
                    <a:gd name="T8" fmla="*/ 27 w 73"/>
                    <a:gd name="T9" fmla="*/ 21 h 144"/>
                    <a:gd name="T10" fmla="*/ 24 w 73"/>
                    <a:gd name="T11" fmla="*/ 19 h 144"/>
                    <a:gd name="T12" fmla="*/ 22 w 73"/>
                    <a:gd name="T13" fmla="*/ 17 h 144"/>
                    <a:gd name="T14" fmla="*/ 18 w 73"/>
                    <a:gd name="T15" fmla="*/ 12 h 144"/>
                    <a:gd name="T16" fmla="*/ 10 w 73"/>
                    <a:gd name="T17" fmla="*/ 4 h 144"/>
                    <a:gd name="T18" fmla="*/ 7 w 73"/>
                    <a:gd name="T19" fmla="*/ 4 h 144"/>
                    <a:gd name="T20" fmla="*/ 5 w 73"/>
                    <a:gd name="T21" fmla="*/ 2 h 144"/>
                    <a:gd name="T22" fmla="*/ 1 w 73"/>
                    <a:gd name="T23" fmla="*/ 0 h 144"/>
                    <a:gd name="T24" fmla="*/ 0 w 73"/>
                    <a:gd name="T25" fmla="*/ 4 h 144"/>
                    <a:gd name="T26" fmla="*/ 8 w 73"/>
                    <a:gd name="T27" fmla="*/ 23 h 144"/>
                    <a:gd name="T28" fmla="*/ 17 w 73"/>
                    <a:gd name="T29" fmla="*/ 36 h 144"/>
                    <a:gd name="T30" fmla="*/ 27 w 73"/>
                    <a:gd name="T31" fmla="*/ 53 h 144"/>
                    <a:gd name="T32" fmla="*/ 40 w 73"/>
                    <a:gd name="T33" fmla="*/ 72 h 144"/>
                    <a:gd name="T34" fmla="*/ 45 w 73"/>
                    <a:gd name="T35" fmla="*/ 80 h 144"/>
                    <a:gd name="T36" fmla="*/ 50 w 73"/>
                    <a:gd name="T37" fmla="*/ 111 h 144"/>
                    <a:gd name="T38" fmla="*/ 50 w 73"/>
                    <a:gd name="T39" fmla="*/ 132 h 144"/>
                    <a:gd name="T40" fmla="*/ 50 w 73"/>
                    <a:gd name="T41" fmla="*/ 144 h 144"/>
                    <a:gd name="T42" fmla="*/ 51 w 73"/>
                    <a:gd name="T43" fmla="*/ 144 h 144"/>
                    <a:gd name="T44" fmla="*/ 54 w 73"/>
                    <a:gd name="T45" fmla="*/ 137 h 144"/>
                    <a:gd name="T46" fmla="*/ 54 w 73"/>
                    <a:gd name="T47" fmla="*/ 137 h 144"/>
                    <a:gd name="T48" fmla="*/ 57 w 73"/>
                    <a:gd name="T49" fmla="*/ 131 h 144"/>
                    <a:gd name="T50" fmla="*/ 60 w 73"/>
                    <a:gd name="T51" fmla="*/ 120 h 144"/>
                    <a:gd name="T52" fmla="*/ 62 w 73"/>
                    <a:gd name="T53" fmla="*/ 110 h 144"/>
                    <a:gd name="T54" fmla="*/ 65 w 73"/>
                    <a:gd name="T55" fmla="*/ 104 h 144"/>
                    <a:gd name="T56" fmla="*/ 68 w 73"/>
                    <a:gd name="T57" fmla="*/ 88 h 144"/>
                    <a:gd name="T58" fmla="*/ 72 w 73"/>
                    <a:gd name="T59" fmla="*/ 76 h 144"/>
                    <a:gd name="T60" fmla="*/ 72 w 73"/>
                    <a:gd name="T61" fmla="*/ 66 h 144"/>
                    <a:gd name="T62" fmla="*/ 70 w 73"/>
                    <a:gd name="T63" fmla="*/ 55 h 144"/>
                    <a:gd name="T64" fmla="*/ 61 w 73"/>
                    <a:gd name="T65" fmla="*/ 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" h="144">
                      <a:moveTo>
                        <a:pt x="61" y="44"/>
                      </a:moveTo>
                      <a:cubicBezTo>
                        <a:pt x="57" y="38"/>
                        <a:pt x="51" y="36"/>
                        <a:pt x="45" y="34"/>
                      </a:cubicBezTo>
                      <a:cubicBezTo>
                        <a:pt x="43" y="34"/>
                        <a:pt x="42" y="33"/>
                        <a:pt x="41" y="33"/>
                      </a:cubicBezTo>
                      <a:cubicBezTo>
                        <a:pt x="38" y="33"/>
                        <a:pt x="36" y="31"/>
                        <a:pt x="34" y="29"/>
                      </a:cubicBezTo>
                      <a:cubicBezTo>
                        <a:pt x="32" y="27"/>
                        <a:pt x="30" y="23"/>
                        <a:pt x="27" y="21"/>
                      </a:cubicBezTo>
                      <a:cubicBezTo>
                        <a:pt x="26" y="20"/>
                        <a:pt x="25" y="19"/>
                        <a:pt x="24" y="19"/>
                      </a:cubicBezTo>
                      <a:cubicBezTo>
                        <a:pt x="23" y="18"/>
                        <a:pt x="22" y="17"/>
                        <a:pt x="22" y="17"/>
                      </a:cubicBezTo>
                      <a:cubicBezTo>
                        <a:pt x="20" y="15"/>
                        <a:pt x="19" y="14"/>
                        <a:pt x="18" y="12"/>
                      </a:cubicBezTo>
                      <a:cubicBezTo>
                        <a:pt x="15" y="10"/>
                        <a:pt x="12" y="7"/>
                        <a:pt x="10" y="4"/>
                      </a:cubicBezTo>
                      <a:cubicBezTo>
                        <a:pt x="8" y="4"/>
                        <a:pt x="7" y="4"/>
                        <a:pt x="7" y="4"/>
                      </a:cubicBezTo>
                      <a:cubicBezTo>
                        <a:pt x="6" y="3"/>
                        <a:pt x="6" y="2"/>
                        <a:pt x="5" y="2"/>
                      </a:cubicBezTo>
                      <a:cubicBezTo>
                        <a:pt x="4" y="1"/>
                        <a:pt x="2" y="0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1" y="11"/>
                        <a:pt x="4" y="17"/>
                        <a:pt x="8" y="23"/>
                      </a:cubicBezTo>
                      <a:cubicBezTo>
                        <a:pt x="11" y="27"/>
                        <a:pt x="14" y="31"/>
                        <a:pt x="17" y="36"/>
                      </a:cubicBezTo>
                      <a:cubicBezTo>
                        <a:pt x="21" y="42"/>
                        <a:pt x="24" y="48"/>
                        <a:pt x="27" y="53"/>
                      </a:cubicBezTo>
                      <a:cubicBezTo>
                        <a:pt x="31" y="60"/>
                        <a:pt x="36" y="66"/>
                        <a:pt x="40" y="72"/>
                      </a:cubicBezTo>
                      <a:cubicBezTo>
                        <a:pt x="41" y="75"/>
                        <a:pt x="44" y="77"/>
                        <a:pt x="45" y="80"/>
                      </a:cubicBezTo>
                      <a:cubicBezTo>
                        <a:pt x="47" y="90"/>
                        <a:pt x="48" y="101"/>
                        <a:pt x="50" y="111"/>
                      </a:cubicBezTo>
                      <a:cubicBezTo>
                        <a:pt x="50" y="118"/>
                        <a:pt x="50" y="125"/>
                        <a:pt x="50" y="132"/>
                      </a:cubicBezTo>
                      <a:cubicBezTo>
                        <a:pt x="50" y="136"/>
                        <a:pt x="50" y="140"/>
                        <a:pt x="50" y="144"/>
                      </a:cubicBezTo>
                      <a:cubicBezTo>
                        <a:pt x="50" y="144"/>
                        <a:pt x="51" y="144"/>
                        <a:pt x="51" y="144"/>
                      </a:cubicBezTo>
                      <a:cubicBezTo>
                        <a:pt x="52" y="142"/>
                        <a:pt x="53" y="139"/>
                        <a:pt x="54" y="137"/>
                      </a:cubicBezTo>
                      <a:cubicBezTo>
                        <a:pt x="54" y="137"/>
                        <a:pt x="54" y="137"/>
                        <a:pt x="54" y="137"/>
                      </a:cubicBezTo>
                      <a:cubicBezTo>
                        <a:pt x="55" y="135"/>
                        <a:pt x="56" y="133"/>
                        <a:pt x="57" y="131"/>
                      </a:cubicBezTo>
                      <a:cubicBezTo>
                        <a:pt x="58" y="128"/>
                        <a:pt x="59" y="124"/>
                        <a:pt x="60" y="120"/>
                      </a:cubicBezTo>
                      <a:cubicBezTo>
                        <a:pt x="61" y="117"/>
                        <a:pt x="61" y="114"/>
                        <a:pt x="62" y="110"/>
                      </a:cubicBezTo>
                      <a:cubicBezTo>
                        <a:pt x="63" y="108"/>
                        <a:pt x="65" y="106"/>
                        <a:pt x="65" y="104"/>
                      </a:cubicBezTo>
                      <a:cubicBezTo>
                        <a:pt x="65" y="98"/>
                        <a:pt x="66" y="93"/>
                        <a:pt x="68" y="88"/>
                      </a:cubicBezTo>
                      <a:cubicBezTo>
                        <a:pt x="70" y="84"/>
                        <a:pt x="72" y="80"/>
                        <a:pt x="72" y="76"/>
                      </a:cubicBezTo>
                      <a:cubicBezTo>
                        <a:pt x="73" y="73"/>
                        <a:pt x="72" y="70"/>
                        <a:pt x="72" y="66"/>
                      </a:cubicBezTo>
                      <a:cubicBezTo>
                        <a:pt x="73" y="62"/>
                        <a:pt x="72" y="59"/>
                        <a:pt x="70" y="55"/>
                      </a:cubicBezTo>
                      <a:cubicBezTo>
                        <a:pt x="67" y="51"/>
                        <a:pt x="64" y="48"/>
                        <a:pt x="61" y="44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9" y="1164"/>
                  <a:ext cx="57" cy="103"/>
                </a:xfrm>
                <a:custGeom>
                  <a:avLst/>
                  <a:gdLst>
                    <a:gd name="T0" fmla="*/ 25 w 70"/>
                    <a:gd name="T1" fmla="*/ 2 h 128"/>
                    <a:gd name="T2" fmla="*/ 27 w 70"/>
                    <a:gd name="T3" fmla="*/ 13 h 128"/>
                    <a:gd name="T4" fmla="*/ 36 w 70"/>
                    <a:gd name="T5" fmla="*/ 40 h 128"/>
                    <a:gd name="T6" fmla="*/ 35 w 70"/>
                    <a:gd name="T7" fmla="*/ 69 h 128"/>
                    <a:gd name="T8" fmla="*/ 24 w 70"/>
                    <a:gd name="T9" fmla="*/ 88 h 128"/>
                    <a:gd name="T10" fmla="*/ 18 w 70"/>
                    <a:gd name="T11" fmla="*/ 97 h 128"/>
                    <a:gd name="T12" fmla="*/ 5 w 70"/>
                    <a:gd name="T13" fmla="*/ 122 h 128"/>
                    <a:gd name="T14" fmla="*/ 0 w 70"/>
                    <a:gd name="T15" fmla="*/ 128 h 128"/>
                    <a:gd name="T16" fmla="*/ 5 w 70"/>
                    <a:gd name="T17" fmla="*/ 128 h 128"/>
                    <a:gd name="T18" fmla="*/ 21 w 70"/>
                    <a:gd name="T19" fmla="*/ 121 h 128"/>
                    <a:gd name="T20" fmla="*/ 28 w 70"/>
                    <a:gd name="T21" fmla="*/ 116 h 128"/>
                    <a:gd name="T22" fmla="*/ 29 w 70"/>
                    <a:gd name="T23" fmla="*/ 114 h 128"/>
                    <a:gd name="T24" fmla="*/ 35 w 70"/>
                    <a:gd name="T25" fmla="*/ 110 h 128"/>
                    <a:gd name="T26" fmla="*/ 46 w 70"/>
                    <a:gd name="T27" fmla="*/ 111 h 128"/>
                    <a:gd name="T28" fmla="*/ 46 w 70"/>
                    <a:gd name="T29" fmla="*/ 113 h 128"/>
                    <a:gd name="T30" fmla="*/ 55 w 70"/>
                    <a:gd name="T31" fmla="*/ 106 h 128"/>
                    <a:gd name="T32" fmla="*/ 66 w 70"/>
                    <a:gd name="T33" fmla="*/ 86 h 128"/>
                    <a:gd name="T34" fmla="*/ 68 w 70"/>
                    <a:gd name="T35" fmla="*/ 70 h 128"/>
                    <a:gd name="T36" fmla="*/ 63 w 70"/>
                    <a:gd name="T37" fmla="*/ 58 h 128"/>
                    <a:gd name="T38" fmla="*/ 58 w 70"/>
                    <a:gd name="T39" fmla="*/ 48 h 128"/>
                    <a:gd name="T40" fmla="*/ 44 w 70"/>
                    <a:gd name="T41" fmla="*/ 25 h 128"/>
                    <a:gd name="T42" fmla="*/ 38 w 70"/>
                    <a:gd name="T43" fmla="*/ 16 h 128"/>
                    <a:gd name="T44" fmla="*/ 31 w 70"/>
                    <a:gd name="T45" fmla="*/ 5 h 128"/>
                    <a:gd name="T46" fmla="*/ 25 w 70"/>
                    <a:gd name="T47" fmla="*/ 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0" h="128">
                      <a:moveTo>
                        <a:pt x="25" y="2"/>
                      </a:moveTo>
                      <a:cubicBezTo>
                        <a:pt x="25" y="6"/>
                        <a:pt x="26" y="9"/>
                        <a:pt x="27" y="13"/>
                      </a:cubicBezTo>
                      <a:cubicBezTo>
                        <a:pt x="30" y="22"/>
                        <a:pt x="33" y="31"/>
                        <a:pt x="36" y="40"/>
                      </a:cubicBezTo>
                      <a:cubicBezTo>
                        <a:pt x="40" y="50"/>
                        <a:pt x="40" y="59"/>
                        <a:pt x="35" y="69"/>
                      </a:cubicBezTo>
                      <a:cubicBezTo>
                        <a:pt x="32" y="75"/>
                        <a:pt x="28" y="82"/>
                        <a:pt x="24" y="88"/>
                      </a:cubicBezTo>
                      <a:cubicBezTo>
                        <a:pt x="23" y="91"/>
                        <a:pt x="20" y="94"/>
                        <a:pt x="18" y="97"/>
                      </a:cubicBezTo>
                      <a:cubicBezTo>
                        <a:pt x="14" y="106"/>
                        <a:pt x="11" y="115"/>
                        <a:pt x="5" y="122"/>
                      </a:cubicBezTo>
                      <a:cubicBezTo>
                        <a:pt x="3" y="124"/>
                        <a:pt x="2" y="126"/>
                        <a:pt x="0" y="128"/>
                      </a:cubicBezTo>
                      <a:cubicBezTo>
                        <a:pt x="2" y="128"/>
                        <a:pt x="4" y="128"/>
                        <a:pt x="5" y="128"/>
                      </a:cubicBezTo>
                      <a:cubicBezTo>
                        <a:pt x="12" y="128"/>
                        <a:pt x="17" y="127"/>
                        <a:pt x="21" y="121"/>
                      </a:cubicBezTo>
                      <a:cubicBezTo>
                        <a:pt x="23" y="119"/>
                        <a:pt x="24" y="115"/>
                        <a:pt x="28" y="116"/>
                      </a:cubicBezTo>
                      <a:cubicBezTo>
                        <a:pt x="28" y="116"/>
                        <a:pt x="28" y="115"/>
                        <a:pt x="29" y="114"/>
                      </a:cubicBezTo>
                      <a:cubicBezTo>
                        <a:pt x="31" y="113"/>
                        <a:pt x="33" y="110"/>
                        <a:pt x="35" y="110"/>
                      </a:cubicBezTo>
                      <a:cubicBezTo>
                        <a:pt x="38" y="110"/>
                        <a:pt x="42" y="111"/>
                        <a:pt x="46" y="111"/>
                      </a:cubicBezTo>
                      <a:cubicBezTo>
                        <a:pt x="46" y="112"/>
                        <a:pt x="46" y="112"/>
                        <a:pt x="46" y="113"/>
                      </a:cubicBezTo>
                      <a:cubicBezTo>
                        <a:pt x="49" y="111"/>
                        <a:pt x="53" y="109"/>
                        <a:pt x="55" y="106"/>
                      </a:cubicBezTo>
                      <a:cubicBezTo>
                        <a:pt x="59" y="99"/>
                        <a:pt x="63" y="92"/>
                        <a:pt x="66" y="86"/>
                      </a:cubicBezTo>
                      <a:cubicBezTo>
                        <a:pt x="69" y="81"/>
                        <a:pt x="70" y="76"/>
                        <a:pt x="68" y="70"/>
                      </a:cubicBezTo>
                      <a:cubicBezTo>
                        <a:pt x="66" y="66"/>
                        <a:pt x="65" y="62"/>
                        <a:pt x="63" y="58"/>
                      </a:cubicBezTo>
                      <a:cubicBezTo>
                        <a:pt x="62" y="55"/>
                        <a:pt x="60" y="51"/>
                        <a:pt x="58" y="48"/>
                      </a:cubicBezTo>
                      <a:cubicBezTo>
                        <a:pt x="53" y="40"/>
                        <a:pt x="48" y="33"/>
                        <a:pt x="44" y="25"/>
                      </a:cubicBezTo>
                      <a:cubicBezTo>
                        <a:pt x="43" y="22"/>
                        <a:pt x="40" y="19"/>
                        <a:pt x="38" y="16"/>
                      </a:cubicBezTo>
                      <a:cubicBezTo>
                        <a:pt x="36" y="12"/>
                        <a:pt x="33" y="9"/>
                        <a:pt x="31" y="5"/>
                      </a:cubicBezTo>
                      <a:cubicBezTo>
                        <a:pt x="30" y="3"/>
                        <a:pt x="29" y="0"/>
                        <a:pt x="25" y="2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98" y="1232"/>
                  <a:ext cx="113" cy="72"/>
                </a:xfrm>
                <a:custGeom>
                  <a:avLst/>
                  <a:gdLst>
                    <a:gd name="T0" fmla="*/ 26 w 139"/>
                    <a:gd name="T1" fmla="*/ 56 h 88"/>
                    <a:gd name="T2" fmla="*/ 35 w 139"/>
                    <a:gd name="T3" fmla="*/ 67 h 88"/>
                    <a:gd name="T4" fmla="*/ 56 w 139"/>
                    <a:gd name="T5" fmla="*/ 83 h 88"/>
                    <a:gd name="T6" fmla="*/ 71 w 139"/>
                    <a:gd name="T7" fmla="*/ 87 h 88"/>
                    <a:gd name="T8" fmla="*/ 79 w 139"/>
                    <a:gd name="T9" fmla="*/ 88 h 88"/>
                    <a:gd name="T10" fmla="*/ 89 w 139"/>
                    <a:gd name="T11" fmla="*/ 86 h 88"/>
                    <a:gd name="T12" fmla="*/ 88 w 139"/>
                    <a:gd name="T13" fmla="*/ 85 h 88"/>
                    <a:gd name="T14" fmla="*/ 95 w 139"/>
                    <a:gd name="T15" fmla="*/ 84 h 88"/>
                    <a:gd name="T16" fmla="*/ 93 w 139"/>
                    <a:gd name="T17" fmla="*/ 82 h 88"/>
                    <a:gd name="T18" fmla="*/ 96 w 139"/>
                    <a:gd name="T19" fmla="*/ 80 h 88"/>
                    <a:gd name="T20" fmla="*/ 97 w 139"/>
                    <a:gd name="T21" fmla="*/ 77 h 88"/>
                    <a:gd name="T22" fmla="*/ 109 w 139"/>
                    <a:gd name="T23" fmla="*/ 73 h 88"/>
                    <a:gd name="T24" fmla="*/ 134 w 139"/>
                    <a:gd name="T25" fmla="*/ 66 h 88"/>
                    <a:gd name="T26" fmla="*/ 139 w 139"/>
                    <a:gd name="T27" fmla="*/ 60 h 88"/>
                    <a:gd name="T28" fmla="*/ 138 w 139"/>
                    <a:gd name="T29" fmla="*/ 56 h 88"/>
                    <a:gd name="T30" fmla="*/ 137 w 139"/>
                    <a:gd name="T31" fmla="*/ 56 h 88"/>
                    <a:gd name="T32" fmla="*/ 112 w 139"/>
                    <a:gd name="T33" fmla="*/ 62 h 88"/>
                    <a:gd name="T34" fmla="*/ 91 w 139"/>
                    <a:gd name="T35" fmla="*/ 60 h 88"/>
                    <a:gd name="T36" fmla="*/ 82 w 139"/>
                    <a:gd name="T37" fmla="*/ 59 h 88"/>
                    <a:gd name="T38" fmla="*/ 53 w 139"/>
                    <a:gd name="T39" fmla="*/ 55 h 88"/>
                    <a:gd name="T40" fmla="*/ 45 w 139"/>
                    <a:gd name="T41" fmla="*/ 53 h 88"/>
                    <a:gd name="T42" fmla="*/ 36 w 139"/>
                    <a:gd name="T43" fmla="*/ 50 h 88"/>
                    <a:gd name="T44" fmla="*/ 18 w 139"/>
                    <a:gd name="T45" fmla="*/ 28 h 88"/>
                    <a:gd name="T46" fmla="*/ 6 w 139"/>
                    <a:gd name="T47" fmla="*/ 5 h 88"/>
                    <a:gd name="T48" fmla="*/ 5 w 139"/>
                    <a:gd name="T49" fmla="*/ 4 h 88"/>
                    <a:gd name="T50" fmla="*/ 1 w 139"/>
                    <a:gd name="T51" fmla="*/ 0 h 88"/>
                    <a:gd name="T52" fmla="*/ 0 w 139"/>
                    <a:gd name="T53" fmla="*/ 2 h 88"/>
                    <a:gd name="T54" fmla="*/ 2 w 139"/>
                    <a:gd name="T55" fmla="*/ 16 h 88"/>
                    <a:gd name="T56" fmla="*/ 12 w 139"/>
                    <a:gd name="T57" fmla="*/ 35 h 88"/>
                    <a:gd name="T58" fmla="*/ 26 w 139"/>
                    <a:gd name="T59" fmla="*/ 5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39" h="88">
                      <a:moveTo>
                        <a:pt x="26" y="56"/>
                      </a:moveTo>
                      <a:cubicBezTo>
                        <a:pt x="29" y="60"/>
                        <a:pt x="33" y="63"/>
                        <a:pt x="35" y="67"/>
                      </a:cubicBezTo>
                      <a:cubicBezTo>
                        <a:pt x="41" y="74"/>
                        <a:pt x="47" y="80"/>
                        <a:pt x="56" y="83"/>
                      </a:cubicBezTo>
                      <a:cubicBezTo>
                        <a:pt x="61" y="85"/>
                        <a:pt x="66" y="85"/>
                        <a:pt x="71" y="87"/>
                      </a:cubicBezTo>
                      <a:cubicBezTo>
                        <a:pt x="73" y="87"/>
                        <a:pt x="76" y="88"/>
                        <a:pt x="79" y="88"/>
                      </a:cubicBezTo>
                      <a:cubicBezTo>
                        <a:pt x="82" y="88"/>
                        <a:pt x="85" y="87"/>
                        <a:pt x="89" y="86"/>
                      </a:cubicBezTo>
                      <a:cubicBezTo>
                        <a:pt x="89" y="86"/>
                        <a:pt x="88" y="86"/>
                        <a:pt x="88" y="85"/>
                      </a:cubicBezTo>
                      <a:cubicBezTo>
                        <a:pt x="90" y="85"/>
                        <a:pt x="93" y="84"/>
                        <a:pt x="95" y="84"/>
                      </a:cubicBezTo>
                      <a:cubicBezTo>
                        <a:pt x="95" y="83"/>
                        <a:pt x="94" y="83"/>
                        <a:pt x="93" y="82"/>
                      </a:cubicBezTo>
                      <a:cubicBezTo>
                        <a:pt x="94" y="81"/>
                        <a:pt x="95" y="81"/>
                        <a:pt x="96" y="80"/>
                      </a:cubicBezTo>
                      <a:cubicBezTo>
                        <a:pt x="96" y="79"/>
                        <a:pt x="97" y="78"/>
                        <a:pt x="97" y="77"/>
                      </a:cubicBezTo>
                      <a:cubicBezTo>
                        <a:pt x="101" y="74"/>
                        <a:pt x="105" y="75"/>
                        <a:pt x="109" y="73"/>
                      </a:cubicBezTo>
                      <a:cubicBezTo>
                        <a:pt x="118" y="71"/>
                        <a:pt x="126" y="69"/>
                        <a:pt x="134" y="66"/>
                      </a:cubicBezTo>
                      <a:cubicBezTo>
                        <a:pt x="136" y="65"/>
                        <a:pt x="138" y="62"/>
                        <a:pt x="139" y="60"/>
                      </a:cubicBezTo>
                      <a:cubicBezTo>
                        <a:pt x="139" y="59"/>
                        <a:pt x="138" y="58"/>
                        <a:pt x="138" y="56"/>
                      </a:cubicBezTo>
                      <a:cubicBezTo>
                        <a:pt x="138" y="56"/>
                        <a:pt x="137" y="56"/>
                        <a:pt x="137" y="56"/>
                      </a:cubicBezTo>
                      <a:cubicBezTo>
                        <a:pt x="128" y="58"/>
                        <a:pt x="120" y="59"/>
                        <a:pt x="112" y="62"/>
                      </a:cubicBezTo>
                      <a:cubicBezTo>
                        <a:pt x="104" y="64"/>
                        <a:pt x="98" y="63"/>
                        <a:pt x="91" y="60"/>
                      </a:cubicBezTo>
                      <a:cubicBezTo>
                        <a:pt x="88" y="59"/>
                        <a:pt x="85" y="59"/>
                        <a:pt x="82" y="59"/>
                      </a:cubicBezTo>
                      <a:cubicBezTo>
                        <a:pt x="72" y="59"/>
                        <a:pt x="62" y="58"/>
                        <a:pt x="53" y="55"/>
                      </a:cubicBezTo>
                      <a:cubicBezTo>
                        <a:pt x="50" y="54"/>
                        <a:pt x="48" y="54"/>
                        <a:pt x="45" y="53"/>
                      </a:cubicBezTo>
                      <a:cubicBezTo>
                        <a:pt x="42" y="52"/>
                        <a:pt x="38" y="52"/>
                        <a:pt x="36" y="50"/>
                      </a:cubicBezTo>
                      <a:cubicBezTo>
                        <a:pt x="30" y="43"/>
                        <a:pt x="23" y="36"/>
                        <a:pt x="18" y="28"/>
                      </a:cubicBezTo>
                      <a:cubicBezTo>
                        <a:pt x="13" y="22"/>
                        <a:pt x="8" y="14"/>
                        <a:pt x="6" y="5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4" y="2"/>
                        <a:pt x="3" y="2"/>
                        <a:pt x="1" y="0"/>
                      </a:cubicBezTo>
                      <a:cubicBezTo>
                        <a:pt x="1" y="0"/>
                        <a:pt x="0" y="2"/>
                        <a:pt x="0" y="2"/>
                      </a:cubicBezTo>
                      <a:cubicBezTo>
                        <a:pt x="0" y="7"/>
                        <a:pt x="0" y="12"/>
                        <a:pt x="2" y="16"/>
                      </a:cubicBezTo>
                      <a:cubicBezTo>
                        <a:pt x="4" y="23"/>
                        <a:pt x="8" y="29"/>
                        <a:pt x="12" y="35"/>
                      </a:cubicBezTo>
                      <a:cubicBezTo>
                        <a:pt x="15" y="43"/>
                        <a:pt x="21" y="50"/>
                        <a:pt x="26" y="56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5" y="1301"/>
                  <a:ext cx="106" cy="64"/>
                </a:xfrm>
                <a:custGeom>
                  <a:avLst/>
                  <a:gdLst>
                    <a:gd name="T0" fmla="*/ 68 w 130"/>
                    <a:gd name="T1" fmla="*/ 58 h 79"/>
                    <a:gd name="T2" fmla="*/ 61 w 130"/>
                    <a:gd name="T3" fmla="*/ 56 h 79"/>
                    <a:gd name="T4" fmla="*/ 50 w 130"/>
                    <a:gd name="T5" fmla="*/ 45 h 79"/>
                    <a:gd name="T6" fmla="*/ 32 w 130"/>
                    <a:gd name="T7" fmla="*/ 31 h 79"/>
                    <a:gd name="T8" fmla="*/ 24 w 130"/>
                    <a:gd name="T9" fmla="*/ 23 h 79"/>
                    <a:gd name="T10" fmla="*/ 14 w 130"/>
                    <a:gd name="T11" fmla="*/ 10 h 79"/>
                    <a:gd name="T12" fmla="*/ 8 w 130"/>
                    <a:gd name="T13" fmla="*/ 4 h 79"/>
                    <a:gd name="T14" fmla="*/ 3 w 130"/>
                    <a:gd name="T15" fmla="*/ 0 h 79"/>
                    <a:gd name="T16" fmla="*/ 1 w 130"/>
                    <a:gd name="T17" fmla="*/ 1 h 79"/>
                    <a:gd name="T18" fmla="*/ 1 w 130"/>
                    <a:gd name="T19" fmla="*/ 7 h 79"/>
                    <a:gd name="T20" fmla="*/ 5 w 130"/>
                    <a:gd name="T21" fmla="*/ 17 h 79"/>
                    <a:gd name="T22" fmla="*/ 20 w 130"/>
                    <a:gd name="T23" fmla="*/ 37 h 79"/>
                    <a:gd name="T24" fmla="*/ 34 w 130"/>
                    <a:gd name="T25" fmla="*/ 53 h 79"/>
                    <a:gd name="T26" fmla="*/ 54 w 130"/>
                    <a:gd name="T27" fmla="*/ 70 h 79"/>
                    <a:gd name="T28" fmla="*/ 85 w 130"/>
                    <a:gd name="T29" fmla="*/ 78 h 79"/>
                    <a:gd name="T30" fmla="*/ 107 w 130"/>
                    <a:gd name="T31" fmla="*/ 74 h 79"/>
                    <a:gd name="T32" fmla="*/ 108 w 130"/>
                    <a:gd name="T33" fmla="*/ 73 h 79"/>
                    <a:gd name="T34" fmla="*/ 114 w 130"/>
                    <a:gd name="T35" fmla="*/ 69 h 79"/>
                    <a:gd name="T36" fmla="*/ 118 w 130"/>
                    <a:gd name="T37" fmla="*/ 61 h 79"/>
                    <a:gd name="T38" fmla="*/ 120 w 130"/>
                    <a:gd name="T39" fmla="*/ 57 h 79"/>
                    <a:gd name="T40" fmla="*/ 125 w 130"/>
                    <a:gd name="T41" fmla="*/ 55 h 79"/>
                    <a:gd name="T42" fmla="*/ 130 w 130"/>
                    <a:gd name="T43" fmla="*/ 45 h 79"/>
                    <a:gd name="T44" fmla="*/ 103 w 130"/>
                    <a:gd name="T45" fmla="*/ 50 h 79"/>
                    <a:gd name="T46" fmla="*/ 68 w 130"/>
                    <a:gd name="T47" fmla="*/ 5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79">
                      <a:moveTo>
                        <a:pt x="68" y="58"/>
                      </a:moveTo>
                      <a:cubicBezTo>
                        <a:pt x="65" y="59"/>
                        <a:pt x="63" y="58"/>
                        <a:pt x="61" y="56"/>
                      </a:cubicBezTo>
                      <a:cubicBezTo>
                        <a:pt x="58" y="53"/>
                        <a:pt x="54" y="49"/>
                        <a:pt x="50" y="45"/>
                      </a:cubicBezTo>
                      <a:cubicBezTo>
                        <a:pt x="44" y="41"/>
                        <a:pt x="38" y="36"/>
                        <a:pt x="32" y="31"/>
                      </a:cubicBezTo>
                      <a:cubicBezTo>
                        <a:pt x="29" y="29"/>
                        <a:pt x="26" y="26"/>
                        <a:pt x="24" y="23"/>
                      </a:cubicBezTo>
                      <a:cubicBezTo>
                        <a:pt x="20" y="19"/>
                        <a:pt x="18" y="14"/>
                        <a:pt x="14" y="10"/>
                      </a:cubicBezTo>
                      <a:cubicBezTo>
                        <a:pt x="12" y="8"/>
                        <a:pt x="10" y="6"/>
                        <a:pt x="8" y="4"/>
                      </a:cubicBezTo>
                      <a:cubicBezTo>
                        <a:pt x="6" y="2"/>
                        <a:pt x="4" y="1"/>
                        <a:pt x="3" y="0"/>
                      </a:cubicBezTo>
                      <a:cubicBezTo>
                        <a:pt x="3" y="0"/>
                        <a:pt x="1" y="0"/>
                        <a:pt x="1" y="1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2" y="10"/>
                        <a:pt x="3" y="14"/>
                        <a:pt x="5" y="17"/>
                      </a:cubicBezTo>
                      <a:cubicBezTo>
                        <a:pt x="10" y="24"/>
                        <a:pt x="14" y="31"/>
                        <a:pt x="20" y="37"/>
                      </a:cubicBezTo>
                      <a:cubicBezTo>
                        <a:pt x="25" y="42"/>
                        <a:pt x="29" y="48"/>
                        <a:pt x="34" y="53"/>
                      </a:cubicBezTo>
                      <a:cubicBezTo>
                        <a:pt x="40" y="59"/>
                        <a:pt x="47" y="65"/>
                        <a:pt x="54" y="70"/>
                      </a:cubicBezTo>
                      <a:cubicBezTo>
                        <a:pt x="63" y="77"/>
                        <a:pt x="74" y="79"/>
                        <a:pt x="85" y="78"/>
                      </a:cubicBezTo>
                      <a:cubicBezTo>
                        <a:pt x="92" y="77"/>
                        <a:pt x="99" y="75"/>
                        <a:pt x="107" y="74"/>
                      </a:cubicBezTo>
                      <a:cubicBezTo>
                        <a:pt x="107" y="74"/>
                        <a:pt x="107" y="73"/>
                        <a:pt x="108" y="73"/>
                      </a:cubicBezTo>
                      <a:cubicBezTo>
                        <a:pt x="110" y="72"/>
                        <a:pt x="112" y="70"/>
                        <a:pt x="114" y="69"/>
                      </a:cubicBezTo>
                      <a:cubicBezTo>
                        <a:pt x="118" y="68"/>
                        <a:pt x="119" y="65"/>
                        <a:pt x="118" y="61"/>
                      </a:cubicBezTo>
                      <a:cubicBezTo>
                        <a:pt x="117" y="60"/>
                        <a:pt x="116" y="57"/>
                        <a:pt x="120" y="57"/>
                      </a:cubicBezTo>
                      <a:cubicBezTo>
                        <a:pt x="122" y="57"/>
                        <a:pt x="124" y="56"/>
                        <a:pt x="125" y="55"/>
                      </a:cubicBezTo>
                      <a:cubicBezTo>
                        <a:pt x="127" y="52"/>
                        <a:pt x="128" y="49"/>
                        <a:pt x="130" y="45"/>
                      </a:cubicBezTo>
                      <a:cubicBezTo>
                        <a:pt x="120" y="47"/>
                        <a:pt x="111" y="49"/>
                        <a:pt x="103" y="50"/>
                      </a:cubicBezTo>
                      <a:cubicBezTo>
                        <a:pt x="91" y="53"/>
                        <a:pt x="80" y="56"/>
                        <a:pt x="68" y="58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5" y="1125"/>
                  <a:ext cx="104" cy="56"/>
                </a:xfrm>
                <a:custGeom>
                  <a:avLst/>
                  <a:gdLst>
                    <a:gd name="T0" fmla="*/ 6 w 128"/>
                    <a:gd name="T1" fmla="*/ 66 h 69"/>
                    <a:gd name="T2" fmla="*/ 10 w 128"/>
                    <a:gd name="T3" fmla="*/ 63 h 69"/>
                    <a:gd name="T4" fmla="*/ 24 w 128"/>
                    <a:gd name="T5" fmla="*/ 56 h 69"/>
                    <a:gd name="T6" fmla="*/ 35 w 128"/>
                    <a:gd name="T7" fmla="*/ 47 h 69"/>
                    <a:gd name="T8" fmla="*/ 54 w 128"/>
                    <a:gd name="T9" fmla="*/ 36 h 69"/>
                    <a:gd name="T10" fmla="*/ 66 w 128"/>
                    <a:gd name="T11" fmla="*/ 29 h 69"/>
                    <a:gd name="T12" fmla="*/ 87 w 128"/>
                    <a:gd name="T13" fmla="*/ 17 h 69"/>
                    <a:gd name="T14" fmla="*/ 104 w 128"/>
                    <a:gd name="T15" fmla="*/ 15 h 69"/>
                    <a:gd name="T16" fmla="*/ 117 w 128"/>
                    <a:gd name="T17" fmla="*/ 19 h 69"/>
                    <a:gd name="T18" fmla="*/ 126 w 128"/>
                    <a:gd name="T19" fmla="*/ 19 h 69"/>
                    <a:gd name="T20" fmla="*/ 125 w 128"/>
                    <a:gd name="T21" fmla="*/ 10 h 69"/>
                    <a:gd name="T22" fmla="*/ 108 w 128"/>
                    <a:gd name="T23" fmla="*/ 1 h 69"/>
                    <a:gd name="T24" fmla="*/ 82 w 128"/>
                    <a:gd name="T25" fmla="*/ 0 h 69"/>
                    <a:gd name="T26" fmla="*/ 66 w 128"/>
                    <a:gd name="T27" fmla="*/ 5 h 69"/>
                    <a:gd name="T28" fmla="*/ 40 w 128"/>
                    <a:gd name="T29" fmla="*/ 20 h 69"/>
                    <a:gd name="T30" fmla="*/ 22 w 128"/>
                    <a:gd name="T31" fmla="*/ 38 h 69"/>
                    <a:gd name="T32" fmla="*/ 3 w 128"/>
                    <a:gd name="T33" fmla="*/ 59 h 69"/>
                    <a:gd name="T34" fmla="*/ 0 w 128"/>
                    <a:gd name="T35" fmla="*/ 69 h 69"/>
                    <a:gd name="T36" fmla="*/ 5 w 128"/>
                    <a:gd name="T37" fmla="*/ 66 h 69"/>
                    <a:gd name="T38" fmla="*/ 6 w 128"/>
                    <a:gd name="T39" fmla="*/ 6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" h="69">
                      <a:moveTo>
                        <a:pt x="6" y="66"/>
                      </a:moveTo>
                      <a:cubicBezTo>
                        <a:pt x="6" y="64"/>
                        <a:pt x="8" y="62"/>
                        <a:pt x="10" y="63"/>
                      </a:cubicBezTo>
                      <a:cubicBezTo>
                        <a:pt x="16" y="63"/>
                        <a:pt x="20" y="60"/>
                        <a:pt x="24" y="56"/>
                      </a:cubicBezTo>
                      <a:cubicBezTo>
                        <a:pt x="27" y="52"/>
                        <a:pt x="31" y="50"/>
                        <a:pt x="35" y="47"/>
                      </a:cubicBezTo>
                      <a:cubicBezTo>
                        <a:pt x="41" y="44"/>
                        <a:pt x="48" y="40"/>
                        <a:pt x="54" y="36"/>
                      </a:cubicBezTo>
                      <a:cubicBezTo>
                        <a:pt x="58" y="34"/>
                        <a:pt x="62" y="31"/>
                        <a:pt x="66" y="29"/>
                      </a:cubicBezTo>
                      <a:cubicBezTo>
                        <a:pt x="73" y="25"/>
                        <a:pt x="80" y="21"/>
                        <a:pt x="87" y="17"/>
                      </a:cubicBezTo>
                      <a:cubicBezTo>
                        <a:pt x="92" y="15"/>
                        <a:pt x="98" y="13"/>
                        <a:pt x="104" y="15"/>
                      </a:cubicBezTo>
                      <a:cubicBezTo>
                        <a:pt x="109" y="17"/>
                        <a:pt x="113" y="18"/>
                        <a:pt x="117" y="19"/>
                      </a:cubicBezTo>
                      <a:cubicBezTo>
                        <a:pt x="120" y="20"/>
                        <a:pt x="123" y="20"/>
                        <a:pt x="126" y="19"/>
                      </a:cubicBezTo>
                      <a:cubicBezTo>
                        <a:pt x="128" y="18"/>
                        <a:pt x="127" y="12"/>
                        <a:pt x="125" y="10"/>
                      </a:cubicBezTo>
                      <a:cubicBezTo>
                        <a:pt x="120" y="5"/>
                        <a:pt x="115" y="1"/>
                        <a:pt x="108" y="1"/>
                      </a:cubicBezTo>
                      <a:cubicBezTo>
                        <a:pt x="99" y="0"/>
                        <a:pt x="91" y="0"/>
                        <a:pt x="82" y="0"/>
                      </a:cubicBezTo>
                      <a:cubicBezTo>
                        <a:pt x="77" y="1"/>
                        <a:pt x="71" y="3"/>
                        <a:pt x="66" y="5"/>
                      </a:cubicBezTo>
                      <a:cubicBezTo>
                        <a:pt x="57" y="8"/>
                        <a:pt x="47" y="13"/>
                        <a:pt x="40" y="20"/>
                      </a:cubicBezTo>
                      <a:cubicBezTo>
                        <a:pt x="34" y="26"/>
                        <a:pt x="27" y="32"/>
                        <a:pt x="22" y="38"/>
                      </a:cubicBezTo>
                      <a:cubicBezTo>
                        <a:pt x="15" y="45"/>
                        <a:pt x="9" y="52"/>
                        <a:pt x="3" y="59"/>
                      </a:cubicBezTo>
                      <a:cubicBezTo>
                        <a:pt x="1" y="62"/>
                        <a:pt x="0" y="65"/>
                        <a:pt x="0" y="69"/>
                      </a:cubicBezTo>
                      <a:cubicBezTo>
                        <a:pt x="2" y="68"/>
                        <a:pt x="3" y="67"/>
                        <a:pt x="5" y="66"/>
                      </a:cubicBezTo>
                      <a:cubicBezTo>
                        <a:pt x="6" y="66"/>
                        <a:pt x="6" y="66"/>
                        <a:pt x="6" y="66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33" y="1272"/>
                  <a:ext cx="118" cy="64"/>
                </a:xfrm>
                <a:custGeom>
                  <a:avLst/>
                  <a:gdLst>
                    <a:gd name="T0" fmla="*/ 0 w 144"/>
                    <a:gd name="T1" fmla="*/ 48 h 79"/>
                    <a:gd name="T2" fmla="*/ 1 w 144"/>
                    <a:gd name="T3" fmla="*/ 47 h 79"/>
                    <a:gd name="T4" fmla="*/ 25 w 144"/>
                    <a:gd name="T5" fmla="*/ 49 h 79"/>
                    <a:gd name="T6" fmla="*/ 29 w 144"/>
                    <a:gd name="T7" fmla="*/ 50 h 79"/>
                    <a:gd name="T8" fmla="*/ 56 w 144"/>
                    <a:gd name="T9" fmla="*/ 47 h 79"/>
                    <a:gd name="T10" fmla="*/ 82 w 144"/>
                    <a:gd name="T11" fmla="*/ 44 h 79"/>
                    <a:gd name="T12" fmla="*/ 88 w 144"/>
                    <a:gd name="T13" fmla="*/ 41 h 79"/>
                    <a:gd name="T14" fmla="*/ 112 w 144"/>
                    <a:gd name="T15" fmla="*/ 28 h 79"/>
                    <a:gd name="T16" fmla="*/ 132 w 144"/>
                    <a:gd name="T17" fmla="*/ 9 h 79"/>
                    <a:gd name="T18" fmla="*/ 135 w 144"/>
                    <a:gd name="T19" fmla="*/ 7 h 79"/>
                    <a:gd name="T20" fmla="*/ 144 w 144"/>
                    <a:gd name="T21" fmla="*/ 0 h 79"/>
                    <a:gd name="T22" fmla="*/ 141 w 144"/>
                    <a:gd name="T23" fmla="*/ 10 h 79"/>
                    <a:gd name="T24" fmla="*/ 121 w 144"/>
                    <a:gd name="T25" fmla="*/ 37 h 79"/>
                    <a:gd name="T26" fmla="*/ 111 w 144"/>
                    <a:gd name="T27" fmla="*/ 53 h 79"/>
                    <a:gd name="T28" fmla="*/ 109 w 144"/>
                    <a:gd name="T29" fmla="*/ 56 h 79"/>
                    <a:gd name="T30" fmla="*/ 100 w 144"/>
                    <a:gd name="T31" fmla="*/ 65 h 79"/>
                    <a:gd name="T32" fmla="*/ 99 w 144"/>
                    <a:gd name="T33" fmla="*/ 66 h 79"/>
                    <a:gd name="T34" fmla="*/ 97 w 144"/>
                    <a:gd name="T35" fmla="*/ 69 h 79"/>
                    <a:gd name="T36" fmla="*/ 72 w 144"/>
                    <a:gd name="T37" fmla="*/ 78 h 79"/>
                    <a:gd name="T38" fmla="*/ 54 w 144"/>
                    <a:gd name="T39" fmla="*/ 78 h 79"/>
                    <a:gd name="T40" fmla="*/ 50 w 144"/>
                    <a:gd name="T41" fmla="*/ 75 h 79"/>
                    <a:gd name="T42" fmla="*/ 44 w 144"/>
                    <a:gd name="T43" fmla="*/ 69 h 79"/>
                    <a:gd name="T44" fmla="*/ 39 w 144"/>
                    <a:gd name="T45" fmla="*/ 67 h 79"/>
                    <a:gd name="T46" fmla="*/ 33 w 144"/>
                    <a:gd name="T47" fmla="*/ 64 h 79"/>
                    <a:gd name="T48" fmla="*/ 29 w 144"/>
                    <a:gd name="T49" fmla="*/ 65 h 79"/>
                    <a:gd name="T50" fmla="*/ 19 w 144"/>
                    <a:gd name="T51" fmla="*/ 61 h 79"/>
                    <a:gd name="T52" fmla="*/ 11 w 144"/>
                    <a:gd name="T53" fmla="*/ 56 h 79"/>
                    <a:gd name="T54" fmla="*/ 6 w 144"/>
                    <a:gd name="T55" fmla="*/ 52 h 79"/>
                    <a:gd name="T56" fmla="*/ 3 w 144"/>
                    <a:gd name="T57" fmla="*/ 49 h 79"/>
                    <a:gd name="T58" fmla="*/ 3 w 144"/>
                    <a:gd name="T59" fmla="*/ 47 h 79"/>
                    <a:gd name="T60" fmla="*/ 0 w 144"/>
                    <a:gd name="T61" fmla="*/ 49 h 79"/>
                    <a:gd name="T62" fmla="*/ 0 w 144"/>
                    <a:gd name="T63" fmla="*/ 4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4" h="79">
                      <a:moveTo>
                        <a:pt x="0" y="48"/>
                      </a:moveTo>
                      <a:cubicBezTo>
                        <a:pt x="1" y="47"/>
                        <a:pt x="1" y="47"/>
                        <a:pt x="1" y="47"/>
                      </a:cubicBezTo>
                      <a:cubicBezTo>
                        <a:pt x="9" y="48"/>
                        <a:pt x="17" y="48"/>
                        <a:pt x="25" y="49"/>
                      </a:cubicBezTo>
                      <a:cubicBezTo>
                        <a:pt x="26" y="49"/>
                        <a:pt x="28" y="50"/>
                        <a:pt x="29" y="50"/>
                      </a:cubicBezTo>
                      <a:cubicBezTo>
                        <a:pt x="38" y="49"/>
                        <a:pt x="47" y="48"/>
                        <a:pt x="56" y="47"/>
                      </a:cubicBezTo>
                      <a:cubicBezTo>
                        <a:pt x="64" y="46"/>
                        <a:pt x="73" y="45"/>
                        <a:pt x="82" y="44"/>
                      </a:cubicBezTo>
                      <a:cubicBezTo>
                        <a:pt x="84" y="44"/>
                        <a:pt x="86" y="42"/>
                        <a:pt x="88" y="41"/>
                      </a:cubicBezTo>
                      <a:cubicBezTo>
                        <a:pt x="97" y="39"/>
                        <a:pt x="105" y="35"/>
                        <a:pt x="112" y="28"/>
                      </a:cubicBezTo>
                      <a:cubicBezTo>
                        <a:pt x="118" y="22"/>
                        <a:pt x="125" y="15"/>
                        <a:pt x="132" y="9"/>
                      </a:cubicBezTo>
                      <a:cubicBezTo>
                        <a:pt x="133" y="8"/>
                        <a:pt x="134" y="7"/>
                        <a:pt x="135" y="7"/>
                      </a:cubicBezTo>
                      <a:cubicBezTo>
                        <a:pt x="138" y="4"/>
                        <a:pt x="140" y="1"/>
                        <a:pt x="144" y="0"/>
                      </a:cubicBezTo>
                      <a:cubicBezTo>
                        <a:pt x="143" y="4"/>
                        <a:pt x="142" y="8"/>
                        <a:pt x="141" y="10"/>
                      </a:cubicBezTo>
                      <a:cubicBezTo>
                        <a:pt x="134" y="19"/>
                        <a:pt x="127" y="28"/>
                        <a:pt x="121" y="37"/>
                      </a:cubicBezTo>
                      <a:cubicBezTo>
                        <a:pt x="117" y="42"/>
                        <a:pt x="114" y="47"/>
                        <a:pt x="111" y="53"/>
                      </a:cubicBezTo>
                      <a:cubicBezTo>
                        <a:pt x="110" y="54"/>
                        <a:pt x="109" y="55"/>
                        <a:pt x="109" y="56"/>
                      </a:cubicBezTo>
                      <a:cubicBezTo>
                        <a:pt x="106" y="60"/>
                        <a:pt x="104" y="63"/>
                        <a:pt x="100" y="65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99" y="67"/>
                        <a:pt x="98" y="68"/>
                        <a:pt x="97" y="69"/>
                      </a:cubicBezTo>
                      <a:cubicBezTo>
                        <a:pt x="89" y="74"/>
                        <a:pt x="80" y="75"/>
                        <a:pt x="72" y="78"/>
                      </a:cubicBezTo>
                      <a:cubicBezTo>
                        <a:pt x="66" y="79"/>
                        <a:pt x="60" y="79"/>
                        <a:pt x="54" y="78"/>
                      </a:cubicBezTo>
                      <a:cubicBezTo>
                        <a:pt x="52" y="77"/>
                        <a:pt x="52" y="76"/>
                        <a:pt x="50" y="75"/>
                      </a:cubicBezTo>
                      <a:cubicBezTo>
                        <a:pt x="49" y="72"/>
                        <a:pt x="48" y="69"/>
                        <a:pt x="44" y="69"/>
                      </a:cubicBezTo>
                      <a:cubicBezTo>
                        <a:pt x="43" y="68"/>
                        <a:pt x="41" y="68"/>
                        <a:pt x="39" y="67"/>
                      </a:cubicBezTo>
                      <a:cubicBezTo>
                        <a:pt x="37" y="66"/>
                        <a:pt x="35" y="65"/>
                        <a:pt x="33" y="64"/>
                      </a:cubicBezTo>
                      <a:cubicBezTo>
                        <a:pt x="32" y="64"/>
                        <a:pt x="30" y="65"/>
                        <a:pt x="29" y="65"/>
                      </a:cubicBezTo>
                      <a:cubicBezTo>
                        <a:pt x="26" y="64"/>
                        <a:pt x="22" y="63"/>
                        <a:pt x="19" y="61"/>
                      </a:cubicBezTo>
                      <a:cubicBezTo>
                        <a:pt x="16" y="59"/>
                        <a:pt x="12" y="60"/>
                        <a:pt x="11" y="56"/>
                      </a:cubicBezTo>
                      <a:cubicBezTo>
                        <a:pt x="10" y="55"/>
                        <a:pt x="8" y="54"/>
                        <a:pt x="6" y="52"/>
                      </a:cubicBezTo>
                      <a:cubicBezTo>
                        <a:pt x="5" y="51"/>
                        <a:pt x="4" y="50"/>
                        <a:pt x="3" y="49"/>
                      </a:cubicBezTo>
                      <a:cubicBezTo>
                        <a:pt x="3" y="49"/>
                        <a:pt x="3" y="48"/>
                        <a:pt x="3" y="47"/>
                      </a:cubicBezTo>
                      <a:cubicBezTo>
                        <a:pt x="2" y="48"/>
                        <a:pt x="1" y="48"/>
                        <a:pt x="0" y="49"/>
                      </a:cubicBezTo>
                      <a:cubicBezTo>
                        <a:pt x="0" y="48"/>
                        <a:pt x="0" y="48"/>
                        <a:pt x="0" y="48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8" y="1142"/>
                  <a:ext cx="85" cy="83"/>
                </a:xfrm>
                <a:custGeom>
                  <a:avLst/>
                  <a:gdLst>
                    <a:gd name="T0" fmla="*/ 76 w 105"/>
                    <a:gd name="T1" fmla="*/ 38 h 102"/>
                    <a:gd name="T2" fmla="*/ 64 w 105"/>
                    <a:gd name="T3" fmla="*/ 31 h 102"/>
                    <a:gd name="T4" fmla="*/ 63 w 105"/>
                    <a:gd name="T5" fmla="*/ 30 h 102"/>
                    <a:gd name="T6" fmla="*/ 50 w 105"/>
                    <a:gd name="T7" fmla="*/ 24 h 102"/>
                    <a:gd name="T8" fmla="*/ 38 w 105"/>
                    <a:gd name="T9" fmla="*/ 19 h 102"/>
                    <a:gd name="T10" fmla="*/ 34 w 105"/>
                    <a:gd name="T11" fmla="*/ 18 h 102"/>
                    <a:gd name="T12" fmla="*/ 21 w 105"/>
                    <a:gd name="T13" fmla="*/ 17 h 102"/>
                    <a:gd name="T14" fmla="*/ 18 w 105"/>
                    <a:gd name="T15" fmla="*/ 16 h 102"/>
                    <a:gd name="T16" fmla="*/ 17 w 105"/>
                    <a:gd name="T17" fmla="*/ 15 h 102"/>
                    <a:gd name="T18" fmla="*/ 11 w 105"/>
                    <a:gd name="T19" fmla="*/ 14 h 102"/>
                    <a:gd name="T20" fmla="*/ 1 w 105"/>
                    <a:gd name="T21" fmla="*/ 8 h 102"/>
                    <a:gd name="T22" fmla="*/ 2 w 105"/>
                    <a:gd name="T23" fmla="*/ 4 h 102"/>
                    <a:gd name="T24" fmla="*/ 9 w 105"/>
                    <a:gd name="T25" fmla="*/ 3 h 102"/>
                    <a:gd name="T26" fmla="*/ 41 w 105"/>
                    <a:gd name="T27" fmla="*/ 1 h 102"/>
                    <a:gd name="T28" fmla="*/ 65 w 105"/>
                    <a:gd name="T29" fmla="*/ 2 h 102"/>
                    <a:gd name="T30" fmla="*/ 93 w 105"/>
                    <a:gd name="T31" fmla="*/ 19 h 102"/>
                    <a:gd name="T32" fmla="*/ 96 w 105"/>
                    <a:gd name="T33" fmla="*/ 23 h 102"/>
                    <a:gd name="T34" fmla="*/ 99 w 105"/>
                    <a:gd name="T35" fmla="*/ 31 h 102"/>
                    <a:gd name="T36" fmla="*/ 101 w 105"/>
                    <a:gd name="T37" fmla="*/ 38 h 102"/>
                    <a:gd name="T38" fmla="*/ 103 w 105"/>
                    <a:gd name="T39" fmla="*/ 58 h 102"/>
                    <a:gd name="T40" fmla="*/ 103 w 105"/>
                    <a:gd name="T41" fmla="*/ 77 h 102"/>
                    <a:gd name="T42" fmla="*/ 101 w 105"/>
                    <a:gd name="T43" fmla="*/ 100 h 102"/>
                    <a:gd name="T44" fmla="*/ 99 w 105"/>
                    <a:gd name="T45" fmla="*/ 102 h 102"/>
                    <a:gd name="T46" fmla="*/ 97 w 105"/>
                    <a:gd name="T47" fmla="*/ 100 h 102"/>
                    <a:gd name="T48" fmla="*/ 96 w 105"/>
                    <a:gd name="T49" fmla="*/ 95 h 102"/>
                    <a:gd name="T50" fmla="*/ 93 w 105"/>
                    <a:gd name="T51" fmla="*/ 81 h 102"/>
                    <a:gd name="T52" fmla="*/ 92 w 105"/>
                    <a:gd name="T53" fmla="*/ 81 h 102"/>
                    <a:gd name="T54" fmla="*/ 90 w 105"/>
                    <a:gd name="T55" fmla="*/ 68 h 102"/>
                    <a:gd name="T56" fmla="*/ 89 w 105"/>
                    <a:gd name="T57" fmla="*/ 56 h 102"/>
                    <a:gd name="T58" fmla="*/ 84 w 105"/>
                    <a:gd name="T59" fmla="*/ 44 h 102"/>
                    <a:gd name="T60" fmla="*/ 76 w 105"/>
                    <a:gd name="T61" fmla="*/ 38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5" h="102">
                      <a:moveTo>
                        <a:pt x="76" y="38"/>
                      </a:moveTo>
                      <a:cubicBezTo>
                        <a:pt x="72" y="35"/>
                        <a:pt x="69" y="31"/>
                        <a:pt x="64" y="31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0" y="27"/>
                        <a:pt x="55" y="25"/>
                        <a:pt x="50" y="24"/>
                      </a:cubicBezTo>
                      <a:cubicBezTo>
                        <a:pt x="46" y="23"/>
                        <a:pt x="42" y="21"/>
                        <a:pt x="38" y="19"/>
                      </a:cubicBezTo>
                      <a:cubicBezTo>
                        <a:pt x="36" y="19"/>
                        <a:pt x="35" y="18"/>
                        <a:pt x="34" y="18"/>
                      </a:cubicBezTo>
                      <a:cubicBezTo>
                        <a:pt x="30" y="18"/>
                        <a:pt x="25" y="18"/>
                        <a:pt x="21" y="17"/>
                      </a:cubicBezTo>
                      <a:cubicBezTo>
                        <a:pt x="20" y="17"/>
                        <a:pt x="19" y="16"/>
                        <a:pt x="18" y="16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5" y="14"/>
                        <a:pt x="13" y="15"/>
                        <a:pt x="11" y="14"/>
                      </a:cubicBezTo>
                      <a:cubicBezTo>
                        <a:pt x="7" y="13"/>
                        <a:pt x="3" y="13"/>
                        <a:pt x="1" y="8"/>
                      </a:cubicBezTo>
                      <a:cubicBezTo>
                        <a:pt x="0" y="5"/>
                        <a:pt x="0" y="4"/>
                        <a:pt x="2" y="4"/>
                      </a:cubicBezTo>
                      <a:cubicBezTo>
                        <a:pt x="4" y="3"/>
                        <a:pt x="7" y="4"/>
                        <a:pt x="9" y="3"/>
                      </a:cubicBezTo>
                      <a:cubicBezTo>
                        <a:pt x="20" y="2"/>
                        <a:pt x="30" y="0"/>
                        <a:pt x="41" y="1"/>
                      </a:cubicBezTo>
                      <a:cubicBezTo>
                        <a:pt x="49" y="1"/>
                        <a:pt x="57" y="1"/>
                        <a:pt x="65" y="2"/>
                      </a:cubicBezTo>
                      <a:cubicBezTo>
                        <a:pt x="77" y="3"/>
                        <a:pt x="86" y="10"/>
                        <a:pt x="93" y="19"/>
                      </a:cubicBezTo>
                      <a:cubicBezTo>
                        <a:pt x="94" y="20"/>
                        <a:pt x="95" y="22"/>
                        <a:pt x="96" y="23"/>
                      </a:cubicBezTo>
                      <a:cubicBezTo>
                        <a:pt x="97" y="26"/>
                        <a:pt x="98" y="28"/>
                        <a:pt x="99" y="31"/>
                      </a:cubicBezTo>
                      <a:cubicBezTo>
                        <a:pt x="100" y="33"/>
                        <a:pt x="100" y="36"/>
                        <a:pt x="101" y="38"/>
                      </a:cubicBezTo>
                      <a:cubicBezTo>
                        <a:pt x="101" y="45"/>
                        <a:pt x="102" y="52"/>
                        <a:pt x="103" y="58"/>
                      </a:cubicBezTo>
                      <a:cubicBezTo>
                        <a:pt x="103" y="64"/>
                        <a:pt x="103" y="71"/>
                        <a:pt x="103" y="77"/>
                      </a:cubicBezTo>
                      <a:cubicBezTo>
                        <a:pt x="104" y="85"/>
                        <a:pt x="105" y="92"/>
                        <a:pt x="101" y="100"/>
                      </a:cubicBezTo>
                      <a:cubicBezTo>
                        <a:pt x="101" y="101"/>
                        <a:pt x="100" y="102"/>
                        <a:pt x="99" y="102"/>
                      </a:cubicBezTo>
                      <a:cubicBezTo>
                        <a:pt x="98" y="102"/>
                        <a:pt x="97" y="101"/>
                        <a:pt x="97" y="100"/>
                      </a:cubicBezTo>
                      <a:cubicBezTo>
                        <a:pt x="96" y="99"/>
                        <a:pt x="96" y="97"/>
                        <a:pt x="96" y="95"/>
                      </a:cubicBezTo>
                      <a:cubicBezTo>
                        <a:pt x="95" y="90"/>
                        <a:pt x="98" y="85"/>
                        <a:pt x="93" y="81"/>
                      </a:cubicBezTo>
                      <a:cubicBezTo>
                        <a:pt x="92" y="81"/>
                        <a:pt x="92" y="81"/>
                        <a:pt x="92" y="81"/>
                      </a:cubicBezTo>
                      <a:cubicBezTo>
                        <a:pt x="92" y="77"/>
                        <a:pt x="91" y="72"/>
                        <a:pt x="90" y="68"/>
                      </a:cubicBezTo>
                      <a:cubicBezTo>
                        <a:pt x="90" y="64"/>
                        <a:pt x="90" y="60"/>
                        <a:pt x="89" y="56"/>
                      </a:cubicBezTo>
                      <a:cubicBezTo>
                        <a:pt x="89" y="51"/>
                        <a:pt x="88" y="47"/>
                        <a:pt x="84" y="44"/>
                      </a:cubicBezTo>
                      <a:cubicBezTo>
                        <a:pt x="81" y="42"/>
                        <a:pt x="79" y="39"/>
                        <a:pt x="76" y="38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76" y="1236"/>
                  <a:ext cx="65" cy="96"/>
                </a:xfrm>
                <a:custGeom>
                  <a:avLst/>
                  <a:gdLst>
                    <a:gd name="T0" fmla="*/ 2 w 79"/>
                    <a:gd name="T1" fmla="*/ 71 h 118"/>
                    <a:gd name="T2" fmla="*/ 4 w 79"/>
                    <a:gd name="T3" fmla="*/ 53 h 118"/>
                    <a:gd name="T4" fmla="*/ 5 w 79"/>
                    <a:gd name="T5" fmla="*/ 50 h 118"/>
                    <a:gd name="T6" fmla="*/ 6 w 79"/>
                    <a:gd name="T7" fmla="*/ 43 h 118"/>
                    <a:gd name="T8" fmla="*/ 4 w 79"/>
                    <a:gd name="T9" fmla="*/ 32 h 118"/>
                    <a:gd name="T10" fmla="*/ 4 w 79"/>
                    <a:gd name="T11" fmla="*/ 29 h 118"/>
                    <a:gd name="T12" fmla="*/ 4 w 79"/>
                    <a:gd name="T13" fmla="*/ 26 h 118"/>
                    <a:gd name="T14" fmla="*/ 3 w 79"/>
                    <a:gd name="T15" fmla="*/ 20 h 118"/>
                    <a:gd name="T16" fmla="*/ 2 w 79"/>
                    <a:gd name="T17" fmla="*/ 10 h 118"/>
                    <a:gd name="T18" fmla="*/ 3 w 79"/>
                    <a:gd name="T19" fmla="*/ 7 h 118"/>
                    <a:gd name="T20" fmla="*/ 3 w 79"/>
                    <a:gd name="T21" fmla="*/ 5 h 118"/>
                    <a:gd name="T22" fmla="*/ 4 w 79"/>
                    <a:gd name="T23" fmla="*/ 0 h 118"/>
                    <a:gd name="T24" fmla="*/ 7 w 79"/>
                    <a:gd name="T25" fmla="*/ 2 h 118"/>
                    <a:gd name="T26" fmla="*/ 16 w 79"/>
                    <a:gd name="T27" fmla="*/ 18 h 118"/>
                    <a:gd name="T28" fmla="*/ 20 w 79"/>
                    <a:gd name="T29" fmla="*/ 33 h 118"/>
                    <a:gd name="T30" fmla="*/ 27 w 79"/>
                    <a:gd name="T31" fmla="*/ 50 h 118"/>
                    <a:gd name="T32" fmla="*/ 34 w 79"/>
                    <a:gd name="T33" fmla="*/ 70 h 118"/>
                    <a:gd name="T34" fmla="*/ 36 w 79"/>
                    <a:gd name="T35" fmla="*/ 78 h 118"/>
                    <a:gd name="T36" fmla="*/ 56 w 79"/>
                    <a:gd name="T37" fmla="*/ 99 h 118"/>
                    <a:gd name="T38" fmla="*/ 71 w 79"/>
                    <a:gd name="T39" fmla="*/ 111 h 118"/>
                    <a:gd name="T40" fmla="*/ 79 w 79"/>
                    <a:gd name="T41" fmla="*/ 116 h 118"/>
                    <a:gd name="T42" fmla="*/ 78 w 79"/>
                    <a:gd name="T43" fmla="*/ 118 h 118"/>
                    <a:gd name="T44" fmla="*/ 72 w 79"/>
                    <a:gd name="T45" fmla="*/ 116 h 118"/>
                    <a:gd name="T46" fmla="*/ 72 w 79"/>
                    <a:gd name="T47" fmla="*/ 116 h 118"/>
                    <a:gd name="T48" fmla="*/ 66 w 79"/>
                    <a:gd name="T49" fmla="*/ 115 h 118"/>
                    <a:gd name="T50" fmla="*/ 56 w 79"/>
                    <a:gd name="T51" fmla="*/ 112 h 118"/>
                    <a:gd name="T52" fmla="*/ 48 w 79"/>
                    <a:gd name="T53" fmla="*/ 108 h 118"/>
                    <a:gd name="T54" fmla="*/ 42 w 79"/>
                    <a:gd name="T55" fmla="*/ 107 h 118"/>
                    <a:gd name="T56" fmla="*/ 29 w 79"/>
                    <a:gd name="T57" fmla="*/ 101 h 118"/>
                    <a:gd name="T58" fmla="*/ 18 w 79"/>
                    <a:gd name="T59" fmla="*/ 98 h 118"/>
                    <a:gd name="T60" fmla="*/ 11 w 79"/>
                    <a:gd name="T61" fmla="*/ 92 h 118"/>
                    <a:gd name="T62" fmla="*/ 5 w 79"/>
                    <a:gd name="T63" fmla="*/ 85 h 118"/>
                    <a:gd name="T64" fmla="*/ 2 w 79"/>
                    <a:gd name="T65" fmla="*/ 71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9" h="118">
                      <a:moveTo>
                        <a:pt x="2" y="71"/>
                      </a:moveTo>
                      <a:cubicBezTo>
                        <a:pt x="0" y="65"/>
                        <a:pt x="1" y="59"/>
                        <a:pt x="4" y="53"/>
                      </a:cubicBezTo>
                      <a:cubicBezTo>
                        <a:pt x="4" y="52"/>
                        <a:pt x="4" y="51"/>
                        <a:pt x="5" y="50"/>
                      </a:cubicBezTo>
                      <a:cubicBezTo>
                        <a:pt x="7" y="47"/>
                        <a:pt x="6" y="45"/>
                        <a:pt x="6" y="43"/>
                      </a:cubicBezTo>
                      <a:cubicBezTo>
                        <a:pt x="6" y="39"/>
                        <a:pt x="4" y="36"/>
                        <a:pt x="4" y="32"/>
                      </a:cubicBezTo>
                      <a:cubicBezTo>
                        <a:pt x="4" y="31"/>
                        <a:pt x="4" y="30"/>
                        <a:pt x="4" y="29"/>
                      </a:cubicBezTo>
                      <a:cubicBezTo>
                        <a:pt x="4" y="28"/>
                        <a:pt x="4" y="27"/>
                        <a:pt x="4" y="26"/>
                      </a:cubicBezTo>
                      <a:cubicBezTo>
                        <a:pt x="4" y="24"/>
                        <a:pt x="4" y="22"/>
                        <a:pt x="3" y="20"/>
                      </a:cubicBezTo>
                      <a:cubicBezTo>
                        <a:pt x="3" y="17"/>
                        <a:pt x="2" y="13"/>
                        <a:pt x="2" y="10"/>
                      </a:cubicBezTo>
                      <a:cubicBezTo>
                        <a:pt x="2" y="9"/>
                        <a:pt x="3" y="8"/>
                        <a:pt x="3" y="7"/>
                      </a:cubicBezTo>
                      <a:cubicBezTo>
                        <a:pt x="3" y="6"/>
                        <a:pt x="2" y="6"/>
                        <a:pt x="3" y="5"/>
                      </a:cubicBezTo>
                      <a:cubicBezTo>
                        <a:pt x="3" y="3"/>
                        <a:pt x="3" y="2"/>
                        <a:pt x="4" y="0"/>
                      </a:cubicBezTo>
                      <a:cubicBezTo>
                        <a:pt x="5" y="1"/>
                        <a:pt x="6" y="1"/>
                        <a:pt x="7" y="2"/>
                      </a:cubicBezTo>
                      <a:cubicBezTo>
                        <a:pt x="11" y="7"/>
                        <a:pt x="14" y="12"/>
                        <a:pt x="16" y="18"/>
                      </a:cubicBezTo>
                      <a:cubicBezTo>
                        <a:pt x="18" y="23"/>
                        <a:pt x="19" y="28"/>
                        <a:pt x="20" y="33"/>
                      </a:cubicBezTo>
                      <a:cubicBezTo>
                        <a:pt x="22" y="39"/>
                        <a:pt x="25" y="44"/>
                        <a:pt x="27" y="50"/>
                      </a:cubicBezTo>
                      <a:cubicBezTo>
                        <a:pt x="29" y="57"/>
                        <a:pt x="31" y="63"/>
                        <a:pt x="34" y="70"/>
                      </a:cubicBezTo>
                      <a:cubicBezTo>
                        <a:pt x="34" y="73"/>
                        <a:pt x="35" y="76"/>
                        <a:pt x="36" y="78"/>
                      </a:cubicBezTo>
                      <a:cubicBezTo>
                        <a:pt x="43" y="85"/>
                        <a:pt x="49" y="92"/>
                        <a:pt x="56" y="99"/>
                      </a:cubicBezTo>
                      <a:cubicBezTo>
                        <a:pt x="61" y="103"/>
                        <a:pt x="66" y="107"/>
                        <a:pt x="71" y="111"/>
                      </a:cubicBezTo>
                      <a:cubicBezTo>
                        <a:pt x="73" y="113"/>
                        <a:pt x="76" y="114"/>
                        <a:pt x="79" y="116"/>
                      </a:cubicBezTo>
                      <a:cubicBezTo>
                        <a:pt x="79" y="117"/>
                        <a:pt x="78" y="117"/>
                        <a:pt x="78" y="118"/>
                      </a:cubicBezTo>
                      <a:cubicBezTo>
                        <a:pt x="76" y="117"/>
                        <a:pt x="74" y="117"/>
                        <a:pt x="72" y="116"/>
                      </a:cubicBezTo>
                      <a:cubicBezTo>
                        <a:pt x="72" y="116"/>
                        <a:pt x="72" y="116"/>
                        <a:pt x="72" y="116"/>
                      </a:cubicBezTo>
                      <a:cubicBezTo>
                        <a:pt x="70" y="116"/>
                        <a:pt x="68" y="116"/>
                        <a:pt x="66" y="115"/>
                      </a:cubicBezTo>
                      <a:cubicBezTo>
                        <a:pt x="63" y="114"/>
                        <a:pt x="60" y="113"/>
                        <a:pt x="56" y="112"/>
                      </a:cubicBezTo>
                      <a:cubicBezTo>
                        <a:pt x="54" y="111"/>
                        <a:pt x="51" y="109"/>
                        <a:pt x="48" y="108"/>
                      </a:cubicBezTo>
                      <a:cubicBezTo>
                        <a:pt x="46" y="108"/>
                        <a:pt x="44" y="108"/>
                        <a:pt x="42" y="107"/>
                      </a:cubicBezTo>
                      <a:cubicBezTo>
                        <a:pt x="38" y="104"/>
                        <a:pt x="34" y="102"/>
                        <a:pt x="29" y="101"/>
                      </a:cubicBezTo>
                      <a:cubicBezTo>
                        <a:pt x="25" y="100"/>
                        <a:pt x="22" y="99"/>
                        <a:pt x="18" y="98"/>
                      </a:cubicBezTo>
                      <a:cubicBezTo>
                        <a:pt x="15" y="97"/>
                        <a:pt x="14" y="94"/>
                        <a:pt x="11" y="92"/>
                      </a:cubicBezTo>
                      <a:cubicBezTo>
                        <a:pt x="8" y="90"/>
                        <a:pt x="6" y="88"/>
                        <a:pt x="5" y="85"/>
                      </a:cubicBezTo>
                      <a:cubicBezTo>
                        <a:pt x="4" y="80"/>
                        <a:pt x="3" y="76"/>
                        <a:pt x="2" y="71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29" y="1228"/>
                  <a:ext cx="48" cy="104"/>
                </a:xfrm>
                <a:custGeom>
                  <a:avLst/>
                  <a:gdLst>
                    <a:gd name="T0" fmla="*/ 44 w 60"/>
                    <a:gd name="T1" fmla="*/ 84 h 128"/>
                    <a:gd name="T2" fmla="*/ 46 w 60"/>
                    <a:gd name="T3" fmla="*/ 78 h 128"/>
                    <a:gd name="T4" fmla="*/ 44 w 60"/>
                    <a:gd name="T5" fmla="*/ 63 h 128"/>
                    <a:gd name="T6" fmla="*/ 44 w 60"/>
                    <a:gd name="T7" fmla="*/ 41 h 128"/>
                    <a:gd name="T8" fmla="*/ 43 w 60"/>
                    <a:gd name="T9" fmla="*/ 30 h 128"/>
                    <a:gd name="T10" fmla="*/ 39 w 60"/>
                    <a:gd name="T11" fmla="*/ 16 h 128"/>
                    <a:gd name="T12" fmla="*/ 38 w 60"/>
                    <a:gd name="T13" fmla="*/ 7 h 128"/>
                    <a:gd name="T14" fmla="*/ 38 w 60"/>
                    <a:gd name="T15" fmla="*/ 1 h 128"/>
                    <a:gd name="T16" fmla="*/ 40 w 60"/>
                    <a:gd name="T17" fmla="*/ 0 h 128"/>
                    <a:gd name="T18" fmla="*/ 44 w 60"/>
                    <a:gd name="T19" fmla="*/ 3 h 128"/>
                    <a:gd name="T20" fmla="*/ 49 w 60"/>
                    <a:gd name="T21" fmla="*/ 12 h 128"/>
                    <a:gd name="T22" fmla="*/ 55 w 60"/>
                    <a:gd name="T23" fmla="*/ 35 h 128"/>
                    <a:gd name="T24" fmla="*/ 59 w 60"/>
                    <a:gd name="T25" fmla="*/ 54 h 128"/>
                    <a:gd name="T26" fmla="*/ 60 w 60"/>
                    <a:gd name="T27" fmla="*/ 79 h 128"/>
                    <a:gd name="T28" fmla="*/ 48 w 60"/>
                    <a:gd name="T29" fmla="*/ 108 h 128"/>
                    <a:gd name="T30" fmla="*/ 33 w 60"/>
                    <a:gd name="T31" fmla="*/ 122 h 128"/>
                    <a:gd name="T32" fmla="*/ 32 w 60"/>
                    <a:gd name="T33" fmla="*/ 123 h 128"/>
                    <a:gd name="T34" fmla="*/ 26 w 60"/>
                    <a:gd name="T35" fmla="*/ 126 h 128"/>
                    <a:gd name="T36" fmla="*/ 18 w 60"/>
                    <a:gd name="T37" fmla="*/ 124 h 128"/>
                    <a:gd name="T38" fmla="*/ 14 w 60"/>
                    <a:gd name="T39" fmla="*/ 124 h 128"/>
                    <a:gd name="T40" fmla="*/ 9 w 60"/>
                    <a:gd name="T41" fmla="*/ 127 h 128"/>
                    <a:gd name="T42" fmla="*/ 0 w 60"/>
                    <a:gd name="T43" fmla="*/ 125 h 128"/>
                    <a:gd name="T44" fmla="*/ 19 w 60"/>
                    <a:gd name="T45" fmla="*/ 107 h 128"/>
                    <a:gd name="T46" fmla="*/ 44 w 60"/>
                    <a:gd name="T47" fmla="*/ 8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128">
                      <a:moveTo>
                        <a:pt x="44" y="84"/>
                      </a:moveTo>
                      <a:cubicBezTo>
                        <a:pt x="45" y="82"/>
                        <a:pt x="46" y="80"/>
                        <a:pt x="46" y="78"/>
                      </a:cubicBezTo>
                      <a:cubicBezTo>
                        <a:pt x="45" y="73"/>
                        <a:pt x="45" y="68"/>
                        <a:pt x="44" y="63"/>
                      </a:cubicBezTo>
                      <a:cubicBezTo>
                        <a:pt x="44" y="55"/>
                        <a:pt x="44" y="48"/>
                        <a:pt x="44" y="41"/>
                      </a:cubicBezTo>
                      <a:cubicBezTo>
                        <a:pt x="44" y="37"/>
                        <a:pt x="44" y="34"/>
                        <a:pt x="43" y="30"/>
                      </a:cubicBezTo>
                      <a:cubicBezTo>
                        <a:pt x="42" y="25"/>
                        <a:pt x="40" y="21"/>
                        <a:pt x="39" y="16"/>
                      </a:cubicBezTo>
                      <a:cubicBezTo>
                        <a:pt x="39" y="13"/>
                        <a:pt x="39" y="10"/>
                        <a:pt x="38" y="7"/>
                      </a:cubicBezTo>
                      <a:cubicBezTo>
                        <a:pt x="38" y="5"/>
                        <a:pt x="38" y="3"/>
                        <a:pt x="38" y="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1"/>
                        <a:pt x="43" y="2"/>
                        <a:pt x="44" y="3"/>
                      </a:cubicBezTo>
                      <a:cubicBezTo>
                        <a:pt x="46" y="6"/>
                        <a:pt x="48" y="9"/>
                        <a:pt x="49" y="12"/>
                      </a:cubicBezTo>
                      <a:cubicBezTo>
                        <a:pt x="51" y="19"/>
                        <a:pt x="55" y="27"/>
                        <a:pt x="55" y="35"/>
                      </a:cubicBezTo>
                      <a:cubicBezTo>
                        <a:pt x="56" y="41"/>
                        <a:pt x="58" y="48"/>
                        <a:pt x="59" y="54"/>
                      </a:cubicBezTo>
                      <a:cubicBezTo>
                        <a:pt x="60" y="62"/>
                        <a:pt x="60" y="71"/>
                        <a:pt x="60" y="79"/>
                      </a:cubicBezTo>
                      <a:cubicBezTo>
                        <a:pt x="59" y="90"/>
                        <a:pt x="55" y="100"/>
                        <a:pt x="48" y="108"/>
                      </a:cubicBezTo>
                      <a:cubicBezTo>
                        <a:pt x="44" y="113"/>
                        <a:pt x="38" y="118"/>
                        <a:pt x="33" y="122"/>
                      </a:cubicBezTo>
                      <a:cubicBezTo>
                        <a:pt x="33" y="123"/>
                        <a:pt x="32" y="123"/>
                        <a:pt x="32" y="123"/>
                      </a:cubicBezTo>
                      <a:cubicBezTo>
                        <a:pt x="30" y="124"/>
                        <a:pt x="28" y="125"/>
                        <a:pt x="26" y="126"/>
                      </a:cubicBezTo>
                      <a:cubicBezTo>
                        <a:pt x="22" y="128"/>
                        <a:pt x="20" y="128"/>
                        <a:pt x="18" y="124"/>
                      </a:cubicBezTo>
                      <a:cubicBezTo>
                        <a:pt x="17" y="123"/>
                        <a:pt x="16" y="121"/>
                        <a:pt x="14" y="124"/>
                      </a:cubicBezTo>
                      <a:cubicBezTo>
                        <a:pt x="13" y="125"/>
                        <a:pt x="11" y="127"/>
                        <a:pt x="9" y="127"/>
                      </a:cubicBezTo>
                      <a:cubicBezTo>
                        <a:pt x="6" y="127"/>
                        <a:pt x="3" y="126"/>
                        <a:pt x="0" y="125"/>
                      </a:cubicBezTo>
                      <a:cubicBezTo>
                        <a:pt x="7" y="118"/>
                        <a:pt x="13" y="112"/>
                        <a:pt x="19" y="107"/>
                      </a:cubicBezTo>
                      <a:cubicBezTo>
                        <a:pt x="27" y="99"/>
                        <a:pt x="35" y="91"/>
                        <a:pt x="44" y="84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84" y="1159"/>
                  <a:ext cx="91" cy="61"/>
                </a:xfrm>
                <a:custGeom>
                  <a:avLst/>
                  <a:gdLst>
                    <a:gd name="T0" fmla="*/ 107 w 112"/>
                    <a:gd name="T1" fmla="*/ 6 h 75"/>
                    <a:gd name="T2" fmla="*/ 102 w 112"/>
                    <a:gd name="T3" fmla="*/ 7 h 75"/>
                    <a:gd name="T4" fmla="*/ 90 w 112"/>
                    <a:gd name="T5" fmla="*/ 14 h 75"/>
                    <a:gd name="T6" fmla="*/ 77 w 112"/>
                    <a:gd name="T7" fmla="*/ 18 h 75"/>
                    <a:gd name="T8" fmla="*/ 59 w 112"/>
                    <a:gd name="T9" fmla="*/ 27 h 75"/>
                    <a:gd name="T10" fmla="*/ 47 w 112"/>
                    <a:gd name="T11" fmla="*/ 33 h 75"/>
                    <a:gd name="T12" fmla="*/ 27 w 112"/>
                    <a:gd name="T13" fmla="*/ 43 h 75"/>
                    <a:gd name="T14" fmla="*/ 16 w 112"/>
                    <a:gd name="T15" fmla="*/ 55 h 75"/>
                    <a:gd name="T16" fmla="*/ 11 w 112"/>
                    <a:gd name="T17" fmla="*/ 68 h 75"/>
                    <a:gd name="T18" fmla="*/ 6 w 112"/>
                    <a:gd name="T19" fmla="*/ 74 h 75"/>
                    <a:gd name="T20" fmla="*/ 1 w 112"/>
                    <a:gd name="T21" fmla="*/ 69 h 75"/>
                    <a:gd name="T22" fmla="*/ 4 w 112"/>
                    <a:gd name="T23" fmla="*/ 50 h 75"/>
                    <a:gd name="T24" fmla="*/ 18 w 112"/>
                    <a:gd name="T25" fmla="*/ 30 h 75"/>
                    <a:gd name="T26" fmla="*/ 29 w 112"/>
                    <a:gd name="T27" fmla="*/ 20 h 75"/>
                    <a:gd name="T28" fmla="*/ 55 w 112"/>
                    <a:gd name="T29" fmla="*/ 8 h 75"/>
                    <a:gd name="T30" fmla="*/ 78 w 112"/>
                    <a:gd name="T31" fmla="*/ 3 h 75"/>
                    <a:gd name="T32" fmla="*/ 104 w 112"/>
                    <a:gd name="T33" fmla="*/ 0 h 75"/>
                    <a:gd name="T34" fmla="*/ 112 w 112"/>
                    <a:gd name="T35" fmla="*/ 3 h 75"/>
                    <a:gd name="T36" fmla="*/ 107 w 112"/>
                    <a:gd name="T37" fmla="*/ 5 h 75"/>
                    <a:gd name="T38" fmla="*/ 107 w 112"/>
                    <a:gd name="T39" fmla="*/ 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2" h="75">
                      <a:moveTo>
                        <a:pt x="107" y="6"/>
                      </a:moveTo>
                      <a:cubicBezTo>
                        <a:pt x="105" y="5"/>
                        <a:pt x="103" y="5"/>
                        <a:pt x="102" y="7"/>
                      </a:cubicBezTo>
                      <a:cubicBezTo>
                        <a:pt x="99" y="12"/>
                        <a:pt x="94" y="13"/>
                        <a:pt x="90" y="14"/>
                      </a:cubicBezTo>
                      <a:cubicBezTo>
                        <a:pt x="85" y="15"/>
                        <a:pt x="81" y="16"/>
                        <a:pt x="77" y="18"/>
                      </a:cubicBezTo>
                      <a:cubicBezTo>
                        <a:pt x="71" y="21"/>
                        <a:pt x="65" y="25"/>
                        <a:pt x="59" y="27"/>
                      </a:cubicBezTo>
                      <a:cubicBezTo>
                        <a:pt x="55" y="29"/>
                        <a:pt x="51" y="31"/>
                        <a:pt x="47" y="33"/>
                      </a:cubicBezTo>
                      <a:cubicBezTo>
                        <a:pt x="40" y="36"/>
                        <a:pt x="34" y="39"/>
                        <a:pt x="27" y="43"/>
                      </a:cubicBezTo>
                      <a:cubicBezTo>
                        <a:pt x="22" y="46"/>
                        <a:pt x="18" y="49"/>
                        <a:pt x="16" y="55"/>
                      </a:cubicBezTo>
                      <a:cubicBezTo>
                        <a:pt x="14" y="59"/>
                        <a:pt x="13" y="64"/>
                        <a:pt x="11" y="68"/>
                      </a:cubicBezTo>
                      <a:cubicBezTo>
                        <a:pt x="11" y="71"/>
                        <a:pt x="9" y="73"/>
                        <a:pt x="6" y="74"/>
                      </a:cubicBezTo>
                      <a:cubicBezTo>
                        <a:pt x="5" y="75"/>
                        <a:pt x="1" y="71"/>
                        <a:pt x="1" y="69"/>
                      </a:cubicBezTo>
                      <a:cubicBezTo>
                        <a:pt x="0" y="62"/>
                        <a:pt x="0" y="56"/>
                        <a:pt x="4" y="50"/>
                      </a:cubicBezTo>
                      <a:cubicBezTo>
                        <a:pt x="8" y="43"/>
                        <a:pt x="12" y="36"/>
                        <a:pt x="18" y="30"/>
                      </a:cubicBezTo>
                      <a:cubicBezTo>
                        <a:pt x="21" y="26"/>
                        <a:pt x="25" y="23"/>
                        <a:pt x="29" y="20"/>
                      </a:cubicBezTo>
                      <a:cubicBezTo>
                        <a:pt x="37" y="14"/>
                        <a:pt x="46" y="9"/>
                        <a:pt x="55" y="8"/>
                      </a:cubicBezTo>
                      <a:cubicBezTo>
                        <a:pt x="63" y="6"/>
                        <a:pt x="71" y="4"/>
                        <a:pt x="78" y="3"/>
                      </a:cubicBezTo>
                      <a:cubicBezTo>
                        <a:pt x="87" y="2"/>
                        <a:pt x="95" y="1"/>
                        <a:pt x="104" y="0"/>
                      </a:cubicBezTo>
                      <a:cubicBezTo>
                        <a:pt x="107" y="0"/>
                        <a:pt x="110" y="1"/>
                        <a:pt x="112" y="3"/>
                      </a:cubicBezTo>
                      <a:cubicBezTo>
                        <a:pt x="110" y="3"/>
                        <a:pt x="109" y="4"/>
                        <a:pt x="107" y="5"/>
                      </a:cubicBezTo>
                      <a:cubicBezTo>
                        <a:pt x="107" y="6"/>
                        <a:pt x="107" y="6"/>
                        <a:pt x="107" y="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1" y="1162"/>
                  <a:ext cx="104" cy="80"/>
                </a:xfrm>
                <a:custGeom>
                  <a:avLst/>
                  <a:gdLst>
                    <a:gd name="T0" fmla="*/ 3 w 128"/>
                    <a:gd name="T1" fmla="*/ 95 h 99"/>
                    <a:gd name="T2" fmla="*/ 8 w 128"/>
                    <a:gd name="T3" fmla="*/ 90 h 99"/>
                    <a:gd name="T4" fmla="*/ 14 w 128"/>
                    <a:gd name="T5" fmla="*/ 76 h 99"/>
                    <a:gd name="T6" fmla="*/ 21 w 128"/>
                    <a:gd name="T7" fmla="*/ 62 h 99"/>
                    <a:gd name="T8" fmla="*/ 31 w 128"/>
                    <a:gd name="T9" fmla="*/ 48 h 99"/>
                    <a:gd name="T10" fmla="*/ 35 w 128"/>
                    <a:gd name="T11" fmla="*/ 44 h 99"/>
                    <a:gd name="T12" fmla="*/ 48 w 128"/>
                    <a:gd name="T13" fmla="*/ 35 h 99"/>
                    <a:gd name="T14" fmla="*/ 65 w 128"/>
                    <a:gd name="T15" fmla="*/ 19 h 99"/>
                    <a:gd name="T16" fmla="*/ 73 w 128"/>
                    <a:gd name="T17" fmla="*/ 16 h 99"/>
                    <a:gd name="T18" fmla="*/ 94 w 128"/>
                    <a:gd name="T19" fmla="*/ 12 h 99"/>
                    <a:gd name="T20" fmla="*/ 120 w 128"/>
                    <a:gd name="T21" fmla="*/ 18 h 99"/>
                    <a:gd name="T22" fmla="*/ 125 w 128"/>
                    <a:gd name="T23" fmla="*/ 22 h 99"/>
                    <a:gd name="T24" fmla="*/ 127 w 128"/>
                    <a:gd name="T25" fmla="*/ 22 h 99"/>
                    <a:gd name="T26" fmla="*/ 128 w 128"/>
                    <a:gd name="T27" fmla="*/ 20 h 99"/>
                    <a:gd name="T28" fmla="*/ 126 w 128"/>
                    <a:gd name="T29" fmla="*/ 16 h 99"/>
                    <a:gd name="T30" fmla="*/ 112 w 128"/>
                    <a:gd name="T31" fmla="*/ 3 h 99"/>
                    <a:gd name="T32" fmla="*/ 79 w 128"/>
                    <a:gd name="T33" fmla="*/ 1 h 99"/>
                    <a:gd name="T34" fmla="*/ 56 w 128"/>
                    <a:gd name="T35" fmla="*/ 6 h 99"/>
                    <a:gd name="T36" fmla="*/ 43 w 128"/>
                    <a:gd name="T37" fmla="*/ 13 h 99"/>
                    <a:gd name="T38" fmla="*/ 16 w 128"/>
                    <a:gd name="T39" fmla="*/ 43 h 99"/>
                    <a:gd name="T40" fmla="*/ 4 w 128"/>
                    <a:gd name="T41" fmla="*/ 77 h 99"/>
                    <a:gd name="T42" fmla="*/ 0 w 128"/>
                    <a:gd name="T43" fmla="*/ 98 h 99"/>
                    <a:gd name="T44" fmla="*/ 3 w 128"/>
                    <a:gd name="T45" fmla="*/ 9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8" h="99">
                      <a:moveTo>
                        <a:pt x="3" y="95"/>
                      </a:moveTo>
                      <a:cubicBezTo>
                        <a:pt x="4" y="93"/>
                        <a:pt x="7" y="92"/>
                        <a:pt x="8" y="90"/>
                      </a:cubicBezTo>
                      <a:cubicBezTo>
                        <a:pt x="10" y="85"/>
                        <a:pt x="11" y="81"/>
                        <a:pt x="14" y="76"/>
                      </a:cubicBezTo>
                      <a:cubicBezTo>
                        <a:pt x="17" y="72"/>
                        <a:pt x="18" y="66"/>
                        <a:pt x="21" y="62"/>
                      </a:cubicBezTo>
                      <a:cubicBezTo>
                        <a:pt x="24" y="57"/>
                        <a:pt x="27" y="52"/>
                        <a:pt x="31" y="48"/>
                      </a:cubicBezTo>
                      <a:cubicBezTo>
                        <a:pt x="32" y="46"/>
                        <a:pt x="34" y="45"/>
                        <a:pt x="35" y="44"/>
                      </a:cubicBezTo>
                      <a:cubicBezTo>
                        <a:pt x="39" y="41"/>
                        <a:pt x="44" y="38"/>
                        <a:pt x="48" y="35"/>
                      </a:cubicBezTo>
                      <a:cubicBezTo>
                        <a:pt x="53" y="29"/>
                        <a:pt x="58" y="23"/>
                        <a:pt x="65" y="19"/>
                      </a:cubicBezTo>
                      <a:cubicBezTo>
                        <a:pt x="67" y="18"/>
                        <a:pt x="70" y="17"/>
                        <a:pt x="73" y="16"/>
                      </a:cubicBezTo>
                      <a:cubicBezTo>
                        <a:pt x="80" y="15"/>
                        <a:pt x="87" y="13"/>
                        <a:pt x="94" y="12"/>
                      </a:cubicBezTo>
                      <a:cubicBezTo>
                        <a:pt x="104" y="11"/>
                        <a:pt x="112" y="12"/>
                        <a:pt x="120" y="18"/>
                      </a:cubicBezTo>
                      <a:cubicBezTo>
                        <a:pt x="122" y="20"/>
                        <a:pt x="124" y="21"/>
                        <a:pt x="125" y="22"/>
                      </a:cubicBezTo>
                      <a:cubicBezTo>
                        <a:pt x="126" y="22"/>
                        <a:pt x="127" y="22"/>
                        <a:pt x="127" y="22"/>
                      </a:cubicBezTo>
                      <a:cubicBezTo>
                        <a:pt x="128" y="22"/>
                        <a:pt x="128" y="21"/>
                        <a:pt x="128" y="20"/>
                      </a:cubicBezTo>
                      <a:cubicBezTo>
                        <a:pt x="127" y="19"/>
                        <a:pt x="127" y="17"/>
                        <a:pt x="126" y="16"/>
                      </a:cubicBezTo>
                      <a:cubicBezTo>
                        <a:pt x="124" y="8"/>
                        <a:pt x="118" y="5"/>
                        <a:pt x="112" y="3"/>
                      </a:cubicBezTo>
                      <a:cubicBezTo>
                        <a:pt x="101" y="0"/>
                        <a:pt x="90" y="0"/>
                        <a:pt x="79" y="1"/>
                      </a:cubicBezTo>
                      <a:cubicBezTo>
                        <a:pt x="71" y="2"/>
                        <a:pt x="64" y="4"/>
                        <a:pt x="56" y="6"/>
                      </a:cubicBezTo>
                      <a:cubicBezTo>
                        <a:pt x="52" y="8"/>
                        <a:pt x="47" y="10"/>
                        <a:pt x="43" y="13"/>
                      </a:cubicBezTo>
                      <a:cubicBezTo>
                        <a:pt x="32" y="21"/>
                        <a:pt x="24" y="31"/>
                        <a:pt x="16" y="43"/>
                      </a:cubicBezTo>
                      <a:cubicBezTo>
                        <a:pt x="9" y="53"/>
                        <a:pt x="6" y="65"/>
                        <a:pt x="4" y="77"/>
                      </a:cubicBezTo>
                      <a:cubicBezTo>
                        <a:pt x="3" y="84"/>
                        <a:pt x="1" y="91"/>
                        <a:pt x="0" y="98"/>
                      </a:cubicBezTo>
                      <a:cubicBezTo>
                        <a:pt x="3" y="99"/>
                        <a:pt x="2" y="96"/>
                        <a:pt x="3" y="95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1" y="1216"/>
                  <a:ext cx="28" cy="23"/>
                </a:xfrm>
                <a:custGeom>
                  <a:avLst/>
                  <a:gdLst>
                    <a:gd name="T0" fmla="*/ 3 w 35"/>
                    <a:gd name="T1" fmla="*/ 6 h 28"/>
                    <a:gd name="T2" fmla="*/ 4 w 35"/>
                    <a:gd name="T3" fmla="*/ 5 h 28"/>
                    <a:gd name="T4" fmla="*/ 11 w 35"/>
                    <a:gd name="T5" fmla="*/ 2 h 28"/>
                    <a:gd name="T6" fmla="*/ 22 w 35"/>
                    <a:gd name="T7" fmla="*/ 7 h 28"/>
                    <a:gd name="T8" fmla="*/ 31 w 35"/>
                    <a:gd name="T9" fmla="*/ 11 h 28"/>
                    <a:gd name="T10" fmla="*/ 34 w 35"/>
                    <a:gd name="T11" fmla="*/ 18 h 28"/>
                    <a:gd name="T12" fmla="*/ 29 w 35"/>
                    <a:gd name="T13" fmla="*/ 27 h 28"/>
                    <a:gd name="T14" fmla="*/ 26 w 35"/>
                    <a:gd name="T15" fmla="*/ 28 h 28"/>
                    <a:gd name="T16" fmla="*/ 12 w 35"/>
                    <a:gd name="T17" fmla="*/ 22 h 28"/>
                    <a:gd name="T18" fmla="*/ 8 w 35"/>
                    <a:gd name="T19" fmla="*/ 19 h 28"/>
                    <a:gd name="T20" fmla="*/ 3 w 35"/>
                    <a:gd name="T21" fmla="*/ 15 h 28"/>
                    <a:gd name="T22" fmla="*/ 0 w 35"/>
                    <a:gd name="T23" fmla="*/ 13 h 28"/>
                    <a:gd name="T24" fmla="*/ 3 w 35"/>
                    <a:gd name="T25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28">
                      <a:moveTo>
                        <a:pt x="3" y="6"/>
                      </a:move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0"/>
                        <a:pt x="8" y="0"/>
                        <a:pt x="11" y="2"/>
                      </a:cubicBezTo>
                      <a:cubicBezTo>
                        <a:pt x="15" y="4"/>
                        <a:pt x="19" y="5"/>
                        <a:pt x="22" y="7"/>
                      </a:cubicBezTo>
                      <a:cubicBezTo>
                        <a:pt x="25" y="9"/>
                        <a:pt x="28" y="10"/>
                        <a:pt x="31" y="11"/>
                      </a:cubicBezTo>
                      <a:cubicBezTo>
                        <a:pt x="35" y="12"/>
                        <a:pt x="35" y="15"/>
                        <a:pt x="34" y="18"/>
                      </a:cubicBezTo>
                      <a:cubicBezTo>
                        <a:pt x="32" y="21"/>
                        <a:pt x="31" y="24"/>
                        <a:pt x="29" y="27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ubicBezTo>
                        <a:pt x="21" y="26"/>
                        <a:pt x="17" y="24"/>
                        <a:pt x="12" y="22"/>
                      </a:cubicBezTo>
                      <a:cubicBezTo>
                        <a:pt x="10" y="22"/>
                        <a:pt x="9" y="20"/>
                        <a:pt x="8" y="19"/>
                      </a:cubicBezTo>
                      <a:cubicBezTo>
                        <a:pt x="6" y="17"/>
                        <a:pt x="5" y="16"/>
                        <a:pt x="3" y="15"/>
                      </a:cubicBezTo>
                      <a:cubicBezTo>
                        <a:pt x="2" y="14"/>
                        <a:pt x="2" y="14"/>
                        <a:pt x="0" y="13"/>
                      </a:cubicBezTo>
                      <a:cubicBezTo>
                        <a:pt x="1" y="10"/>
                        <a:pt x="2" y="8"/>
                        <a:pt x="3" y="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666" y="129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666" y="129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66" y="12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2" y="1267"/>
                  <a:ext cx="6" cy="7"/>
                </a:xfrm>
                <a:custGeom>
                  <a:avLst/>
                  <a:gdLst>
                    <a:gd name="T0" fmla="*/ 1 w 8"/>
                    <a:gd name="T1" fmla="*/ 2 h 8"/>
                    <a:gd name="T2" fmla="*/ 0 w 8"/>
                    <a:gd name="T3" fmla="*/ 5 h 8"/>
                    <a:gd name="T4" fmla="*/ 1 w 8"/>
                    <a:gd name="T5" fmla="*/ 6 h 8"/>
                    <a:gd name="T6" fmla="*/ 6 w 8"/>
                    <a:gd name="T7" fmla="*/ 7 h 8"/>
                    <a:gd name="T8" fmla="*/ 7 w 8"/>
                    <a:gd name="T9" fmla="*/ 4 h 8"/>
                    <a:gd name="T10" fmla="*/ 8 w 8"/>
                    <a:gd name="T11" fmla="*/ 1 h 8"/>
                    <a:gd name="T12" fmla="*/ 8 w 8"/>
                    <a:gd name="T13" fmla="*/ 1 h 8"/>
                    <a:gd name="T14" fmla="*/ 1 w 8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8">
                      <a:moveTo>
                        <a:pt x="1" y="2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6"/>
                        <a:pt x="0" y="6"/>
                        <a:pt x="1" y="6"/>
                      </a:cubicBezTo>
                      <a:cubicBezTo>
                        <a:pt x="2" y="8"/>
                        <a:pt x="4" y="8"/>
                        <a:pt x="6" y="7"/>
                      </a:cubicBezTo>
                      <a:cubicBezTo>
                        <a:pt x="6" y="6"/>
                        <a:pt x="7" y="5"/>
                        <a:pt x="7" y="4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2" y="1"/>
                        <a:pt x="1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5" y="1255"/>
                  <a:ext cx="7" cy="8"/>
                </a:xfrm>
                <a:custGeom>
                  <a:avLst/>
                  <a:gdLst>
                    <a:gd name="T0" fmla="*/ 2 w 9"/>
                    <a:gd name="T1" fmla="*/ 3 h 10"/>
                    <a:gd name="T2" fmla="*/ 0 w 9"/>
                    <a:gd name="T3" fmla="*/ 7 h 10"/>
                    <a:gd name="T4" fmla="*/ 0 w 9"/>
                    <a:gd name="T5" fmla="*/ 7 h 10"/>
                    <a:gd name="T6" fmla="*/ 9 w 9"/>
                    <a:gd name="T7" fmla="*/ 7 h 10"/>
                    <a:gd name="T8" fmla="*/ 9 w 9"/>
                    <a:gd name="T9" fmla="*/ 2 h 10"/>
                    <a:gd name="T10" fmla="*/ 8 w 9"/>
                    <a:gd name="T11" fmla="*/ 1 h 10"/>
                    <a:gd name="T12" fmla="*/ 2 w 9"/>
                    <a:gd name="T13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0">
                      <a:moveTo>
                        <a:pt x="2" y="3"/>
                      </a:moveTo>
                      <a:cubicBezTo>
                        <a:pt x="1" y="4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10"/>
                        <a:pt x="6" y="10"/>
                        <a:pt x="9" y="7"/>
                      </a:cubicBezTo>
                      <a:cubicBezTo>
                        <a:pt x="9" y="6"/>
                        <a:pt x="9" y="4"/>
                        <a:pt x="9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0"/>
                        <a:pt x="3" y="1"/>
                        <a:pt x="2" y="3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2" y="1229"/>
                  <a:ext cx="7" cy="9"/>
                </a:xfrm>
                <a:custGeom>
                  <a:avLst/>
                  <a:gdLst>
                    <a:gd name="T0" fmla="*/ 4 w 8"/>
                    <a:gd name="T1" fmla="*/ 0 h 11"/>
                    <a:gd name="T2" fmla="*/ 4 w 8"/>
                    <a:gd name="T3" fmla="*/ 0 h 11"/>
                    <a:gd name="T4" fmla="*/ 0 w 8"/>
                    <a:gd name="T5" fmla="*/ 6 h 11"/>
                    <a:gd name="T6" fmla="*/ 0 w 8"/>
                    <a:gd name="T7" fmla="*/ 8 h 11"/>
                    <a:gd name="T8" fmla="*/ 1 w 8"/>
                    <a:gd name="T9" fmla="*/ 10 h 11"/>
                    <a:gd name="T10" fmla="*/ 8 w 8"/>
                    <a:gd name="T11" fmla="*/ 5 h 11"/>
                    <a:gd name="T12" fmla="*/ 4 w 8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1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"/>
                        <a:pt x="0" y="3"/>
                        <a:pt x="0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0" y="9"/>
                        <a:pt x="1" y="10"/>
                        <a:pt x="1" y="10"/>
                      </a:cubicBezTo>
                      <a:cubicBezTo>
                        <a:pt x="5" y="11"/>
                        <a:pt x="7" y="9"/>
                        <a:pt x="8" y="5"/>
                      </a:cubicBezTo>
                      <a:cubicBezTo>
                        <a:pt x="7" y="3"/>
                        <a:pt x="5" y="0"/>
                        <a:pt x="4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6" y="1194"/>
                  <a:ext cx="248" cy="224"/>
                </a:xfrm>
                <a:custGeom>
                  <a:avLst/>
                  <a:gdLst>
                    <a:gd name="T0" fmla="*/ 286 w 305"/>
                    <a:gd name="T1" fmla="*/ 92 h 276"/>
                    <a:gd name="T2" fmla="*/ 300 w 305"/>
                    <a:gd name="T3" fmla="*/ 116 h 276"/>
                    <a:gd name="T4" fmla="*/ 304 w 305"/>
                    <a:gd name="T5" fmla="*/ 140 h 276"/>
                    <a:gd name="T6" fmla="*/ 294 w 305"/>
                    <a:gd name="T7" fmla="*/ 180 h 276"/>
                    <a:gd name="T8" fmla="*/ 277 w 305"/>
                    <a:gd name="T9" fmla="*/ 218 h 276"/>
                    <a:gd name="T10" fmla="*/ 244 w 305"/>
                    <a:gd name="T11" fmla="*/ 224 h 276"/>
                    <a:gd name="T12" fmla="*/ 242 w 305"/>
                    <a:gd name="T13" fmla="*/ 229 h 276"/>
                    <a:gd name="T14" fmla="*/ 241 w 305"/>
                    <a:gd name="T15" fmla="*/ 242 h 276"/>
                    <a:gd name="T16" fmla="*/ 223 w 305"/>
                    <a:gd name="T17" fmla="*/ 256 h 276"/>
                    <a:gd name="T18" fmla="*/ 202 w 305"/>
                    <a:gd name="T19" fmla="*/ 273 h 276"/>
                    <a:gd name="T20" fmla="*/ 154 w 305"/>
                    <a:gd name="T21" fmla="*/ 274 h 276"/>
                    <a:gd name="T22" fmla="*/ 138 w 305"/>
                    <a:gd name="T23" fmla="*/ 270 h 276"/>
                    <a:gd name="T24" fmla="*/ 125 w 305"/>
                    <a:gd name="T25" fmla="*/ 250 h 276"/>
                    <a:gd name="T26" fmla="*/ 101 w 305"/>
                    <a:gd name="T27" fmla="*/ 259 h 276"/>
                    <a:gd name="T28" fmla="*/ 88 w 305"/>
                    <a:gd name="T29" fmla="*/ 260 h 276"/>
                    <a:gd name="T30" fmla="*/ 48 w 305"/>
                    <a:gd name="T31" fmla="*/ 240 h 276"/>
                    <a:gd name="T32" fmla="*/ 28 w 305"/>
                    <a:gd name="T33" fmla="*/ 215 h 276"/>
                    <a:gd name="T34" fmla="*/ 22 w 305"/>
                    <a:gd name="T35" fmla="*/ 193 h 276"/>
                    <a:gd name="T36" fmla="*/ 22 w 305"/>
                    <a:gd name="T37" fmla="*/ 163 h 276"/>
                    <a:gd name="T38" fmla="*/ 18 w 305"/>
                    <a:gd name="T39" fmla="*/ 165 h 276"/>
                    <a:gd name="T40" fmla="*/ 6 w 305"/>
                    <a:gd name="T41" fmla="*/ 133 h 276"/>
                    <a:gd name="T42" fmla="*/ 0 w 305"/>
                    <a:gd name="T43" fmla="*/ 104 h 276"/>
                    <a:gd name="T44" fmla="*/ 12 w 305"/>
                    <a:gd name="T45" fmla="*/ 78 h 276"/>
                    <a:gd name="T46" fmla="*/ 52 w 305"/>
                    <a:gd name="T47" fmla="*/ 41 h 276"/>
                    <a:gd name="T48" fmla="*/ 68 w 305"/>
                    <a:gd name="T49" fmla="*/ 37 h 276"/>
                    <a:gd name="T50" fmla="*/ 90 w 305"/>
                    <a:gd name="T51" fmla="*/ 34 h 276"/>
                    <a:gd name="T52" fmla="*/ 97 w 305"/>
                    <a:gd name="T53" fmla="*/ 42 h 276"/>
                    <a:gd name="T54" fmla="*/ 119 w 305"/>
                    <a:gd name="T55" fmla="*/ 12 h 276"/>
                    <a:gd name="T56" fmla="*/ 196 w 305"/>
                    <a:gd name="T57" fmla="*/ 4 h 276"/>
                    <a:gd name="T58" fmla="*/ 215 w 305"/>
                    <a:gd name="T59" fmla="*/ 20 h 276"/>
                    <a:gd name="T60" fmla="*/ 231 w 305"/>
                    <a:gd name="T61" fmla="*/ 45 h 276"/>
                    <a:gd name="T62" fmla="*/ 234 w 305"/>
                    <a:gd name="T63" fmla="*/ 40 h 276"/>
                    <a:gd name="T64" fmla="*/ 252 w 305"/>
                    <a:gd name="T65" fmla="*/ 50 h 276"/>
                    <a:gd name="T66" fmla="*/ 270 w 305"/>
                    <a:gd name="T67" fmla="*/ 67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05" h="276">
                      <a:moveTo>
                        <a:pt x="270" y="67"/>
                      </a:moveTo>
                      <a:cubicBezTo>
                        <a:pt x="275" y="75"/>
                        <a:pt x="280" y="84"/>
                        <a:pt x="286" y="92"/>
                      </a:cubicBezTo>
                      <a:cubicBezTo>
                        <a:pt x="286" y="93"/>
                        <a:pt x="286" y="94"/>
                        <a:pt x="287" y="95"/>
                      </a:cubicBezTo>
                      <a:cubicBezTo>
                        <a:pt x="291" y="102"/>
                        <a:pt x="296" y="109"/>
                        <a:pt x="300" y="116"/>
                      </a:cubicBezTo>
                      <a:cubicBezTo>
                        <a:pt x="302" y="120"/>
                        <a:pt x="304" y="123"/>
                        <a:pt x="304" y="127"/>
                      </a:cubicBezTo>
                      <a:cubicBezTo>
                        <a:pt x="305" y="131"/>
                        <a:pt x="304" y="136"/>
                        <a:pt x="304" y="140"/>
                      </a:cubicBezTo>
                      <a:cubicBezTo>
                        <a:pt x="303" y="143"/>
                        <a:pt x="303" y="146"/>
                        <a:pt x="302" y="149"/>
                      </a:cubicBezTo>
                      <a:cubicBezTo>
                        <a:pt x="301" y="160"/>
                        <a:pt x="298" y="170"/>
                        <a:pt x="294" y="180"/>
                      </a:cubicBezTo>
                      <a:cubicBezTo>
                        <a:pt x="291" y="187"/>
                        <a:pt x="288" y="195"/>
                        <a:pt x="287" y="203"/>
                      </a:cubicBezTo>
                      <a:cubicBezTo>
                        <a:pt x="286" y="210"/>
                        <a:pt x="283" y="215"/>
                        <a:pt x="277" y="218"/>
                      </a:cubicBezTo>
                      <a:cubicBezTo>
                        <a:pt x="272" y="219"/>
                        <a:pt x="268" y="220"/>
                        <a:pt x="263" y="221"/>
                      </a:cubicBezTo>
                      <a:cubicBezTo>
                        <a:pt x="257" y="222"/>
                        <a:pt x="250" y="223"/>
                        <a:pt x="244" y="224"/>
                      </a:cubicBezTo>
                      <a:cubicBezTo>
                        <a:pt x="242" y="224"/>
                        <a:pt x="240" y="224"/>
                        <a:pt x="239" y="225"/>
                      </a:cubicBezTo>
                      <a:cubicBezTo>
                        <a:pt x="240" y="226"/>
                        <a:pt x="241" y="228"/>
                        <a:pt x="242" y="229"/>
                      </a:cubicBezTo>
                      <a:cubicBezTo>
                        <a:pt x="245" y="231"/>
                        <a:pt x="245" y="233"/>
                        <a:pt x="244" y="236"/>
                      </a:cubicBezTo>
                      <a:cubicBezTo>
                        <a:pt x="244" y="239"/>
                        <a:pt x="242" y="240"/>
                        <a:pt x="241" y="242"/>
                      </a:cubicBezTo>
                      <a:cubicBezTo>
                        <a:pt x="238" y="244"/>
                        <a:pt x="235" y="246"/>
                        <a:pt x="232" y="249"/>
                      </a:cubicBezTo>
                      <a:cubicBezTo>
                        <a:pt x="229" y="252"/>
                        <a:pt x="226" y="254"/>
                        <a:pt x="223" y="256"/>
                      </a:cubicBezTo>
                      <a:cubicBezTo>
                        <a:pt x="217" y="261"/>
                        <a:pt x="210" y="267"/>
                        <a:pt x="204" y="272"/>
                      </a:cubicBezTo>
                      <a:cubicBezTo>
                        <a:pt x="203" y="272"/>
                        <a:pt x="202" y="273"/>
                        <a:pt x="202" y="273"/>
                      </a:cubicBezTo>
                      <a:cubicBezTo>
                        <a:pt x="197" y="274"/>
                        <a:pt x="193" y="275"/>
                        <a:pt x="188" y="276"/>
                      </a:cubicBezTo>
                      <a:cubicBezTo>
                        <a:pt x="177" y="276"/>
                        <a:pt x="165" y="275"/>
                        <a:pt x="154" y="274"/>
                      </a:cubicBezTo>
                      <a:cubicBezTo>
                        <a:pt x="150" y="274"/>
                        <a:pt x="145" y="273"/>
                        <a:pt x="141" y="272"/>
                      </a:cubicBezTo>
                      <a:cubicBezTo>
                        <a:pt x="140" y="272"/>
                        <a:pt x="138" y="271"/>
                        <a:pt x="138" y="270"/>
                      </a:cubicBezTo>
                      <a:cubicBezTo>
                        <a:pt x="135" y="267"/>
                        <a:pt x="132" y="263"/>
                        <a:pt x="130" y="260"/>
                      </a:cubicBezTo>
                      <a:cubicBezTo>
                        <a:pt x="128" y="257"/>
                        <a:pt x="127" y="254"/>
                        <a:pt x="125" y="250"/>
                      </a:cubicBezTo>
                      <a:cubicBezTo>
                        <a:pt x="124" y="253"/>
                        <a:pt x="124" y="254"/>
                        <a:pt x="124" y="256"/>
                      </a:cubicBezTo>
                      <a:cubicBezTo>
                        <a:pt x="116" y="257"/>
                        <a:pt x="108" y="258"/>
                        <a:pt x="101" y="259"/>
                      </a:cubicBezTo>
                      <a:cubicBezTo>
                        <a:pt x="99" y="259"/>
                        <a:pt x="98" y="260"/>
                        <a:pt x="96" y="260"/>
                      </a:cubicBezTo>
                      <a:cubicBezTo>
                        <a:pt x="94" y="260"/>
                        <a:pt x="91" y="260"/>
                        <a:pt x="88" y="260"/>
                      </a:cubicBezTo>
                      <a:cubicBezTo>
                        <a:pt x="76" y="260"/>
                        <a:pt x="65" y="256"/>
                        <a:pt x="55" y="248"/>
                      </a:cubicBezTo>
                      <a:cubicBezTo>
                        <a:pt x="52" y="246"/>
                        <a:pt x="50" y="243"/>
                        <a:pt x="48" y="240"/>
                      </a:cubicBezTo>
                      <a:cubicBezTo>
                        <a:pt x="44" y="236"/>
                        <a:pt x="40" y="232"/>
                        <a:pt x="37" y="227"/>
                      </a:cubicBezTo>
                      <a:cubicBezTo>
                        <a:pt x="34" y="223"/>
                        <a:pt x="31" y="219"/>
                        <a:pt x="28" y="215"/>
                      </a:cubicBezTo>
                      <a:cubicBezTo>
                        <a:pt x="27" y="213"/>
                        <a:pt x="25" y="211"/>
                        <a:pt x="25" y="209"/>
                      </a:cubicBezTo>
                      <a:cubicBezTo>
                        <a:pt x="24" y="204"/>
                        <a:pt x="22" y="198"/>
                        <a:pt x="22" y="193"/>
                      </a:cubicBezTo>
                      <a:cubicBezTo>
                        <a:pt x="21" y="188"/>
                        <a:pt x="22" y="182"/>
                        <a:pt x="21" y="177"/>
                      </a:cubicBezTo>
                      <a:cubicBezTo>
                        <a:pt x="21" y="172"/>
                        <a:pt x="21" y="168"/>
                        <a:pt x="22" y="163"/>
                      </a:cubicBezTo>
                      <a:cubicBezTo>
                        <a:pt x="23" y="161"/>
                        <a:pt x="23" y="158"/>
                        <a:pt x="22" y="156"/>
                      </a:cubicBezTo>
                      <a:cubicBezTo>
                        <a:pt x="21" y="158"/>
                        <a:pt x="20" y="161"/>
                        <a:pt x="18" y="165"/>
                      </a:cubicBezTo>
                      <a:cubicBezTo>
                        <a:pt x="15" y="160"/>
                        <a:pt x="12" y="156"/>
                        <a:pt x="10" y="151"/>
                      </a:cubicBezTo>
                      <a:cubicBezTo>
                        <a:pt x="8" y="145"/>
                        <a:pt x="7" y="139"/>
                        <a:pt x="6" y="133"/>
                      </a:cubicBezTo>
                      <a:cubicBezTo>
                        <a:pt x="4" y="126"/>
                        <a:pt x="4" y="119"/>
                        <a:pt x="1" y="112"/>
                      </a:cubicBezTo>
                      <a:cubicBezTo>
                        <a:pt x="0" y="109"/>
                        <a:pt x="0" y="106"/>
                        <a:pt x="0" y="104"/>
                      </a:cubicBezTo>
                      <a:cubicBezTo>
                        <a:pt x="0" y="101"/>
                        <a:pt x="0" y="98"/>
                        <a:pt x="1" y="96"/>
                      </a:cubicBezTo>
                      <a:cubicBezTo>
                        <a:pt x="5" y="90"/>
                        <a:pt x="8" y="84"/>
                        <a:pt x="12" y="78"/>
                      </a:cubicBezTo>
                      <a:cubicBezTo>
                        <a:pt x="16" y="72"/>
                        <a:pt x="21" y="68"/>
                        <a:pt x="26" y="63"/>
                      </a:cubicBezTo>
                      <a:cubicBezTo>
                        <a:pt x="34" y="55"/>
                        <a:pt x="43" y="48"/>
                        <a:pt x="52" y="41"/>
                      </a:cubicBezTo>
                      <a:cubicBezTo>
                        <a:pt x="54" y="40"/>
                        <a:pt x="57" y="39"/>
                        <a:pt x="59" y="39"/>
                      </a:cubicBezTo>
                      <a:cubicBezTo>
                        <a:pt x="62" y="38"/>
                        <a:pt x="65" y="38"/>
                        <a:pt x="68" y="37"/>
                      </a:cubicBezTo>
                      <a:cubicBezTo>
                        <a:pt x="72" y="37"/>
                        <a:pt x="76" y="36"/>
                        <a:pt x="80" y="36"/>
                      </a:cubicBezTo>
                      <a:cubicBezTo>
                        <a:pt x="83" y="36"/>
                        <a:pt x="87" y="36"/>
                        <a:pt x="90" y="34"/>
                      </a:cubicBezTo>
                      <a:cubicBezTo>
                        <a:pt x="92" y="34"/>
                        <a:pt x="95" y="33"/>
                        <a:pt x="98" y="32"/>
                      </a:cubicBezTo>
                      <a:cubicBezTo>
                        <a:pt x="97" y="36"/>
                        <a:pt x="95" y="39"/>
                        <a:pt x="97" y="42"/>
                      </a:cubicBezTo>
                      <a:cubicBezTo>
                        <a:pt x="100" y="37"/>
                        <a:pt x="102" y="33"/>
                        <a:pt x="105" y="29"/>
                      </a:cubicBezTo>
                      <a:cubicBezTo>
                        <a:pt x="109" y="22"/>
                        <a:pt x="113" y="16"/>
                        <a:pt x="119" y="12"/>
                      </a:cubicBezTo>
                      <a:cubicBezTo>
                        <a:pt x="130" y="4"/>
                        <a:pt x="142" y="0"/>
                        <a:pt x="155" y="1"/>
                      </a:cubicBezTo>
                      <a:cubicBezTo>
                        <a:pt x="169" y="1"/>
                        <a:pt x="182" y="3"/>
                        <a:pt x="196" y="4"/>
                      </a:cubicBezTo>
                      <a:cubicBezTo>
                        <a:pt x="201" y="4"/>
                        <a:pt x="206" y="7"/>
                        <a:pt x="209" y="11"/>
                      </a:cubicBezTo>
                      <a:cubicBezTo>
                        <a:pt x="211" y="14"/>
                        <a:pt x="213" y="17"/>
                        <a:pt x="215" y="20"/>
                      </a:cubicBezTo>
                      <a:cubicBezTo>
                        <a:pt x="219" y="27"/>
                        <a:pt x="223" y="33"/>
                        <a:pt x="227" y="40"/>
                      </a:cubicBezTo>
                      <a:cubicBezTo>
                        <a:pt x="228" y="42"/>
                        <a:pt x="230" y="44"/>
                        <a:pt x="231" y="45"/>
                      </a:cubicBezTo>
                      <a:cubicBezTo>
                        <a:pt x="231" y="43"/>
                        <a:pt x="231" y="41"/>
                        <a:pt x="231" y="38"/>
                      </a:cubicBezTo>
                      <a:cubicBezTo>
                        <a:pt x="232" y="39"/>
                        <a:pt x="233" y="40"/>
                        <a:pt x="234" y="40"/>
                      </a:cubicBezTo>
                      <a:cubicBezTo>
                        <a:pt x="236" y="41"/>
                        <a:pt x="236" y="42"/>
                        <a:pt x="238" y="43"/>
                      </a:cubicBezTo>
                      <a:cubicBezTo>
                        <a:pt x="242" y="46"/>
                        <a:pt x="247" y="48"/>
                        <a:pt x="252" y="50"/>
                      </a:cubicBezTo>
                      <a:cubicBezTo>
                        <a:pt x="259" y="53"/>
                        <a:pt x="265" y="57"/>
                        <a:pt x="268" y="64"/>
                      </a:cubicBezTo>
                      <a:cubicBezTo>
                        <a:pt x="269" y="65"/>
                        <a:pt x="269" y="66"/>
                        <a:pt x="270" y="6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7" y="1198"/>
                  <a:ext cx="246" cy="218"/>
                </a:xfrm>
                <a:custGeom>
                  <a:avLst/>
                  <a:gdLst>
                    <a:gd name="T0" fmla="*/ 189 w 302"/>
                    <a:gd name="T1" fmla="*/ 268 h 269"/>
                    <a:gd name="T2" fmla="*/ 217 w 302"/>
                    <a:gd name="T3" fmla="*/ 252 h 269"/>
                    <a:gd name="T4" fmla="*/ 238 w 302"/>
                    <a:gd name="T5" fmla="*/ 235 h 269"/>
                    <a:gd name="T6" fmla="*/ 241 w 302"/>
                    <a:gd name="T7" fmla="*/ 230 h 269"/>
                    <a:gd name="T8" fmla="*/ 235 w 302"/>
                    <a:gd name="T9" fmla="*/ 220 h 269"/>
                    <a:gd name="T10" fmla="*/ 233 w 302"/>
                    <a:gd name="T11" fmla="*/ 218 h 269"/>
                    <a:gd name="T12" fmla="*/ 244 w 302"/>
                    <a:gd name="T13" fmla="*/ 217 h 269"/>
                    <a:gd name="T14" fmla="*/ 273 w 302"/>
                    <a:gd name="T15" fmla="*/ 212 h 269"/>
                    <a:gd name="T16" fmla="*/ 283 w 302"/>
                    <a:gd name="T17" fmla="*/ 202 h 269"/>
                    <a:gd name="T18" fmla="*/ 291 w 302"/>
                    <a:gd name="T19" fmla="*/ 175 h 269"/>
                    <a:gd name="T20" fmla="*/ 299 w 302"/>
                    <a:gd name="T21" fmla="*/ 144 h 269"/>
                    <a:gd name="T22" fmla="*/ 300 w 302"/>
                    <a:gd name="T23" fmla="*/ 133 h 269"/>
                    <a:gd name="T24" fmla="*/ 286 w 302"/>
                    <a:gd name="T25" fmla="*/ 95 h 269"/>
                    <a:gd name="T26" fmla="*/ 269 w 302"/>
                    <a:gd name="T27" fmla="*/ 67 h 269"/>
                    <a:gd name="T28" fmla="*/ 252 w 302"/>
                    <a:gd name="T29" fmla="*/ 49 h 269"/>
                    <a:gd name="T30" fmla="*/ 245 w 302"/>
                    <a:gd name="T31" fmla="*/ 46 h 269"/>
                    <a:gd name="T32" fmla="*/ 232 w 302"/>
                    <a:gd name="T33" fmla="*/ 39 h 269"/>
                    <a:gd name="T34" fmla="*/ 231 w 302"/>
                    <a:gd name="T35" fmla="*/ 39 h 269"/>
                    <a:gd name="T36" fmla="*/ 231 w 302"/>
                    <a:gd name="T37" fmla="*/ 43 h 269"/>
                    <a:gd name="T38" fmla="*/ 230 w 302"/>
                    <a:gd name="T39" fmla="*/ 49 h 269"/>
                    <a:gd name="T40" fmla="*/ 224 w 302"/>
                    <a:gd name="T41" fmla="*/ 37 h 269"/>
                    <a:gd name="T42" fmla="*/ 215 w 302"/>
                    <a:gd name="T43" fmla="*/ 22 h 269"/>
                    <a:gd name="T44" fmla="*/ 207 w 302"/>
                    <a:gd name="T45" fmla="*/ 10 h 269"/>
                    <a:gd name="T46" fmla="*/ 187 w 302"/>
                    <a:gd name="T47" fmla="*/ 2 h 269"/>
                    <a:gd name="T48" fmla="*/ 152 w 302"/>
                    <a:gd name="T49" fmla="*/ 0 h 269"/>
                    <a:gd name="T50" fmla="*/ 109 w 302"/>
                    <a:gd name="T51" fmla="*/ 23 h 269"/>
                    <a:gd name="T52" fmla="*/ 96 w 302"/>
                    <a:gd name="T53" fmla="*/ 44 h 269"/>
                    <a:gd name="T54" fmla="*/ 95 w 302"/>
                    <a:gd name="T55" fmla="*/ 44 h 269"/>
                    <a:gd name="T56" fmla="*/ 95 w 302"/>
                    <a:gd name="T57" fmla="*/ 39 h 269"/>
                    <a:gd name="T58" fmla="*/ 95 w 302"/>
                    <a:gd name="T59" fmla="*/ 32 h 269"/>
                    <a:gd name="T60" fmla="*/ 94 w 302"/>
                    <a:gd name="T61" fmla="*/ 32 h 269"/>
                    <a:gd name="T62" fmla="*/ 89 w 302"/>
                    <a:gd name="T63" fmla="*/ 33 h 269"/>
                    <a:gd name="T64" fmla="*/ 80 w 302"/>
                    <a:gd name="T65" fmla="*/ 35 h 269"/>
                    <a:gd name="T66" fmla="*/ 75 w 302"/>
                    <a:gd name="T67" fmla="*/ 35 h 269"/>
                    <a:gd name="T68" fmla="*/ 69 w 302"/>
                    <a:gd name="T69" fmla="*/ 36 h 269"/>
                    <a:gd name="T70" fmla="*/ 52 w 302"/>
                    <a:gd name="T71" fmla="*/ 40 h 269"/>
                    <a:gd name="T72" fmla="*/ 12 w 302"/>
                    <a:gd name="T73" fmla="*/ 77 h 269"/>
                    <a:gd name="T74" fmla="*/ 3 w 302"/>
                    <a:gd name="T75" fmla="*/ 108 h 269"/>
                    <a:gd name="T76" fmla="*/ 7 w 302"/>
                    <a:gd name="T77" fmla="*/ 129 h 269"/>
                    <a:gd name="T78" fmla="*/ 18 w 302"/>
                    <a:gd name="T79" fmla="*/ 157 h 269"/>
                    <a:gd name="T80" fmla="*/ 25 w 302"/>
                    <a:gd name="T81" fmla="*/ 143 h 269"/>
                    <a:gd name="T82" fmla="*/ 26 w 302"/>
                    <a:gd name="T83" fmla="*/ 144 h 269"/>
                    <a:gd name="T84" fmla="*/ 24 w 302"/>
                    <a:gd name="T85" fmla="*/ 154 h 269"/>
                    <a:gd name="T86" fmla="*/ 23 w 302"/>
                    <a:gd name="T87" fmla="*/ 167 h 269"/>
                    <a:gd name="T88" fmla="*/ 25 w 302"/>
                    <a:gd name="T89" fmla="*/ 199 h 269"/>
                    <a:gd name="T90" fmla="*/ 35 w 302"/>
                    <a:gd name="T91" fmla="*/ 218 h 269"/>
                    <a:gd name="T92" fmla="*/ 58 w 302"/>
                    <a:gd name="T93" fmla="*/ 244 h 269"/>
                    <a:gd name="T94" fmla="*/ 93 w 302"/>
                    <a:gd name="T95" fmla="*/ 253 h 269"/>
                    <a:gd name="T96" fmla="*/ 97 w 302"/>
                    <a:gd name="T97" fmla="*/ 253 h 269"/>
                    <a:gd name="T98" fmla="*/ 100 w 302"/>
                    <a:gd name="T99" fmla="*/ 253 h 269"/>
                    <a:gd name="T100" fmla="*/ 121 w 302"/>
                    <a:gd name="T101" fmla="*/ 250 h 269"/>
                    <a:gd name="T102" fmla="*/ 121 w 302"/>
                    <a:gd name="T103" fmla="*/ 249 h 269"/>
                    <a:gd name="T104" fmla="*/ 123 w 302"/>
                    <a:gd name="T105" fmla="*/ 242 h 269"/>
                    <a:gd name="T106" fmla="*/ 127 w 302"/>
                    <a:gd name="T107" fmla="*/ 247 h 269"/>
                    <a:gd name="T108" fmla="*/ 135 w 302"/>
                    <a:gd name="T109" fmla="*/ 261 h 269"/>
                    <a:gd name="T110" fmla="*/ 152 w 302"/>
                    <a:gd name="T111" fmla="*/ 267 h 269"/>
                    <a:gd name="T112" fmla="*/ 182 w 302"/>
                    <a:gd name="T113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02" h="269">
                      <a:moveTo>
                        <a:pt x="182" y="269"/>
                      </a:moveTo>
                      <a:cubicBezTo>
                        <a:pt x="185" y="269"/>
                        <a:pt x="187" y="268"/>
                        <a:pt x="189" y="268"/>
                      </a:cubicBezTo>
                      <a:cubicBezTo>
                        <a:pt x="195" y="268"/>
                        <a:pt x="201" y="266"/>
                        <a:pt x="205" y="262"/>
                      </a:cubicBezTo>
                      <a:cubicBezTo>
                        <a:pt x="209" y="259"/>
                        <a:pt x="213" y="255"/>
                        <a:pt x="217" y="252"/>
                      </a:cubicBezTo>
                      <a:cubicBezTo>
                        <a:pt x="221" y="250"/>
                        <a:pt x="224" y="247"/>
                        <a:pt x="227" y="245"/>
                      </a:cubicBezTo>
                      <a:cubicBezTo>
                        <a:pt x="231" y="242"/>
                        <a:pt x="234" y="238"/>
                        <a:pt x="238" y="235"/>
                      </a:cubicBezTo>
                      <a:cubicBezTo>
                        <a:pt x="238" y="234"/>
                        <a:pt x="238" y="234"/>
                        <a:pt x="238" y="234"/>
                      </a:cubicBezTo>
                      <a:cubicBezTo>
                        <a:pt x="239" y="233"/>
                        <a:pt x="240" y="232"/>
                        <a:pt x="241" y="230"/>
                      </a:cubicBezTo>
                      <a:cubicBezTo>
                        <a:pt x="242" y="228"/>
                        <a:pt x="241" y="226"/>
                        <a:pt x="240" y="225"/>
                      </a:cubicBezTo>
                      <a:cubicBezTo>
                        <a:pt x="238" y="223"/>
                        <a:pt x="236" y="222"/>
                        <a:pt x="235" y="220"/>
                      </a:cubicBezTo>
                      <a:cubicBezTo>
                        <a:pt x="234" y="219"/>
                        <a:pt x="233" y="219"/>
                        <a:pt x="233" y="218"/>
                      </a:cubicBezTo>
                      <a:cubicBezTo>
                        <a:pt x="233" y="218"/>
                        <a:pt x="233" y="218"/>
                        <a:pt x="233" y="218"/>
                      </a:cubicBezTo>
                      <a:cubicBezTo>
                        <a:pt x="234" y="218"/>
                        <a:pt x="235" y="217"/>
                        <a:pt x="235" y="217"/>
                      </a:cubicBezTo>
                      <a:cubicBezTo>
                        <a:pt x="238" y="217"/>
                        <a:pt x="241" y="217"/>
                        <a:pt x="244" y="217"/>
                      </a:cubicBezTo>
                      <a:cubicBezTo>
                        <a:pt x="249" y="216"/>
                        <a:pt x="254" y="216"/>
                        <a:pt x="259" y="215"/>
                      </a:cubicBezTo>
                      <a:cubicBezTo>
                        <a:pt x="264" y="214"/>
                        <a:pt x="269" y="213"/>
                        <a:pt x="273" y="212"/>
                      </a:cubicBezTo>
                      <a:cubicBezTo>
                        <a:pt x="277" y="211"/>
                        <a:pt x="281" y="207"/>
                        <a:pt x="282" y="203"/>
                      </a:cubicBezTo>
                      <a:cubicBezTo>
                        <a:pt x="283" y="202"/>
                        <a:pt x="283" y="202"/>
                        <a:pt x="283" y="202"/>
                      </a:cubicBezTo>
                      <a:cubicBezTo>
                        <a:pt x="283" y="201"/>
                        <a:pt x="283" y="200"/>
                        <a:pt x="283" y="199"/>
                      </a:cubicBezTo>
                      <a:cubicBezTo>
                        <a:pt x="284" y="191"/>
                        <a:pt x="288" y="183"/>
                        <a:pt x="291" y="175"/>
                      </a:cubicBezTo>
                      <a:cubicBezTo>
                        <a:pt x="291" y="174"/>
                        <a:pt x="292" y="173"/>
                        <a:pt x="292" y="172"/>
                      </a:cubicBezTo>
                      <a:cubicBezTo>
                        <a:pt x="296" y="162"/>
                        <a:pt x="298" y="153"/>
                        <a:pt x="299" y="144"/>
                      </a:cubicBezTo>
                      <a:cubicBezTo>
                        <a:pt x="299" y="141"/>
                        <a:pt x="300" y="138"/>
                        <a:pt x="300" y="136"/>
                      </a:cubicBezTo>
                      <a:cubicBezTo>
                        <a:pt x="300" y="135"/>
                        <a:pt x="300" y="134"/>
                        <a:pt x="300" y="133"/>
                      </a:cubicBezTo>
                      <a:cubicBezTo>
                        <a:pt x="302" y="125"/>
                        <a:pt x="300" y="117"/>
                        <a:pt x="295" y="110"/>
                      </a:cubicBezTo>
                      <a:cubicBezTo>
                        <a:pt x="292" y="105"/>
                        <a:pt x="289" y="100"/>
                        <a:pt x="286" y="95"/>
                      </a:cubicBezTo>
                      <a:cubicBezTo>
                        <a:pt x="283" y="90"/>
                        <a:pt x="281" y="85"/>
                        <a:pt x="278" y="81"/>
                      </a:cubicBezTo>
                      <a:cubicBezTo>
                        <a:pt x="275" y="76"/>
                        <a:pt x="272" y="72"/>
                        <a:pt x="269" y="67"/>
                      </a:cubicBezTo>
                      <a:cubicBezTo>
                        <a:pt x="267" y="64"/>
                        <a:pt x="264" y="60"/>
                        <a:pt x="262" y="57"/>
                      </a:cubicBezTo>
                      <a:cubicBezTo>
                        <a:pt x="259" y="53"/>
                        <a:pt x="255" y="51"/>
                        <a:pt x="252" y="49"/>
                      </a:cubicBezTo>
                      <a:cubicBezTo>
                        <a:pt x="251" y="49"/>
                        <a:pt x="250" y="49"/>
                        <a:pt x="250" y="48"/>
                      </a:cubicBezTo>
                      <a:cubicBezTo>
                        <a:pt x="248" y="48"/>
                        <a:pt x="247" y="47"/>
                        <a:pt x="245" y="46"/>
                      </a:cubicBezTo>
                      <a:cubicBezTo>
                        <a:pt x="241" y="44"/>
                        <a:pt x="237" y="43"/>
                        <a:pt x="233" y="39"/>
                      </a:cubicBezTo>
                      <a:cubicBezTo>
                        <a:pt x="232" y="39"/>
                        <a:pt x="232" y="39"/>
                        <a:pt x="232" y="39"/>
                      </a:cubicBezTo>
                      <a:cubicBezTo>
                        <a:pt x="232" y="39"/>
                        <a:pt x="232" y="39"/>
                        <a:pt x="232" y="39"/>
                      </a:cubicBezTo>
                      <a:cubicBezTo>
                        <a:pt x="231" y="39"/>
                        <a:pt x="231" y="39"/>
                        <a:pt x="231" y="39"/>
                      </a:cubicBezTo>
                      <a:cubicBezTo>
                        <a:pt x="231" y="40"/>
                        <a:pt x="231" y="40"/>
                        <a:pt x="231" y="40"/>
                      </a:cubicBezTo>
                      <a:cubicBezTo>
                        <a:pt x="231" y="41"/>
                        <a:pt x="231" y="42"/>
                        <a:pt x="231" y="43"/>
                      </a:cubicBezTo>
                      <a:cubicBezTo>
                        <a:pt x="231" y="45"/>
                        <a:pt x="231" y="47"/>
                        <a:pt x="230" y="49"/>
                      </a:cubicBezTo>
                      <a:cubicBezTo>
                        <a:pt x="230" y="49"/>
                        <a:pt x="230" y="49"/>
                        <a:pt x="230" y="49"/>
                      </a:cubicBezTo>
                      <a:cubicBezTo>
                        <a:pt x="230" y="48"/>
                        <a:pt x="230" y="48"/>
                        <a:pt x="229" y="48"/>
                      </a:cubicBezTo>
                      <a:cubicBezTo>
                        <a:pt x="229" y="44"/>
                        <a:pt x="227" y="41"/>
                        <a:pt x="224" y="37"/>
                      </a:cubicBezTo>
                      <a:cubicBezTo>
                        <a:pt x="222" y="34"/>
                        <a:pt x="220" y="31"/>
                        <a:pt x="218" y="27"/>
                      </a:cubicBezTo>
                      <a:cubicBezTo>
                        <a:pt x="217" y="25"/>
                        <a:pt x="216" y="24"/>
                        <a:pt x="215" y="22"/>
                      </a:cubicBezTo>
                      <a:cubicBezTo>
                        <a:pt x="214" y="21"/>
                        <a:pt x="214" y="21"/>
                        <a:pt x="214" y="21"/>
                      </a:cubicBezTo>
                      <a:cubicBezTo>
                        <a:pt x="212" y="18"/>
                        <a:pt x="210" y="14"/>
                        <a:pt x="207" y="10"/>
                      </a:cubicBezTo>
                      <a:cubicBezTo>
                        <a:pt x="204" y="6"/>
                        <a:pt x="200" y="3"/>
                        <a:pt x="195" y="3"/>
                      </a:cubicBezTo>
                      <a:cubicBezTo>
                        <a:pt x="192" y="3"/>
                        <a:pt x="190" y="2"/>
                        <a:pt x="187" y="2"/>
                      </a:cubicBezTo>
                      <a:cubicBezTo>
                        <a:pt x="179" y="1"/>
                        <a:pt x="170" y="1"/>
                        <a:pt x="162" y="0"/>
                      </a:cubicBezTo>
                      <a:cubicBezTo>
                        <a:pt x="158" y="0"/>
                        <a:pt x="155" y="0"/>
                        <a:pt x="152" y="0"/>
                      </a:cubicBezTo>
                      <a:cubicBezTo>
                        <a:pt x="149" y="0"/>
                        <a:pt x="146" y="0"/>
                        <a:pt x="143" y="0"/>
                      </a:cubicBezTo>
                      <a:cubicBezTo>
                        <a:pt x="128" y="3"/>
                        <a:pt x="116" y="10"/>
                        <a:pt x="109" y="23"/>
                      </a:cubicBezTo>
                      <a:cubicBezTo>
                        <a:pt x="107" y="24"/>
                        <a:pt x="106" y="26"/>
                        <a:pt x="105" y="28"/>
                      </a:cubicBezTo>
                      <a:cubicBezTo>
                        <a:pt x="102" y="33"/>
                        <a:pt x="98" y="38"/>
                        <a:pt x="96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4" y="43"/>
                        <a:pt x="95" y="42"/>
                        <a:pt x="95" y="41"/>
                      </a:cubicBezTo>
                      <a:cubicBezTo>
                        <a:pt x="95" y="40"/>
                        <a:pt x="95" y="40"/>
                        <a:pt x="95" y="39"/>
                      </a:cubicBezTo>
                      <a:cubicBezTo>
                        <a:pt x="95" y="38"/>
                        <a:pt x="95" y="36"/>
                        <a:pt x="95" y="35"/>
                      </a:cubicBezTo>
                      <a:cubicBezTo>
                        <a:pt x="95" y="34"/>
                        <a:pt x="95" y="33"/>
                        <a:pt x="95" y="32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4" y="32"/>
                        <a:pt x="94" y="32"/>
                        <a:pt x="94" y="32"/>
                      </a:cubicBezTo>
                      <a:cubicBezTo>
                        <a:pt x="94" y="32"/>
                        <a:pt x="93" y="32"/>
                        <a:pt x="92" y="32"/>
                      </a:cubicBezTo>
                      <a:cubicBezTo>
                        <a:pt x="91" y="33"/>
                        <a:pt x="90" y="33"/>
                        <a:pt x="89" y="33"/>
                      </a:cubicBezTo>
                      <a:cubicBezTo>
                        <a:pt x="87" y="34"/>
                        <a:pt x="85" y="35"/>
                        <a:pt x="82" y="35"/>
                      </a:cubicBezTo>
                      <a:cubicBezTo>
                        <a:pt x="82" y="35"/>
                        <a:pt x="81" y="35"/>
                        <a:pt x="80" y="35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77" y="35"/>
                        <a:pt x="76" y="35"/>
                        <a:pt x="75" y="35"/>
                      </a:cubicBezTo>
                      <a:cubicBezTo>
                        <a:pt x="74" y="35"/>
                        <a:pt x="73" y="35"/>
                        <a:pt x="73" y="35"/>
                      </a:cubicBezTo>
                      <a:cubicBezTo>
                        <a:pt x="72" y="35"/>
                        <a:pt x="71" y="36"/>
                        <a:pt x="69" y="36"/>
                      </a:cubicBezTo>
                      <a:cubicBezTo>
                        <a:pt x="66" y="36"/>
                        <a:pt x="63" y="36"/>
                        <a:pt x="60" y="37"/>
                      </a:cubicBezTo>
                      <a:cubicBezTo>
                        <a:pt x="58" y="37"/>
                        <a:pt x="55" y="38"/>
                        <a:pt x="52" y="40"/>
                      </a:cubicBezTo>
                      <a:cubicBezTo>
                        <a:pt x="46" y="45"/>
                        <a:pt x="38" y="51"/>
                        <a:pt x="30" y="58"/>
                      </a:cubicBezTo>
                      <a:cubicBezTo>
                        <a:pt x="24" y="64"/>
                        <a:pt x="17" y="70"/>
                        <a:pt x="12" y="77"/>
                      </a:cubicBezTo>
                      <a:cubicBezTo>
                        <a:pt x="9" y="82"/>
                        <a:pt x="6" y="88"/>
                        <a:pt x="3" y="93"/>
                      </a:cubicBezTo>
                      <a:cubicBezTo>
                        <a:pt x="0" y="98"/>
                        <a:pt x="1" y="103"/>
                        <a:pt x="3" y="108"/>
                      </a:cubicBezTo>
                      <a:cubicBezTo>
                        <a:pt x="4" y="113"/>
                        <a:pt x="5" y="117"/>
                        <a:pt x="6" y="122"/>
                      </a:cubicBezTo>
                      <a:cubicBezTo>
                        <a:pt x="6" y="124"/>
                        <a:pt x="7" y="126"/>
                        <a:pt x="7" y="129"/>
                      </a:cubicBezTo>
                      <a:cubicBezTo>
                        <a:pt x="8" y="135"/>
                        <a:pt x="9" y="140"/>
                        <a:pt x="11" y="144"/>
                      </a:cubicBezTo>
                      <a:cubicBezTo>
                        <a:pt x="12" y="149"/>
                        <a:pt x="14" y="153"/>
                        <a:pt x="18" y="157"/>
                      </a:cubicBezTo>
                      <a:cubicBezTo>
                        <a:pt x="18" y="158"/>
                        <a:pt x="18" y="158"/>
                        <a:pt x="18" y="158"/>
                      </a:cubicBezTo>
                      <a:cubicBezTo>
                        <a:pt x="25" y="143"/>
                        <a:pt x="25" y="143"/>
                        <a:pt x="25" y="143"/>
                      </a:cubicBezTo>
                      <a:cubicBezTo>
                        <a:pt x="25" y="143"/>
                        <a:pt x="26" y="143"/>
                        <a:pt x="26" y="144"/>
                      </a:cubicBezTo>
                      <a:cubicBezTo>
                        <a:pt x="26" y="144"/>
                        <a:pt x="26" y="144"/>
                        <a:pt x="26" y="144"/>
                      </a:cubicBezTo>
                      <a:cubicBezTo>
                        <a:pt x="24" y="147"/>
                        <a:pt x="24" y="149"/>
                        <a:pt x="24" y="152"/>
                      </a:cubicBezTo>
                      <a:cubicBezTo>
                        <a:pt x="24" y="153"/>
                        <a:pt x="24" y="154"/>
                        <a:pt x="24" y="154"/>
                      </a:cubicBezTo>
                      <a:cubicBezTo>
                        <a:pt x="24" y="156"/>
                        <a:pt x="24" y="158"/>
                        <a:pt x="23" y="160"/>
                      </a:cubicBezTo>
                      <a:cubicBezTo>
                        <a:pt x="23" y="162"/>
                        <a:pt x="23" y="164"/>
                        <a:pt x="23" y="167"/>
                      </a:cubicBezTo>
                      <a:cubicBezTo>
                        <a:pt x="23" y="169"/>
                        <a:pt x="23" y="170"/>
                        <a:pt x="23" y="172"/>
                      </a:cubicBezTo>
                      <a:cubicBezTo>
                        <a:pt x="23" y="181"/>
                        <a:pt x="22" y="190"/>
                        <a:pt x="25" y="199"/>
                      </a:cubicBezTo>
                      <a:cubicBezTo>
                        <a:pt x="26" y="205"/>
                        <a:pt x="28" y="209"/>
                        <a:pt x="31" y="212"/>
                      </a:cubicBezTo>
                      <a:cubicBezTo>
                        <a:pt x="33" y="213"/>
                        <a:pt x="34" y="216"/>
                        <a:pt x="35" y="218"/>
                      </a:cubicBezTo>
                      <a:cubicBezTo>
                        <a:pt x="36" y="218"/>
                        <a:pt x="36" y="219"/>
                        <a:pt x="37" y="220"/>
                      </a:cubicBezTo>
                      <a:cubicBezTo>
                        <a:pt x="42" y="228"/>
                        <a:pt x="49" y="237"/>
                        <a:pt x="58" y="244"/>
                      </a:cubicBezTo>
                      <a:cubicBezTo>
                        <a:pt x="65" y="249"/>
                        <a:pt x="73" y="252"/>
                        <a:pt x="82" y="253"/>
                      </a:cubicBezTo>
                      <a:cubicBezTo>
                        <a:pt x="86" y="253"/>
                        <a:pt x="89" y="253"/>
                        <a:pt x="93" y="253"/>
                      </a:cubicBezTo>
                      <a:cubicBezTo>
                        <a:pt x="94" y="253"/>
                        <a:pt x="95" y="253"/>
                        <a:pt x="97" y="253"/>
                      </a:cubicBezTo>
                      <a:cubicBezTo>
                        <a:pt x="97" y="253"/>
                        <a:pt x="97" y="253"/>
                        <a:pt x="97" y="253"/>
                      </a:cubicBezTo>
                      <a:cubicBezTo>
                        <a:pt x="98" y="253"/>
                        <a:pt x="99" y="253"/>
                        <a:pt x="100" y="253"/>
                      </a:cubicBezTo>
                      <a:cubicBezTo>
                        <a:pt x="100" y="253"/>
                        <a:pt x="100" y="253"/>
                        <a:pt x="100" y="253"/>
                      </a:cubicBezTo>
                      <a:cubicBezTo>
                        <a:pt x="106" y="252"/>
                        <a:pt x="113" y="251"/>
                        <a:pt x="119" y="250"/>
                      </a:cubicBezTo>
                      <a:cubicBezTo>
                        <a:pt x="120" y="250"/>
                        <a:pt x="120" y="250"/>
                        <a:pt x="121" y="250"/>
                      </a:cubicBezTo>
                      <a:cubicBezTo>
                        <a:pt x="121" y="249"/>
                        <a:pt x="121" y="249"/>
                        <a:pt x="121" y="249"/>
                      </a:cubicBezTo>
                      <a:cubicBezTo>
                        <a:pt x="121" y="249"/>
                        <a:pt x="121" y="249"/>
                        <a:pt x="121" y="249"/>
                      </a:cubicBezTo>
                      <a:cubicBezTo>
                        <a:pt x="123" y="242"/>
                        <a:pt x="123" y="242"/>
                        <a:pt x="123" y="242"/>
                      </a:cubicBezTo>
                      <a:cubicBezTo>
                        <a:pt x="123" y="242"/>
                        <a:pt x="123" y="242"/>
                        <a:pt x="123" y="242"/>
                      </a:cubicBezTo>
                      <a:cubicBezTo>
                        <a:pt x="124" y="243"/>
                        <a:pt x="125" y="244"/>
                        <a:pt x="125" y="245"/>
                      </a:cubicBezTo>
                      <a:cubicBezTo>
                        <a:pt x="126" y="245"/>
                        <a:pt x="126" y="246"/>
                        <a:pt x="127" y="247"/>
                      </a:cubicBezTo>
                      <a:cubicBezTo>
                        <a:pt x="127" y="247"/>
                        <a:pt x="127" y="248"/>
                        <a:pt x="127" y="248"/>
                      </a:cubicBezTo>
                      <a:cubicBezTo>
                        <a:pt x="130" y="253"/>
                        <a:pt x="132" y="257"/>
                        <a:pt x="135" y="261"/>
                      </a:cubicBezTo>
                      <a:cubicBezTo>
                        <a:pt x="138" y="264"/>
                        <a:pt x="140" y="266"/>
                        <a:pt x="144" y="266"/>
                      </a:cubicBezTo>
                      <a:cubicBezTo>
                        <a:pt x="147" y="266"/>
                        <a:pt x="149" y="267"/>
                        <a:pt x="152" y="267"/>
                      </a:cubicBezTo>
                      <a:cubicBezTo>
                        <a:pt x="157" y="268"/>
                        <a:pt x="163" y="268"/>
                        <a:pt x="168" y="268"/>
                      </a:cubicBezTo>
                      <a:cubicBezTo>
                        <a:pt x="173" y="269"/>
                        <a:pt x="177" y="269"/>
                        <a:pt x="182" y="269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46" y="1314"/>
                  <a:ext cx="94" cy="56"/>
                </a:xfrm>
                <a:custGeom>
                  <a:avLst/>
                  <a:gdLst>
                    <a:gd name="T0" fmla="*/ 1 w 116"/>
                    <a:gd name="T1" fmla="*/ 5 h 69"/>
                    <a:gd name="T2" fmla="*/ 1 w 116"/>
                    <a:gd name="T3" fmla="*/ 0 h 69"/>
                    <a:gd name="T4" fmla="*/ 3 w 116"/>
                    <a:gd name="T5" fmla="*/ 1 h 69"/>
                    <a:gd name="T6" fmla="*/ 15 w 116"/>
                    <a:gd name="T7" fmla="*/ 17 h 69"/>
                    <a:gd name="T8" fmla="*/ 17 w 116"/>
                    <a:gd name="T9" fmla="*/ 18 h 69"/>
                    <a:gd name="T10" fmla="*/ 23 w 116"/>
                    <a:gd name="T11" fmla="*/ 25 h 69"/>
                    <a:gd name="T12" fmla="*/ 36 w 116"/>
                    <a:gd name="T13" fmla="*/ 43 h 69"/>
                    <a:gd name="T14" fmla="*/ 56 w 116"/>
                    <a:gd name="T15" fmla="*/ 52 h 69"/>
                    <a:gd name="T16" fmla="*/ 74 w 116"/>
                    <a:gd name="T17" fmla="*/ 52 h 69"/>
                    <a:gd name="T18" fmla="*/ 91 w 116"/>
                    <a:gd name="T19" fmla="*/ 50 h 69"/>
                    <a:gd name="T20" fmla="*/ 106 w 116"/>
                    <a:gd name="T21" fmla="*/ 46 h 69"/>
                    <a:gd name="T22" fmla="*/ 116 w 116"/>
                    <a:gd name="T23" fmla="*/ 44 h 69"/>
                    <a:gd name="T24" fmla="*/ 108 w 116"/>
                    <a:gd name="T25" fmla="*/ 52 h 69"/>
                    <a:gd name="T26" fmla="*/ 91 w 116"/>
                    <a:gd name="T27" fmla="*/ 59 h 69"/>
                    <a:gd name="T28" fmla="*/ 86 w 116"/>
                    <a:gd name="T29" fmla="*/ 61 h 69"/>
                    <a:gd name="T30" fmla="*/ 71 w 116"/>
                    <a:gd name="T31" fmla="*/ 66 h 69"/>
                    <a:gd name="T32" fmla="*/ 44 w 116"/>
                    <a:gd name="T33" fmla="*/ 68 h 69"/>
                    <a:gd name="T34" fmla="*/ 34 w 116"/>
                    <a:gd name="T35" fmla="*/ 66 h 69"/>
                    <a:gd name="T36" fmla="*/ 27 w 116"/>
                    <a:gd name="T37" fmla="*/ 62 h 69"/>
                    <a:gd name="T38" fmla="*/ 22 w 116"/>
                    <a:gd name="T39" fmla="*/ 56 h 69"/>
                    <a:gd name="T40" fmla="*/ 11 w 116"/>
                    <a:gd name="T41" fmla="*/ 28 h 69"/>
                    <a:gd name="T42" fmla="*/ 11 w 116"/>
                    <a:gd name="T43" fmla="*/ 26 h 69"/>
                    <a:gd name="T44" fmla="*/ 7 w 116"/>
                    <a:gd name="T45" fmla="*/ 19 h 69"/>
                    <a:gd name="T46" fmla="*/ 1 w 116"/>
                    <a:gd name="T47" fmla="*/ 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6" h="69">
                      <a:moveTo>
                        <a:pt x="1" y="5"/>
                      </a:moveTo>
                      <a:cubicBezTo>
                        <a:pt x="0" y="3"/>
                        <a:pt x="0" y="1"/>
                        <a:pt x="1" y="0"/>
                      </a:cubicBez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6" y="7"/>
                        <a:pt x="11" y="11"/>
                        <a:pt x="15" y="17"/>
                      </a:cubicBezTo>
                      <a:cubicBezTo>
                        <a:pt x="15" y="17"/>
                        <a:pt x="16" y="18"/>
                        <a:pt x="17" y="18"/>
                      </a:cubicBezTo>
                      <a:cubicBezTo>
                        <a:pt x="19" y="21"/>
                        <a:pt x="22" y="22"/>
                        <a:pt x="23" y="25"/>
                      </a:cubicBezTo>
                      <a:cubicBezTo>
                        <a:pt x="27" y="32"/>
                        <a:pt x="32" y="37"/>
                        <a:pt x="36" y="43"/>
                      </a:cubicBezTo>
                      <a:cubicBezTo>
                        <a:pt x="42" y="50"/>
                        <a:pt x="48" y="52"/>
                        <a:pt x="56" y="52"/>
                      </a:cubicBezTo>
                      <a:cubicBezTo>
                        <a:pt x="62" y="52"/>
                        <a:pt x="68" y="52"/>
                        <a:pt x="74" y="52"/>
                      </a:cubicBezTo>
                      <a:cubicBezTo>
                        <a:pt x="80" y="53"/>
                        <a:pt x="86" y="52"/>
                        <a:pt x="91" y="50"/>
                      </a:cubicBezTo>
                      <a:cubicBezTo>
                        <a:pt x="96" y="48"/>
                        <a:pt x="101" y="47"/>
                        <a:pt x="106" y="46"/>
                      </a:cubicBezTo>
                      <a:cubicBezTo>
                        <a:pt x="109" y="45"/>
                        <a:pt x="112" y="45"/>
                        <a:pt x="116" y="44"/>
                      </a:cubicBezTo>
                      <a:cubicBezTo>
                        <a:pt x="114" y="48"/>
                        <a:pt x="112" y="50"/>
                        <a:pt x="108" y="52"/>
                      </a:cubicBezTo>
                      <a:cubicBezTo>
                        <a:pt x="102" y="54"/>
                        <a:pt x="96" y="56"/>
                        <a:pt x="91" y="59"/>
                      </a:cubicBezTo>
                      <a:cubicBezTo>
                        <a:pt x="89" y="59"/>
                        <a:pt x="87" y="60"/>
                        <a:pt x="86" y="61"/>
                      </a:cubicBezTo>
                      <a:cubicBezTo>
                        <a:pt x="81" y="64"/>
                        <a:pt x="76" y="66"/>
                        <a:pt x="71" y="66"/>
                      </a:cubicBezTo>
                      <a:cubicBezTo>
                        <a:pt x="62" y="67"/>
                        <a:pt x="53" y="68"/>
                        <a:pt x="44" y="68"/>
                      </a:cubicBezTo>
                      <a:cubicBezTo>
                        <a:pt x="41" y="69"/>
                        <a:pt x="37" y="67"/>
                        <a:pt x="34" y="66"/>
                      </a:cubicBezTo>
                      <a:cubicBezTo>
                        <a:pt x="31" y="66"/>
                        <a:pt x="29" y="64"/>
                        <a:pt x="27" y="62"/>
                      </a:cubicBezTo>
                      <a:cubicBezTo>
                        <a:pt x="25" y="60"/>
                        <a:pt x="23" y="58"/>
                        <a:pt x="22" y="56"/>
                      </a:cubicBezTo>
                      <a:cubicBezTo>
                        <a:pt x="15" y="48"/>
                        <a:pt x="10" y="39"/>
                        <a:pt x="11" y="28"/>
                      </a:cubicBezTo>
                      <a:cubicBezTo>
                        <a:pt x="11" y="28"/>
                        <a:pt x="11" y="26"/>
                        <a:pt x="11" y="26"/>
                      </a:cubicBezTo>
                      <a:cubicBezTo>
                        <a:pt x="10" y="24"/>
                        <a:pt x="9" y="21"/>
                        <a:pt x="7" y="19"/>
                      </a:cubicBezTo>
                      <a:cubicBezTo>
                        <a:pt x="4" y="15"/>
                        <a:pt x="3" y="10"/>
                        <a:pt x="1" y="5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0" y="1305"/>
                  <a:ext cx="93" cy="71"/>
                </a:xfrm>
                <a:custGeom>
                  <a:avLst/>
                  <a:gdLst>
                    <a:gd name="T0" fmla="*/ 64 w 114"/>
                    <a:gd name="T1" fmla="*/ 84 h 87"/>
                    <a:gd name="T2" fmla="*/ 55 w 114"/>
                    <a:gd name="T3" fmla="*/ 84 h 87"/>
                    <a:gd name="T4" fmla="*/ 49 w 114"/>
                    <a:gd name="T5" fmla="*/ 82 h 87"/>
                    <a:gd name="T6" fmla="*/ 45 w 114"/>
                    <a:gd name="T7" fmla="*/ 80 h 87"/>
                    <a:gd name="T8" fmla="*/ 36 w 114"/>
                    <a:gd name="T9" fmla="*/ 82 h 87"/>
                    <a:gd name="T10" fmla="*/ 25 w 114"/>
                    <a:gd name="T11" fmla="*/ 85 h 87"/>
                    <a:gd name="T12" fmla="*/ 5 w 114"/>
                    <a:gd name="T13" fmla="*/ 86 h 87"/>
                    <a:gd name="T14" fmla="*/ 3 w 114"/>
                    <a:gd name="T15" fmla="*/ 86 h 87"/>
                    <a:gd name="T16" fmla="*/ 0 w 114"/>
                    <a:gd name="T17" fmla="*/ 84 h 87"/>
                    <a:gd name="T18" fmla="*/ 5 w 114"/>
                    <a:gd name="T19" fmla="*/ 82 h 87"/>
                    <a:gd name="T20" fmla="*/ 16 w 114"/>
                    <a:gd name="T21" fmla="*/ 79 h 87"/>
                    <a:gd name="T22" fmla="*/ 27 w 114"/>
                    <a:gd name="T23" fmla="*/ 75 h 87"/>
                    <a:gd name="T24" fmla="*/ 40 w 114"/>
                    <a:gd name="T25" fmla="*/ 70 h 87"/>
                    <a:gd name="T26" fmla="*/ 63 w 114"/>
                    <a:gd name="T27" fmla="*/ 62 h 87"/>
                    <a:gd name="T28" fmla="*/ 80 w 114"/>
                    <a:gd name="T29" fmla="*/ 56 h 87"/>
                    <a:gd name="T30" fmla="*/ 90 w 114"/>
                    <a:gd name="T31" fmla="*/ 47 h 87"/>
                    <a:gd name="T32" fmla="*/ 102 w 114"/>
                    <a:gd name="T33" fmla="*/ 30 h 87"/>
                    <a:gd name="T34" fmla="*/ 105 w 114"/>
                    <a:gd name="T35" fmla="*/ 21 h 87"/>
                    <a:gd name="T36" fmla="*/ 112 w 114"/>
                    <a:gd name="T37" fmla="*/ 0 h 87"/>
                    <a:gd name="T38" fmla="*/ 113 w 114"/>
                    <a:gd name="T39" fmla="*/ 1 h 87"/>
                    <a:gd name="T40" fmla="*/ 114 w 114"/>
                    <a:gd name="T41" fmla="*/ 8 h 87"/>
                    <a:gd name="T42" fmla="*/ 109 w 114"/>
                    <a:gd name="T43" fmla="*/ 29 h 87"/>
                    <a:gd name="T44" fmla="*/ 108 w 114"/>
                    <a:gd name="T45" fmla="*/ 34 h 87"/>
                    <a:gd name="T46" fmla="*/ 99 w 114"/>
                    <a:gd name="T47" fmla="*/ 56 h 87"/>
                    <a:gd name="T48" fmla="*/ 93 w 114"/>
                    <a:gd name="T49" fmla="*/ 67 h 87"/>
                    <a:gd name="T50" fmla="*/ 81 w 114"/>
                    <a:gd name="T51" fmla="*/ 79 h 87"/>
                    <a:gd name="T52" fmla="*/ 64 w 114"/>
                    <a:gd name="T53" fmla="*/ 8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87">
                      <a:moveTo>
                        <a:pt x="64" y="84"/>
                      </a:moveTo>
                      <a:cubicBezTo>
                        <a:pt x="61" y="85"/>
                        <a:pt x="58" y="85"/>
                        <a:pt x="55" y="84"/>
                      </a:cubicBezTo>
                      <a:cubicBezTo>
                        <a:pt x="53" y="84"/>
                        <a:pt x="51" y="83"/>
                        <a:pt x="49" y="82"/>
                      </a:cubicBezTo>
                      <a:cubicBezTo>
                        <a:pt x="48" y="81"/>
                        <a:pt x="47" y="80"/>
                        <a:pt x="45" y="80"/>
                      </a:cubicBezTo>
                      <a:cubicBezTo>
                        <a:pt x="42" y="80"/>
                        <a:pt x="39" y="81"/>
                        <a:pt x="36" y="82"/>
                      </a:cubicBezTo>
                      <a:cubicBezTo>
                        <a:pt x="32" y="83"/>
                        <a:pt x="29" y="85"/>
                        <a:pt x="25" y="85"/>
                      </a:cubicBezTo>
                      <a:cubicBezTo>
                        <a:pt x="18" y="85"/>
                        <a:pt x="11" y="84"/>
                        <a:pt x="5" y="86"/>
                      </a:cubicBezTo>
                      <a:cubicBezTo>
                        <a:pt x="4" y="86"/>
                        <a:pt x="3" y="86"/>
                        <a:pt x="3" y="86"/>
                      </a:cubicBezTo>
                      <a:cubicBezTo>
                        <a:pt x="1" y="87"/>
                        <a:pt x="0" y="86"/>
                        <a:pt x="0" y="84"/>
                      </a:cubicBezTo>
                      <a:cubicBezTo>
                        <a:pt x="1" y="83"/>
                        <a:pt x="3" y="83"/>
                        <a:pt x="5" y="82"/>
                      </a:cubicBezTo>
                      <a:cubicBezTo>
                        <a:pt x="8" y="81"/>
                        <a:pt x="12" y="80"/>
                        <a:pt x="16" y="79"/>
                      </a:cubicBezTo>
                      <a:cubicBezTo>
                        <a:pt x="20" y="78"/>
                        <a:pt x="24" y="76"/>
                        <a:pt x="27" y="75"/>
                      </a:cubicBezTo>
                      <a:cubicBezTo>
                        <a:pt x="32" y="73"/>
                        <a:pt x="36" y="72"/>
                        <a:pt x="40" y="70"/>
                      </a:cubicBezTo>
                      <a:cubicBezTo>
                        <a:pt x="47" y="67"/>
                        <a:pt x="55" y="65"/>
                        <a:pt x="63" y="62"/>
                      </a:cubicBezTo>
                      <a:cubicBezTo>
                        <a:pt x="69" y="61"/>
                        <a:pt x="74" y="59"/>
                        <a:pt x="80" y="56"/>
                      </a:cubicBezTo>
                      <a:cubicBezTo>
                        <a:pt x="84" y="55"/>
                        <a:pt x="88" y="52"/>
                        <a:pt x="90" y="47"/>
                      </a:cubicBezTo>
                      <a:cubicBezTo>
                        <a:pt x="94" y="41"/>
                        <a:pt x="98" y="36"/>
                        <a:pt x="102" y="30"/>
                      </a:cubicBezTo>
                      <a:cubicBezTo>
                        <a:pt x="103" y="28"/>
                        <a:pt x="104" y="24"/>
                        <a:pt x="105" y="21"/>
                      </a:cubicBezTo>
                      <a:cubicBezTo>
                        <a:pt x="107" y="14"/>
                        <a:pt x="110" y="7"/>
                        <a:pt x="112" y="0"/>
                      </a:cubicBezTo>
                      <a:cubicBezTo>
                        <a:pt x="113" y="0"/>
                        <a:pt x="113" y="1"/>
                        <a:pt x="113" y="1"/>
                      </a:cubicBezTo>
                      <a:cubicBezTo>
                        <a:pt x="114" y="3"/>
                        <a:pt x="114" y="6"/>
                        <a:pt x="114" y="8"/>
                      </a:cubicBezTo>
                      <a:cubicBezTo>
                        <a:pt x="112" y="15"/>
                        <a:pt x="111" y="22"/>
                        <a:pt x="109" y="29"/>
                      </a:cubicBezTo>
                      <a:cubicBezTo>
                        <a:pt x="109" y="30"/>
                        <a:pt x="108" y="32"/>
                        <a:pt x="108" y="34"/>
                      </a:cubicBezTo>
                      <a:cubicBezTo>
                        <a:pt x="106" y="42"/>
                        <a:pt x="103" y="49"/>
                        <a:pt x="99" y="56"/>
                      </a:cubicBezTo>
                      <a:cubicBezTo>
                        <a:pt x="97" y="60"/>
                        <a:pt x="95" y="63"/>
                        <a:pt x="93" y="67"/>
                      </a:cubicBezTo>
                      <a:cubicBezTo>
                        <a:pt x="91" y="73"/>
                        <a:pt x="86" y="77"/>
                        <a:pt x="81" y="79"/>
                      </a:cubicBezTo>
                      <a:cubicBezTo>
                        <a:pt x="75" y="81"/>
                        <a:pt x="70" y="83"/>
                        <a:pt x="64" y="84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22" y="1321"/>
                  <a:ext cx="81" cy="70"/>
                </a:xfrm>
                <a:custGeom>
                  <a:avLst/>
                  <a:gdLst>
                    <a:gd name="T0" fmla="*/ 48 w 100"/>
                    <a:gd name="T1" fmla="*/ 72 h 87"/>
                    <a:gd name="T2" fmla="*/ 71 w 100"/>
                    <a:gd name="T3" fmla="*/ 80 h 87"/>
                    <a:gd name="T4" fmla="*/ 96 w 100"/>
                    <a:gd name="T5" fmla="*/ 80 h 87"/>
                    <a:gd name="T6" fmla="*/ 100 w 100"/>
                    <a:gd name="T7" fmla="*/ 81 h 87"/>
                    <a:gd name="T8" fmla="*/ 93 w 100"/>
                    <a:gd name="T9" fmla="*/ 85 h 87"/>
                    <a:gd name="T10" fmla="*/ 86 w 100"/>
                    <a:gd name="T11" fmla="*/ 85 h 87"/>
                    <a:gd name="T12" fmla="*/ 64 w 100"/>
                    <a:gd name="T13" fmla="*/ 86 h 87"/>
                    <a:gd name="T14" fmla="*/ 54 w 100"/>
                    <a:gd name="T15" fmla="*/ 86 h 87"/>
                    <a:gd name="T16" fmla="*/ 25 w 100"/>
                    <a:gd name="T17" fmla="*/ 77 h 87"/>
                    <a:gd name="T18" fmla="*/ 20 w 100"/>
                    <a:gd name="T19" fmla="*/ 74 h 87"/>
                    <a:gd name="T20" fmla="*/ 7 w 100"/>
                    <a:gd name="T21" fmla="*/ 56 h 87"/>
                    <a:gd name="T22" fmla="*/ 7 w 100"/>
                    <a:gd name="T23" fmla="*/ 43 h 87"/>
                    <a:gd name="T24" fmla="*/ 7 w 100"/>
                    <a:gd name="T25" fmla="*/ 35 h 87"/>
                    <a:gd name="T26" fmla="*/ 4 w 100"/>
                    <a:gd name="T27" fmla="*/ 24 h 87"/>
                    <a:gd name="T28" fmla="*/ 2 w 100"/>
                    <a:gd name="T29" fmla="*/ 11 h 87"/>
                    <a:gd name="T30" fmla="*/ 1 w 100"/>
                    <a:gd name="T31" fmla="*/ 9 h 87"/>
                    <a:gd name="T32" fmla="*/ 0 w 100"/>
                    <a:gd name="T33" fmla="*/ 0 h 87"/>
                    <a:gd name="T34" fmla="*/ 7 w 100"/>
                    <a:gd name="T35" fmla="*/ 10 h 87"/>
                    <a:gd name="T36" fmla="*/ 14 w 100"/>
                    <a:gd name="T37" fmla="*/ 25 h 87"/>
                    <a:gd name="T38" fmla="*/ 22 w 100"/>
                    <a:gd name="T39" fmla="*/ 40 h 87"/>
                    <a:gd name="T40" fmla="*/ 29 w 100"/>
                    <a:gd name="T41" fmla="*/ 54 h 87"/>
                    <a:gd name="T42" fmla="*/ 43 w 100"/>
                    <a:gd name="T43" fmla="*/ 69 h 87"/>
                    <a:gd name="T44" fmla="*/ 48 w 100"/>
                    <a:gd name="T45" fmla="*/ 7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87">
                      <a:moveTo>
                        <a:pt x="48" y="72"/>
                      </a:moveTo>
                      <a:cubicBezTo>
                        <a:pt x="55" y="77"/>
                        <a:pt x="63" y="79"/>
                        <a:pt x="71" y="80"/>
                      </a:cubicBezTo>
                      <a:cubicBezTo>
                        <a:pt x="79" y="80"/>
                        <a:pt x="88" y="80"/>
                        <a:pt x="96" y="80"/>
                      </a:cubicBezTo>
                      <a:cubicBezTo>
                        <a:pt x="97" y="80"/>
                        <a:pt x="98" y="81"/>
                        <a:pt x="100" y="81"/>
                      </a:cubicBezTo>
                      <a:cubicBezTo>
                        <a:pt x="97" y="84"/>
                        <a:pt x="95" y="85"/>
                        <a:pt x="93" y="85"/>
                      </a:cubicBezTo>
                      <a:cubicBezTo>
                        <a:pt x="90" y="85"/>
                        <a:pt x="88" y="85"/>
                        <a:pt x="86" y="85"/>
                      </a:cubicBezTo>
                      <a:cubicBezTo>
                        <a:pt x="79" y="85"/>
                        <a:pt x="71" y="86"/>
                        <a:pt x="64" y="86"/>
                      </a:cubicBezTo>
                      <a:cubicBezTo>
                        <a:pt x="61" y="87"/>
                        <a:pt x="57" y="87"/>
                        <a:pt x="54" y="86"/>
                      </a:cubicBezTo>
                      <a:cubicBezTo>
                        <a:pt x="44" y="86"/>
                        <a:pt x="35" y="82"/>
                        <a:pt x="25" y="77"/>
                      </a:cubicBezTo>
                      <a:cubicBezTo>
                        <a:pt x="23" y="76"/>
                        <a:pt x="21" y="75"/>
                        <a:pt x="20" y="74"/>
                      </a:cubicBezTo>
                      <a:cubicBezTo>
                        <a:pt x="15" y="68"/>
                        <a:pt x="9" y="63"/>
                        <a:pt x="7" y="56"/>
                      </a:cubicBezTo>
                      <a:cubicBezTo>
                        <a:pt x="6" y="51"/>
                        <a:pt x="6" y="47"/>
                        <a:pt x="7" y="43"/>
                      </a:cubicBezTo>
                      <a:cubicBezTo>
                        <a:pt x="7" y="40"/>
                        <a:pt x="7" y="37"/>
                        <a:pt x="7" y="35"/>
                      </a:cubicBezTo>
                      <a:cubicBezTo>
                        <a:pt x="6" y="31"/>
                        <a:pt x="5" y="28"/>
                        <a:pt x="4" y="24"/>
                      </a:cubicBezTo>
                      <a:cubicBezTo>
                        <a:pt x="3" y="20"/>
                        <a:pt x="1" y="16"/>
                        <a:pt x="2" y="11"/>
                      </a:cubicBezTo>
                      <a:cubicBezTo>
                        <a:pt x="2" y="10"/>
                        <a:pt x="1" y="10"/>
                        <a:pt x="1" y="9"/>
                      </a:cubicBezTo>
                      <a:cubicBezTo>
                        <a:pt x="0" y="7"/>
                        <a:pt x="0" y="4"/>
                        <a:pt x="0" y="0"/>
                      </a:cubicBezTo>
                      <a:cubicBezTo>
                        <a:pt x="3" y="4"/>
                        <a:pt x="5" y="7"/>
                        <a:pt x="7" y="10"/>
                      </a:cubicBezTo>
                      <a:cubicBezTo>
                        <a:pt x="9" y="15"/>
                        <a:pt x="12" y="20"/>
                        <a:pt x="14" y="25"/>
                      </a:cubicBezTo>
                      <a:cubicBezTo>
                        <a:pt x="17" y="30"/>
                        <a:pt x="19" y="35"/>
                        <a:pt x="22" y="40"/>
                      </a:cubicBezTo>
                      <a:cubicBezTo>
                        <a:pt x="24" y="44"/>
                        <a:pt x="26" y="49"/>
                        <a:pt x="29" y="54"/>
                      </a:cubicBezTo>
                      <a:cubicBezTo>
                        <a:pt x="32" y="60"/>
                        <a:pt x="37" y="65"/>
                        <a:pt x="43" y="69"/>
                      </a:cubicBezTo>
                      <a:cubicBezTo>
                        <a:pt x="45" y="70"/>
                        <a:pt x="46" y="71"/>
                        <a:pt x="48" y="72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4" y="1240"/>
                  <a:ext cx="50" cy="94"/>
                </a:xfrm>
                <a:custGeom>
                  <a:avLst/>
                  <a:gdLst>
                    <a:gd name="T0" fmla="*/ 54 w 61"/>
                    <a:gd name="T1" fmla="*/ 6 h 115"/>
                    <a:gd name="T2" fmla="*/ 41 w 61"/>
                    <a:gd name="T3" fmla="*/ 14 h 115"/>
                    <a:gd name="T4" fmla="*/ 32 w 61"/>
                    <a:gd name="T5" fmla="*/ 22 h 115"/>
                    <a:gd name="T6" fmla="*/ 21 w 61"/>
                    <a:gd name="T7" fmla="*/ 42 h 115"/>
                    <a:gd name="T8" fmla="*/ 21 w 61"/>
                    <a:gd name="T9" fmla="*/ 43 h 115"/>
                    <a:gd name="T10" fmla="*/ 21 w 61"/>
                    <a:gd name="T11" fmla="*/ 49 h 115"/>
                    <a:gd name="T12" fmla="*/ 23 w 61"/>
                    <a:gd name="T13" fmla="*/ 57 h 115"/>
                    <a:gd name="T14" fmla="*/ 29 w 61"/>
                    <a:gd name="T15" fmla="*/ 88 h 115"/>
                    <a:gd name="T16" fmla="*/ 36 w 61"/>
                    <a:gd name="T17" fmla="*/ 110 h 115"/>
                    <a:gd name="T18" fmla="*/ 37 w 61"/>
                    <a:gd name="T19" fmla="*/ 115 h 115"/>
                    <a:gd name="T20" fmla="*/ 37 w 61"/>
                    <a:gd name="T21" fmla="*/ 115 h 115"/>
                    <a:gd name="T22" fmla="*/ 35 w 61"/>
                    <a:gd name="T23" fmla="*/ 114 h 115"/>
                    <a:gd name="T24" fmla="*/ 29 w 61"/>
                    <a:gd name="T25" fmla="*/ 107 h 115"/>
                    <a:gd name="T26" fmla="*/ 19 w 61"/>
                    <a:gd name="T27" fmla="*/ 90 h 115"/>
                    <a:gd name="T28" fmla="*/ 10 w 61"/>
                    <a:gd name="T29" fmla="*/ 70 h 115"/>
                    <a:gd name="T30" fmla="*/ 3 w 61"/>
                    <a:gd name="T31" fmla="*/ 60 h 115"/>
                    <a:gd name="T32" fmla="*/ 1 w 61"/>
                    <a:gd name="T33" fmla="*/ 50 h 115"/>
                    <a:gd name="T34" fmla="*/ 5 w 61"/>
                    <a:gd name="T35" fmla="*/ 35 h 115"/>
                    <a:gd name="T36" fmla="*/ 17 w 61"/>
                    <a:gd name="T37" fmla="*/ 22 h 115"/>
                    <a:gd name="T38" fmla="*/ 25 w 61"/>
                    <a:gd name="T39" fmla="*/ 16 h 115"/>
                    <a:gd name="T40" fmla="*/ 37 w 61"/>
                    <a:gd name="T41" fmla="*/ 8 h 115"/>
                    <a:gd name="T42" fmla="*/ 56 w 61"/>
                    <a:gd name="T43" fmla="*/ 1 h 115"/>
                    <a:gd name="T44" fmla="*/ 61 w 61"/>
                    <a:gd name="T45" fmla="*/ 2 h 115"/>
                    <a:gd name="T46" fmla="*/ 54 w 61"/>
                    <a:gd name="T47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1" h="115">
                      <a:moveTo>
                        <a:pt x="54" y="6"/>
                      </a:moveTo>
                      <a:cubicBezTo>
                        <a:pt x="49" y="8"/>
                        <a:pt x="44" y="11"/>
                        <a:pt x="41" y="14"/>
                      </a:cubicBezTo>
                      <a:cubicBezTo>
                        <a:pt x="38" y="16"/>
                        <a:pt x="35" y="19"/>
                        <a:pt x="32" y="22"/>
                      </a:cubicBezTo>
                      <a:cubicBezTo>
                        <a:pt x="27" y="27"/>
                        <a:pt x="22" y="34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20" y="47"/>
                        <a:pt x="21" y="49"/>
                      </a:cubicBezTo>
                      <a:cubicBezTo>
                        <a:pt x="21" y="52"/>
                        <a:pt x="23" y="54"/>
                        <a:pt x="23" y="57"/>
                      </a:cubicBezTo>
                      <a:cubicBezTo>
                        <a:pt x="25" y="67"/>
                        <a:pt x="26" y="78"/>
                        <a:pt x="29" y="88"/>
                      </a:cubicBezTo>
                      <a:cubicBezTo>
                        <a:pt x="31" y="96"/>
                        <a:pt x="32" y="103"/>
                        <a:pt x="36" y="110"/>
                      </a:cubicBezTo>
                      <a:cubicBezTo>
                        <a:pt x="37" y="111"/>
                        <a:pt x="37" y="113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5"/>
                        <a:pt x="35" y="114"/>
                        <a:pt x="35" y="114"/>
                      </a:cubicBezTo>
                      <a:cubicBezTo>
                        <a:pt x="33" y="112"/>
                        <a:pt x="31" y="109"/>
                        <a:pt x="29" y="107"/>
                      </a:cubicBezTo>
                      <a:cubicBezTo>
                        <a:pt x="24" y="102"/>
                        <a:pt x="20" y="97"/>
                        <a:pt x="19" y="90"/>
                      </a:cubicBezTo>
                      <a:cubicBezTo>
                        <a:pt x="17" y="83"/>
                        <a:pt x="15" y="76"/>
                        <a:pt x="10" y="70"/>
                      </a:cubicBezTo>
                      <a:cubicBezTo>
                        <a:pt x="8" y="67"/>
                        <a:pt x="5" y="63"/>
                        <a:pt x="3" y="60"/>
                      </a:cubicBezTo>
                      <a:cubicBezTo>
                        <a:pt x="1" y="57"/>
                        <a:pt x="0" y="54"/>
                        <a:pt x="1" y="50"/>
                      </a:cubicBezTo>
                      <a:cubicBezTo>
                        <a:pt x="1" y="45"/>
                        <a:pt x="3" y="40"/>
                        <a:pt x="5" y="35"/>
                      </a:cubicBezTo>
                      <a:cubicBezTo>
                        <a:pt x="8" y="30"/>
                        <a:pt x="12" y="25"/>
                        <a:pt x="17" y="22"/>
                      </a:cubicBezTo>
                      <a:cubicBezTo>
                        <a:pt x="20" y="20"/>
                        <a:pt x="22" y="18"/>
                        <a:pt x="25" y="16"/>
                      </a:cubicBezTo>
                      <a:cubicBezTo>
                        <a:pt x="28" y="12"/>
                        <a:pt x="32" y="9"/>
                        <a:pt x="37" y="8"/>
                      </a:cubicBezTo>
                      <a:cubicBezTo>
                        <a:pt x="43" y="5"/>
                        <a:pt x="50" y="3"/>
                        <a:pt x="56" y="1"/>
                      </a:cubicBezTo>
                      <a:cubicBezTo>
                        <a:pt x="58" y="1"/>
                        <a:pt x="59" y="0"/>
                        <a:pt x="61" y="2"/>
                      </a:cubicBezTo>
                      <a:cubicBezTo>
                        <a:pt x="58" y="4"/>
                        <a:pt x="56" y="6"/>
                        <a:pt x="54" y="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89" y="1244"/>
                  <a:ext cx="42" cy="108"/>
                </a:xfrm>
                <a:custGeom>
                  <a:avLst/>
                  <a:gdLst>
                    <a:gd name="T0" fmla="*/ 50 w 52"/>
                    <a:gd name="T1" fmla="*/ 81 h 134"/>
                    <a:gd name="T2" fmla="*/ 44 w 52"/>
                    <a:gd name="T3" fmla="*/ 99 h 134"/>
                    <a:gd name="T4" fmla="*/ 40 w 52"/>
                    <a:gd name="T5" fmla="*/ 103 h 134"/>
                    <a:gd name="T6" fmla="*/ 35 w 52"/>
                    <a:gd name="T7" fmla="*/ 106 h 134"/>
                    <a:gd name="T8" fmla="*/ 33 w 52"/>
                    <a:gd name="T9" fmla="*/ 112 h 134"/>
                    <a:gd name="T10" fmla="*/ 19 w 52"/>
                    <a:gd name="T11" fmla="*/ 133 h 134"/>
                    <a:gd name="T12" fmla="*/ 16 w 52"/>
                    <a:gd name="T13" fmla="*/ 134 h 134"/>
                    <a:gd name="T14" fmla="*/ 18 w 52"/>
                    <a:gd name="T15" fmla="*/ 128 h 134"/>
                    <a:gd name="T16" fmla="*/ 26 w 52"/>
                    <a:gd name="T17" fmla="*/ 114 h 134"/>
                    <a:gd name="T18" fmla="*/ 28 w 52"/>
                    <a:gd name="T19" fmla="*/ 111 h 134"/>
                    <a:gd name="T20" fmla="*/ 38 w 52"/>
                    <a:gd name="T21" fmla="*/ 84 h 134"/>
                    <a:gd name="T22" fmla="*/ 41 w 52"/>
                    <a:gd name="T23" fmla="*/ 75 h 134"/>
                    <a:gd name="T24" fmla="*/ 40 w 52"/>
                    <a:gd name="T25" fmla="*/ 68 h 134"/>
                    <a:gd name="T26" fmla="*/ 37 w 52"/>
                    <a:gd name="T27" fmla="*/ 62 h 134"/>
                    <a:gd name="T28" fmla="*/ 19 w 52"/>
                    <a:gd name="T29" fmla="*/ 35 h 134"/>
                    <a:gd name="T30" fmla="*/ 10 w 52"/>
                    <a:gd name="T31" fmla="*/ 19 h 134"/>
                    <a:gd name="T32" fmla="*/ 3 w 52"/>
                    <a:gd name="T33" fmla="*/ 7 h 134"/>
                    <a:gd name="T34" fmla="*/ 0 w 52"/>
                    <a:gd name="T35" fmla="*/ 2 h 134"/>
                    <a:gd name="T36" fmla="*/ 0 w 52"/>
                    <a:gd name="T37" fmla="*/ 0 h 134"/>
                    <a:gd name="T38" fmla="*/ 2 w 52"/>
                    <a:gd name="T39" fmla="*/ 1 h 134"/>
                    <a:gd name="T40" fmla="*/ 4 w 52"/>
                    <a:gd name="T41" fmla="*/ 3 h 134"/>
                    <a:gd name="T42" fmla="*/ 16 w 52"/>
                    <a:gd name="T43" fmla="*/ 18 h 134"/>
                    <a:gd name="T44" fmla="*/ 21 w 52"/>
                    <a:gd name="T45" fmla="*/ 24 h 134"/>
                    <a:gd name="T46" fmla="*/ 32 w 52"/>
                    <a:gd name="T47" fmla="*/ 38 h 134"/>
                    <a:gd name="T48" fmla="*/ 49 w 52"/>
                    <a:gd name="T49" fmla="*/ 65 h 134"/>
                    <a:gd name="T50" fmla="*/ 50 w 52"/>
                    <a:gd name="T51" fmla="*/ 81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34">
                      <a:moveTo>
                        <a:pt x="50" y="81"/>
                      </a:moveTo>
                      <a:cubicBezTo>
                        <a:pt x="48" y="87"/>
                        <a:pt x="46" y="93"/>
                        <a:pt x="44" y="99"/>
                      </a:cubicBezTo>
                      <a:cubicBezTo>
                        <a:pt x="43" y="101"/>
                        <a:pt x="41" y="103"/>
                        <a:pt x="40" y="103"/>
                      </a:cubicBezTo>
                      <a:cubicBezTo>
                        <a:pt x="38" y="104"/>
                        <a:pt x="36" y="105"/>
                        <a:pt x="35" y="106"/>
                      </a:cubicBezTo>
                      <a:cubicBezTo>
                        <a:pt x="34" y="108"/>
                        <a:pt x="33" y="110"/>
                        <a:pt x="33" y="112"/>
                      </a:cubicBezTo>
                      <a:cubicBezTo>
                        <a:pt x="30" y="121"/>
                        <a:pt x="25" y="127"/>
                        <a:pt x="19" y="133"/>
                      </a:cubicBezTo>
                      <a:cubicBezTo>
                        <a:pt x="19" y="133"/>
                        <a:pt x="18" y="133"/>
                        <a:pt x="16" y="134"/>
                      </a:cubicBezTo>
                      <a:cubicBezTo>
                        <a:pt x="17" y="131"/>
                        <a:pt x="17" y="129"/>
                        <a:pt x="18" y="128"/>
                      </a:cubicBezTo>
                      <a:cubicBezTo>
                        <a:pt x="21" y="123"/>
                        <a:pt x="23" y="119"/>
                        <a:pt x="26" y="114"/>
                      </a:cubicBezTo>
                      <a:cubicBezTo>
                        <a:pt x="27" y="113"/>
                        <a:pt x="27" y="112"/>
                        <a:pt x="28" y="111"/>
                      </a:cubicBezTo>
                      <a:cubicBezTo>
                        <a:pt x="31" y="102"/>
                        <a:pt x="34" y="93"/>
                        <a:pt x="38" y="84"/>
                      </a:cubicBezTo>
                      <a:cubicBezTo>
                        <a:pt x="39" y="81"/>
                        <a:pt x="40" y="78"/>
                        <a:pt x="41" y="75"/>
                      </a:cubicBezTo>
                      <a:cubicBezTo>
                        <a:pt x="42" y="72"/>
                        <a:pt x="42" y="70"/>
                        <a:pt x="40" y="68"/>
                      </a:cubicBezTo>
                      <a:cubicBezTo>
                        <a:pt x="39" y="66"/>
                        <a:pt x="38" y="64"/>
                        <a:pt x="37" y="62"/>
                      </a:cubicBezTo>
                      <a:cubicBezTo>
                        <a:pt x="31" y="53"/>
                        <a:pt x="24" y="45"/>
                        <a:pt x="19" y="35"/>
                      </a:cubicBezTo>
                      <a:cubicBezTo>
                        <a:pt x="16" y="30"/>
                        <a:pt x="13" y="25"/>
                        <a:pt x="10" y="19"/>
                      </a:cubicBezTo>
                      <a:cubicBezTo>
                        <a:pt x="8" y="15"/>
                        <a:pt x="6" y="10"/>
                        <a:pt x="3" y="7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2" y="0"/>
                        <a:pt x="2" y="1"/>
                      </a:cubicBezTo>
                      <a:cubicBezTo>
                        <a:pt x="3" y="1"/>
                        <a:pt x="3" y="2"/>
                        <a:pt x="4" y="3"/>
                      </a:cubicBezTo>
                      <a:cubicBezTo>
                        <a:pt x="8" y="8"/>
                        <a:pt x="12" y="13"/>
                        <a:pt x="16" y="18"/>
                      </a:cubicBezTo>
                      <a:cubicBezTo>
                        <a:pt x="17" y="20"/>
                        <a:pt x="19" y="22"/>
                        <a:pt x="21" y="24"/>
                      </a:cubicBezTo>
                      <a:cubicBezTo>
                        <a:pt x="24" y="29"/>
                        <a:pt x="28" y="33"/>
                        <a:pt x="32" y="38"/>
                      </a:cubicBezTo>
                      <a:cubicBezTo>
                        <a:pt x="40" y="45"/>
                        <a:pt x="45" y="54"/>
                        <a:pt x="49" y="65"/>
                      </a:cubicBezTo>
                      <a:cubicBezTo>
                        <a:pt x="51" y="70"/>
                        <a:pt x="52" y="76"/>
                        <a:pt x="50" y="8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5" y="1235"/>
                  <a:ext cx="92" cy="38"/>
                </a:xfrm>
                <a:custGeom>
                  <a:avLst/>
                  <a:gdLst>
                    <a:gd name="T0" fmla="*/ 92 w 112"/>
                    <a:gd name="T1" fmla="*/ 9 h 47"/>
                    <a:gd name="T2" fmla="*/ 107 w 112"/>
                    <a:gd name="T3" fmla="*/ 18 h 47"/>
                    <a:gd name="T4" fmla="*/ 112 w 112"/>
                    <a:gd name="T5" fmla="*/ 21 h 47"/>
                    <a:gd name="T6" fmla="*/ 107 w 112"/>
                    <a:gd name="T7" fmla="*/ 21 h 47"/>
                    <a:gd name="T8" fmla="*/ 97 w 112"/>
                    <a:gd name="T9" fmla="*/ 18 h 47"/>
                    <a:gd name="T10" fmla="*/ 89 w 112"/>
                    <a:gd name="T11" fmla="*/ 16 h 47"/>
                    <a:gd name="T12" fmla="*/ 80 w 112"/>
                    <a:gd name="T13" fmla="*/ 14 h 47"/>
                    <a:gd name="T14" fmla="*/ 72 w 112"/>
                    <a:gd name="T15" fmla="*/ 14 h 47"/>
                    <a:gd name="T16" fmla="*/ 51 w 112"/>
                    <a:gd name="T17" fmla="*/ 13 h 47"/>
                    <a:gd name="T18" fmla="*/ 38 w 112"/>
                    <a:gd name="T19" fmla="*/ 14 h 47"/>
                    <a:gd name="T20" fmla="*/ 15 w 112"/>
                    <a:gd name="T21" fmla="*/ 30 h 47"/>
                    <a:gd name="T22" fmla="*/ 12 w 112"/>
                    <a:gd name="T23" fmla="*/ 33 h 47"/>
                    <a:gd name="T24" fmla="*/ 6 w 112"/>
                    <a:gd name="T25" fmla="*/ 45 h 47"/>
                    <a:gd name="T26" fmla="*/ 3 w 112"/>
                    <a:gd name="T27" fmla="*/ 46 h 47"/>
                    <a:gd name="T28" fmla="*/ 1 w 112"/>
                    <a:gd name="T29" fmla="*/ 41 h 47"/>
                    <a:gd name="T30" fmla="*/ 4 w 112"/>
                    <a:gd name="T31" fmla="*/ 31 h 47"/>
                    <a:gd name="T32" fmla="*/ 19 w 112"/>
                    <a:gd name="T33" fmla="*/ 15 h 47"/>
                    <a:gd name="T34" fmla="*/ 39 w 112"/>
                    <a:gd name="T35" fmla="*/ 4 h 47"/>
                    <a:gd name="T36" fmla="*/ 56 w 112"/>
                    <a:gd name="T37" fmla="*/ 1 h 47"/>
                    <a:gd name="T38" fmla="*/ 77 w 112"/>
                    <a:gd name="T39" fmla="*/ 4 h 47"/>
                    <a:gd name="T40" fmla="*/ 92 w 112"/>
                    <a:gd name="T41" fmla="*/ 9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2" h="47">
                      <a:moveTo>
                        <a:pt x="92" y="9"/>
                      </a:moveTo>
                      <a:cubicBezTo>
                        <a:pt x="97" y="12"/>
                        <a:pt x="102" y="15"/>
                        <a:pt x="107" y="18"/>
                      </a:cubicBezTo>
                      <a:cubicBezTo>
                        <a:pt x="109" y="19"/>
                        <a:pt x="110" y="20"/>
                        <a:pt x="112" y="21"/>
                      </a:cubicBezTo>
                      <a:cubicBezTo>
                        <a:pt x="109" y="22"/>
                        <a:pt x="109" y="22"/>
                        <a:pt x="107" y="21"/>
                      </a:cubicBezTo>
                      <a:cubicBezTo>
                        <a:pt x="104" y="20"/>
                        <a:pt x="100" y="19"/>
                        <a:pt x="97" y="18"/>
                      </a:cubicBezTo>
                      <a:cubicBezTo>
                        <a:pt x="94" y="17"/>
                        <a:pt x="91" y="16"/>
                        <a:pt x="89" y="16"/>
                      </a:cubicBezTo>
                      <a:cubicBezTo>
                        <a:pt x="86" y="15"/>
                        <a:pt x="83" y="14"/>
                        <a:pt x="80" y="14"/>
                      </a:cubicBezTo>
                      <a:cubicBezTo>
                        <a:pt x="77" y="14"/>
                        <a:pt x="75" y="14"/>
                        <a:pt x="72" y="14"/>
                      </a:cubicBezTo>
                      <a:cubicBezTo>
                        <a:pt x="65" y="13"/>
                        <a:pt x="58" y="13"/>
                        <a:pt x="51" y="13"/>
                      </a:cubicBezTo>
                      <a:cubicBezTo>
                        <a:pt x="47" y="13"/>
                        <a:pt x="42" y="13"/>
                        <a:pt x="38" y="14"/>
                      </a:cubicBezTo>
                      <a:cubicBezTo>
                        <a:pt x="30" y="18"/>
                        <a:pt x="22" y="23"/>
                        <a:pt x="15" y="30"/>
                      </a:cubicBezTo>
                      <a:cubicBezTo>
                        <a:pt x="14" y="31"/>
                        <a:pt x="13" y="32"/>
                        <a:pt x="12" y="33"/>
                      </a:cubicBezTo>
                      <a:cubicBezTo>
                        <a:pt x="11" y="38"/>
                        <a:pt x="8" y="42"/>
                        <a:pt x="6" y="45"/>
                      </a:cubicBezTo>
                      <a:cubicBezTo>
                        <a:pt x="5" y="47"/>
                        <a:pt x="3" y="47"/>
                        <a:pt x="3" y="46"/>
                      </a:cubicBezTo>
                      <a:cubicBezTo>
                        <a:pt x="2" y="44"/>
                        <a:pt x="0" y="42"/>
                        <a:pt x="1" y="41"/>
                      </a:cubicBezTo>
                      <a:cubicBezTo>
                        <a:pt x="1" y="37"/>
                        <a:pt x="2" y="34"/>
                        <a:pt x="4" y="31"/>
                      </a:cubicBezTo>
                      <a:cubicBezTo>
                        <a:pt x="8" y="24"/>
                        <a:pt x="13" y="19"/>
                        <a:pt x="19" y="15"/>
                      </a:cubicBezTo>
                      <a:cubicBezTo>
                        <a:pt x="26" y="11"/>
                        <a:pt x="32" y="7"/>
                        <a:pt x="39" y="4"/>
                      </a:cubicBezTo>
                      <a:cubicBezTo>
                        <a:pt x="44" y="1"/>
                        <a:pt x="50" y="0"/>
                        <a:pt x="56" y="1"/>
                      </a:cubicBezTo>
                      <a:cubicBezTo>
                        <a:pt x="63" y="2"/>
                        <a:pt x="70" y="3"/>
                        <a:pt x="77" y="4"/>
                      </a:cubicBezTo>
                      <a:cubicBezTo>
                        <a:pt x="82" y="5"/>
                        <a:pt x="87" y="6"/>
                        <a:pt x="92" y="9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2" y="1288"/>
                  <a:ext cx="66" cy="55"/>
                </a:xfrm>
                <a:custGeom>
                  <a:avLst/>
                  <a:gdLst>
                    <a:gd name="T0" fmla="*/ 76 w 81"/>
                    <a:gd name="T1" fmla="*/ 15 h 67"/>
                    <a:gd name="T2" fmla="*/ 79 w 81"/>
                    <a:gd name="T3" fmla="*/ 0 h 67"/>
                    <a:gd name="T4" fmla="*/ 81 w 81"/>
                    <a:gd name="T5" fmla="*/ 5 h 67"/>
                    <a:gd name="T6" fmla="*/ 76 w 81"/>
                    <a:gd name="T7" fmla="*/ 28 h 67"/>
                    <a:gd name="T8" fmla="*/ 72 w 81"/>
                    <a:gd name="T9" fmla="*/ 40 h 67"/>
                    <a:gd name="T10" fmla="*/ 59 w 81"/>
                    <a:gd name="T11" fmla="*/ 56 h 67"/>
                    <a:gd name="T12" fmla="*/ 41 w 81"/>
                    <a:gd name="T13" fmla="*/ 65 h 67"/>
                    <a:gd name="T14" fmla="*/ 35 w 81"/>
                    <a:gd name="T15" fmla="*/ 66 h 67"/>
                    <a:gd name="T16" fmla="*/ 15 w 81"/>
                    <a:gd name="T17" fmla="*/ 65 h 67"/>
                    <a:gd name="T18" fmla="*/ 0 w 81"/>
                    <a:gd name="T19" fmla="*/ 60 h 67"/>
                    <a:gd name="T20" fmla="*/ 3 w 81"/>
                    <a:gd name="T21" fmla="*/ 57 h 67"/>
                    <a:gd name="T22" fmla="*/ 20 w 81"/>
                    <a:gd name="T23" fmla="*/ 53 h 67"/>
                    <a:gd name="T24" fmla="*/ 42 w 81"/>
                    <a:gd name="T25" fmla="*/ 49 h 67"/>
                    <a:gd name="T26" fmla="*/ 58 w 81"/>
                    <a:gd name="T27" fmla="*/ 43 h 67"/>
                    <a:gd name="T28" fmla="*/ 65 w 81"/>
                    <a:gd name="T29" fmla="*/ 35 h 67"/>
                    <a:gd name="T30" fmla="*/ 76 w 81"/>
                    <a:gd name="T31" fmla="*/ 1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1" h="67">
                      <a:moveTo>
                        <a:pt x="76" y="15"/>
                      </a:moveTo>
                      <a:cubicBezTo>
                        <a:pt x="77" y="10"/>
                        <a:pt x="78" y="5"/>
                        <a:pt x="79" y="0"/>
                      </a:cubicBezTo>
                      <a:cubicBezTo>
                        <a:pt x="81" y="2"/>
                        <a:pt x="81" y="3"/>
                        <a:pt x="81" y="5"/>
                      </a:cubicBezTo>
                      <a:cubicBezTo>
                        <a:pt x="80" y="13"/>
                        <a:pt x="80" y="21"/>
                        <a:pt x="76" y="28"/>
                      </a:cubicBezTo>
                      <a:cubicBezTo>
                        <a:pt x="75" y="32"/>
                        <a:pt x="74" y="36"/>
                        <a:pt x="72" y="40"/>
                      </a:cubicBezTo>
                      <a:cubicBezTo>
                        <a:pt x="69" y="46"/>
                        <a:pt x="64" y="51"/>
                        <a:pt x="59" y="56"/>
                      </a:cubicBezTo>
                      <a:cubicBezTo>
                        <a:pt x="54" y="62"/>
                        <a:pt x="48" y="64"/>
                        <a:pt x="41" y="65"/>
                      </a:cubicBezTo>
                      <a:cubicBezTo>
                        <a:pt x="39" y="65"/>
                        <a:pt x="37" y="65"/>
                        <a:pt x="35" y="66"/>
                      </a:cubicBezTo>
                      <a:cubicBezTo>
                        <a:pt x="28" y="67"/>
                        <a:pt x="22" y="67"/>
                        <a:pt x="15" y="65"/>
                      </a:cubicBezTo>
                      <a:cubicBezTo>
                        <a:pt x="10" y="64"/>
                        <a:pt x="5" y="62"/>
                        <a:pt x="0" y="60"/>
                      </a:cubicBezTo>
                      <a:cubicBezTo>
                        <a:pt x="0" y="57"/>
                        <a:pt x="2" y="57"/>
                        <a:pt x="3" y="57"/>
                      </a:cubicBezTo>
                      <a:cubicBezTo>
                        <a:pt x="9" y="56"/>
                        <a:pt x="15" y="55"/>
                        <a:pt x="20" y="53"/>
                      </a:cubicBezTo>
                      <a:cubicBezTo>
                        <a:pt x="28" y="51"/>
                        <a:pt x="35" y="51"/>
                        <a:pt x="42" y="49"/>
                      </a:cubicBezTo>
                      <a:cubicBezTo>
                        <a:pt x="48" y="48"/>
                        <a:pt x="54" y="47"/>
                        <a:pt x="58" y="43"/>
                      </a:cubicBezTo>
                      <a:cubicBezTo>
                        <a:pt x="61" y="40"/>
                        <a:pt x="63" y="38"/>
                        <a:pt x="65" y="35"/>
                      </a:cubicBezTo>
                      <a:cubicBezTo>
                        <a:pt x="71" y="30"/>
                        <a:pt x="73" y="22"/>
                        <a:pt x="76" y="15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2" y="1262"/>
                  <a:ext cx="41" cy="66"/>
                </a:xfrm>
                <a:custGeom>
                  <a:avLst/>
                  <a:gdLst>
                    <a:gd name="T0" fmla="*/ 2 w 50"/>
                    <a:gd name="T1" fmla="*/ 47 h 82"/>
                    <a:gd name="T2" fmla="*/ 4 w 50"/>
                    <a:gd name="T3" fmla="*/ 30 h 82"/>
                    <a:gd name="T4" fmla="*/ 16 w 50"/>
                    <a:gd name="T5" fmla="*/ 16 h 82"/>
                    <a:gd name="T6" fmla="*/ 50 w 50"/>
                    <a:gd name="T7" fmla="*/ 0 h 82"/>
                    <a:gd name="T8" fmla="*/ 46 w 50"/>
                    <a:gd name="T9" fmla="*/ 6 h 82"/>
                    <a:gd name="T10" fmla="*/ 37 w 50"/>
                    <a:gd name="T11" fmla="*/ 11 h 82"/>
                    <a:gd name="T12" fmla="*/ 27 w 50"/>
                    <a:gd name="T13" fmla="*/ 18 h 82"/>
                    <a:gd name="T14" fmla="*/ 15 w 50"/>
                    <a:gd name="T15" fmla="*/ 29 h 82"/>
                    <a:gd name="T16" fmla="*/ 14 w 50"/>
                    <a:gd name="T17" fmla="*/ 35 h 82"/>
                    <a:gd name="T18" fmla="*/ 18 w 50"/>
                    <a:gd name="T19" fmla="*/ 55 h 82"/>
                    <a:gd name="T20" fmla="*/ 24 w 50"/>
                    <a:gd name="T21" fmla="*/ 71 h 82"/>
                    <a:gd name="T22" fmla="*/ 24 w 50"/>
                    <a:gd name="T23" fmla="*/ 82 h 82"/>
                    <a:gd name="T24" fmla="*/ 16 w 50"/>
                    <a:gd name="T25" fmla="*/ 77 h 82"/>
                    <a:gd name="T26" fmla="*/ 11 w 50"/>
                    <a:gd name="T27" fmla="*/ 73 h 82"/>
                    <a:gd name="T28" fmla="*/ 4 w 50"/>
                    <a:gd name="T29" fmla="*/ 60 h 82"/>
                    <a:gd name="T30" fmla="*/ 2 w 50"/>
                    <a:gd name="T31" fmla="*/ 47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0" h="82">
                      <a:moveTo>
                        <a:pt x="2" y="47"/>
                      </a:moveTo>
                      <a:cubicBezTo>
                        <a:pt x="0" y="41"/>
                        <a:pt x="1" y="35"/>
                        <a:pt x="4" y="30"/>
                      </a:cubicBezTo>
                      <a:cubicBezTo>
                        <a:pt x="6" y="24"/>
                        <a:pt x="10" y="20"/>
                        <a:pt x="16" y="16"/>
                      </a:cubicBezTo>
                      <a:cubicBezTo>
                        <a:pt x="26" y="10"/>
                        <a:pt x="37" y="3"/>
                        <a:pt x="50" y="0"/>
                      </a:cubicBezTo>
                      <a:cubicBezTo>
                        <a:pt x="50" y="3"/>
                        <a:pt x="48" y="5"/>
                        <a:pt x="46" y="6"/>
                      </a:cubicBezTo>
                      <a:cubicBezTo>
                        <a:pt x="43" y="7"/>
                        <a:pt x="40" y="8"/>
                        <a:pt x="37" y="11"/>
                      </a:cubicBezTo>
                      <a:cubicBezTo>
                        <a:pt x="34" y="13"/>
                        <a:pt x="31" y="16"/>
                        <a:pt x="27" y="18"/>
                      </a:cubicBezTo>
                      <a:cubicBezTo>
                        <a:pt x="22" y="20"/>
                        <a:pt x="19" y="25"/>
                        <a:pt x="15" y="29"/>
                      </a:cubicBezTo>
                      <a:cubicBezTo>
                        <a:pt x="14" y="31"/>
                        <a:pt x="14" y="33"/>
                        <a:pt x="14" y="35"/>
                      </a:cubicBezTo>
                      <a:cubicBezTo>
                        <a:pt x="15" y="41"/>
                        <a:pt x="16" y="48"/>
                        <a:pt x="18" y="55"/>
                      </a:cubicBezTo>
                      <a:cubicBezTo>
                        <a:pt x="19" y="60"/>
                        <a:pt x="22" y="66"/>
                        <a:pt x="24" y="71"/>
                      </a:cubicBezTo>
                      <a:cubicBezTo>
                        <a:pt x="25" y="75"/>
                        <a:pt x="25" y="79"/>
                        <a:pt x="24" y="82"/>
                      </a:cubicBezTo>
                      <a:cubicBezTo>
                        <a:pt x="19" y="82"/>
                        <a:pt x="19" y="82"/>
                        <a:pt x="16" y="77"/>
                      </a:cubicBezTo>
                      <a:cubicBezTo>
                        <a:pt x="14" y="76"/>
                        <a:pt x="13" y="74"/>
                        <a:pt x="11" y="73"/>
                      </a:cubicBezTo>
                      <a:cubicBezTo>
                        <a:pt x="8" y="69"/>
                        <a:pt x="5" y="65"/>
                        <a:pt x="4" y="60"/>
                      </a:cubicBezTo>
                      <a:cubicBezTo>
                        <a:pt x="3" y="56"/>
                        <a:pt x="3" y="51"/>
                        <a:pt x="2" y="47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08" y="1219"/>
                  <a:ext cx="80" cy="41"/>
                </a:xfrm>
                <a:custGeom>
                  <a:avLst/>
                  <a:gdLst>
                    <a:gd name="T0" fmla="*/ 88 w 98"/>
                    <a:gd name="T1" fmla="*/ 44 h 50"/>
                    <a:gd name="T2" fmla="*/ 77 w 98"/>
                    <a:gd name="T3" fmla="*/ 36 h 50"/>
                    <a:gd name="T4" fmla="*/ 72 w 98"/>
                    <a:gd name="T5" fmla="*/ 30 h 50"/>
                    <a:gd name="T6" fmla="*/ 59 w 98"/>
                    <a:gd name="T7" fmla="*/ 20 h 50"/>
                    <a:gd name="T8" fmla="*/ 54 w 98"/>
                    <a:gd name="T9" fmla="*/ 18 h 50"/>
                    <a:gd name="T10" fmla="*/ 47 w 98"/>
                    <a:gd name="T11" fmla="*/ 14 h 50"/>
                    <a:gd name="T12" fmla="*/ 36 w 98"/>
                    <a:gd name="T13" fmla="*/ 9 h 50"/>
                    <a:gd name="T14" fmla="*/ 16 w 98"/>
                    <a:gd name="T15" fmla="*/ 12 h 50"/>
                    <a:gd name="T16" fmla="*/ 0 w 98"/>
                    <a:gd name="T17" fmla="*/ 10 h 50"/>
                    <a:gd name="T18" fmla="*/ 0 w 98"/>
                    <a:gd name="T19" fmla="*/ 9 h 50"/>
                    <a:gd name="T20" fmla="*/ 10 w 98"/>
                    <a:gd name="T21" fmla="*/ 6 h 50"/>
                    <a:gd name="T22" fmla="*/ 46 w 98"/>
                    <a:gd name="T23" fmla="*/ 1 h 50"/>
                    <a:gd name="T24" fmla="*/ 62 w 98"/>
                    <a:gd name="T25" fmla="*/ 7 h 50"/>
                    <a:gd name="T26" fmla="*/ 70 w 98"/>
                    <a:gd name="T27" fmla="*/ 16 h 50"/>
                    <a:gd name="T28" fmla="*/ 77 w 98"/>
                    <a:gd name="T29" fmla="*/ 23 h 50"/>
                    <a:gd name="T30" fmla="*/ 81 w 98"/>
                    <a:gd name="T31" fmla="*/ 28 h 50"/>
                    <a:gd name="T32" fmla="*/ 84 w 98"/>
                    <a:gd name="T33" fmla="*/ 32 h 50"/>
                    <a:gd name="T34" fmla="*/ 97 w 98"/>
                    <a:gd name="T35" fmla="*/ 47 h 50"/>
                    <a:gd name="T36" fmla="*/ 98 w 98"/>
                    <a:gd name="T37" fmla="*/ 50 h 50"/>
                    <a:gd name="T38" fmla="*/ 88 w 98"/>
                    <a:gd name="T39" fmla="*/ 4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8" h="50">
                      <a:moveTo>
                        <a:pt x="88" y="44"/>
                      </a:moveTo>
                      <a:cubicBezTo>
                        <a:pt x="84" y="42"/>
                        <a:pt x="81" y="39"/>
                        <a:pt x="77" y="36"/>
                      </a:cubicBezTo>
                      <a:cubicBezTo>
                        <a:pt x="76" y="34"/>
                        <a:pt x="74" y="31"/>
                        <a:pt x="72" y="30"/>
                      </a:cubicBezTo>
                      <a:cubicBezTo>
                        <a:pt x="68" y="26"/>
                        <a:pt x="63" y="23"/>
                        <a:pt x="59" y="20"/>
                      </a:cubicBezTo>
                      <a:cubicBezTo>
                        <a:pt x="57" y="19"/>
                        <a:pt x="56" y="18"/>
                        <a:pt x="54" y="18"/>
                      </a:cubicBezTo>
                      <a:cubicBezTo>
                        <a:pt x="51" y="18"/>
                        <a:pt x="49" y="16"/>
                        <a:pt x="47" y="14"/>
                      </a:cubicBezTo>
                      <a:cubicBezTo>
                        <a:pt x="44" y="10"/>
                        <a:pt x="41" y="9"/>
                        <a:pt x="36" y="9"/>
                      </a:cubicBezTo>
                      <a:cubicBezTo>
                        <a:pt x="29" y="9"/>
                        <a:pt x="22" y="10"/>
                        <a:pt x="16" y="12"/>
                      </a:cubicBezTo>
                      <a:cubicBezTo>
                        <a:pt x="10" y="14"/>
                        <a:pt x="5" y="11"/>
                        <a:pt x="0" y="10"/>
                      </a:cubicBezTo>
                      <a:cubicBezTo>
                        <a:pt x="0" y="10"/>
                        <a:pt x="0" y="9"/>
                        <a:pt x="0" y="9"/>
                      </a:cubicBezTo>
                      <a:cubicBezTo>
                        <a:pt x="3" y="8"/>
                        <a:pt x="7" y="7"/>
                        <a:pt x="10" y="6"/>
                      </a:cubicBezTo>
                      <a:cubicBezTo>
                        <a:pt x="22" y="2"/>
                        <a:pt x="34" y="0"/>
                        <a:pt x="46" y="1"/>
                      </a:cubicBezTo>
                      <a:cubicBezTo>
                        <a:pt x="52" y="1"/>
                        <a:pt x="57" y="2"/>
                        <a:pt x="62" y="7"/>
                      </a:cubicBezTo>
                      <a:cubicBezTo>
                        <a:pt x="65" y="10"/>
                        <a:pt x="67" y="13"/>
                        <a:pt x="70" y="16"/>
                      </a:cubicBezTo>
                      <a:cubicBezTo>
                        <a:pt x="72" y="19"/>
                        <a:pt x="74" y="22"/>
                        <a:pt x="77" y="23"/>
                      </a:cubicBezTo>
                      <a:cubicBezTo>
                        <a:pt x="79" y="25"/>
                        <a:pt x="80" y="26"/>
                        <a:pt x="81" y="28"/>
                      </a:cubicBezTo>
                      <a:cubicBezTo>
                        <a:pt x="82" y="29"/>
                        <a:pt x="83" y="31"/>
                        <a:pt x="84" y="32"/>
                      </a:cubicBezTo>
                      <a:cubicBezTo>
                        <a:pt x="88" y="37"/>
                        <a:pt x="92" y="42"/>
                        <a:pt x="97" y="47"/>
                      </a:cubicBezTo>
                      <a:cubicBezTo>
                        <a:pt x="97" y="48"/>
                        <a:pt x="97" y="49"/>
                        <a:pt x="98" y="50"/>
                      </a:cubicBezTo>
                      <a:cubicBezTo>
                        <a:pt x="94" y="48"/>
                        <a:pt x="91" y="46"/>
                        <a:pt x="88" y="4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46" y="1314"/>
                  <a:ext cx="94" cy="56"/>
                </a:xfrm>
                <a:custGeom>
                  <a:avLst/>
                  <a:gdLst>
                    <a:gd name="T0" fmla="*/ 1 w 116"/>
                    <a:gd name="T1" fmla="*/ 5 h 69"/>
                    <a:gd name="T2" fmla="*/ 1 w 116"/>
                    <a:gd name="T3" fmla="*/ 0 h 69"/>
                    <a:gd name="T4" fmla="*/ 3 w 116"/>
                    <a:gd name="T5" fmla="*/ 1 h 69"/>
                    <a:gd name="T6" fmla="*/ 15 w 116"/>
                    <a:gd name="T7" fmla="*/ 17 h 69"/>
                    <a:gd name="T8" fmla="*/ 17 w 116"/>
                    <a:gd name="T9" fmla="*/ 18 h 69"/>
                    <a:gd name="T10" fmla="*/ 23 w 116"/>
                    <a:gd name="T11" fmla="*/ 25 h 69"/>
                    <a:gd name="T12" fmla="*/ 36 w 116"/>
                    <a:gd name="T13" fmla="*/ 43 h 69"/>
                    <a:gd name="T14" fmla="*/ 56 w 116"/>
                    <a:gd name="T15" fmla="*/ 52 h 69"/>
                    <a:gd name="T16" fmla="*/ 74 w 116"/>
                    <a:gd name="T17" fmla="*/ 52 h 69"/>
                    <a:gd name="T18" fmla="*/ 91 w 116"/>
                    <a:gd name="T19" fmla="*/ 50 h 69"/>
                    <a:gd name="T20" fmla="*/ 106 w 116"/>
                    <a:gd name="T21" fmla="*/ 46 h 69"/>
                    <a:gd name="T22" fmla="*/ 116 w 116"/>
                    <a:gd name="T23" fmla="*/ 44 h 69"/>
                    <a:gd name="T24" fmla="*/ 108 w 116"/>
                    <a:gd name="T25" fmla="*/ 52 h 69"/>
                    <a:gd name="T26" fmla="*/ 91 w 116"/>
                    <a:gd name="T27" fmla="*/ 59 h 69"/>
                    <a:gd name="T28" fmla="*/ 86 w 116"/>
                    <a:gd name="T29" fmla="*/ 61 h 69"/>
                    <a:gd name="T30" fmla="*/ 71 w 116"/>
                    <a:gd name="T31" fmla="*/ 66 h 69"/>
                    <a:gd name="T32" fmla="*/ 44 w 116"/>
                    <a:gd name="T33" fmla="*/ 68 h 69"/>
                    <a:gd name="T34" fmla="*/ 34 w 116"/>
                    <a:gd name="T35" fmla="*/ 66 h 69"/>
                    <a:gd name="T36" fmla="*/ 27 w 116"/>
                    <a:gd name="T37" fmla="*/ 62 h 69"/>
                    <a:gd name="T38" fmla="*/ 22 w 116"/>
                    <a:gd name="T39" fmla="*/ 56 h 69"/>
                    <a:gd name="T40" fmla="*/ 11 w 116"/>
                    <a:gd name="T41" fmla="*/ 28 h 69"/>
                    <a:gd name="T42" fmla="*/ 11 w 116"/>
                    <a:gd name="T43" fmla="*/ 26 h 69"/>
                    <a:gd name="T44" fmla="*/ 7 w 116"/>
                    <a:gd name="T45" fmla="*/ 19 h 69"/>
                    <a:gd name="T46" fmla="*/ 1 w 116"/>
                    <a:gd name="T47" fmla="*/ 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6" h="69">
                      <a:moveTo>
                        <a:pt x="1" y="5"/>
                      </a:moveTo>
                      <a:cubicBezTo>
                        <a:pt x="0" y="3"/>
                        <a:pt x="0" y="1"/>
                        <a:pt x="1" y="0"/>
                      </a:cubicBez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6" y="7"/>
                        <a:pt x="11" y="11"/>
                        <a:pt x="15" y="17"/>
                      </a:cubicBezTo>
                      <a:cubicBezTo>
                        <a:pt x="15" y="17"/>
                        <a:pt x="16" y="18"/>
                        <a:pt x="17" y="18"/>
                      </a:cubicBezTo>
                      <a:cubicBezTo>
                        <a:pt x="19" y="21"/>
                        <a:pt x="22" y="22"/>
                        <a:pt x="23" y="25"/>
                      </a:cubicBezTo>
                      <a:cubicBezTo>
                        <a:pt x="27" y="32"/>
                        <a:pt x="32" y="37"/>
                        <a:pt x="36" y="43"/>
                      </a:cubicBezTo>
                      <a:cubicBezTo>
                        <a:pt x="42" y="50"/>
                        <a:pt x="48" y="52"/>
                        <a:pt x="56" y="52"/>
                      </a:cubicBezTo>
                      <a:cubicBezTo>
                        <a:pt x="62" y="52"/>
                        <a:pt x="68" y="52"/>
                        <a:pt x="74" y="52"/>
                      </a:cubicBezTo>
                      <a:cubicBezTo>
                        <a:pt x="80" y="53"/>
                        <a:pt x="86" y="52"/>
                        <a:pt x="91" y="50"/>
                      </a:cubicBezTo>
                      <a:cubicBezTo>
                        <a:pt x="96" y="48"/>
                        <a:pt x="101" y="47"/>
                        <a:pt x="106" y="46"/>
                      </a:cubicBezTo>
                      <a:cubicBezTo>
                        <a:pt x="109" y="45"/>
                        <a:pt x="112" y="45"/>
                        <a:pt x="116" y="44"/>
                      </a:cubicBezTo>
                      <a:cubicBezTo>
                        <a:pt x="114" y="48"/>
                        <a:pt x="112" y="50"/>
                        <a:pt x="108" y="52"/>
                      </a:cubicBezTo>
                      <a:cubicBezTo>
                        <a:pt x="102" y="54"/>
                        <a:pt x="96" y="56"/>
                        <a:pt x="91" y="59"/>
                      </a:cubicBezTo>
                      <a:cubicBezTo>
                        <a:pt x="89" y="59"/>
                        <a:pt x="87" y="60"/>
                        <a:pt x="86" y="61"/>
                      </a:cubicBezTo>
                      <a:cubicBezTo>
                        <a:pt x="81" y="64"/>
                        <a:pt x="76" y="66"/>
                        <a:pt x="71" y="66"/>
                      </a:cubicBezTo>
                      <a:cubicBezTo>
                        <a:pt x="62" y="67"/>
                        <a:pt x="53" y="68"/>
                        <a:pt x="44" y="68"/>
                      </a:cubicBezTo>
                      <a:cubicBezTo>
                        <a:pt x="41" y="69"/>
                        <a:pt x="37" y="67"/>
                        <a:pt x="34" y="66"/>
                      </a:cubicBezTo>
                      <a:cubicBezTo>
                        <a:pt x="31" y="66"/>
                        <a:pt x="29" y="64"/>
                        <a:pt x="27" y="62"/>
                      </a:cubicBezTo>
                      <a:cubicBezTo>
                        <a:pt x="25" y="60"/>
                        <a:pt x="23" y="58"/>
                        <a:pt x="22" y="56"/>
                      </a:cubicBezTo>
                      <a:cubicBezTo>
                        <a:pt x="15" y="48"/>
                        <a:pt x="10" y="39"/>
                        <a:pt x="11" y="28"/>
                      </a:cubicBezTo>
                      <a:cubicBezTo>
                        <a:pt x="11" y="28"/>
                        <a:pt x="11" y="26"/>
                        <a:pt x="11" y="26"/>
                      </a:cubicBezTo>
                      <a:cubicBezTo>
                        <a:pt x="10" y="24"/>
                        <a:pt x="9" y="21"/>
                        <a:pt x="7" y="19"/>
                      </a:cubicBezTo>
                      <a:cubicBezTo>
                        <a:pt x="4" y="15"/>
                        <a:pt x="3" y="10"/>
                        <a:pt x="1" y="5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2" y="1288"/>
                  <a:ext cx="66" cy="55"/>
                </a:xfrm>
                <a:custGeom>
                  <a:avLst/>
                  <a:gdLst>
                    <a:gd name="T0" fmla="*/ 76 w 81"/>
                    <a:gd name="T1" fmla="*/ 15 h 67"/>
                    <a:gd name="T2" fmla="*/ 79 w 81"/>
                    <a:gd name="T3" fmla="*/ 0 h 67"/>
                    <a:gd name="T4" fmla="*/ 81 w 81"/>
                    <a:gd name="T5" fmla="*/ 5 h 67"/>
                    <a:gd name="T6" fmla="*/ 76 w 81"/>
                    <a:gd name="T7" fmla="*/ 28 h 67"/>
                    <a:gd name="T8" fmla="*/ 72 w 81"/>
                    <a:gd name="T9" fmla="*/ 40 h 67"/>
                    <a:gd name="T10" fmla="*/ 59 w 81"/>
                    <a:gd name="T11" fmla="*/ 56 h 67"/>
                    <a:gd name="T12" fmla="*/ 41 w 81"/>
                    <a:gd name="T13" fmla="*/ 65 h 67"/>
                    <a:gd name="T14" fmla="*/ 35 w 81"/>
                    <a:gd name="T15" fmla="*/ 66 h 67"/>
                    <a:gd name="T16" fmla="*/ 15 w 81"/>
                    <a:gd name="T17" fmla="*/ 65 h 67"/>
                    <a:gd name="T18" fmla="*/ 0 w 81"/>
                    <a:gd name="T19" fmla="*/ 60 h 67"/>
                    <a:gd name="T20" fmla="*/ 3 w 81"/>
                    <a:gd name="T21" fmla="*/ 57 h 67"/>
                    <a:gd name="T22" fmla="*/ 20 w 81"/>
                    <a:gd name="T23" fmla="*/ 53 h 67"/>
                    <a:gd name="T24" fmla="*/ 42 w 81"/>
                    <a:gd name="T25" fmla="*/ 49 h 67"/>
                    <a:gd name="T26" fmla="*/ 58 w 81"/>
                    <a:gd name="T27" fmla="*/ 43 h 67"/>
                    <a:gd name="T28" fmla="*/ 65 w 81"/>
                    <a:gd name="T29" fmla="*/ 35 h 67"/>
                    <a:gd name="T30" fmla="*/ 76 w 81"/>
                    <a:gd name="T31" fmla="*/ 1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1" h="67">
                      <a:moveTo>
                        <a:pt x="76" y="15"/>
                      </a:moveTo>
                      <a:cubicBezTo>
                        <a:pt x="77" y="10"/>
                        <a:pt x="78" y="5"/>
                        <a:pt x="79" y="0"/>
                      </a:cubicBezTo>
                      <a:cubicBezTo>
                        <a:pt x="81" y="2"/>
                        <a:pt x="81" y="3"/>
                        <a:pt x="81" y="5"/>
                      </a:cubicBezTo>
                      <a:cubicBezTo>
                        <a:pt x="80" y="13"/>
                        <a:pt x="80" y="21"/>
                        <a:pt x="76" y="28"/>
                      </a:cubicBezTo>
                      <a:cubicBezTo>
                        <a:pt x="75" y="32"/>
                        <a:pt x="74" y="36"/>
                        <a:pt x="72" y="40"/>
                      </a:cubicBezTo>
                      <a:cubicBezTo>
                        <a:pt x="69" y="46"/>
                        <a:pt x="64" y="51"/>
                        <a:pt x="59" y="56"/>
                      </a:cubicBezTo>
                      <a:cubicBezTo>
                        <a:pt x="54" y="62"/>
                        <a:pt x="48" y="64"/>
                        <a:pt x="41" y="65"/>
                      </a:cubicBezTo>
                      <a:cubicBezTo>
                        <a:pt x="39" y="65"/>
                        <a:pt x="37" y="65"/>
                        <a:pt x="35" y="66"/>
                      </a:cubicBezTo>
                      <a:cubicBezTo>
                        <a:pt x="28" y="67"/>
                        <a:pt x="22" y="67"/>
                        <a:pt x="15" y="65"/>
                      </a:cubicBezTo>
                      <a:cubicBezTo>
                        <a:pt x="10" y="64"/>
                        <a:pt x="5" y="62"/>
                        <a:pt x="0" y="60"/>
                      </a:cubicBezTo>
                      <a:cubicBezTo>
                        <a:pt x="0" y="57"/>
                        <a:pt x="2" y="57"/>
                        <a:pt x="3" y="57"/>
                      </a:cubicBezTo>
                      <a:cubicBezTo>
                        <a:pt x="9" y="56"/>
                        <a:pt x="15" y="55"/>
                        <a:pt x="20" y="53"/>
                      </a:cubicBezTo>
                      <a:cubicBezTo>
                        <a:pt x="28" y="51"/>
                        <a:pt x="35" y="51"/>
                        <a:pt x="42" y="49"/>
                      </a:cubicBezTo>
                      <a:cubicBezTo>
                        <a:pt x="48" y="48"/>
                        <a:pt x="54" y="47"/>
                        <a:pt x="58" y="43"/>
                      </a:cubicBezTo>
                      <a:cubicBezTo>
                        <a:pt x="61" y="40"/>
                        <a:pt x="63" y="38"/>
                        <a:pt x="65" y="35"/>
                      </a:cubicBezTo>
                      <a:cubicBezTo>
                        <a:pt x="71" y="30"/>
                        <a:pt x="73" y="22"/>
                        <a:pt x="76" y="15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2" y="1262"/>
                  <a:ext cx="41" cy="66"/>
                </a:xfrm>
                <a:custGeom>
                  <a:avLst/>
                  <a:gdLst>
                    <a:gd name="T0" fmla="*/ 2 w 50"/>
                    <a:gd name="T1" fmla="*/ 47 h 82"/>
                    <a:gd name="T2" fmla="*/ 4 w 50"/>
                    <a:gd name="T3" fmla="*/ 30 h 82"/>
                    <a:gd name="T4" fmla="*/ 16 w 50"/>
                    <a:gd name="T5" fmla="*/ 16 h 82"/>
                    <a:gd name="T6" fmla="*/ 50 w 50"/>
                    <a:gd name="T7" fmla="*/ 0 h 82"/>
                    <a:gd name="T8" fmla="*/ 46 w 50"/>
                    <a:gd name="T9" fmla="*/ 6 h 82"/>
                    <a:gd name="T10" fmla="*/ 37 w 50"/>
                    <a:gd name="T11" fmla="*/ 11 h 82"/>
                    <a:gd name="T12" fmla="*/ 27 w 50"/>
                    <a:gd name="T13" fmla="*/ 18 h 82"/>
                    <a:gd name="T14" fmla="*/ 15 w 50"/>
                    <a:gd name="T15" fmla="*/ 29 h 82"/>
                    <a:gd name="T16" fmla="*/ 14 w 50"/>
                    <a:gd name="T17" fmla="*/ 35 h 82"/>
                    <a:gd name="T18" fmla="*/ 18 w 50"/>
                    <a:gd name="T19" fmla="*/ 55 h 82"/>
                    <a:gd name="T20" fmla="*/ 24 w 50"/>
                    <a:gd name="T21" fmla="*/ 71 h 82"/>
                    <a:gd name="T22" fmla="*/ 24 w 50"/>
                    <a:gd name="T23" fmla="*/ 82 h 82"/>
                    <a:gd name="T24" fmla="*/ 16 w 50"/>
                    <a:gd name="T25" fmla="*/ 77 h 82"/>
                    <a:gd name="T26" fmla="*/ 11 w 50"/>
                    <a:gd name="T27" fmla="*/ 73 h 82"/>
                    <a:gd name="T28" fmla="*/ 4 w 50"/>
                    <a:gd name="T29" fmla="*/ 60 h 82"/>
                    <a:gd name="T30" fmla="*/ 2 w 50"/>
                    <a:gd name="T31" fmla="*/ 47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0" h="82">
                      <a:moveTo>
                        <a:pt x="2" y="47"/>
                      </a:moveTo>
                      <a:cubicBezTo>
                        <a:pt x="0" y="41"/>
                        <a:pt x="1" y="35"/>
                        <a:pt x="4" y="30"/>
                      </a:cubicBezTo>
                      <a:cubicBezTo>
                        <a:pt x="6" y="24"/>
                        <a:pt x="10" y="20"/>
                        <a:pt x="16" y="16"/>
                      </a:cubicBezTo>
                      <a:cubicBezTo>
                        <a:pt x="26" y="10"/>
                        <a:pt x="37" y="3"/>
                        <a:pt x="50" y="0"/>
                      </a:cubicBezTo>
                      <a:cubicBezTo>
                        <a:pt x="50" y="3"/>
                        <a:pt x="48" y="5"/>
                        <a:pt x="46" y="6"/>
                      </a:cubicBezTo>
                      <a:cubicBezTo>
                        <a:pt x="43" y="7"/>
                        <a:pt x="40" y="8"/>
                        <a:pt x="37" y="11"/>
                      </a:cubicBezTo>
                      <a:cubicBezTo>
                        <a:pt x="34" y="13"/>
                        <a:pt x="31" y="16"/>
                        <a:pt x="27" y="18"/>
                      </a:cubicBezTo>
                      <a:cubicBezTo>
                        <a:pt x="22" y="20"/>
                        <a:pt x="19" y="25"/>
                        <a:pt x="15" y="29"/>
                      </a:cubicBezTo>
                      <a:cubicBezTo>
                        <a:pt x="14" y="31"/>
                        <a:pt x="14" y="33"/>
                        <a:pt x="14" y="35"/>
                      </a:cubicBezTo>
                      <a:cubicBezTo>
                        <a:pt x="15" y="41"/>
                        <a:pt x="16" y="48"/>
                        <a:pt x="18" y="55"/>
                      </a:cubicBezTo>
                      <a:cubicBezTo>
                        <a:pt x="19" y="60"/>
                        <a:pt x="22" y="66"/>
                        <a:pt x="24" y="71"/>
                      </a:cubicBezTo>
                      <a:cubicBezTo>
                        <a:pt x="25" y="75"/>
                        <a:pt x="25" y="79"/>
                        <a:pt x="24" y="82"/>
                      </a:cubicBezTo>
                      <a:cubicBezTo>
                        <a:pt x="19" y="82"/>
                        <a:pt x="19" y="82"/>
                        <a:pt x="16" y="77"/>
                      </a:cubicBezTo>
                      <a:cubicBezTo>
                        <a:pt x="14" y="76"/>
                        <a:pt x="13" y="74"/>
                        <a:pt x="11" y="73"/>
                      </a:cubicBezTo>
                      <a:cubicBezTo>
                        <a:pt x="8" y="69"/>
                        <a:pt x="5" y="65"/>
                        <a:pt x="4" y="60"/>
                      </a:cubicBezTo>
                      <a:cubicBezTo>
                        <a:pt x="3" y="56"/>
                        <a:pt x="3" y="51"/>
                        <a:pt x="2" y="47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08" y="1219"/>
                  <a:ext cx="80" cy="41"/>
                </a:xfrm>
                <a:custGeom>
                  <a:avLst/>
                  <a:gdLst>
                    <a:gd name="T0" fmla="*/ 88 w 98"/>
                    <a:gd name="T1" fmla="*/ 44 h 50"/>
                    <a:gd name="T2" fmla="*/ 77 w 98"/>
                    <a:gd name="T3" fmla="*/ 36 h 50"/>
                    <a:gd name="T4" fmla="*/ 72 w 98"/>
                    <a:gd name="T5" fmla="*/ 30 h 50"/>
                    <a:gd name="T6" fmla="*/ 59 w 98"/>
                    <a:gd name="T7" fmla="*/ 20 h 50"/>
                    <a:gd name="T8" fmla="*/ 54 w 98"/>
                    <a:gd name="T9" fmla="*/ 18 h 50"/>
                    <a:gd name="T10" fmla="*/ 47 w 98"/>
                    <a:gd name="T11" fmla="*/ 14 h 50"/>
                    <a:gd name="T12" fmla="*/ 36 w 98"/>
                    <a:gd name="T13" fmla="*/ 9 h 50"/>
                    <a:gd name="T14" fmla="*/ 16 w 98"/>
                    <a:gd name="T15" fmla="*/ 12 h 50"/>
                    <a:gd name="T16" fmla="*/ 0 w 98"/>
                    <a:gd name="T17" fmla="*/ 10 h 50"/>
                    <a:gd name="T18" fmla="*/ 0 w 98"/>
                    <a:gd name="T19" fmla="*/ 9 h 50"/>
                    <a:gd name="T20" fmla="*/ 10 w 98"/>
                    <a:gd name="T21" fmla="*/ 6 h 50"/>
                    <a:gd name="T22" fmla="*/ 46 w 98"/>
                    <a:gd name="T23" fmla="*/ 1 h 50"/>
                    <a:gd name="T24" fmla="*/ 62 w 98"/>
                    <a:gd name="T25" fmla="*/ 7 h 50"/>
                    <a:gd name="T26" fmla="*/ 70 w 98"/>
                    <a:gd name="T27" fmla="*/ 16 h 50"/>
                    <a:gd name="T28" fmla="*/ 77 w 98"/>
                    <a:gd name="T29" fmla="*/ 23 h 50"/>
                    <a:gd name="T30" fmla="*/ 81 w 98"/>
                    <a:gd name="T31" fmla="*/ 28 h 50"/>
                    <a:gd name="T32" fmla="*/ 84 w 98"/>
                    <a:gd name="T33" fmla="*/ 32 h 50"/>
                    <a:gd name="T34" fmla="*/ 97 w 98"/>
                    <a:gd name="T35" fmla="*/ 47 h 50"/>
                    <a:gd name="T36" fmla="*/ 98 w 98"/>
                    <a:gd name="T37" fmla="*/ 50 h 50"/>
                    <a:gd name="T38" fmla="*/ 88 w 98"/>
                    <a:gd name="T39" fmla="*/ 4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8" h="50">
                      <a:moveTo>
                        <a:pt x="88" y="44"/>
                      </a:moveTo>
                      <a:cubicBezTo>
                        <a:pt x="84" y="42"/>
                        <a:pt x="81" y="39"/>
                        <a:pt x="77" y="36"/>
                      </a:cubicBezTo>
                      <a:cubicBezTo>
                        <a:pt x="76" y="34"/>
                        <a:pt x="74" y="31"/>
                        <a:pt x="72" y="30"/>
                      </a:cubicBezTo>
                      <a:cubicBezTo>
                        <a:pt x="68" y="26"/>
                        <a:pt x="63" y="23"/>
                        <a:pt x="59" y="20"/>
                      </a:cubicBezTo>
                      <a:cubicBezTo>
                        <a:pt x="57" y="19"/>
                        <a:pt x="56" y="18"/>
                        <a:pt x="54" y="18"/>
                      </a:cubicBezTo>
                      <a:cubicBezTo>
                        <a:pt x="51" y="18"/>
                        <a:pt x="49" y="16"/>
                        <a:pt x="47" y="14"/>
                      </a:cubicBezTo>
                      <a:cubicBezTo>
                        <a:pt x="44" y="10"/>
                        <a:pt x="41" y="9"/>
                        <a:pt x="36" y="9"/>
                      </a:cubicBezTo>
                      <a:cubicBezTo>
                        <a:pt x="29" y="9"/>
                        <a:pt x="22" y="10"/>
                        <a:pt x="16" y="12"/>
                      </a:cubicBezTo>
                      <a:cubicBezTo>
                        <a:pt x="10" y="14"/>
                        <a:pt x="5" y="11"/>
                        <a:pt x="0" y="10"/>
                      </a:cubicBezTo>
                      <a:cubicBezTo>
                        <a:pt x="0" y="10"/>
                        <a:pt x="0" y="9"/>
                        <a:pt x="0" y="9"/>
                      </a:cubicBezTo>
                      <a:cubicBezTo>
                        <a:pt x="3" y="8"/>
                        <a:pt x="7" y="7"/>
                        <a:pt x="10" y="6"/>
                      </a:cubicBezTo>
                      <a:cubicBezTo>
                        <a:pt x="22" y="2"/>
                        <a:pt x="34" y="0"/>
                        <a:pt x="46" y="1"/>
                      </a:cubicBezTo>
                      <a:cubicBezTo>
                        <a:pt x="52" y="1"/>
                        <a:pt x="57" y="2"/>
                        <a:pt x="62" y="7"/>
                      </a:cubicBezTo>
                      <a:cubicBezTo>
                        <a:pt x="65" y="10"/>
                        <a:pt x="67" y="13"/>
                        <a:pt x="70" y="16"/>
                      </a:cubicBezTo>
                      <a:cubicBezTo>
                        <a:pt x="72" y="19"/>
                        <a:pt x="74" y="22"/>
                        <a:pt x="77" y="23"/>
                      </a:cubicBezTo>
                      <a:cubicBezTo>
                        <a:pt x="79" y="25"/>
                        <a:pt x="80" y="26"/>
                        <a:pt x="81" y="28"/>
                      </a:cubicBezTo>
                      <a:cubicBezTo>
                        <a:pt x="82" y="29"/>
                        <a:pt x="83" y="31"/>
                        <a:pt x="84" y="32"/>
                      </a:cubicBezTo>
                      <a:cubicBezTo>
                        <a:pt x="88" y="37"/>
                        <a:pt x="92" y="42"/>
                        <a:pt x="97" y="47"/>
                      </a:cubicBezTo>
                      <a:cubicBezTo>
                        <a:pt x="97" y="48"/>
                        <a:pt x="97" y="49"/>
                        <a:pt x="98" y="50"/>
                      </a:cubicBezTo>
                      <a:cubicBezTo>
                        <a:pt x="94" y="48"/>
                        <a:pt x="91" y="46"/>
                        <a:pt x="88" y="4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53" y="1235"/>
                  <a:ext cx="42" cy="101"/>
                </a:xfrm>
                <a:custGeom>
                  <a:avLst/>
                  <a:gdLst>
                    <a:gd name="T0" fmla="*/ 5 w 52"/>
                    <a:gd name="T1" fmla="*/ 1 h 125"/>
                    <a:gd name="T2" fmla="*/ 0 w 52"/>
                    <a:gd name="T3" fmla="*/ 0 h 125"/>
                    <a:gd name="T4" fmla="*/ 1 w 52"/>
                    <a:gd name="T5" fmla="*/ 2 h 125"/>
                    <a:gd name="T6" fmla="*/ 11 w 52"/>
                    <a:gd name="T7" fmla="*/ 19 h 125"/>
                    <a:gd name="T8" fmla="*/ 12 w 52"/>
                    <a:gd name="T9" fmla="*/ 22 h 125"/>
                    <a:gd name="T10" fmla="*/ 16 w 52"/>
                    <a:gd name="T11" fmla="*/ 29 h 125"/>
                    <a:gd name="T12" fmla="*/ 29 w 52"/>
                    <a:gd name="T13" fmla="*/ 48 h 125"/>
                    <a:gd name="T14" fmla="*/ 31 w 52"/>
                    <a:gd name="T15" fmla="*/ 70 h 125"/>
                    <a:gd name="T16" fmla="*/ 25 w 52"/>
                    <a:gd name="T17" fmla="*/ 87 h 125"/>
                    <a:gd name="T18" fmla="*/ 18 w 52"/>
                    <a:gd name="T19" fmla="*/ 104 h 125"/>
                    <a:gd name="T20" fmla="*/ 9 w 52"/>
                    <a:gd name="T21" fmla="*/ 116 h 125"/>
                    <a:gd name="T22" fmla="*/ 4 w 52"/>
                    <a:gd name="T23" fmla="*/ 125 h 125"/>
                    <a:gd name="T24" fmla="*/ 13 w 52"/>
                    <a:gd name="T25" fmla="*/ 120 h 125"/>
                    <a:gd name="T26" fmla="*/ 26 w 52"/>
                    <a:gd name="T27" fmla="*/ 106 h 125"/>
                    <a:gd name="T28" fmla="*/ 29 w 52"/>
                    <a:gd name="T29" fmla="*/ 102 h 125"/>
                    <a:gd name="T30" fmla="*/ 39 w 52"/>
                    <a:gd name="T31" fmla="*/ 89 h 125"/>
                    <a:gd name="T32" fmla="*/ 50 w 52"/>
                    <a:gd name="T33" fmla="*/ 64 h 125"/>
                    <a:gd name="T34" fmla="*/ 51 w 52"/>
                    <a:gd name="T35" fmla="*/ 53 h 125"/>
                    <a:gd name="T36" fmla="*/ 50 w 52"/>
                    <a:gd name="T37" fmla="*/ 46 h 125"/>
                    <a:gd name="T38" fmla="*/ 45 w 52"/>
                    <a:gd name="T39" fmla="*/ 38 h 125"/>
                    <a:gd name="T40" fmla="*/ 24 w 52"/>
                    <a:gd name="T41" fmla="*/ 19 h 125"/>
                    <a:gd name="T42" fmla="*/ 21 w 52"/>
                    <a:gd name="T43" fmla="*/ 18 h 125"/>
                    <a:gd name="T44" fmla="*/ 17 w 52"/>
                    <a:gd name="T45" fmla="*/ 12 h 125"/>
                    <a:gd name="T46" fmla="*/ 5 w 52"/>
                    <a:gd name="T47" fmla="*/ 1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2" h="125">
                      <a:moveTo>
                        <a:pt x="5" y="1"/>
                      </a:move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6" y="7"/>
                        <a:pt x="8" y="14"/>
                        <a:pt x="11" y="19"/>
                      </a:cubicBezTo>
                      <a:cubicBezTo>
                        <a:pt x="12" y="20"/>
                        <a:pt x="12" y="21"/>
                        <a:pt x="12" y="22"/>
                      </a:cubicBezTo>
                      <a:cubicBezTo>
                        <a:pt x="14" y="24"/>
                        <a:pt x="15" y="27"/>
                        <a:pt x="16" y="29"/>
                      </a:cubicBezTo>
                      <a:cubicBezTo>
                        <a:pt x="21" y="35"/>
                        <a:pt x="25" y="42"/>
                        <a:pt x="29" y="48"/>
                      </a:cubicBezTo>
                      <a:cubicBezTo>
                        <a:pt x="33" y="55"/>
                        <a:pt x="34" y="63"/>
                        <a:pt x="31" y="70"/>
                      </a:cubicBezTo>
                      <a:cubicBezTo>
                        <a:pt x="29" y="76"/>
                        <a:pt x="27" y="82"/>
                        <a:pt x="25" y="87"/>
                      </a:cubicBezTo>
                      <a:cubicBezTo>
                        <a:pt x="24" y="93"/>
                        <a:pt x="21" y="99"/>
                        <a:pt x="18" y="104"/>
                      </a:cubicBezTo>
                      <a:cubicBezTo>
                        <a:pt x="14" y="107"/>
                        <a:pt x="12" y="112"/>
                        <a:pt x="9" y="116"/>
                      </a:cubicBezTo>
                      <a:cubicBezTo>
                        <a:pt x="7" y="119"/>
                        <a:pt x="6" y="122"/>
                        <a:pt x="4" y="125"/>
                      </a:cubicBezTo>
                      <a:cubicBezTo>
                        <a:pt x="8" y="125"/>
                        <a:pt x="11" y="123"/>
                        <a:pt x="13" y="120"/>
                      </a:cubicBezTo>
                      <a:cubicBezTo>
                        <a:pt x="17" y="115"/>
                        <a:pt x="21" y="111"/>
                        <a:pt x="26" y="106"/>
                      </a:cubicBezTo>
                      <a:cubicBezTo>
                        <a:pt x="27" y="104"/>
                        <a:pt x="28" y="103"/>
                        <a:pt x="29" y="102"/>
                      </a:cubicBezTo>
                      <a:cubicBezTo>
                        <a:pt x="34" y="98"/>
                        <a:pt x="37" y="94"/>
                        <a:pt x="39" y="89"/>
                      </a:cubicBezTo>
                      <a:cubicBezTo>
                        <a:pt x="43" y="81"/>
                        <a:pt x="46" y="73"/>
                        <a:pt x="50" y="64"/>
                      </a:cubicBezTo>
                      <a:cubicBezTo>
                        <a:pt x="51" y="61"/>
                        <a:pt x="51" y="57"/>
                        <a:pt x="51" y="53"/>
                      </a:cubicBezTo>
                      <a:cubicBezTo>
                        <a:pt x="52" y="51"/>
                        <a:pt x="51" y="48"/>
                        <a:pt x="50" y="46"/>
                      </a:cubicBezTo>
                      <a:cubicBezTo>
                        <a:pt x="48" y="43"/>
                        <a:pt x="47" y="41"/>
                        <a:pt x="45" y="38"/>
                      </a:cubicBezTo>
                      <a:cubicBezTo>
                        <a:pt x="41" y="29"/>
                        <a:pt x="34" y="22"/>
                        <a:pt x="24" y="19"/>
                      </a:cubicBezTo>
                      <a:cubicBezTo>
                        <a:pt x="23" y="19"/>
                        <a:pt x="22" y="18"/>
                        <a:pt x="21" y="18"/>
                      </a:cubicBezTo>
                      <a:cubicBezTo>
                        <a:pt x="20" y="16"/>
                        <a:pt x="18" y="14"/>
                        <a:pt x="17" y="12"/>
                      </a:cubicBezTo>
                      <a:cubicBezTo>
                        <a:pt x="13" y="8"/>
                        <a:pt x="9" y="5"/>
                        <a:pt x="5" y="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74" y="1335"/>
                  <a:ext cx="81" cy="36"/>
                </a:xfrm>
                <a:custGeom>
                  <a:avLst/>
                  <a:gdLst>
                    <a:gd name="T0" fmla="*/ 11 w 99"/>
                    <a:gd name="T1" fmla="*/ 12 h 44"/>
                    <a:gd name="T2" fmla="*/ 1 w 99"/>
                    <a:gd name="T3" fmla="*/ 0 h 44"/>
                    <a:gd name="T4" fmla="*/ 2 w 99"/>
                    <a:gd name="T5" fmla="*/ 6 h 44"/>
                    <a:gd name="T6" fmla="*/ 17 w 99"/>
                    <a:gd name="T7" fmla="*/ 25 h 44"/>
                    <a:gd name="T8" fmla="*/ 27 w 99"/>
                    <a:gd name="T9" fmla="*/ 33 h 44"/>
                    <a:gd name="T10" fmla="*/ 45 w 99"/>
                    <a:gd name="T11" fmla="*/ 41 h 44"/>
                    <a:gd name="T12" fmla="*/ 66 w 99"/>
                    <a:gd name="T13" fmla="*/ 40 h 44"/>
                    <a:gd name="T14" fmla="*/ 71 w 99"/>
                    <a:gd name="T15" fmla="*/ 38 h 44"/>
                    <a:gd name="T16" fmla="*/ 89 w 99"/>
                    <a:gd name="T17" fmla="*/ 29 h 44"/>
                    <a:gd name="T18" fmla="*/ 99 w 99"/>
                    <a:gd name="T19" fmla="*/ 17 h 44"/>
                    <a:gd name="T20" fmla="*/ 95 w 99"/>
                    <a:gd name="T21" fmla="*/ 16 h 44"/>
                    <a:gd name="T22" fmla="*/ 78 w 99"/>
                    <a:gd name="T23" fmla="*/ 21 h 44"/>
                    <a:gd name="T24" fmla="*/ 57 w 99"/>
                    <a:gd name="T25" fmla="*/ 27 h 44"/>
                    <a:gd name="T26" fmla="*/ 40 w 99"/>
                    <a:gd name="T27" fmla="*/ 29 h 44"/>
                    <a:gd name="T28" fmla="*/ 30 w 99"/>
                    <a:gd name="T29" fmla="*/ 26 h 44"/>
                    <a:gd name="T30" fmla="*/ 11 w 99"/>
                    <a:gd name="T31" fmla="*/ 1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44">
                      <a:moveTo>
                        <a:pt x="11" y="12"/>
                      </a:moveTo>
                      <a:cubicBezTo>
                        <a:pt x="8" y="9"/>
                        <a:pt x="5" y="5"/>
                        <a:pt x="1" y="0"/>
                      </a:cubicBezTo>
                      <a:cubicBezTo>
                        <a:pt x="0" y="3"/>
                        <a:pt x="1" y="4"/>
                        <a:pt x="2" y="6"/>
                      </a:cubicBezTo>
                      <a:cubicBezTo>
                        <a:pt x="7" y="13"/>
                        <a:pt x="11" y="19"/>
                        <a:pt x="17" y="25"/>
                      </a:cubicBezTo>
                      <a:cubicBezTo>
                        <a:pt x="20" y="27"/>
                        <a:pt x="23" y="30"/>
                        <a:pt x="27" y="33"/>
                      </a:cubicBezTo>
                      <a:cubicBezTo>
                        <a:pt x="32" y="37"/>
                        <a:pt x="39" y="39"/>
                        <a:pt x="45" y="41"/>
                      </a:cubicBezTo>
                      <a:cubicBezTo>
                        <a:pt x="53" y="44"/>
                        <a:pt x="59" y="43"/>
                        <a:pt x="66" y="40"/>
                      </a:cubicBezTo>
                      <a:cubicBezTo>
                        <a:pt x="68" y="40"/>
                        <a:pt x="70" y="39"/>
                        <a:pt x="71" y="38"/>
                      </a:cubicBezTo>
                      <a:cubicBezTo>
                        <a:pt x="78" y="37"/>
                        <a:pt x="84" y="34"/>
                        <a:pt x="89" y="29"/>
                      </a:cubicBezTo>
                      <a:cubicBezTo>
                        <a:pt x="93" y="25"/>
                        <a:pt x="96" y="21"/>
                        <a:pt x="99" y="17"/>
                      </a:cubicBezTo>
                      <a:cubicBezTo>
                        <a:pt x="98" y="15"/>
                        <a:pt x="97" y="16"/>
                        <a:pt x="95" y="16"/>
                      </a:cubicBezTo>
                      <a:cubicBezTo>
                        <a:pt x="90" y="18"/>
                        <a:pt x="84" y="20"/>
                        <a:pt x="78" y="21"/>
                      </a:cubicBezTo>
                      <a:cubicBezTo>
                        <a:pt x="71" y="23"/>
                        <a:pt x="64" y="25"/>
                        <a:pt x="57" y="27"/>
                      </a:cubicBezTo>
                      <a:cubicBezTo>
                        <a:pt x="52" y="29"/>
                        <a:pt x="46" y="31"/>
                        <a:pt x="40" y="29"/>
                      </a:cubicBezTo>
                      <a:cubicBezTo>
                        <a:pt x="36" y="28"/>
                        <a:pt x="33" y="27"/>
                        <a:pt x="30" y="26"/>
                      </a:cubicBezTo>
                      <a:cubicBezTo>
                        <a:pt x="23" y="23"/>
                        <a:pt x="17" y="18"/>
                        <a:pt x="11" y="1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60" y="1317"/>
                  <a:ext cx="48" cy="68"/>
                </a:xfrm>
                <a:custGeom>
                  <a:avLst/>
                  <a:gdLst>
                    <a:gd name="T0" fmla="*/ 47 w 59"/>
                    <a:gd name="T1" fmla="*/ 2 h 83"/>
                    <a:gd name="T2" fmla="*/ 46 w 59"/>
                    <a:gd name="T3" fmla="*/ 10 h 83"/>
                    <a:gd name="T4" fmla="*/ 43 w 59"/>
                    <a:gd name="T5" fmla="*/ 26 h 83"/>
                    <a:gd name="T6" fmla="*/ 36 w 59"/>
                    <a:gd name="T7" fmla="*/ 48 h 83"/>
                    <a:gd name="T8" fmla="*/ 15 w 59"/>
                    <a:gd name="T9" fmla="*/ 71 h 83"/>
                    <a:gd name="T10" fmla="*/ 4 w 59"/>
                    <a:gd name="T11" fmla="*/ 78 h 83"/>
                    <a:gd name="T12" fmla="*/ 0 w 59"/>
                    <a:gd name="T13" fmla="*/ 82 h 83"/>
                    <a:gd name="T14" fmla="*/ 9 w 59"/>
                    <a:gd name="T15" fmla="*/ 81 h 83"/>
                    <a:gd name="T16" fmla="*/ 14 w 59"/>
                    <a:gd name="T17" fmla="*/ 78 h 83"/>
                    <a:gd name="T18" fmla="*/ 24 w 59"/>
                    <a:gd name="T19" fmla="*/ 73 h 83"/>
                    <a:gd name="T20" fmla="*/ 36 w 59"/>
                    <a:gd name="T21" fmla="*/ 66 h 83"/>
                    <a:gd name="T22" fmla="*/ 50 w 59"/>
                    <a:gd name="T23" fmla="*/ 55 h 83"/>
                    <a:gd name="T24" fmla="*/ 59 w 59"/>
                    <a:gd name="T25" fmla="*/ 34 h 83"/>
                    <a:gd name="T26" fmla="*/ 57 w 59"/>
                    <a:gd name="T27" fmla="*/ 26 h 83"/>
                    <a:gd name="T28" fmla="*/ 54 w 59"/>
                    <a:gd name="T29" fmla="*/ 16 h 83"/>
                    <a:gd name="T30" fmla="*/ 54 w 59"/>
                    <a:gd name="T31" fmla="*/ 11 h 83"/>
                    <a:gd name="T32" fmla="*/ 51 w 59"/>
                    <a:gd name="T33" fmla="*/ 6 h 83"/>
                    <a:gd name="T34" fmla="*/ 49 w 59"/>
                    <a:gd name="T35" fmla="*/ 0 h 83"/>
                    <a:gd name="T36" fmla="*/ 47 w 59"/>
                    <a:gd name="T37" fmla="*/ 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83">
                      <a:moveTo>
                        <a:pt x="47" y="2"/>
                      </a:moveTo>
                      <a:cubicBezTo>
                        <a:pt x="47" y="5"/>
                        <a:pt x="46" y="7"/>
                        <a:pt x="46" y="10"/>
                      </a:cubicBezTo>
                      <a:cubicBezTo>
                        <a:pt x="46" y="16"/>
                        <a:pt x="44" y="21"/>
                        <a:pt x="43" y="26"/>
                      </a:cubicBezTo>
                      <a:cubicBezTo>
                        <a:pt x="42" y="34"/>
                        <a:pt x="40" y="41"/>
                        <a:pt x="36" y="48"/>
                      </a:cubicBezTo>
                      <a:cubicBezTo>
                        <a:pt x="32" y="58"/>
                        <a:pt x="24" y="66"/>
                        <a:pt x="15" y="71"/>
                      </a:cubicBezTo>
                      <a:cubicBezTo>
                        <a:pt x="11" y="74"/>
                        <a:pt x="7" y="76"/>
                        <a:pt x="4" y="78"/>
                      </a:cubicBezTo>
                      <a:cubicBezTo>
                        <a:pt x="2" y="79"/>
                        <a:pt x="2" y="80"/>
                        <a:pt x="0" y="82"/>
                      </a:cubicBezTo>
                      <a:cubicBezTo>
                        <a:pt x="4" y="82"/>
                        <a:pt x="6" y="83"/>
                        <a:pt x="9" y="81"/>
                      </a:cubicBezTo>
                      <a:cubicBezTo>
                        <a:pt x="10" y="80"/>
                        <a:pt x="12" y="79"/>
                        <a:pt x="14" y="78"/>
                      </a:cubicBezTo>
                      <a:cubicBezTo>
                        <a:pt x="17" y="77"/>
                        <a:pt x="21" y="75"/>
                        <a:pt x="24" y="73"/>
                      </a:cubicBezTo>
                      <a:cubicBezTo>
                        <a:pt x="28" y="71"/>
                        <a:pt x="32" y="69"/>
                        <a:pt x="36" y="66"/>
                      </a:cubicBezTo>
                      <a:cubicBezTo>
                        <a:pt x="41" y="63"/>
                        <a:pt x="46" y="60"/>
                        <a:pt x="50" y="55"/>
                      </a:cubicBezTo>
                      <a:cubicBezTo>
                        <a:pt x="54" y="48"/>
                        <a:pt x="57" y="42"/>
                        <a:pt x="59" y="34"/>
                      </a:cubicBezTo>
                      <a:cubicBezTo>
                        <a:pt x="59" y="31"/>
                        <a:pt x="59" y="28"/>
                        <a:pt x="57" y="26"/>
                      </a:cubicBezTo>
                      <a:cubicBezTo>
                        <a:pt x="54" y="23"/>
                        <a:pt x="55" y="20"/>
                        <a:pt x="54" y="16"/>
                      </a:cubicBezTo>
                      <a:cubicBezTo>
                        <a:pt x="54" y="14"/>
                        <a:pt x="54" y="12"/>
                        <a:pt x="54" y="11"/>
                      </a:cubicBezTo>
                      <a:cubicBezTo>
                        <a:pt x="53" y="9"/>
                        <a:pt x="52" y="7"/>
                        <a:pt x="51" y="6"/>
                      </a:cubicBezTo>
                      <a:cubicBezTo>
                        <a:pt x="51" y="4"/>
                        <a:pt x="50" y="2"/>
                        <a:pt x="49" y="0"/>
                      </a:cubicBezTo>
                      <a:cubicBezTo>
                        <a:pt x="48" y="1"/>
                        <a:pt x="48" y="1"/>
                        <a:pt x="47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0" y="1233"/>
                  <a:ext cx="70" cy="31"/>
                </a:xfrm>
                <a:custGeom>
                  <a:avLst/>
                  <a:gdLst>
                    <a:gd name="T0" fmla="*/ 59 w 86"/>
                    <a:gd name="T1" fmla="*/ 5 h 38"/>
                    <a:gd name="T2" fmla="*/ 43 w 86"/>
                    <a:gd name="T3" fmla="*/ 1 h 38"/>
                    <a:gd name="T4" fmla="*/ 26 w 86"/>
                    <a:gd name="T5" fmla="*/ 8 h 38"/>
                    <a:gd name="T6" fmla="*/ 0 w 86"/>
                    <a:gd name="T7" fmla="*/ 36 h 38"/>
                    <a:gd name="T8" fmla="*/ 6 w 86"/>
                    <a:gd name="T9" fmla="*/ 34 h 38"/>
                    <a:gd name="T10" fmla="*/ 14 w 86"/>
                    <a:gd name="T11" fmla="*/ 27 h 38"/>
                    <a:gd name="T12" fmla="*/ 24 w 86"/>
                    <a:gd name="T13" fmla="*/ 20 h 38"/>
                    <a:gd name="T14" fmla="*/ 38 w 86"/>
                    <a:gd name="T15" fmla="*/ 12 h 38"/>
                    <a:gd name="T16" fmla="*/ 44 w 86"/>
                    <a:gd name="T17" fmla="*/ 12 h 38"/>
                    <a:gd name="T18" fmla="*/ 61 w 86"/>
                    <a:gd name="T19" fmla="*/ 23 h 38"/>
                    <a:gd name="T20" fmla="*/ 74 w 86"/>
                    <a:gd name="T21" fmla="*/ 34 h 38"/>
                    <a:gd name="T22" fmla="*/ 84 w 86"/>
                    <a:gd name="T23" fmla="*/ 38 h 38"/>
                    <a:gd name="T24" fmla="*/ 83 w 86"/>
                    <a:gd name="T25" fmla="*/ 28 h 38"/>
                    <a:gd name="T26" fmla="*/ 80 w 86"/>
                    <a:gd name="T27" fmla="*/ 23 h 38"/>
                    <a:gd name="T28" fmla="*/ 70 w 86"/>
                    <a:gd name="T29" fmla="*/ 11 h 38"/>
                    <a:gd name="T30" fmla="*/ 59 w 86"/>
                    <a:gd name="T31" fmla="*/ 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6" h="38">
                      <a:moveTo>
                        <a:pt x="59" y="5"/>
                      </a:moveTo>
                      <a:cubicBezTo>
                        <a:pt x="54" y="1"/>
                        <a:pt x="48" y="0"/>
                        <a:pt x="43" y="1"/>
                      </a:cubicBezTo>
                      <a:cubicBezTo>
                        <a:pt x="36" y="2"/>
                        <a:pt x="31" y="4"/>
                        <a:pt x="26" y="8"/>
                      </a:cubicBezTo>
                      <a:cubicBezTo>
                        <a:pt x="17" y="16"/>
                        <a:pt x="7" y="25"/>
                        <a:pt x="0" y="36"/>
                      </a:cubicBezTo>
                      <a:cubicBezTo>
                        <a:pt x="3" y="37"/>
                        <a:pt x="5" y="36"/>
                        <a:pt x="6" y="34"/>
                      </a:cubicBezTo>
                      <a:cubicBezTo>
                        <a:pt x="9" y="31"/>
                        <a:pt x="11" y="29"/>
                        <a:pt x="14" y="27"/>
                      </a:cubicBezTo>
                      <a:cubicBezTo>
                        <a:pt x="17" y="25"/>
                        <a:pt x="21" y="23"/>
                        <a:pt x="24" y="20"/>
                      </a:cubicBezTo>
                      <a:cubicBezTo>
                        <a:pt x="28" y="16"/>
                        <a:pt x="33" y="14"/>
                        <a:pt x="38" y="12"/>
                      </a:cubicBezTo>
                      <a:cubicBezTo>
                        <a:pt x="40" y="11"/>
                        <a:pt x="42" y="11"/>
                        <a:pt x="44" y="12"/>
                      </a:cubicBezTo>
                      <a:cubicBezTo>
                        <a:pt x="50" y="15"/>
                        <a:pt x="55" y="19"/>
                        <a:pt x="61" y="23"/>
                      </a:cubicBezTo>
                      <a:cubicBezTo>
                        <a:pt x="66" y="26"/>
                        <a:pt x="70" y="30"/>
                        <a:pt x="74" y="34"/>
                      </a:cubicBezTo>
                      <a:cubicBezTo>
                        <a:pt x="77" y="36"/>
                        <a:pt x="81" y="37"/>
                        <a:pt x="84" y="38"/>
                      </a:cubicBezTo>
                      <a:cubicBezTo>
                        <a:pt x="86" y="32"/>
                        <a:pt x="86" y="32"/>
                        <a:pt x="83" y="28"/>
                      </a:cubicBezTo>
                      <a:cubicBezTo>
                        <a:pt x="82" y="26"/>
                        <a:pt x="81" y="24"/>
                        <a:pt x="80" y="23"/>
                      </a:cubicBezTo>
                      <a:cubicBezTo>
                        <a:pt x="78" y="18"/>
                        <a:pt x="75" y="14"/>
                        <a:pt x="70" y="11"/>
                      </a:cubicBezTo>
                      <a:cubicBezTo>
                        <a:pt x="67" y="9"/>
                        <a:pt x="63" y="7"/>
                        <a:pt x="59" y="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32" y="1266"/>
                  <a:ext cx="24" cy="87"/>
                </a:xfrm>
                <a:custGeom>
                  <a:avLst/>
                  <a:gdLst>
                    <a:gd name="T0" fmla="*/ 28 w 30"/>
                    <a:gd name="T1" fmla="*/ 96 h 108"/>
                    <a:gd name="T2" fmla="*/ 24 w 30"/>
                    <a:gd name="T3" fmla="*/ 84 h 108"/>
                    <a:gd name="T4" fmla="*/ 20 w 30"/>
                    <a:gd name="T5" fmla="*/ 76 h 108"/>
                    <a:gd name="T6" fmla="*/ 16 w 30"/>
                    <a:gd name="T7" fmla="*/ 61 h 108"/>
                    <a:gd name="T8" fmla="*/ 15 w 30"/>
                    <a:gd name="T9" fmla="*/ 55 h 108"/>
                    <a:gd name="T10" fmla="*/ 14 w 30"/>
                    <a:gd name="T11" fmla="*/ 47 h 108"/>
                    <a:gd name="T12" fmla="*/ 13 w 30"/>
                    <a:gd name="T13" fmla="*/ 35 h 108"/>
                    <a:gd name="T14" fmla="*/ 23 w 30"/>
                    <a:gd name="T15" fmla="*/ 16 h 108"/>
                    <a:gd name="T16" fmla="*/ 26 w 30"/>
                    <a:gd name="T17" fmla="*/ 0 h 108"/>
                    <a:gd name="T18" fmla="*/ 25 w 30"/>
                    <a:gd name="T19" fmla="*/ 0 h 108"/>
                    <a:gd name="T20" fmla="*/ 19 w 30"/>
                    <a:gd name="T21" fmla="*/ 9 h 108"/>
                    <a:gd name="T22" fmla="*/ 2 w 30"/>
                    <a:gd name="T23" fmla="*/ 42 h 108"/>
                    <a:gd name="T24" fmla="*/ 3 w 30"/>
                    <a:gd name="T25" fmla="*/ 59 h 108"/>
                    <a:gd name="T26" fmla="*/ 9 w 30"/>
                    <a:gd name="T27" fmla="*/ 70 h 108"/>
                    <a:gd name="T28" fmla="*/ 13 w 30"/>
                    <a:gd name="T29" fmla="*/ 79 h 108"/>
                    <a:gd name="T30" fmla="*/ 16 w 30"/>
                    <a:gd name="T31" fmla="*/ 85 h 108"/>
                    <a:gd name="T32" fmla="*/ 18 w 30"/>
                    <a:gd name="T33" fmla="*/ 89 h 108"/>
                    <a:gd name="T34" fmla="*/ 28 w 30"/>
                    <a:gd name="T35" fmla="*/ 106 h 108"/>
                    <a:gd name="T36" fmla="*/ 30 w 30"/>
                    <a:gd name="T37" fmla="*/ 108 h 108"/>
                    <a:gd name="T38" fmla="*/ 28 w 30"/>
                    <a:gd name="T39" fmla="*/ 9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0" h="108">
                      <a:moveTo>
                        <a:pt x="28" y="96"/>
                      </a:moveTo>
                      <a:cubicBezTo>
                        <a:pt x="28" y="92"/>
                        <a:pt x="26" y="88"/>
                        <a:pt x="24" y="84"/>
                      </a:cubicBezTo>
                      <a:cubicBezTo>
                        <a:pt x="23" y="81"/>
                        <a:pt x="21" y="79"/>
                        <a:pt x="20" y="76"/>
                      </a:cubicBezTo>
                      <a:cubicBezTo>
                        <a:pt x="19" y="71"/>
                        <a:pt x="17" y="66"/>
                        <a:pt x="16" y="61"/>
                      </a:cubicBezTo>
                      <a:cubicBezTo>
                        <a:pt x="15" y="59"/>
                        <a:pt x="15" y="57"/>
                        <a:pt x="15" y="55"/>
                      </a:cubicBezTo>
                      <a:cubicBezTo>
                        <a:pt x="16" y="52"/>
                        <a:pt x="15" y="50"/>
                        <a:pt x="14" y="47"/>
                      </a:cubicBezTo>
                      <a:cubicBezTo>
                        <a:pt x="12" y="43"/>
                        <a:pt x="11" y="39"/>
                        <a:pt x="13" y="35"/>
                      </a:cubicBezTo>
                      <a:cubicBezTo>
                        <a:pt x="16" y="28"/>
                        <a:pt x="19" y="22"/>
                        <a:pt x="23" y="16"/>
                      </a:cubicBezTo>
                      <a:cubicBezTo>
                        <a:pt x="26" y="11"/>
                        <a:pt x="25" y="6"/>
                        <a:pt x="26" y="0"/>
                      </a:cubicBezTo>
                      <a:cubicBezTo>
                        <a:pt x="26" y="0"/>
                        <a:pt x="25" y="0"/>
                        <a:pt x="25" y="0"/>
                      </a:cubicBezTo>
                      <a:cubicBezTo>
                        <a:pt x="23" y="3"/>
                        <a:pt x="21" y="6"/>
                        <a:pt x="19" y="9"/>
                      </a:cubicBezTo>
                      <a:cubicBezTo>
                        <a:pt x="11" y="19"/>
                        <a:pt x="6" y="30"/>
                        <a:pt x="2" y="42"/>
                      </a:cubicBezTo>
                      <a:cubicBezTo>
                        <a:pt x="1" y="48"/>
                        <a:pt x="0" y="53"/>
                        <a:pt x="3" y="59"/>
                      </a:cubicBezTo>
                      <a:cubicBezTo>
                        <a:pt x="5" y="63"/>
                        <a:pt x="7" y="67"/>
                        <a:pt x="9" y="70"/>
                      </a:cubicBezTo>
                      <a:cubicBezTo>
                        <a:pt x="10" y="73"/>
                        <a:pt x="12" y="76"/>
                        <a:pt x="13" y="79"/>
                      </a:cubicBezTo>
                      <a:cubicBezTo>
                        <a:pt x="13" y="81"/>
                        <a:pt x="15" y="83"/>
                        <a:pt x="16" y="85"/>
                      </a:cubicBezTo>
                      <a:cubicBezTo>
                        <a:pt x="17" y="86"/>
                        <a:pt x="18" y="87"/>
                        <a:pt x="18" y="89"/>
                      </a:cubicBezTo>
                      <a:cubicBezTo>
                        <a:pt x="22" y="94"/>
                        <a:pt x="25" y="100"/>
                        <a:pt x="28" y="106"/>
                      </a:cubicBezTo>
                      <a:cubicBezTo>
                        <a:pt x="29" y="106"/>
                        <a:pt x="30" y="107"/>
                        <a:pt x="30" y="108"/>
                      </a:cubicBezTo>
                      <a:cubicBezTo>
                        <a:pt x="30" y="104"/>
                        <a:pt x="29" y="100"/>
                        <a:pt x="28" y="9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691" y="1260"/>
                  <a:ext cx="75" cy="39"/>
                </a:xfrm>
                <a:custGeom>
                  <a:avLst/>
                  <a:gdLst>
                    <a:gd name="T0" fmla="*/ 9 w 92"/>
                    <a:gd name="T1" fmla="*/ 10 h 48"/>
                    <a:gd name="T2" fmla="*/ 2 w 92"/>
                    <a:gd name="T3" fmla="*/ 14 h 48"/>
                    <a:gd name="T4" fmla="*/ 0 w 92"/>
                    <a:gd name="T5" fmla="*/ 17 h 48"/>
                    <a:gd name="T6" fmla="*/ 4 w 92"/>
                    <a:gd name="T7" fmla="*/ 16 h 48"/>
                    <a:gd name="T8" fmla="*/ 17 w 92"/>
                    <a:gd name="T9" fmla="*/ 13 h 48"/>
                    <a:gd name="T10" fmla="*/ 32 w 92"/>
                    <a:gd name="T11" fmla="*/ 10 h 48"/>
                    <a:gd name="T12" fmla="*/ 46 w 92"/>
                    <a:gd name="T13" fmla="*/ 9 h 48"/>
                    <a:gd name="T14" fmla="*/ 49 w 92"/>
                    <a:gd name="T15" fmla="*/ 10 h 48"/>
                    <a:gd name="T16" fmla="*/ 65 w 92"/>
                    <a:gd name="T17" fmla="*/ 20 h 48"/>
                    <a:gd name="T18" fmla="*/ 66 w 92"/>
                    <a:gd name="T19" fmla="*/ 22 h 48"/>
                    <a:gd name="T20" fmla="*/ 72 w 92"/>
                    <a:gd name="T21" fmla="*/ 26 h 48"/>
                    <a:gd name="T22" fmla="*/ 73 w 92"/>
                    <a:gd name="T23" fmla="*/ 27 h 48"/>
                    <a:gd name="T24" fmla="*/ 82 w 92"/>
                    <a:gd name="T25" fmla="*/ 39 h 48"/>
                    <a:gd name="T26" fmla="*/ 88 w 92"/>
                    <a:gd name="T27" fmla="*/ 47 h 48"/>
                    <a:gd name="T28" fmla="*/ 90 w 92"/>
                    <a:gd name="T29" fmla="*/ 48 h 48"/>
                    <a:gd name="T30" fmla="*/ 92 w 92"/>
                    <a:gd name="T31" fmla="*/ 48 h 48"/>
                    <a:gd name="T32" fmla="*/ 91 w 92"/>
                    <a:gd name="T33" fmla="*/ 44 h 48"/>
                    <a:gd name="T34" fmla="*/ 89 w 92"/>
                    <a:gd name="T35" fmla="*/ 39 h 48"/>
                    <a:gd name="T36" fmla="*/ 81 w 92"/>
                    <a:gd name="T37" fmla="*/ 24 h 48"/>
                    <a:gd name="T38" fmla="*/ 74 w 92"/>
                    <a:gd name="T39" fmla="*/ 12 h 48"/>
                    <a:gd name="T40" fmla="*/ 65 w 92"/>
                    <a:gd name="T41" fmla="*/ 3 h 48"/>
                    <a:gd name="T42" fmla="*/ 56 w 92"/>
                    <a:gd name="T43" fmla="*/ 1 h 48"/>
                    <a:gd name="T44" fmla="*/ 39 w 92"/>
                    <a:gd name="T45" fmla="*/ 2 h 48"/>
                    <a:gd name="T46" fmla="*/ 9 w 92"/>
                    <a:gd name="T47" fmla="*/ 10 h 48"/>
                    <a:gd name="T48" fmla="*/ 85 w 92"/>
                    <a:gd name="T49" fmla="*/ 36 h 48"/>
                    <a:gd name="T50" fmla="*/ 82 w 92"/>
                    <a:gd name="T51" fmla="*/ 29 h 48"/>
                    <a:gd name="T52" fmla="*/ 83 w 92"/>
                    <a:gd name="T53" fmla="*/ 29 h 48"/>
                    <a:gd name="T54" fmla="*/ 85 w 92"/>
                    <a:gd name="T55" fmla="*/ 35 h 48"/>
                    <a:gd name="T56" fmla="*/ 85 w 92"/>
                    <a:gd name="T57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2" h="48">
                      <a:moveTo>
                        <a:pt x="9" y="10"/>
                      </a:moveTo>
                      <a:cubicBezTo>
                        <a:pt x="7" y="11"/>
                        <a:pt x="4" y="12"/>
                        <a:pt x="2" y="14"/>
                      </a:cubicBezTo>
                      <a:cubicBezTo>
                        <a:pt x="2" y="15"/>
                        <a:pt x="1" y="16"/>
                        <a:pt x="0" y="17"/>
                      </a:cubicBezTo>
                      <a:cubicBezTo>
                        <a:pt x="1" y="17"/>
                        <a:pt x="2" y="16"/>
                        <a:pt x="4" y="16"/>
                      </a:cubicBezTo>
                      <a:cubicBezTo>
                        <a:pt x="8" y="15"/>
                        <a:pt x="13" y="14"/>
                        <a:pt x="17" y="13"/>
                      </a:cubicBezTo>
                      <a:cubicBezTo>
                        <a:pt x="22" y="12"/>
                        <a:pt x="27" y="11"/>
                        <a:pt x="32" y="10"/>
                      </a:cubicBezTo>
                      <a:cubicBezTo>
                        <a:pt x="36" y="10"/>
                        <a:pt x="41" y="9"/>
                        <a:pt x="46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55" y="13"/>
                        <a:pt x="60" y="17"/>
                        <a:pt x="65" y="20"/>
                      </a:cubicBezTo>
                      <a:cubicBezTo>
                        <a:pt x="66" y="20"/>
                        <a:pt x="66" y="21"/>
                        <a:pt x="66" y="22"/>
                      </a:cubicBezTo>
                      <a:cubicBezTo>
                        <a:pt x="68" y="23"/>
                        <a:pt x="70" y="25"/>
                        <a:pt x="72" y="26"/>
                      </a:cubicBezTo>
                      <a:cubicBezTo>
                        <a:pt x="72" y="27"/>
                        <a:pt x="73" y="27"/>
                        <a:pt x="73" y="27"/>
                      </a:cubicBezTo>
                      <a:cubicBezTo>
                        <a:pt x="76" y="31"/>
                        <a:pt x="79" y="35"/>
                        <a:pt x="82" y="39"/>
                      </a:cubicBezTo>
                      <a:cubicBezTo>
                        <a:pt x="84" y="42"/>
                        <a:pt x="86" y="44"/>
                        <a:pt x="88" y="47"/>
                      </a:cubicBezTo>
                      <a:cubicBezTo>
                        <a:pt x="89" y="47"/>
                        <a:pt x="90" y="48"/>
                        <a:pt x="90" y="48"/>
                      </a:cubicBezTo>
                      <a:cubicBezTo>
                        <a:pt x="91" y="48"/>
                        <a:pt x="91" y="48"/>
                        <a:pt x="92" y="48"/>
                      </a:cubicBezTo>
                      <a:cubicBezTo>
                        <a:pt x="91" y="47"/>
                        <a:pt x="91" y="45"/>
                        <a:pt x="91" y="44"/>
                      </a:cubicBezTo>
                      <a:cubicBezTo>
                        <a:pt x="90" y="43"/>
                        <a:pt x="89" y="41"/>
                        <a:pt x="89" y="39"/>
                      </a:cubicBezTo>
                      <a:cubicBezTo>
                        <a:pt x="86" y="34"/>
                        <a:pt x="84" y="29"/>
                        <a:pt x="81" y="24"/>
                      </a:cubicBezTo>
                      <a:cubicBezTo>
                        <a:pt x="79" y="20"/>
                        <a:pt x="77" y="16"/>
                        <a:pt x="74" y="12"/>
                      </a:cubicBezTo>
                      <a:cubicBezTo>
                        <a:pt x="71" y="9"/>
                        <a:pt x="68" y="6"/>
                        <a:pt x="65" y="3"/>
                      </a:cubicBezTo>
                      <a:cubicBezTo>
                        <a:pt x="62" y="2"/>
                        <a:pt x="59" y="1"/>
                        <a:pt x="56" y="1"/>
                      </a:cubicBezTo>
                      <a:cubicBezTo>
                        <a:pt x="51" y="0"/>
                        <a:pt x="45" y="1"/>
                        <a:pt x="39" y="2"/>
                      </a:cubicBezTo>
                      <a:cubicBezTo>
                        <a:pt x="29" y="3"/>
                        <a:pt x="19" y="6"/>
                        <a:pt x="9" y="10"/>
                      </a:cubicBezTo>
                      <a:moveTo>
                        <a:pt x="85" y="36"/>
                      </a:moveTo>
                      <a:cubicBezTo>
                        <a:pt x="84" y="33"/>
                        <a:pt x="83" y="31"/>
                        <a:pt x="82" y="29"/>
                      </a:cubicBez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84" y="31"/>
                        <a:pt x="84" y="33"/>
                        <a:pt x="85" y="35"/>
                      </a:cubicBezTo>
                      <a:cubicBezTo>
                        <a:pt x="85" y="36"/>
                        <a:pt x="85" y="36"/>
                        <a:pt x="85" y="36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56" y="1250"/>
                  <a:ext cx="43" cy="72"/>
                </a:xfrm>
                <a:custGeom>
                  <a:avLst/>
                  <a:gdLst>
                    <a:gd name="T0" fmla="*/ 2 w 52"/>
                    <a:gd name="T1" fmla="*/ 0 h 89"/>
                    <a:gd name="T2" fmla="*/ 10 w 52"/>
                    <a:gd name="T3" fmla="*/ 4 h 89"/>
                    <a:gd name="T4" fmla="*/ 36 w 52"/>
                    <a:gd name="T5" fmla="*/ 24 h 89"/>
                    <a:gd name="T6" fmla="*/ 46 w 52"/>
                    <a:gd name="T7" fmla="*/ 38 h 89"/>
                    <a:gd name="T8" fmla="*/ 48 w 52"/>
                    <a:gd name="T9" fmla="*/ 68 h 89"/>
                    <a:gd name="T10" fmla="*/ 43 w 52"/>
                    <a:gd name="T11" fmla="*/ 73 h 89"/>
                    <a:gd name="T12" fmla="*/ 39 w 52"/>
                    <a:gd name="T13" fmla="*/ 78 h 89"/>
                    <a:gd name="T14" fmla="*/ 38 w 52"/>
                    <a:gd name="T15" fmla="*/ 84 h 89"/>
                    <a:gd name="T16" fmla="*/ 34 w 52"/>
                    <a:gd name="T17" fmla="*/ 88 h 89"/>
                    <a:gd name="T18" fmla="*/ 34 w 52"/>
                    <a:gd name="T19" fmla="*/ 83 h 89"/>
                    <a:gd name="T20" fmla="*/ 37 w 52"/>
                    <a:gd name="T21" fmla="*/ 63 h 89"/>
                    <a:gd name="T22" fmla="*/ 39 w 52"/>
                    <a:gd name="T23" fmla="*/ 54 h 89"/>
                    <a:gd name="T24" fmla="*/ 28 w 52"/>
                    <a:gd name="T25" fmla="*/ 29 h 89"/>
                    <a:gd name="T26" fmla="*/ 12 w 52"/>
                    <a:gd name="T27" fmla="*/ 14 h 89"/>
                    <a:gd name="T28" fmla="*/ 1 w 52"/>
                    <a:gd name="T29" fmla="*/ 4 h 89"/>
                    <a:gd name="T30" fmla="*/ 2 w 52"/>
                    <a:gd name="T31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2" h="89">
                      <a:moveTo>
                        <a:pt x="2" y="0"/>
                      </a:moveTo>
                      <a:cubicBezTo>
                        <a:pt x="5" y="1"/>
                        <a:pt x="7" y="3"/>
                        <a:pt x="10" y="4"/>
                      </a:cubicBezTo>
                      <a:cubicBezTo>
                        <a:pt x="19" y="10"/>
                        <a:pt x="28" y="16"/>
                        <a:pt x="36" y="24"/>
                      </a:cubicBezTo>
                      <a:cubicBezTo>
                        <a:pt x="40" y="28"/>
                        <a:pt x="43" y="33"/>
                        <a:pt x="46" y="38"/>
                      </a:cubicBezTo>
                      <a:cubicBezTo>
                        <a:pt x="50" y="48"/>
                        <a:pt x="52" y="57"/>
                        <a:pt x="48" y="68"/>
                      </a:cubicBezTo>
                      <a:cubicBezTo>
                        <a:pt x="47" y="70"/>
                        <a:pt x="46" y="73"/>
                        <a:pt x="43" y="73"/>
                      </a:cubicBezTo>
                      <a:cubicBezTo>
                        <a:pt x="40" y="74"/>
                        <a:pt x="39" y="76"/>
                        <a:pt x="39" y="78"/>
                      </a:cubicBezTo>
                      <a:cubicBezTo>
                        <a:pt x="39" y="80"/>
                        <a:pt x="39" y="82"/>
                        <a:pt x="38" y="84"/>
                      </a:cubicBezTo>
                      <a:cubicBezTo>
                        <a:pt x="38" y="86"/>
                        <a:pt x="38" y="89"/>
                        <a:pt x="34" y="88"/>
                      </a:cubicBezTo>
                      <a:cubicBezTo>
                        <a:pt x="34" y="86"/>
                        <a:pt x="35" y="85"/>
                        <a:pt x="34" y="83"/>
                      </a:cubicBezTo>
                      <a:cubicBezTo>
                        <a:pt x="34" y="76"/>
                        <a:pt x="35" y="70"/>
                        <a:pt x="37" y="63"/>
                      </a:cubicBezTo>
                      <a:cubicBezTo>
                        <a:pt x="38" y="61"/>
                        <a:pt x="39" y="57"/>
                        <a:pt x="39" y="54"/>
                      </a:cubicBezTo>
                      <a:cubicBezTo>
                        <a:pt x="38" y="45"/>
                        <a:pt x="34" y="37"/>
                        <a:pt x="28" y="29"/>
                      </a:cubicBezTo>
                      <a:cubicBezTo>
                        <a:pt x="24" y="23"/>
                        <a:pt x="18" y="18"/>
                        <a:pt x="12" y="14"/>
                      </a:cubicBezTo>
                      <a:cubicBezTo>
                        <a:pt x="8" y="11"/>
                        <a:pt x="5" y="8"/>
                        <a:pt x="1" y="4"/>
                      </a:cubicBezTo>
                      <a:cubicBezTo>
                        <a:pt x="0" y="3"/>
                        <a:pt x="0" y="1"/>
                        <a:pt x="2" y="0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77" y="1282"/>
                  <a:ext cx="77" cy="45"/>
                </a:xfrm>
                <a:custGeom>
                  <a:avLst/>
                  <a:gdLst>
                    <a:gd name="T0" fmla="*/ 85 w 95"/>
                    <a:gd name="T1" fmla="*/ 24 h 56"/>
                    <a:gd name="T2" fmla="*/ 82 w 95"/>
                    <a:gd name="T3" fmla="*/ 6 h 56"/>
                    <a:gd name="T4" fmla="*/ 85 w 95"/>
                    <a:gd name="T5" fmla="*/ 9 h 56"/>
                    <a:gd name="T6" fmla="*/ 94 w 95"/>
                    <a:gd name="T7" fmla="*/ 28 h 56"/>
                    <a:gd name="T8" fmla="*/ 94 w 95"/>
                    <a:gd name="T9" fmla="*/ 34 h 56"/>
                    <a:gd name="T10" fmla="*/ 81 w 95"/>
                    <a:gd name="T11" fmla="*/ 50 h 56"/>
                    <a:gd name="T12" fmla="*/ 75 w 95"/>
                    <a:gd name="T13" fmla="*/ 52 h 56"/>
                    <a:gd name="T14" fmla="*/ 66 w 95"/>
                    <a:gd name="T15" fmla="*/ 53 h 56"/>
                    <a:gd name="T16" fmla="*/ 42 w 95"/>
                    <a:gd name="T17" fmla="*/ 56 h 56"/>
                    <a:gd name="T18" fmla="*/ 16 w 95"/>
                    <a:gd name="T19" fmla="*/ 48 h 56"/>
                    <a:gd name="T20" fmla="*/ 8 w 95"/>
                    <a:gd name="T21" fmla="*/ 41 h 56"/>
                    <a:gd name="T22" fmla="*/ 1 w 95"/>
                    <a:gd name="T23" fmla="*/ 21 h 56"/>
                    <a:gd name="T24" fmla="*/ 2 w 95"/>
                    <a:gd name="T25" fmla="*/ 6 h 56"/>
                    <a:gd name="T26" fmla="*/ 3 w 95"/>
                    <a:gd name="T27" fmla="*/ 5 h 56"/>
                    <a:gd name="T28" fmla="*/ 5 w 95"/>
                    <a:gd name="T29" fmla="*/ 7 h 56"/>
                    <a:gd name="T30" fmla="*/ 6 w 95"/>
                    <a:gd name="T31" fmla="*/ 21 h 56"/>
                    <a:gd name="T32" fmla="*/ 16 w 95"/>
                    <a:gd name="T33" fmla="*/ 30 h 56"/>
                    <a:gd name="T34" fmla="*/ 15 w 95"/>
                    <a:gd name="T35" fmla="*/ 22 h 56"/>
                    <a:gd name="T36" fmla="*/ 18 w 95"/>
                    <a:gd name="T37" fmla="*/ 13 h 56"/>
                    <a:gd name="T38" fmla="*/ 22 w 95"/>
                    <a:gd name="T39" fmla="*/ 7 h 56"/>
                    <a:gd name="T40" fmla="*/ 49 w 95"/>
                    <a:gd name="T41" fmla="*/ 2 h 56"/>
                    <a:gd name="T42" fmla="*/ 62 w 95"/>
                    <a:gd name="T43" fmla="*/ 8 h 56"/>
                    <a:gd name="T44" fmla="*/ 70 w 95"/>
                    <a:gd name="T45" fmla="*/ 17 h 56"/>
                    <a:gd name="T46" fmla="*/ 74 w 95"/>
                    <a:gd name="T47" fmla="*/ 27 h 56"/>
                    <a:gd name="T48" fmla="*/ 75 w 95"/>
                    <a:gd name="T49" fmla="*/ 35 h 56"/>
                    <a:gd name="T50" fmla="*/ 83 w 95"/>
                    <a:gd name="T51" fmla="*/ 30 h 56"/>
                    <a:gd name="T52" fmla="*/ 85 w 95"/>
                    <a:gd name="T53" fmla="*/ 2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5" h="56">
                      <a:moveTo>
                        <a:pt x="85" y="24"/>
                      </a:moveTo>
                      <a:cubicBezTo>
                        <a:pt x="84" y="18"/>
                        <a:pt x="83" y="12"/>
                        <a:pt x="82" y="6"/>
                      </a:cubicBezTo>
                      <a:cubicBezTo>
                        <a:pt x="84" y="5"/>
                        <a:pt x="84" y="7"/>
                        <a:pt x="85" y="9"/>
                      </a:cubicBezTo>
                      <a:cubicBezTo>
                        <a:pt x="88" y="15"/>
                        <a:pt x="91" y="22"/>
                        <a:pt x="94" y="28"/>
                      </a:cubicBezTo>
                      <a:cubicBezTo>
                        <a:pt x="95" y="30"/>
                        <a:pt x="95" y="32"/>
                        <a:pt x="94" y="34"/>
                      </a:cubicBezTo>
                      <a:cubicBezTo>
                        <a:pt x="91" y="40"/>
                        <a:pt x="86" y="45"/>
                        <a:pt x="81" y="50"/>
                      </a:cubicBezTo>
                      <a:cubicBezTo>
                        <a:pt x="79" y="51"/>
                        <a:pt x="77" y="52"/>
                        <a:pt x="75" y="52"/>
                      </a:cubicBezTo>
                      <a:cubicBezTo>
                        <a:pt x="72" y="52"/>
                        <a:pt x="69" y="52"/>
                        <a:pt x="66" y="53"/>
                      </a:cubicBezTo>
                      <a:cubicBezTo>
                        <a:pt x="58" y="55"/>
                        <a:pt x="50" y="56"/>
                        <a:pt x="42" y="56"/>
                      </a:cubicBezTo>
                      <a:cubicBezTo>
                        <a:pt x="32" y="56"/>
                        <a:pt x="24" y="53"/>
                        <a:pt x="16" y="48"/>
                      </a:cubicBezTo>
                      <a:cubicBezTo>
                        <a:pt x="13" y="46"/>
                        <a:pt x="10" y="44"/>
                        <a:pt x="8" y="41"/>
                      </a:cubicBezTo>
                      <a:cubicBezTo>
                        <a:pt x="3" y="35"/>
                        <a:pt x="0" y="28"/>
                        <a:pt x="1" y="21"/>
                      </a:cubicBezTo>
                      <a:cubicBezTo>
                        <a:pt x="1" y="16"/>
                        <a:pt x="2" y="11"/>
                        <a:pt x="2" y="6"/>
                      </a:cubicBezTo>
                      <a:cubicBezTo>
                        <a:pt x="2" y="6"/>
                        <a:pt x="2" y="5"/>
                        <a:pt x="3" y="5"/>
                      </a:cubicBezTo>
                      <a:cubicBezTo>
                        <a:pt x="4" y="5"/>
                        <a:pt x="5" y="6"/>
                        <a:pt x="5" y="7"/>
                      </a:cubicBezTo>
                      <a:cubicBezTo>
                        <a:pt x="5" y="12"/>
                        <a:pt x="6" y="16"/>
                        <a:pt x="6" y="21"/>
                      </a:cubicBezTo>
                      <a:cubicBezTo>
                        <a:pt x="7" y="27"/>
                        <a:pt x="11" y="29"/>
                        <a:pt x="16" y="30"/>
                      </a:cubicBezTo>
                      <a:cubicBezTo>
                        <a:pt x="14" y="28"/>
                        <a:pt x="15" y="25"/>
                        <a:pt x="15" y="22"/>
                      </a:cubicBezTo>
                      <a:cubicBezTo>
                        <a:pt x="16" y="19"/>
                        <a:pt x="17" y="16"/>
                        <a:pt x="18" y="13"/>
                      </a:cubicBezTo>
                      <a:cubicBezTo>
                        <a:pt x="18" y="10"/>
                        <a:pt x="20" y="8"/>
                        <a:pt x="22" y="7"/>
                      </a:cubicBezTo>
                      <a:cubicBezTo>
                        <a:pt x="31" y="3"/>
                        <a:pt x="40" y="0"/>
                        <a:pt x="49" y="2"/>
                      </a:cubicBezTo>
                      <a:cubicBezTo>
                        <a:pt x="54" y="3"/>
                        <a:pt x="58" y="4"/>
                        <a:pt x="62" y="8"/>
                      </a:cubicBezTo>
                      <a:cubicBezTo>
                        <a:pt x="64" y="11"/>
                        <a:pt x="67" y="14"/>
                        <a:pt x="70" y="17"/>
                      </a:cubicBezTo>
                      <a:cubicBezTo>
                        <a:pt x="73" y="20"/>
                        <a:pt x="74" y="23"/>
                        <a:pt x="74" y="27"/>
                      </a:cubicBezTo>
                      <a:cubicBezTo>
                        <a:pt x="74" y="29"/>
                        <a:pt x="75" y="32"/>
                        <a:pt x="75" y="35"/>
                      </a:cubicBezTo>
                      <a:cubicBezTo>
                        <a:pt x="78" y="33"/>
                        <a:pt x="81" y="31"/>
                        <a:pt x="83" y="30"/>
                      </a:cubicBezTo>
                      <a:cubicBezTo>
                        <a:pt x="85" y="28"/>
                        <a:pt x="86" y="26"/>
                        <a:pt x="85" y="24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93" y="1289"/>
                  <a:ext cx="26" cy="34"/>
                </a:xfrm>
                <a:custGeom>
                  <a:avLst/>
                  <a:gdLst>
                    <a:gd name="T0" fmla="*/ 8 w 32"/>
                    <a:gd name="T1" fmla="*/ 38 h 42"/>
                    <a:gd name="T2" fmla="*/ 9 w 32"/>
                    <a:gd name="T3" fmla="*/ 38 h 42"/>
                    <a:gd name="T4" fmla="*/ 18 w 32"/>
                    <a:gd name="T5" fmla="*/ 35 h 42"/>
                    <a:gd name="T6" fmla="*/ 24 w 32"/>
                    <a:gd name="T7" fmla="*/ 22 h 42"/>
                    <a:gd name="T8" fmla="*/ 30 w 32"/>
                    <a:gd name="T9" fmla="*/ 12 h 42"/>
                    <a:gd name="T10" fmla="*/ 28 w 32"/>
                    <a:gd name="T11" fmla="*/ 4 h 42"/>
                    <a:gd name="T12" fmla="*/ 16 w 32"/>
                    <a:gd name="T13" fmla="*/ 0 h 42"/>
                    <a:gd name="T14" fmla="*/ 13 w 32"/>
                    <a:gd name="T15" fmla="*/ 1 h 42"/>
                    <a:gd name="T16" fmla="*/ 4 w 32"/>
                    <a:gd name="T17" fmla="*/ 16 h 42"/>
                    <a:gd name="T18" fmla="*/ 3 w 32"/>
                    <a:gd name="T19" fmla="*/ 22 h 42"/>
                    <a:gd name="T20" fmla="*/ 1 w 32"/>
                    <a:gd name="T21" fmla="*/ 30 h 42"/>
                    <a:gd name="T22" fmla="*/ 0 w 32"/>
                    <a:gd name="T23" fmla="*/ 33 h 42"/>
                    <a:gd name="T24" fmla="*/ 8 w 32"/>
                    <a:gd name="T25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2">
                      <a:moveTo>
                        <a:pt x="8" y="38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13" y="42"/>
                        <a:pt x="16" y="39"/>
                        <a:pt x="18" y="35"/>
                      </a:cubicBezTo>
                      <a:cubicBezTo>
                        <a:pt x="20" y="31"/>
                        <a:pt x="22" y="27"/>
                        <a:pt x="24" y="22"/>
                      </a:cubicBezTo>
                      <a:cubicBezTo>
                        <a:pt x="26" y="19"/>
                        <a:pt x="28" y="16"/>
                        <a:pt x="30" y="12"/>
                      </a:cubicBezTo>
                      <a:cubicBezTo>
                        <a:pt x="32" y="9"/>
                        <a:pt x="31" y="6"/>
                        <a:pt x="28" y="4"/>
                      </a:cubicBezTo>
                      <a:cubicBezTo>
                        <a:pt x="24" y="3"/>
                        <a:pt x="20" y="1"/>
                        <a:pt x="16" y="0"/>
                      </a:cubicBezTo>
                      <a:cubicBezTo>
                        <a:pt x="16" y="0"/>
                        <a:pt x="14" y="1"/>
                        <a:pt x="13" y="1"/>
                      </a:cubicBezTo>
                      <a:cubicBezTo>
                        <a:pt x="10" y="6"/>
                        <a:pt x="7" y="11"/>
                        <a:pt x="4" y="16"/>
                      </a:cubicBezTo>
                      <a:cubicBezTo>
                        <a:pt x="3" y="18"/>
                        <a:pt x="3" y="20"/>
                        <a:pt x="3" y="22"/>
                      </a:cubicBezTo>
                      <a:cubicBezTo>
                        <a:pt x="2" y="25"/>
                        <a:pt x="2" y="27"/>
                        <a:pt x="1" y="30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3" y="35"/>
                        <a:pt x="5" y="36"/>
                        <a:pt x="8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623" y="1313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623" y="1313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23" y="13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30" y="1234"/>
                  <a:ext cx="5" cy="5"/>
                </a:xfrm>
                <a:custGeom>
                  <a:avLst/>
                  <a:gdLst>
                    <a:gd name="T0" fmla="*/ 5 w 6"/>
                    <a:gd name="T1" fmla="*/ 1 h 6"/>
                    <a:gd name="T2" fmla="*/ 6 w 6"/>
                    <a:gd name="T3" fmla="*/ 3 h 6"/>
                    <a:gd name="T4" fmla="*/ 6 w 6"/>
                    <a:gd name="T5" fmla="*/ 4 h 6"/>
                    <a:gd name="T6" fmla="*/ 2 w 6"/>
                    <a:gd name="T7" fmla="*/ 5 h 6"/>
                    <a:gd name="T8" fmla="*/ 1 w 6"/>
                    <a:gd name="T9" fmla="*/ 3 h 6"/>
                    <a:gd name="T10" fmla="*/ 0 w 6"/>
                    <a:gd name="T11" fmla="*/ 1 h 6"/>
                    <a:gd name="T12" fmla="*/ 0 w 6"/>
                    <a:gd name="T13" fmla="*/ 1 h 6"/>
                    <a:gd name="T14" fmla="*/ 5 w 6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5" y="1"/>
                      </a:move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5" y="5"/>
                        <a:pt x="3" y="6"/>
                        <a:pt x="2" y="5"/>
                      </a:cubicBezTo>
                      <a:cubicBezTo>
                        <a:pt x="2" y="4"/>
                        <a:pt x="1" y="3"/>
                        <a:pt x="1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5" y="1"/>
                        <a:pt x="5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66" y="1226"/>
                  <a:ext cx="6" cy="5"/>
                </a:xfrm>
                <a:custGeom>
                  <a:avLst/>
                  <a:gdLst>
                    <a:gd name="T0" fmla="*/ 6 w 7"/>
                    <a:gd name="T1" fmla="*/ 1 h 6"/>
                    <a:gd name="T2" fmla="*/ 7 w 7"/>
                    <a:gd name="T3" fmla="*/ 3 h 6"/>
                    <a:gd name="T4" fmla="*/ 6 w 7"/>
                    <a:gd name="T5" fmla="*/ 4 h 6"/>
                    <a:gd name="T6" fmla="*/ 3 w 7"/>
                    <a:gd name="T7" fmla="*/ 5 h 6"/>
                    <a:gd name="T8" fmla="*/ 1 w 7"/>
                    <a:gd name="T9" fmla="*/ 3 h 6"/>
                    <a:gd name="T10" fmla="*/ 0 w 7"/>
                    <a:gd name="T11" fmla="*/ 1 h 6"/>
                    <a:gd name="T12" fmla="*/ 1 w 7"/>
                    <a:gd name="T13" fmla="*/ 1 h 6"/>
                    <a:gd name="T14" fmla="*/ 6 w 7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6">
                      <a:moveTo>
                        <a:pt x="6" y="1"/>
                      </a:moveTo>
                      <a:cubicBezTo>
                        <a:pt x="6" y="2"/>
                        <a:pt x="7" y="3"/>
                        <a:pt x="7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4" y="6"/>
                        <a:pt x="3" y="5"/>
                      </a:cubicBezTo>
                      <a:cubicBezTo>
                        <a:pt x="2" y="4"/>
                        <a:pt x="2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5" y="1"/>
                        <a:pt x="6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23" y="1354"/>
                  <a:ext cx="5" cy="5"/>
                </a:xfrm>
                <a:custGeom>
                  <a:avLst/>
                  <a:gdLst>
                    <a:gd name="T0" fmla="*/ 4 w 6"/>
                    <a:gd name="T1" fmla="*/ 1 h 6"/>
                    <a:gd name="T2" fmla="*/ 6 w 6"/>
                    <a:gd name="T3" fmla="*/ 4 h 6"/>
                    <a:gd name="T4" fmla="*/ 6 w 6"/>
                    <a:gd name="T5" fmla="*/ 5 h 6"/>
                    <a:gd name="T6" fmla="*/ 3 w 6"/>
                    <a:gd name="T7" fmla="*/ 6 h 6"/>
                    <a:gd name="T8" fmla="*/ 0 w 6"/>
                    <a:gd name="T9" fmla="*/ 5 h 6"/>
                    <a:gd name="T10" fmla="*/ 1 w 6"/>
                    <a:gd name="T11" fmla="*/ 3 h 6"/>
                    <a:gd name="T12" fmla="*/ 1 w 6"/>
                    <a:gd name="T13" fmla="*/ 2 h 6"/>
                    <a:gd name="T14" fmla="*/ 1 w 6"/>
                    <a:gd name="T15" fmla="*/ 1 h 6"/>
                    <a:gd name="T16" fmla="*/ 1 w 6"/>
                    <a:gd name="T17" fmla="*/ 0 h 6"/>
                    <a:gd name="T18" fmla="*/ 3 w 6"/>
                    <a:gd name="T19" fmla="*/ 0 h 6"/>
                    <a:gd name="T20" fmla="*/ 4 w 6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4" y="1"/>
                      </a:move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6"/>
                        <a:pt x="4" y="6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0" y="4"/>
                        <a:pt x="1" y="4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1"/>
                        <a:pt x="4" y="1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41" y="1359"/>
                  <a:ext cx="4" cy="6"/>
                </a:xfrm>
                <a:custGeom>
                  <a:avLst/>
                  <a:gdLst>
                    <a:gd name="T0" fmla="*/ 3 w 5"/>
                    <a:gd name="T1" fmla="*/ 1 h 8"/>
                    <a:gd name="T2" fmla="*/ 5 w 5"/>
                    <a:gd name="T3" fmla="*/ 4 h 8"/>
                    <a:gd name="T4" fmla="*/ 5 w 5"/>
                    <a:gd name="T5" fmla="*/ 5 h 8"/>
                    <a:gd name="T6" fmla="*/ 3 w 5"/>
                    <a:gd name="T7" fmla="*/ 7 h 8"/>
                    <a:gd name="T8" fmla="*/ 1 w 5"/>
                    <a:gd name="T9" fmla="*/ 7 h 8"/>
                    <a:gd name="T10" fmla="*/ 0 w 5"/>
                    <a:gd name="T11" fmla="*/ 2 h 8"/>
                    <a:gd name="T12" fmla="*/ 3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3" y="1"/>
                      </a:moveTo>
                      <a:cubicBezTo>
                        <a:pt x="4" y="2"/>
                        <a:pt x="5" y="3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3" y="6"/>
                        <a:pt x="3" y="7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0" y="7"/>
                        <a:pt x="0" y="3"/>
                        <a:pt x="0" y="2"/>
                      </a:cubicBezTo>
                      <a:cubicBezTo>
                        <a:pt x="1" y="0"/>
                        <a:pt x="2" y="0"/>
                        <a:pt x="3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52" y="1343"/>
                  <a:ext cx="8" cy="4"/>
                </a:xfrm>
                <a:custGeom>
                  <a:avLst/>
                  <a:gdLst>
                    <a:gd name="T0" fmla="*/ 8 w 9"/>
                    <a:gd name="T1" fmla="*/ 2 h 6"/>
                    <a:gd name="T2" fmla="*/ 8 w 9"/>
                    <a:gd name="T3" fmla="*/ 4 h 6"/>
                    <a:gd name="T4" fmla="*/ 8 w 9"/>
                    <a:gd name="T5" fmla="*/ 5 h 6"/>
                    <a:gd name="T6" fmla="*/ 3 w 9"/>
                    <a:gd name="T7" fmla="*/ 5 h 6"/>
                    <a:gd name="T8" fmla="*/ 0 w 9"/>
                    <a:gd name="T9" fmla="*/ 3 h 6"/>
                    <a:gd name="T10" fmla="*/ 5 w 9"/>
                    <a:gd name="T11" fmla="*/ 0 h 6"/>
                    <a:gd name="T12" fmla="*/ 6 w 9"/>
                    <a:gd name="T13" fmla="*/ 0 h 6"/>
                    <a:gd name="T14" fmla="*/ 8 w 9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8" y="2"/>
                      </a:moveTo>
                      <a:cubicBezTo>
                        <a:pt x="8" y="3"/>
                        <a:pt x="9" y="3"/>
                        <a:pt x="8" y="4"/>
                      </a:cubicBez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6" y="6"/>
                        <a:pt x="3" y="6"/>
                        <a:pt x="3" y="5"/>
                      </a:cubicBezTo>
                      <a:cubicBezTo>
                        <a:pt x="1" y="5"/>
                        <a:pt x="1" y="4"/>
                        <a:pt x="0" y="3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2"/>
                        <a:pt x="8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64" y="1365"/>
                  <a:ext cx="5" cy="5"/>
                </a:xfrm>
                <a:custGeom>
                  <a:avLst/>
                  <a:gdLst>
                    <a:gd name="T0" fmla="*/ 5 w 6"/>
                    <a:gd name="T1" fmla="*/ 0 h 6"/>
                    <a:gd name="T2" fmla="*/ 6 w 6"/>
                    <a:gd name="T3" fmla="*/ 3 h 6"/>
                    <a:gd name="T4" fmla="*/ 5 w 6"/>
                    <a:gd name="T5" fmla="*/ 4 h 6"/>
                    <a:gd name="T6" fmla="*/ 2 w 6"/>
                    <a:gd name="T7" fmla="*/ 5 h 6"/>
                    <a:gd name="T8" fmla="*/ 1 w 6"/>
                    <a:gd name="T9" fmla="*/ 3 h 6"/>
                    <a:gd name="T10" fmla="*/ 0 w 6"/>
                    <a:gd name="T11" fmla="*/ 1 h 6"/>
                    <a:gd name="T12" fmla="*/ 0 w 6"/>
                    <a:gd name="T13" fmla="*/ 1 h 6"/>
                    <a:gd name="T14" fmla="*/ 5 w 6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5" y="0"/>
                      </a:moveTo>
                      <a:cubicBezTo>
                        <a:pt x="6" y="1"/>
                        <a:pt x="6" y="2"/>
                        <a:pt x="6" y="3"/>
                      </a:cubicBezTo>
                      <a:cubicBezTo>
                        <a:pt x="6" y="3"/>
                        <a:pt x="6" y="3"/>
                        <a:pt x="5" y="4"/>
                      </a:cubicBezTo>
                      <a:cubicBezTo>
                        <a:pt x="5" y="5"/>
                        <a:pt x="4" y="6"/>
                        <a:pt x="2" y="5"/>
                      </a:cubicBezTo>
                      <a:cubicBezTo>
                        <a:pt x="2" y="4"/>
                        <a:pt x="1" y="3"/>
                        <a:pt x="1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4" y="0"/>
                        <a:pt x="5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61" y="1346"/>
                  <a:ext cx="4" cy="5"/>
                </a:xfrm>
                <a:custGeom>
                  <a:avLst/>
                  <a:gdLst>
                    <a:gd name="T0" fmla="*/ 4 w 5"/>
                    <a:gd name="T1" fmla="*/ 1 h 6"/>
                    <a:gd name="T2" fmla="*/ 5 w 5"/>
                    <a:gd name="T3" fmla="*/ 4 h 6"/>
                    <a:gd name="T4" fmla="*/ 5 w 5"/>
                    <a:gd name="T5" fmla="*/ 4 h 6"/>
                    <a:gd name="T6" fmla="*/ 2 w 5"/>
                    <a:gd name="T7" fmla="*/ 6 h 6"/>
                    <a:gd name="T8" fmla="*/ 0 w 5"/>
                    <a:gd name="T9" fmla="*/ 4 h 6"/>
                    <a:gd name="T10" fmla="*/ 0 w 5"/>
                    <a:gd name="T11" fmla="*/ 3 h 6"/>
                    <a:gd name="T12" fmla="*/ 0 w 5"/>
                    <a:gd name="T13" fmla="*/ 2 h 6"/>
                    <a:gd name="T14" fmla="*/ 0 w 5"/>
                    <a:gd name="T15" fmla="*/ 1 h 6"/>
                    <a:gd name="T16" fmla="*/ 0 w 5"/>
                    <a:gd name="T17" fmla="*/ 0 h 6"/>
                    <a:gd name="T18" fmla="*/ 3 w 5"/>
                    <a:gd name="T19" fmla="*/ 0 h 6"/>
                    <a:gd name="T20" fmla="*/ 4 w 5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6">
                      <a:moveTo>
                        <a:pt x="4" y="1"/>
                      </a:moveTo>
                      <a:cubicBezTo>
                        <a:pt x="5" y="3"/>
                        <a:pt x="5" y="3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5"/>
                        <a:pt x="3" y="6"/>
                        <a:pt x="2" y="6"/>
                      </a:cubicBezTo>
                      <a:cubicBezTo>
                        <a:pt x="1" y="6"/>
                        <a:pt x="0" y="5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ubicBezTo>
                        <a:pt x="3" y="0"/>
                        <a:pt x="4" y="1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78" y="1351"/>
                  <a:ext cx="4" cy="5"/>
                </a:xfrm>
                <a:custGeom>
                  <a:avLst/>
                  <a:gdLst>
                    <a:gd name="T0" fmla="*/ 3 w 5"/>
                    <a:gd name="T1" fmla="*/ 1 h 7"/>
                    <a:gd name="T2" fmla="*/ 5 w 5"/>
                    <a:gd name="T3" fmla="*/ 4 h 7"/>
                    <a:gd name="T4" fmla="*/ 5 w 5"/>
                    <a:gd name="T5" fmla="*/ 5 h 7"/>
                    <a:gd name="T6" fmla="*/ 3 w 5"/>
                    <a:gd name="T7" fmla="*/ 6 h 7"/>
                    <a:gd name="T8" fmla="*/ 1 w 5"/>
                    <a:gd name="T9" fmla="*/ 7 h 7"/>
                    <a:gd name="T10" fmla="*/ 1 w 5"/>
                    <a:gd name="T11" fmla="*/ 1 h 7"/>
                    <a:gd name="T12" fmla="*/ 3 w 5"/>
                    <a:gd name="T1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7">
                      <a:moveTo>
                        <a:pt x="3" y="1"/>
                      </a:moveTo>
                      <a:cubicBezTo>
                        <a:pt x="5" y="1"/>
                        <a:pt x="5" y="3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3" y="6"/>
                        <a:pt x="3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6"/>
                        <a:pt x="0" y="2"/>
                        <a:pt x="1" y="1"/>
                      </a:cubicBezTo>
                      <a:cubicBezTo>
                        <a:pt x="1" y="0"/>
                        <a:pt x="2" y="0"/>
                        <a:pt x="3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90" y="1334"/>
                  <a:ext cx="7" cy="5"/>
                </a:xfrm>
                <a:custGeom>
                  <a:avLst/>
                  <a:gdLst>
                    <a:gd name="T0" fmla="*/ 8 w 9"/>
                    <a:gd name="T1" fmla="*/ 3 h 7"/>
                    <a:gd name="T2" fmla="*/ 9 w 9"/>
                    <a:gd name="T3" fmla="*/ 5 h 7"/>
                    <a:gd name="T4" fmla="*/ 8 w 9"/>
                    <a:gd name="T5" fmla="*/ 6 h 7"/>
                    <a:gd name="T6" fmla="*/ 3 w 9"/>
                    <a:gd name="T7" fmla="*/ 6 h 7"/>
                    <a:gd name="T8" fmla="*/ 0 w 9"/>
                    <a:gd name="T9" fmla="*/ 3 h 7"/>
                    <a:gd name="T10" fmla="*/ 5 w 9"/>
                    <a:gd name="T11" fmla="*/ 1 h 7"/>
                    <a:gd name="T12" fmla="*/ 6 w 9"/>
                    <a:gd name="T13" fmla="*/ 0 h 7"/>
                    <a:gd name="T14" fmla="*/ 8 w 9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7">
                      <a:moveTo>
                        <a:pt x="8" y="3"/>
                      </a:moveTo>
                      <a:cubicBezTo>
                        <a:pt x="9" y="4"/>
                        <a:pt x="9" y="4"/>
                        <a:pt x="9" y="5"/>
                      </a:cubicBezTo>
                      <a:cubicBezTo>
                        <a:pt x="9" y="5"/>
                        <a:pt x="8" y="5"/>
                        <a:pt x="8" y="6"/>
                      </a:cubicBezTo>
                      <a:cubicBezTo>
                        <a:pt x="7" y="7"/>
                        <a:pt x="4" y="7"/>
                        <a:pt x="3" y="6"/>
                      </a:cubicBezTo>
                      <a:cubicBezTo>
                        <a:pt x="2" y="5"/>
                        <a:pt x="1" y="4"/>
                        <a:pt x="0" y="3"/>
                      </a:cubicBezTo>
                      <a:cubicBezTo>
                        <a:pt x="2" y="2"/>
                        <a:pt x="4" y="1"/>
                        <a:pt x="5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7" y="1"/>
                        <a:pt x="8" y="3"/>
                        <a:pt x="8" y="3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01" y="1356"/>
                  <a:ext cx="5" cy="5"/>
                </a:xfrm>
                <a:custGeom>
                  <a:avLst/>
                  <a:gdLst>
                    <a:gd name="T0" fmla="*/ 5 w 6"/>
                    <a:gd name="T1" fmla="*/ 1 h 6"/>
                    <a:gd name="T2" fmla="*/ 6 w 6"/>
                    <a:gd name="T3" fmla="*/ 3 h 6"/>
                    <a:gd name="T4" fmla="*/ 6 w 6"/>
                    <a:gd name="T5" fmla="*/ 5 h 6"/>
                    <a:gd name="T6" fmla="*/ 3 w 6"/>
                    <a:gd name="T7" fmla="*/ 6 h 6"/>
                    <a:gd name="T8" fmla="*/ 1 w 6"/>
                    <a:gd name="T9" fmla="*/ 3 h 6"/>
                    <a:gd name="T10" fmla="*/ 0 w 6"/>
                    <a:gd name="T11" fmla="*/ 2 h 6"/>
                    <a:gd name="T12" fmla="*/ 0 w 6"/>
                    <a:gd name="T13" fmla="*/ 2 h 6"/>
                    <a:gd name="T14" fmla="*/ 5 w 6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5" y="1"/>
                      </a:moveTo>
                      <a:cubicBezTo>
                        <a:pt x="6" y="1"/>
                        <a:pt x="6" y="2"/>
                        <a:pt x="6" y="3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5"/>
                        <a:pt x="4" y="6"/>
                        <a:pt x="3" y="6"/>
                      </a:cubicBezTo>
                      <a:cubicBezTo>
                        <a:pt x="2" y="5"/>
                        <a:pt x="2" y="4"/>
                        <a:pt x="1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4" y="0"/>
                        <a:pt x="5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06" y="217"/>
                  <a:ext cx="68" cy="205"/>
                </a:xfrm>
                <a:custGeom>
                  <a:avLst/>
                  <a:gdLst>
                    <a:gd name="T0" fmla="*/ 79 w 84"/>
                    <a:gd name="T1" fmla="*/ 3 h 253"/>
                    <a:gd name="T2" fmla="*/ 76 w 84"/>
                    <a:gd name="T3" fmla="*/ 11 h 253"/>
                    <a:gd name="T4" fmla="*/ 65 w 84"/>
                    <a:gd name="T5" fmla="*/ 32 h 253"/>
                    <a:gd name="T6" fmla="*/ 38 w 84"/>
                    <a:gd name="T7" fmla="*/ 69 h 253"/>
                    <a:gd name="T8" fmla="*/ 36 w 84"/>
                    <a:gd name="T9" fmla="*/ 71 h 253"/>
                    <a:gd name="T10" fmla="*/ 36 w 84"/>
                    <a:gd name="T11" fmla="*/ 64 h 253"/>
                    <a:gd name="T12" fmla="*/ 34 w 84"/>
                    <a:gd name="T13" fmla="*/ 27 h 253"/>
                    <a:gd name="T14" fmla="*/ 29 w 84"/>
                    <a:gd name="T15" fmla="*/ 14 h 253"/>
                    <a:gd name="T16" fmla="*/ 27 w 84"/>
                    <a:gd name="T17" fmla="*/ 14 h 253"/>
                    <a:gd name="T18" fmla="*/ 27 w 84"/>
                    <a:gd name="T19" fmla="*/ 19 h 253"/>
                    <a:gd name="T20" fmla="*/ 31 w 84"/>
                    <a:gd name="T21" fmla="*/ 38 h 253"/>
                    <a:gd name="T22" fmla="*/ 29 w 84"/>
                    <a:gd name="T23" fmla="*/ 87 h 253"/>
                    <a:gd name="T24" fmla="*/ 28 w 84"/>
                    <a:gd name="T25" fmla="*/ 97 h 253"/>
                    <a:gd name="T26" fmla="*/ 23 w 84"/>
                    <a:gd name="T27" fmla="*/ 131 h 253"/>
                    <a:gd name="T28" fmla="*/ 19 w 84"/>
                    <a:gd name="T29" fmla="*/ 150 h 253"/>
                    <a:gd name="T30" fmla="*/ 9 w 84"/>
                    <a:gd name="T31" fmla="*/ 189 h 253"/>
                    <a:gd name="T32" fmla="*/ 0 w 84"/>
                    <a:gd name="T33" fmla="*/ 233 h 253"/>
                    <a:gd name="T34" fmla="*/ 4 w 84"/>
                    <a:gd name="T35" fmla="*/ 253 h 253"/>
                    <a:gd name="T36" fmla="*/ 6 w 84"/>
                    <a:gd name="T37" fmla="*/ 225 h 253"/>
                    <a:gd name="T38" fmla="*/ 18 w 84"/>
                    <a:gd name="T39" fmla="*/ 181 h 253"/>
                    <a:gd name="T40" fmla="*/ 28 w 84"/>
                    <a:gd name="T41" fmla="*/ 159 h 253"/>
                    <a:gd name="T42" fmla="*/ 57 w 84"/>
                    <a:gd name="T43" fmla="*/ 120 h 253"/>
                    <a:gd name="T44" fmla="*/ 61 w 84"/>
                    <a:gd name="T45" fmla="*/ 111 h 253"/>
                    <a:gd name="T46" fmla="*/ 57 w 84"/>
                    <a:gd name="T47" fmla="*/ 113 h 253"/>
                    <a:gd name="T48" fmla="*/ 53 w 84"/>
                    <a:gd name="T49" fmla="*/ 119 h 253"/>
                    <a:gd name="T50" fmla="*/ 34 w 84"/>
                    <a:gd name="T51" fmla="*/ 140 h 253"/>
                    <a:gd name="T52" fmla="*/ 25 w 84"/>
                    <a:gd name="T53" fmla="*/ 151 h 253"/>
                    <a:gd name="T54" fmla="*/ 25 w 84"/>
                    <a:gd name="T55" fmla="*/ 148 h 253"/>
                    <a:gd name="T56" fmla="*/ 30 w 84"/>
                    <a:gd name="T57" fmla="*/ 119 h 253"/>
                    <a:gd name="T58" fmla="*/ 34 w 84"/>
                    <a:gd name="T59" fmla="*/ 93 h 253"/>
                    <a:gd name="T60" fmla="*/ 39 w 84"/>
                    <a:gd name="T61" fmla="*/ 79 h 253"/>
                    <a:gd name="T62" fmla="*/ 66 w 84"/>
                    <a:gd name="T63" fmla="*/ 41 h 253"/>
                    <a:gd name="T64" fmla="*/ 83 w 84"/>
                    <a:gd name="T65" fmla="*/ 5 h 253"/>
                    <a:gd name="T66" fmla="*/ 84 w 84"/>
                    <a:gd name="T67" fmla="*/ 0 h 253"/>
                    <a:gd name="T68" fmla="*/ 79 w 84"/>
                    <a:gd name="T69" fmla="*/ 3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" h="253">
                      <a:moveTo>
                        <a:pt x="79" y="3"/>
                      </a:moveTo>
                      <a:cubicBezTo>
                        <a:pt x="78" y="6"/>
                        <a:pt x="77" y="8"/>
                        <a:pt x="76" y="11"/>
                      </a:cubicBezTo>
                      <a:cubicBezTo>
                        <a:pt x="72" y="18"/>
                        <a:pt x="68" y="25"/>
                        <a:pt x="65" y="32"/>
                      </a:cubicBezTo>
                      <a:cubicBezTo>
                        <a:pt x="58" y="45"/>
                        <a:pt x="48" y="57"/>
                        <a:pt x="38" y="69"/>
                      </a:cubicBezTo>
                      <a:cubicBezTo>
                        <a:pt x="38" y="69"/>
                        <a:pt x="37" y="70"/>
                        <a:pt x="36" y="71"/>
                      </a:cubicBezTo>
                      <a:cubicBezTo>
                        <a:pt x="36" y="68"/>
                        <a:pt x="36" y="66"/>
                        <a:pt x="36" y="64"/>
                      </a:cubicBezTo>
                      <a:cubicBezTo>
                        <a:pt x="35" y="52"/>
                        <a:pt x="36" y="39"/>
                        <a:pt x="34" y="27"/>
                      </a:cubicBezTo>
                      <a:cubicBezTo>
                        <a:pt x="33" y="22"/>
                        <a:pt x="32" y="18"/>
                        <a:pt x="29" y="14"/>
                      </a:cubicBezTo>
                      <a:cubicBezTo>
                        <a:pt x="28" y="14"/>
                        <a:pt x="28" y="14"/>
                        <a:pt x="27" y="14"/>
                      </a:cubicBezTo>
                      <a:cubicBezTo>
                        <a:pt x="27" y="16"/>
                        <a:pt x="27" y="17"/>
                        <a:pt x="27" y="19"/>
                      </a:cubicBezTo>
                      <a:cubicBezTo>
                        <a:pt x="28" y="25"/>
                        <a:pt x="30" y="31"/>
                        <a:pt x="31" y="38"/>
                      </a:cubicBezTo>
                      <a:cubicBezTo>
                        <a:pt x="32" y="54"/>
                        <a:pt x="33" y="71"/>
                        <a:pt x="29" y="87"/>
                      </a:cubicBezTo>
                      <a:cubicBezTo>
                        <a:pt x="28" y="91"/>
                        <a:pt x="28" y="94"/>
                        <a:pt x="28" y="97"/>
                      </a:cubicBezTo>
                      <a:cubicBezTo>
                        <a:pt x="26" y="109"/>
                        <a:pt x="24" y="120"/>
                        <a:pt x="23" y="131"/>
                      </a:cubicBezTo>
                      <a:cubicBezTo>
                        <a:pt x="21" y="138"/>
                        <a:pt x="20" y="144"/>
                        <a:pt x="19" y="150"/>
                      </a:cubicBezTo>
                      <a:cubicBezTo>
                        <a:pt x="16" y="163"/>
                        <a:pt x="13" y="176"/>
                        <a:pt x="9" y="189"/>
                      </a:cubicBezTo>
                      <a:cubicBezTo>
                        <a:pt x="5" y="204"/>
                        <a:pt x="4" y="218"/>
                        <a:pt x="0" y="233"/>
                      </a:cubicBezTo>
                      <a:cubicBezTo>
                        <a:pt x="1" y="238"/>
                        <a:pt x="2" y="247"/>
                        <a:pt x="4" y="253"/>
                      </a:cubicBezTo>
                      <a:cubicBezTo>
                        <a:pt x="5" y="244"/>
                        <a:pt x="4" y="233"/>
                        <a:pt x="6" y="225"/>
                      </a:cubicBezTo>
                      <a:cubicBezTo>
                        <a:pt x="10" y="210"/>
                        <a:pt x="14" y="196"/>
                        <a:pt x="18" y="181"/>
                      </a:cubicBezTo>
                      <a:cubicBezTo>
                        <a:pt x="20" y="173"/>
                        <a:pt x="23" y="166"/>
                        <a:pt x="28" y="159"/>
                      </a:cubicBezTo>
                      <a:cubicBezTo>
                        <a:pt x="37" y="146"/>
                        <a:pt x="47" y="133"/>
                        <a:pt x="57" y="120"/>
                      </a:cubicBezTo>
                      <a:cubicBezTo>
                        <a:pt x="59" y="117"/>
                        <a:pt x="61" y="115"/>
                        <a:pt x="61" y="111"/>
                      </a:cubicBezTo>
                      <a:cubicBezTo>
                        <a:pt x="59" y="110"/>
                        <a:pt x="58" y="111"/>
                        <a:pt x="57" y="113"/>
                      </a:cubicBezTo>
                      <a:cubicBezTo>
                        <a:pt x="55" y="115"/>
                        <a:pt x="54" y="117"/>
                        <a:pt x="53" y="119"/>
                      </a:cubicBezTo>
                      <a:cubicBezTo>
                        <a:pt x="47" y="126"/>
                        <a:pt x="40" y="133"/>
                        <a:pt x="34" y="140"/>
                      </a:cubicBezTo>
                      <a:cubicBezTo>
                        <a:pt x="31" y="143"/>
                        <a:pt x="29" y="147"/>
                        <a:pt x="25" y="151"/>
                      </a:cubicBezTo>
                      <a:cubicBezTo>
                        <a:pt x="25" y="150"/>
                        <a:pt x="25" y="149"/>
                        <a:pt x="25" y="148"/>
                      </a:cubicBezTo>
                      <a:cubicBezTo>
                        <a:pt x="27" y="139"/>
                        <a:pt x="29" y="129"/>
                        <a:pt x="30" y="119"/>
                      </a:cubicBezTo>
                      <a:cubicBezTo>
                        <a:pt x="32" y="110"/>
                        <a:pt x="34" y="102"/>
                        <a:pt x="34" y="93"/>
                      </a:cubicBezTo>
                      <a:cubicBezTo>
                        <a:pt x="35" y="88"/>
                        <a:pt x="36" y="83"/>
                        <a:pt x="39" y="79"/>
                      </a:cubicBezTo>
                      <a:cubicBezTo>
                        <a:pt x="49" y="67"/>
                        <a:pt x="58" y="54"/>
                        <a:pt x="66" y="41"/>
                      </a:cubicBezTo>
                      <a:cubicBezTo>
                        <a:pt x="73" y="29"/>
                        <a:pt x="79" y="18"/>
                        <a:pt x="83" y="5"/>
                      </a:cubicBezTo>
                      <a:cubicBezTo>
                        <a:pt x="84" y="3"/>
                        <a:pt x="84" y="2"/>
                        <a:pt x="84" y="0"/>
                      </a:cubicBezTo>
                      <a:cubicBezTo>
                        <a:pt x="81" y="0"/>
                        <a:pt x="80" y="1"/>
                        <a:pt x="79" y="3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54" y="167"/>
                  <a:ext cx="172" cy="142"/>
                </a:xfrm>
                <a:custGeom>
                  <a:avLst/>
                  <a:gdLst>
                    <a:gd name="T0" fmla="*/ 22 w 211"/>
                    <a:gd name="T1" fmla="*/ 152 h 175"/>
                    <a:gd name="T2" fmla="*/ 43 w 211"/>
                    <a:gd name="T3" fmla="*/ 140 h 175"/>
                    <a:gd name="T4" fmla="*/ 73 w 211"/>
                    <a:gd name="T5" fmla="*/ 132 h 175"/>
                    <a:gd name="T6" fmla="*/ 89 w 211"/>
                    <a:gd name="T7" fmla="*/ 127 h 175"/>
                    <a:gd name="T8" fmla="*/ 108 w 211"/>
                    <a:gd name="T9" fmla="*/ 117 h 175"/>
                    <a:gd name="T10" fmla="*/ 141 w 211"/>
                    <a:gd name="T11" fmla="*/ 95 h 175"/>
                    <a:gd name="T12" fmla="*/ 178 w 211"/>
                    <a:gd name="T13" fmla="*/ 54 h 175"/>
                    <a:gd name="T14" fmla="*/ 189 w 211"/>
                    <a:gd name="T15" fmla="*/ 35 h 175"/>
                    <a:gd name="T16" fmla="*/ 208 w 211"/>
                    <a:gd name="T17" fmla="*/ 5 h 175"/>
                    <a:gd name="T18" fmla="*/ 209 w 211"/>
                    <a:gd name="T19" fmla="*/ 0 h 175"/>
                    <a:gd name="T20" fmla="*/ 208 w 211"/>
                    <a:gd name="T21" fmla="*/ 0 h 175"/>
                    <a:gd name="T22" fmla="*/ 180 w 211"/>
                    <a:gd name="T23" fmla="*/ 2 h 175"/>
                    <a:gd name="T24" fmla="*/ 147 w 211"/>
                    <a:gd name="T25" fmla="*/ 7 h 175"/>
                    <a:gd name="T26" fmla="*/ 130 w 211"/>
                    <a:gd name="T27" fmla="*/ 13 h 175"/>
                    <a:gd name="T28" fmla="*/ 90 w 211"/>
                    <a:gd name="T29" fmla="*/ 33 h 175"/>
                    <a:gd name="T30" fmla="*/ 58 w 211"/>
                    <a:gd name="T31" fmla="*/ 58 h 175"/>
                    <a:gd name="T32" fmla="*/ 35 w 211"/>
                    <a:gd name="T33" fmla="*/ 88 h 175"/>
                    <a:gd name="T34" fmla="*/ 17 w 211"/>
                    <a:gd name="T35" fmla="*/ 132 h 175"/>
                    <a:gd name="T36" fmla="*/ 1 w 211"/>
                    <a:gd name="T37" fmla="*/ 167 h 175"/>
                    <a:gd name="T38" fmla="*/ 1 w 211"/>
                    <a:gd name="T39" fmla="*/ 175 h 175"/>
                    <a:gd name="T40" fmla="*/ 9 w 211"/>
                    <a:gd name="T41" fmla="*/ 166 h 175"/>
                    <a:gd name="T42" fmla="*/ 22 w 211"/>
                    <a:gd name="T43" fmla="*/ 152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1" h="175">
                      <a:moveTo>
                        <a:pt x="22" y="152"/>
                      </a:moveTo>
                      <a:cubicBezTo>
                        <a:pt x="28" y="147"/>
                        <a:pt x="35" y="142"/>
                        <a:pt x="43" y="140"/>
                      </a:cubicBezTo>
                      <a:cubicBezTo>
                        <a:pt x="53" y="137"/>
                        <a:pt x="63" y="135"/>
                        <a:pt x="73" y="132"/>
                      </a:cubicBezTo>
                      <a:cubicBezTo>
                        <a:pt x="78" y="130"/>
                        <a:pt x="84" y="129"/>
                        <a:pt x="89" y="127"/>
                      </a:cubicBezTo>
                      <a:cubicBezTo>
                        <a:pt x="96" y="124"/>
                        <a:pt x="102" y="120"/>
                        <a:pt x="108" y="117"/>
                      </a:cubicBezTo>
                      <a:cubicBezTo>
                        <a:pt x="120" y="111"/>
                        <a:pt x="131" y="103"/>
                        <a:pt x="141" y="95"/>
                      </a:cubicBezTo>
                      <a:cubicBezTo>
                        <a:pt x="155" y="82"/>
                        <a:pt x="167" y="69"/>
                        <a:pt x="178" y="54"/>
                      </a:cubicBezTo>
                      <a:cubicBezTo>
                        <a:pt x="183" y="48"/>
                        <a:pt x="187" y="42"/>
                        <a:pt x="189" y="35"/>
                      </a:cubicBezTo>
                      <a:cubicBezTo>
                        <a:pt x="194" y="24"/>
                        <a:pt x="199" y="14"/>
                        <a:pt x="208" y="5"/>
                      </a:cubicBezTo>
                      <a:cubicBezTo>
                        <a:pt x="209" y="4"/>
                        <a:pt x="211" y="2"/>
                        <a:pt x="209" y="0"/>
                      </a:cubicBezTo>
                      <a:cubicBezTo>
                        <a:pt x="209" y="0"/>
                        <a:pt x="208" y="0"/>
                        <a:pt x="208" y="0"/>
                      </a:cubicBezTo>
                      <a:cubicBezTo>
                        <a:pt x="199" y="2"/>
                        <a:pt x="189" y="2"/>
                        <a:pt x="180" y="2"/>
                      </a:cubicBezTo>
                      <a:cubicBezTo>
                        <a:pt x="169" y="2"/>
                        <a:pt x="158" y="3"/>
                        <a:pt x="147" y="7"/>
                      </a:cubicBezTo>
                      <a:cubicBezTo>
                        <a:pt x="142" y="9"/>
                        <a:pt x="136" y="10"/>
                        <a:pt x="130" y="13"/>
                      </a:cubicBezTo>
                      <a:cubicBezTo>
                        <a:pt x="116" y="18"/>
                        <a:pt x="102" y="25"/>
                        <a:pt x="90" y="33"/>
                      </a:cubicBezTo>
                      <a:cubicBezTo>
                        <a:pt x="78" y="40"/>
                        <a:pt x="68" y="48"/>
                        <a:pt x="58" y="58"/>
                      </a:cubicBezTo>
                      <a:cubicBezTo>
                        <a:pt x="49" y="67"/>
                        <a:pt x="41" y="77"/>
                        <a:pt x="35" y="88"/>
                      </a:cubicBezTo>
                      <a:cubicBezTo>
                        <a:pt x="27" y="102"/>
                        <a:pt x="21" y="117"/>
                        <a:pt x="17" y="132"/>
                      </a:cubicBezTo>
                      <a:cubicBezTo>
                        <a:pt x="14" y="145"/>
                        <a:pt x="9" y="157"/>
                        <a:pt x="1" y="167"/>
                      </a:cubicBezTo>
                      <a:cubicBezTo>
                        <a:pt x="0" y="169"/>
                        <a:pt x="0" y="172"/>
                        <a:pt x="1" y="175"/>
                      </a:cubicBezTo>
                      <a:cubicBezTo>
                        <a:pt x="4" y="172"/>
                        <a:pt x="7" y="169"/>
                        <a:pt x="9" y="166"/>
                      </a:cubicBezTo>
                      <a:cubicBezTo>
                        <a:pt x="14" y="161"/>
                        <a:pt x="18" y="156"/>
                        <a:pt x="22" y="152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856" y="184"/>
                  <a:ext cx="133" cy="121"/>
                </a:xfrm>
                <a:custGeom>
                  <a:avLst/>
                  <a:gdLst>
                    <a:gd name="T0" fmla="*/ 87 w 163"/>
                    <a:gd name="T1" fmla="*/ 17 h 150"/>
                    <a:gd name="T2" fmla="*/ 116 w 163"/>
                    <a:gd name="T3" fmla="*/ 5 h 150"/>
                    <a:gd name="T4" fmla="*/ 102 w 163"/>
                    <a:gd name="T5" fmla="*/ 13 h 150"/>
                    <a:gd name="T6" fmla="*/ 106 w 163"/>
                    <a:gd name="T7" fmla="*/ 16 h 150"/>
                    <a:gd name="T8" fmla="*/ 110 w 163"/>
                    <a:gd name="T9" fmla="*/ 18 h 150"/>
                    <a:gd name="T10" fmla="*/ 141 w 163"/>
                    <a:gd name="T11" fmla="*/ 8 h 150"/>
                    <a:gd name="T12" fmla="*/ 120 w 163"/>
                    <a:gd name="T13" fmla="*/ 21 h 150"/>
                    <a:gd name="T14" fmla="*/ 111 w 163"/>
                    <a:gd name="T15" fmla="*/ 30 h 150"/>
                    <a:gd name="T16" fmla="*/ 136 w 163"/>
                    <a:gd name="T17" fmla="*/ 18 h 150"/>
                    <a:gd name="T18" fmla="*/ 141 w 163"/>
                    <a:gd name="T19" fmla="*/ 23 h 150"/>
                    <a:gd name="T20" fmla="*/ 150 w 163"/>
                    <a:gd name="T21" fmla="*/ 16 h 150"/>
                    <a:gd name="T22" fmla="*/ 157 w 163"/>
                    <a:gd name="T23" fmla="*/ 13 h 150"/>
                    <a:gd name="T24" fmla="*/ 143 w 163"/>
                    <a:gd name="T25" fmla="*/ 37 h 150"/>
                    <a:gd name="T26" fmla="*/ 162 w 163"/>
                    <a:gd name="T27" fmla="*/ 19 h 150"/>
                    <a:gd name="T28" fmla="*/ 143 w 163"/>
                    <a:gd name="T29" fmla="*/ 47 h 150"/>
                    <a:gd name="T30" fmla="*/ 144 w 163"/>
                    <a:gd name="T31" fmla="*/ 47 h 150"/>
                    <a:gd name="T32" fmla="*/ 130 w 163"/>
                    <a:gd name="T33" fmla="*/ 64 h 150"/>
                    <a:gd name="T34" fmla="*/ 145 w 163"/>
                    <a:gd name="T35" fmla="*/ 51 h 150"/>
                    <a:gd name="T36" fmla="*/ 157 w 163"/>
                    <a:gd name="T37" fmla="*/ 42 h 150"/>
                    <a:gd name="T38" fmla="*/ 85 w 163"/>
                    <a:gd name="T39" fmla="*/ 100 h 150"/>
                    <a:gd name="T40" fmla="*/ 158 w 163"/>
                    <a:gd name="T41" fmla="*/ 45 h 150"/>
                    <a:gd name="T42" fmla="*/ 128 w 163"/>
                    <a:gd name="T43" fmla="*/ 77 h 150"/>
                    <a:gd name="T44" fmla="*/ 86 w 163"/>
                    <a:gd name="T45" fmla="*/ 98 h 150"/>
                    <a:gd name="T46" fmla="*/ 49 w 163"/>
                    <a:gd name="T47" fmla="*/ 113 h 150"/>
                    <a:gd name="T48" fmla="*/ 0 w 163"/>
                    <a:gd name="T49" fmla="*/ 150 h 150"/>
                    <a:gd name="T50" fmla="*/ 11 w 163"/>
                    <a:gd name="T51" fmla="*/ 126 h 150"/>
                    <a:gd name="T52" fmla="*/ 30 w 163"/>
                    <a:gd name="T53" fmla="*/ 84 h 150"/>
                    <a:gd name="T54" fmla="*/ 30 w 163"/>
                    <a:gd name="T55" fmla="*/ 74 h 150"/>
                    <a:gd name="T56" fmla="*/ 83 w 163"/>
                    <a:gd name="T57" fmla="*/ 25 h 150"/>
                    <a:gd name="T58" fmla="*/ 49 w 163"/>
                    <a:gd name="T59" fmla="*/ 52 h 150"/>
                    <a:gd name="T60" fmla="*/ 106 w 163"/>
                    <a:gd name="T61" fmla="*/ 37 h 150"/>
                    <a:gd name="T62" fmla="*/ 119 w 163"/>
                    <a:gd name="T63" fmla="*/ 36 h 150"/>
                    <a:gd name="T64" fmla="*/ 92 w 163"/>
                    <a:gd name="T65" fmla="*/ 81 h 150"/>
                    <a:gd name="T66" fmla="*/ 115 w 163"/>
                    <a:gd name="T67" fmla="*/ 57 h 150"/>
                    <a:gd name="T68" fmla="*/ 134 w 163"/>
                    <a:gd name="T69" fmla="*/ 34 h 150"/>
                    <a:gd name="T70" fmla="*/ 64 w 163"/>
                    <a:gd name="T71" fmla="*/ 57 h 150"/>
                    <a:gd name="T72" fmla="*/ 32 w 163"/>
                    <a:gd name="T73" fmla="*/ 93 h 150"/>
                    <a:gd name="T74" fmla="*/ 73 w 163"/>
                    <a:gd name="T75" fmla="*/ 40 h 150"/>
                    <a:gd name="T76" fmla="*/ 29 w 163"/>
                    <a:gd name="T77" fmla="*/ 110 h 150"/>
                    <a:gd name="T78" fmla="*/ 64 w 163"/>
                    <a:gd name="T79" fmla="*/ 102 h 150"/>
                    <a:gd name="T80" fmla="*/ 103 w 163"/>
                    <a:gd name="T81" fmla="*/ 41 h 150"/>
                    <a:gd name="T82" fmla="*/ 128 w 163"/>
                    <a:gd name="T83" fmla="*/ 35 h 150"/>
                    <a:gd name="T84" fmla="*/ 45 w 163"/>
                    <a:gd name="T85" fmla="*/ 86 h 150"/>
                    <a:gd name="T86" fmla="*/ 84 w 163"/>
                    <a:gd name="T87" fmla="*/ 36 h 150"/>
                    <a:gd name="T88" fmla="*/ 36 w 163"/>
                    <a:gd name="T89" fmla="*/ 112 h 150"/>
                    <a:gd name="T90" fmla="*/ 36 w 163"/>
                    <a:gd name="T91" fmla="*/ 112 h 150"/>
                    <a:gd name="T92" fmla="*/ 118 w 163"/>
                    <a:gd name="T93" fmla="*/ 40 h 150"/>
                    <a:gd name="T94" fmla="*/ 72 w 163"/>
                    <a:gd name="T95" fmla="*/ 83 h 150"/>
                    <a:gd name="T96" fmla="*/ 70 w 163"/>
                    <a:gd name="T97" fmla="*/ 74 h 150"/>
                    <a:gd name="T98" fmla="*/ 70 w 163"/>
                    <a:gd name="T99" fmla="*/ 74 h 150"/>
                    <a:gd name="T100" fmla="*/ 104 w 163"/>
                    <a:gd name="T101" fmla="*/ 29 h 150"/>
                    <a:gd name="T102" fmla="*/ 57 w 163"/>
                    <a:gd name="T103" fmla="*/ 9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3" h="150">
                      <a:moveTo>
                        <a:pt x="30" y="74"/>
                      </a:moveTo>
                      <a:cubicBezTo>
                        <a:pt x="33" y="69"/>
                        <a:pt x="36" y="64"/>
                        <a:pt x="39" y="59"/>
                      </a:cubicBezTo>
                      <a:cubicBezTo>
                        <a:pt x="44" y="54"/>
                        <a:pt x="50" y="48"/>
                        <a:pt x="56" y="43"/>
                      </a:cubicBezTo>
                      <a:cubicBezTo>
                        <a:pt x="66" y="34"/>
                        <a:pt x="76" y="24"/>
                        <a:pt x="87" y="17"/>
                      </a:cubicBezTo>
                      <a:cubicBezTo>
                        <a:pt x="96" y="12"/>
                        <a:pt x="104" y="6"/>
                        <a:pt x="114" y="3"/>
                      </a:cubicBezTo>
                      <a:cubicBezTo>
                        <a:pt x="116" y="2"/>
                        <a:pt x="118" y="1"/>
                        <a:pt x="121" y="0"/>
                      </a:cubicBezTo>
                      <a:cubicBezTo>
                        <a:pt x="116" y="4"/>
                        <a:pt x="110" y="5"/>
                        <a:pt x="106" y="9"/>
                      </a:cubicBezTo>
                      <a:cubicBezTo>
                        <a:pt x="109" y="7"/>
                        <a:pt x="112" y="6"/>
                        <a:pt x="116" y="5"/>
                      </a:cubicBezTo>
                      <a:cubicBezTo>
                        <a:pt x="116" y="5"/>
                        <a:pt x="116" y="5"/>
                        <a:pt x="116" y="5"/>
                      </a:cubicBezTo>
                      <a:cubicBezTo>
                        <a:pt x="113" y="6"/>
                        <a:pt x="111" y="8"/>
                        <a:pt x="108" y="9"/>
                      </a:cubicBezTo>
                      <a:cubicBezTo>
                        <a:pt x="106" y="10"/>
                        <a:pt x="103" y="11"/>
                        <a:pt x="101" y="13"/>
                      </a:cubicBezTo>
                      <a:cubicBezTo>
                        <a:pt x="101" y="13"/>
                        <a:pt x="102" y="13"/>
                        <a:pt x="102" y="13"/>
                      </a:cubicBezTo>
                      <a:cubicBezTo>
                        <a:pt x="102" y="14"/>
                        <a:pt x="101" y="14"/>
                        <a:pt x="101" y="14"/>
                      </a:cubicBezTo>
                      <a:cubicBezTo>
                        <a:pt x="94" y="20"/>
                        <a:pt x="86" y="26"/>
                        <a:pt x="79" y="31"/>
                      </a:cubicBezTo>
                      <a:cubicBezTo>
                        <a:pt x="79" y="32"/>
                        <a:pt x="79" y="32"/>
                        <a:pt x="78" y="33"/>
                      </a:cubicBezTo>
                      <a:cubicBezTo>
                        <a:pt x="88" y="27"/>
                        <a:pt x="97" y="21"/>
                        <a:pt x="106" y="16"/>
                      </a:cubicBezTo>
                      <a:cubicBezTo>
                        <a:pt x="115" y="11"/>
                        <a:pt x="125" y="7"/>
                        <a:pt x="135" y="2"/>
                      </a:cubicBezTo>
                      <a:cubicBezTo>
                        <a:pt x="135" y="3"/>
                        <a:pt x="135" y="3"/>
                        <a:pt x="135" y="3"/>
                      </a:cubicBezTo>
                      <a:cubicBezTo>
                        <a:pt x="127" y="8"/>
                        <a:pt x="118" y="13"/>
                        <a:pt x="109" y="18"/>
                      </a:cubicBezTo>
                      <a:cubicBezTo>
                        <a:pt x="110" y="18"/>
                        <a:pt x="110" y="18"/>
                        <a:pt x="110" y="18"/>
                      </a:cubicBezTo>
                      <a:cubicBezTo>
                        <a:pt x="112" y="17"/>
                        <a:pt x="114" y="17"/>
                        <a:pt x="117" y="16"/>
                      </a:cubicBezTo>
                      <a:cubicBezTo>
                        <a:pt x="112" y="19"/>
                        <a:pt x="107" y="22"/>
                        <a:pt x="103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15" y="19"/>
                        <a:pt x="128" y="13"/>
                        <a:pt x="141" y="8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32" y="13"/>
                        <a:pt x="122" y="19"/>
                        <a:pt x="113" y="24"/>
                      </a:cubicBezTo>
                      <a:cubicBezTo>
                        <a:pt x="113" y="24"/>
                        <a:pt x="113" y="24"/>
                        <a:pt x="113" y="24"/>
                      </a:cubicBezTo>
                      <a:cubicBezTo>
                        <a:pt x="115" y="23"/>
                        <a:pt x="118" y="22"/>
                        <a:pt x="120" y="21"/>
                      </a:cubicBezTo>
                      <a:cubicBezTo>
                        <a:pt x="121" y="22"/>
                        <a:pt x="121" y="22"/>
                        <a:pt x="121" y="22"/>
                      </a:cubicBezTo>
                      <a:cubicBezTo>
                        <a:pt x="117" y="24"/>
                        <a:pt x="113" y="27"/>
                        <a:pt x="110" y="30"/>
                      </a:cubicBezTo>
                      <a:cubicBezTo>
                        <a:pt x="110" y="30"/>
                        <a:pt x="110" y="30"/>
                        <a:pt x="110" y="30"/>
                      </a:cubicBezTo>
                      <a:cubicBezTo>
                        <a:pt x="111" y="30"/>
                        <a:pt x="111" y="30"/>
                        <a:pt x="111" y="30"/>
                      </a:cubicBezTo>
                      <a:cubicBezTo>
                        <a:pt x="118" y="27"/>
                        <a:pt x="124" y="25"/>
                        <a:pt x="130" y="22"/>
                      </a:cubicBezTo>
                      <a:cubicBezTo>
                        <a:pt x="132" y="21"/>
                        <a:pt x="133" y="20"/>
                        <a:pt x="135" y="18"/>
                      </a:cubicBezTo>
                      <a:cubicBezTo>
                        <a:pt x="135" y="18"/>
                        <a:pt x="136" y="17"/>
                        <a:pt x="137" y="16"/>
                      </a:cubicBezTo>
                      <a:cubicBezTo>
                        <a:pt x="137" y="17"/>
                        <a:pt x="137" y="17"/>
                        <a:pt x="136" y="18"/>
                      </a:cubicBezTo>
                      <a:cubicBezTo>
                        <a:pt x="139" y="15"/>
                        <a:pt x="141" y="12"/>
                        <a:pt x="143" y="9"/>
                      </a:cubicBezTo>
                      <a:cubicBezTo>
                        <a:pt x="144" y="10"/>
                        <a:pt x="144" y="10"/>
                        <a:pt x="144" y="10"/>
                      </a:cubicBezTo>
                      <a:cubicBezTo>
                        <a:pt x="141" y="16"/>
                        <a:pt x="136" y="21"/>
                        <a:pt x="133" y="26"/>
                      </a:cubicBezTo>
                      <a:cubicBezTo>
                        <a:pt x="135" y="25"/>
                        <a:pt x="138" y="24"/>
                        <a:pt x="141" y="23"/>
                      </a:cubicBezTo>
                      <a:cubicBezTo>
                        <a:pt x="141" y="23"/>
                        <a:pt x="141" y="23"/>
                        <a:pt x="141" y="23"/>
                      </a:cubicBezTo>
                      <a:cubicBezTo>
                        <a:pt x="136" y="25"/>
                        <a:pt x="134" y="29"/>
                        <a:pt x="132" y="33"/>
                      </a:cubicBezTo>
                      <a:cubicBezTo>
                        <a:pt x="138" y="32"/>
                        <a:pt x="141" y="27"/>
                        <a:pt x="145" y="23"/>
                      </a:cubicBezTo>
                      <a:cubicBezTo>
                        <a:pt x="146" y="21"/>
                        <a:pt x="148" y="18"/>
                        <a:pt x="150" y="16"/>
                      </a:cubicBezTo>
                      <a:cubicBezTo>
                        <a:pt x="146" y="23"/>
                        <a:pt x="141" y="29"/>
                        <a:pt x="136" y="36"/>
                      </a:cubicBezTo>
                      <a:cubicBezTo>
                        <a:pt x="139" y="34"/>
                        <a:pt x="141" y="32"/>
                        <a:pt x="144" y="29"/>
                      </a:cubicBezTo>
                      <a:cubicBezTo>
                        <a:pt x="146" y="26"/>
                        <a:pt x="149" y="24"/>
                        <a:pt x="151" y="21"/>
                      </a:cubicBezTo>
                      <a:cubicBezTo>
                        <a:pt x="153" y="18"/>
                        <a:pt x="155" y="16"/>
                        <a:pt x="157" y="13"/>
                      </a:cubicBezTo>
                      <a:cubicBezTo>
                        <a:pt x="153" y="22"/>
                        <a:pt x="145" y="29"/>
                        <a:pt x="140" y="37"/>
                      </a:cubicBezTo>
                      <a:cubicBezTo>
                        <a:pt x="145" y="34"/>
                        <a:pt x="146" y="29"/>
                        <a:pt x="150" y="25"/>
                      </a:cubicBezTo>
                      <a:cubicBezTo>
                        <a:pt x="151" y="25"/>
                        <a:pt x="151" y="25"/>
                        <a:pt x="151" y="25"/>
                      </a:cubicBezTo>
                      <a:cubicBezTo>
                        <a:pt x="148" y="29"/>
                        <a:pt x="145" y="33"/>
                        <a:pt x="143" y="37"/>
                      </a:cubicBezTo>
                      <a:cubicBezTo>
                        <a:pt x="147" y="32"/>
                        <a:pt x="152" y="27"/>
                        <a:pt x="156" y="22"/>
                      </a:cubicBezTo>
                      <a:cubicBezTo>
                        <a:pt x="153" y="29"/>
                        <a:pt x="147" y="34"/>
                        <a:pt x="143" y="40"/>
                      </a:cubicBezTo>
                      <a:cubicBezTo>
                        <a:pt x="147" y="38"/>
                        <a:pt x="150" y="34"/>
                        <a:pt x="153" y="30"/>
                      </a:cubicBezTo>
                      <a:cubicBezTo>
                        <a:pt x="156" y="27"/>
                        <a:pt x="159" y="23"/>
                        <a:pt x="162" y="19"/>
                      </a:cubicBezTo>
                      <a:cubicBezTo>
                        <a:pt x="161" y="22"/>
                        <a:pt x="160" y="25"/>
                        <a:pt x="158" y="27"/>
                      </a:cubicBezTo>
                      <a:cubicBezTo>
                        <a:pt x="151" y="34"/>
                        <a:pt x="144" y="41"/>
                        <a:pt x="137" y="48"/>
                      </a:cubicBezTo>
                      <a:cubicBezTo>
                        <a:pt x="134" y="51"/>
                        <a:pt x="131" y="55"/>
                        <a:pt x="128" y="59"/>
                      </a:cubicBezTo>
                      <a:cubicBezTo>
                        <a:pt x="134" y="56"/>
                        <a:pt x="139" y="51"/>
                        <a:pt x="143" y="47"/>
                      </a:cubicBezTo>
                      <a:cubicBezTo>
                        <a:pt x="147" y="42"/>
                        <a:pt x="151" y="37"/>
                        <a:pt x="155" y="32"/>
                      </a:cubicBezTo>
                      <a:cubicBezTo>
                        <a:pt x="155" y="33"/>
                        <a:pt x="155" y="33"/>
                        <a:pt x="155" y="33"/>
                      </a:cubicBezTo>
                      <a:cubicBezTo>
                        <a:pt x="153" y="35"/>
                        <a:pt x="152" y="38"/>
                        <a:pt x="150" y="41"/>
                      </a:cubicBezTo>
                      <a:cubicBezTo>
                        <a:pt x="148" y="43"/>
                        <a:pt x="146" y="45"/>
                        <a:pt x="144" y="47"/>
                      </a:cubicBezTo>
                      <a:cubicBezTo>
                        <a:pt x="137" y="58"/>
                        <a:pt x="125" y="64"/>
                        <a:pt x="115" y="72"/>
                      </a:cubicBezTo>
                      <a:cubicBezTo>
                        <a:pt x="106" y="79"/>
                        <a:pt x="96" y="86"/>
                        <a:pt x="87" y="93"/>
                      </a:cubicBezTo>
                      <a:cubicBezTo>
                        <a:pt x="88" y="92"/>
                        <a:pt x="90" y="91"/>
                        <a:pt x="91" y="91"/>
                      </a:cubicBezTo>
                      <a:cubicBezTo>
                        <a:pt x="105" y="83"/>
                        <a:pt x="118" y="75"/>
                        <a:pt x="130" y="64"/>
                      </a:cubicBezTo>
                      <a:cubicBezTo>
                        <a:pt x="137" y="58"/>
                        <a:pt x="143" y="51"/>
                        <a:pt x="149" y="43"/>
                      </a:cubicBezTo>
                      <a:cubicBezTo>
                        <a:pt x="150" y="42"/>
                        <a:pt x="150" y="41"/>
                        <a:pt x="151" y="41"/>
                      </a:cubicBezTo>
                      <a:cubicBezTo>
                        <a:pt x="152" y="41"/>
                        <a:pt x="152" y="41"/>
                        <a:pt x="152" y="41"/>
                      </a:cubicBezTo>
                      <a:cubicBezTo>
                        <a:pt x="149" y="44"/>
                        <a:pt x="147" y="48"/>
                        <a:pt x="145" y="51"/>
                      </a:cubicBezTo>
                      <a:cubicBezTo>
                        <a:pt x="142" y="54"/>
                        <a:pt x="139" y="57"/>
                        <a:pt x="137" y="60"/>
                      </a:cubicBezTo>
                      <a:cubicBezTo>
                        <a:pt x="147" y="53"/>
                        <a:pt x="155" y="44"/>
                        <a:pt x="162" y="34"/>
                      </a:cubicBezTo>
                      <a:cubicBezTo>
                        <a:pt x="163" y="35"/>
                        <a:pt x="163" y="35"/>
                        <a:pt x="163" y="35"/>
                      </a:cubicBezTo>
                      <a:cubicBezTo>
                        <a:pt x="161" y="37"/>
                        <a:pt x="159" y="40"/>
                        <a:pt x="157" y="42"/>
                      </a:cubicBezTo>
                      <a:cubicBezTo>
                        <a:pt x="153" y="48"/>
                        <a:pt x="148" y="53"/>
                        <a:pt x="143" y="58"/>
                      </a:cubicBezTo>
                      <a:cubicBezTo>
                        <a:pt x="137" y="63"/>
                        <a:pt x="130" y="68"/>
                        <a:pt x="124" y="73"/>
                      </a:cubicBezTo>
                      <a:cubicBezTo>
                        <a:pt x="117" y="78"/>
                        <a:pt x="109" y="83"/>
                        <a:pt x="102" y="89"/>
                      </a:cubicBezTo>
                      <a:cubicBezTo>
                        <a:pt x="96" y="93"/>
                        <a:pt x="90" y="96"/>
                        <a:pt x="85" y="100"/>
                      </a:cubicBezTo>
                      <a:cubicBezTo>
                        <a:pt x="85" y="100"/>
                        <a:pt x="84" y="101"/>
                        <a:pt x="84" y="101"/>
                      </a:cubicBezTo>
                      <a:cubicBezTo>
                        <a:pt x="86" y="100"/>
                        <a:pt x="89" y="99"/>
                        <a:pt x="91" y="98"/>
                      </a:cubicBezTo>
                      <a:cubicBezTo>
                        <a:pt x="104" y="91"/>
                        <a:pt x="117" y="83"/>
                        <a:pt x="129" y="74"/>
                      </a:cubicBezTo>
                      <a:cubicBezTo>
                        <a:pt x="140" y="65"/>
                        <a:pt x="150" y="56"/>
                        <a:pt x="158" y="45"/>
                      </a:cubicBezTo>
                      <a:cubicBezTo>
                        <a:pt x="159" y="44"/>
                        <a:pt x="160" y="43"/>
                        <a:pt x="161" y="42"/>
                      </a:cubicBezTo>
                      <a:cubicBezTo>
                        <a:pt x="161" y="42"/>
                        <a:pt x="161" y="42"/>
                        <a:pt x="161" y="42"/>
                      </a:cubicBezTo>
                      <a:cubicBezTo>
                        <a:pt x="160" y="45"/>
                        <a:pt x="158" y="47"/>
                        <a:pt x="157" y="49"/>
                      </a:cubicBezTo>
                      <a:cubicBezTo>
                        <a:pt x="148" y="59"/>
                        <a:pt x="139" y="69"/>
                        <a:pt x="128" y="77"/>
                      </a:cubicBezTo>
                      <a:cubicBezTo>
                        <a:pt x="112" y="88"/>
                        <a:pt x="95" y="99"/>
                        <a:pt x="76" y="107"/>
                      </a:cubicBezTo>
                      <a:cubicBezTo>
                        <a:pt x="76" y="107"/>
                        <a:pt x="75" y="108"/>
                        <a:pt x="74" y="108"/>
                      </a:cubicBezTo>
                      <a:cubicBezTo>
                        <a:pt x="71" y="109"/>
                        <a:pt x="68" y="109"/>
                        <a:pt x="64" y="109"/>
                      </a:cubicBezTo>
                      <a:cubicBezTo>
                        <a:pt x="71" y="106"/>
                        <a:pt x="78" y="102"/>
                        <a:pt x="86" y="98"/>
                      </a:cubicBezTo>
                      <a:cubicBezTo>
                        <a:pt x="85" y="97"/>
                        <a:pt x="85" y="97"/>
                        <a:pt x="85" y="97"/>
                      </a:cubicBezTo>
                      <a:cubicBezTo>
                        <a:pt x="84" y="98"/>
                        <a:pt x="82" y="99"/>
                        <a:pt x="80" y="100"/>
                      </a:cubicBezTo>
                      <a:cubicBezTo>
                        <a:pt x="74" y="103"/>
                        <a:pt x="67" y="107"/>
                        <a:pt x="60" y="110"/>
                      </a:cubicBezTo>
                      <a:cubicBezTo>
                        <a:pt x="57" y="111"/>
                        <a:pt x="53" y="113"/>
                        <a:pt x="49" y="113"/>
                      </a:cubicBezTo>
                      <a:cubicBezTo>
                        <a:pt x="45" y="113"/>
                        <a:pt x="43" y="116"/>
                        <a:pt x="40" y="117"/>
                      </a:cubicBezTo>
                      <a:cubicBezTo>
                        <a:pt x="34" y="119"/>
                        <a:pt x="30" y="122"/>
                        <a:pt x="25" y="126"/>
                      </a:cubicBezTo>
                      <a:cubicBezTo>
                        <a:pt x="19" y="132"/>
                        <a:pt x="13" y="137"/>
                        <a:pt x="7" y="143"/>
                      </a:cubicBezTo>
                      <a:cubicBezTo>
                        <a:pt x="5" y="145"/>
                        <a:pt x="3" y="148"/>
                        <a:pt x="0" y="150"/>
                      </a:cubicBezTo>
                      <a:cubicBezTo>
                        <a:pt x="1" y="149"/>
                        <a:pt x="1" y="148"/>
                        <a:pt x="2" y="147"/>
                      </a:cubicBezTo>
                      <a:cubicBezTo>
                        <a:pt x="2" y="146"/>
                        <a:pt x="2" y="144"/>
                        <a:pt x="2" y="143"/>
                      </a:cubicBezTo>
                      <a:cubicBezTo>
                        <a:pt x="3" y="140"/>
                        <a:pt x="5" y="137"/>
                        <a:pt x="7" y="135"/>
                      </a:cubicBezTo>
                      <a:cubicBezTo>
                        <a:pt x="8" y="132"/>
                        <a:pt x="9" y="129"/>
                        <a:pt x="11" y="126"/>
                      </a:cubicBezTo>
                      <a:cubicBezTo>
                        <a:pt x="12" y="123"/>
                        <a:pt x="12" y="121"/>
                        <a:pt x="13" y="119"/>
                      </a:cubicBezTo>
                      <a:cubicBezTo>
                        <a:pt x="14" y="118"/>
                        <a:pt x="14" y="116"/>
                        <a:pt x="15" y="115"/>
                      </a:cubicBezTo>
                      <a:cubicBezTo>
                        <a:pt x="17" y="109"/>
                        <a:pt x="19" y="102"/>
                        <a:pt x="22" y="97"/>
                      </a:cubicBezTo>
                      <a:cubicBezTo>
                        <a:pt x="24" y="92"/>
                        <a:pt x="27" y="88"/>
                        <a:pt x="30" y="84"/>
                      </a:cubicBezTo>
                      <a:cubicBezTo>
                        <a:pt x="33" y="79"/>
                        <a:pt x="36" y="75"/>
                        <a:pt x="39" y="70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35" y="75"/>
                        <a:pt x="30" y="80"/>
                        <a:pt x="26" y="85"/>
                      </a:cubicBezTo>
                      <a:cubicBezTo>
                        <a:pt x="27" y="81"/>
                        <a:pt x="29" y="78"/>
                        <a:pt x="30" y="74"/>
                      </a:cubicBezTo>
                      <a:cubicBezTo>
                        <a:pt x="32" y="73"/>
                        <a:pt x="33" y="71"/>
                        <a:pt x="35" y="70"/>
                      </a:cubicBezTo>
                      <a:cubicBezTo>
                        <a:pt x="39" y="66"/>
                        <a:pt x="43" y="62"/>
                        <a:pt x="47" y="58"/>
                      </a:cubicBezTo>
                      <a:cubicBezTo>
                        <a:pt x="53" y="53"/>
                        <a:pt x="58" y="48"/>
                        <a:pt x="64" y="43"/>
                      </a:cubicBezTo>
                      <a:cubicBezTo>
                        <a:pt x="70" y="37"/>
                        <a:pt x="77" y="31"/>
                        <a:pt x="83" y="25"/>
                      </a:cubicBezTo>
                      <a:cubicBezTo>
                        <a:pt x="88" y="22"/>
                        <a:pt x="92" y="19"/>
                        <a:pt x="97" y="15"/>
                      </a:cubicBezTo>
                      <a:cubicBezTo>
                        <a:pt x="95" y="16"/>
                        <a:pt x="94" y="17"/>
                        <a:pt x="92" y="18"/>
                      </a:cubicBezTo>
                      <a:cubicBezTo>
                        <a:pt x="87" y="21"/>
                        <a:pt x="81" y="25"/>
                        <a:pt x="76" y="29"/>
                      </a:cubicBezTo>
                      <a:cubicBezTo>
                        <a:pt x="66" y="36"/>
                        <a:pt x="58" y="44"/>
                        <a:pt x="49" y="52"/>
                      </a:cubicBezTo>
                      <a:cubicBezTo>
                        <a:pt x="42" y="59"/>
                        <a:pt x="35" y="66"/>
                        <a:pt x="30" y="74"/>
                      </a:cubicBezTo>
                      <a:moveTo>
                        <a:pt x="130" y="23"/>
                      </a:moveTo>
                      <a:cubicBezTo>
                        <a:pt x="121" y="27"/>
                        <a:pt x="113" y="31"/>
                        <a:pt x="105" y="37"/>
                      </a:cubicBezTo>
                      <a:cubicBezTo>
                        <a:pt x="106" y="37"/>
                        <a:pt x="106" y="37"/>
                        <a:pt x="106" y="37"/>
                      </a:cubicBezTo>
                      <a:cubicBezTo>
                        <a:pt x="110" y="35"/>
                        <a:pt x="114" y="33"/>
                        <a:pt x="119" y="30"/>
                      </a:cubicBezTo>
                      <a:cubicBezTo>
                        <a:pt x="119" y="31"/>
                        <a:pt x="119" y="32"/>
                        <a:pt x="119" y="32"/>
                      </a:cubicBezTo>
                      <a:cubicBezTo>
                        <a:pt x="124" y="31"/>
                        <a:pt x="128" y="28"/>
                        <a:pt x="130" y="23"/>
                      </a:cubicBezTo>
                      <a:moveTo>
                        <a:pt x="119" y="36"/>
                      </a:moveTo>
                      <a:cubicBezTo>
                        <a:pt x="106" y="41"/>
                        <a:pt x="96" y="51"/>
                        <a:pt x="85" y="60"/>
                      </a:cubicBezTo>
                      <a:cubicBezTo>
                        <a:pt x="97" y="52"/>
                        <a:pt x="108" y="44"/>
                        <a:pt x="119" y="36"/>
                      </a:cubicBezTo>
                      <a:moveTo>
                        <a:pt x="126" y="56"/>
                      </a:moveTo>
                      <a:cubicBezTo>
                        <a:pt x="115" y="65"/>
                        <a:pt x="104" y="73"/>
                        <a:pt x="92" y="81"/>
                      </a:cubicBezTo>
                      <a:cubicBezTo>
                        <a:pt x="93" y="82"/>
                        <a:pt x="93" y="82"/>
                        <a:pt x="93" y="82"/>
                      </a:cubicBezTo>
                      <a:cubicBezTo>
                        <a:pt x="105" y="74"/>
                        <a:pt x="116" y="66"/>
                        <a:pt x="126" y="56"/>
                      </a:cubicBezTo>
                      <a:moveTo>
                        <a:pt x="87" y="78"/>
                      </a:moveTo>
                      <a:cubicBezTo>
                        <a:pt x="97" y="73"/>
                        <a:pt x="107" y="65"/>
                        <a:pt x="115" y="57"/>
                      </a:cubicBezTo>
                      <a:cubicBezTo>
                        <a:pt x="106" y="64"/>
                        <a:pt x="96" y="71"/>
                        <a:pt x="87" y="78"/>
                      </a:cubicBezTo>
                      <a:moveTo>
                        <a:pt x="134" y="34"/>
                      </a:moveTo>
                      <a:cubicBezTo>
                        <a:pt x="127" y="38"/>
                        <a:pt x="122" y="44"/>
                        <a:pt x="118" y="49"/>
                      </a:cubicBezTo>
                      <a:cubicBezTo>
                        <a:pt x="123" y="44"/>
                        <a:pt x="130" y="41"/>
                        <a:pt x="134" y="34"/>
                      </a:cubicBezTo>
                      <a:moveTo>
                        <a:pt x="124" y="52"/>
                      </a:moveTo>
                      <a:cubicBezTo>
                        <a:pt x="128" y="49"/>
                        <a:pt x="133" y="47"/>
                        <a:pt x="135" y="42"/>
                      </a:cubicBezTo>
                      <a:cubicBezTo>
                        <a:pt x="131" y="45"/>
                        <a:pt x="127" y="48"/>
                        <a:pt x="124" y="52"/>
                      </a:cubicBezTo>
                      <a:moveTo>
                        <a:pt x="64" y="57"/>
                      </a:moveTo>
                      <a:cubicBezTo>
                        <a:pt x="58" y="62"/>
                        <a:pt x="51" y="66"/>
                        <a:pt x="48" y="74"/>
                      </a:cubicBezTo>
                      <a:cubicBezTo>
                        <a:pt x="53" y="68"/>
                        <a:pt x="59" y="63"/>
                        <a:pt x="64" y="57"/>
                      </a:cubicBezTo>
                      <a:moveTo>
                        <a:pt x="32" y="94"/>
                      </a:move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29" y="95"/>
                        <a:pt x="25" y="102"/>
                        <a:pt x="25" y="105"/>
                      </a:cubicBezTo>
                      <a:cubicBezTo>
                        <a:pt x="27" y="101"/>
                        <a:pt x="30" y="97"/>
                        <a:pt x="32" y="94"/>
                      </a:cubicBezTo>
                      <a:moveTo>
                        <a:pt x="54" y="58"/>
                      </a:moveTo>
                      <a:cubicBezTo>
                        <a:pt x="60" y="52"/>
                        <a:pt x="67" y="46"/>
                        <a:pt x="73" y="40"/>
                      </a:cubicBezTo>
                      <a:cubicBezTo>
                        <a:pt x="66" y="45"/>
                        <a:pt x="59" y="51"/>
                        <a:pt x="54" y="58"/>
                      </a:cubicBezTo>
                      <a:moveTo>
                        <a:pt x="29" y="110"/>
                      </a:moveTo>
                      <a:cubicBezTo>
                        <a:pt x="33" y="109"/>
                        <a:pt x="34" y="105"/>
                        <a:pt x="35" y="103"/>
                      </a:cubicBezTo>
                      <a:cubicBezTo>
                        <a:pt x="32" y="104"/>
                        <a:pt x="31" y="106"/>
                        <a:pt x="29" y="110"/>
                      </a:cubicBezTo>
                      <a:moveTo>
                        <a:pt x="80" y="94"/>
                      </a:moveTo>
                      <a:cubicBezTo>
                        <a:pt x="79" y="93"/>
                        <a:pt x="79" y="93"/>
                        <a:pt x="79" y="93"/>
                      </a:cubicBezTo>
                      <a:cubicBezTo>
                        <a:pt x="74" y="96"/>
                        <a:pt x="69" y="99"/>
                        <a:pt x="63" y="101"/>
                      </a:cubicBezTo>
                      <a:cubicBezTo>
                        <a:pt x="64" y="102"/>
                        <a:pt x="64" y="102"/>
                        <a:pt x="64" y="102"/>
                      </a:cubicBezTo>
                      <a:cubicBezTo>
                        <a:pt x="69" y="99"/>
                        <a:pt x="74" y="96"/>
                        <a:pt x="80" y="94"/>
                      </a:cubicBezTo>
                      <a:moveTo>
                        <a:pt x="91" y="48"/>
                      </a:moveTo>
                      <a:cubicBezTo>
                        <a:pt x="91" y="49"/>
                        <a:pt x="91" y="49"/>
                        <a:pt x="91" y="49"/>
                      </a:cubicBezTo>
                      <a:cubicBezTo>
                        <a:pt x="95" y="46"/>
                        <a:pt x="99" y="43"/>
                        <a:pt x="103" y="4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99" y="43"/>
                        <a:pt x="95" y="45"/>
                        <a:pt x="91" y="48"/>
                      </a:cubicBezTo>
                      <a:moveTo>
                        <a:pt x="134" y="28"/>
                      </a:moveTo>
                      <a:cubicBezTo>
                        <a:pt x="131" y="28"/>
                        <a:pt x="128" y="32"/>
                        <a:pt x="128" y="35"/>
                      </a:cubicBezTo>
                      <a:cubicBezTo>
                        <a:pt x="130" y="33"/>
                        <a:pt x="132" y="30"/>
                        <a:pt x="134" y="28"/>
                      </a:cubicBezTo>
                      <a:moveTo>
                        <a:pt x="39" y="92"/>
                      </a:moveTo>
                      <a:cubicBezTo>
                        <a:pt x="40" y="93"/>
                        <a:pt x="40" y="93"/>
                        <a:pt x="40" y="93"/>
                      </a:cubicBezTo>
                      <a:cubicBezTo>
                        <a:pt x="43" y="91"/>
                        <a:pt x="44" y="88"/>
                        <a:pt x="45" y="86"/>
                      </a:cubicBezTo>
                      <a:cubicBezTo>
                        <a:pt x="44" y="85"/>
                        <a:pt x="44" y="85"/>
                        <a:pt x="44" y="85"/>
                      </a:cubicBezTo>
                      <a:cubicBezTo>
                        <a:pt x="43" y="87"/>
                        <a:pt x="41" y="90"/>
                        <a:pt x="39" y="92"/>
                      </a:cubicBezTo>
                      <a:moveTo>
                        <a:pt x="85" y="37"/>
                      </a:move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0" y="40"/>
                        <a:pt x="75" y="44"/>
                        <a:pt x="71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76" y="44"/>
                        <a:pt x="80" y="41"/>
                        <a:pt x="85" y="37"/>
                      </a:cubicBezTo>
                      <a:moveTo>
                        <a:pt x="36" y="112"/>
                      </a:moveTo>
                      <a:cubicBezTo>
                        <a:pt x="37" y="112"/>
                        <a:pt x="37" y="113"/>
                        <a:pt x="37" y="113"/>
                      </a:cubicBezTo>
                      <a:cubicBezTo>
                        <a:pt x="39" y="111"/>
                        <a:pt x="40" y="109"/>
                        <a:pt x="42" y="107"/>
                      </a:cubicBezTo>
                      <a:cubicBezTo>
                        <a:pt x="41" y="107"/>
                        <a:pt x="41" y="107"/>
                        <a:pt x="41" y="107"/>
                      </a:cubicBezTo>
                      <a:cubicBezTo>
                        <a:pt x="39" y="109"/>
                        <a:pt x="38" y="110"/>
                        <a:pt x="36" y="112"/>
                      </a:cubicBezTo>
                      <a:moveTo>
                        <a:pt x="49" y="94"/>
                      </a:moveTo>
                      <a:cubicBezTo>
                        <a:pt x="46" y="95"/>
                        <a:pt x="45" y="98"/>
                        <a:pt x="44" y="100"/>
                      </a:cubicBezTo>
                      <a:cubicBezTo>
                        <a:pt x="47" y="99"/>
                        <a:pt x="48" y="96"/>
                        <a:pt x="49" y="94"/>
                      </a:cubicBezTo>
                      <a:moveTo>
                        <a:pt x="118" y="40"/>
                      </a:moveTo>
                      <a:cubicBezTo>
                        <a:pt x="122" y="38"/>
                        <a:pt x="125" y="37"/>
                        <a:pt x="126" y="33"/>
                      </a:cubicBezTo>
                      <a:cubicBezTo>
                        <a:pt x="123" y="35"/>
                        <a:pt x="121" y="37"/>
                        <a:pt x="118" y="40"/>
                      </a:cubicBezTo>
                      <a:moveTo>
                        <a:pt x="72" y="82"/>
                      </a:moveTo>
                      <a:cubicBezTo>
                        <a:pt x="72" y="83"/>
                        <a:pt x="72" y="83"/>
                        <a:pt x="72" y="83"/>
                      </a:cubicBezTo>
                      <a:cubicBezTo>
                        <a:pt x="75" y="81"/>
                        <a:pt x="77" y="80"/>
                        <a:pt x="79" y="78"/>
                      </a:cubicBezTo>
                      <a:cubicBezTo>
                        <a:pt x="79" y="77"/>
                        <a:pt x="79" y="77"/>
                        <a:pt x="79" y="77"/>
                      </a:cubicBezTo>
                      <a:cubicBezTo>
                        <a:pt x="76" y="79"/>
                        <a:pt x="74" y="81"/>
                        <a:pt x="72" y="82"/>
                      </a:cubicBezTo>
                      <a:moveTo>
                        <a:pt x="70" y="74"/>
                      </a:moveTo>
                      <a:cubicBezTo>
                        <a:pt x="70" y="75"/>
                        <a:pt x="70" y="75"/>
                        <a:pt x="70" y="75"/>
                      </a:cubicBezTo>
                      <a:cubicBezTo>
                        <a:pt x="72" y="73"/>
                        <a:pt x="74" y="72"/>
                        <a:pt x="76" y="70"/>
                      </a:cubicBezTo>
                      <a:cubicBezTo>
                        <a:pt x="75" y="69"/>
                        <a:pt x="75" y="69"/>
                        <a:pt x="75" y="69"/>
                      </a:cubicBezTo>
                      <a:cubicBezTo>
                        <a:pt x="73" y="71"/>
                        <a:pt x="72" y="73"/>
                        <a:pt x="70" y="74"/>
                      </a:cubicBezTo>
                      <a:moveTo>
                        <a:pt x="97" y="35"/>
                      </a:move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100" y="34"/>
                        <a:pt x="102" y="32"/>
                        <a:pt x="105" y="30"/>
                      </a:cubicBezTo>
                      <a:cubicBezTo>
                        <a:pt x="104" y="29"/>
                        <a:pt x="104" y="29"/>
                        <a:pt x="104" y="29"/>
                      </a:cubicBezTo>
                      <a:cubicBezTo>
                        <a:pt x="102" y="31"/>
                        <a:pt x="99" y="33"/>
                        <a:pt x="97" y="35"/>
                      </a:cubicBezTo>
                      <a:moveTo>
                        <a:pt x="51" y="101"/>
                      </a:move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3" y="101"/>
                        <a:pt x="56" y="101"/>
                        <a:pt x="57" y="99"/>
                      </a:cubicBezTo>
                      <a:cubicBezTo>
                        <a:pt x="57" y="98"/>
                        <a:pt x="57" y="98"/>
                        <a:pt x="57" y="98"/>
                      </a:cubicBezTo>
                      <a:cubicBezTo>
                        <a:pt x="55" y="99"/>
                        <a:pt x="53" y="100"/>
                        <a:pt x="51" y="101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65" y="199"/>
                  <a:ext cx="114" cy="94"/>
                </a:xfrm>
                <a:custGeom>
                  <a:avLst/>
                  <a:gdLst>
                    <a:gd name="T0" fmla="*/ 18 w 139"/>
                    <a:gd name="T1" fmla="*/ 97 h 116"/>
                    <a:gd name="T2" fmla="*/ 32 w 139"/>
                    <a:gd name="T3" fmla="*/ 84 h 116"/>
                    <a:gd name="T4" fmla="*/ 69 w 139"/>
                    <a:gd name="T5" fmla="*/ 49 h 116"/>
                    <a:gd name="T6" fmla="*/ 130 w 139"/>
                    <a:gd name="T7" fmla="*/ 9 h 116"/>
                    <a:gd name="T8" fmla="*/ 139 w 139"/>
                    <a:gd name="T9" fmla="*/ 1 h 116"/>
                    <a:gd name="T10" fmla="*/ 138 w 139"/>
                    <a:gd name="T11" fmla="*/ 0 h 116"/>
                    <a:gd name="T12" fmla="*/ 134 w 139"/>
                    <a:gd name="T13" fmla="*/ 2 h 116"/>
                    <a:gd name="T14" fmla="*/ 110 w 139"/>
                    <a:gd name="T15" fmla="*/ 14 h 116"/>
                    <a:gd name="T16" fmla="*/ 96 w 139"/>
                    <a:gd name="T17" fmla="*/ 19 h 116"/>
                    <a:gd name="T18" fmla="*/ 57 w 139"/>
                    <a:gd name="T19" fmla="*/ 44 h 116"/>
                    <a:gd name="T20" fmla="*/ 22 w 139"/>
                    <a:gd name="T21" fmla="*/ 78 h 116"/>
                    <a:gd name="T22" fmla="*/ 14 w 139"/>
                    <a:gd name="T23" fmla="*/ 90 h 116"/>
                    <a:gd name="T24" fmla="*/ 2 w 139"/>
                    <a:gd name="T25" fmla="*/ 110 h 116"/>
                    <a:gd name="T26" fmla="*/ 1 w 139"/>
                    <a:gd name="T27" fmla="*/ 116 h 116"/>
                    <a:gd name="T28" fmla="*/ 4 w 139"/>
                    <a:gd name="T29" fmla="*/ 113 h 116"/>
                    <a:gd name="T30" fmla="*/ 18 w 139"/>
                    <a:gd name="T31" fmla="*/ 9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9" h="116">
                      <a:moveTo>
                        <a:pt x="18" y="97"/>
                      </a:moveTo>
                      <a:cubicBezTo>
                        <a:pt x="22" y="93"/>
                        <a:pt x="27" y="88"/>
                        <a:pt x="32" y="84"/>
                      </a:cubicBezTo>
                      <a:cubicBezTo>
                        <a:pt x="44" y="71"/>
                        <a:pt x="56" y="60"/>
                        <a:pt x="69" y="49"/>
                      </a:cubicBezTo>
                      <a:cubicBezTo>
                        <a:pt x="87" y="33"/>
                        <a:pt x="108" y="21"/>
                        <a:pt x="130" y="9"/>
                      </a:cubicBezTo>
                      <a:cubicBezTo>
                        <a:pt x="133" y="7"/>
                        <a:pt x="137" y="5"/>
                        <a:pt x="139" y="1"/>
                      </a:cubicBezTo>
                      <a:cubicBezTo>
                        <a:pt x="139" y="1"/>
                        <a:pt x="138" y="0"/>
                        <a:pt x="138" y="0"/>
                      </a:cubicBezTo>
                      <a:cubicBezTo>
                        <a:pt x="137" y="1"/>
                        <a:pt x="135" y="1"/>
                        <a:pt x="134" y="2"/>
                      </a:cubicBezTo>
                      <a:cubicBezTo>
                        <a:pt x="127" y="8"/>
                        <a:pt x="118" y="10"/>
                        <a:pt x="110" y="14"/>
                      </a:cubicBezTo>
                      <a:cubicBezTo>
                        <a:pt x="105" y="16"/>
                        <a:pt x="100" y="17"/>
                        <a:pt x="96" y="19"/>
                      </a:cubicBezTo>
                      <a:cubicBezTo>
                        <a:pt x="82" y="26"/>
                        <a:pt x="69" y="35"/>
                        <a:pt x="57" y="44"/>
                      </a:cubicBezTo>
                      <a:cubicBezTo>
                        <a:pt x="44" y="54"/>
                        <a:pt x="33" y="66"/>
                        <a:pt x="22" y="78"/>
                      </a:cubicBezTo>
                      <a:cubicBezTo>
                        <a:pt x="19" y="81"/>
                        <a:pt x="16" y="86"/>
                        <a:pt x="14" y="90"/>
                      </a:cubicBezTo>
                      <a:cubicBezTo>
                        <a:pt x="10" y="96"/>
                        <a:pt x="8" y="104"/>
                        <a:pt x="2" y="110"/>
                      </a:cubicBezTo>
                      <a:cubicBezTo>
                        <a:pt x="0" y="111"/>
                        <a:pt x="0" y="113"/>
                        <a:pt x="1" y="116"/>
                      </a:cubicBezTo>
                      <a:cubicBezTo>
                        <a:pt x="2" y="115"/>
                        <a:pt x="3" y="114"/>
                        <a:pt x="4" y="113"/>
                      </a:cubicBezTo>
                      <a:cubicBezTo>
                        <a:pt x="9" y="108"/>
                        <a:pt x="13" y="102"/>
                        <a:pt x="18" y="9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54" y="29"/>
                  <a:ext cx="76" cy="189"/>
                </a:xfrm>
                <a:custGeom>
                  <a:avLst/>
                  <a:gdLst>
                    <a:gd name="T0" fmla="*/ 29 w 93"/>
                    <a:gd name="T1" fmla="*/ 228 h 234"/>
                    <a:gd name="T2" fmla="*/ 31 w 93"/>
                    <a:gd name="T3" fmla="*/ 225 h 234"/>
                    <a:gd name="T4" fmla="*/ 55 w 93"/>
                    <a:gd name="T5" fmla="*/ 192 h 234"/>
                    <a:gd name="T6" fmla="*/ 77 w 93"/>
                    <a:gd name="T7" fmla="*/ 151 h 234"/>
                    <a:gd name="T8" fmla="*/ 91 w 93"/>
                    <a:gd name="T9" fmla="*/ 99 h 234"/>
                    <a:gd name="T10" fmla="*/ 92 w 93"/>
                    <a:gd name="T11" fmla="*/ 77 h 234"/>
                    <a:gd name="T12" fmla="*/ 81 w 93"/>
                    <a:gd name="T13" fmla="*/ 26 h 234"/>
                    <a:gd name="T14" fmla="*/ 70 w 93"/>
                    <a:gd name="T15" fmla="*/ 8 h 234"/>
                    <a:gd name="T16" fmla="*/ 50 w 93"/>
                    <a:gd name="T17" fmla="*/ 5 h 234"/>
                    <a:gd name="T18" fmla="*/ 44 w 93"/>
                    <a:gd name="T19" fmla="*/ 11 h 234"/>
                    <a:gd name="T20" fmla="*/ 33 w 93"/>
                    <a:gd name="T21" fmla="*/ 28 h 234"/>
                    <a:gd name="T22" fmla="*/ 25 w 93"/>
                    <a:gd name="T23" fmla="*/ 43 h 234"/>
                    <a:gd name="T24" fmla="*/ 11 w 93"/>
                    <a:gd name="T25" fmla="*/ 87 h 234"/>
                    <a:gd name="T26" fmla="*/ 3 w 93"/>
                    <a:gd name="T27" fmla="*/ 120 h 234"/>
                    <a:gd name="T28" fmla="*/ 1 w 93"/>
                    <a:gd name="T29" fmla="*/ 162 h 234"/>
                    <a:gd name="T30" fmla="*/ 11 w 93"/>
                    <a:gd name="T31" fmla="*/ 211 h 234"/>
                    <a:gd name="T32" fmla="*/ 24 w 93"/>
                    <a:gd name="T33" fmla="*/ 234 h 234"/>
                    <a:gd name="T34" fmla="*/ 29 w 93"/>
                    <a:gd name="T35" fmla="*/ 2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3" h="234">
                      <a:moveTo>
                        <a:pt x="29" y="228"/>
                      </a:moveTo>
                      <a:cubicBezTo>
                        <a:pt x="30" y="227"/>
                        <a:pt x="30" y="226"/>
                        <a:pt x="31" y="225"/>
                      </a:cubicBezTo>
                      <a:cubicBezTo>
                        <a:pt x="40" y="215"/>
                        <a:pt x="48" y="203"/>
                        <a:pt x="55" y="192"/>
                      </a:cubicBezTo>
                      <a:cubicBezTo>
                        <a:pt x="64" y="179"/>
                        <a:pt x="71" y="165"/>
                        <a:pt x="77" y="151"/>
                      </a:cubicBezTo>
                      <a:cubicBezTo>
                        <a:pt x="84" y="134"/>
                        <a:pt x="88" y="117"/>
                        <a:pt x="91" y="99"/>
                      </a:cubicBezTo>
                      <a:cubicBezTo>
                        <a:pt x="92" y="92"/>
                        <a:pt x="93" y="84"/>
                        <a:pt x="92" y="77"/>
                      </a:cubicBezTo>
                      <a:cubicBezTo>
                        <a:pt x="92" y="59"/>
                        <a:pt x="89" y="42"/>
                        <a:pt x="81" y="26"/>
                      </a:cubicBezTo>
                      <a:cubicBezTo>
                        <a:pt x="78" y="20"/>
                        <a:pt x="74" y="14"/>
                        <a:pt x="70" y="8"/>
                      </a:cubicBezTo>
                      <a:cubicBezTo>
                        <a:pt x="65" y="0"/>
                        <a:pt x="58" y="0"/>
                        <a:pt x="50" y="5"/>
                      </a:cubicBezTo>
                      <a:cubicBezTo>
                        <a:pt x="48" y="6"/>
                        <a:pt x="46" y="9"/>
                        <a:pt x="44" y="11"/>
                      </a:cubicBezTo>
                      <a:cubicBezTo>
                        <a:pt x="40" y="17"/>
                        <a:pt x="36" y="22"/>
                        <a:pt x="33" y="28"/>
                      </a:cubicBezTo>
                      <a:cubicBezTo>
                        <a:pt x="30" y="33"/>
                        <a:pt x="26" y="38"/>
                        <a:pt x="25" y="43"/>
                      </a:cubicBezTo>
                      <a:cubicBezTo>
                        <a:pt x="20" y="58"/>
                        <a:pt x="15" y="72"/>
                        <a:pt x="11" y="87"/>
                      </a:cubicBezTo>
                      <a:cubicBezTo>
                        <a:pt x="8" y="98"/>
                        <a:pt x="6" y="109"/>
                        <a:pt x="3" y="120"/>
                      </a:cubicBezTo>
                      <a:cubicBezTo>
                        <a:pt x="0" y="134"/>
                        <a:pt x="0" y="148"/>
                        <a:pt x="1" y="162"/>
                      </a:cubicBezTo>
                      <a:cubicBezTo>
                        <a:pt x="2" y="179"/>
                        <a:pt x="5" y="196"/>
                        <a:pt x="11" y="211"/>
                      </a:cubicBezTo>
                      <a:cubicBezTo>
                        <a:pt x="14" y="220"/>
                        <a:pt x="19" y="227"/>
                        <a:pt x="24" y="234"/>
                      </a:cubicBezTo>
                      <a:cubicBezTo>
                        <a:pt x="27" y="233"/>
                        <a:pt x="28" y="231"/>
                        <a:pt x="29" y="22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856" y="65"/>
                  <a:ext cx="70" cy="152"/>
                </a:xfrm>
                <a:custGeom>
                  <a:avLst/>
                  <a:gdLst>
                    <a:gd name="T0" fmla="*/ 34 w 85"/>
                    <a:gd name="T1" fmla="*/ 18 h 187"/>
                    <a:gd name="T2" fmla="*/ 48 w 85"/>
                    <a:gd name="T3" fmla="*/ 3 h 187"/>
                    <a:gd name="T4" fmla="*/ 48 w 85"/>
                    <a:gd name="T5" fmla="*/ 10 h 187"/>
                    <a:gd name="T6" fmla="*/ 59 w 85"/>
                    <a:gd name="T7" fmla="*/ 21 h 187"/>
                    <a:gd name="T8" fmla="*/ 66 w 85"/>
                    <a:gd name="T9" fmla="*/ 38 h 187"/>
                    <a:gd name="T10" fmla="*/ 67 w 85"/>
                    <a:gd name="T11" fmla="*/ 7 h 187"/>
                    <a:gd name="T12" fmla="*/ 75 w 85"/>
                    <a:gd name="T13" fmla="*/ 32 h 187"/>
                    <a:gd name="T14" fmla="*/ 75 w 85"/>
                    <a:gd name="T15" fmla="*/ 21 h 187"/>
                    <a:gd name="T16" fmla="*/ 77 w 85"/>
                    <a:gd name="T17" fmla="*/ 18 h 187"/>
                    <a:gd name="T18" fmla="*/ 73 w 85"/>
                    <a:gd name="T19" fmla="*/ 67 h 187"/>
                    <a:gd name="T20" fmla="*/ 80 w 85"/>
                    <a:gd name="T21" fmla="*/ 45 h 187"/>
                    <a:gd name="T22" fmla="*/ 82 w 85"/>
                    <a:gd name="T23" fmla="*/ 34 h 187"/>
                    <a:gd name="T24" fmla="*/ 82 w 85"/>
                    <a:gd name="T25" fmla="*/ 25 h 187"/>
                    <a:gd name="T26" fmla="*/ 78 w 85"/>
                    <a:gd name="T27" fmla="*/ 79 h 187"/>
                    <a:gd name="T28" fmla="*/ 30 w 85"/>
                    <a:gd name="T29" fmla="*/ 174 h 187"/>
                    <a:gd name="T30" fmla="*/ 30 w 85"/>
                    <a:gd name="T31" fmla="*/ 171 h 187"/>
                    <a:gd name="T32" fmla="*/ 19 w 85"/>
                    <a:gd name="T33" fmla="*/ 178 h 187"/>
                    <a:gd name="T34" fmla="*/ 11 w 85"/>
                    <a:gd name="T35" fmla="*/ 170 h 187"/>
                    <a:gd name="T36" fmla="*/ 4 w 85"/>
                    <a:gd name="T37" fmla="*/ 150 h 187"/>
                    <a:gd name="T38" fmla="*/ 7 w 85"/>
                    <a:gd name="T39" fmla="*/ 92 h 187"/>
                    <a:gd name="T40" fmla="*/ 3 w 85"/>
                    <a:gd name="T41" fmla="*/ 86 h 187"/>
                    <a:gd name="T42" fmla="*/ 30 w 85"/>
                    <a:gd name="T43" fmla="*/ 4 h 187"/>
                    <a:gd name="T44" fmla="*/ 23 w 85"/>
                    <a:gd name="T45" fmla="*/ 31 h 187"/>
                    <a:gd name="T46" fmla="*/ 10 w 85"/>
                    <a:gd name="T47" fmla="*/ 89 h 187"/>
                    <a:gd name="T48" fmla="*/ 26 w 85"/>
                    <a:gd name="T49" fmla="*/ 85 h 187"/>
                    <a:gd name="T50" fmla="*/ 27 w 85"/>
                    <a:gd name="T51" fmla="*/ 103 h 187"/>
                    <a:gd name="T52" fmla="*/ 48 w 85"/>
                    <a:gd name="T53" fmla="*/ 24 h 187"/>
                    <a:gd name="T54" fmla="*/ 48 w 85"/>
                    <a:gd name="T55" fmla="*/ 33 h 187"/>
                    <a:gd name="T56" fmla="*/ 22 w 85"/>
                    <a:gd name="T57" fmla="*/ 72 h 187"/>
                    <a:gd name="T58" fmla="*/ 81 w 85"/>
                    <a:gd name="T59" fmla="*/ 51 h 187"/>
                    <a:gd name="T60" fmla="*/ 8 w 85"/>
                    <a:gd name="T61" fmla="*/ 140 h 187"/>
                    <a:gd name="T62" fmla="*/ 61 w 85"/>
                    <a:gd name="T63" fmla="*/ 54 h 187"/>
                    <a:gd name="T64" fmla="*/ 64 w 85"/>
                    <a:gd name="T65" fmla="*/ 32 h 187"/>
                    <a:gd name="T66" fmla="*/ 28 w 85"/>
                    <a:gd name="T67" fmla="*/ 164 h 187"/>
                    <a:gd name="T68" fmla="*/ 28 w 85"/>
                    <a:gd name="T69" fmla="*/ 164 h 187"/>
                    <a:gd name="T70" fmla="*/ 51 w 85"/>
                    <a:gd name="T71" fmla="*/ 29 h 187"/>
                    <a:gd name="T72" fmla="*/ 55 w 85"/>
                    <a:gd name="T73" fmla="*/ 13 h 187"/>
                    <a:gd name="T74" fmla="*/ 50 w 85"/>
                    <a:gd name="T75" fmla="*/ 50 h 187"/>
                    <a:gd name="T76" fmla="*/ 54 w 85"/>
                    <a:gd name="T77" fmla="*/ 37 h 187"/>
                    <a:gd name="T78" fmla="*/ 71 w 85"/>
                    <a:gd name="T79" fmla="*/ 44 h 187"/>
                    <a:gd name="T80" fmla="*/ 44 w 85"/>
                    <a:gd name="T81" fmla="*/ 96 h 187"/>
                    <a:gd name="T82" fmla="*/ 11 w 85"/>
                    <a:gd name="T83" fmla="*/ 139 h 187"/>
                    <a:gd name="T84" fmla="*/ 17 w 85"/>
                    <a:gd name="T85" fmla="*/ 127 h 187"/>
                    <a:gd name="T86" fmla="*/ 38 w 85"/>
                    <a:gd name="T87" fmla="*/ 123 h 187"/>
                    <a:gd name="T88" fmla="*/ 4 w 85"/>
                    <a:gd name="T89" fmla="*/ 149 h 187"/>
                    <a:gd name="T90" fmla="*/ 4 w 85"/>
                    <a:gd name="T91" fmla="*/ 149 h 187"/>
                    <a:gd name="T92" fmla="*/ 50 w 85"/>
                    <a:gd name="T93" fmla="*/ 32 h 187"/>
                    <a:gd name="T94" fmla="*/ 21 w 85"/>
                    <a:gd name="T95" fmla="*/ 176 h 187"/>
                    <a:gd name="T96" fmla="*/ 33 w 85"/>
                    <a:gd name="T97" fmla="*/ 102 h 187"/>
                    <a:gd name="T98" fmla="*/ 21 w 85"/>
                    <a:gd name="T99" fmla="*/ 14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85" h="187">
                      <a:moveTo>
                        <a:pt x="10" y="89"/>
                      </a:moveTo>
                      <a:cubicBezTo>
                        <a:pt x="12" y="81"/>
                        <a:pt x="15" y="72"/>
                        <a:pt x="17" y="63"/>
                      </a:cubicBezTo>
                      <a:cubicBezTo>
                        <a:pt x="20" y="55"/>
                        <a:pt x="23" y="48"/>
                        <a:pt x="26" y="40"/>
                      </a:cubicBezTo>
                      <a:cubicBezTo>
                        <a:pt x="29" y="33"/>
                        <a:pt x="31" y="25"/>
                        <a:pt x="34" y="18"/>
                      </a:cubicBezTo>
                      <a:cubicBezTo>
                        <a:pt x="36" y="14"/>
                        <a:pt x="38" y="10"/>
                        <a:pt x="41" y="6"/>
                      </a:cubicBezTo>
                      <a:cubicBezTo>
                        <a:pt x="38" y="14"/>
                        <a:pt x="34" y="22"/>
                        <a:pt x="31" y="31"/>
                      </a:cubicBezTo>
                      <a:cubicBezTo>
                        <a:pt x="34" y="31"/>
                        <a:pt x="34" y="29"/>
                        <a:pt x="34" y="28"/>
                      </a:cubicBezTo>
                      <a:cubicBezTo>
                        <a:pt x="39" y="19"/>
                        <a:pt x="44" y="11"/>
                        <a:pt x="48" y="3"/>
                      </a:cubicBezTo>
                      <a:cubicBezTo>
                        <a:pt x="49" y="3"/>
                        <a:pt x="49" y="2"/>
                        <a:pt x="49" y="2"/>
                      </a:cubicBezTo>
                      <a:cubicBezTo>
                        <a:pt x="47" y="7"/>
                        <a:pt x="45" y="13"/>
                        <a:pt x="42" y="18"/>
                      </a:cubicBezTo>
                      <a:cubicBezTo>
                        <a:pt x="43" y="18"/>
                        <a:pt x="43" y="18"/>
                        <a:pt x="43" y="18"/>
                      </a:cubicBezTo>
                      <a:cubicBezTo>
                        <a:pt x="45" y="16"/>
                        <a:pt x="46" y="13"/>
                        <a:pt x="48" y="10"/>
                      </a:cubicBezTo>
                      <a:cubicBezTo>
                        <a:pt x="44" y="20"/>
                        <a:pt x="40" y="29"/>
                        <a:pt x="36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42" y="27"/>
                        <a:pt x="50" y="15"/>
                        <a:pt x="56" y="4"/>
                      </a:cubicBezTo>
                      <a:cubicBezTo>
                        <a:pt x="57" y="9"/>
                        <a:pt x="58" y="15"/>
                        <a:pt x="59" y="21"/>
                      </a:cubicBezTo>
                      <a:cubicBezTo>
                        <a:pt x="59" y="26"/>
                        <a:pt x="57" y="32"/>
                        <a:pt x="60" y="38"/>
                      </a:cubicBezTo>
                      <a:cubicBezTo>
                        <a:pt x="63" y="25"/>
                        <a:pt x="64" y="12"/>
                        <a:pt x="61" y="0"/>
                      </a:cubicBezTo>
                      <a:cubicBezTo>
                        <a:pt x="63" y="5"/>
                        <a:pt x="64" y="11"/>
                        <a:pt x="64" y="16"/>
                      </a:cubicBezTo>
                      <a:cubicBezTo>
                        <a:pt x="64" y="23"/>
                        <a:pt x="65" y="31"/>
                        <a:pt x="66" y="38"/>
                      </a:cubicBezTo>
                      <a:cubicBezTo>
                        <a:pt x="66" y="39"/>
                        <a:pt x="66" y="40"/>
                        <a:pt x="67" y="41"/>
                      </a:cubicBezTo>
                      <a:cubicBezTo>
                        <a:pt x="68" y="35"/>
                        <a:pt x="69" y="30"/>
                        <a:pt x="69" y="24"/>
                      </a:cubicBezTo>
                      <a:cubicBezTo>
                        <a:pt x="68" y="18"/>
                        <a:pt x="67" y="13"/>
                        <a:pt x="67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8" y="10"/>
                        <a:pt x="69" y="12"/>
                        <a:pt x="69" y="14"/>
                      </a:cubicBezTo>
                      <a:cubicBezTo>
                        <a:pt x="70" y="20"/>
                        <a:pt x="70" y="26"/>
                        <a:pt x="71" y="31"/>
                      </a:cubicBezTo>
                      <a:cubicBezTo>
                        <a:pt x="71" y="36"/>
                        <a:pt x="72" y="40"/>
                        <a:pt x="73" y="44"/>
                      </a:cubicBezTo>
                      <a:cubicBezTo>
                        <a:pt x="74" y="40"/>
                        <a:pt x="75" y="36"/>
                        <a:pt x="75" y="32"/>
                      </a:cubicBezTo>
                      <a:cubicBezTo>
                        <a:pt x="75" y="28"/>
                        <a:pt x="74" y="23"/>
                        <a:pt x="73" y="19"/>
                      </a:cubicBezTo>
                      <a:cubicBezTo>
                        <a:pt x="74" y="19"/>
                        <a:pt x="74" y="19"/>
                        <a:pt x="74" y="19"/>
                      </a:cubicBezTo>
                      <a:cubicBezTo>
                        <a:pt x="74" y="20"/>
                        <a:pt x="74" y="21"/>
                        <a:pt x="74" y="21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8"/>
                        <a:pt x="74" y="14"/>
                        <a:pt x="73" y="10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4" y="13"/>
                        <a:pt x="75" y="15"/>
                        <a:pt x="76" y="18"/>
                      </a:cubicBezTo>
                      <a:cubicBezTo>
                        <a:pt x="76" y="18"/>
                        <a:pt x="77" y="18"/>
                        <a:pt x="77" y="18"/>
                      </a:cubicBezTo>
                      <a:cubicBezTo>
                        <a:pt x="76" y="12"/>
                        <a:pt x="75" y="7"/>
                        <a:pt x="75" y="1"/>
                      </a:cubicBezTo>
                      <a:cubicBezTo>
                        <a:pt x="77" y="7"/>
                        <a:pt x="79" y="13"/>
                        <a:pt x="78" y="20"/>
                      </a:cubicBezTo>
                      <a:cubicBezTo>
                        <a:pt x="78" y="29"/>
                        <a:pt x="77" y="39"/>
                        <a:pt x="76" y="48"/>
                      </a:cubicBezTo>
                      <a:cubicBezTo>
                        <a:pt x="76" y="54"/>
                        <a:pt x="75" y="61"/>
                        <a:pt x="73" y="67"/>
                      </a:cubicBezTo>
                      <a:cubicBezTo>
                        <a:pt x="73" y="68"/>
                        <a:pt x="73" y="69"/>
                        <a:pt x="73" y="71"/>
                      </a:cubicBezTo>
                      <a:cubicBezTo>
                        <a:pt x="74" y="71"/>
                        <a:pt x="74" y="71"/>
                        <a:pt x="74" y="71"/>
                      </a:cubicBezTo>
                      <a:cubicBezTo>
                        <a:pt x="75" y="67"/>
                        <a:pt x="76" y="62"/>
                        <a:pt x="77" y="58"/>
                      </a:cubicBezTo>
                      <a:cubicBezTo>
                        <a:pt x="78" y="54"/>
                        <a:pt x="79" y="49"/>
                        <a:pt x="80" y="45"/>
                      </a:cubicBezTo>
                      <a:cubicBezTo>
                        <a:pt x="81" y="41"/>
                        <a:pt x="81" y="38"/>
                        <a:pt x="80" y="35"/>
                      </a:cubicBezTo>
                      <a:cubicBezTo>
                        <a:pt x="79" y="33"/>
                        <a:pt x="79" y="31"/>
                        <a:pt x="80" y="29"/>
                      </a:cubicBezTo>
                      <a:cubicBezTo>
                        <a:pt x="80" y="31"/>
                        <a:pt x="81" y="33"/>
                        <a:pt x="81" y="34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2" y="32"/>
                        <a:pt x="82" y="30"/>
                        <a:pt x="82" y="28"/>
                      </a:cubicBezTo>
                      <a:cubicBezTo>
                        <a:pt x="81" y="26"/>
                        <a:pt x="81" y="24"/>
                        <a:pt x="80" y="22"/>
                      </a:cubicBezTo>
                      <a:cubicBezTo>
                        <a:pt x="81" y="21"/>
                        <a:pt x="81" y="21"/>
                        <a:pt x="81" y="21"/>
                      </a:cubicBezTo>
                      <a:cubicBezTo>
                        <a:pt x="81" y="22"/>
                        <a:pt x="82" y="23"/>
                        <a:pt x="82" y="25"/>
                      </a:cubicBezTo>
                      <a:cubicBezTo>
                        <a:pt x="83" y="18"/>
                        <a:pt x="80" y="12"/>
                        <a:pt x="81" y="6"/>
                      </a:cubicBezTo>
                      <a:cubicBezTo>
                        <a:pt x="83" y="13"/>
                        <a:pt x="84" y="20"/>
                        <a:pt x="84" y="27"/>
                      </a:cubicBezTo>
                      <a:cubicBezTo>
                        <a:pt x="84" y="34"/>
                        <a:pt x="85" y="41"/>
                        <a:pt x="84" y="48"/>
                      </a:cubicBezTo>
                      <a:cubicBezTo>
                        <a:pt x="82" y="59"/>
                        <a:pt x="80" y="69"/>
                        <a:pt x="78" y="79"/>
                      </a:cubicBezTo>
                      <a:cubicBezTo>
                        <a:pt x="74" y="98"/>
                        <a:pt x="67" y="116"/>
                        <a:pt x="59" y="133"/>
                      </a:cubicBezTo>
                      <a:cubicBezTo>
                        <a:pt x="58" y="137"/>
                        <a:pt x="55" y="140"/>
                        <a:pt x="53" y="144"/>
                      </a:cubicBezTo>
                      <a:cubicBezTo>
                        <a:pt x="50" y="148"/>
                        <a:pt x="47" y="154"/>
                        <a:pt x="44" y="158"/>
                      </a:cubicBezTo>
                      <a:cubicBezTo>
                        <a:pt x="39" y="164"/>
                        <a:pt x="34" y="168"/>
                        <a:pt x="30" y="174"/>
                      </a:cubicBezTo>
                      <a:cubicBezTo>
                        <a:pt x="37" y="162"/>
                        <a:pt x="44" y="150"/>
                        <a:pt x="51" y="138"/>
                      </a:cubicBezTo>
                      <a:cubicBezTo>
                        <a:pt x="50" y="138"/>
                        <a:pt x="50" y="138"/>
                        <a:pt x="50" y="138"/>
                      </a:cubicBezTo>
                      <a:cubicBezTo>
                        <a:pt x="48" y="140"/>
                        <a:pt x="47" y="142"/>
                        <a:pt x="46" y="144"/>
                      </a:cubicBezTo>
                      <a:cubicBezTo>
                        <a:pt x="40" y="153"/>
                        <a:pt x="35" y="162"/>
                        <a:pt x="30" y="171"/>
                      </a:cubicBezTo>
                      <a:cubicBezTo>
                        <a:pt x="28" y="175"/>
                        <a:pt x="25" y="180"/>
                        <a:pt x="22" y="184"/>
                      </a:cubicBezTo>
                      <a:cubicBezTo>
                        <a:pt x="21" y="185"/>
                        <a:pt x="21" y="186"/>
                        <a:pt x="20" y="187"/>
                      </a:cubicBezTo>
                      <a:cubicBezTo>
                        <a:pt x="18" y="186"/>
                        <a:pt x="17" y="184"/>
                        <a:pt x="19" y="182"/>
                      </a:cubicBezTo>
                      <a:cubicBezTo>
                        <a:pt x="19" y="181"/>
                        <a:pt x="19" y="180"/>
                        <a:pt x="19" y="178"/>
                      </a:cubicBezTo>
                      <a:cubicBezTo>
                        <a:pt x="19" y="178"/>
                        <a:pt x="19" y="178"/>
                        <a:pt x="19" y="178"/>
                      </a:cubicBezTo>
                      <a:cubicBezTo>
                        <a:pt x="18" y="179"/>
                        <a:pt x="17" y="181"/>
                        <a:pt x="16" y="182"/>
                      </a:cubicBezTo>
                      <a:cubicBezTo>
                        <a:pt x="15" y="180"/>
                        <a:pt x="14" y="178"/>
                        <a:pt x="13" y="176"/>
                      </a:cubicBezTo>
                      <a:cubicBezTo>
                        <a:pt x="12" y="174"/>
                        <a:pt x="11" y="172"/>
                        <a:pt x="11" y="170"/>
                      </a:cubicBezTo>
                      <a:cubicBezTo>
                        <a:pt x="11" y="167"/>
                        <a:pt x="12" y="165"/>
                        <a:pt x="12" y="163"/>
                      </a:cubicBezTo>
                      <a:cubicBezTo>
                        <a:pt x="11" y="164"/>
                        <a:pt x="11" y="165"/>
                        <a:pt x="10" y="166"/>
                      </a:cubicBezTo>
                      <a:cubicBezTo>
                        <a:pt x="10" y="165"/>
                        <a:pt x="9" y="165"/>
                        <a:pt x="9" y="164"/>
                      </a:cubicBezTo>
                      <a:cubicBezTo>
                        <a:pt x="7" y="159"/>
                        <a:pt x="5" y="155"/>
                        <a:pt x="4" y="150"/>
                      </a:cubicBezTo>
                      <a:cubicBezTo>
                        <a:pt x="3" y="146"/>
                        <a:pt x="3" y="142"/>
                        <a:pt x="3" y="138"/>
                      </a:cubicBezTo>
                      <a:cubicBezTo>
                        <a:pt x="4" y="128"/>
                        <a:pt x="5" y="118"/>
                        <a:pt x="5" y="108"/>
                      </a:cubicBezTo>
                      <a:cubicBezTo>
                        <a:pt x="6" y="102"/>
                        <a:pt x="6" y="97"/>
                        <a:pt x="7" y="92"/>
                      </a:cubicBezTo>
                      <a:cubicBezTo>
                        <a:pt x="7" y="92"/>
                        <a:pt x="7" y="92"/>
                        <a:pt x="7" y="92"/>
                      </a:cubicBezTo>
                      <a:cubicBezTo>
                        <a:pt x="2" y="108"/>
                        <a:pt x="2" y="125"/>
                        <a:pt x="2" y="143"/>
                      </a:cubicBezTo>
                      <a:cubicBezTo>
                        <a:pt x="1" y="143"/>
                        <a:pt x="1" y="143"/>
                        <a:pt x="1" y="143"/>
                      </a:cubicBezTo>
                      <a:cubicBezTo>
                        <a:pt x="1" y="138"/>
                        <a:pt x="0" y="133"/>
                        <a:pt x="0" y="127"/>
                      </a:cubicBezTo>
                      <a:cubicBezTo>
                        <a:pt x="1" y="114"/>
                        <a:pt x="1" y="100"/>
                        <a:pt x="3" y="86"/>
                      </a:cubicBezTo>
                      <a:cubicBezTo>
                        <a:pt x="4" y="75"/>
                        <a:pt x="8" y="64"/>
                        <a:pt x="11" y="52"/>
                      </a:cubicBezTo>
                      <a:cubicBezTo>
                        <a:pt x="13" y="43"/>
                        <a:pt x="16" y="35"/>
                        <a:pt x="18" y="26"/>
                      </a:cubicBezTo>
                      <a:cubicBezTo>
                        <a:pt x="10" y="44"/>
                        <a:pt x="6" y="64"/>
                        <a:pt x="0" y="83"/>
                      </a:cubicBezTo>
                      <a:cubicBezTo>
                        <a:pt x="5" y="55"/>
                        <a:pt x="13" y="28"/>
                        <a:pt x="30" y="4"/>
                      </a:cubicBezTo>
                      <a:cubicBezTo>
                        <a:pt x="28" y="9"/>
                        <a:pt x="25" y="13"/>
                        <a:pt x="24" y="18"/>
                      </a:cubicBezTo>
                      <a:cubicBezTo>
                        <a:pt x="22" y="23"/>
                        <a:pt x="20" y="28"/>
                        <a:pt x="18" y="33"/>
                      </a:cubicBezTo>
                      <a:cubicBezTo>
                        <a:pt x="24" y="22"/>
                        <a:pt x="28" y="10"/>
                        <a:pt x="35" y="0"/>
                      </a:cubicBezTo>
                      <a:cubicBezTo>
                        <a:pt x="30" y="10"/>
                        <a:pt x="26" y="20"/>
                        <a:pt x="23" y="3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5" y="28"/>
                        <a:pt x="27" y="26"/>
                        <a:pt x="28" y="23"/>
                      </a:cubicBezTo>
                      <a:cubicBezTo>
                        <a:pt x="19" y="45"/>
                        <a:pt x="12" y="67"/>
                        <a:pt x="9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moveTo>
                        <a:pt x="41" y="37"/>
                      </a:moveTo>
                      <a:cubicBezTo>
                        <a:pt x="41" y="37"/>
                        <a:pt x="41" y="37"/>
                        <a:pt x="41" y="37"/>
                      </a:cubicBezTo>
                      <a:cubicBezTo>
                        <a:pt x="40" y="38"/>
                        <a:pt x="40" y="39"/>
                        <a:pt x="39" y="40"/>
                      </a:cubicBezTo>
                      <a:cubicBezTo>
                        <a:pt x="35" y="55"/>
                        <a:pt x="31" y="70"/>
                        <a:pt x="26" y="85"/>
                      </a:cubicBezTo>
                      <a:cubicBezTo>
                        <a:pt x="23" y="95"/>
                        <a:pt x="22" y="105"/>
                        <a:pt x="22" y="115"/>
                      </a:cubicBezTo>
                      <a:cubicBezTo>
                        <a:pt x="22" y="116"/>
                        <a:pt x="22" y="117"/>
                        <a:pt x="22" y="117"/>
                      </a:cubicBezTo>
                      <a:cubicBezTo>
                        <a:pt x="22" y="117"/>
                        <a:pt x="22" y="117"/>
                        <a:pt x="23" y="117"/>
                      </a:cubicBezTo>
                      <a:cubicBezTo>
                        <a:pt x="25" y="113"/>
                        <a:pt x="27" y="108"/>
                        <a:pt x="27" y="103"/>
                      </a:cubicBezTo>
                      <a:cubicBezTo>
                        <a:pt x="27" y="102"/>
                        <a:pt x="27" y="100"/>
                        <a:pt x="27" y="99"/>
                      </a:cubicBezTo>
                      <a:cubicBezTo>
                        <a:pt x="28" y="85"/>
                        <a:pt x="32" y="72"/>
                        <a:pt x="35" y="58"/>
                      </a:cubicBezTo>
                      <a:cubicBezTo>
                        <a:pt x="37" y="51"/>
                        <a:pt x="39" y="44"/>
                        <a:pt x="41" y="37"/>
                      </a:cubicBezTo>
                      <a:moveTo>
                        <a:pt x="48" y="24"/>
                      </a:moveTo>
                      <a:cubicBezTo>
                        <a:pt x="43" y="32"/>
                        <a:pt x="29" y="87"/>
                        <a:pt x="30" y="94"/>
                      </a:cubicBezTo>
                      <a:cubicBezTo>
                        <a:pt x="30" y="93"/>
                        <a:pt x="30" y="92"/>
                        <a:pt x="31" y="91"/>
                      </a:cubicBezTo>
                      <a:cubicBezTo>
                        <a:pt x="34" y="79"/>
                        <a:pt x="37" y="66"/>
                        <a:pt x="41" y="54"/>
                      </a:cubicBezTo>
                      <a:cubicBezTo>
                        <a:pt x="43" y="47"/>
                        <a:pt x="46" y="40"/>
                        <a:pt x="48" y="33"/>
                      </a:cubicBezTo>
                      <a:cubicBezTo>
                        <a:pt x="49" y="30"/>
                        <a:pt x="49" y="27"/>
                        <a:pt x="48" y="24"/>
                      </a:cubicBezTo>
                      <a:moveTo>
                        <a:pt x="16" y="113"/>
                      </a:moveTo>
                      <a:cubicBezTo>
                        <a:pt x="22" y="84"/>
                        <a:pt x="29" y="55"/>
                        <a:pt x="37" y="26"/>
                      </a:cubicBezTo>
                      <a:cubicBezTo>
                        <a:pt x="30" y="41"/>
                        <a:pt x="27" y="57"/>
                        <a:pt x="22" y="72"/>
                      </a:cubicBezTo>
                      <a:cubicBezTo>
                        <a:pt x="18" y="86"/>
                        <a:pt x="16" y="99"/>
                        <a:pt x="16" y="113"/>
                      </a:cubicBezTo>
                      <a:moveTo>
                        <a:pt x="81" y="51"/>
                      </a:moveTo>
                      <a:cubicBezTo>
                        <a:pt x="75" y="73"/>
                        <a:pt x="68" y="96"/>
                        <a:pt x="62" y="118"/>
                      </a:cubicBezTo>
                      <a:cubicBezTo>
                        <a:pt x="71" y="96"/>
                        <a:pt x="78" y="74"/>
                        <a:pt x="81" y="51"/>
                      </a:cubicBezTo>
                      <a:moveTo>
                        <a:pt x="8" y="140"/>
                      </a:moveTo>
                      <a:cubicBezTo>
                        <a:pt x="9" y="128"/>
                        <a:pt x="9" y="114"/>
                        <a:pt x="11" y="101"/>
                      </a:cubicBezTo>
                      <a:cubicBezTo>
                        <a:pt x="13" y="87"/>
                        <a:pt x="17" y="74"/>
                        <a:pt x="21" y="60"/>
                      </a:cubicBezTo>
                      <a:cubicBezTo>
                        <a:pt x="11" y="87"/>
                        <a:pt x="5" y="114"/>
                        <a:pt x="8" y="140"/>
                      </a:cubicBezTo>
                      <a:moveTo>
                        <a:pt x="64" y="32"/>
                      </a:move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2" y="37"/>
                        <a:pt x="61" y="43"/>
                        <a:pt x="61" y="48"/>
                      </a:cubicBezTo>
                      <a:cubicBezTo>
                        <a:pt x="60" y="50"/>
                        <a:pt x="61" y="52"/>
                        <a:pt x="61" y="54"/>
                      </a:cubicBezTo>
                      <a:cubicBezTo>
                        <a:pt x="60" y="58"/>
                        <a:pt x="60" y="63"/>
                        <a:pt x="59" y="68"/>
                      </a:cubicBezTo>
                      <a:cubicBezTo>
                        <a:pt x="59" y="69"/>
                        <a:pt x="58" y="71"/>
                        <a:pt x="58" y="72"/>
                      </a:cubicBezTo>
                      <a:cubicBezTo>
                        <a:pt x="58" y="74"/>
                        <a:pt x="58" y="75"/>
                        <a:pt x="57" y="77"/>
                      </a:cubicBezTo>
                      <a:cubicBezTo>
                        <a:pt x="63" y="62"/>
                        <a:pt x="66" y="47"/>
                        <a:pt x="64" y="32"/>
                      </a:cubicBezTo>
                      <a:moveTo>
                        <a:pt x="46" y="48"/>
                      </a:moveTo>
                      <a:cubicBezTo>
                        <a:pt x="39" y="64"/>
                        <a:pt x="38" y="81"/>
                        <a:pt x="33" y="97"/>
                      </a:cubicBezTo>
                      <a:cubicBezTo>
                        <a:pt x="40" y="82"/>
                        <a:pt x="44" y="65"/>
                        <a:pt x="46" y="48"/>
                      </a:cubicBezTo>
                      <a:moveTo>
                        <a:pt x="28" y="164"/>
                      </a:moveTo>
                      <a:cubicBezTo>
                        <a:pt x="39" y="148"/>
                        <a:pt x="49" y="132"/>
                        <a:pt x="55" y="114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46" y="131"/>
                        <a:pt x="38" y="146"/>
                        <a:pt x="29" y="161"/>
                      </a:cubicBezTo>
                      <a:cubicBezTo>
                        <a:pt x="28" y="162"/>
                        <a:pt x="28" y="163"/>
                        <a:pt x="28" y="164"/>
                      </a:cubicBezTo>
                      <a:moveTo>
                        <a:pt x="56" y="18"/>
                      </a:moveTo>
                      <a:cubicBezTo>
                        <a:pt x="57" y="18"/>
                        <a:pt x="57" y="18"/>
                        <a:pt x="57" y="18"/>
                      </a:cubicBezTo>
                      <a:cubicBezTo>
                        <a:pt x="57" y="15"/>
                        <a:pt x="57" y="11"/>
                        <a:pt x="55" y="8"/>
                      </a:cubicBezTo>
                      <a:cubicBezTo>
                        <a:pt x="51" y="15"/>
                        <a:pt x="46" y="21"/>
                        <a:pt x="51" y="29"/>
                      </a:cubicBezTo>
                      <a:cubicBezTo>
                        <a:pt x="52" y="26"/>
                        <a:pt x="53" y="24"/>
                        <a:pt x="55" y="22"/>
                      </a:cubicBezTo>
                      <a:cubicBezTo>
                        <a:pt x="55" y="21"/>
                        <a:pt x="55" y="20"/>
                        <a:pt x="55" y="19"/>
                      </a:cubicBezTo>
                      <a:cubicBezTo>
                        <a:pt x="55" y="17"/>
                        <a:pt x="54" y="15"/>
                        <a:pt x="54" y="13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5" y="15"/>
                        <a:pt x="56" y="16"/>
                        <a:pt x="56" y="18"/>
                      </a:cubicBezTo>
                      <a:moveTo>
                        <a:pt x="55" y="30"/>
                      </a:moveTo>
                      <a:cubicBezTo>
                        <a:pt x="53" y="32"/>
                        <a:pt x="51" y="35"/>
                        <a:pt x="51" y="39"/>
                      </a:cubicBezTo>
                      <a:cubicBezTo>
                        <a:pt x="51" y="42"/>
                        <a:pt x="50" y="46"/>
                        <a:pt x="50" y="50"/>
                      </a:cubicBezTo>
                      <a:cubicBezTo>
                        <a:pt x="50" y="53"/>
                        <a:pt x="49" y="56"/>
                        <a:pt x="49" y="59"/>
                      </a:cubicBezTo>
                      <a:cubicBezTo>
                        <a:pt x="49" y="59"/>
                        <a:pt x="49" y="59"/>
                        <a:pt x="49" y="59"/>
                      </a:cubicBezTo>
                      <a:cubicBezTo>
                        <a:pt x="51" y="52"/>
                        <a:pt x="52" y="44"/>
                        <a:pt x="54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4" y="40"/>
                        <a:pt x="54" y="43"/>
                        <a:pt x="53" y="45"/>
                      </a:cubicBezTo>
                      <a:cubicBezTo>
                        <a:pt x="55" y="40"/>
                        <a:pt x="57" y="35"/>
                        <a:pt x="55" y="30"/>
                      </a:cubicBezTo>
                      <a:moveTo>
                        <a:pt x="64" y="75"/>
                      </a:moveTo>
                      <a:cubicBezTo>
                        <a:pt x="69" y="68"/>
                        <a:pt x="72" y="49"/>
                        <a:pt x="71" y="44"/>
                      </a:cubicBezTo>
                      <a:cubicBezTo>
                        <a:pt x="69" y="55"/>
                        <a:pt x="66" y="65"/>
                        <a:pt x="64" y="75"/>
                      </a:cubicBezTo>
                      <a:moveTo>
                        <a:pt x="44" y="96"/>
                      </a:moveTo>
                      <a:cubicBezTo>
                        <a:pt x="39" y="107"/>
                        <a:pt x="34" y="118"/>
                        <a:pt x="29" y="128"/>
                      </a:cubicBezTo>
                      <a:cubicBezTo>
                        <a:pt x="36" y="118"/>
                        <a:pt x="41" y="108"/>
                        <a:pt x="44" y="96"/>
                      </a:cubicBezTo>
                      <a:moveTo>
                        <a:pt x="13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11" y="117"/>
                        <a:pt x="11" y="128"/>
                        <a:pt x="10" y="139"/>
                      </a:cubicBezTo>
                      <a:cubicBezTo>
                        <a:pt x="10" y="139"/>
                        <a:pt x="11" y="139"/>
                        <a:pt x="11" y="139"/>
                      </a:cubicBezTo>
                      <a:cubicBezTo>
                        <a:pt x="12" y="128"/>
                        <a:pt x="12" y="117"/>
                        <a:pt x="13" y="106"/>
                      </a:cubicBezTo>
                      <a:moveTo>
                        <a:pt x="20" y="108"/>
                      </a:moveTo>
                      <a:cubicBezTo>
                        <a:pt x="19" y="108"/>
                        <a:pt x="19" y="108"/>
                        <a:pt x="19" y="108"/>
                      </a:cubicBezTo>
                      <a:cubicBezTo>
                        <a:pt x="18" y="114"/>
                        <a:pt x="18" y="121"/>
                        <a:pt x="17" y="127"/>
                      </a:cubicBezTo>
                      <a:cubicBezTo>
                        <a:pt x="18" y="127"/>
                        <a:pt x="18" y="127"/>
                        <a:pt x="18" y="127"/>
                      </a:cubicBezTo>
                      <a:cubicBezTo>
                        <a:pt x="20" y="121"/>
                        <a:pt x="19" y="114"/>
                        <a:pt x="20" y="108"/>
                      </a:cubicBezTo>
                      <a:moveTo>
                        <a:pt x="38" y="123"/>
                      </a:move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16"/>
                        <a:pt x="44" y="109"/>
                        <a:pt x="47" y="101"/>
                      </a:cubicBezTo>
                      <a:cubicBezTo>
                        <a:pt x="46" y="101"/>
                        <a:pt x="46" y="101"/>
                        <a:pt x="46" y="101"/>
                      </a:cubicBezTo>
                      <a:cubicBezTo>
                        <a:pt x="43" y="108"/>
                        <a:pt x="40" y="116"/>
                        <a:pt x="38" y="123"/>
                      </a:cubicBezTo>
                      <a:moveTo>
                        <a:pt x="4" y="149"/>
                      </a:moveTo>
                      <a:cubicBezTo>
                        <a:pt x="5" y="149"/>
                        <a:pt x="5" y="149"/>
                        <a:pt x="5" y="149"/>
                      </a:cubicBezTo>
                      <a:cubicBezTo>
                        <a:pt x="6" y="145"/>
                        <a:pt x="5" y="141"/>
                        <a:pt x="5" y="137"/>
                      </a:cubicBezTo>
                      <a:cubicBezTo>
                        <a:pt x="5" y="137"/>
                        <a:pt x="5" y="137"/>
                        <a:pt x="5" y="137"/>
                      </a:cubicBezTo>
                      <a:cubicBezTo>
                        <a:pt x="4" y="141"/>
                        <a:pt x="4" y="145"/>
                        <a:pt x="4" y="149"/>
                      </a:cubicBezTo>
                      <a:moveTo>
                        <a:pt x="50" y="32"/>
                      </a:move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52" y="30"/>
                        <a:pt x="56" y="29"/>
                        <a:pt x="53" y="26"/>
                      </a:cubicBezTo>
                      <a:cubicBezTo>
                        <a:pt x="52" y="28"/>
                        <a:pt x="51" y="30"/>
                        <a:pt x="50" y="32"/>
                      </a:cubicBezTo>
                      <a:moveTo>
                        <a:pt x="21" y="176"/>
                      </a:moveTo>
                      <a:cubicBezTo>
                        <a:pt x="22" y="177"/>
                        <a:pt x="22" y="177"/>
                        <a:pt x="22" y="177"/>
                      </a:cubicBezTo>
                      <a:cubicBezTo>
                        <a:pt x="23" y="175"/>
                        <a:pt x="25" y="173"/>
                        <a:pt x="23" y="170"/>
                      </a:cubicBezTo>
                      <a:cubicBezTo>
                        <a:pt x="23" y="172"/>
                        <a:pt x="22" y="174"/>
                        <a:pt x="21" y="176"/>
                      </a:cubicBezTo>
                      <a:moveTo>
                        <a:pt x="29" y="110"/>
                      </a:moveTo>
                      <a:cubicBezTo>
                        <a:pt x="30" y="111"/>
                        <a:pt x="30" y="111"/>
                        <a:pt x="30" y="111"/>
                      </a:cubicBezTo>
                      <a:cubicBezTo>
                        <a:pt x="31" y="108"/>
                        <a:pt x="32" y="105"/>
                        <a:pt x="34" y="102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2" y="105"/>
                        <a:pt x="30" y="108"/>
                        <a:pt x="29" y="110"/>
                      </a:cubicBezTo>
                      <a:moveTo>
                        <a:pt x="25" y="142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23" y="143"/>
                        <a:pt x="22" y="145"/>
                        <a:pt x="21" y="147"/>
                      </a:cubicBezTo>
                      <a:cubicBezTo>
                        <a:pt x="22" y="148"/>
                        <a:pt x="22" y="148"/>
                        <a:pt x="22" y="148"/>
                      </a:cubicBezTo>
                      <a:cubicBezTo>
                        <a:pt x="23" y="146"/>
                        <a:pt x="24" y="144"/>
                        <a:pt x="25" y="14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69" y="76"/>
                  <a:ext cx="29" cy="138"/>
                </a:xfrm>
                <a:custGeom>
                  <a:avLst/>
                  <a:gdLst>
                    <a:gd name="T0" fmla="*/ 12 w 36"/>
                    <a:gd name="T1" fmla="*/ 133 h 170"/>
                    <a:gd name="T2" fmla="*/ 16 w 36"/>
                    <a:gd name="T3" fmla="*/ 99 h 170"/>
                    <a:gd name="T4" fmla="*/ 23 w 36"/>
                    <a:gd name="T5" fmla="*/ 63 h 170"/>
                    <a:gd name="T6" fmla="*/ 34 w 36"/>
                    <a:gd name="T7" fmla="*/ 18 h 170"/>
                    <a:gd name="T8" fmla="*/ 36 w 36"/>
                    <a:gd name="T9" fmla="*/ 9 h 170"/>
                    <a:gd name="T10" fmla="*/ 35 w 36"/>
                    <a:gd name="T11" fmla="*/ 0 h 170"/>
                    <a:gd name="T12" fmla="*/ 33 w 36"/>
                    <a:gd name="T13" fmla="*/ 0 h 170"/>
                    <a:gd name="T14" fmla="*/ 30 w 36"/>
                    <a:gd name="T15" fmla="*/ 10 h 170"/>
                    <a:gd name="T16" fmla="*/ 22 w 36"/>
                    <a:gd name="T17" fmla="*/ 37 h 170"/>
                    <a:gd name="T18" fmla="*/ 7 w 36"/>
                    <a:gd name="T19" fmla="*/ 84 h 170"/>
                    <a:gd name="T20" fmla="*/ 2 w 36"/>
                    <a:gd name="T21" fmla="*/ 108 h 170"/>
                    <a:gd name="T22" fmla="*/ 1 w 36"/>
                    <a:gd name="T23" fmla="*/ 144 h 170"/>
                    <a:gd name="T24" fmla="*/ 3 w 36"/>
                    <a:gd name="T25" fmla="*/ 167 h 170"/>
                    <a:gd name="T26" fmla="*/ 6 w 36"/>
                    <a:gd name="T27" fmla="*/ 170 h 170"/>
                    <a:gd name="T28" fmla="*/ 8 w 36"/>
                    <a:gd name="T29" fmla="*/ 164 h 170"/>
                    <a:gd name="T30" fmla="*/ 12 w 36"/>
                    <a:gd name="T31" fmla="*/ 133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170">
                      <a:moveTo>
                        <a:pt x="12" y="133"/>
                      </a:moveTo>
                      <a:cubicBezTo>
                        <a:pt x="13" y="122"/>
                        <a:pt x="14" y="110"/>
                        <a:pt x="16" y="99"/>
                      </a:cubicBezTo>
                      <a:cubicBezTo>
                        <a:pt x="18" y="87"/>
                        <a:pt x="21" y="75"/>
                        <a:pt x="23" y="63"/>
                      </a:cubicBezTo>
                      <a:cubicBezTo>
                        <a:pt x="27" y="48"/>
                        <a:pt x="31" y="33"/>
                        <a:pt x="34" y="18"/>
                      </a:cubicBezTo>
                      <a:cubicBezTo>
                        <a:pt x="35" y="15"/>
                        <a:pt x="35" y="12"/>
                        <a:pt x="36" y="9"/>
                      </a:cubicBezTo>
                      <a:cubicBezTo>
                        <a:pt x="36" y="6"/>
                        <a:pt x="35" y="3"/>
                        <a:pt x="35" y="0"/>
                      </a:cubicBezTo>
                      <a:cubicBezTo>
                        <a:pt x="34" y="0"/>
                        <a:pt x="34" y="0"/>
                        <a:pt x="33" y="0"/>
                      </a:cubicBezTo>
                      <a:cubicBezTo>
                        <a:pt x="32" y="3"/>
                        <a:pt x="31" y="6"/>
                        <a:pt x="30" y="10"/>
                      </a:cubicBezTo>
                      <a:cubicBezTo>
                        <a:pt x="28" y="19"/>
                        <a:pt x="25" y="28"/>
                        <a:pt x="22" y="37"/>
                      </a:cubicBezTo>
                      <a:cubicBezTo>
                        <a:pt x="17" y="53"/>
                        <a:pt x="12" y="68"/>
                        <a:pt x="7" y="84"/>
                      </a:cubicBezTo>
                      <a:cubicBezTo>
                        <a:pt x="5" y="92"/>
                        <a:pt x="2" y="100"/>
                        <a:pt x="2" y="108"/>
                      </a:cubicBezTo>
                      <a:cubicBezTo>
                        <a:pt x="0" y="120"/>
                        <a:pt x="1" y="132"/>
                        <a:pt x="1" y="144"/>
                      </a:cubicBezTo>
                      <a:cubicBezTo>
                        <a:pt x="1" y="151"/>
                        <a:pt x="2" y="159"/>
                        <a:pt x="3" y="167"/>
                      </a:cubicBezTo>
                      <a:cubicBezTo>
                        <a:pt x="3" y="169"/>
                        <a:pt x="4" y="170"/>
                        <a:pt x="6" y="170"/>
                      </a:cubicBezTo>
                      <a:cubicBezTo>
                        <a:pt x="7" y="168"/>
                        <a:pt x="8" y="166"/>
                        <a:pt x="8" y="164"/>
                      </a:cubicBezTo>
                      <a:cubicBezTo>
                        <a:pt x="9" y="153"/>
                        <a:pt x="11" y="143"/>
                        <a:pt x="12" y="13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05" y="80"/>
                  <a:ext cx="135" cy="166"/>
                </a:xfrm>
                <a:custGeom>
                  <a:avLst/>
                  <a:gdLst>
                    <a:gd name="T0" fmla="*/ 19 w 166"/>
                    <a:gd name="T1" fmla="*/ 1 h 205"/>
                    <a:gd name="T2" fmla="*/ 58 w 166"/>
                    <a:gd name="T3" fmla="*/ 3 h 205"/>
                    <a:gd name="T4" fmla="*/ 92 w 166"/>
                    <a:gd name="T5" fmla="*/ 12 h 205"/>
                    <a:gd name="T6" fmla="*/ 143 w 166"/>
                    <a:gd name="T7" fmla="*/ 52 h 205"/>
                    <a:gd name="T8" fmla="*/ 162 w 166"/>
                    <a:gd name="T9" fmla="*/ 167 h 205"/>
                    <a:gd name="T10" fmla="*/ 155 w 166"/>
                    <a:gd name="T11" fmla="*/ 205 h 205"/>
                    <a:gd name="T12" fmla="*/ 150 w 166"/>
                    <a:gd name="T13" fmla="*/ 195 h 205"/>
                    <a:gd name="T14" fmla="*/ 139 w 166"/>
                    <a:gd name="T15" fmla="*/ 161 h 205"/>
                    <a:gd name="T16" fmla="*/ 94 w 166"/>
                    <a:gd name="T17" fmla="*/ 90 h 205"/>
                    <a:gd name="T18" fmla="*/ 30 w 166"/>
                    <a:gd name="T19" fmla="*/ 38 h 205"/>
                    <a:gd name="T20" fmla="*/ 13 w 166"/>
                    <a:gd name="T21" fmla="*/ 27 h 205"/>
                    <a:gd name="T22" fmla="*/ 0 w 166"/>
                    <a:gd name="T23" fmla="*/ 11 h 205"/>
                    <a:gd name="T24" fmla="*/ 1 w 166"/>
                    <a:gd name="T25" fmla="*/ 10 h 205"/>
                    <a:gd name="T26" fmla="*/ 19 w 166"/>
                    <a:gd name="T27" fmla="*/ 1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05">
                      <a:moveTo>
                        <a:pt x="19" y="1"/>
                      </a:moveTo>
                      <a:cubicBezTo>
                        <a:pt x="30" y="0"/>
                        <a:pt x="47" y="1"/>
                        <a:pt x="58" y="3"/>
                      </a:cubicBezTo>
                      <a:cubicBezTo>
                        <a:pt x="66" y="5"/>
                        <a:pt x="83" y="9"/>
                        <a:pt x="92" y="12"/>
                      </a:cubicBezTo>
                      <a:cubicBezTo>
                        <a:pt x="114" y="20"/>
                        <a:pt x="132" y="35"/>
                        <a:pt x="143" y="52"/>
                      </a:cubicBezTo>
                      <a:cubicBezTo>
                        <a:pt x="160" y="81"/>
                        <a:pt x="166" y="127"/>
                        <a:pt x="162" y="167"/>
                      </a:cubicBezTo>
                      <a:cubicBezTo>
                        <a:pt x="161" y="177"/>
                        <a:pt x="160" y="205"/>
                        <a:pt x="155" y="205"/>
                      </a:cubicBezTo>
                      <a:cubicBezTo>
                        <a:pt x="152" y="205"/>
                        <a:pt x="153" y="202"/>
                        <a:pt x="150" y="195"/>
                      </a:cubicBezTo>
                      <a:cubicBezTo>
                        <a:pt x="147" y="183"/>
                        <a:pt x="141" y="170"/>
                        <a:pt x="139" y="161"/>
                      </a:cubicBezTo>
                      <a:cubicBezTo>
                        <a:pt x="129" y="128"/>
                        <a:pt x="116" y="112"/>
                        <a:pt x="94" y="90"/>
                      </a:cubicBezTo>
                      <a:cubicBezTo>
                        <a:pt x="72" y="69"/>
                        <a:pt x="57" y="55"/>
                        <a:pt x="30" y="38"/>
                      </a:cubicBezTo>
                      <a:cubicBezTo>
                        <a:pt x="25" y="35"/>
                        <a:pt x="21" y="32"/>
                        <a:pt x="13" y="27"/>
                      </a:cubicBezTo>
                      <a:cubicBezTo>
                        <a:pt x="7" y="22"/>
                        <a:pt x="0" y="17"/>
                        <a:pt x="0" y="11"/>
                      </a:cubicBezTo>
                      <a:cubicBezTo>
                        <a:pt x="0" y="11"/>
                        <a:pt x="1" y="10"/>
                        <a:pt x="1" y="10"/>
                      </a:cubicBezTo>
                      <a:cubicBezTo>
                        <a:pt x="2" y="3"/>
                        <a:pt x="12" y="2"/>
                        <a:pt x="19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30" y="88"/>
                  <a:ext cx="109" cy="158"/>
                </a:xfrm>
                <a:custGeom>
                  <a:avLst/>
                  <a:gdLst>
                    <a:gd name="T0" fmla="*/ 11 w 134"/>
                    <a:gd name="T1" fmla="*/ 13 h 195"/>
                    <a:gd name="T2" fmla="*/ 66 w 134"/>
                    <a:gd name="T3" fmla="*/ 52 h 195"/>
                    <a:gd name="T4" fmla="*/ 16 w 134"/>
                    <a:gd name="T5" fmla="*/ 1 h 195"/>
                    <a:gd name="T6" fmla="*/ 95 w 134"/>
                    <a:gd name="T7" fmla="*/ 61 h 195"/>
                    <a:gd name="T8" fmla="*/ 72 w 134"/>
                    <a:gd name="T9" fmla="*/ 34 h 195"/>
                    <a:gd name="T10" fmla="*/ 46 w 134"/>
                    <a:gd name="T11" fmla="*/ 9 h 195"/>
                    <a:gd name="T12" fmla="*/ 114 w 134"/>
                    <a:gd name="T13" fmla="*/ 73 h 195"/>
                    <a:gd name="T14" fmla="*/ 65 w 134"/>
                    <a:gd name="T15" fmla="*/ 14 h 195"/>
                    <a:gd name="T16" fmla="*/ 66 w 134"/>
                    <a:gd name="T17" fmla="*/ 12 h 195"/>
                    <a:gd name="T18" fmla="*/ 86 w 134"/>
                    <a:gd name="T19" fmla="*/ 24 h 195"/>
                    <a:gd name="T20" fmla="*/ 86 w 134"/>
                    <a:gd name="T21" fmla="*/ 27 h 195"/>
                    <a:gd name="T22" fmla="*/ 115 w 134"/>
                    <a:gd name="T23" fmla="*/ 65 h 195"/>
                    <a:gd name="T24" fmla="*/ 129 w 134"/>
                    <a:gd name="T25" fmla="*/ 103 h 195"/>
                    <a:gd name="T26" fmla="*/ 131 w 134"/>
                    <a:gd name="T27" fmla="*/ 111 h 195"/>
                    <a:gd name="T28" fmla="*/ 131 w 134"/>
                    <a:gd name="T29" fmla="*/ 153 h 195"/>
                    <a:gd name="T30" fmla="*/ 120 w 134"/>
                    <a:gd name="T31" fmla="*/ 142 h 195"/>
                    <a:gd name="T32" fmla="*/ 120 w 134"/>
                    <a:gd name="T33" fmla="*/ 165 h 195"/>
                    <a:gd name="T34" fmla="*/ 108 w 134"/>
                    <a:gd name="T35" fmla="*/ 143 h 195"/>
                    <a:gd name="T36" fmla="*/ 106 w 134"/>
                    <a:gd name="T37" fmla="*/ 141 h 195"/>
                    <a:gd name="T38" fmla="*/ 52 w 134"/>
                    <a:gd name="T39" fmla="*/ 68 h 195"/>
                    <a:gd name="T40" fmla="*/ 10 w 134"/>
                    <a:gd name="T41" fmla="*/ 28 h 195"/>
                    <a:gd name="T42" fmla="*/ 61 w 134"/>
                    <a:gd name="T43" fmla="*/ 62 h 195"/>
                    <a:gd name="T44" fmla="*/ 32 w 134"/>
                    <a:gd name="T45" fmla="*/ 15 h 195"/>
                    <a:gd name="T46" fmla="*/ 46 w 134"/>
                    <a:gd name="T47" fmla="*/ 42 h 195"/>
                    <a:gd name="T48" fmla="*/ 61 w 134"/>
                    <a:gd name="T49" fmla="*/ 35 h 195"/>
                    <a:gd name="T50" fmla="*/ 68 w 134"/>
                    <a:gd name="T51" fmla="*/ 60 h 195"/>
                    <a:gd name="T52" fmla="*/ 74 w 134"/>
                    <a:gd name="T53" fmla="*/ 71 h 195"/>
                    <a:gd name="T54" fmla="*/ 96 w 134"/>
                    <a:gd name="T55" fmla="*/ 83 h 195"/>
                    <a:gd name="T56" fmla="*/ 71 w 134"/>
                    <a:gd name="T57" fmla="*/ 33 h 195"/>
                    <a:gd name="T58" fmla="*/ 88 w 134"/>
                    <a:gd name="T59" fmla="*/ 86 h 195"/>
                    <a:gd name="T60" fmla="*/ 105 w 134"/>
                    <a:gd name="T61" fmla="*/ 123 h 195"/>
                    <a:gd name="T62" fmla="*/ 102 w 134"/>
                    <a:gd name="T63" fmla="*/ 107 h 195"/>
                    <a:gd name="T64" fmla="*/ 97 w 134"/>
                    <a:gd name="T65" fmla="*/ 66 h 195"/>
                    <a:gd name="T66" fmla="*/ 103 w 134"/>
                    <a:gd name="T67" fmla="*/ 62 h 195"/>
                    <a:gd name="T68" fmla="*/ 101 w 134"/>
                    <a:gd name="T69" fmla="*/ 68 h 195"/>
                    <a:gd name="T70" fmla="*/ 97 w 134"/>
                    <a:gd name="T71" fmla="*/ 93 h 195"/>
                    <a:gd name="T72" fmla="*/ 100 w 134"/>
                    <a:gd name="T73" fmla="*/ 68 h 195"/>
                    <a:gd name="T74" fmla="*/ 107 w 134"/>
                    <a:gd name="T75" fmla="*/ 99 h 195"/>
                    <a:gd name="T76" fmla="*/ 102 w 134"/>
                    <a:gd name="T77" fmla="*/ 118 h 195"/>
                    <a:gd name="T78" fmla="*/ 108 w 134"/>
                    <a:gd name="T79" fmla="*/ 56 h 195"/>
                    <a:gd name="T80" fmla="*/ 107 w 134"/>
                    <a:gd name="T81" fmla="*/ 74 h 195"/>
                    <a:gd name="T82" fmla="*/ 107 w 134"/>
                    <a:gd name="T83" fmla="*/ 87 h 195"/>
                    <a:gd name="T84" fmla="*/ 105 w 134"/>
                    <a:gd name="T85" fmla="*/ 114 h 195"/>
                    <a:gd name="T86" fmla="*/ 108 w 134"/>
                    <a:gd name="T87" fmla="*/ 105 h 195"/>
                    <a:gd name="T88" fmla="*/ 110 w 134"/>
                    <a:gd name="T89" fmla="*/ 83 h 195"/>
                    <a:gd name="T90" fmla="*/ 109 w 134"/>
                    <a:gd name="T91" fmla="*/ 136 h 195"/>
                    <a:gd name="T92" fmla="*/ 112 w 134"/>
                    <a:gd name="T93" fmla="*/ 105 h 195"/>
                    <a:gd name="T94" fmla="*/ 120 w 134"/>
                    <a:gd name="T95" fmla="*/ 119 h 195"/>
                    <a:gd name="T96" fmla="*/ 129 w 134"/>
                    <a:gd name="T97" fmla="*/ 127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4" h="195">
                      <a:moveTo>
                        <a:pt x="26" y="27"/>
                      </a:moveTo>
                      <a:cubicBezTo>
                        <a:pt x="28" y="29"/>
                        <a:pt x="31" y="32"/>
                        <a:pt x="33" y="31"/>
                      </a:cubicBezTo>
                      <a:cubicBezTo>
                        <a:pt x="30" y="24"/>
                        <a:pt x="16" y="20"/>
                        <a:pt x="11" y="13"/>
                      </a:cubicBezTo>
                      <a:cubicBezTo>
                        <a:pt x="17" y="16"/>
                        <a:pt x="22" y="20"/>
                        <a:pt x="26" y="21"/>
                      </a:cubicBezTo>
                      <a:cubicBezTo>
                        <a:pt x="19" y="15"/>
                        <a:pt x="9" y="10"/>
                        <a:pt x="3" y="3"/>
                      </a:cubicBezTo>
                      <a:cubicBezTo>
                        <a:pt x="25" y="18"/>
                        <a:pt x="45" y="35"/>
                        <a:pt x="66" y="52"/>
                      </a:cubicBezTo>
                      <a:cubicBezTo>
                        <a:pt x="58" y="42"/>
                        <a:pt x="48" y="35"/>
                        <a:pt x="39" y="26"/>
                      </a:cubicBezTo>
                      <a:cubicBezTo>
                        <a:pt x="47" y="29"/>
                        <a:pt x="51" y="34"/>
                        <a:pt x="59" y="37"/>
                      </a:cubicBezTo>
                      <a:cubicBezTo>
                        <a:pt x="45" y="25"/>
                        <a:pt x="27" y="15"/>
                        <a:pt x="16" y="1"/>
                      </a:cubicBezTo>
                      <a:cubicBezTo>
                        <a:pt x="29" y="10"/>
                        <a:pt x="43" y="18"/>
                        <a:pt x="56" y="28"/>
                      </a:cubicBezTo>
                      <a:cubicBezTo>
                        <a:pt x="52" y="23"/>
                        <a:pt x="46" y="19"/>
                        <a:pt x="42" y="15"/>
                      </a:cubicBezTo>
                      <a:cubicBezTo>
                        <a:pt x="62" y="27"/>
                        <a:pt x="78" y="47"/>
                        <a:pt x="95" y="61"/>
                      </a:cubicBezTo>
                      <a:cubicBezTo>
                        <a:pt x="92" y="56"/>
                        <a:pt x="90" y="51"/>
                        <a:pt x="86" y="47"/>
                      </a:cubicBezTo>
                      <a:cubicBezTo>
                        <a:pt x="81" y="42"/>
                        <a:pt x="74" y="40"/>
                        <a:pt x="69" y="34"/>
                      </a:cubicBezTo>
                      <a:cubicBezTo>
                        <a:pt x="70" y="33"/>
                        <a:pt x="71" y="36"/>
                        <a:pt x="72" y="34"/>
                      </a:cubicBezTo>
                      <a:cubicBezTo>
                        <a:pt x="57" y="23"/>
                        <a:pt x="42" y="12"/>
                        <a:pt x="28" y="0"/>
                      </a:cubicBezTo>
                      <a:cubicBezTo>
                        <a:pt x="41" y="8"/>
                        <a:pt x="51" y="17"/>
                        <a:pt x="65" y="25"/>
                      </a:cubicBezTo>
                      <a:cubicBezTo>
                        <a:pt x="60" y="18"/>
                        <a:pt x="50" y="16"/>
                        <a:pt x="46" y="9"/>
                      </a:cubicBezTo>
                      <a:cubicBezTo>
                        <a:pt x="49" y="11"/>
                        <a:pt x="51" y="12"/>
                        <a:pt x="54" y="14"/>
                      </a:cubicBezTo>
                      <a:cubicBezTo>
                        <a:pt x="55" y="14"/>
                        <a:pt x="54" y="12"/>
                        <a:pt x="55" y="12"/>
                      </a:cubicBezTo>
                      <a:cubicBezTo>
                        <a:pt x="77" y="30"/>
                        <a:pt x="99" y="51"/>
                        <a:pt x="114" y="73"/>
                      </a:cubicBezTo>
                      <a:cubicBezTo>
                        <a:pt x="104" y="52"/>
                        <a:pt x="87" y="38"/>
                        <a:pt x="71" y="23"/>
                      </a:cubicBezTo>
                      <a:cubicBezTo>
                        <a:pt x="86" y="32"/>
                        <a:pt x="97" y="47"/>
                        <a:pt x="107" y="58"/>
                      </a:cubicBezTo>
                      <a:cubicBezTo>
                        <a:pt x="98" y="39"/>
                        <a:pt x="82" y="27"/>
                        <a:pt x="65" y="14"/>
                      </a:cubicBezTo>
                      <a:cubicBezTo>
                        <a:pt x="68" y="14"/>
                        <a:pt x="70" y="19"/>
                        <a:pt x="73" y="18"/>
                      </a:cubicBezTo>
                      <a:cubicBezTo>
                        <a:pt x="69" y="14"/>
                        <a:pt x="62" y="12"/>
                        <a:pt x="58" y="7"/>
                      </a:cubicBezTo>
                      <a:cubicBezTo>
                        <a:pt x="61" y="8"/>
                        <a:pt x="63" y="10"/>
                        <a:pt x="66" y="12"/>
                      </a:cubicBezTo>
                      <a:cubicBezTo>
                        <a:pt x="67" y="12"/>
                        <a:pt x="67" y="10"/>
                        <a:pt x="68" y="12"/>
                      </a:cubicBezTo>
                      <a:cubicBezTo>
                        <a:pt x="72" y="14"/>
                        <a:pt x="74" y="16"/>
                        <a:pt x="77" y="19"/>
                      </a:cubicBezTo>
                      <a:cubicBezTo>
                        <a:pt x="80" y="21"/>
                        <a:pt x="83" y="22"/>
                        <a:pt x="86" y="24"/>
                      </a:cubicBezTo>
                      <a:cubicBezTo>
                        <a:pt x="100" y="34"/>
                        <a:pt x="114" y="51"/>
                        <a:pt x="123" y="63"/>
                      </a:cubicBezTo>
                      <a:cubicBezTo>
                        <a:pt x="123" y="67"/>
                        <a:pt x="127" y="71"/>
                        <a:pt x="126" y="75"/>
                      </a:cubicBezTo>
                      <a:cubicBezTo>
                        <a:pt x="119" y="54"/>
                        <a:pt x="102" y="39"/>
                        <a:pt x="86" y="27"/>
                      </a:cubicBezTo>
                      <a:cubicBezTo>
                        <a:pt x="97" y="39"/>
                        <a:pt x="110" y="53"/>
                        <a:pt x="119" y="67"/>
                      </a:cubicBezTo>
                      <a:cubicBezTo>
                        <a:pt x="122" y="73"/>
                        <a:pt x="125" y="80"/>
                        <a:pt x="127" y="86"/>
                      </a:cubicBezTo>
                      <a:cubicBezTo>
                        <a:pt x="124" y="79"/>
                        <a:pt x="119" y="70"/>
                        <a:pt x="115" y="65"/>
                      </a:cubicBezTo>
                      <a:cubicBezTo>
                        <a:pt x="118" y="75"/>
                        <a:pt x="127" y="84"/>
                        <a:pt x="128" y="94"/>
                      </a:cubicBezTo>
                      <a:cubicBezTo>
                        <a:pt x="128" y="91"/>
                        <a:pt x="125" y="88"/>
                        <a:pt x="124" y="87"/>
                      </a:cubicBezTo>
                      <a:cubicBezTo>
                        <a:pt x="125" y="93"/>
                        <a:pt x="130" y="98"/>
                        <a:pt x="129" y="103"/>
                      </a:cubicBezTo>
                      <a:cubicBezTo>
                        <a:pt x="124" y="92"/>
                        <a:pt x="122" y="79"/>
                        <a:pt x="114" y="70"/>
                      </a:cubicBezTo>
                      <a:cubicBezTo>
                        <a:pt x="116" y="77"/>
                        <a:pt x="119" y="83"/>
                        <a:pt x="122" y="91"/>
                      </a:cubicBezTo>
                      <a:cubicBezTo>
                        <a:pt x="125" y="97"/>
                        <a:pt x="130" y="105"/>
                        <a:pt x="131" y="111"/>
                      </a:cubicBezTo>
                      <a:cubicBezTo>
                        <a:pt x="132" y="118"/>
                        <a:pt x="130" y="128"/>
                        <a:pt x="131" y="134"/>
                      </a:cubicBezTo>
                      <a:cubicBezTo>
                        <a:pt x="130" y="131"/>
                        <a:pt x="128" y="127"/>
                        <a:pt x="127" y="126"/>
                      </a:cubicBezTo>
                      <a:cubicBezTo>
                        <a:pt x="129" y="134"/>
                        <a:pt x="134" y="142"/>
                        <a:pt x="131" y="153"/>
                      </a:cubicBezTo>
                      <a:cubicBezTo>
                        <a:pt x="130" y="150"/>
                        <a:pt x="129" y="148"/>
                        <a:pt x="128" y="146"/>
                      </a:cubicBezTo>
                      <a:cubicBezTo>
                        <a:pt x="130" y="152"/>
                        <a:pt x="132" y="158"/>
                        <a:pt x="129" y="167"/>
                      </a:cubicBezTo>
                      <a:cubicBezTo>
                        <a:pt x="127" y="157"/>
                        <a:pt x="124" y="147"/>
                        <a:pt x="120" y="142"/>
                      </a:cubicBezTo>
                      <a:cubicBezTo>
                        <a:pt x="123" y="155"/>
                        <a:pt x="131" y="166"/>
                        <a:pt x="127" y="183"/>
                      </a:cubicBezTo>
                      <a:cubicBezTo>
                        <a:pt x="124" y="168"/>
                        <a:pt x="119" y="155"/>
                        <a:pt x="113" y="142"/>
                      </a:cubicBezTo>
                      <a:cubicBezTo>
                        <a:pt x="116" y="150"/>
                        <a:pt x="118" y="157"/>
                        <a:pt x="120" y="165"/>
                      </a:cubicBezTo>
                      <a:cubicBezTo>
                        <a:pt x="123" y="175"/>
                        <a:pt x="129" y="184"/>
                        <a:pt x="126" y="195"/>
                      </a:cubicBezTo>
                      <a:cubicBezTo>
                        <a:pt x="120" y="182"/>
                        <a:pt x="118" y="163"/>
                        <a:pt x="110" y="154"/>
                      </a:cubicBezTo>
                      <a:cubicBezTo>
                        <a:pt x="110" y="150"/>
                        <a:pt x="107" y="146"/>
                        <a:pt x="108" y="143"/>
                      </a:cubicBezTo>
                      <a:cubicBezTo>
                        <a:pt x="110" y="148"/>
                        <a:pt x="113" y="156"/>
                        <a:pt x="115" y="159"/>
                      </a:cubicBezTo>
                      <a:cubicBezTo>
                        <a:pt x="110" y="145"/>
                        <a:pt x="105" y="130"/>
                        <a:pt x="98" y="118"/>
                      </a:cubicBezTo>
                      <a:cubicBezTo>
                        <a:pt x="101" y="125"/>
                        <a:pt x="106" y="134"/>
                        <a:pt x="106" y="141"/>
                      </a:cubicBezTo>
                      <a:cubicBezTo>
                        <a:pt x="94" y="110"/>
                        <a:pt x="80" y="80"/>
                        <a:pt x="52" y="62"/>
                      </a:cubicBezTo>
                      <a:cubicBezTo>
                        <a:pt x="55" y="68"/>
                        <a:pt x="62" y="73"/>
                        <a:pt x="63" y="79"/>
                      </a:cubicBezTo>
                      <a:cubicBezTo>
                        <a:pt x="60" y="76"/>
                        <a:pt x="56" y="72"/>
                        <a:pt x="52" y="68"/>
                      </a:cubicBezTo>
                      <a:cubicBezTo>
                        <a:pt x="48" y="64"/>
                        <a:pt x="43" y="61"/>
                        <a:pt x="42" y="57"/>
                      </a:cubicBezTo>
                      <a:cubicBezTo>
                        <a:pt x="45" y="60"/>
                        <a:pt x="49" y="64"/>
                        <a:pt x="53" y="67"/>
                      </a:cubicBezTo>
                      <a:cubicBezTo>
                        <a:pt x="43" y="51"/>
                        <a:pt x="24" y="42"/>
                        <a:pt x="10" y="28"/>
                      </a:cubicBezTo>
                      <a:cubicBezTo>
                        <a:pt x="32" y="43"/>
                        <a:pt x="51" y="60"/>
                        <a:pt x="71" y="76"/>
                      </a:cubicBezTo>
                      <a:cubicBezTo>
                        <a:pt x="52" y="52"/>
                        <a:pt x="24" y="35"/>
                        <a:pt x="0" y="15"/>
                      </a:cubicBezTo>
                      <a:cubicBezTo>
                        <a:pt x="23" y="29"/>
                        <a:pt x="41" y="46"/>
                        <a:pt x="61" y="62"/>
                      </a:cubicBezTo>
                      <a:cubicBezTo>
                        <a:pt x="51" y="49"/>
                        <a:pt x="37" y="37"/>
                        <a:pt x="26" y="27"/>
                      </a:cubicBezTo>
                      <a:moveTo>
                        <a:pt x="28" y="11"/>
                      </a:moveTo>
                      <a:cubicBezTo>
                        <a:pt x="29" y="13"/>
                        <a:pt x="30" y="14"/>
                        <a:pt x="32" y="15"/>
                      </a:cubicBezTo>
                      <a:cubicBezTo>
                        <a:pt x="31" y="13"/>
                        <a:pt x="30" y="12"/>
                        <a:pt x="28" y="11"/>
                      </a:cubicBezTo>
                      <a:moveTo>
                        <a:pt x="42" y="38"/>
                      </a:moveTo>
                      <a:cubicBezTo>
                        <a:pt x="41" y="37"/>
                        <a:pt x="45" y="41"/>
                        <a:pt x="46" y="42"/>
                      </a:cubicBezTo>
                      <a:cubicBezTo>
                        <a:pt x="49" y="43"/>
                        <a:pt x="44" y="38"/>
                        <a:pt x="42" y="38"/>
                      </a:cubicBezTo>
                      <a:moveTo>
                        <a:pt x="50" y="27"/>
                      </a:moveTo>
                      <a:cubicBezTo>
                        <a:pt x="54" y="30"/>
                        <a:pt x="57" y="33"/>
                        <a:pt x="61" y="35"/>
                      </a:cubicBezTo>
                      <a:cubicBezTo>
                        <a:pt x="60" y="35"/>
                        <a:pt x="54" y="29"/>
                        <a:pt x="50" y="27"/>
                      </a:cubicBezTo>
                      <a:moveTo>
                        <a:pt x="53" y="46"/>
                      </a:moveTo>
                      <a:cubicBezTo>
                        <a:pt x="57" y="51"/>
                        <a:pt x="63" y="55"/>
                        <a:pt x="68" y="60"/>
                      </a:cubicBezTo>
                      <a:cubicBezTo>
                        <a:pt x="66" y="55"/>
                        <a:pt x="58" y="50"/>
                        <a:pt x="53" y="46"/>
                      </a:cubicBezTo>
                      <a:moveTo>
                        <a:pt x="56" y="52"/>
                      </a:moveTo>
                      <a:cubicBezTo>
                        <a:pt x="59" y="58"/>
                        <a:pt x="67" y="65"/>
                        <a:pt x="74" y="71"/>
                      </a:cubicBezTo>
                      <a:cubicBezTo>
                        <a:pt x="69" y="64"/>
                        <a:pt x="62" y="58"/>
                        <a:pt x="56" y="52"/>
                      </a:cubicBezTo>
                      <a:moveTo>
                        <a:pt x="58" y="39"/>
                      </a:moveTo>
                      <a:cubicBezTo>
                        <a:pt x="71" y="53"/>
                        <a:pt x="84" y="68"/>
                        <a:pt x="96" y="83"/>
                      </a:cubicBezTo>
                      <a:cubicBezTo>
                        <a:pt x="90" y="65"/>
                        <a:pt x="74" y="50"/>
                        <a:pt x="58" y="39"/>
                      </a:cubicBezTo>
                      <a:moveTo>
                        <a:pt x="67" y="29"/>
                      </a:moveTo>
                      <a:cubicBezTo>
                        <a:pt x="66" y="30"/>
                        <a:pt x="70" y="31"/>
                        <a:pt x="71" y="33"/>
                      </a:cubicBezTo>
                      <a:cubicBezTo>
                        <a:pt x="72" y="31"/>
                        <a:pt x="68" y="30"/>
                        <a:pt x="67" y="29"/>
                      </a:cubicBezTo>
                      <a:moveTo>
                        <a:pt x="69" y="62"/>
                      </a:moveTo>
                      <a:cubicBezTo>
                        <a:pt x="75" y="70"/>
                        <a:pt x="81" y="78"/>
                        <a:pt x="88" y="86"/>
                      </a:cubicBezTo>
                      <a:cubicBezTo>
                        <a:pt x="84" y="80"/>
                        <a:pt x="78" y="67"/>
                        <a:pt x="69" y="62"/>
                      </a:cubicBezTo>
                      <a:moveTo>
                        <a:pt x="73" y="72"/>
                      </a:moveTo>
                      <a:cubicBezTo>
                        <a:pt x="81" y="89"/>
                        <a:pt x="97" y="104"/>
                        <a:pt x="105" y="123"/>
                      </a:cubicBezTo>
                      <a:cubicBezTo>
                        <a:pt x="101" y="103"/>
                        <a:pt x="85" y="88"/>
                        <a:pt x="73" y="72"/>
                      </a:cubicBezTo>
                      <a:moveTo>
                        <a:pt x="85" y="78"/>
                      </a:moveTo>
                      <a:cubicBezTo>
                        <a:pt x="89" y="87"/>
                        <a:pt x="96" y="98"/>
                        <a:pt x="102" y="107"/>
                      </a:cubicBezTo>
                      <a:cubicBezTo>
                        <a:pt x="98" y="98"/>
                        <a:pt x="91" y="87"/>
                        <a:pt x="85" y="78"/>
                      </a:cubicBezTo>
                      <a:moveTo>
                        <a:pt x="93" y="61"/>
                      </a:moveTo>
                      <a:cubicBezTo>
                        <a:pt x="92" y="62"/>
                        <a:pt x="95" y="65"/>
                        <a:pt x="97" y="66"/>
                      </a:cubicBezTo>
                      <a:cubicBezTo>
                        <a:pt x="96" y="64"/>
                        <a:pt x="93" y="63"/>
                        <a:pt x="93" y="61"/>
                      </a:cubicBezTo>
                      <a:moveTo>
                        <a:pt x="94" y="51"/>
                      </a:moveTo>
                      <a:cubicBezTo>
                        <a:pt x="97" y="55"/>
                        <a:pt x="100" y="58"/>
                        <a:pt x="103" y="62"/>
                      </a:cubicBezTo>
                      <a:cubicBezTo>
                        <a:pt x="102" y="58"/>
                        <a:pt x="97" y="54"/>
                        <a:pt x="94" y="51"/>
                      </a:cubicBezTo>
                      <a:moveTo>
                        <a:pt x="95" y="57"/>
                      </a:moveTo>
                      <a:cubicBezTo>
                        <a:pt x="95" y="61"/>
                        <a:pt x="99" y="66"/>
                        <a:pt x="101" y="68"/>
                      </a:cubicBezTo>
                      <a:cubicBezTo>
                        <a:pt x="104" y="70"/>
                        <a:pt x="103" y="70"/>
                        <a:pt x="101" y="66"/>
                      </a:cubicBezTo>
                      <a:cubicBezTo>
                        <a:pt x="99" y="63"/>
                        <a:pt x="97" y="60"/>
                        <a:pt x="95" y="57"/>
                      </a:cubicBezTo>
                      <a:moveTo>
                        <a:pt x="97" y="93"/>
                      </a:moveTo>
                      <a:cubicBezTo>
                        <a:pt x="101" y="101"/>
                        <a:pt x="107" y="112"/>
                        <a:pt x="111" y="121"/>
                      </a:cubicBezTo>
                      <a:cubicBezTo>
                        <a:pt x="109" y="112"/>
                        <a:pt x="102" y="102"/>
                        <a:pt x="97" y="93"/>
                      </a:cubicBezTo>
                      <a:moveTo>
                        <a:pt x="100" y="68"/>
                      </a:moveTo>
                      <a:cubicBezTo>
                        <a:pt x="99" y="72"/>
                        <a:pt x="104" y="75"/>
                        <a:pt x="106" y="79"/>
                      </a:cubicBezTo>
                      <a:cubicBezTo>
                        <a:pt x="106" y="75"/>
                        <a:pt x="101" y="72"/>
                        <a:pt x="100" y="68"/>
                      </a:cubicBezTo>
                      <a:moveTo>
                        <a:pt x="107" y="99"/>
                      </a:moveTo>
                      <a:cubicBezTo>
                        <a:pt x="105" y="94"/>
                        <a:pt x="102" y="91"/>
                        <a:pt x="100" y="87"/>
                      </a:cubicBezTo>
                      <a:cubicBezTo>
                        <a:pt x="100" y="89"/>
                        <a:pt x="104" y="96"/>
                        <a:pt x="107" y="99"/>
                      </a:cubicBezTo>
                      <a:moveTo>
                        <a:pt x="102" y="118"/>
                      </a:moveTo>
                      <a:cubicBezTo>
                        <a:pt x="102" y="122"/>
                        <a:pt x="106" y="127"/>
                        <a:pt x="108" y="131"/>
                      </a:cubicBezTo>
                      <a:cubicBezTo>
                        <a:pt x="108" y="127"/>
                        <a:pt x="103" y="123"/>
                        <a:pt x="102" y="118"/>
                      </a:cubicBezTo>
                      <a:moveTo>
                        <a:pt x="108" y="56"/>
                      </a:moveTo>
                      <a:cubicBezTo>
                        <a:pt x="109" y="60"/>
                        <a:pt x="112" y="65"/>
                        <a:pt x="115" y="68"/>
                      </a:cubicBezTo>
                      <a:cubicBezTo>
                        <a:pt x="115" y="64"/>
                        <a:pt x="110" y="60"/>
                        <a:pt x="108" y="56"/>
                      </a:cubicBezTo>
                      <a:moveTo>
                        <a:pt x="107" y="74"/>
                      </a:moveTo>
                      <a:cubicBezTo>
                        <a:pt x="106" y="77"/>
                        <a:pt x="110" y="81"/>
                        <a:pt x="112" y="84"/>
                      </a:cubicBezTo>
                      <a:cubicBezTo>
                        <a:pt x="112" y="81"/>
                        <a:pt x="108" y="77"/>
                        <a:pt x="107" y="74"/>
                      </a:cubicBezTo>
                      <a:moveTo>
                        <a:pt x="107" y="87"/>
                      </a:moveTo>
                      <a:cubicBezTo>
                        <a:pt x="108" y="92"/>
                        <a:pt x="113" y="99"/>
                        <a:pt x="116" y="104"/>
                      </a:cubicBezTo>
                      <a:cubicBezTo>
                        <a:pt x="116" y="99"/>
                        <a:pt x="111" y="92"/>
                        <a:pt x="107" y="87"/>
                      </a:cubicBezTo>
                      <a:moveTo>
                        <a:pt x="105" y="114"/>
                      </a:moveTo>
                      <a:cubicBezTo>
                        <a:pt x="107" y="127"/>
                        <a:pt x="115" y="141"/>
                        <a:pt x="120" y="154"/>
                      </a:cubicBezTo>
                      <a:cubicBezTo>
                        <a:pt x="117" y="141"/>
                        <a:pt x="112" y="125"/>
                        <a:pt x="105" y="114"/>
                      </a:cubicBezTo>
                      <a:moveTo>
                        <a:pt x="108" y="105"/>
                      </a:moveTo>
                      <a:cubicBezTo>
                        <a:pt x="109" y="113"/>
                        <a:pt x="116" y="120"/>
                        <a:pt x="118" y="129"/>
                      </a:cubicBezTo>
                      <a:cubicBezTo>
                        <a:pt x="117" y="121"/>
                        <a:pt x="111" y="113"/>
                        <a:pt x="108" y="105"/>
                      </a:cubicBezTo>
                      <a:moveTo>
                        <a:pt x="110" y="83"/>
                      </a:moveTo>
                      <a:cubicBezTo>
                        <a:pt x="113" y="92"/>
                        <a:pt x="123" y="106"/>
                        <a:pt x="126" y="113"/>
                      </a:cubicBezTo>
                      <a:cubicBezTo>
                        <a:pt x="122" y="102"/>
                        <a:pt x="116" y="93"/>
                        <a:pt x="110" y="83"/>
                      </a:cubicBezTo>
                      <a:moveTo>
                        <a:pt x="109" y="136"/>
                      </a:moveTo>
                      <a:cubicBezTo>
                        <a:pt x="108" y="138"/>
                        <a:pt x="112" y="145"/>
                        <a:pt x="112" y="144"/>
                      </a:cubicBezTo>
                      <a:cubicBezTo>
                        <a:pt x="111" y="142"/>
                        <a:pt x="110" y="139"/>
                        <a:pt x="109" y="136"/>
                      </a:cubicBezTo>
                      <a:moveTo>
                        <a:pt x="112" y="105"/>
                      </a:moveTo>
                      <a:cubicBezTo>
                        <a:pt x="112" y="108"/>
                        <a:pt x="115" y="111"/>
                        <a:pt x="115" y="114"/>
                      </a:cubicBezTo>
                      <a:cubicBezTo>
                        <a:pt x="116" y="112"/>
                        <a:pt x="113" y="108"/>
                        <a:pt x="112" y="105"/>
                      </a:cubicBezTo>
                      <a:moveTo>
                        <a:pt x="120" y="119"/>
                      </a:moveTo>
                      <a:cubicBezTo>
                        <a:pt x="120" y="124"/>
                        <a:pt x="124" y="131"/>
                        <a:pt x="126" y="136"/>
                      </a:cubicBezTo>
                      <a:cubicBezTo>
                        <a:pt x="126" y="130"/>
                        <a:pt x="122" y="124"/>
                        <a:pt x="120" y="119"/>
                      </a:cubicBezTo>
                      <a:moveTo>
                        <a:pt x="129" y="127"/>
                      </a:moveTo>
                      <a:cubicBezTo>
                        <a:pt x="129" y="122"/>
                        <a:pt x="124" y="116"/>
                        <a:pt x="122" y="111"/>
                      </a:cubicBezTo>
                      <a:cubicBezTo>
                        <a:pt x="122" y="114"/>
                        <a:pt x="127" y="122"/>
                        <a:pt x="129" y="127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86" y="92"/>
                  <a:ext cx="41" cy="43"/>
                </a:xfrm>
                <a:custGeom>
                  <a:avLst/>
                  <a:gdLst>
                    <a:gd name="T0" fmla="*/ 0 w 51"/>
                    <a:gd name="T1" fmla="*/ 0 h 53"/>
                    <a:gd name="T2" fmla="*/ 51 w 51"/>
                    <a:gd name="T3" fmla="*/ 53 h 53"/>
                    <a:gd name="T4" fmla="*/ 32 w 51"/>
                    <a:gd name="T5" fmla="*/ 25 h 53"/>
                    <a:gd name="T6" fmla="*/ 0 w 51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3">
                      <a:moveTo>
                        <a:pt x="0" y="0"/>
                      </a:moveTo>
                      <a:cubicBezTo>
                        <a:pt x="21" y="15"/>
                        <a:pt x="40" y="30"/>
                        <a:pt x="51" y="53"/>
                      </a:cubicBezTo>
                      <a:cubicBezTo>
                        <a:pt x="49" y="42"/>
                        <a:pt x="42" y="34"/>
                        <a:pt x="32" y="25"/>
                      </a:cubicBezTo>
                      <a:cubicBezTo>
                        <a:pt x="22" y="15"/>
                        <a:pt x="14" y="6"/>
                        <a:pt x="0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45" y="102"/>
                  <a:ext cx="90" cy="137"/>
                </a:xfrm>
                <a:custGeom>
                  <a:avLst/>
                  <a:gdLst>
                    <a:gd name="T0" fmla="*/ 102 w 110"/>
                    <a:gd name="T1" fmla="*/ 140 h 169"/>
                    <a:gd name="T2" fmla="*/ 96 w 110"/>
                    <a:gd name="T3" fmla="*/ 119 h 169"/>
                    <a:gd name="T4" fmla="*/ 71 w 110"/>
                    <a:gd name="T5" fmla="*/ 67 h 169"/>
                    <a:gd name="T6" fmla="*/ 11 w 110"/>
                    <a:gd name="T7" fmla="*/ 10 h 169"/>
                    <a:gd name="T8" fmla="*/ 0 w 110"/>
                    <a:gd name="T9" fmla="*/ 1 h 169"/>
                    <a:gd name="T10" fmla="*/ 1 w 110"/>
                    <a:gd name="T11" fmla="*/ 0 h 169"/>
                    <a:gd name="T12" fmla="*/ 7 w 110"/>
                    <a:gd name="T13" fmla="*/ 3 h 169"/>
                    <a:gd name="T14" fmla="*/ 34 w 110"/>
                    <a:gd name="T15" fmla="*/ 19 h 169"/>
                    <a:gd name="T16" fmla="*/ 49 w 110"/>
                    <a:gd name="T17" fmla="*/ 28 h 169"/>
                    <a:gd name="T18" fmla="*/ 85 w 110"/>
                    <a:gd name="T19" fmla="*/ 66 h 169"/>
                    <a:gd name="T20" fmla="*/ 107 w 110"/>
                    <a:gd name="T21" fmla="*/ 117 h 169"/>
                    <a:gd name="T22" fmla="*/ 109 w 110"/>
                    <a:gd name="T23" fmla="*/ 133 h 169"/>
                    <a:gd name="T24" fmla="*/ 109 w 110"/>
                    <a:gd name="T25" fmla="*/ 162 h 169"/>
                    <a:gd name="T26" fmla="*/ 107 w 110"/>
                    <a:gd name="T27" fmla="*/ 169 h 169"/>
                    <a:gd name="T28" fmla="*/ 106 w 110"/>
                    <a:gd name="T29" fmla="*/ 164 h 169"/>
                    <a:gd name="T30" fmla="*/ 102 w 110"/>
                    <a:gd name="T31" fmla="*/ 14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0" h="169">
                      <a:moveTo>
                        <a:pt x="102" y="140"/>
                      </a:moveTo>
                      <a:cubicBezTo>
                        <a:pt x="101" y="133"/>
                        <a:pt x="98" y="126"/>
                        <a:pt x="96" y="119"/>
                      </a:cubicBezTo>
                      <a:cubicBezTo>
                        <a:pt x="90" y="100"/>
                        <a:pt x="81" y="83"/>
                        <a:pt x="71" y="67"/>
                      </a:cubicBezTo>
                      <a:cubicBezTo>
                        <a:pt x="56" y="44"/>
                        <a:pt x="35" y="26"/>
                        <a:pt x="11" y="10"/>
                      </a:cubicBezTo>
                      <a:cubicBezTo>
                        <a:pt x="6" y="7"/>
                        <a:pt x="3" y="5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1"/>
                        <a:pt x="5" y="2"/>
                        <a:pt x="7" y="3"/>
                      </a:cubicBezTo>
                      <a:cubicBezTo>
                        <a:pt x="15" y="10"/>
                        <a:pt x="25" y="14"/>
                        <a:pt x="34" y="19"/>
                      </a:cubicBezTo>
                      <a:cubicBezTo>
                        <a:pt x="39" y="22"/>
                        <a:pt x="44" y="25"/>
                        <a:pt x="49" y="28"/>
                      </a:cubicBezTo>
                      <a:cubicBezTo>
                        <a:pt x="63" y="39"/>
                        <a:pt x="75" y="52"/>
                        <a:pt x="85" y="66"/>
                      </a:cubicBezTo>
                      <a:cubicBezTo>
                        <a:pt x="96" y="81"/>
                        <a:pt x="102" y="99"/>
                        <a:pt x="107" y="117"/>
                      </a:cubicBezTo>
                      <a:cubicBezTo>
                        <a:pt x="108" y="122"/>
                        <a:pt x="109" y="128"/>
                        <a:pt x="109" y="133"/>
                      </a:cubicBezTo>
                      <a:cubicBezTo>
                        <a:pt x="109" y="143"/>
                        <a:pt x="108" y="152"/>
                        <a:pt x="109" y="162"/>
                      </a:cubicBezTo>
                      <a:cubicBezTo>
                        <a:pt x="110" y="164"/>
                        <a:pt x="109" y="166"/>
                        <a:pt x="107" y="169"/>
                      </a:cubicBezTo>
                      <a:cubicBezTo>
                        <a:pt x="106" y="167"/>
                        <a:pt x="106" y="166"/>
                        <a:pt x="106" y="164"/>
                      </a:cubicBezTo>
                      <a:cubicBezTo>
                        <a:pt x="105" y="156"/>
                        <a:pt x="104" y="148"/>
                        <a:pt x="102" y="140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24" y="248"/>
                  <a:ext cx="89" cy="200"/>
                </a:xfrm>
                <a:custGeom>
                  <a:avLst/>
                  <a:gdLst>
                    <a:gd name="T0" fmla="*/ 94 w 110"/>
                    <a:gd name="T1" fmla="*/ 225 h 247"/>
                    <a:gd name="T2" fmla="*/ 96 w 110"/>
                    <a:gd name="T3" fmla="*/ 236 h 247"/>
                    <a:gd name="T4" fmla="*/ 99 w 110"/>
                    <a:gd name="T5" fmla="*/ 244 h 247"/>
                    <a:gd name="T6" fmla="*/ 103 w 110"/>
                    <a:gd name="T7" fmla="*/ 193 h 247"/>
                    <a:gd name="T8" fmla="*/ 110 w 110"/>
                    <a:gd name="T9" fmla="*/ 148 h 247"/>
                    <a:gd name="T10" fmla="*/ 104 w 110"/>
                    <a:gd name="T11" fmla="*/ 112 h 247"/>
                    <a:gd name="T12" fmla="*/ 89 w 110"/>
                    <a:gd name="T13" fmla="*/ 77 h 247"/>
                    <a:gd name="T14" fmla="*/ 64 w 110"/>
                    <a:gd name="T15" fmla="*/ 43 h 247"/>
                    <a:gd name="T16" fmla="*/ 53 w 110"/>
                    <a:gd name="T17" fmla="*/ 31 h 247"/>
                    <a:gd name="T18" fmla="*/ 27 w 110"/>
                    <a:gd name="T19" fmla="*/ 13 h 247"/>
                    <a:gd name="T20" fmla="*/ 4 w 110"/>
                    <a:gd name="T21" fmla="*/ 0 h 247"/>
                    <a:gd name="T22" fmla="*/ 2 w 110"/>
                    <a:gd name="T23" fmla="*/ 0 h 247"/>
                    <a:gd name="T24" fmla="*/ 1 w 110"/>
                    <a:gd name="T25" fmla="*/ 4 h 247"/>
                    <a:gd name="T26" fmla="*/ 2 w 110"/>
                    <a:gd name="T27" fmla="*/ 38 h 247"/>
                    <a:gd name="T28" fmla="*/ 3 w 110"/>
                    <a:gd name="T29" fmla="*/ 59 h 247"/>
                    <a:gd name="T30" fmla="*/ 15 w 110"/>
                    <a:gd name="T31" fmla="*/ 109 h 247"/>
                    <a:gd name="T32" fmla="*/ 32 w 110"/>
                    <a:gd name="T33" fmla="*/ 142 h 247"/>
                    <a:gd name="T34" fmla="*/ 44 w 110"/>
                    <a:gd name="T35" fmla="*/ 158 h 247"/>
                    <a:gd name="T36" fmla="*/ 56 w 110"/>
                    <a:gd name="T37" fmla="*/ 169 h 247"/>
                    <a:gd name="T38" fmla="*/ 77 w 110"/>
                    <a:gd name="T39" fmla="*/ 189 h 247"/>
                    <a:gd name="T40" fmla="*/ 89 w 110"/>
                    <a:gd name="T41" fmla="*/ 208 h 247"/>
                    <a:gd name="T42" fmla="*/ 94 w 110"/>
                    <a:gd name="T43" fmla="*/ 225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0" h="247">
                      <a:moveTo>
                        <a:pt x="94" y="225"/>
                      </a:moveTo>
                      <a:cubicBezTo>
                        <a:pt x="95" y="229"/>
                        <a:pt x="95" y="232"/>
                        <a:pt x="96" y="236"/>
                      </a:cubicBezTo>
                      <a:cubicBezTo>
                        <a:pt x="96" y="241"/>
                        <a:pt x="100" y="247"/>
                        <a:pt x="99" y="244"/>
                      </a:cubicBezTo>
                      <a:cubicBezTo>
                        <a:pt x="98" y="232"/>
                        <a:pt x="100" y="205"/>
                        <a:pt x="103" y="193"/>
                      </a:cubicBezTo>
                      <a:cubicBezTo>
                        <a:pt x="107" y="178"/>
                        <a:pt x="110" y="163"/>
                        <a:pt x="110" y="148"/>
                      </a:cubicBezTo>
                      <a:cubicBezTo>
                        <a:pt x="110" y="136"/>
                        <a:pt x="108" y="124"/>
                        <a:pt x="104" y="112"/>
                      </a:cubicBezTo>
                      <a:cubicBezTo>
                        <a:pt x="101" y="100"/>
                        <a:pt x="96" y="88"/>
                        <a:pt x="89" y="77"/>
                      </a:cubicBezTo>
                      <a:cubicBezTo>
                        <a:pt x="82" y="65"/>
                        <a:pt x="74" y="54"/>
                        <a:pt x="64" y="43"/>
                      </a:cubicBezTo>
                      <a:cubicBezTo>
                        <a:pt x="61" y="39"/>
                        <a:pt x="57" y="35"/>
                        <a:pt x="53" y="31"/>
                      </a:cubicBezTo>
                      <a:cubicBezTo>
                        <a:pt x="45" y="23"/>
                        <a:pt x="36" y="18"/>
                        <a:pt x="27" y="13"/>
                      </a:cubicBezTo>
                      <a:cubicBezTo>
                        <a:pt x="19" y="9"/>
                        <a:pt x="10" y="6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5" y="15"/>
                        <a:pt x="4" y="27"/>
                        <a:pt x="2" y="38"/>
                      </a:cubicBezTo>
                      <a:cubicBezTo>
                        <a:pt x="1" y="45"/>
                        <a:pt x="2" y="52"/>
                        <a:pt x="3" y="59"/>
                      </a:cubicBezTo>
                      <a:cubicBezTo>
                        <a:pt x="5" y="76"/>
                        <a:pt x="9" y="93"/>
                        <a:pt x="15" y="109"/>
                      </a:cubicBezTo>
                      <a:cubicBezTo>
                        <a:pt x="19" y="121"/>
                        <a:pt x="25" y="132"/>
                        <a:pt x="32" y="142"/>
                      </a:cubicBezTo>
                      <a:cubicBezTo>
                        <a:pt x="36" y="147"/>
                        <a:pt x="40" y="153"/>
                        <a:pt x="44" y="158"/>
                      </a:cubicBezTo>
                      <a:cubicBezTo>
                        <a:pt x="48" y="162"/>
                        <a:pt x="52" y="166"/>
                        <a:pt x="56" y="169"/>
                      </a:cubicBezTo>
                      <a:cubicBezTo>
                        <a:pt x="63" y="176"/>
                        <a:pt x="70" y="182"/>
                        <a:pt x="77" y="189"/>
                      </a:cubicBezTo>
                      <a:cubicBezTo>
                        <a:pt x="83" y="194"/>
                        <a:pt x="87" y="201"/>
                        <a:pt x="89" y="208"/>
                      </a:cubicBezTo>
                      <a:cubicBezTo>
                        <a:pt x="91" y="213"/>
                        <a:pt x="92" y="219"/>
                        <a:pt x="94" y="22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33" y="287"/>
                  <a:ext cx="80" cy="148"/>
                </a:xfrm>
                <a:custGeom>
                  <a:avLst/>
                  <a:gdLst>
                    <a:gd name="T0" fmla="*/ 69 w 98"/>
                    <a:gd name="T1" fmla="*/ 27 h 183"/>
                    <a:gd name="T2" fmla="*/ 95 w 98"/>
                    <a:gd name="T3" fmla="*/ 100 h 183"/>
                    <a:gd name="T4" fmla="*/ 91 w 98"/>
                    <a:gd name="T5" fmla="*/ 98 h 183"/>
                    <a:gd name="T6" fmla="*/ 90 w 98"/>
                    <a:gd name="T7" fmla="*/ 151 h 183"/>
                    <a:gd name="T8" fmla="*/ 86 w 98"/>
                    <a:gd name="T9" fmla="*/ 180 h 183"/>
                    <a:gd name="T10" fmla="*/ 68 w 98"/>
                    <a:gd name="T11" fmla="*/ 138 h 183"/>
                    <a:gd name="T12" fmla="*/ 38 w 98"/>
                    <a:gd name="T13" fmla="*/ 102 h 183"/>
                    <a:gd name="T14" fmla="*/ 41 w 98"/>
                    <a:gd name="T15" fmla="*/ 115 h 183"/>
                    <a:gd name="T16" fmla="*/ 1 w 98"/>
                    <a:gd name="T17" fmla="*/ 23 h 183"/>
                    <a:gd name="T18" fmla="*/ 37 w 98"/>
                    <a:gd name="T19" fmla="*/ 106 h 183"/>
                    <a:gd name="T20" fmla="*/ 8 w 98"/>
                    <a:gd name="T21" fmla="*/ 45 h 183"/>
                    <a:gd name="T22" fmla="*/ 12 w 98"/>
                    <a:gd name="T23" fmla="*/ 49 h 183"/>
                    <a:gd name="T24" fmla="*/ 10 w 98"/>
                    <a:gd name="T25" fmla="*/ 29 h 183"/>
                    <a:gd name="T26" fmla="*/ 25 w 98"/>
                    <a:gd name="T27" fmla="*/ 69 h 183"/>
                    <a:gd name="T28" fmla="*/ 10 w 98"/>
                    <a:gd name="T29" fmla="*/ 18 h 183"/>
                    <a:gd name="T30" fmla="*/ 11 w 98"/>
                    <a:gd name="T31" fmla="*/ 12 h 183"/>
                    <a:gd name="T32" fmla="*/ 14 w 98"/>
                    <a:gd name="T33" fmla="*/ 8 h 183"/>
                    <a:gd name="T34" fmla="*/ 21 w 98"/>
                    <a:gd name="T35" fmla="*/ 28 h 183"/>
                    <a:gd name="T36" fmla="*/ 25 w 98"/>
                    <a:gd name="T37" fmla="*/ 29 h 183"/>
                    <a:gd name="T38" fmla="*/ 26 w 98"/>
                    <a:gd name="T39" fmla="*/ 16 h 183"/>
                    <a:gd name="T40" fmla="*/ 32 w 98"/>
                    <a:gd name="T41" fmla="*/ 3 h 183"/>
                    <a:gd name="T42" fmla="*/ 37 w 98"/>
                    <a:gd name="T43" fmla="*/ 19 h 183"/>
                    <a:gd name="T44" fmla="*/ 45 w 98"/>
                    <a:gd name="T45" fmla="*/ 23 h 183"/>
                    <a:gd name="T46" fmla="*/ 33 w 98"/>
                    <a:gd name="T47" fmla="*/ 3 h 183"/>
                    <a:gd name="T48" fmla="*/ 51 w 98"/>
                    <a:gd name="T49" fmla="*/ 19 h 183"/>
                    <a:gd name="T50" fmla="*/ 42 w 98"/>
                    <a:gd name="T51" fmla="*/ 0 h 183"/>
                    <a:gd name="T52" fmla="*/ 66 w 98"/>
                    <a:gd name="T53" fmla="*/ 25 h 183"/>
                    <a:gd name="T54" fmla="*/ 57 w 98"/>
                    <a:gd name="T55" fmla="*/ 11 h 183"/>
                    <a:gd name="T56" fmla="*/ 60 w 98"/>
                    <a:gd name="T57" fmla="*/ 10 h 183"/>
                    <a:gd name="T58" fmla="*/ 97 w 98"/>
                    <a:gd name="T59" fmla="*/ 105 h 183"/>
                    <a:gd name="T60" fmla="*/ 50 w 98"/>
                    <a:gd name="T61" fmla="*/ 43 h 183"/>
                    <a:gd name="T62" fmla="*/ 57 w 98"/>
                    <a:gd name="T63" fmla="*/ 71 h 183"/>
                    <a:gd name="T64" fmla="*/ 40 w 98"/>
                    <a:gd name="T65" fmla="*/ 86 h 183"/>
                    <a:gd name="T66" fmla="*/ 47 w 98"/>
                    <a:gd name="T67" fmla="*/ 85 h 183"/>
                    <a:gd name="T68" fmla="*/ 34 w 98"/>
                    <a:gd name="T69" fmla="*/ 48 h 183"/>
                    <a:gd name="T70" fmla="*/ 82 w 98"/>
                    <a:gd name="T71" fmla="*/ 98 h 183"/>
                    <a:gd name="T72" fmla="*/ 86 w 98"/>
                    <a:gd name="T73" fmla="*/ 121 h 183"/>
                    <a:gd name="T74" fmla="*/ 85 w 98"/>
                    <a:gd name="T75" fmla="*/ 82 h 183"/>
                    <a:gd name="T76" fmla="*/ 79 w 98"/>
                    <a:gd name="T77" fmla="*/ 128 h 183"/>
                    <a:gd name="T78" fmla="*/ 45 w 98"/>
                    <a:gd name="T79" fmla="*/ 102 h 183"/>
                    <a:gd name="T80" fmla="*/ 57 w 98"/>
                    <a:gd name="T81" fmla="*/ 59 h 183"/>
                    <a:gd name="T82" fmla="*/ 30 w 98"/>
                    <a:gd name="T83" fmla="*/ 23 h 183"/>
                    <a:gd name="T84" fmla="*/ 80 w 98"/>
                    <a:gd name="T85" fmla="*/ 117 h 183"/>
                    <a:gd name="T86" fmla="*/ 75 w 98"/>
                    <a:gd name="T87" fmla="*/ 66 h 183"/>
                    <a:gd name="T88" fmla="*/ 72 w 98"/>
                    <a:gd name="T89" fmla="*/ 129 h 183"/>
                    <a:gd name="T90" fmla="*/ 72 w 98"/>
                    <a:gd name="T91" fmla="*/ 129 h 183"/>
                    <a:gd name="T92" fmla="*/ 35 w 98"/>
                    <a:gd name="T93" fmla="*/ 31 h 183"/>
                    <a:gd name="T94" fmla="*/ 53 w 98"/>
                    <a:gd name="T95" fmla="*/ 88 h 183"/>
                    <a:gd name="T96" fmla="*/ 61 w 98"/>
                    <a:gd name="T97" fmla="*/ 83 h 183"/>
                    <a:gd name="T98" fmla="*/ 61 w 98"/>
                    <a:gd name="T99" fmla="*/ 83 h 183"/>
                    <a:gd name="T100" fmla="*/ 59 w 98"/>
                    <a:gd name="T101" fmla="*/ 44 h 183"/>
                    <a:gd name="T102" fmla="*/ 65 w 98"/>
                    <a:gd name="T103" fmla="*/ 12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8" h="183">
                      <a:moveTo>
                        <a:pt x="92" y="79"/>
                      </a:moveTo>
                      <a:cubicBezTo>
                        <a:pt x="88" y="69"/>
                        <a:pt x="84" y="58"/>
                        <a:pt x="80" y="48"/>
                      </a:cubicBezTo>
                      <a:cubicBezTo>
                        <a:pt x="78" y="42"/>
                        <a:pt x="74" y="37"/>
                        <a:pt x="71" y="31"/>
                      </a:cubicBezTo>
                      <a:cubicBezTo>
                        <a:pt x="70" y="30"/>
                        <a:pt x="70" y="29"/>
                        <a:pt x="69" y="27"/>
                      </a:cubicBezTo>
                      <a:cubicBezTo>
                        <a:pt x="71" y="32"/>
                        <a:pt x="73" y="37"/>
                        <a:pt x="75" y="42"/>
                      </a:cubicBezTo>
                      <a:cubicBezTo>
                        <a:pt x="78" y="49"/>
                        <a:pt x="81" y="57"/>
                        <a:pt x="84" y="65"/>
                      </a:cubicBezTo>
                      <a:cubicBezTo>
                        <a:pt x="86" y="71"/>
                        <a:pt x="88" y="78"/>
                        <a:pt x="90" y="85"/>
                      </a:cubicBezTo>
                      <a:cubicBezTo>
                        <a:pt x="92" y="90"/>
                        <a:pt x="94" y="95"/>
                        <a:pt x="95" y="100"/>
                      </a:cubicBezTo>
                      <a:cubicBezTo>
                        <a:pt x="96" y="102"/>
                        <a:pt x="96" y="104"/>
                        <a:pt x="97" y="105"/>
                      </a:cubicBezTo>
                      <a:cubicBezTo>
                        <a:pt x="96" y="109"/>
                        <a:pt x="96" y="113"/>
                        <a:pt x="95" y="117"/>
                      </a:cubicBezTo>
                      <a:cubicBezTo>
                        <a:pt x="94" y="111"/>
                        <a:pt x="93" y="104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92" y="104"/>
                        <a:pt x="93" y="109"/>
                        <a:pt x="93" y="114"/>
                      </a:cubicBezTo>
                      <a:cubicBezTo>
                        <a:pt x="94" y="119"/>
                        <a:pt x="94" y="124"/>
                        <a:pt x="94" y="128"/>
                      </a:cubicBezTo>
                      <a:cubicBezTo>
                        <a:pt x="93" y="135"/>
                        <a:pt x="92" y="141"/>
                        <a:pt x="91" y="147"/>
                      </a:cubicBezTo>
                      <a:cubicBezTo>
                        <a:pt x="90" y="148"/>
                        <a:pt x="90" y="150"/>
                        <a:pt x="90" y="151"/>
                      </a:cubicBezTo>
                      <a:cubicBezTo>
                        <a:pt x="89" y="153"/>
                        <a:pt x="89" y="156"/>
                        <a:pt x="89" y="158"/>
                      </a:cubicBezTo>
                      <a:cubicBezTo>
                        <a:pt x="88" y="161"/>
                        <a:pt x="88" y="164"/>
                        <a:pt x="88" y="167"/>
                      </a:cubicBezTo>
                      <a:cubicBezTo>
                        <a:pt x="88" y="170"/>
                        <a:pt x="89" y="173"/>
                        <a:pt x="88" y="176"/>
                      </a:cubicBezTo>
                      <a:cubicBezTo>
                        <a:pt x="87" y="178"/>
                        <a:pt x="86" y="179"/>
                        <a:pt x="86" y="180"/>
                      </a:cubicBezTo>
                      <a:cubicBezTo>
                        <a:pt x="86" y="181"/>
                        <a:pt x="86" y="182"/>
                        <a:pt x="86" y="183"/>
                      </a:cubicBezTo>
                      <a:cubicBezTo>
                        <a:pt x="85" y="180"/>
                        <a:pt x="85" y="177"/>
                        <a:pt x="84" y="174"/>
                      </a:cubicBezTo>
                      <a:cubicBezTo>
                        <a:pt x="81" y="167"/>
                        <a:pt x="79" y="159"/>
                        <a:pt x="76" y="152"/>
                      </a:cubicBezTo>
                      <a:cubicBezTo>
                        <a:pt x="74" y="147"/>
                        <a:pt x="72" y="142"/>
                        <a:pt x="68" y="138"/>
                      </a:cubicBezTo>
                      <a:cubicBezTo>
                        <a:pt x="66" y="136"/>
                        <a:pt x="66" y="133"/>
                        <a:pt x="62" y="131"/>
                      </a:cubicBezTo>
                      <a:cubicBezTo>
                        <a:pt x="59" y="130"/>
                        <a:pt x="56" y="126"/>
                        <a:pt x="54" y="123"/>
                      </a:cubicBezTo>
                      <a:cubicBezTo>
                        <a:pt x="49" y="118"/>
                        <a:pt x="46" y="112"/>
                        <a:pt x="41" y="107"/>
                      </a:cubicBezTo>
                      <a:cubicBezTo>
                        <a:pt x="40" y="105"/>
                        <a:pt x="39" y="104"/>
                        <a:pt x="38" y="102"/>
                      </a:cubicBezTo>
                      <a:cubicBezTo>
                        <a:pt x="38" y="103"/>
                        <a:pt x="38" y="103"/>
                        <a:pt x="38" y="103"/>
                      </a:cubicBezTo>
                      <a:cubicBezTo>
                        <a:pt x="42" y="109"/>
                        <a:pt x="46" y="115"/>
                        <a:pt x="51" y="122"/>
                      </a:cubicBezTo>
                      <a:cubicBezTo>
                        <a:pt x="48" y="120"/>
                        <a:pt x="45" y="118"/>
                        <a:pt x="43" y="116"/>
                      </a:cubicBezTo>
                      <a:cubicBezTo>
                        <a:pt x="42" y="116"/>
                        <a:pt x="42" y="115"/>
                        <a:pt x="41" y="115"/>
                      </a:cubicBezTo>
                      <a:cubicBezTo>
                        <a:pt x="30" y="100"/>
                        <a:pt x="20" y="84"/>
                        <a:pt x="12" y="67"/>
                      </a:cubicBezTo>
                      <a:cubicBezTo>
                        <a:pt x="6" y="56"/>
                        <a:pt x="3" y="44"/>
                        <a:pt x="1" y="31"/>
                      </a:cubicBezTo>
                      <a:cubicBezTo>
                        <a:pt x="0" y="29"/>
                        <a:pt x="0" y="26"/>
                        <a:pt x="0" y="24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5"/>
                        <a:pt x="1" y="26"/>
                        <a:pt x="1" y="27"/>
                      </a:cubicBezTo>
                      <a:cubicBezTo>
                        <a:pt x="3" y="40"/>
                        <a:pt x="7" y="52"/>
                        <a:pt x="12" y="64"/>
                      </a:cubicBezTo>
                      <a:cubicBezTo>
                        <a:pt x="18" y="77"/>
                        <a:pt x="25" y="89"/>
                        <a:pt x="33" y="101"/>
                      </a:cubicBezTo>
                      <a:cubicBezTo>
                        <a:pt x="35" y="103"/>
                        <a:pt x="36" y="104"/>
                        <a:pt x="37" y="106"/>
                      </a:cubicBezTo>
                      <a:cubicBezTo>
                        <a:pt x="38" y="106"/>
                        <a:pt x="38" y="105"/>
                        <a:pt x="37" y="105"/>
                      </a:cubicBezTo>
                      <a:cubicBezTo>
                        <a:pt x="34" y="100"/>
                        <a:pt x="31" y="94"/>
                        <a:pt x="29" y="88"/>
                      </a:cubicBezTo>
                      <a:cubicBezTo>
                        <a:pt x="25" y="81"/>
                        <a:pt x="21" y="73"/>
                        <a:pt x="17" y="65"/>
                      </a:cubicBezTo>
                      <a:cubicBezTo>
                        <a:pt x="14" y="58"/>
                        <a:pt x="11" y="52"/>
                        <a:pt x="8" y="45"/>
                      </a:cubicBezTo>
                      <a:cubicBezTo>
                        <a:pt x="6" y="39"/>
                        <a:pt x="5" y="32"/>
                        <a:pt x="3" y="25"/>
                      </a:cubicBezTo>
                      <a:cubicBezTo>
                        <a:pt x="3" y="22"/>
                        <a:pt x="3" y="19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27"/>
                        <a:pt x="7" y="39"/>
                        <a:pt x="12" y="49"/>
                      </a:cubicBezTo>
                      <a:cubicBezTo>
                        <a:pt x="12" y="45"/>
                        <a:pt x="11" y="41"/>
                        <a:pt x="10" y="38"/>
                      </a:cubicBezTo>
                      <a:cubicBezTo>
                        <a:pt x="9" y="34"/>
                        <a:pt x="9" y="30"/>
                        <a:pt x="9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0" y="28"/>
                        <a:pt x="10" y="28"/>
                        <a:pt x="10" y="29"/>
                      </a:cubicBezTo>
                      <a:cubicBezTo>
                        <a:pt x="11" y="38"/>
                        <a:pt x="13" y="47"/>
                        <a:pt x="16" y="56"/>
                      </a:cubicBezTo>
                      <a:cubicBezTo>
                        <a:pt x="21" y="69"/>
                        <a:pt x="28" y="82"/>
                        <a:pt x="36" y="94"/>
                      </a:cubicBezTo>
                      <a:cubicBezTo>
                        <a:pt x="37" y="96"/>
                        <a:pt x="38" y="97"/>
                        <a:pt x="39" y="98"/>
                      </a:cubicBezTo>
                      <a:cubicBezTo>
                        <a:pt x="35" y="88"/>
                        <a:pt x="30" y="79"/>
                        <a:pt x="25" y="69"/>
                      </a:cubicBezTo>
                      <a:cubicBezTo>
                        <a:pt x="20" y="58"/>
                        <a:pt x="14" y="47"/>
                        <a:pt x="12" y="35"/>
                      </a:cubicBezTo>
                      <a:cubicBezTo>
                        <a:pt x="12" y="32"/>
                        <a:pt x="11" y="30"/>
                        <a:pt x="11" y="27"/>
                      </a:cubicBezTo>
                      <a:cubicBezTo>
                        <a:pt x="10" y="24"/>
                        <a:pt x="10" y="21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24"/>
                        <a:pt x="13" y="29"/>
                        <a:pt x="14" y="35"/>
                      </a:cubicBezTo>
                      <a:cubicBezTo>
                        <a:pt x="15" y="41"/>
                        <a:pt x="17" y="46"/>
                        <a:pt x="20" y="51"/>
                      </a:cubicBezTo>
                      <a:cubicBezTo>
                        <a:pt x="20" y="47"/>
                        <a:pt x="19" y="43"/>
                        <a:pt x="18" y="38"/>
                      </a:cubicBezTo>
                      <a:cubicBezTo>
                        <a:pt x="15" y="29"/>
                        <a:pt x="13" y="21"/>
                        <a:pt x="11" y="12"/>
                      </a:cubicBezTo>
                      <a:cubicBezTo>
                        <a:pt x="10" y="9"/>
                        <a:pt x="10" y="6"/>
                        <a:pt x="10" y="4"/>
                      </a:cubicBezTo>
                      <a:cubicBezTo>
                        <a:pt x="11" y="8"/>
                        <a:pt x="12" y="12"/>
                        <a:pt x="13" y="17"/>
                      </a:cubicBezTo>
                      <a:cubicBezTo>
                        <a:pt x="14" y="21"/>
                        <a:pt x="15" y="26"/>
                        <a:pt x="17" y="30"/>
                      </a:cubicBezTo>
                      <a:cubicBezTo>
                        <a:pt x="16" y="22"/>
                        <a:pt x="13" y="15"/>
                        <a:pt x="14" y="8"/>
                      </a:cubicBezTo>
                      <a:cubicBezTo>
                        <a:pt x="16" y="14"/>
                        <a:pt x="17" y="21"/>
                        <a:pt x="18" y="27"/>
                      </a:cubicBezTo>
                      <a:cubicBezTo>
                        <a:pt x="18" y="22"/>
                        <a:pt x="18" y="18"/>
                        <a:pt x="17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8"/>
                        <a:pt x="18" y="24"/>
                        <a:pt x="21" y="28"/>
                      </a:cubicBezTo>
                      <a:cubicBezTo>
                        <a:pt x="20" y="19"/>
                        <a:pt x="16" y="10"/>
                        <a:pt x="18" y="0"/>
                      </a:cubicBezTo>
                      <a:cubicBezTo>
                        <a:pt x="18" y="3"/>
                        <a:pt x="18" y="7"/>
                        <a:pt x="19" y="10"/>
                      </a:cubicBezTo>
                      <a:cubicBezTo>
                        <a:pt x="20" y="13"/>
                        <a:pt x="21" y="16"/>
                        <a:pt x="21" y="20"/>
                      </a:cubicBezTo>
                      <a:cubicBezTo>
                        <a:pt x="22" y="23"/>
                        <a:pt x="23" y="26"/>
                        <a:pt x="25" y="29"/>
                      </a:cubicBezTo>
                      <a:cubicBezTo>
                        <a:pt x="24" y="21"/>
                        <a:pt x="22" y="14"/>
                        <a:pt x="23" y="6"/>
                      </a:cubicBezTo>
                      <a:cubicBezTo>
                        <a:pt x="23" y="9"/>
                        <a:pt x="23" y="11"/>
                        <a:pt x="24" y="14"/>
                      </a:cubicBezTo>
                      <a:cubicBezTo>
                        <a:pt x="25" y="19"/>
                        <a:pt x="25" y="24"/>
                        <a:pt x="30" y="28"/>
                      </a:cubicBezTo>
                      <a:cubicBezTo>
                        <a:pt x="30" y="23"/>
                        <a:pt x="30" y="19"/>
                        <a:pt x="26" y="16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9" y="17"/>
                        <a:pt x="31" y="20"/>
                        <a:pt x="32" y="22"/>
                      </a:cubicBezTo>
                      <a:cubicBezTo>
                        <a:pt x="32" y="15"/>
                        <a:pt x="31" y="9"/>
                        <a:pt x="31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6"/>
                        <a:pt x="32" y="10"/>
                        <a:pt x="33" y="13"/>
                      </a:cubicBezTo>
                      <a:cubicBezTo>
                        <a:pt x="33" y="12"/>
                        <a:pt x="33" y="12"/>
                        <a:pt x="34" y="11"/>
                      </a:cubicBezTo>
                      <a:cubicBezTo>
                        <a:pt x="34" y="12"/>
                        <a:pt x="34" y="13"/>
                        <a:pt x="35" y="14"/>
                      </a:cubicBezTo>
                      <a:cubicBezTo>
                        <a:pt x="35" y="16"/>
                        <a:pt x="36" y="18"/>
                        <a:pt x="37" y="19"/>
                      </a:cubicBezTo>
                      <a:cubicBezTo>
                        <a:pt x="41" y="24"/>
                        <a:pt x="45" y="29"/>
                        <a:pt x="49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48" y="31"/>
                        <a:pt x="47" y="27"/>
                        <a:pt x="45" y="2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7" y="25"/>
                        <a:pt x="49" y="27"/>
                        <a:pt x="50" y="28"/>
                      </a:cubicBezTo>
                      <a:cubicBezTo>
                        <a:pt x="51" y="28"/>
                        <a:pt x="51" y="28"/>
                        <a:pt x="51" y="28"/>
                      </a:cubicBezTo>
                      <a:cubicBezTo>
                        <a:pt x="45" y="20"/>
                        <a:pt x="39" y="11"/>
                        <a:pt x="33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43" y="12"/>
                        <a:pt x="51" y="23"/>
                        <a:pt x="57" y="34"/>
                      </a:cubicBez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6" y="29"/>
                        <a:pt x="54" y="24"/>
                        <a:pt x="51" y="19"/>
                      </a:cubicBezTo>
                      <a:cubicBezTo>
                        <a:pt x="53" y="21"/>
                        <a:pt x="54" y="23"/>
                        <a:pt x="56" y="25"/>
                      </a:cubicBezTo>
                      <a:cubicBezTo>
                        <a:pt x="57" y="24"/>
                        <a:pt x="57" y="24"/>
                        <a:pt x="57" y="24"/>
                      </a:cubicBezTo>
                      <a:cubicBezTo>
                        <a:pt x="51" y="16"/>
                        <a:pt x="46" y="9"/>
                        <a:pt x="41" y="1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8" y="8"/>
                        <a:pt x="54" y="16"/>
                        <a:pt x="60" y="24"/>
                      </a:cubicBezTo>
                      <a:cubicBezTo>
                        <a:pt x="66" y="33"/>
                        <a:pt x="71" y="41"/>
                        <a:pt x="76" y="50"/>
                      </a:cubicBezTo>
                      <a:cubicBezTo>
                        <a:pt x="76" y="49"/>
                        <a:pt x="76" y="49"/>
                        <a:pt x="76" y="49"/>
                      </a:cubicBezTo>
                      <a:cubicBezTo>
                        <a:pt x="72" y="41"/>
                        <a:pt x="69" y="33"/>
                        <a:pt x="66" y="25"/>
                      </a:cubicBezTo>
                      <a:cubicBezTo>
                        <a:pt x="65" y="24"/>
                        <a:pt x="65" y="24"/>
                        <a:pt x="65" y="23"/>
                      </a:cubicBezTo>
                      <a:cubicBezTo>
                        <a:pt x="65" y="24"/>
                        <a:pt x="66" y="24"/>
                        <a:pt x="66" y="24"/>
                      </a:cubicBezTo>
                      <a:cubicBezTo>
                        <a:pt x="65" y="21"/>
                        <a:pt x="63" y="19"/>
                        <a:pt x="62" y="17"/>
                      </a:cubicBezTo>
                      <a:cubicBezTo>
                        <a:pt x="60" y="15"/>
                        <a:pt x="58" y="13"/>
                        <a:pt x="57" y="11"/>
                      </a:cubicBezTo>
                      <a:cubicBezTo>
                        <a:pt x="58" y="10"/>
                        <a:pt x="58" y="10"/>
                        <a:pt x="58" y="10"/>
                      </a:cubicBezTo>
                      <a:cubicBezTo>
                        <a:pt x="60" y="13"/>
                        <a:pt x="62" y="16"/>
                        <a:pt x="64" y="18"/>
                      </a:cubicBezTo>
                      <a:cubicBezTo>
                        <a:pt x="62" y="13"/>
                        <a:pt x="57" y="10"/>
                        <a:pt x="55" y="4"/>
                      </a:cubicBezTo>
                      <a:cubicBezTo>
                        <a:pt x="57" y="6"/>
                        <a:pt x="58" y="8"/>
                        <a:pt x="60" y="10"/>
                      </a:cubicBezTo>
                      <a:cubicBezTo>
                        <a:pt x="67" y="17"/>
                        <a:pt x="71" y="25"/>
                        <a:pt x="76" y="33"/>
                      </a:cubicBezTo>
                      <a:cubicBezTo>
                        <a:pt x="82" y="44"/>
                        <a:pt x="86" y="57"/>
                        <a:pt x="90" y="69"/>
                      </a:cubicBezTo>
                      <a:cubicBezTo>
                        <a:pt x="93" y="75"/>
                        <a:pt x="95" y="82"/>
                        <a:pt x="97" y="89"/>
                      </a:cubicBezTo>
                      <a:cubicBezTo>
                        <a:pt x="98" y="94"/>
                        <a:pt x="97" y="100"/>
                        <a:pt x="97" y="105"/>
                      </a:cubicBezTo>
                      <a:cubicBezTo>
                        <a:pt x="97" y="96"/>
                        <a:pt x="95" y="88"/>
                        <a:pt x="92" y="79"/>
                      </a:cubicBezTo>
                      <a:moveTo>
                        <a:pt x="41" y="32"/>
                      </a:moveTo>
                      <a:cubicBezTo>
                        <a:pt x="41" y="32"/>
                        <a:pt x="42" y="32"/>
                        <a:pt x="42" y="31"/>
                      </a:cubicBezTo>
                      <a:cubicBezTo>
                        <a:pt x="45" y="35"/>
                        <a:pt x="47" y="39"/>
                        <a:pt x="50" y="43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47" y="34"/>
                        <a:pt x="42" y="27"/>
                        <a:pt x="36" y="20"/>
                      </a:cubicBezTo>
                      <a:cubicBezTo>
                        <a:pt x="36" y="25"/>
                        <a:pt x="38" y="29"/>
                        <a:pt x="41" y="32"/>
                      </a:cubicBezTo>
                      <a:moveTo>
                        <a:pt x="57" y="71"/>
                      </a:moveTo>
                      <a:cubicBezTo>
                        <a:pt x="52" y="58"/>
                        <a:pt x="48" y="46"/>
                        <a:pt x="39" y="36"/>
                      </a:cubicBezTo>
                      <a:cubicBezTo>
                        <a:pt x="45" y="47"/>
                        <a:pt x="51" y="59"/>
                        <a:pt x="57" y="71"/>
                      </a:cubicBezTo>
                      <a:moveTo>
                        <a:pt x="39" y="86"/>
                      </a:moveTo>
                      <a:cubicBezTo>
                        <a:pt x="40" y="86"/>
                        <a:pt x="40" y="86"/>
                        <a:pt x="40" y="86"/>
                      </a:cubicBezTo>
                      <a:cubicBezTo>
                        <a:pt x="34" y="74"/>
                        <a:pt x="29" y="62"/>
                        <a:pt x="23" y="50"/>
                      </a:cubicBezTo>
                      <a:cubicBezTo>
                        <a:pt x="27" y="63"/>
                        <a:pt x="33" y="74"/>
                        <a:pt x="39" y="86"/>
                      </a:cubicBezTo>
                      <a:moveTo>
                        <a:pt x="32" y="56"/>
                      </a:moveTo>
                      <a:cubicBezTo>
                        <a:pt x="36" y="66"/>
                        <a:pt x="40" y="76"/>
                        <a:pt x="47" y="85"/>
                      </a:cubicBezTo>
                      <a:cubicBezTo>
                        <a:pt x="42" y="75"/>
                        <a:pt x="37" y="65"/>
                        <a:pt x="32" y="56"/>
                      </a:cubicBezTo>
                      <a:moveTo>
                        <a:pt x="34" y="48"/>
                      </a:moveTo>
                      <a:cubicBezTo>
                        <a:pt x="33" y="41"/>
                        <a:pt x="32" y="34"/>
                        <a:pt x="27" y="28"/>
                      </a:cubicBezTo>
                      <a:cubicBezTo>
                        <a:pt x="28" y="35"/>
                        <a:pt x="32" y="41"/>
                        <a:pt x="34" y="48"/>
                      </a:cubicBezTo>
                      <a:moveTo>
                        <a:pt x="22" y="34"/>
                      </a:moveTo>
                      <a:cubicBezTo>
                        <a:pt x="22" y="39"/>
                        <a:pt x="25" y="43"/>
                        <a:pt x="27" y="48"/>
                      </a:cubicBezTo>
                      <a:cubicBezTo>
                        <a:pt x="27" y="43"/>
                        <a:pt x="24" y="38"/>
                        <a:pt x="22" y="34"/>
                      </a:cubicBezTo>
                      <a:moveTo>
                        <a:pt x="82" y="98"/>
                      </a:moveTo>
                      <a:cubicBezTo>
                        <a:pt x="83" y="90"/>
                        <a:pt x="79" y="83"/>
                        <a:pt x="76" y="77"/>
                      </a:cubicBezTo>
                      <a:cubicBezTo>
                        <a:pt x="78" y="84"/>
                        <a:pt x="80" y="91"/>
                        <a:pt x="82" y="98"/>
                      </a:cubicBezTo>
                      <a:moveTo>
                        <a:pt x="87" y="134"/>
                      </a:moveTo>
                      <a:cubicBezTo>
                        <a:pt x="89" y="132"/>
                        <a:pt x="88" y="123"/>
                        <a:pt x="86" y="121"/>
                      </a:cubicBezTo>
                      <a:cubicBezTo>
                        <a:pt x="86" y="121"/>
                        <a:pt x="86" y="121"/>
                        <a:pt x="86" y="121"/>
                      </a:cubicBezTo>
                      <a:cubicBezTo>
                        <a:pt x="86" y="126"/>
                        <a:pt x="86" y="130"/>
                        <a:pt x="87" y="134"/>
                      </a:cubicBezTo>
                      <a:moveTo>
                        <a:pt x="77" y="58"/>
                      </a:moveTo>
                      <a:cubicBezTo>
                        <a:pt x="79" y="66"/>
                        <a:pt x="82" y="74"/>
                        <a:pt x="85" y="82"/>
                      </a:cubicBezTo>
                      <a:cubicBezTo>
                        <a:pt x="84" y="74"/>
                        <a:pt x="80" y="66"/>
                        <a:pt x="77" y="58"/>
                      </a:cubicBezTo>
                      <a:moveTo>
                        <a:pt x="79" y="128"/>
                      </a:moveTo>
                      <a:cubicBezTo>
                        <a:pt x="79" y="131"/>
                        <a:pt x="77" y="134"/>
                        <a:pt x="80" y="137"/>
                      </a:cubicBezTo>
                      <a:cubicBezTo>
                        <a:pt x="81" y="133"/>
                        <a:pt x="81" y="131"/>
                        <a:pt x="79" y="128"/>
                      </a:cubicBezTo>
                      <a:moveTo>
                        <a:pt x="55" y="116"/>
                      </a:moveTo>
                      <a:cubicBezTo>
                        <a:pt x="55" y="115"/>
                        <a:pt x="55" y="115"/>
                        <a:pt x="55" y="115"/>
                      </a:cubicBezTo>
                      <a:cubicBezTo>
                        <a:pt x="52" y="110"/>
                        <a:pt x="49" y="106"/>
                        <a:pt x="46" y="101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48" y="106"/>
                        <a:pt x="51" y="111"/>
                        <a:pt x="55" y="116"/>
                      </a:cubicBezTo>
                      <a:moveTo>
                        <a:pt x="52" y="46"/>
                      </a:move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3" y="50"/>
                        <a:pt x="55" y="55"/>
                        <a:pt x="57" y="59"/>
                      </a:cubicBezTo>
                      <a:cubicBezTo>
                        <a:pt x="58" y="58"/>
                        <a:pt x="58" y="58"/>
                        <a:pt x="58" y="58"/>
                      </a:cubicBezTo>
                      <a:cubicBezTo>
                        <a:pt x="56" y="54"/>
                        <a:pt x="54" y="50"/>
                        <a:pt x="52" y="46"/>
                      </a:cubicBezTo>
                      <a:moveTo>
                        <a:pt x="32" y="32"/>
                      </a:moveTo>
                      <a:cubicBezTo>
                        <a:pt x="34" y="29"/>
                        <a:pt x="33" y="24"/>
                        <a:pt x="30" y="23"/>
                      </a:cubicBezTo>
                      <a:cubicBezTo>
                        <a:pt x="31" y="26"/>
                        <a:pt x="32" y="28"/>
                        <a:pt x="32" y="32"/>
                      </a:cubicBezTo>
                      <a:moveTo>
                        <a:pt x="79" y="109"/>
                      </a:moveTo>
                      <a:cubicBezTo>
                        <a:pt x="79" y="109"/>
                        <a:pt x="79" y="109"/>
                        <a:pt x="79" y="109"/>
                      </a:cubicBezTo>
                      <a:cubicBezTo>
                        <a:pt x="79" y="112"/>
                        <a:pt x="78" y="115"/>
                        <a:pt x="80" y="117"/>
                      </a:cubicBezTo>
                      <a:cubicBezTo>
                        <a:pt x="81" y="117"/>
                        <a:pt x="81" y="117"/>
                        <a:pt x="81" y="117"/>
                      </a:cubicBezTo>
                      <a:cubicBezTo>
                        <a:pt x="80" y="115"/>
                        <a:pt x="80" y="112"/>
                        <a:pt x="79" y="109"/>
                      </a:cubicBezTo>
                      <a:moveTo>
                        <a:pt x="75" y="66"/>
                      </a:moveTo>
                      <a:cubicBezTo>
                        <a:pt x="75" y="66"/>
                        <a:pt x="75" y="66"/>
                        <a:pt x="75" y="66"/>
                      </a:cubicBezTo>
                      <a:cubicBezTo>
                        <a:pt x="73" y="61"/>
                        <a:pt x="71" y="56"/>
                        <a:pt x="69" y="51"/>
                      </a:cubicBezTo>
                      <a:cubicBezTo>
                        <a:pt x="69" y="51"/>
                        <a:pt x="69" y="51"/>
                        <a:pt x="69" y="51"/>
                      </a:cubicBezTo>
                      <a:cubicBezTo>
                        <a:pt x="71" y="56"/>
                        <a:pt x="73" y="61"/>
                        <a:pt x="75" y="66"/>
                      </a:cubicBezTo>
                      <a:moveTo>
                        <a:pt x="72" y="129"/>
                      </a:moveTo>
                      <a:cubicBezTo>
                        <a:pt x="72" y="129"/>
                        <a:pt x="71" y="129"/>
                        <a:pt x="71" y="129"/>
                      </a:cubicBezTo>
                      <a:cubicBezTo>
                        <a:pt x="71" y="132"/>
                        <a:pt x="72" y="134"/>
                        <a:pt x="72" y="136"/>
                      </a:cubicBezTo>
                      <a:cubicBezTo>
                        <a:pt x="72" y="136"/>
                        <a:pt x="73" y="136"/>
                        <a:pt x="73" y="136"/>
                      </a:cubicBezTo>
                      <a:cubicBezTo>
                        <a:pt x="73" y="133"/>
                        <a:pt x="73" y="131"/>
                        <a:pt x="72" y="129"/>
                      </a:cubicBezTo>
                      <a:moveTo>
                        <a:pt x="73" y="122"/>
                      </a:moveTo>
                      <a:cubicBezTo>
                        <a:pt x="73" y="119"/>
                        <a:pt x="74" y="117"/>
                        <a:pt x="71" y="115"/>
                      </a:cubicBezTo>
                      <a:cubicBezTo>
                        <a:pt x="71" y="117"/>
                        <a:pt x="70" y="120"/>
                        <a:pt x="73" y="122"/>
                      </a:cubicBezTo>
                      <a:moveTo>
                        <a:pt x="35" y="31"/>
                      </a:moveTo>
                      <a:cubicBezTo>
                        <a:pt x="34" y="34"/>
                        <a:pt x="36" y="36"/>
                        <a:pt x="38" y="39"/>
                      </a:cubicBezTo>
                      <a:cubicBezTo>
                        <a:pt x="37" y="36"/>
                        <a:pt x="36" y="33"/>
                        <a:pt x="35" y="31"/>
                      </a:cubicBezTo>
                      <a:moveTo>
                        <a:pt x="54" y="88"/>
                      </a:moveTo>
                      <a:cubicBezTo>
                        <a:pt x="53" y="88"/>
                        <a:pt x="53" y="88"/>
                        <a:pt x="53" y="88"/>
                      </a:cubicBezTo>
                      <a:cubicBezTo>
                        <a:pt x="54" y="91"/>
                        <a:pt x="55" y="93"/>
                        <a:pt x="56" y="96"/>
                      </a:cubicBezTo>
                      <a:cubicBezTo>
                        <a:pt x="57" y="96"/>
                        <a:pt x="57" y="95"/>
                        <a:pt x="57" y="95"/>
                      </a:cubicBezTo>
                      <a:cubicBezTo>
                        <a:pt x="56" y="93"/>
                        <a:pt x="55" y="90"/>
                        <a:pt x="54" y="88"/>
                      </a:cubicBezTo>
                      <a:moveTo>
                        <a:pt x="61" y="83"/>
                      </a:moveTo>
                      <a:cubicBezTo>
                        <a:pt x="60" y="83"/>
                        <a:pt x="60" y="83"/>
                        <a:pt x="60" y="83"/>
                      </a:cubicBezTo>
                      <a:cubicBezTo>
                        <a:pt x="60" y="85"/>
                        <a:pt x="61" y="87"/>
                        <a:pt x="62" y="90"/>
                      </a:cubicBezTo>
                      <a:cubicBezTo>
                        <a:pt x="63" y="89"/>
                        <a:pt x="63" y="89"/>
                        <a:pt x="63" y="89"/>
                      </a:cubicBezTo>
                      <a:cubicBezTo>
                        <a:pt x="62" y="87"/>
                        <a:pt x="61" y="85"/>
                        <a:pt x="61" y="83"/>
                      </a:cubicBezTo>
                      <a:moveTo>
                        <a:pt x="55" y="36"/>
                      </a:move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56" y="39"/>
                        <a:pt x="57" y="42"/>
                        <a:pt x="58" y="45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1"/>
                        <a:pt x="56" y="39"/>
                        <a:pt x="55" y="36"/>
                      </a:cubicBezTo>
                      <a:moveTo>
                        <a:pt x="63" y="115"/>
                      </a:moveTo>
                      <a:cubicBezTo>
                        <a:pt x="62" y="115"/>
                        <a:pt x="62" y="115"/>
                        <a:pt x="62" y="115"/>
                      </a:cubicBezTo>
                      <a:cubicBezTo>
                        <a:pt x="62" y="118"/>
                        <a:pt x="64" y="119"/>
                        <a:pt x="65" y="120"/>
                      </a:cubicBezTo>
                      <a:cubicBezTo>
                        <a:pt x="66" y="120"/>
                        <a:pt x="66" y="120"/>
                        <a:pt x="66" y="120"/>
                      </a:cubicBezTo>
                      <a:cubicBezTo>
                        <a:pt x="65" y="118"/>
                        <a:pt x="64" y="117"/>
                        <a:pt x="63" y="11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48" y="285"/>
                  <a:ext cx="54" cy="127"/>
                </a:xfrm>
                <a:custGeom>
                  <a:avLst/>
                  <a:gdLst>
                    <a:gd name="T0" fmla="*/ 58 w 66"/>
                    <a:gd name="T1" fmla="*/ 134 h 157"/>
                    <a:gd name="T2" fmla="*/ 52 w 66"/>
                    <a:gd name="T3" fmla="*/ 116 h 157"/>
                    <a:gd name="T4" fmla="*/ 37 w 66"/>
                    <a:gd name="T5" fmla="*/ 71 h 157"/>
                    <a:gd name="T6" fmla="*/ 4 w 66"/>
                    <a:gd name="T7" fmla="*/ 12 h 157"/>
                    <a:gd name="T8" fmla="*/ 0 w 66"/>
                    <a:gd name="T9" fmla="*/ 1 h 157"/>
                    <a:gd name="T10" fmla="*/ 1 w 66"/>
                    <a:gd name="T11" fmla="*/ 0 h 157"/>
                    <a:gd name="T12" fmla="*/ 4 w 66"/>
                    <a:gd name="T13" fmla="*/ 4 h 157"/>
                    <a:gd name="T14" fmla="*/ 19 w 66"/>
                    <a:gd name="T15" fmla="*/ 24 h 157"/>
                    <a:gd name="T16" fmla="*/ 29 w 66"/>
                    <a:gd name="T17" fmla="*/ 34 h 157"/>
                    <a:gd name="T18" fmla="*/ 50 w 66"/>
                    <a:gd name="T19" fmla="*/ 72 h 157"/>
                    <a:gd name="T20" fmla="*/ 64 w 66"/>
                    <a:gd name="T21" fmla="*/ 115 h 157"/>
                    <a:gd name="T22" fmla="*/ 65 w 66"/>
                    <a:gd name="T23" fmla="*/ 129 h 157"/>
                    <a:gd name="T24" fmla="*/ 65 w 66"/>
                    <a:gd name="T25" fmla="*/ 151 h 157"/>
                    <a:gd name="T26" fmla="*/ 63 w 66"/>
                    <a:gd name="T27" fmla="*/ 157 h 157"/>
                    <a:gd name="T28" fmla="*/ 62 w 66"/>
                    <a:gd name="T29" fmla="*/ 153 h 157"/>
                    <a:gd name="T30" fmla="*/ 58 w 66"/>
                    <a:gd name="T31" fmla="*/ 13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157">
                      <a:moveTo>
                        <a:pt x="58" y="134"/>
                      </a:moveTo>
                      <a:cubicBezTo>
                        <a:pt x="56" y="128"/>
                        <a:pt x="54" y="122"/>
                        <a:pt x="52" y="116"/>
                      </a:cubicBezTo>
                      <a:cubicBezTo>
                        <a:pt x="48" y="101"/>
                        <a:pt x="43" y="86"/>
                        <a:pt x="37" y="71"/>
                      </a:cubicBezTo>
                      <a:cubicBezTo>
                        <a:pt x="29" y="49"/>
                        <a:pt x="17" y="31"/>
                        <a:pt x="4" y="12"/>
                      </a:cubicBezTo>
                      <a:cubicBezTo>
                        <a:pt x="2" y="8"/>
                        <a:pt x="1" y="5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2"/>
                        <a:pt x="4" y="3"/>
                        <a:pt x="4" y="4"/>
                      </a:cubicBezTo>
                      <a:cubicBezTo>
                        <a:pt x="7" y="12"/>
                        <a:pt x="14" y="18"/>
                        <a:pt x="19" y="24"/>
                      </a:cubicBezTo>
                      <a:cubicBezTo>
                        <a:pt x="22" y="28"/>
                        <a:pt x="26" y="30"/>
                        <a:pt x="29" y="34"/>
                      </a:cubicBezTo>
                      <a:cubicBezTo>
                        <a:pt x="37" y="46"/>
                        <a:pt x="44" y="59"/>
                        <a:pt x="50" y="72"/>
                      </a:cubicBezTo>
                      <a:cubicBezTo>
                        <a:pt x="56" y="86"/>
                        <a:pt x="60" y="100"/>
                        <a:pt x="64" y="115"/>
                      </a:cubicBezTo>
                      <a:cubicBezTo>
                        <a:pt x="65" y="120"/>
                        <a:pt x="65" y="124"/>
                        <a:pt x="65" y="129"/>
                      </a:cubicBezTo>
                      <a:cubicBezTo>
                        <a:pt x="65" y="136"/>
                        <a:pt x="63" y="144"/>
                        <a:pt x="65" y="151"/>
                      </a:cubicBezTo>
                      <a:cubicBezTo>
                        <a:pt x="66" y="153"/>
                        <a:pt x="65" y="155"/>
                        <a:pt x="63" y="157"/>
                      </a:cubicBezTo>
                      <a:cubicBezTo>
                        <a:pt x="62" y="155"/>
                        <a:pt x="62" y="154"/>
                        <a:pt x="62" y="153"/>
                      </a:cubicBezTo>
                      <a:cubicBezTo>
                        <a:pt x="60" y="147"/>
                        <a:pt x="59" y="140"/>
                        <a:pt x="58" y="134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08" y="194"/>
                  <a:ext cx="59" cy="54"/>
                </a:xfrm>
                <a:custGeom>
                  <a:avLst/>
                  <a:gdLst>
                    <a:gd name="T0" fmla="*/ 71 w 73"/>
                    <a:gd name="T1" fmla="*/ 55 h 66"/>
                    <a:gd name="T2" fmla="*/ 72 w 73"/>
                    <a:gd name="T3" fmla="*/ 47 h 66"/>
                    <a:gd name="T4" fmla="*/ 72 w 73"/>
                    <a:gd name="T5" fmla="*/ 40 h 66"/>
                    <a:gd name="T6" fmla="*/ 53 w 73"/>
                    <a:gd name="T7" fmla="*/ 10 h 66"/>
                    <a:gd name="T8" fmla="*/ 33 w 73"/>
                    <a:gd name="T9" fmla="*/ 2 h 66"/>
                    <a:gd name="T10" fmla="*/ 12 w 73"/>
                    <a:gd name="T11" fmla="*/ 4 h 66"/>
                    <a:gd name="T12" fmla="*/ 6 w 73"/>
                    <a:gd name="T13" fmla="*/ 10 h 66"/>
                    <a:gd name="T14" fmla="*/ 1 w 73"/>
                    <a:gd name="T15" fmla="*/ 24 h 66"/>
                    <a:gd name="T16" fmla="*/ 11 w 73"/>
                    <a:gd name="T17" fmla="*/ 46 h 66"/>
                    <a:gd name="T18" fmla="*/ 25 w 73"/>
                    <a:gd name="T19" fmla="*/ 59 h 66"/>
                    <a:gd name="T20" fmla="*/ 50 w 73"/>
                    <a:gd name="T21" fmla="*/ 65 h 66"/>
                    <a:gd name="T22" fmla="*/ 69 w 73"/>
                    <a:gd name="T23" fmla="*/ 59 h 66"/>
                    <a:gd name="T24" fmla="*/ 71 w 73"/>
                    <a:gd name="T25" fmla="*/ 5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" h="66">
                      <a:moveTo>
                        <a:pt x="71" y="55"/>
                      </a:moveTo>
                      <a:cubicBezTo>
                        <a:pt x="71" y="53"/>
                        <a:pt x="71" y="50"/>
                        <a:pt x="72" y="47"/>
                      </a:cubicBezTo>
                      <a:cubicBezTo>
                        <a:pt x="72" y="45"/>
                        <a:pt x="73" y="42"/>
                        <a:pt x="72" y="40"/>
                      </a:cubicBezTo>
                      <a:cubicBezTo>
                        <a:pt x="70" y="27"/>
                        <a:pt x="63" y="18"/>
                        <a:pt x="53" y="10"/>
                      </a:cubicBezTo>
                      <a:cubicBezTo>
                        <a:pt x="47" y="6"/>
                        <a:pt x="40" y="4"/>
                        <a:pt x="33" y="2"/>
                      </a:cubicBezTo>
                      <a:cubicBezTo>
                        <a:pt x="26" y="0"/>
                        <a:pt x="19" y="1"/>
                        <a:pt x="12" y="4"/>
                      </a:cubicBezTo>
                      <a:cubicBezTo>
                        <a:pt x="10" y="6"/>
                        <a:pt x="8" y="8"/>
                        <a:pt x="6" y="10"/>
                      </a:cubicBezTo>
                      <a:cubicBezTo>
                        <a:pt x="2" y="14"/>
                        <a:pt x="0" y="19"/>
                        <a:pt x="1" y="24"/>
                      </a:cubicBezTo>
                      <a:cubicBezTo>
                        <a:pt x="3" y="32"/>
                        <a:pt x="5" y="39"/>
                        <a:pt x="11" y="46"/>
                      </a:cubicBezTo>
                      <a:cubicBezTo>
                        <a:pt x="15" y="51"/>
                        <a:pt x="20" y="55"/>
                        <a:pt x="25" y="59"/>
                      </a:cubicBezTo>
                      <a:cubicBezTo>
                        <a:pt x="32" y="64"/>
                        <a:pt x="40" y="66"/>
                        <a:pt x="50" y="65"/>
                      </a:cubicBezTo>
                      <a:cubicBezTo>
                        <a:pt x="56" y="64"/>
                        <a:pt x="63" y="61"/>
                        <a:pt x="69" y="59"/>
                      </a:cubicBezTo>
                      <a:cubicBezTo>
                        <a:pt x="70" y="58"/>
                        <a:pt x="71" y="57"/>
                        <a:pt x="71" y="5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59" y="239"/>
                  <a:ext cx="60" cy="123"/>
                </a:xfrm>
                <a:custGeom>
                  <a:avLst/>
                  <a:gdLst>
                    <a:gd name="T0" fmla="*/ 52 w 74"/>
                    <a:gd name="T1" fmla="*/ 85 h 152"/>
                    <a:gd name="T2" fmla="*/ 71 w 74"/>
                    <a:gd name="T3" fmla="*/ 152 h 152"/>
                    <a:gd name="T4" fmla="*/ 73 w 74"/>
                    <a:gd name="T5" fmla="*/ 144 h 152"/>
                    <a:gd name="T6" fmla="*/ 51 w 74"/>
                    <a:gd name="T7" fmla="*/ 70 h 152"/>
                    <a:gd name="T8" fmla="*/ 31 w 74"/>
                    <a:gd name="T9" fmla="*/ 30 h 152"/>
                    <a:gd name="T10" fmla="*/ 14 w 74"/>
                    <a:gd name="T11" fmla="*/ 9 h 152"/>
                    <a:gd name="T12" fmla="*/ 4 w 74"/>
                    <a:gd name="T13" fmla="*/ 1 h 152"/>
                    <a:gd name="T14" fmla="*/ 0 w 74"/>
                    <a:gd name="T15" fmla="*/ 3 h 152"/>
                    <a:gd name="T16" fmla="*/ 1 w 74"/>
                    <a:gd name="T17" fmla="*/ 5 h 152"/>
                    <a:gd name="T18" fmla="*/ 8 w 74"/>
                    <a:gd name="T19" fmla="*/ 9 h 152"/>
                    <a:gd name="T20" fmla="*/ 15 w 74"/>
                    <a:gd name="T21" fmla="*/ 17 h 152"/>
                    <a:gd name="T22" fmla="*/ 31 w 74"/>
                    <a:gd name="T23" fmla="*/ 39 h 152"/>
                    <a:gd name="T24" fmla="*/ 52 w 74"/>
                    <a:gd name="T25" fmla="*/ 8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152">
                      <a:moveTo>
                        <a:pt x="52" y="85"/>
                      </a:moveTo>
                      <a:cubicBezTo>
                        <a:pt x="53" y="87"/>
                        <a:pt x="70" y="150"/>
                        <a:pt x="71" y="152"/>
                      </a:cubicBezTo>
                      <a:cubicBezTo>
                        <a:pt x="74" y="149"/>
                        <a:pt x="74" y="146"/>
                        <a:pt x="73" y="144"/>
                      </a:cubicBezTo>
                      <a:cubicBezTo>
                        <a:pt x="71" y="139"/>
                        <a:pt x="62" y="93"/>
                        <a:pt x="51" y="70"/>
                      </a:cubicBezTo>
                      <a:cubicBezTo>
                        <a:pt x="45" y="58"/>
                        <a:pt x="38" y="41"/>
                        <a:pt x="31" y="30"/>
                      </a:cubicBezTo>
                      <a:cubicBezTo>
                        <a:pt x="27" y="24"/>
                        <a:pt x="19" y="14"/>
                        <a:pt x="14" y="9"/>
                      </a:cubicBezTo>
                      <a:cubicBezTo>
                        <a:pt x="13" y="7"/>
                        <a:pt x="6" y="2"/>
                        <a:pt x="4" y="1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3"/>
                        <a:pt x="1" y="4"/>
                        <a:pt x="1" y="5"/>
                      </a:cubicBezTo>
                      <a:cubicBezTo>
                        <a:pt x="4" y="7"/>
                        <a:pt x="5" y="7"/>
                        <a:pt x="8" y="9"/>
                      </a:cubicBezTo>
                      <a:cubicBezTo>
                        <a:pt x="9" y="11"/>
                        <a:pt x="13" y="15"/>
                        <a:pt x="15" y="17"/>
                      </a:cubicBezTo>
                      <a:cubicBezTo>
                        <a:pt x="21" y="24"/>
                        <a:pt x="25" y="32"/>
                        <a:pt x="31" y="39"/>
                      </a:cubicBezTo>
                      <a:cubicBezTo>
                        <a:pt x="37" y="49"/>
                        <a:pt x="45" y="64"/>
                        <a:pt x="52" y="85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16" y="199"/>
                  <a:ext cx="50" cy="48"/>
                </a:xfrm>
                <a:custGeom>
                  <a:avLst/>
                  <a:gdLst>
                    <a:gd name="T0" fmla="*/ 49 w 62"/>
                    <a:gd name="T1" fmla="*/ 15 h 59"/>
                    <a:gd name="T2" fmla="*/ 61 w 62"/>
                    <a:gd name="T3" fmla="*/ 36 h 59"/>
                    <a:gd name="T4" fmla="*/ 58 w 62"/>
                    <a:gd name="T5" fmla="*/ 34 h 59"/>
                    <a:gd name="T6" fmla="*/ 62 w 62"/>
                    <a:gd name="T7" fmla="*/ 41 h 59"/>
                    <a:gd name="T8" fmla="*/ 58 w 62"/>
                    <a:gd name="T9" fmla="*/ 43 h 59"/>
                    <a:gd name="T10" fmla="*/ 58 w 62"/>
                    <a:gd name="T11" fmla="*/ 45 h 59"/>
                    <a:gd name="T12" fmla="*/ 57 w 62"/>
                    <a:gd name="T13" fmla="*/ 51 h 59"/>
                    <a:gd name="T14" fmla="*/ 47 w 62"/>
                    <a:gd name="T15" fmla="*/ 56 h 59"/>
                    <a:gd name="T16" fmla="*/ 35 w 62"/>
                    <a:gd name="T17" fmla="*/ 57 h 59"/>
                    <a:gd name="T18" fmla="*/ 17 w 62"/>
                    <a:gd name="T19" fmla="*/ 48 h 59"/>
                    <a:gd name="T20" fmla="*/ 22 w 62"/>
                    <a:gd name="T21" fmla="*/ 54 h 59"/>
                    <a:gd name="T22" fmla="*/ 7 w 62"/>
                    <a:gd name="T23" fmla="*/ 39 h 59"/>
                    <a:gd name="T24" fmla="*/ 9 w 62"/>
                    <a:gd name="T25" fmla="*/ 37 h 59"/>
                    <a:gd name="T26" fmla="*/ 10 w 62"/>
                    <a:gd name="T27" fmla="*/ 35 h 59"/>
                    <a:gd name="T28" fmla="*/ 14 w 62"/>
                    <a:gd name="T29" fmla="*/ 36 h 59"/>
                    <a:gd name="T30" fmla="*/ 16 w 62"/>
                    <a:gd name="T31" fmla="*/ 36 h 59"/>
                    <a:gd name="T32" fmla="*/ 13 w 62"/>
                    <a:gd name="T33" fmla="*/ 32 h 59"/>
                    <a:gd name="T34" fmla="*/ 22 w 62"/>
                    <a:gd name="T35" fmla="*/ 36 h 59"/>
                    <a:gd name="T36" fmla="*/ 6 w 62"/>
                    <a:gd name="T37" fmla="*/ 16 h 59"/>
                    <a:gd name="T38" fmla="*/ 10 w 62"/>
                    <a:gd name="T39" fmla="*/ 19 h 59"/>
                    <a:gd name="T40" fmla="*/ 17 w 62"/>
                    <a:gd name="T41" fmla="*/ 21 h 59"/>
                    <a:gd name="T42" fmla="*/ 12 w 62"/>
                    <a:gd name="T43" fmla="*/ 14 h 59"/>
                    <a:gd name="T44" fmla="*/ 20 w 62"/>
                    <a:gd name="T45" fmla="*/ 19 h 59"/>
                    <a:gd name="T46" fmla="*/ 28 w 62"/>
                    <a:gd name="T47" fmla="*/ 24 h 59"/>
                    <a:gd name="T48" fmla="*/ 16 w 62"/>
                    <a:gd name="T49" fmla="*/ 10 h 59"/>
                    <a:gd name="T50" fmla="*/ 22 w 62"/>
                    <a:gd name="T51" fmla="*/ 12 h 59"/>
                    <a:gd name="T52" fmla="*/ 23 w 62"/>
                    <a:gd name="T53" fmla="*/ 9 h 59"/>
                    <a:gd name="T54" fmla="*/ 17 w 62"/>
                    <a:gd name="T55" fmla="*/ 4 h 59"/>
                    <a:gd name="T56" fmla="*/ 27 w 62"/>
                    <a:gd name="T57" fmla="*/ 9 h 59"/>
                    <a:gd name="T58" fmla="*/ 34 w 62"/>
                    <a:gd name="T59" fmla="*/ 11 h 59"/>
                    <a:gd name="T60" fmla="*/ 20 w 62"/>
                    <a:gd name="T61" fmla="*/ 0 h 59"/>
                    <a:gd name="T62" fmla="*/ 25 w 62"/>
                    <a:gd name="T63" fmla="*/ 2 h 59"/>
                    <a:gd name="T64" fmla="*/ 39 w 62"/>
                    <a:gd name="T65" fmla="*/ 13 h 59"/>
                    <a:gd name="T66" fmla="*/ 50 w 62"/>
                    <a:gd name="T67" fmla="*/ 24 h 59"/>
                    <a:gd name="T68" fmla="*/ 56 w 62"/>
                    <a:gd name="T69" fmla="*/ 29 h 59"/>
                    <a:gd name="T70" fmla="*/ 32 w 62"/>
                    <a:gd name="T71" fmla="*/ 4 h 59"/>
                    <a:gd name="T72" fmla="*/ 53 w 62"/>
                    <a:gd name="T73" fmla="*/ 16 h 59"/>
                    <a:gd name="T74" fmla="*/ 58 w 62"/>
                    <a:gd name="T75" fmla="*/ 24 h 59"/>
                    <a:gd name="T76" fmla="*/ 20 w 62"/>
                    <a:gd name="T77" fmla="*/ 40 h 59"/>
                    <a:gd name="T78" fmla="*/ 18 w 62"/>
                    <a:gd name="T79" fmla="*/ 46 h 59"/>
                    <a:gd name="T80" fmla="*/ 18 w 62"/>
                    <a:gd name="T81" fmla="*/ 46 h 59"/>
                    <a:gd name="T82" fmla="*/ 15 w 62"/>
                    <a:gd name="T83" fmla="*/ 23 h 59"/>
                    <a:gd name="T84" fmla="*/ 23 w 62"/>
                    <a:gd name="T85" fmla="*/ 28 h 59"/>
                    <a:gd name="T86" fmla="*/ 31 w 62"/>
                    <a:gd name="T87" fmla="*/ 13 h 59"/>
                    <a:gd name="T88" fmla="*/ 37 w 62"/>
                    <a:gd name="T89" fmla="*/ 20 h 59"/>
                    <a:gd name="T90" fmla="*/ 31 w 62"/>
                    <a:gd name="T91" fmla="*/ 13 h 59"/>
                    <a:gd name="T92" fmla="*/ 27 w 62"/>
                    <a:gd name="T93" fmla="*/ 50 h 59"/>
                    <a:gd name="T94" fmla="*/ 19 w 62"/>
                    <a:gd name="T95" fmla="*/ 45 h 59"/>
                    <a:gd name="T96" fmla="*/ 27 w 62"/>
                    <a:gd name="T97" fmla="*/ 38 h 59"/>
                    <a:gd name="T98" fmla="*/ 23 w 62"/>
                    <a:gd name="T99" fmla="*/ 33 h 59"/>
                    <a:gd name="T100" fmla="*/ 27 w 62"/>
                    <a:gd name="T101" fmla="*/ 38 h 59"/>
                    <a:gd name="T102" fmla="*/ 31 w 62"/>
                    <a:gd name="T103" fmla="*/ 2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2" h="59">
                      <a:moveTo>
                        <a:pt x="58" y="24"/>
                      </a:moveTo>
                      <a:cubicBezTo>
                        <a:pt x="55" y="21"/>
                        <a:pt x="53" y="17"/>
                        <a:pt x="49" y="15"/>
                      </a:cubicBezTo>
                      <a:cubicBezTo>
                        <a:pt x="52" y="18"/>
                        <a:pt x="54" y="22"/>
                        <a:pt x="57" y="25"/>
                      </a:cubicBezTo>
                      <a:cubicBezTo>
                        <a:pt x="60" y="30"/>
                        <a:pt x="60" y="30"/>
                        <a:pt x="61" y="36"/>
                      </a:cubicBezTo>
                      <a:cubicBezTo>
                        <a:pt x="60" y="35"/>
                        <a:pt x="60" y="34"/>
                        <a:pt x="59" y="34"/>
                      </a:cubicBez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9" y="35"/>
                        <a:pt x="60" y="36"/>
                        <a:pt x="60" y="37"/>
                      </a:cubicBezTo>
                      <a:cubicBezTo>
                        <a:pt x="62" y="38"/>
                        <a:pt x="62" y="39"/>
                        <a:pt x="62" y="41"/>
                      </a:cubicBezTo>
                      <a:cubicBezTo>
                        <a:pt x="61" y="42"/>
                        <a:pt x="60" y="44"/>
                        <a:pt x="60" y="45"/>
                      </a:cubicBezTo>
                      <a:cubicBezTo>
                        <a:pt x="59" y="45"/>
                        <a:pt x="59" y="44"/>
                        <a:pt x="58" y="43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8" y="45"/>
                        <a:pt x="58" y="45"/>
                        <a:pt x="58" y="45"/>
                      </a:cubicBezTo>
                      <a:cubicBezTo>
                        <a:pt x="60" y="46"/>
                        <a:pt x="59" y="48"/>
                        <a:pt x="58" y="50"/>
                      </a:cubicBezTo>
                      <a:cubicBezTo>
                        <a:pt x="58" y="50"/>
                        <a:pt x="57" y="51"/>
                        <a:pt x="57" y="51"/>
                      </a:cubicBezTo>
                      <a:cubicBezTo>
                        <a:pt x="56" y="52"/>
                        <a:pt x="56" y="52"/>
                        <a:pt x="55" y="52"/>
                      </a:cubicBezTo>
                      <a:cubicBezTo>
                        <a:pt x="53" y="53"/>
                        <a:pt x="50" y="55"/>
                        <a:pt x="47" y="56"/>
                      </a:cubicBezTo>
                      <a:cubicBezTo>
                        <a:pt x="46" y="57"/>
                        <a:pt x="44" y="56"/>
                        <a:pt x="41" y="57"/>
                      </a:cubicBezTo>
                      <a:cubicBezTo>
                        <a:pt x="41" y="58"/>
                        <a:pt x="38" y="58"/>
                        <a:pt x="35" y="57"/>
                      </a:cubicBezTo>
                      <a:cubicBezTo>
                        <a:pt x="30" y="54"/>
                        <a:pt x="24" y="52"/>
                        <a:pt x="19" y="49"/>
                      </a:cubicBezTo>
                      <a:cubicBezTo>
                        <a:pt x="18" y="48"/>
                        <a:pt x="18" y="48"/>
                        <a:pt x="17" y="48"/>
                      </a:cubicBezTo>
                      <a:cubicBezTo>
                        <a:pt x="21" y="52"/>
                        <a:pt x="26" y="55"/>
                        <a:pt x="31" y="58"/>
                      </a:cubicBezTo>
                      <a:cubicBezTo>
                        <a:pt x="27" y="59"/>
                        <a:pt x="24" y="56"/>
                        <a:pt x="22" y="54"/>
                      </a:cubicBezTo>
                      <a:cubicBezTo>
                        <a:pt x="18" y="50"/>
                        <a:pt x="14" y="46"/>
                        <a:pt x="10" y="42"/>
                      </a:cubicBezTo>
                      <a:cubicBezTo>
                        <a:pt x="9" y="41"/>
                        <a:pt x="8" y="40"/>
                        <a:pt x="7" y="39"/>
                      </a:cubicBezTo>
                      <a:cubicBezTo>
                        <a:pt x="3" y="36"/>
                        <a:pt x="2" y="31"/>
                        <a:pt x="0" y="27"/>
                      </a:cubicBezTo>
                      <a:cubicBezTo>
                        <a:pt x="3" y="30"/>
                        <a:pt x="6" y="34"/>
                        <a:pt x="9" y="37"/>
                      </a:cubicBezTo>
                      <a:cubicBezTo>
                        <a:pt x="10" y="37"/>
                        <a:pt x="10" y="37"/>
                        <a:pt x="10" y="37"/>
                      </a:cubicBezTo>
                      <a:cubicBezTo>
                        <a:pt x="10" y="36"/>
                        <a:pt x="10" y="35"/>
                        <a:pt x="10" y="35"/>
                      </a:cubicBezTo>
                      <a:cubicBezTo>
                        <a:pt x="12" y="39"/>
                        <a:pt x="15" y="41"/>
                        <a:pt x="19" y="43"/>
                      </a:cubicBezTo>
                      <a:cubicBezTo>
                        <a:pt x="18" y="40"/>
                        <a:pt x="17" y="38"/>
                        <a:pt x="14" y="36"/>
                      </a:cubicBezTo>
                      <a:cubicBezTo>
                        <a:pt x="13" y="36"/>
                        <a:pt x="12" y="35"/>
                        <a:pt x="11" y="34"/>
                      </a:cubicBezTo>
                      <a:cubicBezTo>
                        <a:pt x="13" y="34"/>
                        <a:pt x="15" y="35"/>
                        <a:pt x="16" y="36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5" y="34"/>
                        <a:pt x="14" y="33"/>
                        <a:pt x="13" y="32"/>
                      </a:cubicBezTo>
                      <a:cubicBezTo>
                        <a:pt x="10" y="29"/>
                        <a:pt x="8" y="27"/>
                        <a:pt x="7" y="23"/>
                      </a:cubicBezTo>
                      <a:cubicBezTo>
                        <a:pt x="10" y="30"/>
                        <a:pt x="17" y="32"/>
                        <a:pt x="22" y="36"/>
                      </a:cubicBezTo>
                      <a:cubicBezTo>
                        <a:pt x="19" y="33"/>
                        <a:pt x="17" y="29"/>
                        <a:pt x="14" y="26"/>
                      </a:cubicBezTo>
                      <a:cubicBezTo>
                        <a:pt x="11" y="23"/>
                        <a:pt x="7" y="20"/>
                        <a:pt x="6" y="16"/>
                      </a:cubicBezTo>
                      <a:cubicBezTo>
                        <a:pt x="8" y="21"/>
                        <a:pt x="13" y="23"/>
                        <a:pt x="17" y="27"/>
                      </a:cubicBezTo>
                      <a:cubicBezTo>
                        <a:pt x="15" y="24"/>
                        <a:pt x="14" y="20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2" y="19"/>
                        <a:pt x="14" y="20"/>
                        <a:pt x="17" y="21"/>
                      </a:cubicBezTo>
                      <a:cubicBezTo>
                        <a:pt x="14" y="18"/>
                        <a:pt x="11" y="15"/>
                        <a:pt x="8" y="14"/>
                      </a:cubicBezTo>
                      <a:cubicBezTo>
                        <a:pt x="9" y="14"/>
                        <a:pt x="11" y="14"/>
                        <a:pt x="12" y="14"/>
                      </a:cubicBezTo>
                      <a:cubicBezTo>
                        <a:pt x="12" y="14"/>
                        <a:pt x="12" y="13"/>
                        <a:pt x="12" y="12"/>
                      </a:cubicBezTo>
                      <a:cubicBezTo>
                        <a:pt x="14" y="16"/>
                        <a:pt x="17" y="17"/>
                        <a:pt x="20" y="19"/>
                      </a:cubicBezTo>
                      <a:cubicBezTo>
                        <a:pt x="22" y="21"/>
                        <a:pt x="25" y="23"/>
                        <a:pt x="28" y="2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6" y="22"/>
                        <a:pt x="25" y="19"/>
                        <a:pt x="23" y="17"/>
                      </a:cubicBezTo>
                      <a:cubicBezTo>
                        <a:pt x="20" y="14"/>
                        <a:pt x="18" y="12"/>
                        <a:pt x="16" y="10"/>
                      </a:cubicBezTo>
                      <a:cubicBezTo>
                        <a:pt x="20" y="12"/>
                        <a:pt x="24" y="14"/>
                        <a:pt x="28" y="18"/>
                      </a:cubicBezTo>
                      <a:cubicBezTo>
                        <a:pt x="28" y="16"/>
                        <a:pt x="28" y="16"/>
                        <a:pt x="22" y="12"/>
                      </a:cubicBezTo>
                      <a:cubicBezTo>
                        <a:pt x="24" y="12"/>
                        <a:pt x="24" y="12"/>
                        <a:pt x="29" y="15"/>
                      </a:cubicBezTo>
                      <a:cubicBezTo>
                        <a:pt x="28" y="12"/>
                        <a:pt x="25" y="10"/>
                        <a:pt x="23" y="9"/>
                      </a:cubicBezTo>
                      <a:cubicBezTo>
                        <a:pt x="21" y="7"/>
                        <a:pt x="18" y="6"/>
                        <a:pt x="16" y="4"/>
                      </a:cubicBezTo>
                      <a:cubicBezTo>
                        <a:pt x="16" y="4"/>
                        <a:pt x="17" y="4"/>
                        <a:pt x="17" y="4"/>
                      </a:cubicBezTo>
                      <a:cubicBezTo>
                        <a:pt x="20" y="5"/>
                        <a:pt x="22" y="7"/>
                        <a:pt x="25" y="8"/>
                      </a:cubicBezTo>
                      <a:cubicBezTo>
                        <a:pt x="26" y="8"/>
                        <a:pt x="27" y="8"/>
                        <a:pt x="27" y="9"/>
                      </a:cubicBezTo>
                      <a:cubicBezTo>
                        <a:pt x="29" y="9"/>
                        <a:pt x="31" y="10"/>
                        <a:pt x="33" y="11"/>
                      </a:cubicBezTo>
                      <a:cubicBezTo>
                        <a:pt x="33" y="11"/>
                        <a:pt x="34" y="11"/>
                        <a:pt x="34" y="11"/>
                      </a:cubicBezTo>
                      <a:cubicBezTo>
                        <a:pt x="30" y="6"/>
                        <a:pt x="26" y="3"/>
                        <a:pt x="20" y="1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1"/>
                      </a:cubicBezTo>
                      <a:cubicBezTo>
                        <a:pt x="23" y="1"/>
                        <a:pt x="24" y="2"/>
                        <a:pt x="25" y="2"/>
                      </a:cubicBezTo>
                      <a:cubicBezTo>
                        <a:pt x="26" y="2"/>
                        <a:pt x="27" y="3"/>
                        <a:pt x="27" y="3"/>
                      </a:cubicBezTo>
                      <a:cubicBezTo>
                        <a:pt x="31" y="6"/>
                        <a:pt x="35" y="9"/>
                        <a:pt x="39" y="13"/>
                      </a:cubicBezTo>
                      <a:cubicBezTo>
                        <a:pt x="42" y="17"/>
                        <a:pt x="46" y="20"/>
                        <a:pt x="49" y="24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48" y="20"/>
                        <a:pt x="45" y="17"/>
                        <a:pt x="43" y="13"/>
                      </a:cubicBezTo>
                      <a:cubicBezTo>
                        <a:pt x="48" y="18"/>
                        <a:pt x="52" y="24"/>
                        <a:pt x="56" y="29"/>
                      </a:cubicBezTo>
                      <a:cubicBezTo>
                        <a:pt x="53" y="24"/>
                        <a:pt x="50" y="19"/>
                        <a:pt x="46" y="14"/>
                      </a:cubicBezTo>
                      <a:cubicBezTo>
                        <a:pt x="42" y="10"/>
                        <a:pt x="37" y="7"/>
                        <a:pt x="32" y="4"/>
                      </a:cubicBezTo>
                      <a:cubicBezTo>
                        <a:pt x="33" y="4"/>
                        <a:pt x="35" y="5"/>
                        <a:pt x="36" y="6"/>
                      </a:cubicBezTo>
                      <a:cubicBezTo>
                        <a:pt x="43" y="8"/>
                        <a:pt x="48" y="11"/>
                        <a:pt x="53" y="16"/>
                      </a:cubicBezTo>
                      <a:cubicBezTo>
                        <a:pt x="55" y="18"/>
                        <a:pt x="56" y="21"/>
                        <a:pt x="58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moveTo>
                        <a:pt x="36" y="51"/>
                      </a:moveTo>
                      <a:cubicBezTo>
                        <a:pt x="32" y="45"/>
                        <a:pt x="25" y="44"/>
                        <a:pt x="20" y="40"/>
                      </a:cubicBezTo>
                      <a:cubicBezTo>
                        <a:pt x="24" y="46"/>
                        <a:pt x="29" y="49"/>
                        <a:pt x="36" y="51"/>
                      </a:cubicBezTo>
                      <a:moveTo>
                        <a:pt x="18" y="46"/>
                      </a:moveTo>
                      <a:cubicBezTo>
                        <a:pt x="13" y="42"/>
                        <a:pt x="9" y="38"/>
                        <a:pt x="4" y="33"/>
                      </a:cubicBezTo>
                      <a:cubicBezTo>
                        <a:pt x="5" y="37"/>
                        <a:pt x="14" y="44"/>
                        <a:pt x="18" y="46"/>
                      </a:cubicBezTo>
                      <a:moveTo>
                        <a:pt x="16" y="22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7" y="25"/>
                        <a:pt x="20" y="27"/>
                        <a:pt x="22" y="28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0" y="26"/>
                        <a:pt x="18" y="24"/>
                        <a:pt x="16" y="22"/>
                      </a:cubicBezTo>
                      <a:moveTo>
                        <a:pt x="31" y="13"/>
                      </a:move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3" y="16"/>
                        <a:pt x="35" y="18"/>
                        <a:pt x="37" y="20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5" y="18"/>
                        <a:pt x="33" y="15"/>
                        <a:pt x="31" y="13"/>
                      </a:cubicBezTo>
                      <a:moveTo>
                        <a:pt x="27" y="50"/>
                      </a:move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5" y="48"/>
                        <a:pt x="22" y="46"/>
                        <a:pt x="20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22" y="47"/>
                        <a:pt x="24" y="49"/>
                        <a:pt x="27" y="50"/>
                      </a:cubicBezTo>
                      <a:moveTo>
                        <a:pt x="27" y="38"/>
                      </a:move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26" y="35"/>
                        <a:pt x="25" y="34"/>
                        <a:pt x="23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4" y="35"/>
                        <a:pt x="25" y="36"/>
                        <a:pt x="27" y="38"/>
                      </a:cubicBezTo>
                      <a:moveTo>
                        <a:pt x="26" y="19"/>
                      </a:moveTo>
                      <a:cubicBezTo>
                        <a:pt x="28" y="21"/>
                        <a:pt x="29" y="22"/>
                        <a:pt x="31" y="24"/>
                      </a:cubicBezTo>
                      <a:cubicBezTo>
                        <a:pt x="31" y="22"/>
                        <a:pt x="29" y="20"/>
                        <a:pt x="26" y="19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12" y="197"/>
                  <a:ext cx="17" cy="14"/>
                </a:xfrm>
                <a:custGeom>
                  <a:avLst/>
                  <a:gdLst>
                    <a:gd name="T0" fmla="*/ 1 w 21"/>
                    <a:gd name="T1" fmla="*/ 11 h 18"/>
                    <a:gd name="T2" fmla="*/ 0 w 21"/>
                    <a:gd name="T3" fmla="*/ 9 h 18"/>
                    <a:gd name="T4" fmla="*/ 2 w 21"/>
                    <a:gd name="T5" fmla="*/ 7 h 18"/>
                    <a:gd name="T6" fmla="*/ 2 w 21"/>
                    <a:gd name="T7" fmla="*/ 5 h 18"/>
                    <a:gd name="T8" fmla="*/ 6 w 21"/>
                    <a:gd name="T9" fmla="*/ 3 h 18"/>
                    <a:gd name="T10" fmla="*/ 5 w 21"/>
                    <a:gd name="T11" fmla="*/ 2 h 18"/>
                    <a:gd name="T12" fmla="*/ 10 w 21"/>
                    <a:gd name="T13" fmla="*/ 2 h 18"/>
                    <a:gd name="T14" fmla="*/ 15 w 21"/>
                    <a:gd name="T15" fmla="*/ 0 h 18"/>
                    <a:gd name="T16" fmla="*/ 20 w 21"/>
                    <a:gd name="T17" fmla="*/ 6 h 18"/>
                    <a:gd name="T18" fmla="*/ 20 w 21"/>
                    <a:gd name="T19" fmla="*/ 9 h 18"/>
                    <a:gd name="T20" fmla="*/ 19 w 21"/>
                    <a:gd name="T21" fmla="*/ 9 h 18"/>
                    <a:gd name="T22" fmla="*/ 19 w 21"/>
                    <a:gd name="T23" fmla="*/ 10 h 18"/>
                    <a:gd name="T24" fmla="*/ 17 w 21"/>
                    <a:gd name="T25" fmla="*/ 12 h 18"/>
                    <a:gd name="T26" fmla="*/ 16 w 21"/>
                    <a:gd name="T27" fmla="*/ 14 h 18"/>
                    <a:gd name="T28" fmla="*/ 16 w 21"/>
                    <a:gd name="T29" fmla="*/ 15 h 18"/>
                    <a:gd name="T30" fmla="*/ 14 w 21"/>
                    <a:gd name="T31" fmla="*/ 15 h 18"/>
                    <a:gd name="T32" fmla="*/ 8 w 21"/>
                    <a:gd name="T33" fmla="*/ 18 h 18"/>
                    <a:gd name="T34" fmla="*/ 8 w 21"/>
                    <a:gd name="T35" fmla="*/ 18 h 18"/>
                    <a:gd name="T36" fmla="*/ 7 w 21"/>
                    <a:gd name="T37" fmla="*/ 17 h 18"/>
                    <a:gd name="T38" fmla="*/ 4 w 21"/>
                    <a:gd name="T39" fmla="*/ 17 h 18"/>
                    <a:gd name="T40" fmla="*/ 5 w 21"/>
                    <a:gd name="T41" fmla="*/ 16 h 18"/>
                    <a:gd name="T42" fmla="*/ 1 w 21"/>
                    <a:gd name="T43" fmla="*/ 13 h 18"/>
                    <a:gd name="T44" fmla="*/ 1 w 21"/>
                    <a:gd name="T45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" h="18">
                      <a:moveTo>
                        <a:pt x="1" y="11"/>
                      </a:moveTo>
                      <a:cubicBezTo>
                        <a:pt x="1" y="9"/>
                        <a:pt x="0" y="11"/>
                        <a:pt x="0" y="9"/>
                      </a:cubicBezTo>
                      <a:cubicBezTo>
                        <a:pt x="0" y="9"/>
                        <a:pt x="2" y="9"/>
                        <a:pt x="2" y="7"/>
                      </a:cubicBezTo>
                      <a:cubicBezTo>
                        <a:pt x="2" y="7"/>
                        <a:pt x="1" y="6"/>
                        <a:pt x="2" y="5"/>
                      </a:cubicBezTo>
                      <a:cubicBezTo>
                        <a:pt x="4" y="5"/>
                        <a:pt x="4" y="3"/>
                        <a:pt x="6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6" y="2"/>
                        <a:pt x="8" y="2"/>
                        <a:pt x="10" y="2"/>
                      </a:cubicBezTo>
                      <a:cubicBezTo>
                        <a:pt x="9" y="0"/>
                        <a:pt x="15" y="1"/>
                        <a:pt x="15" y="0"/>
                      </a:cubicBezTo>
                      <a:cubicBezTo>
                        <a:pt x="17" y="1"/>
                        <a:pt x="20" y="3"/>
                        <a:pt x="20" y="6"/>
                      </a:cubicBezTo>
                      <a:cubicBezTo>
                        <a:pt x="21" y="7"/>
                        <a:pt x="20" y="7"/>
                        <a:pt x="20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9"/>
                        <a:pt x="19" y="10"/>
                        <a:pt x="19" y="10"/>
                      </a:cubicBezTo>
                      <a:cubicBezTo>
                        <a:pt x="19" y="11"/>
                        <a:pt x="18" y="11"/>
                        <a:pt x="17" y="12"/>
                      </a:cubicBezTo>
                      <a:cubicBezTo>
                        <a:pt x="18" y="13"/>
                        <a:pt x="17" y="14"/>
                        <a:pt x="16" y="14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4" y="15"/>
                      </a:cubicBezTo>
                      <a:cubicBezTo>
                        <a:pt x="12" y="16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7" y="18"/>
                        <a:pt x="7" y="17"/>
                      </a:cubicBezTo>
                      <a:cubicBezTo>
                        <a:pt x="6" y="16"/>
                        <a:pt x="5" y="17"/>
                        <a:pt x="4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16"/>
                        <a:pt x="2" y="14"/>
                        <a:pt x="1" y="13"/>
                      </a:cubicBezTo>
                      <a:cubicBezTo>
                        <a:pt x="1" y="13"/>
                        <a:pt x="1" y="13"/>
                        <a:pt x="1" y="1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83" y="214"/>
                  <a:ext cx="109" cy="93"/>
                </a:xfrm>
                <a:custGeom>
                  <a:avLst/>
                  <a:gdLst>
                    <a:gd name="T0" fmla="*/ 29 w 134"/>
                    <a:gd name="T1" fmla="*/ 98 h 114"/>
                    <a:gd name="T2" fmla="*/ 34 w 134"/>
                    <a:gd name="T3" fmla="*/ 104 h 114"/>
                    <a:gd name="T4" fmla="*/ 71 w 134"/>
                    <a:gd name="T5" fmla="*/ 111 h 114"/>
                    <a:gd name="T6" fmla="*/ 90 w 134"/>
                    <a:gd name="T7" fmla="*/ 99 h 114"/>
                    <a:gd name="T8" fmla="*/ 107 w 134"/>
                    <a:gd name="T9" fmla="*/ 84 h 114"/>
                    <a:gd name="T10" fmla="*/ 128 w 134"/>
                    <a:gd name="T11" fmla="*/ 67 h 114"/>
                    <a:gd name="T12" fmla="*/ 133 w 134"/>
                    <a:gd name="T13" fmla="*/ 50 h 114"/>
                    <a:gd name="T14" fmla="*/ 116 w 134"/>
                    <a:gd name="T15" fmla="*/ 19 h 114"/>
                    <a:gd name="T16" fmla="*/ 105 w 134"/>
                    <a:gd name="T17" fmla="*/ 18 h 114"/>
                    <a:gd name="T18" fmla="*/ 99 w 134"/>
                    <a:gd name="T19" fmla="*/ 21 h 114"/>
                    <a:gd name="T20" fmla="*/ 98 w 134"/>
                    <a:gd name="T21" fmla="*/ 15 h 114"/>
                    <a:gd name="T22" fmla="*/ 78 w 134"/>
                    <a:gd name="T23" fmla="*/ 0 h 114"/>
                    <a:gd name="T24" fmla="*/ 68 w 134"/>
                    <a:gd name="T25" fmla="*/ 0 h 114"/>
                    <a:gd name="T26" fmla="*/ 52 w 134"/>
                    <a:gd name="T27" fmla="*/ 10 h 114"/>
                    <a:gd name="T28" fmla="*/ 49 w 134"/>
                    <a:gd name="T29" fmla="*/ 15 h 114"/>
                    <a:gd name="T30" fmla="*/ 22 w 134"/>
                    <a:gd name="T31" fmla="*/ 15 h 114"/>
                    <a:gd name="T32" fmla="*/ 10 w 134"/>
                    <a:gd name="T33" fmla="*/ 20 h 114"/>
                    <a:gd name="T34" fmla="*/ 7 w 134"/>
                    <a:gd name="T35" fmla="*/ 23 h 114"/>
                    <a:gd name="T36" fmla="*/ 7 w 134"/>
                    <a:gd name="T37" fmla="*/ 48 h 114"/>
                    <a:gd name="T38" fmla="*/ 20 w 134"/>
                    <a:gd name="T39" fmla="*/ 73 h 114"/>
                    <a:gd name="T40" fmla="*/ 29 w 134"/>
                    <a:gd name="T41" fmla="*/ 9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4" h="114">
                      <a:moveTo>
                        <a:pt x="29" y="98"/>
                      </a:moveTo>
                      <a:cubicBezTo>
                        <a:pt x="31" y="100"/>
                        <a:pt x="32" y="102"/>
                        <a:pt x="34" y="104"/>
                      </a:cubicBezTo>
                      <a:cubicBezTo>
                        <a:pt x="45" y="112"/>
                        <a:pt x="57" y="114"/>
                        <a:pt x="71" y="111"/>
                      </a:cubicBezTo>
                      <a:cubicBezTo>
                        <a:pt x="79" y="110"/>
                        <a:pt x="86" y="106"/>
                        <a:pt x="90" y="99"/>
                      </a:cubicBezTo>
                      <a:cubicBezTo>
                        <a:pt x="95" y="93"/>
                        <a:pt x="100" y="88"/>
                        <a:pt x="107" y="84"/>
                      </a:cubicBezTo>
                      <a:cubicBezTo>
                        <a:pt x="115" y="80"/>
                        <a:pt x="122" y="74"/>
                        <a:pt x="128" y="67"/>
                      </a:cubicBezTo>
                      <a:cubicBezTo>
                        <a:pt x="132" y="62"/>
                        <a:pt x="134" y="56"/>
                        <a:pt x="133" y="50"/>
                      </a:cubicBezTo>
                      <a:cubicBezTo>
                        <a:pt x="132" y="37"/>
                        <a:pt x="126" y="27"/>
                        <a:pt x="116" y="19"/>
                      </a:cubicBezTo>
                      <a:cubicBezTo>
                        <a:pt x="113" y="17"/>
                        <a:pt x="109" y="16"/>
                        <a:pt x="105" y="18"/>
                      </a:cubicBezTo>
                      <a:cubicBezTo>
                        <a:pt x="103" y="19"/>
                        <a:pt x="102" y="20"/>
                        <a:pt x="99" y="21"/>
                      </a:cubicBezTo>
                      <a:cubicBezTo>
                        <a:pt x="99" y="19"/>
                        <a:pt x="98" y="17"/>
                        <a:pt x="98" y="15"/>
                      </a:cubicBezTo>
                      <a:cubicBezTo>
                        <a:pt x="95" y="5"/>
                        <a:pt x="88" y="0"/>
                        <a:pt x="78" y="0"/>
                      </a:cubicBezTo>
                      <a:cubicBezTo>
                        <a:pt x="74" y="0"/>
                        <a:pt x="71" y="0"/>
                        <a:pt x="68" y="0"/>
                      </a:cubicBezTo>
                      <a:cubicBezTo>
                        <a:pt x="61" y="1"/>
                        <a:pt x="55" y="4"/>
                        <a:pt x="52" y="10"/>
                      </a:cubicBezTo>
                      <a:cubicBezTo>
                        <a:pt x="51" y="12"/>
                        <a:pt x="50" y="13"/>
                        <a:pt x="49" y="15"/>
                      </a:cubicBezTo>
                      <a:cubicBezTo>
                        <a:pt x="40" y="11"/>
                        <a:pt x="31" y="11"/>
                        <a:pt x="22" y="15"/>
                      </a:cubicBezTo>
                      <a:cubicBezTo>
                        <a:pt x="18" y="16"/>
                        <a:pt x="14" y="18"/>
                        <a:pt x="10" y="20"/>
                      </a:cubicBezTo>
                      <a:cubicBezTo>
                        <a:pt x="9" y="21"/>
                        <a:pt x="8" y="22"/>
                        <a:pt x="7" y="23"/>
                      </a:cubicBezTo>
                      <a:cubicBezTo>
                        <a:pt x="0" y="32"/>
                        <a:pt x="2" y="42"/>
                        <a:pt x="7" y="48"/>
                      </a:cubicBezTo>
                      <a:cubicBezTo>
                        <a:pt x="15" y="54"/>
                        <a:pt x="18" y="63"/>
                        <a:pt x="20" y="73"/>
                      </a:cubicBezTo>
                      <a:cubicBezTo>
                        <a:pt x="21" y="82"/>
                        <a:pt x="24" y="90"/>
                        <a:pt x="29" y="9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0" y="216"/>
                  <a:ext cx="43" cy="29"/>
                </a:xfrm>
                <a:custGeom>
                  <a:avLst/>
                  <a:gdLst>
                    <a:gd name="T0" fmla="*/ 16 w 53"/>
                    <a:gd name="T1" fmla="*/ 2 h 36"/>
                    <a:gd name="T2" fmla="*/ 26 w 53"/>
                    <a:gd name="T3" fmla="*/ 0 h 36"/>
                    <a:gd name="T4" fmla="*/ 30 w 53"/>
                    <a:gd name="T5" fmla="*/ 0 h 36"/>
                    <a:gd name="T6" fmla="*/ 34 w 53"/>
                    <a:gd name="T7" fmla="*/ 0 h 36"/>
                    <a:gd name="T8" fmla="*/ 48 w 53"/>
                    <a:gd name="T9" fmla="*/ 9 h 36"/>
                    <a:gd name="T10" fmla="*/ 52 w 53"/>
                    <a:gd name="T11" fmla="*/ 23 h 36"/>
                    <a:gd name="T12" fmla="*/ 52 w 53"/>
                    <a:gd name="T13" fmla="*/ 26 h 36"/>
                    <a:gd name="T14" fmla="*/ 47 w 53"/>
                    <a:gd name="T15" fmla="*/ 34 h 36"/>
                    <a:gd name="T16" fmla="*/ 45 w 53"/>
                    <a:gd name="T17" fmla="*/ 36 h 36"/>
                    <a:gd name="T18" fmla="*/ 44 w 53"/>
                    <a:gd name="T19" fmla="*/ 36 h 36"/>
                    <a:gd name="T20" fmla="*/ 44 w 53"/>
                    <a:gd name="T21" fmla="*/ 36 h 36"/>
                    <a:gd name="T22" fmla="*/ 41 w 53"/>
                    <a:gd name="T23" fmla="*/ 34 h 36"/>
                    <a:gd name="T24" fmla="*/ 36 w 53"/>
                    <a:gd name="T25" fmla="*/ 30 h 36"/>
                    <a:gd name="T26" fmla="*/ 15 w 53"/>
                    <a:gd name="T27" fmla="*/ 28 h 36"/>
                    <a:gd name="T28" fmla="*/ 13 w 53"/>
                    <a:gd name="T29" fmla="*/ 29 h 36"/>
                    <a:gd name="T30" fmla="*/ 8 w 53"/>
                    <a:gd name="T31" fmla="*/ 33 h 36"/>
                    <a:gd name="T32" fmla="*/ 6 w 53"/>
                    <a:gd name="T33" fmla="*/ 35 h 36"/>
                    <a:gd name="T34" fmla="*/ 5 w 53"/>
                    <a:gd name="T35" fmla="*/ 35 h 36"/>
                    <a:gd name="T36" fmla="*/ 0 w 53"/>
                    <a:gd name="T37" fmla="*/ 31 h 36"/>
                    <a:gd name="T38" fmla="*/ 0 w 53"/>
                    <a:gd name="T39" fmla="*/ 31 h 36"/>
                    <a:gd name="T40" fmla="*/ 10 w 53"/>
                    <a:gd name="T41" fmla="*/ 7 h 36"/>
                    <a:gd name="T42" fmla="*/ 16 w 53"/>
                    <a:gd name="T4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3" h="36">
                      <a:moveTo>
                        <a:pt x="16" y="2"/>
                      </a:moveTo>
                      <a:cubicBezTo>
                        <a:pt x="19" y="1"/>
                        <a:pt x="22" y="0"/>
                        <a:pt x="26" y="0"/>
                      </a:cubicBezTo>
                      <a:cubicBezTo>
                        <a:pt x="27" y="0"/>
                        <a:pt x="29" y="0"/>
                        <a:pt x="30" y="0"/>
                      </a:cubicBezTo>
                      <a:cubicBezTo>
                        <a:pt x="32" y="0"/>
                        <a:pt x="33" y="0"/>
                        <a:pt x="34" y="0"/>
                      </a:cubicBezTo>
                      <a:cubicBezTo>
                        <a:pt x="41" y="0"/>
                        <a:pt x="46" y="3"/>
                        <a:pt x="48" y="9"/>
                      </a:cubicBezTo>
                      <a:cubicBezTo>
                        <a:pt x="50" y="13"/>
                        <a:pt x="51" y="18"/>
                        <a:pt x="52" y="23"/>
                      </a:cubicBezTo>
                      <a:cubicBezTo>
                        <a:pt x="52" y="24"/>
                        <a:pt x="52" y="25"/>
                        <a:pt x="52" y="26"/>
                      </a:cubicBezTo>
                      <a:cubicBezTo>
                        <a:pt x="53" y="30"/>
                        <a:pt x="50" y="33"/>
                        <a:pt x="47" y="34"/>
                      </a:cubicBezTo>
                      <a:cubicBezTo>
                        <a:pt x="46" y="35"/>
                        <a:pt x="46" y="35"/>
                        <a:pt x="45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3" y="35"/>
                        <a:pt x="42" y="34"/>
                        <a:pt x="41" y="34"/>
                      </a:cubicBezTo>
                      <a:cubicBezTo>
                        <a:pt x="39" y="32"/>
                        <a:pt x="37" y="31"/>
                        <a:pt x="36" y="30"/>
                      </a:cubicBezTo>
                      <a:cubicBezTo>
                        <a:pt x="30" y="27"/>
                        <a:pt x="23" y="24"/>
                        <a:pt x="15" y="28"/>
                      </a:cubicBezTo>
                      <a:cubicBezTo>
                        <a:pt x="14" y="28"/>
                        <a:pt x="14" y="29"/>
                        <a:pt x="13" y="29"/>
                      </a:cubicBezTo>
                      <a:cubicBezTo>
                        <a:pt x="11" y="30"/>
                        <a:pt x="10" y="31"/>
                        <a:pt x="8" y="33"/>
                      </a:cubicBezTo>
                      <a:cubicBezTo>
                        <a:pt x="8" y="33"/>
                        <a:pt x="7" y="34"/>
                        <a:pt x="6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" y="21"/>
                        <a:pt x="5" y="14"/>
                        <a:pt x="10" y="7"/>
                      </a:cubicBezTo>
                      <a:cubicBezTo>
                        <a:pt x="12" y="5"/>
                        <a:pt x="14" y="3"/>
                        <a:pt x="16" y="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86" y="225"/>
                  <a:ext cx="106" cy="80"/>
                </a:xfrm>
                <a:custGeom>
                  <a:avLst/>
                  <a:gdLst>
                    <a:gd name="T0" fmla="*/ 11 w 130"/>
                    <a:gd name="T1" fmla="*/ 7 h 99"/>
                    <a:gd name="T2" fmla="*/ 18 w 130"/>
                    <a:gd name="T3" fmla="*/ 4 h 99"/>
                    <a:gd name="T4" fmla="*/ 21 w 130"/>
                    <a:gd name="T5" fmla="*/ 3 h 99"/>
                    <a:gd name="T6" fmla="*/ 25 w 130"/>
                    <a:gd name="T7" fmla="*/ 2 h 99"/>
                    <a:gd name="T8" fmla="*/ 28 w 130"/>
                    <a:gd name="T9" fmla="*/ 2 h 99"/>
                    <a:gd name="T10" fmla="*/ 43 w 130"/>
                    <a:gd name="T11" fmla="*/ 4 h 99"/>
                    <a:gd name="T12" fmla="*/ 44 w 130"/>
                    <a:gd name="T13" fmla="*/ 5 h 99"/>
                    <a:gd name="T14" fmla="*/ 40 w 130"/>
                    <a:gd name="T15" fmla="*/ 20 h 99"/>
                    <a:gd name="T16" fmla="*/ 34 w 130"/>
                    <a:gd name="T17" fmla="*/ 21 h 99"/>
                    <a:gd name="T18" fmla="*/ 35 w 130"/>
                    <a:gd name="T19" fmla="*/ 21 h 99"/>
                    <a:gd name="T20" fmla="*/ 42 w 130"/>
                    <a:gd name="T21" fmla="*/ 23 h 99"/>
                    <a:gd name="T22" fmla="*/ 45 w 130"/>
                    <a:gd name="T23" fmla="*/ 29 h 99"/>
                    <a:gd name="T24" fmla="*/ 44 w 130"/>
                    <a:gd name="T25" fmla="*/ 35 h 99"/>
                    <a:gd name="T26" fmla="*/ 44 w 130"/>
                    <a:gd name="T27" fmla="*/ 37 h 99"/>
                    <a:gd name="T28" fmla="*/ 44 w 130"/>
                    <a:gd name="T29" fmla="*/ 37 h 99"/>
                    <a:gd name="T30" fmla="*/ 45 w 130"/>
                    <a:gd name="T31" fmla="*/ 34 h 99"/>
                    <a:gd name="T32" fmla="*/ 50 w 130"/>
                    <a:gd name="T33" fmla="*/ 23 h 99"/>
                    <a:gd name="T34" fmla="*/ 55 w 130"/>
                    <a:gd name="T35" fmla="*/ 18 h 99"/>
                    <a:gd name="T36" fmla="*/ 62 w 130"/>
                    <a:gd name="T37" fmla="*/ 17 h 99"/>
                    <a:gd name="T38" fmla="*/ 86 w 130"/>
                    <a:gd name="T39" fmla="*/ 30 h 99"/>
                    <a:gd name="T40" fmla="*/ 85 w 130"/>
                    <a:gd name="T41" fmla="*/ 40 h 99"/>
                    <a:gd name="T42" fmla="*/ 83 w 130"/>
                    <a:gd name="T43" fmla="*/ 46 h 99"/>
                    <a:gd name="T44" fmla="*/ 83 w 130"/>
                    <a:gd name="T45" fmla="*/ 46 h 99"/>
                    <a:gd name="T46" fmla="*/ 86 w 130"/>
                    <a:gd name="T47" fmla="*/ 27 h 99"/>
                    <a:gd name="T48" fmla="*/ 86 w 130"/>
                    <a:gd name="T49" fmla="*/ 27 h 99"/>
                    <a:gd name="T50" fmla="*/ 86 w 130"/>
                    <a:gd name="T51" fmla="*/ 26 h 99"/>
                    <a:gd name="T52" fmla="*/ 91 w 130"/>
                    <a:gd name="T53" fmla="*/ 22 h 99"/>
                    <a:gd name="T54" fmla="*/ 103 w 130"/>
                    <a:gd name="T55" fmla="*/ 22 h 99"/>
                    <a:gd name="T56" fmla="*/ 105 w 130"/>
                    <a:gd name="T57" fmla="*/ 22 h 99"/>
                    <a:gd name="T58" fmla="*/ 99 w 130"/>
                    <a:gd name="T59" fmla="*/ 20 h 99"/>
                    <a:gd name="T60" fmla="*/ 96 w 130"/>
                    <a:gd name="T61" fmla="*/ 20 h 99"/>
                    <a:gd name="T62" fmla="*/ 95 w 130"/>
                    <a:gd name="T63" fmla="*/ 20 h 99"/>
                    <a:gd name="T64" fmla="*/ 95 w 130"/>
                    <a:gd name="T65" fmla="*/ 19 h 99"/>
                    <a:gd name="T66" fmla="*/ 100 w 130"/>
                    <a:gd name="T67" fmla="*/ 7 h 99"/>
                    <a:gd name="T68" fmla="*/ 103 w 130"/>
                    <a:gd name="T69" fmla="*/ 6 h 99"/>
                    <a:gd name="T70" fmla="*/ 109 w 130"/>
                    <a:gd name="T71" fmla="*/ 7 h 99"/>
                    <a:gd name="T72" fmla="*/ 127 w 130"/>
                    <a:gd name="T73" fmla="*/ 44 h 99"/>
                    <a:gd name="T74" fmla="*/ 122 w 130"/>
                    <a:gd name="T75" fmla="*/ 53 h 99"/>
                    <a:gd name="T76" fmla="*/ 100 w 130"/>
                    <a:gd name="T77" fmla="*/ 71 h 99"/>
                    <a:gd name="T78" fmla="*/ 91 w 130"/>
                    <a:gd name="T79" fmla="*/ 77 h 99"/>
                    <a:gd name="T80" fmla="*/ 87 w 130"/>
                    <a:gd name="T81" fmla="*/ 80 h 99"/>
                    <a:gd name="T82" fmla="*/ 86 w 130"/>
                    <a:gd name="T83" fmla="*/ 82 h 99"/>
                    <a:gd name="T84" fmla="*/ 75 w 130"/>
                    <a:gd name="T85" fmla="*/ 94 h 99"/>
                    <a:gd name="T86" fmla="*/ 64 w 130"/>
                    <a:gd name="T87" fmla="*/ 97 h 99"/>
                    <a:gd name="T88" fmla="*/ 34 w 130"/>
                    <a:gd name="T89" fmla="*/ 91 h 99"/>
                    <a:gd name="T90" fmla="*/ 26 w 130"/>
                    <a:gd name="T91" fmla="*/ 82 h 99"/>
                    <a:gd name="T92" fmla="*/ 19 w 130"/>
                    <a:gd name="T93" fmla="*/ 61 h 99"/>
                    <a:gd name="T94" fmla="*/ 4 w 130"/>
                    <a:gd name="T95" fmla="*/ 32 h 99"/>
                    <a:gd name="T96" fmla="*/ 0 w 130"/>
                    <a:gd name="T97" fmla="*/ 20 h 99"/>
                    <a:gd name="T98" fmla="*/ 7 w 130"/>
                    <a:gd name="T99" fmla="*/ 9 h 99"/>
                    <a:gd name="T100" fmla="*/ 11 w 130"/>
                    <a:gd name="T101" fmla="*/ 7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0" h="99">
                      <a:moveTo>
                        <a:pt x="11" y="7"/>
                      </a:moveTo>
                      <a:cubicBezTo>
                        <a:pt x="13" y="6"/>
                        <a:pt x="16" y="5"/>
                        <a:pt x="18" y="4"/>
                      </a:cubicBezTo>
                      <a:cubicBezTo>
                        <a:pt x="19" y="4"/>
                        <a:pt x="20" y="3"/>
                        <a:pt x="21" y="3"/>
                      </a:cubicBezTo>
                      <a:cubicBezTo>
                        <a:pt x="23" y="2"/>
                        <a:pt x="24" y="2"/>
                        <a:pt x="25" y="2"/>
                      </a:cubicBezTo>
                      <a:cubicBezTo>
                        <a:pt x="26" y="2"/>
                        <a:pt x="27" y="2"/>
                        <a:pt x="28" y="2"/>
                      </a:cubicBezTo>
                      <a:cubicBezTo>
                        <a:pt x="34" y="0"/>
                        <a:pt x="37" y="1"/>
                        <a:pt x="43" y="4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7" y="22"/>
                        <a:pt x="40" y="22"/>
                        <a:pt x="42" y="23"/>
                      </a:cubicBezTo>
                      <a:cubicBezTo>
                        <a:pt x="44" y="24"/>
                        <a:pt x="46" y="26"/>
                        <a:pt x="45" y="29"/>
                      </a:cubicBezTo>
                      <a:cubicBezTo>
                        <a:pt x="45" y="31"/>
                        <a:pt x="44" y="33"/>
                        <a:pt x="44" y="35"/>
                      </a:cubicBezTo>
                      <a:cubicBezTo>
                        <a:pt x="44" y="36"/>
                        <a:pt x="44" y="36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5" y="36"/>
                        <a:pt x="45" y="35"/>
                        <a:pt x="45" y="34"/>
                      </a:cubicBezTo>
                      <a:cubicBezTo>
                        <a:pt x="46" y="29"/>
                        <a:pt x="48" y="26"/>
                        <a:pt x="50" y="23"/>
                      </a:cubicBezTo>
                      <a:cubicBezTo>
                        <a:pt x="52" y="21"/>
                        <a:pt x="53" y="19"/>
                        <a:pt x="55" y="18"/>
                      </a:cubicBezTo>
                      <a:cubicBezTo>
                        <a:pt x="57" y="17"/>
                        <a:pt x="59" y="17"/>
                        <a:pt x="62" y="17"/>
                      </a:cubicBezTo>
                      <a:cubicBezTo>
                        <a:pt x="72" y="17"/>
                        <a:pt x="80" y="21"/>
                        <a:pt x="86" y="30"/>
                      </a:cubicBezTo>
                      <a:cubicBezTo>
                        <a:pt x="88" y="33"/>
                        <a:pt x="87" y="37"/>
                        <a:pt x="85" y="40"/>
                      </a:cubicBezTo>
                      <a:cubicBezTo>
                        <a:pt x="85" y="42"/>
                        <a:pt x="84" y="44"/>
                        <a:pt x="83" y="46"/>
                      </a:cubicBezTo>
                      <a:cubicBezTo>
                        <a:pt x="83" y="46"/>
                        <a:pt x="83" y="46"/>
                        <a:pt x="83" y="46"/>
                      </a:cubicBezTo>
                      <a:cubicBezTo>
                        <a:pt x="87" y="42"/>
                        <a:pt x="89" y="34"/>
                        <a:pt x="86" y="27"/>
                      </a:cubicBezTo>
                      <a:cubicBezTo>
                        <a:pt x="86" y="27"/>
                        <a:pt x="86" y="27"/>
                        <a:pt x="86" y="27"/>
                      </a:cubicBezTo>
                      <a:cubicBezTo>
                        <a:pt x="86" y="26"/>
                        <a:pt x="86" y="26"/>
                        <a:pt x="86" y="26"/>
                      </a:cubicBezTo>
                      <a:cubicBezTo>
                        <a:pt x="88" y="24"/>
                        <a:pt x="89" y="23"/>
                        <a:pt x="91" y="22"/>
                      </a:cubicBezTo>
                      <a:cubicBezTo>
                        <a:pt x="95" y="21"/>
                        <a:pt x="99" y="21"/>
                        <a:pt x="103" y="22"/>
                      </a:cubicBezTo>
                      <a:cubicBezTo>
                        <a:pt x="104" y="22"/>
                        <a:pt x="105" y="22"/>
                        <a:pt x="105" y="22"/>
                      </a:cubicBezTo>
                      <a:cubicBezTo>
                        <a:pt x="103" y="20"/>
                        <a:pt x="101" y="20"/>
                        <a:pt x="99" y="20"/>
                      </a:cubicBezTo>
                      <a:cubicBezTo>
                        <a:pt x="98" y="20"/>
                        <a:pt x="97" y="20"/>
                        <a:pt x="96" y="20"/>
                      </a:cubicBezTo>
                      <a:cubicBezTo>
                        <a:pt x="95" y="20"/>
                        <a:pt x="95" y="20"/>
                        <a:pt x="95" y="20"/>
                      </a:cubicBezTo>
                      <a:cubicBezTo>
                        <a:pt x="95" y="19"/>
                        <a:pt x="95" y="19"/>
                        <a:pt x="95" y="19"/>
                      </a:cubicBezTo>
                      <a:cubicBezTo>
                        <a:pt x="94" y="14"/>
                        <a:pt x="95" y="10"/>
                        <a:pt x="100" y="7"/>
                      </a:cubicBezTo>
                      <a:cubicBezTo>
                        <a:pt x="101" y="7"/>
                        <a:pt x="102" y="7"/>
                        <a:pt x="103" y="6"/>
                      </a:cubicBezTo>
                      <a:cubicBezTo>
                        <a:pt x="105" y="6"/>
                        <a:pt x="107" y="6"/>
                        <a:pt x="109" y="7"/>
                      </a:cubicBezTo>
                      <a:cubicBezTo>
                        <a:pt x="118" y="12"/>
                        <a:pt x="130" y="31"/>
                        <a:pt x="127" y="44"/>
                      </a:cubicBezTo>
                      <a:cubicBezTo>
                        <a:pt x="126" y="47"/>
                        <a:pt x="124" y="51"/>
                        <a:pt x="122" y="53"/>
                      </a:cubicBezTo>
                      <a:cubicBezTo>
                        <a:pt x="116" y="60"/>
                        <a:pt x="108" y="66"/>
                        <a:pt x="100" y="71"/>
                      </a:cubicBezTo>
                      <a:cubicBezTo>
                        <a:pt x="97" y="73"/>
                        <a:pt x="94" y="75"/>
                        <a:pt x="91" y="77"/>
                      </a:cubicBezTo>
                      <a:cubicBezTo>
                        <a:pt x="90" y="78"/>
                        <a:pt x="89" y="80"/>
                        <a:pt x="87" y="80"/>
                      </a:cubicBezTo>
                      <a:cubicBezTo>
                        <a:pt x="87" y="81"/>
                        <a:pt x="86" y="81"/>
                        <a:pt x="86" y="82"/>
                      </a:cubicBezTo>
                      <a:cubicBezTo>
                        <a:pt x="84" y="87"/>
                        <a:pt x="80" y="91"/>
                        <a:pt x="75" y="94"/>
                      </a:cubicBezTo>
                      <a:cubicBezTo>
                        <a:pt x="72" y="95"/>
                        <a:pt x="68" y="96"/>
                        <a:pt x="64" y="97"/>
                      </a:cubicBezTo>
                      <a:cubicBezTo>
                        <a:pt x="52" y="99"/>
                        <a:pt x="42" y="97"/>
                        <a:pt x="34" y="91"/>
                      </a:cubicBezTo>
                      <a:cubicBezTo>
                        <a:pt x="32" y="89"/>
                        <a:pt x="28" y="86"/>
                        <a:pt x="26" y="82"/>
                      </a:cubicBezTo>
                      <a:cubicBezTo>
                        <a:pt x="23" y="76"/>
                        <a:pt x="20" y="68"/>
                        <a:pt x="19" y="61"/>
                      </a:cubicBezTo>
                      <a:cubicBezTo>
                        <a:pt x="17" y="49"/>
                        <a:pt x="12" y="40"/>
                        <a:pt x="4" y="32"/>
                      </a:cubicBezTo>
                      <a:cubicBezTo>
                        <a:pt x="1" y="29"/>
                        <a:pt x="0" y="25"/>
                        <a:pt x="0" y="20"/>
                      </a:cubicBezTo>
                      <a:cubicBezTo>
                        <a:pt x="1" y="15"/>
                        <a:pt x="4" y="11"/>
                        <a:pt x="7" y="9"/>
                      </a:cubicBezTo>
                      <a:cubicBezTo>
                        <a:pt x="8" y="8"/>
                        <a:pt x="10" y="7"/>
                        <a:pt x="11" y="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799" y="243"/>
                  <a:ext cx="82" cy="61"/>
                </a:xfrm>
                <a:custGeom>
                  <a:avLst/>
                  <a:gdLst>
                    <a:gd name="T0" fmla="*/ 53 w 101"/>
                    <a:gd name="T1" fmla="*/ 42 h 75"/>
                    <a:gd name="T2" fmla="*/ 65 w 101"/>
                    <a:gd name="T3" fmla="*/ 32 h 75"/>
                    <a:gd name="T4" fmla="*/ 72 w 101"/>
                    <a:gd name="T5" fmla="*/ 28 h 75"/>
                    <a:gd name="T6" fmla="*/ 77 w 101"/>
                    <a:gd name="T7" fmla="*/ 19 h 75"/>
                    <a:gd name="T8" fmla="*/ 88 w 101"/>
                    <a:gd name="T9" fmla="*/ 21 h 75"/>
                    <a:gd name="T10" fmla="*/ 82 w 101"/>
                    <a:gd name="T11" fmla="*/ 32 h 75"/>
                    <a:gd name="T12" fmla="*/ 95 w 101"/>
                    <a:gd name="T13" fmla="*/ 25 h 75"/>
                    <a:gd name="T14" fmla="*/ 85 w 101"/>
                    <a:gd name="T15" fmla="*/ 37 h 75"/>
                    <a:gd name="T16" fmla="*/ 98 w 101"/>
                    <a:gd name="T17" fmla="*/ 30 h 75"/>
                    <a:gd name="T18" fmla="*/ 79 w 101"/>
                    <a:gd name="T19" fmla="*/ 49 h 75"/>
                    <a:gd name="T20" fmla="*/ 85 w 101"/>
                    <a:gd name="T21" fmla="*/ 45 h 75"/>
                    <a:gd name="T22" fmla="*/ 89 w 101"/>
                    <a:gd name="T23" fmla="*/ 45 h 75"/>
                    <a:gd name="T24" fmla="*/ 65 w 101"/>
                    <a:gd name="T25" fmla="*/ 58 h 75"/>
                    <a:gd name="T26" fmla="*/ 47 w 101"/>
                    <a:gd name="T27" fmla="*/ 75 h 75"/>
                    <a:gd name="T28" fmla="*/ 17 w 101"/>
                    <a:gd name="T29" fmla="*/ 66 h 75"/>
                    <a:gd name="T30" fmla="*/ 3 w 101"/>
                    <a:gd name="T31" fmla="*/ 18 h 75"/>
                    <a:gd name="T32" fmla="*/ 6 w 101"/>
                    <a:gd name="T33" fmla="*/ 22 h 75"/>
                    <a:gd name="T34" fmla="*/ 1 w 101"/>
                    <a:gd name="T35" fmla="*/ 7 h 75"/>
                    <a:gd name="T36" fmla="*/ 16 w 101"/>
                    <a:gd name="T37" fmla="*/ 39 h 75"/>
                    <a:gd name="T38" fmla="*/ 12 w 101"/>
                    <a:gd name="T39" fmla="*/ 20 h 75"/>
                    <a:gd name="T40" fmla="*/ 7 w 101"/>
                    <a:gd name="T41" fmla="*/ 7 h 75"/>
                    <a:gd name="T42" fmla="*/ 17 w 101"/>
                    <a:gd name="T43" fmla="*/ 20 h 75"/>
                    <a:gd name="T44" fmla="*/ 22 w 101"/>
                    <a:gd name="T45" fmla="*/ 26 h 75"/>
                    <a:gd name="T46" fmla="*/ 25 w 101"/>
                    <a:gd name="T47" fmla="*/ 20 h 75"/>
                    <a:gd name="T48" fmla="*/ 27 w 101"/>
                    <a:gd name="T49" fmla="*/ 25 h 75"/>
                    <a:gd name="T50" fmla="*/ 30 w 101"/>
                    <a:gd name="T51" fmla="*/ 23 h 75"/>
                    <a:gd name="T52" fmla="*/ 32 w 101"/>
                    <a:gd name="T53" fmla="*/ 11 h 75"/>
                    <a:gd name="T54" fmla="*/ 35 w 101"/>
                    <a:gd name="T55" fmla="*/ 24 h 75"/>
                    <a:gd name="T56" fmla="*/ 38 w 101"/>
                    <a:gd name="T57" fmla="*/ 16 h 75"/>
                    <a:gd name="T58" fmla="*/ 39 w 101"/>
                    <a:gd name="T59" fmla="*/ 23 h 75"/>
                    <a:gd name="T60" fmla="*/ 43 w 101"/>
                    <a:gd name="T61" fmla="*/ 15 h 75"/>
                    <a:gd name="T62" fmla="*/ 44 w 101"/>
                    <a:gd name="T63" fmla="*/ 23 h 75"/>
                    <a:gd name="T64" fmla="*/ 46 w 101"/>
                    <a:gd name="T65" fmla="*/ 41 h 75"/>
                    <a:gd name="T66" fmla="*/ 58 w 101"/>
                    <a:gd name="T67" fmla="*/ 21 h 75"/>
                    <a:gd name="T68" fmla="*/ 53 w 101"/>
                    <a:gd name="T69" fmla="*/ 38 h 75"/>
                    <a:gd name="T70" fmla="*/ 77 w 101"/>
                    <a:gd name="T71" fmla="*/ 47 h 75"/>
                    <a:gd name="T72" fmla="*/ 78 w 101"/>
                    <a:gd name="T73" fmla="*/ 48 h 75"/>
                    <a:gd name="T74" fmla="*/ 85 w 101"/>
                    <a:gd name="T75" fmla="*/ 23 h 75"/>
                    <a:gd name="T76" fmla="*/ 24 w 101"/>
                    <a:gd name="T77" fmla="*/ 31 h 75"/>
                    <a:gd name="T78" fmla="*/ 54 w 101"/>
                    <a:gd name="T79" fmla="*/ 53 h 75"/>
                    <a:gd name="T80" fmla="*/ 49 w 101"/>
                    <a:gd name="T81" fmla="*/ 61 h 75"/>
                    <a:gd name="T82" fmla="*/ 63 w 101"/>
                    <a:gd name="T83" fmla="*/ 47 h 75"/>
                    <a:gd name="T84" fmla="*/ 62 w 101"/>
                    <a:gd name="T85" fmla="*/ 47 h 75"/>
                    <a:gd name="T86" fmla="*/ 75 w 101"/>
                    <a:gd name="T87" fmla="*/ 4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1" h="75">
                      <a:moveTo>
                        <a:pt x="55" y="35"/>
                      </a:moveTo>
                      <a:cubicBezTo>
                        <a:pt x="54" y="38"/>
                        <a:pt x="53" y="40"/>
                        <a:pt x="52" y="42"/>
                      </a:cubicBezTo>
                      <a:cubicBezTo>
                        <a:pt x="53" y="42"/>
                        <a:pt x="53" y="42"/>
                        <a:pt x="53" y="42"/>
                      </a:cubicBezTo>
                      <a:cubicBezTo>
                        <a:pt x="58" y="35"/>
                        <a:pt x="62" y="28"/>
                        <a:pt x="67" y="21"/>
                      </a:cubicBezTo>
                      <a:cubicBezTo>
                        <a:pt x="66" y="24"/>
                        <a:pt x="65" y="28"/>
                        <a:pt x="64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8" y="26"/>
                        <a:pt x="71" y="21"/>
                        <a:pt x="74" y="15"/>
                      </a:cubicBezTo>
                      <a:cubicBezTo>
                        <a:pt x="75" y="15"/>
                        <a:pt x="75" y="15"/>
                        <a:pt x="75" y="15"/>
                      </a:cubicBezTo>
                      <a:cubicBezTo>
                        <a:pt x="74" y="19"/>
                        <a:pt x="73" y="24"/>
                        <a:pt x="72" y="28"/>
                      </a:cubicBezTo>
                      <a:cubicBezTo>
                        <a:pt x="71" y="28"/>
                        <a:pt x="71" y="28"/>
                        <a:pt x="71" y="28"/>
                      </a:cubicBezTo>
                      <a:cubicBezTo>
                        <a:pt x="73" y="25"/>
                        <a:pt x="75" y="22"/>
                        <a:pt x="77" y="19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20"/>
                        <a:pt x="76" y="22"/>
                        <a:pt x="76" y="23"/>
                      </a:cubicBezTo>
                      <a:cubicBezTo>
                        <a:pt x="81" y="21"/>
                        <a:pt x="85" y="19"/>
                        <a:pt x="90" y="16"/>
                      </a:cubicBezTo>
                      <a:cubicBezTo>
                        <a:pt x="89" y="18"/>
                        <a:pt x="88" y="20"/>
                        <a:pt x="88" y="21"/>
                      </a:cubicBezTo>
                      <a:cubicBezTo>
                        <a:pt x="87" y="23"/>
                        <a:pt x="87" y="25"/>
                        <a:pt x="86" y="26"/>
                      </a:cubicBezTo>
                      <a:cubicBezTo>
                        <a:pt x="86" y="27"/>
                        <a:pt x="86" y="28"/>
                        <a:pt x="85" y="28"/>
                      </a:cubicBezTo>
                      <a:cubicBezTo>
                        <a:pt x="84" y="29"/>
                        <a:pt x="83" y="31"/>
                        <a:pt x="82" y="32"/>
                      </a:cubicBezTo>
                      <a:cubicBezTo>
                        <a:pt x="83" y="32"/>
                        <a:pt x="83" y="32"/>
                        <a:pt x="83" y="32"/>
                      </a:cubicBezTo>
                      <a:cubicBezTo>
                        <a:pt x="87" y="30"/>
                        <a:pt x="90" y="27"/>
                        <a:pt x="94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4" y="26"/>
                        <a:pt x="94" y="26"/>
                      </a:cubicBezTo>
                      <a:cubicBezTo>
                        <a:pt x="91" y="29"/>
                        <a:pt x="89" y="32"/>
                        <a:pt x="87" y="34"/>
                      </a:cubicBezTo>
                      <a:cubicBezTo>
                        <a:pt x="86" y="35"/>
                        <a:pt x="86" y="36"/>
                        <a:pt x="85" y="37"/>
                      </a:cubicBezTo>
                      <a:cubicBezTo>
                        <a:pt x="91" y="33"/>
                        <a:pt x="96" y="30"/>
                        <a:pt x="100" y="27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0" y="28"/>
                        <a:pt x="99" y="29"/>
                        <a:pt x="98" y="30"/>
                      </a:cubicBezTo>
                      <a:cubicBezTo>
                        <a:pt x="94" y="33"/>
                        <a:pt x="89" y="37"/>
                        <a:pt x="85" y="41"/>
                      </a:cubicBezTo>
                      <a:cubicBezTo>
                        <a:pt x="82" y="43"/>
                        <a:pt x="81" y="46"/>
                        <a:pt x="79" y="48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3" y="46"/>
                        <a:pt x="86" y="43"/>
                        <a:pt x="90" y="41"/>
                      </a:cubicBezTo>
                      <a:cubicBezTo>
                        <a:pt x="90" y="41"/>
                        <a:pt x="90" y="41"/>
                        <a:pt x="90" y="41"/>
                      </a:cubicBezTo>
                      <a:cubicBezTo>
                        <a:pt x="89" y="43"/>
                        <a:pt x="87" y="44"/>
                        <a:pt x="85" y="45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cubicBezTo>
                        <a:pt x="87" y="45"/>
                        <a:pt x="88" y="45"/>
                        <a:pt x="89" y="45"/>
                      </a:cubicBezTo>
                      <a:cubicBezTo>
                        <a:pt x="89" y="45"/>
                        <a:pt x="89" y="45"/>
                        <a:pt x="89" y="45"/>
                      </a:cubicBezTo>
                      <a:cubicBezTo>
                        <a:pt x="76" y="52"/>
                        <a:pt x="69" y="64"/>
                        <a:pt x="58" y="73"/>
                      </a:cubicBezTo>
                      <a:cubicBezTo>
                        <a:pt x="57" y="73"/>
                        <a:pt x="57" y="72"/>
                        <a:pt x="56" y="72"/>
                      </a:cubicBezTo>
                      <a:cubicBezTo>
                        <a:pt x="59" y="67"/>
                        <a:pt x="62" y="63"/>
                        <a:pt x="65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61" y="62"/>
                        <a:pt x="58" y="65"/>
                        <a:pt x="55" y="69"/>
                      </a:cubicBezTo>
                      <a:cubicBezTo>
                        <a:pt x="53" y="73"/>
                        <a:pt x="50" y="74"/>
                        <a:pt x="47" y="75"/>
                      </a:cubicBezTo>
                      <a:cubicBezTo>
                        <a:pt x="44" y="75"/>
                        <a:pt x="41" y="75"/>
                        <a:pt x="38" y="75"/>
                      </a:cubicBezTo>
                      <a:cubicBezTo>
                        <a:pt x="33" y="74"/>
                        <a:pt x="29" y="73"/>
                        <a:pt x="25" y="71"/>
                      </a:cubicBezTo>
                      <a:cubicBezTo>
                        <a:pt x="22" y="70"/>
                        <a:pt x="20" y="68"/>
                        <a:pt x="17" y="66"/>
                      </a:cubicBezTo>
                      <a:cubicBezTo>
                        <a:pt x="17" y="65"/>
                        <a:pt x="17" y="64"/>
                        <a:pt x="17" y="63"/>
                      </a:cubicBezTo>
                      <a:cubicBezTo>
                        <a:pt x="14" y="53"/>
                        <a:pt x="13" y="43"/>
                        <a:pt x="10" y="33"/>
                      </a:cubicBezTo>
                      <a:cubicBezTo>
                        <a:pt x="8" y="28"/>
                        <a:pt x="5" y="23"/>
                        <a:pt x="3" y="18"/>
                      </a:cubicBezTo>
                      <a:cubicBezTo>
                        <a:pt x="3" y="18"/>
                        <a:pt x="2" y="17"/>
                        <a:pt x="2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8"/>
                        <a:pt x="5" y="20"/>
                        <a:pt x="6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5" y="17"/>
                        <a:pt x="2" y="12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4" y="12"/>
                        <a:pt x="7" y="17"/>
                        <a:pt x="9" y="23"/>
                      </a:cubicBezTo>
                      <a:cubicBezTo>
                        <a:pt x="12" y="28"/>
                        <a:pt x="13" y="34"/>
                        <a:pt x="15" y="40"/>
                      </a:cubicBezTo>
                      <a:cubicBezTo>
                        <a:pt x="15" y="40"/>
                        <a:pt x="16" y="40"/>
                        <a:pt x="16" y="39"/>
                      </a:cubicBezTo>
                      <a:cubicBezTo>
                        <a:pt x="15" y="36"/>
                        <a:pt x="14" y="32"/>
                        <a:pt x="13" y="28"/>
                      </a:cubicBezTo>
                      <a:cubicBezTo>
                        <a:pt x="13" y="27"/>
                        <a:pt x="11" y="26"/>
                        <a:pt x="13" y="24"/>
                      </a:cubicBezTo>
                      <a:cubicBezTo>
                        <a:pt x="13" y="23"/>
                        <a:pt x="12" y="21"/>
                        <a:pt x="12" y="20"/>
                      </a:cubicBezTo>
                      <a:cubicBezTo>
                        <a:pt x="10" y="15"/>
                        <a:pt x="7" y="10"/>
                        <a:pt x="5" y="5"/>
                      </a:cubicBezTo>
                      <a:cubicBezTo>
                        <a:pt x="5" y="4"/>
                        <a:pt x="5" y="4"/>
                        <a:pt x="5" y="3"/>
                      </a:cubicBezTo>
                      <a:cubicBezTo>
                        <a:pt x="6" y="4"/>
                        <a:pt x="7" y="6"/>
                        <a:pt x="7" y="7"/>
                      </a:cubicBezTo>
                      <a:cubicBezTo>
                        <a:pt x="10" y="11"/>
                        <a:pt x="12" y="15"/>
                        <a:pt x="14" y="19"/>
                      </a:cubicBezTo>
                      <a:cubicBezTo>
                        <a:pt x="14" y="20"/>
                        <a:pt x="15" y="20"/>
                        <a:pt x="16" y="21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4" y="14"/>
                        <a:pt x="11" y="7"/>
                        <a:pt x="8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4" y="8"/>
                        <a:pt x="19" y="16"/>
                        <a:pt x="22" y="26"/>
                      </a:cubicBezTo>
                      <a:cubicBezTo>
                        <a:pt x="24" y="23"/>
                        <a:pt x="23" y="20"/>
                        <a:pt x="21" y="15"/>
                      </a:cubicBezTo>
                      <a:cubicBezTo>
                        <a:pt x="19" y="12"/>
                        <a:pt x="18" y="8"/>
                        <a:pt x="17" y="5"/>
                      </a:cubicBezTo>
                      <a:cubicBezTo>
                        <a:pt x="20" y="10"/>
                        <a:pt x="22" y="15"/>
                        <a:pt x="25" y="20"/>
                      </a:cubicBezTo>
                      <a:cubicBezTo>
                        <a:pt x="26" y="18"/>
                        <a:pt x="26" y="17"/>
                        <a:pt x="26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9"/>
                        <a:pt x="27" y="22"/>
                        <a:pt x="27" y="25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8" y="24"/>
                        <a:pt x="28" y="23"/>
                        <a:pt x="29" y="21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1" y="19"/>
                        <a:pt x="31" y="15"/>
                        <a:pt x="31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4"/>
                        <a:pt x="32" y="18"/>
                        <a:pt x="32" y="21"/>
                      </a:cubicBezTo>
                      <a:cubicBezTo>
                        <a:pt x="33" y="21"/>
                        <a:pt x="33" y="21"/>
                        <a:pt x="34" y="20"/>
                      </a:cubicBezTo>
                      <a:cubicBezTo>
                        <a:pt x="34" y="21"/>
                        <a:pt x="34" y="23"/>
                        <a:pt x="35" y="24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2"/>
                        <a:pt x="36" y="20"/>
                        <a:pt x="37" y="18"/>
                      </a:cubicBezTo>
                      <a:cubicBezTo>
                        <a:pt x="37" y="17"/>
                        <a:pt x="37" y="16"/>
                        <a:pt x="38" y="16"/>
                      </a:cubicBezTo>
                      <a:cubicBezTo>
                        <a:pt x="38" y="16"/>
                        <a:pt x="38" y="17"/>
                        <a:pt x="38" y="18"/>
                      </a:cubicBezTo>
                      <a:cubicBezTo>
                        <a:pt x="38" y="21"/>
                        <a:pt x="38" y="24"/>
                        <a:pt x="38" y="27"/>
                      </a:cubicBezTo>
                      <a:cubicBezTo>
                        <a:pt x="38" y="25"/>
                        <a:pt x="39" y="24"/>
                        <a:pt x="39" y="23"/>
                      </a:cubicBezTo>
                      <a:cubicBezTo>
                        <a:pt x="40" y="23"/>
                        <a:pt x="40" y="23"/>
                        <a:pt x="41" y="23"/>
                      </a:cubicBezTo>
                      <a:cubicBezTo>
                        <a:pt x="41" y="20"/>
                        <a:pt x="42" y="17"/>
                        <a:pt x="42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8"/>
                        <a:pt x="43" y="22"/>
                        <a:pt x="43" y="25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4" y="24"/>
                        <a:pt x="44" y="24"/>
                        <a:pt x="44" y="23"/>
                      </a:cubicBezTo>
                      <a:cubicBezTo>
                        <a:pt x="45" y="29"/>
                        <a:pt x="41" y="35"/>
                        <a:pt x="42" y="41"/>
                      </a:cubicBezTo>
                      <a:cubicBezTo>
                        <a:pt x="44" y="35"/>
                        <a:pt x="46" y="28"/>
                        <a:pt x="51" y="23"/>
                      </a:cubicBezTo>
                      <a:cubicBezTo>
                        <a:pt x="51" y="29"/>
                        <a:pt x="49" y="35"/>
                        <a:pt x="46" y="41"/>
                      </a:cubicBezTo>
                      <a:cubicBezTo>
                        <a:pt x="50" y="37"/>
                        <a:pt x="52" y="32"/>
                        <a:pt x="54" y="21"/>
                      </a:cubicBezTo>
                      <a:cubicBezTo>
                        <a:pt x="54" y="23"/>
                        <a:pt x="54" y="25"/>
                        <a:pt x="54" y="28"/>
                      </a:cubicBezTo>
                      <a:cubicBezTo>
                        <a:pt x="56" y="26"/>
                        <a:pt x="57" y="23"/>
                        <a:pt x="58" y="21"/>
                      </a:cubicBezTo>
                      <a:cubicBezTo>
                        <a:pt x="59" y="22"/>
                        <a:pt x="59" y="22"/>
                        <a:pt x="60" y="22"/>
                      </a:cubicBezTo>
                      <a:cubicBezTo>
                        <a:pt x="57" y="27"/>
                        <a:pt x="55" y="32"/>
                        <a:pt x="52" y="37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4" y="37"/>
                        <a:pt x="55" y="36"/>
                        <a:pt x="55" y="35"/>
                      </a:cubicBezTo>
                      <a:close/>
                      <a:moveTo>
                        <a:pt x="78" y="48"/>
                      </a:moveTo>
                      <a:cubicBezTo>
                        <a:pt x="77" y="48"/>
                        <a:pt x="77" y="48"/>
                        <a:pt x="77" y="47"/>
                      </a:cubicBezTo>
                      <a:cubicBezTo>
                        <a:pt x="71" y="54"/>
                        <a:pt x="65" y="59"/>
                        <a:pt x="61" y="67"/>
                      </a:cubicBez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67" y="61"/>
                        <a:pt x="72" y="55"/>
                        <a:pt x="78" y="48"/>
                      </a:cubicBezTo>
                      <a:moveTo>
                        <a:pt x="85" y="23"/>
                      </a:moveTo>
                      <a:cubicBezTo>
                        <a:pt x="81" y="23"/>
                        <a:pt x="80" y="27"/>
                        <a:pt x="78" y="29"/>
                      </a:cubicBezTo>
                      <a:cubicBezTo>
                        <a:pt x="81" y="30"/>
                        <a:pt x="83" y="28"/>
                        <a:pt x="85" y="23"/>
                      </a:cubicBezTo>
                      <a:moveTo>
                        <a:pt x="25" y="22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5"/>
                        <a:pt x="24" y="28"/>
                        <a:pt x="24" y="31"/>
                      </a:cubicBezTo>
                      <a:cubicBezTo>
                        <a:pt x="24" y="31"/>
                        <a:pt x="24" y="31"/>
                        <a:pt x="25" y="31"/>
                      </a:cubicBezTo>
                      <a:cubicBezTo>
                        <a:pt x="25" y="28"/>
                        <a:pt x="25" y="25"/>
                        <a:pt x="25" y="22"/>
                      </a:cubicBezTo>
                      <a:moveTo>
                        <a:pt x="54" y="53"/>
                      </a:moveTo>
                      <a:cubicBezTo>
                        <a:pt x="53" y="53"/>
                        <a:pt x="53" y="53"/>
                        <a:pt x="53" y="53"/>
                      </a:cubicBezTo>
                      <a:cubicBezTo>
                        <a:pt x="51" y="55"/>
                        <a:pt x="50" y="58"/>
                        <a:pt x="48" y="60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58"/>
                        <a:pt x="52" y="56"/>
                        <a:pt x="54" y="53"/>
                      </a:cubicBezTo>
                      <a:moveTo>
                        <a:pt x="62" y="47"/>
                      </a:move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5"/>
                        <a:pt x="66" y="43"/>
                        <a:pt x="67" y="41"/>
                      </a:cubicBezTo>
                      <a:cubicBezTo>
                        <a:pt x="67" y="41"/>
                        <a:pt x="66" y="41"/>
                        <a:pt x="66" y="40"/>
                      </a:cubicBezTo>
                      <a:cubicBezTo>
                        <a:pt x="65" y="43"/>
                        <a:pt x="63" y="45"/>
                        <a:pt x="62" y="47"/>
                      </a:cubicBezTo>
                      <a:moveTo>
                        <a:pt x="81" y="40"/>
                      </a:moveTo>
                      <a:cubicBezTo>
                        <a:pt x="80" y="39"/>
                        <a:pt x="80" y="39"/>
                        <a:pt x="80" y="39"/>
                      </a:cubicBezTo>
                      <a:cubicBezTo>
                        <a:pt x="79" y="41"/>
                        <a:pt x="77" y="43"/>
                        <a:pt x="75" y="44"/>
                      </a:cubicBezTo>
                      <a:cubicBezTo>
                        <a:pt x="76" y="45"/>
                        <a:pt x="76" y="45"/>
                        <a:pt x="76" y="45"/>
                      </a:cubicBezTo>
                      <a:cubicBezTo>
                        <a:pt x="78" y="43"/>
                        <a:pt x="79" y="42"/>
                        <a:pt x="81" y="4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794" y="249"/>
                  <a:ext cx="16" cy="45"/>
                </a:xfrm>
                <a:custGeom>
                  <a:avLst/>
                  <a:gdLst>
                    <a:gd name="T0" fmla="*/ 1 w 20"/>
                    <a:gd name="T1" fmla="*/ 0 h 55"/>
                    <a:gd name="T2" fmla="*/ 10 w 20"/>
                    <a:gd name="T3" fmla="*/ 15 h 55"/>
                    <a:gd name="T4" fmla="*/ 16 w 20"/>
                    <a:gd name="T5" fmla="*/ 37 h 55"/>
                    <a:gd name="T6" fmla="*/ 20 w 20"/>
                    <a:gd name="T7" fmla="*/ 54 h 55"/>
                    <a:gd name="T8" fmla="*/ 19 w 20"/>
                    <a:gd name="T9" fmla="*/ 55 h 55"/>
                    <a:gd name="T10" fmla="*/ 17 w 20"/>
                    <a:gd name="T11" fmla="*/ 49 h 55"/>
                    <a:gd name="T12" fmla="*/ 14 w 20"/>
                    <a:gd name="T13" fmla="*/ 38 h 55"/>
                    <a:gd name="T14" fmla="*/ 9 w 20"/>
                    <a:gd name="T15" fmla="*/ 19 h 55"/>
                    <a:gd name="T16" fmla="*/ 8 w 20"/>
                    <a:gd name="T17" fmla="*/ 16 h 55"/>
                    <a:gd name="T18" fmla="*/ 0 w 20"/>
                    <a:gd name="T19" fmla="*/ 0 h 55"/>
                    <a:gd name="T20" fmla="*/ 1 w 20"/>
                    <a:gd name="T2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55">
                      <a:moveTo>
                        <a:pt x="1" y="0"/>
                      </a:moveTo>
                      <a:cubicBezTo>
                        <a:pt x="4" y="5"/>
                        <a:pt x="7" y="10"/>
                        <a:pt x="10" y="15"/>
                      </a:cubicBezTo>
                      <a:cubicBezTo>
                        <a:pt x="14" y="22"/>
                        <a:pt x="14" y="29"/>
                        <a:pt x="16" y="37"/>
                      </a:cubicBezTo>
                      <a:cubicBezTo>
                        <a:pt x="17" y="43"/>
                        <a:pt x="19" y="48"/>
                        <a:pt x="20" y="54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3"/>
                        <a:pt x="18" y="51"/>
                        <a:pt x="17" y="49"/>
                      </a:cubicBezTo>
                      <a:cubicBezTo>
                        <a:pt x="16" y="45"/>
                        <a:pt x="15" y="42"/>
                        <a:pt x="14" y="38"/>
                      </a:cubicBezTo>
                      <a:cubicBezTo>
                        <a:pt x="12" y="32"/>
                        <a:pt x="10" y="26"/>
                        <a:pt x="9" y="19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5" y="11"/>
                        <a:pt x="3" y="6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43" y="261"/>
                  <a:ext cx="6" cy="10"/>
                </a:xfrm>
                <a:custGeom>
                  <a:avLst/>
                  <a:gdLst>
                    <a:gd name="T0" fmla="*/ 0 w 7"/>
                    <a:gd name="T1" fmla="*/ 13 h 13"/>
                    <a:gd name="T2" fmla="*/ 7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3">
                      <a:moveTo>
                        <a:pt x="0" y="13"/>
                      </a:moveTo>
                      <a:cubicBezTo>
                        <a:pt x="3" y="9"/>
                        <a:pt x="5" y="4"/>
                        <a:pt x="7" y="0"/>
                      </a:cubicBezTo>
                      <a:cubicBezTo>
                        <a:pt x="6" y="5"/>
                        <a:pt x="5" y="10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839" y="221"/>
                  <a:ext cx="24" cy="23"/>
                </a:xfrm>
                <a:custGeom>
                  <a:avLst/>
                  <a:gdLst>
                    <a:gd name="T0" fmla="*/ 26 w 29"/>
                    <a:gd name="T1" fmla="*/ 6 h 29"/>
                    <a:gd name="T2" fmla="*/ 27 w 29"/>
                    <a:gd name="T3" fmla="*/ 12 h 29"/>
                    <a:gd name="T4" fmla="*/ 26 w 29"/>
                    <a:gd name="T5" fmla="*/ 15 h 29"/>
                    <a:gd name="T6" fmla="*/ 26 w 29"/>
                    <a:gd name="T7" fmla="*/ 16 h 29"/>
                    <a:gd name="T8" fmla="*/ 27 w 29"/>
                    <a:gd name="T9" fmla="*/ 14 h 29"/>
                    <a:gd name="T10" fmla="*/ 27 w 29"/>
                    <a:gd name="T11" fmla="*/ 25 h 29"/>
                    <a:gd name="T12" fmla="*/ 27 w 29"/>
                    <a:gd name="T13" fmla="*/ 18 h 29"/>
                    <a:gd name="T14" fmla="*/ 26 w 29"/>
                    <a:gd name="T15" fmla="*/ 18 h 29"/>
                    <a:gd name="T16" fmla="*/ 24 w 29"/>
                    <a:gd name="T17" fmla="*/ 25 h 29"/>
                    <a:gd name="T18" fmla="*/ 17 w 29"/>
                    <a:gd name="T19" fmla="*/ 29 h 29"/>
                    <a:gd name="T20" fmla="*/ 5 w 29"/>
                    <a:gd name="T21" fmla="*/ 21 h 29"/>
                    <a:gd name="T22" fmla="*/ 5 w 29"/>
                    <a:gd name="T23" fmla="*/ 16 h 29"/>
                    <a:gd name="T24" fmla="*/ 0 w 29"/>
                    <a:gd name="T25" fmla="*/ 20 h 29"/>
                    <a:gd name="T26" fmla="*/ 7 w 29"/>
                    <a:gd name="T27" fmla="*/ 6 h 29"/>
                    <a:gd name="T28" fmla="*/ 8 w 29"/>
                    <a:gd name="T29" fmla="*/ 6 h 29"/>
                    <a:gd name="T30" fmla="*/ 9 w 29"/>
                    <a:gd name="T31" fmla="*/ 11 h 29"/>
                    <a:gd name="T32" fmla="*/ 10 w 29"/>
                    <a:gd name="T33" fmla="*/ 11 h 29"/>
                    <a:gd name="T34" fmla="*/ 12 w 29"/>
                    <a:gd name="T35" fmla="*/ 6 h 29"/>
                    <a:gd name="T36" fmla="*/ 12 w 29"/>
                    <a:gd name="T37" fmla="*/ 6 h 29"/>
                    <a:gd name="T38" fmla="*/ 12 w 29"/>
                    <a:gd name="T39" fmla="*/ 15 h 29"/>
                    <a:gd name="T40" fmla="*/ 12 w 29"/>
                    <a:gd name="T41" fmla="*/ 19 h 29"/>
                    <a:gd name="T42" fmla="*/ 13 w 29"/>
                    <a:gd name="T43" fmla="*/ 22 h 29"/>
                    <a:gd name="T44" fmla="*/ 16 w 29"/>
                    <a:gd name="T45" fmla="*/ 0 h 29"/>
                    <a:gd name="T46" fmla="*/ 17 w 29"/>
                    <a:gd name="T47" fmla="*/ 0 h 29"/>
                    <a:gd name="T48" fmla="*/ 19 w 29"/>
                    <a:gd name="T49" fmla="*/ 10 h 29"/>
                    <a:gd name="T50" fmla="*/ 18 w 29"/>
                    <a:gd name="T51" fmla="*/ 9 h 29"/>
                    <a:gd name="T52" fmla="*/ 20 w 29"/>
                    <a:gd name="T53" fmla="*/ 25 h 29"/>
                    <a:gd name="T54" fmla="*/ 21 w 29"/>
                    <a:gd name="T55" fmla="*/ 25 h 29"/>
                    <a:gd name="T56" fmla="*/ 21 w 29"/>
                    <a:gd name="T57" fmla="*/ 13 h 29"/>
                    <a:gd name="T58" fmla="*/ 22 w 29"/>
                    <a:gd name="T59" fmla="*/ 13 h 29"/>
                    <a:gd name="T60" fmla="*/ 23 w 29"/>
                    <a:gd name="T61" fmla="*/ 21 h 29"/>
                    <a:gd name="T62" fmla="*/ 24 w 29"/>
                    <a:gd name="T63" fmla="*/ 21 h 29"/>
                    <a:gd name="T64" fmla="*/ 25 w 29"/>
                    <a:gd name="T65" fmla="*/ 12 h 29"/>
                    <a:gd name="T66" fmla="*/ 24 w 29"/>
                    <a:gd name="T67" fmla="*/ 6 h 29"/>
                    <a:gd name="T68" fmla="*/ 25 w 29"/>
                    <a:gd name="T69" fmla="*/ 5 h 29"/>
                    <a:gd name="T70" fmla="*/ 26 w 29"/>
                    <a:gd name="T71" fmla="*/ 6 h 29"/>
                    <a:gd name="T72" fmla="*/ 8 w 29"/>
                    <a:gd name="T73" fmla="*/ 10 h 29"/>
                    <a:gd name="T74" fmla="*/ 6 w 29"/>
                    <a:gd name="T75" fmla="*/ 17 h 29"/>
                    <a:gd name="T76" fmla="*/ 7 w 29"/>
                    <a:gd name="T77" fmla="*/ 17 h 29"/>
                    <a:gd name="T78" fmla="*/ 8 w 29"/>
                    <a:gd name="T79" fmla="*/ 1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9" h="29">
                      <a:moveTo>
                        <a:pt x="26" y="6"/>
                      </a:moveTo>
                      <a:cubicBezTo>
                        <a:pt x="26" y="8"/>
                        <a:pt x="26" y="10"/>
                        <a:pt x="27" y="12"/>
                      </a:cubicBezTo>
                      <a:cubicBezTo>
                        <a:pt x="26" y="12"/>
                        <a:pt x="26" y="14"/>
                        <a:pt x="26" y="15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7" y="15"/>
                        <a:pt x="27" y="14"/>
                        <a:pt x="27" y="14"/>
                      </a:cubicBezTo>
                      <a:cubicBezTo>
                        <a:pt x="29" y="16"/>
                        <a:pt x="29" y="23"/>
                        <a:pt x="27" y="25"/>
                      </a:cubicBezTo>
                      <a:cubicBezTo>
                        <a:pt x="27" y="22"/>
                        <a:pt x="27" y="20"/>
                        <a:pt x="27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6" y="20"/>
                        <a:pt x="26" y="23"/>
                        <a:pt x="24" y="25"/>
                      </a:cubicBezTo>
                      <a:cubicBezTo>
                        <a:pt x="23" y="27"/>
                        <a:pt x="20" y="28"/>
                        <a:pt x="17" y="29"/>
                      </a:cubicBezTo>
                      <a:cubicBezTo>
                        <a:pt x="15" y="23"/>
                        <a:pt x="9" y="23"/>
                        <a:pt x="5" y="21"/>
                      </a:cubicBezTo>
                      <a:cubicBezTo>
                        <a:pt x="5" y="19"/>
                        <a:pt x="5" y="18"/>
                        <a:pt x="5" y="16"/>
                      </a:cubicBezTo>
                      <a:cubicBezTo>
                        <a:pt x="3" y="18"/>
                        <a:pt x="3" y="22"/>
                        <a:pt x="0" y="20"/>
                      </a:cubicBezTo>
                      <a:cubicBezTo>
                        <a:pt x="0" y="14"/>
                        <a:pt x="4" y="10"/>
                        <a:pt x="7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8"/>
                        <a:pt x="9" y="9"/>
                        <a:pt x="9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9"/>
                        <a:pt x="11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9"/>
                        <a:pt x="12" y="12"/>
                        <a:pt x="12" y="15"/>
                      </a:cubicBezTo>
                      <a:cubicBezTo>
                        <a:pt x="12" y="16"/>
                        <a:pt x="12" y="18"/>
                        <a:pt x="12" y="19"/>
                      </a:cubicBezTo>
                      <a:cubicBezTo>
                        <a:pt x="12" y="20"/>
                        <a:pt x="12" y="21"/>
                        <a:pt x="13" y="22"/>
                      </a:cubicBezTo>
                      <a:cubicBezTo>
                        <a:pt x="16" y="15"/>
                        <a:pt x="17" y="7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3"/>
                        <a:pt x="18" y="6"/>
                        <a:pt x="19" y="1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9" y="14"/>
                        <a:pt x="20" y="19"/>
                        <a:pt x="20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1"/>
                        <a:pt x="21" y="17"/>
                        <a:pt x="21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5"/>
                        <a:pt x="23" y="18"/>
                        <a:pt x="23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18"/>
                        <a:pt x="25" y="15"/>
                        <a:pt x="25" y="12"/>
                      </a:cubicBezTo>
                      <a:cubicBezTo>
                        <a:pt x="25" y="10"/>
                        <a:pt x="24" y="8"/>
                        <a:pt x="24" y="6"/>
                      </a:cubicBezTo>
                      <a:cubicBezTo>
                        <a:pt x="24" y="6"/>
                        <a:pt x="25" y="6"/>
                        <a:pt x="25" y="5"/>
                      </a:cubicBezTo>
                      <a:cubicBezTo>
                        <a:pt x="26" y="6"/>
                        <a:pt x="26" y="6"/>
                        <a:pt x="26" y="6"/>
                      </a:cubicBezTo>
                      <a:moveTo>
                        <a:pt x="8" y="10"/>
                      </a:moveTo>
                      <a:cubicBezTo>
                        <a:pt x="5" y="12"/>
                        <a:pt x="6" y="15"/>
                        <a:pt x="6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5"/>
                        <a:pt x="7" y="12"/>
                        <a:pt x="8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4" y="222"/>
                  <a:ext cx="11" cy="22"/>
                </a:xfrm>
                <a:custGeom>
                  <a:avLst/>
                  <a:gdLst>
                    <a:gd name="T0" fmla="*/ 14 w 14"/>
                    <a:gd name="T1" fmla="*/ 0 h 28"/>
                    <a:gd name="T2" fmla="*/ 9 w 14"/>
                    <a:gd name="T3" fmla="*/ 11 h 28"/>
                    <a:gd name="T4" fmla="*/ 7 w 14"/>
                    <a:gd name="T5" fmla="*/ 19 h 28"/>
                    <a:gd name="T6" fmla="*/ 1 w 14"/>
                    <a:gd name="T7" fmla="*/ 28 h 28"/>
                    <a:gd name="T8" fmla="*/ 0 w 14"/>
                    <a:gd name="T9" fmla="*/ 28 h 28"/>
                    <a:gd name="T10" fmla="*/ 0 w 14"/>
                    <a:gd name="T11" fmla="*/ 26 h 28"/>
                    <a:gd name="T12" fmla="*/ 12 w 14"/>
                    <a:gd name="T13" fmla="*/ 1 h 28"/>
                    <a:gd name="T14" fmla="*/ 13 w 14"/>
                    <a:gd name="T15" fmla="*/ 0 h 28"/>
                    <a:gd name="T16" fmla="*/ 14 w 14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28">
                      <a:moveTo>
                        <a:pt x="14" y="0"/>
                      </a:moveTo>
                      <a:cubicBezTo>
                        <a:pt x="12" y="4"/>
                        <a:pt x="11" y="7"/>
                        <a:pt x="9" y="11"/>
                      </a:cubicBezTo>
                      <a:cubicBezTo>
                        <a:pt x="8" y="13"/>
                        <a:pt x="8" y="16"/>
                        <a:pt x="7" y="19"/>
                      </a:cubicBezTo>
                      <a:cubicBezTo>
                        <a:pt x="5" y="22"/>
                        <a:pt x="3" y="25"/>
                        <a:pt x="1" y="28"/>
                      </a:cubicBezTo>
                      <a:cubicBezTo>
                        <a:pt x="1" y="28"/>
                        <a:pt x="0" y="28"/>
                        <a:pt x="0" y="28"/>
                      </a:cubicBezTo>
                      <a:cubicBezTo>
                        <a:pt x="0" y="27"/>
                        <a:pt x="0" y="27"/>
                        <a:pt x="0" y="26"/>
                      </a:cubicBezTo>
                      <a:cubicBezTo>
                        <a:pt x="4" y="18"/>
                        <a:pt x="8" y="9"/>
                        <a:pt x="12" y="1"/>
                      </a:cubicBezTo>
                      <a:cubicBezTo>
                        <a:pt x="12" y="1"/>
                        <a:pt x="13" y="0"/>
                        <a:pt x="13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31" y="219"/>
                  <a:ext cx="9" cy="20"/>
                </a:xfrm>
                <a:custGeom>
                  <a:avLst/>
                  <a:gdLst>
                    <a:gd name="T0" fmla="*/ 0 w 11"/>
                    <a:gd name="T1" fmla="*/ 24 h 24"/>
                    <a:gd name="T2" fmla="*/ 11 w 11"/>
                    <a:gd name="T3" fmla="*/ 0 h 24"/>
                    <a:gd name="T4" fmla="*/ 11 w 11"/>
                    <a:gd name="T5" fmla="*/ 1 h 24"/>
                    <a:gd name="T6" fmla="*/ 4 w 11"/>
                    <a:gd name="T7" fmla="*/ 16 h 24"/>
                    <a:gd name="T8" fmla="*/ 3 w 11"/>
                    <a:gd name="T9" fmla="*/ 22 h 24"/>
                    <a:gd name="T10" fmla="*/ 1 w 11"/>
                    <a:gd name="T11" fmla="*/ 24 h 24"/>
                    <a:gd name="T12" fmla="*/ 0 w 11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24">
                      <a:moveTo>
                        <a:pt x="0" y="24"/>
                      </a:moveTo>
                      <a:cubicBezTo>
                        <a:pt x="2" y="15"/>
                        <a:pt x="5" y="7"/>
                        <a:pt x="11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6"/>
                        <a:pt x="6" y="11"/>
                        <a:pt x="4" y="16"/>
                      </a:cubicBezTo>
                      <a:cubicBezTo>
                        <a:pt x="3" y="18"/>
                        <a:pt x="3" y="20"/>
                        <a:pt x="3" y="22"/>
                      </a:cubicBezTo>
                      <a:cubicBezTo>
                        <a:pt x="2" y="23"/>
                        <a:pt x="1" y="23"/>
                        <a:pt x="1" y="24"/>
                      </a:cubicBezTo>
                      <a:cubicBezTo>
                        <a:pt x="0" y="24"/>
                        <a:pt x="0" y="24"/>
                        <a:pt x="0" y="2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35" y="227"/>
                  <a:ext cx="6" cy="11"/>
                </a:xfrm>
                <a:custGeom>
                  <a:avLst/>
                  <a:gdLst>
                    <a:gd name="T0" fmla="*/ 0 w 8"/>
                    <a:gd name="T1" fmla="*/ 12 h 13"/>
                    <a:gd name="T2" fmla="*/ 6 w 8"/>
                    <a:gd name="T3" fmla="*/ 0 h 13"/>
                    <a:gd name="T4" fmla="*/ 7 w 8"/>
                    <a:gd name="T5" fmla="*/ 0 h 13"/>
                    <a:gd name="T6" fmla="*/ 8 w 8"/>
                    <a:gd name="T7" fmla="*/ 2 h 13"/>
                    <a:gd name="T8" fmla="*/ 1 w 8"/>
                    <a:gd name="T9" fmla="*/ 13 h 13"/>
                    <a:gd name="T10" fmla="*/ 0 w 8"/>
                    <a:gd name="T11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13">
                      <a:moveTo>
                        <a:pt x="0" y="12"/>
                      </a:moveTo>
                      <a:cubicBezTo>
                        <a:pt x="2" y="8"/>
                        <a:pt x="4" y="4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5" y="5"/>
                        <a:pt x="5" y="10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21" y="227"/>
                  <a:ext cx="7" cy="15"/>
                </a:xfrm>
                <a:custGeom>
                  <a:avLst/>
                  <a:gdLst>
                    <a:gd name="T0" fmla="*/ 0 w 9"/>
                    <a:gd name="T1" fmla="*/ 17 h 18"/>
                    <a:gd name="T2" fmla="*/ 9 w 9"/>
                    <a:gd name="T3" fmla="*/ 0 h 18"/>
                    <a:gd name="T4" fmla="*/ 1 w 9"/>
                    <a:gd name="T5" fmla="*/ 18 h 18"/>
                    <a:gd name="T6" fmla="*/ 0 w 9"/>
                    <a:gd name="T7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18">
                      <a:moveTo>
                        <a:pt x="0" y="17"/>
                      </a:moveTo>
                      <a:cubicBezTo>
                        <a:pt x="2" y="11"/>
                        <a:pt x="5" y="5"/>
                        <a:pt x="9" y="0"/>
                      </a:cubicBezTo>
                      <a:cubicBezTo>
                        <a:pt x="6" y="6"/>
                        <a:pt x="4" y="12"/>
                        <a:pt x="1" y="18"/>
                      </a:cubicBezTo>
                      <a:cubicBezTo>
                        <a:pt x="1" y="18"/>
                        <a:pt x="0" y="17"/>
                        <a:pt x="0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805" y="285"/>
                  <a:ext cx="50" cy="55"/>
                </a:xfrm>
                <a:custGeom>
                  <a:avLst/>
                  <a:gdLst>
                    <a:gd name="T0" fmla="*/ 6 w 61"/>
                    <a:gd name="T1" fmla="*/ 30 h 68"/>
                    <a:gd name="T2" fmla="*/ 8 w 61"/>
                    <a:gd name="T3" fmla="*/ 44 h 68"/>
                    <a:gd name="T4" fmla="*/ 15 w 61"/>
                    <a:gd name="T5" fmla="*/ 61 h 68"/>
                    <a:gd name="T6" fmla="*/ 18 w 61"/>
                    <a:gd name="T7" fmla="*/ 67 h 68"/>
                    <a:gd name="T8" fmla="*/ 23 w 61"/>
                    <a:gd name="T9" fmla="*/ 62 h 68"/>
                    <a:gd name="T10" fmla="*/ 33 w 61"/>
                    <a:gd name="T11" fmla="*/ 50 h 68"/>
                    <a:gd name="T12" fmla="*/ 48 w 61"/>
                    <a:gd name="T13" fmla="*/ 32 h 68"/>
                    <a:gd name="T14" fmla="*/ 59 w 61"/>
                    <a:gd name="T15" fmla="*/ 14 h 68"/>
                    <a:gd name="T16" fmla="*/ 61 w 61"/>
                    <a:gd name="T17" fmla="*/ 10 h 68"/>
                    <a:gd name="T18" fmla="*/ 43 w 61"/>
                    <a:gd name="T19" fmla="*/ 18 h 68"/>
                    <a:gd name="T20" fmla="*/ 44 w 61"/>
                    <a:gd name="T21" fmla="*/ 3 h 68"/>
                    <a:gd name="T22" fmla="*/ 31 w 61"/>
                    <a:gd name="T23" fmla="*/ 14 h 68"/>
                    <a:gd name="T24" fmla="*/ 25 w 61"/>
                    <a:gd name="T25" fmla="*/ 2 h 68"/>
                    <a:gd name="T26" fmla="*/ 20 w 61"/>
                    <a:gd name="T27" fmla="*/ 7 h 68"/>
                    <a:gd name="T28" fmla="*/ 16 w 61"/>
                    <a:gd name="T29" fmla="*/ 0 h 68"/>
                    <a:gd name="T30" fmla="*/ 10 w 61"/>
                    <a:gd name="T31" fmla="*/ 7 h 68"/>
                    <a:gd name="T32" fmla="*/ 5 w 61"/>
                    <a:gd name="T33" fmla="*/ 2 h 68"/>
                    <a:gd name="T34" fmla="*/ 2 w 61"/>
                    <a:gd name="T35" fmla="*/ 10 h 68"/>
                    <a:gd name="T36" fmla="*/ 6 w 61"/>
                    <a:gd name="T37" fmla="*/ 3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1" h="68">
                      <a:moveTo>
                        <a:pt x="6" y="30"/>
                      </a:moveTo>
                      <a:cubicBezTo>
                        <a:pt x="6" y="35"/>
                        <a:pt x="7" y="40"/>
                        <a:pt x="8" y="44"/>
                      </a:cubicBezTo>
                      <a:cubicBezTo>
                        <a:pt x="11" y="50"/>
                        <a:pt x="12" y="55"/>
                        <a:pt x="15" y="61"/>
                      </a:cubicBezTo>
                      <a:cubicBezTo>
                        <a:pt x="15" y="63"/>
                        <a:pt x="16" y="66"/>
                        <a:pt x="18" y="67"/>
                      </a:cubicBezTo>
                      <a:cubicBezTo>
                        <a:pt x="21" y="68"/>
                        <a:pt x="22" y="64"/>
                        <a:pt x="23" y="62"/>
                      </a:cubicBezTo>
                      <a:cubicBezTo>
                        <a:pt x="25" y="57"/>
                        <a:pt x="29" y="53"/>
                        <a:pt x="33" y="50"/>
                      </a:cubicBezTo>
                      <a:cubicBezTo>
                        <a:pt x="40" y="46"/>
                        <a:pt x="45" y="39"/>
                        <a:pt x="48" y="32"/>
                      </a:cubicBezTo>
                      <a:cubicBezTo>
                        <a:pt x="51" y="25"/>
                        <a:pt x="54" y="19"/>
                        <a:pt x="59" y="14"/>
                      </a:cubicBezTo>
                      <a:cubicBezTo>
                        <a:pt x="60" y="13"/>
                        <a:pt x="60" y="12"/>
                        <a:pt x="61" y="10"/>
                      </a:cubicBezTo>
                      <a:cubicBezTo>
                        <a:pt x="54" y="11"/>
                        <a:pt x="49" y="14"/>
                        <a:pt x="43" y="18"/>
                      </a:cubicBezTo>
                      <a:cubicBezTo>
                        <a:pt x="44" y="13"/>
                        <a:pt x="44" y="8"/>
                        <a:pt x="44" y="3"/>
                      </a:cubicBezTo>
                      <a:cubicBezTo>
                        <a:pt x="37" y="4"/>
                        <a:pt x="35" y="10"/>
                        <a:pt x="31" y="14"/>
                      </a:cubicBezTo>
                      <a:cubicBezTo>
                        <a:pt x="29" y="9"/>
                        <a:pt x="28" y="5"/>
                        <a:pt x="25" y="2"/>
                      </a:cubicBezTo>
                      <a:cubicBezTo>
                        <a:pt x="23" y="4"/>
                        <a:pt x="22" y="6"/>
                        <a:pt x="20" y="7"/>
                      </a:cubicBezTo>
                      <a:cubicBezTo>
                        <a:pt x="19" y="5"/>
                        <a:pt x="17" y="3"/>
                        <a:pt x="16" y="0"/>
                      </a:cubicBezTo>
                      <a:cubicBezTo>
                        <a:pt x="14" y="3"/>
                        <a:pt x="12" y="5"/>
                        <a:pt x="10" y="7"/>
                      </a:cubicBezTo>
                      <a:cubicBezTo>
                        <a:pt x="9" y="5"/>
                        <a:pt x="7" y="3"/>
                        <a:pt x="5" y="2"/>
                      </a:cubicBezTo>
                      <a:cubicBezTo>
                        <a:pt x="3" y="5"/>
                        <a:pt x="0" y="7"/>
                        <a:pt x="2" y="10"/>
                      </a:cubicBezTo>
                      <a:cubicBezTo>
                        <a:pt x="7" y="16"/>
                        <a:pt x="6" y="23"/>
                        <a:pt x="6" y="3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6" y="626"/>
                  <a:ext cx="7" cy="6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7 h 7"/>
                    <a:gd name="T4" fmla="*/ 6 w 8"/>
                    <a:gd name="T5" fmla="*/ 0 h 7"/>
                    <a:gd name="T6" fmla="*/ 2 w 8"/>
                    <a:gd name="T7" fmla="*/ 0 h 7"/>
                    <a:gd name="T8" fmla="*/ 1 w 8"/>
                    <a:gd name="T9" fmla="*/ 0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4" y="7"/>
                        <a:pt x="5" y="7"/>
                      </a:cubicBezTo>
                      <a:cubicBezTo>
                        <a:pt x="8" y="5"/>
                        <a:pt x="8" y="3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1" y="4"/>
                        <a:pt x="2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4" y="454"/>
                  <a:ext cx="232" cy="217"/>
                </a:xfrm>
                <a:custGeom>
                  <a:avLst/>
                  <a:gdLst>
                    <a:gd name="T0" fmla="*/ 80 w 284"/>
                    <a:gd name="T1" fmla="*/ 258 h 268"/>
                    <a:gd name="T2" fmla="*/ 92 w 284"/>
                    <a:gd name="T3" fmla="*/ 261 h 268"/>
                    <a:gd name="T4" fmla="*/ 132 w 284"/>
                    <a:gd name="T5" fmla="*/ 267 h 268"/>
                    <a:gd name="T6" fmla="*/ 150 w 284"/>
                    <a:gd name="T7" fmla="*/ 264 h 268"/>
                    <a:gd name="T8" fmla="*/ 155 w 284"/>
                    <a:gd name="T9" fmla="*/ 264 h 268"/>
                    <a:gd name="T10" fmla="*/ 194 w 284"/>
                    <a:gd name="T11" fmla="*/ 251 h 268"/>
                    <a:gd name="T12" fmla="*/ 226 w 284"/>
                    <a:gd name="T13" fmla="*/ 231 h 268"/>
                    <a:gd name="T14" fmla="*/ 240 w 284"/>
                    <a:gd name="T15" fmla="*/ 218 h 268"/>
                    <a:gd name="T16" fmla="*/ 251 w 284"/>
                    <a:gd name="T17" fmla="*/ 200 h 268"/>
                    <a:gd name="T18" fmla="*/ 248 w 284"/>
                    <a:gd name="T19" fmla="*/ 72 h 268"/>
                    <a:gd name="T20" fmla="*/ 215 w 284"/>
                    <a:gd name="T21" fmla="*/ 31 h 268"/>
                    <a:gd name="T22" fmla="*/ 170 w 284"/>
                    <a:gd name="T23" fmla="*/ 5 h 268"/>
                    <a:gd name="T24" fmla="*/ 131 w 284"/>
                    <a:gd name="T25" fmla="*/ 5 h 268"/>
                    <a:gd name="T26" fmla="*/ 125 w 284"/>
                    <a:gd name="T27" fmla="*/ 13 h 268"/>
                    <a:gd name="T28" fmla="*/ 125 w 284"/>
                    <a:gd name="T29" fmla="*/ 17 h 268"/>
                    <a:gd name="T30" fmla="*/ 93 w 284"/>
                    <a:gd name="T31" fmla="*/ 28 h 268"/>
                    <a:gd name="T32" fmla="*/ 81 w 284"/>
                    <a:gd name="T33" fmla="*/ 46 h 268"/>
                    <a:gd name="T34" fmla="*/ 59 w 284"/>
                    <a:gd name="T35" fmla="*/ 49 h 268"/>
                    <a:gd name="T36" fmla="*/ 44 w 284"/>
                    <a:gd name="T37" fmla="*/ 67 h 268"/>
                    <a:gd name="T38" fmla="*/ 45 w 284"/>
                    <a:gd name="T39" fmla="*/ 88 h 268"/>
                    <a:gd name="T40" fmla="*/ 44 w 284"/>
                    <a:gd name="T41" fmla="*/ 89 h 268"/>
                    <a:gd name="T42" fmla="*/ 42 w 284"/>
                    <a:gd name="T43" fmla="*/ 89 h 268"/>
                    <a:gd name="T44" fmla="*/ 23 w 284"/>
                    <a:gd name="T45" fmla="*/ 103 h 268"/>
                    <a:gd name="T46" fmla="*/ 17 w 284"/>
                    <a:gd name="T47" fmla="*/ 125 h 268"/>
                    <a:gd name="T48" fmla="*/ 7 w 284"/>
                    <a:gd name="T49" fmla="*/ 131 h 268"/>
                    <a:gd name="T50" fmla="*/ 2 w 284"/>
                    <a:gd name="T51" fmla="*/ 149 h 268"/>
                    <a:gd name="T52" fmla="*/ 5 w 284"/>
                    <a:gd name="T53" fmla="*/ 183 h 268"/>
                    <a:gd name="T54" fmla="*/ 23 w 284"/>
                    <a:gd name="T55" fmla="*/ 216 h 268"/>
                    <a:gd name="T56" fmla="*/ 65 w 284"/>
                    <a:gd name="T57" fmla="*/ 250 h 268"/>
                    <a:gd name="T58" fmla="*/ 80 w 284"/>
                    <a:gd name="T59" fmla="*/ 25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4" h="268">
                      <a:moveTo>
                        <a:pt x="80" y="258"/>
                      </a:moveTo>
                      <a:cubicBezTo>
                        <a:pt x="84" y="259"/>
                        <a:pt x="89" y="260"/>
                        <a:pt x="92" y="261"/>
                      </a:cubicBezTo>
                      <a:cubicBezTo>
                        <a:pt x="105" y="266"/>
                        <a:pt x="118" y="268"/>
                        <a:pt x="132" y="267"/>
                      </a:cubicBezTo>
                      <a:cubicBezTo>
                        <a:pt x="138" y="267"/>
                        <a:pt x="144" y="265"/>
                        <a:pt x="150" y="264"/>
                      </a:cubicBezTo>
                      <a:cubicBezTo>
                        <a:pt x="152" y="264"/>
                        <a:pt x="154" y="264"/>
                        <a:pt x="155" y="264"/>
                      </a:cubicBezTo>
                      <a:cubicBezTo>
                        <a:pt x="169" y="262"/>
                        <a:pt x="182" y="257"/>
                        <a:pt x="194" y="251"/>
                      </a:cubicBezTo>
                      <a:cubicBezTo>
                        <a:pt x="205" y="245"/>
                        <a:pt x="216" y="239"/>
                        <a:pt x="226" y="231"/>
                      </a:cubicBezTo>
                      <a:cubicBezTo>
                        <a:pt x="231" y="227"/>
                        <a:pt x="236" y="223"/>
                        <a:pt x="240" y="218"/>
                      </a:cubicBezTo>
                      <a:cubicBezTo>
                        <a:pt x="244" y="212"/>
                        <a:pt x="247" y="206"/>
                        <a:pt x="251" y="200"/>
                      </a:cubicBezTo>
                      <a:cubicBezTo>
                        <a:pt x="284" y="136"/>
                        <a:pt x="250" y="77"/>
                        <a:pt x="248" y="72"/>
                      </a:cubicBezTo>
                      <a:cubicBezTo>
                        <a:pt x="239" y="57"/>
                        <a:pt x="227" y="44"/>
                        <a:pt x="215" y="31"/>
                      </a:cubicBezTo>
                      <a:cubicBezTo>
                        <a:pt x="203" y="19"/>
                        <a:pt x="186" y="12"/>
                        <a:pt x="170" y="5"/>
                      </a:cubicBezTo>
                      <a:cubicBezTo>
                        <a:pt x="157" y="0"/>
                        <a:pt x="144" y="0"/>
                        <a:pt x="131" y="5"/>
                      </a:cubicBezTo>
                      <a:cubicBezTo>
                        <a:pt x="127" y="7"/>
                        <a:pt x="126" y="10"/>
                        <a:pt x="125" y="13"/>
                      </a:cubicBezTo>
                      <a:cubicBezTo>
                        <a:pt x="125" y="14"/>
                        <a:pt x="125" y="16"/>
                        <a:pt x="125" y="17"/>
                      </a:cubicBezTo>
                      <a:cubicBezTo>
                        <a:pt x="114" y="18"/>
                        <a:pt x="103" y="20"/>
                        <a:pt x="93" y="28"/>
                      </a:cubicBezTo>
                      <a:cubicBezTo>
                        <a:pt x="87" y="32"/>
                        <a:pt x="82" y="37"/>
                        <a:pt x="81" y="46"/>
                      </a:cubicBezTo>
                      <a:cubicBezTo>
                        <a:pt x="73" y="44"/>
                        <a:pt x="66" y="46"/>
                        <a:pt x="59" y="49"/>
                      </a:cubicBezTo>
                      <a:cubicBezTo>
                        <a:pt x="51" y="53"/>
                        <a:pt x="48" y="60"/>
                        <a:pt x="44" y="67"/>
                      </a:cubicBezTo>
                      <a:cubicBezTo>
                        <a:pt x="40" y="75"/>
                        <a:pt x="43" y="81"/>
                        <a:pt x="45" y="88"/>
                      </a:cubicBezTo>
                      <a:cubicBezTo>
                        <a:pt x="45" y="89"/>
                        <a:pt x="44" y="89"/>
                        <a:pt x="44" y="89"/>
                      </a:cubicBezTo>
                      <a:cubicBezTo>
                        <a:pt x="44" y="89"/>
                        <a:pt x="43" y="89"/>
                        <a:pt x="42" y="89"/>
                      </a:cubicBezTo>
                      <a:cubicBezTo>
                        <a:pt x="33" y="90"/>
                        <a:pt x="27" y="95"/>
                        <a:pt x="23" y="103"/>
                      </a:cubicBezTo>
                      <a:cubicBezTo>
                        <a:pt x="19" y="110"/>
                        <a:pt x="16" y="117"/>
                        <a:pt x="17" y="125"/>
                      </a:cubicBezTo>
                      <a:cubicBezTo>
                        <a:pt x="12" y="125"/>
                        <a:pt x="9" y="126"/>
                        <a:pt x="7" y="131"/>
                      </a:cubicBezTo>
                      <a:cubicBezTo>
                        <a:pt x="5" y="137"/>
                        <a:pt x="3" y="143"/>
                        <a:pt x="2" y="149"/>
                      </a:cubicBezTo>
                      <a:cubicBezTo>
                        <a:pt x="0" y="161"/>
                        <a:pt x="2" y="172"/>
                        <a:pt x="5" y="183"/>
                      </a:cubicBezTo>
                      <a:cubicBezTo>
                        <a:pt x="9" y="196"/>
                        <a:pt x="15" y="206"/>
                        <a:pt x="23" y="216"/>
                      </a:cubicBezTo>
                      <a:cubicBezTo>
                        <a:pt x="36" y="229"/>
                        <a:pt x="49" y="241"/>
                        <a:pt x="65" y="250"/>
                      </a:cubicBezTo>
                      <a:cubicBezTo>
                        <a:pt x="70" y="253"/>
                        <a:pt x="75" y="255"/>
                        <a:pt x="80" y="25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78" y="455"/>
                  <a:ext cx="124" cy="150"/>
                </a:xfrm>
                <a:custGeom>
                  <a:avLst/>
                  <a:gdLst>
                    <a:gd name="T0" fmla="*/ 127 w 152"/>
                    <a:gd name="T1" fmla="*/ 184 h 185"/>
                    <a:gd name="T2" fmla="*/ 127 w 152"/>
                    <a:gd name="T3" fmla="*/ 184 h 185"/>
                    <a:gd name="T4" fmla="*/ 127 w 152"/>
                    <a:gd name="T5" fmla="*/ 184 h 185"/>
                    <a:gd name="T6" fmla="*/ 126 w 152"/>
                    <a:gd name="T7" fmla="*/ 179 h 185"/>
                    <a:gd name="T8" fmla="*/ 126 w 152"/>
                    <a:gd name="T9" fmla="*/ 179 h 185"/>
                    <a:gd name="T10" fmla="*/ 126 w 152"/>
                    <a:gd name="T11" fmla="*/ 178 h 185"/>
                    <a:gd name="T12" fmla="*/ 127 w 152"/>
                    <a:gd name="T13" fmla="*/ 176 h 185"/>
                    <a:gd name="T14" fmla="*/ 127 w 152"/>
                    <a:gd name="T15" fmla="*/ 170 h 185"/>
                    <a:gd name="T16" fmla="*/ 124 w 152"/>
                    <a:gd name="T17" fmla="*/ 141 h 185"/>
                    <a:gd name="T18" fmla="*/ 108 w 152"/>
                    <a:gd name="T19" fmla="*/ 104 h 185"/>
                    <a:gd name="T20" fmla="*/ 88 w 152"/>
                    <a:gd name="T21" fmla="*/ 79 h 185"/>
                    <a:gd name="T22" fmla="*/ 48 w 152"/>
                    <a:gd name="T23" fmla="*/ 54 h 185"/>
                    <a:gd name="T24" fmla="*/ 37 w 152"/>
                    <a:gd name="T25" fmla="*/ 52 h 185"/>
                    <a:gd name="T26" fmla="*/ 32 w 152"/>
                    <a:gd name="T27" fmla="*/ 51 h 185"/>
                    <a:gd name="T28" fmla="*/ 31 w 152"/>
                    <a:gd name="T29" fmla="*/ 51 h 185"/>
                    <a:gd name="T30" fmla="*/ 27 w 152"/>
                    <a:gd name="T31" fmla="*/ 48 h 185"/>
                    <a:gd name="T32" fmla="*/ 31 w 152"/>
                    <a:gd name="T33" fmla="*/ 38 h 185"/>
                    <a:gd name="T34" fmla="*/ 39 w 152"/>
                    <a:gd name="T35" fmla="*/ 36 h 185"/>
                    <a:gd name="T36" fmla="*/ 33 w 152"/>
                    <a:gd name="T37" fmla="*/ 35 h 185"/>
                    <a:gd name="T38" fmla="*/ 25 w 152"/>
                    <a:gd name="T39" fmla="*/ 33 h 185"/>
                    <a:gd name="T40" fmla="*/ 21 w 152"/>
                    <a:gd name="T41" fmla="*/ 22 h 185"/>
                    <a:gd name="T42" fmla="*/ 26 w 152"/>
                    <a:gd name="T43" fmla="*/ 12 h 185"/>
                    <a:gd name="T44" fmla="*/ 29 w 152"/>
                    <a:gd name="T45" fmla="*/ 11 h 185"/>
                    <a:gd name="T46" fmla="*/ 30 w 152"/>
                    <a:gd name="T47" fmla="*/ 11 h 185"/>
                    <a:gd name="T48" fmla="*/ 31 w 152"/>
                    <a:gd name="T49" fmla="*/ 11 h 185"/>
                    <a:gd name="T50" fmla="*/ 25 w 152"/>
                    <a:gd name="T51" fmla="*/ 12 h 185"/>
                    <a:gd name="T52" fmla="*/ 19 w 152"/>
                    <a:gd name="T53" fmla="*/ 19 h 185"/>
                    <a:gd name="T54" fmla="*/ 19 w 152"/>
                    <a:gd name="T55" fmla="*/ 23 h 185"/>
                    <a:gd name="T56" fmla="*/ 19 w 152"/>
                    <a:gd name="T57" fmla="*/ 25 h 185"/>
                    <a:gd name="T58" fmla="*/ 19 w 152"/>
                    <a:gd name="T59" fmla="*/ 26 h 185"/>
                    <a:gd name="T60" fmla="*/ 19 w 152"/>
                    <a:gd name="T61" fmla="*/ 26 h 185"/>
                    <a:gd name="T62" fmla="*/ 5 w 152"/>
                    <a:gd name="T63" fmla="*/ 20 h 185"/>
                    <a:gd name="T64" fmla="*/ 5 w 152"/>
                    <a:gd name="T65" fmla="*/ 18 h 185"/>
                    <a:gd name="T66" fmla="*/ 5 w 152"/>
                    <a:gd name="T67" fmla="*/ 17 h 185"/>
                    <a:gd name="T68" fmla="*/ 4 w 152"/>
                    <a:gd name="T69" fmla="*/ 17 h 185"/>
                    <a:gd name="T70" fmla="*/ 1 w 152"/>
                    <a:gd name="T71" fmla="*/ 14 h 185"/>
                    <a:gd name="T72" fmla="*/ 1 w 152"/>
                    <a:gd name="T73" fmla="*/ 10 h 185"/>
                    <a:gd name="T74" fmla="*/ 4 w 152"/>
                    <a:gd name="T75" fmla="*/ 6 h 185"/>
                    <a:gd name="T76" fmla="*/ 5 w 152"/>
                    <a:gd name="T77" fmla="*/ 5 h 185"/>
                    <a:gd name="T78" fmla="*/ 9 w 152"/>
                    <a:gd name="T79" fmla="*/ 3 h 185"/>
                    <a:gd name="T80" fmla="*/ 40 w 152"/>
                    <a:gd name="T81" fmla="*/ 4 h 185"/>
                    <a:gd name="T82" fmla="*/ 85 w 152"/>
                    <a:gd name="T83" fmla="*/ 29 h 185"/>
                    <a:gd name="T84" fmla="*/ 130 w 152"/>
                    <a:gd name="T85" fmla="*/ 176 h 185"/>
                    <a:gd name="T86" fmla="*/ 127 w 152"/>
                    <a:gd name="T87" fmla="*/ 184 h 185"/>
                    <a:gd name="T88" fmla="*/ 127 w 152"/>
                    <a:gd name="T89" fmla="*/ 185 h 185"/>
                    <a:gd name="T90" fmla="*/ 127 w 152"/>
                    <a:gd name="T91" fmla="*/ 184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2" h="185">
                      <a:moveTo>
                        <a:pt x="127" y="184"/>
                      </a:moveTo>
                      <a:cubicBezTo>
                        <a:pt x="127" y="184"/>
                        <a:pt x="127" y="184"/>
                        <a:pt x="127" y="184"/>
                      </a:cubicBezTo>
                      <a:cubicBezTo>
                        <a:pt x="127" y="184"/>
                        <a:pt x="127" y="184"/>
                        <a:pt x="127" y="184"/>
                      </a:cubicBezTo>
                      <a:cubicBezTo>
                        <a:pt x="126" y="179"/>
                        <a:pt x="126" y="179"/>
                        <a:pt x="126" y="179"/>
                      </a:cubicBezTo>
                      <a:cubicBezTo>
                        <a:pt x="126" y="179"/>
                        <a:pt x="126" y="179"/>
                        <a:pt x="126" y="179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77"/>
                        <a:pt x="127" y="177"/>
                        <a:pt x="127" y="176"/>
                      </a:cubicBezTo>
                      <a:cubicBezTo>
                        <a:pt x="127" y="174"/>
                        <a:pt x="127" y="172"/>
                        <a:pt x="127" y="170"/>
                      </a:cubicBezTo>
                      <a:cubicBezTo>
                        <a:pt x="127" y="161"/>
                        <a:pt x="127" y="151"/>
                        <a:pt x="124" y="141"/>
                      </a:cubicBezTo>
                      <a:cubicBezTo>
                        <a:pt x="121" y="126"/>
                        <a:pt x="114" y="113"/>
                        <a:pt x="108" y="104"/>
                      </a:cubicBezTo>
                      <a:cubicBezTo>
                        <a:pt x="102" y="95"/>
                        <a:pt x="96" y="86"/>
                        <a:pt x="88" y="79"/>
                      </a:cubicBezTo>
                      <a:cubicBezTo>
                        <a:pt x="78" y="70"/>
                        <a:pt x="64" y="60"/>
                        <a:pt x="48" y="54"/>
                      </a:cubicBezTo>
                      <a:cubicBezTo>
                        <a:pt x="44" y="53"/>
                        <a:pt x="41" y="53"/>
                        <a:pt x="37" y="52"/>
                      </a:cubicBezTo>
                      <a:cubicBezTo>
                        <a:pt x="36" y="52"/>
                        <a:pt x="34" y="52"/>
                        <a:pt x="32" y="51"/>
                      </a:cubicBezTo>
                      <a:cubicBezTo>
                        <a:pt x="32" y="51"/>
                        <a:pt x="32" y="51"/>
                        <a:pt x="31" y="51"/>
                      </a:cubicBezTo>
                      <a:cubicBezTo>
                        <a:pt x="29" y="51"/>
                        <a:pt x="27" y="51"/>
                        <a:pt x="27" y="48"/>
                      </a:cubicBezTo>
                      <a:cubicBezTo>
                        <a:pt x="26" y="44"/>
                        <a:pt x="28" y="39"/>
                        <a:pt x="31" y="38"/>
                      </a:cubicBezTo>
                      <a:cubicBezTo>
                        <a:pt x="31" y="38"/>
                        <a:pt x="35" y="36"/>
                        <a:pt x="39" y="36"/>
                      </a:cubicBezTo>
                      <a:cubicBezTo>
                        <a:pt x="37" y="35"/>
                        <a:pt x="36" y="35"/>
                        <a:pt x="33" y="35"/>
                      </a:cubicBezTo>
                      <a:cubicBezTo>
                        <a:pt x="28" y="36"/>
                        <a:pt x="27" y="35"/>
                        <a:pt x="25" y="33"/>
                      </a:cubicBezTo>
                      <a:cubicBezTo>
                        <a:pt x="22" y="30"/>
                        <a:pt x="20" y="26"/>
                        <a:pt x="21" y="22"/>
                      </a:cubicBezTo>
                      <a:cubicBezTo>
                        <a:pt x="21" y="17"/>
                        <a:pt x="23" y="14"/>
                        <a:pt x="26" y="12"/>
                      </a:cubicBezTo>
                      <a:cubicBezTo>
                        <a:pt x="27" y="12"/>
                        <a:pt x="28" y="11"/>
                        <a:pt x="29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28" y="10"/>
                        <a:pt x="27" y="11"/>
                        <a:pt x="25" y="12"/>
                      </a:cubicBezTo>
                      <a:cubicBezTo>
                        <a:pt x="22" y="13"/>
                        <a:pt x="20" y="15"/>
                        <a:pt x="19" y="19"/>
                      </a:cubicBezTo>
                      <a:cubicBezTo>
                        <a:pt x="19" y="20"/>
                        <a:pt x="19" y="22"/>
                        <a:pt x="19" y="23"/>
                      </a:cubicBezTo>
                      <a:cubicBezTo>
                        <a:pt x="19" y="24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3" y="25"/>
                        <a:pt x="9" y="23"/>
                        <a:pt x="5" y="20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4" y="17"/>
                        <a:pt x="4" y="17"/>
                      </a:cubicBezTo>
                      <a:cubicBezTo>
                        <a:pt x="3" y="16"/>
                        <a:pt x="2" y="15"/>
                        <a:pt x="1" y="14"/>
                      </a:cubicBezTo>
                      <a:cubicBezTo>
                        <a:pt x="0" y="13"/>
                        <a:pt x="0" y="12"/>
                        <a:pt x="1" y="10"/>
                      </a:cubicBezTo>
                      <a:cubicBezTo>
                        <a:pt x="1" y="8"/>
                        <a:pt x="2" y="7"/>
                        <a:pt x="4" y="6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8" y="4"/>
                        <a:pt x="9" y="3"/>
                      </a:cubicBezTo>
                      <a:cubicBezTo>
                        <a:pt x="22" y="0"/>
                        <a:pt x="31" y="1"/>
                        <a:pt x="40" y="4"/>
                      </a:cubicBezTo>
                      <a:cubicBezTo>
                        <a:pt x="57" y="12"/>
                        <a:pt x="72" y="19"/>
                        <a:pt x="85" y="29"/>
                      </a:cubicBezTo>
                      <a:cubicBezTo>
                        <a:pt x="152" y="86"/>
                        <a:pt x="134" y="162"/>
                        <a:pt x="130" y="176"/>
                      </a:cubicBezTo>
                      <a:cubicBezTo>
                        <a:pt x="129" y="179"/>
                        <a:pt x="129" y="181"/>
                        <a:pt x="127" y="184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lnTo>
                        <a:pt x="127" y="184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9" y="469"/>
                  <a:ext cx="110" cy="121"/>
                </a:xfrm>
                <a:custGeom>
                  <a:avLst/>
                  <a:gdLst>
                    <a:gd name="T0" fmla="*/ 27 w 135"/>
                    <a:gd name="T1" fmla="*/ 147 h 149"/>
                    <a:gd name="T2" fmla="*/ 24 w 135"/>
                    <a:gd name="T3" fmla="*/ 131 h 149"/>
                    <a:gd name="T4" fmla="*/ 8 w 135"/>
                    <a:gd name="T5" fmla="*/ 126 h 149"/>
                    <a:gd name="T6" fmla="*/ 7 w 135"/>
                    <a:gd name="T7" fmla="*/ 126 h 149"/>
                    <a:gd name="T8" fmla="*/ 7 w 135"/>
                    <a:gd name="T9" fmla="*/ 121 h 149"/>
                    <a:gd name="T10" fmla="*/ 1 w 135"/>
                    <a:gd name="T11" fmla="*/ 100 h 149"/>
                    <a:gd name="T12" fmla="*/ 16 w 135"/>
                    <a:gd name="T13" fmla="*/ 75 h 149"/>
                    <a:gd name="T14" fmla="*/ 29 w 135"/>
                    <a:gd name="T15" fmla="*/ 73 h 149"/>
                    <a:gd name="T16" fmla="*/ 32 w 135"/>
                    <a:gd name="T17" fmla="*/ 71 h 149"/>
                    <a:gd name="T18" fmla="*/ 34 w 135"/>
                    <a:gd name="T19" fmla="*/ 70 h 149"/>
                    <a:gd name="T20" fmla="*/ 26 w 135"/>
                    <a:gd name="T21" fmla="*/ 55 h 149"/>
                    <a:gd name="T22" fmla="*/ 40 w 135"/>
                    <a:gd name="T23" fmla="*/ 33 h 149"/>
                    <a:gd name="T24" fmla="*/ 72 w 135"/>
                    <a:gd name="T25" fmla="*/ 32 h 149"/>
                    <a:gd name="T26" fmla="*/ 76 w 135"/>
                    <a:gd name="T27" fmla="*/ 33 h 149"/>
                    <a:gd name="T28" fmla="*/ 69 w 135"/>
                    <a:gd name="T29" fmla="*/ 29 h 149"/>
                    <a:gd name="T30" fmla="*/ 67 w 135"/>
                    <a:gd name="T31" fmla="*/ 20 h 149"/>
                    <a:gd name="T32" fmla="*/ 89 w 135"/>
                    <a:gd name="T33" fmla="*/ 4 h 149"/>
                    <a:gd name="T34" fmla="*/ 106 w 135"/>
                    <a:gd name="T35" fmla="*/ 1 h 149"/>
                    <a:gd name="T36" fmla="*/ 127 w 135"/>
                    <a:gd name="T37" fmla="*/ 11 h 149"/>
                    <a:gd name="T38" fmla="*/ 135 w 135"/>
                    <a:gd name="T39" fmla="*/ 20 h 149"/>
                    <a:gd name="T40" fmla="*/ 134 w 135"/>
                    <a:gd name="T41" fmla="*/ 30 h 149"/>
                    <a:gd name="T42" fmla="*/ 133 w 135"/>
                    <a:gd name="T43" fmla="*/ 33 h 149"/>
                    <a:gd name="T44" fmla="*/ 129 w 135"/>
                    <a:gd name="T45" fmla="*/ 36 h 149"/>
                    <a:gd name="T46" fmla="*/ 119 w 135"/>
                    <a:gd name="T47" fmla="*/ 62 h 149"/>
                    <a:gd name="T48" fmla="*/ 118 w 135"/>
                    <a:gd name="T49" fmla="*/ 62 h 149"/>
                    <a:gd name="T50" fmla="*/ 109 w 135"/>
                    <a:gd name="T51" fmla="*/ 60 h 149"/>
                    <a:gd name="T52" fmla="*/ 76 w 135"/>
                    <a:gd name="T53" fmla="*/ 70 h 149"/>
                    <a:gd name="T54" fmla="*/ 71 w 135"/>
                    <a:gd name="T55" fmla="*/ 78 h 149"/>
                    <a:gd name="T56" fmla="*/ 64 w 135"/>
                    <a:gd name="T57" fmla="*/ 103 h 149"/>
                    <a:gd name="T58" fmla="*/ 65 w 135"/>
                    <a:gd name="T59" fmla="*/ 110 h 149"/>
                    <a:gd name="T60" fmla="*/ 66 w 135"/>
                    <a:gd name="T61" fmla="*/ 113 h 149"/>
                    <a:gd name="T62" fmla="*/ 61 w 135"/>
                    <a:gd name="T63" fmla="*/ 113 h 149"/>
                    <a:gd name="T64" fmla="*/ 48 w 135"/>
                    <a:gd name="T65" fmla="*/ 122 h 149"/>
                    <a:gd name="T66" fmla="*/ 39 w 135"/>
                    <a:gd name="T67" fmla="*/ 149 h 149"/>
                    <a:gd name="T68" fmla="*/ 30 w 135"/>
                    <a:gd name="T69" fmla="*/ 14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" h="149">
                      <a:moveTo>
                        <a:pt x="30" y="147"/>
                      </a:moveTo>
                      <a:cubicBezTo>
                        <a:pt x="27" y="147"/>
                        <a:pt x="27" y="147"/>
                        <a:pt x="27" y="147"/>
                      </a:cubicBezTo>
                      <a:cubicBezTo>
                        <a:pt x="28" y="145"/>
                        <a:pt x="28" y="142"/>
                        <a:pt x="27" y="140"/>
                      </a:cubicBezTo>
                      <a:cubicBezTo>
                        <a:pt x="26" y="136"/>
                        <a:pt x="26" y="134"/>
                        <a:pt x="24" y="131"/>
                      </a:cubicBezTo>
                      <a:cubicBezTo>
                        <a:pt x="21" y="125"/>
                        <a:pt x="15" y="125"/>
                        <a:pt x="9" y="126"/>
                      </a:cubicBezTo>
                      <a:cubicBezTo>
                        <a:pt x="9" y="126"/>
                        <a:pt x="8" y="126"/>
                        <a:pt x="8" y="126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7" y="126"/>
                        <a:pt x="7" y="125"/>
                        <a:pt x="7" y="124"/>
                      </a:cubicBezTo>
                      <a:cubicBezTo>
                        <a:pt x="7" y="123"/>
                        <a:pt x="7" y="122"/>
                        <a:pt x="7" y="121"/>
                      </a:cubicBezTo>
                      <a:cubicBezTo>
                        <a:pt x="7" y="117"/>
                        <a:pt x="6" y="113"/>
                        <a:pt x="4" y="111"/>
                      </a:cubicBezTo>
                      <a:cubicBezTo>
                        <a:pt x="1" y="108"/>
                        <a:pt x="0" y="105"/>
                        <a:pt x="1" y="100"/>
                      </a:cubicBezTo>
                      <a:cubicBezTo>
                        <a:pt x="1" y="94"/>
                        <a:pt x="4" y="87"/>
                        <a:pt x="9" y="81"/>
                      </a:cubicBezTo>
                      <a:cubicBezTo>
                        <a:pt x="11" y="78"/>
                        <a:pt x="13" y="76"/>
                        <a:pt x="16" y="75"/>
                      </a:cubicBezTo>
                      <a:cubicBezTo>
                        <a:pt x="19" y="73"/>
                        <a:pt x="22" y="72"/>
                        <a:pt x="26" y="72"/>
                      </a:cubicBezTo>
                      <a:cubicBezTo>
                        <a:pt x="27" y="72"/>
                        <a:pt x="28" y="72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0" y="72"/>
                        <a:pt x="31" y="71"/>
                        <a:pt x="32" y="71"/>
                      </a:cubicBezTo>
                      <a:cubicBezTo>
                        <a:pt x="32" y="71"/>
                        <a:pt x="33" y="70"/>
                        <a:pt x="34" y="71"/>
                      </a:cubicBezTo>
                      <a:cubicBezTo>
                        <a:pt x="34" y="70"/>
                        <a:pt x="34" y="70"/>
                        <a:pt x="34" y="70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28" y="70"/>
                        <a:pt x="24" y="65"/>
                        <a:pt x="26" y="55"/>
                      </a:cubicBezTo>
                      <a:cubicBezTo>
                        <a:pt x="26" y="54"/>
                        <a:pt x="26" y="54"/>
                        <a:pt x="26" y="54"/>
                      </a:cubicBezTo>
                      <a:cubicBezTo>
                        <a:pt x="27" y="45"/>
                        <a:pt x="32" y="38"/>
                        <a:pt x="40" y="33"/>
                      </a:cubicBezTo>
                      <a:cubicBezTo>
                        <a:pt x="41" y="33"/>
                        <a:pt x="42" y="32"/>
                        <a:pt x="43" y="32"/>
                      </a:cubicBezTo>
                      <a:cubicBezTo>
                        <a:pt x="52" y="27"/>
                        <a:pt x="62" y="27"/>
                        <a:pt x="72" y="32"/>
                      </a:cubicBezTo>
                      <a:cubicBezTo>
                        <a:pt x="73" y="32"/>
                        <a:pt x="73" y="32"/>
                        <a:pt x="73" y="32"/>
                      </a:cubicBezTo>
                      <a:cubicBezTo>
                        <a:pt x="74" y="33"/>
                        <a:pt x="75" y="33"/>
                        <a:pt x="76" y="33"/>
                      </a:cubicBezTo>
                      <a:cubicBezTo>
                        <a:pt x="75" y="31"/>
                        <a:pt x="73" y="31"/>
                        <a:pt x="71" y="30"/>
                      </a:cubicBezTo>
                      <a:cubicBezTo>
                        <a:pt x="70" y="29"/>
                        <a:pt x="70" y="29"/>
                        <a:pt x="69" y="29"/>
                      </a:cubicBezTo>
                      <a:cubicBezTo>
                        <a:pt x="67" y="28"/>
                        <a:pt x="66" y="27"/>
                        <a:pt x="65" y="25"/>
                      </a:cubicBezTo>
                      <a:cubicBezTo>
                        <a:pt x="65" y="24"/>
                        <a:pt x="66" y="22"/>
                        <a:pt x="67" y="20"/>
                      </a:cubicBezTo>
                      <a:cubicBezTo>
                        <a:pt x="71" y="15"/>
                        <a:pt x="75" y="10"/>
                        <a:pt x="81" y="7"/>
                      </a:cubicBezTo>
                      <a:cubicBezTo>
                        <a:pt x="84" y="6"/>
                        <a:pt x="86" y="5"/>
                        <a:pt x="89" y="4"/>
                      </a:cubicBezTo>
                      <a:cubicBezTo>
                        <a:pt x="94" y="3"/>
                        <a:pt x="99" y="2"/>
                        <a:pt x="104" y="1"/>
                      </a:cubicBezTo>
                      <a:cubicBezTo>
                        <a:pt x="105" y="1"/>
                        <a:pt x="106" y="1"/>
                        <a:pt x="106" y="1"/>
                      </a:cubicBezTo>
                      <a:cubicBezTo>
                        <a:pt x="108" y="0"/>
                        <a:pt x="110" y="1"/>
                        <a:pt x="111" y="2"/>
                      </a:cubicBezTo>
                      <a:cubicBezTo>
                        <a:pt x="116" y="7"/>
                        <a:pt x="121" y="9"/>
                        <a:pt x="127" y="11"/>
                      </a:cubicBezTo>
                      <a:cubicBezTo>
                        <a:pt x="128" y="11"/>
                        <a:pt x="129" y="12"/>
                        <a:pt x="130" y="12"/>
                      </a:cubicBezTo>
                      <a:cubicBezTo>
                        <a:pt x="131" y="15"/>
                        <a:pt x="133" y="18"/>
                        <a:pt x="135" y="20"/>
                      </a:cubicBezTo>
                      <a:cubicBezTo>
                        <a:pt x="135" y="21"/>
                        <a:pt x="135" y="22"/>
                        <a:pt x="135" y="23"/>
                      </a:cubicBezTo>
                      <a:cubicBezTo>
                        <a:pt x="135" y="25"/>
                        <a:pt x="135" y="28"/>
                        <a:pt x="134" y="30"/>
                      </a:cubicBezTo>
                      <a:cubicBezTo>
                        <a:pt x="134" y="33"/>
                        <a:pt x="134" y="33"/>
                        <a:pt x="134" y="33"/>
                      </a:cubicBezTo>
                      <a:cubicBezTo>
                        <a:pt x="133" y="33"/>
                        <a:pt x="133" y="33"/>
                        <a:pt x="133" y="33"/>
                      </a:cubicBezTo>
                      <a:cubicBezTo>
                        <a:pt x="133" y="34"/>
                        <a:pt x="132" y="34"/>
                        <a:pt x="132" y="34"/>
                      </a:cubicBezTo>
                      <a:cubicBezTo>
                        <a:pt x="131" y="35"/>
                        <a:pt x="130" y="35"/>
                        <a:pt x="129" y="36"/>
                      </a:cubicBezTo>
                      <a:cubicBezTo>
                        <a:pt x="126" y="37"/>
                        <a:pt x="122" y="39"/>
                        <a:pt x="121" y="44"/>
                      </a:cubicBezTo>
                      <a:cubicBezTo>
                        <a:pt x="119" y="49"/>
                        <a:pt x="117" y="54"/>
                        <a:pt x="119" y="62"/>
                      </a:cubicBezTo>
                      <a:cubicBezTo>
                        <a:pt x="119" y="62"/>
                        <a:pt x="119" y="62"/>
                        <a:pt x="119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17" y="62"/>
                        <a:pt x="116" y="62"/>
                        <a:pt x="115" y="61"/>
                      </a:cubicBezTo>
                      <a:cubicBezTo>
                        <a:pt x="113" y="61"/>
                        <a:pt x="111" y="61"/>
                        <a:pt x="109" y="60"/>
                      </a:cubicBezTo>
                      <a:cubicBezTo>
                        <a:pt x="99" y="59"/>
                        <a:pt x="91" y="60"/>
                        <a:pt x="84" y="64"/>
                      </a:cubicBezTo>
                      <a:cubicBezTo>
                        <a:pt x="81" y="66"/>
                        <a:pt x="78" y="68"/>
                        <a:pt x="76" y="70"/>
                      </a:cubicBezTo>
                      <a:cubicBezTo>
                        <a:pt x="74" y="72"/>
                        <a:pt x="72" y="74"/>
                        <a:pt x="71" y="77"/>
                      </a:cubicBezTo>
                      <a:cubicBezTo>
                        <a:pt x="71" y="78"/>
                        <a:pt x="71" y="78"/>
                        <a:pt x="71" y="78"/>
                      </a:cubicBezTo>
                      <a:cubicBezTo>
                        <a:pt x="68" y="82"/>
                        <a:pt x="66" y="87"/>
                        <a:pt x="65" y="92"/>
                      </a:cubicBezTo>
                      <a:cubicBezTo>
                        <a:pt x="64" y="95"/>
                        <a:pt x="64" y="99"/>
                        <a:pt x="64" y="103"/>
                      </a:cubicBezTo>
                      <a:cubicBezTo>
                        <a:pt x="64" y="104"/>
                        <a:pt x="64" y="104"/>
                        <a:pt x="64" y="105"/>
                      </a:cubicBezTo>
                      <a:cubicBezTo>
                        <a:pt x="64" y="107"/>
                        <a:pt x="65" y="108"/>
                        <a:pt x="65" y="110"/>
                      </a:cubicBezTo>
                      <a:cubicBezTo>
                        <a:pt x="65" y="111"/>
                        <a:pt x="66" y="112"/>
                        <a:pt x="66" y="112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6" y="113"/>
                        <a:pt x="64" y="113"/>
                        <a:pt x="64" y="113"/>
                      </a:cubicBezTo>
                      <a:cubicBezTo>
                        <a:pt x="63" y="113"/>
                        <a:pt x="62" y="113"/>
                        <a:pt x="61" y="113"/>
                      </a:cubicBezTo>
                      <a:cubicBezTo>
                        <a:pt x="59" y="113"/>
                        <a:pt x="57" y="114"/>
                        <a:pt x="55" y="115"/>
                      </a:cubicBezTo>
                      <a:cubicBezTo>
                        <a:pt x="53" y="116"/>
                        <a:pt x="50" y="118"/>
                        <a:pt x="48" y="122"/>
                      </a:cubicBezTo>
                      <a:cubicBezTo>
                        <a:pt x="43" y="129"/>
                        <a:pt x="40" y="136"/>
                        <a:pt x="39" y="144"/>
                      </a:cubicBezTo>
                      <a:cubicBezTo>
                        <a:pt x="39" y="145"/>
                        <a:pt x="39" y="149"/>
                        <a:pt x="39" y="149"/>
                      </a:cubicBezTo>
                      <a:cubicBezTo>
                        <a:pt x="33" y="146"/>
                        <a:pt x="33" y="146"/>
                        <a:pt x="33" y="146"/>
                      </a:cubicBezTo>
                      <a:lnTo>
                        <a:pt x="30" y="147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6" y="556"/>
                  <a:ext cx="168" cy="122"/>
                </a:xfrm>
                <a:custGeom>
                  <a:avLst/>
                  <a:gdLst>
                    <a:gd name="T0" fmla="*/ 196 w 206"/>
                    <a:gd name="T1" fmla="*/ 121 h 150"/>
                    <a:gd name="T2" fmla="*/ 72 w 206"/>
                    <a:gd name="T3" fmla="*/ 126 h 150"/>
                    <a:gd name="T4" fmla="*/ 27 w 206"/>
                    <a:gd name="T5" fmla="*/ 92 h 150"/>
                    <a:gd name="T6" fmla="*/ 8 w 206"/>
                    <a:gd name="T7" fmla="*/ 65 h 150"/>
                    <a:gd name="T8" fmla="*/ 2 w 206"/>
                    <a:gd name="T9" fmla="*/ 21 h 150"/>
                    <a:gd name="T10" fmla="*/ 6 w 206"/>
                    <a:gd name="T11" fmla="*/ 8 h 150"/>
                    <a:gd name="T12" fmla="*/ 10 w 206"/>
                    <a:gd name="T13" fmla="*/ 1 h 150"/>
                    <a:gd name="T14" fmla="*/ 16 w 206"/>
                    <a:gd name="T15" fmla="*/ 1 h 150"/>
                    <a:gd name="T16" fmla="*/ 22 w 206"/>
                    <a:gd name="T17" fmla="*/ 12 h 150"/>
                    <a:gd name="T18" fmla="*/ 18 w 206"/>
                    <a:gd name="T19" fmla="*/ 23 h 150"/>
                    <a:gd name="T20" fmla="*/ 15 w 206"/>
                    <a:gd name="T21" fmla="*/ 29 h 150"/>
                    <a:gd name="T22" fmla="*/ 16 w 206"/>
                    <a:gd name="T23" fmla="*/ 28 h 150"/>
                    <a:gd name="T24" fmla="*/ 17 w 206"/>
                    <a:gd name="T25" fmla="*/ 27 h 150"/>
                    <a:gd name="T26" fmla="*/ 23 w 206"/>
                    <a:gd name="T27" fmla="*/ 21 h 150"/>
                    <a:gd name="T28" fmla="*/ 25 w 206"/>
                    <a:gd name="T29" fmla="*/ 20 h 150"/>
                    <a:gd name="T30" fmla="*/ 33 w 206"/>
                    <a:gd name="T31" fmla="*/ 19 h 150"/>
                    <a:gd name="T32" fmla="*/ 42 w 206"/>
                    <a:gd name="T33" fmla="*/ 38 h 150"/>
                    <a:gd name="T34" fmla="*/ 41 w 206"/>
                    <a:gd name="T35" fmla="*/ 42 h 150"/>
                    <a:gd name="T36" fmla="*/ 40 w 206"/>
                    <a:gd name="T37" fmla="*/ 51 h 150"/>
                    <a:gd name="T38" fmla="*/ 45 w 206"/>
                    <a:gd name="T39" fmla="*/ 42 h 150"/>
                    <a:gd name="T40" fmla="*/ 46 w 206"/>
                    <a:gd name="T41" fmla="*/ 41 h 150"/>
                    <a:gd name="T42" fmla="*/ 51 w 206"/>
                    <a:gd name="T43" fmla="*/ 41 h 150"/>
                    <a:gd name="T44" fmla="*/ 56 w 206"/>
                    <a:gd name="T45" fmla="*/ 46 h 150"/>
                    <a:gd name="T46" fmla="*/ 89 w 206"/>
                    <a:gd name="T47" fmla="*/ 92 h 150"/>
                    <a:gd name="T48" fmla="*/ 106 w 206"/>
                    <a:gd name="T49" fmla="*/ 103 h 150"/>
                    <a:gd name="T50" fmla="*/ 111 w 206"/>
                    <a:gd name="T51" fmla="*/ 107 h 150"/>
                    <a:gd name="T52" fmla="*/ 115 w 206"/>
                    <a:gd name="T53" fmla="*/ 109 h 150"/>
                    <a:gd name="T54" fmla="*/ 122 w 206"/>
                    <a:gd name="T55" fmla="*/ 112 h 150"/>
                    <a:gd name="T56" fmla="*/ 142 w 206"/>
                    <a:gd name="T57" fmla="*/ 118 h 150"/>
                    <a:gd name="T58" fmla="*/ 159 w 206"/>
                    <a:gd name="T59" fmla="*/ 120 h 150"/>
                    <a:gd name="T60" fmla="*/ 162 w 206"/>
                    <a:gd name="T61" fmla="*/ 120 h 150"/>
                    <a:gd name="T62" fmla="*/ 205 w 206"/>
                    <a:gd name="T63" fmla="*/ 114 h 150"/>
                    <a:gd name="T64" fmla="*/ 206 w 206"/>
                    <a:gd name="T65" fmla="*/ 113 h 150"/>
                    <a:gd name="T66" fmla="*/ 205 w 206"/>
                    <a:gd name="T67" fmla="*/ 114 h 150"/>
                    <a:gd name="T68" fmla="*/ 205 w 206"/>
                    <a:gd name="T69" fmla="*/ 116 h 150"/>
                    <a:gd name="T70" fmla="*/ 203 w 206"/>
                    <a:gd name="T71" fmla="*/ 117 h 150"/>
                    <a:gd name="T72" fmla="*/ 201 w 206"/>
                    <a:gd name="T73" fmla="*/ 118 h 150"/>
                    <a:gd name="T74" fmla="*/ 196 w 206"/>
                    <a:gd name="T75" fmla="*/ 121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" h="150">
                      <a:moveTo>
                        <a:pt x="196" y="121"/>
                      </a:moveTo>
                      <a:cubicBezTo>
                        <a:pt x="185" y="127"/>
                        <a:pt x="127" y="150"/>
                        <a:pt x="72" y="126"/>
                      </a:cubicBezTo>
                      <a:cubicBezTo>
                        <a:pt x="56" y="119"/>
                        <a:pt x="42" y="107"/>
                        <a:pt x="27" y="92"/>
                      </a:cubicBezTo>
                      <a:cubicBezTo>
                        <a:pt x="18" y="83"/>
                        <a:pt x="12" y="74"/>
                        <a:pt x="8" y="65"/>
                      </a:cubicBezTo>
                      <a:cubicBezTo>
                        <a:pt x="2" y="51"/>
                        <a:pt x="0" y="36"/>
                        <a:pt x="2" y="21"/>
                      </a:cubicBezTo>
                      <a:cubicBezTo>
                        <a:pt x="3" y="15"/>
                        <a:pt x="6" y="8"/>
                        <a:pt x="6" y="8"/>
                      </a:cubicBezTo>
                      <a:cubicBezTo>
                        <a:pt x="6" y="6"/>
                        <a:pt x="9" y="1"/>
                        <a:pt x="10" y="1"/>
                      </a:cubicBezTo>
                      <a:cubicBezTo>
                        <a:pt x="12" y="0"/>
                        <a:pt x="13" y="0"/>
                        <a:pt x="16" y="1"/>
                      </a:cubicBezTo>
                      <a:cubicBezTo>
                        <a:pt x="19" y="3"/>
                        <a:pt x="21" y="7"/>
                        <a:pt x="22" y="12"/>
                      </a:cubicBezTo>
                      <a:cubicBezTo>
                        <a:pt x="22" y="16"/>
                        <a:pt x="20" y="20"/>
                        <a:pt x="18" y="23"/>
                      </a:cubicBezTo>
                      <a:cubicBezTo>
                        <a:pt x="16" y="27"/>
                        <a:pt x="15" y="30"/>
                        <a:pt x="15" y="29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8"/>
                        <a:pt x="17" y="27"/>
                        <a:pt x="17" y="27"/>
                      </a:cubicBezTo>
                      <a:cubicBezTo>
                        <a:pt x="19" y="25"/>
                        <a:pt x="21" y="23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7" y="19"/>
                        <a:pt x="30" y="18"/>
                        <a:pt x="33" y="19"/>
                      </a:cubicBezTo>
                      <a:cubicBezTo>
                        <a:pt x="40" y="23"/>
                        <a:pt x="43" y="31"/>
                        <a:pt x="42" y="38"/>
                      </a:cubicBezTo>
                      <a:cubicBezTo>
                        <a:pt x="42" y="39"/>
                        <a:pt x="42" y="41"/>
                        <a:pt x="41" y="42"/>
                      </a:cubicBezTo>
                      <a:cubicBezTo>
                        <a:pt x="41" y="42"/>
                        <a:pt x="38" y="48"/>
                        <a:pt x="40" y="51"/>
                      </a:cubicBezTo>
                      <a:cubicBezTo>
                        <a:pt x="39" y="44"/>
                        <a:pt x="44" y="42"/>
                        <a:pt x="45" y="42"/>
                      </a:cubicBezTo>
                      <a:cubicBezTo>
                        <a:pt x="46" y="41"/>
                        <a:pt x="46" y="41"/>
                        <a:pt x="46" y="41"/>
                      </a:cubicBezTo>
                      <a:cubicBezTo>
                        <a:pt x="47" y="40"/>
                        <a:pt x="49" y="40"/>
                        <a:pt x="51" y="41"/>
                      </a:cubicBezTo>
                      <a:cubicBezTo>
                        <a:pt x="53" y="42"/>
                        <a:pt x="55" y="44"/>
                        <a:pt x="56" y="46"/>
                      </a:cubicBezTo>
                      <a:cubicBezTo>
                        <a:pt x="61" y="64"/>
                        <a:pt x="72" y="79"/>
                        <a:pt x="89" y="92"/>
                      </a:cubicBezTo>
                      <a:cubicBezTo>
                        <a:pt x="95" y="96"/>
                        <a:pt x="100" y="100"/>
                        <a:pt x="106" y="103"/>
                      </a:cubicBezTo>
                      <a:cubicBezTo>
                        <a:pt x="107" y="105"/>
                        <a:pt x="109" y="106"/>
                        <a:pt x="111" y="107"/>
                      </a:cubicBezTo>
                      <a:cubicBezTo>
                        <a:pt x="112" y="108"/>
                        <a:pt x="114" y="108"/>
                        <a:pt x="115" y="109"/>
                      </a:cubicBezTo>
                      <a:cubicBezTo>
                        <a:pt x="118" y="110"/>
                        <a:pt x="120" y="111"/>
                        <a:pt x="122" y="112"/>
                      </a:cubicBezTo>
                      <a:cubicBezTo>
                        <a:pt x="129" y="114"/>
                        <a:pt x="135" y="116"/>
                        <a:pt x="142" y="118"/>
                      </a:cubicBezTo>
                      <a:cubicBezTo>
                        <a:pt x="148" y="120"/>
                        <a:pt x="153" y="120"/>
                        <a:pt x="159" y="120"/>
                      </a:cubicBezTo>
                      <a:cubicBezTo>
                        <a:pt x="160" y="120"/>
                        <a:pt x="161" y="120"/>
                        <a:pt x="162" y="120"/>
                      </a:cubicBezTo>
                      <a:cubicBezTo>
                        <a:pt x="176" y="121"/>
                        <a:pt x="190" y="119"/>
                        <a:pt x="205" y="114"/>
                      </a:cubicBezTo>
                      <a:cubicBezTo>
                        <a:pt x="206" y="113"/>
                        <a:pt x="206" y="113"/>
                        <a:pt x="206" y="113"/>
                      </a:cubicBezTo>
                      <a:cubicBezTo>
                        <a:pt x="205" y="114"/>
                        <a:pt x="205" y="114"/>
                        <a:pt x="205" y="114"/>
                      </a:cubicBezTo>
                      <a:cubicBezTo>
                        <a:pt x="205" y="115"/>
                        <a:pt x="205" y="115"/>
                        <a:pt x="205" y="116"/>
                      </a:cubicBezTo>
                      <a:cubicBezTo>
                        <a:pt x="204" y="116"/>
                        <a:pt x="204" y="117"/>
                        <a:pt x="203" y="117"/>
                      </a:cubicBezTo>
                      <a:cubicBezTo>
                        <a:pt x="201" y="118"/>
                        <a:pt x="201" y="118"/>
                        <a:pt x="201" y="118"/>
                      </a:cubicBezTo>
                      <a:cubicBezTo>
                        <a:pt x="199" y="119"/>
                        <a:pt x="198" y="120"/>
                        <a:pt x="196" y="121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37" y="492"/>
                  <a:ext cx="50" cy="28"/>
                </a:xfrm>
                <a:custGeom>
                  <a:avLst/>
                  <a:gdLst>
                    <a:gd name="T0" fmla="*/ 58 w 61"/>
                    <a:gd name="T1" fmla="*/ 31 h 34"/>
                    <a:gd name="T2" fmla="*/ 46 w 61"/>
                    <a:gd name="T3" fmla="*/ 30 h 34"/>
                    <a:gd name="T4" fmla="*/ 36 w 61"/>
                    <a:gd name="T5" fmla="*/ 25 h 34"/>
                    <a:gd name="T6" fmla="*/ 45 w 61"/>
                    <a:gd name="T7" fmla="*/ 30 h 34"/>
                    <a:gd name="T8" fmla="*/ 32 w 61"/>
                    <a:gd name="T9" fmla="*/ 28 h 34"/>
                    <a:gd name="T10" fmla="*/ 19 w 61"/>
                    <a:gd name="T11" fmla="*/ 21 h 34"/>
                    <a:gd name="T12" fmla="*/ 19 w 61"/>
                    <a:gd name="T13" fmla="*/ 21 h 34"/>
                    <a:gd name="T14" fmla="*/ 30 w 61"/>
                    <a:gd name="T15" fmla="*/ 32 h 34"/>
                    <a:gd name="T16" fmla="*/ 25 w 61"/>
                    <a:gd name="T17" fmla="*/ 33 h 34"/>
                    <a:gd name="T18" fmla="*/ 24 w 61"/>
                    <a:gd name="T19" fmla="*/ 33 h 34"/>
                    <a:gd name="T20" fmla="*/ 20 w 61"/>
                    <a:gd name="T21" fmla="*/ 33 h 34"/>
                    <a:gd name="T22" fmla="*/ 14 w 61"/>
                    <a:gd name="T23" fmla="*/ 29 h 34"/>
                    <a:gd name="T24" fmla="*/ 16 w 61"/>
                    <a:gd name="T25" fmla="*/ 28 h 34"/>
                    <a:gd name="T26" fmla="*/ 7 w 61"/>
                    <a:gd name="T27" fmla="*/ 23 h 34"/>
                    <a:gd name="T28" fmla="*/ 11 w 61"/>
                    <a:gd name="T29" fmla="*/ 23 h 34"/>
                    <a:gd name="T30" fmla="*/ 22 w 61"/>
                    <a:gd name="T31" fmla="*/ 28 h 34"/>
                    <a:gd name="T32" fmla="*/ 23 w 61"/>
                    <a:gd name="T33" fmla="*/ 28 h 34"/>
                    <a:gd name="T34" fmla="*/ 18 w 61"/>
                    <a:gd name="T35" fmla="*/ 23 h 34"/>
                    <a:gd name="T36" fmla="*/ 13 w 61"/>
                    <a:gd name="T37" fmla="*/ 18 h 34"/>
                    <a:gd name="T38" fmla="*/ 17 w 61"/>
                    <a:gd name="T39" fmla="*/ 19 h 34"/>
                    <a:gd name="T40" fmla="*/ 17 w 61"/>
                    <a:gd name="T41" fmla="*/ 18 h 34"/>
                    <a:gd name="T42" fmla="*/ 0 w 61"/>
                    <a:gd name="T43" fmla="*/ 10 h 34"/>
                    <a:gd name="T44" fmla="*/ 37 w 61"/>
                    <a:gd name="T45" fmla="*/ 22 h 34"/>
                    <a:gd name="T46" fmla="*/ 29 w 61"/>
                    <a:gd name="T47" fmla="*/ 16 h 34"/>
                    <a:gd name="T48" fmla="*/ 21 w 61"/>
                    <a:gd name="T49" fmla="*/ 11 h 34"/>
                    <a:gd name="T50" fmla="*/ 12 w 61"/>
                    <a:gd name="T51" fmla="*/ 6 h 34"/>
                    <a:gd name="T52" fmla="*/ 2 w 61"/>
                    <a:gd name="T53" fmla="*/ 2 h 34"/>
                    <a:gd name="T54" fmla="*/ 2 w 61"/>
                    <a:gd name="T55" fmla="*/ 1 h 34"/>
                    <a:gd name="T56" fmla="*/ 14 w 61"/>
                    <a:gd name="T57" fmla="*/ 5 h 34"/>
                    <a:gd name="T58" fmla="*/ 21 w 61"/>
                    <a:gd name="T59" fmla="*/ 8 h 34"/>
                    <a:gd name="T60" fmla="*/ 24 w 61"/>
                    <a:gd name="T61" fmla="*/ 8 h 34"/>
                    <a:gd name="T62" fmla="*/ 24 w 61"/>
                    <a:gd name="T63" fmla="*/ 7 h 34"/>
                    <a:gd name="T64" fmla="*/ 13 w 61"/>
                    <a:gd name="T65" fmla="*/ 2 h 34"/>
                    <a:gd name="T66" fmla="*/ 25 w 61"/>
                    <a:gd name="T67" fmla="*/ 6 h 34"/>
                    <a:gd name="T68" fmla="*/ 44 w 61"/>
                    <a:gd name="T69" fmla="*/ 9 h 34"/>
                    <a:gd name="T70" fmla="*/ 32 w 61"/>
                    <a:gd name="T71" fmla="*/ 4 h 34"/>
                    <a:gd name="T72" fmla="*/ 34 w 61"/>
                    <a:gd name="T73" fmla="*/ 3 h 34"/>
                    <a:gd name="T74" fmla="*/ 26 w 61"/>
                    <a:gd name="T75" fmla="*/ 0 h 34"/>
                    <a:gd name="T76" fmla="*/ 26 w 61"/>
                    <a:gd name="T77" fmla="*/ 0 h 34"/>
                    <a:gd name="T78" fmla="*/ 61 w 61"/>
                    <a:gd name="T79" fmla="*/ 10 h 34"/>
                    <a:gd name="T80" fmla="*/ 58 w 61"/>
                    <a:gd name="T81" fmla="*/ 31 h 34"/>
                    <a:gd name="T82" fmla="*/ 41 w 61"/>
                    <a:gd name="T83" fmla="*/ 11 h 34"/>
                    <a:gd name="T84" fmla="*/ 56 w 61"/>
                    <a:gd name="T85" fmla="*/ 17 h 34"/>
                    <a:gd name="T86" fmla="*/ 41 w 61"/>
                    <a:gd name="T87" fmla="*/ 11 h 34"/>
                    <a:gd name="T88" fmla="*/ 45 w 61"/>
                    <a:gd name="T89" fmla="*/ 22 h 34"/>
                    <a:gd name="T90" fmla="*/ 45 w 61"/>
                    <a:gd name="T91" fmla="*/ 21 h 34"/>
                    <a:gd name="T92" fmla="*/ 34 w 61"/>
                    <a:gd name="T93" fmla="*/ 15 h 34"/>
                    <a:gd name="T94" fmla="*/ 33 w 61"/>
                    <a:gd name="T95" fmla="*/ 15 h 34"/>
                    <a:gd name="T96" fmla="*/ 45 w 61"/>
                    <a:gd name="T97" fmla="*/ 22 h 34"/>
                    <a:gd name="T98" fmla="*/ 54 w 61"/>
                    <a:gd name="T99" fmla="*/ 29 h 34"/>
                    <a:gd name="T100" fmla="*/ 55 w 61"/>
                    <a:gd name="T101" fmla="*/ 28 h 34"/>
                    <a:gd name="T102" fmla="*/ 48 w 61"/>
                    <a:gd name="T103" fmla="*/ 24 h 34"/>
                    <a:gd name="T104" fmla="*/ 48 w 61"/>
                    <a:gd name="T105" fmla="*/ 25 h 34"/>
                    <a:gd name="T106" fmla="*/ 54 w 61"/>
                    <a:gd name="T107" fmla="*/ 29 h 34"/>
                    <a:gd name="T108" fmla="*/ 49 w 61"/>
                    <a:gd name="T109" fmla="*/ 16 h 34"/>
                    <a:gd name="T110" fmla="*/ 49 w 61"/>
                    <a:gd name="T111" fmla="*/ 16 h 34"/>
                    <a:gd name="T112" fmla="*/ 41 w 61"/>
                    <a:gd name="T113" fmla="*/ 12 h 34"/>
                    <a:gd name="T114" fmla="*/ 40 w 61"/>
                    <a:gd name="T115" fmla="*/ 13 h 34"/>
                    <a:gd name="T116" fmla="*/ 49 w 61"/>
                    <a:gd name="T117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1" h="34">
                      <a:moveTo>
                        <a:pt x="58" y="31"/>
                      </a:moveTo>
                      <a:cubicBezTo>
                        <a:pt x="54" y="32"/>
                        <a:pt x="50" y="31"/>
                        <a:pt x="46" y="30"/>
                      </a:cubicBezTo>
                      <a:cubicBezTo>
                        <a:pt x="43" y="28"/>
                        <a:pt x="40" y="26"/>
                        <a:pt x="36" y="25"/>
                      </a:cubicBezTo>
                      <a:cubicBezTo>
                        <a:pt x="39" y="26"/>
                        <a:pt x="42" y="28"/>
                        <a:pt x="45" y="30"/>
                      </a:cubicBezTo>
                      <a:cubicBezTo>
                        <a:pt x="40" y="31"/>
                        <a:pt x="36" y="32"/>
                        <a:pt x="32" y="28"/>
                      </a:cubicBezTo>
                      <a:cubicBezTo>
                        <a:pt x="28" y="25"/>
                        <a:pt x="23" y="23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2" y="25"/>
                        <a:pt x="26" y="29"/>
                        <a:pt x="30" y="32"/>
                      </a:cubicBezTo>
                      <a:cubicBezTo>
                        <a:pt x="28" y="33"/>
                        <a:pt x="27" y="33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2" y="34"/>
                        <a:pt x="22" y="34"/>
                        <a:pt x="20" y="33"/>
                      </a:cubicBezTo>
                      <a:cubicBezTo>
                        <a:pt x="18" y="31"/>
                        <a:pt x="16" y="30"/>
                        <a:pt x="14" y="29"/>
                      </a:cubicBezTo>
                      <a:cubicBezTo>
                        <a:pt x="15" y="28"/>
                        <a:pt x="15" y="28"/>
                        <a:pt x="16" y="28"/>
                      </a:cubicBezTo>
                      <a:cubicBezTo>
                        <a:pt x="13" y="26"/>
                        <a:pt x="10" y="25"/>
                        <a:pt x="7" y="23"/>
                      </a:cubicBezTo>
                      <a:cubicBezTo>
                        <a:pt x="8" y="22"/>
                        <a:pt x="10" y="26"/>
                        <a:pt x="11" y="23"/>
                      </a:cubicBezTo>
                      <a:cubicBezTo>
                        <a:pt x="15" y="24"/>
                        <a:pt x="18" y="26"/>
                        <a:pt x="22" y="28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1" y="26"/>
                        <a:pt x="20" y="25"/>
                        <a:pt x="18" y="23"/>
                      </a:cubicBezTo>
                      <a:cubicBezTo>
                        <a:pt x="16" y="22"/>
                        <a:pt x="15" y="20"/>
                        <a:pt x="13" y="18"/>
                      </a:cubicBezTo>
                      <a:cubicBezTo>
                        <a:pt x="14" y="19"/>
                        <a:pt x="16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2" y="16"/>
                        <a:pt x="6" y="13"/>
                        <a:pt x="0" y="10"/>
                      </a:cubicBezTo>
                      <a:cubicBezTo>
                        <a:pt x="13" y="12"/>
                        <a:pt x="24" y="20"/>
                        <a:pt x="37" y="22"/>
                      </a:cubicBezTo>
                      <a:cubicBezTo>
                        <a:pt x="35" y="20"/>
                        <a:pt x="32" y="18"/>
                        <a:pt x="29" y="16"/>
                      </a:cubicBezTo>
                      <a:cubicBezTo>
                        <a:pt x="26" y="14"/>
                        <a:pt x="23" y="13"/>
                        <a:pt x="21" y="11"/>
                      </a:cubicBezTo>
                      <a:cubicBezTo>
                        <a:pt x="18" y="9"/>
                        <a:pt x="15" y="7"/>
                        <a:pt x="12" y="6"/>
                      </a:cubicBezTo>
                      <a:cubicBezTo>
                        <a:pt x="8" y="4"/>
                        <a:pt x="5" y="3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6" y="3"/>
                        <a:pt x="10" y="4"/>
                        <a:pt x="14" y="5"/>
                      </a:cubicBezTo>
                      <a:cubicBezTo>
                        <a:pt x="16" y="6"/>
                        <a:pt x="18" y="7"/>
                        <a:pt x="21" y="8"/>
                      </a:cubicBezTo>
                      <a:cubicBezTo>
                        <a:pt x="22" y="8"/>
                        <a:pt x="23" y="8"/>
                        <a:pt x="24" y="8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0" y="5"/>
                        <a:pt x="17" y="4"/>
                        <a:pt x="13" y="2"/>
                      </a:cubicBezTo>
                      <a:cubicBezTo>
                        <a:pt x="17" y="2"/>
                        <a:pt x="21" y="4"/>
                        <a:pt x="25" y="6"/>
                      </a:cubicBezTo>
                      <a:cubicBezTo>
                        <a:pt x="31" y="9"/>
                        <a:pt x="37" y="10"/>
                        <a:pt x="44" y="9"/>
                      </a:cubicBezTo>
                      <a:cubicBezTo>
                        <a:pt x="40" y="6"/>
                        <a:pt x="36" y="5"/>
                        <a:pt x="32" y="4"/>
                      </a:cubicBezTo>
                      <a:cubicBezTo>
                        <a:pt x="32" y="4"/>
                        <a:pt x="33" y="4"/>
                        <a:pt x="34" y="3"/>
                      </a:cubicBezTo>
                      <a:cubicBezTo>
                        <a:pt x="31" y="2"/>
                        <a:pt x="29" y="1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39" y="2"/>
                        <a:pt x="50" y="6"/>
                        <a:pt x="61" y="10"/>
                      </a:cubicBezTo>
                      <a:cubicBezTo>
                        <a:pt x="56" y="19"/>
                        <a:pt x="55" y="26"/>
                        <a:pt x="58" y="31"/>
                      </a:cubicBezTo>
                      <a:moveTo>
                        <a:pt x="41" y="11"/>
                      </a:moveTo>
                      <a:cubicBezTo>
                        <a:pt x="46" y="13"/>
                        <a:pt x="51" y="14"/>
                        <a:pt x="56" y="17"/>
                      </a:cubicBezTo>
                      <a:cubicBezTo>
                        <a:pt x="51" y="13"/>
                        <a:pt x="47" y="11"/>
                        <a:pt x="41" y="11"/>
                      </a:cubicBezTo>
                      <a:moveTo>
                        <a:pt x="45" y="22"/>
                      </a:moveTo>
                      <a:cubicBezTo>
                        <a:pt x="45" y="21"/>
                        <a:pt x="45" y="21"/>
                        <a:pt x="45" y="21"/>
                      </a:cubicBezTo>
                      <a:cubicBezTo>
                        <a:pt x="41" y="19"/>
                        <a:pt x="37" y="17"/>
                        <a:pt x="34" y="15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37" y="18"/>
                        <a:pt x="41" y="20"/>
                        <a:pt x="45" y="22"/>
                      </a:cubicBezTo>
                      <a:moveTo>
                        <a:pt x="54" y="29"/>
                      </a:move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53" y="27"/>
                        <a:pt x="50" y="26"/>
                        <a:pt x="48" y="24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0" y="26"/>
                        <a:pt x="52" y="28"/>
                        <a:pt x="54" y="29"/>
                      </a:cubicBezTo>
                      <a:moveTo>
                        <a:pt x="49" y="16"/>
                      </a:move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6" y="15"/>
                        <a:pt x="43" y="14"/>
                        <a:pt x="41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3" y="14"/>
                        <a:pt x="46" y="15"/>
                        <a:pt x="49" y="1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10" y="527"/>
                  <a:ext cx="32" cy="38"/>
                </a:xfrm>
                <a:custGeom>
                  <a:avLst/>
                  <a:gdLst>
                    <a:gd name="T0" fmla="*/ 28 w 39"/>
                    <a:gd name="T1" fmla="*/ 33 h 46"/>
                    <a:gd name="T2" fmla="*/ 33 w 39"/>
                    <a:gd name="T3" fmla="*/ 40 h 46"/>
                    <a:gd name="T4" fmla="*/ 27 w 39"/>
                    <a:gd name="T5" fmla="*/ 41 h 46"/>
                    <a:gd name="T6" fmla="*/ 22 w 39"/>
                    <a:gd name="T7" fmla="*/ 38 h 46"/>
                    <a:gd name="T8" fmla="*/ 25 w 39"/>
                    <a:gd name="T9" fmla="*/ 42 h 46"/>
                    <a:gd name="T10" fmla="*/ 21 w 39"/>
                    <a:gd name="T11" fmla="*/ 46 h 46"/>
                    <a:gd name="T12" fmla="*/ 13 w 39"/>
                    <a:gd name="T13" fmla="*/ 35 h 46"/>
                    <a:gd name="T14" fmla="*/ 11 w 39"/>
                    <a:gd name="T15" fmla="*/ 32 h 46"/>
                    <a:gd name="T16" fmla="*/ 6 w 39"/>
                    <a:gd name="T17" fmla="*/ 21 h 46"/>
                    <a:gd name="T18" fmla="*/ 3 w 39"/>
                    <a:gd name="T19" fmla="*/ 16 h 46"/>
                    <a:gd name="T20" fmla="*/ 0 w 39"/>
                    <a:gd name="T21" fmla="*/ 11 h 46"/>
                    <a:gd name="T22" fmla="*/ 14 w 39"/>
                    <a:gd name="T23" fmla="*/ 28 h 46"/>
                    <a:gd name="T24" fmla="*/ 15 w 39"/>
                    <a:gd name="T25" fmla="*/ 27 h 46"/>
                    <a:gd name="T26" fmla="*/ 12 w 39"/>
                    <a:gd name="T27" fmla="*/ 21 h 46"/>
                    <a:gd name="T28" fmla="*/ 2 w 39"/>
                    <a:gd name="T29" fmla="*/ 4 h 46"/>
                    <a:gd name="T30" fmla="*/ 2 w 39"/>
                    <a:gd name="T31" fmla="*/ 3 h 46"/>
                    <a:gd name="T32" fmla="*/ 16 w 39"/>
                    <a:gd name="T33" fmla="*/ 19 h 46"/>
                    <a:gd name="T34" fmla="*/ 32 w 39"/>
                    <a:gd name="T35" fmla="*/ 32 h 46"/>
                    <a:gd name="T36" fmla="*/ 25 w 39"/>
                    <a:gd name="T37" fmla="*/ 23 h 46"/>
                    <a:gd name="T38" fmla="*/ 19 w 39"/>
                    <a:gd name="T39" fmla="*/ 14 h 46"/>
                    <a:gd name="T40" fmla="*/ 17 w 39"/>
                    <a:gd name="T41" fmla="*/ 10 h 46"/>
                    <a:gd name="T42" fmla="*/ 12 w 39"/>
                    <a:gd name="T43" fmla="*/ 2 h 46"/>
                    <a:gd name="T44" fmla="*/ 13 w 39"/>
                    <a:gd name="T45" fmla="*/ 2 h 46"/>
                    <a:gd name="T46" fmla="*/ 20 w 39"/>
                    <a:gd name="T47" fmla="*/ 11 h 46"/>
                    <a:gd name="T48" fmla="*/ 20 w 39"/>
                    <a:gd name="T49" fmla="*/ 11 h 46"/>
                    <a:gd name="T50" fmla="*/ 18 w 39"/>
                    <a:gd name="T51" fmla="*/ 8 h 46"/>
                    <a:gd name="T52" fmla="*/ 18 w 39"/>
                    <a:gd name="T53" fmla="*/ 7 h 46"/>
                    <a:gd name="T54" fmla="*/ 21 w 39"/>
                    <a:gd name="T55" fmla="*/ 9 h 46"/>
                    <a:gd name="T56" fmla="*/ 35 w 39"/>
                    <a:gd name="T57" fmla="*/ 22 h 46"/>
                    <a:gd name="T58" fmla="*/ 23 w 39"/>
                    <a:gd name="T59" fmla="*/ 6 h 46"/>
                    <a:gd name="T60" fmla="*/ 23 w 39"/>
                    <a:gd name="T61" fmla="*/ 6 h 46"/>
                    <a:gd name="T62" fmla="*/ 33 w 39"/>
                    <a:gd name="T63" fmla="*/ 14 h 46"/>
                    <a:gd name="T64" fmla="*/ 32 w 39"/>
                    <a:gd name="T65" fmla="*/ 12 h 46"/>
                    <a:gd name="T66" fmla="*/ 30 w 39"/>
                    <a:gd name="T67" fmla="*/ 8 h 46"/>
                    <a:gd name="T68" fmla="*/ 27 w 39"/>
                    <a:gd name="T69" fmla="*/ 3 h 46"/>
                    <a:gd name="T70" fmla="*/ 26 w 39"/>
                    <a:gd name="T71" fmla="*/ 0 h 46"/>
                    <a:gd name="T72" fmla="*/ 27 w 39"/>
                    <a:gd name="T73" fmla="*/ 1 h 46"/>
                    <a:gd name="T74" fmla="*/ 37 w 39"/>
                    <a:gd name="T75" fmla="*/ 12 h 46"/>
                    <a:gd name="T76" fmla="*/ 38 w 39"/>
                    <a:gd name="T77" fmla="*/ 15 h 46"/>
                    <a:gd name="T78" fmla="*/ 37 w 39"/>
                    <a:gd name="T79" fmla="*/ 27 h 46"/>
                    <a:gd name="T80" fmla="*/ 29 w 39"/>
                    <a:gd name="T81" fmla="*/ 19 h 46"/>
                    <a:gd name="T82" fmla="*/ 38 w 39"/>
                    <a:gd name="T83" fmla="*/ 31 h 46"/>
                    <a:gd name="T84" fmla="*/ 35 w 39"/>
                    <a:gd name="T85" fmla="*/ 29 h 46"/>
                    <a:gd name="T86" fmla="*/ 39 w 39"/>
                    <a:gd name="T87" fmla="*/ 38 h 46"/>
                    <a:gd name="T88" fmla="*/ 39 w 39"/>
                    <a:gd name="T89" fmla="*/ 38 h 46"/>
                    <a:gd name="T90" fmla="*/ 36 w 39"/>
                    <a:gd name="T91" fmla="*/ 38 h 46"/>
                    <a:gd name="T92" fmla="*/ 28 w 39"/>
                    <a:gd name="T93" fmla="*/ 32 h 46"/>
                    <a:gd name="T94" fmla="*/ 28 w 39"/>
                    <a:gd name="T95" fmla="*/ 33 h 46"/>
                    <a:gd name="T96" fmla="*/ 18 w 39"/>
                    <a:gd name="T97" fmla="*/ 23 h 46"/>
                    <a:gd name="T98" fmla="*/ 17 w 39"/>
                    <a:gd name="T99" fmla="*/ 23 h 46"/>
                    <a:gd name="T100" fmla="*/ 27 w 39"/>
                    <a:gd name="T101" fmla="*/ 35 h 46"/>
                    <a:gd name="T102" fmla="*/ 18 w 39"/>
                    <a:gd name="T103" fmla="*/ 2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" h="46">
                      <a:moveTo>
                        <a:pt x="28" y="33"/>
                      </a:moveTo>
                      <a:cubicBezTo>
                        <a:pt x="29" y="35"/>
                        <a:pt x="31" y="38"/>
                        <a:pt x="33" y="40"/>
                      </a:cubicBezTo>
                      <a:cubicBezTo>
                        <a:pt x="31" y="41"/>
                        <a:pt x="29" y="42"/>
                        <a:pt x="27" y="41"/>
                      </a:cubicBezTo>
                      <a:cubicBezTo>
                        <a:pt x="25" y="41"/>
                        <a:pt x="24" y="39"/>
                        <a:pt x="22" y="38"/>
                      </a:cubicBezTo>
                      <a:cubicBezTo>
                        <a:pt x="23" y="40"/>
                        <a:pt x="24" y="41"/>
                        <a:pt x="25" y="42"/>
                      </a:cubicBezTo>
                      <a:cubicBezTo>
                        <a:pt x="24" y="44"/>
                        <a:pt x="22" y="45"/>
                        <a:pt x="21" y="46"/>
                      </a:cubicBezTo>
                      <a:cubicBezTo>
                        <a:pt x="18" y="43"/>
                        <a:pt x="15" y="40"/>
                        <a:pt x="13" y="35"/>
                      </a:cubicBezTo>
                      <a:cubicBezTo>
                        <a:pt x="13" y="34"/>
                        <a:pt x="12" y="33"/>
                        <a:pt x="11" y="32"/>
                      </a:cubicBezTo>
                      <a:cubicBezTo>
                        <a:pt x="9" y="28"/>
                        <a:pt x="7" y="25"/>
                        <a:pt x="6" y="21"/>
                      </a:cubicBezTo>
                      <a:cubicBezTo>
                        <a:pt x="5" y="20"/>
                        <a:pt x="4" y="18"/>
                        <a:pt x="3" y="16"/>
                      </a:cubicBezTo>
                      <a:cubicBezTo>
                        <a:pt x="2" y="15"/>
                        <a:pt x="0" y="13"/>
                        <a:pt x="0" y="11"/>
                      </a:cubicBezTo>
                      <a:cubicBezTo>
                        <a:pt x="4" y="16"/>
                        <a:pt x="9" y="22"/>
                        <a:pt x="14" y="28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4" y="25"/>
                        <a:pt x="13" y="23"/>
                        <a:pt x="12" y="21"/>
                      </a:cubicBezTo>
                      <a:cubicBezTo>
                        <a:pt x="9" y="15"/>
                        <a:pt x="5" y="10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6" y="8"/>
                        <a:pt x="11" y="14"/>
                        <a:pt x="16" y="19"/>
                      </a:cubicBezTo>
                      <a:cubicBezTo>
                        <a:pt x="21" y="24"/>
                        <a:pt x="26" y="29"/>
                        <a:pt x="32" y="32"/>
                      </a:cubicBezTo>
                      <a:cubicBezTo>
                        <a:pt x="30" y="29"/>
                        <a:pt x="27" y="26"/>
                        <a:pt x="25" y="23"/>
                      </a:cubicBezTo>
                      <a:cubicBezTo>
                        <a:pt x="23" y="20"/>
                        <a:pt x="21" y="17"/>
                        <a:pt x="19" y="14"/>
                      </a:cubicBezTo>
                      <a:cubicBezTo>
                        <a:pt x="19" y="13"/>
                        <a:pt x="18" y="12"/>
                        <a:pt x="17" y="10"/>
                      </a:cubicBezTo>
                      <a:cubicBezTo>
                        <a:pt x="16" y="8"/>
                        <a:pt x="14" y="5"/>
                        <a:pt x="12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5"/>
                        <a:pt x="18" y="8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0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9" y="8"/>
                        <a:pt x="20" y="8"/>
                        <a:pt x="21" y="9"/>
                      </a:cubicBezTo>
                      <a:cubicBezTo>
                        <a:pt x="25" y="14"/>
                        <a:pt x="30" y="18"/>
                        <a:pt x="35" y="22"/>
                      </a:cubicBezTo>
                      <a:cubicBezTo>
                        <a:pt x="32" y="16"/>
                        <a:pt x="27" y="11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6" y="8"/>
                        <a:pt x="29" y="11"/>
                        <a:pt x="33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1" y="10"/>
                        <a:pt x="31" y="9"/>
                        <a:pt x="30" y="8"/>
                      </a:cubicBezTo>
                      <a:cubicBezTo>
                        <a:pt x="28" y="7"/>
                        <a:pt x="26" y="6"/>
                        <a:pt x="27" y="3"/>
                      </a:cubicBezTo>
                      <a:cubicBezTo>
                        <a:pt x="27" y="2"/>
                        <a:pt x="26" y="1"/>
                        <a:pt x="26" y="0"/>
                      </a:cubicBezTo>
                      <a:cubicBezTo>
                        <a:pt x="26" y="0"/>
                        <a:pt x="27" y="0"/>
                        <a:pt x="27" y="1"/>
                      </a:cubicBezTo>
                      <a:cubicBezTo>
                        <a:pt x="30" y="5"/>
                        <a:pt x="34" y="8"/>
                        <a:pt x="37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ubicBezTo>
                        <a:pt x="37" y="19"/>
                        <a:pt x="36" y="23"/>
                        <a:pt x="37" y="27"/>
                      </a:cubicBezTo>
                      <a:cubicBezTo>
                        <a:pt x="34" y="24"/>
                        <a:pt x="32" y="22"/>
                        <a:pt x="29" y="19"/>
                      </a:cubicBezTo>
                      <a:cubicBezTo>
                        <a:pt x="31" y="24"/>
                        <a:pt x="37" y="26"/>
                        <a:pt x="38" y="31"/>
                      </a:cubicBezTo>
                      <a:cubicBezTo>
                        <a:pt x="36" y="30"/>
                        <a:pt x="36" y="30"/>
                        <a:pt x="35" y="29"/>
                      </a:cubicBezTo>
                      <a:cubicBezTo>
                        <a:pt x="36" y="32"/>
                        <a:pt x="38" y="35"/>
                        <a:pt x="39" y="38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8" y="38"/>
                        <a:pt x="37" y="38"/>
                        <a:pt x="36" y="38"/>
                      </a:cubicBezTo>
                      <a:cubicBezTo>
                        <a:pt x="34" y="36"/>
                        <a:pt x="31" y="34"/>
                        <a:pt x="28" y="32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moveTo>
                        <a:pt x="18" y="23"/>
                      </a:move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20" y="27"/>
                        <a:pt x="23" y="31"/>
                        <a:pt x="27" y="35"/>
                      </a:cubicBezTo>
                      <a:cubicBezTo>
                        <a:pt x="26" y="28"/>
                        <a:pt x="20" y="27"/>
                        <a:pt x="18" y="23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58" y="485"/>
                  <a:ext cx="38" cy="15"/>
                </a:xfrm>
                <a:custGeom>
                  <a:avLst/>
                  <a:gdLst>
                    <a:gd name="T0" fmla="*/ 40 w 47"/>
                    <a:gd name="T1" fmla="*/ 10 h 18"/>
                    <a:gd name="T2" fmla="*/ 24 w 47"/>
                    <a:gd name="T3" fmla="*/ 3 h 18"/>
                    <a:gd name="T4" fmla="*/ 24 w 47"/>
                    <a:gd name="T5" fmla="*/ 2 h 18"/>
                    <a:gd name="T6" fmla="*/ 45 w 47"/>
                    <a:gd name="T7" fmla="*/ 10 h 18"/>
                    <a:gd name="T8" fmla="*/ 46 w 47"/>
                    <a:gd name="T9" fmla="*/ 16 h 18"/>
                    <a:gd name="T10" fmla="*/ 35 w 47"/>
                    <a:gd name="T11" fmla="*/ 15 h 18"/>
                    <a:gd name="T12" fmla="*/ 14 w 47"/>
                    <a:gd name="T13" fmla="*/ 9 h 18"/>
                    <a:gd name="T14" fmla="*/ 14 w 47"/>
                    <a:gd name="T15" fmla="*/ 9 h 18"/>
                    <a:gd name="T16" fmla="*/ 14 w 47"/>
                    <a:gd name="T17" fmla="*/ 8 h 18"/>
                    <a:gd name="T18" fmla="*/ 21 w 47"/>
                    <a:gd name="T19" fmla="*/ 9 h 18"/>
                    <a:gd name="T20" fmla="*/ 28 w 47"/>
                    <a:gd name="T21" fmla="*/ 10 h 18"/>
                    <a:gd name="T22" fmla="*/ 28 w 47"/>
                    <a:gd name="T23" fmla="*/ 9 h 18"/>
                    <a:gd name="T24" fmla="*/ 17 w 47"/>
                    <a:gd name="T25" fmla="*/ 5 h 18"/>
                    <a:gd name="T26" fmla="*/ 10 w 47"/>
                    <a:gd name="T27" fmla="*/ 4 h 18"/>
                    <a:gd name="T28" fmla="*/ 0 w 47"/>
                    <a:gd name="T29" fmla="*/ 0 h 18"/>
                    <a:gd name="T30" fmla="*/ 5 w 47"/>
                    <a:gd name="T31" fmla="*/ 0 h 18"/>
                    <a:gd name="T32" fmla="*/ 34 w 47"/>
                    <a:gd name="T33" fmla="*/ 9 h 18"/>
                    <a:gd name="T34" fmla="*/ 39 w 47"/>
                    <a:gd name="T35" fmla="*/ 11 h 18"/>
                    <a:gd name="T36" fmla="*/ 40 w 47"/>
                    <a:gd name="T37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18">
                      <a:moveTo>
                        <a:pt x="40" y="10"/>
                      </a:moveTo>
                      <a:cubicBezTo>
                        <a:pt x="34" y="8"/>
                        <a:pt x="29" y="5"/>
                        <a:pt x="24" y="3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31" y="5"/>
                        <a:pt x="38" y="7"/>
                        <a:pt x="45" y="10"/>
                      </a:cubicBezTo>
                      <a:cubicBezTo>
                        <a:pt x="47" y="11"/>
                        <a:pt x="47" y="12"/>
                        <a:pt x="46" y="16"/>
                      </a:cubicBezTo>
                      <a:cubicBezTo>
                        <a:pt x="42" y="18"/>
                        <a:pt x="39" y="16"/>
                        <a:pt x="35" y="15"/>
                      </a:cubicBezTo>
                      <a:cubicBezTo>
                        <a:pt x="29" y="13"/>
                        <a:pt x="21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6" y="9"/>
                        <a:pt x="19" y="9"/>
                        <a:pt x="21" y="9"/>
                      </a:cubicBezTo>
                      <a:cubicBezTo>
                        <a:pt x="23" y="9"/>
                        <a:pt x="26" y="10"/>
                        <a:pt x="28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8"/>
                        <a:pt x="21" y="7"/>
                        <a:pt x="17" y="5"/>
                      </a:cubicBezTo>
                      <a:cubicBezTo>
                        <a:pt x="15" y="5"/>
                        <a:pt x="12" y="4"/>
                        <a:pt x="10" y="4"/>
                      </a:cubicBezTo>
                      <a:cubicBezTo>
                        <a:pt x="6" y="3"/>
                        <a:pt x="3" y="1"/>
                        <a:pt x="0" y="0"/>
                      </a:cubicBez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15" y="3"/>
                        <a:pt x="24" y="6"/>
                        <a:pt x="34" y="9"/>
                      </a:cubicBezTo>
                      <a:cubicBezTo>
                        <a:pt x="36" y="9"/>
                        <a:pt x="37" y="10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5" y="512"/>
                  <a:ext cx="22" cy="25"/>
                </a:xfrm>
                <a:custGeom>
                  <a:avLst/>
                  <a:gdLst>
                    <a:gd name="T0" fmla="*/ 21 w 27"/>
                    <a:gd name="T1" fmla="*/ 26 h 31"/>
                    <a:gd name="T2" fmla="*/ 5 w 27"/>
                    <a:gd name="T3" fmla="*/ 7 h 31"/>
                    <a:gd name="T4" fmla="*/ 5 w 27"/>
                    <a:gd name="T5" fmla="*/ 6 h 31"/>
                    <a:gd name="T6" fmla="*/ 17 w 27"/>
                    <a:gd name="T7" fmla="*/ 18 h 31"/>
                    <a:gd name="T8" fmla="*/ 18 w 27"/>
                    <a:gd name="T9" fmla="*/ 17 h 31"/>
                    <a:gd name="T10" fmla="*/ 2 w 27"/>
                    <a:gd name="T11" fmla="*/ 1 h 31"/>
                    <a:gd name="T12" fmla="*/ 2 w 27"/>
                    <a:gd name="T13" fmla="*/ 0 h 31"/>
                    <a:gd name="T14" fmla="*/ 6 w 27"/>
                    <a:gd name="T15" fmla="*/ 3 h 31"/>
                    <a:gd name="T16" fmla="*/ 25 w 27"/>
                    <a:gd name="T17" fmla="*/ 19 h 31"/>
                    <a:gd name="T18" fmla="*/ 24 w 27"/>
                    <a:gd name="T19" fmla="*/ 25 h 31"/>
                    <a:gd name="T20" fmla="*/ 22 w 27"/>
                    <a:gd name="T21" fmla="*/ 23 h 31"/>
                    <a:gd name="T22" fmla="*/ 21 w 27"/>
                    <a:gd name="T23" fmla="*/ 31 h 31"/>
                    <a:gd name="T24" fmla="*/ 0 w 27"/>
                    <a:gd name="T25" fmla="*/ 10 h 31"/>
                    <a:gd name="T26" fmla="*/ 1 w 27"/>
                    <a:gd name="T27" fmla="*/ 9 h 31"/>
                    <a:gd name="T28" fmla="*/ 20 w 27"/>
                    <a:gd name="T29" fmla="*/ 26 h 31"/>
                    <a:gd name="T30" fmla="*/ 21 w 27"/>
                    <a:gd name="T3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31">
                      <a:moveTo>
                        <a:pt x="21" y="26"/>
                      </a:moveTo>
                      <a:cubicBezTo>
                        <a:pt x="15" y="20"/>
                        <a:pt x="9" y="14"/>
                        <a:pt x="5" y="7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9" y="10"/>
                        <a:pt x="13" y="14"/>
                        <a:pt x="17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3" y="12"/>
                        <a:pt x="7" y="6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1"/>
                        <a:pt x="5" y="2"/>
                        <a:pt x="6" y="3"/>
                      </a:cubicBezTo>
                      <a:cubicBezTo>
                        <a:pt x="12" y="9"/>
                        <a:pt x="18" y="14"/>
                        <a:pt x="25" y="19"/>
                      </a:cubicBezTo>
                      <a:cubicBezTo>
                        <a:pt x="27" y="22"/>
                        <a:pt x="27" y="22"/>
                        <a:pt x="24" y="25"/>
                      </a:cubicBezTo>
                      <a:cubicBezTo>
                        <a:pt x="23" y="25"/>
                        <a:pt x="22" y="24"/>
                        <a:pt x="22" y="23"/>
                      </a:cubicBezTo>
                      <a:cubicBezTo>
                        <a:pt x="25" y="26"/>
                        <a:pt x="22" y="28"/>
                        <a:pt x="21" y="31"/>
                      </a:cubicBezTo>
                      <a:cubicBezTo>
                        <a:pt x="14" y="24"/>
                        <a:pt x="7" y="17"/>
                        <a:pt x="0" y="1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7" y="15"/>
                        <a:pt x="14" y="21"/>
                        <a:pt x="20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59" y="478"/>
                  <a:ext cx="38" cy="14"/>
                </a:xfrm>
                <a:custGeom>
                  <a:avLst/>
                  <a:gdLst>
                    <a:gd name="T0" fmla="*/ 47 w 47"/>
                    <a:gd name="T1" fmla="*/ 12 h 18"/>
                    <a:gd name="T2" fmla="*/ 45 w 47"/>
                    <a:gd name="T3" fmla="*/ 16 h 18"/>
                    <a:gd name="T4" fmla="*/ 43 w 47"/>
                    <a:gd name="T5" fmla="*/ 17 h 18"/>
                    <a:gd name="T6" fmla="*/ 35 w 47"/>
                    <a:gd name="T7" fmla="*/ 14 h 18"/>
                    <a:gd name="T8" fmla="*/ 33 w 47"/>
                    <a:gd name="T9" fmla="*/ 12 h 18"/>
                    <a:gd name="T10" fmla="*/ 18 w 47"/>
                    <a:gd name="T11" fmla="*/ 7 h 18"/>
                    <a:gd name="T12" fmla="*/ 19 w 47"/>
                    <a:gd name="T13" fmla="*/ 6 h 18"/>
                    <a:gd name="T14" fmla="*/ 19 w 47"/>
                    <a:gd name="T15" fmla="*/ 6 h 18"/>
                    <a:gd name="T16" fmla="*/ 0 w 47"/>
                    <a:gd name="T17" fmla="*/ 1 h 18"/>
                    <a:gd name="T18" fmla="*/ 25 w 47"/>
                    <a:gd name="T19" fmla="*/ 3 h 18"/>
                    <a:gd name="T20" fmla="*/ 47 w 47"/>
                    <a:gd name="T21" fmla="*/ 12 h 18"/>
                    <a:gd name="T22" fmla="*/ 14 w 47"/>
                    <a:gd name="T23" fmla="*/ 2 h 18"/>
                    <a:gd name="T24" fmla="*/ 13 w 47"/>
                    <a:gd name="T25" fmla="*/ 3 h 18"/>
                    <a:gd name="T26" fmla="*/ 34 w 47"/>
                    <a:gd name="T27" fmla="*/ 9 h 18"/>
                    <a:gd name="T28" fmla="*/ 35 w 47"/>
                    <a:gd name="T29" fmla="*/ 8 h 18"/>
                    <a:gd name="T30" fmla="*/ 14 w 47"/>
                    <a:gd name="T31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7" h="18">
                      <a:moveTo>
                        <a:pt x="47" y="12"/>
                      </a:moveTo>
                      <a:cubicBezTo>
                        <a:pt x="46" y="14"/>
                        <a:pt x="46" y="15"/>
                        <a:pt x="45" y="16"/>
                      </a:cubicBezTo>
                      <a:cubicBezTo>
                        <a:pt x="45" y="18"/>
                        <a:pt x="44" y="18"/>
                        <a:pt x="43" y="17"/>
                      </a:cubicBezTo>
                      <a:cubicBezTo>
                        <a:pt x="40" y="16"/>
                        <a:pt x="37" y="15"/>
                        <a:pt x="35" y="14"/>
                      </a:cubicBezTo>
                      <a:cubicBezTo>
                        <a:pt x="34" y="13"/>
                        <a:pt x="33" y="12"/>
                        <a:pt x="33" y="12"/>
                      </a:cubicBezTo>
                      <a:cubicBezTo>
                        <a:pt x="28" y="10"/>
                        <a:pt x="23" y="8"/>
                        <a:pt x="18" y="7"/>
                      </a:cubicBezTo>
                      <a:cubicBezTo>
                        <a:pt x="18" y="7"/>
                        <a:pt x="18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3" y="4"/>
                        <a:pt x="6" y="2"/>
                        <a:pt x="0" y="1"/>
                      </a:cubicBezTo>
                      <a:cubicBezTo>
                        <a:pt x="3" y="0"/>
                        <a:pt x="18" y="1"/>
                        <a:pt x="25" y="3"/>
                      </a:cubicBezTo>
                      <a:cubicBezTo>
                        <a:pt x="33" y="5"/>
                        <a:pt x="40" y="8"/>
                        <a:pt x="47" y="12"/>
                      </a:cubicBezTo>
                      <a:moveTo>
                        <a:pt x="14" y="2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21" y="4"/>
                        <a:pt x="27" y="8"/>
                        <a:pt x="34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28" y="6"/>
                        <a:pt x="21" y="4"/>
                        <a:pt x="14" y="2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0" name="Group 4531"/>
              <p:cNvGrpSpPr>
                <a:grpSpLocks/>
              </p:cNvGrpSpPr>
              <p:nvPr/>
            </p:nvGrpSpPr>
            <p:grpSpPr bwMode="auto">
              <a:xfrm>
                <a:off x="3021" y="263"/>
                <a:ext cx="610" cy="764"/>
                <a:chOff x="3021" y="263"/>
                <a:chExt cx="610" cy="764"/>
              </a:xfrm>
            </p:grpSpPr>
            <p:sp>
              <p:nvSpPr>
                <p:cNvPr id="55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31" y="510"/>
                  <a:ext cx="23" cy="18"/>
                </a:xfrm>
                <a:custGeom>
                  <a:avLst/>
                  <a:gdLst>
                    <a:gd name="T0" fmla="*/ 29 w 29"/>
                    <a:gd name="T1" fmla="*/ 13 h 22"/>
                    <a:gd name="T2" fmla="*/ 23 w 29"/>
                    <a:gd name="T3" fmla="*/ 15 h 22"/>
                    <a:gd name="T4" fmla="*/ 20 w 29"/>
                    <a:gd name="T5" fmla="*/ 14 h 22"/>
                    <a:gd name="T6" fmla="*/ 20 w 29"/>
                    <a:gd name="T7" fmla="*/ 14 h 22"/>
                    <a:gd name="T8" fmla="*/ 24 w 29"/>
                    <a:gd name="T9" fmla="*/ 19 h 22"/>
                    <a:gd name="T10" fmla="*/ 20 w 29"/>
                    <a:gd name="T11" fmla="*/ 20 h 22"/>
                    <a:gd name="T12" fmla="*/ 3 w 29"/>
                    <a:gd name="T13" fmla="*/ 5 h 22"/>
                    <a:gd name="T14" fmla="*/ 0 w 29"/>
                    <a:gd name="T15" fmla="*/ 1 h 22"/>
                    <a:gd name="T16" fmla="*/ 0 w 29"/>
                    <a:gd name="T17" fmla="*/ 0 h 22"/>
                    <a:gd name="T18" fmla="*/ 6 w 29"/>
                    <a:gd name="T19" fmla="*/ 5 h 22"/>
                    <a:gd name="T20" fmla="*/ 7 w 29"/>
                    <a:gd name="T21" fmla="*/ 4 h 22"/>
                    <a:gd name="T22" fmla="*/ 6 w 29"/>
                    <a:gd name="T23" fmla="*/ 3 h 22"/>
                    <a:gd name="T24" fmla="*/ 15 w 29"/>
                    <a:gd name="T25" fmla="*/ 7 h 22"/>
                    <a:gd name="T26" fmla="*/ 15 w 29"/>
                    <a:gd name="T27" fmla="*/ 7 h 22"/>
                    <a:gd name="T28" fmla="*/ 10 w 29"/>
                    <a:gd name="T29" fmla="*/ 0 h 22"/>
                    <a:gd name="T30" fmla="*/ 10 w 29"/>
                    <a:gd name="T31" fmla="*/ 0 h 22"/>
                    <a:gd name="T32" fmla="*/ 29 w 29"/>
                    <a:gd name="T33" fmla="*/ 13 h 22"/>
                    <a:gd name="T34" fmla="*/ 14 w 29"/>
                    <a:gd name="T35" fmla="*/ 8 h 22"/>
                    <a:gd name="T36" fmla="*/ 13 w 29"/>
                    <a:gd name="T37" fmla="*/ 9 h 22"/>
                    <a:gd name="T38" fmla="*/ 22 w 29"/>
                    <a:gd name="T39" fmla="*/ 13 h 22"/>
                    <a:gd name="T40" fmla="*/ 22 w 29"/>
                    <a:gd name="T41" fmla="*/ 12 h 22"/>
                    <a:gd name="T42" fmla="*/ 14 w 29"/>
                    <a:gd name="T43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9" h="22">
                      <a:moveTo>
                        <a:pt x="29" y="13"/>
                      </a:moveTo>
                      <a:cubicBezTo>
                        <a:pt x="27" y="17"/>
                        <a:pt x="27" y="17"/>
                        <a:pt x="23" y="15"/>
                      </a:cubicBezTo>
                      <a:cubicBezTo>
                        <a:pt x="22" y="15"/>
                        <a:pt x="21" y="14"/>
                        <a:pt x="20" y="1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1" y="16"/>
                        <a:pt x="23" y="17"/>
                        <a:pt x="24" y="19"/>
                      </a:cubicBezTo>
                      <a:cubicBezTo>
                        <a:pt x="22" y="22"/>
                        <a:pt x="22" y="22"/>
                        <a:pt x="20" y="20"/>
                      </a:cubicBezTo>
                      <a:cubicBezTo>
                        <a:pt x="14" y="15"/>
                        <a:pt x="9" y="10"/>
                        <a:pt x="3" y="5"/>
                      </a:cubicBezTo>
                      <a:cubicBezTo>
                        <a:pt x="2" y="3"/>
                        <a:pt x="1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3"/>
                        <a:pt x="6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6" y="3"/>
                        <a:pt x="6" y="3"/>
                      </a:cubicBezTo>
                      <a:cubicBezTo>
                        <a:pt x="9" y="4"/>
                        <a:pt x="12" y="6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4"/>
                        <a:pt x="12" y="2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7" y="4"/>
                        <a:pt x="21" y="11"/>
                        <a:pt x="29" y="13"/>
                      </a:cubicBezTo>
                      <a:moveTo>
                        <a:pt x="14" y="8"/>
                      </a:moveTo>
                      <a:cubicBezTo>
                        <a:pt x="13" y="8"/>
                        <a:pt x="13" y="8"/>
                        <a:pt x="13" y="9"/>
                      </a:cubicBezTo>
                      <a:cubicBezTo>
                        <a:pt x="16" y="10"/>
                        <a:pt x="19" y="12"/>
                        <a:pt x="22" y="13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19" y="11"/>
                        <a:pt x="16" y="9"/>
                        <a:pt x="14" y="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00" y="558"/>
                  <a:ext cx="22" cy="32"/>
                </a:xfrm>
                <a:custGeom>
                  <a:avLst/>
                  <a:gdLst>
                    <a:gd name="T0" fmla="*/ 26 w 27"/>
                    <a:gd name="T1" fmla="*/ 39 h 39"/>
                    <a:gd name="T2" fmla="*/ 18 w 27"/>
                    <a:gd name="T3" fmla="*/ 29 h 39"/>
                    <a:gd name="T4" fmla="*/ 8 w 27"/>
                    <a:gd name="T5" fmla="*/ 15 h 39"/>
                    <a:gd name="T6" fmla="*/ 7 w 27"/>
                    <a:gd name="T7" fmla="*/ 11 h 39"/>
                    <a:gd name="T8" fmla="*/ 2 w 27"/>
                    <a:gd name="T9" fmla="*/ 4 h 39"/>
                    <a:gd name="T10" fmla="*/ 0 w 27"/>
                    <a:gd name="T11" fmla="*/ 0 h 39"/>
                    <a:gd name="T12" fmla="*/ 1 w 27"/>
                    <a:gd name="T13" fmla="*/ 0 h 39"/>
                    <a:gd name="T14" fmla="*/ 8 w 27"/>
                    <a:gd name="T15" fmla="*/ 8 h 39"/>
                    <a:gd name="T16" fmla="*/ 17 w 27"/>
                    <a:gd name="T17" fmla="*/ 20 h 39"/>
                    <a:gd name="T18" fmla="*/ 25 w 27"/>
                    <a:gd name="T19" fmla="*/ 31 h 39"/>
                    <a:gd name="T20" fmla="*/ 26 w 27"/>
                    <a:gd name="T21" fmla="*/ 34 h 39"/>
                    <a:gd name="T22" fmla="*/ 27 w 27"/>
                    <a:gd name="T23" fmla="*/ 39 h 39"/>
                    <a:gd name="T24" fmla="*/ 26 w 27"/>
                    <a:gd name="T25" fmla="*/ 39 h 39"/>
                    <a:gd name="T26" fmla="*/ 16 w 27"/>
                    <a:gd name="T27" fmla="*/ 22 h 39"/>
                    <a:gd name="T28" fmla="*/ 15 w 27"/>
                    <a:gd name="T29" fmla="*/ 23 h 39"/>
                    <a:gd name="T30" fmla="*/ 22 w 27"/>
                    <a:gd name="T31" fmla="*/ 31 h 39"/>
                    <a:gd name="T32" fmla="*/ 23 w 27"/>
                    <a:gd name="T33" fmla="*/ 31 h 39"/>
                    <a:gd name="T34" fmla="*/ 16 w 27"/>
                    <a:gd name="T35" fmla="*/ 2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" h="39">
                      <a:moveTo>
                        <a:pt x="26" y="39"/>
                      </a:moveTo>
                      <a:cubicBezTo>
                        <a:pt x="24" y="36"/>
                        <a:pt x="21" y="33"/>
                        <a:pt x="18" y="29"/>
                      </a:cubicBezTo>
                      <a:cubicBezTo>
                        <a:pt x="15" y="25"/>
                        <a:pt x="12" y="20"/>
                        <a:pt x="8" y="15"/>
                      </a:cubicBezTo>
                      <a:cubicBezTo>
                        <a:pt x="8" y="14"/>
                        <a:pt x="8" y="12"/>
                        <a:pt x="7" y="11"/>
                      </a:cubicBezTo>
                      <a:cubicBezTo>
                        <a:pt x="6" y="8"/>
                        <a:pt x="4" y="6"/>
                        <a:pt x="2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3"/>
                        <a:pt x="5" y="5"/>
                        <a:pt x="8" y="8"/>
                      </a:cubicBezTo>
                      <a:cubicBezTo>
                        <a:pt x="11" y="12"/>
                        <a:pt x="14" y="16"/>
                        <a:pt x="17" y="20"/>
                      </a:cubicBezTo>
                      <a:cubicBezTo>
                        <a:pt x="20" y="24"/>
                        <a:pt x="23" y="27"/>
                        <a:pt x="25" y="31"/>
                      </a:cubicBezTo>
                      <a:cubicBezTo>
                        <a:pt x="26" y="32"/>
                        <a:pt x="26" y="33"/>
                        <a:pt x="26" y="34"/>
                      </a:cubicBezTo>
                      <a:cubicBezTo>
                        <a:pt x="27" y="36"/>
                        <a:pt x="27" y="37"/>
                        <a:pt x="27" y="3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moveTo>
                        <a:pt x="16" y="22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7" y="26"/>
                        <a:pt x="20" y="28"/>
                        <a:pt x="22" y="31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0" y="28"/>
                        <a:pt x="18" y="25"/>
                        <a:pt x="16" y="22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1" y="552"/>
                  <a:ext cx="21" cy="29"/>
                </a:xfrm>
                <a:custGeom>
                  <a:avLst/>
                  <a:gdLst>
                    <a:gd name="T0" fmla="*/ 24 w 25"/>
                    <a:gd name="T1" fmla="*/ 36 h 36"/>
                    <a:gd name="T2" fmla="*/ 12 w 25"/>
                    <a:gd name="T3" fmla="*/ 20 h 36"/>
                    <a:gd name="T4" fmla="*/ 8 w 25"/>
                    <a:gd name="T5" fmla="*/ 15 h 36"/>
                    <a:gd name="T6" fmla="*/ 6 w 25"/>
                    <a:gd name="T7" fmla="*/ 9 h 36"/>
                    <a:gd name="T8" fmla="*/ 3 w 25"/>
                    <a:gd name="T9" fmla="*/ 3 h 36"/>
                    <a:gd name="T10" fmla="*/ 0 w 25"/>
                    <a:gd name="T11" fmla="*/ 0 h 36"/>
                    <a:gd name="T12" fmla="*/ 1 w 25"/>
                    <a:gd name="T13" fmla="*/ 0 h 36"/>
                    <a:gd name="T14" fmla="*/ 6 w 25"/>
                    <a:gd name="T15" fmla="*/ 6 h 36"/>
                    <a:gd name="T16" fmla="*/ 19 w 25"/>
                    <a:gd name="T17" fmla="*/ 22 h 36"/>
                    <a:gd name="T18" fmla="*/ 25 w 25"/>
                    <a:gd name="T19" fmla="*/ 29 h 36"/>
                    <a:gd name="T20" fmla="*/ 25 w 25"/>
                    <a:gd name="T21" fmla="*/ 29 h 36"/>
                    <a:gd name="T22" fmla="*/ 25 w 25"/>
                    <a:gd name="T23" fmla="*/ 36 h 36"/>
                    <a:gd name="T24" fmla="*/ 24 w 25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36">
                      <a:moveTo>
                        <a:pt x="24" y="36"/>
                      </a:moveTo>
                      <a:cubicBezTo>
                        <a:pt x="20" y="31"/>
                        <a:pt x="16" y="26"/>
                        <a:pt x="12" y="20"/>
                      </a:cubicBezTo>
                      <a:cubicBezTo>
                        <a:pt x="11" y="18"/>
                        <a:pt x="10" y="17"/>
                        <a:pt x="8" y="15"/>
                      </a:cubicBezTo>
                      <a:cubicBezTo>
                        <a:pt x="7" y="13"/>
                        <a:pt x="7" y="11"/>
                        <a:pt x="6" y="9"/>
                      </a:cubicBezTo>
                      <a:cubicBezTo>
                        <a:pt x="6" y="7"/>
                        <a:pt x="4" y="5"/>
                        <a:pt x="3" y="3"/>
                      </a:cubicBez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2"/>
                        <a:pt x="5" y="4"/>
                        <a:pt x="6" y="6"/>
                      </a:cubicBezTo>
                      <a:cubicBezTo>
                        <a:pt x="11" y="12"/>
                        <a:pt x="15" y="17"/>
                        <a:pt x="19" y="22"/>
                      </a:cubicBezTo>
                      <a:cubicBezTo>
                        <a:pt x="21" y="25"/>
                        <a:pt x="23" y="26"/>
                        <a:pt x="25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31"/>
                        <a:pt x="25" y="34"/>
                        <a:pt x="25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9" y="549"/>
                  <a:ext cx="17" cy="22"/>
                </a:xfrm>
                <a:custGeom>
                  <a:avLst/>
                  <a:gdLst>
                    <a:gd name="T0" fmla="*/ 17 w 20"/>
                    <a:gd name="T1" fmla="*/ 27 h 27"/>
                    <a:gd name="T2" fmla="*/ 9 w 20"/>
                    <a:gd name="T3" fmla="*/ 17 h 27"/>
                    <a:gd name="T4" fmla="*/ 0 w 20"/>
                    <a:gd name="T5" fmla="*/ 2 h 27"/>
                    <a:gd name="T6" fmla="*/ 0 w 20"/>
                    <a:gd name="T7" fmla="*/ 0 h 27"/>
                    <a:gd name="T8" fmla="*/ 0 w 20"/>
                    <a:gd name="T9" fmla="*/ 0 h 27"/>
                    <a:gd name="T10" fmla="*/ 2 w 20"/>
                    <a:gd name="T11" fmla="*/ 3 h 27"/>
                    <a:gd name="T12" fmla="*/ 6 w 20"/>
                    <a:gd name="T13" fmla="*/ 6 h 27"/>
                    <a:gd name="T14" fmla="*/ 8 w 20"/>
                    <a:gd name="T15" fmla="*/ 8 h 27"/>
                    <a:gd name="T16" fmla="*/ 16 w 20"/>
                    <a:gd name="T17" fmla="*/ 19 h 27"/>
                    <a:gd name="T18" fmla="*/ 17 w 20"/>
                    <a:gd name="T19" fmla="*/ 19 h 27"/>
                    <a:gd name="T20" fmla="*/ 17 w 20"/>
                    <a:gd name="T21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7">
                      <a:moveTo>
                        <a:pt x="17" y="27"/>
                      </a:moveTo>
                      <a:cubicBezTo>
                        <a:pt x="14" y="24"/>
                        <a:pt x="11" y="20"/>
                        <a:pt x="9" y="17"/>
                      </a:cubicBezTo>
                      <a:cubicBezTo>
                        <a:pt x="6" y="12"/>
                        <a:pt x="3" y="7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3" y="4"/>
                        <a:pt x="4" y="6"/>
                        <a:pt x="6" y="6"/>
                      </a:cubicBezTo>
                      <a:cubicBezTo>
                        <a:pt x="7" y="6"/>
                        <a:pt x="7" y="7"/>
                        <a:pt x="8" y="8"/>
                      </a:cubicBezTo>
                      <a:cubicBezTo>
                        <a:pt x="11" y="11"/>
                        <a:pt x="13" y="15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20" y="21"/>
                        <a:pt x="19" y="24"/>
                        <a:pt x="17" y="27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79" y="476"/>
                  <a:ext cx="14" cy="4"/>
                </a:xfrm>
                <a:custGeom>
                  <a:avLst/>
                  <a:gdLst>
                    <a:gd name="T0" fmla="*/ 0 w 17"/>
                    <a:gd name="T1" fmla="*/ 1 h 5"/>
                    <a:gd name="T2" fmla="*/ 17 w 17"/>
                    <a:gd name="T3" fmla="*/ 4 h 5"/>
                    <a:gd name="T4" fmla="*/ 17 w 17"/>
                    <a:gd name="T5" fmla="*/ 5 h 5"/>
                    <a:gd name="T6" fmla="*/ 15 w 17"/>
                    <a:gd name="T7" fmla="*/ 5 h 5"/>
                    <a:gd name="T8" fmla="*/ 1 w 17"/>
                    <a:gd name="T9" fmla="*/ 1 h 5"/>
                    <a:gd name="T10" fmla="*/ 0 w 17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5">
                      <a:moveTo>
                        <a:pt x="0" y="1"/>
                      </a:moveTo>
                      <a:cubicBezTo>
                        <a:pt x="6" y="0"/>
                        <a:pt x="12" y="3"/>
                        <a:pt x="17" y="4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0" y="4"/>
                        <a:pt x="6" y="3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12" y="459"/>
                  <a:ext cx="29" cy="28"/>
                </a:xfrm>
                <a:custGeom>
                  <a:avLst/>
                  <a:gdLst>
                    <a:gd name="T0" fmla="*/ 1 w 36"/>
                    <a:gd name="T1" fmla="*/ 19 h 34"/>
                    <a:gd name="T2" fmla="*/ 29 w 36"/>
                    <a:gd name="T3" fmla="*/ 34 h 34"/>
                    <a:gd name="T4" fmla="*/ 34 w 36"/>
                    <a:gd name="T5" fmla="*/ 21 h 34"/>
                    <a:gd name="T6" fmla="*/ 1 w 36"/>
                    <a:gd name="T7" fmla="*/ 11 h 34"/>
                    <a:gd name="T8" fmla="*/ 1 w 36"/>
                    <a:gd name="T9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4">
                      <a:moveTo>
                        <a:pt x="1" y="19"/>
                      </a:moveTo>
                      <a:cubicBezTo>
                        <a:pt x="9" y="28"/>
                        <a:pt x="20" y="28"/>
                        <a:pt x="29" y="34"/>
                      </a:cubicBezTo>
                      <a:cubicBezTo>
                        <a:pt x="32" y="31"/>
                        <a:pt x="36" y="25"/>
                        <a:pt x="34" y="21"/>
                      </a:cubicBezTo>
                      <a:cubicBezTo>
                        <a:pt x="32" y="16"/>
                        <a:pt x="6" y="0"/>
                        <a:pt x="1" y="11"/>
                      </a:cubicBezTo>
                      <a:cubicBezTo>
                        <a:pt x="0" y="13"/>
                        <a:pt x="2" y="16"/>
                        <a:pt x="1" y="1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94" y="479"/>
                  <a:ext cx="29" cy="23"/>
                </a:xfrm>
                <a:custGeom>
                  <a:avLst/>
                  <a:gdLst>
                    <a:gd name="T0" fmla="*/ 0 w 35"/>
                    <a:gd name="T1" fmla="*/ 14 h 28"/>
                    <a:gd name="T2" fmla="*/ 35 w 35"/>
                    <a:gd name="T3" fmla="*/ 15 h 28"/>
                    <a:gd name="T4" fmla="*/ 0 w 35"/>
                    <a:gd name="T5" fmla="*/ 1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" h="28">
                      <a:moveTo>
                        <a:pt x="0" y="14"/>
                      </a:moveTo>
                      <a:cubicBezTo>
                        <a:pt x="6" y="22"/>
                        <a:pt x="34" y="28"/>
                        <a:pt x="35" y="15"/>
                      </a:cubicBezTo>
                      <a:cubicBezTo>
                        <a:pt x="27" y="1"/>
                        <a:pt x="4" y="0"/>
                        <a:pt x="0" y="1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0" y="460"/>
                  <a:ext cx="28" cy="29"/>
                </a:xfrm>
                <a:custGeom>
                  <a:avLst/>
                  <a:gdLst>
                    <a:gd name="T0" fmla="*/ 0 w 35"/>
                    <a:gd name="T1" fmla="*/ 14 h 36"/>
                    <a:gd name="T2" fmla="*/ 18 w 35"/>
                    <a:gd name="T3" fmla="*/ 31 h 36"/>
                    <a:gd name="T4" fmla="*/ 33 w 35"/>
                    <a:gd name="T5" fmla="*/ 27 h 36"/>
                    <a:gd name="T6" fmla="*/ 0 w 35"/>
                    <a:gd name="T7" fmla="*/ 1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6">
                      <a:moveTo>
                        <a:pt x="0" y="14"/>
                      </a:moveTo>
                      <a:cubicBezTo>
                        <a:pt x="2" y="23"/>
                        <a:pt x="11" y="29"/>
                        <a:pt x="18" y="31"/>
                      </a:cubicBezTo>
                      <a:cubicBezTo>
                        <a:pt x="22" y="33"/>
                        <a:pt x="35" y="36"/>
                        <a:pt x="33" y="27"/>
                      </a:cubicBezTo>
                      <a:cubicBezTo>
                        <a:pt x="31" y="18"/>
                        <a:pt x="6" y="0"/>
                        <a:pt x="0" y="1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7" y="479"/>
                  <a:ext cx="47" cy="76"/>
                </a:xfrm>
                <a:custGeom>
                  <a:avLst/>
                  <a:gdLst>
                    <a:gd name="T0" fmla="*/ 2 w 58"/>
                    <a:gd name="T1" fmla="*/ 0 h 94"/>
                    <a:gd name="T2" fmla="*/ 0 w 58"/>
                    <a:gd name="T3" fmla="*/ 2 h 94"/>
                    <a:gd name="T4" fmla="*/ 58 w 58"/>
                    <a:gd name="T5" fmla="*/ 94 h 94"/>
                    <a:gd name="T6" fmla="*/ 38 w 58"/>
                    <a:gd name="T7" fmla="*/ 64 h 94"/>
                    <a:gd name="T8" fmla="*/ 3 w 58"/>
                    <a:gd name="T9" fmla="*/ 2 h 94"/>
                    <a:gd name="T10" fmla="*/ 2 w 58"/>
                    <a:gd name="T11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94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4" y="35"/>
                        <a:pt x="33" y="78"/>
                        <a:pt x="58" y="94"/>
                      </a:cubicBezTo>
                      <a:cubicBezTo>
                        <a:pt x="54" y="84"/>
                        <a:pt x="45" y="75"/>
                        <a:pt x="38" y="64"/>
                      </a:cubicBezTo>
                      <a:cubicBezTo>
                        <a:pt x="24" y="46"/>
                        <a:pt x="9" y="35"/>
                        <a:pt x="3" y="2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10" y="492"/>
                  <a:ext cx="61" cy="68"/>
                </a:xfrm>
                <a:custGeom>
                  <a:avLst/>
                  <a:gdLst>
                    <a:gd name="T0" fmla="*/ 2 w 75"/>
                    <a:gd name="T1" fmla="*/ 0 h 83"/>
                    <a:gd name="T2" fmla="*/ 0 w 75"/>
                    <a:gd name="T3" fmla="*/ 5 h 83"/>
                    <a:gd name="T4" fmla="*/ 55 w 75"/>
                    <a:gd name="T5" fmla="*/ 74 h 83"/>
                    <a:gd name="T6" fmla="*/ 75 w 75"/>
                    <a:gd name="T7" fmla="*/ 83 h 83"/>
                    <a:gd name="T8" fmla="*/ 2 w 75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83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6" y="33"/>
                        <a:pt x="35" y="53"/>
                        <a:pt x="55" y="74"/>
                      </a:cubicBezTo>
                      <a:cubicBezTo>
                        <a:pt x="62" y="76"/>
                        <a:pt x="67" y="83"/>
                        <a:pt x="75" y="83"/>
                      </a:cubicBezTo>
                      <a:cubicBezTo>
                        <a:pt x="50" y="57"/>
                        <a:pt x="23" y="42"/>
                        <a:pt x="2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96" y="519"/>
                  <a:ext cx="73" cy="54"/>
                </a:xfrm>
                <a:custGeom>
                  <a:avLst/>
                  <a:gdLst>
                    <a:gd name="T0" fmla="*/ 0 w 89"/>
                    <a:gd name="T1" fmla="*/ 2 h 67"/>
                    <a:gd name="T2" fmla="*/ 4 w 89"/>
                    <a:gd name="T3" fmla="*/ 0 h 67"/>
                    <a:gd name="T4" fmla="*/ 78 w 89"/>
                    <a:gd name="T5" fmla="*/ 47 h 67"/>
                    <a:gd name="T6" fmla="*/ 89 w 89"/>
                    <a:gd name="T7" fmla="*/ 67 h 67"/>
                    <a:gd name="T8" fmla="*/ 0 w 89"/>
                    <a:gd name="T9" fmla="*/ 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67">
                      <a:moveTo>
                        <a:pt x="0" y="2"/>
                      </a:moveTo>
                      <a:cubicBezTo>
                        <a:pt x="1" y="1"/>
                        <a:pt x="3" y="1"/>
                        <a:pt x="4" y="0"/>
                      </a:cubicBezTo>
                      <a:cubicBezTo>
                        <a:pt x="34" y="12"/>
                        <a:pt x="55" y="30"/>
                        <a:pt x="78" y="47"/>
                      </a:cubicBezTo>
                      <a:cubicBezTo>
                        <a:pt x="80" y="54"/>
                        <a:pt x="88" y="59"/>
                        <a:pt x="89" y="67"/>
                      </a:cubicBezTo>
                      <a:cubicBezTo>
                        <a:pt x="61" y="45"/>
                        <a:pt x="43" y="19"/>
                        <a:pt x="0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6" y="480"/>
                  <a:ext cx="42" cy="76"/>
                </a:xfrm>
                <a:custGeom>
                  <a:avLst/>
                  <a:gdLst>
                    <a:gd name="T0" fmla="*/ 7 w 52"/>
                    <a:gd name="T1" fmla="*/ 0 h 93"/>
                    <a:gd name="T2" fmla="*/ 38 w 52"/>
                    <a:gd name="T3" fmla="*/ 84 h 93"/>
                    <a:gd name="T4" fmla="*/ 52 w 52"/>
                    <a:gd name="T5" fmla="*/ 93 h 93"/>
                    <a:gd name="T6" fmla="*/ 7 w 52"/>
                    <a:gd name="T7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93">
                      <a:moveTo>
                        <a:pt x="7" y="0"/>
                      </a:moveTo>
                      <a:cubicBezTo>
                        <a:pt x="0" y="18"/>
                        <a:pt x="17" y="63"/>
                        <a:pt x="38" y="84"/>
                      </a:cubicBezTo>
                      <a:cubicBezTo>
                        <a:pt x="42" y="88"/>
                        <a:pt x="48" y="92"/>
                        <a:pt x="52" y="93"/>
                      </a:cubicBezTo>
                      <a:cubicBezTo>
                        <a:pt x="34" y="66"/>
                        <a:pt x="9" y="43"/>
                        <a:pt x="7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51" y="471"/>
                  <a:ext cx="14" cy="17"/>
                </a:xfrm>
                <a:custGeom>
                  <a:avLst/>
                  <a:gdLst>
                    <a:gd name="T0" fmla="*/ 3 w 17"/>
                    <a:gd name="T1" fmla="*/ 1 h 22"/>
                    <a:gd name="T2" fmla="*/ 5 w 17"/>
                    <a:gd name="T3" fmla="*/ 9 h 22"/>
                    <a:gd name="T4" fmla="*/ 0 w 17"/>
                    <a:gd name="T5" fmla="*/ 15 h 22"/>
                    <a:gd name="T6" fmla="*/ 17 w 17"/>
                    <a:gd name="T7" fmla="*/ 14 h 22"/>
                    <a:gd name="T8" fmla="*/ 11 w 17"/>
                    <a:gd name="T9" fmla="*/ 6 h 22"/>
                    <a:gd name="T10" fmla="*/ 3 w 17"/>
                    <a:gd name="T11" fmla="*/ 0 h 22"/>
                    <a:gd name="T12" fmla="*/ 4 w 17"/>
                    <a:gd name="T13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2">
                      <a:moveTo>
                        <a:pt x="3" y="1"/>
                      </a:moveTo>
                      <a:cubicBezTo>
                        <a:pt x="4" y="4"/>
                        <a:pt x="6" y="6"/>
                        <a:pt x="5" y="9"/>
                      </a:cubicBezTo>
                      <a:cubicBezTo>
                        <a:pt x="5" y="12"/>
                        <a:pt x="3" y="15"/>
                        <a:pt x="0" y="15"/>
                      </a:cubicBezTo>
                      <a:cubicBezTo>
                        <a:pt x="4" y="16"/>
                        <a:pt x="17" y="22"/>
                        <a:pt x="17" y="14"/>
                      </a:cubicBezTo>
                      <a:cubicBezTo>
                        <a:pt x="17" y="11"/>
                        <a:pt x="13" y="7"/>
                        <a:pt x="11" y="6"/>
                      </a:cubicBezTo>
                      <a:cubicBezTo>
                        <a:pt x="9" y="4"/>
                        <a:pt x="5" y="0"/>
                        <a:pt x="3" y="0"/>
                      </a:cubicBezTo>
                      <a:cubicBezTo>
                        <a:pt x="3" y="1"/>
                        <a:pt x="3" y="2"/>
                        <a:pt x="4" y="2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4" y="469"/>
                  <a:ext cx="15" cy="16"/>
                </a:xfrm>
                <a:custGeom>
                  <a:avLst/>
                  <a:gdLst>
                    <a:gd name="T0" fmla="*/ 4 w 18"/>
                    <a:gd name="T1" fmla="*/ 1 h 20"/>
                    <a:gd name="T2" fmla="*/ 8 w 18"/>
                    <a:gd name="T3" fmla="*/ 10 h 20"/>
                    <a:gd name="T4" fmla="*/ 0 w 18"/>
                    <a:gd name="T5" fmla="*/ 14 h 20"/>
                    <a:gd name="T6" fmla="*/ 10 w 18"/>
                    <a:gd name="T7" fmla="*/ 19 h 20"/>
                    <a:gd name="T8" fmla="*/ 18 w 18"/>
                    <a:gd name="T9" fmla="*/ 14 h 20"/>
                    <a:gd name="T10" fmla="*/ 13 w 18"/>
                    <a:gd name="T11" fmla="*/ 5 h 20"/>
                    <a:gd name="T12" fmla="*/ 3 w 18"/>
                    <a:gd name="T13" fmla="*/ 0 h 20"/>
                    <a:gd name="T14" fmla="*/ 5 w 18"/>
                    <a:gd name="T15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20">
                      <a:moveTo>
                        <a:pt x="4" y="1"/>
                      </a:moveTo>
                      <a:cubicBezTo>
                        <a:pt x="6" y="4"/>
                        <a:pt x="10" y="7"/>
                        <a:pt x="8" y="10"/>
                      </a:cubicBezTo>
                      <a:cubicBezTo>
                        <a:pt x="6" y="12"/>
                        <a:pt x="2" y="15"/>
                        <a:pt x="0" y="14"/>
                      </a:cubicBezTo>
                      <a:cubicBezTo>
                        <a:pt x="2" y="16"/>
                        <a:pt x="7" y="18"/>
                        <a:pt x="10" y="19"/>
                      </a:cubicBezTo>
                      <a:cubicBezTo>
                        <a:pt x="13" y="20"/>
                        <a:pt x="18" y="18"/>
                        <a:pt x="18" y="14"/>
                      </a:cubicBezTo>
                      <a:cubicBezTo>
                        <a:pt x="18" y="12"/>
                        <a:pt x="15" y="6"/>
                        <a:pt x="13" y="5"/>
                      </a:cubicBezTo>
                      <a:cubicBezTo>
                        <a:pt x="11" y="3"/>
                        <a:pt x="6" y="0"/>
                        <a:pt x="3" y="0"/>
                      </a:cubicBezTo>
                      <a:cubicBezTo>
                        <a:pt x="3" y="1"/>
                        <a:pt x="4" y="2"/>
                        <a:pt x="5" y="2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6" y="483"/>
                  <a:ext cx="16" cy="15"/>
                </a:xfrm>
                <a:custGeom>
                  <a:avLst/>
                  <a:gdLst>
                    <a:gd name="T0" fmla="*/ 1 w 19"/>
                    <a:gd name="T1" fmla="*/ 2 h 19"/>
                    <a:gd name="T2" fmla="*/ 6 w 19"/>
                    <a:gd name="T3" fmla="*/ 9 h 19"/>
                    <a:gd name="T4" fmla="*/ 0 w 19"/>
                    <a:gd name="T5" fmla="*/ 15 h 19"/>
                    <a:gd name="T6" fmla="*/ 11 w 19"/>
                    <a:gd name="T7" fmla="*/ 16 h 19"/>
                    <a:gd name="T8" fmla="*/ 17 w 19"/>
                    <a:gd name="T9" fmla="*/ 11 h 19"/>
                    <a:gd name="T10" fmla="*/ 2 w 19"/>
                    <a:gd name="T11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9">
                      <a:moveTo>
                        <a:pt x="1" y="2"/>
                      </a:moveTo>
                      <a:cubicBezTo>
                        <a:pt x="3" y="4"/>
                        <a:pt x="6" y="6"/>
                        <a:pt x="6" y="9"/>
                      </a:cubicBezTo>
                      <a:cubicBezTo>
                        <a:pt x="6" y="13"/>
                        <a:pt x="2" y="13"/>
                        <a:pt x="0" y="15"/>
                      </a:cubicBezTo>
                      <a:cubicBezTo>
                        <a:pt x="3" y="19"/>
                        <a:pt x="7" y="17"/>
                        <a:pt x="11" y="16"/>
                      </a:cubicBezTo>
                      <a:cubicBezTo>
                        <a:pt x="15" y="16"/>
                        <a:pt x="19" y="16"/>
                        <a:pt x="17" y="11"/>
                      </a:cubicBezTo>
                      <a:cubicBezTo>
                        <a:pt x="16" y="4"/>
                        <a:pt x="7" y="0"/>
                        <a:pt x="2" y="2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3" y="502"/>
                  <a:ext cx="25" cy="32"/>
                </a:xfrm>
                <a:custGeom>
                  <a:avLst/>
                  <a:gdLst>
                    <a:gd name="T0" fmla="*/ 28 w 31"/>
                    <a:gd name="T1" fmla="*/ 7 h 39"/>
                    <a:gd name="T2" fmla="*/ 7 w 31"/>
                    <a:gd name="T3" fmla="*/ 31 h 39"/>
                    <a:gd name="T4" fmla="*/ 28 w 31"/>
                    <a:gd name="T5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39">
                      <a:moveTo>
                        <a:pt x="28" y="7"/>
                      </a:moveTo>
                      <a:cubicBezTo>
                        <a:pt x="31" y="16"/>
                        <a:pt x="18" y="39"/>
                        <a:pt x="7" y="31"/>
                      </a:cubicBezTo>
                      <a:cubicBezTo>
                        <a:pt x="0" y="17"/>
                        <a:pt x="14" y="0"/>
                        <a:pt x="28" y="7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6" y="512"/>
                  <a:ext cx="16" cy="18"/>
                </a:xfrm>
                <a:custGeom>
                  <a:avLst/>
                  <a:gdLst>
                    <a:gd name="T0" fmla="*/ 8 w 20"/>
                    <a:gd name="T1" fmla="*/ 0 h 22"/>
                    <a:gd name="T2" fmla="*/ 10 w 20"/>
                    <a:gd name="T3" fmla="*/ 9 h 22"/>
                    <a:gd name="T4" fmla="*/ 20 w 20"/>
                    <a:gd name="T5" fmla="*/ 8 h 22"/>
                    <a:gd name="T6" fmla="*/ 13 w 20"/>
                    <a:gd name="T7" fmla="*/ 17 h 22"/>
                    <a:gd name="T8" fmla="*/ 4 w 20"/>
                    <a:gd name="T9" fmla="*/ 18 h 22"/>
                    <a:gd name="T10" fmla="*/ 7 w 20"/>
                    <a:gd name="T11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2">
                      <a:moveTo>
                        <a:pt x="8" y="0"/>
                      </a:moveTo>
                      <a:cubicBezTo>
                        <a:pt x="7" y="3"/>
                        <a:pt x="7" y="6"/>
                        <a:pt x="10" y="9"/>
                      </a:cubicBezTo>
                      <a:cubicBezTo>
                        <a:pt x="14" y="11"/>
                        <a:pt x="16" y="8"/>
                        <a:pt x="20" y="8"/>
                      </a:cubicBezTo>
                      <a:cubicBezTo>
                        <a:pt x="20" y="13"/>
                        <a:pt x="16" y="14"/>
                        <a:pt x="13" y="17"/>
                      </a:cubicBezTo>
                      <a:cubicBezTo>
                        <a:pt x="10" y="19"/>
                        <a:pt x="7" y="22"/>
                        <a:pt x="4" y="18"/>
                      </a:cubicBezTo>
                      <a:cubicBezTo>
                        <a:pt x="0" y="12"/>
                        <a:pt x="2" y="4"/>
                        <a:pt x="7" y="1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0" y="497"/>
                  <a:ext cx="160" cy="157"/>
                </a:xfrm>
                <a:custGeom>
                  <a:avLst/>
                  <a:gdLst>
                    <a:gd name="T0" fmla="*/ 162 w 197"/>
                    <a:gd name="T1" fmla="*/ 180 h 193"/>
                    <a:gd name="T2" fmla="*/ 160 w 197"/>
                    <a:gd name="T3" fmla="*/ 181 h 193"/>
                    <a:gd name="T4" fmla="*/ 134 w 197"/>
                    <a:gd name="T5" fmla="*/ 190 h 193"/>
                    <a:gd name="T6" fmla="*/ 94 w 197"/>
                    <a:gd name="T7" fmla="*/ 191 h 193"/>
                    <a:gd name="T8" fmla="*/ 66 w 197"/>
                    <a:gd name="T9" fmla="*/ 182 h 193"/>
                    <a:gd name="T10" fmla="*/ 28 w 197"/>
                    <a:gd name="T11" fmla="*/ 157 h 193"/>
                    <a:gd name="T12" fmla="*/ 5 w 197"/>
                    <a:gd name="T13" fmla="*/ 124 h 193"/>
                    <a:gd name="T14" fmla="*/ 13 w 197"/>
                    <a:gd name="T15" fmla="*/ 84 h 193"/>
                    <a:gd name="T16" fmla="*/ 18 w 197"/>
                    <a:gd name="T17" fmla="*/ 80 h 193"/>
                    <a:gd name="T18" fmla="*/ 23 w 197"/>
                    <a:gd name="T19" fmla="*/ 79 h 193"/>
                    <a:gd name="T20" fmla="*/ 30 w 197"/>
                    <a:gd name="T21" fmla="*/ 83 h 193"/>
                    <a:gd name="T22" fmla="*/ 33 w 197"/>
                    <a:gd name="T23" fmla="*/ 89 h 193"/>
                    <a:gd name="T24" fmla="*/ 35 w 197"/>
                    <a:gd name="T25" fmla="*/ 90 h 193"/>
                    <a:gd name="T26" fmla="*/ 35 w 197"/>
                    <a:gd name="T27" fmla="*/ 89 h 193"/>
                    <a:gd name="T28" fmla="*/ 34 w 197"/>
                    <a:gd name="T29" fmla="*/ 87 h 193"/>
                    <a:gd name="T30" fmla="*/ 32 w 197"/>
                    <a:gd name="T31" fmla="*/ 83 h 193"/>
                    <a:gd name="T32" fmla="*/ 28 w 197"/>
                    <a:gd name="T33" fmla="*/ 73 h 193"/>
                    <a:gd name="T34" fmla="*/ 30 w 197"/>
                    <a:gd name="T35" fmla="*/ 47 h 193"/>
                    <a:gd name="T36" fmla="*/ 46 w 197"/>
                    <a:gd name="T37" fmla="*/ 31 h 193"/>
                    <a:gd name="T38" fmla="*/ 47 w 197"/>
                    <a:gd name="T39" fmla="*/ 31 h 193"/>
                    <a:gd name="T40" fmla="*/ 73 w 197"/>
                    <a:gd name="T41" fmla="*/ 27 h 193"/>
                    <a:gd name="T42" fmla="*/ 83 w 197"/>
                    <a:gd name="T43" fmla="*/ 29 h 193"/>
                    <a:gd name="T44" fmla="*/ 84 w 197"/>
                    <a:gd name="T45" fmla="*/ 29 h 193"/>
                    <a:gd name="T46" fmla="*/ 86 w 197"/>
                    <a:gd name="T47" fmla="*/ 29 h 193"/>
                    <a:gd name="T48" fmla="*/ 87 w 197"/>
                    <a:gd name="T49" fmla="*/ 29 h 193"/>
                    <a:gd name="T50" fmla="*/ 81 w 197"/>
                    <a:gd name="T51" fmla="*/ 16 h 193"/>
                    <a:gd name="T52" fmla="*/ 85 w 197"/>
                    <a:gd name="T53" fmla="*/ 6 h 193"/>
                    <a:gd name="T54" fmla="*/ 92 w 197"/>
                    <a:gd name="T55" fmla="*/ 2 h 193"/>
                    <a:gd name="T56" fmla="*/ 101 w 197"/>
                    <a:gd name="T57" fmla="*/ 1 h 193"/>
                    <a:gd name="T58" fmla="*/ 104 w 197"/>
                    <a:gd name="T59" fmla="*/ 1 h 193"/>
                    <a:gd name="T60" fmla="*/ 112 w 197"/>
                    <a:gd name="T61" fmla="*/ 2 h 193"/>
                    <a:gd name="T62" fmla="*/ 132 w 197"/>
                    <a:gd name="T63" fmla="*/ 10 h 193"/>
                    <a:gd name="T64" fmla="*/ 163 w 197"/>
                    <a:gd name="T65" fmla="*/ 33 h 193"/>
                    <a:gd name="T66" fmla="*/ 175 w 197"/>
                    <a:gd name="T67" fmla="*/ 49 h 193"/>
                    <a:gd name="T68" fmla="*/ 176 w 197"/>
                    <a:gd name="T69" fmla="*/ 51 h 193"/>
                    <a:gd name="T70" fmla="*/ 181 w 197"/>
                    <a:gd name="T71" fmla="*/ 57 h 193"/>
                    <a:gd name="T72" fmla="*/ 183 w 197"/>
                    <a:gd name="T73" fmla="*/ 61 h 193"/>
                    <a:gd name="T74" fmla="*/ 197 w 197"/>
                    <a:gd name="T75" fmla="*/ 115 h 193"/>
                    <a:gd name="T76" fmla="*/ 197 w 197"/>
                    <a:gd name="T77" fmla="*/ 123 h 193"/>
                    <a:gd name="T78" fmla="*/ 197 w 197"/>
                    <a:gd name="T79" fmla="*/ 127 h 193"/>
                    <a:gd name="T80" fmla="*/ 196 w 197"/>
                    <a:gd name="T81" fmla="*/ 132 h 193"/>
                    <a:gd name="T82" fmla="*/ 193 w 197"/>
                    <a:gd name="T83" fmla="*/ 144 h 193"/>
                    <a:gd name="T84" fmla="*/ 184 w 197"/>
                    <a:gd name="T85" fmla="*/ 160 h 193"/>
                    <a:gd name="T86" fmla="*/ 162 w 197"/>
                    <a:gd name="T87" fmla="*/ 18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7" h="193">
                      <a:moveTo>
                        <a:pt x="162" y="180"/>
                      </a:moveTo>
                      <a:cubicBezTo>
                        <a:pt x="161" y="181"/>
                        <a:pt x="161" y="181"/>
                        <a:pt x="160" y="181"/>
                      </a:cubicBezTo>
                      <a:cubicBezTo>
                        <a:pt x="153" y="185"/>
                        <a:pt x="145" y="188"/>
                        <a:pt x="134" y="190"/>
                      </a:cubicBezTo>
                      <a:cubicBezTo>
                        <a:pt x="121" y="193"/>
                        <a:pt x="108" y="193"/>
                        <a:pt x="94" y="191"/>
                      </a:cubicBezTo>
                      <a:cubicBezTo>
                        <a:pt x="84" y="189"/>
                        <a:pt x="74" y="185"/>
                        <a:pt x="66" y="182"/>
                      </a:cubicBezTo>
                      <a:cubicBezTo>
                        <a:pt x="51" y="176"/>
                        <a:pt x="39" y="167"/>
                        <a:pt x="28" y="157"/>
                      </a:cubicBezTo>
                      <a:cubicBezTo>
                        <a:pt x="17" y="148"/>
                        <a:pt x="9" y="137"/>
                        <a:pt x="5" y="124"/>
                      </a:cubicBezTo>
                      <a:cubicBezTo>
                        <a:pt x="0" y="109"/>
                        <a:pt x="3" y="96"/>
                        <a:pt x="13" y="84"/>
                      </a:cubicBezTo>
                      <a:cubicBezTo>
                        <a:pt x="15" y="83"/>
                        <a:pt x="17" y="81"/>
                        <a:pt x="18" y="80"/>
                      </a:cubicBezTo>
                      <a:cubicBezTo>
                        <a:pt x="20" y="80"/>
                        <a:pt x="21" y="79"/>
                        <a:pt x="23" y="79"/>
                      </a:cubicBezTo>
                      <a:cubicBezTo>
                        <a:pt x="27" y="79"/>
                        <a:pt x="29" y="80"/>
                        <a:pt x="30" y="83"/>
                      </a:cubicBezTo>
                      <a:cubicBezTo>
                        <a:pt x="31" y="85"/>
                        <a:pt x="32" y="87"/>
                        <a:pt x="33" y="89"/>
                      </a:cubicBezTo>
                      <a:cubicBezTo>
                        <a:pt x="34" y="90"/>
                        <a:pt x="34" y="90"/>
                        <a:pt x="35" y="90"/>
                      </a:cubicBezTo>
                      <a:cubicBezTo>
                        <a:pt x="35" y="89"/>
                        <a:pt x="35" y="89"/>
                        <a:pt x="35" y="89"/>
                      </a:cubicBezTo>
                      <a:cubicBezTo>
                        <a:pt x="35" y="89"/>
                        <a:pt x="34" y="88"/>
                        <a:pt x="34" y="87"/>
                      </a:cubicBezTo>
                      <a:cubicBezTo>
                        <a:pt x="33" y="86"/>
                        <a:pt x="33" y="84"/>
                        <a:pt x="32" y="83"/>
                      </a:cubicBezTo>
                      <a:cubicBezTo>
                        <a:pt x="31" y="79"/>
                        <a:pt x="30" y="76"/>
                        <a:pt x="28" y="73"/>
                      </a:cubicBezTo>
                      <a:cubicBezTo>
                        <a:pt x="24" y="61"/>
                        <a:pt x="30" y="48"/>
                        <a:pt x="30" y="47"/>
                      </a:cubicBezTo>
                      <a:cubicBezTo>
                        <a:pt x="33" y="40"/>
                        <a:pt x="39" y="35"/>
                        <a:pt x="46" y="31"/>
                      </a:cubicBezTo>
                      <a:cubicBezTo>
                        <a:pt x="47" y="31"/>
                        <a:pt x="47" y="31"/>
                        <a:pt x="47" y="31"/>
                      </a:cubicBezTo>
                      <a:cubicBezTo>
                        <a:pt x="56" y="27"/>
                        <a:pt x="64" y="26"/>
                        <a:pt x="73" y="27"/>
                      </a:cubicBezTo>
                      <a:cubicBezTo>
                        <a:pt x="76" y="28"/>
                        <a:pt x="79" y="29"/>
                        <a:pt x="83" y="29"/>
                      </a:cubicBezTo>
                      <a:cubicBezTo>
                        <a:pt x="84" y="29"/>
                        <a:pt x="84" y="29"/>
                        <a:pt x="84" y="29"/>
                      </a:cubicBezTo>
                      <a:cubicBezTo>
                        <a:pt x="84" y="29"/>
                        <a:pt x="85" y="29"/>
                        <a:pt x="86" y="29"/>
                      </a:cubicBezTo>
                      <a:cubicBezTo>
                        <a:pt x="87" y="29"/>
                        <a:pt x="87" y="29"/>
                        <a:pt x="87" y="29"/>
                      </a:cubicBezTo>
                      <a:cubicBezTo>
                        <a:pt x="82" y="26"/>
                        <a:pt x="79" y="22"/>
                        <a:pt x="81" y="16"/>
                      </a:cubicBezTo>
                      <a:cubicBezTo>
                        <a:pt x="81" y="12"/>
                        <a:pt x="82" y="9"/>
                        <a:pt x="85" y="6"/>
                      </a:cubicBezTo>
                      <a:cubicBezTo>
                        <a:pt x="87" y="4"/>
                        <a:pt x="90" y="3"/>
                        <a:pt x="92" y="2"/>
                      </a:cubicBezTo>
                      <a:cubicBezTo>
                        <a:pt x="94" y="1"/>
                        <a:pt x="98" y="0"/>
                        <a:pt x="101" y="1"/>
                      </a:cubicBezTo>
                      <a:cubicBezTo>
                        <a:pt x="102" y="1"/>
                        <a:pt x="103" y="1"/>
                        <a:pt x="104" y="1"/>
                      </a:cubicBezTo>
                      <a:cubicBezTo>
                        <a:pt x="107" y="2"/>
                        <a:pt x="109" y="2"/>
                        <a:pt x="112" y="2"/>
                      </a:cubicBezTo>
                      <a:cubicBezTo>
                        <a:pt x="119" y="3"/>
                        <a:pt x="126" y="6"/>
                        <a:pt x="132" y="10"/>
                      </a:cubicBezTo>
                      <a:cubicBezTo>
                        <a:pt x="143" y="16"/>
                        <a:pt x="154" y="23"/>
                        <a:pt x="163" y="33"/>
                      </a:cubicBezTo>
                      <a:cubicBezTo>
                        <a:pt x="167" y="38"/>
                        <a:pt x="171" y="43"/>
                        <a:pt x="175" y="49"/>
                      </a:cubicBezTo>
                      <a:cubicBezTo>
                        <a:pt x="176" y="51"/>
                        <a:pt x="176" y="51"/>
                        <a:pt x="176" y="51"/>
                      </a:cubicBezTo>
                      <a:cubicBezTo>
                        <a:pt x="178" y="53"/>
                        <a:pt x="179" y="55"/>
                        <a:pt x="181" y="57"/>
                      </a:cubicBezTo>
                      <a:cubicBezTo>
                        <a:pt x="181" y="59"/>
                        <a:pt x="182" y="60"/>
                        <a:pt x="183" y="61"/>
                      </a:cubicBezTo>
                      <a:cubicBezTo>
                        <a:pt x="192" y="77"/>
                        <a:pt x="197" y="96"/>
                        <a:pt x="197" y="115"/>
                      </a:cubicBezTo>
                      <a:cubicBezTo>
                        <a:pt x="197" y="118"/>
                        <a:pt x="197" y="120"/>
                        <a:pt x="197" y="123"/>
                      </a:cubicBezTo>
                      <a:cubicBezTo>
                        <a:pt x="197" y="124"/>
                        <a:pt x="197" y="125"/>
                        <a:pt x="197" y="127"/>
                      </a:cubicBezTo>
                      <a:cubicBezTo>
                        <a:pt x="197" y="128"/>
                        <a:pt x="196" y="130"/>
                        <a:pt x="196" y="132"/>
                      </a:cubicBezTo>
                      <a:cubicBezTo>
                        <a:pt x="195" y="136"/>
                        <a:pt x="194" y="140"/>
                        <a:pt x="193" y="144"/>
                      </a:cubicBezTo>
                      <a:cubicBezTo>
                        <a:pt x="191" y="151"/>
                        <a:pt x="188" y="156"/>
                        <a:pt x="184" y="160"/>
                      </a:cubicBezTo>
                      <a:cubicBezTo>
                        <a:pt x="178" y="169"/>
                        <a:pt x="170" y="176"/>
                        <a:pt x="162" y="180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196" y="469"/>
                  <a:ext cx="190" cy="198"/>
                </a:xfrm>
                <a:custGeom>
                  <a:avLst/>
                  <a:gdLst>
                    <a:gd name="T0" fmla="*/ 86 w 234"/>
                    <a:gd name="T1" fmla="*/ 148 h 244"/>
                    <a:gd name="T2" fmla="*/ 88 w 234"/>
                    <a:gd name="T3" fmla="*/ 116 h 244"/>
                    <a:gd name="T4" fmla="*/ 138 w 234"/>
                    <a:gd name="T5" fmla="*/ 155 h 244"/>
                    <a:gd name="T6" fmla="*/ 160 w 234"/>
                    <a:gd name="T7" fmla="*/ 166 h 244"/>
                    <a:gd name="T8" fmla="*/ 99 w 234"/>
                    <a:gd name="T9" fmla="*/ 97 h 244"/>
                    <a:gd name="T10" fmla="*/ 142 w 234"/>
                    <a:gd name="T11" fmla="*/ 124 h 244"/>
                    <a:gd name="T12" fmla="*/ 106 w 234"/>
                    <a:gd name="T13" fmla="*/ 93 h 244"/>
                    <a:gd name="T14" fmla="*/ 129 w 234"/>
                    <a:gd name="T15" fmla="*/ 95 h 244"/>
                    <a:gd name="T16" fmla="*/ 132 w 234"/>
                    <a:gd name="T17" fmla="*/ 92 h 244"/>
                    <a:gd name="T18" fmla="*/ 117 w 234"/>
                    <a:gd name="T19" fmla="*/ 73 h 244"/>
                    <a:gd name="T20" fmla="*/ 178 w 234"/>
                    <a:gd name="T21" fmla="*/ 114 h 244"/>
                    <a:gd name="T22" fmla="*/ 145 w 234"/>
                    <a:gd name="T23" fmla="*/ 75 h 244"/>
                    <a:gd name="T24" fmla="*/ 162 w 234"/>
                    <a:gd name="T25" fmla="*/ 82 h 244"/>
                    <a:gd name="T26" fmla="*/ 171 w 234"/>
                    <a:gd name="T27" fmla="*/ 85 h 244"/>
                    <a:gd name="T28" fmla="*/ 196 w 234"/>
                    <a:gd name="T29" fmla="*/ 106 h 244"/>
                    <a:gd name="T30" fmla="*/ 167 w 234"/>
                    <a:gd name="T31" fmla="*/ 66 h 244"/>
                    <a:gd name="T32" fmla="*/ 173 w 234"/>
                    <a:gd name="T33" fmla="*/ 58 h 244"/>
                    <a:gd name="T34" fmla="*/ 154 w 234"/>
                    <a:gd name="T35" fmla="*/ 23 h 244"/>
                    <a:gd name="T36" fmla="*/ 172 w 234"/>
                    <a:gd name="T37" fmla="*/ 25 h 244"/>
                    <a:gd name="T38" fmla="*/ 176 w 234"/>
                    <a:gd name="T39" fmla="*/ 20 h 244"/>
                    <a:gd name="T40" fmla="*/ 233 w 234"/>
                    <a:gd name="T41" fmla="*/ 124 h 244"/>
                    <a:gd name="T42" fmla="*/ 227 w 234"/>
                    <a:gd name="T43" fmla="*/ 164 h 244"/>
                    <a:gd name="T44" fmla="*/ 196 w 234"/>
                    <a:gd name="T45" fmla="*/ 210 h 244"/>
                    <a:gd name="T46" fmla="*/ 117 w 234"/>
                    <a:gd name="T47" fmla="*/ 243 h 244"/>
                    <a:gd name="T48" fmla="*/ 44 w 234"/>
                    <a:gd name="T49" fmla="*/ 227 h 244"/>
                    <a:gd name="T50" fmla="*/ 17 w 234"/>
                    <a:gd name="T51" fmla="*/ 186 h 244"/>
                    <a:gd name="T52" fmla="*/ 34 w 234"/>
                    <a:gd name="T53" fmla="*/ 194 h 244"/>
                    <a:gd name="T54" fmla="*/ 38 w 234"/>
                    <a:gd name="T55" fmla="*/ 186 h 244"/>
                    <a:gd name="T56" fmla="*/ 88 w 234"/>
                    <a:gd name="T57" fmla="*/ 210 h 244"/>
                    <a:gd name="T58" fmla="*/ 72 w 234"/>
                    <a:gd name="T59" fmla="*/ 184 h 244"/>
                    <a:gd name="T60" fmla="*/ 71 w 234"/>
                    <a:gd name="T61" fmla="*/ 176 h 244"/>
                    <a:gd name="T62" fmla="*/ 81 w 234"/>
                    <a:gd name="T63" fmla="*/ 174 h 244"/>
                    <a:gd name="T64" fmla="*/ 135 w 234"/>
                    <a:gd name="T65" fmla="*/ 236 h 244"/>
                    <a:gd name="T66" fmla="*/ 137 w 234"/>
                    <a:gd name="T67" fmla="*/ 96 h 244"/>
                    <a:gd name="T68" fmla="*/ 145 w 234"/>
                    <a:gd name="T69" fmla="*/ 102 h 244"/>
                    <a:gd name="T70" fmla="*/ 47 w 234"/>
                    <a:gd name="T71" fmla="*/ 216 h 244"/>
                    <a:gd name="T72" fmla="*/ 116 w 234"/>
                    <a:gd name="T73" fmla="*/ 193 h 244"/>
                    <a:gd name="T74" fmla="*/ 52 w 234"/>
                    <a:gd name="T75" fmla="*/ 223 h 244"/>
                    <a:gd name="T76" fmla="*/ 141 w 234"/>
                    <a:gd name="T77" fmla="*/ 111 h 244"/>
                    <a:gd name="T78" fmla="*/ 142 w 234"/>
                    <a:gd name="T79" fmla="*/ 180 h 244"/>
                    <a:gd name="T80" fmla="*/ 129 w 234"/>
                    <a:gd name="T81" fmla="*/ 211 h 244"/>
                    <a:gd name="T82" fmla="*/ 182 w 234"/>
                    <a:gd name="T83" fmla="*/ 176 h 244"/>
                    <a:gd name="T84" fmla="*/ 160 w 234"/>
                    <a:gd name="T85" fmla="*/ 188 h 244"/>
                    <a:gd name="T86" fmla="*/ 200 w 234"/>
                    <a:gd name="T87" fmla="*/ 82 h 244"/>
                    <a:gd name="T88" fmla="*/ 181 w 234"/>
                    <a:gd name="T89" fmla="*/ 184 h 244"/>
                    <a:gd name="T90" fmla="*/ 150 w 234"/>
                    <a:gd name="T91" fmla="*/ 226 h 244"/>
                    <a:gd name="T92" fmla="*/ 159 w 234"/>
                    <a:gd name="T93" fmla="*/ 170 h 244"/>
                    <a:gd name="T94" fmla="*/ 194 w 234"/>
                    <a:gd name="T95" fmla="*/ 168 h 244"/>
                    <a:gd name="T96" fmla="*/ 175 w 234"/>
                    <a:gd name="T97" fmla="*/ 194 h 244"/>
                    <a:gd name="T98" fmla="*/ 88 w 234"/>
                    <a:gd name="T99" fmla="*/ 214 h 244"/>
                    <a:gd name="T100" fmla="*/ 187 w 234"/>
                    <a:gd name="T101" fmla="*/ 195 h 244"/>
                    <a:gd name="T102" fmla="*/ 214 w 234"/>
                    <a:gd name="T103" fmla="*/ 173 h 244"/>
                    <a:gd name="T104" fmla="*/ 190 w 234"/>
                    <a:gd name="T105" fmla="*/ 75 h 244"/>
                    <a:gd name="T106" fmla="*/ 196 w 234"/>
                    <a:gd name="T107" fmla="*/ 95 h 244"/>
                    <a:gd name="T108" fmla="*/ 180 w 234"/>
                    <a:gd name="T109" fmla="*/ 195 h 244"/>
                    <a:gd name="T110" fmla="*/ 217 w 234"/>
                    <a:gd name="T111" fmla="*/ 137 h 244"/>
                    <a:gd name="T112" fmla="*/ 208 w 234"/>
                    <a:gd name="T113" fmla="*/ 164 h 244"/>
                    <a:gd name="T114" fmla="*/ 204 w 234"/>
                    <a:gd name="T115" fmla="*/ 117 h 244"/>
                    <a:gd name="T116" fmla="*/ 136 w 234"/>
                    <a:gd name="T117" fmla="*/ 193 h 244"/>
                    <a:gd name="T118" fmla="*/ 114 w 234"/>
                    <a:gd name="T119" fmla="*/ 216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34" h="244">
                      <a:moveTo>
                        <a:pt x="82" y="160"/>
                      </a:moveTo>
                      <a:cubicBezTo>
                        <a:pt x="87" y="165"/>
                        <a:pt x="87" y="165"/>
                        <a:pt x="87" y="165"/>
                      </a:cubicBezTo>
                      <a:cubicBezTo>
                        <a:pt x="88" y="164"/>
                        <a:pt x="88" y="164"/>
                        <a:pt x="88" y="164"/>
                      </a:cubicBezTo>
                      <a:cubicBezTo>
                        <a:pt x="87" y="163"/>
                        <a:pt x="85" y="161"/>
                        <a:pt x="84" y="159"/>
                      </a:cubicBezTo>
                      <a:cubicBezTo>
                        <a:pt x="79" y="153"/>
                        <a:pt x="74" y="147"/>
                        <a:pt x="70" y="141"/>
                      </a:cubicBezTo>
                      <a:cubicBezTo>
                        <a:pt x="69" y="139"/>
                        <a:pt x="68" y="138"/>
                        <a:pt x="68" y="136"/>
                      </a:cubicBezTo>
                      <a:cubicBezTo>
                        <a:pt x="70" y="138"/>
                        <a:pt x="71" y="140"/>
                        <a:pt x="73" y="143"/>
                      </a:cubicBezTo>
                      <a:cubicBezTo>
                        <a:pt x="73" y="142"/>
                        <a:pt x="74" y="142"/>
                        <a:pt x="74" y="141"/>
                      </a:cubicBezTo>
                      <a:cubicBezTo>
                        <a:pt x="82" y="156"/>
                        <a:pt x="95" y="165"/>
                        <a:pt x="109" y="174"/>
                      </a:cubicBezTo>
                      <a:cubicBezTo>
                        <a:pt x="101" y="165"/>
                        <a:pt x="94" y="156"/>
                        <a:pt x="86" y="148"/>
                      </a:cubicBezTo>
                      <a:cubicBezTo>
                        <a:pt x="78" y="140"/>
                        <a:pt x="75" y="128"/>
                        <a:pt x="69" y="119"/>
                      </a:cubicBezTo>
                      <a:cubicBezTo>
                        <a:pt x="75" y="126"/>
                        <a:pt x="81" y="134"/>
                        <a:pt x="87" y="141"/>
                      </a:cubicBezTo>
                      <a:cubicBezTo>
                        <a:pt x="93" y="148"/>
                        <a:pt x="100" y="155"/>
                        <a:pt x="108" y="161"/>
                      </a:cubicBezTo>
                      <a:cubicBezTo>
                        <a:pt x="94" y="146"/>
                        <a:pt x="79" y="131"/>
                        <a:pt x="72" y="112"/>
                      </a:cubicBezTo>
                      <a:cubicBezTo>
                        <a:pt x="86" y="129"/>
                        <a:pt x="99" y="147"/>
                        <a:pt x="118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2" y="151"/>
                        <a:pt x="106" y="143"/>
                        <a:pt x="99" y="135"/>
                      </a:cubicBezTo>
                      <a:cubicBezTo>
                        <a:pt x="93" y="127"/>
                        <a:pt x="86" y="120"/>
                        <a:pt x="82" y="110"/>
                      </a:cubicBezTo>
                      <a:cubicBezTo>
                        <a:pt x="85" y="114"/>
                        <a:pt x="87" y="117"/>
                        <a:pt x="90" y="122"/>
                      </a:cubicBezTo>
                      <a:cubicBezTo>
                        <a:pt x="90" y="119"/>
                        <a:pt x="89" y="118"/>
                        <a:pt x="88" y="116"/>
                      </a:cubicBezTo>
                      <a:cubicBezTo>
                        <a:pt x="102" y="133"/>
                        <a:pt x="114" y="150"/>
                        <a:pt x="133" y="161"/>
                      </a:cubicBezTo>
                      <a:cubicBezTo>
                        <a:pt x="120" y="148"/>
                        <a:pt x="108" y="135"/>
                        <a:pt x="98" y="120"/>
                      </a:cubicBezTo>
                      <a:cubicBezTo>
                        <a:pt x="98" y="120"/>
                        <a:pt x="98" y="119"/>
                        <a:pt x="98" y="118"/>
                      </a:cubicBezTo>
                      <a:cubicBezTo>
                        <a:pt x="102" y="123"/>
                        <a:pt x="106" y="128"/>
                        <a:pt x="110" y="134"/>
                      </a:cubicBezTo>
                      <a:cubicBezTo>
                        <a:pt x="111" y="133"/>
                        <a:pt x="111" y="133"/>
                        <a:pt x="111" y="133"/>
                      </a:cubicBezTo>
                      <a:cubicBezTo>
                        <a:pt x="106" y="125"/>
                        <a:pt x="101" y="118"/>
                        <a:pt x="96" y="110"/>
                      </a:cubicBezTo>
                      <a:cubicBezTo>
                        <a:pt x="96" y="109"/>
                        <a:pt x="96" y="109"/>
                        <a:pt x="96" y="109"/>
                      </a:cubicBezTo>
                      <a:cubicBezTo>
                        <a:pt x="97" y="111"/>
                        <a:pt x="98" y="112"/>
                        <a:pt x="99" y="113"/>
                      </a:cubicBezTo>
                      <a:cubicBezTo>
                        <a:pt x="108" y="123"/>
                        <a:pt x="116" y="132"/>
                        <a:pt x="125" y="141"/>
                      </a:cubicBezTo>
                      <a:cubicBezTo>
                        <a:pt x="129" y="146"/>
                        <a:pt x="134" y="150"/>
                        <a:pt x="138" y="155"/>
                      </a:cubicBezTo>
                      <a:cubicBezTo>
                        <a:pt x="139" y="154"/>
                        <a:pt x="139" y="154"/>
                        <a:pt x="139" y="154"/>
                      </a:cubicBezTo>
                      <a:cubicBezTo>
                        <a:pt x="130" y="143"/>
                        <a:pt x="121" y="133"/>
                        <a:pt x="112" y="122"/>
                      </a:cubicBezTo>
                      <a:cubicBezTo>
                        <a:pt x="113" y="121"/>
                        <a:pt x="113" y="121"/>
                        <a:pt x="113" y="121"/>
                      </a:cubicBezTo>
                      <a:cubicBezTo>
                        <a:pt x="116" y="125"/>
                        <a:pt x="120" y="128"/>
                        <a:pt x="123" y="132"/>
                      </a:cubicBezTo>
                      <a:cubicBezTo>
                        <a:pt x="124" y="132"/>
                        <a:pt x="124" y="132"/>
                        <a:pt x="124" y="132"/>
                      </a:cubicBezTo>
                      <a:cubicBezTo>
                        <a:pt x="118" y="125"/>
                        <a:pt x="112" y="118"/>
                        <a:pt x="107" y="111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111" y="114"/>
                        <a:pt x="114" y="118"/>
                        <a:pt x="117" y="122"/>
                      </a:cubicBezTo>
                      <a:cubicBezTo>
                        <a:pt x="123" y="128"/>
                        <a:pt x="129" y="135"/>
                        <a:pt x="135" y="142"/>
                      </a:cubicBezTo>
                      <a:cubicBezTo>
                        <a:pt x="143" y="150"/>
                        <a:pt x="151" y="158"/>
                        <a:pt x="160" y="166"/>
                      </a:cubicBezTo>
                      <a:cubicBezTo>
                        <a:pt x="162" y="168"/>
                        <a:pt x="166" y="170"/>
                        <a:pt x="169" y="172"/>
                      </a:cubicBezTo>
                      <a:cubicBezTo>
                        <a:pt x="170" y="171"/>
                        <a:pt x="170" y="171"/>
                        <a:pt x="170" y="171"/>
                      </a:cubicBezTo>
                      <a:cubicBezTo>
                        <a:pt x="166" y="168"/>
                        <a:pt x="163" y="165"/>
                        <a:pt x="160" y="161"/>
                      </a:cubicBezTo>
                      <a:cubicBezTo>
                        <a:pt x="151" y="152"/>
                        <a:pt x="142" y="142"/>
                        <a:pt x="134" y="131"/>
                      </a:cubicBezTo>
                      <a:cubicBezTo>
                        <a:pt x="129" y="126"/>
                        <a:pt x="125" y="120"/>
                        <a:pt x="120" y="114"/>
                      </a:cubicBezTo>
                      <a:cubicBezTo>
                        <a:pt x="118" y="111"/>
                        <a:pt x="115" y="109"/>
                        <a:pt x="113" y="108"/>
                      </a:cubicBezTo>
                      <a:cubicBezTo>
                        <a:pt x="110" y="106"/>
                        <a:pt x="107" y="104"/>
                        <a:pt x="104" y="102"/>
                      </a:cubicBezTo>
                      <a:cubicBezTo>
                        <a:pt x="106" y="103"/>
                        <a:pt x="109" y="104"/>
                        <a:pt x="111" y="105"/>
                      </a:cubicBezTo>
                      <a:cubicBezTo>
                        <a:pt x="111" y="105"/>
                        <a:pt x="111" y="105"/>
                        <a:pt x="111" y="105"/>
                      </a:cubicBezTo>
                      <a:cubicBezTo>
                        <a:pt x="107" y="102"/>
                        <a:pt x="103" y="100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100" y="97"/>
                        <a:pt x="101" y="97"/>
                        <a:pt x="102" y="98"/>
                      </a:cubicBezTo>
                      <a:cubicBezTo>
                        <a:pt x="110" y="102"/>
                        <a:pt x="118" y="107"/>
                        <a:pt x="124" y="113"/>
                      </a:cubicBezTo>
                      <a:cubicBezTo>
                        <a:pt x="130" y="119"/>
                        <a:pt x="136" y="125"/>
                        <a:pt x="143" y="130"/>
                      </a:cubicBezTo>
                      <a:cubicBezTo>
                        <a:pt x="139" y="126"/>
                        <a:pt x="136" y="122"/>
                        <a:pt x="133" y="118"/>
                      </a:cubicBezTo>
                      <a:cubicBezTo>
                        <a:pt x="134" y="118"/>
                        <a:pt x="134" y="118"/>
                        <a:pt x="134" y="118"/>
                      </a:cubicBezTo>
                      <a:cubicBezTo>
                        <a:pt x="138" y="122"/>
                        <a:pt x="141" y="126"/>
                        <a:pt x="145" y="130"/>
                      </a:cubicBezTo>
                      <a:cubicBezTo>
                        <a:pt x="145" y="130"/>
                        <a:pt x="145" y="130"/>
                        <a:pt x="145" y="130"/>
                      </a:cubicBezTo>
                      <a:cubicBezTo>
                        <a:pt x="144" y="128"/>
                        <a:pt x="143" y="126"/>
                        <a:pt x="141" y="124"/>
                      </a:cubicBezTo>
                      <a:cubicBezTo>
                        <a:pt x="142" y="124"/>
                        <a:pt x="142" y="124"/>
                        <a:pt x="142" y="124"/>
                      </a:cubicBezTo>
                      <a:cubicBezTo>
                        <a:pt x="153" y="136"/>
                        <a:pt x="164" y="148"/>
                        <a:pt x="175" y="160"/>
                      </a:cubicBezTo>
                      <a:cubicBezTo>
                        <a:pt x="175" y="160"/>
                        <a:pt x="175" y="160"/>
                        <a:pt x="175" y="160"/>
                      </a:cubicBezTo>
                      <a:cubicBezTo>
                        <a:pt x="173" y="157"/>
                        <a:pt x="171" y="154"/>
                        <a:pt x="169" y="152"/>
                      </a:cubicBezTo>
                      <a:cubicBezTo>
                        <a:pt x="163" y="145"/>
                        <a:pt x="157" y="139"/>
                        <a:pt x="151" y="132"/>
                      </a:cubicBezTo>
                      <a:cubicBezTo>
                        <a:pt x="147" y="129"/>
                        <a:pt x="145" y="125"/>
                        <a:pt x="142" y="122"/>
                      </a:cubicBezTo>
                      <a:cubicBezTo>
                        <a:pt x="138" y="119"/>
                        <a:pt x="134" y="116"/>
                        <a:pt x="130" y="113"/>
                      </a:cubicBezTo>
                      <a:cubicBezTo>
                        <a:pt x="127" y="110"/>
                        <a:pt x="123" y="109"/>
                        <a:pt x="119" y="107"/>
                      </a:cubicBezTo>
                      <a:cubicBezTo>
                        <a:pt x="124" y="106"/>
                        <a:pt x="127" y="110"/>
                        <a:pt x="131" y="111"/>
                      </a:cubicBezTo>
                      <a:cubicBezTo>
                        <a:pt x="129" y="108"/>
                        <a:pt x="118" y="101"/>
                        <a:pt x="114" y="99"/>
                      </a:cubicBezTo>
                      <a:cubicBezTo>
                        <a:pt x="112" y="95"/>
                        <a:pt x="108" y="95"/>
                        <a:pt x="106" y="93"/>
                      </a:cubicBezTo>
                      <a:cubicBezTo>
                        <a:pt x="106" y="93"/>
                        <a:pt x="106" y="93"/>
                        <a:pt x="106" y="93"/>
                      </a:cubicBezTo>
                      <a:cubicBezTo>
                        <a:pt x="108" y="93"/>
                        <a:pt x="109" y="93"/>
                        <a:pt x="111" y="94"/>
                      </a:cubicBezTo>
                      <a:cubicBezTo>
                        <a:pt x="123" y="100"/>
                        <a:pt x="133" y="108"/>
                        <a:pt x="142" y="117"/>
                      </a:cubicBezTo>
                      <a:cubicBezTo>
                        <a:pt x="146" y="121"/>
                        <a:pt x="149" y="124"/>
                        <a:pt x="153" y="127"/>
                      </a:cubicBezTo>
                      <a:cubicBezTo>
                        <a:pt x="145" y="117"/>
                        <a:pt x="137" y="108"/>
                        <a:pt x="126" y="101"/>
                      </a:cubicBezTo>
                      <a:cubicBezTo>
                        <a:pt x="126" y="101"/>
                        <a:pt x="126" y="101"/>
                        <a:pt x="127" y="100"/>
                      </a:cubicBezTo>
                      <a:cubicBezTo>
                        <a:pt x="119" y="92"/>
                        <a:pt x="110" y="85"/>
                        <a:pt x="99" y="80"/>
                      </a:cubicBezTo>
                      <a:cubicBezTo>
                        <a:pt x="101" y="80"/>
                        <a:pt x="102" y="81"/>
                        <a:pt x="104" y="81"/>
                      </a:cubicBezTo>
                      <a:cubicBezTo>
                        <a:pt x="108" y="82"/>
                        <a:pt x="113" y="84"/>
                        <a:pt x="117" y="86"/>
                      </a:cubicBezTo>
                      <a:cubicBezTo>
                        <a:pt x="121" y="89"/>
                        <a:pt x="125" y="92"/>
                        <a:pt x="129" y="95"/>
                      </a:cubicBezTo>
                      <a:cubicBezTo>
                        <a:pt x="136" y="101"/>
                        <a:pt x="143" y="108"/>
                        <a:pt x="150" y="115"/>
                      </a:cubicBezTo>
                      <a:cubicBezTo>
                        <a:pt x="153" y="117"/>
                        <a:pt x="155" y="120"/>
                        <a:pt x="158" y="122"/>
                      </a:cubicBezTo>
                      <a:cubicBezTo>
                        <a:pt x="158" y="122"/>
                        <a:pt x="158" y="122"/>
                        <a:pt x="158" y="122"/>
                      </a:cubicBezTo>
                      <a:cubicBezTo>
                        <a:pt x="155" y="118"/>
                        <a:pt x="152" y="114"/>
                        <a:pt x="148" y="110"/>
                      </a:cubicBezTo>
                      <a:cubicBezTo>
                        <a:pt x="142" y="104"/>
                        <a:pt x="136" y="99"/>
                        <a:pt x="130" y="93"/>
                      </a:cubicBezTo>
                      <a:cubicBezTo>
                        <a:pt x="125" y="88"/>
                        <a:pt x="120" y="83"/>
                        <a:pt x="114" y="79"/>
                      </a:cubicBezTo>
                      <a:cubicBezTo>
                        <a:pt x="110" y="76"/>
                        <a:pt x="106" y="74"/>
                        <a:pt x="102" y="71"/>
                      </a:cubicBezTo>
                      <a:cubicBezTo>
                        <a:pt x="103" y="71"/>
                        <a:pt x="104" y="72"/>
                        <a:pt x="105" y="72"/>
                      </a:cubicBezTo>
                      <a:cubicBezTo>
                        <a:pt x="115" y="76"/>
                        <a:pt x="122" y="83"/>
                        <a:pt x="130" y="90"/>
                      </a:cubicBezTo>
                      <a:cubicBezTo>
                        <a:pt x="131" y="90"/>
                        <a:pt x="131" y="91"/>
                        <a:pt x="132" y="92"/>
                      </a:cubicBezTo>
                      <a:cubicBezTo>
                        <a:pt x="143" y="97"/>
                        <a:pt x="152" y="105"/>
                        <a:pt x="161" y="113"/>
                      </a:cubicBezTo>
                      <a:cubicBezTo>
                        <a:pt x="161" y="114"/>
                        <a:pt x="162" y="114"/>
                        <a:pt x="162" y="114"/>
                      </a:cubicBezTo>
                      <a:cubicBezTo>
                        <a:pt x="162" y="114"/>
                        <a:pt x="162" y="114"/>
                        <a:pt x="163" y="115"/>
                      </a:cubicBezTo>
                      <a:cubicBezTo>
                        <a:pt x="162" y="114"/>
                        <a:pt x="162" y="113"/>
                        <a:pt x="162" y="113"/>
                      </a:cubicBezTo>
                      <a:cubicBezTo>
                        <a:pt x="151" y="103"/>
                        <a:pt x="141" y="94"/>
                        <a:pt x="131" y="85"/>
                      </a:cubicBezTo>
                      <a:cubicBezTo>
                        <a:pt x="128" y="82"/>
                        <a:pt x="124" y="80"/>
                        <a:pt x="120" y="78"/>
                      </a:cubicBezTo>
                      <a:cubicBezTo>
                        <a:pt x="120" y="77"/>
                        <a:pt x="121" y="77"/>
                        <a:pt x="122" y="77"/>
                      </a:cubicBezTo>
                      <a:cubicBezTo>
                        <a:pt x="118" y="75"/>
                        <a:pt x="115" y="73"/>
                        <a:pt x="112" y="72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4" y="72"/>
                        <a:pt x="116" y="72"/>
                        <a:pt x="117" y="73"/>
                      </a:cubicBezTo>
                      <a:cubicBezTo>
                        <a:pt x="120" y="74"/>
                        <a:pt x="122" y="75"/>
                        <a:pt x="125" y="77"/>
                      </a:cubicBezTo>
                      <a:cubicBezTo>
                        <a:pt x="130" y="79"/>
                        <a:pt x="135" y="81"/>
                        <a:pt x="139" y="84"/>
                      </a:cubicBezTo>
                      <a:cubicBezTo>
                        <a:pt x="140" y="84"/>
                        <a:pt x="140" y="84"/>
                        <a:pt x="141" y="84"/>
                      </a:cubicBezTo>
                      <a:cubicBezTo>
                        <a:pt x="139" y="82"/>
                        <a:pt x="138" y="81"/>
                        <a:pt x="136" y="79"/>
                      </a:cubicBezTo>
                      <a:cubicBezTo>
                        <a:pt x="137" y="79"/>
                        <a:pt x="137" y="79"/>
                        <a:pt x="137" y="79"/>
                      </a:cubicBezTo>
                      <a:cubicBezTo>
                        <a:pt x="138" y="79"/>
                        <a:pt x="139" y="80"/>
                        <a:pt x="141" y="81"/>
                      </a:cubicBezTo>
                      <a:cubicBezTo>
                        <a:pt x="152" y="91"/>
                        <a:pt x="163" y="102"/>
                        <a:pt x="175" y="112"/>
                      </a:cubicBezTo>
                      <a:cubicBezTo>
                        <a:pt x="178" y="115"/>
                        <a:pt x="180" y="119"/>
                        <a:pt x="183" y="122"/>
                      </a:cubicBezTo>
                      <a:cubicBezTo>
                        <a:pt x="184" y="121"/>
                        <a:pt x="184" y="121"/>
                        <a:pt x="184" y="121"/>
                      </a:cubicBezTo>
                      <a:cubicBezTo>
                        <a:pt x="182" y="119"/>
                        <a:pt x="180" y="116"/>
                        <a:pt x="178" y="114"/>
                      </a:cubicBezTo>
                      <a:cubicBezTo>
                        <a:pt x="171" y="106"/>
                        <a:pt x="163" y="99"/>
                        <a:pt x="155" y="91"/>
                      </a:cubicBezTo>
                      <a:cubicBezTo>
                        <a:pt x="150" y="87"/>
                        <a:pt x="145" y="82"/>
                        <a:pt x="140" y="78"/>
                      </a:cubicBezTo>
                      <a:cubicBezTo>
                        <a:pt x="136" y="75"/>
                        <a:pt x="131" y="72"/>
                        <a:pt x="126" y="69"/>
                      </a:cubicBezTo>
                      <a:cubicBezTo>
                        <a:pt x="128" y="70"/>
                        <a:pt x="129" y="70"/>
                        <a:pt x="131" y="71"/>
                      </a:cubicBezTo>
                      <a:cubicBezTo>
                        <a:pt x="142" y="76"/>
                        <a:pt x="151" y="85"/>
                        <a:pt x="160" y="93"/>
                      </a:cubicBezTo>
                      <a:cubicBezTo>
                        <a:pt x="168" y="101"/>
                        <a:pt x="175" y="108"/>
                        <a:pt x="183" y="115"/>
                      </a:cubicBezTo>
                      <a:cubicBezTo>
                        <a:pt x="181" y="112"/>
                        <a:pt x="179" y="108"/>
                        <a:pt x="176" y="105"/>
                      </a:cubicBezTo>
                      <a:cubicBezTo>
                        <a:pt x="171" y="100"/>
                        <a:pt x="166" y="96"/>
                        <a:pt x="161" y="91"/>
                      </a:cubicBezTo>
                      <a:cubicBezTo>
                        <a:pt x="156" y="86"/>
                        <a:pt x="152" y="82"/>
                        <a:pt x="147" y="78"/>
                      </a:cubicBezTo>
                      <a:cubicBezTo>
                        <a:pt x="147" y="77"/>
                        <a:pt x="146" y="76"/>
                        <a:pt x="145" y="75"/>
                      </a:cubicBezTo>
                      <a:cubicBezTo>
                        <a:pt x="146" y="76"/>
                        <a:pt x="147" y="76"/>
                        <a:pt x="148" y="76"/>
                      </a:cubicBezTo>
                      <a:cubicBezTo>
                        <a:pt x="155" y="82"/>
                        <a:pt x="161" y="87"/>
                        <a:pt x="168" y="92"/>
                      </a:cubicBezTo>
                      <a:cubicBezTo>
                        <a:pt x="168" y="93"/>
                        <a:pt x="169" y="94"/>
                        <a:pt x="170" y="94"/>
                      </a:cubicBezTo>
                      <a:cubicBezTo>
                        <a:pt x="170" y="94"/>
                        <a:pt x="170" y="93"/>
                        <a:pt x="169" y="93"/>
                      </a:cubicBezTo>
                      <a:cubicBezTo>
                        <a:pt x="167" y="90"/>
                        <a:pt x="164" y="87"/>
                        <a:pt x="162" y="84"/>
                      </a:cubicBezTo>
                      <a:cubicBezTo>
                        <a:pt x="155" y="78"/>
                        <a:pt x="148" y="71"/>
                        <a:pt x="141" y="65"/>
                      </a:cubicBezTo>
                      <a:cubicBezTo>
                        <a:pt x="140" y="64"/>
                        <a:pt x="139" y="63"/>
                        <a:pt x="137" y="62"/>
                      </a:cubicBezTo>
                      <a:cubicBezTo>
                        <a:pt x="138" y="61"/>
                        <a:pt x="138" y="61"/>
                        <a:pt x="138" y="61"/>
                      </a:cubicBezTo>
                      <a:cubicBezTo>
                        <a:pt x="139" y="62"/>
                        <a:pt x="141" y="63"/>
                        <a:pt x="142" y="64"/>
                      </a:cubicBezTo>
                      <a:cubicBezTo>
                        <a:pt x="149" y="70"/>
                        <a:pt x="156" y="76"/>
                        <a:pt x="162" y="82"/>
                      </a:cubicBezTo>
                      <a:cubicBezTo>
                        <a:pt x="167" y="87"/>
                        <a:pt x="172" y="93"/>
                        <a:pt x="176" y="98"/>
                      </a:cubicBezTo>
                      <a:cubicBezTo>
                        <a:pt x="179" y="101"/>
                        <a:pt x="181" y="105"/>
                        <a:pt x="184" y="108"/>
                      </a:cubicBezTo>
                      <a:cubicBezTo>
                        <a:pt x="185" y="110"/>
                        <a:pt x="187" y="112"/>
                        <a:pt x="188" y="113"/>
                      </a:cubicBezTo>
                      <a:cubicBezTo>
                        <a:pt x="189" y="113"/>
                        <a:pt x="189" y="113"/>
                        <a:pt x="189" y="113"/>
                      </a:cubicBezTo>
                      <a:cubicBezTo>
                        <a:pt x="186" y="109"/>
                        <a:pt x="184" y="105"/>
                        <a:pt x="181" y="101"/>
                      </a:cubicBezTo>
                      <a:cubicBezTo>
                        <a:pt x="177" y="94"/>
                        <a:pt x="171" y="89"/>
                        <a:pt x="165" y="84"/>
                      </a:cubicBezTo>
                      <a:cubicBezTo>
                        <a:pt x="160" y="79"/>
                        <a:pt x="154" y="73"/>
                        <a:pt x="149" y="68"/>
                      </a:cubicBezTo>
                      <a:cubicBezTo>
                        <a:pt x="148" y="67"/>
                        <a:pt x="147" y="66"/>
                        <a:pt x="146" y="64"/>
                      </a:cubicBezTo>
                      <a:cubicBezTo>
                        <a:pt x="147" y="65"/>
                        <a:pt x="148" y="65"/>
                        <a:pt x="149" y="66"/>
                      </a:cubicBezTo>
                      <a:cubicBezTo>
                        <a:pt x="157" y="72"/>
                        <a:pt x="164" y="79"/>
                        <a:pt x="171" y="85"/>
                      </a:cubicBezTo>
                      <a:cubicBezTo>
                        <a:pt x="172" y="86"/>
                        <a:pt x="173" y="87"/>
                        <a:pt x="174" y="88"/>
                      </a:cubicBezTo>
                      <a:cubicBezTo>
                        <a:pt x="168" y="79"/>
                        <a:pt x="161" y="72"/>
                        <a:pt x="153" y="66"/>
                      </a:cubicBezTo>
                      <a:cubicBezTo>
                        <a:pt x="149" y="62"/>
                        <a:pt x="145" y="57"/>
                        <a:pt x="140" y="53"/>
                      </a:cubicBezTo>
                      <a:cubicBezTo>
                        <a:pt x="141" y="54"/>
                        <a:pt x="142" y="54"/>
                        <a:pt x="143" y="55"/>
                      </a:cubicBezTo>
                      <a:cubicBezTo>
                        <a:pt x="153" y="63"/>
                        <a:pt x="162" y="72"/>
                        <a:pt x="171" y="81"/>
                      </a:cubicBezTo>
                      <a:cubicBezTo>
                        <a:pt x="175" y="84"/>
                        <a:pt x="178" y="89"/>
                        <a:pt x="181" y="94"/>
                      </a:cubicBezTo>
                      <a:cubicBezTo>
                        <a:pt x="185" y="98"/>
                        <a:pt x="188" y="102"/>
                        <a:pt x="192" y="106"/>
                      </a:cubicBezTo>
                      <a:cubicBezTo>
                        <a:pt x="194" y="108"/>
                        <a:pt x="196" y="110"/>
                        <a:pt x="198" y="112"/>
                      </a:cubicBezTo>
                      <a:cubicBezTo>
                        <a:pt x="199" y="112"/>
                        <a:pt x="199" y="112"/>
                        <a:pt x="199" y="112"/>
                      </a:cubicBezTo>
                      <a:cubicBezTo>
                        <a:pt x="198" y="110"/>
                        <a:pt x="197" y="108"/>
                        <a:pt x="196" y="106"/>
                      </a:cubicBezTo>
                      <a:cubicBezTo>
                        <a:pt x="195" y="102"/>
                        <a:pt x="193" y="99"/>
                        <a:pt x="191" y="96"/>
                      </a:cubicBezTo>
                      <a:cubicBezTo>
                        <a:pt x="190" y="94"/>
                        <a:pt x="189" y="93"/>
                        <a:pt x="187" y="92"/>
                      </a:cubicBezTo>
                      <a:cubicBezTo>
                        <a:pt x="181" y="86"/>
                        <a:pt x="175" y="80"/>
                        <a:pt x="169" y="75"/>
                      </a:cubicBezTo>
                      <a:cubicBezTo>
                        <a:pt x="168" y="74"/>
                        <a:pt x="167" y="73"/>
                        <a:pt x="166" y="72"/>
                      </a:cubicBezTo>
                      <a:cubicBezTo>
                        <a:pt x="173" y="75"/>
                        <a:pt x="177" y="81"/>
                        <a:pt x="183" y="85"/>
                      </a:cubicBezTo>
                      <a:cubicBezTo>
                        <a:pt x="181" y="82"/>
                        <a:pt x="179" y="80"/>
                        <a:pt x="177" y="78"/>
                      </a:cubicBezTo>
                      <a:cubicBezTo>
                        <a:pt x="170" y="71"/>
                        <a:pt x="163" y="65"/>
                        <a:pt x="156" y="58"/>
                      </a:cubicBezTo>
                      <a:cubicBezTo>
                        <a:pt x="154" y="57"/>
                        <a:pt x="153" y="55"/>
                        <a:pt x="152" y="54"/>
                      </a:cubicBezTo>
                      <a:cubicBezTo>
                        <a:pt x="153" y="54"/>
                        <a:pt x="154" y="54"/>
                        <a:pt x="155" y="55"/>
                      </a:cubicBezTo>
                      <a:cubicBezTo>
                        <a:pt x="159" y="59"/>
                        <a:pt x="163" y="62"/>
                        <a:pt x="167" y="66"/>
                      </a:cubicBezTo>
                      <a:cubicBezTo>
                        <a:pt x="174" y="72"/>
                        <a:pt x="181" y="78"/>
                        <a:pt x="187" y="84"/>
                      </a:cubicBezTo>
                      <a:cubicBezTo>
                        <a:pt x="188" y="85"/>
                        <a:pt x="188" y="85"/>
                        <a:pt x="188" y="85"/>
                      </a:cubicBezTo>
                      <a:cubicBezTo>
                        <a:pt x="189" y="84"/>
                        <a:pt x="189" y="84"/>
                        <a:pt x="189" y="84"/>
                      </a:cubicBezTo>
                      <a:cubicBezTo>
                        <a:pt x="188" y="82"/>
                        <a:pt x="187" y="80"/>
                        <a:pt x="185" y="78"/>
                      </a:cubicBezTo>
                      <a:cubicBezTo>
                        <a:pt x="181" y="74"/>
                        <a:pt x="176" y="70"/>
                        <a:pt x="171" y="66"/>
                      </a:cubicBezTo>
                      <a:cubicBezTo>
                        <a:pt x="170" y="64"/>
                        <a:pt x="169" y="63"/>
                        <a:pt x="167" y="61"/>
                      </a:cubicBezTo>
                      <a:cubicBezTo>
                        <a:pt x="172" y="64"/>
                        <a:pt x="177" y="67"/>
                        <a:pt x="181" y="71"/>
                      </a:cubicBezTo>
                      <a:cubicBezTo>
                        <a:pt x="178" y="62"/>
                        <a:pt x="170" y="58"/>
                        <a:pt x="165" y="51"/>
                      </a:cubicBezTo>
                      <a:cubicBezTo>
                        <a:pt x="166" y="52"/>
                        <a:pt x="168" y="53"/>
                        <a:pt x="169" y="54"/>
                      </a:cubicBezTo>
                      <a:cubicBezTo>
                        <a:pt x="171" y="55"/>
                        <a:pt x="172" y="56"/>
                        <a:pt x="173" y="58"/>
                      </a:cubicBezTo>
                      <a:cubicBezTo>
                        <a:pt x="174" y="57"/>
                        <a:pt x="174" y="57"/>
                        <a:pt x="174" y="57"/>
                      </a:cubicBezTo>
                      <a:cubicBezTo>
                        <a:pt x="172" y="54"/>
                        <a:pt x="170" y="52"/>
                        <a:pt x="168" y="49"/>
                      </a:cubicBezTo>
                      <a:cubicBezTo>
                        <a:pt x="166" y="46"/>
                        <a:pt x="164" y="44"/>
                        <a:pt x="161" y="41"/>
                      </a:cubicBezTo>
                      <a:cubicBezTo>
                        <a:pt x="159" y="39"/>
                        <a:pt x="156" y="36"/>
                        <a:pt x="154" y="34"/>
                      </a:cubicBezTo>
                      <a:cubicBezTo>
                        <a:pt x="151" y="32"/>
                        <a:pt x="149" y="29"/>
                        <a:pt x="147" y="26"/>
                      </a:cubicBezTo>
                      <a:cubicBezTo>
                        <a:pt x="148" y="27"/>
                        <a:pt x="150" y="28"/>
                        <a:pt x="151" y="29"/>
                      </a:cubicBezTo>
                      <a:cubicBezTo>
                        <a:pt x="156" y="34"/>
                        <a:pt x="162" y="38"/>
                        <a:pt x="167" y="44"/>
                      </a:cubicBezTo>
                      <a:cubicBezTo>
                        <a:pt x="173" y="51"/>
                        <a:pt x="179" y="59"/>
                        <a:pt x="184" y="66"/>
                      </a:cubicBezTo>
                      <a:cubicBezTo>
                        <a:pt x="187" y="69"/>
                        <a:pt x="189" y="71"/>
                        <a:pt x="192" y="74"/>
                      </a:cubicBezTo>
                      <a:cubicBezTo>
                        <a:pt x="184" y="53"/>
                        <a:pt x="170" y="37"/>
                        <a:pt x="154" y="23"/>
                      </a:cubicBezTo>
                      <a:cubicBezTo>
                        <a:pt x="155" y="22"/>
                        <a:pt x="155" y="22"/>
                        <a:pt x="155" y="22"/>
                      </a:cubicBezTo>
                      <a:cubicBezTo>
                        <a:pt x="159" y="25"/>
                        <a:pt x="164" y="29"/>
                        <a:pt x="169" y="32"/>
                      </a:cubicBezTo>
                      <a:cubicBezTo>
                        <a:pt x="163" y="23"/>
                        <a:pt x="155" y="17"/>
                        <a:pt x="147" y="10"/>
                      </a:cubicBezTo>
                      <a:cubicBezTo>
                        <a:pt x="148" y="9"/>
                        <a:pt x="148" y="9"/>
                        <a:pt x="148" y="9"/>
                      </a:cubicBezTo>
                      <a:cubicBezTo>
                        <a:pt x="149" y="10"/>
                        <a:pt x="150" y="11"/>
                        <a:pt x="152" y="12"/>
                      </a:cubicBezTo>
                      <a:cubicBezTo>
                        <a:pt x="162" y="20"/>
                        <a:pt x="170" y="29"/>
                        <a:pt x="178" y="40"/>
                      </a:cubicBezTo>
                      <a:cubicBezTo>
                        <a:pt x="181" y="45"/>
                        <a:pt x="185" y="49"/>
                        <a:pt x="188" y="54"/>
                      </a:cubicBezTo>
                      <a:cubicBezTo>
                        <a:pt x="188" y="51"/>
                        <a:pt x="182" y="41"/>
                        <a:pt x="174" y="31"/>
                      </a:cubicBezTo>
                      <a:cubicBezTo>
                        <a:pt x="168" y="25"/>
                        <a:pt x="162" y="19"/>
                        <a:pt x="156" y="12"/>
                      </a:cubicBezTo>
                      <a:cubicBezTo>
                        <a:pt x="162" y="16"/>
                        <a:pt x="167" y="21"/>
                        <a:pt x="172" y="25"/>
                      </a:cubicBezTo>
                      <a:cubicBezTo>
                        <a:pt x="166" y="16"/>
                        <a:pt x="158" y="8"/>
                        <a:pt x="149" y="1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1" y="1"/>
                        <a:pt x="152" y="2"/>
                        <a:pt x="153" y="3"/>
                      </a:cubicBezTo>
                      <a:cubicBezTo>
                        <a:pt x="158" y="7"/>
                        <a:pt x="164" y="12"/>
                        <a:pt x="168" y="17"/>
                      </a:cubicBezTo>
                      <a:cubicBezTo>
                        <a:pt x="173" y="22"/>
                        <a:pt x="176" y="27"/>
                        <a:pt x="180" y="32"/>
                      </a:cubicBezTo>
                      <a:cubicBezTo>
                        <a:pt x="183" y="36"/>
                        <a:pt x="186" y="39"/>
                        <a:pt x="188" y="42"/>
                      </a:cubicBezTo>
                      <a:cubicBezTo>
                        <a:pt x="192" y="46"/>
                        <a:pt x="195" y="50"/>
                        <a:pt x="199" y="54"/>
                      </a:cubicBezTo>
                      <a:cubicBezTo>
                        <a:pt x="199" y="54"/>
                        <a:pt x="200" y="55"/>
                        <a:pt x="201" y="56"/>
                      </a:cubicBezTo>
                      <a:cubicBezTo>
                        <a:pt x="195" y="42"/>
                        <a:pt x="189" y="29"/>
                        <a:pt x="176" y="21"/>
                      </a:cubicBezTo>
                      <a:cubicBezTo>
                        <a:pt x="176" y="20"/>
                        <a:pt x="176" y="20"/>
                        <a:pt x="176" y="20"/>
                      </a:cubicBezTo>
                      <a:cubicBezTo>
                        <a:pt x="177" y="20"/>
                        <a:pt x="178" y="21"/>
                        <a:pt x="180" y="22"/>
                      </a:cubicBezTo>
                      <a:cubicBezTo>
                        <a:pt x="175" y="13"/>
                        <a:pt x="167" y="8"/>
                        <a:pt x="161" y="1"/>
                      </a:cubicBezTo>
                      <a:cubicBezTo>
                        <a:pt x="162" y="1"/>
                        <a:pt x="163" y="2"/>
                        <a:pt x="164" y="3"/>
                      </a:cubicBezTo>
                      <a:cubicBezTo>
                        <a:pt x="166" y="4"/>
                        <a:pt x="167" y="5"/>
                        <a:pt x="168" y="6"/>
                      </a:cubicBezTo>
                      <a:cubicBezTo>
                        <a:pt x="173" y="11"/>
                        <a:pt x="182" y="14"/>
                        <a:pt x="187" y="19"/>
                      </a:cubicBezTo>
                      <a:cubicBezTo>
                        <a:pt x="193" y="26"/>
                        <a:pt x="199" y="30"/>
                        <a:pt x="204" y="37"/>
                      </a:cubicBezTo>
                      <a:cubicBezTo>
                        <a:pt x="207" y="41"/>
                        <a:pt x="210" y="47"/>
                        <a:pt x="213" y="53"/>
                      </a:cubicBezTo>
                      <a:cubicBezTo>
                        <a:pt x="221" y="67"/>
                        <a:pt x="224" y="72"/>
                        <a:pt x="229" y="88"/>
                      </a:cubicBezTo>
                      <a:cubicBezTo>
                        <a:pt x="230" y="90"/>
                        <a:pt x="231" y="106"/>
                        <a:pt x="232" y="108"/>
                      </a:cubicBezTo>
                      <a:cubicBezTo>
                        <a:pt x="232" y="113"/>
                        <a:pt x="232" y="118"/>
                        <a:pt x="233" y="124"/>
                      </a:cubicBezTo>
                      <a:cubicBezTo>
                        <a:pt x="230" y="107"/>
                        <a:pt x="224" y="93"/>
                        <a:pt x="218" y="78"/>
                      </a:cubicBezTo>
                      <a:cubicBezTo>
                        <a:pt x="217" y="78"/>
                        <a:pt x="217" y="78"/>
                        <a:pt x="217" y="78"/>
                      </a:cubicBezTo>
                      <a:cubicBezTo>
                        <a:pt x="218" y="81"/>
                        <a:pt x="220" y="84"/>
                        <a:pt x="221" y="87"/>
                      </a:cubicBezTo>
                      <a:cubicBezTo>
                        <a:pt x="224" y="98"/>
                        <a:pt x="227" y="108"/>
                        <a:pt x="230" y="119"/>
                      </a:cubicBezTo>
                      <a:cubicBezTo>
                        <a:pt x="232" y="124"/>
                        <a:pt x="234" y="130"/>
                        <a:pt x="233" y="136"/>
                      </a:cubicBezTo>
                      <a:cubicBezTo>
                        <a:pt x="233" y="141"/>
                        <a:pt x="232" y="146"/>
                        <a:pt x="231" y="151"/>
                      </a:cubicBezTo>
                      <a:cubicBezTo>
                        <a:pt x="230" y="148"/>
                        <a:pt x="230" y="145"/>
                        <a:pt x="229" y="142"/>
                      </a:cubicBezTo>
                      <a:cubicBezTo>
                        <a:pt x="228" y="142"/>
                        <a:pt x="228" y="142"/>
                        <a:pt x="228" y="142"/>
                      </a:cubicBezTo>
                      <a:cubicBezTo>
                        <a:pt x="228" y="145"/>
                        <a:pt x="228" y="149"/>
                        <a:pt x="229" y="152"/>
                      </a:cubicBezTo>
                      <a:cubicBezTo>
                        <a:pt x="229" y="156"/>
                        <a:pt x="229" y="160"/>
                        <a:pt x="227" y="164"/>
                      </a:cubicBezTo>
                      <a:cubicBezTo>
                        <a:pt x="227" y="165"/>
                        <a:pt x="227" y="166"/>
                        <a:pt x="226" y="167"/>
                      </a:cubicBezTo>
                      <a:cubicBezTo>
                        <a:pt x="226" y="169"/>
                        <a:pt x="226" y="170"/>
                        <a:pt x="225" y="172"/>
                      </a:cubicBezTo>
                      <a:cubicBezTo>
                        <a:pt x="222" y="177"/>
                        <a:pt x="219" y="183"/>
                        <a:pt x="216" y="188"/>
                      </a:cubicBezTo>
                      <a:cubicBezTo>
                        <a:pt x="216" y="189"/>
                        <a:pt x="215" y="190"/>
                        <a:pt x="215" y="190"/>
                      </a:cubicBezTo>
                      <a:cubicBezTo>
                        <a:pt x="215" y="190"/>
                        <a:pt x="214" y="190"/>
                        <a:pt x="214" y="190"/>
                      </a:cubicBezTo>
                      <a:cubicBezTo>
                        <a:pt x="213" y="190"/>
                        <a:pt x="213" y="190"/>
                        <a:pt x="213" y="190"/>
                      </a:cubicBezTo>
                      <a:cubicBezTo>
                        <a:pt x="214" y="191"/>
                        <a:pt x="214" y="191"/>
                        <a:pt x="215" y="192"/>
                      </a:cubicBezTo>
                      <a:cubicBezTo>
                        <a:pt x="215" y="192"/>
                        <a:pt x="215" y="192"/>
                        <a:pt x="215" y="192"/>
                      </a:cubicBezTo>
                      <a:cubicBezTo>
                        <a:pt x="211" y="197"/>
                        <a:pt x="207" y="201"/>
                        <a:pt x="202" y="206"/>
                      </a:cubicBezTo>
                      <a:cubicBezTo>
                        <a:pt x="201" y="207"/>
                        <a:pt x="198" y="209"/>
                        <a:pt x="196" y="210"/>
                      </a:cubicBezTo>
                      <a:cubicBezTo>
                        <a:pt x="191" y="214"/>
                        <a:pt x="186" y="218"/>
                        <a:pt x="181" y="221"/>
                      </a:cubicBezTo>
                      <a:cubicBezTo>
                        <a:pt x="178" y="223"/>
                        <a:pt x="174" y="225"/>
                        <a:pt x="170" y="226"/>
                      </a:cubicBezTo>
                      <a:cubicBezTo>
                        <a:pt x="169" y="227"/>
                        <a:pt x="167" y="229"/>
                        <a:pt x="166" y="229"/>
                      </a:cubicBezTo>
                      <a:cubicBezTo>
                        <a:pt x="159" y="233"/>
                        <a:pt x="152" y="235"/>
                        <a:pt x="146" y="236"/>
                      </a:cubicBezTo>
                      <a:cubicBezTo>
                        <a:pt x="141" y="237"/>
                        <a:pt x="136" y="238"/>
                        <a:pt x="131" y="239"/>
                      </a:cubicBezTo>
                      <a:cubicBezTo>
                        <a:pt x="133" y="239"/>
                        <a:pt x="134" y="239"/>
                        <a:pt x="136" y="239"/>
                      </a:cubicBezTo>
                      <a:cubicBezTo>
                        <a:pt x="136" y="240"/>
                        <a:pt x="136" y="240"/>
                        <a:pt x="136" y="240"/>
                      </a:cubicBezTo>
                      <a:cubicBezTo>
                        <a:pt x="135" y="240"/>
                        <a:pt x="133" y="241"/>
                        <a:pt x="131" y="241"/>
                      </a:cubicBezTo>
                      <a:cubicBezTo>
                        <a:pt x="128" y="242"/>
                        <a:pt x="126" y="242"/>
                        <a:pt x="123" y="242"/>
                      </a:cubicBezTo>
                      <a:cubicBezTo>
                        <a:pt x="121" y="243"/>
                        <a:pt x="119" y="242"/>
                        <a:pt x="117" y="243"/>
                      </a:cubicBezTo>
                      <a:cubicBezTo>
                        <a:pt x="112" y="243"/>
                        <a:pt x="107" y="243"/>
                        <a:pt x="102" y="243"/>
                      </a:cubicBezTo>
                      <a:cubicBezTo>
                        <a:pt x="101" y="244"/>
                        <a:pt x="100" y="243"/>
                        <a:pt x="98" y="243"/>
                      </a:cubicBezTo>
                      <a:cubicBezTo>
                        <a:pt x="90" y="240"/>
                        <a:pt x="80" y="240"/>
                        <a:pt x="71" y="239"/>
                      </a:cubicBezTo>
                      <a:cubicBezTo>
                        <a:pt x="67" y="239"/>
                        <a:pt x="64" y="238"/>
                        <a:pt x="61" y="237"/>
                      </a:cubicBezTo>
                      <a:cubicBezTo>
                        <a:pt x="59" y="236"/>
                        <a:pt x="58" y="235"/>
                        <a:pt x="57" y="235"/>
                      </a:cubicBezTo>
                      <a:cubicBezTo>
                        <a:pt x="54" y="234"/>
                        <a:pt x="52" y="232"/>
                        <a:pt x="50" y="231"/>
                      </a:cubicBezTo>
                      <a:cubicBezTo>
                        <a:pt x="47" y="230"/>
                        <a:pt x="44" y="228"/>
                        <a:pt x="41" y="227"/>
                      </a:cubicBezTo>
                      <a:cubicBezTo>
                        <a:pt x="40" y="227"/>
                        <a:pt x="39" y="226"/>
                        <a:pt x="38" y="225"/>
                      </a:cubicBezTo>
                      <a:cubicBezTo>
                        <a:pt x="39" y="225"/>
                        <a:pt x="39" y="225"/>
                        <a:pt x="39" y="225"/>
                      </a:cubicBezTo>
                      <a:cubicBezTo>
                        <a:pt x="40" y="226"/>
                        <a:pt x="42" y="227"/>
                        <a:pt x="44" y="227"/>
                      </a:cubicBezTo>
                      <a:cubicBezTo>
                        <a:pt x="37" y="221"/>
                        <a:pt x="30" y="215"/>
                        <a:pt x="24" y="208"/>
                      </a:cubicBezTo>
                      <a:cubicBezTo>
                        <a:pt x="18" y="201"/>
                        <a:pt x="10" y="196"/>
                        <a:pt x="6" y="188"/>
                      </a:cubicBezTo>
                      <a:cubicBezTo>
                        <a:pt x="7" y="187"/>
                        <a:pt x="7" y="187"/>
                        <a:pt x="7" y="187"/>
                      </a:cubicBezTo>
                      <a:cubicBezTo>
                        <a:pt x="9" y="190"/>
                        <a:pt x="11" y="193"/>
                        <a:pt x="14" y="196"/>
                      </a:cubicBezTo>
                      <a:cubicBezTo>
                        <a:pt x="14" y="191"/>
                        <a:pt x="12" y="190"/>
                        <a:pt x="10" y="187"/>
                      </a:cubicBezTo>
                      <a:cubicBezTo>
                        <a:pt x="7" y="184"/>
                        <a:pt x="4" y="181"/>
                        <a:pt x="1" y="177"/>
                      </a:cubicBezTo>
                      <a:cubicBezTo>
                        <a:pt x="0" y="177"/>
                        <a:pt x="0" y="176"/>
                        <a:pt x="0" y="175"/>
                      </a:cubicBezTo>
                      <a:cubicBezTo>
                        <a:pt x="7" y="184"/>
                        <a:pt x="16" y="192"/>
                        <a:pt x="26" y="199"/>
                      </a:cubicBezTo>
                      <a:cubicBezTo>
                        <a:pt x="20" y="192"/>
                        <a:pt x="12" y="186"/>
                        <a:pt x="8" y="177"/>
                      </a:cubicBezTo>
                      <a:cubicBezTo>
                        <a:pt x="11" y="180"/>
                        <a:pt x="14" y="183"/>
                        <a:pt x="17" y="186"/>
                      </a:cubicBezTo>
                      <a:cubicBezTo>
                        <a:pt x="20" y="189"/>
                        <a:pt x="23" y="192"/>
                        <a:pt x="26" y="195"/>
                      </a:cubicBezTo>
                      <a:cubicBezTo>
                        <a:pt x="29" y="197"/>
                        <a:pt x="31" y="200"/>
                        <a:pt x="33" y="201"/>
                      </a:cubicBezTo>
                      <a:cubicBezTo>
                        <a:pt x="39" y="205"/>
                        <a:pt x="46" y="209"/>
                        <a:pt x="52" y="212"/>
                      </a:cubicBezTo>
                      <a:cubicBezTo>
                        <a:pt x="52" y="213"/>
                        <a:pt x="53" y="213"/>
                        <a:pt x="54" y="213"/>
                      </a:cubicBezTo>
                      <a:cubicBezTo>
                        <a:pt x="52" y="211"/>
                        <a:pt x="50" y="209"/>
                        <a:pt x="48" y="208"/>
                      </a:cubicBezTo>
                      <a:cubicBezTo>
                        <a:pt x="43" y="203"/>
                        <a:pt x="38" y="200"/>
                        <a:pt x="32" y="196"/>
                      </a:cubicBezTo>
                      <a:cubicBezTo>
                        <a:pt x="26" y="192"/>
                        <a:pt x="20" y="187"/>
                        <a:pt x="15" y="182"/>
                      </a:cubicBezTo>
                      <a:cubicBezTo>
                        <a:pt x="11" y="178"/>
                        <a:pt x="7" y="173"/>
                        <a:pt x="3" y="169"/>
                      </a:cubicBezTo>
                      <a:cubicBezTo>
                        <a:pt x="2" y="168"/>
                        <a:pt x="2" y="167"/>
                        <a:pt x="2" y="166"/>
                      </a:cubicBezTo>
                      <a:cubicBezTo>
                        <a:pt x="11" y="177"/>
                        <a:pt x="21" y="187"/>
                        <a:pt x="34" y="194"/>
                      </a:cubicBezTo>
                      <a:cubicBezTo>
                        <a:pt x="33" y="192"/>
                        <a:pt x="31" y="191"/>
                        <a:pt x="30" y="189"/>
                      </a:cubicBezTo>
                      <a:cubicBezTo>
                        <a:pt x="28" y="183"/>
                        <a:pt x="22" y="179"/>
                        <a:pt x="18" y="174"/>
                      </a:cubicBezTo>
                      <a:cubicBezTo>
                        <a:pt x="16" y="172"/>
                        <a:pt x="14" y="169"/>
                        <a:pt x="12" y="166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4" y="167"/>
                        <a:pt x="15" y="168"/>
                        <a:pt x="16" y="169"/>
                      </a:cubicBezTo>
                      <a:cubicBezTo>
                        <a:pt x="17" y="171"/>
                        <a:pt x="18" y="172"/>
                        <a:pt x="20" y="172"/>
                      </a:cubicBezTo>
                      <a:cubicBezTo>
                        <a:pt x="21" y="172"/>
                        <a:pt x="22" y="174"/>
                        <a:pt x="23" y="175"/>
                      </a:cubicBezTo>
                      <a:cubicBezTo>
                        <a:pt x="29" y="181"/>
                        <a:pt x="34" y="186"/>
                        <a:pt x="40" y="191"/>
                      </a:cubicBezTo>
                      <a:cubicBezTo>
                        <a:pt x="43" y="194"/>
                        <a:pt x="46" y="195"/>
                        <a:pt x="49" y="197"/>
                      </a:cubicBezTo>
                      <a:cubicBezTo>
                        <a:pt x="46" y="193"/>
                        <a:pt x="42" y="190"/>
                        <a:pt x="38" y="186"/>
                      </a:cubicBezTo>
                      <a:cubicBezTo>
                        <a:pt x="35" y="183"/>
                        <a:pt x="31" y="179"/>
                        <a:pt x="29" y="174"/>
                      </a:cubicBezTo>
                      <a:cubicBezTo>
                        <a:pt x="29" y="174"/>
                        <a:pt x="29" y="174"/>
                        <a:pt x="29" y="174"/>
                      </a:cubicBezTo>
                      <a:cubicBezTo>
                        <a:pt x="32" y="177"/>
                        <a:pt x="34" y="180"/>
                        <a:pt x="37" y="183"/>
                      </a:cubicBezTo>
                      <a:cubicBezTo>
                        <a:pt x="37" y="182"/>
                        <a:pt x="37" y="182"/>
                        <a:pt x="37" y="182"/>
                      </a:cubicBezTo>
                      <a:cubicBezTo>
                        <a:pt x="37" y="181"/>
                        <a:pt x="37" y="180"/>
                        <a:pt x="36" y="180"/>
                      </a:cubicBezTo>
                      <a:cubicBezTo>
                        <a:pt x="37" y="179"/>
                        <a:pt x="37" y="179"/>
                        <a:pt x="37" y="179"/>
                      </a:cubicBezTo>
                      <a:cubicBezTo>
                        <a:pt x="39" y="182"/>
                        <a:pt x="42" y="185"/>
                        <a:pt x="44" y="188"/>
                      </a:cubicBezTo>
                      <a:cubicBezTo>
                        <a:pt x="54" y="199"/>
                        <a:pt x="66" y="207"/>
                        <a:pt x="81" y="210"/>
                      </a:cubicBezTo>
                      <a:cubicBezTo>
                        <a:pt x="83" y="210"/>
                        <a:pt x="85" y="210"/>
                        <a:pt x="87" y="211"/>
                      </a:cubicBezTo>
                      <a:cubicBezTo>
                        <a:pt x="88" y="210"/>
                        <a:pt x="88" y="210"/>
                        <a:pt x="88" y="210"/>
                      </a:cubicBezTo>
                      <a:cubicBezTo>
                        <a:pt x="86" y="209"/>
                        <a:pt x="83" y="207"/>
                        <a:pt x="81" y="206"/>
                      </a:cubicBezTo>
                      <a:cubicBezTo>
                        <a:pt x="71" y="202"/>
                        <a:pt x="62" y="198"/>
                        <a:pt x="54" y="192"/>
                      </a:cubicBezTo>
                      <a:cubicBezTo>
                        <a:pt x="45" y="186"/>
                        <a:pt x="37" y="178"/>
                        <a:pt x="30" y="170"/>
                      </a:cubicBezTo>
                      <a:cubicBezTo>
                        <a:pt x="29" y="168"/>
                        <a:pt x="27" y="166"/>
                        <a:pt x="26" y="163"/>
                      </a:cubicBezTo>
                      <a:cubicBezTo>
                        <a:pt x="39" y="179"/>
                        <a:pt x="54" y="192"/>
                        <a:pt x="72" y="200"/>
                      </a:cubicBezTo>
                      <a:cubicBezTo>
                        <a:pt x="65" y="193"/>
                        <a:pt x="57" y="186"/>
                        <a:pt x="51" y="178"/>
                      </a:cubicBezTo>
                      <a:cubicBezTo>
                        <a:pt x="63" y="189"/>
                        <a:pt x="76" y="200"/>
                        <a:pt x="92" y="207"/>
                      </a:cubicBezTo>
                      <a:cubicBezTo>
                        <a:pt x="80" y="197"/>
                        <a:pt x="69" y="185"/>
                        <a:pt x="58" y="174"/>
                      </a:cubicBezTo>
                      <a:cubicBezTo>
                        <a:pt x="59" y="174"/>
                        <a:pt x="59" y="174"/>
                        <a:pt x="59" y="174"/>
                      </a:cubicBezTo>
                      <a:cubicBezTo>
                        <a:pt x="63" y="177"/>
                        <a:pt x="68" y="180"/>
                        <a:pt x="72" y="184"/>
                      </a:cubicBezTo>
                      <a:cubicBezTo>
                        <a:pt x="78" y="190"/>
                        <a:pt x="85" y="195"/>
                        <a:pt x="92" y="199"/>
                      </a:cubicBezTo>
                      <a:cubicBezTo>
                        <a:pt x="96" y="201"/>
                        <a:pt x="100" y="203"/>
                        <a:pt x="104" y="206"/>
                      </a:cubicBezTo>
                      <a:cubicBezTo>
                        <a:pt x="104" y="205"/>
                        <a:pt x="104" y="205"/>
                        <a:pt x="104" y="205"/>
                      </a:cubicBezTo>
                      <a:cubicBezTo>
                        <a:pt x="101" y="203"/>
                        <a:pt x="98" y="200"/>
                        <a:pt x="95" y="198"/>
                      </a:cubicBezTo>
                      <a:cubicBezTo>
                        <a:pt x="93" y="197"/>
                        <a:pt x="92" y="196"/>
                        <a:pt x="91" y="195"/>
                      </a:cubicBezTo>
                      <a:cubicBezTo>
                        <a:pt x="86" y="189"/>
                        <a:pt x="79" y="185"/>
                        <a:pt x="73" y="181"/>
                      </a:cubicBezTo>
                      <a:cubicBezTo>
                        <a:pt x="67" y="176"/>
                        <a:pt x="61" y="172"/>
                        <a:pt x="56" y="166"/>
                      </a:cubicBezTo>
                      <a:cubicBezTo>
                        <a:pt x="55" y="164"/>
                        <a:pt x="54" y="163"/>
                        <a:pt x="53" y="161"/>
                      </a:cubicBezTo>
                      <a:cubicBezTo>
                        <a:pt x="59" y="166"/>
                        <a:pt x="64" y="171"/>
                        <a:pt x="70" y="176"/>
                      </a:cubicBezTo>
                      <a:cubicBezTo>
                        <a:pt x="71" y="176"/>
                        <a:pt x="71" y="176"/>
                        <a:pt x="71" y="176"/>
                      </a:cubicBezTo>
                      <a:cubicBezTo>
                        <a:pt x="67" y="172"/>
                        <a:pt x="63" y="167"/>
                        <a:pt x="59" y="163"/>
                      </a:cubicBezTo>
                      <a:cubicBezTo>
                        <a:pt x="59" y="163"/>
                        <a:pt x="59" y="163"/>
                        <a:pt x="59" y="163"/>
                      </a:cubicBezTo>
                      <a:cubicBezTo>
                        <a:pt x="67" y="169"/>
                        <a:pt x="75" y="176"/>
                        <a:pt x="83" y="182"/>
                      </a:cubicBezTo>
                      <a:cubicBezTo>
                        <a:pt x="91" y="188"/>
                        <a:pt x="100" y="192"/>
                        <a:pt x="109" y="197"/>
                      </a:cubicBezTo>
                      <a:cubicBezTo>
                        <a:pt x="104" y="193"/>
                        <a:pt x="100" y="189"/>
                        <a:pt x="95" y="186"/>
                      </a:cubicBezTo>
                      <a:cubicBezTo>
                        <a:pt x="87" y="180"/>
                        <a:pt x="78" y="174"/>
                        <a:pt x="70" y="168"/>
                      </a:cubicBezTo>
                      <a:cubicBezTo>
                        <a:pt x="64" y="164"/>
                        <a:pt x="59" y="159"/>
                        <a:pt x="55" y="154"/>
                      </a:cubicBezTo>
                      <a:cubicBezTo>
                        <a:pt x="54" y="153"/>
                        <a:pt x="54" y="153"/>
                        <a:pt x="54" y="153"/>
                      </a:cubicBezTo>
                      <a:cubicBezTo>
                        <a:pt x="63" y="160"/>
                        <a:pt x="72" y="167"/>
                        <a:pt x="81" y="174"/>
                      </a:cubicBezTo>
                      <a:cubicBezTo>
                        <a:pt x="81" y="174"/>
                        <a:pt x="81" y="174"/>
                        <a:pt x="81" y="174"/>
                      </a:cubicBezTo>
                      <a:cubicBezTo>
                        <a:pt x="81" y="173"/>
                        <a:pt x="81" y="172"/>
                        <a:pt x="80" y="171"/>
                      </a:cubicBezTo>
                      <a:cubicBezTo>
                        <a:pt x="81" y="170"/>
                        <a:pt x="81" y="170"/>
                        <a:pt x="81" y="170"/>
                      </a:cubicBezTo>
                      <a:cubicBezTo>
                        <a:pt x="87" y="179"/>
                        <a:pt x="97" y="183"/>
                        <a:pt x="107" y="188"/>
                      </a:cubicBezTo>
                      <a:cubicBezTo>
                        <a:pt x="99" y="182"/>
                        <a:pt x="92" y="177"/>
                        <a:pt x="85" y="171"/>
                      </a:cubicBezTo>
                      <a:cubicBezTo>
                        <a:pt x="77" y="166"/>
                        <a:pt x="71" y="160"/>
                        <a:pt x="65" y="152"/>
                      </a:cubicBezTo>
                      <a:cubicBezTo>
                        <a:pt x="76" y="161"/>
                        <a:pt x="86" y="171"/>
                        <a:pt x="98" y="177"/>
                      </a:cubicBezTo>
                      <a:cubicBezTo>
                        <a:pt x="92" y="172"/>
                        <a:pt x="87" y="166"/>
                        <a:pt x="81" y="161"/>
                      </a:cubicBezTo>
                      <a:cubicBezTo>
                        <a:pt x="82" y="160"/>
                        <a:pt x="82" y="160"/>
                        <a:pt x="82" y="160"/>
                      </a:cubicBezTo>
                      <a:moveTo>
                        <a:pt x="126" y="237"/>
                      </a:moveTo>
                      <a:cubicBezTo>
                        <a:pt x="129" y="237"/>
                        <a:pt x="132" y="237"/>
                        <a:pt x="135" y="236"/>
                      </a:cubicBezTo>
                      <a:cubicBezTo>
                        <a:pt x="135" y="235"/>
                        <a:pt x="135" y="235"/>
                        <a:pt x="135" y="235"/>
                      </a:cubicBezTo>
                      <a:cubicBezTo>
                        <a:pt x="132" y="236"/>
                        <a:pt x="129" y="237"/>
                        <a:pt x="126" y="237"/>
                      </a:cubicBezTo>
                      <a:cubicBezTo>
                        <a:pt x="126" y="237"/>
                        <a:pt x="125" y="237"/>
                        <a:pt x="125" y="237"/>
                      </a:cubicBezTo>
                      <a:cubicBezTo>
                        <a:pt x="115" y="238"/>
                        <a:pt x="105" y="237"/>
                        <a:pt x="95" y="236"/>
                      </a:cubicBezTo>
                      <a:cubicBezTo>
                        <a:pt x="91" y="236"/>
                        <a:pt x="87" y="236"/>
                        <a:pt x="83" y="236"/>
                      </a:cubicBezTo>
                      <a:cubicBezTo>
                        <a:pt x="84" y="236"/>
                        <a:pt x="84" y="237"/>
                        <a:pt x="85" y="237"/>
                      </a:cubicBezTo>
                      <a:cubicBezTo>
                        <a:pt x="90" y="237"/>
                        <a:pt x="94" y="239"/>
                        <a:pt x="99" y="239"/>
                      </a:cubicBezTo>
                      <a:cubicBezTo>
                        <a:pt x="107" y="239"/>
                        <a:pt x="115" y="238"/>
                        <a:pt x="123" y="238"/>
                      </a:cubicBezTo>
                      <a:cubicBezTo>
                        <a:pt x="124" y="238"/>
                        <a:pt x="125" y="237"/>
                        <a:pt x="126" y="237"/>
                      </a:cubicBezTo>
                      <a:moveTo>
                        <a:pt x="137" y="96"/>
                      </a:moveTo>
                      <a:cubicBezTo>
                        <a:pt x="137" y="97"/>
                        <a:pt x="137" y="97"/>
                        <a:pt x="137" y="97"/>
                      </a:cubicBezTo>
                      <a:cubicBezTo>
                        <a:pt x="141" y="100"/>
                        <a:pt x="144" y="104"/>
                        <a:pt x="148" y="107"/>
                      </a:cubicBezTo>
                      <a:cubicBezTo>
                        <a:pt x="152" y="111"/>
                        <a:pt x="157" y="115"/>
                        <a:pt x="160" y="121"/>
                      </a:cubicBezTo>
                      <a:cubicBezTo>
                        <a:pt x="165" y="128"/>
                        <a:pt x="171" y="135"/>
                        <a:pt x="178" y="142"/>
                      </a:cubicBezTo>
                      <a:cubicBezTo>
                        <a:pt x="181" y="145"/>
                        <a:pt x="184" y="149"/>
                        <a:pt x="187" y="153"/>
                      </a:cubicBezTo>
                      <a:cubicBezTo>
                        <a:pt x="189" y="155"/>
                        <a:pt x="191" y="158"/>
                        <a:pt x="192" y="160"/>
                      </a:cubicBezTo>
                      <a:cubicBezTo>
                        <a:pt x="193" y="160"/>
                        <a:pt x="193" y="160"/>
                        <a:pt x="193" y="160"/>
                      </a:cubicBezTo>
                      <a:cubicBezTo>
                        <a:pt x="192" y="157"/>
                        <a:pt x="192" y="153"/>
                        <a:pt x="190" y="151"/>
                      </a:cubicBezTo>
                      <a:cubicBezTo>
                        <a:pt x="185" y="144"/>
                        <a:pt x="180" y="136"/>
                        <a:pt x="175" y="130"/>
                      </a:cubicBezTo>
                      <a:cubicBezTo>
                        <a:pt x="165" y="120"/>
                        <a:pt x="155" y="111"/>
                        <a:pt x="145" y="102"/>
                      </a:cubicBezTo>
                      <a:cubicBezTo>
                        <a:pt x="143" y="100"/>
                        <a:pt x="140" y="98"/>
                        <a:pt x="137" y="96"/>
                      </a:cubicBezTo>
                      <a:moveTo>
                        <a:pt x="47" y="216"/>
                      </a:moveTo>
                      <a:cubicBezTo>
                        <a:pt x="48" y="216"/>
                        <a:pt x="48" y="217"/>
                        <a:pt x="49" y="218"/>
                      </a:cubicBezTo>
                      <a:cubicBezTo>
                        <a:pt x="53" y="220"/>
                        <a:pt x="56" y="223"/>
                        <a:pt x="60" y="225"/>
                      </a:cubicBezTo>
                      <a:cubicBezTo>
                        <a:pt x="65" y="228"/>
                        <a:pt x="70" y="230"/>
                        <a:pt x="75" y="231"/>
                      </a:cubicBezTo>
                      <a:cubicBezTo>
                        <a:pt x="79" y="232"/>
                        <a:pt x="82" y="232"/>
                        <a:pt x="86" y="233"/>
                      </a:cubicBezTo>
                      <a:cubicBezTo>
                        <a:pt x="94" y="234"/>
                        <a:pt x="103" y="234"/>
                        <a:pt x="112" y="235"/>
                      </a:cubicBezTo>
                      <a:cubicBezTo>
                        <a:pt x="115" y="235"/>
                        <a:pt x="117" y="235"/>
                        <a:pt x="119" y="235"/>
                      </a:cubicBezTo>
                      <a:cubicBezTo>
                        <a:pt x="119" y="234"/>
                        <a:pt x="119" y="234"/>
                        <a:pt x="119" y="234"/>
                      </a:cubicBezTo>
                      <a:cubicBezTo>
                        <a:pt x="94" y="233"/>
                        <a:pt x="69" y="229"/>
                        <a:pt x="47" y="216"/>
                      </a:cubicBezTo>
                      <a:moveTo>
                        <a:pt x="182" y="131"/>
                      </a:moveTo>
                      <a:cubicBezTo>
                        <a:pt x="182" y="130"/>
                        <a:pt x="182" y="130"/>
                        <a:pt x="182" y="130"/>
                      </a:cubicBezTo>
                      <a:cubicBezTo>
                        <a:pt x="179" y="125"/>
                        <a:pt x="176" y="120"/>
                        <a:pt x="172" y="115"/>
                      </a:cubicBezTo>
                      <a:cubicBezTo>
                        <a:pt x="166" y="109"/>
                        <a:pt x="160" y="103"/>
                        <a:pt x="153" y="97"/>
                      </a:cubicBezTo>
                      <a:cubicBezTo>
                        <a:pt x="151" y="95"/>
                        <a:pt x="148" y="93"/>
                        <a:pt x="145" y="90"/>
                      </a:cubicBezTo>
                      <a:cubicBezTo>
                        <a:pt x="143" y="89"/>
                        <a:pt x="140" y="87"/>
                        <a:pt x="138" y="86"/>
                      </a:cubicBezTo>
                      <a:cubicBezTo>
                        <a:pt x="152" y="101"/>
                        <a:pt x="169" y="114"/>
                        <a:pt x="182" y="131"/>
                      </a:cubicBezTo>
                      <a:moveTo>
                        <a:pt x="100" y="187"/>
                      </a:moveTo>
                      <a:cubicBezTo>
                        <a:pt x="105" y="194"/>
                        <a:pt x="132" y="206"/>
                        <a:pt x="139" y="204"/>
                      </a:cubicBezTo>
                      <a:cubicBezTo>
                        <a:pt x="131" y="200"/>
                        <a:pt x="125" y="195"/>
                        <a:pt x="116" y="193"/>
                      </a:cubicBezTo>
                      <a:cubicBezTo>
                        <a:pt x="113" y="193"/>
                        <a:pt x="110" y="191"/>
                        <a:pt x="107" y="190"/>
                      </a:cubicBezTo>
                      <a:cubicBezTo>
                        <a:pt x="105" y="189"/>
                        <a:pt x="103" y="188"/>
                        <a:pt x="100" y="187"/>
                      </a:cubicBezTo>
                      <a:moveTo>
                        <a:pt x="216" y="102"/>
                      </a:moveTo>
                      <a:cubicBezTo>
                        <a:pt x="213" y="82"/>
                        <a:pt x="206" y="64"/>
                        <a:pt x="192" y="49"/>
                      </a:cubicBezTo>
                      <a:cubicBezTo>
                        <a:pt x="202" y="66"/>
                        <a:pt x="210" y="83"/>
                        <a:pt x="216" y="102"/>
                      </a:cubicBezTo>
                      <a:moveTo>
                        <a:pt x="88" y="221"/>
                      </a:moveTo>
                      <a:cubicBezTo>
                        <a:pt x="75" y="214"/>
                        <a:pt x="62" y="210"/>
                        <a:pt x="49" y="206"/>
                      </a:cubicBezTo>
                      <a:cubicBezTo>
                        <a:pt x="57" y="214"/>
                        <a:pt x="73" y="221"/>
                        <a:pt x="88" y="221"/>
                      </a:cubicBezTo>
                      <a:moveTo>
                        <a:pt x="15" y="194"/>
                      </a:moveTo>
                      <a:cubicBezTo>
                        <a:pt x="20" y="203"/>
                        <a:pt x="45" y="222"/>
                        <a:pt x="52" y="223"/>
                      </a:cubicBezTo>
                      <a:cubicBezTo>
                        <a:pt x="51" y="222"/>
                        <a:pt x="50" y="222"/>
                        <a:pt x="50" y="221"/>
                      </a:cubicBezTo>
                      <a:cubicBezTo>
                        <a:pt x="41" y="212"/>
                        <a:pt x="31" y="206"/>
                        <a:pt x="21" y="198"/>
                      </a:cubicBezTo>
                      <a:cubicBezTo>
                        <a:pt x="19" y="197"/>
                        <a:pt x="17" y="195"/>
                        <a:pt x="15" y="194"/>
                      </a:cubicBezTo>
                      <a:moveTo>
                        <a:pt x="141" y="111"/>
                      </a:moveTo>
                      <a:cubicBezTo>
                        <a:pt x="141" y="112"/>
                        <a:pt x="142" y="112"/>
                        <a:pt x="143" y="113"/>
                      </a:cubicBezTo>
                      <a:cubicBezTo>
                        <a:pt x="147" y="117"/>
                        <a:pt x="152" y="121"/>
                        <a:pt x="155" y="125"/>
                      </a:cubicBezTo>
                      <a:cubicBezTo>
                        <a:pt x="164" y="136"/>
                        <a:pt x="172" y="146"/>
                        <a:pt x="180" y="157"/>
                      </a:cubicBezTo>
                      <a:cubicBezTo>
                        <a:pt x="182" y="161"/>
                        <a:pt x="185" y="164"/>
                        <a:pt x="188" y="168"/>
                      </a:cubicBezTo>
                      <a:cubicBezTo>
                        <a:pt x="188" y="167"/>
                        <a:pt x="188" y="167"/>
                        <a:pt x="188" y="167"/>
                      </a:cubicBezTo>
                      <a:cubicBezTo>
                        <a:pt x="174" y="147"/>
                        <a:pt x="161" y="125"/>
                        <a:pt x="141" y="111"/>
                      </a:cubicBezTo>
                      <a:moveTo>
                        <a:pt x="134" y="230"/>
                      </a:moveTo>
                      <a:cubicBezTo>
                        <a:pt x="135" y="229"/>
                        <a:pt x="135" y="229"/>
                        <a:pt x="135" y="229"/>
                      </a:cubicBezTo>
                      <a:cubicBezTo>
                        <a:pt x="118" y="228"/>
                        <a:pt x="102" y="226"/>
                        <a:pt x="85" y="225"/>
                      </a:cubicBezTo>
                      <a:cubicBezTo>
                        <a:pt x="96" y="230"/>
                        <a:pt x="117" y="232"/>
                        <a:pt x="134" y="230"/>
                      </a:cubicBezTo>
                      <a:moveTo>
                        <a:pt x="102" y="160"/>
                      </a:moveTo>
                      <a:cubicBezTo>
                        <a:pt x="111" y="171"/>
                        <a:pt x="121" y="181"/>
                        <a:pt x="135" y="187"/>
                      </a:cubicBezTo>
                      <a:cubicBezTo>
                        <a:pt x="125" y="176"/>
                        <a:pt x="113" y="169"/>
                        <a:pt x="102" y="160"/>
                      </a:cubicBezTo>
                      <a:moveTo>
                        <a:pt x="142" y="180"/>
                      </a:moveTo>
                      <a:cubicBezTo>
                        <a:pt x="132" y="171"/>
                        <a:pt x="121" y="163"/>
                        <a:pt x="109" y="156"/>
                      </a:cubicBezTo>
                      <a:cubicBezTo>
                        <a:pt x="117" y="168"/>
                        <a:pt x="130" y="174"/>
                        <a:pt x="142" y="180"/>
                      </a:cubicBezTo>
                      <a:moveTo>
                        <a:pt x="94" y="166"/>
                      </a:moveTo>
                      <a:cubicBezTo>
                        <a:pt x="99" y="174"/>
                        <a:pt x="120" y="190"/>
                        <a:pt x="126" y="189"/>
                      </a:cubicBezTo>
                      <a:cubicBezTo>
                        <a:pt x="121" y="186"/>
                        <a:pt x="117" y="182"/>
                        <a:pt x="113" y="179"/>
                      </a:cubicBezTo>
                      <a:cubicBezTo>
                        <a:pt x="109" y="175"/>
                        <a:pt x="104" y="173"/>
                        <a:pt x="99" y="170"/>
                      </a:cubicBezTo>
                      <a:cubicBezTo>
                        <a:pt x="98" y="168"/>
                        <a:pt x="96" y="167"/>
                        <a:pt x="94" y="166"/>
                      </a:cubicBezTo>
                      <a:moveTo>
                        <a:pt x="90" y="192"/>
                      </a:moveTo>
                      <a:cubicBezTo>
                        <a:pt x="91" y="192"/>
                        <a:pt x="91" y="193"/>
                        <a:pt x="91" y="193"/>
                      </a:cubicBezTo>
                      <a:cubicBezTo>
                        <a:pt x="97" y="197"/>
                        <a:pt x="102" y="201"/>
                        <a:pt x="108" y="205"/>
                      </a:cubicBezTo>
                      <a:cubicBezTo>
                        <a:pt x="114" y="208"/>
                        <a:pt x="119" y="212"/>
                        <a:pt x="127" y="211"/>
                      </a:cubicBezTo>
                      <a:cubicBezTo>
                        <a:pt x="127" y="211"/>
                        <a:pt x="128" y="211"/>
                        <a:pt x="129" y="211"/>
                      </a:cubicBezTo>
                      <a:cubicBezTo>
                        <a:pt x="115" y="206"/>
                        <a:pt x="103" y="200"/>
                        <a:pt x="90" y="192"/>
                      </a:cubicBezTo>
                      <a:moveTo>
                        <a:pt x="226" y="124"/>
                      </a:moveTo>
                      <a:cubicBezTo>
                        <a:pt x="225" y="112"/>
                        <a:pt x="222" y="101"/>
                        <a:pt x="217" y="91"/>
                      </a:cubicBezTo>
                      <a:cubicBezTo>
                        <a:pt x="217" y="92"/>
                        <a:pt x="217" y="93"/>
                        <a:pt x="218" y="94"/>
                      </a:cubicBezTo>
                      <a:cubicBezTo>
                        <a:pt x="219" y="100"/>
                        <a:pt x="220" y="105"/>
                        <a:pt x="221" y="111"/>
                      </a:cubicBezTo>
                      <a:cubicBezTo>
                        <a:pt x="221" y="116"/>
                        <a:pt x="223" y="120"/>
                        <a:pt x="226" y="124"/>
                      </a:cubicBezTo>
                      <a:moveTo>
                        <a:pt x="188" y="180"/>
                      </a:moveTo>
                      <a:cubicBezTo>
                        <a:pt x="188" y="179"/>
                        <a:pt x="188" y="179"/>
                        <a:pt x="188" y="179"/>
                      </a:cubicBezTo>
                      <a:cubicBezTo>
                        <a:pt x="183" y="171"/>
                        <a:pt x="175" y="166"/>
                        <a:pt x="168" y="159"/>
                      </a:cubicBezTo>
                      <a:cubicBezTo>
                        <a:pt x="173" y="165"/>
                        <a:pt x="177" y="171"/>
                        <a:pt x="182" y="176"/>
                      </a:cubicBezTo>
                      <a:cubicBezTo>
                        <a:pt x="183" y="178"/>
                        <a:pt x="186" y="179"/>
                        <a:pt x="188" y="180"/>
                      </a:cubicBezTo>
                      <a:moveTo>
                        <a:pt x="159" y="154"/>
                      </a:moveTo>
                      <a:cubicBezTo>
                        <a:pt x="160" y="153"/>
                        <a:pt x="160" y="153"/>
                        <a:pt x="160" y="153"/>
                      </a:cubicBezTo>
                      <a:cubicBezTo>
                        <a:pt x="152" y="142"/>
                        <a:pt x="142" y="133"/>
                        <a:pt x="132" y="124"/>
                      </a:cubicBezTo>
                      <a:cubicBezTo>
                        <a:pt x="141" y="134"/>
                        <a:pt x="150" y="144"/>
                        <a:pt x="159" y="154"/>
                      </a:cubicBezTo>
                      <a:moveTo>
                        <a:pt x="215" y="81"/>
                      </a:moveTo>
                      <a:cubicBezTo>
                        <a:pt x="216" y="81"/>
                        <a:pt x="216" y="81"/>
                        <a:pt x="216" y="81"/>
                      </a:cubicBezTo>
                      <a:cubicBezTo>
                        <a:pt x="211" y="67"/>
                        <a:pt x="205" y="55"/>
                        <a:pt x="198" y="43"/>
                      </a:cubicBezTo>
                      <a:cubicBezTo>
                        <a:pt x="203" y="56"/>
                        <a:pt x="209" y="68"/>
                        <a:pt x="215" y="81"/>
                      </a:cubicBezTo>
                      <a:moveTo>
                        <a:pt x="160" y="188"/>
                      </a:moveTo>
                      <a:cubicBezTo>
                        <a:pt x="156" y="180"/>
                        <a:pt x="147" y="178"/>
                        <a:pt x="140" y="174"/>
                      </a:cubicBezTo>
                      <a:cubicBezTo>
                        <a:pt x="140" y="175"/>
                        <a:pt x="140" y="175"/>
                        <a:pt x="140" y="175"/>
                      </a:cubicBezTo>
                      <a:cubicBezTo>
                        <a:pt x="147" y="179"/>
                        <a:pt x="153" y="183"/>
                        <a:pt x="160" y="188"/>
                      </a:cubicBezTo>
                      <a:moveTo>
                        <a:pt x="161" y="176"/>
                      </a:moveTo>
                      <a:cubicBezTo>
                        <a:pt x="156" y="171"/>
                        <a:pt x="151" y="164"/>
                        <a:pt x="144" y="161"/>
                      </a:cubicBezTo>
                      <a:cubicBezTo>
                        <a:pt x="150" y="166"/>
                        <a:pt x="154" y="173"/>
                        <a:pt x="161" y="176"/>
                      </a:cubicBezTo>
                      <a:moveTo>
                        <a:pt x="30" y="187"/>
                      </a:moveTo>
                      <a:cubicBezTo>
                        <a:pt x="35" y="193"/>
                        <a:pt x="40" y="199"/>
                        <a:pt x="49" y="202"/>
                      </a:cubicBezTo>
                      <a:cubicBezTo>
                        <a:pt x="43" y="197"/>
                        <a:pt x="36" y="192"/>
                        <a:pt x="30" y="187"/>
                      </a:cubicBezTo>
                      <a:moveTo>
                        <a:pt x="200" y="82"/>
                      </a:moveTo>
                      <a:cubicBezTo>
                        <a:pt x="198" y="72"/>
                        <a:pt x="192" y="64"/>
                        <a:pt x="187" y="56"/>
                      </a:cubicBezTo>
                      <a:cubicBezTo>
                        <a:pt x="191" y="65"/>
                        <a:pt x="196" y="74"/>
                        <a:pt x="200" y="82"/>
                      </a:cubicBezTo>
                      <a:moveTo>
                        <a:pt x="44" y="224"/>
                      </a:moveTo>
                      <a:cubicBezTo>
                        <a:pt x="51" y="229"/>
                        <a:pt x="57" y="234"/>
                        <a:pt x="65" y="234"/>
                      </a:cubicBezTo>
                      <a:cubicBezTo>
                        <a:pt x="58" y="231"/>
                        <a:pt x="51" y="227"/>
                        <a:pt x="44" y="224"/>
                      </a:cubicBezTo>
                      <a:moveTo>
                        <a:pt x="171" y="222"/>
                      </a:moveTo>
                      <a:cubicBezTo>
                        <a:pt x="165" y="221"/>
                        <a:pt x="159" y="221"/>
                        <a:pt x="153" y="223"/>
                      </a:cubicBezTo>
                      <a:cubicBezTo>
                        <a:pt x="159" y="223"/>
                        <a:pt x="165" y="225"/>
                        <a:pt x="171" y="222"/>
                      </a:cubicBezTo>
                      <a:moveTo>
                        <a:pt x="168" y="174"/>
                      </a:moveTo>
                      <a:cubicBezTo>
                        <a:pt x="172" y="177"/>
                        <a:pt x="175" y="182"/>
                        <a:pt x="181" y="184"/>
                      </a:cubicBezTo>
                      <a:cubicBezTo>
                        <a:pt x="178" y="178"/>
                        <a:pt x="173" y="176"/>
                        <a:pt x="168" y="174"/>
                      </a:cubicBezTo>
                      <a:moveTo>
                        <a:pt x="149" y="215"/>
                      </a:moveTo>
                      <a:cubicBezTo>
                        <a:pt x="144" y="214"/>
                        <a:pt x="139" y="214"/>
                        <a:pt x="134" y="215"/>
                      </a:cubicBezTo>
                      <a:cubicBezTo>
                        <a:pt x="140" y="218"/>
                        <a:pt x="144" y="218"/>
                        <a:pt x="149" y="215"/>
                      </a:cubicBezTo>
                      <a:moveTo>
                        <a:pt x="195" y="113"/>
                      </a:moveTo>
                      <a:cubicBezTo>
                        <a:pt x="197" y="118"/>
                        <a:pt x="200" y="123"/>
                        <a:pt x="202" y="128"/>
                      </a:cubicBezTo>
                      <a:cubicBezTo>
                        <a:pt x="203" y="121"/>
                        <a:pt x="199" y="117"/>
                        <a:pt x="195" y="113"/>
                      </a:cubicBezTo>
                      <a:moveTo>
                        <a:pt x="150" y="226"/>
                      </a:moveTo>
                      <a:cubicBezTo>
                        <a:pt x="145" y="225"/>
                        <a:pt x="140" y="224"/>
                        <a:pt x="134" y="225"/>
                      </a:cubicBezTo>
                      <a:cubicBezTo>
                        <a:pt x="139" y="228"/>
                        <a:pt x="145" y="227"/>
                        <a:pt x="150" y="226"/>
                      </a:cubicBezTo>
                      <a:moveTo>
                        <a:pt x="147" y="174"/>
                      </a:moveTo>
                      <a:cubicBezTo>
                        <a:pt x="142" y="171"/>
                        <a:pt x="136" y="168"/>
                        <a:pt x="131" y="165"/>
                      </a:cubicBezTo>
                      <a:cubicBezTo>
                        <a:pt x="133" y="168"/>
                        <a:pt x="140" y="173"/>
                        <a:pt x="147" y="174"/>
                      </a:cubicBezTo>
                      <a:moveTo>
                        <a:pt x="100" y="209"/>
                      </a:moveTo>
                      <a:cubicBezTo>
                        <a:pt x="101" y="208"/>
                        <a:pt x="101" y="208"/>
                        <a:pt x="101" y="208"/>
                      </a:cubicBezTo>
                      <a:cubicBezTo>
                        <a:pt x="95" y="204"/>
                        <a:pt x="88" y="200"/>
                        <a:pt x="82" y="195"/>
                      </a:cubicBezTo>
                      <a:cubicBezTo>
                        <a:pt x="82" y="196"/>
                        <a:pt x="82" y="196"/>
                        <a:pt x="82" y="196"/>
                      </a:cubicBezTo>
                      <a:cubicBezTo>
                        <a:pt x="88" y="200"/>
                        <a:pt x="94" y="206"/>
                        <a:pt x="100" y="209"/>
                      </a:cubicBezTo>
                      <a:moveTo>
                        <a:pt x="171" y="180"/>
                      </a:moveTo>
                      <a:cubicBezTo>
                        <a:pt x="167" y="177"/>
                        <a:pt x="164" y="172"/>
                        <a:pt x="159" y="170"/>
                      </a:cubicBezTo>
                      <a:cubicBezTo>
                        <a:pt x="163" y="173"/>
                        <a:pt x="165" y="178"/>
                        <a:pt x="171" y="180"/>
                      </a:cubicBezTo>
                      <a:moveTo>
                        <a:pt x="232" y="141"/>
                      </a:moveTo>
                      <a:cubicBezTo>
                        <a:pt x="232" y="141"/>
                        <a:pt x="232" y="141"/>
                        <a:pt x="232" y="141"/>
                      </a:cubicBezTo>
                      <a:cubicBezTo>
                        <a:pt x="231" y="135"/>
                        <a:pt x="230" y="130"/>
                        <a:pt x="229" y="125"/>
                      </a:cubicBezTo>
                      <a:cubicBezTo>
                        <a:pt x="228" y="131"/>
                        <a:pt x="229" y="136"/>
                        <a:pt x="232" y="141"/>
                      </a:cubicBezTo>
                      <a:moveTo>
                        <a:pt x="194" y="168"/>
                      </a:moveTo>
                      <a:cubicBezTo>
                        <a:pt x="195" y="167"/>
                        <a:pt x="195" y="167"/>
                        <a:pt x="195" y="167"/>
                      </a:cubicBezTo>
                      <a:cubicBezTo>
                        <a:pt x="182" y="151"/>
                        <a:pt x="182" y="151"/>
                        <a:pt x="182" y="151"/>
                      </a:cubicBezTo>
                      <a:cubicBezTo>
                        <a:pt x="182" y="151"/>
                        <a:pt x="182" y="151"/>
                        <a:pt x="182" y="151"/>
                      </a:cubicBezTo>
                      <a:cubicBezTo>
                        <a:pt x="186" y="157"/>
                        <a:pt x="190" y="162"/>
                        <a:pt x="194" y="168"/>
                      </a:cubicBezTo>
                      <a:moveTo>
                        <a:pt x="136" y="182"/>
                      </a:moveTo>
                      <a:cubicBezTo>
                        <a:pt x="135" y="183"/>
                        <a:pt x="135" y="183"/>
                        <a:pt x="135" y="183"/>
                      </a:cubicBezTo>
                      <a:cubicBezTo>
                        <a:pt x="139" y="186"/>
                        <a:pt x="144" y="190"/>
                        <a:pt x="149" y="190"/>
                      </a:cubicBezTo>
                      <a:cubicBezTo>
                        <a:pt x="145" y="188"/>
                        <a:pt x="140" y="185"/>
                        <a:pt x="136" y="182"/>
                      </a:cubicBezTo>
                      <a:moveTo>
                        <a:pt x="155" y="153"/>
                      </a:moveTo>
                      <a:cubicBezTo>
                        <a:pt x="154" y="153"/>
                        <a:pt x="154" y="153"/>
                        <a:pt x="154" y="153"/>
                      </a:cubicBezTo>
                      <a:cubicBezTo>
                        <a:pt x="160" y="159"/>
                        <a:pt x="165" y="164"/>
                        <a:pt x="171" y="170"/>
                      </a:cubicBezTo>
                      <a:cubicBezTo>
                        <a:pt x="171" y="169"/>
                        <a:pt x="171" y="169"/>
                        <a:pt x="171" y="169"/>
                      </a:cubicBezTo>
                      <a:cubicBezTo>
                        <a:pt x="166" y="164"/>
                        <a:pt x="160" y="159"/>
                        <a:pt x="155" y="153"/>
                      </a:cubicBezTo>
                      <a:moveTo>
                        <a:pt x="175" y="194"/>
                      </a:moveTo>
                      <a:cubicBezTo>
                        <a:pt x="171" y="191"/>
                        <a:pt x="168" y="188"/>
                        <a:pt x="164" y="184"/>
                      </a:cubicBezTo>
                      <a:cubicBezTo>
                        <a:pt x="163" y="185"/>
                        <a:pt x="163" y="185"/>
                        <a:pt x="163" y="185"/>
                      </a:cubicBezTo>
                      <a:cubicBezTo>
                        <a:pt x="167" y="188"/>
                        <a:pt x="170" y="193"/>
                        <a:pt x="175" y="194"/>
                      </a:cubicBezTo>
                      <a:moveTo>
                        <a:pt x="116" y="203"/>
                      </a:moveTo>
                      <a:cubicBezTo>
                        <a:pt x="115" y="203"/>
                        <a:pt x="115" y="203"/>
                        <a:pt x="115" y="203"/>
                      </a:cubicBezTo>
                      <a:cubicBezTo>
                        <a:pt x="120" y="205"/>
                        <a:pt x="125" y="207"/>
                        <a:pt x="130" y="209"/>
                      </a:cubicBezTo>
                      <a:cubicBezTo>
                        <a:pt x="131" y="208"/>
                        <a:pt x="131" y="208"/>
                        <a:pt x="131" y="208"/>
                      </a:cubicBezTo>
                      <a:cubicBezTo>
                        <a:pt x="130" y="207"/>
                        <a:pt x="129" y="207"/>
                        <a:pt x="128" y="207"/>
                      </a:cubicBezTo>
                      <a:cubicBezTo>
                        <a:pt x="124" y="205"/>
                        <a:pt x="120" y="204"/>
                        <a:pt x="116" y="203"/>
                      </a:cubicBezTo>
                      <a:moveTo>
                        <a:pt x="88" y="214"/>
                      </a:moveTo>
                      <a:cubicBezTo>
                        <a:pt x="88" y="215"/>
                        <a:pt x="88" y="215"/>
                        <a:pt x="88" y="215"/>
                      </a:cubicBezTo>
                      <a:cubicBezTo>
                        <a:pt x="92" y="216"/>
                        <a:pt x="96" y="217"/>
                        <a:pt x="99" y="217"/>
                      </a:cubicBezTo>
                      <a:cubicBezTo>
                        <a:pt x="97" y="215"/>
                        <a:pt x="93" y="214"/>
                        <a:pt x="88" y="214"/>
                      </a:cubicBezTo>
                      <a:moveTo>
                        <a:pt x="78" y="134"/>
                      </a:moveTo>
                      <a:cubicBezTo>
                        <a:pt x="78" y="134"/>
                        <a:pt x="78" y="134"/>
                        <a:pt x="78" y="134"/>
                      </a:cubicBezTo>
                      <a:cubicBezTo>
                        <a:pt x="81" y="138"/>
                        <a:pt x="84" y="142"/>
                        <a:pt x="87" y="146"/>
                      </a:cubicBezTo>
                      <a:cubicBezTo>
                        <a:pt x="88" y="146"/>
                        <a:pt x="88" y="146"/>
                        <a:pt x="88" y="146"/>
                      </a:cubicBezTo>
                      <a:cubicBezTo>
                        <a:pt x="84" y="142"/>
                        <a:pt x="81" y="138"/>
                        <a:pt x="78" y="134"/>
                      </a:cubicBezTo>
                      <a:moveTo>
                        <a:pt x="186" y="196"/>
                      </a:moveTo>
                      <a:cubicBezTo>
                        <a:pt x="187" y="195"/>
                        <a:pt x="187" y="195"/>
                        <a:pt x="187" y="195"/>
                      </a:cubicBezTo>
                      <a:cubicBezTo>
                        <a:pt x="186" y="192"/>
                        <a:pt x="182" y="192"/>
                        <a:pt x="180" y="190"/>
                      </a:cubicBezTo>
                      <a:cubicBezTo>
                        <a:pt x="179" y="191"/>
                        <a:pt x="179" y="191"/>
                        <a:pt x="179" y="191"/>
                      </a:cubicBezTo>
                      <a:cubicBezTo>
                        <a:pt x="182" y="193"/>
                        <a:pt x="184" y="194"/>
                        <a:pt x="186" y="196"/>
                      </a:cubicBezTo>
                      <a:moveTo>
                        <a:pt x="63" y="220"/>
                      </a:moveTo>
                      <a:cubicBezTo>
                        <a:pt x="62" y="220"/>
                        <a:pt x="62" y="220"/>
                        <a:pt x="62" y="220"/>
                      </a:cubicBezTo>
                      <a:cubicBezTo>
                        <a:pt x="67" y="222"/>
                        <a:pt x="72" y="224"/>
                        <a:pt x="76" y="225"/>
                      </a:cubicBezTo>
                      <a:cubicBezTo>
                        <a:pt x="77" y="225"/>
                        <a:pt x="77" y="225"/>
                        <a:pt x="77" y="225"/>
                      </a:cubicBezTo>
                      <a:cubicBezTo>
                        <a:pt x="72" y="223"/>
                        <a:pt x="67" y="221"/>
                        <a:pt x="63" y="220"/>
                      </a:cubicBezTo>
                      <a:moveTo>
                        <a:pt x="215" y="173"/>
                      </a:moveTo>
                      <a:cubicBezTo>
                        <a:pt x="214" y="173"/>
                        <a:pt x="214" y="173"/>
                        <a:pt x="214" y="173"/>
                      </a:cubicBezTo>
                      <a:cubicBezTo>
                        <a:pt x="213" y="176"/>
                        <a:pt x="213" y="179"/>
                        <a:pt x="216" y="181"/>
                      </a:cubicBezTo>
                      <a:cubicBezTo>
                        <a:pt x="216" y="178"/>
                        <a:pt x="215" y="176"/>
                        <a:pt x="215" y="173"/>
                      </a:cubicBezTo>
                      <a:moveTo>
                        <a:pt x="216" y="122"/>
                      </a:moveTo>
                      <a:cubicBezTo>
                        <a:pt x="216" y="122"/>
                        <a:pt x="215" y="122"/>
                        <a:pt x="215" y="123"/>
                      </a:cubicBezTo>
                      <a:cubicBezTo>
                        <a:pt x="216" y="126"/>
                        <a:pt x="217" y="129"/>
                        <a:pt x="217" y="132"/>
                      </a:cubicBezTo>
                      <a:cubicBezTo>
                        <a:pt x="218" y="132"/>
                        <a:pt x="218" y="132"/>
                        <a:pt x="218" y="132"/>
                      </a:cubicBezTo>
                      <a:cubicBezTo>
                        <a:pt x="218" y="128"/>
                        <a:pt x="217" y="125"/>
                        <a:pt x="216" y="122"/>
                      </a:cubicBezTo>
                      <a:moveTo>
                        <a:pt x="195" y="83"/>
                      </a:moveTo>
                      <a:cubicBezTo>
                        <a:pt x="195" y="83"/>
                        <a:pt x="195" y="83"/>
                        <a:pt x="196" y="82"/>
                      </a:cubicBezTo>
                      <a:cubicBezTo>
                        <a:pt x="194" y="80"/>
                        <a:pt x="192" y="78"/>
                        <a:pt x="190" y="75"/>
                      </a:cubicBezTo>
                      <a:cubicBezTo>
                        <a:pt x="189" y="76"/>
                        <a:pt x="189" y="76"/>
                        <a:pt x="189" y="76"/>
                      </a:cubicBezTo>
                      <a:cubicBezTo>
                        <a:pt x="191" y="78"/>
                        <a:pt x="193" y="81"/>
                        <a:pt x="195" y="83"/>
                      </a:cubicBezTo>
                      <a:moveTo>
                        <a:pt x="139" y="159"/>
                      </a:moveTo>
                      <a:cubicBezTo>
                        <a:pt x="138" y="159"/>
                        <a:pt x="138" y="159"/>
                        <a:pt x="138" y="159"/>
                      </a:cubicBezTo>
                      <a:cubicBezTo>
                        <a:pt x="141" y="162"/>
                        <a:pt x="144" y="165"/>
                        <a:pt x="147" y="168"/>
                      </a:cubicBezTo>
                      <a:cubicBezTo>
                        <a:pt x="147" y="167"/>
                        <a:pt x="147" y="167"/>
                        <a:pt x="147" y="167"/>
                      </a:cubicBezTo>
                      <a:cubicBezTo>
                        <a:pt x="144" y="164"/>
                        <a:pt x="142" y="161"/>
                        <a:pt x="139" y="159"/>
                      </a:cubicBezTo>
                      <a:moveTo>
                        <a:pt x="191" y="84"/>
                      </a:moveTo>
                      <a:cubicBezTo>
                        <a:pt x="191" y="84"/>
                        <a:pt x="191" y="84"/>
                        <a:pt x="191" y="84"/>
                      </a:cubicBezTo>
                      <a:cubicBezTo>
                        <a:pt x="192" y="88"/>
                        <a:pt x="194" y="91"/>
                        <a:pt x="196" y="95"/>
                      </a:cubicBezTo>
                      <a:cubicBezTo>
                        <a:pt x="197" y="95"/>
                        <a:pt x="197" y="95"/>
                        <a:pt x="197" y="95"/>
                      </a:cubicBezTo>
                      <a:cubicBezTo>
                        <a:pt x="195" y="91"/>
                        <a:pt x="193" y="87"/>
                        <a:pt x="191" y="84"/>
                      </a:cubicBezTo>
                      <a:moveTo>
                        <a:pt x="190" y="119"/>
                      </a:moveTo>
                      <a:cubicBezTo>
                        <a:pt x="189" y="120"/>
                        <a:pt x="189" y="120"/>
                        <a:pt x="189" y="120"/>
                      </a:cubicBezTo>
                      <a:cubicBezTo>
                        <a:pt x="191" y="123"/>
                        <a:pt x="192" y="127"/>
                        <a:pt x="194" y="130"/>
                      </a:cubicBezTo>
                      <a:cubicBezTo>
                        <a:pt x="195" y="130"/>
                        <a:pt x="195" y="130"/>
                        <a:pt x="195" y="130"/>
                      </a:cubicBezTo>
                      <a:cubicBezTo>
                        <a:pt x="193" y="126"/>
                        <a:pt x="192" y="123"/>
                        <a:pt x="190" y="119"/>
                      </a:cubicBezTo>
                      <a:moveTo>
                        <a:pt x="172" y="187"/>
                      </a:moveTo>
                      <a:cubicBezTo>
                        <a:pt x="171" y="188"/>
                        <a:pt x="171" y="188"/>
                        <a:pt x="171" y="188"/>
                      </a:cubicBezTo>
                      <a:cubicBezTo>
                        <a:pt x="174" y="190"/>
                        <a:pt x="177" y="193"/>
                        <a:pt x="180" y="195"/>
                      </a:cubicBezTo>
                      <a:cubicBezTo>
                        <a:pt x="180" y="195"/>
                        <a:pt x="180" y="195"/>
                        <a:pt x="180" y="195"/>
                      </a:cubicBezTo>
                      <a:cubicBezTo>
                        <a:pt x="177" y="192"/>
                        <a:pt x="174" y="190"/>
                        <a:pt x="172" y="187"/>
                      </a:cubicBezTo>
                      <a:moveTo>
                        <a:pt x="205" y="101"/>
                      </a:moveTo>
                      <a:cubicBezTo>
                        <a:pt x="204" y="101"/>
                        <a:pt x="204" y="101"/>
                        <a:pt x="204" y="101"/>
                      </a:cubicBezTo>
                      <a:cubicBezTo>
                        <a:pt x="205" y="104"/>
                        <a:pt x="206" y="108"/>
                        <a:pt x="207" y="111"/>
                      </a:cubicBezTo>
                      <a:cubicBezTo>
                        <a:pt x="207" y="111"/>
                        <a:pt x="207" y="111"/>
                        <a:pt x="207" y="111"/>
                      </a:cubicBezTo>
                      <a:cubicBezTo>
                        <a:pt x="207" y="108"/>
                        <a:pt x="206" y="104"/>
                        <a:pt x="205" y="101"/>
                      </a:cubicBezTo>
                      <a:moveTo>
                        <a:pt x="218" y="145"/>
                      </a:moveTo>
                      <a:cubicBezTo>
                        <a:pt x="218" y="145"/>
                        <a:pt x="218" y="144"/>
                        <a:pt x="219" y="144"/>
                      </a:cubicBezTo>
                      <a:cubicBezTo>
                        <a:pt x="218" y="142"/>
                        <a:pt x="218" y="140"/>
                        <a:pt x="217" y="137"/>
                      </a:cubicBezTo>
                      <a:cubicBezTo>
                        <a:pt x="216" y="138"/>
                        <a:pt x="216" y="138"/>
                        <a:pt x="216" y="138"/>
                      </a:cubicBezTo>
                      <a:cubicBezTo>
                        <a:pt x="217" y="140"/>
                        <a:pt x="217" y="142"/>
                        <a:pt x="218" y="145"/>
                      </a:cubicBezTo>
                      <a:moveTo>
                        <a:pt x="135" y="105"/>
                      </a:moveTo>
                      <a:cubicBezTo>
                        <a:pt x="136" y="104"/>
                        <a:pt x="136" y="104"/>
                        <a:pt x="136" y="104"/>
                      </a:cubicBezTo>
                      <a:cubicBezTo>
                        <a:pt x="133" y="102"/>
                        <a:pt x="131" y="100"/>
                        <a:pt x="128" y="98"/>
                      </a:cubicBezTo>
                      <a:cubicBezTo>
                        <a:pt x="128" y="98"/>
                        <a:pt x="128" y="98"/>
                        <a:pt x="128" y="98"/>
                      </a:cubicBezTo>
                      <a:cubicBezTo>
                        <a:pt x="131" y="100"/>
                        <a:pt x="133" y="103"/>
                        <a:pt x="135" y="105"/>
                      </a:cubicBezTo>
                      <a:moveTo>
                        <a:pt x="208" y="164"/>
                      </a:moveTo>
                      <a:cubicBezTo>
                        <a:pt x="206" y="167"/>
                        <a:pt x="207" y="169"/>
                        <a:pt x="209" y="170"/>
                      </a:cubicBezTo>
                      <a:cubicBezTo>
                        <a:pt x="209" y="168"/>
                        <a:pt x="208" y="166"/>
                        <a:pt x="208" y="164"/>
                      </a:cubicBezTo>
                      <a:moveTo>
                        <a:pt x="188" y="136"/>
                      </a:moveTo>
                      <a:cubicBezTo>
                        <a:pt x="187" y="136"/>
                        <a:pt x="187" y="136"/>
                        <a:pt x="187" y="136"/>
                      </a:cubicBezTo>
                      <a:cubicBezTo>
                        <a:pt x="189" y="139"/>
                        <a:pt x="190" y="142"/>
                        <a:pt x="191" y="145"/>
                      </a:cubicBezTo>
                      <a:cubicBezTo>
                        <a:pt x="192" y="145"/>
                        <a:pt x="192" y="145"/>
                        <a:pt x="192" y="145"/>
                      </a:cubicBezTo>
                      <a:cubicBezTo>
                        <a:pt x="191" y="142"/>
                        <a:pt x="189" y="139"/>
                        <a:pt x="188" y="136"/>
                      </a:cubicBezTo>
                      <a:moveTo>
                        <a:pt x="204" y="117"/>
                      </a:moveTo>
                      <a:cubicBezTo>
                        <a:pt x="205" y="116"/>
                        <a:pt x="205" y="116"/>
                        <a:pt x="205" y="116"/>
                      </a:cubicBezTo>
                      <a:cubicBezTo>
                        <a:pt x="203" y="113"/>
                        <a:pt x="202" y="110"/>
                        <a:pt x="200" y="106"/>
                      </a:cubicBezTo>
                      <a:cubicBezTo>
                        <a:pt x="200" y="107"/>
                        <a:pt x="200" y="107"/>
                        <a:pt x="200" y="107"/>
                      </a:cubicBezTo>
                      <a:cubicBezTo>
                        <a:pt x="201" y="110"/>
                        <a:pt x="203" y="113"/>
                        <a:pt x="204" y="117"/>
                      </a:cubicBezTo>
                      <a:moveTo>
                        <a:pt x="158" y="197"/>
                      </a:moveTo>
                      <a:cubicBezTo>
                        <a:pt x="158" y="197"/>
                        <a:pt x="158" y="196"/>
                        <a:pt x="159" y="196"/>
                      </a:cubicBezTo>
                      <a:cubicBezTo>
                        <a:pt x="157" y="195"/>
                        <a:pt x="155" y="195"/>
                        <a:pt x="153" y="194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5" y="196"/>
                        <a:pt x="156" y="196"/>
                        <a:pt x="158" y="197"/>
                      </a:cubicBezTo>
                      <a:moveTo>
                        <a:pt x="136" y="193"/>
                      </a:moveTo>
                      <a:cubicBezTo>
                        <a:pt x="136" y="193"/>
                        <a:pt x="136" y="193"/>
                        <a:pt x="136" y="193"/>
                      </a:cubicBezTo>
                      <a:cubicBezTo>
                        <a:pt x="134" y="191"/>
                        <a:pt x="132" y="190"/>
                        <a:pt x="129" y="188"/>
                      </a:cubicBezTo>
                      <a:cubicBezTo>
                        <a:pt x="129" y="189"/>
                        <a:pt x="129" y="189"/>
                        <a:pt x="129" y="189"/>
                      </a:cubicBezTo>
                      <a:cubicBezTo>
                        <a:pt x="131" y="190"/>
                        <a:pt x="134" y="192"/>
                        <a:pt x="136" y="193"/>
                      </a:cubicBezTo>
                      <a:moveTo>
                        <a:pt x="208" y="180"/>
                      </a:moveTo>
                      <a:cubicBezTo>
                        <a:pt x="209" y="180"/>
                        <a:pt x="209" y="180"/>
                        <a:pt x="209" y="179"/>
                      </a:cubicBezTo>
                      <a:cubicBezTo>
                        <a:pt x="209" y="178"/>
                        <a:pt x="208" y="176"/>
                        <a:pt x="207" y="174"/>
                      </a:cubicBezTo>
                      <a:cubicBezTo>
                        <a:pt x="206" y="175"/>
                        <a:pt x="206" y="175"/>
                        <a:pt x="206" y="175"/>
                      </a:cubicBezTo>
                      <a:cubicBezTo>
                        <a:pt x="207" y="176"/>
                        <a:pt x="208" y="178"/>
                        <a:pt x="208" y="180"/>
                      </a:cubicBezTo>
                      <a:moveTo>
                        <a:pt x="114" y="216"/>
                      </a:moveTo>
                      <a:cubicBezTo>
                        <a:pt x="113" y="217"/>
                        <a:pt x="113" y="217"/>
                        <a:pt x="113" y="217"/>
                      </a:cubicBezTo>
                      <a:cubicBezTo>
                        <a:pt x="115" y="217"/>
                        <a:pt x="117" y="217"/>
                        <a:pt x="119" y="218"/>
                      </a:cubicBezTo>
                      <a:cubicBezTo>
                        <a:pt x="119" y="217"/>
                        <a:pt x="119" y="217"/>
                        <a:pt x="119" y="217"/>
                      </a:cubicBezTo>
                      <a:cubicBezTo>
                        <a:pt x="117" y="216"/>
                        <a:pt x="115" y="216"/>
                        <a:pt x="114" y="216"/>
                      </a:cubicBezTo>
                      <a:moveTo>
                        <a:pt x="170" y="200"/>
                      </a:moveTo>
                      <a:cubicBezTo>
                        <a:pt x="169" y="200"/>
                        <a:pt x="167" y="200"/>
                        <a:pt x="165" y="200"/>
                      </a:cubicBezTo>
                      <a:cubicBezTo>
                        <a:pt x="167" y="203"/>
                        <a:pt x="169" y="201"/>
                        <a:pt x="170" y="20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18" y="492"/>
                  <a:ext cx="5" cy="5"/>
                </a:xfrm>
                <a:custGeom>
                  <a:avLst/>
                  <a:gdLst>
                    <a:gd name="T0" fmla="*/ 0 w 6"/>
                    <a:gd name="T1" fmla="*/ 3 h 7"/>
                    <a:gd name="T2" fmla="*/ 2 w 6"/>
                    <a:gd name="T3" fmla="*/ 7 h 7"/>
                    <a:gd name="T4" fmla="*/ 4 w 6"/>
                    <a:gd name="T5" fmla="*/ 7 h 7"/>
                    <a:gd name="T6" fmla="*/ 6 w 6"/>
                    <a:gd name="T7" fmla="*/ 5 h 7"/>
                    <a:gd name="T8" fmla="*/ 5 w 6"/>
                    <a:gd name="T9" fmla="*/ 2 h 7"/>
                    <a:gd name="T10" fmla="*/ 4 w 6"/>
                    <a:gd name="T11" fmla="*/ 0 h 7"/>
                    <a:gd name="T12" fmla="*/ 4 w 6"/>
                    <a:gd name="T13" fmla="*/ 0 h 7"/>
                    <a:gd name="T14" fmla="*/ 0 w 6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3"/>
                      </a:moveTo>
                      <a:cubicBezTo>
                        <a:pt x="0" y="5"/>
                        <a:pt x="1" y="6"/>
                        <a:pt x="2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75" y="506"/>
                  <a:ext cx="4" cy="6"/>
                </a:xfrm>
                <a:custGeom>
                  <a:avLst/>
                  <a:gdLst>
                    <a:gd name="T0" fmla="*/ 0 w 6"/>
                    <a:gd name="T1" fmla="*/ 4 h 7"/>
                    <a:gd name="T2" fmla="*/ 1 w 6"/>
                    <a:gd name="T3" fmla="*/ 7 h 7"/>
                    <a:gd name="T4" fmla="*/ 3 w 6"/>
                    <a:gd name="T5" fmla="*/ 7 h 7"/>
                    <a:gd name="T6" fmla="*/ 6 w 6"/>
                    <a:gd name="T7" fmla="*/ 5 h 7"/>
                    <a:gd name="T8" fmla="*/ 5 w 6"/>
                    <a:gd name="T9" fmla="*/ 2 h 7"/>
                    <a:gd name="T10" fmla="*/ 4 w 6"/>
                    <a:gd name="T11" fmla="*/ 0 h 7"/>
                    <a:gd name="T12" fmla="*/ 4 w 6"/>
                    <a:gd name="T13" fmla="*/ 0 h 7"/>
                    <a:gd name="T14" fmla="*/ 0 w 6"/>
                    <a:gd name="T1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4"/>
                      </a:move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3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9" y="464"/>
                  <a:ext cx="8" cy="7"/>
                </a:xfrm>
                <a:custGeom>
                  <a:avLst/>
                  <a:gdLst>
                    <a:gd name="T0" fmla="*/ 0 w 10"/>
                    <a:gd name="T1" fmla="*/ 7 h 9"/>
                    <a:gd name="T2" fmla="*/ 1 w 10"/>
                    <a:gd name="T3" fmla="*/ 8 h 9"/>
                    <a:gd name="T4" fmla="*/ 3 w 10"/>
                    <a:gd name="T5" fmla="*/ 9 h 9"/>
                    <a:gd name="T6" fmla="*/ 10 w 10"/>
                    <a:gd name="T7" fmla="*/ 5 h 9"/>
                    <a:gd name="T8" fmla="*/ 9 w 10"/>
                    <a:gd name="T9" fmla="*/ 2 h 9"/>
                    <a:gd name="T10" fmla="*/ 8 w 10"/>
                    <a:gd name="T11" fmla="*/ 0 h 9"/>
                    <a:gd name="T12" fmla="*/ 7 w 10"/>
                    <a:gd name="T13" fmla="*/ 0 h 9"/>
                    <a:gd name="T14" fmla="*/ 0 w 10"/>
                    <a:gd name="T15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9">
                      <a:moveTo>
                        <a:pt x="0" y="7"/>
                      </a:moveTo>
                      <a:cubicBezTo>
                        <a:pt x="0" y="7"/>
                        <a:pt x="1" y="8"/>
                        <a:pt x="1" y="8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6" y="9"/>
                        <a:pt x="10" y="7"/>
                        <a:pt x="10" y="5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8" y="1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1" y="5"/>
                        <a:pt x="0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66" y="478"/>
                  <a:ext cx="6" cy="7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8 h 9"/>
                    <a:gd name="T4" fmla="*/ 7 w 8"/>
                    <a:gd name="T5" fmla="*/ 1 h 9"/>
                    <a:gd name="T6" fmla="*/ 1 w 8"/>
                    <a:gd name="T7" fmla="*/ 2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5" y="9"/>
                        <a:pt x="6" y="9"/>
                        <a:pt x="7" y="8"/>
                      </a:cubicBezTo>
                      <a:cubicBezTo>
                        <a:pt x="8" y="8"/>
                        <a:pt x="8" y="6"/>
                        <a:pt x="7" y="1"/>
                      </a:cubicBezTo>
                      <a:cubicBezTo>
                        <a:pt x="5" y="0"/>
                        <a:pt x="2" y="0"/>
                        <a:pt x="1" y="2"/>
                      </a:cubicBezTo>
                      <a:cubicBezTo>
                        <a:pt x="0" y="3"/>
                        <a:pt x="0" y="5"/>
                        <a:pt x="2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01" y="483"/>
                  <a:ext cx="7" cy="7"/>
                </a:xfrm>
                <a:custGeom>
                  <a:avLst/>
                  <a:gdLst>
                    <a:gd name="T0" fmla="*/ 1 w 8"/>
                    <a:gd name="T1" fmla="*/ 6 h 9"/>
                    <a:gd name="T2" fmla="*/ 3 w 8"/>
                    <a:gd name="T3" fmla="*/ 9 h 9"/>
                    <a:gd name="T4" fmla="*/ 8 w 8"/>
                    <a:gd name="T5" fmla="*/ 4 h 9"/>
                    <a:gd name="T6" fmla="*/ 4 w 8"/>
                    <a:gd name="T7" fmla="*/ 1 h 9"/>
                    <a:gd name="T8" fmla="*/ 3 w 8"/>
                    <a:gd name="T9" fmla="*/ 1 h 9"/>
                    <a:gd name="T10" fmla="*/ 1 w 8"/>
                    <a:gd name="T11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9">
                      <a:moveTo>
                        <a:pt x="1" y="6"/>
                      </a:moveTo>
                      <a:cubicBezTo>
                        <a:pt x="1" y="7"/>
                        <a:pt x="1" y="9"/>
                        <a:pt x="3" y="9"/>
                      </a:cubicBezTo>
                      <a:cubicBezTo>
                        <a:pt x="6" y="9"/>
                        <a:pt x="7" y="7"/>
                        <a:pt x="8" y="4"/>
                      </a:cubicBezTo>
                      <a:cubicBezTo>
                        <a:pt x="7" y="3"/>
                        <a:pt x="6" y="1"/>
                        <a:pt x="4" y="1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2" y="1"/>
                        <a:pt x="0" y="4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58" y="524"/>
                  <a:ext cx="4" cy="7"/>
                </a:xfrm>
                <a:custGeom>
                  <a:avLst/>
                  <a:gdLst>
                    <a:gd name="T0" fmla="*/ 0 w 6"/>
                    <a:gd name="T1" fmla="*/ 6 h 8"/>
                    <a:gd name="T2" fmla="*/ 2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3 w 6"/>
                    <a:gd name="T13" fmla="*/ 0 h 8"/>
                    <a:gd name="T14" fmla="*/ 0 w 6"/>
                    <a:gd name="T1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6"/>
                      </a:moveTo>
                      <a:cubicBezTo>
                        <a:pt x="0" y="7"/>
                        <a:pt x="1" y="8"/>
                        <a:pt x="2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5" y="8"/>
                        <a:pt x="6" y="7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36" y="506"/>
                  <a:ext cx="4" cy="7"/>
                </a:xfrm>
                <a:custGeom>
                  <a:avLst/>
                  <a:gdLst>
                    <a:gd name="T0" fmla="*/ 0 w 5"/>
                    <a:gd name="T1" fmla="*/ 5 h 8"/>
                    <a:gd name="T2" fmla="*/ 1 w 5"/>
                    <a:gd name="T3" fmla="*/ 8 h 8"/>
                    <a:gd name="T4" fmla="*/ 2 w 5"/>
                    <a:gd name="T5" fmla="*/ 8 h 8"/>
                    <a:gd name="T6" fmla="*/ 5 w 5"/>
                    <a:gd name="T7" fmla="*/ 5 h 8"/>
                    <a:gd name="T8" fmla="*/ 4 w 5"/>
                    <a:gd name="T9" fmla="*/ 2 h 8"/>
                    <a:gd name="T10" fmla="*/ 3 w 5"/>
                    <a:gd name="T11" fmla="*/ 0 h 8"/>
                    <a:gd name="T12" fmla="*/ 3 w 5"/>
                    <a:gd name="T13" fmla="*/ 0 h 8"/>
                    <a:gd name="T14" fmla="*/ 0 w 5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8">
                      <a:moveTo>
                        <a:pt x="0" y="5"/>
                      </a:moveTo>
                      <a:cubicBezTo>
                        <a:pt x="0" y="7"/>
                        <a:pt x="0" y="7"/>
                        <a:pt x="1" y="8"/>
                      </a:cubicBezTo>
                      <a:cubicBezTo>
                        <a:pt x="1" y="8"/>
                        <a:pt x="2" y="8"/>
                        <a:pt x="2" y="8"/>
                      </a:cubicBezTo>
                      <a:cubicBezTo>
                        <a:pt x="4" y="8"/>
                        <a:pt x="5" y="7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72" y="551"/>
                  <a:ext cx="5" cy="6"/>
                </a:xfrm>
                <a:custGeom>
                  <a:avLst/>
                  <a:gdLst>
                    <a:gd name="T0" fmla="*/ 0 w 6"/>
                    <a:gd name="T1" fmla="*/ 6 h 8"/>
                    <a:gd name="T2" fmla="*/ 1 w 6"/>
                    <a:gd name="T3" fmla="*/ 8 h 8"/>
                    <a:gd name="T4" fmla="*/ 2 w 6"/>
                    <a:gd name="T5" fmla="*/ 8 h 8"/>
                    <a:gd name="T6" fmla="*/ 6 w 6"/>
                    <a:gd name="T7" fmla="*/ 5 h 8"/>
                    <a:gd name="T8" fmla="*/ 4 w 6"/>
                    <a:gd name="T9" fmla="*/ 2 h 8"/>
                    <a:gd name="T10" fmla="*/ 3 w 6"/>
                    <a:gd name="T11" fmla="*/ 0 h 8"/>
                    <a:gd name="T12" fmla="*/ 3 w 6"/>
                    <a:gd name="T13" fmla="*/ 0 h 8"/>
                    <a:gd name="T14" fmla="*/ 0 w 6"/>
                    <a:gd name="T1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6"/>
                      </a:move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8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1"/>
                        <a:pt x="4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5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7" y="552"/>
                  <a:ext cx="6" cy="8"/>
                </a:xfrm>
                <a:custGeom>
                  <a:avLst/>
                  <a:gdLst>
                    <a:gd name="T0" fmla="*/ 1 w 8"/>
                    <a:gd name="T1" fmla="*/ 6 h 9"/>
                    <a:gd name="T2" fmla="*/ 3 w 8"/>
                    <a:gd name="T3" fmla="*/ 9 h 9"/>
                    <a:gd name="T4" fmla="*/ 3 w 8"/>
                    <a:gd name="T5" fmla="*/ 9 h 9"/>
                    <a:gd name="T6" fmla="*/ 8 w 8"/>
                    <a:gd name="T7" fmla="*/ 3 h 9"/>
                    <a:gd name="T8" fmla="*/ 4 w 8"/>
                    <a:gd name="T9" fmla="*/ 1 h 9"/>
                    <a:gd name="T10" fmla="*/ 3 w 8"/>
                    <a:gd name="T11" fmla="*/ 0 h 9"/>
                    <a:gd name="T12" fmla="*/ 1 w 8"/>
                    <a:gd name="T1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9">
                      <a:moveTo>
                        <a:pt x="1" y="6"/>
                      </a:moveTo>
                      <a:cubicBezTo>
                        <a:pt x="1" y="7"/>
                        <a:pt x="1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6" y="9"/>
                        <a:pt x="7" y="7"/>
                        <a:pt x="8" y="3"/>
                      </a:cubicBezTo>
                      <a:cubicBezTo>
                        <a:pt x="7" y="2"/>
                        <a:pt x="5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1" y="1"/>
                        <a:pt x="0" y="4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93" y="560"/>
                  <a:ext cx="6" cy="5"/>
                </a:xfrm>
                <a:custGeom>
                  <a:avLst/>
                  <a:gdLst>
                    <a:gd name="T0" fmla="*/ 0 w 7"/>
                    <a:gd name="T1" fmla="*/ 6 h 7"/>
                    <a:gd name="T2" fmla="*/ 1 w 7"/>
                    <a:gd name="T3" fmla="*/ 6 h 7"/>
                    <a:gd name="T4" fmla="*/ 5 w 7"/>
                    <a:gd name="T5" fmla="*/ 6 h 7"/>
                    <a:gd name="T6" fmla="*/ 7 w 7"/>
                    <a:gd name="T7" fmla="*/ 2 h 7"/>
                    <a:gd name="T8" fmla="*/ 4 w 7"/>
                    <a:gd name="T9" fmla="*/ 1 h 7"/>
                    <a:gd name="T10" fmla="*/ 3 w 7"/>
                    <a:gd name="T11" fmla="*/ 0 h 7"/>
                    <a:gd name="T12" fmla="*/ 2 w 7"/>
                    <a:gd name="T13" fmla="*/ 0 h 7"/>
                    <a:gd name="T14" fmla="*/ 0 w 7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0" y="6"/>
                      </a:moveTo>
                      <a:cubicBezTo>
                        <a:pt x="0" y="6"/>
                        <a:pt x="1" y="6"/>
                        <a:pt x="1" y="6"/>
                      </a:cubicBezTo>
                      <a:cubicBezTo>
                        <a:pt x="3" y="7"/>
                        <a:pt x="4" y="7"/>
                        <a:pt x="5" y="6"/>
                      </a:cubicBezTo>
                      <a:cubicBezTo>
                        <a:pt x="6" y="5"/>
                        <a:pt x="7" y="4"/>
                        <a:pt x="7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5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8" y="508"/>
                  <a:ext cx="7" cy="5"/>
                </a:xfrm>
                <a:custGeom>
                  <a:avLst/>
                  <a:gdLst>
                    <a:gd name="T0" fmla="*/ 0 w 9"/>
                    <a:gd name="T1" fmla="*/ 2 h 6"/>
                    <a:gd name="T2" fmla="*/ 3 w 9"/>
                    <a:gd name="T3" fmla="*/ 6 h 6"/>
                    <a:gd name="T4" fmla="*/ 5 w 9"/>
                    <a:gd name="T5" fmla="*/ 6 h 6"/>
                    <a:gd name="T6" fmla="*/ 7 w 9"/>
                    <a:gd name="T7" fmla="*/ 5 h 6"/>
                    <a:gd name="T8" fmla="*/ 9 w 9"/>
                    <a:gd name="T9" fmla="*/ 3 h 6"/>
                    <a:gd name="T10" fmla="*/ 2 w 9"/>
                    <a:gd name="T11" fmla="*/ 0 h 6"/>
                    <a:gd name="T12" fmla="*/ 0 w 9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2"/>
                      </a:move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4" y="6"/>
                        <a:pt x="4" y="6"/>
                        <a:pt x="5" y="6"/>
                      </a:cubicBezTo>
                      <a:cubicBezTo>
                        <a:pt x="6" y="6"/>
                        <a:pt x="7" y="5"/>
                        <a:pt x="7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4" y="0"/>
                        <a:pt x="2" y="0"/>
                      </a:cubicBezTo>
                      <a:cubicBezTo>
                        <a:pt x="0" y="1"/>
                        <a:pt x="0" y="2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7" y="533"/>
                  <a:ext cx="6" cy="6"/>
                </a:xfrm>
                <a:custGeom>
                  <a:avLst/>
                  <a:gdLst>
                    <a:gd name="T0" fmla="*/ 1 w 8"/>
                    <a:gd name="T1" fmla="*/ 5 h 8"/>
                    <a:gd name="T2" fmla="*/ 7 w 8"/>
                    <a:gd name="T3" fmla="*/ 8 h 8"/>
                    <a:gd name="T4" fmla="*/ 7 w 8"/>
                    <a:gd name="T5" fmla="*/ 8 h 8"/>
                    <a:gd name="T6" fmla="*/ 8 w 8"/>
                    <a:gd name="T7" fmla="*/ 7 h 8"/>
                    <a:gd name="T8" fmla="*/ 8 w 8"/>
                    <a:gd name="T9" fmla="*/ 5 h 8"/>
                    <a:gd name="T10" fmla="*/ 8 w 8"/>
                    <a:gd name="T11" fmla="*/ 3 h 8"/>
                    <a:gd name="T12" fmla="*/ 7 w 8"/>
                    <a:gd name="T13" fmla="*/ 2 h 8"/>
                    <a:gd name="T14" fmla="*/ 6 w 8"/>
                    <a:gd name="T15" fmla="*/ 1 h 8"/>
                    <a:gd name="T16" fmla="*/ 6 w 8"/>
                    <a:gd name="T17" fmla="*/ 0 h 8"/>
                    <a:gd name="T18" fmla="*/ 5 w 8"/>
                    <a:gd name="T19" fmla="*/ 0 h 8"/>
                    <a:gd name="T20" fmla="*/ 1 w 8"/>
                    <a:gd name="T21" fmla="*/ 2 h 8"/>
                    <a:gd name="T22" fmla="*/ 1 w 8"/>
                    <a:gd name="T2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8">
                      <a:moveTo>
                        <a:pt x="1" y="5"/>
                      </a:moveTo>
                      <a:cubicBezTo>
                        <a:pt x="1" y="7"/>
                        <a:pt x="6" y="8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8" y="5"/>
                        <a:pt x="8" y="3"/>
                        <a:pt x="8" y="3"/>
                      </a:cubicBezTo>
                      <a:cubicBezTo>
                        <a:pt x="8" y="2"/>
                        <a:pt x="8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2" y="2"/>
                        <a:pt x="1" y="2"/>
                      </a:cubicBezTo>
                      <a:cubicBezTo>
                        <a:pt x="0" y="3"/>
                        <a:pt x="0" y="4"/>
                        <a:pt x="1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5" y="484"/>
                  <a:ext cx="7" cy="7"/>
                </a:xfrm>
                <a:custGeom>
                  <a:avLst/>
                  <a:gdLst>
                    <a:gd name="T0" fmla="*/ 1 w 9"/>
                    <a:gd name="T1" fmla="*/ 8 h 9"/>
                    <a:gd name="T2" fmla="*/ 8 w 9"/>
                    <a:gd name="T3" fmla="*/ 6 h 9"/>
                    <a:gd name="T4" fmla="*/ 9 w 9"/>
                    <a:gd name="T5" fmla="*/ 3 h 9"/>
                    <a:gd name="T6" fmla="*/ 7 w 9"/>
                    <a:gd name="T7" fmla="*/ 0 h 9"/>
                    <a:gd name="T8" fmla="*/ 5 w 9"/>
                    <a:gd name="T9" fmla="*/ 1 h 9"/>
                    <a:gd name="T10" fmla="*/ 1 w 9"/>
                    <a:gd name="T11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9">
                      <a:moveTo>
                        <a:pt x="1" y="8"/>
                      </a:moveTo>
                      <a:cubicBezTo>
                        <a:pt x="4" y="9"/>
                        <a:pt x="7" y="8"/>
                        <a:pt x="8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6" y="0"/>
                        <a:pt x="5" y="1"/>
                        <a:pt x="5" y="1"/>
                      </a:cubicBezTo>
                      <a:cubicBezTo>
                        <a:pt x="2" y="3"/>
                        <a:pt x="0" y="4"/>
                        <a:pt x="1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83" y="523"/>
                  <a:ext cx="5" cy="6"/>
                </a:xfrm>
                <a:custGeom>
                  <a:avLst/>
                  <a:gdLst>
                    <a:gd name="T0" fmla="*/ 0 w 6"/>
                    <a:gd name="T1" fmla="*/ 3 h 7"/>
                    <a:gd name="T2" fmla="*/ 2 w 6"/>
                    <a:gd name="T3" fmla="*/ 6 h 7"/>
                    <a:gd name="T4" fmla="*/ 4 w 6"/>
                    <a:gd name="T5" fmla="*/ 7 h 7"/>
                    <a:gd name="T6" fmla="*/ 6 w 6"/>
                    <a:gd name="T7" fmla="*/ 5 h 7"/>
                    <a:gd name="T8" fmla="*/ 5 w 6"/>
                    <a:gd name="T9" fmla="*/ 2 h 7"/>
                    <a:gd name="T10" fmla="*/ 4 w 6"/>
                    <a:gd name="T11" fmla="*/ 0 h 7"/>
                    <a:gd name="T12" fmla="*/ 4 w 6"/>
                    <a:gd name="T13" fmla="*/ 0 h 7"/>
                    <a:gd name="T14" fmla="*/ 0 w 6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3"/>
                      </a:moveTo>
                      <a:cubicBezTo>
                        <a:pt x="0" y="4"/>
                        <a:pt x="1" y="6"/>
                        <a:pt x="2" y="6"/>
                      </a:cubicBezTo>
                      <a:cubicBezTo>
                        <a:pt x="2" y="6"/>
                        <a:pt x="3" y="7"/>
                        <a:pt x="4" y="7"/>
                      </a:cubicBezTo>
                      <a:cubicBezTo>
                        <a:pt x="4" y="7"/>
                        <a:pt x="6" y="6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0" y="538"/>
                  <a:ext cx="5" cy="5"/>
                </a:xfrm>
                <a:custGeom>
                  <a:avLst/>
                  <a:gdLst>
                    <a:gd name="T0" fmla="*/ 0 w 6"/>
                    <a:gd name="T1" fmla="*/ 3 h 7"/>
                    <a:gd name="T2" fmla="*/ 2 w 6"/>
                    <a:gd name="T3" fmla="*/ 6 h 7"/>
                    <a:gd name="T4" fmla="*/ 3 w 6"/>
                    <a:gd name="T5" fmla="*/ 7 h 7"/>
                    <a:gd name="T6" fmla="*/ 6 w 6"/>
                    <a:gd name="T7" fmla="*/ 5 h 7"/>
                    <a:gd name="T8" fmla="*/ 5 w 6"/>
                    <a:gd name="T9" fmla="*/ 2 h 7"/>
                    <a:gd name="T10" fmla="*/ 4 w 6"/>
                    <a:gd name="T11" fmla="*/ 0 h 7"/>
                    <a:gd name="T12" fmla="*/ 4 w 6"/>
                    <a:gd name="T13" fmla="*/ 0 h 7"/>
                    <a:gd name="T14" fmla="*/ 0 w 6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3"/>
                      </a:moveTo>
                      <a:cubicBezTo>
                        <a:pt x="0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7"/>
                        <a:pt x="6" y="6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31" y="509"/>
                  <a:ext cx="8" cy="8"/>
                </a:xfrm>
                <a:custGeom>
                  <a:avLst/>
                  <a:gdLst>
                    <a:gd name="T0" fmla="*/ 3 w 9"/>
                    <a:gd name="T1" fmla="*/ 8 h 9"/>
                    <a:gd name="T2" fmla="*/ 7 w 9"/>
                    <a:gd name="T3" fmla="*/ 8 h 9"/>
                    <a:gd name="T4" fmla="*/ 8 w 9"/>
                    <a:gd name="T5" fmla="*/ 1 h 9"/>
                    <a:gd name="T6" fmla="*/ 1 w 9"/>
                    <a:gd name="T7" fmla="*/ 1 h 9"/>
                    <a:gd name="T8" fmla="*/ 3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3" y="8"/>
                      </a:moveTo>
                      <a:cubicBezTo>
                        <a:pt x="5" y="9"/>
                        <a:pt x="7" y="9"/>
                        <a:pt x="7" y="8"/>
                      </a:cubicBezTo>
                      <a:cubicBezTo>
                        <a:pt x="8" y="7"/>
                        <a:pt x="9" y="6"/>
                        <a:pt x="8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ubicBezTo>
                        <a:pt x="0" y="3"/>
                        <a:pt x="0" y="5"/>
                        <a:pt x="3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68" y="514"/>
                  <a:ext cx="6" cy="8"/>
                </a:xfrm>
                <a:custGeom>
                  <a:avLst/>
                  <a:gdLst>
                    <a:gd name="T0" fmla="*/ 0 w 7"/>
                    <a:gd name="T1" fmla="*/ 6 h 9"/>
                    <a:gd name="T2" fmla="*/ 2 w 7"/>
                    <a:gd name="T3" fmla="*/ 9 h 9"/>
                    <a:gd name="T4" fmla="*/ 7 w 7"/>
                    <a:gd name="T5" fmla="*/ 3 h 9"/>
                    <a:gd name="T6" fmla="*/ 4 w 7"/>
                    <a:gd name="T7" fmla="*/ 0 h 9"/>
                    <a:gd name="T8" fmla="*/ 2 w 7"/>
                    <a:gd name="T9" fmla="*/ 0 h 9"/>
                    <a:gd name="T10" fmla="*/ 0 w 7"/>
                    <a:gd name="T11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9">
                      <a:moveTo>
                        <a:pt x="0" y="6"/>
                      </a:moveTo>
                      <a:cubicBezTo>
                        <a:pt x="0" y="7"/>
                        <a:pt x="0" y="8"/>
                        <a:pt x="2" y="9"/>
                      </a:cubicBezTo>
                      <a:cubicBezTo>
                        <a:pt x="6" y="9"/>
                        <a:pt x="7" y="7"/>
                        <a:pt x="7" y="3"/>
                      </a:cubicBezTo>
                      <a:cubicBezTo>
                        <a:pt x="6" y="2"/>
                        <a:pt x="5" y="1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3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8" y="611"/>
                  <a:ext cx="5" cy="6"/>
                </a:xfrm>
                <a:custGeom>
                  <a:avLst/>
                  <a:gdLst>
                    <a:gd name="T0" fmla="*/ 0 w 6"/>
                    <a:gd name="T1" fmla="*/ 5 h 8"/>
                    <a:gd name="T2" fmla="*/ 1 w 6"/>
                    <a:gd name="T3" fmla="*/ 8 h 8"/>
                    <a:gd name="T4" fmla="*/ 2 w 6"/>
                    <a:gd name="T5" fmla="*/ 8 h 8"/>
                    <a:gd name="T6" fmla="*/ 6 w 6"/>
                    <a:gd name="T7" fmla="*/ 5 h 8"/>
                    <a:gd name="T8" fmla="*/ 4 w 6"/>
                    <a:gd name="T9" fmla="*/ 2 h 8"/>
                    <a:gd name="T10" fmla="*/ 3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1" y="8"/>
                        <a:pt x="2" y="8"/>
                        <a:pt x="2" y="8"/>
                      </a:cubicBezTo>
                      <a:cubicBezTo>
                        <a:pt x="4" y="8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24" y="556"/>
                  <a:ext cx="4" cy="6"/>
                </a:xfrm>
                <a:custGeom>
                  <a:avLst/>
                  <a:gdLst>
                    <a:gd name="T0" fmla="*/ 0 w 5"/>
                    <a:gd name="T1" fmla="*/ 5 h 8"/>
                    <a:gd name="T2" fmla="*/ 1 w 5"/>
                    <a:gd name="T3" fmla="*/ 8 h 8"/>
                    <a:gd name="T4" fmla="*/ 2 w 5"/>
                    <a:gd name="T5" fmla="*/ 8 h 8"/>
                    <a:gd name="T6" fmla="*/ 5 w 5"/>
                    <a:gd name="T7" fmla="*/ 5 h 8"/>
                    <a:gd name="T8" fmla="*/ 4 w 5"/>
                    <a:gd name="T9" fmla="*/ 2 h 8"/>
                    <a:gd name="T10" fmla="*/ 3 w 5"/>
                    <a:gd name="T11" fmla="*/ 0 h 8"/>
                    <a:gd name="T12" fmla="*/ 3 w 5"/>
                    <a:gd name="T13" fmla="*/ 0 h 8"/>
                    <a:gd name="T14" fmla="*/ 0 w 5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8">
                      <a:moveTo>
                        <a:pt x="0" y="5"/>
                      </a:moveTo>
                      <a:cubicBezTo>
                        <a:pt x="0" y="7"/>
                        <a:pt x="0" y="7"/>
                        <a:pt x="1" y="8"/>
                      </a:cubicBezTo>
                      <a:cubicBezTo>
                        <a:pt x="1" y="8"/>
                        <a:pt x="2" y="8"/>
                        <a:pt x="2" y="8"/>
                      </a:cubicBezTo>
                      <a:cubicBezTo>
                        <a:pt x="4" y="8"/>
                        <a:pt x="5" y="6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02" y="538"/>
                  <a:ext cx="5" cy="6"/>
                </a:xfrm>
                <a:custGeom>
                  <a:avLst/>
                  <a:gdLst>
                    <a:gd name="T0" fmla="*/ 0 w 6"/>
                    <a:gd name="T1" fmla="*/ 5 h 8"/>
                    <a:gd name="T2" fmla="*/ 1 w 6"/>
                    <a:gd name="T3" fmla="*/ 7 h 8"/>
                    <a:gd name="T4" fmla="*/ 2 w 6"/>
                    <a:gd name="T5" fmla="*/ 8 h 8"/>
                    <a:gd name="T6" fmla="*/ 6 w 6"/>
                    <a:gd name="T7" fmla="*/ 4 h 8"/>
                    <a:gd name="T8" fmla="*/ 4 w 6"/>
                    <a:gd name="T9" fmla="*/ 2 h 8"/>
                    <a:gd name="T10" fmla="*/ 3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1" y="7"/>
                        <a:pt x="2" y="8"/>
                        <a:pt x="2" y="8"/>
                      </a:cubicBezTo>
                      <a:cubicBezTo>
                        <a:pt x="4" y="7"/>
                        <a:pt x="6" y="6"/>
                        <a:pt x="6" y="4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38" y="582"/>
                  <a:ext cx="5" cy="7"/>
                </a:xfrm>
                <a:custGeom>
                  <a:avLst/>
                  <a:gdLst>
                    <a:gd name="T0" fmla="*/ 0 w 6"/>
                    <a:gd name="T1" fmla="*/ 5 h 8"/>
                    <a:gd name="T2" fmla="*/ 1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4" y="8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42" y="638"/>
                  <a:ext cx="6" cy="8"/>
                </a:xfrm>
                <a:custGeom>
                  <a:avLst/>
                  <a:gdLst>
                    <a:gd name="T0" fmla="*/ 0 w 7"/>
                    <a:gd name="T1" fmla="*/ 8 h 9"/>
                    <a:gd name="T2" fmla="*/ 2 w 7"/>
                    <a:gd name="T3" fmla="*/ 9 h 9"/>
                    <a:gd name="T4" fmla="*/ 3 w 7"/>
                    <a:gd name="T5" fmla="*/ 8 h 9"/>
                    <a:gd name="T6" fmla="*/ 7 w 7"/>
                    <a:gd name="T7" fmla="*/ 3 h 9"/>
                    <a:gd name="T8" fmla="*/ 5 w 7"/>
                    <a:gd name="T9" fmla="*/ 1 h 9"/>
                    <a:gd name="T10" fmla="*/ 3 w 7"/>
                    <a:gd name="T11" fmla="*/ 0 h 9"/>
                    <a:gd name="T12" fmla="*/ 3 w 7"/>
                    <a:gd name="T13" fmla="*/ 0 h 9"/>
                    <a:gd name="T14" fmla="*/ 0 w 7"/>
                    <a:gd name="T1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0" y="8"/>
                      </a:moveTo>
                      <a:cubicBezTo>
                        <a:pt x="0" y="8"/>
                        <a:pt x="1" y="9"/>
                        <a:pt x="2" y="9"/>
                      </a:cubicBezTo>
                      <a:cubicBezTo>
                        <a:pt x="2" y="9"/>
                        <a:pt x="3" y="8"/>
                        <a:pt x="3" y="8"/>
                      </a:cubicBezTo>
                      <a:cubicBezTo>
                        <a:pt x="6" y="7"/>
                        <a:pt x="7" y="4"/>
                        <a:pt x="7" y="3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6"/>
                        <a:pt x="0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96" y="642"/>
                  <a:ext cx="5" cy="5"/>
                </a:xfrm>
                <a:custGeom>
                  <a:avLst/>
                  <a:gdLst>
                    <a:gd name="T0" fmla="*/ 0 w 6"/>
                    <a:gd name="T1" fmla="*/ 4 h 6"/>
                    <a:gd name="T2" fmla="*/ 3 w 6"/>
                    <a:gd name="T3" fmla="*/ 6 h 6"/>
                    <a:gd name="T4" fmla="*/ 5 w 6"/>
                    <a:gd name="T5" fmla="*/ 5 h 6"/>
                    <a:gd name="T6" fmla="*/ 6 w 6"/>
                    <a:gd name="T7" fmla="*/ 3 h 6"/>
                    <a:gd name="T8" fmla="*/ 4 w 6"/>
                    <a:gd name="T9" fmla="*/ 1 h 6"/>
                    <a:gd name="T10" fmla="*/ 2 w 6"/>
                    <a:gd name="T11" fmla="*/ 0 h 6"/>
                    <a:gd name="T12" fmla="*/ 2 w 6"/>
                    <a:gd name="T13" fmla="*/ 0 h 6"/>
                    <a:gd name="T14" fmla="*/ 0 w 6"/>
                    <a:gd name="T1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0" y="4"/>
                      </a:move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4" y="6"/>
                        <a:pt x="4" y="6"/>
                        <a:pt x="5" y="5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5" y="2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3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32" y="697"/>
                  <a:ext cx="5" cy="6"/>
                </a:xfrm>
                <a:custGeom>
                  <a:avLst/>
                  <a:gdLst>
                    <a:gd name="T0" fmla="*/ 0 w 6"/>
                    <a:gd name="T1" fmla="*/ 6 h 7"/>
                    <a:gd name="T2" fmla="*/ 2 w 6"/>
                    <a:gd name="T3" fmla="*/ 7 h 7"/>
                    <a:gd name="T4" fmla="*/ 4 w 6"/>
                    <a:gd name="T5" fmla="*/ 7 h 7"/>
                    <a:gd name="T6" fmla="*/ 5 w 6"/>
                    <a:gd name="T7" fmla="*/ 3 h 7"/>
                    <a:gd name="T8" fmla="*/ 3 w 6"/>
                    <a:gd name="T9" fmla="*/ 1 h 7"/>
                    <a:gd name="T10" fmla="*/ 1 w 6"/>
                    <a:gd name="T11" fmla="*/ 0 h 7"/>
                    <a:gd name="T12" fmla="*/ 1 w 6"/>
                    <a:gd name="T13" fmla="*/ 0 h 7"/>
                    <a:gd name="T14" fmla="*/ 0 w 6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6"/>
                      </a:move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6"/>
                        <a:pt x="6" y="5"/>
                        <a:pt x="5" y="3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5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92" y="663"/>
                  <a:ext cx="4" cy="5"/>
                </a:xfrm>
                <a:custGeom>
                  <a:avLst/>
                  <a:gdLst>
                    <a:gd name="T0" fmla="*/ 0 w 5"/>
                    <a:gd name="T1" fmla="*/ 5 h 7"/>
                    <a:gd name="T2" fmla="*/ 2 w 5"/>
                    <a:gd name="T3" fmla="*/ 7 h 7"/>
                    <a:gd name="T4" fmla="*/ 3 w 5"/>
                    <a:gd name="T5" fmla="*/ 7 h 7"/>
                    <a:gd name="T6" fmla="*/ 5 w 5"/>
                    <a:gd name="T7" fmla="*/ 3 h 7"/>
                    <a:gd name="T8" fmla="*/ 2 w 5"/>
                    <a:gd name="T9" fmla="*/ 1 h 7"/>
                    <a:gd name="T10" fmla="*/ 1 w 5"/>
                    <a:gd name="T11" fmla="*/ 0 h 7"/>
                    <a:gd name="T12" fmla="*/ 0 w 5"/>
                    <a:gd name="T13" fmla="*/ 0 h 7"/>
                    <a:gd name="T14" fmla="*/ 0 w 5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7">
                      <a:moveTo>
                        <a:pt x="0" y="5"/>
                      </a:move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6"/>
                        <a:pt x="5" y="4"/>
                        <a:pt x="5" y="3"/>
                      </a:cubicBezTo>
                      <a:cubicBezTo>
                        <a:pt x="4" y="2"/>
                        <a:pt x="3" y="2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5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14" y="679"/>
                  <a:ext cx="4" cy="6"/>
                </a:xfrm>
                <a:custGeom>
                  <a:avLst/>
                  <a:gdLst>
                    <a:gd name="T0" fmla="*/ 0 w 5"/>
                    <a:gd name="T1" fmla="*/ 5 h 7"/>
                    <a:gd name="T2" fmla="*/ 2 w 5"/>
                    <a:gd name="T3" fmla="*/ 7 h 7"/>
                    <a:gd name="T4" fmla="*/ 3 w 5"/>
                    <a:gd name="T5" fmla="*/ 6 h 7"/>
                    <a:gd name="T6" fmla="*/ 5 w 5"/>
                    <a:gd name="T7" fmla="*/ 3 h 7"/>
                    <a:gd name="T8" fmla="*/ 2 w 5"/>
                    <a:gd name="T9" fmla="*/ 1 h 7"/>
                    <a:gd name="T10" fmla="*/ 1 w 5"/>
                    <a:gd name="T11" fmla="*/ 0 h 7"/>
                    <a:gd name="T12" fmla="*/ 1 w 5"/>
                    <a:gd name="T13" fmla="*/ 0 h 7"/>
                    <a:gd name="T14" fmla="*/ 0 w 5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7">
                      <a:moveTo>
                        <a:pt x="0" y="5"/>
                      </a:move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7"/>
                        <a:pt x="3" y="6"/>
                        <a:pt x="3" y="6"/>
                      </a:cubicBezTo>
                      <a:cubicBezTo>
                        <a:pt x="4" y="6"/>
                        <a:pt x="5" y="4"/>
                        <a:pt x="5" y="3"/>
                      </a:cubicBezTo>
                      <a:cubicBezTo>
                        <a:pt x="4" y="2"/>
                        <a:pt x="3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9" y="697"/>
                  <a:ext cx="5" cy="6"/>
                </a:xfrm>
                <a:custGeom>
                  <a:avLst/>
                  <a:gdLst>
                    <a:gd name="T0" fmla="*/ 1 w 7"/>
                    <a:gd name="T1" fmla="*/ 6 h 8"/>
                    <a:gd name="T2" fmla="*/ 4 w 7"/>
                    <a:gd name="T3" fmla="*/ 8 h 8"/>
                    <a:gd name="T4" fmla="*/ 4 w 7"/>
                    <a:gd name="T5" fmla="*/ 8 h 8"/>
                    <a:gd name="T6" fmla="*/ 5 w 7"/>
                    <a:gd name="T7" fmla="*/ 1 h 8"/>
                    <a:gd name="T8" fmla="*/ 2 w 7"/>
                    <a:gd name="T9" fmla="*/ 0 h 8"/>
                    <a:gd name="T10" fmla="*/ 0 w 7"/>
                    <a:gd name="T11" fmla="*/ 0 h 8"/>
                    <a:gd name="T12" fmla="*/ 1 w 7"/>
                    <a:gd name="T13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8">
                      <a:moveTo>
                        <a:pt x="1" y="6"/>
                      </a:moveTo>
                      <a:cubicBezTo>
                        <a:pt x="2" y="7"/>
                        <a:pt x="2" y="7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7" y="6"/>
                        <a:pt x="7" y="4"/>
                        <a:pt x="5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0" y="4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55" y="715"/>
                  <a:ext cx="5" cy="4"/>
                </a:xfrm>
                <a:custGeom>
                  <a:avLst/>
                  <a:gdLst>
                    <a:gd name="T0" fmla="*/ 1 w 6"/>
                    <a:gd name="T1" fmla="*/ 6 h 6"/>
                    <a:gd name="T2" fmla="*/ 2 w 6"/>
                    <a:gd name="T3" fmla="*/ 6 h 6"/>
                    <a:gd name="T4" fmla="*/ 5 w 6"/>
                    <a:gd name="T5" fmla="*/ 4 h 6"/>
                    <a:gd name="T6" fmla="*/ 5 w 6"/>
                    <a:gd name="T7" fmla="*/ 1 h 6"/>
                    <a:gd name="T8" fmla="*/ 2 w 6"/>
                    <a:gd name="T9" fmla="*/ 1 h 6"/>
                    <a:gd name="T10" fmla="*/ 1 w 6"/>
                    <a:gd name="T11" fmla="*/ 0 h 6"/>
                    <a:gd name="T12" fmla="*/ 0 w 6"/>
                    <a:gd name="T13" fmla="*/ 1 h 6"/>
                    <a:gd name="T14" fmla="*/ 1 w 6"/>
                    <a:gd name="T1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1" y="6"/>
                      </a:move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4" y="6"/>
                        <a:pt x="5" y="5"/>
                        <a:pt x="5" y="4"/>
                      </a:cubicBezTo>
                      <a:cubicBezTo>
                        <a:pt x="6" y="3"/>
                        <a:pt x="6" y="2"/>
                        <a:pt x="5" y="1"/>
                      </a:cubicBezTo>
                      <a:cubicBezTo>
                        <a:pt x="4" y="1"/>
                        <a:pt x="3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2"/>
                        <a:pt x="0" y="5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23" y="751"/>
                  <a:ext cx="356" cy="208"/>
                </a:xfrm>
                <a:custGeom>
                  <a:avLst/>
                  <a:gdLst>
                    <a:gd name="T0" fmla="*/ 4 w 437"/>
                    <a:gd name="T1" fmla="*/ 216 h 257"/>
                    <a:gd name="T2" fmla="*/ 26 w 437"/>
                    <a:gd name="T3" fmla="*/ 149 h 257"/>
                    <a:gd name="T4" fmla="*/ 56 w 437"/>
                    <a:gd name="T5" fmla="*/ 93 h 257"/>
                    <a:gd name="T6" fmla="*/ 152 w 437"/>
                    <a:gd name="T7" fmla="*/ 19 h 257"/>
                    <a:gd name="T8" fmla="*/ 369 w 437"/>
                    <a:gd name="T9" fmla="*/ 32 h 257"/>
                    <a:gd name="T10" fmla="*/ 434 w 437"/>
                    <a:gd name="T11" fmla="*/ 59 h 257"/>
                    <a:gd name="T12" fmla="*/ 414 w 437"/>
                    <a:gd name="T13" fmla="*/ 64 h 257"/>
                    <a:gd name="T14" fmla="*/ 348 w 437"/>
                    <a:gd name="T15" fmla="*/ 70 h 257"/>
                    <a:gd name="T16" fmla="*/ 199 w 437"/>
                    <a:gd name="T17" fmla="*/ 121 h 257"/>
                    <a:gd name="T18" fmla="*/ 76 w 437"/>
                    <a:gd name="T19" fmla="*/ 211 h 257"/>
                    <a:gd name="T20" fmla="*/ 48 w 437"/>
                    <a:gd name="T21" fmla="*/ 237 h 257"/>
                    <a:gd name="T22" fmla="*/ 14 w 437"/>
                    <a:gd name="T23" fmla="*/ 254 h 257"/>
                    <a:gd name="T24" fmla="*/ 12 w 437"/>
                    <a:gd name="T25" fmla="*/ 252 h 257"/>
                    <a:gd name="T26" fmla="*/ 4 w 437"/>
                    <a:gd name="T27" fmla="*/ 216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7" h="257">
                      <a:moveTo>
                        <a:pt x="4" y="216"/>
                      </a:moveTo>
                      <a:cubicBezTo>
                        <a:pt x="7" y="197"/>
                        <a:pt x="16" y="168"/>
                        <a:pt x="26" y="149"/>
                      </a:cubicBezTo>
                      <a:cubicBezTo>
                        <a:pt x="32" y="135"/>
                        <a:pt x="46" y="107"/>
                        <a:pt x="56" y="93"/>
                      </a:cubicBezTo>
                      <a:cubicBezTo>
                        <a:pt x="81" y="57"/>
                        <a:pt x="115" y="31"/>
                        <a:pt x="152" y="19"/>
                      </a:cubicBezTo>
                      <a:cubicBezTo>
                        <a:pt x="211" y="0"/>
                        <a:pt x="297" y="9"/>
                        <a:pt x="369" y="32"/>
                      </a:cubicBezTo>
                      <a:cubicBezTo>
                        <a:pt x="386" y="37"/>
                        <a:pt x="437" y="51"/>
                        <a:pt x="434" y="59"/>
                      </a:cubicBezTo>
                      <a:cubicBezTo>
                        <a:pt x="433" y="65"/>
                        <a:pt x="428" y="63"/>
                        <a:pt x="414" y="64"/>
                      </a:cubicBezTo>
                      <a:cubicBezTo>
                        <a:pt x="392" y="66"/>
                        <a:pt x="365" y="69"/>
                        <a:pt x="348" y="70"/>
                      </a:cubicBezTo>
                      <a:cubicBezTo>
                        <a:pt x="283" y="74"/>
                        <a:pt x="249" y="91"/>
                        <a:pt x="199" y="121"/>
                      </a:cubicBezTo>
                      <a:cubicBezTo>
                        <a:pt x="150" y="150"/>
                        <a:pt x="119" y="171"/>
                        <a:pt x="76" y="211"/>
                      </a:cubicBezTo>
                      <a:cubicBezTo>
                        <a:pt x="68" y="219"/>
                        <a:pt x="62" y="225"/>
                        <a:pt x="48" y="237"/>
                      </a:cubicBezTo>
                      <a:cubicBezTo>
                        <a:pt x="37" y="246"/>
                        <a:pt x="24" y="257"/>
                        <a:pt x="14" y="254"/>
                      </a:cubicBezTo>
                      <a:cubicBezTo>
                        <a:pt x="13" y="254"/>
                        <a:pt x="13" y="252"/>
                        <a:pt x="12" y="252"/>
                      </a:cubicBezTo>
                      <a:cubicBezTo>
                        <a:pt x="0" y="246"/>
                        <a:pt x="2" y="228"/>
                        <a:pt x="4" y="21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48" y="757"/>
                  <a:ext cx="329" cy="162"/>
                </a:xfrm>
                <a:custGeom>
                  <a:avLst/>
                  <a:gdLst>
                    <a:gd name="T0" fmla="*/ 22 w 404"/>
                    <a:gd name="T1" fmla="*/ 179 h 200"/>
                    <a:gd name="T2" fmla="*/ 118 w 404"/>
                    <a:gd name="T3" fmla="*/ 99 h 200"/>
                    <a:gd name="T4" fmla="*/ 3 w 404"/>
                    <a:gd name="T5" fmla="*/ 167 h 200"/>
                    <a:gd name="T6" fmla="*/ 146 w 404"/>
                    <a:gd name="T7" fmla="*/ 52 h 200"/>
                    <a:gd name="T8" fmla="*/ 88 w 404"/>
                    <a:gd name="T9" fmla="*/ 82 h 200"/>
                    <a:gd name="T10" fmla="*/ 31 w 404"/>
                    <a:gd name="T11" fmla="*/ 117 h 200"/>
                    <a:gd name="T12" fmla="*/ 177 w 404"/>
                    <a:gd name="T13" fmla="*/ 24 h 200"/>
                    <a:gd name="T14" fmla="*/ 48 w 404"/>
                    <a:gd name="T15" fmla="*/ 86 h 200"/>
                    <a:gd name="T16" fmla="*/ 45 w 404"/>
                    <a:gd name="T17" fmla="*/ 83 h 200"/>
                    <a:gd name="T18" fmla="*/ 76 w 404"/>
                    <a:gd name="T19" fmla="*/ 52 h 200"/>
                    <a:gd name="T20" fmla="*/ 81 w 404"/>
                    <a:gd name="T21" fmla="*/ 53 h 200"/>
                    <a:gd name="T22" fmla="*/ 163 w 404"/>
                    <a:gd name="T23" fmla="*/ 18 h 200"/>
                    <a:gd name="T24" fmla="*/ 239 w 404"/>
                    <a:gd name="T25" fmla="*/ 9 h 200"/>
                    <a:gd name="T26" fmla="*/ 254 w 404"/>
                    <a:gd name="T27" fmla="*/ 9 h 200"/>
                    <a:gd name="T28" fmla="*/ 330 w 404"/>
                    <a:gd name="T29" fmla="*/ 25 h 200"/>
                    <a:gd name="T30" fmla="*/ 305 w 404"/>
                    <a:gd name="T31" fmla="*/ 40 h 200"/>
                    <a:gd name="T32" fmla="*/ 347 w 404"/>
                    <a:gd name="T33" fmla="*/ 49 h 200"/>
                    <a:gd name="T34" fmla="*/ 302 w 404"/>
                    <a:gd name="T35" fmla="*/ 62 h 200"/>
                    <a:gd name="T36" fmla="*/ 297 w 404"/>
                    <a:gd name="T37" fmla="*/ 64 h 200"/>
                    <a:gd name="T38" fmla="*/ 141 w 404"/>
                    <a:gd name="T39" fmla="*/ 130 h 200"/>
                    <a:gd name="T40" fmla="*/ 50 w 404"/>
                    <a:gd name="T41" fmla="*/ 187 h 200"/>
                    <a:gd name="T42" fmla="*/ 134 w 404"/>
                    <a:gd name="T43" fmla="*/ 112 h 200"/>
                    <a:gd name="T44" fmla="*/ 35 w 404"/>
                    <a:gd name="T45" fmla="*/ 143 h 200"/>
                    <a:gd name="T46" fmla="*/ 90 w 404"/>
                    <a:gd name="T47" fmla="*/ 129 h 200"/>
                    <a:gd name="T48" fmla="*/ 86 w 404"/>
                    <a:gd name="T49" fmla="*/ 101 h 200"/>
                    <a:gd name="T50" fmla="*/ 133 w 404"/>
                    <a:gd name="T51" fmla="*/ 98 h 200"/>
                    <a:gd name="T52" fmla="*/ 156 w 404"/>
                    <a:gd name="T53" fmla="*/ 93 h 200"/>
                    <a:gd name="T54" fmla="*/ 188 w 404"/>
                    <a:gd name="T55" fmla="*/ 58 h 200"/>
                    <a:gd name="T56" fmla="*/ 84 w 404"/>
                    <a:gd name="T57" fmla="*/ 82 h 200"/>
                    <a:gd name="T58" fmla="*/ 189 w 404"/>
                    <a:gd name="T59" fmla="*/ 75 h 200"/>
                    <a:gd name="T60" fmla="*/ 264 w 404"/>
                    <a:gd name="T61" fmla="*/ 58 h 200"/>
                    <a:gd name="T62" fmla="*/ 234 w 404"/>
                    <a:gd name="T63" fmla="*/ 58 h 200"/>
                    <a:gd name="T64" fmla="*/ 158 w 404"/>
                    <a:gd name="T65" fmla="*/ 50 h 200"/>
                    <a:gd name="T66" fmla="*/ 152 w 404"/>
                    <a:gd name="T67" fmla="*/ 37 h 200"/>
                    <a:gd name="T68" fmla="*/ 162 w 404"/>
                    <a:gd name="T69" fmla="*/ 43 h 200"/>
                    <a:gd name="T70" fmla="*/ 205 w 404"/>
                    <a:gd name="T71" fmla="*/ 61 h 200"/>
                    <a:gd name="T72" fmla="*/ 162 w 404"/>
                    <a:gd name="T73" fmla="*/ 46 h 200"/>
                    <a:gd name="T74" fmla="*/ 221 w 404"/>
                    <a:gd name="T75" fmla="*/ 46 h 200"/>
                    <a:gd name="T76" fmla="*/ 254 w 404"/>
                    <a:gd name="T77" fmla="*/ 63 h 200"/>
                    <a:gd name="T78" fmla="*/ 144 w 404"/>
                    <a:gd name="T79" fmla="*/ 26 h 200"/>
                    <a:gd name="T80" fmla="*/ 175 w 404"/>
                    <a:gd name="T81" fmla="*/ 36 h 200"/>
                    <a:gd name="T82" fmla="*/ 200 w 404"/>
                    <a:gd name="T83" fmla="*/ 40 h 200"/>
                    <a:gd name="T84" fmla="*/ 248 w 404"/>
                    <a:gd name="T85" fmla="*/ 56 h 200"/>
                    <a:gd name="T86" fmla="*/ 233 w 404"/>
                    <a:gd name="T87" fmla="*/ 47 h 200"/>
                    <a:gd name="T88" fmla="*/ 194 w 404"/>
                    <a:gd name="T89" fmla="*/ 33 h 200"/>
                    <a:gd name="T90" fmla="*/ 290 w 404"/>
                    <a:gd name="T91" fmla="*/ 57 h 200"/>
                    <a:gd name="T92" fmla="*/ 235 w 404"/>
                    <a:gd name="T93" fmla="*/ 39 h 200"/>
                    <a:gd name="T94" fmla="*/ 263 w 404"/>
                    <a:gd name="T95" fmla="*/ 31 h 200"/>
                    <a:gd name="T96" fmla="*/ 282 w 404"/>
                    <a:gd name="T97" fmla="*/ 18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4" h="200">
                      <a:moveTo>
                        <a:pt x="55" y="160"/>
                      </a:moveTo>
                      <a:cubicBezTo>
                        <a:pt x="58" y="157"/>
                        <a:pt x="65" y="152"/>
                        <a:pt x="66" y="148"/>
                      </a:cubicBezTo>
                      <a:cubicBezTo>
                        <a:pt x="51" y="151"/>
                        <a:pt x="39" y="173"/>
                        <a:pt x="22" y="179"/>
                      </a:cubicBezTo>
                      <a:cubicBezTo>
                        <a:pt x="31" y="171"/>
                        <a:pt x="40" y="164"/>
                        <a:pt x="44" y="156"/>
                      </a:cubicBezTo>
                      <a:cubicBezTo>
                        <a:pt x="29" y="166"/>
                        <a:pt x="17" y="182"/>
                        <a:pt x="0" y="190"/>
                      </a:cubicBezTo>
                      <a:cubicBezTo>
                        <a:pt x="38" y="157"/>
                        <a:pt x="78" y="128"/>
                        <a:pt x="118" y="99"/>
                      </a:cubicBezTo>
                      <a:cubicBezTo>
                        <a:pt x="97" y="108"/>
                        <a:pt x="78" y="123"/>
                        <a:pt x="59" y="136"/>
                      </a:cubicBezTo>
                      <a:cubicBezTo>
                        <a:pt x="67" y="123"/>
                        <a:pt x="79" y="117"/>
                        <a:pt x="88" y="106"/>
                      </a:cubicBezTo>
                      <a:cubicBezTo>
                        <a:pt x="59" y="125"/>
                        <a:pt x="33" y="152"/>
                        <a:pt x="3" y="167"/>
                      </a:cubicBezTo>
                      <a:cubicBezTo>
                        <a:pt x="25" y="147"/>
                        <a:pt x="47" y="125"/>
                        <a:pt x="70" y="107"/>
                      </a:cubicBezTo>
                      <a:cubicBezTo>
                        <a:pt x="58" y="111"/>
                        <a:pt x="50" y="121"/>
                        <a:pt x="39" y="127"/>
                      </a:cubicBezTo>
                      <a:cubicBezTo>
                        <a:pt x="71" y="95"/>
                        <a:pt x="113" y="75"/>
                        <a:pt x="146" y="52"/>
                      </a:cubicBezTo>
                      <a:cubicBezTo>
                        <a:pt x="136" y="54"/>
                        <a:pt x="127" y="56"/>
                        <a:pt x="118" y="61"/>
                      </a:cubicBezTo>
                      <a:cubicBezTo>
                        <a:pt x="106" y="68"/>
                        <a:pt x="99" y="80"/>
                        <a:pt x="86" y="86"/>
                      </a:cubicBezTo>
                      <a:cubicBezTo>
                        <a:pt x="86" y="83"/>
                        <a:pt x="91" y="83"/>
                        <a:pt x="88" y="82"/>
                      </a:cubicBezTo>
                      <a:cubicBezTo>
                        <a:pt x="61" y="102"/>
                        <a:pt x="34" y="124"/>
                        <a:pt x="6" y="144"/>
                      </a:cubicBezTo>
                      <a:cubicBezTo>
                        <a:pt x="26" y="125"/>
                        <a:pt x="49" y="110"/>
                        <a:pt x="68" y="90"/>
                      </a:cubicBezTo>
                      <a:cubicBezTo>
                        <a:pt x="53" y="95"/>
                        <a:pt x="45" y="112"/>
                        <a:pt x="31" y="117"/>
                      </a:cubicBezTo>
                      <a:cubicBezTo>
                        <a:pt x="35" y="113"/>
                        <a:pt x="39" y="109"/>
                        <a:pt x="43" y="105"/>
                      </a:cubicBezTo>
                      <a:cubicBezTo>
                        <a:pt x="44" y="103"/>
                        <a:pt x="41" y="103"/>
                        <a:pt x="41" y="102"/>
                      </a:cubicBezTo>
                      <a:cubicBezTo>
                        <a:pt x="83" y="71"/>
                        <a:pt x="130" y="41"/>
                        <a:pt x="177" y="24"/>
                      </a:cubicBezTo>
                      <a:cubicBezTo>
                        <a:pt x="135" y="32"/>
                        <a:pt x="101" y="55"/>
                        <a:pt x="67" y="79"/>
                      </a:cubicBezTo>
                      <a:cubicBezTo>
                        <a:pt x="90" y="55"/>
                        <a:pt x="122" y="42"/>
                        <a:pt x="147" y="29"/>
                      </a:cubicBezTo>
                      <a:cubicBezTo>
                        <a:pt x="108" y="37"/>
                        <a:pt x="78" y="61"/>
                        <a:pt x="48" y="86"/>
                      </a:cubicBezTo>
                      <a:cubicBezTo>
                        <a:pt x="50" y="79"/>
                        <a:pt x="59" y="77"/>
                        <a:pt x="59" y="73"/>
                      </a:cubicBezTo>
                      <a:cubicBezTo>
                        <a:pt x="49" y="79"/>
                        <a:pt x="43" y="90"/>
                        <a:pt x="33" y="94"/>
                      </a:cubicBezTo>
                      <a:cubicBezTo>
                        <a:pt x="36" y="89"/>
                        <a:pt x="41" y="87"/>
                        <a:pt x="45" y="83"/>
                      </a:cubicBezTo>
                      <a:cubicBezTo>
                        <a:pt x="45" y="81"/>
                        <a:pt x="43" y="80"/>
                        <a:pt x="46" y="79"/>
                      </a:cubicBezTo>
                      <a:cubicBezTo>
                        <a:pt x="51" y="72"/>
                        <a:pt x="56" y="70"/>
                        <a:pt x="63" y="65"/>
                      </a:cubicBezTo>
                      <a:cubicBezTo>
                        <a:pt x="68" y="61"/>
                        <a:pt x="71" y="56"/>
                        <a:pt x="76" y="52"/>
                      </a:cubicBezTo>
                      <a:cubicBezTo>
                        <a:pt x="99" y="32"/>
                        <a:pt x="136" y="14"/>
                        <a:pt x="163" y="3"/>
                      </a:cubicBezTo>
                      <a:cubicBezTo>
                        <a:pt x="170" y="4"/>
                        <a:pt x="180" y="0"/>
                        <a:pt x="186" y="2"/>
                      </a:cubicBezTo>
                      <a:cubicBezTo>
                        <a:pt x="145" y="7"/>
                        <a:pt x="109" y="30"/>
                        <a:pt x="81" y="53"/>
                      </a:cubicBezTo>
                      <a:cubicBezTo>
                        <a:pt x="109" y="39"/>
                        <a:pt x="138" y="21"/>
                        <a:pt x="169" y="12"/>
                      </a:cubicBezTo>
                      <a:cubicBezTo>
                        <a:pt x="181" y="8"/>
                        <a:pt x="195" y="6"/>
                        <a:pt x="207" y="4"/>
                      </a:cubicBezTo>
                      <a:cubicBezTo>
                        <a:pt x="193" y="8"/>
                        <a:pt x="174" y="13"/>
                        <a:pt x="163" y="18"/>
                      </a:cubicBezTo>
                      <a:cubicBezTo>
                        <a:pt x="183" y="16"/>
                        <a:pt x="202" y="4"/>
                        <a:pt x="221" y="6"/>
                      </a:cubicBezTo>
                      <a:cubicBezTo>
                        <a:pt x="216" y="6"/>
                        <a:pt x="209" y="9"/>
                        <a:pt x="208" y="11"/>
                      </a:cubicBezTo>
                      <a:cubicBezTo>
                        <a:pt x="218" y="11"/>
                        <a:pt x="229" y="4"/>
                        <a:pt x="239" y="9"/>
                      </a:cubicBezTo>
                      <a:cubicBezTo>
                        <a:pt x="216" y="13"/>
                        <a:pt x="191" y="12"/>
                        <a:pt x="172" y="22"/>
                      </a:cubicBezTo>
                      <a:cubicBezTo>
                        <a:pt x="185" y="21"/>
                        <a:pt x="198" y="18"/>
                        <a:pt x="213" y="15"/>
                      </a:cubicBezTo>
                      <a:cubicBezTo>
                        <a:pt x="226" y="13"/>
                        <a:pt x="242" y="8"/>
                        <a:pt x="254" y="9"/>
                      </a:cubicBezTo>
                      <a:cubicBezTo>
                        <a:pt x="268" y="9"/>
                        <a:pt x="283" y="16"/>
                        <a:pt x="295" y="17"/>
                      </a:cubicBezTo>
                      <a:cubicBezTo>
                        <a:pt x="290" y="18"/>
                        <a:pt x="281" y="20"/>
                        <a:pt x="279" y="22"/>
                      </a:cubicBezTo>
                      <a:cubicBezTo>
                        <a:pt x="294" y="21"/>
                        <a:pt x="312" y="16"/>
                        <a:pt x="330" y="25"/>
                      </a:cubicBezTo>
                      <a:cubicBezTo>
                        <a:pt x="325" y="26"/>
                        <a:pt x="319" y="26"/>
                        <a:pt x="315" y="28"/>
                      </a:cubicBezTo>
                      <a:cubicBezTo>
                        <a:pt x="327" y="26"/>
                        <a:pt x="340" y="26"/>
                        <a:pt x="354" y="34"/>
                      </a:cubicBezTo>
                      <a:cubicBezTo>
                        <a:pt x="337" y="34"/>
                        <a:pt x="316" y="35"/>
                        <a:pt x="305" y="40"/>
                      </a:cubicBezTo>
                      <a:cubicBezTo>
                        <a:pt x="330" y="40"/>
                        <a:pt x="354" y="30"/>
                        <a:pt x="383" y="44"/>
                      </a:cubicBezTo>
                      <a:cubicBezTo>
                        <a:pt x="354" y="43"/>
                        <a:pt x="328" y="46"/>
                        <a:pt x="303" y="52"/>
                      </a:cubicBezTo>
                      <a:cubicBezTo>
                        <a:pt x="317" y="50"/>
                        <a:pt x="332" y="51"/>
                        <a:pt x="347" y="49"/>
                      </a:cubicBezTo>
                      <a:cubicBezTo>
                        <a:pt x="366" y="48"/>
                        <a:pt x="385" y="42"/>
                        <a:pt x="404" y="51"/>
                      </a:cubicBezTo>
                      <a:cubicBezTo>
                        <a:pt x="377" y="56"/>
                        <a:pt x="343" y="53"/>
                        <a:pt x="322" y="62"/>
                      </a:cubicBezTo>
                      <a:cubicBezTo>
                        <a:pt x="315" y="61"/>
                        <a:pt x="306" y="64"/>
                        <a:pt x="302" y="62"/>
                      </a:cubicBezTo>
                      <a:cubicBezTo>
                        <a:pt x="312" y="59"/>
                        <a:pt x="327" y="58"/>
                        <a:pt x="334" y="55"/>
                      </a:cubicBezTo>
                      <a:cubicBezTo>
                        <a:pt x="306" y="58"/>
                        <a:pt x="278" y="61"/>
                        <a:pt x="252" y="69"/>
                      </a:cubicBezTo>
                      <a:cubicBezTo>
                        <a:pt x="266" y="66"/>
                        <a:pt x="284" y="61"/>
                        <a:pt x="297" y="64"/>
                      </a:cubicBezTo>
                      <a:cubicBezTo>
                        <a:pt x="235" y="73"/>
                        <a:pt x="175" y="86"/>
                        <a:pt x="130" y="128"/>
                      </a:cubicBezTo>
                      <a:cubicBezTo>
                        <a:pt x="142" y="125"/>
                        <a:pt x="155" y="114"/>
                        <a:pt x="166" y="114"/>
                      </a:cubicBezTo>
                      <a:cubicBezTo>
                        <a:pt x="158" y="119"/>
                        <a:pt x="150" y="125"/>
                        <a:pt x="141" y="130"/>
                      </a:cubicBezTo>
                      <a:cubicBezTo>
                        <a:pt x="132" y="135"/>
                        <a:pt x="124" y="143"/>
                        <a:pt x="116" y="144"/>
                      </a:cubicBezTo>
                      <a:cubicBezTo>
                        <a:pt x="124" y="138"/>
                        <a:pt x="132" y="133"/>
                        <a:pt x="140" y="127"/>
                      </a:cubicBezTo>
                      <a:cubicBezTo>
                        <a:pt x="106" y="139"/>
                        <a:pt x="81" y="168"/>
                        <a:pt x="50" y="187"/>
                      </a:cubicBezTo>
                      <a:cubicBezTo>
                        <a:pt x="86" y="154"/>
                        <a:pt x="125" y="128"/>
                        <a:pt x="163" y="100"/>
                      </a:cubicBezTo>
                      <a:cubicBezTo>
                        <a:pt x="111" y="124"/>
                        <a:pt x="68" y="166"/>
                        <a:pt x="21" y="200"/>
                      </a:cubicBezTo>
                      <a:cubicBezTo>
                        <a:pt x="56" y="166"/>
                        <a:pt x="96" y="140"/>
                        <a:pt x="134" y="112"/>
                      </a:cubicBezTo>
                      <a:cubicBezTo>
                        <a:pt x="106" y="123"/>
                        <a:pt x="78" y="144"/>
                        <a:pt x="55" y="160"/>
                      </a:cubicBezTo>
                      <a:moveTo>
                        <a:pt x="26" y="149"/>
                      </a:moveTo>
                      <a:cubicBezTo>
                        <a:pt x="30" y="149"/>
                        <a:pt x="32" y="146"/>
                        <a:pt x="35" y="143"/>
                      </a:cubicBezTo>
                      <a:cubicBezTo>
                        <a:pt x="31" y="144"/>
                        <a:pt x="29" y="147"/>
                        <a:pt x="26" y="149"/>
                      </a:cubicBezTo>
                      <a:moveTo>
                        <a:pt x="81" y="135"/>
                      </a:moveTo>
                      <a:cubicBezTo>
                        <a:pt x="80" y="137"/>
                        <a:pt x="88" y="131"/>
                        <a:pt x="90" y="129"/>
                      </a:cubicBezTo>
                      <a:cubicBezTo>
                        <a:pt x="93" y="126"/>
                        <a:pt x="83" y="133"/>
                        <a:pt x="81" y="135"/>
                      </a:cubicBezTo>
                      <a:moveTo>
                        <a:pt x="65" y="116"/>
                      </a:moveTo>
                      <a:cubicBezTo>
                        <a:pt x="73" y="112"/>
                        <a:pt x="79" y="107"/>
                        <a:pt x="86" y="101"/>
                      </a:cubicBezTo>
                      <a:cubicBezTo>
                        <a:pt x="84" y="102"/>
                        <a:pt x="70" y="110"/>
                        <a:pt x="65" y="116"/>
                      </a:cubicBezTo>
                      <a:moveTo>
                        <a:pt x="102" y="120"/>
                      </a:moveTo>
                      <a:cubicBezTo>
                        <a:pt x="113" y="114"/>
                        <a:pt x="122" y="105"/>
                        <a:pt x="133" y="98"/>
                      </a:cubicBezTo>
                      <a:cubicBezTo>
                        <a:pt x="124" y="101"/>
                        <a:pt x="111" y="112"/>
                        <a:pt x="102" y="120"/>
                      </a:cubicBezTo>
                      <a:moveTo>
                        <a:pt x="113" y="117"/>
                      </a:moveTo>
                      <a:cubicBezTo>
                        <a:pt x="126" y="113"/>
                        <a:pt x="142" y="102"/>
                        <a:pt x="156" y="93"/>
                      </a:cubicBezTo>
                      <a:cubicBezTo>
                        <a:pt x="140" y="99"/>
                        <a:pt x="127" y="108"/>
                        <a:pt x="113" y="117"/>
                      </a:cubicBezTo>
                      <a:moveTo>
                        <a:pt x="91" y="107"/>
                      </a:moveTo>
                      <a:cubicBezTo>
                        <a:pt x="123" y="90"/>
                        <a:pt x="155" y="73"/>
                        <a:pt x="188" y="58"/>
                      </a:cubicBezTo>
                      <a:cubicBezTo>
                        <a:pt x="152" y="62"/>
                        <a:pt x="119" y="83"/>
                        <a:pt x="91" y="107"/>
                      </a:cubicBezTo>
                      <a:moveTo>
                        <a:pt x="76" y="87"/>
                      </a:moveTo>
                      <a:cubicBezTo>
                        <a:pt x="78" y="89"/>
                        <a:pt x="82" y="83"/>
                        <a:pt x="84" y="82"/>
                      </a:cubicBezTo>
                      <a:cubicBezTo>
                        <a:pt x="83" y="79"/>
                        <a:pt x="79" y="86"/>
                        <a:pt x="76" y="87"/>
                      </a:cubicBezTo>
                      <a:moveTo>
                        <a:pt x="138" y="98"/>
                      </a:moveTo>
                      <a:cubicBezTo>
                        <a:pt x="155" y="90"/>
                        <a:pt x="172" y="82"/>
                        <a:pt x="189" y="75"/>
                      </a:cubicBezTo>
                      <a:cubicBezTo>
                        <a:pt x="177" y="78"/>
                        <a:pt x="150" y="83"/>
                        <a:pt x="138" y="98"/>
                      </a:cubicBezTo>
                      <a:moveTo>
                        <a:pt x="157" y="95"/>
                      </a:moveTo>
                      <a:cubicBezTo>
                        <a:pt x="192" y="87"/>
                        <a:pt x="226" y="65"/>
                        <a:pt x="264" y="58"/>
                      </a:cubicBezTo>
                      <a:cubicBezTo>
                        <a:pt x="226" y="58"/>
                        <a:pt x="191" y="80"/>
                        <a:pt x="157" y="95"/>
                      </a:cubicBezTo>
                      <a:moveTo>
                        <a:pt x="173" y="75"/>
                      </a:moveTo>
                      <a:cubicBezTo>
                        <a:pt x="191" y="72"/>
                        <a:pt x="214" y="64"/>
                        <a:pt x="234" y="58"/>
                      </a:cubicBezTo>
                      <a:cubicBezTo>
                        <a:pt x="215" y="61"/>
                        <a:pt x="193" y="69"/>
                        <a:pt x="173" y="75"/>
                      </a:cubicBezTo>
                      <a:moveTo>
                        <a:pt x="146" y="55"/>
                      </a:moveTo>
                      <a:cubicBezTo>
                        <a:pt x="148" y="57"/>
                        <a:pt x="155" y="53"/>
                        <a:pt x="158" y="50"/>
                      </a:cubicBezTo>
                      <a:cubicBezTo>
                        <a:pt x="153" y="50"/>
                        <a:pt x="150" y="55"/>
                        <a:pt x="146" y="55"/>
                      </a:cubicBezTo>
                      <a:moveTo>
                        <a:pt x="128" y="50"/>
                      </a:moveTo>
                      <a:cubicBezTo>
                        <a:pt x="136" y="46"/>
                        <a:pt x="144" y="41"/>
                        <a:pt x="152" y="37"/>
                      </a:cubicBezTo>
                      <a:cubicBezTo>
                        <a:pt x="145" y="37"/>
                        <a:pt x="135" y="44"/>
                        <a:pt x="128" y="50"/>
                      </a:cubicBezTo>
                      <a:moveTo>
                        <a:pt x="140" y="50"/>
                      </a:moveTo>
                      <a:cubicBezTo>
                        <a:pt x="146" y="52"/>
                        <a:pt x="157" y="45"/>
                        <a:pt x="162" y="43"/>
                      </a:cubicBezTo>
                      <a:cubicBezTo>
                        <a:pt x="167" y="40"/>
                        <a:pt x="168" y="41"/>
                        <a:pt x="158" y="43"/>
                      </a:cubicBezTo>
                      <a:cubicBezTo>
                        <a:pt x="152" y="45"/>
                        <a:pt x="145" y="47"/>
                        <a:pt x="140" y="50"/>
                      </a:cubicBezTo>
                      <a:moveTo>
                        <a:pt x="205" y="61"/>
                      </a:moveTo>
                      <a:cubicBezTo>
                        <a:pt x="222" y="58"/>
                        <a:pt x="244" y="51"/>
                        <a:pt x="264" y="47"/>
                      </a:cubicBezTo>
                      <a:cubicBezTo>
                        <a:pt x="245" y="47"/>
                        <a:pt x="224" y="56"/>
                        <a:pt x="205" y="61"/>
                      </a:cubicBezTo>
                      <a:moveTo>
                        <a:pt x="162" y="46"/>
                      </a:moveTo>
                      <a:cubicBezTo>
                        <a:pt x="168" y="49"/>
                        <a:pt x="177" y="41"/>
                        <a:pt x="184" y="40"/>
                      </a:cubicBezTo>
                      <a:cubicBezTo>
                        <a:pt x="177" y="37"/>
                        <a:pt x="169" y="45"/>
                        <a:pt x="162" y="46"/>
                      </a:cubicBezTo>
                      <a:moveTo>
                        <a:pt x="221" y="46"/>
                      </a:moveTo>
                      <a:cubicBezTo>
                        <a:pt x="212" y="47"/>
                        <a:pt x="204" y="50"/>
                        <a:pt x="196" y="53"/>
                      </a:cubicBezTo>
                      <a:cubicBezTo>
                        <a:pt x="199" y="54"/>
                        <a:pt x="215" y="50"/>
                        <a:pt x="221" y="46"/>
                      </a:cubicBezTo>
                      <a:moveTo>
                        <a:pt x="254" y="63"/>
                      </a:moveTo>
                      <a:cubicBezTo>
                        <a:pt x="261" y="64"/>
                        <a:pt x="272" y="59"/>
                        <a:pt x="280" y="57"/>
                      </a:cubicBezTo>
                      <a:cubicBezTo>
                        <a:pt x="273" y="56"/>
                        <a:pt x="263" y="62"/>
                        <a:pt x="254" y="63"/>
                      </a:cubicBezTo>
                      <a:moveTo>
                        <a:pt x="144" y="26"/>
                      </a:moveTo>
                      <a:cubicBezTo>
                        <a:pt x="151" y="27"/>
                        <a:pt x="162" y="23"/>
                        <a:pt x="169" y="20"/>
                      </a:cubicBezTo>
                      <a:cubicBezTo>
                        <a:pt x="161" y="17"/>
                        <a:pt x="152" y="24"/>
                        <a:pt x="144" y="26"/>
                      </a:cubicBezTo>
                      <a:moveTo>
                        <a:pt x="175" y="36"/>
                      </a:moveTo>
                      <a:cubicBezTo>
                        <a:pt x="180" y="37"/>
                        <a:pt x="189" y="32"/>
                        <a:pt x="196" y="31"/>
                      </a:cubicBezTo>
                      <a:cubicBezTo>
                        <a:pt x="191" y="29"/>
                        <a:pt x="182" y="35"/>
                        <a:pt x="175" y="36"/>
                      </a:cubicBezTo>
                      <a:moveTo>
                        <a:pt x="200" y="40"/>
                      </a:moveTo>
                      <a:cubicBezTo>
                        <a:pt x="210" y="40"/>
                        <a:pt x="224" y="35"/>
                        <a:pt x="235" y="32"/>
                      </a:cubicBezTo>
                      <a:cubicBezTo>
                        <a:pt x="225" y="30"/>
                        <a:pt x="211" y="36"/>
                        <a:pt x="200" y="40"/>
                      </a:cubicBezTo>
                      <a:moveTo>
                        <a:pt x="248" y="56"/>
                      </a:moveTo>
                      <a:cubicBezTo>
                        <a:pt x="273" y="56"/>
                        <a:pt x="301" y="48"/>
                        <a:pt x="328" y="45"/>
                      </a:cubicBezTo>
                      <a:cubicBezTo>
                        <a:pt x="302" y="44"/>
                        <a:pt x="271" y="47"/>
                        <a:pt x="248" y="56"/>
                      </a:cubicBezTo>
                      <a:moveTo>
                        <a:pt x="233" y="47"/>
                      </a:moveTo>
                      <a:cubicBezTo>
                        <a:pt x="247" y="47"/>
                        <a:pt x="264" y="39"/>
                        <a:pt x="280" y="37"/>
                      </a:cubicBezTo>
                      <a:cubicBezTo>
                        <a:pt x="265" y="36"/>
                        <a:pt x="248" y="44"/>
                        <a:pt x="233" y="47"/>
                      </a:cubicBezTo>
                      <a:moveTo>
                        <a:pt x="194" y="33"/>
                      </a:moveTo>
                      <a:cubicBezTo>
                        <a:pt x="212" y="32"/>
                        <a:pt x="241" y="20"/>
                        <a:pt x="255" y="17"/>
                      </a:cubicBezTo>
                      <a:cubicBezTo>
                        <a:pt x="234" y="21"/>
                        <a:pt x="214" y="28"/>
                        <a:pt x="194" y="33"/>
                      </a:cubicBezTo>
                      <a:moveTo>
                        <a:pt x="290" y="57"/>
                      </a:moveTo>
                      <a:cubicBezTo>
                        <a:pt x="292" y="59"/>
                        <a:pt x="308" y="56"/>
                        <a:pt x="305" y="55"/>
                      </a:cubicBezTo>
                      <a:cubicBezTo>
                        <a:pt x="300" y="56"/>
                        <a:pt x="295" y="57"/>
                        <a:pt x="290" y="57"/>
                      </a:cubicBezTo>
                      <a:moveTo>
                        <a:pt x="235" y="39"/>
                      </a:moveTo>
                      <a:cubicBezTo>
                        <a:pt x="239" y="41"/>
                        <a:pt x="247" y="37"/>
                        <a:pt x="253" y="37"/>
                      </a:cubicBezTo>
                      <a:cubicBezTo>
                        <a:pt x="249" y="35"/>
                        <a:pt x="241" y="39"/>
                        <a:pt x="235" y="39"/>
                      </a:cubicBezTo>
                      <a:moveTo>
                        <a:pt x="263" y="31"/>
                      </a:moveTo>
                      <a:cubicBezTo>
                        <a:pt x="272" y="33"/>
                        <a:pt x="287" y="29"/>
                        <a:pt x="297" y="27"/>
                      </a:cubicBezTo>
                      <a:cubicBezTo>
                        <a:pt x="287" y="24"/>
                        <a:pt x="274" y="30"/>
                        <a:pt x="263" y="31"/>
                      </a:cubicBezTo>
                      <a:moveTo>
                        <a:pt x="282" y="18"/>
                      </a:moveTo>
                      <a:cubicBezTo>
                        <a:pt x="273" y="17"/>
                        <a:pt x="260" y="22"/>
                        <a:pt x="250" y="25"/>
                      </a:cubicBezTo>
                      <a:cubicBezTo>
                        <a:pt x="256" y="26"/>
                        <a:pt x="273" y="21"/>
                        <a:pt x="282" y="1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78" y="773"/>
                  <a:ext cx="285" cy="93"/>
                </a:xfrm>
                <a:custGeom>
                  <a:avLst/>
                  <a:gdLst>
                    <a:gd name="T0" fmla="*/ 298 w 350"/>
                    <a:gd name="T1" fmla="*/ 23 h 115"/>
                    <a:gd name="T2" fmla="*/ 258 w 350"/>
                    <a:gd name="T3" fmla="*/ 22 h 115"/>
                    <a:gd name="T4" fmla="*/ 155 w 350"/>
                    <a:gd name="T5" fmla="*/ 34 h 115"/>
                    <a:gd name="T6" fmla="*/ 23 w 350"/>
                    <a:gd name="T7" fmla="*/ 102 h 115"/>
                    <a:gd name="T8" fmla="*/ 1 w 350"/>
                    <a:gd name="T9" fmla="*/ 115 h 115"/>
                    <a:gd name="T10" fmla="*/ 0 w 350"/>
                    <a:gd name="T11" fmla="*/ 112 h 115"/>
                    <a:gd name="T12" fmla="*/ 9 w 350"/>
                    <a:gd name="T13" fmla="*/ 105 h 115"/>
                    <a:gd name="T14" fmla="*/ 52 w 350"/>
                    <a:gd name="T15" fmla="*/ 70 h 115"/>
                    <a:gd name="T16" fmla="*/ 76 w 350"/>
                    <a:gd name="T17" fmla="*/ 49 h 115"/>
                    <a:gd name="T18" fmla="*/ 162 w 350"/>
                    <a:gd name="T19" fmla="*/ 11 h 115"/>
                    <a:gd name="T20" fmla="*/ 260 w 350"/>
                    <a:gd name="T21" fmla="*/ 2 h 115"/>
                    <a:gd name="T22" fmla="*/ 290 w 350"/>
                    <a:gd name="T23" fmla="*/ 8 h 115"/>
                    <a:gd name="T24" fmla="*/ 338 w 350"/>
                    <a:gd name="T25" fmla="*/ 23 h 115"/>
                    <a:gd name="T26" fmla="*/ 350 w 350"/>
                    <a:gd name="T27" fmla="*/ 31 h 115"/>
                    <a:gd name="T28" fmla="*/ 341 w 350"/>
                    <a:gd name="T29" fmla="*/ 30 h 115"/>
                    <a:gd name="T30" fmla="*/ 298 w 350"/>
                    <a:gd name="T31" fmla="*/ 2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0" h="115">
                      <a:moveTo>
                        <a:pt x="298" y="23"/>
                      </a:moveTo>
                      <a:cubicBezTo>
                        <a:pt x="284" y="22"/>
                        <a:pt x="271" y="22"/>
                        <a:pt x="258" y="22"/>
                      </a:cubicBezTo>
                      <a:cubicBezTo>
                        <a:pt x="223" y="22"/>
                        <a:pt x="188" y="26"/>
                        <a:pt x="155" y="34"/>
                      </a:cubicBezTo>
                      <a:cubicBezTo>
                        <a:pt x="106" y="45"/>
                        <a:pt x="63" y="71"/>
                        <a:pt x="23" y="102"/>
                      </a:cubicBezTo>
                      <a:cubicBezTo>
                        <a:pt x="16" y="108"/>
                        <a:pt x="9" y="112"/>
                        <a:pt x="1" y="115"/>
                      </a:cubicBezTo>
                      <a:cubicBezTo>
                        <a:pt x="1" y="114"/>
                        <a:pt x="1" y="113"/>
                        <a:pt x="0" y="112"/>
                      </a:cubicBezTo>
                      <a:cubicBezTo>
                        <a:pt x="3" y="110"/>
                        <a:pt x="6" y="107"/>
                        <a:pt x="9" y="105"/>
                      </a:cubicBezTo>
                      <a:cubicBezTo>
                        <a:pt x="25" y="96"/>
                        <a:pt x="37" y="81"/>
                        <a:pt x="52" y="70"/>
                      </a:cubicBezTo>
                      <a:cubicBezTo>
                        <a:pt x="60" y="63"/>
                        <a:pt x="67" y="55"/>
                        <a:pt x="76" y="49"/>
                      </a:cubicBezTo>
                      <a:cubicBezTo>
                        <a:pt x="103" y="32"/>
                        <a:pt x="132" y="20"/>
                        <a:pt x="162" y="11"/>
                      </a:cubicBezTo>
                      <a:cubicBezTo>
                        <a:pt x="193" y="2"/>
                        <a:pt x="227" y="0"/>
                        <a:pt x="260" y="2"/>
                      </a:cubicBezTo>
                      <a:cubicBezTo>
                        <a:pt x="270" y="3"/>
                        <a:pt x="280" y="6"/>
                        <a:pt x="290" y="8"/>
                      </a:cubicBezTo>
                      <a:cubicBezTo>
                        <a:pt x="306" y="13"/>
                        <a:pt x="322" y="21"/>
                        <a:pt x="338" y="23"/>
                      </a:cubicBezTo>
                      <a:cubicBezTo>
                        <a:pt x="343" y="24"/>
                        <a:pt x="347" y="26"/>
                        <a:pt x="350" y="31"/>
                      </a:cubicBezTo>
                      <a:cubicBezTo>
                        <a:pt x="346" y="31"/>
                        <a:pt x="344" y="31"/>
                        <a:pt x="341" y="30"/>
                      </a:cubicBezTo>
                      <a:cubicBezTo>
                        <a:pt x="327" y="27"/>
                        <a:pt x="312" y="24"/>
                        <a:pt x="298" y="2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34" y="840"/>
                  <a:ext cx="215" cy="179"/>
                </a:xfrm>
                <a:custGeom>
                  <a:avLst/>
                  <a:gdLst>
                    <a:gd name="T0" fmla="*/ 241 w 265"/>
                    <a:gd name="T1" fmla="*/ 16 h 221"/>
                    <a:gd name="T2" fmla="*/ 254 w 265"/>
                    <a:gd name="T3" fmla="*/ 8 h 221"/>
                    <a:gd name="T4" fmla="*/ 262 w 265"/>
                    <a:gd name="T5" fmla="*/ 1 h 221"/>
                    <a:gd name="T6" fmla="*/ 198 w 265"/>
                    <a:gd name="T7" fmla="*/ 18 h 221"/>
                    <a:gd name="T8" fmla="*/ 141 w 265"/>
                    <a:gd name="T9" fmla="*/ 29 h 221"/>
                    <a:gd name="T10" fmla="*/ 99 w 265"/>
                    <a:gd name="T11" fmla="*/ 50 h 221"/>
                    <a:gd name="T12" fmla="*/ 62 w 265"/>
                    <a:gd name="T13" fmla="*/ 83 h 221"/>
                    <a:gd name="T14" fmla="*/ 30 w 265"/>
                    <a:gd name="T15" fmla="*/ 127 h 221"/>
                    <a:gd name="T16" fmla="*/ 20 w 265"/>
                    <a:gd name="T17" fmla="*/ 146 h 221"/>
                    <a:gd name="T18" fmla="*/ 8 w 265"/>
                    <a:gd name="T19" fmla="*/ 184 h 221"/>
                    <a:gd name="T20" fmla="*/ 0 w 265"/>
                    <a:gd name="T21" fmla="*/ 217 h 221"/>
                    <a:gd name="T22" fmla="*/ 0 w 265"/>
                    <a:gd name="T23" fmla="*/ 219 h 221"/>
                    <a:gd name="T24" fmla="*/ 6 w 265"/>
                    <a:gd name="T25" fmla="*/ 218 h 221"/>
                    <a:gd name="T26" fmla="*/ 47 w 265"/>
                    <a:gd name="T27" fmla="*/ 203 h 221"/>
                    <a:gd name="T28" fmla="*/ 72 w 265"/>
                    <a:gd name="T29" fmla="*/ 194 h 221"/>
                    <a:gd name="T30" fmla="*/ 129 w 265"/>
                    <a:gd name="T31" fmla="*/ 158 h 221"/>
                    <a:gd name="T32" fmla="*/ 162 w 265"/>
                    <a:gd name="T33" fmla="*/ 124 h 221"/>
                    <a:gd name="T34" fmla="*/ 178 w 265"/>
                    <a:gd name="T35" fmla="*/ 103 h 221"/>
                    <a:gd name="T36" fmla="*/ 187 w 265"/>
                    <a:gd name="T37" fmla="*/ 85 h 221"/>
                    <a:gd name="T38" fmla="*/ 203 w 265"/>
                    <a:gd name="T39" fmla="*/ 51 h 221"/>
                    <a:gd name="T40" fmla="*/ 222 w 265"/>
                    <a:gd name="T41" fmla="*/ 29 h 221"/>
                    <a:gd name="T42" fmla="*/ 241 w 265"/>
                    <a:gd name="T43" fmla="*/ 16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5" h="221">
                      <a:moveTo>
                        <a:pt x="241" y="16"/>
                      </a:moveTo>
                      <a:cubicBezTo>
                        <a:pt x="245" y="14"/>
                        <a:pt x="249" y="11"/>
                        <a:pt x="254" y="8"/>
                      </a:cubicBezTo>
                      <a:cubicBezTo>
                        <a:pt x="259" y="7"/>
                        <a:pt x="265" y="0"/>
                        <a:pt x="262" y="1"/>
                      </a:cubicBezTo>
                      <a:cubicBezTo>
                        <a:pt x="248" y="8"/>
                        <a:pt x="214" y="17"/>
                        <a:pt x="198" y="18"/>
                      </a:cubicBezTo>
                      <a:cubicBezTo>
                        <a:pt x="179" y="19"/>
                        <a:pt x="159" y="23"/>
                        <a:pt x="141" y="29"/>
                      </a:cubicBezTo>
                      <a:cubicBezTo>
                        <a:pt x="126" y="34"/>
                        <a:pt x="112" y="41"/>
                        <a:pt x="99" y="50"/>
                      </a:cubicBezTo>
                      <a:cubicBezTo>
                        <a:pt x="86" y="60"/>
                        <a:pt x="73" y="70"/>
                        <a:pt x="62" y="83"/>
                      </a:cubicBezTo>
                      <a:cubicBezTo>
                        <a:pt x="50" y="96"/>
                        <a:pt x="39" y="111"/>
                        <a:pt x="30" y="127"/>
                      </a:cubicBezTo>
                      <a:cubicBezTo>
                        <a:pt x="27" y="133"/>
                        <a:pt x="23" y="140"/>
                        <a:pt x="20" y="146"/>
                      </a:cubicBezTo>
                      <a:cubicBezTo>
                        <a:pt x="13" y="158"/>
                        <a:pt x="10" y="171"/>
                        <a:pt x="8" y="184"/>
                      </a:cubicBezTo>
                      <a:cubicBezTo>
                        <a:pt x="6" y="196"/>
                        <a:pt x="5" y="207"/>
                        <a:pt x="0" y="217"/>
                      </a:cubicBezTo>
                      <a:cubicBezTo>
                        <a:pt x="0" y="218"/>
                        <a:pt x="0" y="219"/>
                        <a:pt x="0" y="219"/>
                      </a:cubicBezTo>
                      <a:cubicBezTo>
                        <a:pt x="3" y="221"/>
                        <a:pt x="5" y="219"/>
                        <a:pt x="6" y="218"/>
                      </a:cubicBezTo>
                      <a:cubicBezTo>
                        <a:pt x="19" y="210"/>
                        <a:pt x="33" y="206"/>
                        <a:pt x="47" y="203"/>
                      </a:cubicBezTo>
                      <a:cubicBezTo>
                        <a:pt x="56" y="201"/>
                        <a:pt x="64" y="198"/>
                        <a:pt x="72" y="194"/>
                      </a:cubicBezTo>
                      <a:cubicBezTo>
                        <a:pt x="93" y="184"/>
                        <a:pt x="111" y="172"/>
                        <a:pt x="129" y="158"/>
                      </a:cubicBezTo>
                      <a:cubicBezTo>
                        <a:pt x="142" y="148"/>
                        <a:pt x="152" y="137"/>
                        <a:pt x="162" y="124"/>
                      </a:cubicBezTo>
                      <a:cubicBezTo>
                        <a:pt x="168" y="117"/>
                        <a:pt x="173" y="110"/>
                        <a:pt x="178" y="103"/>
                      </a:cubicBezTo>
                      <a:cubicBezTo>
                        <a:pt x="181" y="97"/>
                        <a:pt x="184" y="91"/>
                        <a:pt x="187" y="85"/>
                      </a:cubicBezTo>
                      <a:cubicBezTo>
                        <a:pt x="193" y="74"/>
                        <a:pt x="197" y="62"/>
                        <a:pt x="203" y="51"/>
                      </a:cubicBezTo>
                      <a:cubicBezTo>
                        <a:pt x="207" y="42"/>
                        <a:pt x="214" y="35"/>
                        <a:pt x="222" y="29"/>
                      </a:cubicBezTo>
                      <a:cubicBezTo>
                        <a:pt x="228" y="24"/>
                        <a:pt x="235" y="20"/>
                        <a:pt x="241" y="16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167" y="848"/>
                  <a:ext cx="168" cy="137"/>
                </a:xfrm>
                <a:custGeom>
                  <a:avLst/>
                  <a:gdLst>
                    <a:gd name="T0" fmla="*/ 23 w 206"/>
                    <a:gd name="T1" fmla="*/ 85 h 169"/>
                    <a:gd name="T2" fmla="*/ 101 w 206"/>
                    <a:gd name="T3" fmla="*/ 23 h 169"/>
                    <a:gd name="T4" fmla="*/ 101 w 206"/>
                    <a:gd name="T5" fmla="*/ 29 h 169"/>
                    <a:gd name="T6" fmla="*/ 166 w 206"/>
                    <a:gd name="T7" fmla="*/ 9 h 169"/>
                    <a:gd name="T8" fmla="*/ 202 w 206"/>
                    <a:gd name="T9" fmla="*/ 1 h 169"/>
                    <a:gd name="T10" fmla="*/ 158 w 206"/>
                    <a:gd name="T11" fmla="*/ 40 h 169"/>
                    <a:gd name="T12" fmla="*/ 125 w 206"/>
                    <a:gd name="T13" fmla="*/ 90 h 169"/>
                    <a:gd name="T14" fmla="*/ 139 w 206"/>
                    <a:gd name="T15" fmla="*/ 82 h 169"/>
                    <a:gd name="T16" fmla="*/ 43 w 206"/>
                    <a:gd name="T17" fmla="*/ 168 h 169"/>
                    <a:gd name="T18" fmla="*/ 131 w 206"/>
                    <a:gd name="T19" fmla="*/ 90 h 169"/>
                    <a:gd name="T20" fmla="*/ 67 w 206"/>
                    <a:gd name="T21" fmla="*/ 150 h 169"/>
                    <a:gd name="T22" fmla="*/ 70 w 206"/>
                    <a:gd name="T23" fmla="*/ 144 h 169"/>
                    <a:gd name="T24" fmla="*/ 47 w 206"/>
                    <a:gd name="T25" fmla="*/ 154 h 169"/>
                    <a:gd name="T26" fmla="*/ 89 w 206"/>
                    <a:gd name="T27" fmla="*/ 120 h 169"/>
                    <a:gd name="T28" fmla="*/ 33 w 206"/>
                    <a:gd name="T29" fmla="*/ 159 h 169"/>
                    <a:gd name="T30" fmla="*/ 26 w 206"/>
                    <a:gd name="T31" fmla="*/ 161 h 169"/>
                    <a:gd name="T32" fmla="*/ 20 w 206"/>
                    <a:gd name="T33" fmla="*/ 158 h 169"/>
                    <a:gd name="T34" fmla="*/ 41 w 206"/>
                    <a:gd name="T35" fmla="*/ 142 h 169"/>
                    <a:gd name="T36" fmla="*/ 41 w 206"/>
                    <a:gd name="T37" fmla="*/ 137 h 169"/>
                    <a:gd name="T38" fmla="*/ 24 w 206"/>
                    <a:gd name="T39" fmla="*/ 141 h 169"/>
                    <a:gd name="T40" fmla="*/ 7 w 206"/>
                    <a:gd name="T41" fmla="*/ 140 h 169"/>
                    <a:gd name="T42" fmla="*/ 25 w 206"/>
                    <a:gd name="T43" fmla="*/ 127 h 169"/>
                    <a:gd name="T44" fmla="*/ 26 w 206"/>
                    <a:gd name="T45" fmla="*/ 116 h 169"/>
                    <a:gd name="T46" fmla="*/ 6 w 206"/>
                    <a:gd name="T47" fmla="*/ 138 h 169"/>
                    <a:gd name="T48" fmla="*/ 19 w 206"/>
                    <a:gd name="T49" fmla="*/ 109 h 169"/>
                    <a:gd name="T50" fmla="*/ 0 w 206"/>
                    <a:gd name="T51" fmla="*/ 128 h 169"/>
                    <a:gd name="T52" fmla="*/ 21 w 206"/>
                    <a:gd name="T53" fmla="*/ 90 h 169"/>
                    <a:gd name="T54" fmla="*/ 7 w 206"/>
                    <a:gd name="T55" fmla="*/ 106 h 169"/>
                    <a:gd name="T56" fmla="*/ 4 w 206"/>
                    <a:gd name="T57" fmla="*/ 103 h 169"/>
                    <a:gd name="T58" fmla="*/ 107 w 206"/>
                    <a:gd name="T59" fmla="*/ 19 h 169"/>
                    <a:gd name="T60" fmla="*/ 48 w 206"/>
                    <a:gd name="T61" fmla="*/ 101 h 169"/>
                    <a:gd name="T62" fmla="*/ 80 w 206"/>
                    <a:gd name="T63" fmla="*/ 82 h 169"/>
                    <a:gd name="T64" fmla="*/ 105 w 206"/>
                    <a:gd name="T65" fmla="*/ 95 h 169"/>
                    <a:gd name="T66" fmla="*/ 101 w 206"/>
                    <a:gd name="T67" fmla="*/ 87 h 169"/>
                    <a:gd name="T68" fmla="*/ 60 w 206"/>
                    <a:gd name="T69" fmla="*/ 118 h 169"/>
                    <a:gd name="T70" fmla="*/ 103 w 206"/>
                    <a:gd name="T71" fmla="*/ 39 h 169"/>
                    <a:gd name="T72" fmla="*/ 130 w 206"/>
                    <a:gd name="T73" fmla="*/ 25 h 169"/>
                    <a:gd name="T74" fmla="*/ 83 w 206"/>
                    <a:gd name="T75" fmla="*/ 43 h 169"/>
                    <a:gd name="T76" fmla="*/ 141 w 206"/>
                    <a:gd name="T77" fmla="*/ 31 h 169"/>
                    <a:gd name="T78" fmla="*/ 122 w 206"/>
                    <a:gd name="T79" fmla="*/ 82 h 169"/>
                    <a:gd name="T80" fmla="*/ 65 w 206"/>
                    <a:gd name="T81" fmla="*/ 86 h 169"/>
                    <a:gd name="T82" fmla="*/ 31 w 206"/>
                    <a:gd name="T83" fmla="*/ 133 h 169"/>
                    <a:gd name="T84" fmla="*/ 128 w 206"/>
                    <a:gd name="T85" fmla="*/ 34 h 169"/>
                    <a:gd name="T86" fmla="*/ 67 w 206"/>
                    <a:gd name="T87" fmla="*/ 61 h 169"/>
                    <a:gd name="T88" fmla="*/ 145 w 206"/>
                    <a:gd name="T89" fmla="*/ 39 h 169"/>
                    <a:gd name="T90" fmla="*/ 145 w 206"/>
                    <a:gd name="T91" fmla="*/ 39 h 169"/>
                    <a:gd name="T92" fmla="*/ 39 w 206"/>
                    <a:gd name="T93" fmla="*/ 124 h 169"/>
                    <a:gd name="T94" fmla="*/ 103 w 206"/>
                    <a:gd name="T95" fmla="*/ 78 h 169"/>
                    <a:gd name="T96" fmla="*/ 93 w 206"/>
                    <a:gd name="T97" fmla="*/ 72 h 169"/>
                    <a:gd name="T98" fmla="*/ 93 w 206"/>
                    <a:gd name="T99" fmla="*/ 72 h 169"/>
                    <a:gd name="T100" fmla="*/ 47 w 206"/>
                    <a:gd name="T101" fmla="*/ 90 h 169"/>
                    <a:gd name="T102" fmla="*/ 137 w 206"/>
                    <a:gd name="T103" fmla="*/ 5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6" h="169">
                      <a:moveTo>
                        <a:pt x="77" y="36"/>
                      </a:moveTo>
                      <a:cubicBezTo>
                        <a:pt x="66" y="45"/>
                        <a:pt x="54" y="54"/>
                        <a:pt x="43" y="63"/>
                      </a:cubicBezTo>
                      <a:cubicBezTo>
                        <a:pt x="37" y="68"/>
                        <a:pt x="32" y="75"/>
                        <a:pt x="26" y="81"/>
                      </a:cubicBezTo>
                      <a:cubicBezTo>
                        <a:pt x="25" y="82"/>
                        <a:pt x="24" y="84"/>
                        <a:pt x="23" y="85"/>
                      </a:cubicBezTo>
                      <a:cubicBezTo>
                        <a:pt x="28" y="81"/>
                        <a:pt x="32" y="76"/>
                        <a:pt x="38" y="72"/>
                      </a:cubicBezTo>
                      <a:cubicBezTo>
                        <a:pt x="46" y="65"/>
                        <a:pt x="54" y="58"/>
                        <a:pt x="63" y="52"/>
                      </a:cubicBezTo>
                      <a:cubicBezTo>
                        <a:pt x="70" y="46"/>
                        <a:pt x="77" y="41"/>
                        <a:pt x="84" y="36"/>
                      </a:cubicBezTo>
                      <a:cubicBezTo>
                        <a:pt x="90" y="31"/>
                        <a:pt x="96" y="27"/>
                        <a:pt x="101" y="23"/>
                      </a:cubicBezTo>
                      <a:cubicBezTo>
                        <a:pt x="103" y="22"/>
                        <a:pt x="105" y="20"/>
                        <a:pt x="107" y="19"/>
                      </a:cubicBezTo>
                      <a:cubicBezTo>
                        <a:pt x="112" y="18"/>
                        <a:pt x="117" y="17"/>
                        <a:pt x="122" y="16"/>
                      </a:cubicBezTo>
                      <a:cubicBezTo>
                        <a:pt x="114" y="20"/>
                        <a:pt x="107" y="24"/>
                        <a:pt x="101" y="28"/>
                      </a:cubicBezTo>
                      <a:cubicBezTo>
                        <a:pt x="101" y="29"/>
                        <a:pt x="101" y="29"/>
                        <a:pt x="101" y="29"/>
                      </a:cubicBezTo>
                      <a:cubicBezTo>
                        <a:pt x="107" y="26"/>
                        <a:pt x="113" y="23"/>
                        <a:pt x="119" y="20"/>
                      </a:cubicBezTo>
                      <a:cubicBezTo>
                        <a:pt x="125" y="17"/>
                        <a:pt x="130" y="15"/>
                        <a:pt x="137" y="13"/>
                      </a:cubicBezTo>
                      <a:cubicBezTo>
                        <a:pt x="144" y="11"/>
                        <a:pt x="152" y="11"/>
                        <a:pt x="160" y="9"/>
                      </a:cubicBezTo>
                      <a:cubicBezTo>
                        <a:pt x="162" y="9"/>
                        <a:pt x="164" y="9"/>
                        <a:pt x="166" y="9"/>
                      </a:cubicBezTo>
                      <a:cubicBezTo>
                        <a:pt x="169" y="8"/>
                        <a:pt x="171" y="7"/>
                        <a:pt x="174" y="7"/>
                      </a:cubicBezTo>
                      <a:cubicBezTo>
                        <a:pt x="178" y="6"/>
                        <a:pt x="182" y="5"/>
                        <a:pt x="186" y="4"/>
                      </a:cubicBezTo>
                      <a:cubicBezTo>
                        <a:pt x="190" y="3"/>
                        <a:pt x="193" y="1"/>
                        <a:pt x="197" y="0"/>
                      </a:cubicBezTo>
                      <a:cubicBezTo>
                        <a:pt x="199" y="0"/>
                        <a:pt x="200" y="1"/>
                        <a:pt x="202" y="1"/>
                      </a:cubicBezTo>
                      <a:cubicBezTo>
                        <a:pt x="203" y="0"/>
                        <a:pt x="205" y="0"/>
                        <a:pt x="206" y="0"/>
                      </a:cubicBezTo>
                      <a:cubicBezTo>
                        <a:pt x="203" y="2"/>
                        <a:pt x="199" y="4"/>
                        <a:pt x="196" y="6"/>
                      </a:cubicBezTo>
                      <a:cubicBezTo>
                        <a:pt x="188" y="12"/>
                        <a:pt x="180" y="18"/>
                        <a:pt x="172" y="24"/>
                      </a:cubicBezTo>
                      <a:cubicBezTo>
                        <a:pt x="167" y="29"/>
                        <a:pt x="162" y="34"/>
                        <a:pt x="158" y="40"/>
                      </a:cubicBezTo>
                      <a:cubicBezTo>
                        <a:pt x="156" y="43"/>
                        <a:pt x="152" y="45"/>
                        <a:pt x="152" y="50"/>
                      </a:cubicBezTo>
                      <a:cubicBezTo>
                        <a:pt x="151" y="54"/>
                        <a:pt x="148" y="59"/>
                        <a:pt x="145" y="63"/>
                      </a:cubicBezTo>
                      <a:cubicBezTo>
                        <a:pt x="140" y="70"/>
                        <a:pt x="135" y="78"/>
                        <a:pt x="129" y="85"/>
                      </a:cubicBezTo>
                      <a:cubicBezTo>
                        <a:pt x="128" y="87"/>
                        <a:pt x="127" y="88"/>
                        <a:pt x="125" y="90"/>
                      </a:cubicBezTo>
                      <a:cubicBezTo>
                        <a:pt x="126" y="91"/>
                        <a:pt x="126" y="91"/>
                        <a:pt x="126" y="91"/>
                      </a:cubicBezTo>
                      <a:cubicBezTo>
                        <a:pt x="132" y="83"/>
                        <a:pt x="138" y="75"/>
                        <a:pt x="144" y="67"/>
                      </a:cubicBezTo>
                      <a:cubicBezTo>
                        <a:pt x="143" y="71"/>
                        <a:pt x="142" y="75"/>
                        <a:pt x="141" y="79"/>
                      </a:cubicBezTo>
                      <a:cubicBezTo>
                        <a:pt x="140" y="80"/>
                        <a:pt x="140" y="81"/>
                        <a:pt x="139" y="82"/>
                      </a:cubicBezTo>
                      <a:cubicBezTo>
                        <a:pt x="126" y="102"/>
                        <a:pt x="110" y="120"/>
                        <a:pt x="92" y="137"/>
                      </a:cubicBezTo>
                      <a:cubicBezTo>
                        <a:pt x="81" y="148"/>
                        <a:pt x="67" y="157"/>
                        <a:pt x="53" y="165"/>
                      </a:cubicBezTo>
                      <a:cubicBezTo>
                        <a:pt x="50" y="167"/>
                        <a:pt x="47" y="168"/>
                        <a:pt x="44" y="169"/>
                      </a:cubicBezTo>
                      <a:cubicBezTo>
                        <a:pt x="43" y="168"/>
                        <a:pt x="43" y="168"/>
                        <a:pt x="43" y="168"/>
                      </a:cubicBezTo>
                      <a:cubicBezTo>
                        <a:pt x="45" y="167"/>
                        <a:pt x="46" y="167"/>
                        <a:pt x="47" y="166"/>
                      </a:cubicBezTo>
                      <a:cubicBezTo>
                        <a:pt x="63" y="159"/>
                        <a:pt x="76" y="149"/>
                        <a:pt x="88" y="137"/>
                      </a:cubicBezTo>
                      <a:cubicBezTo>
                        <a:pt x="102" y="125"/>
                        <a:pt x="114" y="112"/>
                        <a:pt x="125" y="97"/>
                      </a:cubicBezTo>
                      <a:cubicBezTo>
                        <a:pt x="127" y="95"/>
                        <a:pt x="129" y="92"/>
                        <a:pt x="131" y="90"/>
                      </a:cubicBezTo>
                      <a:cubicBezTo>
                        <a:pt x="130" y="90"/>
                        <a:pt x="130" y="90"/>
                        <a:pt x="129" y="90"/>
                      </a:cubicBezTo>
                      <a:cubicBezTo>
                        <a:pt x="123" y="96"/>
                        <a:pt x="118" y="102"/>
                        <a:pt x="112" y="108"/>
                      </a:cubicBezTo>
                      <a:cubicBezTo>
                        <a:pt x="104" y="116"/>
                        <a:pt x="96" y="123"/>
                        <a:pt x="88" y="131"/>
                      </a:cubicBezTo>
                      <a:cubicBezTo>
                        <a:pt x="81" y="138"/>
                        <a:pt x="74" y="144"/>
                        <a:pt x="67" y="150"/>
                      </a:cubicBezTo>
                      <a:cubicBezTo>
                        <a:pt x="60" y="156"/>
                        <a:pt x="52" y="160"/>
                        <a:pt x="45" y="164"/>
                      </a:cubicBezTo>
                      <a:cubicBezTo>
                        <a:pt x="41" y="166"/>
                        <a:pt x="38" y="167"/>
                        <a:pt x="34" y="169"/>
                      </a:cubicBezTo>
                      <a:cubicBezTo>
                        <a:pt x="34" y="168"/>
                        <a:pt x="34" y="168"/>
                        <a:pt x="34" y="168"/>
                      </a:cubicBezTo>
                      <a:cubicBezTo>
                        <a:pt x="47" y="161"/>
                        <a:pt x="60" y="155"/>
                        <a:pt x="70" y="144"/>
                      </a:cubicBezTo>
                      <a:cubicBezTo>
                        <a:pt x="65" y="146"/>
                        <a:pt x="61" y="149"/>
                        <a:pt x="57" y="151"/>
                      </a:cubicBezTo>
                      <a:cubicBezTo>
                        <a:pt x="53" y="153"/>
                        <a:pt x="49" y="155"/>
                        <a:pt x="45" y="157"/>
                      </a:cubicBezTo>
                      <a:cubicBezTo>
                        <a:pt x="44" y="156"/>
                        <a:pt x="44" y="156"/>
                        <a:pt x="44" y="156"/>
                      </a:cubicBezTo>
                      <a:cubicBezTo>
                        <a:pt x="45" y="156"/>
                        <a:pt x="46" y="155"/>
                        <a:pt x="47" y="154"/>
                      </a:cubicBezTo>
                      <a:cubicBezTo>
                        <a:pt x="57" y="149"/>
                        <a:pt x="68" y="144"/>
                        <a:pt x="77" y="136"/>
                      </a:cubicBezTo>
                      <a:cubicBezTo>
                        <a:pt x="91" y="124"/>
                        <a:pt x="105" y="111"/>
                        <a:pt x="116" y="96"/>
                      </a:cubicBezTo>
                      <a:cubicBezTo>
                        <a:pt x="118" y="94"/>
                        <a:pt x="119" y="92"/>
                        <a:pt x="120" y="91"/>
                      </a:cubicBezTo>
                      <a:cubicBezTo>
                        <a:pt x="110" y="100"/>
                        <a:pt x="100" y="110"/>
                        <a:pt x="89" y="120"/>
                      </a:cubicBezTo>
                      <a:cubicBezTo>
                        <a:pt x="78" y="131"/>
                        <a:pt x="67" y="143"/>
                        <a:pt x="53" y="149"/>
                      </a:cubicBezTo>
                      <a:cubicBezTo>
                        <a:pt x="50" y="151"/>
                        <a:pt x="47" y="153"/>
                        <a:pt x="44" y="155"/>
                      </a:cubicBezTo>
                      <a:cubicBezTo>
                        <a:pt x="40" y="156"/>
                        <a:pt x="37" y="158"/>
                        <a:pt x="33" y="160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9" y="155"/>
                        <a:pt x="46" y="151"/>
                        <a:pt x="53" y="148"/>
                      </a:cubicBezTo>
                      <a:cubicBezTo>
                        <a:pt x="59" y="144"/>
                        <a:pt x="65" y="139"/>
                        <a:pt x="70" y="133"/>
                      </a:cubicBezTo>
                      <a:cubicBezTo>
                        <a:pt x="65" y="135"/>
                        <a:pt x="60" y="138"/>
                        <a:pt x="55" y="142"/>
                      </a:cubicBezTo>
                      <a:cubicBezTo>
                        <a:pt x="45" y="148"/>
                        <a:pt x="36" y="155"/>
                        <a:pt x="26" y="161"/>
                      </a:cubicBezTo>
                      <a:cubicBezTo>
                        <a:pt x="23" y="163"/>
                        <a:pt x="19" y="164"/>
                        <a:pt x="16" y="165"/>
                      </a:cubicBezTo>
                      <a:cubicBezTo>
                        <a:pt x="20" y="162"/>
                        <a:pt x="26" y="159"/>
                        <a:pt x="31" y="156"/>
                      </a:cubicBezTo>
                      <a:cubicBezTo>
                        <a:pt x="36" y="153"/>
                        <a:pt x="41" y="151"/>
                        <a:pt x="45" y="146"/>
                      </a:cubicBezTo>
                      <a:cubicBezTo>
                        <a:pt x="36" y="150"/>
                        <a:pt x="29" y="156"/>
                        <a:pt x="20" y="158"/>
                      </a:cubicBezTo>
                      <a:cubicBezTo>
                        <a:pt x="27" y="154"/>
                        <a:pt x="34" y="150"/>
                        <a:pt x="41" y="146"/>
                      </a:cubicBezTo>
                      <a:cubicBezTo>
                        <a:pt x="36" y="148"/>
                        <a:pt x="30" y="150"/>
                        <a:pt x="25" y="152"/>
                      </a:cubicBezTo>
                      <a:cubicBezTo>
                        <a:pt x="25" y="152"/>
                        <a:pt x="25" y="152"/>
                        <a:pt x="25" y="152"/>
                      </a:cubicBezTo>
                      <a:cubicBezTo>
                        <a:pt x="30" y="148"/>
                        <a:pt x="37" y="147"/>
                        <a:pt x="41" y="142"/>
                      </a:cubicBezTo>
                      <a:cubicBezTo>
                        <a:pt x="30" y="147"/>
                        <a:pt x="21" y="155"/>
                        <a:pt x="8" y="158"/>
                      </a:cubicBezTo>
                      <a:cubicBezTo>
                        <a:pt x="12" y="155"/>
                        <a:pt x="16" y="154"/>
                        <a:pt x="20" y="152"/>
                      </a:cubicBezTo>
                      <a:cubicBezTo>
                        <a:pt x="24" y="150"/>
                        <a:pt x="27" y="147"/>
                        <a:pt x="31" y="145"/>
                      </a:cubicBezTo>
                      <a:cubicBezTo>
                        <a:pt x="34" y="143"/>
                        <a:pt x="38" y="141"/>
                        <a:pt x="41" y="137"/>
                      </a:cubicBezTo>
                      <a:cubicBezTo>
                        <a:pt x="32" y="142"/>
                        <a:pt x="24" y="147"/>
                        <a:pt x="14" y="149"/>
                      </a:cubicBezTo>
                      <a:cubicBezTo>
                        <a:pt x="17" y="147"/>
                        <a:pt x="20" y="146"/>
                        <a:pt x="23" y="144"/>
                      </a:cubicBezTo>
                      <a:cubicBezTo>
                        <a:pt x="29" y="141"/>
                        <a:pt x="35" y="139"/>
                        <a:pt x="38" y="132"/>
                      </a:cubicBezTo>
                      <a:cubicBezTo>
                        <a:pt x="32" y="134"/>
                        <a:pt x="27" y="135"/>
                        <a:pt x="24" y="141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25" y="137"/>
                        <a:pt x="27" y="134"/>
                        <a:pt x="29" y="131"/>
                      </a:cubicBezTo>
                      <a:cubicBezTo>
                        <a:pt x="22" y="134"/>
                        <a:pt x="15" y="138"/>
                        <a:pt x="7" y="141"/>
                      </a:cubicBezTo>
                      <a:cubicBezTo>
                        <a:pt x="7" y="140"/>
                        <a:pt x="7" y="140"/>
                        <a:pt x="7" y="140"/>
                      </a:cubicBezTo>
                      <a:cubicBezTo>
                        <a:pt x="11" y="138"/>
                        <a:pt x="15" y="136"/>
                        <a:pt x="19" y="134"/>
                      </a:cubicBezTo>
                      <a:cubicBezTo>
                        <a:pt x="18" y="134"/>
                        <a:pt x="17" y="134"/>
                        <a:pt x="15" y="134"/>
                      </a:cubicBezTo>
                      <a:cubicBezTo>
                        <a:pt x="17" y="133"/>
                        <a:pt x="18" y="132"/>
                        <a:pt x="19" y="132"/>
                      </a:cubicBezTo>
                      <a:cubicBezTo>
                        <a:pt x="21" y="130"/>
                        <a:pt x="24" y="129"/>
                        <a:pt x="25" y="127"/>
                      </a:cubicBezTo>
                      <a:cubicBezTo>
                        <a:pt x="29" y="120"/>
                        <a:pt x="34" y="113"/>
                        <a:pt x="38" y="106"/>
                      </a:cubicBezTo>
                      <a:cubicBezTo>
                        <a:pt x="38" y="106"/>
                        <a:pt x="38" y="105"/>
                        <a:pt x="39" y="105"/>
                      </a:cubicBezTo>
                      <a:cubicBezTo>
                        <a:pt x="38" y="104"/>
                        <a:pt x="38" y="104"/>
                        <a:pt x="38" y="104"/>
                      </a:cubicBezTo>
                      <a:cubicBezTo>
                        <a:pt x="34" y="108"/>
                        <a:pt x="30" y="112"/>
                        <a:pt x="26" y="116"/>
                      </a:cubicBezTo>
                      <a:cubicBezTo>
                        <a:pt x="26" y="115"/>
                        <a:pt x="26" y="115"/>
                        <a:pt x="26" y="115"/>
                      </a:cubicBezTo>
                      <a:cubicBezTo>
                        <a:pt x="27" y="112"/>
                        <a:pt x="29" y="109"/>
                        <a:pt x="31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22" y="117"/>
                        <a:pt x="14" y="127"/>
                        <a:pt x="6" y="138"/>
                      </a:cubicBezTo>
                      <a:cubicBezTo>
                        <a:pt x="5" y="137"/>
                        <a:pt x="5" y="137"/>
                        <a:pt x="5" y="137"/>
                      </a:cubicBezTo>
                      <a:cubicBezTo>
                        <a:pt x="14" y="122"/>
                        <a:pt x="23" y="109"/>
                        <a:pt x="35" y="96"/>
                      </a:cubicBezTo>
                      <a:cubicBezTo>
                        <a:pt x="34" y="95"/>
                        <a:pt x="34" y="95"/>
                        <a:pt x="34" y="95"/>
                      </a:cubicBezTo>
                      <a:cubicBezTo>
                        <a:pt x="29" y="100"/>
                        <a:pt x="25" y="104"/>
                        <a:pt x="19" y="109"/>
                      </a:cubicBezTo>
                      <a:cubicBezTo>
                        <a:pt x="21" y="107"/>
                        <a:pt x="23" y="104"/>
                        <a:pt x="24" y="102"/>
                      </a:cubicBezTo>
                      <a:cubicBezTo>
                        <a:pt x="23" y="101"/>
                        <a:pt x="23" y="101"/>
                        <a:pt x="23" y="101"/>
                      </a:cubicBezTo>
                      <a:cubicBezTo>
                        <a:pt x="16" y="110"/>
                        <a:pt x="8" y="120"/>
                        <a:pt x="1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7" y="118"/>
                        <a:pt x="14" y="107"/>
                        <a:pt x="22" y="97"/>
                      </a:cubicBezTo>
                      <a:cubicBezTo>
                        <a:pt x="30" y="87"/>
                        <a:pt x="39" y="77"/>
                        <a:pt x="48" y="67"/>
                      </a:cubicBezTo>
                      <a:cubicBezTo>
                        <a:pt x="47" y="67"/>
                        <a:pt x="46" y="68"/>
                        <a:pt x="46" y="68"/>
                      </a:cubicBezTo>
                      <a:cubicBezTo>
                        <a:pt x="37" y="75"/>
                        <a:pt x="29" y="83"/>
                        <a:pt x="21" y="90"/>
                      </a:cubicBezTo>
                      <a:cubicBezTo>
                        <a:pt x="20" y="90"/>
                        <a:pt x="20" y="91"/>
                        <a:pt x="19" y="92"/>
                      </a:cubicBezTo>
                      <a:cubicBezTo>
                        <a:pt x="19" y="91"/>
                        <a:pt x="19" y="90"/>
                        <a:pt x="19" y="89"/>
                      </a:cubicBezTo>
                      <a:cubicBezTo>
                        <a:pt x="17" y="92"/>
                        <a:pt x="15" y="95"/>
                        <a:pt x="13" y="98"/>
                      </a:cubicBezTo>
                      <a:cubicBezTo>
                        <a:pt x="11" y="101"/>
                        <a:pt x="9" y="103"/>
                        <a:pt x="7" y="106"/>
                      </a:cubicBezTo>
                      <a:cubicBezTo>
                        <a:pt x="6" y="106"/>
                        <a:pt x="6" y="106"/>
                        <a:pt x="6" y="106"/>
                      </a:cubicBezTo>
                      <a:cubicBezTo>
                        <a:pt x="8" y="102"/>
                        <a:pt x="11" y="98"/>
                        <a:pt x="13" y="95"/>
                      </a:cubicBezTo>
                      <a:cubicBezTo>
                        <a:pt x="7" y="99"/>
                        <a:pt x="6" y="107"/>
                        <a:pt x="0" y="111"/>
                      </a:cubicBezTo>
                      <a:cubicBezTo>
                        <a:pt x="1" y="108"/>
                        <a:pt x="3" y="106"/>
                        <a:pt x="4" y="103"/>
                      </a:cubicBezTo>
                      <a:cubicBezTo>
                        <a:pt x="10" y="92"/>
                        <a:pt x="19" y="84"/>
                        <a:pt x="27" y="75"/>
                      </a:cubicBezTo>
                      <a:cubicBezTo>
                        <a:pt x="38" y="62"/>
                        <a:pt x="52" y="53"/>
                        <a:pt x="65" y="42"/>
                      </a:cubicBezTo>
                      <a:cubicBezTo>
                        <a:pt x="72" y="36"/>
                        <a:pt x="79" y="31"/>
                        <a:pt x="87" y="26"/>
                      </a:cubicBezTo>
                      <a:cubicBezTo>
                        <a:pt x="93" y="23"/>
                        <a:pt x="101" y="21"/>
                        <a:pt x="107" y="19"/>
                      </a:cubicBezTo>
                      <a:cubicBezTo>
                        <a:pt x="96" y="23"/>
                        <a:pt x="86" y="29"/>
                        <a:pt x="77" y="36"/>
                      </a:cubicBezTo>
                      <a:moveTo>
                        <a:pt x="39" y="116"/>
                      </a:moveTo>
                      <a:cubicBezTo>
                        <a:pt x="38" y="116"/>
                        <a:pt x="38" y="115"/>
                        <a:pt x="37" y="115"/>
                      </a:cubicBezTo>
                      <a:cubicBezTo>
                        <a:pt x="41" y="110"/>
                        <a:pt x="44" y="106"/>
                        <a:pt x="48" y="101"/>
                      </a:cubicBezTo>
                      <a:cubicBezTo>
                        <a:pt x="47" y="101"/>
                        <a:pt x="47" y="101"/>
                        <a:pt x="47" y="101"/>
                      </a:cubicBezTo>
                      <a:cubicBezTo>
                        <a:pt x="39" y="109"/>
                        <a:pt x="32" y="117"/>
                        <a:pt x="26" y="127"/>
                      </a:cubicBezTo>
                      <a:cubicBezTo>
                        <a:pt x="33" y="126"/>
                        <a:pt x="36" y="121"/>
                        <a:pt x="39" y="116"/>
                      </a:cubicBezTo>
                      <a:moveTo>
                        <a:pt x="80" y="82"/>
                      </a:moveTo>
                      <a:cubicBezTo>
                        <a:pt x="67" y="92"/>
                        <a:pt x="53" y="102"/>
                        <a:pt x="44" y="117"/>
                      </a:cubicBezTo>
                      <a:cubicBezTo>
                        <a:pt x="56" y="105"/>
                        <a:pt x="68" y="93"/>
                        <a:pt x="80" y="82"/>
                      </a:cubicBezTo>
                      <a:moveTo>
                        <a:pt x="105" y="96"/>
                      </a:moveTo>
                      <a:cubicBezTo>
                        <a:pt x="105" y="95"/>
                        <a:pt x="105" y="95"/>
                        <a:pt x="105" y="95"/>
                      </a:cubicBezTo>
                      <a:cubicBezTo>
                        <a:pt x="92" y="107"/>
                        <a:pt x="80" y="119"/>
                        <a:pt x="67" y="130"/>
                      </a:cubicBezTo>
                      <a:cubicBezTo>
                        <a:pt x="82" y="120"/>
                        <a:pt x="93" y="108"/>
                        <a:pt x="105" y="96"/>
                      </a:cubicBezTo>
                      <a:moveTo>
                        <a:pt x="71" y="117"/>
                      </a:moveTo>
                      <a:cubicBezTo>
                        <a:pt x="82" y="108"/>
                        <a:pt x="93" y="99"/>
                        <a:pt x="101" y="87"/>
                      </a:cubicBezTo>
                      <a:cubicBezTo>
                        <a:pt x="91" y="97"/>
                        <a:pt x="81" y="107"/>
                        <a:pt x="71" y="117"/>
                      </a:cubicBezTo>
                      <a:moveTo>
                        <a:pt x="60" y="118"/>
                      </a:moveTo>
                      <a:cubicBezTo>
                        <a:pt x="53" y="123"/>
                        <a:pt x="44" y="126"/>
                        <a:pt x="39" y="134"/>
                      </a:cubicBezTo>
                      <a:cubicBezTo>
                        <a:pt x="48" y="131"/>
                        <a:pt x="53" y="124"/>
                        <a:pt x="60" y="118"/>
                      </a:cubicBezTo>
                      <a:moveTo>
                        <a:pt x="48" y="138"/>
                      </a:moveTo>
                      <a:cubicBezTo>
                        <a:pt x="55" y="136"/>
                        <a:pt x="59" y="131"/>
                        <a:pt x="63" y="127"/>
                      </a:cubicBezTo>
                      <a:cubicBezTo>
                        <a:pt x="57" y="129"/>
                        <a:pt x="53" y="134"/>
                        <a:pt x="48" y="138"/>
                      </a:cubicBezTo>
                      <a:moveTo>
                        <a:pt x="103" y="39"/>
                      </a:moveTo>
                      <a:cubicBezTo>
                        <a:pt x="94" y="42"/>
                        <a:pt x="87" y="49"/>
                        <a:pt x="80" y="56"/>
                      </a:cubicBezTo>
                      <a:cubicBezTo>
                        <a:pt x="88" y="50"/>
                        <a:pt x="96" y="45"/>
                        <a:pt x="103" y="39"/>
                      </a:cubicBezTo>
                      <a:moveTo>
                        <a:pt x="146" y="19"/>
                      </a:moveTo>
                      <a:cubicBezTo>
                        <a:pt x="142" y="18"/>
                        <a:pt x="133" y="22"/>
                        <a:pt x="130" y="25"/>
                      </a:cubicBezTo>
                      <a:cubicBezTo>
                        <a:pt x="131" y="26"/>
                        <a:pt x="131" y="26"/>
                        <a:pt x="131" y="26"/>
                      </a:cubicBezTo>
                      <a:cubicBezTo>
                        <a:pt x="136" y="24"/>
                        <a:pt x="141" y="21"/>
                        <a:pt x="146" y="19"/>
                      </a:cubicBezTo>
                      <a:moveTo>
                        <a:pt x="57" y="63"/>
                      </a:moveTo>
                      <a:cubicBezTo>
                        <a:pt x="66" y="56"/>
                        <a:pt x="75" y="50"/>
                        <a:pt x="83" y="43"/>
                      </a:cubicBezTo>
                      <a:cubicBezTo>
                        <a:pt x="73" y="47"/>
                        <a:pt x="65" y="56"/>
                        <a:pt x="57" y="63"/>
                      </a:cubicBezTo>
                      <a:moveTo>
                        <a:pt x="141" y="31"/>
                      </a:moveTo>
                      <a:cubicBezTo>
                        <a:pt x="145" y="30"/>
                        <a:pt x="149" y="30"/>
                        <a:pt x="152" y="26"/>
                      </a:cubicBezTo>
                      <a:cubicBezTo>
                        <a:pt x="146" y="26"/>
                        <a:pt x="144" y="27"/>
                        <a:pt x="141" y="31"/>
                      </a:cubicBezTo>
                      <a:moveTo>
                        <a:pt x="135" y="65"/>
                      </a:moveTo>
                      <a:cubicBezTo>
                        <a:pt x="134" y="65"/>
                        <a:pt x="134" y="65"/>
                        <a:pt x="134" y="65"/>
                      </a:cubicBezTo>
                      <a:cubicBezTo>
                        <a:pt x="130" y="70"/>
                        <a:pt x="126" y="76"/>
                        <a:pt x="121" y="82"/>
                      </a:cubicBezTo>
                      <a:cubicBezTo>
                        <a:pt x="122" y="82"/>
                        <a:pt x="122" y="82"/>
                        <a:pt x="122" y="82"/>
                      </a:cubicBezTo>
                      <a:cubicBezTo>
                        <a:pt x="127" y="77"/>
                        <a:pt x="131" y="71"/>
                        <a:pt x="135" y="65"/>
                      </a:cubicBezTo>
                      <a:moveTo>
                        <a:pt x="52" y="98"/>
                      </a:move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7" y="95"/>
                        <a:pt x="61" y="91"/>
                        <a:pt x="65" y="86"/>
                      </a:cubicBezTo>
                      <a:cubicBezTo>
                        <a:pt x="64" y="85"/>
                        <a:pt x="64" y="85"/>
                        <a:pt x="64" y="85"/>
                      </a:cubicBezTo>
                      <a:cubicBezTo>
                        <a:pt x="60" y="90"/>
                        <a:pt x="56" y="94"/>
                        <a:pt x="52" y="98"/>
                      </a:cubicBezTo>
                      <a:moveTo>
                        <a:pt x="42" y="127"/>
                      </a:moveTo>
                      <a:cubicBezTo>
                        <a:pt x="38" y="126"/>
                        <a:pt x="32" y="130"/>
                        <a:pt x="31" y="133"/>
                      </a:cubicBezTo>
                      <a:cubicBezTo>
                        <a:pt x="35" y="131"/>
                        <a:pt x="38" y="129"/>
                        <a:pt x="42" y="127"/>
                      </a:cubicBezTo>
                      <a:moveTo>
                        <a:pt x="118" y="38"/>
                      </a:moveTo>
                      <a:cubicBezTo>
                        <a:pt x="119" y="39"/>
                        <a:pt x="119" y="39"/>
                        <a:pt x="119" y="39"/>
                      </a:cubicBezTo>
                      <a:cubicBezTo>
                        <a:pt x="122" y="38"/>
                        <a:pt x="126" y="38"/>
                        <a:pt x="128" y="34"/>
                      </a:cubicBezTo>
                      <a:cubicBezTo>
                        <a:pt x="128" y="33"/>
                        <a:pt x="128" y="33"/>
                        <a:pt x="128" y="33"/>
                      </a:cubicBezTo>
                      <a:cubicBezTo>
                        <a:pt x="125" y="35"/>
                        <a:pt x="121" y="37"/>
                        <a:pt x="118" y="38"/>
                      </a:cubicBezTo>
                      <a:moveTo>
                        <a:pt x="68" y="62"/>
                      </a:move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2" y="66"/>
                        <a:pt x="56" y="70"/>
                        <a:pt x="51" y="75"/>
                      </a:cubicBezTo>
                      <a:cubicBezTo>
                        <a:pt x="51" y="76"/>
                        <a:pt x="51" y="76"/>
                        <a:pt x="51" y="76"/>
                      </a:cubicBezTo>
                      <a:cubicBezTo>
                        <a:pt x="57" y="71"/>
                        <a:pt x="62" y="66"/>
                        <a:pt x="68" y="62"/>
                      </a:cubicBezTo>
                      <a:moveTo>
                        <a:pt x="145" y="39"/>
                      </a:moveTo>
                      <a:cubicBezTo>
                        <a:pt x="146" y="39"/>
                        <a:pt x="146" y="39"/>
                        <a:pt x="146" y="40"/>
                      </a:cubicBezTo>
                      <a:cubicBezTo>
                        <a:pt x="149" y="39"/>
                        <a:pt x="151" y="37"/>
                        <a:pt x="154" y="36"/>
                      </a:cubicBezTo>
                      <a:cubicBezTo>
                        <a:pt x="153" y="36"/>
                        <a:pt x="153" y="35"/>
                        <a:pt x="153" y="35"/>
                      </a:cubicBezTo>
                      <a:lnTo>
                        <a:pt x="145" y="39"/>
                      </a:lnTo>
                      <a:close/>
                      <a:moveTo>
                        <a:pt x="136" y="41"/>
                      </a:moveTo>
                      <a:cubicBezTo>
                        <a:pt x="133" y="42"/>
                        <a:pt x="130" y="42"/>
                        <a:pt x="128" y="46"/>
                      </a:cubicBezTo>
                      <a:cubicBezTo>
                        <a:pt x="131" y="45"/>
                        <a:pt x="135" y="45"/>
                        <a:pt x="136" y="41"/>
                      </a:cubicBezTo>
                      <a:moveTo>
                        <a:pt x="39" y="124"/>
                      </a:moveTo>
                      <a:cubicBezTo>
                        <a:pt x="44" y="124"/>
                        <a:pt x="46" y="121"/>
                        <a:pt x="48" y="117"/>
                      </a:cubicBezTo>
                      <a:cubicBezTo>
                        <a:pt x="45" y="120"/>
                        <a:pt x="42" y="122"/>
                        <a:pt x="39" y="124"/>
                      </a:cubicBezTo>
                      <a:moveTo>
                        <a:pt x="102" y="77"/>
                      </a:moveTo>
                      <a:cubicBezTo>
                        <a:pt x="103" y="78"/>
                        <a:pt x="103" y="78"/>
                        <a:pt x="103" y="78"/>
                      </a:cubicBezTo>
                      <a:cubicBezTo>
                        <a:pt x="105" y="76"/>
                        <a:pt x="108" y="74"/>
                        <a:pt x="111" y="71"/>
                      </a:cubicBezTo>
                      <a:cubicBezTo>
                        <a:pt x="110" y="71"/>
                        <a:pt x="110" y="71"/>
                        <a:pt x="110" y="70"/>
                      </a:cubicBezTo>
                      <a:cubicBezTo>
                        <a:pt x="107" y="73"/>
                        <a:pt x="105" y="75"/>
                        <a:pt x="102" y="77"/>
                      </a:cubicBezTo>
                      <a:moveTo>
                        <a:pt x="93" y="72"/>
                      </a:moveTo>
                      <a:cubicBezTo>
                        <a:pt x="94" y="73"/>
                        <a:pt x="94" y="73"/>
                        <a:pt x="94" y="73"/>
                      </a:cubicBezTo>
                      <a:cubicBezTo>
                        <a:pt x="96" y="71"/>
                        <a:pt x="99" y="69"/>
                        <a:pt x="101" y="67"/>
                      </a:cubicBezTo>
                      <a:cubicBezTo>
                        <a:pt x="100" y="66"/>
                        <a:pt x="100" y="66"/>
                        <a:pt x="100" y="66"/>
                      </a:cubicBezTo>
                      <a:cubicBezTo>
                        <a:pt x="98" y="68"/>
                        <a:pt x="95" y="70"/>
                        <a:pt x="93" y="72"/>
                      </a:cubicBezTo>
                      <a:moveTo>
                        <a:pt x="38" y="98"/>
                      </a:move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2" y="96"/>
                        <a:pt x="45" y="93"/>
                        <a:pt x="47" y="9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4" y="92"/>
                        <a:pt x="41" y="95"/>
                        <a:pt x="38" y="98"/>
                      </a:cubicBezTo>
                      <a:moveTo>
                        <a:pt x="132" y="56"/>
                      </a:moveTo>
                      <a:cubicBezTo>
                        <a:pt x="132" y="56"/>
                        <a:pt x="132" y="56"/>
                        <a:pt x="132" y="56"/>
                      </a:cubicBezTo>
                      <a:cubicBezTo>
                        <a:pt x="135" y="56"/>
                        <a:pt x="136" y="53"/>
                        <a:pt x="137" y="51"/>
                      </a:cubicBezTo>
                      <a:cubicBezTo>
                        <a:pt x="136" y="50"/>
                        <a:pt x="136" y="50"/>
                        <a:pt x="136" y="50"/>
                      </a:cubicBezTo>
                      <a:cubicBezTo>
                        <a:pt x="135" y="52"/>
                        <a:pt x="133" y="54"/>
                        <a:pt x="132" y="5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1" y="860"/>
                  <a:ext cx="137" cy="115"/>
                </a:xfrm>
                <a:custGeom>
                  <a:avLst/>
                  <a:gdLst>
                    <a:gd name="T0" fmla="*/ 142 w 168"/>
                    <a:gd name="T1" fmla="*/ 17 h 141"/>
                    <a:gd name="T2" fmla="*/ 122 w 168"/>
                    <a:gd name="T3" fmla="*/ 31 h 141"/>
                    <a:gd name="T4" fmla="*/ 73 w 168"/>
                    <a:gd name="T5" fmla="*/ 68 h 141"/>
                    <a:gd name="T6" fmla="*/ 13 w 168"/>
                    <a:gd name="T7" fmla="*/ 132 h 141"/>
                    <a:gd name="T8" fmla="*/ 1 w 168"/>
                    <a:gd name="T9" fmla="*/ 141 h 141"/>
                    <a:gd name="T10" fmla="*/ 0 w 168"/>
                    <a:gd name="T11" fmla="*/ 140 h 141"/>
                    <a:gd name="T12" fmla="*/ 4 w 168"/>
                    <a:gd name="T13" fmla="*/ 135 h 141"/>
                    <a:gd name="T14" fmla="*/ 22 w 168"/>
                    <a:gd name="T15" fmla="*/ 109 h 141"/>
                    <a:gd name="T16" fmla="*/ 31 w 168"/>
                    <a:gd name="T17" fmla="*/ 93 h 141"/>
                    <a:gd name="T18" fmla="*/ 69 w 168"/>
                    <a:gd name="T19" fmla="*/ 52 h 141"/>
                    <a:gd name="T20" fmla="*/ 117 w 168"/>
                    <a:gd name="T21" fmla="*/ 18 h 141"/>
                    <a:gd name="T22" fmla="*/ 133 w 168"/>
                    <a:gd name="T23" fmla="*/ 11 h 141"/>
                    <a:gd name="T24" fmla="*/ 160 w 168"/>
                    <a:gd name="T25" fmla="*/ 1 h 141"/>
                    <a:gd name="T26" fmla="*/ 168 w 168"/>
                    <a:gd name="T27" fmla="*/ 2 h 141"/>
                    <a:gd name="T28" fmla="*/ 164 w 168"/>
                    <a:gd name="T29" fmla="*/ 5 h 141"/>
                    <a:gd name="T30" fmla="*/ 142 w 168"/>
                    <a:gd name="T31" fmla="*/ 17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8" h="141">
                      <a:moveTo>
                        <a:pt x="142" y="17"/>
                      </a:moveTo>
                      <a:cubicBezTo>
                        <a:pt x="135" y="21"/>
                        <a:pt x="129" y="27"/>
                        <a:pt x="122" y="31"/>
                      </a:cubicBezTo>
                      <a:cubicBezTo>
                        <a:pt x="105" y="42"/>
                        <a:pt x="89" y="55"/>
                        <a:pt x="73" y="68"/>
                      </a:cubicBezTo>
                      <a:cubicBezTo>
                        <a:pt x="50" y="86"/>
                        <a:pt x="31" y="109"/>
                        <a:pt x="13" y="132"/>
                      </a:cubicBezTo>
                      <a:cubicBezTo>
                        <a:pt x="10" y="136"/>
                        <a:pt x="6" y="139"/>
                        <a:pt x="1" y="141"/>
                      </a:cubicBezTo>
                      <a:cubicBezTo>
                        <a:pt x="1" y="141"/>
                        <a:pt x="1" y="140"/>
                        <a:pt x="0" y="140"/>
                      </a:cubicBezTo>
                      <a:cubicBezTo>
                        <a:pt x="1" y="138"/>
                        <a:pt x="2" y="136"/>
                        <a:pt x="4" y="135"/>
                      </a:cubicBezTo>
                      <a:cubicBezTo>
                        <a:pt x="12" y="128"/>
                        <a:pt x="17" y="118"/>
                        <a:pt x="22" y="109"/>
                      </a:cubicBezTo>
                      <a:cubicBezTo>
                        <a:pt x="26" y="104"/>
                        <a:pt x="28" y="98"/>
                        <a:pt x="31" y="93"/>
                      </a:cubicBezTo>
                      <a:cubicBezTo>
                        <a:pt x="43" y="78"/>
                        <a:pt x="56" y="65"/>
                        <a:pt x="69" y="52"/>
                      </a:cubicBezTo>
                      <a:cubicBezTo>
                        <a:pt x="84" y="39"/>
                        <a:pt x="100" y="28"/>
                        <a:pt x="117" y="18"/>
                      </a:cubicBezTo>
                      <a:cubicBezTo>
                        <a:pt x="122" y="15"/>
                        <a:pt x="128" y="13"/>
                        <a:pt x="133" y="11"/>
                      </a:cubicBezTo>
                      <a:cubicBezTo>
                        <a:pt x="142" y="8"/>
                        <a:pt x="152" y="7"/>
                        <a:pt x="160" y="1"/>
                      </a:cubicBezTo>
                      <a:cubicBezTo>
                        <a:pt x="162" y="0"/>
                        <a:pt x="165" y="0"/>
                        <a:pt x="168" y="2"/>
                      </a:cubicBezTo>
                      <a:cubicBezTo>
                        <a:pt x="166" y="3"/>
                        <a:pt x="165" y="4"/>
                        <a:pt x="164" y="5"/>
                      </a:cubicBezTo>
                      <a:cubicBezTo>
                        <a:pt x="156" y="9"/>
                        <a:pt x="149" y="13"/>
                        <a:pt x="142" y="1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16" y="263"/>
                  <a:ext cx="202" cy="294"/>
                </a:xfrm>
                <a:custGeom>
                  <a:avLst/>
                  <a:gdLst>
                    <a:gd name="T0" fmla="*/ 218 w 248"/>
                    <a:gd name="T1" fmla="*/ 23 h 363"/>
                    <a:gd name="T2" fmla="*/ 238 w 248"/>
                    <a:gd name="T3" fmla="*/ 81 h 363"/>
                    <a:gd name="T4" fmla="*/ 246 w 248"/>
                    <a:gd name="T5" fmla="*/ 136 h 363"/>
                    <a:gd name="T6" fmla="*/ 218 w 248"/>
                    <a:gd name="T7" fmla="*/ 237 h 363"/>
                    <a:gd name="T8" fmla="*/ 60 w 248"/>
                    <a:gd name="T9" fmla="*/ 341 h 363"/>
                    <a:gd name="T10" fmla="*/ 1 w 248"/>
                    <a:gd name="T11" fmla="*/ 355 h 363"/>
                    <a:gd name="T12" fmla="*/ 13 w 248"/>
                    <a:gd name="T13" fmla="*/ 342 h 363"/>
                    <a:gd name="T14" fmla="*/ 55 w 248"/>
                    <a:gd name="T15" fmla="*/ 303 h 363"/>
                    <a:gd name="T16" fmla="*/ 132 w 248"/>
                    <a:gd name="T17" fmla="*/ 190 h 363"/>
                    <a:gd name="T18" fmla="*/ 171 w 248"/>
                    <a:gd name="T19" fmla="*/ 64 h 363"/>
                    <a:gd name="T20" fmla="*/ 177 w 248"/>
                    <a:gd name="T21" fmla="*/ 31 h 363"/>
                    <a:gd name="T22" fmla="*/ 192 w 248"/>
                    <a:gd name="T23" fmla="*/ 2 h 363"/>
                    <a:gd name="T24" fmla="*/ 194 w 248"/>
                    <a:gd name="T25" fmla="*/ 2 h 363"/>
                    <a:gd name="T26" fmla="*/ 218 w 248"/>
                    <a:gd name="T27" fmla="*/ 23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8" h="363">
                      <a:moveTo>
                        <a:pt x="218" y="23"/>
                      </a:moveTo>
                      <a:cubicBezTo>
                        <a:pt x="226" y="38"/>
                        <a:pt x="235" y="63"/>
                        <a:pt x="238" y="81"/>
                      </a:cubicBezTo>
                      <a:cubicBezTo>
                        <a:pt x="241" y="93"/>
                        <a:pt x="246" y="121"/>
                        <a:pt x="246" y="136"/>
                      </a:cubicBezTo>
                      <a:cubicBezTo>
                        <a:pt x="248" y="173"/>
                        <a:pt x="237" y="209"/>
                        <a:pt x="218" y="237"/>
                      </a:cubicBezTo>
                      <a:cubicBezTo>
                        <a:pt x="187" y="280"/>
                        <a:pt x="122" y="319"/>
                        <a:pt x="60" y="341"/>
                      </a:cubicBezTo>
                      <a:cubicBezTo>
                        <a:pt x="46" y="346"/>
                        <a:pt x="4" y="363"/>
                        <a:pt x="1" y="355"/>
                      </a:cubicBezTo>
                      <a:cubicBezTo>
                        <a:pt x="0" y="351"/>
                        <a:pt x="4" y="350"/>
                        <a:pt x="13" y="342"/>
                      </a:cubicBezTo>
                      <a:cubicBezTo>
                        <a:pt x="27" y="329"/>
                        <a:pt x="44" y="312"/>
                        <a:pt x="55" y="303"/>
                      </a:cubicBezTo>
                      <a:cubicBezTo>
                        <a:pt x="99" y="267"/>
                        <a:pt x="113" y="237"/>
                        <a:pt x="132" y="190"/>
                      </a:cubicBezTo>
                      <a:cubicBezTo>
                        <a:pt x="151" y="144"/>
                        <a:pt x="161" y="114"/>
                        <a:pt x="171" y="64"/>
                      </a:cubicBezTo>
                      <a:cubicBezTo>
                        <a:pt x="172" y="54"/>
                        <a:pt x="173" y="47"/>
                        <a:pt x="177" y="31"/>
                      </a:cubicBezTo>
                      <a:cubicBezTo>
                        <a:pt x="180" y="19"/>
                        <a:pt x="183" y="5"/>
                        <a:pt x="192" y="2"/>
                      </a:cubicBezTo>
                      <a:cubicBezTo>
                        <a:pt x="193" y="1"/>
                        <a:pt x="193" y="2"/>
                        <a:pt x="194" y="2"/>
                      </a:cubicBezTo>
                      <a:cubicBezTo>
                        <a:pt x="205" y="0"/>
                        <a:pt x="213" y="13"/>
                        <a:pt x="218" y="2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18" y="304"/>
                  <a:ext cx="191" cy="248"/>
                </a:xfrm>
                <a:custGeom>
                  <a:avLst/>
                  <a:gdLst>
                    <a:gd name="T0" fmla="*/ 198 w 235"/>
                    <a:gd name="T1" fmla="*/ 19 h 307"/>
                    <a:gd name="T2" fmla="*/ 173 w 235"/>
                    <a:gd name="T3" fmla="*/ 124 h 307"/>
                    <a:gd name="T4" fmla="*/ 218 w 235"/>
                    <a:gd name="T5" fmla="*/ 18 h 307"/>
                    <a:gd name="T6" fmla="*/ 178 w 235"/>
                    <a:gd name="T7" fmla="*/ 172 h 307"/>
                    <a:gd name="T8" fmla="*/ 203 w 235"/>
                    <a:gd name="T9" fmla="*/ 121 h 307"/>
                    <a:gd name="T10" fmla="*/ 224 w 235"/>
                    <a:gd name="T11" fmla="*/ 67 h 307"/>
                    <a:gd name="T12" fmla="*/ 171 w 235"/>
                    <a:gd name="T13" fmla="*/ 208 h 307"/>
                    <a:gd name="T14" fmla="*/ 228 w 235"/>
                    <a:gd name="T15" fmla="*/ 98 h 307"/>
                    <a:gd name="T16" fmla="*/ 232 w 235"/>
                    <a:gd name="T17" fmla="*/ 98 h 307"/>
                    <a:gd name="T18" fmla="*/ 227 w 235"/>
                    <a:gd name="T19" fmla="*/ 135 h 307"/>
                    <a:gd name="T20" fmla="*/ 222 w 235"/>
                    <a:gd name="T21" fmla="*/ 137 h 307"/>
                    <a:gd name="T22" fmla="*/ 184 w 235"/>
                    <a:gd name="T23" fmla="*/ 204 h 307"/>
                    <a:gd name="T24" fmla="*/ 136 w 235"/>
                    <a:gd name="T25" fmla="*/ 250 h 307"/>
                    <a:gd name="T26" fmla="*/ 125 w 235"/>
                    <a:gd name="T27" fmla="*/ 258 h 307"/>
                    <a:gd name="T28" fmla="*/ 64 w 235"/>
                    <a:gd name="T29" fmla="*/ 286 h 307"/>
                    <a:gd name="T30" fmla="*/ 74 w 235"/>
                    <a:gd name="T31" fmla="*/ 263 h 307"/>
                    <a:gd name="T32" fmla="*/ 40 w 235"/>
                    <a:gd name="T33" fmla="*/ 278 h 307"/>
                    <a:gd name="T34" fmla="*/ 64 w 235"/>
                    <a:gd name="T35" fmla="*/ 246 h 307"/>
                    <a:gd name="T36" fmla="*/ 67 w 235"/>
                    <a:gd name="T37" fmla="*/ 242 h 307"/>
                    <a:gd name="T38" fmla="*/ 141 w 235"/>
                    <a:gd name="T39" fmla="*/ 115 h 307"/>
                    <a:gd name="T40" fmla="*/ 174 w 235"/>
                    <a:gd name="T41" fmla="*/ 28 h 307"/>
                    <a:gd name="T42" fmla="*/ 155 w 235"/>
                    <a:gd name="T43" fmla="*/ 124 h 307"/>
                    <a:gd name="T44" fmla="*/ 208 w 235"/>
                    <a:gd name="T45" fmla="*/ 51 h 307"/>
                    <a:gd name="T46" fmla="*/ 176 w 235"/>
                    <a:gd name="T47" fmla="*/ 89 h 307"/>
                    <a:gd name="T48" fmla="*/ 195 w 235"/>
                    <a:gd name="T49" fmla="*/ 107 h 307"/>
                    <a:gd name="T50" fmla="*/ 163 w 235"/>
                    <a:gd name="T51" fmla="*/ 133 h 307"/>
                    <a:gd name="T52" fmla="*/ 150 w 235"/>
                    <a:gd name="T53" fmla="*/ 149 h 307"/>
                    <a:gd name="T54" fmla="*/ 145 w 235"/>
                    <a:gd name="T55" fmla="*/ 189 h 307"/>
                    <a:gd name="T56" fmla="*/ 205 w 235"/>
                    <a:gd name="T57" fmla="*/ 119 h 307"/>
                    <a:gd name="T58" fmla="*/ 136 w 235"/>
                    <a:gd name="T59" fmla="*/ 179 h 307"/>
                    <a:gd name="T60" fmla="*/ 92 w 235"/>
                    <a:gd name="T61" fmla="*/ 229 h 307"/>
                    <a:gd name="T62" fmla="*/ 114 w 235"/>
                    <a:gd name="T63" fmla="*/ 213 h 307"/>
                    <a:gd name="T64" fmla="*/ 171 w 235"/>
                    <a:gd name="T65" fmla="*/ 179 h 307"/>
                    <a:gd name="T66" fmla="*/ 182 w 235"/>
                    <a:gd name="T67" fmla="*/ 185 h 307"/>
                    <a:gd name="T68" fmla="*/ 172 w 235"/>
                    <a:gd name="T69" fmla="*/ 187 h 307"/>
                    <a:gd name="T70" fmla="*/ 132 w 235"/>
                    <a:gd name="T71" fmla="*/ 196 h 307"/>
                    <a:gd name="T72" fmla="*/ 170 w 235"/>
                    <a:gd name="T73" fmla="*/ 185 h 307"/>
                    <a:gd name="T74" fmla="*/ 129 w 235"/>
                    <a:gd name="T75" fmla="*/ 215 h 307"/>
                    <a:gd name="T76" fmla="*/ 97 w 235"/>
                    <a:gd name="T77" fmla="*/ 221 h 307"/>
                    <a:gd name="T78" fmla="*/ 193 w 235"/>
                    <a:gd name="T79" fmla="*/ 189 h 307"/>
                    <a:gd name="T80" fmla="*/ 166 w 235"/>
                    <a:gd name="T81" fmla="*/ 198 h 307"/>
                    <a:gd name="T82" fmla="*/ 146 w 235"/>
                    <a:gd name="T83" fmla="*/ 208 h 307"/>
                    <a:gd name="T84" fmla="*/ 105 w 235"/>
                    <a:gd name="T85" fmla="*/ 222 h 307"/>
                    <a:gd name="T86" fmla="*/ 120 w 235"/>
                    <a:gd name="T87" fmla="*/ 221 h 307"/>
                    <a:gd name="T88" fmla="*/ 154 w 235"/>
                    <a:gd name="T89" fmla="*/ 210 h 307"/>
                    <a:gd name="T90" fmla="*/ 75 w 235"/>
                    <a:gd name="T91" fmla="*/ 243 h 307"/>
                    <a:gd name="T92" fmla="*/ 123 w 235"/>
                    <a:gd name="T93" fmla="*/ 228 h 307"/>
                    <a:gd name="T94" fmla="*/ 108 w 235"/>
                    <a:gd name="T95" fmla="*/ 247 h 307"/>
                    <a:gd name="T96" fmla="*/ 101 w 235"/>
                    <a:gd name="T97" fmla="*/ 26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35" h="307">
                      <a:moveTo>
                        <a:pt x="185" y="50"/>
                      </a:moveTo>
                      <a:cubicBezTo>
                        <a:pt x="184" y="54"/>
                        <a:pt x="182" y="61"/>
                        <a:pt x="183" y="63"/>
                      </a:cubicBezTo>
                      <a:cubicBezTo>
                        <a:pt x="192" y="53"/>
                        <a:pt x="189" y="32"/>
                        <a:pt x="198" y="19"/>
                      </a:cubicBezTo>
                      <a:cubicBezTo>
                        <a:pt x="196" y="29"/>
                        <a:pt x="194" y="39"/>
                        <a:pt x="194" y="47"/>
                      </a:cubicBezTo>
                      <a:cubicBezTo>
                        <a:pt x="200" y="32"/>
                        <a:pt x="200" y="14"/>
                        <a:pt x="207" y="0"/>
                      </a:cubicBezTo>
                      <a:cubicBezTo>
                        <a:pt x="198" y="43"/>
                        <a:pt x="185" y="84"/>
                        <a:pt x="173" y="124"/>
                      </a:cubicBezTo>
                      <a:cubicBezTo>
                        <a:pt x="183" y="107"/>
                        <a:pt x="188" y="87"/>
                        <a:pt x="195" y="68"/>
                      </a:cubicBezTo>
                      <a:cubicBezTo>
                        <a:pt x="195" y="81"/>
                        <a:pt x="191" y="92"/>
                        <a:pt x="190" y="105"/>
                      </a:cubicBezTo>
                      <a:cubicBezTo>
                        <a:pt x="201" y="76"/>
                        <a:pt x="204" y="43"/>
                        <a:pt x="218" y="18"/>
                      </a:cubicBezTo>
                      <a:cubicBezTo>
                        <a:pt x="212" y="43"/>
                        <a:pt x="209" y="69"/>
                        <a:pt x="202" y="94"/>
                      </a:cubicBezTo>
                      <a:cubicBezTo>
                        <a:pt x="208" y="85"/>
                        <a:pt x="209" y="74"/>
                        <a:pt x="213" y="64"/>
                      </a:cubicBezTo>
                      <a:cubicBezTo>
                        <a:pt x="207" y="103"/>
                        <a:pt x="188" y="139"/>
                        <a:pt x="178" y="172"/>
                      </a:cubicBezTo>
                      <a:cubicBezTo>
                        <a:pt x="184" y="165"/>
                        <a:pt x="189" y="159"/>
                        <a:pt x="193" y="151"/>
                      </a:cubicBezTo>
                      <a:cubicBezTo>
                        <a:pt x="197" y="140"/>
                        <a:pt x="196" y="128"/>
                        <a:pt x="202" y="117"/>
                      </a:cubicBezTo>
                      <a:cubicBezTo>
                        <a:pt x="203" y="119"/>
                        <a:pt x="200" y="121"/>
                        <a:pt x="203" y="121"/>
                      </a:cubicBezTo>
                      <a:cubicBezTo>
                        <a:pt x="211" y="93"/>
                        <a:pt x="218" y="63"/>
                        <a:pt x="227" y="35"/>
                      </a:cubicBezTo>
                      <a:cubicBezTo>
                        <a:pt x="223" y="59"/>
                        <a:pt x="215" y="81"/>
                        <a:pt x="212" y="105"/>
                      </a:cubicBezTo>
                      <a:cubicBezTo>
                        <a:pt x="220" y="94"/>
                        <a:pt x="217" y="78"/>
                        <a:pt x="224" y="67"/>
                      </a:cubicBezTo>
                      <a:cubicBezTo>
                        <a:pt x="224" y="72"/>
                        <a:pt x="222" y="77"/>
                        <a:pt x="222" y="82"/>
                      </a:cubicBezTo>
                      <a:cubicBezTo>
                        <a:pt x="222" y="83"/>
                        <a:pt x="224" y="81"/>
                        <a:pt x="225" y="82"/>
                      </a:cubicBezTo>
                      <a:cubicBezTo>
                        <a:pt x="212" y="126"/>
                        <a:pt x="195" y="171"/>
                        <a:pt x="171" y="208"/>
                      </a:cubicBezTo>
                      <a:cubicBezTo>
                        <a:pt x="196" y="180"/>
                        <a:pt x="207" y="146"/>
                        <a:pt x="219" y="112"/>
                      </a:cubicBezTo>
                      <a:cubicBezTo>
                        <a:pt x="215" y="140"/>
                        <a:pt x="200" y="166"/>
                        <a:pt x="189" y="189"/>
                      </a:cubicBezTo>
                      <a:cubicBezTo>
                        <a:pt x="212" y="163"/>
                        <a:pt x="220" y="130"/>
                        <a:pt x="228" y="98"/>
                      </a:cubicBezTo>
                      <a:cubicBezTo>
                        <a:pt x="230" y="103"/>
                        <a:pt x="225" y="109"/>
                        <a:pt x="227" y="112"/>
                      </a:cubicBezTo>
                      <a:cubicBezTo>
                        <a:pt x="231" y="103"/>
                        <a:pt x="230" y="92"/>
                        <a:pt x="235" y="83"/>
                      </a:cubicBezTo>
                      <a:cubicBezTo>
                        <a:pt x="235" y="89"/>
                        <a:pt x="233" y="93"/>
                        <a:pt x="232" y="98"/>
                      </a:cubicBezTo>
                      <a:cubicBezTo>
                        <a:pt x="233" y="100"/>
                        <a:pt x="235" y="99"/>
                        <a:pt x="234" y="101"/>
                      </a:cubicBezTo>
                      <a:cubicBezTo>
                        <a:pt x="233" y="108"/>
                        <a:pt x="231" y="113"/>
                        <a:pt x="229" y="119"/>
                      </a:cubicBezTo>
                      <a:cubicBezTo>
                        <a:pt x="227" y="124"/>
                        <a:pt x="228" y="130"/>
                        <a:pt x="227" y="135"/>
                      </a:cubicBezTo>
                      <a:cubicBezTo>
                        <a:pt x="221" y="162"/>
                        <a:pt x="204" y="193"/>
                        <a:pt x="192" y="215"/>
                      </a:cubicBezTo>
                      <a:cubicBezTo>
                        <a:pt x="186" y="218"/>
                        <a:pt x="182" y="226"/>
                        <a:pt x="176" y="227"/>
                      </a:cubicBezTo>
                      <a:cubicBezTo>
                        <a:pt x="202" y="203"/>
                        <a:pt x="215" y="168"/>
                        <a:pt x="222" y="137"/>
                      </a:cubicBezTo>
                      <a:cubicBezTo>
                        <a:pt x="211" y="162"/>
                        <a:pt x="199" y="189"/>
                        <a:pt x="183" y="212"/>
                      </a:cubicBezTo>
                      <a:cubicBezTo>
                        <a:pt x="176" y="221"/>
                        <a:pt x="168" y="229"/>
                        <a:pt x="160" y="237"/>
                      </a:cubicBezTo>
                      <a:cubicBezTo>
                        <a:pt x="168" y="226"/>
                        <a:pt x="179" y="213"/>
                        <a:pt x="184" y="204"/>
                      </a:cubicBezTo>
                      <a:cubicBezTo>
                        <a:pt x="171" y="216"/>
                        <a:pt x="164" y="234"/>
                        <a:pt x="150" y="243"/>
                      </a:cubicBezTo>
                      <a:cubicBezTo>
                        <a:pt x="153" y="240"/>
                        <a:pt x="157" y="234"/>
                        <a:pt x="156" y="233"/>
                      </a:cubicBezTo>
                      <a:cubicBezTo>
                        <a:pt x="150" y="238"/>
                        <a:pt x="145" y="248"/>
                        <a:pt x="136" y="250"/>
                      </a:cubicBezTo>
                      <a:cubicBezTo>
                        <a:pt x="149" y="235"/>
                        <a:pt x="168" y="223"/>
                        <a:pt x="176" y="206"/>
                      </a:cubicBezTo>
                      <a:cubicBezTo>
                        <a:pt x="167" y="213"/>
                        <a:pt x="160" y="223"/>
                        <a:pt x="151" y="232"/>
                      </a:cubicBezTo>
                      <a:cubicBezTo>
                        <a:pt x="143" y="240"/>
                        <a:pt x="134" y="252"/>
                        <a:pt x="125" y="258"/>
                      </a:cubicBezTo>
                      <a:cubicBezTo>
                        <a:pt x="116" y="265"/>
                        <a:pt x="101" y="268"/>
                        <a:pt x="92" y="274"/>
                      </a:cubicBezTo>
                      <a:cubicBezTo>
                        <a:pt x="95" y="270"/>
                        <a:pt x="101" y="264"/>
                        <a:pt x="101" y="262"/>
                      </a:cubicBezTo>
                      <a:cubicBezTo>
                        <a:pt x="91" y="270"/>
                        <a:pt x="82" y="283"/>
                        <a:pt x="64" y="286"/>
                      </a:cubicBezTo>
                      <a:cubicBezTo>
                        <a:pt x="67" y="283"/>
                        <a:pt x="71" y="280"/>
                        <a:pt x="73" y="277"/>
                      </a:cubicBezTo>
                      <a:cubicBezTo>
                        <a:pt x="66" y="284"/>
                        <a:pt x="57" y="291"/>
                        <a:pt x="43" y="292"/>
                      </a:cubicBezTo>
                      <a:cubicBezTo>
                        <a:pt x="55" y="284"/>
                        <a:pt x="69" y="272"/>
                        <a:pt x="74" y="263"/>
                      </a:cubicBezTo>
                      <a:cubicBezTo>
                        <a:pt x="57" y="275"/>
                        <a:pt x="45" y="295"/>
                        <a:pt x="18" y="301"/>
                      </a:cubicBezTo>
                      <a:cubicBezTo>
                        <a:pt x="38" y="287"/>
                        <a:pt x="55" y="271"/>
                        <a:pt x="69" y="254"/>
                      </a:cubicBezTo>
                      <a:cubicBezTo>
                        <a:pt x="60" y="262"/>
                        <a:pt x="50" y="270"/>
                        <a:pt x="40" y="278"/>
                      </a:cubicBezTo>
                      <a:cubicBezTo>
                        <a:pt x="28" y="289"/>
                        <a:pt x="18" y="303"/>
                        <a:pt x="0" y="307"/>
                      </a:cubicBezTo>
                      <a:cubicBezTo>
                        <a:pt x="15" y="290"/>
                        <a:pt x="41" y="274"/>
                        <a:pt x="50" y="257"/>
                      </a:cubicBezTo>
                      <a:cubicBezTo>
                        <a:pt x="56" y="254"/>
                        <a:pt x="61" y="247"/>
                        <a:pt x="64" y="246"/>
                      </a:cubicBezTo>
                      <a:cubicBezTo>
                        <a:pt x="59" y="253"/>
                        <a:pt x="49" y="262"/>
                        <a:pt x="46" y="268"/>
                      </a:cubicBezTo>
                      <a:cubicBezTo>
                        <a:pt x="64" y="251"/>
                        <a:pt x="82" y="234"/>
                        <a:pt x="95" y="215"/>
                      </a:cubicBezTo>
                      <a:cubicBezTo>
                        <a:pt x="87" y="224"/>
                        <a:pt x="78" y="237"/>
                        <a:pt x="67" y="242"/>
                      </a:cubicBezTo>
                      <a:cubicBezTo>
                        <a:pt x="105" y="204"/>
                        <a:pt x="140" y="163"/>
                        <a:pt x="149" y="111"/>
                      </a:cubicBezTo>
                      <a:cubicBezTo>
                        <a:pt x="143" y="119"/>
                        <a:pt x="140" y="134"/>
                        <a:pt x="132" y="139"/>
                      </a:cubicBezTo>
                      <a:cubicBezTo>
                        <a:pt x="135" y="132"/>
                        <a:pt x="138" y="123"/>
                        <a:pt x="141" y="115"/>
                      </a:cubicBezTo>
                      <a:cubicBezTo>
                        <a:pt x="144" y="107"/>
                        <a:pt x="146" y="98"/>
                        <a:pt x="151" y="93"/>
                      </a:cubicBezTo>
                      <a:cubicBezTo>
                        <a:pt x="148" y="100"/>
                        <a:pt x="146" y="108"/>
                        <a:pt x="143" y="116"/>
                      </a:cubicBezTo>
                      <a:cubicBezTo>
                        <a:pt x="160" y="90"/>
                        <a:pt x="163" y="57"/>
                        <a:pt x="174" y="28"/>
                      </a:cubicBezTo>
                      <a:cubicBezTo>
                        <a:pt x="167" y="70"/>
                        <a:pt x="153" y="108"/>
                        <a:pt x="141" y="147"/>
                      </a:cubicBezTo>
                      <a:cubicBezTo>
                        <a:pt x="165" y="104"/>
                        <a:pt x="172" y="52"/>
                        <a:pt x="188" y="4"/>
                      </a:cubicBezTo>
                      <a:cubicBezTo>
                        <a:pt x="181" y="46"/>
                        <a:pt x="167" y="85"/>
                        <a:pt x="155" y="124"/>
                      </a:cubicBezTo>
                      <a:cubicBezTo>
                        <a:pt x="169" y="102"/>
                        <a:pt x="177" y="72"/>
                        <a:pt x="185" y="50"/>
                      </a:cubicBezTo>
                      <a:moveTo>
                        <a:pt x="210" y="42"/>
                      </a:moveTo>
                      <a:cubicBezTo>
                        <a:pt x="208" y="44"/>
                        <a:pt x="208" y="48"/>
                        <a:pt x="208" y="51"/>
                      </a:cubicBezTo>
                      <a:cubicBezTo>
                        <a:pt x="210" y="48"/>
                        <a:pt x="210" y="45"/>
                        <a:pt x="210" y="42"/>
                      </a:cubicBezTo>
                      <a:moveTo>
                        <a:pt x="179" y="80"/>
                      </a:moveTo>
                      <a:cubicBezTo>
                        <a:pt x="180" y="78"/>
                        <a:pt x="177" y="87"/>
                        <a:pt x="176" y="89"/>
                      </a:cubicBezTo>
                      <a:cubicBezTo>
                        <a:pt x="176" y="93"/>
                        <a:pt x="180" y="83"/>
                        <a:pt x="179" y="80"/>
                      </a:cubicBezTo>
                      <a:moveTo>
                        <a:pt x="201" y="85"/>
                      </a:moveTo>
                      <a:cubicBezTo>
                        <a:pt x="198" y="92"/>
                        <a:pt x="196" y="99"/>
                        <a:pt x="195" y="107"/>
                      </a:cubicBezTo>
                      <a:cubicBezTo>
                        <a:pt x="195" y="105"/>
                        <a:pt x="201" y="93"/>
                        <a:pt x="201" y="85"/>
                      </a:cubicBezTo>
                      <a:moveTo>
                        <a:pt x="173" y="102"/>
                      </a:moveTo>
                      <a:cubicBezTo>
                        <a:pt x="169" y="112"/>
                        <a:pt x="167" y="123"/>
                        <a:pt x="163" y="133"/>
                      </a:cubicBezTo>
                      <a:cubicBezTo>
                        <a:pt x="168" y="126"/>
                        <a:pt x="171" y="112"/>
                        <a:pt x="173" y="102"/>
                      </a:cubicBezTo>
                      <a:moveTo>
                        <a:pt x="167" y="110"/>
                      </a:moveTo>
                      <a:cubicBezTo>
                        <a:pt x="160" y="119"/>
                        <a:pt x="155" y="136"/>
                        <a:pt x="150" y="149"/>
                      </a:cubicBezTo>
                      <a:cubicBezTo>
                        <a:pt x="158" y="137"/>
                        <a:pt x="162" y="123"/>
                        <a:pt x="167" y="110"/>
                      </a:cubicBezTo>
                      <a:moveTo>
                        <a:pt x="187" y="105"/>
                      </a:moveTo>
                      <a:cubicBezTo>
                        <a:pt x="174" y="133"/>
                        <a:pt x="161" y="162"/>
                        <a:pt x="145" y="189"/>
                      </a:cubicBezTo>
                      <a:cubicBezTo>
                        <a:pt x="169" y="169"/>
                        <a:pt x="181" y="136"/>
                        <a:pt x="187" y="105"/>
                      </a:cubicBezTo>
                      <a:moveTo>
                        <a:pt x="208" y="112"/>
                      </a:moveTo>
                      <a:cubicBezTo>
                        <a:pt x="206" y="110"/>
                        <a:pt x="206" y="117"/>
                        <a:pt x="205" y="119"/>
                      </a:cubicBezTo>
                      <a:cubicBezTo>
                        <a:pt x="208" y="120"/>
                        <a:pt x="207" y="113"/>
                        <a:pt x="208" y="112"/>
                      </a:cubicBezTo>
                      <a:moveTo>
                        <a:pt x="160" y="136"/>
                      </a:moveTo>
                      <a:cubicBezTo>
                        <a:pt x="152" y="150"/>
                        <a:pt x="144" y="164"/>
                        <a:pt x="136" y="179"/>
                      </a:cubicBezTo>
                      <a:cubicBezTo>
                        <a:pt x="143" y="170"/>
                        <a:pt x="159" y="153"/>
                        <a:pt x="160" y="136"/>
                      </a:cubicBezTo>
                      <a:moveTo>
                        <a:pt x="148" y="148"/>
                      </a:moveTo>
                      <a:cubicBezTo>
                        <a:pt x="128" y="171"/>
                        <a:pt x="116" y="205"/>
                        <a:pt x="92" y="229"/>
                      </a:cubicBezTo>
                      <a:cubicBezTo>
                        <a:pt x="119" y="209"/>
                        <a:pt x="132" y="176"/>
                        <a:pt x="148" y="148"/>
                      </a:cubicBezTo>
                      <a:moveTo>
                        <a:pt x="147" y="170"/>
                      </a:moveTo>
                      <a:cubicBezTo>
                        <a:pt x="136" y="182"/>
                        <a:pt x="124" y="199"/>
                        <a:pt x="114" y="213"/>
                      </a:cubicBezTo>
                      <a:cubicBezTo>
                        <a:pt x="125" y="202"/>
                        <a:pt x="137" y="184"/>
                        <a:pt x="147" y="170"/>
                      </a:cubicBezTo>
                      <a:moveTo>
                        <a:pt x="176" y="169"/>
                      </a:moveTo>
                      <a:cubicBezTo>
                        <a:pt x="174" y="170"/>
                        <a:pt x="171" y="176"/>
                        <a:pt x="171" y="179"/>
                      </a:cubicBezTo>
                      <a:cubicBezTo>
                        <a:pt x="174" y="176"/>
                        <a:pt x="173" y="172"/>
                        <a:pt x="176" y="169"/>
                      </a:cubicBezTo>
                      <a:moveTo>
                        <a:pt x="192" y="164"/>
                      </a:moveTo>
                      <a:cubicBezTo>
                        <a:pt x="188" y="171"/>
                        <a:pt x="185" y="178"/>
                        <a:pt x="182" y="185"/>
                      </a:cubicBezTo>
                      <a:cubicBezTo>
                        <a:pt x="186" y="182"/>
                        <a:pt x="190" y="171"/>
                        <a:pt x="192" y="164"/>
                      </a:cubicBezTo>
                      <a:moveTo>
                        <a:pt x="183" y="170"/>
                      </a:moveTo>
                      <a:cubicBezTo>
                        <a:pt x="178" y="172"/>
                        <a:pt x="173" y="182"/>
                        <a:pt x="172" y="187"/>
                      </a:cubicBezTo>
                      <a:cubicBezTo>
                        <a:pt x="169" y="191"/>
                        <a:pt x="169" y="191"/>
                        <a:pt x="174" y="184"/>
                      </a:cubicBezTo>
                      <a:cubicBezTo>
                        <a:pt x="177" y="180"/>
                        <a:pt x="181" y="175"/>
                        <a:pt x="183" y="170"/>
                      </a:cubicBezTo>
                      <a:moveTo>
                        <a:pt x="132" y="196"/>
                      </a:moveTo>
                      <a:cubicBezTo>
                        <a:pt x="122" y="207"/>
                        <a:pt x="110" y="224"/>
                        <a:pt x="99" y="237"/>
                      </a:cubicBezTo>
                      <a:cubicBezTo>
                        <a:pt x="112" y="227"/>
                        <a:pt x="122" y="210"/>
                        <a:pt x="132" y="196"/>
                      </a:cubicBezTo>
                      <a:moveTo>
                        <a:pt x="170" y="185"/>
                      </a:moveTo>
                      <a:cubicBezTo>
                        <a:pt x="164" y="186"/>
                        <a:pt x="163" y="196"/>
                        <a:pt x="158" y="200"/>
                      </a:cubicBezTo>
                      <a:cubicBezTo>
                        <a:pt x="164" y="199"/>
                        <a:pt x="165" y="189"/>
                        <a:pt x="170" y="185"/>
                      </a:cubicBezTo>
                      <a:moveTo>
                        <a:pt x="129" y="215"/>
                      </a:moveTo>
                      <a:cubicBezTo>
                        <a:pt x="135" y="210"/>
                        <a:pt x="138" y="203"/>
                        <a:pt x="143" y="197"/>
                      </a:cubicBezTo>
                      <a:cubicBezTo>
                        <a:pt x="140" y="198"/>
                        <a:pt x="131" y="209"/>
                        <a:pt x="129" y="215"/>
                      </a:cubicBezTo>
                      <a:moveTo>
                        <a:pt x="97" y="221"/>
                      </a:moveTo>
                      <a:cubicBezTo>
                        <a:pt x="92" y="223"/>
                        <a:pt x="87" y="233"/>
                        <a:pt x="82" y="238"/>
                      </a:cubicBezTo>
                      <a:cubicBezTo>
                        <a:pt x="88" y="235"/>
                        <a:pt x="92" y="226"/>
                        <a:pt x="97" y="221"/>
                      </a:cubicBezTo>
                      <a:moveTo>
                        <a:pt x="193" y="189"/>
                      </a:moveTo>
                      <a:cubicBezTo>
                        <a:pt x="188" y="192"/>
                        <a:pt x="182" y="200"/>
                        <a:pt x="179" y="206"/>
                      </a:cubicBezTo>
                      <a:cubicBezTo>
                        <a:pt x="185" y="204"/>
                        <a:pt x="188" y="194"/>
                        <a:pt x="193" y="189"/>
                      </a:cubicBezTo>
                      <a:moveTo>
                        <a:pt x="166" y="198"/>
                      </a:moveTo>
                      <a:cubicBezTo>
                        <a:pt x="162" y="200"/>
                        <a:pt x="158" y="208"/>
                        <a:pt x="154" y="213"/>
                      </a:cubicBezTo>
                      <a:cubicBezTo>
                        <a:pt x="159" y="211"/>
                        <a:pt x="162" y="202"/>
                        <a:pt x="166" y="198"/>
                      </a:cubicBezTo>
                      <a:moveTo>
                        <a:pt x="146" y="208"/>
                      </a:moveTo>
                      <a:cubicBezTo>
                        <a:pt x="140" y="213"/>
                        <a:pt x="133" y="225"/>
                        <a:pt x="127" y="232"/>
                      </a:cubicBezTo>
                      <a:cubicBezTo>
                        <a:pt x="135" y="228"/>
                        <a:pt x="141" y="216"/>
                        <a:pt x="146" y="208"/>
                      </a:cubicBezTo>
                      <a:moveTo>
                        <a:pt x="105" y="222"/>
                      </a:moveTo>
                      <a:cubicBezTo>
                        <a:pt x="87" y="235"/>
                        <a:pt x="72" y="255"/>
                        <a:pt x="56" y="271"/>
                      </a:cubicBezTo>
                      <a:cubicBezTo>
                        <a:pt x="74" y="259"/>
                        <a:pt x="94" y="241"/>
                        <a:pt x="105" y="222"/>
                      </a:cubicBezTo>
                      <a:moveTo>
                        <a:pt x="120" y="221"/>
                      </a:moveTo>
                      <a:cubicBezTo>
                        <a:pt x="110" y="228"/>
                        <a:pt x="103" y="242"/>
                        <a:pt x="93" y="252"/>
                      </a:cubicBezTo>
                      <a:cubicBezTo>
                        <a:pt x="103" y="245"/>
                        <a:pt x="111" y="230"/>
                        <a:pt x="120" y="221"/>
                      </a:cubicBezTo>
                      <a:moveTo>
                        <a:pt x="154" y="210"/>
                      </a:moveTo>
                      <a:cubicBezTo>
                        <a:pt x="143" y="220"/>
                        <a:pt x="128" y="243"/>
                        <a:pt x="121" y="253"/>
                      </a:cubicBezTo>
                      <a:cubicBezTo>
                        <a:pt x="133" y="239"/>
                        <a:pt x="143" y="224"/>
                        <a:pt x="154" y="210"/>
                      </a:cubicBezTo>
                      <a:moveTo>
                        <a:pt x="75" y="243"/>
                      </a:moveTo>
                      <a:cubicBezTo>
                        <a:pt x="73" y="243"/>
                        <a:pt x="64" y="253"/>
                        <a:pt x="66" y="253"/>
                      </a:cubicBezTo>
                      <a:cubicBezTo>
                        <a:pt x="69" y="249"/>
                        <a:pt x="72" y="246"/>
                        <a:pt x="75" y="243"/>
                      </a:cubicBezTo>
                      <a:moveTo>
                        <a:pt x="123" y="228"/>
                      </a:moveTo>
                      <a:cubicBezTo>
                        <a:pt x="119" y="228"/>
                        <a:pt x="116" y="235"/>
                        <a:pt x="112" y="238"/>
                      </a:cubicBezTo>
                      <a:cubicBezTo>
                        <a:pt x="115" y="237"/>
                        <a:pt x="119" y="230"/>
                        <a:pt x="123" y="228"/>
                      </a:cubicBezTo>
                      <a:moveTo>
                        <a:pt x="108" y="247"/>
                      </a:moveTo>
                      <a:cubicBezTo>
                        <a:pt x="100" y="251"/>
                        <a:pt x="92" y="261"/>
                        <a:pt x="86" y="268"/>
                      </a:cubicBezTo>
                      <a:cubicBezTo>
                        <a:pt x="95" y="265"/>
                        <a:pt x="101" y="254"/>
                        <a:pt x="108" y="247"/>
                      </a:cubicBezTo>
                      <a:moveTo>
                        <a:pt x="101" y="266"/>
                      </a:moveTo>
                      <a:cubicBezTo>
                        <a:pt x="108" y="262"/>
                        <a:pt x="115" y="252"/>
                        <a:pt x="120" y="245"/>
                      </a:cubicBezTo>
                      <a:cubicBezTo>
                        <a:pt x="115" y="247"/>
                        <a:pt x="106" y="260"/>
                        <a:pt x="101" y="26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40" y="769"/>
                  <a:ext cx="94" cy="65"/>
                </a:xfrm>
                <a:custGeom>
                  <a:avLst/>
                  <a:gdLst>
                    <a:gd name="T0" fmla="*/ 111 w 115"/>
                    <a:gd name="T1" fmla="*/ 58 h 81"/>
                    <a:gd name="T2" fmla="*/ 103 w 115"/>
                    <a:gd name="T3" fmla="*/ 66 h 81"/>
                    <a:gd name="T4" fmla="*/ 95 w 115"/>
                    <a:gd name="T5" fmla="*/ 73 h 81"/>
                    <a:gd name="T6" fmla="*/ 44 w 115"/>
                    <a:gd name="T7" fmla="*/ 76 h 81"/>
                    <a:gd name="T8" fmla="*/ 17 w 115"/>
                    <a:gd name="T9" fmla="*/ 62 h 81"/>
                    <a:gd name="T10" fmla="*/ 0 w 115"/>
                    <a:gd name="T11" fmla="*/ 36 h 81"/>
                    <a:gd name="T12" fmla="*/ 1 w 115"/>
                    <a:gd name="T13" fmla="*/ 25 h 81"/>
                    <a:gd name="T14" fmla="*/ 13 w 115"/>
                    <a:gd name="T15" fmla="*/ 8 h 81"/>
                    <a:gd name="T16" fmla="*/ 46 w 115"/>
                    <a:gd name="T17" fmla="*/ 0 h 81"/>
                    <a:gd name="T18" fmla="*/ 74 w 115"/>
                    <a:gd name="T19" fmla="*/ 5 h 81"/>
                    <a:gd name="T20" fmla="*/ 103 w 115"/>
                    <a:gd name="T21" fmla="*/ 27 h 81"/>
                    <a:gd name="T22" fmla="*/ 114 w 115"/>
                    <a:gd name="T23" fmla="*/ 53 h 81"/>
                    <a:gd name="T24" fmla="*/ 111 w 115"/>
                    <a:gd name="T25" fmla="*/ 5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5" h="81">
                      <a:moveTo>
                        <a:pt x="111" y="58"/>
                      </a:moveTo>
                      <a:cubicBezTo>
                        <a:pt x="108" y="61"/>
                        <a:pt x="106" y="64"/>
                        <a:pt x="103" y="66"/>
                      </a:cubicBezTo>
                      <a:cubicBezTo>
                        <a:pt x="101" y="69"/>
                        <a:pt x="98" y="71"/>
                        <a:pt x="95" y="73"/>
                      </a:cubicBezTo>
                      <a:cubicBezTo>
                        <a:pt x="79" y="81"/>
                        <a:pt x="61" y="81"/>
                        <a:pt x="44" y="76"/>
                      </a:cubicBezTo>
                      <a:cubicBezTo>
                        <a:pt x="34" y="73"/>
                        <a:pt x="25" y="68"/>
                        <a:pt x="17" y="62"/>
                      </a:cubicBezTo>
                      <a:cubicBezTo>
                        <a:pt x="8" y="56"/>
                        <a:pt x="3" y="48"/>
                        <a:pt x="0" y="36"/>
                      </a:cubicBezTo>
                      <a:cubicBezTo>
                        <a:pt x="0" y="33"/>
                        <a:pt x="0" y="29"/>
                        <a:pt x="1" y="25"/>
                      </a:cubicBezTo>
                      <a:cubicBezTo>
                        <a:pt x="2" y="17"/>
                        <a:pt x="6" y="12"/>
                        <a:pt x="13" y="8"/>
                      </a:cubicBezTo>
                      <a:cubicBezTo>
                        <a:pt x="23" y="3"/>
                        <a:pt x="34" y="0"/>
                        <a:pt x="46" y="0"/>
                      </a:cubicBezTo>
                      <a:cubicBezTo>
                        <a:pt x="56" y="0"/>
                        <a:pt x="65" y="2"/>
                        <a:pt x="74" y="5"/>
                      </a:cubicBezTo>
                      <a:cubicBezTo>
                        <a:pt x="87" y="8"/>
                        <a:pt x="96" y="16"/>
                        <a:pt x="103" y="27"/>
                      </a:cubicBezTo>
                      <a:cubicBezTo>
                        <a:pt x="109" y="35"/>
                        <a:pt x="110" y="44"/>
                        <a:pt x="114" y="53"/>
                      </a:cubicBezTo>
                      <a:cubicBezTo>
                        <a:pt x="115" y="55"/>
                        <a:pt x="113" y="57"/>
                        <a:pt x="111" y="58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26" y="804"/>
                  <a:ext cx="105" cy="14"/>
                </a:xfrm>
                <a:custGeom>
                  <a:avLst/>
                  <a:gdLst>
                    <a:gd name="T0" fmla="*/ 120 w 129"/>
                    <a:gd name="T1" fmla="*/ 0 h 17"/>
                    <a:gd name="T2" fmla="*/ 129 w 129"/>
                    <a:gd name="T3" fmla="*/ 0 h 17"/>
                    <a:gd name="T4" fmla="*/ 121 w 129"/>
                    <a:gd name="T5" fmla="*/ 8 h 17"/>
                    <a:gd name="T6" fmla="*/ 99 w 129"/>
                    <a:gd name="T7" fmla="*/ 12 h 17"/>
                    <a:gd name="T8" fmla="*/ 43 w 129"/>
                    <a:gd name="T9" fmla="*/ 16 h 17"/>
                    <a:gd name="T10" fmla="*/ 13 w 129"/>
                    <a:gd name="T11" fmla="*/ 13 h 17"/>
                    <a:gd name="T12" fmla="*/ 3 w 129"/>
                    <a:gd name="T13" fmla="*/ 10 h 17"/>
                    <a:gd name="T14" fmla="*/ 1 w 129"/>
                    <a:gd name="T15" fmla="*/ 3 h 17"/>
                    <a:gd name="T16" fmla="*/ 5 w 129"/>
                    <a:gd name="T17" fmla="*/ 3 h 17"/>
                    <a:gd name="T18" fmla="*/ 19 w 129"/>
                    <a:gd name="T19" fmla="*/ 5 h 17"/>
                    <a:gd name="T20" fmla="*/ 29 w 129"/>
                    <a:gd name="T21" fmla="*/ 5 h 17"/>
                    <a:gd name="T22" fmla="*/ 71 w 129"/>
                    <a:gd name="T23" fmla="*/ 6 h 17"/>
                    <a:gd name="T24" fmla="*/ 120 w 129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9" h="17">
                      <a:moveTo>
                        <a:pt x="120" y="0"/>
                      </a:moveTo>
                      <a:cubicBezTo>
                        <a:pt x="122" y="0"/>
                        <a:pt x="125" y="0"/>
                        <a:pt x="129" y="0"/>
                      </a:cubicBezTo>
                      <a:cubicBezTo>
                        <a:pt x="128" y="5"/>
                        <a:pt x="125" y="7"/>
                        <a:pt x="121" y="8"/>
                      </a:cubicBezTo>
                      <a:cubicBezTo>
                        <a:pt x="114" y="10"/>
                        <a:pt x="106" y="12"/>
                        <a:pt x="99" y="12"/>
                      </a:cubicBezTo>
                      <a:cubicBezTo>
                        <a:pt x="80" y="14"/>
                        <a:pt x="61" y="15"/>
                        <a:pt x="43" y="16"/>
                      </a:cubicBezTo>
                      <a:cubicBezTo>
                        <a:pt x="32" y="17"/>
                        <a:pt x="23" y="15"/>
                        <a:pt x="13" y="13"/>
                      </a:cubicBezTo>
                      <a:cubicBezTo>
                        <a:pt x="9" y="13"/>
                        <a:pt x="6" y="11"/>
                        <a:pt x="3" y="10"/>
                      </a:cubicBezTo>
                      <a:cubicBezTo>
                        <a:pt x="1" y="8"/>
                        <a:pt x="0" y="6"/>
                        <a:pt x="1" y="3"/>
                      </a:cubicBezTo>
                      <a:cubicBezTo>
                        <a:pt x="2" y="3"/>
                        <a:pt x="4" y="3"/>
                        <a:pt x="5" y="3"/>
                      </a:cubicBezTo>
                      <a:cubicBezTo>
                        <a:pt x="10" y="4"/>
                        <a:pt x="14" y="4"/>
                        <a:pt x="19" y="5"/>
                      </a:cubicBezTo>
                      <a:cubicBezTo>
                        <a:pt x="22" y="5"/>
                        <a:pt x="26" y="5"/>
                        <a:pt x="29" y="5"/>
                      </a:cubicBezTo>
                      <a:cubicBezTo>
                        <a:pt x="43" y="6"/>
                        <a:pt x="57" y="7"/>
                        <a:pt x="71" y="6"/>
                      </a:cubicBezTo>
                      <a:cubicBezTo>
                        <a:pt x="87" y="5"/>
                        <a:pt x="103" y="2"/>
                        <a:pt x="120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56" y="774"/>
                  <a:ext cx="74" cy="58"/>
                </a:xfrm>
                <a:custGeom>
                  <a:avLst/>
                  <a:gdLst>
                    <a:gd name="T0" fmla="*/ 43 w 91"/>
                    <a:gd name="T1" fmla="*/ 68 h 72"/>
                    <a:gd name="T2" fmla="*/ 77 w 91"/>
                    <a:gd name="T3" fmla="*/ 64 h 72"/>
                    <a:gd name="T4" fmla="*/ 73 w 91"/>
                    <a:gd name="T5" fmla="*/ 62 h 72"/>
                    <a:gd name="T6" fmla="*/ 83 w 91"/>
                    <a:gd name="T7" fmla="*/ 60 h 72"/>
                    <a:gd name="T8" fmla="*/ 83 w 91"/>
                    <a:gd name="T9" fmla="*/ 54 h 72"/>
                    <a:gd name="T10" fmla="*/ 84 w 91"/>
                    <a:gd name="T11" fmla="*/ 53 h 72"/>
                    <a:gd name="T12" fmla="*/ 91 w 91"/>
                    <a:gd name="T13" fmla="*/ 46 h 72"/>
                    <a:gd name="T14" fmla="*/ 88 w 91"/>
                    <a:gd name="T15" fmla="*/ 32 h 72"/>
                    <a:gd name="T16" fmla="*/ 79 w 91"/>
                    <a:gd name="T17" fmla="*/ 18 h 72"/>
                    <a:gd name="T18" fmla="*/ 51 w 91"/>
                    <a:gd name="T19" fmla="*/ 5 h 72"/>
                    <a:gd name="T20" fmla="*/ 63 w 91"/>
                    <a:gd name="T21" fmla="*/ 5 h 72"/>
                    <a:gd name="T22" fmla="*/ 32 w 91"/>
                    <a:gd name="T23" fmla="*/ 1 h 72"/>
                    <a:gd name="T24" fmla="*/ 32 w 91"/>
                    <a:gd name="T25" fmla="*/ 6 h 72"/>
                    <a:gd name="T26" fmla="*/ 29 w 91"/>
                    <a:gd name="T27" fmla="*/ 8 h 72"/>
                    <a:gd name="T28" fmla="*/ 36 w 91"/>
                    <a:gd name="T29" fmla="*/ 12 h 72"/>
                    <a:gd name="T30" fmla="*/ 37 w 91"/>
                    <a:gd name="T31" fmla="*/ 14 h 72"/>
                    <a:gd name="T32" fmla="*/ 29 w 91"/>
                    <a:gd name="T33" fmla="*/ 14 h 72"/>
                    <a:gd name="T34" fmla="*/ 42 w 91"/>
                    <a:gd name="T35" fmla="*/ 21 h 72"/>
                    <a:gd name="T36" fmla="*/ 5 w 91"/>
                    <a:gd name="T37" fmla="*/ 21 h 72"/>
                    <a:gd name="T38" fmla="*/ 12 w 91"/>
                    <a:gd name="T39" fmla="*/ 21 h 72"/>
                    <a:gd name="T40" fmla="*/ 21 w 91"/>
                    <a:gd name="T41" fmla="*/ 28 h 72"/>
                    <a:gd name="T42" fmla="*/ 9 w 91"/>
                    <a:gd name="T43" fmla="*/ 28 h 72"/>
                    <a:gd name="T44" fmla="*/ 21 w 91"/>
                    <a:gd name="T45" fmla="*/ 32 h 72"/>
                    <a:gd name="T46" fmla="*/ 35 w 91"/>
                    <a:gd name="T47" fmla="*/ 38 h 72"/>
                    <a:gd name="T48" fmla="*/ 7 w 91"/>
                    <a:gd name="T49" fmla="*/ 35 h 72"/>
                    <a:gd name="T50" fmla="*/ 15 w 91"/>
                    <a:gd name="T51" fmla="*/ 41 h 72"/>
                    <a:gd name="T52" fmla="*/ 12 w 91"/>
                    <a:gd name="T53" fmla="*/ 45 h 72"/>
                    <a:gd name="T54" fmla="*/ 2 w 91"/>
                    <a:gd name="T55" fmla="*/ 42 h 72"/>
                    <a:gd name="T56" fmla="*/ 16 w 91"/>
                    <a:gd name="T57" fmla="*/ 50 h 72"/>
                    <a:gd name="T58" fmla="*/ 25 w 91"/>
                    <a:gd name="T59" fmla="*/ 55 h 72"/>
                    <a:gd name="T60" fmla="*/ 0 w 91"/>
                    <a:gd name="T61" fmla="*/ 49 h 72"/>
                    <a:gd name="T62" fmla="*/ 6 w 91"/>
                    <a:gd name="T63" fmla="*/ 53 h 72"/>
                    <a:gd name="T64" fmla="*/ 31 w 91"/>
                    <a:gd name="T65" fmla="*/ 58 h 72"/>
                    <a:gd name="T66" fmla="*/ 54 w 91"/>
                    <a:gd name="T67" fmla="*/ 62 h 72"/>
                    <a:gd name="T68" fmla="*/ 65 w 91"/>
                    <a:gd name="T69" fmla="*/ 64 h 72"/>
                    <a:gd name="T70" fmla="*/ 14 w 91"/>
                    <a:gd name="T71" fmla="*/ 59 h 72"/>
                    <a:gd name="T72" fmla="*/ 48 w 91"/>
                    <a:gd name="T73" fmla="*/ 71 h 72"/>
                    <a:gd name="T74" fmla="*/ 61 w 91"/>
                    <a:gd name="T75" fmla="*/ 70 h 72"/>
                    <a:gd name="T76" fmla="*/ 45 w 91"/>
                    <a:gd name="T77" fmla="*/ 15 h 72"/>
                    <a:gd name="T78" fmla="*/ 49 w 91"/>
                    <a:gd name="T79" fmla="*/ 8 h 72"/>
                    <a:gd name="T80" fmla="*/ 49 w 91"/>
                    <a:gd name="T81" fmla="*/ 8 h 72"/>
                    <a:gd name="T82" fmla="*/ 21 w 91"/>
                    <a:gd name="T83" fmla="*/ 24 h 72"/>
                    <a:gd name="T84" fmla="*/ 34 w 91"/>
                    <a:gd name="T85" fmla="*/ 29 h 72"/>
                    <a:gd name="T86" fmla="*/ 25 w 91"/>
                    <a:gd name="T87" fmla="*/ 50 h 72"/>
                    <a:gd name="T88" fmla="*/ 38 w 91"/>
                    <a:gd name="T89" fmla="*/ 50 h 72"/>
                    <a:gd name="T90" fmla="*/ 25 w 91"/>
                    <a:gd name="T91" fmla="*/ 50 h 72"/>
                    <a:gd name="T92" fmla="*/ 63 w 91"/>
                    <a:gd name="T93" fmla="*/ 15 h 72"/>
                    <a:gd name="T94" fmla="*/ 50 w 91"/>
                    <a:gd name="T95" fmla="*/ 10 h 72"/>
                    <a:gd name="T96" fmla="*/ 48 w 91"/>
                    <a:gd name="T97" fmla="*/ 25 h 72"/>
                    <a:gd name="T98" fmla="*/ 39 w 91"/>
                    <a:gd name="T99" fmla="*/ 25 h 72"/>
                    <a:gd name="T100" fmla="*/ 48 w 91"/>
                    <a:gd name="T101" fmla="*/ 25 h 72"/>
                    <a:gd name="T102" fmla="*/ 37 w 91"/>
                    <a:gd name="T103" fmla="*/ 4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1" h="72">
                      <a:moveTo>
                        <a:pt x="61" y="70"/>
                      </a:moveTo>
                      <a:cubicBezTo>
                        <a:pt x="55" y="69"/>
                        <a:pt x="49" y="71"/>
                        <a:pt x="43" y="68"/>
                      </a:cubicBezTo>
                      <a:cubicBezTo>
                        <a:pt x="49" y="68"/>
                        <a:pt x="55" y="68"/>
                        <a:pt x="61" y="68"/>
                      </a:cubicBezTo>
                      <a:cubicBezTo>
                        <a:pt x="69" y="68"/>
                        <a:pt x="69" y="68"/>
                        <a:pt x="77" y="64"/>
                      </a:cubicBezTo>
                      <a:cubicBezTo>
                        <a:pt x="75" y="64"/>
                        <a:pt x="74" y="64"/>
                        <a:pt x="73" y="63"/>
                      </a:cubicBezTo>
                      <a:cubicBezTo>
                        <a:pt x="73" y="62"/>
                        <a:pt x="73" y="62"/>
                        <a:pt x="73" y="62"/>
                      </a:cubicBezTo>
                      <a:cubicBezTo>
                        <a:pt x="74" y="63"/>
                        <a:pt x="76" y="62"/>
                        <a:pt x="78" y="63"/>
                      </a:cubicBezTo>
                      <a:cubicBezTo>
                        <a:pt x="80" y="63"/>
                        <a:pt x="82" y="62"/>
                        <a:pt x="83" y="60"/>
                      </a:cubicBezTo>
                      <a:cubicBezTo>
                        <a:pt x="85" y="59"/>
                        <a:pt x="86" y="57"/>
                        <a:pt x="87" y="54"/>
                      </a:cubicBezTo>
                      <a:cubicBezTo>
                        <a:pt x="86" y="54"/>
                        <a:pt x="85" y="54"/>
                        <a:pt x="83" y="5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4" y="53"/>
                        <a:pt x="84" y="53"/>
                        <a:pt x="84" y="53"/>
                      </a:cubicBezTo>
                      <a:cubicBezTo>
                        <a:pt x="88" y="54"/>
                        <a:pt x="90" y="52"/>
                        <a:pt x="91" y="49"/>
                      </a:cubicBezTo>
                      <a:cubicBezTo>
                        <a:pt x="91" y="48"/>
                        <a:pt x="91" y="47"/>
                        <a:pt x="91" y="46"/>
                      </a:cubicBezTo>
                      <a:cubicBezTo>
                        <a:pt x="91" y="46"/>
                        <a:pt x="91" y="45"/>
                        <a:pt x="91" y="44"/>
                      </a:cubicBezTo>
                      <a:cubicBezTo>
                        <a:pt x="90" y="40"/>
                        <a:pt x="89" y="36"/>
                        <a:pt x="88" y="32"/>
                      </a:cubicBezTo>
                      <a:cubicBezTo>
                        <a:pt x="87" y="29"/>
                        <a:pt x="85" y="27"/>
                        <a:pt x="83" y="25"/>
                      </a:cubicBezTo>
                      <a:cubicBezTo>
                        <a:pt x="84" y="23"/>
                        <a:pt x="82" y="19"/>
                        <a:pt x="79" y="18"/>
                      </a:cubicBezTo>
                      <a:cubicBezTo>
                        <a:pt x="70" y="14"/>
                        <a:pt x="62" y="10"/>
                        <a:pt x="54" y="7"/>
                      </a:cubicBezTo>
                      <a:cubicBezTo>
                        <a:pt x="53" y="6"/>
                        <a:pt x="52" y="6"/>
                        <a:pt x="51" y="5"/>
                      </a:cubicBezTo>
                      <a:cubicBezTo>
                        <a:pt x="60" y="6"/>
                        <a:pt x="68" y="9"/>
                        <a:pt x="76" y="12"/>
                      </a:cubicBezTo>
                      <a:cubicBezTo>
                        <a:pt x="73" y="7"/>
                        <a:pt x="68" y="6"/>
                        <a:pt x="63" y="5"/>
                      </a:cubicBezTo>
                      <a:cubicBezTo>
                        <a:pt x="55" y="4"/>
                        <a:pt x="47" y="4"/>
                        <a:pt x="39" y="3"/>
                      </a:cubicBezTo>
                      <a:cubicBezTo>
                        <a:pt x="37" y="2"/>
                        <a:pt x="35" y="2"/>
                        <a:pt x="32" y="1"/>
                      </a:cubicBezTo>
                      <a:cubicBezTo>
                        <a:pt x="25" y="0"/>
                        <a:pt x="19" y="3"/>
                        <a:pt x="12" y="4"/>
                      </a:cubicBezTo>
                      <a:cubicBezTo>
                        <a:pt x="19" y="5"/>
                        <a:pt x="25" y="5"/>
                        <a:pt x="32" y="6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1" y="7"/>
                        <a:pt x="30" y="8"/>
                        <a:pt x="29" y="8"/>
                      </a:cubicBezTo>
                      <a:cubicBezTo>
                        <a:pt x="36" y="7"/>
                        <a:pt x="42" y="9"/>
                        <a:pt x="48" y="12"/>
                      </a:cubicBezTo>
                      <a:cubicBezTo>
                        <a:pt x="43" y="14"/>
                        <a:pt x="40" y="14"/>
                        <a:pt x="36" y="12"/>
                      </a:cubicBezTo>
                      <a:cubicBezTo>
                        <a:pt x="34" y="11"/>
                        <a:pt x="32" y="11"/>
                        <a:pt x="30" y="11"/>
                      </a:cubicBezTo>
                      <a:cubicBezTo>
                        <a:pt x="32" y="12"/>
                        <a:pt x="35" y="13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4" y="15"/>
                        <a:pt x="31" y="15"/>
                        <a:pt x="29" y="14"/>
                      </a:cubicBezTo>
                      <a:cubicBezTo>
                        <a:pt x="24" y="13"/>
                        <a:pt x="19" y="13"/>
                        <a:pt x="14" y="16"/>
                      </a:cubicBezTo>
                      <a:cubicBezTo>
                        <a:pt x="25" y="13"/>
                        <a:pt x="33" y="18"/>
                        <a:pt x="42" y="21"/>
                      </a:cubicBezTo>
                      <a:cubicBezTo>
                        <a:pt x="36" y="21"/>
                        <a:pt x="30" y="21"/>
                        <a:pt x="24" y="20"/>
                      </a:cubicBezTo>
                      <a:cubicBezTo>
                        <a:pt x="17" y="19"/>
                        <a:pt x="11" y="18"/>
                        <a:pt x="5" y="21"/>
                      </a:cubicBezTo>
                      <a:cubicBezTo>
                        <a:pt x="13" y="18"/>
                        <a:pt x="20" y="22"/>
                        <a:pt x="28" y="23"/>
                      </a:cubicBezTo>
                      <a:cubicBezTo>
                        <a:pt x="23" y="22"/>
                        <a:pt x="17" y="25"/>
                        <a:pt x="12" y="2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4" y="24"/>
                        <a:pt x="17" y="25"/>
                        <a:pt x="21" y="28"/>
                      </a:cubicBezTo>
                      <a:cubicBezTo>
                        <a:pt x="14" y="28"/>
                        <a:pt x="9" y="27"/>
                        <a:pt x="4" y="24"/>
                      </a:cubicBezTo>
                      <a:cubicBezTo>
                        <a:pt x="6" y="25"/>
                        <a:pt x="7" y="27"/>
                        <a:pt x="9" y="28"/>
                      </a:cubicBezTo>
                      <a:cubicBezTo>
                        <a:pt x="8" y="28"/>
                        <a:pt x="7" y="29"/>
                        <a:pt x="6" y="29"/>
                      </a:cubicBezTo>
                      <a:cubicBezTo>
                        <a:pt x="12" y="29"/>
                        <a:pt x="16" y="30"/>
                        <a:pt x="21" y="32"/>
                      </a:cubicBezTo>
                      <a:cubicBezTo>
                        <a:pt x="25" y="34"/>
                        <a:pt x="30" y="35"/>
                        <a:pt x="35" y="37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0" y="38"/>
                        <a:pt x="25" y="38"/>
                        <a:pt x="21" y="38"/>
                      </a:cubicBezTo>
                      <a:cubicBezTo>
                        <a:pt x="16" y="37"/>
                        <a:pt x="12" y="36"/>
                        <a:pt x="7" y="35"/>
                      </a:cubicBezTo>
                      <a:cubicBezTo>
                        <a:pt x="13" y="39"/>
                        <a:pt x="20" y="41"/>
                        <a:pt x="28" y="43"/>
                      </a:cubicBezTo>
                      <a:cubicBezTo>
                        <a:pt x="25" y="44"/>
                        <a:pt x="25" y="44"/>
                        <a:pt x="15" y="41"/>
                      </a:cubicBezTo>
                      <a:cubicBezTo>
                        <a:pt x="17" y="43"/>
                        <a:pt x="17" y="43"/>
                        <a:pt x="24" y="46"/>
                      </a:cubicBezTo>
                      <a:cubicBezTo>
                        <a:pt x="20" y="47"/>
                        <a:pt x="16" y="46"/>
                        <a:pt x="12" y="45"/>
                      </a:cubicBezTo>
                      <a:cubicBezTo>
                        <a:pt x="8" y="44"/>
                        <a:pt x="4" y="42"/>
                        <a:pt x="0" y="41"/>
                      </a:cubicBezTo>
                      <a:cubicBezTo>
                        <a:pt x="0" y="41"/>
                        <a:pt x="1" y="42"/>
                        <a:pt x="2" y="42"/>
                      </a:cubicBezTo>
                      <a:cubicBezTo>
                        <a:pt x="6" y="44"/>
                        <a:pt x="9" y="46"/>
                        <a:pt x="13" y="47"/>
                      </a:cubicBezTo>
                      <a:cubicBezTo>
                        <a:pt x="14" y="48"/>
                        <a:pt x="15" y="49"/>
                        <a:pt x="16" y="50"/>
                      </a:cubicBezTo>
                      <a:cubicBezTo>
                        <a:pt x="18" y="51"/>
                        <a:pt x="21" y="53"/>
                        <a:pt x="23" y="54"/>
                      </a:cubicBezTo>
                      <a:cubicBezTo>
                        <a:pt x="24" y="54"/>
                        <a:pt x="24" y="55"/>
                        <a:pt x="25" y="55"/>
                      </a:cubicBezTo>
                      <a:cubicBezTo>
                        <a:pt x="16" y="55"/>
                        <a:pt x="8" y="53"/>
                        <a:pt x="0" y="48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1" y="50"/>
                        <a:pt x="2" y="50"/>
                        <a:pt x="3" y="51"/>
                      </a:cubicBezTo>
                      <a:cubicBezTo>
                        <a:pt x="4" y="51"/>
                        <a:pt x="5" y="52"/>
                        <a:pt x="6" y="53"/>
                      </a:cubicBezTo>
                      <a:cubicBezTo>
                        <a:pt x="7" y="53"/>
                        <a:pt x="9" y="54"/>
                        <a:pt x="10" y="54"/>
                      </a:cubicBezTo>
                      <a:cubicBezTo>
                        <a:pt x="17" y="56"/>
                        <a:pt x="24" y="58"/>
                        <a:pt x="31" y="58"/>
                      </a:cubicBezTo>
                      <a:cubicBezTo>
                        <a:pt x="39" y="59"/>
                        <a:pt x="46" y="60"/>
                        <a:pt x="54" y="61"/>
                      </a:cubicBezTo>
                      <a:cubicBezTo>
                        <a:pt x="54" y="61"/>
                        <a:pt x="54" y="62"/>
                        <a:pt x="54" y="62"/>
                      </a:cubicBezTo>
                      <a:cubicBezTo>
                        <a:pt x="47" y="62"/>
                        <a:pt x="41" y="62"/>
                        <a:pt x="35" y="63"/>
                      </a:cubicBezTo>
                      <a:cubicBezTo>
                        <a:pt x="45" y="65"/>
                        <a:pt x="55" y="63"/>
                        <a:pt x="65" y="64"/>
                      </a:cubicBezTo>
                      <a:cubicBezTo>
                        <a:pt x="57" y="66"/>
                        <a:pt x="48" y="66"/>
                        <a:pt x="40" y="65"/>
                      </a:cubicBezTo>
                      <a:cubicBezTo>
                        <a:pt x="31" y="65"/>
                        <a:pt x="23" y="61"/>
                        <a:pt x="14" y="59"/>
                      </a:cubicBezTo>
                      <a:cubicBezTo>
                        <a:pt x="16" y="60"/>
                        <a:pt x="18" y="61"/>
                        <a:pt x="21" y="62"/>
                      </a:cubicBezTo>
                      <a:cubicBezTo>
                        <a:pt x="29" y="67"/>
                        <a:pt x="38" y="70"/>
                        <a:pt x="48" y="71"/>
                      </a:cubicBezTo>
                      <a:cubicBezTo>
                        <a:pt x="52" y="72"/>
                        <a:pt x="57" y="71"/>
                        <a:pt x="61" y="71"/>
                      </a:cubicBezTo>
                      <a:cubicBezTo>
                        <a:pt x="61" y="70"/>
                        <a:pt x="61" y="70"/>
                        <a:pt x="61" y="70"/>
                      </a:cubicBezTo>
                      <a:moveTo>
                        <a:pt x="72" y="23"/>
                      </a:moveTo>
                      <a:cubicBezTo>
                        <a:pt x="61" y="24"/>
                        <a:pt x="54" y="17"/>
                        <a:pt x="45" y="15"/>
                      </a:cubicBezTo>
                      <a:cubicBezTo>
                        <a:pt x="55" y="15"/>
                        <a:pt x="63" y="18"/>
                        <a:pt x="72" y="23"/>
                      </a:cubicBezTo>
                      <a:moveTo>
                        <a:pt x="49" y="8"/>
                      </a:moveTo>
                      <a:cubicBezTo>
                        <a:pt x="41" y="7"/>
                        <a:pt x="32" y="5"/>
                        <a:pt x="23" y="3"/>
                      </a:cubicBezTo>
                      <a:cubicBezTo>
                        <a:pt x="28" y="2"/>
                        <a:pt x="45" y="5"/>
                        <a:pt x="49" y="8"/>
                      </a:cubicBezTo>
                      <a:moveTo>
                        <a:pt x="21" y="26"/>
                      </a:moveTo>
                      <a:cubicBezTo>
                        <a:pt x="21" y="25"/>
                        <a:pt x="21" y="25"/>
                        <a:pt x="21" y="24"/>
                      </a:cubicBezTo>
                      <a:cubicBezTo>
                        <a:pt x="25" y="25"/>
                        <a:pt x="30" y="26"/>
                        <a:pt x="34" y="27"/>
                      </a:cubicBezTo>
                      <a:cubicBezTo>
                        <a:pt x="34" y="28"/>
                        <a:pt x="34" y="28"/>
                        <a:pt x="34" y="29"/>
                      </a:cubicBezTo>
                      <a:cubicBezTo>
                        <a:pt x="29" y="28"/>
                        <a:pt x="25" y="27"/>
                        <a:pt x="21" y="26"/>
                      </a:cubicBezTo>
                      <a:moveTo>
                        <a:pt x="25" y="50"/>
                      </a:moveTo>
                      <a:cubicBezTo>
                        <a:pt x="25" y="49"/>
                        <a:pt x="25" y="49"/>
                        <a:pt x="25" y="49"/>
                      </a:cubicBezTo>
                      <a:cubicBezTo>
                        <a:pt x="29" y="49"/>
                        <a:pt x="34" y="50"/>
                        <a:pt x="38" y="50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33" y="51"/>
                        <a:pt x="29" y="51"/>
                        <a:pt x="25" y="50"/>
                      </a:cubicBezTo>
                      <a:moveTo>
                        <a:pt x="63" y="14"/>
                      </a:move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59" y="14"/>
                        <a:pt x="54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5" y="11"/>
                        <a:pt x="59" y="13"/>
                        <a:pt x="63" y="14"/>
                      </a:cubicBezTo>
                      <a:moveTo>
                        <a:pt x="48" y="25"/>
                      </a:moveTo>
                      <a:cubicBezTo>
                        <a:pt x="48" y="25"/>
                        <a:pt x="48" y="26"/>
                        <a:pt x="48" y="26"/>
                      </a:cubicBezTo>
                      <a:cubicBezTo>
                        <a:pt x="45" y="26"/>
                        <a:pt x="42" y="25"/>
                        <a:pt x="39" y="25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3" y="24"/>
                        <a:pt x="45" y="24"/>
                        <a:pt x="48" y="25"/>
                      </a:cubicBezTo>
                      <a:moveTo>
                        <a:pt x="27" y="39"/>
                      </a:moveTo>
                      <a:cubicBezTo>
                        <a:pt x="30" y="40"/>
                        <a:pt x="33" y="40"/>
                        <a:pt x="37" y="41"/>
                      </a:cubicBezTo>
                      <a:cubicBezTo>
                        <a:pt x="34" y="42"/>
                        <a:pt x="31" y="42"/>
                        <a:pt x="27" y="39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40" y="784"/>
                  <a:ext cx="20" cy="25"/>
                </a:xfrm>
                <a:custGeom>
                  <a:avLst/>
                  <a:gdLst>
                    <a:gd name="T0" fmla="*/ 6 w 24"/>
                    <a:gd name="T1" fmla="*/ 2 h 30"/>
                    <a:gd name="T2" fmla="*/ 4 w 24"/>
                    <a:gd name="T3" fmla="*/ 3 h 30"/>
                    <a:gd name="T4" fmla="*/ 2 w 24"/>
                    <a:gd name="T5" fmla="*/ 8 h 30"/>
                    <a:gd name="T6" fmla="*/ 0 w 24"/>
                    <a:gd name="T7" fmla="*/ 8 h 30"/>
                    <a:gd name="T8" fmla="*/ 1 w 24"/>
                    <a:gd name="T9" fmla="*/ 15 h 30"/>
                    <a:gd name="T10" fmla="*/ 0 w 24"/>
                    <a:gd name="T11" fmla="*/ 14 h 30"/>
                    <a:gd name="T12" fmla="*/ 3 w 24"/>
                    <a:gd name="T13" fmla="*/ 21 h 30"/>
                    <a:gd name="T14" fmla="*/ 7 w 24"/>
                    <a:gd name="T15" fmla="*/ 27 h 30"/>
                    <a:gd name="T16" fmla="*/ 17 w 24"/>
                    <a:gd name="T17" fmla="*/ 28 h 30"/>
                    <a:gd name="T18" fmla="*/ 21 w 24"/>
                    <a:gd name="T19" fmla="*/ 25 h 30"/>
                    <a:gd name="T20" fmla="*/ 20 w 24"/>
                    <a:gd name="T21" fmla="*/ 25 h 30"/>
                    <a:gd name="T22" fmla="*/ 22 w 24"/>
                    <a:gd name="T23" fmla="*/ 24 h 30"/>
                    <a:gd name="T24" fmla="*/ 22 w 24"/>
                    <a:gd name="T25" fmla="*/ 20 h 30"/>
                    <a:gd name="T26" fmla="*/ 23 w 24"/>
                    <a:gd name="T27" fmla="*/ 16 h 30"/>
                    <a:gd name="T28" fmla="*/ 23 w 24"/>
                    <a:gd name="T29" fmla="*/ 16 h 30"/>
                    <a:gd name="T30" fmla="*/ 23 w 24"/>
                    <a:gd name="T31" fmla="*/ 14 h 30"/>
                    <a:gd name="T32" fmla="*/ 21 w 24"/>
                    <a:gd name="T33" fmla="*/ 4 h 30"/>
                    <a:gd name="T34" fmla="*/ 20 w 24"/>
                    <a:gd name="T35" fmla="*/ 5 h 30"/>
                    <a:gd name="T36" fmla="*/ 18 w 24"/>
                    <a:gd name="T37" fmla="*/ 4 h 30"/>
                    <a:gd name="T38" fmla="*/ 16 w 24"/>
                    <a:gd name="T39" fmla="*/ 1 h 30"/>
                    <a:gd name="T40" fmla="*/ 16 w 24"/>
                    <a:gd name="T41" fmla="*/ 3 h 30"/>
                    <a:gd name="T42" fmla="*/ 8 w 24"/>
                    <a:gd name="T43" fmla="*/ 0 h 30"/>
                    <a:gd name="T44" fmla="*/ 6 w 24"/>
                    <a:gd name="T4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0">
                      <a:moveTo>
                        <a:pt x="6" y="2"/>
                      </a:moveTo>
                      <a:cubicBezTo>
                        <a:pt x="4" y="4"/>
                        <a:pt x="5" y="2"/>
                        <a:pt x="4" y="3"/>
                      </a:cubicBezTo>
                      <a:cubicBezTo>
                        <a:pt x="3" y="3"/>
                        <a:pt x="4" y="6"/>
                        <a:pt x="2" y="8"/>
                      </a:cubicBezTo>
                      <a:cubicBezTo>
                        <a:pt x="2" y="7"/>
                        <a:pt x="0" y="7"/>
                        <a:pt x="0" y="8"/>
                      </a:cubicBezTo>
                      <a:cubicBezTo>
                        <a:pt x="1" y="11"/>
                        <a:pt x="0" y="13"/>
                        <a:pt x="1" y="15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6"/>
                        <a:pt x="2" y="18"/>
                        <a:pt x="3" y="21"/>
                      </a:cubicBezTo>
                      <a:cubicBezTo>
                        <a:pt x="0" y="20"/>
                        <a:pt x="7" y="26"/>
                        <a:pt x="7" y="27"/>
                      </a:cubicBezTo>
                      <a:cubicBezTo>
                        <a:pt x="10" y="29"/>
                        <a:pt x="14" y="30"/>
                        <a:pt x="17" y="28"/>
                      </a:cubicBezTo>
                      <a:cubicBezTo>
                        <a:pt x="19" y="28"/>
                        <a:pt x="19" y="27"/>
                        <a:pt x="21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5"/>
                        <a:pt x="20" y="23"/>
                        <a:pt x="22" y="24"/>
                      </a:cubicBezTo>
                      <a:cubicBezTo>
                        <a:pt x="21" y="22"/>
                        <a:pt x="21" y="21"/>
                        <a:pt x="22" y="20"/>
                      </a:cubicBezTo>
                      <a:cubicBezTo>
                        <a:pt x="23" y="19"/>
                        <a:pt x="24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3" y="15"/>
                        <a:pt x="23" y="14"/>
                        <a:pt x="23" y="14"/>
                      </a:cubicBezTo>
                      <a:cubicBezTo>
                        <a:pt x="22" y="10"/>
                        <a:pt x="21" y="4"/>
                        <a:pt x="21" y="4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19" y="4"/>
                        <a:pt x="18" y="4"/>
                      </a:cubicBezTo>
                      <a:cubicBezTo>
                        <a:pt x="16" y="4"/>
                        <a:pt x="17" y="2"/>
                        <a:pt x="16" y="1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4" y="2"/>
                        <a:pt x="10" y="1"/>
                        <a:pt x="8" y="0"/>
                      </a:cubicBezTo>
                      <a:cubicBezTo>
                        <a:pt x="8" y="0"/>
                        <a:pt x="7" y="1"/>
                        <a:pt x="6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74" y="845"/>
                  <a:ext cx="86" cy="58"/>
                </a:xfrm>
                <a:custGeom>
                  <a:avLst/>
                  <a:gdLst>
                    <a:gd name="T0" fmla="*/ 104 w 105"/>
                    <a:gd name="T1" fmla="*/ 31 h 72"/>
                    <a:gd name="T2" fmla="*/ 100 w 105"/>
                    <a:gd name="T3" fmla="*/ 41 h 72"/>
                    <a:gd name="T4" fmla="*/ 96 w 105"/>
                    <a:gd name="T5" fmla="*/ 49 h 72"/>
                    <a:gd name="T6" fmla="*/ 55 w 105"/>
                    <a:gd name="T7" fmla="*/ 71 h 72"/>
                    <a:gd name="T8" fmla="*/ 29 w 105"/>
                    <a:gd name="T9" fmla="*/ 69 h 72"/>
                    <a:gd name="T10" fmla="*/ 5 w 105"/>
                    <a:gd name="T11" fmla="*/ 54 h 72"/>
                    <a:gd name="T12" fmla="*/ 2 w 105"/>
                    <a:gd name="T13" fmla="*/ 44 h 72"/>
                    <a:gd name="T14" fmla="*/ 6 w 105"/>
                    <a:gd name="T15" fmla="*/ 26 h 72"/>
                    <a:gd name="T16" fmla="*/ 30 w 105"/>
                    <a:gd name="T17" fmla="*/ 8 h 72"/>
                    <a:gd name="T18" fmla="*/ 54 w 105"/>
                    <a:gd name="T19" fmla="*/ 2 h 72"/>
                    <a:gd name="T20" fmla="*/ 86 w 105"/>
                    <a:gd name="T21" fmla="*/ 9 h 72"/>
                    <a:gd name="T22" fmla="*/ 104 w 105"/>
                    <a:gd name="T23" fmla="*/ 27 h 72"/>
                    <a:gd name="T24" fmla="*/ 104 w 105"/>
                    <a:gd name="T25" fmla="*/ 3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5" h="72">
                      <a:moveTo>
                        <a:pt x="104" y="31"/>
                      </a:moveTo>
                      <a:cubicBezTo>
                        <a:pt x="102" y="35"/>
                        <a:pt x="101" y="38"/>
                        <a:pt x="100" y="41"/>
                      </a:cubicBezTo>
                      <a:cubicBezTo>
                        <a:pt x="99" y="44"/>
                        <a:pt x="98" y="47"/>
                        <a:pt x="96" y="49"/>
                      </a:cubicBezTo>
                      <a:cubicBezTo>
                        <a:pt x="86" y="62"/>
                        <a:pt x="72" y="68"/>
                        <a:pt x="55" y="71"/>
                      </a:cubicBezTo>
                      <a:cubicBezTo>
                        <a:pt x="46" y="72"/>
                        <a:pt x="37" y="70"/>
                        <a:pt x="29" y="69"/>
                      </a:cubicBezTo>
                      <a:cubicBezTo>
                        <a:pt x="19" y="67"/>
                        <a:pt x="12" y="62"/>
                        <a:pt x="5" y="54"/>
                      </a:cubicBezTo>
                      <a:cubicBezTo>
                        <a:pt x="5" y="51"/>
                        <a:pt x="3" y="48"/>
                        <a:pt x="2" y="44"/>
                      </a:cubicBezTo>
                      <a:cubicBezTo>
                        <a:pt x="0" y="38"/>
                        <a:pt x="2" y="32"/>
                        <a:pt x="6" y="26"/>
                      </a:cubicBezTo>
                      <a:cubicBezTo>
                        <a:pt x="13" y="18"/>
                        <a:pt x="20" y="12"/>
                        <a:pt x="30" y="8"/>
                      </a:cubicBezTo>
                      <a:cubicBezTo>
                        <a:pt x="38" y="5"/>
                        <a:pt x="46" y="3"/>
                        <a:pt x="54" y="2"/>
                      </a:cubicBezTo>
                      <a:cubicBezTo>
                        <a:pt x="66" y="0"/>
                        <a:pt x="76" y="2"/>
                        <a:pt x="86" y="9"/>
                      </a:cubicBezTo>
                      <a:cubicBezTo>
                        <a:pt x="93" y="14"/>
                        <a:pt x="98" y="21"/>
                        <a:pt x="104" y="27"/>
                      </a:cubicBezTo>
                      <a:cubicBezTo>
                        <a:pt x="105" y="28"/>
                        <a:pt x="104" y="30"/>
                        <a:pt x="104" y="3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53" y="825"/>
                  <a:ext cx="84" cy="43"/>
                </a:xfrm>
                <a:custGeom>
                  <a:avLst/>
                  <a:gdLst>
                    <a:gd name="T0" fmla="*/ 95 w 104"/>
                    <a:gd name="T1" fmla="*/ 4 h 54"/>
                    <a:gd name="T2" fmla="*/ 102 w 104"/>
                    <a:gd name="T3" fmla="*/ 0 h 54"/>
                    <a:gd name="T4" fmla="*/ 99 w 104"/>
                    <a:gd name="T5" fmla="*/ 10 h 54"/>
                    <a:gd name="T6" fmla="*/ 83 w 104"/>
                    <a:gd name="T7" fmla="*/ 21 h 54"/>
                    <a:gd name="T8" fmla="*/ 39 w 104"/>
                    <a:gd name="T9" fmla="*/ 45 h 54"/>
                    <a:gd name="T10" fmla="*/ 13 w 104"/>
                    <a:gd name="T11" fmla="*/ 53 h 54"/>
                    <a:gd name="T12" fmla="*/ 4 w 104"/>
                    <a:gd name="T13" fmla="*/ 54 h 54"/>
                    <a:gd name="T14" fmla="*/ 0 w 104"/>
                    <a:gd name="T15" fmla="*/ 49 h 54"/>
                    <a:gd name="T16" fmla="*/ 3 w 104"/>
                    <a:gd name="T17" fmla="*/ 48 h 54"/>
                    <a:gd name="T18" fmla="*/ 15 w 104"/>
                    <a:gd name="T19" fmla="*/ 44 h 54"/>
                    <a:gd name="T20" fmla="*/ 24 w 104"/>
                    <a:gd name="T21" fmla="*/ 41 h 54"/>
                    <a:gd name="T22" fmla="*/ 58 w 104"/>
                    <a:gd name="T23" fmla="*/ 27 h 54"/>
                    <a:gd name="T24" fmla="*/ 95 w 104"/>
                    <a:gd name="T25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4" h="54">
                      <a:moveTo>
                        <a:pt x="95" y="4"/>
                      </a:moveTo>
                      <a:cubicBezTo>
                        <a:pt x="97" y="3"/>
                        <a:pt x="100" y="1"/>
                        <a:pt x="102" y="0"/>
                      </a:cubicBezTo>
                      <a:cubicBezTo>
                        <a:pt x="104" y="5"/>
                        <a:pt x="102" y="8"/>
                        <a:pt x="99" y="10"/>
                      </a:cubicBezTo>
                      <a:cubicBezTo>
                        <a:pt x="94" y="14"/>
                        <a:pt x="89" y="18"/>
                        <a:pt x="83" y="21"/>
                      </a:cubicBezTo>
                      <a:cubicBezTo>
                        <a:pt x="68" y="29"/>
                        <a:pt x="53" y="37"/>
                        <a:pt x="39" y="45"/>
                      </a:cubicBezTo>
                      <a:cubicBezTo>
                        <a:pt x="31" y="49"/>
                        <a:pt x="22" y="51"/>
                        <a:pt x="13" y="53"/>
                      </a:cubicBezTo>
                      <a:cubicBezTo>
                        <a:pt x="10" y="54"/>
                        <a:pt x="7" y="54"/>
                        <a:pt x="4" y="54"/>
                      </a:cubicBezTo>
                      <a:cubicBezTo>
                        <a:pt x="2" y="54"/>
                        <a:pt x="0" y="52"/>
                        <a:pt x="0" y="49"/>
                      </a:cubicBezTo>
                      <a:cubicBezTo>
                        <a:pt x="1" y="49"/>
                        <a:pt x="2" y="48"/>
                        <a:pt x="3" y="48"/>
                      </a:cubicBezTo>
                      <a:cubicBezTo>
                        <a:pt x="7" y="47"/>
                        <a:pt x="11" y="45"/>
                        <a:pt x="15" y="44"/>
                      </a:cubicBezTo>
                      <a:cubicBezTo>
                        <a:pt x="18" y="43"/>
                        <a:pt x="21" y="42"/>
                        <a:pt x="24" y="41"/>
                      </a:cubicBezTo>
                      <a:cubicBezTo>
                        <a:pt x="35" y="36"/>
                        <a:pt x="47" y="32"/>
                        <a:pt x="58" y="27"/>
                      </a:cubicBezTo>
                      <a:cubicBezTo>
                        <a:pt x="71" y="20"/>
                        <a:pt x="83" y="12"/>
                        <a:pt x="95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91" y="847"/>
                  <a:ext cx="66" cy="51"/>
                </a:xfrm>
                <a:custGeom>
                  <a:avLst/>
                  <a:gdLst>
                    <a:gd name="T0" fmla="*/ 48 w 81"/>
                    <a:gd name="T1" fmla="*/ 60 h 64"/>
                    <a:gd name="T2" fmla="*/ 74 w 81"/>
                    <a:gd name="T3" fmla="*/ 45 h 64"/>
                    <a:gd name="T4" fmla="*/ 71 w 81"/>
                    <a:gd name="T5" fmla="*/ 45 h 64"/>
                    <a:gd name="T6" fmla="*/ 78 w 81"/>
                    <a:gd name="T7" fmla="*/ 39 h 64"/>
                    <a:gd name="T8" fmla="*/ 76 w 81"/>
                    <a:gd name="T9" fmla="*/ 34 h 64"/>
                    <a:gd name="T10" fmla="*/ 77 w 81"/>
                    <a:gd name="T11" fmla="*/ 33 h 64"/>
                    <a:gd name="T12" fmla="*/ 80 w 81"/>
                    <a:gd name="T13" fmla="*/ 25 h 64"/>
                    <a:gd name="T14" fmla="*/ 72 w 81"/>
                    <a:gd name="T15" fmla="*/ 14 h 64"/>
                    <a:gd name="T16" fmla="*/ 59 w 81"/>
                    <a:gd name="T17" fmla="*/ 6 h 64"/>
                    <a:gd name="T18" fmla="*/ 33 w 81"/>
                    <a:gd name="T19" fmla="*/ 6 h 64"/>
                    <a:gd name="T20" fmla="*/ 42 w 81"/>
                    <a:gd name="T21" fmla="*/ 2 h 64"/>
                    <a:gd name="T22" fmla="*/ 16 w 81"/>
                    <a:gd name="T23" fmla="*/ 10 h 64"/>
                    <a:gd name="T24" fmla="*/ 17 w 81"/>
                    <a:gd name="T25" fmla="*/ 14 h 64"/>
                    <a:gd name="T26" fmla="*/ 16 w 81"/>
                    <a:gd name="T27" fmla="*/ 17 h 64"/>
                    <a:gd name="T28" fmla="*/ 22 w 81"/>
                    <a:gd name="T29" fmla="*/ 17 h 64"/>
                    <a:gd name="T30" fmla="*/ 24 w 81"/>
                    <a:gd name="T31" fmla="*/ 19 h 64"/>
                    <a:gd name="T32" fmla="*/ 17 w 81"/>
                    <a:gd name="T33" fmla="*/ 22 h 64"/>
                    <a:gd name="T34" fmla="*/ 31 w 81"/>
                    <a:gd name="T35" fmla="*/ 22 h 64"/>
                    <a:gd name="T36" fmla="*/ 1 w 81"/>
                    <a:gd name="T37" fmla="*/ 35 h 64"/>
                    <a:gd name="T38" fmla="*/ 6 w 81"/>
                    <a:gd name="T39" fmla="*/ 34 h 64"/>
                    <a:gd name="T40" fmla="*/ 16 w 81"/>
                    <a:gd name="T41" fmla="*/ 35 h 64"/>
                    <a:gd name="T42" fmla="*/ 6 w 81"/>
                    <a:gd name="T43" fmla="*/ 40 h 64"/>
                    <a:gd name="T44" fmla="*/ 18 w 81"/>
                    <a:gd name="T45" fmla="*/ 39 h 64"/>
                    <a:gd name="T46" fmla="*/ 31 w 81"/>
                    <a:gd name="T47" fmla="*/ 38 h 64"/>
                    <a:gd name="T48" fmla="*/ 8 w 81"/>
                    <a:gd name="T49" fmla="*/ 46 h 64"/>
                    <a:gd name="T50" fmla="*/ 16 w 81"/>
                    <a:gd name="T51" fmla="*/ 48 h 64"/>
                    <a:gd name="T52" fmla="*/ 15 w 81"/>
                    <a:gd name="T53" fmla="*/ 53 h 64"/>
                    <a:gd name="T54" fmla="*/ 6 w 81"/>
                    <a:gd name="T55" fmla="*/ 54 h 64"/>
                    <a:gd name="T56" fmla="*/ 20 w 81"/>
                    <a:gd name="T57" fmla="*/ 55 h 64"/>
                    <a:gd name="T58" fmla="*/ 29 w 81"/>
                    <a:gd name="T59" fmla="*/ 56 h 64"/>
                    <a:gd name="T60" fmla="*/ 6 w 81"/>
                    <a:gd name="T61" fmla="*/ 60 h 64"/>
                    <a:gd name="T62" fmla="*/ 13 w 81"/>
                    <a:gd name="T63" fmla="*/ 61 h 64"/>
                    <a:gd name="T64" fmla="*/ 35 w 81"/>
                    <a:gd name="T65" fmla="*/ 56 h 64"/>
                    <a:gd name="T66" fmla="*/ 55 w 81"/>
                    <a:gd name="T67" fmla="*/ 52 h 64"/>
                    <a:gd name="T68" fmla="*/ 65 w 81"/>
                    <a:gd name="T69" fmla="*/ 49 h 64"/>
                    <a:gd name="T70" fmla="*/ 22 w 81"/>
                    <a:gd name="T71" fmla="*/ 63 h 64"/>
                    <a:gd name="T72" fmla="*/ 53 w 81"/>
                    <a:gd name="T73" fmla="*/ 61 h 64"/>
                    <a:gd name="T74" fmla="*/ 64 w 81"/>
                    <a:gd name="T75" fmla="*/ 55 h 64"/>
                    <a:gd name="T76" fmla="*/ 31 w 81"/>
                    <a:gd name="T77" fmla="*/ 16 h 64"/>
                    <a:gd name="T78" fmla="*/ 32 w 81"/>
                    <a:gd name="T79" fmla="*/ 9 h 64"/>
                    <a:gd name="T80" fmla="*/ 32 w 81"/>
                    <a:gd name="T81" fmla="*/ 9 h 64"/>
                    <a:gd name="T82" fmla="*/ 15 w 81"/>
                    <a:gd name="T83" fmla="*/ 32 h 64"/>
                    <a:gd name="T84" fmla="*/ 27 w 81"/>
                    <a:gd name="T85" fmla="*/ 32 h 64"/>
                    <a:gd name="T86" fmla="*/ 27 w 81"/>
                    <a:gd name="T87" fmla="*/ 52 h 64"/>
                    <a:gd name="T88" fmla="*/ 38 w 81"/>
                    <a:gd name="T89" fmla="*/ 47 h 64"/>
                    <a:gd name="T90" fmla="*/ 27 w 81"/>
                    <a:gd name="T91" fmla="*/ 52 h 64"/>
                    <a:gd name="T92" fmla="*/ 45 w 81"/>
                    <a:gd name="T93" fmla="*/ 10 h 64"/>
                    <a:gd name="T94" fmla="*/ 33 w 81"/>
                    <a:gd name="T95" fmla="*/ 10 h 64"/>
                    <a:gd name="T96" fmla="*/ 37 w 81"/>
                    <a:gd name="T97" fmla="*/ 23 h 64"/>
                    <a:gd name="T98" fmla="*/ 30 w 81"/>
                    <a:gd name="T99" fmla="*/ 26 h 64"/>
                    <a:gd name="T100" fmla="*/ 37 w 81"/>
                    <a:gd name="T101" fmla="*/ 23 h 64"/>
                    <a:gd name="T102" fmla="*/ 34 w 81"/>
                    <a:gd name="T103" fmla="*/ 4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1" h="64">
                      <a:moveTo>
                        <a:pt x="64" y="55"/>
                      </a:moveTo>
                      <a:cubicBezTo>
                        <a:pt x="59" y="57"/>
                        <a:pt x="54" y="60"/>
                        <a:pt x="48" y="60"/>
                      </a:cubicBezTo>
                      <a:cubicBezTo>
                        <a:pt x="53" y="58"/>
                        <a:pt x="58" y="56"/>
                        <a:pt x="63" y="53"/>
                      </a:cubicBezTo>
                      <a:cubicBezTo>
                        <a:pt x="70" y="50"/>
                        <a:pt x="70" y="50"/>
                        <a:pt x="74" y="45"/>
                      </a:cubicBezTo>
                      <a:cubicBezTo>
                        <a:pt x="73" y="45"/>
                        <a:pt x="72" y="45"/>
                        <a:pt x="71" y="46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2" y="44"/>
                        <a:pt x="73" y="43"/>
                        <a:pt x="75" y="43"/>
                      </a:cubicBezTo>
                      <a:cubicBezTo>
                        <a:pt x="77" y="43"/>
                        <a:pt x="78" y="41"/>
                        <a:pt x="78" y="39"/>
                      </a:cubicBezTo>
                      <a:cubicBezTo>
                        <a:pt x="79" y="37"/>
                        <a:pt x="79" y="35"/>
                        <a:pt x="79" y="33"/>
                      </a:cubicBezTo>
                      <a:cubicBezTo>
                        <a:pt x="78" y="34"/>
                        <a:pt x="77" y="34"/>
                        <a:pt x="76" y="34"/>
                      </a:cubicBezTo>
                      <a:cubicBezTo>
                        <a:pt x="76" y="34"/>
                        <a:pt x="76" y="34"/>
                        <a:pt x="76" y="34"/>
                      </a:cubicBezTo>
                      <a:cubicBezTo>
                        <a:pt x="77" y="33"/>
                        <a:pt x="77" y="33"/>
                        <a:pt x="77" y="33"/>
                      </a:cubicBezTo>
                      <a:cubicBezTo>
                        <a:pt x="80" y="33"/>
                        <a:pt x="81" y="30"/>
                        <a:pt x="80" y="28"/>
                      </a:cubicBezTo>
                      <a:cubicBezTo>
                        <a:pt x="80" y="27"/>
                        <a:pt x="80" y="26"/>
                        <a:pt x="80" y="25"/>
                      </a:cubicBezTo>
                      <a:cubicBezTo>
                        <a:pt x="79" y="25"/>
                        <a:pt x="79" y="24"/>
                        <a:pt x="78" y="23"/>
                      </a:cubicBezTo>
                      <a:cubicBezTo>
                        <a:pt x="76" y="20"/>
                        <a:pt x="74" y="17"/>
                        <a:pt x="72" y="14"/>
                      </a:cubicBezTo>
                      <a:cubicBezTo>
                        <a:pt x="70" y="13"/>
                        <a:pt x="68" y="12"/>
                        <a:pt x="65" y="11"/>
                      </a:cubicBezTo>
                      <a:cubicBezTo>
                        <a:pt x="65" y="9"/>
                        <a:pt x="62" y="6"/>
                        <a:pt x="59" y="6"/>
                      </a:cubicBezTo>
                      <a:cubicBezTo>
                        <a:pt x="51" y="6"/>
                        <a:pt x="43" y="7"/>
                        <a:pt x="35" y="7"/>
                      </a:cubicBezTo>
                      <a:cubicBezTo>
                        <a:pt x="34" y="7"/>
                        <a:pt x="34" y="7"/>
                        <a:pt x="33" y="6"/>
                      </a:cubicBezTo>
                      <a:cubicBezTo>
                        <a:pt x="40" y="4"/>
                        <a:pt x="47" y="3"/>
                        <a:pt x="55" y="3"/>
                      </a:cubicBezTo>
                      <a:cubicBezTo>
                        <a:pt x="51" y="0"/>
                        <a:pt x="46" y="1"/>
                        <a:pt x="42" y="2"/>
                      </a:cubicBezTo>
                      <a:cubicBezTo>
                        <a:pt x="35" y="4"/>
                        <a:pt x="28" y="6"/>
                        <a:pt x="22" y="9"/>
                      </a:cubicBezTo>
                      <a:cubicBezTo>
                        <a:pt x="20" y="9"/>
                        <a:pt x="18" y="10"/>
                        <a:pt x="16" y="10"/>
                      </a:cubicBezTo>
                      <a:cubicBezTo>
                        <a:pt x="9" y="11"/>
                        <a:pt x="5" y="16"/>
                        <a:pt x="0" y="20"/>
                      </a:cubicBezTo>
                      <a:cubicBezTo>
                        <a:pt x="6" y="18"/>
                        <a:pt x="12" y="16"/>
                        <a:pt x="17" y="14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5"/>
                        <a:pt x="16" y="16"/>
                        <a:pt x="16" y="17"/>
                      </a:cubicBezTo>
                      <a:cubicBezTo>
                        <a:pt x="21" y="14"/>
                        <a:pt x="26" y="13"/>
                        <a:pt x="32" y="13"/>
                      </a:cubicBezTo>
                      <a:cubicBezTo>
                        <a:pt x="29" y="16"/>
                        <a:pt x="26" y="18"/>
                        <a:pt x="22" y="17"/>
                      </a:cubicBezTo>
                      <a:cubicBezTo>
                        <a:pt x="21" y="17"/>
                        <a:pt x="19" y="18"/>
                        <a:pt x="17" y="19"/>
                      </a:cubicBezTo>
                      <a:cubicBezTo>
                        <a:pt x="20" y="19"/>
                        <a:pt x="22" y="19"/>
                        <a:pt x="24" y="19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2" y="20"/>
                        <a:pt x="20" y="21"/>
                        <a:pt x="17" y="22"/>
                      </a:cubicBezTo>
                      <a:cubicBezTo>
                        <a:pt x="13" y="22"/>
                        <a:pt x="9" y="24"/>
                        <a:pt x="6" y="28"/>
                      </a:cubicBezTo>
                      <a:cubicBezTo>
                        <a:pt x="14" y="22"/>
                        <a:pt x="22" y="23"/>
                        <a:pt x="31" y="22"/>
                      </a:cubicBezTo>
                      <a:cubicBezTo>
                        <a:pt x="26" y="24"/>
                        <a:pt x="21" y="27"/>
                        <a:pt x="15" y="28"/>
                      </a:cubicBezTo>
                      <a:cubicBezTo>
                        <a:pt x="10" y="30"/>
                        <a:pt x="5" y="31"/>
                        <a:pt x="1" y="35"/>
                      </a:cubicBezTo>
                      <a:cubicBezTo>
                        <a:pt x="6" y="31"/>
                        <a:pt x="13" y="31"/>
                        <a:pt x="20" y="29"/>
                      </a:cubicBezTo>
                      <a:cubicBezTo>
                        <a:pt x="15" y="30"/>
                        <a:pt x="12" y="35"/>
                        <a:pt x="6" y="34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9" y="35"/>
                        <a:pt x="12" y="35"/>
                        <a:pt x="16" y="35"/>
                      </a:cubicBezTo>
                      <a:cubicBezTo>
                        <a:pt x="11" y="38"/>
                        <a:pt x="6" y="39"/>
                        <a:pt x="1" y="39"/>
                      </a:cubicBezTo>
                      <a:cubicBezTo>
                        <a:pt x="3" y="39"/>
                        <a:pt x="4" y="40"/>
                        <a:pt x="6" y="40"/>
                      </a:cubicBezTo>
                      <a:cubicBezTo>
                        <a:pt x="6" y="41"/>
                        <a:pt x="5" y="41"/>
                        <a:pt x="4" y="42"/>
                      </a:cubicBezTo>
                      <a:cubicBezTo>
                        <a:pt x="9" y="40"/>
                        <a:pt x="13" y="39"/>
                        <a:pt x="18" y="39"/>
                      </a:cubicBezTo>
                      <a:cubicBezTo>
                        <a:pt x="22" y="39"/>
                        <a:pt x="26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27" y="40"/>
                        <a:pt x="23" y="42"/>
                        <a:pt x="20" y="43"/>
                      </a:cubicBezTo>
                      <a:cubicBezTo>
                        <a:pt x="16" y="45"/>
                        <a:pt x="12" y="45"/>
                        <a:pt x="8" y="46"/>
                      </a:cubicBezTo>
                      <a:cubicBezTo>
                        <a:pt x="14" y="48"/>
                        <a:pt x="20" y="47"/>
                        <a:pt x="27" y="45"/>
                      </a:cubicBezTo>
                      <a:cubicBezTo>
                        <a:pt x="25" y="47"/>
                        <a:pt x="25" y="47"/>
                        <a:pt x="16" y="48"/>
                      </a:cubicBezTo>
                      <a:cubicBezTo>
                        <a:pt x="18" y="49"/>
                        <a:pt x="18" y="49"/>
                        <a:pt x="25" y="49"/>
                      </a:cubicBezTo>
                      <a:cubicBezTo>
                        <a:pt x="22" y="52"/>
                        <a:pt x="18" y="52"/>
                        <a:pt x="15" y="53"/>
                      </a:cubicBezTo>
                      <a:cubicBezTo>
                        <a:pt x="11" y="53"/>
                        <a:pt x="7" y="53"/>
                        <a:pt x="4" y="54"/>
                      </a:cubicBezTo>
                      <a:cubicBezTo>
                        <a:pt x="4" y="54"/>
                        <a:pt x="5" y="54"/>
                        <a:pt x="6" y="54"/>
                      </a:cubicBezTo>
                      <a:cubicBezTo>
                        <a:pt x="9" y="54"/>
                        <a:pt x="13" y="54"/>
                        <a:pt x="16" y="54"/>
                      </a:cubicBezTo>
                      <a:cubicBezTo>
                        <a:pt x="18" y="54"/>
                        <a:pt x="19" y="55"/>
                        <a:pt x="20" y="55"/>
                      </a:cubicBezTo>
                      <a:cubicBezTo>
                        <a:pt x="22" y="55"/>
                        <a:pt x="25" y="56"/>
                        <a:pt x="27" y="56"/>
                      </a:cubicBezTo>
                      <a:cubicBezTo>
                        <a:pt x="28" y="56"/>
                        <a:pt x="28" y="56"/>
                        <a:pt x="29" y="56"/>
                      </a:cubicBezTo>
                      <a:cubicBezTo>
                        <a:pt x="22" y="59"/>
                        <a:pt x="14" y="60"/>
                        <a:pt x="6" y="60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7" y="60"/>
                        <a:pt x="9" y="61"/>
                        <a:pt x="10" y="61"/>
                      </a:cubicBezTo>
                      <a:cubicBezTo>
                        <a:pt x="11" y="61"/>
                        <a:pt x="12" y="61"/>
                        <a:pt x="13" y="61"/>
                      </a:cubicBezTo>
                      <a:cubicBezTo>
                        <a:pt x="14" y="61"/>
                        <a:pt x="16" y="61"/>
                        <a:pt x="17" y="61"/>
                      </a:cubicBezTo>
                      <a:cubicBezTo>
                        <a:pt x="23" y="60"/>
                        <a:pt x="29" y="59"/>
                        <a:pt x="35" y="56"/>
                      </a:cubicBezTo>
                      <a:cubicBezTo>
                        <a:pt x="41" y="54"/>
                        <a:pt x="48" y="53"/>
                        <a:pt x="54" y="51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0" y="54"/>
                        <a:pt x="45" y="56"/>
                        <a:pt x="40" y="59"/>
                      </a:cubicBezTo>
                      <a:cubicBezTo>
                        <a:pt x="49" y="57"/>
                        <a:pt x="57" y="52"/>
                        <a:pt x="65" y="49"/>
                      </a:cubicBezTo>
                      <a:cubicBezTo>
                        <a:pt x="59" y="53"/>
                        <a:pt x="52" y="56"/>
                        <a:pt x="45" y="59"/>
                      </a:cubicBezTo>
                      <a:cubicBezTo>
                        <a:pt x="37" y="62"/>
                        <a:pt x="30" y="62"/>
                        <a:pt x="22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37" y="64"/>
                        <a:pt x="45" y="64"/>
                        <a:pt x="53" y="61"/>
                      </a:cubicBezTo>
                      <a:cubicBezTo>
                        <a:pt x="57" y="60"/>
                        <a:pt x="61" y="58"/>
                        <a:pt x="64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moveTo>
                        <a:pt x="55" y="13"/>
                      </a:moveTo>
                      <a:cubicBezTo>
                        <a:pt x="47" y="18"/>
                        <a:pt x="39" y="15"/>
                        <a:pt x="31" y="16"/>
                      </a:cubicBezTo>
                      <a:cubicBezTo>
                        <a:pt x="39" y="13"/>
                        <a:pt x="47" y="12"/>
                        <a:pt x="55" y="13"/>
                      </a:cubicBezTo>
                      <a:moveTo>
                        <a:pt x="32" y="9"/>
                      </a:moveTo>
                      <a:cubicBezTo>
                        <a:pt x="24" y="11"/>
                        <a:pt x="17" y="13"/>
                        <a:pt x="9" y="15"/>
                      </a:cubicBezTo>
                      <a:cubicBezTo>
                        <a:pt x="13" y="12"/>
                        <a:pt x="27" y="8"/>
                        <a:pt x="32" y="9"/>
                      </a:cubicBezTo>
                      <a:moveTo>
                        <a:pt x="15" y="34"/>
                      </a:moveTo>
                      <a:cubicBezTo>
                        <a:pt x="15" y="33"/>
                        <a:pt x="15" y="33"/>
                        <a:pt x="15" y="32"/>
                      </a:cubicBezTo>
                      <a:cubicBezTo>
                        <a:pt x="19" y="32"/>
                        <a:pt x="22" y="31"/>
                        <a:pt x="26" y="30"/>
                      </a:cubicBezTo>
                      <a:cubicBezTo>
                        <a:pt x="26" y="31"/>
                        <a:pt x="27" y="31"/>
                        <a:pt x="27" y="32"/>
                      </a:cubicBezTo>
                      <a:cubicBezTo>
                        <a:pt x="23" y="32"/>
                        <a:pt x="19" y="33"/>
                        <a:pt x="15" y="34"/>
                      </a:cubicBezTo>
                      <a:moveTo>
                        <a:pt x="27" y="52"/>
                      </a:move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31" y="50"/>
                        <a:pt x="34" y="49"/>
                        <a:pt x="38" y="47"/>
                      </a:cubicBezTo>
                      <a:cubicBezTo>
                        <a:pt x="38" y="48"/>
                        <a:pt x="38" y="48"/>
                        <a:pt x="38" y="49"/>
                      </a:cubicBezTo>
                      <a:cubicBezTo>
                        <a:pt x="35" y="50"/>
                        <a:pt x="31" y="51"/>
                        <a:pt x="27" y="52"/>
                      </a:cubicBezTo>
                      <a:moveTo>
                        <a:pt x="45" y="9"/>
                      </a:move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1" y="11"/>
                        <a:pt x="37" y="11"/>
                        <a:pt x="33" y="11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7" y="10"/>
                        <a:pt x="41" y="10"/>
                        <a:pt x="45" y="9"/>
                      </a:cubicBezTo>
                      <a:moveTo>
                        <a:pt x="37" y="23"/>
                      </a:move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5" y="25"/>
                        <a:pt x="32" y="26"/>
                        <a:pt x="30" y="26"/>
                      </a:cubicBezTo>
                      <a:cubicBezTo>
                        <a:pt x="30" y="26"/>
                        <a:pt x="30" y="25"/>
                        <a:pt x="30" y="25"/>
                      </a:cubicBezTo>
                      <a:cubicBezTo>
                        <a:pt x="32" y="24"/>
                        <a:pt x="35" y="24"/>
                        <a:pt x="37" y="23"/>
                      </a:cubicBezTo>
                      <a:moveTo>
                        <a:pt x="25" y="43"/>
                      </a:moveTo>
                      <a:cubicBezTo>
                        <a:pt x="28" y="42"/>
                        <a:pt x="31" y="41"/>
                        <a:pt x="34" y="40"/>
                      </a:cubicBezTo>
                      <a:cubicBezTo>
                        <a:pt x="32" y="42"/>
                        <a:pt x="29" y="43"/>
                        <a:pt x="25" y="43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76" y="873"/>
                  <a:ext cx="19" cy="21"/>
                </a:xfrm>
                <a:custGeom>
                  <a:avLst/>
                  <a:gdLst>
                    <a:gd name="T0" fmla="*/ 3 w 23"/>
                    <a:gd name="T1" fmla="*/ 4 h 25"/>
                    <a:gd name="T2" fmla="*/ 2 w 23"/>
                    <a:gd name="T3" fmla="*/ 6 h 25"/>
                    <a:gd name="T4" fmla="*/ 2 w 23"/>
                    <a:gd name="T5" fmla="*/ 11 h 25"/>
                    <a:gd name="T6" fmla="*/ 0 w 23"/>
                    <a:gd name="T7" fmla="*/ 12 h 25"/>
                    <a:gd name="T8" fmla="*/ 4 w 23"/>
                    <a:gd name="T9" fmla="*/ 17 h 25"/>
                    <a:gd name="T10" fmla="*/ 2 w 23"/>
                    <a:gd name="T11" fmla="*/ 17 h 25"/>
                    <a:gd name="T12" fmla="*/ 8 w 23"/>
                    <a:gd name="T13" fmla="*/ 20 h 25"/>
                    <a:gd name="T14" fmla="*/ 13 w 23"/>
                    <a:gd name="T15" fmla="*/ 25 h 25"/>
                    <a:gd name="T16" fmla="*/ 21 w 23"/>
                    <a:gd name="T17" fmla="*/ 22 h 25"/>
                    <a:gd name="T18" fmla="*/ 23 w 23"/>
                    <a:gd name="T19" fmla="*/ 18 h 25"/>
                    <a:gd name="T20" fmla="*/ 22 w 23"/>
                    <a:gd name="T21" fmla="*/ 18 h 25"/>
                    <a:gd name="T22" fmla="*/ 23 w 23"/>
                    <a:gd name="T23" fmla="*/ 16 h 25"/>
                    <a:gd name="T24" fmla="*/ 22 w 23"/>
                    <a:gd name="T25" fmla="*/ 13 h 25"/>
                    <a:gd name="T26" fmla="*/ 22 w 23"/>
                    <a:gd name="T27" fmla="*/ 10 h 25"/>
                    <a:gd name="T28" fmla="*/ 22 w 23"/>
                    <a:gd name="T29" fmla="*/ 9 h 25"/>
                    <a:gd name="T30" fmla="*/ 21 w 23"/>
                    <a:gd name="T31" fmla="*/ 8 h 25"/>
                    <a:gd name="T32" fmla="*/ 16 w 23"/>
                    <a:gd name="T33" fmla="*/ 1 h 25"/>
                    <a:gd name="T34" fmla="*/ 15 w 23"/>
                    <a:gd name="T35" fmla="*/ 2 h 25"/>
                    <a:gd name="T36" fmla="*/ 13 w 23"/>
                    <a:gd name="T37" fmla="*/ 2 h 25"/>
                    <a:gd name="T38" fmla="*/ 11 w 23"/>
                    <a:gd name="T39" fmla="*/ 0 h 25"/>
                    <a:gd name="T40" fmla="*/ 11 w 23"/>
                    <a:gd name="T41" fmla="*/ 1 h 25"/>
                    <a:gd name="T42" fmla="*/ 4 w 23"/>
                    <a:gd name="T43" fmla="*/ 2 h 25"/>
                    <a:gd name="T44" fmla="*/ 3 w 23"/>
                    <a:gd name="T4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25">
                      <a:moveTo>
                        <a:pt x="3" y="4"/>
                      </a:moveTo>
                      <a:cubicBezTo>
                        <a:pt x="2" y="7"/>
                        <a:pt x="2" y="5"/>
                        <a:pt x="2" y="6"/>
                      </a:cubicBezTo>
                      <a:cubicBezTo>
                        <a:pt x="1" y="7"/>
                        <a:pt x="3" y="8"/>
                        <a:pt x="2" y="11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2" y="13"/>
                        <a:pt x="2" y="15"/>
                        <a:pt x="4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4" y="18"/>
                        <a:pt x="6" y="19"/>
                        <a:pt x="8" y="20"/>
                      </a:cubicBezTo>
                      <a:cubicBezTo>
                        <a:pt x="5" y="21"/>
                        <a:pt x="13" y="23"/>
                        <a:pt x="13" y="25"/>
                      </a:cubicBezTo>
                      <a:cubicBezTo>
                        <a:pt x="16" y="25"/>
                        <a:pt x="20" y="24"/>
                        <a:pt x="21" y="22"/>
                      </a:cubicBezTo>
                      <a:cubicBezTo>
                        <a:pt x="23" y="21"/>
                        <a:pt x="22" y="20"/>
                        <a:pt x="23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3" y="17"/>
                        <a:pt x="22" y="16"/>
                        <a:pt x="23" y="16"/>
                      </a:cubicBezTo>
                      <a:cubicBezTo>
                        <a:pt x="23" y="15"/>
                        <a:pt x="22" y="14"/>
                        <a:pt x="22" y="13"/>
                      </a:cubicBezTo>
                      <a:cubicBezTo>
                        <a:pt x="23" y="12"/>
                        <a:pt x="23" y="10"/>
                        <a:pt x="22" y="10"/>
                      </a:cubicBezTo>
                      <a:cubicBezTo>
                        <a:pt x="21" y="10"/>
                        <a:pt x="22" y="9"/>
                        <a:pt x="22" y="9"/>
                      </a:cubicBezTo>
                      <a:cubicBezTo>
                        <a:pt x="21" y="9"/>
                        <a:pt x="21" y="8"/>
                        <a:pt x="21" y="8"/>
                      </a:cubicBezTo>
                      <a:cubicBezTo>
                        <a:pt x="19" y="5"/>
                        <a:pt x="16" y="1"/>
                        <a:pt x="16" y="1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1"/>
                        <a:pt x="13" y="2"/>
                      </a:cubicBezTo>
                      <a:cubicBezTo>
                        <a:pt x="12" y="2"/>
                        <a:pt x="12" y="1"/>
                        <a:pt x="11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2"/>
                        <a:pt x="6" y="2"/>
                        <a:pt x="4" y="2"/>
                      </a:cubicBezTo>
                      <a:cubicBezTo>
                        <a:pt x="4" y="2"/>
                        <a:pt x="4" y="3"/>
                        <a:pt x="3" y="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4" y="283"/>
                  <a:ext cx="88" cy="254"/>
                </a:xfrm>
                <a:custGeom>
                  <a:avLst/>
                  <a:gdLst>
                    <a:gd name="T0" fmla="*/ 65 w 108"/>
                    <a:gd name="T1" fmla="*/ 299 h 313"/>
                    <a:gd name="T2" fmla="*/ 65 w 108"/>
                    <a:gd name="T3" fmla="*/ 313 h 313"/>
                    <a:gd name="T4" fmla="*/ 71 w 108"/>
                    <a:gd name="T5" fmla="*/ 306 h 313"/>
                    <a:gd name="T6" fmla="*/ 85 w 108"/>
                    <a:gd name="T7" fmla="*/ 263 h 313"/>
                    <a:gd name="T8" fmla="*/ 104 w 108"/>
                    <a:gd name="T9" fmla="*/ 210 h 313"/>
                    <a:gd name="T10" fmla="*/ 107 w 108"/>
                    <a:gd name="T11" fmla="*/ 165 h 313"/>
                    <a:gd name="T12" fmla="*/ 98 w 108"/>
                    <a:gd name="T13" fmla="*/ 119 h 313"/>
                    <a:gd name="T14" fmla="*/ 78 w 108"/>
                    <a:gd name="T15" fmla="*/ 70 h 313"/>
                    <a:gd name="T16" fmla="*/ 67 w 108"/>
                    <a:gd name="T17" fmla="*/ 52 h 313"/>
                    <a:gd name="T18" fmla="*/ 42 w 108"/>
                    <a:gd name="T19" fmla="*/ 24 h 313"/>
                    <a:gd name="T20" fmla="*/ 18 w 108"/>
                    <a:gd name="T21" fmla="*/ 1 h 313"/>
                    <a:gd name="T22" fmla="*/ 17 w 108"/>
                    <a:gd name="T23" fmla="*/ 0 h 313"/>
                    <a:gd name="T24" fmla="*/ 15 w 108"/>
                    <a:gd name="T25" fmla="*/ 5 h 313"/>
                    <a:gd name="T26" fmla="*/ 7 w 108"/>
                    <a:gd name="T27" fmla="*/ 47 h 313"/>
                    <a:gd name="T28" fmla="*/ 2 w 108"/>
                    <a:gd name="T29" fmla="*/ 72 h 313"/>
                    <a:gd name="T30" fmla="*/ 3 w 108"/>
                    <a:gd name="T31" fmla="*/ 136 h 313"/>
                    <a:gd name="T32" fmla="*/ 15 w 108"/>
                    <a:gd name="T33" fmla="*/ 181 h 313"/>
                    <a:gd name="T34" fmla="*/ 25 w 108"/>
                    <a:gd name="T35" fmla="*/ 204 h 313"/>
                    <a:gd name="T36" fmla="*/ 35 w 108"/>
                    <a:gd name="T37" fmla="*/ 221 h 313"/>
                    <a:gd name="T38" fmla="*/ 55 w 108"/>
                    <a:gd name="T39" fmla="*/ 250 h 313"/>
                    <a:gd name="T40" fmla="*/ 64 w 108"/>
                    <a:gd name="T41" fmla="*/ 277 h 313"/>
                    <a:gd name="T42" fmla="*/ 65 w 108"/>
                    <a:gd name="T43" fmla="*/ 299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8" h="313">
                      <a:moveTo>
                        <a:pt x="65" y="299"/>
                      </a:moveTo>
                      <a:cubicBezTo>
                        <a:pt x="65" y="303"/>
                        <a:pt x="65" y="308"/>
                        <a:pt x="65" y="313"/>
                      </a:cubicBezTo>
                      <a:cubicBezTo>
                        <a:pt x="69" y="311"/>
                        <a:pt x="71" y="309"/>
                        <a:pt x="71" y="306"/>
                      </a:cubicBezTo>
                      <a:cubicBezTo>
                        <a:pt x="73" y="291"/>
                        <a:pt x="78" y="276"/>
                        <a:pt x="85" y="263"/>
                      </a:cubicBezTo>
                      <a:cubicBezTo>
                        <a:pt x="93" y="246"/>
                        <a:pt x="100" y="228"/>
                        <a:pt x="104" y="210"/>
                      </a:cubicBezTo>
                      <a:cubicBezTo>
                        <a:pt x="107" y="195"/>
                        <a:pt x="108" y="180"/>
                        <a:pt x="107" y="165"/>
                      </a:cubicBezTo>
                      <a:cubicBezTo>
                        <a:pt x="106" y="149"/>
                        <a:pt x="103" y="134"/>
                        <a:pt x="98" y="119"/>
                      </a:cubicBezTo>
                      <a:cubicBezTo>
                        <a:pt x="93" y="102"/>
                        <a:pt x="87" y="86"/>
                        <a:pt x="78" y="70"/>
                      </a:cubicBezTo>
                      <a:cubicBezTo>
                        <a:pt x="75" y="64"/>
                        <a:pt x="71" y="58"/>
                        <a:pt x="67" y="52"/>
                      </a:cubicBezTo>
                      <a:cubicBezTo>
                        <a:pt x="61" y="41"/>
                        <a:pt x="51" y="32"/>
                        <a:pt x="42" y="24"/>
                      </a:cubicBezTo>
                      <a:cubicBezTo>
                        <a:pt x="33" y="16"/>
                        <a:pt x="25" y="10"/>
                        <a:pt x="18" y="1"/>
                      </a:cubicBezTo>
                      <a:cubicBezTo>
                        <a:pt x="18" y="1"/>
                        <a:pt x="17" y="0"/>
                        <a:pt x="17" y="0"/>
                      </a:cubicBezTo>
                      <a:cubicBezTo>
                        <a:pt x="14" y="1"/>
                        <a:pt x="14" y="4"/>
                        <a:pt x="15" y="5"/>
                      </a:cubicBezTo>
                      <a:cubicBezTo>
                        <a:pt x="15" y="20"/>
                        <a:pt x="11" y="33"/>
                        <a:pt x="7" y="47"/>
                      </a:cubicBezTo>
                      <a:cubicBezTo>
                        <a:pt x="4" y="55"/>
                        <a:pt x="2" y="63"/>
                        <a:pt x="2" y="72"/>
                      </a:cubicBezTo>
                      <a:cubicBezTo>
                        <a:pt x="0" y="93"/>
                        <a:pt x="1" y="115"/>
                        <a:pt x="3" y="136"/>
                      </a:cubicBezTo>
                      <a:cubicBezTo>
                        <a:pt x="5" y="151"/>
                        <a:pt x="9" y="166"/>
                        <a:pt x="15" y="181"/>
                      </a:cubicBezTo>
                      <a:cubicBezTo>
                        <a:pt x="18" y="189"/>
                        <a:pt x="21" y="196"/>
                        <a:pt x="25" y="204"/>
                      </a:cubicBezTo>
                      <a:cubicBezTo>
                        <a:pt x="27" y="210"/>
                        <a:pt x="31" y="215"/>
                        <a:pt x="35" y="221"/>
                      </a:cubicBezTo>
                      <a:cubicBezTo>
                        <a:pt x="42" y="231"/>
                        <a:pt x="49" y="240"/>
                        <a:pt x="55" y="250"/>
                      </a:cubicBezTo>
                      <a:cubicBezTo>
                        <a:pt x="60" y="258"/>
                        <a:pt x="63" y="267"/>
                        <a:pt x="64" y="277"/>
                      </a:cubicBezTo>
                      <a:cubicBezTo>
                        <a:pt x="65" y="284"/>
                        <a:pt x="65" y="292"/>
                        <a:pt x="65" y="299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28" y="326"/>
                  <a:ext cx="83" cy="214"/>
                </a:xfrm>
                <a:custGeom>
                  <a:avLst/>
                  <a:gdLst>
                    <a:gd name="T0" fmla="*/ 89 w 101"/>
                    <a:gd name="T1" fmla="*/ 56 h 264"/>
                    <a:gd name="T2" fmla="*/ 95 w 101"/>
                    <a:gd name="T3" fmla="*/ 161 h 264"/>
                    <a:gd name="T4" fmla="*/ 90 w 101"/>
                    <a:gd name="T5" fmla="*/ 157 h 264"/>
                    <a:gd name="T6" fmla="*/ 68 w 101"/>
                    <a:gd name="T7" fmla="*/ 224 h 264"/>
                    <a:gd name="T8" fmla="*/ 53 w 101"/>
                    <a:gd name="T9" fmla="*/ 260 h 264"/>
                    <a:gd name="T10" fmla="*/ 46 w 101"/>
                    <a:gd name="T11" fmla="*/ 198 h 264"/>
                    <a:gd name="T12" fmla="*/ 23 w 101"/>
                    <a:gd name="T13" fmla="*/ 141 h 264"/>
                    <a:gd name="T14" fmla="*/ 22 w 101"/>
                    <a:gd name="T15" fmla="*/ 157 h 264"/>
                    <a:gd name="T16" fmla="*/ 6 w 101"/>
                    <a:gd name="T17" fmla="*/ 23 h 264"/>
                    <a:gd name="T18" fmla="*/ 20 w 101"/>
                    <a:gd name="T19" fmla="*/ 145 h 264"/>
                    <a:gd name="T20" fmla="*/ 7 w 101"/>
                    <a:gd name="T21" fmla="*/ 54 h 264"/>
                    <a:gd name="T22" fmla="*/ 11 w 101"/>
                    <a:gd name="T23" fmla="*/ 61 h 264"/>
                    <a:gd name="T24" fmla="*/ 16 w 101"/>
                    <a:gd name="T25" fmla="*/ 35 h 264"/>
                    <a:gd name="T26" fmla="*/ 19 w 101"/>
                    <a:gd name="T27" fmla="*/ 92 h 264"/>
                    <a:gd name="T28" fmla="*/ 21 w 101"/>
                    <a:gd name="T29" fmla="*/ 20 h 264"/>
                    <a:gd name="T30" fmla="*/ 23 w 101"/>
                    <a:gd name="T31" fmla="*/ 12 h 264"/>
                    <a:gd name="T32" fmla="*/ 29 w 101"/>
                    <a:gd name="T33" fmla="*/ 10 h 264"/>
                    <a:gd name="T34" fmla="*/ 30 w 101"/>
                    <a:gd name="T35" fmla="*/ 37 h 264"/>
                    <a:gd name="T36" fmla="*/ 34 w 101"/>
                    <a:gd name="T37" fmla="*/ 40 h 264"/>
                    <a:gd name="T38" fmla="*/ 41 w 101"/>
                    <a:gd name="T39" fmla="*/ 24 h 264"/>
                    <a:gd name="T40" fmla="*/ 52 w 101"/>
                    <a:gd name="T41" fmla="*/ 10 h 264"/>
                    <a:gd name="T42" fmla="*/ 53 w 101"/>
                    <a:gd name="T43" fmla="*/ 33 h 264"/>
                    <a:gd name="T44" fmla="*/ 61 w 101"/>
                    <a:gd name="T45" fmla="*/ 41 h 264"/>
                    <a:gd name="T46" fmla="*/ 55 w 101"/>
                    <a:gd name="T47" fmla="*/ 10 h 264"/>
                    <a:gd name="T48" fmla="*/ 71 w 101"/>
                    <a:gd name="T49" fmla="*/ 38 h 264"/>
                    <a:gd name="T50" fmla="*/ 66 w 101"/>
                    <a:gd name="T51" fmla="*/ 10 h 264"/>
                    <a:gd name="T52" fmla="*/ 87 w 101"/>
                    <a:gd name="T53" fmla="*/ 51 h 264"/>
                    <a:gd name="T54" fmla="*/ 81 w 101"/>
                    <a:gd name="T55" fmla="*/ 30 h 264"/>
                    <a:gd name="T56" fmla="*/ 85 w 101"/>
                    <a:gd name="T57" fmla="*/ 30 h 264"/>
                    <a:gd name="T58" fmla="*/ 95 w 101"/>
                    <a:gd name="T59" fmla="*/ 168 h 264"/>
                    <a:gd name="T60" fmla="*/ 60 w 101"/>
                    <a:gd name="T61" fmla="*/ 68 h 264"/>
                    <a:gd name="T62" fmla="*/ 58 w 101"/>
                    <a:gd name="T63" fmla="*/ 107 h 264"/>
                    <a:gd name="T64" fmla="*/ 31 w 101"/>
                    <a:gd name="T65" fmla="*/ 120 h 264"/>
                    <a:gd name="T66" fmla="*/ 40 w 101"/>
                    <a:gd name="T67" fmla="*/ 122 h 264"/>
                    <a:gd name="T68" fmla="*/ 39 w 101"/>
                    <a:gd name="T69" fmla="*/ 68 h 264"/>
                    <a:gd name="T70" fmla="*/ 79 w 101"/>
                    <a:gd name="T71" fmla="*/ 152 h 264"/>
                    <a:gd name="T72" fmla="*/ 76 w 101"/>
                    <a:gd name="T73" fmla="*/ 184 h 264"/>
                    <a:gd name="T74" fmla="*/ 89 w 101"/>
                    <a:gd name="T75" fmla="*/ 133 h 264"/>
                    <a:gd name="T76" fmla="*/ 64 w 101"/>
                    <a:gd name="T77" fmla="*/ 190 h 264"/>
                    <a:gd name="T78" fmla="*/ 32 w 101"/>
                    <a:gd name="T79" fmla="*/ 142 h 264"/>
                    <a:gd name="T80" fmla="*/ 63 w 101"/>
                    <a:gd name="T81" fmla="*/ 91 h 264"/>
                    <a:gd name="T82" fmla="*/ 44 w 101"/>
                    <a:gd name="T83" fmla="*/ 34 h 264"/>
                    <a:gd name="T84" fmla="*/ 69 w 101"/>
                    <a:gd name="T85" fmla="*/ 177 h 264"/>
                    <a:gd name="T86" fmla="*/ 83 w 101"/>
                    <a:gd name="T87" fmla="*/ 109 h 264"/>
                    <a:gd name="T88" fmla="*/ 55 w 101"/>
                    <a:gd name="T89" fmla="*/ 189 h 264"/>
                    <a:gd name="T90" fmla="*/ 55 w 101"/>
                    <a:gd name="T91" fmla="*/ 189 h 264"/>
                    <a:gd name="T92" fmla="*/ 46 w 101"/>
                    <a:gd name="T93" fmla="*/ 46 h 264"/>
                    <a:gd name="T94" fmla="*/ 47 w 101"/>
                    <a:gd name="T95" fmla="*/ 128 h 264"/>
                    <a:gd name="T96" fmla="*/ 58 w 101"/>
                    <a:gd name="T97" fmla="*/ 124 h 264"/>
                    <a:gd name="T98" fmla="*/ 58 w 101"/>
                    <a:gd name="T99" fmla="*/ 124 h 264"/>
                    <a:gd name="T100" fmla="*/ 71 w 101"/>
                    <a:gd name="T101" fmla="*/ 74 h 264"/>
                    <a:gd name="T102" fmla="*/ 50 w 101"/>
                    <a:gd name="T103" fmla="*/ 17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1" h="264">
                      <a:moveTo>
                        <a:pt x="98" y="132"/>
                      </a:moveTo>
                      <a:cubicBezTo>
                        <a:pt x="98" y="117"/>
                        <a:pt x="97" y="102"/>
                        <a:pt x="96" y="87"/>
                      </a:cubicBezTo>
                      <a:cubicBezTo>
                        <a:pt x="95" y="78"/>
                        <a:pt x="93" y="70"/>
                        <a:pt x="91" y="62"/>
                      </a:cubicBezTo>
                      <a:cubicBezTo>
                        <a:pt x="91" y="60"/>
                        <a:pt x="90" y="58"/>
                        <a:pt x="89" y="56"/>
                      </a:cubicBezTo>
                      <a:cubicBezTo>
                        <a:pt x="90" y="63"/>
                        <a:pt x="91" y="70"/>
                        <a:pt x="92" y="77"/>
                      </a:cubicBezTo>
                      <a:cubicBezTo>
                        <a:pt x="93" y="88"/>
                        <a:pt x="93" y="99"/>
                        <a:pt x="94" y="110"/>
                      </a:cubicBezTo>
                      <a:cubicBezTo>
                        <a:pt x="94" y="120"/>
                        <a:pt x="94" y="129"/>
                        <a:pt x="94" y="138"/>
                      </a:cubicBezTo>
                      <a:cubicBezTo>
                        <a:pt x="95" y="146"/>
                        <a:pt x="95" y="153"/>
                        <a:pt x="95" y="161"/>
                      </a:cubicBezTo>
                      <a:cubicBezTo>
                        <a:pt x="95" y="163"/>
                        <a:pt x="95" y="166"/>
                        <a:pt x="95" y="168"/>
                      </a:cubicBezTo>
                      <a:cubicBezTo>
                        <a:pt x="93" y="173"/>
                        <a:pt x="91" y="177"/>
                        <a:pt x="88" y="182"/>
                      </a:cubicBezTo>
                      <a:cubicBezTo>
                        <a:pt x="89" y="173"/>
                        <a:pt x="90" y="165"/>
                        <a:pt x="91" y="157"/>
                      </a:cubicBezTo>
                      <a:cubicBezTo>
                        <a:pt x="90" y="157"/>
                        <a:pt x="90" y="157"/>
                        <a:pt x="90" y="157"/>
                      </a:cubicBezTo>
                      <a:cubicBezTo>
                        <a:pt x="89" y="164"/>
                        <a:pt x="88" y="171"/>
                        <a:pt x="87" y="177"/>
                      </a:cubicBezTo>
                      <a:cubicBezTo>
                        <a:pt x="85" y="184"/>
                        <a:pt x="84" y="190"/>
                        <a:pt x="82" y="196"/>
                      </a:cubicBezTo>
                      <a:cubicBezTo>
                        <a:pt x="79" y="204"/>
                        <a:pt x="75" y="211"/>
                        <a:pt x="71" y="219"/>
                      </a:cubicBezTo>
                      <a:cubicBezTo>
                        <a:pt x="70" y="221"/>
                        <a:pt x="69" y="222"/>
                        <a:pt x="68" y="224"/>
                      </a:cubicBezTo>
                      <a:cubicBezTo>
                        <a:pt x="67" y="227"/>
                        <a:pt x="66" y="230"/>
                        <a:pt x="65" y="232"/>
                      </a:cubicBezTo>
                      <a:cubicBezTo>
                        <a:pt x="63" y="236"/>
                        <a:pt x="61" y="240"/>
                        <a:pt x="60" y="244"/>
                      </a:cubicBezTo>
                      <a:cubicBezTo>
                        <a:pt x="58" y="248"/>
                        <a:pt x="59" y="252"/>
                        <a:pt x="56" y="256"/>
                      </a:cubicBezTo>
                      <a:cubicBezTo>
                        <a:pt x="55" y="257"/>
                        <a:pt x="53" y="258"/>
                        <a:pt x="53" y="260"/>
                      </a:cubicBezTo>
                      <a:cubicBezTo>
                        <a:pt x="52" y="261"/>
                        <a:pt x="52" y="263"/>
                        <a:pt x="52" y="264"/>
                      </a:cubicBezTo>
                      <a:cubicBezTo>
                        <a:pt x="51" y="260"/>
                        <a:pt x="52" y="255"/>
                        <a:pt x="52" y="251"/>
                      </a:cubicBezTo>
                      <a:cubicBezTo>
                        <a:pt x="52" y="241"/>
                        <a:pt x="52" y="231"/>
                        <a:pt x="51" y="220"/>
                      </a:cubicBezTo>
                      <a:cubicBezTo>
                        <a:pt x="50" y="213"/>
                        <a:pt x="49" y="205"/>
                        <a:pt x="46" y="198"/>
                      </a:cubicBezTo>
                      <a:cubicBezTo>
                        <a:pt x="44" y="195"/>
                        <a:pt x="45" y="191"/>
                        <a:pt x="42" y="187"/>
                      </a:cubicBezTo>
                      <a:cubicBezTo>
                        <a:pt x="38" y="184"/>
                        <a:pt x="36" y="179"/>
                        <a:pt x="34" y="174"/>
                      </a:cubicBezTo>
                      <a:cubicBezTo>
                        <a:pt x="31" y="165"/>
                        <a:pt x="28" y="156"/>
                        <a:pt x="25" y="147"/>
                      </a:cubicBezTo>
                      <a:cubicBezTo>
                        <a:pt x="24" y="145"/>
                        <a:pt x="24" y="143"/>
                        <a:pt x="23" y="141"/>
                      </a:cubicBezTo>
                      <a:cubicBezTo>
                        <a:pt x="22" y="141"/>
                        <a:pt x="22" y="141"/>
                        <a:pt x="22" y="141"/>
                      </a:cubicBezTo>
                      <a:cubicBezTo>
                        <a:pt x="25" y="151"/>
                        <a:pt x="28" y="161"/>
                        <a:pt x="31" y="171"/>
                      </a:cubicBezTo>
                      <a:cubicBezTo>
                        <a:pt x="28" y="167"/>
                        <a:pt x="26" y="164"/>
                        <a:pt x="23" y="160"/>
                      </a:cubicBezTo>
                      <a:cubicBezTo>
                        <a:pt x="23" y="159"/>
                        <a:pt x="22" y="158"/>
                        <a:pt x="22" y="157"/>
                      </a:cubicBezTo>
                      <a:cubicBezTo>
                        <a:pt x="13" y="134"/>
                        <a:pt x="7" y="109"/>
                        <a:pt x="3" y="84"/>
                      </a:cubicBezTo>
                      <a:cubicBezTo>
                        <a:pt x="0" y="67"/>
                        <a:pt x="1" y="50"/>
                        <a:pt x="3" y="34"/>
                      </a:cubicBezTo>
                      <a:cubicBezTo>
                        <a:pt x="3" y="30"/>
                        <a:pt x="5" y="27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5"/>
                        <a:pt x="6" y="27"/>
                        <a:pt x="6" y="28"/>
                      </a:cubicBezTo>
                      <a:cubicBezTo>
                        <a:pt x="2" y="45"/>
                        <a:pt x="3" y="63"/>
                        <a:pt x="5" y="80"/>
                      </a:cubicBezTo>
                      <a:cubicBezTo>
                        <a:pt x="8" y="99"/>
                        <a:pt x="12" y="118"/>
                        <a:pt x="17" y="136"/>
                      </a:cubicBezTo>
                      <a:cubicBezTo>
                        <a:pt x="18" y="139"/>
                        <a:pt x="19" y="142"/>
                        <a:pt x="20" y="145"/>
                      </a:cubicBezTo>
                      <a:cubicBezTo>
                        <a:pt x="21" y="145"/>
                        <a:pt x="21" y="144"/>
                        <a:pt x="21" y="144"/>
                      </a:cubicBezTo>
                      <a:cubicBezTo>
                        <a:pt x="19" y="135"/>
                        <a:pt x="18" y="127"/>
                        <a:pt x="16" y="118"/>
                      </a:cubicBezTo>
                      <a:cubicBezTo>
                        <a:pt x="14" y="107"/>
                        <a:pt x="12" y="95"/>
                        <a:pt x="11" y="84"/>
                      </a:cubicBezTo>
                      <a:cubicBezTo>
                        <a:pt x="9" y="74"/>
                        <a:pt x="8" y="64"/>
                        <a:pt x="7" y="54"/>
                      </a:cubicBezTo>
                      <a:cubicBezTo>
                        <a:pt x="7" y="45"/>
                        <a:pt x="8" y="36"/>
                        <a:pt x="9" y="27"/>
                      </a:cubicBezTo>
                      <a:cubicBezTo>
                        <a:pt x="9" y="23"/>
                        <a:pt x="10" y="19"/>
                        <a:pt x="11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0" y="30"/>
                        <a:pt x="8" y="45"/>
                        <a:pt x="11" y="61"/>
                      </a:cubicBezTo>
                      <a:cubicBezTo>
                        <a:pt x="12" y="56"/>
                        <a:pt x="12" y="51"/>
                        <a:pt x="12" y="46"/>
                      </a:cubicBezTo>
                      <a:cubicBezTo>
                        <a:pt x="13" y="41"/>
                        <a:pt x="14" y="36"/>
                        <a:pt x="15" y="31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2"/>
                        <a:pt x="16" y="33"/>
                        <a:pt x="16" y="35"/>
                      </a:cubicBezTo>
                      <a:cubicBezTo>
                        <a:pt x="14" y="47"/>
                        <a:pt x="13" y="59"/>
                        <a:pt x="13" y="71"/>
                      </a:cubicBezTo>
                      <a:cubicBezTo>
                        <a:pt x="15" y="91"/>
                        <a:pt x="18" y="110"/>
                        <a:pt x="24" y="129"/>
                      </a:cubicBezTo>
                      <a:cubicBezTo>
                        <a:pt x="24" y="131"/>
                        <a:pt x="25" y="133"/>
                        <a:pt x="26" y="136"/>
                      </a:cubicBezTo>
                      <a:cubicBezTo>
                        <a:pt x="24" y="121"/>
                        <a:pt x="21" y="106"/>
                        <a:pt x="19" y="92"/>
                      </a:cubicBezTo>
                      <a:cubicBezTo>
                        <a:pt x="17" y="75"/>
                        <a:pt x="13" y="59"/>
                        <a:pt x="17" y="43"/>
                      </a:cubicBezTo>
                      <a:cubicBezTo>
                        <a:pt x="17" y="39"/>
                        <a:pt x="17" y="36"/>
                        <a:pt x="17" y="32"/>
                      </a:cubicBezTo>
                      <a:cubicBezTo>
                        <a:pt x="18" y="28"/>
                        <a:pt x="19" y="24"/>
                        <a:pt x="20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8"/>
                        <a:pt x="19" y="36"/>
                        <a:pt x="18" y="44"/>
                      </a:cubicBezTo>
                      <a:cubicBezTo>
                        <a:pt x="17" y="52"/>
                        <a:pt x="18" y="60"/>
                        <a:pt x="20" y="67"/>
                      </a:cubicBezTo>
                      <a:cubicBezTo>
                        <a:pt x="21" y="61"/>
                        <a:pt x="22" y="55"/>
                        <a:pt x="22" y="49"/>
                      </a:cubicBezTo>
                      <a:cubicBezTo>
                        <a:pt x="22" y="37"/>
                        <a:pt x="22" y="25"/>
                        <a:pt x="23" y="12"/>
                      </a:cubicBezTo>
                      <a:cubicBezTo>
                        <a:pt x="23" y="9"/>
                        <a:pt x="25" y="5"/>
                        <a:pt x="25" y="1"/>
                      </a:cubicBezTo>
                      <a:cubicBezTo>
                        <a:pt x="25" y="8"/>
                        <a:pt x="25" y="14"/>
                        <a:pt x="24" y="20"/>
                      </a:cubicBezTo>
                      <a:cubicBezTo>
                        <a:pt x="24" y="26"/>
                        <a:pt x="23" y="32"/>
                        <a:pt x="24" y="38"/>
                      </a:cubicBezTo>
                      <a:cubicBezTo>
                        <a:pt x="26" y="28"/>
                        <a:pt x="25" y="18"/>
                        <a:pt x="29" y="10"/>
                      </a:cubicBezTo>
                      <a:cubicBezTo>
                        <a:pt x="28" y="18"/>
                        <a:pt x="28" y="26"/>
                        <a:pt x="27" y="35"/>
                      </a:cubicBezTo>
                      <a:cubicBezTo>
                        <a:pt x="28" y="29"/>
                        <a:pt x="29" y="23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24"/>
                        <a:pt x="28" y="31"/>
                        <a:pt x="30" y="37"/>
                      </a:cubicBezTo>
                      <a:cubicBezTo>
                        <a:pt x="33" y="25"/>
                        <a:pt x="31" y="12"/>
                        <a:pt x="36" y="0"/>
                      </a:cubicBezTo>
                      <a:cubicBezTo>
                        <a:pt x="36" y="4"/>
                        <a:pt x="35" y="9"/>
                        <a:pt x="34" y="13"/>
                      </a:cubicBezTo>
                      <a:cubicBezTo>
                        <a:pt x="34" y="18"/>
                        <a:pt x="34" y="22"/>
                        <a:pt x="34" y="27"/>
                      </a:cubicBezTo>
                      <a:cubicBezTo>
                        <a:pt x="33" y="31"/>
                        <a:pt x="33" y="36"/>
                        <a:pt x="34" y="40"/>
                      </a:cubicBezTo>
                      <a:cubicBezTo>
                        <a:pt x="36" y="30"/>
                        <a:pt x="36" y="19"/>
                        <a:pt x="40" y="10"/>
                      </a:cubicBezTo>
                      <a:cubicBezTo>
                        <a:pt x="40" y="13"/>
                        <a:pt x="39" y="17"/>
                        <a:pt x="39" y="20"/>
                      </a:cubicBezTo>
                      <a:cubicBezTo>
                        <a:pt x="38" y="27"/>
                        <a:pt x="36" y="34"/>
                        <a:pt x="41" y="41"/>
                      </a:cubicBezTo>
                      <a:cubicBezTo>
                        <a:pt x="42" y="35"/>
                        <a:pt x="44" y="30"/>
                        <a:pt x="41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4" y="27"/>
                        <a:pt x="45" y="30"/>
                        <a:pt x="46" y="34"/>
                      </a:cubicBezTo>
                      <a:cubicBezTo>
                        <a:pt x="48" y="25"/>
                        <a:pt x="49" y="17"/>
                        <a:pt x="52" y="9"/>
                      </a:cubicBezTo>
                      <a:cubicBezTo>
                        <a:pt x="52" y="10"/>
                        <a:pt x="52" y="10"/>
                        <a:pt x="52" y="10"/>
                      </a:cubicBezTo>
                      <a:cubicBezTo>
                        <a:pt x="52" y="14"/>
                        <a:pt x="51" y="18"/>
                        <a:pt x="50" y="23"/>
                      </a:cubicBezTo>
                      <a:cubicBezTo>
                        <a:pt x="51" y="22"/>
                        <a:pt x="51" y="22"/>
                        <a:pt x="52" y="20"/>
                      </a:cubicBezTo>
                      <a:cubicBezTo>
                        <a:pt x="52" y="22"/>
                        <a:pt x="52" y="24"/>
                        <a:pt x="52" y="25"/>
                      </a:cubicBezTo>
                      <a:cubicBezTo>
                        <a:pt x="52" y="28"/>
                        <a:pt x="52" y="30"/>
                        <a:pt x="53" y="33"/>
                      </a:cubicBezTo>
                      <a:cubicBezTo>
                        <a:pt x="56" y="41"/>
                        <a:pt x="59" y="48"/>
                        <a:pt x="62" y="56"/>
                      </a:cubicBezTo>
                      <a:cubicBezTo>
                        <a:pt x="62" y="57"/>
                        <a:pt x="63" y="57"/>
                        <a:pt x="63" y="58"/>
                      </a:cubicBezTo>
                      <a:cubicBezTo>
                        <a:pt x="64" y="57"/>
                        <a:pt x="64" y="57"/>
                        <a:pt x="64" y="57"/>
                      </a:cubicBezTo>
                      <a:cubicBezTo>
                        <a:pt x="63" y="52"/>
                        <a:pt x="62" y="46"/>
                        <a:pt x="61" y="41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66" y="50"/>
                        <a:pt x="66" y="50"/>
                        <a:pt x="66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3" y="36"/>
                        <a:pt x="59" y="23"/>
                        <a:pt x="55" y="10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63" y="26"/>
                        <a:pt x="69" y="42"/>
                        <a:pt x="73" y="60"/>
                      </a:cubicBezTo>
                      <a:cubicBezTo>
                        <a:pt x="73" y="60"/>
                        <a:pt x="73" y="60"/>
                        <a:pt x="74" y="60"/>
                      </a:cubicBezTo>
                      <a:cubicBezTo>
                        <a:pt x="73" y="53"/>
                        <a:pt x="72" y="46"/>
                        <a:pt x="71" y="38"/>
                      </a:cubicBezTo>
                      <a:cubicBezTo>
                        <a:pt x="72" y="42"/>
                        <a:pt x="73" y="44"/>
                        <a:pt x="75" y="47"/>
                      </a:cubicBezTo>
                      <a:cubicBezTo>
                        <a:pt x="76" y="47"/>
                        <a:pt x="76" y="47"/>
                        <a:pt x="76" y="47"/>
                      </a:cubicBezTo>
                      <a:cubicBezTo>
                        <a:pt x="72" y="35"/>
                        <a:pt x="69" y="23"/>
                        <a:pt x="65" y="11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71" y="23"/>
                        <a:pt x="76" y="36"/>
                        <a:pt x="80" y="48"/>
                      </a:cubicBezTo>
                      <a:cubicBezTo>
                        <a:pt x="84" y="61"/>
                        <a:pt x="86" y="75"/>
                        <a:pt x="90" y="88"/>
                      </a:cubicBezTo>
                      <a:cubicBezTo>
                        <a:pt x="90" y="87"/>
                        <a:pt x="90" y="87"/>
                        <a:pt x="90" y="86"/>
                      </a:cubicBezTo>
                      <a:cubicBezTo>
                        <a:pt x="89" y="74"/>
                        <a:pt x="88" y="63"/>
                        <a:pt x="87" y="51"/>
                      </a:cubicBezTo>
                      <a:cubicBezTo>
                        <a:pt x="86" y="51"/>
                        <a:pt x="86" y="50"/>
                        <a:pt x="86" y="49"/>
                      </a:cubicBezTo>
                      <a:cubicBezTo>
                        <a:pt x="87" y="50"/>
                        <a:pt x="87" y="50"/>
                        <a:pt x="88" y="50"/>
                      </a:cubicBezTo>
                      <a:cubicBezTo>
                        <a:pt x="87" y="47"/>
                        <a:pt x="86" y="43"/>
                        <a:pt x="84" y="40"/>
                      </a:cubicBezTo>
                      <a:cubicBezTo>
                        <a:pt x="83" y="37"/>
                        <a:pt x="82" y="33"/>
                        <a:pt x="81" y="30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4" y="34"/>
                        <a:pt x="85" y="38"/>
                        <a:pt x="87" y="42"/>
                      </a:cubicBezTo>
                      <a:cubicBezTo>
                        <a:pt x="87" y="35"/>
                        <a:pt x="81" y="28"/>
                        <a:pt x="82" y="21"/>
                      </a:cubicBezTo>
                      <a:cubicBezTo>
                        <a:pt x="83" y="24"/>
                        <a:pt x="84" y="27"/>
                        <a:pt x="85" y="30"/>
                      </a:cubicBezTo>
                      <a:cubicBezTo>
                        <a:pt x="91" y="41"/>
                        <a:pt x="93" y="53"/>
                        <a:pt x="96" y="66"/>
                      </a:cubicBezTo>
                      <a:cubicBezTo>
                        <a:pt x="100" y="83"/>
                        <a:pt x="100" y="100"/>
                        <a:pt x="101" y="118"/>
                      </a:cubicBezTo>
                      <a:cubicBezTo>
                        <a:pt x="101" y="127"/>
                        <a:pt x="101" y="137"/>
                        <a:pt x="100" y="147"/>
                      </a:cubicBezTo>
                      <a:cubicBezTo>
                        <a:pt x="100" y="154"/>
                        <a:pt x="97" y="161"/>
                        <a:pt x="95" y="168"/>
                      </a:cubicBezTo>
                      <a:cubicBezTo>
                        <a:pt x="98" y="156"/>
                        <a:pt x="99" y="144"/>
                        <a:pt x="98" y="132"/>
                      </a:cubicBezTo>
                      <a:moveTo>
                        <a:pt x="53" y="51"/>
                      </a:moveTo>
                      <a:cubicBezTo>
                        <a:pt x="54" y="51"/>
                        <a:pt x="55" y="50"/>
                        <a:pt x="55" y="50"/>
                      </a:cubicBezTo>
                      <a:cubicBezTo>
                        <a:pt x="57" y="56"/>
                        <a:pt x="59" y="62"/>
                        <a:pt x="60" y="68"/>
                      </a:cubicBezTo>
                      <a:cubicBezTo>
                        <a:pt x="61" y="68"/>
                        <a:pt x="61" y="68"/>
                        <a:pt x="62" y="68"/>
                      </a:cubicBezTo>
                      <a:cubicBezTo>
                        <a:pt x="59" y="56"/>
                        <a:pt x="56" y="45"/>
                        <a:pt x="51" y="34"/>
                      </a:cubicBezTo>
                      <a:cubicBezTo>
                        <a:pt x="49" y="40"/>
                        <a:pt x="50" y="46"/>
                        <a:pt x="53" y="51"/>
                      </a:cubicBezTo>
                      <a:moveTo>
                        <a:pt x="58" y="107"/>
                      </a:moveTo>
                      <a:cubicBezTo>
                        <a:pt x="57" y="89"/>
                        <a:pt x="57" y="71"/>
                        <a:pt x="49" y="55"/>
                      </a:cubicBezTo>
                      <a:cubicBezTo>
                        <a:pt x="52" y="72"/>
                        <a:pt x="55" y="89"/>
                        <a:pt x="58" y="107"/>
                      </a:cubicBezTo>
                      <a:moveTo>
                        <a:pt x="30" y="120"/>
                      </a:move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29" y="102"/>
                        <a:pt x="26" y="84"/>
                        <a:pt x="24" y="67"/>
                      </a:cubicBezTo>
                      <a:cubicBezTo>
                        <a:pt x="24" y="85"/>
                        <a:pt x="27" y="102"/>
                        <a:pt x="30" y="120"/>
                      </a:cubicBezTo>
                      <a:moveTo>
                        <a:pt x="33" y="78"/>
                      </a:moveTo>
                      <a:cubicBezTo>
                        <a:pt x="33" y="93"/>
                        <a:pt x="35" y="108"/>
                        <a:pt x="40" y="122"/>
                      </a:cubicBezTo>
                      <a:cubicBezTo>
                        <a:pt x="38" y="107"/>
                        <a:pt x="36" y="92"/>
                        <a:pt x="33" y="78"/>
                      </a:cubicBezTo>
                      <a:moveTo>
                        <a:pt x="39" y="68"/>
                      </a:moveTo>
                      <a:cubicBezTo>
                        <a:pt x="39" y="59"/>
                        <a:pt x="41" y="50"/>
                        <a:pt x="38" y="40"/>
                      </a:cubicBezTo>
                      <a:cubicBezTo>
                        <a:pt x="35" y="50"/>
                        <a:pt x="38" y="59"/>
                        <a:pt x="39" y="68"/>
                      </a:cubicBezTo>
                      <a:moveTo>
                        <a:pt x="29" y="46"/>
                      </a:moveTo>
                      <a:cubicBezTo>
                        <a:pt x="27" y="52"/>
                        <a:pt x="29" y="59"/>
                        <a:pt x="30" y="65"/>
                      </a:cubicBezTo>
                      <a:cubicBezTo>
                        <a:pt x="32" y="59"/>
                        <a:pt x="30" y="52"/>
                        <a:pt x="29" y="46"/>
                      </a:cubicBezTo>
                      <a:moveTo>
                        <a:pt x="79" y="152"/>
                      </a:moveTo>
                      <a:cubicBezTo>
                        <a:pt x="83" y="143"/>
                        <a:pt x="81" y="133"/>
                        <a:pt x="80" y="123"/>
                      </a:cubicBezTo>
                      <a:cubicBezTo>
                        <a:pt x="80" y="133"/>
                        <a:pt x="80" y="143"/>
                        <a:pt x="79" y="152"/>
                      </a:cubicBezTo>
                      <a:moveTo>
                        <a:pt x="71" y="201"/>
                      </a:moveTo>
                      <a:cubicBezTo>
                        <a:pt x="74" y="198"/>
                        <a:pt x="77" y="188"/>
                        <a:pt x="76" y="184"/>
                      </a:cubicBezTo>
                      <a:cubicBezTo>
                        <a:pt x="75" y="184"/>
                        <a:pt x="75" y="184"/>
                        <a:pt x="75" y="184"/>
                      </a:cubicBezTo>
                      <a:cubicBezTo>
                        <a:pt x="74" y="190"/>
                        <a:pt x="72" y="195"/>
                        <a:pt x="71" y="201"/>
                      </a:cubicBezTo>
                      <a:moveTo>
                        <a:pt x="88" y="99"/>
                      </a:moveTo>
                      <a:cubicBezTo>
                        <a:pt x="88" y="110"/>
                        <a:pt x="88" y="122"/>
                        <a:pt x="89" y="133"/>
                      </a:cubicBezTo>
                      <a:cubicBezTo>
                        <a:pt x="91" y="122"/>
                        <a:pt x="89" y="110"/>
                        <a:pt x="88" y="99"/>
                      </a:cubicBezTo>
                      <a:moveTo>
                        <a:pt x="64" y="190"/>
                      </a:moveTo>
                      <a:cubicBezTo>
                        <a:pt x="62" y="194"/>
                        <a:pt x="60" y="197"/>
                        <a:pt x="62" y="202"/>
                      </a:cubicBezTo>
                      <a:cubicBezTo>
                        <a:pt x="65" y="197"/>
                        <a:pt x="65" y="194"/>
                        <a:pt x="64" y="190"/>
                      </a:cubicBezTo>
                      <a:moveTo>
                        <a:pt x="38" y="164"/>
                      </a:moveTo>
                      <a:cubicBezTo>
                        <a:pt x="38" y="164"/>
                        <a:pt x="39" y="164"/>
                        <a:pt x="39" y="164"/>
                      </a:cubicBezTo>
                      <a:cubicBezTo>
                        <a:pt x="37" y="156"/>
                        <a:pt x="35" y="149"/>
                        <a:pt x="33" y="142"/>
                      </a:cubicBezTo>
                      <a:cubicBezTo>
                        <a:pt x="32" y="142"/>
                        <a:pt x="32" y="142"/>
                        <a:pt x="32" y="142"/>
                      </a:cubicBezTo>
                      <a:cubicBezTo>
                        <a:pt x="34" y="150"/>
                        <a:pt x="36" y="157"/>
                        <a:pt x="38" y="164"/>
                      </a:cubicBezTo>
                      <a:moveTo>
                        <a:pt x="61" y="73"/>
                      </a:moveTo>
                      <a:cubicBezTo>
                        <a:pt x="61" y="73"/>
                        <a:pt x="60" y="73"/>
                        <a:pt x="60" y="73"/>
                      </a:cubicBezTo>
                      <a:cubicBezTo>
                        <a:pt x="61" y="79"/>
                        <a:pt x="62" y="85"/>
                        <a:pt x="63" y="91"/>
                      </a:cubicBezTo>
                      <a:cubicBezTo>
                        <a:pt x="63" y="91"/>
                        <a:pt x="64" y="91"/>
                        <a:pt x="64" y="91"/>
                      </a:cubicBezTo>
                      <a:cubicBezTo>
                        <a:pt x="63" y="85"/>
                        <a:pt x="62" y="79"/>
                        <a:pt x="61" y="73"/>
                      </a:cubicBezTo>
                      <a:moveTo>
                        <a:pt x="42" y="47"/>
                      </a:moveTo>
                      <a:cubicBezTo>
                        <a:pt x="45" y="44"/>
                        <a:pt x="46" y="37"/>
                        <a:pt x="44" y="34"/>
                      </a:cubicBezTo>
                      <a:cubicBezTo>
                        <a:pt x="43" y="39"/>
                        <a:pt x="43" y="42"/>
                        <a:pt x="42" y="47"/>
                      </a:cubicBezTo>
                      <a:moveTo>
                        <a:pt x="72" y="166"/>
                      </a:moveTo>
                      <a:cubicBezTo>
                        <a:pt x="71" y="166"/>
                        <a:pt x="71" y="166"/>
                        <a:pt x="70" y="166"/>
                      </a:cubicBezTo>
                      <a:cubicBezTo>
                        <a:pt x="69" y="169"/>
                        <a:pt x="67" y="173"/>
                        <a:pt x="69" y="177"/>
                      </a:cubicBezTo>
                      <a:cubicBezTo>
                        <a:pt x="69" y="177"/>
                        <a:pt x="70" y="177"/>
                        <a:pt x="70" y="177"/>
                      </a:cubicBezTo>
                      <a:cubicBezTo>
                        <a:pt x="71" y="173"/>
                        <a:pt x="71" y="169"/>
                        <a:pt x="72" y="166"/>
                      </a:cubicBezTo>
                      <a:moveTo>
                        <a:pt x="82" y="109"/>
                      </a:moveTo>
                      <a:cubicBezTo>
                        <a:pt x="83" y="109"/>
                        <a:pt x="83" y="109"/>
                        <a:pt x="83" y="109"/>
                      </a:cubicBezTo>
                      <a:cubicBezTo>
                        <a:pt x="82" y="101"/>
                        <a:pt x="82" y="94"/>
                        <a:pt x="81" y="86"/>
                      </a:cubicBezTo>
                      <a:cubicBezTo>
                        <a:pt x="80" y="86"/>
                        <a:pt x="80" y="86"/>
                        <a:pt x="80" y="86"/>
                      </a:cubicBezTo>
                      <a:cubicBezTo>
                        <a:pt x="81" y="94"/>
                        <a:pt x="81" y="101"/>
                        <a:pt x="82" y="109"/>
                      </a:cubicBezTo>
                      <a:moveTo>
                        <a:pt x="55" y="189"/>
                      </a:moveTo>
                      <a:cubicBezTo>
                        <a:pt x="54" y="189"/>
                        <a:pt x="54" y="189"/>
                        <a:pt x="53" y="188"/>
                      </a:cubicBezTo>
                      <a:cubicBezTo>
                        <a:pt x="53" y="191"/>
                        <a:pt x="52" y="194"/>
                        <a:pt x="52" y="197"/>
                      </a:cubicBezTo>
                      <a:cubicBezTo>
                        <a:pt x="52" y="197"/>
                        <a:pt x="53" y="197"/>
                        <a:pt x="54" y="197"/>
                      </a:cubicBezTo>
                      <a:cubicBezTo>
                        <a:pt x="54" y="195"/>
                        <a:pt x="54" y="192"/>
                        <a:pt x="55" y="189"/>
                      </a:cubicBezTo>
                      <a:moveTo>
                        <a:pt x="59" y="180"/>
                      </a:moveTo>
                      <a:cubicBezTo>
                        <a:pt x="59" y="176"/>
                        <a:pt x="61" y="173"/>
                        <a:pt x="59" y="170"/>
                      </a:cubicBezTo>
                      <a:cubicBezTo>
                        <a:pt x="58" y="173"/>
                        <a:pt x="56" y="176"/>
                        <a:pt x="59" y="180"/>
                      </a:cubicBezTo>
                      <a:moveTo>
                        <a:pt x="46" y="46"/>
                      </a:moveTo>
                      <a:cubicBezTo>
                        <a:pt x="43" y="50"/>
                        <a:pt x="45" y="54"/>
                        <a:pt x="47" y="59"/>
                      </a:cubicBezTo>
                      <a:cubicBezTo>
                        <a:pt x="47" y="54"/>
                        <a:pt x="46" y="50"/>
                        <a:pt x="46" y="46"/>
                      </a:cubicBezTo>
                      <a:moveTo>
                        <a:pt x="48" y="128"/>
                      </a:moveTo>
                      <a:cubicBezTo>
                        <a:pt x="48" y="128"/>
                        <a:pt x="47" y="128"/>
                        <a:pt x="47" y="128"/>
                      </a:cubicBezTo>
                      <a:cubicBezTo>
                        <a:pt x="47" y="132"/>
                        <a:pt x="48" y="136"/>
                        <a:pt x="48" y="139"/>
                      </a:cubicBezTo>
                      <a:cubicBezTo>
                        <a:pt x="48" y="139"/>
                        <a:pt x="49" y="139"/>
                        <a:pt x="49" y="139"/>
                      </a:cubicBezTo>
                      <a:cubicBezTo>
                        <a:pt x="49" y="135"/>
                        <a:pt x="48" y="132"/>
                        <a:pt x="48" y="128"/>
                      </a:cubicBezTo>
                      <a:moveTo>
                        <a:pt x="58" y="124"/>
                      </a:moveTo>
                      <a:cubicBezTo>
                        <a:pt x="58" y="124"/>
                        <a:pt x="57" y="124"/>
                        <a:pt x="57" y="124"/>
                      </a:cubicBezTo>
                      <a:cubicBezTo>
                        <a:pt x="57" y="127"/>
                        <a:pt x="57" y="130"/>
                        <a:pt x="57" y="134"/>
                      </a:cubicBezTo>
                      <a:cubicBezTo>
                        <a:pt x="58" y="134"/>
                        <a:pt x="58" y="134"/>
                        <a:pt x="59" y="134"/>
                      </a:cubicBezTo>
                      <a:cubicBezTo>
                        <a:pt x="59" y="130"/>
                        <a:pt x="58" y="127"/>
                        <a:pt x="58" y="124"/>
                      </a:cubicBezTo>
                      <a:moveTo>
                        <a:pt x="69" y="61"/>
                      </a:moveTo>
                      <a:cubicBezTo>
                        <a:pt x="69" y="62"/>
                        <a:pt x="69" y="62"/>
                        <a:pt x="68" y="62"/>
                      </a:cubicBezTo>
                      <a:cubicBezTo>
                        <a:pt x="69" y="66"/>
                        <a:pt x="69" y="70"/>
                        <a:pt x="70" y="74"/>
                      </a:cubicBez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0" y="70"/>
                        <a:pt x="70" y="66"/>
                        <a:pt x="69" y="61"/>
                      </a:cubicBezTo>
                      <a:moveTo>
                        <a:pt x="49" y="167"/>
                      </a:moveTo>
                      <a:cubicBezTo>
                        <a:pt x="48" y="167"/>
                        <a:pt x="48" y="167"/>
                        <a:pt x="48" y="167"/>
                      </a:cubicBezTo>
                      <a:cubicBezTo>
                        <a:pt x="47" y="170"/>
                        <a:pt x="49" y="172"/>
                        <a:pt x="50" y="174"/>
                      </a:cubicBezTo>
                      <a:cubicBezTo>
                        <a:pt x="51" y="174"/>
                        <a:pt x="51" y="174"/>
                        <a:pt x="51" y="174"/>
                      </a:cubicBezTo>
                      <a:cubicBezTo>
                        <a:pt x="50" y="172"/>
                        <a:pt x="49" y="169"/>
                        <a:pt x="49" y="167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7" y="337"/>
                  <a:ext cx="32" cy="183"/>
                </a:xfrm>
                <a:custGeom>
                  <a:avLst/>
                  <a:gdLst>
                    <a:gd name="T0" fmla="*/ 22 w 39"/>
                    <a:gd name="T1" fmla="*/ 195 h 226"/>
                    <a:gd name="T2" fmla="*/ 22 w 39"/>
                    <a:gd name="T3" fmla="*/ 170 h 226"/>
                    <a:gd name="T4" fmla="*/ 21 w 39"/>
                    <a:gd name="T5" fmla="*/ 106 h 226"/>
                    <a:gd name="T6" fmla="*/ 2 w 39"/>
                    <a:gd name="T7" fmla="*/ 16 h 226"/>
                    <a:gd name="T8" fmla="*/ 1 w 39"/>
                    <a:gd name="T9" fmla="*/ 0 h 226"/>
                    <a:gd name="T10" fmla="*/ 3 w 39"/>
                    <a:gd name="T11" fmla="*/ 0 h 226"/>
                    <a:gd name="T12" fmla="*/ 5 w 39"/>
                    <a:gd name="T13" fmla="*/ 6 h 226"/>
                    <a:gd name="T14" fmla="*/ 16 w 39"/>
                    <a:gd name="T15" fmla="*/ 38 h 226"/>
                    <a:gd name="T16" fmla="*/ 24 w 39"/>
                    <a:gd name="T17" fmla="*/ 55 h 226"/>
                    <a:gd name="T18" fmla="*/ 36 w 39"/>
                    <a:gd name="T19" fmla="*/ 112 h 226"/>
                    <a:gd name="T20" fmla="*/ 36 w 39"/>
                    <a:gd name="T21" fmla="*/ 174 h 226"/>
                    <a:gd name="T22" fmla="*/ 32 w 39"/>
                    <a:gd name="T23" fmla="*/ 191 h 226"/>
                    <a:gd name="T24" fmla="*/ 25 w 39"/>
                    <a:gd name="T25" fmla="*/ 220 h 226"/>
                    <a:gd name="T26" fmla="*/ 19 w 39"/>
                    <a:gd name="T27" fmla="*/ 226 h 226"/>
                    <a:gd name="T28" fmla="*/ 19 w 39"/>
                    <a:gd name="T29" fmla="*/ 221 h 226"/>
                    <a:gd name="T30" fmla="*/ 22 w 39"/>
                    <a:gd name="T31" fmla="*/ 19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9" h="226">
                      <a:moveTo>
                        <a:pt x="22" y="195"/>
                      </a:moveTo>
                      <a:cubicBezTo>
                        <a:pt x="22" y="187"/>
                        <a:pt x="22" y="178"/>
                        <a:pt x="22" y="170"/>
                      </a:cubicBezTo>
                      <a:cubicBezTo>
                        <a:pt x="23" y="149"/>
                        <a:pt x="22" y="127"/>
                        <a:pt x="21" y="106"/>
                      </a:cubicBezTo>
                      <a:cubicBezTo>
                        <a:pt x="19" y="75"/>
                        <a:pt x="11" y="45"/>
                        <a:pt x="2" y="16"/>
                      </a:cubicBezTo>
                      <a:cubicBezTo>
                        <a:pt x="1" y="11"/>
                        <a:pt x="0" y="5"/>
                        <a:pt x="1" y="0"/>
                      </a:cubicBez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4" y="2"/>
                        <a:pt x="5" y="4"/>
                        <a:pt x="5" y="6"/>
                      </a:cubicBezTo>
                      <a:cubicBezTo>
                        <a:pt x="6" y="17"/>
                        <a:pt x="12" y="27"/>
                        <a:pt x="16" y="38"/>
                      </a:cubicBezTo>
                      <a:cubicBezTo>
                        <a:pt x="18" y="43"/>
                        <a:pt x="22" y="49"/>
                        <a:pt x="24" y="55"/>
                      </a:cubicBezTo>
                      <a:cubicBezTo>
                        <a:pt x="30" y="73"/>
                        <a:pt x="33" y="93"/>
                        <a:pt x="36" y="112"/>
                      </a:cubicBezTo>
                      <a:cubicBezTo>
                        <a:pt x="39" y="132"/>
                        <a:pt x="38" y="153"/>
                        <a:pt x="36" y="174"/>
                      </a:cubicBezTo>
                      <a:cubicBezTo>
                        <a:pt x="36" y="180"/>
                        <a:pt x="34" y="186"/>
                        <a:pt x="32" y="191"/>
                      </a:cubicBezTo>
                      <a:cubicBezTo>
                        <a:pt x="30" y="201"/>
                        <a:pt x="25" y="210"/>
                        <a:pt x="25" y="220"/>
                      </a:cubicBezTo>
                      <a:cubicBezTo>
                        <a:pt x="25" y="223"/>
                        <a:pt x="23" y="225"/>
                        <a:pt x="19" y="226"/>
                      </a:cubicBezTo>
                      <a:cubicBezTo>
                        <a:pt x="19" y="224"/>
                        <a:pt x="19" y="223"/>
                        <a:pt x="19" y="221"/>
                      </a:cubicBezTo>
                      <a:cubicBezTo>
                        <a:pt x="20" y="212"/>
                        <a:pt x="21" y="204"/>
                        <a:pt x="22" y="19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88" y="586"/>
                  <a:ext cx="117" cy="101"/>
                </a:xfrm>
                <a:custGeom>
                  <a:avLst/>
                  <a:gdLst>
                    <a:gd name="T0" fmla="*/ 120 w 144"/>
                    <a:gd name="T1" fmla="*/ 38 h 125"/>
                    <a:gd name="T2" fmla="*/ 117 w 144"/>
                    <a:gd name="T3" fmla="*/ 42 h 125"/>
                    <a:gd name="T4" fmla="*/ 86 w 144"/>
                    <a:gd name="T5" fmla="*/ 63 h 125"/>
                    <a:gd name="T6" fmla="*/ 71 w 144"/>
                    <a:gd name="T7" fmla="*/ 66 h 125"/>
                    <a:gd name="T8" fmla="*/ 53 w 144"/>
                    <a:gd name="T9" fmla="*/ 84 h 125"/>
                    <a:gd name="T10" fmla="*/ 70 w 144"/>
                    <a:gd name="T11" fmla="*/ 82 h 125"/>
                    <a:gd name="T12" fmla="*/ 56 w 144"/>
                    <a:gd name="T13" fmla="*/ 90 h 125"/>
                    <a:gd name="T14" fmla="*/ 18 w 144"/>
                    <a:gd name="T15" fmla="*/ 100 h 125"/>
                    <a:gd name="T16" fmla="*/ 15 w 144"/>
                    <a:gd name="T17" fmla="*/ 106 h 125"/>
                    <a:gd name="T18" fmla="*/ 4 w 144"/>
                    <a:gd name="T19" fmla="*/ 120 h 125"/>
                    <a:gd name="T20" fmla="*/ 1 w 144"/>
                    <a:gd name="T21" fmla="*/ 122 h 125"/>
                    <a:gd name="T22" fmla="*/ 10 w 144"/>
                    <a:gd name="T23" fmla="*/ 122 h 125"/>
                    <a:gd name="T24" fmla="*/ 21 w 144"/>
                    <a:gd name="T25" fmla="*/ 118 h 125"/>
                    <a:gd name="T26" fmla="*/ 37 w 144"/>
                    <a:gd name="T27" fmla="*/ 108 h 125"/>
                    <a:gd name="T28" fmla="*/ 46 w 144"/>
                    <a:gd name="T29" fmla="*/ 104 h 125"/>
                    <a:gd name="T30" fmla="*/ 84 w 144"/>
                    <a:gd name="T31" fmla="*/ 103 h 125"/>
                    <a:gd name="T32" fmla="*/ 89 w 144"/>
                    <a:gd name="T33" fmla="*/ 100 h 125"/>
                    <a:gd name="T34" fmla="*/ 93 w 144"/>
                    <a:gd name="T35" fmla="*/ 100 h 125"/>
                    <a:gd name="T36" fmla="*/ 110 w 144"/>
                    <a:gd name="T37" fmla="*/ 61 h 125"/>
                    <a:gd name="T38" fmla="*/ 122 w 144"/>
                    <a:gd name="T39" fmla="*/ 50 h 125"/>
                    <a:gd name="T40" fmla="*/ 139 w 144"/>
                    <a:gd name="T41" fmla="*/ 31 h 125"/>
                    <a:gd name="T42" fmla="*/ 142 w 144"/>
                    <a:gd name="T43" fmla="*/ 22 h 125"/>
                    <a:gd name="T44" fmla="*/ 141 w 144"/>
                    <a:gd name="T45" fmla="*/ 7 h 125"/>
                    <a:gd name="T46" fmla="*/ 144 w 144"/>
                    <a:gd name="T47" fmla="*/ 0 h 125"/>
                    <a:gd name="T48" fmla="*/ 120 w 144"/>
                    <a:gd name="T49" fmla="*/ 38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4" h="125">
                      <a:moveTo>
                        <a:pt x="120" y="38"/>
                      </a:moveTo>
                      <a:cubicBezTo>
                        <a:pt x="120" y="38"/>
                        <a:pt x="116" y="42"/>
                        <a:pt x="117" y="42"/>
                      </a:cubicBezTo>
                      <a:cubicBezTo>
                        <a:pt x="106" y="52"/>
                        <a:pt x="89" y="45"/>
                        <a:pt x="86" y="63"/>
                      </a:cubicBezTo>
                      <a:cubicBezTo>
                        <a:pt x="80" y="61"/>
                        <a:pt x="74" y="61"/>
                        <a:pt x="71" y="66"/>
                      </a:cubicBezTo>
                      <a:cubicBezTo>
                        <a:pt x="64" y="73"/>
                        <a:pt x="62" y="77"/>
                        <a:pt x="53" y="84"/>
                      </a:cubicBezTo>
                      <a:cubicBezTo>
                        <a:pt x="61" y="84"/>
                        <a:pt x="64" y="80"/>
                        <a:pt x="70" y="82"/>
                      </a:cubicBezTo>
                      <a:cubicBezTo>
                        <a:pt x="68" y="87"/>
                        <a:pt x="60" y="90"/>
                        <a:pt x="56" y="90"/>
                      </a:cubicBezTo>
                      <a:cubicBezTo>
                        <a:pt x="36" y="88"/>
                        <a:pt x="23" y="89"/>
                        <a:pt x="18" y="100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12"/>
                        <a:pt x="11" y="116"/>
                        <a:pt x="4" y="120"/>
                      </a:cubicBezTo>
                      <a:cubicBezTo>
                        <a:pt x="3" y="121"/>
                        <a:pt x="0" y="120"/>
                        <a:pt x="1" y="122"/>
                      </a:cubicBezTo>
                      <a:cubicBezTo>
                        <a:pt x="4" y="125"/>
                        <a:pt x="7" y="122"/>
                        <a:pt x="10" y="122"/>
                      </a:cubicBezTo>
                      <a:cubicBezTo>
                        <a:pt x="14" y="121"/>
                        <a:pt x="18" y="120"/>
                        <a:pt x="21" y="118"/>
                      </a:cubicBezTo>
                      <a:cubicBezTo>
                        <a:pt x="27" y="115"/>
                        <a:pt x="31" y="110"/>
                        <a:pt x="37" y="108"/>
                      </a:cubicBezTo>
                      <a:cubicBezTo>
                        <a:pt x="39" y="106"/>
                        <a:pt x="43" y="105"/>
                        <a:pt x="46" y="104"/>
                      </a:cubicBezTo>
                      <a:cubicBezTo>
                        <a:pt x="58" y="101"/>
                        <a:pt x="72" y="108"/>
                        <a:pt x="84" y="103"/>
                      </a:cubicBezTo>
                      <a:cubicBezTo>
                        <a:pt x="86" y="102"/>
                        <a:pt x="87" y="101"/>
                        <a:pt x="89" y="100"/>
                      </a:cubicBezTo>
                      <a:cubicBezTo>
                        <a:pt x="90" y="100"/>
                        <a:pt x="91" y="100"/>
                        <a:pt x="93" y="100"/>
                      </a:cubicBezTo>
                      <a:cubicBezTo>
                        <a:pt x="108" y="92"/>
                        <a:pt x="104" y="71"/>
                        <a:pt x="110" y="61"/>
                      </a:cubicBezTo>
                      <a:cubicBezTo>
                        <a:pt x="113" y="57"/>
                        <a:pt x="117" y="53"/>
                        <a:pt x="122" y="50"/>
                      </a:cubicBezTo>
                      <a:cubicBezTo>
                        <a:pt x="130" y="44"/>
                        <a:pt x="136" y="40"/>
                        <a:pt x="139" y="31"/>
                      </a:cubicBezTo>
                      <a:cubicBezTo>
                        <a:pt x="140" y="29"/>
                        <a:pt x="141" y="25"/>
                        <a:pt x="142" y="22"/>
                      </a:cubicBezTo>
                      <a:cubicBezTo>
                        <a:pt x="142" y="18"/>
                        <a:pt x="140" y="13"/>
                        <a:pt x="141" y="7"/>
                      </a:cubicBezTo>
                      <a:cubicBezTo>
                        <a:pt x="141" y="5"/>
                        <a:pt x="144" y="3"/>
                        <a:pt x="144" y="0"/>
                      </a:cubicBezTo>
                      <a:cubicBezTo>
                        <a:pt x="126" y="8"/>
                        <a:pt x="134" y="28"/>
                        <a:pt x="120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93" y="590"/>
                  <a:ext cx="109" cy="95"/>
                </a:xfrm>
                <a:custGeom>
                  <a:avLst/>
                  <a:gdLst>
                    <a:gd name="T0" fmla="*/ 132 w 133"/>
                    <a:gd name="T1" fmla="*/ 0 h 117"/>
                    <a:gd name="T2" fmla="*/ 124 w 133"/>
                    <a:gd name="T3" fmla="*/ 19 h 117"/>
                    <a:gd name="T4" fmla="*/ 109 w 133"/>
                    <a:gd name="T5" fmla="*/ 39 h 117"/>
                    <a:gd name="T6" fmla="*/ 84 w 133"/>
                    <a:gd name="T7" fmla="*/ 51 h 117"/>
                    <a:gd name="T8" fmla="*/ 81 w 133"/>
                    <a:gd name="T9" fmla="*/ 60 h 117"/>
                    <a:gd name="T10" fmla="*/ 83 w 133"/>
                    <a:gd name="T11" fmla="*/ 64 h 117"/>
                    <a:gd name="T12" fmla="*/ 79 w 133"/>
                    <a:gd name="T13" fmla="*/ 62 h 117"/>
                    <a:gd name="T14" fmla="*/ 69 w 133"/>
                    <a:gd name="T15" fmla="*/ 58 h 117"/>
                    <a:gd name="T16" fmla="*/ 48 w 133"/>
                    <a:gd name="T17" fmla="*/ 78 h 117"/>
                    <a:gd name="T18" fmla="*/ 76 w 133"/>
                    <a:gd name="T19" fmla="*/ 79 h 117"/>
                    <a:gd name="T20" fmla="*/ 66 w 133"/>
                    <a:gd name="T21" fmla="*/ 76 h 117"/>
                    <a:gd name="T22" fmla="*/ 61 w 133"/>
                    <a:gd name="T23" fmla="*/ 82 h 117"/>
                    <a:gd name="T24" fmla="*/ 22 w 133"/>
                    <a:gd name="T25" fmla="*/ 88 h 117"/>
                    <a:gd name="T26" fmla="*/ 0 w 133"/>
                    <a:gd name="T27" fmla="*/ 115 h 117"/>
                    <a:gd name="T28" fmla="*/ 27 w 133"/>
                    <a:gd name="T29" fmla="*/ 102 h 117"/>
                    <a:gd name="T30" fmla="*/ 84 w 133"/>
                    <a:gd name="T31" fmla="*/ 95 h 117"/>
                    <a:gd name="T32" fmla="*/ 92 w 133"/>
                    <a:gd name="T33" fmla="*/ 93 h 117"/>
                    <a:gd name="T34" fmla="*/ 100 w 133"/>
                    <a:gd name="T35" fmla="*/ 59 h 117"/>
                    <a:gd name="T36" fmla="*/ 120 w 133"/>
                    <a:gd name="T37" fmla="*/ 40 h 117"/>
                    <a:gd name="T38" fmla="*/ 133 w 133"/>
                    <a:gd name="T39" fmla="*/ 7 h 117"/>
                    <a:gd name="T40" fmla="*/ 132 w 133"/>
                    <a:gd name="T41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3" h="117">
                      <a:moveTo>
                        <a:pt x="132" y="0"/>
                      </a:moveTo>
                      <a:cubicBezTo>
                        <a:pt x="125" y="5"/>
                        <a:pt x="126" y="12"/>
                        <a:pt x="124" y="19"/>
                      </a:cubicBezTo>
                      <a:cubicBezTo>
                        <a:pt x="122" y="25"/>
                        <a:pt x="116" y="34"/>
                        <a:pt x="109" y="39"/>
                      </a:cubicBezTo>
                      <a:cubicBezTo>
                        <a:pt x="101" y="45"/>
                        <a:pt x="89" y="44"/>
                        <a:pt x="84" y="51"/>
                      </a:cubicBezTo>
                      <a:cubicBezTo>
                        <a:pt x="82" y="53"/>
                        <a:pt x="82" y="56"/>
                        <a:pt x="81" y="60"/>
                      </a:cubicBezTo>
                      <a:cubicBezTo>
                        <a:pt x="81" y="62"/>
                        <a:pt x="84" y="62"/>
                        <a:pt x="83" y="64"/>
                      </a:cubicBezTo>
                      <a:cubicBezTo>
                        <a:pt x="82" y="63"/>
                        <a:pt x="81" y="62"/>
                        <a:pt x="79" y="62"/>
                      </a:cubicBezTo>
                      <a:cubicBezTo>
                        <a:pt x="78" y="58"/>
                        <a:pt x="72" y="57"/>
                        <a:pt x="69" y="58"/>
                      </a:cubicBezTo>
                      <a:cubicBezTo>
                        <a:pt x="60" y="61"/>
                        <a:pt x="58" y="75"/>
                        <a:pt x="48" y="78"/>
                      </a:cubicBezTo>
                      <a:cubicBezTo>
                        <a:pt x="58" y="76"/>
                        <a:pt x="71" y="70"/>
                        <a:pt x="76" y="79"/>
                      </a:cubicBezTo>
                      <a:cubicBezTo>
                        <a:pt x="73" y="80"/>
                        <a:pt x="69" y="74"/>
                        <a:pt x="66" y="76"/>
                      </a:cubicBezTo>
                      <a:cubicBezTo>
                        <a:pt x="64" y="77"/>
                        <a:pt x="63" y="81"/>
                        <a:pt x="61" y="82"/>
                      </a:cubicBezTo>
                      <a:cubicBezTo>
                        <a:pt x="50" y="90"/>
                        <a:pt x="34" y="83"/>
                        <a:pt x="22" y="88"/>
                      </a:cubicBezTo>
                      <a:cubicBezTo>
                        <a:pt x="10" y="93"/>
                        <a:pt x="11" y="107"/>
                        <a:pt x="0" y="115"/>
                      </a:cubicBezTo>
                      <a:cubicBezTo>
                        <a:pt x="11" y="117"/>
                        <a:pt x="18" y="107"/>
                        <a:pt x="27" y="102"/>
                      </a:cubicBezTo>
                      <a:cubicBezTo>
                        <a:pt x="54" y="88"/>
                        <a:pt x="73" y="100"/>
                        <a:pt x="84" y="95"/>
                      </a:cubicBezTo>
                      <a:cubicBezTo>
                        <a:pt x="87" y="94"/>
                        <a:pt x="92" y="95"/>
                        <a:pt x="92" y="93"/>
                      </a:cubicBezTo>
                      <a:cubicBezTo>
                        <a:pt x="91" y="84"/>
                        <a:pt x="97" y="81"/>
                        <a:pt x="100" y="59"/>
                      </a:cubicBezTo>
                      <a:cubicBezTo>
                        <a:pt x="100" y="51"/>
                        <a:pt x="110" y="47"/>
                        <a:pt x="120" y="40"/>
                      </a:cubicBezTo>
                      <a:cubicBezTo>
                        <a:pt x="131" y="32"/>
                        <a:pt x="133" y="18"/>
                        <a:pt x="133" y="7"/>
                      </a:cubicBezTo>
                      <a:cubicBezTo>
                        <a:pt x="132" y="4"/>
                        <a:pt x="133" y="1"/>
                        <a:pt x="13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0" y="745"/>
                  <a:ext cx="150" cy="145"/>
                </a:xfrm>
                <a:custGeom>
                  <a:avLst/>
                  <a:gdLst>
                    <a:gd name="T0" fmla="*/ 158 w 184"/>
                    <a:gd name="T1" fmla="*/ 114 h 179"/>
                    <a:gd name="T2" fmla="*/ 134 w 184"/>
                    <a:gd name="T3" fmla="*/ 107 h 179"/>
                    <a:gd name="T4" fmla="*/ 112 w 184"/>
                    <a:gd name="T5" fmla="*/ 95 h 179"/>
                    <a:gd name="T6" fmla="*/ 79 w 184"/>
                    <a:gd name="T7" fmla="*/ 69 h 179"/>
                    <a:gd name="T8" fmla="*/ 63 w 184"/>
                    <a:gd name="T9" fmla="*/ 52 h 179"/>
                    <a:gd name="T10" fmla="*/ 61 w 184"/>
                    <a:gd name="T11" fmla="*/ 50 h 179"/>
                    <a:gd name="T12" fmla="*/ 33 w 184"/>
                    <a:gd name="T13" fmla="*/ 19 h 179"/>
                    <a:gd name="T14" fmla="*/ 5 w 184"/>
                    <a:gd name="T15" fmla="*/ 0 h 179"/>
                    <a:gd name="T16" fmla="*/ 0 w 184"/>
                    <a:gd name="T17" fmla="*/ 5 h 179"/>
                    <a:gd name="T18" fmla="*/ 13 w 184"/>
                    <a:gd name="T19" fmla="*/ 13 h 179"/>
                    <a:gd name="T20" fmla="*/ 22 w 184"/>
                    <a:gd name="T21" fmla="*/ 20 h 179"/>
                    <a:gd name="T22" fmla="*/ 53 w 184"/>
                    <a:gd name="T23" fmla="*/ 53 h 179"/>
                    <a:gd name="T24" fmla="*/ 66 w 184"/>
                    <a:gd name="T25" fmla="*/ 74 h 179"/>
                    <a:gd name="T26" fmla="*/ 84 w 184"/>
                    <a:gd name="T27" fmla="*/ 124 h 179"/>
                    <a:gd name="T28" fmla="*/ 86 w 184"/>
                    <a:gd name="T29" fmla="*/ 129 h 179"/>
                    <a:gd name="T30" fmla="*/ 88 w 184"/>
                    <a:gd name="T31" fmla="*/ 123 h 179"/>
                    <a:gd name="T32" fmla="*/ 80 w 184"/>
                    <a:gd name="T33" fmla="*/ 89 h 179"/>
                    <a:gd name="T34" fmla="*/ 76 w 184"/>
                    <a:gd name="T35" fmla="*/ 79 h 179"/>
                    <a:gd name="T36" fmla="*/ 77 w 184"/>
                    <a:gd name="T37" fmla="*/ 79 h 179"/>
                    <a:gd name="T38" fmla="*/ 81 w 184"/>
                    <a:gd name="T39" fmla="*/ 82 h 179"/>
                    <a:gd name="T40" fmla="*/ 105 w 184"/>
                    <a:gd name="T41" fmla="*/ 99 h 179"/>
                    <a:gd name="T42" fmla="*/ 117 w 184"/>
                    <a:gd name="T43" fmla="*/ 109 h 179"/>
                    <a:gd name="T44" fmla="*/ 117 w 184"/>
                    <a:gd name="T45" fmla="*/ 110 h 179"/>
                    <a:gd name="T46" fmla="*/ 136 w 184"/>
                    <a:gd name="T47" fmla="*/ 126 h 179"/>
                    <a:gd name="T48" fmla="*/ 156 w 184"/>
                    <a:gd name="T49" fmla="*/ 147 h 179"/>
                    <a:gd name="T50" fmla="*/ 166 w 184"/>
                    <a:gd name="T51" fmla="*/ 160 h 179"/>
                    <a:gd name="T52" fmla="*/ 171 w 184"/>
                    <a:gd name="T53" fmla="*/ 165 h 179"/>
                    <a:gd name="T54" fmla="*/ 178 w 184"/>
                    <a:gd name="T55" fmla="*/ 176 h 179"/>
                    <a:gd name="T56" fmla="*/ 184 w 184"/>
                    <a:gd name="T57" fmla="*/ 178 h 179"/>
                    <a:gd name="T58" fmla="*/ 164 w 184"/>
                    <a:gd name="T59" fmla="*/ 145 h 179"/>
                    <a:gd name="T60" fmla="*/ 138 w 184"/>
                    <a:gd name="T61" fmla="*/ 116 h 179"/>
                    <a:gd name="T62" fmla="*/ 152 w 184"/>
                    <a:gd name="T63" fmla="*/ 118 h 179"/>
                    <a:gd name="T64" fmla="*/ 160 w 184"/>
                    <a:gd name="T65" fmla="*/ 118 h 179"/>
                    <a:gd name="T66" fmla="*/ 163 w 184"/>
                    <a:gd name="T67" fmla="*/ 116 h 179"/>
                    <a:gd name="T68" fmla="*/ 158 w 184"/>
                    <a:gd name="T69" fmla="*/ 114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4" h="179">
                      <a:moveTo>
                        <a:pt x="158" y="114"/>
                      </a:moveTo>
                      <a:cubicBezTo>
                        <a:pt x="150" y="113"/>
                        <a:pt x="142" y="111"/>
                        <a:pt x="134" y="107"/>
                      </a:cubicBezTo>
                      <a:cubicBezTo>
                        <a:pt x="126" y="103"/>
                        <a:pt x="119" y="99"/>
                        <a:pt x="112" y="95"/>
                      </a:cubicBezTo>
                      <a:cubicBezTo>
                        <a:pt x="100" y="88"/>
                        <a:pt x="89" y="78"/>
                        <a:pt x="79" y="69"/>
                      </a:cubicBezTo>
                      <a:cubicBezTo>
                        <a:pt x="73" y="64"/>
                        <a:pt x="67" y="59"/>
                        <a:pt x="63" y="52"/>
                      </a:cubicBezTo>
                      <a:cubicBezTo>
                        <a:pt x="62" y="51"/>
                        <a:pt x="61" y="50"/>
                        <a:pt x="61" y="50"/>
                      </a:cubicBezTo>
                      <a:cubicBezTo>
                        <a:pt x="51" y="39"/>
                        <a:pt x="42" y="29"/>
                        <a:pt x="33" y="19"/>
                      </a:cubicBezTo>
                      <a:cubicBezTo>
                        <a:pt x="27" y="13"/>
                        <a:pt x="11" y="5"/>
                        <a:pt x="5" y="0"/>
                      </a:cubicBezTo>
                      <a:cubicBezTo>
                        <a:pt x="4" y="2"/>
                        <a:pt x="0" y="2"/>
                        <a:pt x="0" y="5"/>
                      </a:cubicBezTo>
                      <a:cubicBezTo>
                        <a:pt x="1" y="6"/>
                        <a:pt x="12" y="12"/>
                        <a:pt x="13" y="13"/>
                      </a:cubicBezTo>
                      <a:cubicBezTo>
                        <a:pt x="16" y="15"/>
                        <a:pt x="19" y="17"/>
                        <a:pt x="22" y="20"/>
                      </a:cubicBezTo>
                      <a:cubicBezTo>
                        <a:pt x="32" y="31"/>
                        <a:pt x="43" y="41"/>
                        <a:pt x="53" y="53"/>
                      </a:cubicBezTo>
                      <a:cubicBezTo>
                        <a:pt x="58" y="60"/>
                        <a:pt x="62" y="67"/>
                        <a:pt x="66" y="74"/>
                      </a:cubicBezTo>
                      <a:cubicBezTo>
                        <a:pt x="72" y="91"/>
                        <a:pt x="79" y="107"/>
                        <a:pt x="84" y="124"/>
                      </a:cubicBezTo>
                      <a:cubicBezTo>
                        <a:pt x="85" y="126"/>
                        <a:pt x="86" y="127"/>
                        <a:pt x="86" y="129"/>
                      </a:cubicBezTo>
                      <a:cubicBezTo>
                        <a:pt x="89" y="127"/>
                        <a:pt x="88" y="125"/>
                        <a:pt x="88" y="123"/>
                      </a:cubicBezTo>
                      <a:cubicBezTo>
                        <a:pt x="86" y="112"/>
                        <a:pt x="84" y="100"/>
                        <a:pt x="80" y="89"/>
                      </a:cubicBezTo>
                      <a:cubicBezTo>
                        <a:pt x="78" y="86"/>
                        <a:pt x="77" y="83"/>
                        <a:pt x="76" y="79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80" y="81"/>
                        <a:pt x="81" y="82"/>
                      </a:cubicBezTo>
                      <a:cubicBezTo>
                        <a:pt x="88" y="88"/>
                        <a:pt x="96" y="94"/>
                        <a:pt x="105" y="99"/>
                      </a:cubicBezTo>
                      <a:cubicBezTo>
                        <a:pt x="109" y="102"/>
                        <a:pt x="114" y="104"/>
                        <a:pt x="117" y="109"/>
                      </a:cubicBezTo>
                      <a:cubicBezTo>
                        <a:pt x="117" y="110"/>
                        <a:pt x="117" y="110"/>
                        <a:pt x="117" y="110"/>
                      </a:cubicBezTo>
                      <a:cubicBezTo>
                        <a:pt x="124" y="115"/>
                        <a:pt x="130" y="120"/>
                        <a:pt x="136" y="126"/>
                      </a:cubicBezTo>
                      <a:cubicBezTo>
                        <a:pt x="144" y="133"/>
                        <a:pt x="151" y="139"/>
                        <a:pt x="156" y="147"/>
                      </a:cubicBezTo>
                      <a:cubicBezTo>
                        <a:pt x="160" y="151"/>
                        <a:pt x="163" y="155"/>
                        <a:pt x="166" y="160"/>
                      </a:cubicBezTo>
                      <a:cubicBezTo>
                        <a:pt x="168" y="161"/>
                        <a:pt x="169" y="163"/>
                        <a:pt x="171" y="165"/>
                      </a:cubicBezTo>
                      <a:cubicBezTo>
                        <a:pt x="173" y="169"/>
                        <a:pt x="175" y="172"/>
                        <a:pt x="178" y="176"/>
                      </a:cubicBezTo>
                      <a:cubicBezTo>
                        <a:pt x="180" y="179"/>
                        <a:pt x="180" y="179"/>
                        <a:pt x="184" y="178"/>
                      </a:cubicBezTo>
                      <a:cubicBezTo>
                        <a:pt x="179" y="166"/>
                        <a:pt x="172" y="155"/>
                        <a:pt x="164" y="145"/>
                      </a:cubicBezTo>
                      <a:cubicBezTo>
                        <a:pt x="157" y="134"/>
                        <a:pt x="147" y="125"/>
                        <a:pt x="138" y="116"/>
                      </a:cubicBezTo>
                      <a:cubicBezTo>
                        <a:pt x="143" y="117"/>
                        <a:pt x="148" y="118"/>
                        <a:pt x="152" y="118"/>
                      </a:cubicBezTo>
                      <a:cubicBezTo>
                        <a:pt x="155" y="119"/>
                        <a:pt x="158" y="119"/>
                        <a:pt x="160" y="118"/>
                      </a:cubicBezTo>
                      <a:cubicBezTo>
                        <a:pt x="161" y="118"/>
                        <a:pt x="162" y="117"/>
                        <a:pt x="163" y="116"/>
                      </a:cubicBezTo>
                      <a:cubicBezTo>
                        <a:pt x="161" y="116"/>
                        <a:pt x="160" y="115"/>
                        <a:pt x="158" y="114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54" y="906"/>
                  <a:ext cx="71" cy="65"/>
                </a:xfrm>
                <a:custGeom>
                  <a:avLst/>
                  <a:gdLst>
                    <a:gd name="T0" fmla="*/ 53 w 88"/>
                    <a:gd name="T1" fmla="*/ 5 h 80"/>
                    <a:gd name="T2" fmla="*/ 48 w 88"/>
                    <a:gd name="T3" fmla="*/ 3 h 80"/>
                    <a:gd name="T4" fmla="*/ 24 w 88"/>
                    <a:gd name="T5" fmla="*/ 7 h 80"/>
                    <a:gd name="T6" fmla="*/ 16 w 88"/>
                    <a:gd name="T7" fmla="*/ 20 h 80"/>
                    <a:gd name="T8" fmla="*/ 10 w 88"/>
                    <a:gd name="T9" fmla="*/ 33 h 80"/>
                    <a:gd name="T10" fmla="*/ 2 w 88"/>
                    <a:gd name="T11" fmla="*/ 49 h 80"/>
                    <a:gd name="T12" fmla="*/ 3 w 88"/>
                    <a:gd name="T13" fmla="*/ 60 h 80"/>
                    <a:gd name="T14" fmla="*/ 22 w 88"/>
                    <a:gd name="T15" fmla="*/ 75 h 80"/>
                    <a:gd name="T16" fmla="*/ 28 w 88"/>
                    <a:gd name="T17" fmla="*/ 73 h 80"/>
                    <a:gd name="T18" fmla="*/ 31 w 88"/>
                    <a:gd name="T19" fmla="*/ 70 h 80"/>
                    <a:gd name="T20" fmla="*/ 34 w 88"/>
                    <a:gd name="T21" fmla="*/ 73 h 80"/>
                    <a:gd name="T22" fmla="*/ 50 w 88"/>
                    <a:gd name="T23" fmla="*/ 77 h 80"/>
                    <a:gd name="T24" fmla="*/ 55 w 88"/>
                    <a:gd name="T25" fmla="*/ 75 h 80"/>
                    <a:gd name="T26" fmla="*/ 62 w 88"/>
                    <a:gd name="T27" fmla="*/ 64 h 80"/>
                    <a:gd name="T28" fmla="*/ 63 w 88"/>
                    <a:gd name="T29" fmla="*/ 61 h 80"/>
                    <a:gd name="T30" fmla="*/ 79 w 88"/>
                    <a:gd name="T31" fmla="*/ 54 h 80"/>
                    <a:gd name="T32" fmla="*/ 85 w 88"/>
                    <a:gd name="T33" fmla="*/ 48 h 80"/>
                    <a:gd name="T34" fmla="*/ 86 w 88"/>
                    <a:gd name="T35" fmla="*/ 45 h 80"/>
                    <a:gd name="T36" fmla="*/ 79 w 88"/>
                    <a:gd name="T37" fmla="*/ 31 h 80"/>
                    <a:gd name="T38" fmla="*/ 65 w 88"/>
                    <a:gd name="T39" fmla="*/ 18 h 80"/>
                    <a:gd name="T40" fmla="*/ 53 w 88"/>
                    <a:gd name="T41" fmla="*/ 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8" h="80">
                      <a:moveTo>
                        <a:pt x="53" y="5"/>
                      </a:moveTo>
                      <a:cubicBezTo>
                        <a:pt x="51" y="4"/>
                        <a:pt x="50" y="4"/>
                        <a:pt x="48" y="3"/>
                      </a:cubicBezTo>
                      <a:cubicBezTo>
                        <a:pt x="39" y="0"/>
                        <a:pt x="31" y="3"/>
                        <a:pt x="24" y="7"/>
                      </a:cubicBezTo>
                      <a:cubicBezTo>
                        <a:pt x="19" y="10"/>
                        <a:pt x="16" y="14"/>
                        <a:pt x="16" y="20"/>
                      </a:cubicBezTo>
                      <a:cubicBezTo>
                        <a:pt x="15" y="25"/>
                        <a:pt x="13" y="29"/>
                        <a:pt x="10" y="33"/>
                      </a:cubicBezTo>
                      <a:cubicBezTo>
                        <a:pt x="6" y="38"/>
                        <a:pt x="4" y="43"/>
                        <a:pt x="2" y="49"/>
                      </a:cubicBezTo>
                      <a:cubicBezTo>
                        <a:pt x="0" y="53"/>
                        <a:pt x="1" y="56"/>
                        <a:pt x="3" y="60"/>
                      </a:cubicBezTo>
                      <a:cubicBezTo>
                        <a:pt x="7" y="68"/>
                        <a:pt x="14" y="72"/>
                        <a:pt x="22" y="75"/>
                      </a:cubicBezTo>
                      <a:cubicBezTo>
                        <a:pt x="24" y="76"/>
                        <a:pt x="27" y="75"/>
                        <a:pt x="28" y="73"/>
                      </a:cubicBezTo>
                      <a:cubicBezTo>
                        <a:pt x="29" y="72"/>
                        <a:pt x="30" y="71"/>
                        <a:pt x="31" y="70"/>
                      </a:cubicBezTo>
                      <a:cubicBezTo>
                        <a:pt x="32" y="71"/>
                        <a:pt x="33" y="72"/>
                        <a:pt x="34" y="73"/>
                      </a:cubicBezTo>
                      <a:cubicBezTo>
                        <a:pt x="38" y="78"/>
                        <a:pt x="43" y="80"/>
                        <a:pt x="50" y="77"/>
                      </a:cubicBezTo>
                      <a:cubicBezTo>
                        <a:pt x="52" y="76"/>
                        <a:pt x="54" y="75"/>
                        <a:pt x="55" y="75"/>
                      </a:cubicBezTo>
                      <a:cubicBezTo>
                        <a:pt x="59" y="72"/>
                        <a:pt x="62" y="69"/>
                        <a:pt x="62" y="64"/>
                      </a:cubicBezTo>
                      <a:cubicBezTo>
                        <a:pt x="63" y="63"/>
                        <a:pt x="63" y="62"/>
                        <a:pt x="63" y="61"/>
                      </a:cubicBezTo>
                      <a:cubicBezTo>
                        <a:pt x="70" y="61"/>
                        <a:pt x="75" y="59"/>
                        <a:pt x="79" y="54"/>
                      </a:cubicBezTo>
                      <a:cubicBezTo>
                        <a:pt x="81" y="53"/>
                        <a:pt x="83" y="50"/>
                        <a:pt x="85" y="48"/>
                      </a:cubicBezTo>
                      <a:cubicBezTo>
                        <a:pt x="85" y="48"/>
                        <a:pt x="86" y="47"/>
                        <a:pt x="86" y="45"/>
                      </a:cubicBezTo>
                      <a:cubicBezTo>
                        <a:pt x="88" y="38"/>
                        <a:pt x="84" y="33"/>
                        <a:pt x="79" y="31"/>
                      </a:cubicBezTo>
                      <a:cubicBezTo>
                        <a:pt x="73" y="28"/>
                        <a:pt x="69" y="24"/>
                        <a:pt x="65" y="18"/>
                      </a:cubicBezTo>
                      <a:cubicBezTo>
                        <a:pt x="62" y="13"/>
                        <a:pt x="58" y="9"/>
                        <a:pt x="53" y="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7" y="945"/>
                  <a:ext cx="27" cy="24"/>
                </a:xfrm>
                <a:custGeom>
                  <a:avLst/>
                  <a:gdLst>
                    <a:gd name="T0" fmla="*/ 30 w 33"/>
                    <a:gd name="T1" fmla="*/ 22 h 30"/>
                    <a:gd name="T2" fmla="*/ 25 w 33"/>
                    <a:gd name="T3" fmla="*/ 26 h 30"/>
                    <a:gd name="T4" fmla="*/ 22 w 33"/>
                    <a:gd name="T5" fmla="*/ 27 h 30"/>
                    <a:gd name="T6" fmla="*/ 19 w 33"/>
                    <a:gd name="T7" fmla="*/ 28 h 30"/>
                    <a:gd name="T8" fmla="*/ 9 w 33"/>
                    <a:gd name="T9" fmla="*/ 26 h 30"/>
                    <a:gd name="T10" fmla="*/ 3 w 33"/>
                    <a:gd name="T11" fmla="*/ 18 h 30"/>
                    <a:gd name="T12" fmla="*/ 2 w 33"/>
                    <a:gd name="T13" fmla="*/ 17 h 30"/>
                    <a:gd name="T14" fmla="*/ 2 w 33"/>
                    <a:gd name="T15" fmla="*/ 10 h 30"/>
                    <a:gd name="T16" fmla="*/ 3 w 33"/>
                    <a:gd name="T17" fmla="*/ 9 h 30"/>
                    <a:gd name="T18" fmla="*/ 4 w 33"/>
                    <a:gd name="T19" fmla="*/ 9 h 30"/>
                    <a:gd name="T20" fmla="*/ 4 w 33"/>
                    <a:gd name="T21" fmla="*/ 9 h 30"/>
                    <a:gd name="T22" fmla="*/ 6 w 33"/>
                    <a:gd name="T23" fmla="*/ 9 h 30"/>
                    <a:gd name="T24" fmla="*/ 10 w 33"/>
                    <a:gd name="T25" fmla="*/ 10 h 30"/>
                    <a:gd name="T26" fmla="*/ 23 w 33"/>
                    <a:gd name="T27" fmla="*/ 6 h 30"/>
                    <a:gd name="T28" fmla="*/ 24 w 33"/>
                    <a:gd name="T29" fmla="*/ 5 h 30"/>
                    <a:gd name="T30" fmla="*/ 26 w 33"/>
                    <a:gd name="T31" fmla="*/ 2 h 30"/>
                    <a:gd name="T32" fmla="*/ 27 w 33"/>
                    <a:gd name="T33" fmla="*/ 0 h 30"/>
                    <a:gd name="T34" fmla="*/ 27 w 33"/>
                    <a:gd name="T35" fmla="*/ 0 h 30"/>
                    <a:gd name="T36" fmla="*/ 31 w 33"/>
                    <a:gd name="T37" fmla="*/ 1 h 30"/>
                    <a:gd name="T38" fmla="*/ 32 w 33"/>
                    <a:gd name="T39" fmla="*/ 1 h 30"/>
                    <a:gd name="T40" fmla="*/ 32 w 33"/>
                    <a:gd name="T41" fmla="*/ 18 h 30"/>
                    <a:gd name="T42" fmla="*/ 30 w 33"/>
                    <a:gd name="T43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" h="30">
                      <a:moveTo>
                        <a:pt x="30" y="22"/>
                      </a:moveTo>
                      <a:cubicBezTo>
                        <a:pt x="28" y="24"/>
                        <a:pt x="27" y="25"/>
                        <a:pt x="25" y="26"/>
                      </a:cubicBezTo>
                      <a:cubicBezTo>
                        <a:pt x="24" y="27"/>
                        <a:pt x="23" y="27"/>
                        <a:pt x="22" y="27"/>
                      </a:cubicBezTo>
                      <a:cubicBezTo>
                        <a:pt x="21" y="27"/>
                        <a:pt x="20" y="28"/>
                        <a:pt x="19" y="28"/>
                      </a:cubicBezTo>
                      <a:cubicBezTo>
                        <a:pt x="15" y="30"/>
                        <a:pt x="12" y="29"/>
                        <a:pt x="9" y="26"/>
                      </a:cubicBezTo>
                      <a:cubicBezTo>
                        <a:pt x="6" y="24"/>
                        <a:pt x="4" y="21"/>
                        <a:pt x="3" y="18"/>
                      </a:cubicBez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0" y="14"/>
                        <a:pt x="1" y="12"/>
                        <a:pt x="2" y="10"/>
                      </a:cubicBezTo>
                      <a:cubicBezTo>
                        <a:pt x="3" y="10"/>
                        <a:pt x="3" y="9"/>
                        <a:pt x="3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6" y="9"/>
                      </a:cubicBezTo>
                      <a:cubicBezTo>
                        <a:pt x="8" y="10"/>
                        <a:pt x="9" y="10"/>
                        <a:pt x="10" y="10"/>
                      </a:cubicBezTo>
                      <a:cubicBezTo>
                        <a:pt x="15" y="10"/>
                        <a:pt x="20" y="10"/>
                        <a:pt x="23" y="6"/>
                      </a:cubicBezTo>
                      <a:cubicBezTo>
                        <a:pt x="24" y="6"/>
                        <a:pt x="24" y="6"/>
                        <a:pt x="24" y="5"/>
                      </a:cubicBezTo>
                      <a:cubicBezTo>
                        <a:pt x="25" y="4"/>
                        <a:pt x="25" y="3"/>
                        <a:pt x="26" y="2"/>
                      </a:cubicBezTo>
                      <a:cubicBezTo>
                        <a:pt x="26" y="1"/>
                        <a:pt x="27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3" y="7"/>
                        <a:pt x="33" y="13"/>
                        <a:pt x="32" y="18"/>
                      </a:cubicBezTo>
                      <a:cubicBezTo>
                        <a:pt x="32" y="20"/>
                        <a:pt x="31" y="21"/>
                        <a:pt x="30" y="2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55" y="907"/>
                  <a:ext cx="69" cy="59"/>
                </a:xfrm>
                <a:custGeom>
                  <a:avLst/>
                  <a:gdLst>
                    <a:gd name="T0" fmla="*/ 80 w 84"/>
                    <a:gd name="T1" fmla="*/ 48 h 72"/>
                    <a:gd name="T2" fmla="*/ 76 w 84"/>
                    <a:gd name="T3" fmla="*/ 51 h 72"/>
                    <a:gd name="T4" fmla="*/ 75 w 84"/>
                    <a:gd name="T5" fmla="*/ 53 h 72"/>
                    <a:gd name="T6" fmla="*/ 73 w 84"/>
                    <a:gd name="T7" fmla="*/ 54 h 72"/>
                    <a:gd name="T8" fmla="*/ 71 w 84"/>
                    <a:gd name="T9" fmla="*/ 55 h 72"/>
                    <a:gd name="T10" fmla="*/ 62 w 84"/>
                    <a:gd name="T11" fmla="*/ 57 h 72"/>
                    <a:gd name="T12" fmla="*/ 61 w 84"/>
                    <a:gd name="T13" fmla="*/ 57 h 72"/>
                    <a:gd name="T14" fmla="*/ 59 w 84"/>
                    <a:gd name="T15" fmla="*/ 47 h 72"/>
                    <a:gd name="T16" fmla="*/ 63 w 84"/>
                    <a:gd name="T17" fmla="*/ 45 h 72"/>
                    <a:gd name="T18" fmla="*/ 62 w 84"/>
                    <a:gd name="T19" fmla="*/ 45 h 72"/>
                    <a:gd name="T20" fmla="*/ 57 w 84"/>
                    <a:gd name="T21" fmla="*/ 45 h 72"/>
                    <a:gd name="T22" fmla="*/ 54 w 84"/>
                    <a:gd name="T23" fmla="*/ 43 h 72"/>
                    <a:gd name="T24" fmla="*/ 53 w 84"/>
                    <a:gd name="T25" fmla="*/ 38 h 72"/>
                    <a:gd name="T26" fmla="*/ 52 w 84"/>
                    <a:gd name="T27" fmla="*/ 37 h 72"/>
                    <a:gd name="T28" fmla="*/ 52 w 84"/>
                    <a:gd name="T29" fmla="*/ 38 h 72"/>
                    <a:gd name="T30" fmla="*/ 52 w 84"/>
                    <a:gd name="T31" fmla="*/ 40 h 72"/>
                    <a:gd name="T32" fmla="*/ 52 w 84"/>
                    <a:gd name="T33" fmla="*/ 48 h 72"/>
                    <a:gd name="T34" fmla="*/ 50 w 84"/>
                    <a:gd name="T35" fmla="*/ 52 h 72"/>
                    <a:gd name="T36" fmla="*/ 47 w 84"/>
                    <a:gd name="T37" fmla="*/ 54 h 72"/>
                    <a:gd name="T38" fmla="*/ 29 w 84"/>
                    <a:gd name="T39" fmla="*/ 52 h 72"/>
                    <a:gd name="T40" fmla="*/ 27 w 84"/>
                    <a:gd name="T41" fmla="*/ 46 h 72"/>
                    <a:gd name="T42" fmla="*/ 27 w 84"/>
                    <a:gd name="T43" fmla="*/ 41 h 72"/>
                    <a:gd name="T44" fmla="*/ 27 w 84"/>
                    <a:gd name="T45" fmla="*/ 41 h 72"/>
                    <a:gd name="T46" fmla="*/ 29 w 84"/>
                    <a:gd name="T47" fmla="*/ 54 h 72"/>
                    <a:gd name="T48" fmla="*/ 30 w 84"/>
                    <a:gd name="T49" fmla="*/ 54 h 72"/>
                    <a:gd name="T50" fmla="*/ 30 w 84"/>
                    <a:gd name="T51" fmla="*/ 54 h 72"/>
                    <a:gd name="T52" fmla="*/ 28 w 84"/>
                    <a:gd name="T53" fmla="*/ 58 h 72"/>
                    <a:gd name="T54" fmla="*/ 21 w 84"/>
                    <a:gd name="T55" fmla="*/ 61 h 72"/>
                    <a:gd name="T56" fmla="*/ 19 w 84"/>
                    <a:gd name="T57" fmla="*/ 62 h 72"/>
                    <a:gd name="T58" fmla="*/ 24 w 84"/>
                    <a:gd name="T59" fmla="*/ 61 h 72"/>
                    <a:gd name="T60" fmla="*/ 25 w 84"/>
                    <a:gd name="T61" fmla="*/ 60 h 72"/>
                    <a:gd name="T62" fmla="*/ 26 w 84"/>
                    <a:gd name="T63" fmla="*/ 60 h 72"/>
                    <a:gd name="T64" fmla="*/ 26 w 84"/>
                    <a:gd name="T65" fmla="*/ 61 h 72"/>
                    <a:gd name="T66" fmla="*/ 27 w 84"/>
                    <a:gd name="T67" fmla="*/ 69 h 72"/>
                    <a:gd name="T68" fmla="*/ 25 w 84"/>
                    <a:gd name="T69" fmla="*/ 70 h 72"/>
                    <a:gd name="T70" fmla="*/ 21 w 84"/>
                    <a:gd name="T71" fmla="*/ 71 h 72"/>
                    <a:gd name="T72" fmla="*/ 1 w 84"/>
                    <a:gd name="T73" fmla="*/ 53 h 72"/>
                    <a:gd name="T74" fmla="*/ 1 w 84"/>
                    <a:gd name="T75" fmla="*/ 46 h 72"/>
                    <a:gd name="T76" fmla="*/ 9 w 84"/>
                    <a:gd name="T77" fmla="*/ 30 h 72"/>
                    <a:gd name="T78" fmla="*/ 13 w 84"/>
                    <a:gd name="T79" fmla="*/ 24 h 72"/>
                    <a:gd name="T80" fmla="*/ 14 w 84"/>
                    <a:gd name="T81" fmla="*/ 21 h 72"/>
                    <a:gd name="T82" fmla="*/ 15 w 84"/>
                    <a:gd name="T83" fmla="*/ 20 h 72"/>
                    <a:gd name="T84" fmla="*/ 19 w 84"/>
                    <a:gd name="T85" fmla="*/ 10 h 72"/>
                    <a:gd name="T86" fmla="*/ 24 w 84"/>
                    <a:gd name="T87" fmla="*/ 5 h 72"/>
                    <a:gd name="T88" fmla="*/ 43 w 84"/>
                    <a:gd name="T89" fmla="*/ 2 h 72"/>
                    <a:gd name="T90" fmla="*/ 51 w 84"/>
                    <a:gd name="T91" fmla="*/ 5 h 72"/>
                    <a:gd name="T92" fmla="*/ 61 w 84"/>
                    <a:gd name="T93" fmla="*/ 16 h 72"/>
                    <a:gd name="T94" fmla="*/ 77 w 84"/>
                    <a:gd name="T95" fmla="*/ 30 h 72"/>
                    <a:gd name="T96" fmla="*/ 83 w 84"/>
                    <a:gd name="T97" fmla="*/ 37 h 72"/>
                    <a:gd name="T98" fmla="*/ 82 w 84"/>
                    <a:gd name="T99" fmla="*/ 46 h 72"/>
                    <a:gd name="T100" fmla="*/ 80 w 84"/>
                    <a:gd name="T101" fmla="*/ 4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4" h="72">
                      <a:moveTo>
                        <a:pt x="80" y="48"/>
                      </a:moveTo>
                      <a:cubicBezTo>
                        <a:pt x="79" y="49"/>
                        <a:pt x="78" y="50"/>
                        <a:pt x="76" y="51"/>
                      </a:cubicBezTo>
                      <a:cubicBezTo>
                        <a:pt x="76" y="52"/>
                        <a:pt x="75" y="52"/>
                        <a:pt x="75" y="53"/>
                      </a:cubicBezTo>
                      <a:cubicBezTo>
                        <a:pt x="74" y="53"/>
                        <a:pt x="73" y="54"/>
                        <a:pt x="73" y="54"/>
                      </a:cubicBezTo>
                      <a:cubicBezTo>
                        <a:pt x="72" y="54"/>
                        <a:pt x="72" y="55"/>
                        <a:pt x="71" y="55"/>
                      </a:cubicBezTo>
                      <a:cubicBezTo>
                        <a:pt x="68" y="57"/>
                        <a:pt x="66" y="58"/>
                        <a:pt x="62" y="57"/>
                      </a:cubicBezTo>
                      <a:cubicBezTo>
                        <a:pt x="61" y="57"/>
                        <a:pt x="61" y="57"/>
                        <a:pt x="61" y="57"/>
                      </a:cubicBezTo>
                      <a:cubicBezTo>
                        <a:pt x="59" y="47"/>
                        <a:pt x="59" y="47"/>
                        <a:pt x="59" y="47"/>
                      </a:cubicBezTo>
                      <a:cubicBezTo>
                        <a:pt x="63" y="45"/>
                        <a:pt x="63" y="45"/>
                        <a:pt x="63" y="45"/>
                      </a:cubicBezTo>
                      <a:cubicBezTo>
                        <a:pt x="62" y="45"/>
                        <a:pt x="62" y="45"/>
                        <a:pt x="62" y="45"/>
                      </a:cubicBezTo>
                      <a:cubicBezTo>
                        <a:pt x="60" y="45"/>
                        <a:pt x="59" y="45"/>
                        <a:pt x="57" y="45"/>
                      </a:cubicBezTo>
                      <a:cubicBezTo>
                        <a:pt x="55" y="46"/>
                        <a:pt x="54" y="45"/>
                        <a:pt x="54" y="43"/>
                      </a:cubicBezTo>
                      <a:cubicBezTo>
                        <a:pt x="53" y="41"/>
                        <a:pt x="53" y="40"/>
                        <a:pt x="53" y="38"/>
                      </a:cubicBezTo>
                      <a:cubicBezTo>
                        <a:pt x="53" y="38"/>
                        <a:pt x="52" y="38"/>
                        <a:pt x="52" y="37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2" y="38"/>
                        <a:pt x="52" y="39"/>
                        <a:pt x="52" y="40"/>
                      </a:cubicBezTo>
                      <a:cubicBezTo>
                        <a:pt x="53" y="42"/>
                        <a:pt x="53" y="45"/>
                        <a:pt x="52" y="48"/>
                      </a:cubicBezTo>
                      <a:cubicBezTo>
                        <a:pt x="52" y="49"/>
                        <a:pt x="51" y="50"/>
                        <a:pt x="50" y="52"/>
                      </a:cubicBezTo>
                      <a:cubicBezTo>
                        <a:pt x="49" y="53"/>
                        <a:pt x="48" y="53"/>
                        <a:pt x="47" y="54"/>
                      </a:cubicBezTo>
                      <a:cubicBezTo>
                        <a:pt x="40" y="56"/>
                        <a:pt x="34" y="56"/>
                        <a:pt x="29" y="52"/>
                      </a:cubicBezTo>
                      <a:cubicBezTo>
                        <a:pt x="27" y="50"/>
                        <a:pt x="27" y="48"/>
                        <a:pt x="27" y="46"/>
                      </a:cubicBezTo>
                      <a:cubicBezTo>
                        <a:pt x="27" y="44"/>
                        <a:pt x="27" y="43"/>
                        <a:pt x="27" y="41"/>
                      </a:cubicBezTo>
                      <a:cubicBezTo>
                        <a:pt x="27" y="41"/>
                        <a:pt x="27" y="41"/>
                        <a:pt x="27" y="41"/>
                      </a:cubicBezTo>
                      <a:cubicBezTo>
                        <a:pt x="25" y="45"/>
                        <a:pt x="26" y="50"/>
                        <a:pt x="29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29" y="56"/>
                        <a:pt x="29" y="57"/>
                        <a:pt x="28" y="58"/>
                      </a:cubicBezTo>
                      <a:cubicBezTo>
                        <a:pt x="26" y="60"/>
                        <a:pt x="23" y="60"/>
                        <a:pt x="21" y="61"/>
                      </a:cubicBezTo>
                      <a:cubicBezTo>
                        <a:pt x="20" y="61"/>
                        <a:pt x="20" y="61"/>
                        <a:pt x="19" y="62"/>
                      </a:cubicBezTo>
                      <a:cubicBezTo>
                        <a:pt x="21" y="62"/>
                        <a:pt x="22" y="62"/>
                        <a:pt x="24" y="61"/>
                      </a:cubicBezTo>
                      <a:cubicBezTo>
                        <a:pt x="24" y="61"/>
                        <a:pt x="25" y="61"/>
                        <a:pt x="25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6" y="61"/>
                        <a:pt x="26" y="61"/>
                        <a:pt x="26" y="61"/>
                      </a:cubicBezTo>
                      <a:cubicBezTo>
                        <a:pt x="29" y="64"/>
                        <a:pt x="29" y="67"/>
                        <a:pt x="27" y="69"/>
                      </a:cubicBezTo>
                      <a:cubicBezTo>
                        <a:pt x="26" y="69"/>
                        <a:pt x="26" y="70"/>
                        <a:pt x="25" y="70"/>
                      </a:cubicBezTo>
                      <a:cubicBezTo>
                        <a:pt x="24" y="71"/>
                        <a:pt x="22" y="72"/>
                        <a:pt x="21" y="71"/>
                      </a:cubicBezTo>
                      <a:cubicBezTo>
                        <a:pt x="14" y="71"/>
                        <a:pt x="2" y="62"/>
                        <a:pt x="1" y="53"/>
                      </a:cubicBezTo>
                      <a:cubicBezTo>
                        <a:pt x="0" y="51"/>
                        <a:pt x="1" y="48"/>
                        <a:pt x="1" y="46"/>
                      </a:cubicBezTo>
                      <a:cubicBezTo>
                        <a:pt x="3" y="41"/>
                        <a:pt x="6" y="35"/>
                        <a:pt x="9" y="30"/>
                      </a:cubicBezTo>
                      <a:cubicBezTo>
                        <a:pt x="11" y="28"/>
                        <a:pt x="12" y="26"/>
                        <a:pt x="13" y="24"/>
                      </a:cubicBezTo>
                      <a:cubicBezTo>
                        <a:pt x="14" y="23"/>
                        <a:pt x="14" y="22"/>
                        <a:pt x="14" y="21"/>
                      </a:cubicBezTo>
                      <a:cubicBezTo>
                        <a:pt x="15" y="21"/>
                        <a:pt x="15" y="21"/>
                        <a:pt x="15" y="20"/>
                      </a:cubicBezTo>
                      <a:cubicBezTo>
                        <a:pt x="15" y="16"/>
                        <a:pt x="16" y="13"/>
                        <a:pt x="19" y="10"/>
                      </a:cubicBezTo>
                      <a:cubicBezTo>
                        <a:pt x="20" y="8"/>
                        <a:pt x="22" y="7"/>
                        <a:pt x="24" y="5"/>
                      </a:cubicBezTo>
                      <a:cubicBezTo>
                        <a:pt x="31" y="2"/>
                        <a:pt x="37" y="0"/>
                        <a:pt x="43" y="2"/>
                      </a:cubicBezTo>
                      <a:cubicBezTo>
                        <a:pt x="46" y="2"/>
                        <a:pt x="48" y="3"/>
                        <a:pt x="51" y="5"/>
                      </a:cubicBezTo>
                      <a:cubicBezTo>
                        <a:pt x="54" y="8"/>
                        <a:pt x="58" y="12"/>
                        <a:pt x="61" y="16"/>
                      </a:cubicBezTo>
                      <a:cubicBezTo>
                        <a:pt x="65" y="23"/>
                        <a:pt x="71" y="28"/>
                        <a:pt x="77" y="30"/>
                      </a:cubicBezTo>
                      <a:cubicBezTo>
                        <a:pt x="80" y="31"/>
                        <a:pt x="82" y="34"/>
                        <a:pt x="83" y="37"/>
                      </a:cubicBezTo>
                      <a:cubicBezTo>
                        <a:pt x="84" y="40"/>
                        <a:pt x="83" y="43"/>
                        <a:pt x="82" y="46"/>
                      </a:cubicBezTo>
                      <a:cubicBezTo>
                        <a:pt x="81" y="46"/>
                        <a:pt x="81" y="47"/>
                        <a:pt x="80" y="4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60" y="909"/>
                  <a:ext cx="54" cy="40"/>
                </a:xfrm>
                <a:custGeom>
                  <a:avLst/>
                  <a:gdLst>
                    <a:gd name="T0" fmla="*/ 24 w 66"/>
                    <a:gd name="T1" fmla="*/ 24 h 49"/>
                    <a:gd name="T2" fmla="*/ 20 w 66"/>
                    <a:gd name="T3" fmla="*/ 34 h 49"/>
                    <a:gd name="T4" fmla="*/ 17 w 66"/>
                    <a:gd name="T5" fmla="*/ 38 h 49"/>
                    <a:gd name="T6" fmla="*/ 16 w 66"/>
                    <a:gd name="T7" fmla="*/ 45 h 49"/>
                    <a:gd name="T8" fmla="*/ 9 w 66"/>
                    <a:gd name="T9" fmla="*/ 46 h 49"/>
                    <a:gd name="T10" fmla="*/ 10 w 66"/>
                    <a:gd name="T11" fmla="*/ 38 h 49"/>
                    <a:gd name="T12" fmla="*/ 4 w 66"/>
                    <a:gd name="T13" fmla="*/ 45 h 49"/>
                    <a:gd name="T14" fmla="*/ 6 w 66"/>
                    <a:gd name="T15" fmla="*/ 36 h 49"/>
                    <a:gd name="T16" fmla="*/ 1 w 66"/>
                    <a:gd name="T17" fmla="*/ 43 h 49"/>
                    <a:gd name="T18" fmla="*/ 7 w 66"/>
                    <a:gd name="T19" fmla="*/ 27 h 49"/>
                    <a:gd name="T20" fmla="*/ 4 w 66"/>
                    <a:gd name="T21" fmla="*/ 30 h 49"/>
                    <a:gd name="T22" fmla="*/ 2 w 66"/>
                    <a:gd name="T23" fmla="*/ 31 h 49"/>
                    <a:gd name="T24" fmla="*/ 13 w 66"/>
                    <a:gd name="T25" fmla="*/ 18 h 49"/>
                    <a:gd name="T26" fmla="*/ 19 w 66"/>
                    <a:gd name="T27" fmla="*/ 3 h 49"/>
                    <a:gd name="T28" fmla="*/ 40 w 66"/>
                    <a:gd name="T29" fmla="*/ 1 h 49"/>
                    <a:gd name="T30" fmla="*/ 61 w 66"/>
                    <a:gd name="T31" fmla="*/ 27 h 49"/>
                    <a:gd name="T32" fmla="*/ 58 w 66"/>
                    <a:gd name="T33" fmla="*/ 25 h 49"/>
                    <a:gd name="T34" fmla="*/ 65 w 66"/>
                    <a:gd name="T35" fmla="*/ 33 h 49"/>
                    <a:gd name="T36" fmla="*/ 47 w 66"/>
                    <a:gd name="T37" fmla="*/ 17 h 49"/>
                    <a:gd name="T38" fmla="*/ 55 w 66"/>
                    <a:gd name="T39" fmla="*/ 28 h 49"/>
                    <a:gd name="T40" fmla="*/ 61 w 66"/>
                    <a:gd name="T41" fmla="*/ 35 h 49"/>
                    <a:gd name="T42" fmla="*/ 52 w 66"/>
                    <a:gd name="T43" fmla="*/ 29 h 49"/>
                    <a:gd name="T44" fmla="*/ 48 w 66"/>
                    <a:gd name="T45" fmla="*/ 27 h 49"/>
                    <a:gd name="T46" fmla="*/ 47 w 66"/>
                    <a:gd name="T47" fmla="*/ 31 h 49"/>
                    <a:gd name="T48" fmla="*/ 45 w 66"/>
                    <a:gd name="T49" fmla="*/ 29 h 49"/>
                    <a:gd name="T50" fmla="*/ 44 w 66"/>
                    <a:gd name="T51" fmla="*/ 30 h 49"/>
                    <a:gd name="T52" fmla="*/ 46 w 66"/>
                    <a:gd name="T53" fmla="*/ 38 h 49"/>
                    <a:gd name="T54" fmla="*/ 40 w 66"/>
                    <a:gd name="T55" fmla="*/ 31 h 49"/>
                    <a:gd name="T56" fmla="*/ 41 w 66"/>
                    <a:gd name="T57" fmla="*/ 37 h 49"/>
                    <a:gd name="T58" fmla="*/ 38 w 66"/>
                    <a:gd name="T59" fmla="*/ 33 h 49"/>
                    <a:gd name="T60" fmla="*/ 38 w 66"/>
                    <a:gd name="T61" fmla="*/ 39 h 49"/>
                    <a:gd name="T62" fmla="*/ 35 w 66"/>
                    <a:gd name="T63" fmla="*/ 34 h 49"/>
                    <a:gd name="T64" fmla="*/ 29 w 66"/>
                    <a:gd name="T65" fmla="*/ 24 h 49"/>
                    <a:gd name="T66" fmla="*/ 27 w 66"/>
                    <a:gd name="T67" fmla="*/ 39 h 49"/>
                    <a:gd name="T68" fmla="*/ 26 w 66"/>
                    <a:gd name="T69" fmla="*/ 27 h 49"/>
                    <a:gd name="T70" fmla="*/ 9 w 66"/>
                    <a:gd name="T71" fmla="*/ 27 h 49"/>
                    <a:gd name="T72" fmla="*/ 8 w 66"/>
                    <a:gd name="T73" fmla="*/ 27 h 49"/>
                    <a:gd name="T74" fmla="*/ 11 w 66"/>
                    <a:gd name="T75" fmla="*/ 44 h 49"/>
                    <a:gd name="T76" fmla="*/ 45 w 66"/>
                    <a:gd name="T77" fmla="*/ 24 h 49"/>
                    <a:gd name="T78" fmla="*/ 21 w 66"/>
                    <a:gd name="T79" fmla="*/ 18 h 49"/>
                    <a:gd name="T80" fmla="*/ 22 w 66"/>
                    <a:gd name="T81" fmla="*/ 12 h 49"/>
                    <a:gd name="T82" fmla="*/ 17 w 66"/>
                    <a:gd name="T83" fmla="*/ 24 h 49"/>
                    <a:gd name="T84" fmla="*/ 18 w 66"/>
                    <a:gd name="T85" fmla="*/ 24 h 49"/>
                    <a:gd name="T86" fmla="*/ 11 w 66"/>
                    <a:gd name="T87" fmla="*/ 2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6" h="49">
                      <a:moveTo>
                        <a:pt x="25" y="29"/>
                      </a:moveTo>
                      <a:cubicBezTo>
                        <a:pt x="25" y="28"/>
                        <a:pt x="25" y="26"/>
                        <a:pt x="25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30"/>
                        <a:pt x="23" y="36"/>
                        <a:pt x="22" y="41"/>
                      </a:cubicBezTo>
                      <a:cubicBezTo>
                        <a:pt x="22" y="39"/>
                        <a:pt x="21" y="36"/>
                        <a:pt x="21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8"/>
                        <a:pt x="19" y="42"/>
                        <a:pt x="19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4"/>
                        <a:pt x="18" y="41"/>
                        <a:pt x="17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7" y="40"/>
                        <a:pt x="17" y="42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4"/>
                        <a:pt x="16" y="43"/>
                        <a:pt x="16" y="42"/>
                      </a:cubicBezTo>
                      <a:cubicBezTo>
                        <a:pt x="14" y="44"/>
                        <a:pt x="12" y="47"/>
                        <a:pt x="9" y="49"/>
                      </a:cubicBezTo>
                      <a:cubicBezTo>
                        <a:pt x="9" y="48"/>
                        <a:pt x="9" y="47"/>
                        <a:pt x="9" y="46"/>
                      </a:cubicBezTo>
                      <a:cubicBezTo>
                        <a:pt x="9" y="45"/>
                        <a:pt x="9" y="43"/>
                        <a:pt x="9" y="42"/>
                      </a:cubicBezTo>
                      <a:cubicBezTo>
                        <a:pt x="9" y="42"/>
                        <a:pt x="9" y="41"/>
                        <a:pt x="9" y="41"/>
                      </a:cubicBezTo>
                      <a:cubicBezTo>
                        <a:pt x="9" y="40"/>
                        <a:pt x="10" y="39"/>
                        <a:pt x="1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8" y="40"/>
                        <a:pt x="6" y="43"/>
                        <a:pt x="4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5" y="42"/>
                        <a:pt x="6" y="40"/>
                        <a:pt x="6" y="37"/>
                      </a:cubicBezTo>
                      <a:cubicBezTo>
                        <a:pt x="6" y="37"/>
                        <a:pt x="6" y="37"/>
                        <a:pt x="6" y="36"/>
                      </a:cubicBezTo>
                      <a:cubicBezTo>
                        <a:pt x="4" y="39"/>
                        <a:pt x="2" y="42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5"/>
                        <a:pt x="0" y="44"/>
                        <a:pt x="1" y="43"/>
                      </a:cubicBezTo>
                      <a:cubicBezTo>
                        <a:pt x="3" y="40"/>
                        <a:pt x="4" y="36"/>
                        <a:pt x="6" y="33"/>
                      </a:cubicBezTo>
                      <a:cubicBezTo>
                        <a:pt x="7" y="31"/>
                        <a:pt x="7" y="29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30"/>
                        <a:pt x="4" y="32"/>
                        <a:pt x="3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3"/>
                        <a:pt x="4" y="32"/>
                        <a:pt x="4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3" y="31"/>
                        <a:pt x="3" y="31"/>
                        <a:pt x="2" y="32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8" y="24"/>
                        <a:pt x="9" y="15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11"/>
                        <a:pt x="14" y="14"/>
                        <a:pt x="13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5"/>
                        <a:pt x="16" y="12"/>
                        <a:pt x="16" y="8"/>
                      </a:cubicBezTo>
                      <a:cubicBezTo>
                        <a:pt x="16" y="6"/>
                        <a:pt x="18" y="4"/>
                        <a:pt x="19" y="3"/>
                      </a:cubicBezTo>
                      <a:cubicBezTo>
                        <a:pt x="21" y="2"/>
                        <a:pt x="23" y="1"/>
                        <a:pt x="25" y="1"/>
                      </a:cubicBezTo>
                      <a:cubicBezTo>
                        <a:pt x="28" y="0"/>
                        <a:pt x="31" y="0"/>
                        <a:pt x="34" y="0"/>
                      </a:cubicBezTo>
                      <a:cubicBezTo>
                        <a:pt x="36" y="0"/>
                        <a:pt x="38" y="1"/>
                        <a:pt x="40" y="1"/>
                      </a:cubicBezTo>
                      <a:cubicBezTo>
                        <a:pt x="40" y="2"/>
                        <a:pt x="40" y="2"/>
                        <a:pt x="41" y="3"/>
                      </a:cubicBezTo>
                      <a:cubicBezTo>
                        <a:pt x="45" y="8"/>
                        <a:pt x="48" y="14"/>
                        <a:pt x="53" y="20"/>
                      </a:cubicBezTo>
                      <a:cubicBezTo>
                        <a:pt x="55" y="22"/>
                        <a:pt x="58" y="24"/>
                        <a:pt x="61" y="27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0" y="27"/>
                        <a:pt x="59" y="26"/>
                        <a:pt x="58" y="25"/>
                      </a:cubicBezTo>
                      <a:cubicBezTo>
                        <a:pt x="57" y="25"/>
                        <a:pt x="57" y="25"/>
                        <a:pt x="57" y="25"/>
                      </a:cubicBezTo>
                      <a:cubicBezTo>
                        <a:pt x="60" y="28"/>
                        <a:pt x="63" y="30"/>
                        <a:pt x="66" y="33"/>
                      </a:cubicBezTo>
                      <a:cubicBezTo>
                        <a:pt x="65" y="33"/>
                        <a:pt x="65" y="33"/>
                        <a:pt x="65" y="33"/>
                      </a:cubicBezTo>
                      <a:cubicBezTo>
                        <a:pt x="62" y="31"/>
                        <a:pt x="59" y="29"/>
                        <a:pt x="56" y="26"/>
                      </a:cubicBezTo>
                      <a:cubicBezTo>
                        <a:pt x="53" y="23"/>
                        <a:pt x="51" y="20"/>
                        <a:pt x="48" y="16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9" y="19"/>
                        <a:pt x="51" y="21"/>
                        <a:pt x="52" y="23"/>
                      </a:cubicBezTo>
                      <a:cubicBezTo>
                        <a:pt x="53" y="24"/>
                        <a:pt x="54" y="24"/>
                        <a:pt x="54" y="26"/>
                      </a:cubicBezTo>
                      <a:cubicBezTo>
                        <a:pt x="53" y="26"/>
                        <a:pt x="55" y="27"/>
                        <a:pt x="55" y="28"/>
                      </a:cubicBezTo>
                      <a:cubicBezTo>
                        <a:pt x="58" y="31"/>
                        <a:pt x="61" y="33"/>
                        <a:pt x="63" y="36"/>
                      </a:cubicBezTo>
                      <a:cubicBezTo>
                        <a:pt x="63" y="36"/>
                        <a:pt x="64" y="36"/>
                        <a:pt x="64" y="37"/>
                      </a:cubicBezTo>
                      <a:cubicBezTo>
                        <a:pt x="63" y="36"/>
                        <a:pt x="62" y="35"/>
                        <a:pt x="61" y="35"/>
                      </a:cubicBezTo>
                      <a:cubicBezTo>
                        <a:pt x="59" y="33"/>
                        <a:pt x="57" y="31"/>
                        <a:pt x="54" y="29"/>
                      </a:cubicBezTo>
                      <a:cubicBezTo>
                        <a:pt x="54" y="29"/>
                        <a:pt x="53" y="29"/>
                        <a:pt x="52" y="29"/>
                      </a:cubicBezTo>
                      <a:cubicBezTo>
                        <a:pt x="52" y="29"/>
                        <a:pt x="52" y="29"/>
                        <a:pt x="52" y="29"/>
                      </a:cubicBezTo>
                      <a:cubicBezTo>
                        <a:pt x="56" y="32"/>
                        <a:pt x="59" y="36"/>
                        <a:pt x="63" y="39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57" y="36"/>
                        <a:pt x="52" y="32"/>
                        <a:pt x="48" y="27"/>
                      </a:cubicBezTo>
                      <a:cubicBezTo>
                        <a:pt x="47" y="29"/>
                        <a:pt x="48" y="31"/>
                        <a:pt x="51" y="33"/>
                      </a:cubicBezTo>
                      <a:cubicBezTo>
                        <a:pt x="53" y="35"/>
                        <a:pt x="55" y="37"/>
                        <a:pt x="56" y="38"/>
                      </a:cubicBezTo>
                      <a:cubicBezTo>
                        <a:pt x="53" y="36"/>
                        <a:pt x="50" y="34"/>
                        <a:pt x="47" y="31"/>
                      </a:cubicBezTo>
                      <a:cubicBezTo>
                        <a:pt x="47" y="32"/>
                        <a:pt x="47" y="33"/>
                        <a:pt x="48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6" y="32"/>
                        <a:pt x="46" y="30"/>
                        <a:pt x="4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4" y="30"/>
                        <a:pt x="44" y="30"/>
                        <a:pt x="45" y="31"/>
                      </a:cubicBezTo>
                      <a:cubicBezTo>
                        <a:pt x="44" y="31"/>
                        <a:pt x="44" y="31"/>
                        <a:pt x="44" y="30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4" y="33"/>
                        <a:pt x="45" y="36"/>
                        <a:pt x="46" y="38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5" y="36"/>
                        <a:pt x="44" y="34"/>
                        <a:pt x="43" y="32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41" y="33"/>
                        <a:pt x="41" y="32"/>
                        <a:pt x="40" y="31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3"/>
                        <a:pt x="41" y="34"/>
                        <a:pt x="41" y="36"/>
                      </a:cubicBezTo>
                      <a:cubicBezTo>
                        <a:pt x="41" y="36"/>
                        <a:pt x="41" y="36"/>
                        <a:pt x="41" y="37"/>
                      </a:cubicBezTo>
                      <a:cubicBezTo>
                        <a:pt x="40" y="37"/>
                        <a:pt x="40" y="36"/>
                        <a:pt x="40" y="36"/>
                      </a:cubicBezTo>
                      <a:cubicBezTo>
                        <a:pt x="39" y="34"/>
                        <a:pt x="39" y="32"/>
                        <a:pt x="38" y="30"/>
                      </a:cubicBezTo>
                      <a:cubicBezTo>
                        <a:pt x="38" y="31"/>
                        <a:pt x="38" y="32"/>
                        <a:pt x="38" y="33"/>
                      </a:cubicBezTo>
                      <a:cubicBezTo>
                        <a:pt x="38" y="33"/>
                        <a:pt x="37" y="33"/>
                        <a:pt x="37" y="33"/>
                      </a:cubicBezTo>
                      <a:cubicBezTo>
                        <a:pt x="37" y="35"/>
                        <a:pt x="38" y="37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37"/>
                        <a:pt x="36" y="35"/>
                        <a:pt x="35" y="32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5" y="34"/>
                        <a:pt x="35" y="34"/>
                      </a:cubicBezTo>
                      <a:cubicBezTo>
                        <a:pt x="33" y="30"/>
                        <a:pt x="34" y="26"/>
                        <a:pt x="31" y="23"/>
                      </a:cubicBezTo>
                      <a:cubicBezTo>
                        <a:pt x="32" y="27"/>
                        <a:pt x="33" y="31"/>
                        <a:pt x="31" y="36"/>
                      </a:cubicBezTo>
                      <a:cubicBezTo>
                        <a:pt x="29" y="32"/>
                        <a:pt x="29" y="28"/>
                        <a:pt x="29" y="24"/>
                      </a:cubicBezTo>
                      <a:cubicBezTo>
                        <a:pt x="28" y="27"/>
                        <a:pt x="28" y="30"/>
                        <a:pt x="30" y="38"/>
                      </a:cubicBezTo>
                      <a:cubicBezTo>
                        <a:pt x="29" y="36"/>
                        <a:pt x="28" y="35"/>
                        <a:pt x="27" y="33"/>
                      </a:cubicBezTo>
                      <a:cubicBezTo>
                        <a:pt x="27" y="35"/>
                        <a:pt x="27" y="37"/>
                        <a:pt x="27" y="3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6" y="35"/>
                        <a:pt x="26" y="31"/>
                        <a:pt x="26" y="27"/>
                      </a:cubicBezTo>
                      <a:cubicBezTo>
                        <a:pt x="26" y="27"/>
                        <a:pt x="26" y="27"/>
                        <a:pt x="26" y="27"/>
                      </a:cubicBezTo>
                      <a:cubicBezTo>
                        <a:pt x="25" y="28"/>
                        <a:pt x="25" y="29"/>
                        <a:pt x="25" y="29"/>
                      </a:cubicBezTo>
                      <a:close/>
                      <a:moveTo>
                        <a:pt x="8" y="27"/>
                      </a:move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11" y="22"/>
                        <a:pt x="13" y="17"/>
                        <a:pt x="13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1" y="16"/>
                        <a:pt x="10" y="22"/>
                        <a:pt x="8" y="27"/>
                      </a:cubicBezTo>
                      <a:moveTo>
                        <a:pt x="11" y="44"/>
                      </a:moveTo>
                      <a:cubicBezTo>
                        <a:pt x="13" y="43"/>
                        <a:pt x="12" y="41"/>
                        <a:pt x="13" y="39"/>
                      </a:cubicBezTo>
                      <a:cubicBezTo>
                        <a:pt x="11" y="39"/>
                        <a:pt x="10" y="41"/>
                        <a:pt x="11" y="44"/>
                      </a:cubicBezTo>
                      <a:moveTo>
                        <a:pt x="47" y="30"/>
                      </a:moveTo>
                      <a:cubicBezTo>
                        <a:pt x="48" y="30"/>
                        <a:pt x="48" y="30"/>
                        <a:pt x="48" y="30"/>
                      </a:cubicBezTo>
                      <a:cubicBezTo>
                        <a:pt x="47" y="28"/>
                        <a:pt x="46" y="26"/>
                        <a:pt x="45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5" y="26"/>
                        <a:pt x="46" y="28"/>
                        <a:pt x="47" y="30"/>
                      </a:cubicBezTo>
                      <a:moveTo>
                        <a:pt x="21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6"/>
                        <a:pt x="22" y="14"/>
                        <a:pt x="23" y="12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4"/>
                        <a:pt x="21" y="16"/>
                        <a:pt x="21" y="18"/>
                      </a:cubicBezTo>
                      <a:moveTo>
                        <a:pt x="18" y="24"/>
                      </a:move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17" y="25"/>
                        <a:pt x="17" y="27"/>
                        <a:pt x="16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7"/>
                        <a:pt x="18" y="25"/>
                        <a:pt x="18" y="24"/>
                      </a:cubicBezTo>
                      <a:moveTo>
                        <a:pt x="8" y="33"/>
                      </a:move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2"/>
                        <a:pt x="10" y="30"/>
                        <a:pt x="11" y="29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9" y="30"/>
                        <a:pt x="9" y="31"/>
                        <a:pt x="8" y="3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4" y="911"/>
                  <a:ext cx="22" cy="23"/>
                </a:xfrm>
                <a:custGeom>
                  <a:avLst/>
                  <a:gdLst>
                    <a:gd name="T0" fmla="*/ 26 w 27"/>
                    <a:gd name="T1" fmla="*/ 29 h 29"/>
                    <a:gd name="T2" fmla="*/ 17 w 27"/>
                    <a:gd name="T3" fmla="*/ 22 h 29"/>
                    <a:gd name="T4" fmla="*/ 8 w 27"/>
                    <a:gd name="T5" fmla="*/ 10 h 29"/>
                    <a:gd name="T6" fmla="*/ 0 w 27"/>
                    <a:gd name="T7" fmla="*/ 1 h 29"/>
                    <a:gd name="T8" fmla="*/ 1 w 27"/>
                    <a:gd name="T9" fmla="*/ 0 h 29"/>
                    <a:gd name="T10" fmla="*/ 4 w 27"/>
                    <a:gd name="T11" fmla="*/ 3 h 29"/>
                    <a:gd name="T12" fmla="*/ 9 w 27"/>
                    <a:gd name="T13" fmla="*/ 9 h 29"/>
                    <a:gd name="T14" fmla="*/ 17 w 27"/>
                    <a:gd name="T15" fmla="*/ 19 h 29"/>
                    <a:gd name="T16" fmla="*/ 18 w 27"/>
                    <a:gd name="T17" fmla="*/ 21 h 29"/>
                    <a:gd name="T18" fmla="*/ 27 w 27"/>
                    <a:gd name="T19" fmla="*/ 29 h 29"/>
                    <a:gd name="T20" fmla="*/ 26 w 27"/>
                    <a:gd name="T21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" h="29">
                      <a:moveTo>
                        <a:pt x="26" y="29"/>
                      </a:moveTo>
                      <a:cubicBezTo>
                        <a:pt x="23" y="27"/>
                        <a:pt x="20" y="24"/>
                        <a:pt x="17" y="22"/>
                      </a:cubicBezTo>
                      <a:cubicBezTo>
                        <a:pt x="13" y="19"/>
                        <a:pt x="11" y="14"/>
                        <a:pt x="8" y="10"/>
                      </a:cubicBezTo>
                      <a:cubicBezTo>
                        <a:pt x="5" y="7"/>
                        <a:pt x="3" y="4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ubicBezTo>
                        <a:pt x="5" y="5"/>
                        <a:pt x="7" y="7"/>
                        <a:pt x="9" y="9"/>
                      </a:cubicBezTo>
                      <a:cubicBezTo>
                        <a:pt x="11" y="12"/>
                        <a:pt x="14" y="16"/>
                        <a:pt x="17" y="19"/>
                      </a:cubicBezTo>
                      <a:cubicBezTo>
                        <a:pt x="17" y="20"/>
                        <a:pt x="18" y="20"/>
                        <a:pt x="18" y="21"/>
                      </a:cubicBezTo>
                      <a:cubicBezTo>
                        <a:pt x="21" y="24"/>
                        <a:pt x="24" y="26"/>
                        <a:pt x="27" y="29"/>
                      </a:cubicBezTo>
                      <a:cubicBezTo>
                        <a:pt x="26" y="29"/>
                        <a:pt x="26" y="29"/>
                        <a:pt x="26" y="2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9" y="933"/>
                  <a:ext cx="2" cy="8"/>
                </a:xfrm>
                <a:custGeom>
                  <a:avLst/>
                  <a:gdLst>
                    <a:gd name="T0" fmla="*/ 2 w 2"/>
                    <a:gd name="T1" fmla="*/ 0 h 10"/>
                    <a:gd name="T2" fmla="*/ 1 w 2"/>
                    <a:gd name="T3" fmla="*/ 10 h 10"/>
                    <a:gd name="T4" fmla="*/ 2 w 2"/>
                    <a:gd name="T5" fmla="*/ 0 h 10"/>
                    <a:gd name="T6" fmla="*/ 2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2" y="0"/>
                      </a:moveTo>
                      <a:cubicBezTo>
                        <a:pt x="2" y="4"/>
                        <a:pt x="1" y="7"/>
                        <a:pt x="1" y="10"/>
                      </a:cubicBezTo>
                      <a:cubicBezTo>
                        <a:pt x="1" y="7"/>
                        <a:pt x="0" y="3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7" y="951"/>
                  <a:ext cx="17" cy="15"/>
                </a:xfrm>
                <a:custGeom>
                  <a:avLst/>
                  <a:gdLst>
                    <a:gd name="T0" fmla="*/ 7 w 20"/>
                    <a:gd name="T1" fmla="*/ 17 h 18"/>
                    <a:gd name="T2" fmla="*/ 5 w 20"/>
                    <a:gd name="T3" fmla="*/ 13 h 18"/>
                    <a:gd name="T4" fmla="*/ 4 w 20"/>
                    <a:gd name="T5" fmla="*/ 11 h 18"/>
                    <a:gd name="T6" fmla="*/ 4 w 20"/>
                    <a:gd name="T7" fmla="*/ 11 h 18"/>
                    <a:gd name="T8" fmla="*/ 4 w 20"/>
                    <a:gd name="T9" fmla="*/ 12 h 18"/>
                    <a:gd name="T10" fmla="*/ 1 w 20"/>
                    <a:gd name="T11" fmla="*/ 5 h 18"/>
                    <a:gd name="T12" fmla="*/ 3 w 20"/>
                    <a:gd name="T13" fmla="*/ 10 h 18"/>
                    <a:gd name="T14" fmla="*/ 3 w 20"/>
                    <a:gd name="T15" fmla="*/ 10 h 18"/>
                    <a:gd name="T16" fmla="*/ 2 w 20"/>
                    <a:gd name="T17" fmla="*/ 5 h 18"/>
                    <a:gd name="T18" fmla="*/ 6 w 20"/>
                    <a:gd name="T19" fmla="*/ 0 h 18"/>
                    <a:gd name="T20" fmla="*/ 15 w 20"/>
                    <a:gd name="T21" fmla="*/ 3 h 18"/>
                    <a:gd name="T22" fmla="*/ 17 w 20"/>
                    <a:gd name="T23" fmla="*/ 5 h 18"/>
                    <a:gd name="T24" fmla="*/ 18 w 20"/>
                    <a:gd name="T25" fmla="*/ 2 h 18"/>
                    <a:gd name="T26" fmla="*/ 18 w 20"/>
                    <a:gd name="T27" fmla="*/ 12 h 18"/>
                    <a:gd name="T28" fmla="*/ 17 w 20"/>
                    <a:gd name="T29" fmla="*/ 12 h 18"/>
                    <a:gd name="T30" fmla="*/ 15 w 20"/>
                    <a:gd name="T31" fmla="*/ 10 h 18"/>
                    <a:gd name="T32" fmla="*/ 15 w 20"/>
                    <a:gd name="T33" fmla="*/ 10 h 18"/>
                    <a:gd name="T34" fmla="*/ 15 w 20"/>
                    <a:gd name="T35" fmla="*/ 13 h 18"/>
                    <a:gd name="T36" fmla="*/ 15 w 20"/>
                    <a:gd name="T37" fmla="*/ 14 h 18"/>
                    <a:gd name="T38" fmla="*/ 12 w 20"/>
                    <a:gd name="T39" fmla="*/ 8 h 18"/>
                    <a:gd name="T40" fmla="*/ 12 w 20"/>
                    <a:gd name="T41" fmla="*/ 5 h 18"/>
                    <a:gd name="T42" fmla="*/ 10 w 20"/>
                    <a:gd name="T43" fmla="*/ 4 h 18"/>
                    <a:gd name="T44" fmla="*/ 14 w 20"/>
                    <a:gd name="T45" fmla="*/ 18 h 18"/>
                    <a:gd name="T46" fmla="*/ 14 w 20"/>
                    <a:gd name="T47" fmla="*/ 18 h 18"/>
                    <a:gd name="T48" fmla="*/ 9 w 20"/>
                    <a:gd name="T49" fmla="*/ 13 h 18"/>
                    <a:gd name="T50" fmla="*/ 11 w 20"/>
                    <a:gd name="T51" fmla="*/ 13 h 18"/>
                    <a:gd name="T52" fmla="*/ 5 w 20"/>
                    <a:gd name="T53" fmla="*/ 4 h 18"/>
                    <a:gd name="T54" fmla="*/ 5 w 20"/>
                    <a:gd name="T55" fmla="*/ 4 h 18"/>
                    <a:gd name="T56" fmla="*/ 8 w 20"/>
                    <a:gd name="T57" fmla="*/ 11 h 18"/>
                    <a:gd name="T58" fmla="*/ 7 w 20"/>
                    <a:gd name="T59" fmla="*/ 12 h 18"/>
                    <a:gd name="T60" fmla="*/ 4 w 20"/>
                    <a:gd name="T61" fmla="*/ 7 h 18"/>
                    <a:gd name="T62" fmla="*/ 4 w 20"/>
                    <a:gd name="T63" fmla="*/ 7 h 18"/>
                    <a:gd name="T64" fmla="*/ 6 w 20"/>
                    <a:gd name="T65" fmla="*/ 13 h 18"/>
                    <a:gd name="T66" fmla="*/ 8 w 20"/>
                    <a:gd name="T67" fmla="*/ 16 h 18"/>
                    <a:gd name="T68" fmla="*/ 7 w 20"/>
                    <a:gd name="T69" fmla="*/ 17 h 18"/>
                    <a:gd name="T70" fmla="*/ 7 w 20"/>
                    <a:gd name="T71" fmla="*/ 17 h 18"/>
                    <a:gd name="T72" fmla="*/ 16 w 20"/>
                    <a:gd name="T73" fmla="*/ 10 h 18"/>
                    <a:gd name="T74" fmla="*/ 16 w 20"/>
                    <a:gd name="T75" fmla="*/ 5 h 18"/>
                    <a:gd name="T76" fmla="*/ 15 w 20"/>
                    <a:gd name="T77" fmla="*/ 5 h 18"/>
                    <a:gd name="T78" fmla="*/ 16 w 20"/>
                    <a:gd name="T7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0" h="18">
                      <a:moveTo>
                        <a:pt x="7" y="17"/>
                      </a:moveTo>
                      <a:cubicBezTo>
                        <a:pt x="6" y="16"/>
                        <a:pt x="5" y="15"/>
                        <a:pt x="5" y="13"/>
                      </a:cubicBezTo>
                      <a:cubicBezTo>
                        <a:pt x="5" y="13"/>
                        <a:pt x="4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2" y="11"/>
                        <a:pt x="0" y="7"/>
                        <a:pt x="1" y="5"/>
                      </a:cubicBezTo>
                      <a:cubicBezTo>
                        <a:pt x="2" y="7"/>
                        <a:pt x="2" y="8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8"/>
                        <a:pt x="2" y="6"/>
                        <a:pt x="2" y="5"/>
                      </a:cubicBezTo>
                      <a:cubicBezTo>
                        <a:pt x="3" y="3"/>
                        <a:pt x="5" y="2"/>
                        <a:pt x="6" y="0"/>
                      </a:cubicBezTo>
                      <a:cubicBezTo>
                        <a:pt x="9" y="4"/>
                        <a:pt x="12" y="2"/>
                        <a:pt x="15" y="3"/>
                      </a:cubicBezTo>
                      <a:cubicBezTo>
                        <a:pt x="16" y="3"/>
                        <a:pt x="16" y="4"/>
                        <a:pt x="17" y="5"/>
                      </a:cubicBezTo>
                      <a:cubicBezTo>
                        <a:pt x="17" y="4"/>
                        <a:pt x="16" y="2"/>
                        <a:pt x="18" y="2"/>
                      </a:cubicBezTo>
                      <a:cubicBezTo>
                        <a:pt x="20" y="6"/>
                        <a:pt x="18" y="9"/>
                        <a:pt x="18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1"/>
                        <a:pt x="16" y="11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1"/>
                        <a:pt x="15" y="12"/>
                        <a:pt x="15" y="13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2"/>
                        <a:pt x="13" y="10"/>
                        <a:pt x="12" y="8"/>
                      </a:cubicBezTo>
                      <a:cubicBezTo>
                        <a:pt x="12" y="7"/>
                        <a:pt x="12" y="6"/>
                        <a:pt x="12" y="5"/>
                      </a:cubicBezTo>
                      <a:cubicBezTo>
                        <a:pt x="11" y="5"/>
                        <a:pt x="11" y="4"/>
                        <a:pt x="10" y="4"/>
                      </a:cubicBezTo>
                      <a:cubicBezTo>
                        <a:pt x="11" y="9"/>
                        <a:pt x="12" y="14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7"/>
                        <a:pt x="11" y="15"/>
                        <a:pt x="9" y="13"/>
                      </a:cubicBezTo>
                      <a:cubicBezTo>
                        <a:pt x="10" y="13"/>
                        <a:pt x="11" y="13"/>
                        <a:pt x="11" y="13"/>
                      </a:cubicBezTo>
                      <a:cubicBezTo>
                        <a:pt x="9" y="10"/>
                        <a:pt x="7" y="7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7"/>
                        <a:pt x="7" y="9"/>
                        <a:pt x="8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0"/>
                        <a:pt x="5" y="9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9"/>
                        <a:pt x="5" y="11"/>
                        <a:pt x="6" y="13"/>
                      </a:cubicBezTo>
                      <a:cubicBezTo>
                        <a:pt x="6" y="14"/>
                        <a:pt x="7" y="15"/>
                        <a:pt x="8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moveTo>
                        <a:pt x="16" y="10"/>
                      </a:moveTo>
                      <a:cubicBezTo>
                        <a:pt x="18" y="8"/>
                        <a:pt x="17" y="6"/>
                        <a:pt x="16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6" y="7"/>
                        <a:pt x="16" y="8"/>
                        <a:pt x="16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8" y="945"/>
                  <a:ext cx="2" cy="16"/>
                </a:xfrm>
                <a:custGeom>
                  <a:avLst/>
                  <a:gdLst>
                    <a:gd name="T0" fmla="*/ 1 w 2"/>
                    <a:gd name="T1" fmla="*/ 20 h 20"/>
                    <a:gd name="T2" fmla="*/ 0 w 2"/>
                    <a:gd name="T3" fmla="*/ 12 h 20"/>
                    <a:gd name="T4" fmla="*/ 0 w 2"/>
                    <a:gd name="T5" fmla="*/ 7 h 20"/>
                    <a:gd name="T6" fmla="*/ 1 w 2"/>
                    <a:gd name="T7" fmla="*/ 0 h 20"/>
                    <a:gd name="T8" fmla="*/ 1 w 2"/>
                    <a:gd name="T9" fmla="*/ 0 h 20"/>
                    <a:gd name="T10" fmla="*/ 2 w 2"/>
                    <a:gd name="T11" fmla="*/ 1 h 20"/>
                    <a:gd name="T12" fmla="*/ 1 w 2"/>
                    <a:gd name="T13" fmla="*/ 19 h 20"/>
                    <a:gd name="T14" fmla="*/ 1 w 2"/>
                    <a:gd name="T15" fmla="*/ 20 h 20"/>
                    <a:gd name="T16" fmla="*/ 1 w 2"/>
                    <a:gd name="T1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0">
                      <a:moveTo>
                        <a:pt x="1" y="20"/>
                      </a:moveTo>
                      <a:cubicBezTo>
                        <a:pt x="1" y="18"/>
                        <a:pt x="1" y="15"/>
                        <a:pt x="0" y="12"/>
                      </a:cubicBezTo>
                      <a:cubicBezTo>
                        <a:pt x="0" y="11"/>
                        <a:pt x="0" y="9"/>
                        <a:pt x="0" y="7"/>
                      </a:cubicBezTo>
                      <a:cubicBezTo>
                        <a:pt x="0" y="4"/>
                        <a:pt x="0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2" y="7"/>
                        <a:pt x="2" y="13"/>
                        <a:pt x="1" y="19"/>
                      </a:cubicBezTo>
                      <a:cubicBezTo>
                        <a:pt x="1" y="19"/>
                        <a:pt x="1" y="20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6" y="950"/>
                  <a:ext cx="2" cy="14"/>
                </a:xfrm>
                <a:custGeom>
                  <a:avLst/>
                  <a:gdLst>
                    <a:gd name="T0" fmla="*/ 1 w 2"/>
                    <a:gd name="T1" fmla="*/ 0 h 18"/>
                    <a:gd name="T2" fmla="*/ 1 w 2"/>
                    <a:gd name="T3" fmla="*/ 18 h 18"/>
                    <a:gd name="T4" fmla="*/ 1 w 2"/>
                    <a:gd name="T5" fmla="*/ 17 h 18"/>
                    <a:gd name="T6" fmla="*/ 1 w 2"/>
                    <a:gd name="T7" fmla="*/ 6 h 18"/>
                    <a:gd name="T8" fmla="*/ 0 w 2"/>
                    <a:gd name="T9" fmla="*/ 2 h 18"/>
                    <a:gd name="T10" fmla="*/ 1 w 2"/>
                    <a:gd name="T11" fmla="*/ 0 h 18"/>
                    <a:gd name="T12" fmla="*/ 1 w 2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8">
                      <a:moveTo>
                        <a:pt x="1" y="0"/>
                      </a:moveTo>
                      <a:cubicBezTo>
                        <a:pt x="2" y="6"/>
                        <a:pt x="2" y="12"/>
                        <a:pt x="1" y="18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3"/>
                        <a:pt x="1" y="10"/>
                        <a:pt x="1" y="6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4" y="951"/>
                  <a:ext cx="1" cy="8"/>
                </a:xfrm>
                <a:custGeom>
                  <a:avLst/>
                  <a:gdLst>
                    <a:gd name="T0" fmla="*/ 2 w 2"/>
                    <a:gd name="T1" fmla="*/ 0 h 10"/>
                    <a:gd name="T2" fmla="*/ 2 w 2"/>
                    <a:gd name="T3" fmla="*/ 9 h 10"/>
                    <a:gd name="T4" fmla="*/ 1 w 2"/>
                    <a:gd name="T5" fmla="*/ 10 h 10"/>
                    <a:gd name="T6" fmla="*/ 0 w 2"/>
                    <a:gd name="T7" fmla="*/ 9 h 10"/>
                    <a:gd name="T8" fmla="*/ 1 w 2"/>
                    <a:gd name="T9" fmla="*/ 0 h 10"/>
                    <a:gd name="T10" fmla="*/ 2 w 2"/>
                    <a:gd name="T1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10">
                      <a:moveTo>
                        <a:pt x="2" y="0"/>
                      </a:moveTo>
                      <a:cubicBezTo>
                        <a:pt x="2" y="3"/>
                        <a:pt x="2" y="6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1" y="6"/>
                        <a:pt x="0" y="3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2" y="945"/>
                  <a:ext cx="1" cy="11"/>
                </a:xfrm>
                <a:custGeom>
                  <a:avLst/>
                  <a:gdLst>
                    <a:gd name="T0" fmla="*/ 1 w 1"/>
                    <a:gd name="T1" fmla="*/ 0 h 13"/>
                    <a:gd name="T2" fmla="*/ 0 w 1"/>
                    <a:gd name="T3" fmla="*/ 13 h 13"/>
                    <a:gd name="T4" fmla="*/ 0 w 1"/>
                    <a:gd name="T5" fmla="*/ 0 h 13"/>
                    <a:gd name="T6" fmla="*/ 1 w 1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3">
                      <a:moveTo>
                        <a:pt x="1" y="0"/>
                      </a:moveTo>
                      <a:cubicBezTo>
                        <a:pt x="1" y="4"/>
                        <a:pt x="1" y="9"/>
                        <a:pt x="0" y="13"/>
                      </a:cubicBezTo>
                      <a:cubicBezTo>
                        <a:pt x="0" y="9"/>
                        <a:pt x="0" y="4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68" y="886"/>
                  <a:ext cx="30" cy="36"/>
                </a:xfrm>
                <a:custGeom>
                  <a:avLst/>
                  <a:gdLst>
                    <a:gd name="T0" fmla="*/ 28 w 38"/>
                    <a:gd name="T1" fmla="*/ 19 h 45"/>
                    <a:gd name="T2" fmla="*/ 23 w 38"/>
                    <a:gd name="T3" fmla="*/ 12 h 45"/>
                    <a:gd name="T4" fmla="*/ 15 w 38"/>
                    <a:gd name="T5" fmla="*/ 3 h 45"/>
                    <a:gd name="T6" fmla="*/ 11 w 38"/>
                    <a:gd name="T7" fmla="*/ 0 h 45"/>
                    <a:gd name="T8" fmla="*/ 10 w 38"/>
                    <a:gd name="T9" fmla="*/ 4 h 45"/>
                    <a:gd name="T10" fmla="*/ 6 w 38"/>
                    <a:gd name="T11" fmla="*/ 14 h 45"/>
                    <a:gd name="T12" fmla="*/ 3 w 38"/>
                    <a:gd name="T13" fmla="*/ 29 h 45"/>
                    <a:gd name="T14" fmla="*/ 1 w 38"/>
                    <a:gd name="T15" fmla="*/ 43 h 45"/>
                    <a:gd name="T16" fmla="*/ 1 w 38"/>
                    <a:gd name="T17" fmla="*/ 45 h 45"/>
                    <a:gd name="T18" fmla="*/ 9 w 38"/>
                    <a:gd name="T19" fmla="*/ 36 h 45"/>
                    <a:gd name="T20" fmla="*/ 13 w 38"/>
                    <a:gd name="T21" fmla="*/ 45 h 45"/>
                    <a:gd name="T22" fmla="*/ 18 w 38"/>
                    <a:gd name="T23" fmla="*/ 36 h 45"/>
                    <a:gd name="T24" fmla="*/ 24 w 38"/>
                    <a:gd name="T25" fmla="*/ 41 h 45"/>
                    <a:gd name="T26" fmla="*/ 26 w 38"/>
                    <a:gd name="T27" fmla="*/ 37 h 45"/>
                    <a:gd name="T28" fmla="*/ 30 w 38"/>
                    <a:gd name="T29" fmla="*/ 40 h 45"/>
                    <a:gd name="T30" fmla="*/ 32 w 38"/>
                    <a:gd name="T31" fmla="*/ 35 h 45"/>
                    <a:gd name="T32" fmla="*/ 36 w 38"/>
                    <a:gd name="T33" fmla="*/ 37 h 45"/>
                    <a:gd name="T34" fmla="*/ 36 w 38"/>
                    <a:gd name="T35" fmla="*/ 31 h 45"/>
                    <a:gd name="T36" fmla="*/ 28 w 38"/>
                    <a:gd name="T37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8" h="45">
                      <a:moveTo>
                        <a:pt x="28" y="19"/>
                      </a:moveTo>
                      <a:cubicBezTo>
                        <a:pt x="27" y="16"/>
                        <a:pt x="25" y="14"/>
                        <a:pt x="23" y="12"/>
                      </a:cubicBezTo>
                      <a:cubicBezTo>
                        <a:pt x="20" y="9"/>
                        <a:pt x="18" y="6"/>
                        <a:pt x="15" y="3"/>
                      </a:cubicBezTo>
                      <a:cubicBezTo>
                        <a:pt x="14" y="2"/>
                        <a:pt x="12" y="0"/>
                        <a:pt x="11" y="0"/>
                      </a:cubicBezTo>
                      <a:cubicBezTo>
                        <a:pt x="9" y="0"/>
                        <a:pt x="10" y="3"/>
                        <a:pt x="10" y="4"/>
                      </a:cubicBezTo>
                      <a:cubicBezTo>
                        <a:pt x="9" y="8"/>
                        <a:pt x="8" y="11"/>
                        <a:pt x="6" y="14"/>
                      </a:cubicBezTo>
                      <a:cubicBezTo>
                        <a:pt x="4" y="19"/>
                        <a:pt x="3" y="24"/>
                        <a:pt x="3" y="29"/>
                      </a:cubicBezTo>
                      <a:cubicBezTo>
                        <a:pt x="3" y="34"/>
                        <a:pt x="3" y="38"/>
                        <a:pt x="1" y="43"/>
                      </a:cubicBezTo>
                      <a:cubicBezTo>
                        <a:pt x="0" y="43"/>
                        <a:pt x="1" y="44"/>
                        <a:pt x="1" y="45"/>
                      </a:cubicBezTo>
                      <a:cubicBezTo>
                        <a:pt x="4" y="43"/>
                        <a:pt x="7" y="40"/>
                        <a:pt x="9" y="36"/>
                      </a:cubicBezTo>
                      <a:cubicBezTo>
                        <a:pt x="10" y="40"/>
                        <a:pt x="11" y="42"/>
                        <a:pt x="13" y="45"/>
                      </a:cubicBezTo>
                      <a:cubicBezTo>
                        <a:pt x="17" y="43"/>
                        <a:pt x="16" y="39"/>
                        <a:pt x="18" y="36"/>
                      </a:cubicBezTo>
                      <a:cubicBezTo>
                        <a:pt x="20" y="38"/>
                        <a:pt x="21" y="40"/>
                        <a:pt x="24" y="41"/>
                      </a:cubicBezTo>
                      <a:cubicBezTo>
                        <a:pt x="25" y="40"/>
                        <a:pt x="25" y="38"/>
                        <a:pt x="26" y="37"/>
                      </a:cubicBezTo>
                      <a:cubicBezTo>
                        <a:pt x="27" y="38"/>
                        <a:pt x="29" y="39"/>
                        <a:pt x="30" y="40"/>
                      </a:cubicBezTo>
                      <a:cubicBezTo>
                        <a:pt x="31" y="38"/>
                        <a:pt x="31" y="37"/>
                        <a:pt x="32" y="35"/>
                      </a:cubicBezTo>
                      <a:cubicBezTo>
                        <a:pt x="33" y="35"/>
                        <a:pt x="35" y="36"/>
                        <a:pt x="36" y="37"/>
                      </a:cubicBezTo>
                      <a:cubicBezTo>
                        <a:pt x="37" y="34"/>
                        <a:pt x="38" y="32"/>
                        <a:pt x="36" y="31"/>
                      </a:cubicBezTo>
                      <a:cubicBezTo>
                        <a:pt x="31" y="28"/>
                        <a:pt x="30" y="24"/>
                        <a:pt x="28" y="19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7" y="814"/>
                  <a:ext cx="54" cy="63"/>
                </a:xfrm>
                <a:custGeom>
                  <a:avLst/>
                  <a:gdLst>
                    <a:gd name="T0" fmla="*/ 10 w 66"/>
                    <a:gd name="T1" fmla="*/ 58 h 78"/>
                    <a:gd name="T2" fmla="*/ 26 w 66"/>
                    <a:gd name="T3" fmla="*/ 75 h 78"/>
                    <a:gd name="T4" fmla="*/ 34 w 66"/>
                    <a:gd name="T5" fmla="*/ 77 h 78"/>
                    <a:gd name="T6" fmla="*/ 49 w 66"/>
                    <a:gd name="T7" fmla="*/ 71 h 78"/>
                    <a:gd name="T8" fmla="*/ 54 w 66"/>
                    <a:gd name="T9" fmla="*/ 60 h 78"/>
                    <a:gd name="T10" fmla="*/ 53 w 66"/>
                    <a:gd name="T11" fmla="*/ 57 h 78"/>
                    <a:gd name="T12" fmla="*/ 64 w 66"/>
                    <a:gd name="T13" fmla="*/ 47 h 78"/>
                    <a:gd name="T14" fmla="*/ 55 w 66"/>
                    <a:gd name="T15" fmla="*/ 27 h 78"/>
                    <a:gd name="T16" fmla="*/ 60 w 66"/>
                    <a:gd name="T17" fmla="*/ 20 h 78"/>
                    <a:gd name="T18" fmla="*/ 58 w 66"/>
                    <a:gd name="T19" fmla="*/ 9 h 78"/>
                    <a:gd name="T20" fmla="*/ 51 w 66"/>
                    <a:gd name="T21" fmla="*/ 3 h 78"/>
                    <a:gd name="T22" fmla="*/ 45 w 66"/>
                    <a:gd name="T23" fmla="*/ 0 h 78"/>
                    <a:gd name="T24" fmla="*/ 36 w 66"/>
                    <a:gd name="T25" fmla="*/ 2 h 78"/>
                    <a:gd name="T26" fmla="*/ 22 w 66"/>
                    <a:gd name="T27" fmla="*/ 9 h 78"/>
                    <a:gd name="T28" fmla="*/ 15 w 66"/>
                    <a:gd name="T29" fmla="*/ 17 h 78"/>
                    <a:gd name="T30" fmla="*/ 10 w 66"/>
                    <a:gd name="T31" fmla="*/ 5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78">
                      <a:moveTo>
                        <a:pt x="10" y="58"/>
                      </a:moveTo>
                      <a:cubicBezTo>
                        <a:pt x="15" y="64"/>
                        <a:pt x="20" y="69"/>
                        <a:pt x="26" y="75"/>
                      </a:cubicBezTo>
                      <a:cubicBezTo>
                        <a:pt x="28" y="77"/>
                        <a:pt x="31" y="78"/>
                        <a:pt x="34" y="77"/>
                      </a:cubicBezTo>
                      <a:cubicBezTo>
                        <a:pt x="40" y="77"/>
                        <a:pt x="45" y="74"/>
                        <a:pt x="49" y="71"/>
                      </a:cubicBezTo>
                      <a:cubicBezTo>
                        <a:pt x="54" y="68"/>
                        <a:pt x="54" y="64"/>
                        <a:pt x="54" y="60"/>
                      </a:cubicBezTo>
                      <a:cubicBezTo>
                        <a:pt x="53" y="59"/>
                        <a:pt x="53" y="58"/>
                        <a:pt x="53" y="57"/>
                      </a:cubicBezTo>
                      <a:cubicBezTo>
                        <a:pt x="61" y="54"/>
                        <a:pt x="63" y="52"/>
                        <a:pt x="64" y="47"/>
                      </a:cubicBezTo>
                      <a:cubicBezTo>
                        <a:pt x="66" y="38"/>
                        <a:pt x="64" y="31"/>
                        <a:pt x="55" y="27"/>
                      </a:cubicBezTo>
                      <a:cubicBezTo>
                        <a:pt x="57" y="25"/>
                        <a:pt x="59" y="23"/>
                        <a:pt x="60" y="20"/>
                      </a:cubicBezTo>
                      <a:cubicBezTo>
                        <a:pt x="62" y="15"/>
                        <a:pt x="62" y="13"/>
                        <a:pt x="58" y="9"/>
                      </a:cubicBezTo>
                      <a:cubicBezTo>
                        <a:pt x="55" y="7"/>
                        <a:pt x="53" y="5"/>
                        <a:pt x="51" y="3"/>
                      </a:cubicBezTo>
                      <a:cubicBezTo>
                        <a:pt x="49" y="1"/>
                        <a:pt x="47" y="0"/>
                        <a:pt x="45" y="0"/>
                      </a:cubicBezTo>
                      <a:cubicBezTo>
                        <a:pt x="42" y="0"/>
                        <a:pt x="39" y="1"/>
                        <a:pt x="36" y="2"/>
                      </a:cubicBezTo>
                      <a:cubicBezTo>
                        <a:pt x="31" y="4"/>
                        <a:pt x="27" y="7"/>
                        <a:pt x="22" y="9"/>
                      </a:cubicBezTo>
                      <a:cubicBezTo>
                        <a:pt x="19" y="11"/>
                        <a:pt x="16" y="13"/>
                        <a:pt x="15" y="17"/>
                      </a:cubicBezTo>
                      <a:cubicBezTo>
                        <a:pt x="6" y="21"/>
                        <a:pt x="0" y="48"/>
                        <a:pt x="10" y="5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1" y="836"/>
                  <a:ext cx="18" cy="24"/>
                </a:xfrm>
                <a:custGeom>
                  <a:avLst/>
                  <a:gdLst>
                    <a:gd name="T0" fmla="*/ 15 w 22"/>
                    <a:gd name="T1" fmla="*/ 27 h 29"/>
                    <a:gd name="T2" fmla="*/ 14 w 22"/>
                    <a:gd name="T3" fmla="*/ 27 h 29"/>
                    <a:gd name="T4" fmla="*/ 10 w 22"/>
                    <a:gd name="T5" fmla="*/ 28 h 29"/>
                    <a:gd name="T6" fmla="*/ 6 w 22"/>
                    <a:gd name="T7" fmla="*/ 29 h 29"/>
                    <a:gd name="T8" fmla="*/ 0 w 22"/>
                    <a:gd name="T9" fmla="*/ 26 h 29"/>
                    <a:gd name="T10" fmla="*/ 0 w 22"/>
                    <a:gd name="T11" fmla="*/ 26 h 29"/>
                    <a:gd name="T12" fmla="*/ 1 w 22"/>
                    <a:gd name="T13" fmla="*/ 25 h 29"/>
                    <a:gd name="T14" fmla="*/ 2 w 22"/>
                    <a:gd name="T15" fmla="*/ 24 h 29"/>
                    <a:gd name="T16" fmla="*/ 6 w 22"/>
                    <a:gd name="T17" fmla="*/ 21 h 29"/>
                    <a:gd name="T18" fmla="*/ 9 w 22"/>
                    <a:gd name="T19" fmla="*/ 10 h 29"/>
                    <a:gd name="T20" fmla="*/ 7 w 22"/>
                    <a:gd name="T21" fmla="*/ 6 h 29"/>
                    <a:gd name="T22" fmla="*/ 5 w 22"/>
                    <a:gd name="T23" fmla="*/ 4 h 29"/>
                    <a:gd name="T24" fmla="*/ 5 w 22"/>
                    <a:gd name="T25" fmla="*/ 3 h 29"/>
                    <a:gd name="T26" fmla="*/ 10 w 22"/>
                    <a:gd name="T27" fmla="*/ 0 h 29"/>
                    <a:gd name="T28" fmla="*/ 10 w 22"/>
                    <a:gd name="T29" fmla="*/ 0 h 29"/>
                    <a:gd name="T30" fmla="*/ 12 w 22"/>
                    <a:gd name="T31" fmla="*/ 1 h 29"/>
                    <a:gd name="T32" fmla="*/ 20 w 22"/>
                    <a:gd name="T33" fmla="*/ 7 h 29"/>
                    <a:gd name="T34" fmla="*/ 20 w 22"/>
                    <a:gd name="T35" fmla="*/ 23 h 29"/>
                    <a:gd name="T36" fmla="*/ 15 w 22"/>
                    <a:gd name="T37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29">
                      <a:moveTo>
                        <a:pt x="15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9" y="28"/>
                        <a:pt x="7" y="28"/>
                        <a:pt x="6" y="29"/>
                      </a:cubicBezTo>
                      <a:cubicBezTo>
                        <a:pt x="3" y="29"/>
                        <a:pt x="2" y="29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6" y="21"/>
                      </a:cubicBezTo>
                      <a:cubicBezTo>
                        <a:pt x="9" y="18"/>
                        <a:pt x="10" y="14"/>
                        <a:pt x="9" y="10"/>
                      </a:cubicBezTo>
                      <a:cubicBezTo>
                        <a:pt x="9" y="9"/>
                        <a:pt x="8" y="7"/>
                        <a:pt x="7" y="6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1" y="1"/>
                        <a:pt x="12" y="1"/>
                      </a:cubicBezTo>
                      <a:cubicBezTo>
                        <a:pt x="15" y="2"/>
                        <a:pt x="18" y="4"/>
                        <a:pt x="20" y="7"/>
                      </a:cubicBezTo>
                      <a:cubicBezTo>
                        <a:pt x="22" y="12"/>
                        <a:pt x="22" y="17"/>
                        <a:pt x="20" y="23"/>
                      </a:cubicBezTo>
                      <a:cubicBezTo>
                        <a:pt x="19" y="25"/>
                        <a:pt x="17" y="26"/>
                        <a:pt x="15" y="2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7" y="858"/>
                  <a:ext cx="6" cy="4"/>
                </a:xfrm>
                <a:custGeom>
                  <a:avLst/>
                  <a:gdLst>
                    <a:gd name="T0" fmla="*/ 6 w 7"/>
                    <a:gd name="T1" fmla="*/ 5 h 5"/>
                    <a:gd name="T2" fmla="*/ 7 w 7"/>
                    <a:gd name="T3" fmla="*/ 4 h 5"/>
                    <a:gd name="T4" fmla="*/ 1 w 7"/>
                    <a:gd name="T5" fmla="*/ 0 h 5"/>
                    <a:gd name="T6" fmla="*/ 0 w 7"/>
                    <a:gd name="T7" fmla="*/ 1 h 5"/>
                    <a:gd name="T8" fmla="*/ 6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6" y="5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3"/>
                        <a:pt x="3" y="1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2" y="2"/>
                        <a:pt x="4" y="4"/>
                        <a:pt x="6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5" y="837"/>
                  <a:ext cx="23" cy="20"/>
                </a:xfrm>
                <a:custGeom>
                  <a:avLst/>
                  <a:gdLst>
                    <a:gd name="T0" fmla="*/ 14 w 28"/>
                    <a:gd name="T1" fmla="*/ 1 h 25"/>
                    <a:gd name="T2" fmla="*/ 12 w 28"/>
                    <a:gd name="T3" fmla="*/ 2 h 25"/>
                    <a:gd name="T4" fmla="*/ 12 w 28"/>
                    <a:gd name="T5" fmla="*/ 3 h 25"/>
                    <a:gd name="T6" fmla="*/ 16 w 28"/>
                    <a:gd name="T7" fmla="*/ 3 h 25"/>
                    <a:gd name="T8" fmla="*/ 17 w 28"/>
                    <a:gd name="T9" fmla="*/ 4 h 25"/>
                    <a:gd name="T10" fmla="*/ 16 w 28"/>
                    <a:gd name="T11" fmla="*/ 4 h 25"/>
                    <a:gd name="T12" fmla="*/ 10 w 28"/>
                    <a:gd name="T13" fmla="*/ 4 h 25"/>
                    <a:gd name="T14" fmla="*/ 13 w 28"/>
                    <a:gd name="T15" fmla="*/ 5 h 25"/>
                    <a:gd name="T16" fmla="*/ 12 w 28"/>
                    <a:gd name="T17" fmla="*/ 6 h 25"/>
                    <a:gd name="T18" fmla="*/ 18 w 28"/>
                    <a:gd name="T19" fmla="*/ 7 h 25"/>
                    <a:gd name="T20" fmla="*/ 18 w 28"/>
                    <a:gd name="T21" fmla="*/ 7 h 25"/>
                    <a:gd name="T22" fmla="*/ 11 w 28"/>
                    <a:gd name="T23" fmla="*/ 7 h 25"/>
                    <a:gd name="T24" fmla="*/ 11 w 28"/>
                    <a:gd name="T25" fmla="*/ 8 h 25"/>
                    <a:gd name="T26" fmla="*/ 13 w 28"/>
                    <a:gd name="T27" fmla="*/ 8 h 25"/>
                    <a:gd name="T28" fmla="*/ 0 w 28"/>
                    <a:gd name="T29" fmla="*/ 7 h 25"/>
                    <a:gd name="T30" fmla="*/ 13 w 28"/>
                    <a:gd name="T31" fmla="*/ 13 h 25"/>
                    <a:gd name="T32" fmla="*/ 1 w 28"/>
                    <a:gd name="T33" fmla="*/ 10 h 25"/>
                    <a:gd name="T34" fmla="*/ 14 w 28"/>
                    <a:gd name="T35" fmla="*/ 15 h 25"/>
                    <a:gd name="T36" fmla="*/ 9 w 28"/>
                    <a:gd name="T37" fmla="*/ 15 h 25"/>
                    <a:gd name="T38" fmla="*/ 14 w 28"/>
                    <a:gd name="T39" fmla="*/ 17 h 25"/>
                    <a:gd name="T40" fmla="*/ 14 w 28"/>
                    <a:gd name="T41" fmla="*/ 18 h 25"/>
                    <a:gd name="T42" fmla="*/ 3 w 28"/>
                    <a:gd name="T43" fmla="*/ 14 h 25"/>
                    <a:gd name="T44" fmla="*/ 3 w 28"/>
                    <a:gd name="T45" fmla="*/ 15 h 25"/>
                    <a:gd name="T46" fmla="*/ 4 w 28"/>
                    <a:gd name="T47" fmla="*/ 16 h 25"/>
                    <a:gd name="T48" fmla="*/ 4 w 28"/>
                    <a:gd name="T49" fmla="*/ 16 h 25"/>
                    <a:gd name="T50" fmla="*/ 4 w 28"/>
                    <a:gd name="T51" fmla="*/ 16 h 25"/>
                    <a:gd name="T52" fmla="*/ 4 w 28"/>
                    <a:gd name="T53" fmla="*/ 16 h 25"/>
                    <a:gd name="T54" fmla="*/ 4 w 28"/>
                    <a:gd name="T55" fmla="*/ 16 h 25"/>
                    <a:gd name="T56" fmla="*/ 14 w 28"/>
                    <a:gd name="T57" fmla="*/ 20 h 25"/>
                    <a:gd name="T58" fmla="*/ 4 w 28"/>
                    <a:gd name="T59" fmla="*/ 16 h 25"/>
                    <a:gd name="T60" fmla="*/ 4 w 28"/>
                    <a:gd name="T61" fmla="*/ 16 h 25"/>
                    <a:gd name="T62" fmla="*/ 4 w 28"/>
                    <a:gd name="T63" fmla="*/ 16 h 25"/>
                    <a:gd name="T64" fmla="*/ 0 w 28"/>
                    <a:gd name="T65" fmla="*/ 14 h 25"/>
                    <a:gd name="T66" fmla="*/ 0 w 28"/>
                    <a:gd name="T67" fmla="*/ 15 h 25"/>
                    <a:gd name="T68" fmla="*/ 15 w 28"/>
                    <a:gd name="T69" fmla="*/ 23 h 25"/>
                    <a:gd name="T70" fmla="*/ 7 w 28"/>
                    <a:gd name="T71" fmla="*/ 22 h 25"/>
                    <a:gd name="T72" fmla="*/ 7 w 28"/>
                    <a:gd name="T73" fmla="*/ 22 h 25"/>
                    <a:gd name="T74" fmla="*/ 14 w 28"/>
                    <a:gd name="T75" fmla="*/ 25 h 25"/>
                    <a:gd name="T76" fmla="*/ 14 w 28"/>
                    <a:gd name="T77" fmla="*/ 25 h 25"/>
                    <a:gd name="T78" fmla="*/ 25 w 28"/>
                    <a:gd name="T79" fmla="*/ 18 h 25"/>
                    <a:gd name="T80" fmla="*/ 27 w 28"/>
                    <a:gd name="T81" fmla="*/ 11 h 25"/>
                    <a:gd name="T82" fmla="*/ 23 w 28"/>
                    <a:gd name="T83" fmla="*/ 4 h 25"/>
                    <a:gd name="T84" fmla="*/ 18 w 28"/>
                    <a:gd name="T85" fmla="*/ 1 h 25"/>
                    <a:gd name="T86" fmla="*/ 17 w 28"/>
                    <a:gd name="T87" fmla="*/ 0 h 25"/>
                    <a:gd name="T88" fmla="*/ 14 w 28"/>
                    <a:gd name="T89" fmla="*/ 0 h 25"/>
                    <a:gd name="T90" fmla="*/ 14 w 28"/>
                    <a:gd name="T91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" h="25">
                      <a:moveTo>
                        <a:pt x="14" y="1"/>
                      </a:moveTo>
                      <a:cubicBezTo>
                        <a:pt x="13" y="1"/>
                        <a:pt x="13" y="2"/>
                        <a:pt x="12" y="2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3"/>
                        <a:pt x="15" y="3"/>
                        <a:pt x="16" y="3"/>
                      </a:cubicBezTo>
                      <a:cubicBezTo>
                        <a:pt x="16" y="3"/>
                        <a:pt x="17" y="3"/>
                        <a:pt x="17" y="4"/>
                      </a:cubicBezTo>
                      <a:cubicBezTo>
                        <a:pt x="17" y="4"/>
                        <a:pt x="16" y="4"/>
                        <a:pt x="16" y="4"/>
                      </a:cubicBezTo>
                      <a:cubicBezTo>
                        <a:pt x="14" y="4"/>
                        <a:pt x="12" y="4"/>
                        <a:pt x="10" y="4"/>
                      </a:cubicBezTo>
                      <a:cubicBezTo>
                        <a:pt x="11" y="4"/>
                        <a:pt x="12" y="5"/>
                        <a:pt x="13" y="5"/>
                      </a:cubicBezTo>
                      <a:cubicBezTo>
                        <a:pt x="13" y="5"/>
                        <a:pt x="12" y="6"/>
                        <a:pt x="12" y="6"/>
                      </a:cubicBezTo>
                      <a:cubicBezTo>
                        <a:pt x="14" y="6"/>
                        <a:pt x="16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7"/>
                        <a:pt x="13" y="7"/>
                        <a:pt x="11" y="7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8" y="9"/>
                        <a:pt x="5" y="7"/>
                        <a:pt x="0" y="7"/>
                      </a:cubicBezTo>
                      <a:cubicBezTo>
                        <a:pt x="5" y="9"/>
                        <a:pt x="9" y="9"/>
                        <a:pt x="13" y="13"/>
                      </a:cubicBezTo>
                      <a:cubicBezTo>
                        <a:pt x="9" y="13"/>
                        <a:pt x="5" y="12"/>
                        <a:pt x="1" y="10"/>
                      </a:cubicBezTo>
                      <a:cubicBezTo>
                        <a:pt x="3" y="13"/>
                        <a:pt x="6" y="14"/>
                        <a:pt x="14" y="15"/>
                      </a:cubicBezTo>
                      <a:cubicBezTo>
                        <a:pt x="13" y="15"/>
                        <a:pt x="11" y="15"/>
                        <a:pt x="9" y="15"/>
                      </a:cubicBezTo>
                      <a:cubicBezTo>
                        <a:pt x="11" y="16"/>
                        <a:pt x="12" y="17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0" y="17"/>
                        <a:pt x="7" y="15"/>
                        <a:pt x="3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4" y="15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8" y="17"/>
                        <a:pt x="11" y="19"/>
                        <a:pt x="14" y="20"/>
                      </a:cubicBezTo>
                      <a:cubicBezTo>
                        <a:pt x="10" y="19"/>
                        <a:pt x="7" y="19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3" y="15"/>
                        <a:pt x="1" y="15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20"/>
                        <a:pt x="15" y="23"/>
                      </a:cubicBezTo>
                      <a:cubicBezTo>
                        <a:pt x="12" y="23"/>
                        <a:pt x="10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9" y="23"/>
                        <a:pt x="12" y="24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8" y="24"/>
                        <a:pt x="21" y="22"/>
                        <a:pt x="25" y="18"/>
                      </a:cubicBezTo>
                      <a:cubicBezTo>
                        <a:pt x="27" y="16"/>
                        <a:pt x="28" y="13"/>
                        <a:pt x="27" y="11"/>
                      </a:cubicBezTo>
                      <a:cubicBezTo>
                        <a:pt x="27" y="8"/>
                        <a:pt x="26" y="5"/>
                        <a:pt x="23" y="4"/>
                      </a:cubicBezTo>
                      <a:cubicBezTo>
                        <a:pt x="21" y="2"/>
                        <a:pt x="20" y="2"/>
                        <a:pt x="18" y="1"/>
                      </a:cubicBezTo>
                      <a:cubicBezTo>
                        <a:pt x="18" y="0"/>
                        <a:pt x="17" y="0"/>
                        <a:pt x="17" y="0"/>
                      </a:cubicBezTo>
                      <a:cubicBezTo>
                        <a:pt x="16" y="0"/>
                        <a:pt x="15" y="0"/>
                        <a:pt x="14" y="0"/>
                      </a:cubicBezTo>
                      <a:cubicBezTo>
                        <a:pt x="14" y="1"/>
                        <a:pt x="14" y="1"/>
                        <a:pt x="14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6" y="858"/>
                  <a:ext cx="34" cy="18"/>
                </a:xfrm>
                <a:custGeom>
                  <a:avLst/>
                  <a:gdLst>
                    <a:gd name="T0" fmla="*/ 29 w 41"/>
                    <a:gd name="T1" fmla="*/ 2 h 22"/>
                    <a:gd name="T2" fmla="*/ 23 w 41"/>
                    <a:gd name="T3" fmla="*/ 1 h 22"/>
                    <a:gd name="T4" fmla="*/ 23 w 41"/>
                    <a:gd name="T5" fmla="*/ 1 h 22"/>
                    <a:gd name="T6" fmla="*/ 27 w 41"/>
                    <a:gd name="T7" fmla="*/ 4 h 22"/>
                    <a:gd name="T8" fmla="*/ 27 w 41"/>
                    <a:gd name="T9" fmla="*/ 4 h 22"/>
                    <a:gd name="T10" fmla="*/ 24 w 41"/>
                    <a:gd name="T11" fmla="*/ 3 h 22"/>
                    <a:gd name="T12" fmla="*/ 29 w 41"/>
                    <a:gd name="T13" fmla="*/ 12 h 22"/>
                    <a:gd name="T14" fmla="*/ 26 w 41"/>
                    <a:gd name="T15" fmla="*/ 11 h 22"/>
                    <a:gd name="T16" fmla="*/ 22 w 41"/>
                    <a:gd name="T17" fmla="*/ 10 h 22"/>
                    <a:gd name="T18" fmla="*/ 21 w 41"/>
                    <a:gd name="T19" fmla="*/ 9 h 22"/>
                    <a:gd name="T20" fmla="*/ 18 w 41"/>
                    <a:gd name="T21" fmla="*/ 7 h 22"/>
                    <a:gd name="T22" fmla="*/ 18 w 41"/>
                    <a:gd name="T23" fmla="*/ 8 h 22"/>
                    <a:gd name="T24" fmla="*/ 24 w 41"/>
                    <a:gd name="T25" fmla="*/ 15 h 22"/>
                    <a:gd name="T26" fmla="*/ 23 w 41"/>
                    <a:gd name="T27" fmla="*/ 16 h 22"/>
                    <a:gd name="T28" fmla="*/ 22 w 41"/>
                    <a:gd name="T29" fmla="*/ 15 h 22"/>
                    <a:gd name="T30" fmla="*/ 17 w 41"/>
                    <a:gd name="T31" fmla="*/ 11 h 22"/>
                    <a:gd name="T32" fmla="*/ 15 w 41"/>
                    <a:gd name="T33" fmla="*/ 10 h 22"/>
                    <a:gd name="T34" fmla="*/ 22 w 41"/>
                    <a:gd name="T35" fmla="*/ 19 h 22"/>
                    <a:gd name="T36" fmla="*/ 22 w 41"/>
                    <a:gd name="T37" fmla="*/ 19 h 22"/>
                    <a:gd name="T38" fmla="*/ 20 w 41"/>
                    <a:gd name="T39" fmla="*/ 18 h 22"/>
                    <a:gd name="T40" fmla="*/ 12 w 41"/>
                    <a:gd name="T41" fmla="*/ 9 h 22"/>
                    <a:gd name="T42" fmla="*/ 7 w 41"/>
                    <a:gd name="T43" fmla="*/ 6 h 22"/>
                    <a:gd name="T44" fmla="*/ 7 w 41"/>
                    <a:gd name="T45" fmla="*/ 6 h 22"/>
                    <a:gd name="T46" fmla="*/ 13 w 41"/>
                    <a:gd name="T47" fmla="*/ 13 h 22"/>
                    <a:gd name="T48" fmla="*/ 12 w 41"/>
                    <a:gd name="T49" fmla="*/ 13 h 22"/>
                    <a:gd name="T50" fmla="*/ 9 w 41"/>
                    <a:gd name="T51" fmla="*/ 10 h 22"/>
                    <a:gd name="T52" fmla="*/ 9 w 41"/>
                    <a:gd name="T53" fmla="*/ 10 h 22"/>
                    <a:gd name="T54" fmla="*/ 10 w 41"/>
                    <a:gd name="T55" fmla="*/ 12 h 22"/>
                    <a:gd name="T56" fmla="*/ 9 w 41"/>
                    <a:gd name="T57" fmla="*/ 13 h 22"/>
                    <a:gd name="T58" fmla="*/ 1 w 41"/>
                    <a:gd name="T59" fmla="*/ 3 h 22"/>
                    <a:gd name="T60" fmla="*/ 1 w 41"/>
                    <a:gd name="T61" fmla="*/ 3 h 22"/>
                    <a:gd name="T62" fmla="*/ 0 w 41"/>
                    <a:gd name="T63" fmla="*/ 3 h 22"/>
                    <a:gd name="T64" fmla="*/ 4 w 41"/>
                    <a:gd name="T65" fmla="*/ 7 h 22"/>
                    <a:gd name="T66" fmla="*/ 10 w 41"/>
                    <a:gd name="T67" fmla="*/ 14 h 22"/>
                    <a:gd name="T68" fmla="*/ 14 w 41"/>
                    <a:gd name="T69" fmla="*/ 18 h 22"/>
                    <a:gd name="T70" fmla="*/ 15 w 41"/>
                    <a:gd name="T71" fmla="*/ 19 h 22"/>
                    <a:gd name="T72" fmla="*/ 25 w 41"/>
                    <a:gd name="T73" fmla="*/ 21 h 22"/>
                    <a:gd name="T74" fmla="*/ 27 w 41"/>
                    <a:gd name="T75" fmla="*/ 21 h 22"/>
                    <a:gd name="T76" fmla="*/ 38 w 41"/>
                    <a:gd name="T77" fmla="*/ 15 h 22"/>
                    <a:gd name="T78" fmla="*/ 41 w 41"/>
                    <a:gd name="T79" fmla="*/ 9 h 22"/>
                    <a:gd name="T80" fmla="*/ 41 w 41"/>
                    <a:gd name="T81" fmla="*/ 8 h 22"/>
                    <a:gd name="T82" fmla="*/ 39 w 41"/>
                    <a:gd name="T83" fmla="*/ 3 h 22"/>
                    <a:gd name="T84" fmla="*/ 39 w 41"/>
                    <a:gd name="T85" fmla="*/ 3 h 22"/>
                    <a:gd name="T86" fmla="*/ 34 w 41"/>
                    <a:gd name="T87" fmla="*/ 3 h 22"/>
                    <a:gd name="T88" fmla="*/ 33 w 41"/>
                    <a:gd name="T89" fmla="*/ 7 h 22"/>
                    <a:gd name="T90" fmla="*/ 33 w 41"/>
                    <a:gd name="T91" fmla="*/ 6 h 22"/>
                    <a:gd name="T92" fmla="*/ 27 w 41"/>
                    <a:gd name="T93" fmla="*/ 0 h 22"/>
                    <a:gd name="T94" fmla="*/ 30 w 41"/>
                    <a:gd name="T95" fmla="*/ 2 h 22"/>
                    <a:gd name="T96" fmla="*/ 29 w 41"/>
                    <a:gd name="T97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" h="22">
                      <a:moveTo>
                        <a:pt x="29" y="2"/>
                      </a:moveTo>
                      <a:cubicBezTo>
                        <a:pt x="27" y="2"/>
                        <a:pt x="25" y="1"/>
                        <a:pt x="23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4" y="2"/>
                        <a:pt x="26" y="3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6" y="4"/>
                        <a:pt x="25" y="3"/>
                        <a:pt x="24" y="3"/>
                      </a:cubicBezTo>
                      <a:cubicBezTo>
                        <a:pt x="26" y="6"/>
                        <a:pt x="27" y="9"/>
                        <a:pt x="29" y="12"/>
                      </a:cubicBezTo>
                      <a:cubicBezTo>
                        <a:pt x="28" y="12"/>
                        <a:pt x="27" y="11"/>
                        <a:pt x="26" y="11"/>
                      </a:cubicBezTo>
                      <a:cubicBezTo>
                        <a:pt x="24" y="10"/>
                        <a:pt x="23" y="10"/>
                        <a:pt x="22" y="10"/>
                      </a:cubicBezTo>
                      <a:cubicBezTo>
                        <a:pt x="22" y="10"/>
                        <a:pt x="21" y="10"/>
                        <a:pt x="21" y="9"/>
                      </a:cubicBezTo>
                      <a:cubicBezTo>
                        <a:pt x="20" y="9"/>
                        <a:pt x="19" y="8"/>
                        <a:pt x="18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20" y="10"/>
                        <a:pt x="22" y="13"/>
                        <a:pt x="24" y="15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1" y="13"/>
                        <a:pt x="19" y="12"/>
                        <a:pt x="17" y="11"/>
                      </a:cubicBezTo>
                      <a:cubicBezTo>
                        <a:pt x="16" y="10"/>
                        <a:pt x="16" y="10"/>
                        <a:pt x="15" y="10"/>
                      </a:cubicBezTo>
                      <a:cubicBezTo>
                        <a:pt x="18" y="13"/>
                        <a:pt x="20" y="16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8"/>
                        <a:pt x="20" y="18"/>
                      </a:cubicBezTo>
                      <a:cubicBezTo>
                        <a:pt x="18" y="15"/>
                        <a:pt x="15" y="12"/>
                        <a:pt x="12" y="9"/>
                      </a:cubicBezTo>
                      <a:cubicBezTo>
                        <a:pt x="11" y="8"/>
                        <a:pt x="9" y="7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9" y="9"/>
                        <a:pt x="11" y="11"/>
                        <a:pt x="13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2"/>
                        <a:pt x="10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10" y="12"/>
                        <a:pt x="10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7" y="9"/>
                        <a:pt x="4" y="6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3" y="6"/>
                        <a:pt x="4" y="7"/>
                      </a:cubicBezTo>
                      <a:cubicBezTo>
                        <a:pt x="6" y="9"/>
                        <a:pt x="8" y="12"/>
                        <a:pt x="10" y="14"/>
                      </a:cubicBezTo>
                      <a:cubicBezTo>
                        <a:pt x="11" y="15"/>
                        <a:pt x="13" y="17"/>
                        <a:pt x="14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8" y="21"/>
                        <a:pt x="21" y="22"/>
                        <a:pt x="25" y="21"/>
                      </a:cubicBezTo>
                      <a:cubicBezTo>
                        <a:pt x="26" y="21"/>
                        <a:pt x="26" y="21"/>
                        <a:pt x="27" y="21"/>
                      </a:cubicBezTo>
                      <a:cubicBezTo>
                        <a:pt x="31" y="20"/>
                        <a:pt x="35" y="18"/>
                        <a:pt x="38" y="15"/>
                      </a:cubicBezTo>
                      <a:cubicBezTo>
                        <a:pt x="40" y="13"/>
                        <a:pt x="41" y="11"/>
                        <a:pt x="41" y="9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6"/>
                        <a:pt x="41" y="4"/>
                        <a:pt x="39" y="3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6"/>
                      </a:cubicBezTo>
                      <a:cubicBezTo>
                        <a:pt x="32" y="2"/>
                        <a:pt x="31" y="0"/>
                        <a:pt x="27" y="0"/>
                      </a:cubicBezTo>
                      <a:cubicBezTo>
                        <a:pt x="28" y="1"/>
                        <a:pt x="29" y="1"/>
                        <a:pt x="30" y="2"/>
                      </a:cubicBezTo>
                      <a:cubicBezTo>
                        <a:pt x="29" y="2"/>
                        <a:pt x="29" y="2"/>
                        <a:pt x="29" y="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4" y="860"/>
                  <a:ext cx="3" cy="4"/>
                </a:xfrm>
                <a:custGeom>
                  <a:avLst/>
                  <a:gdLst>
                    <a:gd name="T0" fmla="*/ 0 w 4"/>
                    <a:gd name="T1" fmla="*/ 1 h 4"/>
                    <a:gd name="T2" fmla="*/ 4 w 4"/>
                    <a:gd name="T3" fmla="*/ 4 h 4"/>
                    <a:gd name="T4" fmla="*/ 4 w 4"/>
                    <a:gd name="T5" fmla="*/ 4 h 4"/>
                    <a:gd name="T6" fmla="*/ 1 w 4"/>
                    <a:gd name="T7" fmla="*/ 0 h 4"/>
                    <a:gd name="T8" fmla="*/ 0 w 4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cubicBezTo>
                        <a:pt x="2" y="2"/>
                        <a:pt x="3" y="3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3"/>
                        <a:pt x="2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2" y="854"/>
                  <a:ext cx="4" cy="2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5 w 5"/>
                    <a:gd name="T5" fmla="*/ 2 h 3"/>
                    <a:gd name="T6" fmla="*/ 1 w 5"/>
                    <a:gd name="T7" fmla="*/ 0 h 3"/>
                    <a:gd name="T8" fmla="*/ 0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2" y="1"/>
                        <a:pt x="3" y="2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1" y="833"/>
                  <a:ext cx="5" cy="1"/>
                </a:xfrm>
                <a:custGeom>
                  <a:avLst/>
                  <a:gdLst>
                    <a:gd name="T0" fmla="*/ 6 w 6"/>
                    <a:gd name="T1" fmla="*/ 0 h 1"/>
                    <a:gd name="T2" fmla="*/ 0 w 6"/>
                    <a:gd name="T3" fmla="*/ 0 h 1"/>
                    <a:gd name="T4" fmla="*/ 0 w 6"/>
                    <a:gd name="T5" fmla="*/ 1 h 1"/>
                    <a:gd name="T6" fmla="*/ 6 w 6"/>
                    <a:gd name="T7" fmla="*/ 0 h 1"/>
                    <a:gd name="T8" fmla="*/ 6 w 6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1" y="815"/>
                  <a:ext cx="35" cy="23"/>
                </a:xfrm>
                <a:custGeom>
                  <a:avLst/>
                  <a:gdLst>
                    <a:gd name="T0" fmla="*/ 34 w 43"/>
                    <a:gd name="T1" fmla="*/ 4 h 28"/>
                    <a:gd name="T2" fmla="*/ 25 w 43"/>
                    <a:gd name="T3" fmla="*/ 1 h 28"/>
                    <a:gd name="T4" fmla="*/ 24 w 43"/>
                    <a:gd name="T5" fmla="*/ 1 h 28"/>
                    <a:gd name="T6" fmla="*/ 22 w 43"/>
                    <a:gd name="T7" fmla="*/ 2 h 28"/>
                    <a:gd name="T8" fmla="*/ 4 w 43"/>
                    <a:gd name="T9" fmla="*/ 11 h 28"/>
                    <a:gd name="T10" fmla="*/ 14 w 43"/>
                    <a:gd name="T11" fmla="*/ 8 h 28"/>
                    <a:gd name="T12" fmla="*/ 26 w 43"/>
                    <a:gd name="T13" fmla="*/ 2 h 28"/>
                    <a:gd name="T14" fmla="*/ 17 w 43"/>
                    <a:gd name="T15" fmla="*/ 8 h 28"/>
                    <a:gd name="T16" fmla="*/ 1 w 43"/>
                    <a:gd name="T17" fmla="*/ 14 h 28"/>
                    <a:gd name="T18" fmla="*/ 10 w 43"/>
                    <a:gd name="T19" fmla="*/ 13 h 28"/>
                    <a:gd name="T20" fmla="*/ 21 w 43"/>
                    <a:gd name="T21" fmla="*/ 7 h 28"/>
                    <a:gd name="T22" fmla="*/ 17 w 43"/>
                    <a:gd name="T23" fmla="*/ 10 h 28"/>
                    <a:gd name="T24" fmla="*/ 27 w 43"/>
                    <a:gd name="T25" fmla="*/ 6 h 28"/>
                    <a:gd name="T26" fmla="*/ 17 w 43"/>
                    <a:gd name="T27" fmla="*/ 12 h 28"/>
                    <a:gd name="T28" fmla="*/ 6 w 43"/>
                    <a:gd name="T29" fmla="*/ 17 h 28"/>
                    <a:gd name="T30" fmla="*/ 16 w 43"/>
                    <a:gd name="T31" fmla="*/ 15 h 28"/>
                    <a:gd name="T32" fmla="*/ 29 w 43"/>
                    <a:gd name="T33" fmla="*/ 9 h 28"/>
                    <a:gd name="T34" fmla="*/ 28 w 43"/>
                    <a:gd name="T35" fmla="*/ 10 h 28"/>
                    <a:gd name="T36" fmla="*/ 18 w 43"/>
                    <a:gd name="T37" fmla="*/ 17 h 28"/>
                    <a:gd name="T38" fmla="*/ 32 w 43"/>
                    <a:gd name="T39" fmla="*/ 10 h 28"/>
                    <a:gd name="T40" fmla="*/ 15 w 43"/>
                    <a:gd name="T41" fmla="*/ 20 h 28"/>
                    <a:gd name="T42" fmla="*/ 29 w 43"/>
                    <a:gd name="T43" fmla="*/ 16 h 28"/>
                    <a:gd name="T44" fmla="*/ 22 w 43"/>
                    <a:gd name="T45" fmla="*/ 23 h 28"/>
                    <a:gd name="T46" fmla="*/ 16 w 43"/>
                    <a:gd name="T47" fmla="*/ 24 h 28"/>
                    <a:gd name="T48" fmla="*/ 18 w 43"/>
                    <a:gd name="T49" fmla="*/ 25 h 28"/>
                    <a:gd name="T50" fmla="*/ 17 w 43"/>
                    <a:gd name="T51" fmla="*/ 26 h 28"/>
                    <a:gd name="T52" fmla="*/ 20 w 43"/>
                    <a:gd name="T53" fmla="*/ 26 h 28"/>
                    <a:gd name="T54" fmla="*/ 19 w 43"/>
                    <a:gd name="T55" fmla="*/ 24 h 28"/>
                    <a:gd name="T56" fmla="*/ 20 w 43"/>
                    <a:gd name="T57" fmla="*/ 25 h 28"/>
                    <a:gd name="T58" fmla="*/ 29 w 43"/>
                    <a:gd name="T59" fmla="*/ 28 h 28"/>
                    <a:gd name="T60" fmla="*/ 33 w 43"/>
                    <a:gd name="T61" fmla="*/ 20 h 28"/>
                    <a:gd name="T62" fmla="*/ 34 w 43"/>
                    <a:gd name="T63" fmla="*/ 22 h 28"/>
                    <a:gd name="T64" fmla="*/ 35 w 43"/>
                    <a:gd name="T65" fmla="*/ 25 h 28"/>
                    <a:gd name="T66" fmla="*/ 42 w 43"/>
                    <a:gd name="T67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28">
                      <a:moveTo>
                        <a:pt x="40" y="10"/>
                      </a:moveTo>
                      <a:cubicBezTo>
                        <a:pt x="38" y="8"/>
                        <a:pt x="36" y="6"/>
                        <a:pt x="34" y="4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0" y="1"/>
                        <a:pt x="28" y="0"/>
                        <a:pt x="25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3" y="2"/>
                        <a:pt x="22" y="2"/>
                        <a:pt x="22" y="2"/>
                      </a:cubicBezTo>
                      <a:cubicBezTo>
                        <a:pt x="21" y="2"/>
                        <a:pt x="20" y="2"/>
                        <a:pt x="20" y="2"/>
                      </a:cubicBezTo>
                      <a:cubicBezTo>
                        <a:pt x="14" y="5"/>
                        <a:pt x="9" y="8"/>
                        <a:pt x="4" y="11"/>
                      </a:cubicBezTo>
                      <a:cubicBezTo>
                        <a:pt x="4" y="11"/>
                        <a:pt x="3" y="11"/>
                        <a:pt x="3" y="11"/>
                      </a:cubicBezTo>
                      <a:cubicBezTo>
                        <a:pt x="7" y="10"/>
                        <a:pt x="10" y="9"/>
                        <a:pt x="14" y="8"/>
                      </a:cubicBezTo>
                      <a:cubicBezTo>
                        <a:pt x="14" y="8"/>
                        <a:pt x="15" y="8"/>
                        <a:pt x="16" y="7"/>
                      </a:cubicBezTo>
                      <a:cubicBezTo>
                        <a:pt x="19" y="5"/>
                        <a:pt x="23" y="4"/>
                        <a:pt x="26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3" y="4"/>
                        <a:pt x="20" y="6"/>
                        <a:pt x="17" y="8"/>
                      </a:cubicBezTo>
                      <a:cubicBezTo>
                        <a:pt x="12" y="11"/>
                        <a:pt x="7" y="12"/>
                        <a:pt x="2" y="14"/>
                      </a:cubicBezTo>
                      <a:cubicBezTo>
                        <a:pt x="2" y="14"/>
                        <a:pt x="1" y="14"/>
                        <a:pt x="1" y="14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4" y="15"/>
                        <a:pt x="7" y="14"/>
                        <a:pt x="10" y="13"/>
                      </a:cubicBezTo>
                      <a:cubicBezTo>
                        <a:pt x="13" y="12"/>
                        <a:pt x="17" y="10"/>
                        <a:pt x="20" y="8"/>
                      </a:cubicBezTo>
                      <a:cubicBezTo>
                        <a:pt x="20" y="8"/>
                        <a:pt x="21" y="7"/>
                        <a:pt x="21" y="7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9"/>
                        <a:pt x="19" y="9"/>
                        <a:pt x="17" y="10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21" y="9"/>
                        <a:pt x="24" y="7"/>
                        <a:pt x="27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4" y="8"/>
                        <a:pt x="21" y="11"/>
                        <a:pt x="17" y="12"/>
                      </a:cubicBezTo>
                      <a:cubicBezTo>
                        <a:pt x="13" y="14"/>
                        <a:pt x="9" y="15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8" y="17"/>
                        <a:pt x="11" y="16"/>
                        <a:pt x="13" y="15"/>
                      </a:cubicBezTo>
                      <a:cubicBezTo>
                        <a:pt x="14" y="15"/>
                        <a:pt x="15" y="13"/>
                        <a:pt x="16" y="15"/>
                      </a:cubicBezTo>
                      <a:cubicBezTo>
                        <a:pt x="17" y="15"/>
                        <a:pt x="18" y="14"/>
                        <a:pt x="19" y="14"/>
                      </a:cubicBezTo>
                      <a:cubicBezTo>
                        <a:pt x="22" y="12"/>
                        <a:pt x="26" y="10"/>
                        <a:pt x="29" y="9"/>
                      </a:cubicBezTo>
                      <a:cubicBezTo>
                        <a:pt x="29" y="9"/>
                        <a:pt x="30" y="9"/>
                        <a:pt x="30" y="9"/>
                      </a:cubicBezTo>
                      <a:cubicBezTo>
                        <a:pt x="29" y="9"/>
                        <a:pt x="28" y="10"/>
                        <a:pt x="28" y="10"/>
                      </a:cubicBezTo>
                      <a:cubicBezTo>
                        <a:pt x="25" y="12"/>
                        <a:pt x="22" y="14"/>
                        <a:pt x="20" y="15"/>
                      </a:cubicBezTo>
                      <a:cubicBezTo>
                        <a:pt x="19" y="15"/>
                        <a:pt x="19" y="16"/>
                        <a:pt x="18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23" y="15"/>
                        <a:pt x="28" y="13"/>
                        <a:pt x="32" y="10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27" y="15"/>
                        <a:pt x="21" y="18"/>
                        <a:pt x="15" y="20"/>
                      </a:cubicBezTo>
                      <a:cubicBezTo>
                        <a:pt x="17" y="22"/>
                        <a:pt x="19" y="21"/>
                        <a:pt x="22" y="20"/>
                      </a:cubicBezTo>
                      <a:cubicBezTo>
                        <a:pt x="25" y="18"/>
                        <a:pt x="27" y="17"/>
                        <a:pt x="29" y="16"/>
                      </a:cubicBezTo>
                      <a:cubicBezTo>
                        <a:pt x="26" y="18"/>
                        <a:pt x="23" y="20"/>
                        <a:pt x="19" y="23"/>
                      </a:cubicBezTo>
                      <a:cubicBezTo>
                        <a:pt x="20" y="23"/>
                        <a:pt x="21" y="23"/>
                        <a:pt x="22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0" y="24"/>
                        <a:pt x="18" y="24"/>
                        <a:pt x="16" y="24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7" y="25"/>
                        <a:pt x="17" y="25"/>
                        <a:pt x="18" y="25"/>
                      </a:cubicBezTo>
                      <a:cubicBezTo>
                        <a:pt x="18" y="25"/>
                        <a:pt x="17" y="25"/>
                        <a:pt x="17" y="26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8" y="26"/>
                        <a:pt x="19" y="26"/>
                        <a:pt x="21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5"/>
                        <a:pt x="19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1" y="25"/>
                        <a:pt x="24" y="27"/>
                        <a:pt x="24" y="27"/>
                      </a:cubicBezTo>
                      <a:cubicBezTo>
                        <a:pt x="26" y="28"/>
                        <a:pt x="27" y="28"/>
                        <a:pt x="29" y="28"/>
                      </a:cubicBezTo>
                      <a:cubicBezTo>
                        <a:pt x="31" y="27"/>
                        <a:pt x="32" y="25"/>
                        <a:pt x="32" y="23"/>
                      </a:cubicBezTo>
                      <a:cubicBezTo>
                        <a:pt x="33" y="22"/>
                        <a:pt x="33" y="21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4" y="21"/>
                        <a:pt x="34" y="22"/>
                      </a:cubicBezTo>
                      <a:cubicBezTo>
                        <a:pt x="34" y="23"/>
                        <a:pt x="34" y="24"/>
                        <a:pt x="35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9" y="23"/>
                        <a:pt x="41" y="21"/>
                        <a:pt x="42" y="17"/>
                      </a:cubicBezTo>
                      <a:cubicBezTo>
                        <a:pt x="43" y="14"/>
                        <a:pt x="43" y="12"/>
                        <a:pt x="40" y="1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3" y="862"/>
                  <a:ext cx="4" cy="3"/>
                </a:xfrm>
                <a:custGeom>
                  <a:avLst/>
                  <a:gdLst>
                    <a:gd name="T0" fmla="*/ 5 w 5"/>
                    <a:gd name="T1" fmla="*/ 4 h 4"/>
                    <a:gd name="T2" fmla="*/ 0 w 5"/>
                    <a:gd name="T3" fmla="*/ 0 h 4"/>
                    <a:gd name="T4" fmla="*/ 5 w 5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cubicBezTo>
                        <a:pt x="4" y="1"/>
                        <a:pt x="2" y="1"/>
                        <a:pt x="0" y="0"/>
                      </a:cubicBezTo>
                      <a:cubicBezTo>
                        <a:pt x="0" y="2"/>
                        <a:pt x="1" y="3"/>
                        <a:pt x="5" y="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603" y="858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3" y="8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83" y="820"/>
                  <a:ext cx="35" cy="53"/>
                </a:xfrm>
                <a:custGeom>
                  <a:avLst/>
                  <a:gdLst>
                    <a:gd name="T0" fmla="*/ 27 w 43"/>
                    <a:gd name="T1" fmla="*/ 20 h 66"/>
                    <a:gd name="T2" fmla="*/ 26 w 43"/>
                    <a:gd name="T3" fmla="*/ 18 h 66"/>
                    <a:gd name="T4" fmla="*/ 29 w 43"/>
                    <a:gd name="T5" fmla="*/ 17 h 66"/>
                    <a:gd name="T6" fmla="*/ 25 w 43"/>
                    <a:gd name="T7" fmla="*/ 14 h 66"/>
                    <a:gd name="T8" fmla="*/ 29 w 43"/>
                    <a:gd name="T9" fmla="*/ 11 h 66"/>
                    <a:gd name="T10" fmla="*/ 38 w 43"/>
                    <a:gd name="T11" fmla="*/ 4 h 66"/>
                    <a:gd name="T12" fmla="*/ 29 w 43"/>
                    <a:gd name="T13" fmla="*/ 8 h 66"/>
                    <a:gd name="T14" fmla="*/ 16 w 43"/>
                    <a:gd name="T15" fmla="*/ 11 h 66"/>
                    <a:gd name="T16" fmla="*/ 38 w 43"/>
                    <a:gd name="T17" fmla="*/ 0 h 66"/>
                    <a:gd name="T18" fmla="*/ 27 w 43"/>
                    <a:gd name="T19" fmla="*/ 4 h 66"/>
                    <a:gd name="T20" fmla="*/ 30 w 43"/>
                    <a:gd name="T21" fmla="*/ 2 h 66"/>
                    <a:gd name="T22" fmla="*/ 3 w 43"/>
                    <a:gd name="T23" fmla="*/ 18 h 66"/>
                    <a:gd name="T24" fmla="*/ 6 w 43"/>
                    <a:gd name="T25" fmla="*/ 47 h 66"/>
                    <a:gd name="T26" fmla="*/ 5 w 43"/>
                    <a:gd name="T27" fmla="*/ 48 h 66"/>
                    <a:gd name="T28" fmla="*/ 14 w 43"/>
                    <a:gd name="T29" fmla="*/ 59 h 66"/>
                    <a:gd name="T30" fmla="*/ 16 w 43"/>
                    <a:gd name="T31" fmla="*/ 60 h 66"/>
                    <a:gd name="T32" fmla="*/ 11 w 43"/>
                    <a:gd name="T33" fmla="*/ 53 h 66"/>
                    <a:gd name="T34" fmla="*/ 26 w 43"/>
                    <a:gd name="T35" fmla="*/ 66 h 66"/>
                    <a:gd name="T36" fmla="*/ 21 w 43"/>
                    <a:gd name="T37" fmla="*/ 58 h 66"/>
                    <a:gd name="T38" fmla="*/ 28 w 43"/>
                    <a:gd name="T39" fmla="*/ 62 h 66"/>
                    <a:gd name="T40" fmla="*/ 25 w 43"/>
                    <a:gd name="T41" fmla="*/ 56 h 66"/>
                    <a:gd name="T42" fmla="*/ 33 w 43"/>
                    <a:gd name="T43" fmla="*/ 59 h 66"/>
                    <a:gd name="T44" fmla="*/ 31 w 43"/>
                    <a:gd name="T45" fmla="*/ 51 h 66"/>
                    <a:gd name="T46" fmla="*/ 22 w 43"/>
                    <a:gd name="T47" fmla="*/ 47 h 66"/>
                    <a:gd name="T48" fmla="*/ 23 w 43"/>
                    <a:gd name="T49" fmla="*/ 47 h 66"/>
                    <a:gd name="T50" fmla="*/ 25 w 43"/>
                    <a:gd name="T51" fmla="*/ 47 h 66"/>
                    <a:gd name="T52" fmla="*/ 22 w 43"/>
                    <a:gd name="T53" fmla="*/ 43 h 66"/>
                    <a:gd name="T54" fmla="*/ 15 w 43"/>
                    <a:gd name="T55" fmla="*/ 35 h 66"/>
                    <a:gd name="T56" fmla="*/ 18 w 43"/>
                    <a:gd name="T57" fmla="*/ 35 h 66"/>
                    <a:gd name="T58" fmla="*/ 24 w 43"/>
                    <a:gd name="T59" fmla="*/ 36 h 66"/>
                    <a:gd name="T60" fmla="*/ 28 w 43"/>
                    <a:gd name="T61" fmla="*/ 34 h 66"/>
                    <a:gd name="T62" fmla="*/ 26 w 43"/>
                    <a:gd name="T63" fmla="*/ 29 h 66"/>
                    <a:gd name="T64" fmla="*/ 33 w 43"/>
                    <a:gd name="T65" fmla="*/ 28 h 66"/>
                    <a:gd name="T66" fmla="*/ 25 w 43"/>
                    <a:gd name="T67" fmla="*/ 25 h 66"/>
                    <a:gd name="T68" fmla="*/ 31 w 43"/>
                    <a:gd name="T69" fmla="*/ 24 h 66"/>
                    <a:gd name="T70" fmla="*/ 29 w 43"/>
                    <a:gd name="T71" fmla="*/ 22 h 66"/>
                    <a:gd name="T72" fmla="*/ 31 w 43"/>
                    <a:gd name="T73" fmla="*/ 20 h 66"/>
                    <a:gd name="T74" fmla="*/ 24 w 43"/>
                    <a:gd name="T75" fmla="*/ 52 h 66"/>
                    <a:gd name="T76" fmla="*/ 14 w 43"/>
                    <a:gd name="T77" fmla="*/ 50 h 66"/>
                    <a:gd name="T78" fmla="*/ 16 w 43"/>
                    <a:gd name="T79" fmla="*/ 45 h 66"/>
                    <a:gd name="T80" fmla="*/ 16 w 43"/>
                    <a:gd name="T81" fmla="*/ 44 h 66"/>
                    <a:gd name="T82" fmla="*/ 22 w 43"/>
                    <a:gd name="T83" fmla="*/ 16 h 66"/>
                    <a:gd name="T84" fmla="*/ 22 w 43"/>
                    <a:gd name="T85" fmla="*/ 1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3" h="66">
                      <a:moveTo>
                        <a:pt x="31" y="20"/>
                      </a:moveTo>
                      <a:cubicBezTo>
                        <a:pt x="29" y="20"/>
                        <a:pt x="28" y="20"/>
                        <a:pt x="27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9"/>
                        <a:pt x="28" y="19"/>
                        <a:pt x="28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8"/>
                        <a:pt x="30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1" y="17"/>
                        <a:pt x="30" y="17"/>
                        <a:pt x="29" y="17"/>
                      </a:cubicBezTo>
                      <a:cubicBezTo>
                        <a:pt x="33" y="14"/>
                        <a:pt x="36" y="12"/>
                        <a:pt x="39" y="10"/>
                      </a:cubicBezTo>
                      <a:cubicBezTo>
                        <a:pt x="37" y="11"/>
                        <a:pt x="35" y="12"/>
                        <a:pt x="32" y="14"/>
                      </a:cubicBezTo>
                      <a:cubicBezTo>
                        <a:pt x="29" y="15"/>
                        <a:pt x="27" y="16"/>
                        <a:pt x="25" y="14"/>
                      </a:cubicBezTo>
                      <a:cubicBezTo>
                        <a:pt x="31" y="12"/>
                        <a:pt x="37" y="9"/>
                        <a:pt x="43" y="5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38" y="7"/>
                        <a:pt x="33" y="9"/>
                        <a:pt x="29" y="11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9" y="10"/>
                        <a:pt x="29" y="9"/>
                        <a:pt x="30" y="9"/>
                      </a:cubicBezTo>
                      <a:cubicBezTo>
                        <a:pt x="32" y="8"/>
                        <a:pt x="35" y="6"/>
                        <a:pt x="38" y="4"/>
                      </a:cubicBezTo>
                      <a:cubicBezTo>
                        <a:pt x="38" y="4"/>
                        <a:pt x="39" y="3"/>
                        <a:pt x="40" y="3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36" y="4"/>
                        <a:pt x="32" y="6"/>
                        <a:pt x="29" y="8"/>
                      </a:cubicBezTo>
                      <a:cubicBezTo>
                        <a:pt x="28" y="8"/>
                        <a:pt x="27" y="9"/>
                        <a:pt x="26" y="9"/>
                      </a:cubicBezTo>
                      <a:cubicBezTo>
                        <a:pt x="25" y="7"/>
                        <a:pt x="24" y="9"/>
                        <a:pt x="23" y="9"/>
                      </a:cubicBezTo>
                      <a:cubicBezTo>
                        <a:pt x="21" y="10"/>
                        <a:pt x="18" y="11"/>
                        <a:pt x="16" y="11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9" y="9"/>
                        <a:pt x="23" y="8"/>
                        <a:pt x="27" y="6"/>
                      </a:cubicBezTo>
                      <a:cubicBezTo>
                        <a:pt x="31" y="5"/>
                        <a:pt x="34" y="2"/>
                        <a:pt x="38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1"/>
                        <a:pt x="31" y="3"/>
                        <a:pt x="27" y="5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9" y="3"/>
                        <a:pt x="30" y="3"/>
                        <a:pt x="31" y="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1"/>
                        <a:pt x="30" y="2"/>
                        <a:pt x="30" y="2"/>
                      </a:cubicBezTo>
                      <a:cubicBezTo>
                        <a:pt x="27" y="4"/>
                        <a:pt x="23" y="6"/>
                        <a:pt x="20" y="7"/>
                      </a:cubicBezTo>
                      <a:cubicBezTo>
                        <a:pt x="17" y="8"/>
                        <a:pt x="14" y="9"/>
                        <a:pt x="10" y="10"/>
                      </a:cubicBezTo>
                      <a:cubicBezTo>
                        <a:pt x="11" y="11"/>
                        <a:pt x="2" y="17"/>
                        <a:pt x="3" y="18"/>
                      </a:cubicBezTo>
                      <a:cubicBezTo>
                        <a:pt x="5" y="29"/>
                        <a:pt x="0" y="26"/>
                        <a:pt x="3" y="39"/>
                      </a:cubicBezTo>
                      <a:cubicBezTo>
                        <a:pt x="4" y="43"/>
                        <a:pt x="7" y="44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8" y="48"/>
                        <a:pt x="10" y="50"/>
                        <a:pt x="12" y="51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9" y="51"/>
                        <a:pt x="7" y="49"/>
                        <a:pt x="5" y="48"/>
                      </a:cubicBezTo>
                      <a:cubicBezTo>
                        <a:pt x="5" y="49"/>
                        <a:pt x="5" y="49"/>
                        <a:pt x="5" y="50"/>
                      </a:cubicBezTo>
                      <a:cubicBezTo>
                        <a:pt x="8" y="53"/>
                        <a:pt x="11" y="56"/>
                        <a:pt x="13" y="60"/>
                      </a:cubicBez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4" y="59"/>
                        <a:pt x="13" y="58"/>
                        <a:pt x="13" y="57"/>
                      </a:cubicBezTo>
                      <a:cubicBezTo>
                        <a:pt x="13" y="57"/>
                        <a:pt x="13" y="57"/>
                        <a:pt x="13" y="57"/>
                      </a:cubicBezTo>
                      <a:cubicBezTo>
                        <a:pt x="14" y="58"/>
                        <a:pt x="15" y="59"/>
                        <a:pt x="16" y="60"/>
                      </a:cubicBezTo>
                      <a:cubicBezTo>
                        <a:pt x="17" y="60"/>
                        <a:pt x="17" y="60"/>
                        <a:pt x="17" y="60"/>
                      </a:cubicBezTo>
                      <a:cubicBezTo>
                        <a:pt x="15" y="58"/>
                        <a:pt x="13" y="56"/>
                        <a:pt x="11" y="53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3" y="54"/>
                        <a:pt x="15" y="55"/>
                        <a:pt x="16" y="56"/>
                      </a:cubicBezTo>
                      <a:cubicBezTo>
                        <a:pt x="19" y="59"/>
                        <a:pt x="22" y="62"/>
                        <a:pt x="24" y="65"/>
                      </a:cubicBezTo>
                      <a:cubicBezTo>
                        <a:pt x="25" y="65"/>
                        <a:pt x="25" y="66"/>
                        <a:pt x="26" y="66"/>
                      </a:cubicBez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24" y="63"/>
                        <a:pt x="22" y="60"/>
                        <a:pt x="19" y="57"/>
                      </a:cubicBezTo>
                      <a:cubicBezTo>
                        <a:pt x="20" y="57"/>
                        <a:pt x="20" y="57"/>
                        <a:pt x="21" y="58"/>
                      </a:cubicBezTo>
                      <a:cubicBezTo>
                        <a:pt x="23" y="59"/>
                        <a:pt x="25" y="60"/>
                        <a:pt x="26" y="62"/>
                      </a:cubicBezTo>
                      <a:cubicBezTo>
                        <a:pt x="27" y="63"/>
                        <a:pt x="27" y="63"/>
                        <a:pt x="27" y="63"/>
                      </a:cubicBezTo>
                      <a:cubicBezTo>
                        <a:pt x="28" y="62"/>
                        <a:pt x="28" y="62"/>
                        <a:pt x="28" y="62"/>
                      </a:cubicBezTo>
                      <a:cubicBezTo>
                        <a:pt x="26" y="60"/>
                        <a:pt x="24" y="57"/>
                        <a:pt x="22" y="55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5"/>
                        <a:pt x="24" y="56"/>
                        <a:pt x="25" y="56"/>
                      </a:cubicBezTo>
                      <a:cubicBezTo>
                        <a:pt x="25" y="57"/>
                        <a:pt x="26" y="57"/>
                        <a:pt x="26" y="57"/>
                      </a:cubicBezTo>
                      <a:cubicBezTo>
                        <a:pt x="27" y="57"/>
                        <a:pt x="28" y="57"/>
                        <a:pt x="30" y="58"/>
                      </a:cubicBezTo>
                      <a:cubicBezTo>
                        <a:pt x="31" y="58"/>
                        <a:pt x="32" y="59"/>
                        <a:pt x="33" y="59"/>
                      </a:cubicBezTo>
                      <a:cubicBezTo>
                        <a:pt x="31" y="56"/>
                        <a:pt x="30" y="53"/>
                        <a:pt x="28" y="50"/>
                      </a:cubicBezTo>
                      <a:cubicBezTo>
                        <a:pt x="29" y="50"/>
                        <a:pt x="30" y="51"/>
                        <a:pt x="31" y="51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0" y="50"/>
                        <a:pt x="28" y="49"/>
                        <a:pt x="27" y="48"/>
                      </a:cubicBezTo>
                      <a:cubicBezTo>
                        <a:pt x="25" y="48"/>
                        <a:pt x="24" y="48"/>
                        <a:pt x="23" y="48"/>
                      </a:cubicBezTo>
                      <a:cubicBezTo>
                        <a:pt x="23" y="48"/>
                        <a:pt x="22" y="47"/>
                        <a:pt x="22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2" y="47"/>
                        <a:pt x="23" y="47"/>
                        <a:pt x="23" y="47"/>
                      </a:cubicBezTo>
                      <a:cubicBezTo>
                        <a:pt x="24" y="47"/>
                        <a:pt x="24" y="47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6" y="47"/>
                        <a:pt x="28" y="47"/>
                        <a:pt x="29" y="46"/>
                      </a:cubicBezTo>
                      <a:cubicBezTo>
                        <a:pt x="27" y="45"/>
                        <a:pt x="24" y="44"/>
                        <a:pt x="22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5" y="43"/>
                        <a:pt x="27" y="44"/>
                        <a:pt x="30" y="44"/>
                      </a:cubicBezTo>
                      <a:cubicBezTo>
                        <a:pt x="25" y="41"/>
                        <a:pt x="20" y="39"/>
                        <a:pt x="15" y="36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6" y="36"/>
                        <a:pt x="18" y="36"/>
                        <a:pt x="19" y="37"/>
                      </a:cubicBezTo>
                      <a:cubicBezTo>
                        <a:pt x="19" y="36"/>
                        <a:pt x="18" y="36"/>
                        <a:pt x="18" y="3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2" y="36"/>
                        <a:pt x="25" y="38"/>
                        <a:pt x="29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7" y="38"/>
                        <a:pt x="26" y="37"/>
                        <a:pt x="24" y="36"/>
                      </a:cubicBezTo>
                      <a:cubicBezTo>
                        <a:pt x="26" y="36"/>
                        <a:pt x="28" y="36"/>
                        <a:pt x="29" y="36"/>
                      </a:cubicBezTo>
                      <a:cubicBezTo>
                        <a:pt x="21" y="35"/>
                        <a:pt x="18" y="34"/>
                        <a:pt x="16" y="31"/>
                      </a:cubicBezTo>
                      <a:cubicBezTo>
                        <a:pt x="20" y="33"/>
                        <a:pt x="24" y="34"/>
                        <a:pt x="28" y="34"/>
                      </a:cubicBezTo>
                      <a:cubicBezTo>
                        <a:pt x="24" y="30"/>
                        <a:pt x="20" y="30"/>
                        <a:pt x="15" y="28"/>
                      </a:cubicBezTo>
                      <a:cubicBezTo>
                        <a:pt x="20" y="28"/>
                        <a:pt x="23" y="30"/>
                        <a:pt x="28" y="29"/>
                      </a:cubicBezTo>
                      <a:cubicBezTo>
                        <a:pt x="27" y="29"/>
                        <a:pt x="27" y="29"/>
                        <a:pt x="26" y="29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8" y="28"/>
                        <a:pt x="31" y="28"/>
                        <a:pt x="33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1" y="27"/>
                        <a:pt x="29" y="27"/>
                        <a:pt x="27" y="27"/>
                      </a:cubicBezTo>
                      <a:cubicBezTo>
                        <a:pt x="27" y="27"/>
                        <a:pt x="28" y="26"/>
                        <a:pt x="28" y="26"/>
                      </a:cubicBezTo>
                      <a:cubicBezTo>
                        <a:pt x="27" y="26"/>
                        <a:pt x="26" y="25"/>
                        <a:pt x="25" y="25"/>
                      </a:cubicBezTo>
                      <a:cubicBezTo>
                        <a:pt x="27" y="25"/>
                        <a:pt x="29" y="25"/>
                        <a:pt x="31" y="25"/>
                      </a:cubicBezTo>
                      <a:cubicBezTo>
                        <a:pt x="31" y="25"/>
                        <a:pt x="32" y="25"/>
                        <a:pt x="32" y="25"/>
                      </a:cubicBezTo>
                      <a:cubicBezTo>
                        <a:pt x="32" y="24"/>
                        <a:pt x="31" y="24"/>
                        <a:pt x="31" y="24"/>
                      </a:cubicBezTo>
                      <a:cubicBezTo>
                        <a:pt x="30" y="24"/>
                        <a:pt x="28" y="24"/>
                        <a:pt x="27" y="24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8" y="23"/>
                        <a:pt x="28" y="22"/>
                        <a:pt x="29" y="22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30" y="21"/>
                        <a:pt x="31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moveTo>
                        <a:pt x="24" y="52"/>
                      </a:moveTo>
                      <a:cubicBezTo>
                        <a:pt x="26" y="53"/>
                        <a:pt x="28" y="53"/>
                        <a:pt x="29" y="56"/>
                      </a:cubicBezTo>
                      <a:cubicBezTo>
                        <a:pt x="25" y="55"/>
                        <a:pt x="24" y="54"/>
                        <a:pt x="24" y="52"/>
                      </a:cubicBezTo>
                      <a:moveTo>
                        <a:pt x="17" y="54"/>
                      </a:moveTo>
                      <a:cubicBezTo>
                        <a:pt x="16" y="53"/>
                        <a:pt x="15" y="52"/>
                        <a:pt x="13" y="51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5" y="51"/>
                        <a:pt x="16" y="53"/>
                        <a:pt x="17" y="54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moveTo>
                        <a:pt x="16" y="45"/>
                      </a:moveTo>
                      <a:cubicBezTo>
                        <a:pt x="14" y="44"/>
                        <a:pt x="13" y="43"/>
                        <a:pt x="11" y="42"/>
                      </a:cubicBezTo>
                      <a:cubicBezTo>
                        <a:pt x="12" y="42"/>
                        <a:pt x="12" y="42"/>
                        <a:pt x="12" y="42"/>
                      </a:cubicBezTo>
                      <a:cubicBezTo>
                        <a:pt x="13" y="43"/>
                        <a:pt x="15" y="43"/>
                        <a:pt x="16" y="44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moveTo>
                        <a:pt x="22" y="17"/>
                      </a:move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4" y="16"/>
                        <a:pt x="26" y="16"/>
                        <a:pt x="28" y="16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6" y="16"/>
                        <a:pt x="24" y="17"/>
                        <a:pt x="22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98" y="850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98" y="850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05" y="858"/>
                  <a:ext cx="6" cy="2"/>
                </a:xfrm>
                <a:custGeom>
                  <a:avLst/>
                  <a:gdLst>
                    <a:gd name="T0" fmla="*/ 0 w 7"/>
                    <a:gd name="T1" fmla="*/ 1 h 2"/>
                    <a:gd name="T2" fmla="*/ 6 w 7"/>
                    <a:gd name="T3" fmla="*/ 2 h 2"/>
                    <a:gd name="T4" fmla="*/ 7 w 7"/>
                    <a:gd name="T5" fmla="*/ 2 h 2"/>
                    <a:gd name="T6" fmla="*/ 4 w 7"/>
                    <a:gd name="T7" fmla="*/ 0 h 2"/>
                    <a:gd name="T8" fmla="*/ 1 w 7"/>
                    <a:gd name="T9" fmla="*/ 1 h 2"/>
                    <a:gd name="T10" fmla="*/ 0 w 7"/>
                    <a:gd name="T11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">
                      <a:moveTo>
                        <a:pt x="0" y="1"/>
                      </a:moveTo>
                      <a:cubicBezTo>
                        <a:pt x="2" y="1"/>
                        <a:pt x="4" y="2"/>
                        <a:pt x="6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5" y="1"/>
                        <a:pt x="4" y="0"/>
                      </a:cubicBezTo>
                      <a:cubicBezTo>
                        <a:pt x="3" y="0"/>
                        <a:pt x="2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2" y="817"/>
                  <a:ext cx="21" cy="9"/>
                </a:xfrm>
                <a:custGeom>
                  <a:avLst/>
                  <a:gdLst>
                    <a:gd name="T0" fmla="*/ 16 w 26"/>
                    <a:gd name="T1" fmla="*/ 6 h 12"/>
                    <a:gd name="T2" fmla="*/ 26 w 26"/>
                    <a:gd name="T3" fmla="*/ 0 h 12"/>
                    <a:gd name="T4" fmla="*/ 25 w 26"/>
                    <a:gd name="T5" fmla="*/ 0 h 12"/>
                    <a:gd name="T6" fmla="*/ 15 w 26"/>
                    <a:gd name="T7" fmla="*/ 5 h 12"/>
                    <a:gd name="T8" fmla="*/ 13 w 26"/>
                    <a:gd name="T9" fmla="*/ 6 h 12"/>
                    <a:gd name="T10" fmla="*/ 2 w 26"/>
                    <a:gd name="T11" fmla="*/ 9 h 12"/>
                    <a:gd name="T12" fmla="*/ 0 w 26"/>
                    <a:gd name="T13" fmla="*/ 12 h 12"/>
                    <a:gd name="T14" fmla="*/ 1 w 26"/>
                    <a:gd name="T15" fmla="*/ 12 h 12"/>
                    <a:gd name="T16" fmla="*/ 16 w 26"/>
                    <a:gd name="T17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12">
                      <a:moveTo>
                        <a:pt x="16" y="6"/>
                      </a:moveTo>
                      <a:cubicBezTo>
                        <a:pt x="19" y="4"/>
                        <a:pt x="22" y="2"/>
                        <a:pt x="26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2" y="2"/>
                        <a:pt x="18" y="3"/>
                        <a:pt x="15" y="5"/>
                      </a:cubicBezTo>
                      <a:cubicBezTo>
                        <a:pt x="14" y="6"/>
                        <a:pt x="13" y="6"/>
                        <a:pt x="13" y="6"/>
                      </a:cubicBezTo>
                      <a:cubicBezTo>
                        <a:pt x="9" y="7"/>
                        <a:pt x="6" y="8"/>
                        <a:pt x="2" y="9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0" y="12"/>
                        <a:pt x="1" y="12"/>
                        <a:pt x="1" y="12"/>
                      </a:cubicBezTo>
                      <a:cubicBezTo>
                        <a:pt x="6" y="10"/>
                        <a:pt x="11" y="9"/>
                        <a:pt x="16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8" y="850"/>
                  <a:ext cx="9" cy="3"/>
                </a:xfrm>
                <a:custGeom>
                  <a:avLst/>
                  <a:gdLst>
                    <a:gd name="T0" fmla="*/ 10 w 10"/>
                    <a:gd name="T1" fmla="*/ 4 h 4"/>
                    <a:gd name="T2" fmla="*/ 0 w 10"/>
                    <a:gd name="T3" fmla="*/ 0 h 4"/>
                    <a:gd name="T4" fmla="*/ 10 w 10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4">
                      <a:moveTo>
                        <a:pt x="10" y="4"/>
                      </a:moveTo>
                      <a:cubicBezTo>
                        <a:pt x="7" y="3"/>
                        <a:pt x="4" y="1"/>
                        <a:pt x="0" y="0"/>
                      </a:cubicBezTo>
                      <a:cubicBezTo>
                        <a:pt x="3" y="3"/>
                        <a:pt x="6" y="3"/>
                        <a:pt x="10" y="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98" y="850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98" y="850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98" y="8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612" y="847"/>
                  <a:ext cx="14" cy="12"/>
                </a:xfrm>
                <a:custGeom>
                  <a:avLst/>
                  <a:gdLst>
                    <a:gd name="T0" fmla="*/ 14 w 18"/>
                    <a:gd name="T1" fmla="*/ 14 h 15"/>
                    <a:gd name="T2" fmla="*/ 11 w 18"/>
                    <a:gd name="T3" fmla="*/ 14 h 15"/>
                    <a:gd name="T4" fmla="*/ 9 w 18"/>
                    <a:gd name="T5" fmla="*/ 14 h 15"/>
                    <a:gd name="T6" fmla="*/ 9 w 18"/>
                    <a:gd name="T7" fmla="*/ 14 h 15"/>
                    <a:gd name="T8" fmla="*/ 10 w 18"/>
                    <a:gd name="T9" fmla="*/ 15 h 15"/>
                    <a:gd name="T10" fmla="*/ 4 w 18"/>
                    <a:gd name="T11" fmla="*/ 14 h 15"/>
                    <a:gd name="T12" fmla="*/ 8 w 18"/>
                    <a:gd name="T13" fmla="*/ 14 h 15"/>
                    <a:gd name="T14" fmla="*/ 8 w 18"/>
                    <a:gd name="T15" fmla="*/ 14 h 15"/>
                    <a:gd name="T16" fmla="*/ 4 w 18"/>
                    <a:gd name="T17" fmla="*/ 13 h 15"/>
                    <a:gd name="T18" fmla="*/ 0 w 18"/>
                    <a:gd name="T19" fmla="*/ 12 h 15"/>
                    <a:gd name="T20" fmla="*/ 8 w 18"/>
                    <a:gd name="T21" fmla="*/ 2 h 15"/>
                    <a:gd name="T22" fmla="*/ 10 w 18"/>
                    <a:gd name="T23" fmla="*/ 2 h 15"/>
                    <a:gd name="T24" fmla="*/ 9 w 18"/>
                    <a:gd name="T25" fmla="*/ 0 h 15"/>
                    <a:gd name="T26" fmla="*/ 15 w 18"/>
                    <a:gd name="T27" fmla="*/ 4 h 15"/>
                    <a:gd name="T28" fmla="*/ 15 w 18"/>
                    <a:gd name="T29" fmla="*/ 4 h 15"/>
                    <a:gd name="T30" fmla="*/ 12 w 18"/>
                    <a:gd name="T31" fmla="*/ 5 h 15"/>
                    <a:gd name="T32" fmla="*/ 12 w 18"/>
                    <a:gd name="T33" fmla="*/ 5 h 15"/>
                    <a:gd name="T34" fmla="*/ 15 w 18"/>
                    <a:gd name="T35" fmla="*/ 6 h 15"/>
                    <a:gd name="T36" fmla="*/ 15 w 18"/>
                    <a:gd name="T37" fmla="*/ 6 h 15"/>
                    <a:gd name="T38" fmla="*/ 10 w 18"/>
                    <a:gd name="T39" fmla="*/ 6 h 15"/>
                    <a:gd name="T40" fmla="*/ 8 w 18"/>
                    <a:gd name="T41" fmla="*/ 6 h 15"/>
                    <a:gd name="T42" fmla="*/ 6 w 18"/>
                    <a:gd name="T43" fmla="*/ 7 h 15"/>
                    <a:gd name="T44" fmla="*/ 18 w 18"/>
                    <a:gd name="T45" fmla="*/ 9 h 15"/>
                    <a:gd name="T46" fmla="*/ 18 w 18"/>
                    <a:gd name="T47" fmla="*/ 9 h 15"/>
                    <a:gd name="T48" fmla="*/ 12 w 18"/>
                    <a:gd name="T49" fmla="*/ 10 h 15"/>
                    <a:gd name="T50" fmla="*/ 13 w 18"/>
                    <a:gd name="T51" fmla="*/ 10 h 15"/>
                    <a:gd name="T52" fmla="*/ 5 w 18"/>
                    <a:gd name="T53" fmla="*/ 10 h 15"/>
                    <a:gd name="T54" fmla="*/ 5 w 18"/>
                    <a:gd name="T55" fmla="*/ 11 h 15"/>
                    <a:gd name="T56" fmla="*/ 11 w 18"/>
                    <a:gd name="T57" fmla="*/ 11 h 15"/>
                    <a:gd name="T58" fmla="*/ 11 w 18"/>
                    <a:gd name="T59" fmla="*/ 12 h 15"/>
                    <a:gd name="T60" fmla="*/ 7 w 18"/>
                    <a:gd name="T61" fmla="*/ 12 h 15"/>
                    <a:gd name="T62" fmla="*/ 7 w 18"/>
                    <a:gd name="T63" fmla="*/ 13 h 15"/>
                    <a:gd name="T64" fmla="*/ 11 w 18"/>
                    <a:gd name="T65" fmla="*/ 13 h 15"/>
                    <a:gd name="T66" fmla="*/ 14 w 18"/>
                    <a:gd name="T67" fmla="*/ 13 h 15"/>
                    <a:gd name="T68" fmla="*/ 14 w 18"/>
                    <a:gd name="T69" fmla="*/ 14 h 15"/>
                    <a:gd name="T70" fmla="*/ 14 w 18"/>
                    <a:gd name="T71" fmla="*/ 14 h 15"/>
                    <a:gd name="T72" fmla="*/ 13 w 18"/>
                    <a:gd name="T73" fmla="*/ 5 h 15"/>
                    <a:gd name="T74" fmla="*/ 9 w 18"/>
                    <a:gd name="T75" fmla="*/ 4 h 15"/>
                    <a:gd name="T76" fmla="*/ 9 w 18"/>
                    <a:gd name="T77" fmla="*/ 4 h 15"/>
                    <a:gd name="T78" fmla="*/ 13 w 18"/>
                    <a:gd name="T79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" h="15">
                      <a:moveTo>
                        <a:pt x="14" y="14"/>
                      </a:moveTo>
                      <a:cubicBezTo>
                        <a:pt x="13" y="14"/>
                        <a:pt x="12" y="14"/>
                        <a:pt x="11" y="14"/>
                      </a:cubicBezTo>
                      <a:cubicBezTo>
                        <a:pt x="11" y="14"/>
                        <a:pt x="10" y="14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9" y="15"/>
                        <a:pt x="5" y="15"/>
                        <a:pt x="4" y="14"/>
                      </a:cubicBezTo>
                      <a:cubicBezTo>
                        <a:pt x="6" y="14"/>
                        <a:pt x="7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5" y="14"/>
                        <a:pt x="4" y="13"/>
                      </a:cubicBezTo>
                      <a:cubicBezTo>
                        <a:pt x="4" y="12"/>
                        <a:pt x="1" y="13"/>
                        <a:pt x="0" y="12"/>
                      </a:cubicBezTo>
                      <a:cubicBezTo>
                        <a:pt x="6" y="8"/>
                        <a:pt x="7" y="5"/>
                        <a:pt x="8" y="2"/>
                      </a:cubicBezTo>
                      <a:cubicBezTo>
                        <a:pt x="9" y="2"/>
                        <a:pt x="9" y="2"/>
                        <a:pt x="10" y="2"/>
                      </a:cubicBezTo>
                      <a:cubicBezTo>
                        <a:pt x="9" y="1"/>
                        <a:pt x="7" y="2"/>
                        <a:pt x="9" y="0"/>
                      </a:cubicBezTo>
                      <a:cubicBezTo>
                        <a:pt x="12" y="0"/>
                        <a:pt x="13" y="2"/>
                        <a:pt x="15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4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4" y="6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3" y="6"/>
                        <a:pt x="12" y="6"/>
                        <a:pt x="10" y="6"/>
                      </a:cubicBezTo>
                      <a:cubicBezTo>
                        <a:pt x="9" y="6"/>
                        <a:pt x="9" y="6"/>
                        <a:pt x="8" y="6"/>
                      </a:cubicBezTo>
                      <a:cubicBezTo>
                        <a:pt x="8" y="6"/>
                        <a:pt x="7" y="6"/>
                        <a:pt x="6" y="7"/>
                      </a:cubicBezTo>
                      <a:cubicBezTo>
                        <a:pt x="10" y="8"/>
                        <a:pt x="14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6" y="9"/>
                        <a:pt x="14" y="10"/>
                        <a:pt x="12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0" y="10"/>
                        <a:pt x="8" y="10"/>
                        <a:pt x="5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7" y="11"/>
                        <a:pt x="9" y="11"/>
                        <a:pt x="11" y="11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9" y="12"/>
                        <a:pt x="8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9" y="13"/>
                        <a:pt x="11" y="13"/>
                      </a:cubicBezTo>
                      <a:cubicBezTo>
                        <a:pt x="12" y="13"/>
                        <a:pt x="13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moveTo>
                        <a:pt x="13" y="5"/>
                      </a:moveTo>
                      <a:cubicBezTo>
                        <a:pt x="12" y="3"/>
                        <a:pt x="11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0" y="4"/>
                        <a:pt x="12" y="4"/>
                        <a:pt x="13" y="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5" y="839"/>
                  <a:ext cx="11" cy="6"/>
                </a:xfrm>
                <a:custGeom>
                  <a:avLst/>
                  <a:gdLst>
                    <a:gd name="T0" fmla="*/ 14 w 14"/>
                    <a:gd name="T1" fmla="*/ 8 h 8"/>
                    <a:gd name="T2" fmla="*/ 9 w 14"/>
                    <a:gd name="T3" fmla="*/ 5 h 8"/>
                    <a:gd name="T4" fmla="*/ 5 w 14"/>
                    <a:gd name="T5" fmla="*/ 4 h 8"/>
                    <a:gd name="T6" fmla="*/ 0 w 14"/>
                    <a:gd name="T7" fmla="*/ 1 h 8"/>
                    <a:gd name="T8" fmla="*/ 1 w 14"/>
                    <a:gd name="T9" fmla="*/ 0 h 8"/>
                    <a:gd name="T10" fmla="*/ 2 w 14"/>
                    <a:gd name="T11" fmla="*/ 0 h 8"/>
                    <a:gd name="T12" fmla="*/ 14 w 14"/>
                    <a:gd name="T13" fmla="*/ 7 h 8"/>
                    <a:gd name="T14" fmla="*/ 14 w 14"/>
                    <a:gd name="T15" fmla="*/ 8 h 8"/>
                    <a:gd name="T16" fmla="*/ 14 w 14"/>
                    <a:gd name="T1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8">
                      <a:moveTo>
                        <a:pt x="14" y="8"/>
                      </a:moveTo>
                      <a:cubicBezTo>
                        <a:pt x="12" y="7"/>
                        <a:pt x="11" y="6"/>
                        <a:pt x="9" y="5"/>
                      </a:cubicBezTo>
                      <a:cubicBezTo>
                        <a:pt x="8" y="5"/>
                        <a:pt x="6" y="5"/>
                        <a:pt x="5" y="4"/>
                      </a:cubicBezTo>
                      <a:cubicBezTo>
                        <a:pt x="3" y="3"/>
                        <a:pt x="2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6" y="2"/>
                        <a:pt x="10" y="5"/>
                        <a:pt x="14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4" y="8"/>
                        <a:pt x="14" y="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8" y="843"/>
                  <a:ext cx="9" cy="4"/>
                </a:xfrm>
                <a:custGeom>
                  <a:avLst/>
                  <a:gdLst>
                    <a:gd name="T0" fmla="*/ 0 w 11"/>
                    <a:gd name="T1" fmla="*/ 0 h 6"/>
                    <a:gd name="T2" fmla="*/ 11 w 11"/>
                    <a:gd name="T3" fmla="*/ 6 h 6"/>
                    <a:gd name="T4" fmla="*/ 11 w 11"/>
                    <a:gd name="T5" fmla="*/ 6 h 6"/>
                    <a:gd name="T6" fmla="*/ 4 w 11"/>
                    <a:gd name="T7" fmla="*/ 2 h 6"/>
                    <a:gd name="T8" fmla="*/ 1 w 11"/>
                    <a:gd name="T9" fmla="*/ 1 h 6"/>
                    <a:gd name="T10" fmla="*/ 0 w 11"/>
                    <a:gd name="T11" fmla="*/ 0 h 6"/>
                    <a:gd name="T12" fmla="*/ 0 w 1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4" y="1"/>
                        <a:pt x="8" y="3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5"/>
                        <a:pt x="6" y="3"/>
                        <a:pt x="4" y="2"/>
                      </a:cubicBezTo>
                      <a:cubicBezTo>
                        <a:pt x="3" y="2"/>
                        <a:pt x="2" y="2"/>
                        <a:pt x="1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8" y="844"/>
                  <a:ext cx="5" cy="3"/>
                </a:xfrm>
                <a:custGeom>
                  <a:avLst/>
                  <a:gdLst>
                    <a:gd name="T0" fmla="*/ 1 w 6"/>
                    <a:gd name="T1" fmla="*/ 0 h 4"/>
                    <a:gd name="T2" fmla="*/ 6 w 6"/>
                    <a:gd name="T3" fmla="*/ 3 h 4"/>
                    <a:gd name="T4" fmla="*/ 6 w 6"/>
                    <a:gd name="T5" fmla="*/ 4 h 4"/>
                    <a:gd name="T6" fmla="*/ 5 w 6"/>
                    <a:gd name="T7" fmla="*/ 4 h 4"/>
                    <a:gd name="T8" fmla="*/ 0 w 6"/>
                    <a:gd name="T9" fmla="*/ 1 h 4"/>
                    <a:gd name="T10" fmla="*/ 1 w 6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1" y="0"/>
                      </a:move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4" y="3"/>
                        <a:pt x="1" y="3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17" y="837"/>
                  <a:ext cx="7" cy="4"/>
                </a:xfrm>
                <a:custGeom>
                  <a:avLst/>
                  <a:gdLst>
                    <a:gd name="T0" fmla="*/ 0 w 8"/>
                    <a:gd name="T1" fmla="*/ 0 h 5"/>
                    <a:gd name="T2" fmla="*/ 8 w 8"/>
                    <a:gd name="T3" fmla="*/ 5 h 5"/>
                    <a:gd name="T4" fmla="*/ 0 w 8"/>
                    <a:gd name="T5" fmla="*/ 1 h 5"/>
                    <a:gd name="T6" fmla="*/ 0 w 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5">
                      <a:moveTo>
                        <a:pt x="0" y="0"/>
                      </a:moveTo>
                      <a:cubicBezTo>
                        <a:pt x="3" y="1"/>
                        <a:pt x="6" y="3"/>
                        <a:pt x="8" y="5"/>
                      </a:cubicBezTo>
                      <a:cubicBezTo>
                        <a:pt x="5" y="4"/>
                        <a:pt x="3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59" y="823"/>
                  <a:ext cx="42" cy="45"/>
                </a:xfrm>
                <a:custGeom>
                  <a:avLst/>
                  <a:gdLst>
                    <a:gd name="T0" fmla="*/ 25 w 51"/>
                    <a:gd name="T1" fmla="*/ 41 h 56"/>
                    <a:gd name="T2" fmla="*/ 36 w 51"/>
                    <a:gd name="T3" fmla="*/ 49 h 56"/>
                    <a:gd name="T4" fmla="*/ 37 w 51"/>
                    <a:gd name="T5" fmla="*/ 51 h 56"/>
                    <a:gd name="T6" fmla="*/ 40 w 51"/>
                    <a:gd name="T7" fmla="*/ 56 h 56"/>
                    <a:gd name="T8" fmla="*/ 41 w 51"/>
                    <a:gd name="T9" fmla="*/ 48 h 56"/>
                    <a:gd name="T10" fmla="*/ 39 w 51"/>
                    <a:gd name="T11" fmla="*/ 43 h 56"/>
                    <a:gd name="T12" fmla="*/ 35 w 51"/>
                    <a:gd name="T13" fmla="*/ 37 h 56"/>
                    <a:gd name="T14" fmla="*/ 48 w 51"/>
                    <a:gd name="T15" fmla="*/ 36 h 56"/>
                    <a:gd name="T16" fmla="*/ 38 w 51"/>
                    <a:gd name="T17" fmla="*/ 25 h 56"/>
                    <a:gd name="T18" fmla="*/ 51 w 51"/>
                    <a:gd name="T19" fmla="*/ 16 h 56"/>
                    <a:gd name="T20" fmla="*/ 45 w 51"/>
                    <a:gd name="T21" fmla="*/ 15 h 56"/>
                    <a:gd name="T22" fmla="*/ 37 w 51"/>
                    <a:gd name="T23" fmla="*/ 15 h 56"/>
                    <a:gd name="T24" fmla="*/ 49 w 51"/>
                    <a:gd name="T25" fmla="*/ 1 h 56"/>
                    <a:gd name="T26" fmla="*/ 49 w 51"/>
                    <a:gd name="T27" fmla="*/ 0 h 56"/>
                    <a:gd name="T28" fmla="*/ 37 w 51"/>
                    <a:gd name="T29" fmla="*/ 4 h 56"/>
                    <a:gd name="T30" fmla="*/ 23 w 51"/>
                    <a:gd name="T31" fmla="*/ 9 h 56"/>
                    <a:gd name="T32" fmla="*/ 18 w 51"/>
                    <a:gd name="T33" fmla="*/ 11 h 56"/>
                    <a:gd name="T34" fmla="*/ 2 w 51"/>
                    <a:gd name="T35" fmla="*/ 18 h 56"/>
                    <a:gd name="T36" fmla="*/ 1 w 51"/>
                    <a:gd name="T37" fmla="*/ 23 h 56"/>
                    <a:gd name="T38" fmla="*/ 3 w 51"/>
                    <a:gd name="T39" fmla="*/ 24 h 56"/>
                    <a:gd name="T40" fmla="*/ 12 w 51"/>
                    <a:gd name="T41" fmla="*/ 31 h 56"/>
                    <a:gd name="T42" fmla="*/ 25 w 51"/>
                    <a:gd name="T43" fmla="*/ 41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1" h="56">
                      <a:moveTo>
                        <a:pt x="25" y="41"/>
                      </a:moveTo>
                      <a:cubicBezTo>
                        <a:pt x="29" y="43"/>
                        <a:pt x="33" y="45"/>
                        <a:pt x="36" y="49"/>
                      </a:cubicBezTo>
                      <a:cubicBezTo>
                        <a:pt x="36" y="50"/>
                        <a:pt x="36" y="51"/>
                        <a:pt x="37" y="51"/>
                      </a:cubicBezTo>
                      <a:cubicBezTo>
                        <a:pt x="38" y="51"/>
                        <a:pt x="39" y="56"/>
                        <a:pt x="40" y="56"/>
                      </a:cubicBezTo>
                      <a:cubicBezTo>
                        <a:pt x="41" y="56"/>
                        <a:pt x="41" y="49"/>
                        <a:pt x="41" y="48"/>
                      </a:cubicBezTo>
                      <a:cubicBezTo>
                        <a:pt x="41" y="47"/>
                        <a:pt x="40" y="45"/>
                        <a:pt x="39" y="43"/>
                      </a:cubicBezTo>
                      <a:cubicBezTo>
                        <a:pt x="38" y="41"/>
                        <a:pt x="37" y="39"/>
                        <a:pt x="35" y="37"/>
                      </a:cubicBezTo>
                      <a:cubicBezTo>
                        <a:pt x="40" y="37"/>
                        <a:pt x="44" y="39"/>
                        <a:pt x="48" y="36"/>
                      </a:cubicBezTo>
                      <a:cubicBezTo>
                        <a:pt x="45" y="32"/>
                        <a:pt x="41" y="29"/>
                        <a:pt x="38" y="25"/>
                      </a:cubicBezTo>
                      <a:cubicBezTo>
                        <a:pt x="42" y="22"/>
                        <a:pt x="48" y="22"/>
                        <a:pt x="51" y="16"/>
                      </a:cubicBezTo>
                      <a:cubicBezTo>
                        <a:pt x="49" y="14"/>
                        <a:pt x="47" y="14"/>
                        <a:pt x="45" y="15"/>
                      </a:cubicBezTo>
                      <a:cubicBezTo>
                        <a:pt x="43" y="15"/>
                        <a:pt x="40" y="15"/>
                        <a:pt x="37" y="15"/>
                      </a:cubicBezTo>
                      <a:cubicBezTo>
                        <a:pt x="42" y="10"/>
                        <a:pt x="46" y="5"/>
                        <a:pt x="49" y="1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5" y="1"/>
                        <a:pt x="41" y="2"/>
                        <a:pt x="37" y="4"/>
                      </a:cubicBezTo>
                      <a:cubicBezTo>
                        <a:pt x="33" y="6"/>
                        <a:pt x="28" y="8"/>
                        <a:pt x="23" y="9"/>
                      </a:cubicBezTo>
                      <a:cubicBezTo>
                        <a:pt x="21" y="9"/>
                        <a:pt x="19" y="10"/>
                        <a:pt x="18" y="11"/>
                      </a:cubicBezTo>
                      <a:cubicBezTo>
                        <a:pt x="13" y="14"/>
                        <a:pt x="8" y="17"/>
                        <a:pt x="2" y="18"/>
                      </a:cubicBezTo>
                      <a:cubicBezTo>
                        <a:pt x="0" y="19"/>
                        <a:pt x="0" y="21"/>
                        <a:pt x="1" y="23"/>
                      </a:cubicBezTo>
                      <a:cubicBezTo>
                        <a:pt x="2" y="23"/>
                        <a:pt x="3" y="24"/>
                        <a:pt x="3" y="24"/>
                      </a:cubicBezTo>
                      <a:cubicBezTo>
                        <a:pt x="7" y="25"/>
                        <a:pt x="10" y="28"/>
                        <a:pt x="12" y="31"/>
                      </a:cubicBezTo>
                      <a:cubicBezTo>
                        <a:pt x="15" y="36"/>
                        <a:pt x="19" y="39"/>
                        <a:pt x="25" y="41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73" y="870"/>
                  <a:ext cx="69" cy="57"/>
                </a:xfrm>
                <a:custGeom>
                  <a:avLst/>
                  <a:gdLst>
                    <a:gd name="T0" fmla="*/ 15 w 85"/>
                    <a:gd name="T1" fmla="*/ 13 h 70"/>
                    <a:gd name="T2" fmla="*/ 2 w 85"/>
                    <a:gd name="T3" fmla="*/ 34 h 70"/>
                    <a:gd name="T4" fmla="*/ 1 w 85"/>
                    <a:gd name="T5" fmla="*/ 44 h 70"/>
                    <a:gd name="T6" fmla="*/ 12 w 85"/>
                    <a:gd name="T7" fmla="*/ 59 h 70"/>
                    <a:gd name="T8" fmla="*/ 24 w 85"/>
                    <a:gd name="T9" fmla="*/ 61 h 70"/>
                    <a:gd name="T10" fmla="*/ 27 w 85"/>
                    <a:gd name="T11" fmla="*/ 60 h 70"/>
                    <a:gd name="T12" fmla="*/ 40 w 85"/>
                    <a:gd name="T13" fmla="*/ 69 h 70"/>
                    <a:gd name="T14" fmla="*/ 58 w 85"/>
                    <a:gd name="T15" fmla="*/ 55 h 70"/>
                    <a:gd name="T16" fmla="*/ 67 w 85"/>
                    <a:gd name="T17" fmla="*/ 59 h 70"/>
                    <a:gd name="T18" fmla="*/ 78 w 85"/>
                    <a:gd name="T19" fmla="*/ 53 h 70"/>
                    <a:gd name="T20" fmla="*/ 83 w 85"/>
                    <a:gd name="T21" fmla="*/ 44 h 70"/>
                    <a:gd name="T22" fmla="*/ 84 w 85"/>
                    <a:gd name="T23" fmla="*/ 37 h 70"/>
                    <a:gd name="T24" fmla="*/ 80 w 85"/>
                    <a:gd name="T25" fmla="*/ 28 h 70"/>
                    <a:gd name="T26" fmla="*/ 69 w 85"/>
                    <a:gd name="T27" fmla="*/ 15 h 70"/>
                    <a:gd name="T28" fmla="*/ 59 w 85"/>
                    <a:gd name="T29" fmla="*/ 8 h 70"/>
                    <a:gd name="T30" fmla="*/ 15 w 85"/>
                    <a:gd name="T31" fmla="*/ 13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70">
                      <a:moveTo>
                        <a:pt x="15" y="13"/>
                      </a:moveTo>
                      <a:cubicBezTo>
                        <a:pt x="11" y="20"/>
                        <a:pt x="6" y="27"/>
                        <a:pt x="2" y="34"/>
                      </a:cubicBezTo>
                      <a:cubicBezTo>
                        <a:pt x="0" y="37"/>
                        <a:pt x="0" y="41"/>
                        <a:pt x="1" y="44"/>
                      </a:cubicBezTo>
                      <a:cubicBezTo>
                        <a:pt x="3" y="50"/>
                        <a:pt x="7" y="55"/>
                        <a:pt x="12" y="59"/>
                      </a:cubicBezTo>
                      <a:cubicBezTo>
                        <a:pt x="16" y="63"/>
                        <a:pt x="20" y="63"/>
                        <a:pt x="24" y="61"/>
                      </a:cubicBezTo>
                      <a:cubicBezTo>
                        <a:pt x="25" y="61"/>
                        <a:pt x="26" y="60"/>
                        <a:pt x="27" y="60"/>
                      </a:cubicBezTo>
                      <a:cubicBezTo>
                        <a:pt x="33" y="68"/>
                        <a:pt x="35" y="70"/>
                        <a:pt x="40" y="69"/>
                      </a:cubicBezTo>
                      <a:cubicBezTo>
                        <a:pt x="50" y="69"/>
                        <a:pt x="56" y="65"/>
                        <a:pt x="58" y="55"/>
                      </a:cubicBezTo>
                      <a:cubicBezTo>
                        <a:pt x="62" y="56"/>
                        <a:pt x="64" y="58"/>
                        <a:pt x="67" y="59"/>
                      </a:cubicBezTo>
                      <a:cubicBezTo>
                        <a:pt x="73" y="60"/>
                        <a:pt x="75" y="59"/>
                        <a:pt x="78" y="53"/>
                      </a:cubicBezTo>
                      <a:cubicBezTo>
                        <a:pt x="80" y="50"/>
                        <a:pt x="81" y="47"/>
                        <a:pt x="83" y="44"/>
                      </a:cubicBezTo>
                      <a:cubicBezTo>
                        <a:pt x="84" y="42"/>
                        <a:pt x="85" y="39"/>
                        <a:pt x="84" y="37"/>
                      </a:cubicBezTo>
                      <a:cubicBezTo>
                        <a:pt x="83" y="34"/>
                        <a:pt x="82" y="31"/>
                        <a:pt x="80" y="28"/>
                      </a:cubicBezTo>
                      <a:cubicBezTo>
                        <a:pt x="77" y="24"/>
                        <a:pt x="73" y="19"/>
                        <a:pt x="69" y="15"/>
                      </a:cubicBezTo>
                      <a:cubicBezTo>
                        <a:pt x="66" y="11"/>
                        <a:pt x="63" y="9"/>
                        <a:pt x="59" y="8"/>
                      </a:cubicBezTo>
                      <a:cubicBezTo>
                        <a:pt x="53" y="0"/>
                        <a:pt x="23" y="0"/>
                        <a:pt x="15" y="1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94" y="907"/>
                  <a:ext cx="26" cy="18"/>
                </a:xfrm>
                <a:custGeom>
                  <a:avLst/>
                  <a:gdLst>
                    <a:gd name="T0" fmla="*/ 6 w 33"/>
                    <a:gd name="T1" fmla="*/ 16 h 22"/>
                    <a:gd name="T2" fmla="*/ 5 w 33"/>
                    <a:gd name="T3" fmla="*/ 15 h 22"/>
                    <a:gd name="T4" fmla="*/ 4 w 33"/>
                    <a:gd name="T5" fmla="*/ 12 h 22"/>
                    <a:gd name="T6" fmla="*/ 2 w 33"/>
                    <a:gd name="T7" fmla="*/ 7 h 22"/>
                    <a:gd name="T8" fmla="*/ 3 w 33"/>
                    <a:gd name="T9" fmla="*/ 0 h 22"/>
                    <a:gd name="T10" fmla="*/ 4 w 33"/>
                    <a:gd name="T11" fmla="*/ 0 h 22"/>
                    <a:gd name="T12" fmla="*/ 4 w 33"/>
                    <a:gd name="T13" fmla="*/ 0 h 22"/>
                    <a:gd name="T14" fmla="*/ 6 w 33"/>
                    <a:gd name="T15" fmla="*/ 2 h 22"/>
                    <a:gd name="T16" fmla="*/ 10 w 33"/>
                    <a:gd name="T17" fmla="*/ 5 h 22"/>
                    <a:gd name="T18" fmla="*/ 22 w 33"/>
                    <a:gd name="T19" fmla="*/ 6 h 22"/>
                    <a:gd name="T20" fmla="*/ 26 w 33"/>
                    <a:gd name="T21" fmla="*/ 2 h 22"/>
                    <a:gd name="T22" fmla="*/ 28 w 33"/>
                    <a:gd name="T23" fmla="*/ 0 h 22"/>
                    <a:gd name="T24" fmla="*/ 28 w 33"/>
                    <a:gd name="T25" fmla="*/ 0 h 22"/>
                    <a:gd name="T26" fmla="*/ 33 w 33"/>
                    <a:gd name="T27" fmla="*/ 4 h 22"/>
                    <a:gd name="T28" fmla="*/ 33 w 33"/>
                    <a:gd name="T29" fmla="*/ 4 h 22"/>
                    <a:gd name="T30" fmla="*/ 32 w 33"/>
                    <a:gd name="T31" fmla="*/ 7 h 22"/>
                    <a:gd name="T32" fmla="*/ 27 w 33"/>
                    <a:gd name="T33" fmla="*/ 17 h 22"/>
                    <a:gd name="T34" fmla="*/ 12 w 33"/>
                    <a:gd name="T35" fmla="*/ 21 h 22"/>
                    <a:gd name="T36" fmla="*/ 6 w 33"/>
                    <a:gd name="T37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3" h="22">
                      <a:moveTo>
                        <a:pt x="6" y="16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4"/>
                        <a:pt x="4" y="13"/>
                        <a:pt x="4" y="12"/>
                      </a:cubicBezTo>
                      <a:cubicBezTo>
                        <a:pt x="3" y="10"/>
                        <a:pt x="2" y="8"/>
                        <a:pt x="2" y="7"/>
                      </a:cubicBezTo>
                      <a:cubicBezTo>
                        <a:pt x="0" y="4"/>
                        <a:pt x="1" y="2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1"/>
                        <a:pt x="5" y="1"/>
                        <a:pt x="6" y="2"/>
                      </a:cubicBezTo>
                      <a:cubicBezTo>
                        <a:pt x="7" y="3"/>
                        <a:pt x="8" y="4"/>
                        <a:pt x="10" y="5"/>
                      </a:cubicBezTo>
                      <a:cubicBezTo>
                        <a:pt x="14" y="8"/>
                        <a:pt x="18" y="8"/>
                        <a:pt x="22" y="6"/>
                      </a:cubicBezTo>
                      <a:cubicBezTo>
                        <a:pt x="23" y="5"/>
                        <a:pt x="24" y="4"/>
                        <a:pt x="26" y="2"/>
                      </a:cubicBezTo>
                      <a:cubicBezTo>
                        <a:pt x="26" y="2"/>
                        <a:pt x="27" y="1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5"/>
                        <a:pt x="32" y="6"/>
                        <a:pt x="32" y="7"/>
                      </a:cubicBezTo>
                      <a:cubicBezTo>
                        <a:pt x="31" y="11"/>
                        <a:pt x="31" y="14"/>
                        <a:pt x="27" y="17"/>
                      </a:cubicBezTo>
                      <a:cubicBezTo>
                        <a:pt x="23" y="21"/>
                        <a:pt x="18" y="22"/>
                        <a:pt x="12" y="21"/>
                      </a:cubicBezTo>
                      <a:cubicBezTo>
                        <a:pt x="9" y="20"/>
                        <a:pt x="7" y="19"/>
                        <a:pt x="6" y="16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94" y="89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94" y="8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01" y="892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01" y="892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01" y="893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01" y="893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96" y="908"/>
                  <a:ext cx="14" cy="15"/>
                </a:xfrm>
                <a:custGeom>
                  <a:avLst/>
                  <a:gdLst>
                    <a:gd name="T0" fmla="*/ 3 w 17"/>
                    <a:gd name="T1" fmla="*/ 15 h 18"/>
                    <a:gd name="T2" fmla="*/ 2 w 17"/>
                    <a:gd name="T3" fmla="*/ 12 h 18"/>
                    <a:gd name="T4" fmla="*/ 2 w 17"/>
                    <a:gd name="T5" fmla="*/ 10 h 18"/>
                    <a:gd name="T6" fmla="*/ 2 w 17"/>
                    <a:gd name="T7" fmla="*/ 10 h 18"/>
                    <a:gd name="T8" fmla="*/ 1 w 17"/>
                    <a:gd name="T9" fmla="*/ 11 h 18"/>
                    <a:gd name="T10" fmla="*/ 0 w 17"/>
                    <a:gd name="T11" fmla="*/ 5 h 18"/>
                    <a:gd name="T12" fmla="*/ 1 w 17"/>
                    <a:gd name="T13" fmla="*/ 9 h 18"/>
                    <a:gd name="T14" fmla="*/ 1 w 17"/>
                    <a:gd name="T15" fmla="*/ 9 h 18"/>
                    <a:gd name="T16" fmla="*/ 2 w 17"/>
                    <a:gd name="T17" fmla="*/ 5 h 18"/>
                    <a:gd name="T18" fmla="*/ 2 w 17"/>
                    <a:gd name="T19" fmla="*/ 0 h 18"/>
                    <a:gd name="T20" fmla="*/ 14 w 17"/>
                    <a:gd name="T21" fmla="*/ 6 h 18"/>
                    <a:gd name="T22" fmla="*/ 14 w 17"/>
                    <a:gd name="T23" fmla="*/ 8 h 18"/>
                    <a:gd name="T24" fmla="*/ 16 w 17"/>
                    <a:gd name="T25" fmla="*/ 6 h 18"/>
                    <a:gd name="T26" fmla="*/ 14 w 17"/>
                    <a:gd name="T27" fmla="*/ 14 h 18"/>
                    <a:gd name="T28" fmla="*/ 13 w 17"/>
                    <a:gd name="T29" fmla="*/ 14 h 18"/>
                    <a:gd name="T30" fmla="*/ 12 w 17"/>
                    <a:gd name="T31" fmla="*/ 12 h 18"/>
                    <a:gd name="T32" fmla="*/ 12 w 17"/>
                    <a:gd name="T33" fmla="*/ 12 h 18"/>
                    <a:gd name="T34" fmla="*/ 11 w 17"/>
                    <a:gd name="T35" fmla="*/ 14 h 18"/>
                    <a:gd name="T36" fmla="*/ 11 w 17"/>
                    <a:gd name="T37" fmla="*/ 15 h 18"/>
                    <a:gd name="T38" fmla="*/ 10 w 17"/>
                    <a:gd name="T39" fmla="*/ 9 h 18"/>
                    <a:gd name="T40" fmla="*/ 10 w 17"/>
                    <a:gd name="T41" fmla="*/ 7 h 18"/>
                    <a:gd name="T42" fmla="*/ 8 w 17"/>
                    <a:gd name="T43" fmla="*/ 5 h 18"/>
                    <a:gd name="T44" fmla="*/ 9 w 17"/>
                    <a:gd name="T45" fmla="*/ 18 h 18"/>
                    <a:gd name="T46" fmla="*/ 9 w 17"/>
                    <a:gd name="T47" fmla="*/ 18 h 18"/>
                    <a:gd name="T48" fmla="*/ 6 w 17"/>
                    <a:gd name="T49" fmla="*/ 13 h 18"/>
                    <a:gd name="T50" fmla="*/ 7 w 17"/>
                    <a:gd name="T51" fmla="*/ 13 h 18"/>
                    <a:gd name="T52" fmla="*/ 4 w 17"/>
                    <a:gd name="T53" fmla="*/ 5 h 18"/>
                    <a:gd name="T54" fmla="*/ 4 w 17"/>
                    <a:gd name="T55" fmla="*/ 5 h 18"/>
                    <a:gd name="T56" fmla="*/ 5 w 17"/>
                    <a:gd name="T57" fmla="*/ 11 h 18"/>
                    <a:gd name="T58" fmla="*/ 5 w 17"/>
                    <a:gd name="T59" fmla="*/ 11 h 18"/>
                    <a:gd name="T60" fmla="*/ 3 w 17"/>
                    <a:gd name="T61" fmla="*/ 7 h 18"/>
                    <a:gd name="T62" fmla="*/ 2 w 17"/>
                    <a:gd name="T63" fmla="*/ 7 h 18"/>
                    <a:gd name="T64" fmla="*/ 3 w 17"/>
                    <a:gd name="T65" fmla="*/ 12 h 18"/>
                    <a:gd name="T66" fmla="*/ 4 w 17"/>
                    <a:gd name="T67" fmla="*/ 15 h 18"/>
                    <a:gd name="T68" fmla="*/ 3 w 17"/>
                    <a:gd name="T69" fmla="*/ 16 h 18"/>
                    <a:gd name="T70" fmla="*/ 3 w 17"/>
                    <a:gd name="T71" fmla="*/ 15 h 18"/>
                    <a:gd name="T72" fmla="*/ 12 w 17"/>
                    <a:gd name="T73" fmla="*/ 12 h 18"/>
                    <a:gd name="T74" fmla="*/ 13 w 17"/>
                    <a:gd name="T75" fmla="*/ 8 h 18"/>
                    <a:gd name="T76" fmla="*/ 12 w 17"/>
                    <a:gd name="T77" fmla="*/ 8 h 18"/>
                    <a:gd name="T78" fmla="*/ 12 w 17"/>
                    <a:gd name="T7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" h="18">
                      <a:moveTo>
                        <a:pt x="3" y="15"/>
                      </a:moveTo>
                      <a:cubicBezTo>
                        <a:pt x="3" y="14"/>
                        <a:pt x="2" y="13"/>
                        <a:pt x="2" y="12"/>
                      </a:cubicBezTo>
                      <a:cubicBezTo>
                        <a:pt x="2" y="12"/>
                        <a:pt x="2" y="11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1" y="11"/>
                        <a:pt x="1" y="11"/>
                      </a:cubicBezTo>
                      <a:cubicBezTo>
                        <a:pt x="0" y="10"/>
                        <a:pt x="0" y="6"/>
                        <a:pt x="0" y="5"/>
                      </a:cubicBezTo>
                      <a:cubicBezTo>
                        <a:pt x="1" y="6"/>
                        <a:pt x="1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7"/>
                        <a:pt x="1" y="6"/>
                        <a:pt x="2" y="5"/>
                      </a:cubicBezTo>
                      <a:cubicBezTo>
                        <a:pt x="2" y="3"/>
                        <a:pt x="0" y="1"/>
                        <a:pt x="2" y="0"/>
                      </a:cubicBezTo>
                      <a:cubicBezTo>
                        <a:pt x="7" y="5"/>
                        <a:pt x="11" y="6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5" y="7"/>
                        <a:pt x="14" y="5"/>
                        <a:pt x="16" y="6"/>
                      </a:cubicBezTo>
                      <a:cubicBezTo>
                        <a:pt x="17" y="9"/>
                        <a:pt x="15" y="11"/>
                        <a:pt x="14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3"/>
                        <a:pt x="12" y="12"/>
                        <a:pt x="1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3"/>
                        <a:pt x="10" y="11"/>
                        <a:pt x="10" y="9"/>
                      </a:cubicBezTo>
                      <a:cubicBezTo>
                        <a:pt x="10" y="9"/>
                        <a:pt x="10" y="8"/>
                        <a:pt x="10" y="7"/>
                      </a:cubicBezTo>
                      <a:cubicBezTo>
                        <a:pt x="10" y="7"/>
                        <a:pt x="9" y="6"/>
                        <a:pt x="8" y="5"/>
                      </a:cubicBezTo>
                      <a:cubicBezTo>
                        <a:pt x="8" y="10"/>
                        <a:pt x="8" y="14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8" y="16"/>
                        <a:pt x="7" y="15"/>
                        <a:pt x="6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6" y="10"/>
                        <a:pt x="5" y="7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7"/>
                        <a:pt x="5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10"/>
                        <a:pt x="3" y="8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3" y="9"/>
                        <a:pt x="3" y="10"/>
                        <a:pt x="3" y="12"/>
                      </a:cubicBezTo>
                      <a:cubicBezTo>
                        <a:pt x="3" y="13"/>
                        <a:pt x="4" y="14"/>
                        <a:pt x="4" y="15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moveTo>
                        <a:pt x="12" y="12"/>
                      </a:moveTo>
                      <a:cubicBezTo>
                        <a:pt x="14" y="10"/>
                        <a:pt x="13" y="9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9"/>
                        <a:pt x="12" y="10"/>
                        <a:pt x="12" y="1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3" y="907"/>
                  <a:ext cx="4" cy="14"/>
                </a:xfrm>
                <a:custGeom>
                  <a:avLst/>
                  <a:gdLst>
                    <a:gd name="T0" fmla="*/ 0 w 5"/>
                    <a:gd name="T1" fmla="*/ 17 h 17"/>
                    <a:gd name="T2" fmla="*/ 1 w 5"/>
                    <a:gd name="T3" fmla="*/ 11 h 17"/>
                    <a:gd name="T4" fmla="*/ 2 w 5"/>
                    <a:gd name="T5" fmla="*/ 6 h 17"/>
                    <a:gd name="T6" fmla="*/ 4 w 5"/>
                    <a:gd name="T7" fmla="*/ 0 h 17"/>
                    <a:gd name="T8" fmla="*/ 4 w 5"/>
                    <a:gd name="T9" fmla="*/ 0 h 17"/>
                    <a:gd name="T10" fmla="*/ 5 w 5"/>
                    <a:gd name="T11" fmla="*/ 2 h 17"/>
                    <a:gd name="T12" fmla="*/ 1 w 5"/>
                    <a:gd name="T13" fmla="*/ 16 h 17"/>
                    <a:gd name="T14" fmla="*/ 0 w 5"/>
                    <a:gd name="T15" fmla="*/ 17 h 17"/>
                    <a:gd name="T16" fmla="*/ 0 w 5"/>
                    <a:gd name="T1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7">
                      <a:moveTo>
                        <a:pt x="0" y="17"/>
                      </a:moveTo>
                      <a:cubicBezTo>
                        <a:pt x="0" y="15"/>
                        <a:pt x="1" y="13"/>
                        <a:pt x="1" y="11"/>
                      </a:cubicBezTo>
                      <a:cubicBezTo>
                        <a:pt x="1" y="9"/>
                        <a:pt x="1" y="7"/>
                        <a:pt x="2" y="6"/>
                      </a:cubicBezTo>
                      <a:cubicBezTo>
                        <a:pt x="2" y="4"/>
                        <a:pt x="3" y="2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6"/>
                        <a:pt x="2" y="11"/>
                        <a:pt x="1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1" y="911"/>
                  <a:ext cx="2" cy="12"/>
                </a:xfrm>
                <a:custGeom>
                  <a:avLst/>
                  <a:gdLst>
                    <a:gd name="T0" fmla="*/ 3 w 3"/>
                    <a:gd name="T1" fmla="*/ 0 h 14"/>
                    <a:gd name="T2" fmla="*/ 0 w 3"/>
                    <a:gd name="T3" fmla="*/ 14 h 14"/>
                    <a:gd name="T4" fmla="*/ 0 w 3"/>
                    <a:gd name="T5" fmla="*/ 14 h 14"/>
                    <a:gd name="T6" fmla="*/ 2 w 3"/>
                    <a:gd name="T7" fmla="*/ 5 h 14"/>
                    <a:gd name="T8" fmla="*/ 2 w 3"/>
                    <a:gd name="T9" fmla="*/ 1 h 14"/>
                    <a:gd name="T10" fmla="*/ 3 w 3"/>
                    <a:gd name="T11" fmla="*/ 0 h 14"/>
                    <a:gd name="T12" fmla="*/ 3 w 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4">
                      <a:moveTo>
                        <a:pt x="3" y="0"/>
                      </a:moveTo>
                      <a:cubicBezTo>
                        <a:pt x="3" y="5"/>
                        <a:pt x="2" y="10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2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09" y="912"/>
                  <a:ext cx="2" cy="7"/>
                </a:xfrm>
                <a:custGeom>
                  <a:avLst/>
                  <a:gdLst>
                    <a:gd name="T0" fmla="*/ 3 w 3"/>
                    <a:gd name="T1" fmla="*/ 0 h 8"/>
                    <a:gd name="T2" fmla="*/ 1 w 3"/>
                    <a:gd name="T3" fmla="*/ 8 h 8"/>
                    <a:gd name="T4" fmla="*/ 1 w 3"/>
                    <a:gd name="T5" fmla="*/ 8 h 8"/>
                    <a:gd name="T6" fmla="*/ 0 w 3"/>
                    <a:gd name="T7" fmla="*/ 7 h 8"/>
                    <a:gd name="T8" fmla="*/ 2 w 3"/>
                    <a:gd name="T9" fmla="*/ 0 h 8"/>
                    <a:gd name="T10" fmla="*/ 3 w 3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2" y="3"/>
                        <a:pt x="2" y="5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5"/>
                        <a:pt x="1" y="2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6" y="909"/>
                  <a:ext cx="3" cy="9"/>
                </a:xfrm>
                <a:custGeom>
                  <a:avLst/>
                  <a:gdLst>
                    <a:gd name="T0" fmla="*/ 3 w 3"/>
                    <a:gd name="T1" fmla="*/ 0 h 11"/>
                    <a:gd name="T2" fmla="*/ 0 w 3"/>
                    <a:gd name="T3" fmla="*/ 11 h 11"/>
                    <a:gd name="T4" fmla="*/ 2 w 3"/>
                    <a:gd name="T5" fmla="*/ 0 h 11"/>
                    <a:gd name="T6" fmla="*/ 3 w 3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1">
                      <a:moveTo>
                        <a:pt x="3" y="0"/>
                      </a:moveTo>
                      <a:cubicBezTo>
                        <a:pt x="2" y="4"/>
                        <a:pt x="1" y="8"/>
                        <a:pt x="0" y="11"/>
                      </a:cubicBezTo>
                      <a:cubicBezTo>
                        <a:pt x="1" y="7"/>
                        <a:pt x="1" y="4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75" y="873"/>
                  <a:ext cx="66" cy="47"/>
                </a:xfrm>
                <a:custGeom>
                  <a:avLst/>
                  <a:gdLst>
                    <a:gd name="T0" fmla="*/ 79 w 81"/>
                    <a:gd name="T1" fmla="*/ 31 h 58"/>
                    <a:gd name="T2" fmla="*/ 78 w 81"/>
                    <a:gd name="T3" fmla="*/ 30 h 58"/>
                    <a:gd name="T4" fmla="*/ 77 w 81"/>
                    <a:gd name="T5" fmla="*/ 26 h 58"/>
                    <a:gd name="T6" fmla="*/ 60 w 81"/>
                    <a:gd name="T7" fmla="*/ 8 h 58"/>
                    <a:gd name="T8" fmla="*/ 48 w 81"/>
                    <a:gd name="T9" fmla="*/ 2 h 58"/>
                    <a:gd name="T10" fmla="*/ 19 w 81"/>
                    <a:gd name="T11" fmla="*/ 12 h 58"/>
                    <a:gd name="T12" fmla="*/ 15 w 81"/>
                    <a:gd name="T13" fmla="*/ 12 h 58"/>
                    <a:gd name="T14" fmla="*/ 14 w 81"/>
                    <a:gd name="T15" fmla="*/ 12 h 58"/>
                    <a:gd name="T16" fmla="*/ 6 w 81"/>
                    <a:gd name="T17" fmla="*/ 25 h 58"/>
                    <a:gd name="T18" fmla="*/ 2 w 81"/>
                    <a:gd name="T19" fmla="*/ 32 h 58"/>
                    <a:gd name="T20" fmla="*/ 3 w 81"/>
                    <a:gd name="T21" fmla="*/ 45 h 58"/>
                    <a:gd name="T22" fmla="*/ 18 w 81"/>
                    <a:gd name="T23" fmla="*/ 57 h 58"/>
                    <a:gd name="T24" fmla="*/ 24 w 81"/>
                    <a:gd name="T25" fmla="*/ 53 h 58"/>
                    <a:gd name="T26" fmla="*/ 23 w 81"/>
                    <a:gd name="T27" fmla="*/ 48 h 58"/>
                    <a:gd name="T28" fmla="*/ 19 w 81"/>
                    <a:gd name="T29" fmla="*/ 48 h 58"/>
                    <a:gd name="T30" fmla="*/ 23 w 81"/>
                    <a:gd name="T31" fmla="*/ 43 h 58"/>
                    <a:gd name="T32" fmla="*/ 23 w 81"/>
                    <a:gd name="T33" fmla="*/ 36 h 58"/>
                    <a:gd name="T34" fmla="*/ 22 w 81"/>
                    <a:gd name="T35" fmla="*/ 31 h 58"/>
                    <a:gd name="T36" fmla="*/ 22 w 81"/>
                    <a:gd name="T37" fmla="*/ 30 h 58"/>
                    <a:gd name="T38" fmla="*/ 23 w 81"/>
                    <a:gd name="T39" fmla="*/ 31 h 58"/>
                    <a:gd name="T40" fmla="*/ 23 w 81"/>
                    <a:gd name="T41" fmla="*/ 33 h 58"/>
                    <a:gd name="T42" fmla="*/ 24 w 81"/>
                    <a:gd name="T43" fmla="*/ 37 h 58"/>
                    <a:gd name="T44" fmla="*/ 34 w 81"/>
                    <a:gd name="T45" fmla="*/ 47 h 58"/>
                    <a:gd name="T46" fmla="*/ 49 w 81"/>
                    <a:gd name="T47" fmla="*/ 42 h 58"/>
                    <a:gd name="T48" fmla="*/ 52 w 81"/>
                    <a:gd name="T49" fmla="*/ 34 h 58"/>
                    <a:gd name="T50" fmla="*/ 53 w 81"/>
                    <a:gd name="T51" fmla="*/ 32 h 58"/>
                    <a:gd name="T52" fmla="*/ 54 w 81"/>
                    <a:gd name="T53" fmla="*/ 30 h 58"/>
                    <a:gd name="T54" fmla="*/ 53 w 81"/>
                    <a:gd name="T55" fmla="*/ 32 h 58"/>
                    <a:gd name="T56" fmla="*/ 53 w 81"/>
                    <a:gd name="T57" fmla="*/ 42 h 58"/>
                    <a:gd name="T58" fmla="*/ 61 w 81"/>
                    <a:gd name="T59" fmla="*/ 45 h 58"/>
                    <a:gd name="T60" fmla="*/ 60 w 81"/>
                    <a:gd name="T61" fmla="*/ 46 h 58"/>
                    <a:gd name="T62" fmla="*/ 57 w 81"/>
                    <a:gd name="T63" fmla="*/ 49 h 58"/>
                    <a:gd name="T64" fmla="*/ 67 w 81"/>
                    <a:gd name="T65" fmla="*/ 54 h 58"/>
                    <a:gd name="T66" fmla="*/ 79 w 81"/>
                    <a:gd name="T67" fmla="*/ 42 h 58"/>
                    <a:gd name="T68" fmla="*/ 80 w 81"/>
                    <a:gd name="T69" fmla="*/ 3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" h="58">
                      <a:moveTo>
                        <a:pt x="80" y="32"/>
                      </a:moveTo>
                      <a:cubicBezTo>
                        <a:pt x="79" y="31"/>
                        <a:pt x="79" y="31"/>
                        <a:pt x="79" y="31"/>
                      </a:cubicBezTo>
                      <a:cubicBezTo>
                        <a:pt x="79" y="31"/>
                        <a:pt x="79" y="31"/>
                        <a:pt x="79" y="31"/>
                      </a:cubicBezTo>
                      <a:cubicBezTo>
                        <a:pt x="79" y="30"/>
                        <a:pt x="79" y="30"/>
                        <a:pt x="78" y="30"/>
                      </a:cubicBezTo>
                      <a:cubicBezTo>
                        <a:pt x="78" y="29"/>
                        <a:pt x="78" y="29"/>
                        <a:pt x="78" y="28"/>
                      </a:cubicBezTo>
                      <a:cubicBezTo>
                        <a:pt x="77" y="28"/>
                        <a:pt x="77" y="27"/>
                        <a:pt x="77" y="26"/>
                      </a:cubicBezTo>
                      <a:cubicBezTo>
                        <a:pt x="72" y="21"/>
                        <a:pt x="68" y="16"/>
                        <a:pt x="64" y="11"/>
                      </a:cubicBezTo>
                      <a:cubicBezTo>
                        <a:pt x="64" y="11"/>
                        <a:pt x="60" y="9"/>
                        <a:pt x="60" y="8"/>
                      </a:cubicBezTo>
                      <a:cubicBezTo>
                        <a:pt x="59" y="8"/>
                        <a:pt x="59" y="8"/>
                        <a:pt x="58" y="8"/>
                      </a:cubicBezTo>
                      <a:cubicBezTo>
                        <a:pt x="57" y="9"/>
                        <a:pt x="49" y="1"/>
                        <a:pt x="48" y="2"/>
                      </a:cubicBezTo>
                      <a:cubicBezTo>
                        <a:pt x="37" y="7"/>
                        <a:pt x="38" y="0"/>
                        <a:pt x="25" y="7"/>
                      </a:cubicBezTo>
                      <a:cubicBezTo>
                        <a:pt x="22" y="9"/>
                        <a:pt x="21" y="13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7" y="15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2" y="15"/>
                        <a:pt x="12" y="16"/>
                      </a:cubicBezTo>
                      <a:cubicBezTo>
                        <a:pt x="9" y="19"/>
                        <a:pt x="8" y="22"/>
                        <a:pt x="6" y="25"/>
                      </a:cubicBezTo>
                      <a:cubicBezTo>
                        <a:pt x="5" y="26"/>
                        <a:pt x="4" y="28"/>
                        <a:pt x="3" y="30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0" y="35"/>
                        <a:pt x="0" y="39"/>
                        <a:pt x="2" y="43"/>
                      </a:cubicBezTo>
                      <a:cubicBezTo>
                        <a:pt x="2" y="43"/>
                        <a:pt x="2" y="44"/>
                        <a:pt x="3" y="45"/>
                      </a:cubicBezTo>
                      <a:cubicBezTo>
                        <a:pt x="5" y="49"/>
                        <a:pt x="8" y="52"/>
                        <a:pt x="12" y="56"/>
                      </a:cubicBezTo>
                      <a:cubicBezTo>
                        <a:pt x="14" y="57"/>
                        <a:pt x="16" y="58"/>
                        <a:pt x="18" y="57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21" y="57"/>
                        <a:pt x="23" y="56"/>
                        <a:pt x="24" y="53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18" y="49"/>
                        <a:pt x="18" y="49"/>
                        <a:pt x="18" y="49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24" y="46"/>
                        <a:pt x="25" y="44"/>
                        <a:pt x="24" y="40"/>
                      </a:cubicBezTo>
                      <a:cubicBezTo>
                        <a:pt x="24" y="41"/>
                        <a:pt x="24" y="42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1"/>
                        <a:pt x="23" y="38"/>
                        <a:pt x="23" y="36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22" y="34"/>
                        <a:pt x="22" y="33"/>
                        <a:pt x="22" y="31"/>
                      </a:cubicBezTo>
                      <a:cubicBezTo>
                        <a:pt x="22" y="31"/>
                        <a:pt x="22" y="30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0"/>
                        <a:pt x="23" y="31"/>
                        <a:pt x="23" y="31"/>
                      </a:cubicBezTo>
                      <a:cubicBezTo>
                        <a:pt x="23" y="32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5"/>
                        <a:pt x="24" y="36"/>
                        <a:pt x="24" y="37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41"/>
                        <a:pt x="29" y="44"/>
                        <a:pt x="34" y="47"/>
                      </a:cubicBezTo>
                      <a:cubicBezTo>
                        <a:pt x="37" y="49"/>
                        <a:pt x="40" y="50"/>
                        <a:pt x="43" y="49"/>
                      </a:cubicBezTo>
                      <a:cubicBezTo>
                        <a:pt x="46" y="48"/>
                        <a:pt x="48" y="45"/>
                        <a:pt x="49" y="42"/>
                      </a:cubicBezTo>
                      <a:cubicBezTo>
                        <a:pt x="50" y="40"/>
                        <a:pt x="51" y="38"/>
                        <a:pt x="51" y="36"/>
                      </a:cubicBezTo>
                      <a:cubicBezTo>
                        <a:pt x="51" y="36"/>
                        <a:pt x="52" y="35"/>
                        <a:pt x="52" y="34"/>
                      </a:cubicBezTo>
                      <a:cubicBezTo>
                        <a:pt x="52" y="34"/>
                        <a:pt x="52" y="33"/>
                        <a:pt x="52" y="33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3" y="32"/>
                        <a:pt x="53" y="31"/>
                        <a:pt x="53" y="31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3" y="33"/>
                        <a:pt x="52" y="37"/>
                        <a:pt x="52" y="37"/>
                      </a:cubicBezTo>
                      <a:cubicBezTo>
                        <a:pt x="52" y="39"/>
                        <a:pt x="52" y="41"/>
                        <a:pt x="53" y="42"/>
                      </a:cubicBezTo>
                      <a:cubicBezTo>
                        <a:pt x="54" y="44"/>
                        <a:pt x="56" y="45"/>
                        <a:pt x="59" y="45"/>
                      </a:cubicBezTo>
                      <a:cubicBezTo>
                        <a:pt x="59" y="45"/>
                        <a:pt x="60" y="45"/>
                        <a:pt x="61" y="45"/>
                      </a:cubicBezTo>
                      <a:cubicBezTo>
                        <a:pt x="62" y="45"/>
                        <a:pt x="62" y="45"/>
                        <a:pt x="62" y="45"/>
                      </a:cubicBezTo>
                      <a:cubicBezTo>
                        <a:pt x="62" y="45"/>
                        <a:pt x="61" y="46"/>
                        <a:pt x="60" y="46"/>
                      </a:cubicBezTo>
                      <a:cubicBezTo>
                        <a:pt x="59" y="46"/>
                        <a:pt x="57" y="47"/>
                        <a:pt x="57" y="48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cubicBezTo>
                        <a:pt x="60" y="52"/>
                        <a:pt x="63" y="54"/>
                        <a:pt x="67" y="54"/>
                      </a:cubicBezTo>
                      <a:cubicBezTo>
                        <a:pt x="70" y="55"/>
                        <a:pt x="72" y="53"/>
                        <a:pt x="74" y="51"/>
                      </a:cubicBezTo>
                      <a:cubicBezTo>
                        <a:pt x="76" y="48"/>
                        <a:pt x="77" y="45"/>
                        <a:pt x="79" y="42"/>
                      </a:cubicBezTo>
                      <a:cubicBezTo>
                        <a:pt x="79" y="41"/>
                        <a:pt x="79" y="41"/>
                        <a:pt x="79" y="41"/>
                      </a:cubicBezTo>
                      <a:cubicBezTo>
                        <a:pt x="81" y="38"/>
                        <a:pt x="81" y="35"/>
                        <a:pt x="80" y="32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79" y="871"/>
                  <a:ext cx="58" cy="36"/>
                </a:xfrm>
                <a:custGeom>
                  <a:avLst/>
                  <a:gdLst>
                    <a:gd name="T0" fmla="*/ 72 w 72"/>
                    <a:gd name="T1" fmla="*/ 35 h 44"/>
                    <a:gd name="T2" fmla="*/ 68 w 72"/>
                    <a:gd name="T3" fmla="*/ 28 h 44"/>
                    <a:gd name="T4" fmla="*/ 60 w 72"/>
                    <a:gd name="T5" fmla="*/ 17 h 44"/>
                    <a:gd name="T6" fmla="*/ 22 w 72"/>
                    <a:gd name="T7" fmla="*/ 6 h 44"/>
                    <a:gd name="T8" fmla="*/ 12 w 72"/>
                    <a:gd name="T9" fmla="*/ 19 h 44"/>
                    <a:gd name="T10" fmla="*/ 12 w 72"/>
                    <a:gd name="T11" fmla="*/ 11 h 44"/>
                    <a:gd name="T12" fmla="*/ 6 w 72"/>
                    <a:gd name="T13" fmla="*/ 22 h 44"/>
                    <a:gd name="T14" fmla="*/ 4 w 72"/>
                    <a:gd name="T15" fmla="*/ 26 h 44"/>
                    <a:gd name="T16" fmla="*/ 8 w 72"/>
                    <a:gd name="T17" fmla="*/ 25 h 44"/>
                    <a:gd name="T18" fmla="*/ 0 w 72"/>
                    <a:gd name="T19" fmla="*/ 38 h 44"/>
                    <a:gd name="T20" fmla="*/ 5 w 72"/>
                    <a:gd name="T21" fmla="*/ 38 h 44"/>
                    <a:gd name="T22" fmla="*/ 11 w 72"/>
                    <a:gd name="T23" fmla="*/ 31 h 44"/>
                    <a:gd name="T24" fmla="*/ 10 w 72"/>
                    <a:gd name="T25" fmla="*/ 36 h 44"/>
                    <a:gd name="T26" fmla="*/ 17 w 72"/>
                    <a:gd name="T27" fmla="*/ 37 h 44"/>
                    <a:gd name="T28" fmla="*/ 19 w 72"/>
                    <a:gd name="T29" fmla="*/ 34 h 44"/>
                    <a:gd name="T30" fmla="*/ 19 w 72"/>
                    <a:gd name="T31" fmla="*/ 29 h 44"/>
                    <a:gd name="T32" fmla="*/ 20 w 72"/>
                    <a:gd name="T33" fmla="*/ 32 h 44"/>
                    <a:gd name="T34" fmla="*/ 21 w 72"/>
                    <a:gd name="T35" fmla="*/ 37 h 44"/>
                    <a:gd name="T36" fmla="*/ 24 w 72"/>
                    <a:gd name="T37" fmla="*/ 37 h 44"/>
                    <a:gd name="T38" fmla="*/ 29 w 72"/>
                    <a:gd name="T39" fmla="*/ 24 h 44"/>
                    <a:gd name="T40" fmla="*/ 29 w 72"/>
                    <a:gd name="T41" fmla="*/ 35 h 44"/>
                    <a:gd name="T42" fmla="*/ 33 w 72"/>
                    <a:gd name="T43" fmla="*/ 34 h 44"/>
                    <a:gd name="T44" fmla="*/ 37 w 72"/>
                    <a:gd name="T45" fmla="*/ 18 h 44"/>
                    <a:gd name="T46" fmla="*/ 40 w 72"/>
                    <a:gd name="T47" fmla="*/ 29 h 44"/>
                    <a:gd name="T48" fmla="*/ 41 w 72"/>
                    <a:gd name="T49" fmla="*/ 30 h 44"/>
                    <a:gd name="T50" fmla="*/ 44 w 72"/>
                    <a:gd name="T51" fmla="*/ 34 h 44"/>
                    <a:gd name="T52" fmla="*/ 44 w 72"/>
                    <a:gd name="T53" fmla="*/ 29 h 44"/>
                    <a:gd name="T54" fmla="*/ 47 w 72"/>
                    <a:gd name="T55" fmla="*/ 30 h 44"/>
                    <a:gd name="T56" fmla="*/ 48 w 72"/>
                    <a:gd name="T57" fmla="*/ 28 h 44"/>
                    <a:gd name="T58" fmla="*/ 50 w 72"/>
                    <a:gd name="T59" fmla="*/ 27 h 44"/>
                    <a:gd name="T60" fmla="*/ 52 w 72"/>
                    <a:gd name="T61" fmla="*/ 32 h 44"/>
                    <a:gd name="T62" fmla="*/ 56 w 72"/>
                    <a:gd name="T63" fmla="*/ 32 h 44"/>
                    <a:gd name="T64" fmla="*/ 68 w 72"/>
                    <a:gd name="T65" fmla="*/ 41 h 44"/>
                    <a:gd name="T66" fmla="*/ 60 w 72"/>
                    <a:gd name="T67" fmla="*/ 29 h 44"/>
                    <a:gd name="T68" fmla="*/ 69 w 72"/>
                    <a:gd name="T69" fmla="*/ 37 h 44"/>
                    <a:gd name="T70" fmla="*/ 59 w 72"/>
                    <a:gd name="T71" fmla="*/ 21 h 44"/>
                    <a:gd name="T72" fmla="*/ 63 w 72"/>
                    <a:gd name="T73" fmla="*/ 25 h 44"/>
                    <a:gd name="T74" fmla="*/ 12 w 72"/>
                    <a:gd name="T75" fmla="*/ 38 h 44"/>
                    <a:gd name="T76" fmla="*/ 13 w 72"/>
                    <a:gd name="T77" fmla="*/ 21 h 44"/>
                    <a:gd name="T78" fmla="*/ 21 w 72"/>
                    <a:gd name="T79" fmla="*/ 22 h 44"/>
                    <a:gd name="T80" fmla="*/ 22 w 72"/>
                    <a:gd name="T81" fmla="*/ 17 h 44"/>
                    <a:gd name="T82" fmla="*/ 50 w 72"/>
                    <a:gd name="T83" fmla="*/ 22 h 44"/>
                    <a:gd name="T84" fmla="*/ 52 w 72"/>
                    <a:gd name="T85" fmla="*/ 2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2" h="44">
                      <a:moveTo>
                        <a:pt x="63" y="25"/>
                      </a:moveTo>
                      <a:cubicBezTo>
                        <a:pt x="65" y="28"/>
                        <a:pt x="69" y="32"/>
                        <a:pt x="72" y="35"/>
                      </a:cubicBezTo>
                      <a:cubicBezTo>
                        <a:pt x="72" y="35"/>
                        <a:pt x="72" y="35"/>
                        <a:pt x="72" y="35"/>
                      </a:cubicBezTo>
                      <a:cubicBezTo>
                        <a:pt x="69" y="31"/>
                        <a:pt x="67" y="28"/>
                        <a:pt x="64" y="25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6" y="26"/>
                        <a:pt x="67" y="27"/>
                        <a:pt x="68" y="28"/>
                      </a:cubicBezTo>
                      <a:cubicBezTo>
                        <a:pt x="69" y="28"/>
                        <a:pt x="69" y="28"/>
                        <a:pt x="69" y="28"/>
                      </a:cubicBezTo>
                      <a:cubicBezTo>
                        <a:pt x="68" y="28"/>
                        <a:pt x="68" y="27"/>
                        <a:pt x="68" y="27"/>
                      </a:cubicBezTo>
                      <a:cubicBezTo>
                        <a:pt x="65" y="24"/>
                        <a:pt x="62" y="21"/>
                        <a:pt x="60" y="17"/>
                      </a:cubicBezTo>
                      <a:cubicBezTo>
                        <a:pt x="58" y="14"/>
                        <a:pt x="56" y="11"/>
                        <a:pt x="55" y="8"/>
                      </a:cubicBezTo>
                      <a:cubicBezTo>
                        <a:pt x="54" y="8"/>
                        <a:pt x="46" y="0"/>
                        <a:pt x="45" y="1"/>
                      </a:cubicBezTo>
                      <a:cubicBezTo>
                        <a:pt x="34" y="6"/>
                        <a:pt x="35" y="0"/>
                        <a:pt x="22" y="6"/>
                      </a:cubicBezTo>
                      <a:cubicBezTo>
                        <a:pt x="19" y="8"/>
                        <a:pt x="18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4" y="14"/>
                        <a:pt x="13" y="17"/>
                        <a:pt x="12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6"/>
                        <a:pt x="13" y="14"/>
                        <a:pt x="14" y="11"/>
                      </a:cubicBezTo>
                      <a:cubicBezTo>
                        <a:pt x="13" y="11"/>
                        <a:pt x="12" y="11"/>
                        <a:pt x="12" y="11"/>
                      </a:cubicBezTo>
                      <a:cubicBezTo>
                        <a:pt x="10" y="15"/>
                        <a:pt x="7" y="19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5" y="23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5" y="23"/>
                        <a:pt x="5" y="25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6" y="24"/>
                        <a:pt x="8" y="21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21"/>
                        <a:pt x="9" y="23"/>
                        <a:pt x="8" y="25"/>
                      </a:cubicBezTo>
                      <a:cubicBezTo>
                        <a:pt x="6" y="29"/>
                        <a:pt x="3" y="32"/>
                        <a:pt x="1" y="36"/>
                      </a:cubicBezTo>
                      <a:cubicBezTo>
                        <a:pt x="1" y="37"/>
                        <a:pt x="0" y="37"/>
                        <a:pt x="0" y="38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3" y="35"/>
                        <a:pt x="5" y="32"/>
                        <a:pt x="8" y="28"/>
                      </a:cubicBezTo>
                      <a:cubicBezTo>
                        <a:pt x="8" y="29"/>
                        <a:pt x="8" y="30"/>
                        <a:pt x="8" y="30"/>
                      </a:cubicBezTo>
                      <a:cubicBezTo>
                        <a:pt x="7" y="33"/>
                        <a:pt x="6" y="35"/>
                        <a:pt x="5" y="38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7" y="36"/>
                        <a:pt x="9" y="34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2"/>
                        <a:pt x="11" y="34"/>
                        <a:pt x="10" y="35"/>
                      </a:cubicBezTo>
                      <a:cubicBezTo>
                        <a:pt x="10" y="35"/>
                        <a:pt x="10" y="36"/>
                        <a:pt x="10" y="36"/>
                      </a:cubicBezTo>
                      <a:cubicBezTo>
                        <a:pt x="10" y="37"/>
                        <a:pt x="10" y="39"/>
                        <a:pt x="10" y="40"/>
                      </a:cubicBezTo>
                      <a:cubicBezTo>
                        <a:pt x="10" y="41"/>
                        <a:pt x="9" y="42"/>
                        <a:pt x="9" y="44"/>
                      </a:cubicBezTo>
                      <a:cubicBezTo>
                        <a:pt x="12" y="42"/>
                        <a:pt x="15" y="39"/>
                        <a:pt x="17" y="37"/>
                      </a:cubicBezTo>
                      <a:cubicBezTo>
                        <a:pt x="17" y="38"/>
                        <a:pt x="17" y="39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8" y="38"/>
                        <a:pt x="19" y="36"/>
                        <a:pt x="19" y="34"/>
                      </a:cubicBezTo>
                      <a:cubicBezTo>
                        <a:pt x="19" y="33"/>
                        <a:pt x="19" y="32"/>
                        <a:pt x="19" y="31"/>
                      </a:cubicBezTo>
                      <a:cubicBezTo>
                        <a:pt x="18" y="30"/>
                        <a:pt x="19" y="30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0"/>
                        <a:pt x="20" y="30"/>
                        <a:pt x="20" y="31"/>
                      </a:cubicBezTo>
                      <a:cubicBezTo>
                        <a:pt x="20" y="31"/>
                        <a:pt x="20" y="32"/>
                        <a:pt x="20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0" y="34"/>
                        <a:pt x="21" y="35"/>
                        <a:pt x="21" y="37"/>
                      </a:cubicBezTo>
                      <a:cubicBezTo>
                        <a:pt x="22" y="34"/>
                        <a:pt x="23" y="31"/>
                        <a:pt x="23" y="2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4" y="31"/>
                        <a:pt x="24" y="34"/>
                        <a:pt x="24" y="37"/>
                      </a:cubicBezTo>
                      <a:cubicBezTo>
                        <a:pt x="26" y="31"/>
                        <a:pt x="27" y="25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30" y="22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0" y="26"/>
                        <a:pt x="29" y="30"/>
                        <a:pt x="29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0" y="33"/>
                        <a:pt x="30" y="31"/>
                        <a:pt x="31" y="29"/>
                      </a:cubicBezTo>
                      <a:cubicBezTo>
                        <a:pt x="32" y="31"/>
                        <a:pt x="32" y="33"/>
                        <a:pt x="33" y="34"/>
                      </a:cubicBezTo>
                      <a:cubicBezTo>
                        <a:pt x="32" y="26"/>
                        <a:pt x="32" y="22"/>
                        <a:pt x="34" y="18"/>
                      </a:cubicBezTo>
                      <a:cubicBezTo>
                        <a:pt x="33" y="23"/>
                        <a:pt x="33" y="28"/>
                        <a:pt x="34" y="33"/>
                      </a:cubicBezTo>
                      <a:cubicBezTo>
                        <a:pt x="37" y="28"/>
                        <a:pt x="36" y="23"/>
                        <a:pt x="37" y="18"/>
                      </a:cubicBezTo>
                      <a:cubicBezTo>
                        <a:pt x="39" y="22"/>
                        <a:pt x="37" y="27"/>
                        <a:pt x="39" y="31"/>
                      </a:cubicBezTo>
                      <a:cubicBezTo>
                        <a:pt x="39" y="30"/>
                        <a:pt x="39" y="30"/>
                        <a:pt x="39" y="29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0" y="32"/>
                        <a:pt x="41" y="34"/>
                        <a:pt x="41" y="37"/>
                      </a:cubicBezTo>
                      <a:cubicBezTo>
                        <a:pt x="42" y="37"/>
                        <a:pt x="42" y="37"/>
                        <a:pt x="42" y="37"/>
                      </a:cubicBezTo>
                      <a:cubicBezTo>
                        <a:pt x="42" y="35"/>
                        <a:pt x="41" y="32"/>
                        <a:pt x="41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29"/>
                        <a:pt x="42" y="28"/>
                        <a:pt x="42" y="27"/>
                      </a:cubicBezTo>
                      <a:cubicBezTo>
                        <a:pt x="43" y="29"/>
                        <a:pt x="44" y="32"/>
                        <a:pt x="44" y="34"/>
                      </a:cubicBezTo>
                      <a:cubicBezTo>
                        <a:pt x="44" y="34"/>
                        <a:pt x="45" y="35"/>
                        <a:pt x="45" y="35"/>
                      </a:cubicBezTo>
                      <a:cubicBezTo>
                        <a:pt x="45" y="35"/>
                        <a:pt x="45" y="34"/>
                        <a:pt x="45" y="34"/>
                      </a:cubicBezTo>
                      <a:cubicBezTo>
                        <a:pt x="45" y="32"/>
                        <a:pt x="45" y="30"/>
                        <a:pt x="44" y="29"/>
                      </a:cubicBezTo>
                      <a:cubicBezTo>
                        <a:pt x="45" y="29"/>
                        <a:pt x="45" y="29"/>
                        <a:pt x="45" y="29"/>
                      </a:cubicBezTo>
                      <a:cubicBezTo>
                        <a:pt x="46" y="29"/>
                        <a:pt x="46" y="30"/>
                        <a:pt x="47" y="31"/>
                      </a:cubicBezTo>
                      <a:cubicBezTo>
                        <a:pt x="47" y="30"/>
                        <a:pt x="47" y="30"/>
                        <a:pt x="47" y="30"/>
                      </a:cubicBezTo>
                      <a:cubicBezTo>
                        <a:pt x="48" y="31"/>
                        <a:pt x="48" y="33"/>
                        <a:pt x="49" y="34"/>
                      </a:cubicBezTo>
                      <a:cubicBezTo>
                        <a:pt x="49" y="33"/>
                        <a:pt x="49" y="33"/>
                        <a:pt x="49" y="32"/>
                      </a:cubicBezTo>
                      <a:cubicBezTo>
                        <a:pt x="49" y="31"/>
                        <a:pt x="49" y="29"/>
                        <a:pt x="48" y="28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49" y="28"/>
                        <a:pt x="49" y="29"/>
                        <a:pt x="50" y="29"/>
                      </a:cubicBezTo>
                      <a:cubicBezTo>
                        <a:pt x="50" y="28"/>
                        <a:pt x="50" y="27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1" y="29"/>
                        <a:pt x="52" y="31"/>
                        <a:pt x="52" y="33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32"/>
                        <a:pt x="52" y="31"/>
                        <a:pt x="52" y="30"/>
                      </a:cubicBezTo>
                      <a:cubicBezTo>
                        <a:pt x="55" y="33"/>
                        <a:pt x="58" y="36"/>
                        <a:pt x="61" y="39"/>
                      </a:cubicBezTo>
                      <a:cubicBezTo>
                        <a:pt x="60" y="37"/>
                        <a:pt x="58" y="35"/>
                        <a:pt x="56" y="32"/>
                      </a:cubicBezTo>
                      <a:cubicBezTo>
                        <a:pt x="54" y="29"/>
                        <a:pt x="53" y="27"/>
                        <a:pt x="54" y="25"/>
                      </a:cubicBezTo>
                      <a:cubicBezTo>
                        <a:pt x="58" y="31"/>
                        <a:pt x="62" y="36"/>
                        <a:pt x="68" y="42"/>
                      </a:cubicBezTo>
                      <a:cubicBezTo>
                        <a:pt x="68" y="41"/>
                        <a:pt x="68" y="41"/>
                        <a:pt x="68" y="41"/>
                      </a:cubicBezTo>
                      <a:cubicBezTo>
                        <a:pt x="65" y="37"/>
                        <a:pt x="61" y="32"/>
                        <a:pt x="58" y="28"/>
                      </a:cubicBez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9" y="28"/>
                        <a:pt x="60" y="28"/>
                        <a:pt x="60" y="29"/>
                      </a:cubicBezTo>
                      <a:cubicBezTo>
                        <a:pt x="63" y="31"/>
                        <a:pt x="65" y="34"/>
                        <a:pt x="67" y="36"/>
                      </a:cubicBezTo>
                      <a:cubicBezTo>
                        <a:pt x="68" y="37"/>
                        <a:pt x="69" y="37"/>
                        <a:pt x="69" y="38"/>
                      </a:cubicBezTo>
                      <a:cubicBezTo>
                        <a:pt x="69" y="38"/>
                        <a:pt x="69" y="37"/>
                        <a:pt x="69" y="37"/>
                      </a:cubicBezTo>
                      <a:cubicBezTo>
                        <a:pt x="67" y="34"/>
                        <a:pt x="64" y="31"/>
                        <a:pt x="62" y="27"/>
                      </a:cubicBezTo>
                      <a:cubicBezTo>
                        <a:pt x="61" y="27"/>
                        <a:pt x="60" y="25"/>
                        <a:pt x="60" y="25"/>
                      </a:cubicBezTo>
                      <a:cubicBezTo>
                        <a:pt x="61" y="23"/>
                        <a:pt x="59" y="22"/>
                        <a:pt x="59" y="21"/>
                      </a:cubicBezTo>
                      <a:cubicBezTo>
                        <a:pt x="57" y="19"/>
                        <a:pt x="56" y="16"/>
                        <a:pt x="54" y="14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8" y="17"/>
                        <a:pt x="60" y="21"/>
                        <a:pt x="63" y="25"/>
                      </a:cubicBezTo>
                      <a:moveTo>
                        <a:pt x="12" y="38"/>
                      </a:moveTo>
                      <a:cubicBezTo>
                        <a:pt x="11" y="35"/>
                        <a:pt x="12" y="33"/>
                        <a:pt x="14" y="33"/>
                      </a:cubicBezTo>
                      <a:cubicBezTo>
                        <a:pt x="14" y="35"/>
                        <a:pt x="14" y="37"/>
                        <a:pt x="12" y="38"/>
                      </a:cubicBezTo>
                      <a:moveTo>
                        <a:pt x="11" y="26"/>
                      </a:move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4"/>
                        <a:pt x="12" y="22"/>
                        <a:pt x="13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2" y="24"/>
                        <a:pt x="11" y="26"/>
                      </a:cubicBezTo>
                      <a:moveTo>
                        <a:pt x="21" y="22"/>
                      </a:move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1" y="18"/>
                        <a:pt x="21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1" y="19"/>
                        <a:pt x="21" y="20"/>
                        <a:pt x="21" y="22"/>
                      </a:cubicBezTo>
                      <a:moveTo>
                        <a:pt x="52" y="28"/>
                      </a:moveTo>
                      <a:cubicBezTo>
                        <a:pt x="52" y="26"/>
                        <a:pt x="51" y="24"/>
                        <a:pt x="50" y="22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2" y="24"/>
                        <a:pt x="52" y="26"/>
                        <a:pt x="53" y="28"/>
                      </a:cubicBezTo>
                      <a:cubicBezTo>
                        <a:pt x="52" y="28"/>
                        <a:pt x="52" y="28"/>
                        <a:pt x="52" y="2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79" y="846"/>
                  <a:ext cx="51" cy="48"/>
                </a:xfrm>
                <a:custGeom>
                  <a:avLst/>
                  <a:gdLst>
                    <a:gd name="T0" fmla="*/ 12 w 63"/>
                    <a:gd name="T1" fmla="*/ 34 h 59"/>
                    <a:gd name="T2" fmla="*/ 6 w 63"/>
                    <a:gd name="T3" fmla="*/ 49 h 59"/>
                    <a:gd name="T4" fmla="*/ 5 w 63"/>
                    <a:gd name="T5" fmla="*/ 50 h 59"/>
                    <a:gd name="T6" fmla="*/ 0 w 63"/>
                    <a:gd name="T7" fmla="*/ 56 h 59"/>
                    <a:gd name="T8" fmla="*/ 9 w 63"/>
                    <a:gd name="T9" fmla="*/ 54 h 59"/>
                    <a:gd name="T10" fmla="*/ 13 w 63"/>
                    <a:gd name="T11" fmla="*/ 51 h 59"/>
                    <a:gd name="T12" fmla="*/ 19 w 63"/>
                    <a:gd name="T13" fmla="*/ 44 h 59"/>
                    <a:gd name="T14" fmla="*/ 24 w 63"/>
                    <a:gd name="T15" fmla="*/ 59 h 59"/>
                    <a:gd name="T16" fmla="*/ 32 w 63"/>
                    <a:gd name="T17" fmla="*/ 43 h 59"/>
                    <a:gd name="T18" fmla="*/ 46 w 63"/>
                    <a:gd name="T19" fmla="*/ 55 h 59"/>
                    <a:gd name="T20" fmla="*/ 46 w 63"/>
                    <a:gd name="T21" fmla="*/ 48 h 59"/>
                    <a:gd name="T22" fmla="*/ 43 w 63"/>
                    <a:gd name="T23" fmla="*/ 40 h 59"/>
                    <a:gd name="T24" fmla="*/ 62 w 63"/>
                    <a:gd name="T25" fmla="*/ 49 h 59"/>
                    <a:gd name="T26" fmla="*/ 63 w 63"/>
                    <a:gd name="T27" fmla="*/ 48 h 59"/>
                    <a:gd name="T28" fmla="*/ 55 w 63"/>
                    <a:gd name="T29" fmla="*/ 37 h 59"/>
                    <a:gd name="T30" fmla="*/ 46 w 63"/>
                    <a:gd name="T31" fmla="*/ 23 h 59"/>
                    <a:gd name="T32" fmla="*/ 42 w 63"/>
                    <a:gd name="T33" fmla="*/ 17 h 59"/>
                    <a:gd name="T34" fmla="*/ 30 w 63"/>
                    <a:gd name="T35" fmla="*/ 3 h 59"/>
                    <a:gd name="T36" fmla="*/ 25 w 63"/>
                    <a:gd name="T37" fmla="*/ 3 h 59"/>
                    <a:gd name="T38" fmla="*/ 24 w 63"/>
                    <a:gd name="T39" fmla="*/ 6 h 59"/>
                    <a:gd name="T40" fmla="*/ 18 w 63"/>
                    <a:gd name="T41" fmla="*/ 17 h 59"/>
                    <a:gd name="T42" fmla="*/ 12 w 63"/>
                    <a:gd name="T43" fmla="*/ 3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3" h="59">
                      <a:moveTo>
                        <a:pt x="12" y="34"/>
                      </a:moveTo>
                      <a:cubicBezTo>
                        <a:pt x="11" y="39"/>
                        <a:pt x="11" y="44"/>
                        <a:pt x="6" y="49"/>
                      </a:cubicBezTo>
                      <a:cubicBezTo>
                        <a:pt x="6" y="49"/>
                        <a:pt x="5" y="50"/>
                        <a:pt x="5" y="50"/>
                      </a:cubicBezTo>
                      <a:cubicBezTo>
                        <a:pt x="5" y="52"/>
                        <a:pt x="0" y="55"/>
                        <a:pt x="0" y="56"/>
                      </a:cubicBezTo>
                      <a:cubicBezTo>
                        <a:pt x="1" y="56"/>
                        <a:pt x="8" y="55"/>
                        <a:pt x="9" y="54"/>
                      </a:cubicBezTo>
                      <a:cubicBezTo>
                        <a:pt x="10" y="53"/>
                        <a:pt x="12" y="52"/>
                        <a:pt x="13" y="51"/>
                      </a:cubicBezTo>
                      <a:cubicBezTo>
                        <a:pt x="15" y="49"/>
                        <a:pt x="17" y="47"/>
                        <a:pt x="19" y="44"/>
                      </a:cubicBezTo>
                      <a:cubicBezTo>
                        <a:pt x="20" y="49"/>
                        <a:pt x="19" y="54"/>
                        <a:pt x="24" y="59"/>
                      </a:cubicBezTo>
                      <a:cubicBezTo>
                        <a:pt x="27" y="53"/>
                        <a:pt x="29" y="48"/>
                        <a:pt x="32" y="43"/>
                      </a:cubicBezTo>
                      <a:cubicBezTo>
                        <a:pt x="37" y="47"/>
                        <a:pt x="39" y="54"/>
                        <a:pt x="46" y="55"/>
                      </a:cubicBezTo>
                      <a:cubicBezTo>
                        <a:pt x="47" y="53"/>
                        <a:pt x="47" y="51"/>
                        <a:pt x="46" y="48"/>
                      </a:cubicBezTo>
                      <a:cubicBezTo>
                        <a:pt x="45" y="46"/>
                        <a:pt x="44" y="43"/>
                        <a:pt x="43" y="40"/>
                      </a:cubicBezTo>
                      <a:cubicBezTo>
                        <a:pt x="50" y="43"/>
                        <a:pt x="56" y="46"/>
                        <a:pt x="62" y="49"/>
                      </a:cubicBezTo>
                      <a:cubicBezTo>
                        <a:pt x="62" y="48"/>
                        <a:pt x="62" y="48"/>
                        <a:pt x="63" y="48"/>
                      </a:cubicBezTo>
                      <a:cubicBezTo>
                        <a:pt x="60" y="44"/>
                        <a:pt x="58" y="40"/>
                        <a:pt x="55" y="37"/>
                      </a:cubicBezTo>
                      <a:cubicBezTo>
                        <a:pt x="51" y="32"/>
                        <a:pt x="48" y="28"/>
                        <a:pt x="46" y="23"/>
                      </a:cubicBezTo>
                      <a:cubicBezTo>
                        <a:pt x="45" y="21"/>
                        <a:pt x="44" y="19"/>
                        <a:pt x="42" y="17"/>
                      </a:cubicBezTo>
                      <a:cubicBezTo>
                        <a:pt x="37" y="13"/>
                        <a:pt x="33" y="9"/>
                        <a:pt x="30" y="3"/>
                      </a:cubicBezTo>
                      <a:cubicBezTo>
                        <a:pt x="29" y="0"/>
                        <a:pt x="26" y="0"/>
                        <a:pt x="25" y="3"/>
                      </a:cubicBezTo>
                      <a:cubicBezTo>
                        <a:pt x="24" y="4"/>
                        <a:pt x="24" y="5"/>
                        <a:pt x="24" y="6"/>
                      </a:cubicBezTo>
                      <a:cubicBezTo>
                        <a:pt x="23" y="10"/>
                        <a:pt x="21" y="14"/>
                        <a:pt x="18" y="17"/>
                      </a:cubicBezTo>
                      <a:cubicBezTo>
                        <a:pt x="14" y="22"/>
                        <a:pt x="12" y="27"/>
                        <a:pt x="12" y="3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78" y="820"/>
                  <a:ext cx="51" cy="155"/>
                </a:xfrm>
                <a:custGeom>
                  <a:avLst/>
                  <a:gdLst>
                    <a:gd name="T0" fmla="*/ 9 w 63"/>
                    <a:gd name="T1" fmla="*/ 6 h 191"/>
                    <a:gd name="T2" fmla="*/ 16 w 63"/>
                    <a:gd name="T3" fmla="*/ 48 h 191"/>
                    <a:gd name="T4" fmla="*/ 15 w 63"/>
                    <a:gd name="T5" fmla="*/ 66 h 191"/>
                    <a:gd name="T6" fmla="*/ 11 w 63"/>
                    <a:gd name="T7" fmla="*/ 84 h 191"/>
                    <a:gd name="T8" fmla="*/ 0 w 63"/>
                    <a:gd name="T9" fmla="*/ 114 h 191"/>
                    <a:gd name="T10" fmla="*/ 0 w 63"/>
                    <a:gd name="T11" fmla="*/ 116 h 191"/>
                    <a:gd name="T12" fmla="*/ 3 w 63"/>
                    <a:gd name="T13" fmla="*/ 115 h 191"/>
                    <a:gd name="T14" fmla="*/ 15 w 63"/>
                    <a:gd name="T15" fmla="*/ 87 h 191"/>
                    <a:gd name="T16" fmla="*/ 16 w 63"/>
                    <a:gd name="T17" fmla="*/ 84 h 191"/>
                    <a:gd name="T18" fmla="*/ 19 w 63"/>
                    <a:gd name="T19" fmla="*/ 90 h 191"/>
                    <a:gd name="T20" fmla="*/ 26 w 63"/>
                    <a:gd name="T21" fmla="*/ 112 h 191"/>
                    <a:gd name="T22" fmla="*/ 35 w 63"/>
                    <a:gd name="T23" fmla="*/ 133 h 191"/>
                    <a:gd name="T24" fmla="*/ 36 w 63"/>
                    <a:gd name="T25" fmla="*/ 142 h 191"/>
                    <a:gd name="T26" fmla="*/ 35 w 63"/>
                    <a:gd name="T27" fmla="*/ 170 h 191"/>
                    <a:gd name="T28" fmla="*/ 30 w 63"/>
                    <a:gd name="T29" fmla="*/ 188 h 191"/>
                    <a:gd name="T30" fmla="*/ 31 w 63"/>
                    <a:gd name="T31" fmla="*/ 191 h 191"/>
                    <a:gd name="T32" fmla="*/ 42 w 63"/>
                    <a:gd name="T33" fmla="*/ 136 h 191"/>
                    <a:gd name="T34" fmla="*/ 42 w 63"/>
                    <a:gd name="T35" fmla="*/ 136 h 191"/>
                    <a:gd name="T36" fmla="*/ 38 w 63"/>
                    <a:gd name="T37" fmla="*/ 118 h 191"/>
                    <a:gd name="T38" fmla="*/ 33 w 63"/>
                    <a:gd name="T39" fmla="*/ 106 h 191"/>
                    <a:gd name="T40" fmla="*/ 21 w 63"/>
                    <a:gd name="T41" fmla="*/ 75 h 191"/>
                    <a:gd name="T42" fmla="*/ 20 w 63"/>
                    <a:gd name="T43" fmla="*/ 60 h 191"/>
                    <a:gd name="T44" fmla="*/ 21 w 63"/>
                    <a:gd name="T45" fmla="*/ 46 h 191"/>
                    <a:gd name="T46" fmla="*/ 27 w 63"/>
                    <a:gd name="T47" fmla="*/ 55 h 191"/>
                    <a:gd name="T48" fmla="*/ 32 w 63"/>
                    <a:gd name="T49" fmla="*/ 64 h 191"/>
                    <a:gd name="T50" fmla="*/ 42 w 63"/>
                    <a:gd name="T51" fmla="*/ 78 h 191"/>
                    <a:gd name="T52" fmla="*/ 59 w 63"/>
                    <a:gd name="T53" fmla="*/ 97 h 191"/>
                    <a:gd name="T54" fmla="*/ 63 w 63"/>
                    <a:gd name="T55" fmla="*/ 97 h 191"/>
                    <a:gd name="T56" fmla="*/ 61 w 63"/>
                    <a:gd name="T57" fmla="*/ 93 h 191"/>
                    <a:gd name="T58" fmla="*/ 48 w 63"/>
                    <a:gd name="T59" fmla="*/ 77 h 191"/>
                    <a:gd name="T60" fmla="*/ 28 w 63"/>
                    <a:gd name="T61" fmla="*/ 40 h 191"/>
                    <a:gd name="T62" fmla="*/ 16 w 63"/>
                    <a:gd name="T63" fmla="*/ 6 h 191"/>
                    <a:gd name="T64" fmla="*/ 14 w 63"/>
                    <a:gd name="T65" fmla="*/ 3 h 191"/>
                    <a:gd name="T66" fmla="*/ 6 w 63"/>
                    <a:gd name="T67" fmla="*/ 0 h 191"/>
                    <a:gd name="T68" fmla="*/ 9 w 63"/>
                    <a:gd name="T69" fmla="*/ 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" h="191">
                      <a:moveTo>
                        <a:pt x="9" y="6"/>
                      </a:moveTo>
                      <a:cubicBezTo>
                        <a:pt x="14" y="20"/>
                        <a:pt x="16" y="34"/>
                        <a:pt x="16" y="48"/>
                      </a:cubicBezTo>
                      <a:cubicBezTo>
                        <a:pt x="15" y="54"/>
                        <a:pt x="16" y="60"/>
                        <a:pt x="15" y="66"/>
                      </a:cubicBezTo>
                      <a:cubicBezTo>
                        <a:pt x="14" y="72"/>
                        <a:pt x="13" y="78"/>
                        <a:pt x="11" y="84"/>
                      </a:cubicBezTo>
                      <a:cubicBezTo>
                        <a:pt x="10" y="89"/>
                        <a:pt x="2" y="110"/>
                        <a:pt x="0" y="114"/>
                      </a:cubicBezTo>
                      <a:cubicBezTo>
                        <a:pt x="0" y="115"/>
                        <a:pt x="0" y="115"/>
                        <a:pt x="0" y="116"/>
                      </a:cubicBezTo>
                      <a:cubicBezTo>
                        <a:pt x="2" y="117"/>
                        <a:pt x="3" y="116"/>
                        <a:pt x="3" y="115"/>
                      </a:cubicBezTo>
                      <a:cubicBezTo>
                        <a:pt x="5" y="111"/>
                        <a:pt x="13" y="91"/>
                        <a:pt x="15" y="87"/>
                      </a:cubicBezTo>
                      <a:cubicBezTo>
                        <a:pt x="15" y="86"/>
                        <a:pt x="15" y="85"/>
                        <a:pt x="16" y="84"/>
                      </a:cubicBezTo>
                      <a:cubicBezTo>
                        <a:pt x="18" y="86"/>
                        <a:pt x="18" y="88"/>
                        <a:pt x="19" y="90"/>
                      </a:cubicBezTo>
                      <a:cubicBezTo>
                        <a:pt x="21" y="98"/>
                        <a:pt x="24" y="105"/>
                        <a:pt x="26" y="112"/>
                      </a:cubicBezTo>
                      <a:cubicBezTo>
                        <a:pt x="29" y="119"/>
                        <a:pt x="32" y="126"/>
                        <a:pt x="35" y="133"/>
                      </a:cubicBezTo>
                      <a:cubicBezTo>
                        <a:pt x="36" y="136"/>
                        <a:pt x="36" y="139"/>
                        <a:pt x="36" y="142"/>
                      </a:cubicBezTo>
                      <a:cubicBezTo>
                        <a:pt x="37" y="152"/>
                        <a:pt x="38" y="161"/>
                        <a:pt x="35" y="170"/>
                      </a:cubicBezTo>
                      <a:cubicBezTo>
                        <a:pt x="34" y="176"/>
                        <a:pt x="32" y="182"/>
                        <a:pt x="30" y="188"/>
                      </a:cubicBezTo>
                      <a:cubicBezTo>
                        <a:pt x="30" y="189"/>
                        <a:pt x="29" y="190"/>
                        <a:pt x="31" y="191"/>
                      </a:cubicBezTo>
                      <a:cubicBezTo>
                        <a:pt x="43" y="175"/>
                        <a:pt x="44" y="156"/>
                        <a:pt x="42" y="136"/>
                      </a:cubicBezTo>
                      <a:cubicBezTo>
                        <a:pt x="42" y="136"/>
                        <a:pt x="42" y="136"/>
                        <a:pt x="42" y="136"/>
                      </a:cubicBezTo>
                      <a:cubicBezTo>
                        <a:pt x="41" y="130"/>
                        <a:pt x="39" y="124"/>
                        <a:pt x="38" y="118"/>
                      </a:cubicBezTo>
                      <a:cubicBezTo>
                        <a:pt x="37" y="116"/>
                        <a:pt x="34" y="108"/>
                        <a:pt x="33" y="106"/>
                      </a:cubicBezTo>
                      <a:cubicBezTo>
                        <a:pt x="27" y="96"/>
                        <a:pt x="22" y="86"/>
                        <a:pt x="21" y="75"/>
                      </a:cubicBezTo>
                      <a:cubicBezTo>
                        <a:pt x="20" y="70"/>
                        <a:pt x="20" y="65"/>
                        <a:pt x="20" y="60"/>
                      </a:cubicBezTo>
                      <a:cubicBezTo>
                        <a:pt x="21" y="55"/>
                        <a:pt x="21" y="50"/>
                        <a:pt x="21" y="46"/>
                      </a:cubicBezTo>
                      <a:cubicBezTo>
                        <a:pt x="23" y="49"/>
                        <a:pt x="26" y="52"/>
                        <a:pt x="27" y="55"/>
                      </a:cubicBezTo>
                      <a:cubicBezTo>
                        <a:pt x="29" y="58"/>
                        <a:pt x="30" y="61"/>
                        <a:pt x="32" y="64"/>
                      </a:cubicBezTo>
                      <a:cubicBezTo>
                        <a:pt x="35" y="69"/>
                        <a:pt x="39" y="73"/>
                        <a:pt x="42" y="78"/>
                      </a:cubicBezTo>
                      <a:cubicBezTo>
                        <a:pt x="46" y="85"/>
                        <a:pt x="53" y="91"/>
                        <a:pt x="59" y="97"/>
                      </a:cubicBezTo>
                      <a:cubicBezTo>
                        <a:pt x="60" y="98"/>
                        <a:pt x="62" y="98"/>
                        <a:pt x="63" y="97"/>
                      </a:cubicBezTo>
                      <a:cubicBezTo>
                        <a:pt x="62" y="95"/>
                        <a:pt x="62" y="94"/>
                        <a:pt x="61" y="93"/>
                      </a:cubicBezTo>
                      <a:cubicBezTo>
                        <a:pt x="56" y="88"/>
                        <a:pt x="52" y="83"/>
                        <a:pt x="48" y="77"/>
                      </a:cubicBezTo>
                      <a:cubicBezTo>
                        <a:pt x="42" y="70"/>
                        <a:pt x="28" y="40"/>
                        <a:pt x="28" y="40"/>
                      </a:cubicBezTo>
                      <a:cubicBezTo>
                        <a:pt x="23" y="29"/>
                        <a:pt x="21" y="17"/>
                        <a:pt x="16" y="6"/>
                      </a:cubicBezTo>
                      <a:cubicBezTo>
                        <a:pt x="16" y="5"/>
                        <a:pt x="15" y="4"/>
                        <a:pt x="14" y="3"/>
                      </a:cubicBezTo>
                      <a:cubicBezTo>
                        <a:pt x="12" y="2"/>
                        <a:pt x="9" y="1"/>
                        <a:pt x="6" y="0"/>
                      </a:cubicBezTo>
                      <a:cubicBezTo>
                        <a:pt x="7" y="2"/>
                        <a:pt x="8" y="4"/>
                        <a:pt x="9" y="6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13" y="886"/>
                  <a:ext cx="43" cy="47"/>
                </a:xfrm>
                <a:custGeom>
                  <a:avLst/>
                  <a:gdLst>
                    <a:gd name="T0" fmla="*/ 6 w 53"/>
                    <a:gd name="T1" fmla="*/ 3 h 59"/>
                    <a:gd name="T2" fmla="*/ 1 w 53"/>
                    <a:gd name="T3" fmla="*/ 18 h 59"/>
                    <a:gd name="T4" fmla="*/ 5 w 53"/>
                    <a:gd name="T5" fmla="*/ 38 h 59"/>
                    <a:gd name="T6" fmla="*/ 16 w 53"/>
                    <a:gd name="T7" fmla="*/ 50 h 59"/>
                    <a:gd name="T8" fmla="*/ 33 w 53"/>
                    <a:gd name="T9" fmla="*/ 58 h 59"/>
                    <a:gd name="T10" fmla="*/ 45 w 53"/>
                    <a:gd name="T11" fmla="*/ 55 h 59"/>
                    <a:gd name="T12" fmla="*/ 49 w 53"/>
                    <a:gd name="T13" fmla="*/ 50 h 59"/>
                    <a:gd name="T14" fmla="*/ 52 w 53"/>
                    <a:gd name="T15" fmla="*/ 32 h 59"/>
                    <a:gd name="T16" fmla="*/ 45 w 53"/>
                    <a:gd name="T17" fmla="*/ 17 h 59"/>
                    <a:gd name="T18" fmla="*/ 21 w 53"/>
                    <a:gd name="T19" fmla="*/ 0 h 59"/>
                    <a:gd name="T20" fmla="*/ 16 w 53"/>
                    <a:gd name="T21" fmla="*/ 1 h 59"/>
                    <a:gd name="T22" fmla="*/ 9 w 53"/>
                    <a:gd name="T23" fmla="*/ 1 h 59"/>
                    <a:gd name="T24" fmla="*/ 6 w 53"/>
                    <a:gd name="T25" fmla="*/ 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" h="59">
                      <a:moveTo>
                        <a:pt x="6" y="3"/>
                      </a:moveTo>
                      <a:cubicBezTo>
                        <a:pt x="4" y="8"/>
                        <a:pt x="2" y="13"/>
                        <a:pt x="1" y="18"/>
                      </a:cubicBezTo>
                      <a:cubicBezTo>
                        <a:pt x="0" y="26"/>
                        <a:pt x="1" y="32"/>
                        <a:pt x="5" y="38"/>
                      </a:cubicBezTo>
                      <a:cubicBezTo>
                        <a:pt x="8" y="43"/>
                        <a:pt x="12" y="47"/>
                        <a:pt x="16" y="50"/>
                      </a:cubicBezTo>
                      <a:cubicBezTo>
                        <a:pt x="21" y="55"/>
                        <a:pt x="27" y="57"/>
                        <a:pt x="33" y="58"/>
                      </a:cubicBezTo>
                      <a:cubicBezTo>
                        <a:pt x="38" y="59"/>
                        <a:pt x="42" y="58"/>
                        <a:pt x="45" y="55"/>
                      </a:cubicBezTo>
                      <a:cubicBezTo>
                        <a:pt x="47" y="53"/>
                        <a:pt x="48" y="51"/>
                        <a:pt x="49" y="50"/>
                      </a:cubicBezTo>
                      <a:cubicBezTo>
                        <a:pt x="52" y="44"/>
                        <a:pt x="53" y="38"/>
                        <a:pt x="52" y="32"/>
                      </a:cubicBezTo>
                      <a:cubicBezTo>
                        <a:pt x="50" y="27"/>
                        <a:pt x="48" y="21"/>
                        <a:pt x="45" y="17"/>
                      </a:cubicBezTo>
                      <a:cubicBezTo>
                        <a:pt x="39" y="8"/>
                        <a:pt x="32" y="2"/>
                        <a:pt x="21" y="0"/>
                      </a:cubicBezTo>
                      <a:cubicBezTo>
                        <a:pt x="19" y="0"/>
                        <a:pt x="17" y="1"/>
                        <a:pt x="16" y="1"/>
                      </a:cubicBezTo>
                      <a:cubicBezTo>
                        <a:pt x="13" y="1"/>
                        <a:pt x="11" y="1"/>
                        <a:pt x="9" y="1"/>
                      </a:cubicBezTo>
                      <a:cubicBezTo>
                        <a:pt x="8" y="2"/>
                        <a:pt x="6" y="2"/>
                        <a:pt x="6" y="3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14" y="886"/>
                  <a:ext cx="38" cy="41"/>
                </a:xfrm>
                <a:custGeom>
                  <a:avLst/>
                  <a:gdLst>
                    <a:gd name="T0" fmla="*/ 35 w 47"/>
                    <a:gd name="T1" fmla="*/ 8 h 51"/>
                    <a:gd name="T2" fmla="*/ 44 w 47"/>
                    <a:gd name="T3" fmla="*/ 26 h 51"/>
                    <a:gd name="T4" fmla="*/ 24 w 47"/>
                    <a:gd name="T5" fmla="*/ 5 h 51"/>
                    <a:gd name="T6" fmla="*/ 29 w 47"/>
                    <a:gd name="T7" fmla="*/ 10 h 51"/>
                    <a:gd name="T8" fmla="*/ 37 w 47"/>
                    <a:gd name="T9" fmla="*/ 20 h 51"/>
                    <a:gd name="T10" fmla="*/ 46 w 47"/>
                    <a:gd name="T11" fmla="*/ 31 h 51"/>
                    <a:gd name="T12" fmla="*/ 47 w 47"/>
                    <a:gd name="T13" fmla="*/ 35 h 51"/>
                    <a:gd name="T14" fmla="*/ 39 w 47"/>
                    <a:gd name="T15" fmla="*/ 23 h 51"/>
                    <a:gd name="T16" fmla="*/ 40 w 47"/>
                    <a:gd name="T17" fmla="*/ 29 h 51"/>
                    <a:gd name="T18" fmla="*/ 44 w 47"/>
                    <a:gd name="T19" fmla="*/ 37 h 51"/>
                    <a:gd name="T20" fmla="*/ 40 w 47"/>
                    <a:gd name="T21" fmla="*/ 33 h 51"/>
                    <a:gd name="T22" fmla="*/ 37 w 47"/>
                    <a:gd name="T23" fmla="*/ 33 h 51"/>
                    <a:gd name="T24" fmla="*/ 39 w 47"/>
                    <a:gd name="T25" fmla="*/ 39 h 51"/>
                    <a:gd name="T26" fmla="*/ 28 w 47"/>
                    <a:gd name="T27" fmla="*/ 28 h 51"/>
                    <a:gd name="T28" fmla="*/ 32 w 47"/>
                    <a:gd name="T29" fmla="*/ 35 h 51"/>
                    <a:gd name="T30" fmla="*/ 35 w 47"/>
                    <a:gd name="T31" fmla="*/ 41 h 51"/>
                    <a:gd name="T32" fmla="*/ 30 w 47"/>
                    <a:gd name="T33" fmla="*/ 37 h 51"/>
                    <a:gd name="T34" fmla="*/ 32 w 47"/>
                    <a:gd name="T35" fmla="*/ 43 h 51"/>
                    <a:gd name="T36" fmla="*/ 34 w 47"/>
                    <a:gd name="T37" fmla="*/ 46 h 51"/>
                    <a:gd name="T38" fmla="*/ 18 w 47"/>
                    <a:gd name="T39" fmla="*/ 33 h 51"/>
                    <a:gd name="T40" fmla="*/ 22 w 47"/>
                    <a:gd name="T41" fmla="*/ 41 h 51"/>
                    <a:gd name="T42" fmla="*/ 18 w 47"/>
                    <a:gd name="T43" fmla="*/ 38 h 51"/>
                    <a:gd name="T44" fmla="*/ 18 w 47"/>
                    <a:gd name="T45" fmla="*/ 39 h 51"/>
                    <a:gd name="T46" fmla="*/ 19 w 47"/>
                    <a:gd name="T47" fmla="*/ 43 h 51"/>
                    <a:gd name="T48" fmla="*/ 17 w 47"/>
                    <a:gd name="T49" fmla="*/ 43 h 51"/>
                    <a:gd name="T50" fmla="*/ 15 w 47"/>
                    <a:gd name="T51" fmla="*/ 45 h 51"/>
                    <a:gd name="T52" fmla="*/ 3 w 47"/>
                    <a:gd name="T53" fmla="*/ 33 h 51"/>
                    <a:gd name="T54" fmla="*/ 8 w 47"/>
                    <a:gd name="T55" fmla="*/ 37 h 51"/>
                    <a:gd name="T56" fmla="*/ 1 w 47"/>
                    <a:gd name="T57" fmla="*/ 22 h 51"/>
                    <a:gd name="T58" fmla="*/ 2 w 47"/>
                    <a:gd name="T59" fmla="*/ 12 h 51"/>
                    <a:gd name="T60" fmla="*/ 6 w 47"/>
                    <a:gd name="T61" fmla="*/ 4 h 51"/>
                    <a:gd name="T62" fmla="*/ 12 w 47"/>
                    <a:gd name="T63" fmla="*/ 4 h 51"/>
                    <a:gd name="T64" fmla="*/ 13 w 47"/>
                    <a:gd name="T65" fmla="*/ 4 h 51"/>
                    <a:gd name="T66" fmla="*/ 15 w 47"/>
                    <a:gd name="T67" fmla="*/ 1 h 51"/>
                    <a:gd name="T68" fmla="*/ 20 w 47"/>
                    <a:gd name="T69" fmla="*/ 4 h 51"/>
                    <a:gd name="T70" fmla="*/ 19 w 47"/>
                    <a:gd name="T71" fmla="*/ 2 h 51"/>
                    <a:gd name="T72" fmla="*/ 36 w 47"/>
                    <a:gd name="T73" fmla="*/ 11 h 51"/>
                    <a:gd name="T74" fmla="*/ 28 w 47"/>
                    <a:gd name="T75" fmla="*/ 4 h 51"/>
                    <a:gd name="T76" fmla="*/ 6 w 47"/>
                    <a:gd name="T77" fmla="*/ 22 h 51"/>
                    <a:gd name="T78" fmla="*/ 20 w 47"/>
                    <a:gd name="T79" fmla="*/ 47 h 51"/>
                    <a:gd name="T80" fmla="*/ 20 w 47"/>
                    <a:gd name="T81" fmla="*/ 47 h 51"/>
                    <a:gd name="T82" fmla="*/ 24 w 47"/>
                    <a:gd name="T83" fmla="*/ 33 h 51"/>
                    <a:gd name="T84" fmla="*/ 29 w 47"/>
                    <a:gd name="T85" fmla="*/ 38 h 51"/>
                    <a:gd name="T86" fmla="*/ 32 w 47"/>
                    <a:gd name="T87" fmla="*/ 21 h 51"/>
                    <a:gd name="T88" fmla="*/ 36 w 47"/>
                    <a:gd name="T89" fmla="*/ 26 h 51"/>
                    <a:gd name="T90" fmla="*/ 32 w 47"/>
                    <a:gd name="T91" fmla="*/ 21 h 51"/>
                    <a:gd name="T92" fmla="*/ 11 w 47"/>
                    <a:gd name="T93" fmla="*/ 35 h 51"/>
                    <a:gd name="T94" fmla="*/ 7 w 47"/>
                    <a:gd name="T95" fmla="*/ 29 h 51"/>
                    <a:gd name="T96" fmla="*/ 20 w 47"/>
                    <a:gd name="T97" fmla="*/ 33 h 51"/>
                    <a:gd name="T98" fmla="*/ 18 w 47"/>
                    <a:gd name="T99" fmla="*/ 29 h 51"/>
                    <a:gd name="T100" fmla="*/ 20 w 47"/>
                    <a:gd name="T101" fmla="*/ 33 h 51"/>
                    <a:gd name="T102" fmla="*/ 32 w 47"/>
                    <a:gd name="T103" fmla="*/ 3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" h="51">
                      <a:moveTo>
                        <a:pt x="28" y="4"/>
                      </a:moveTo>
                      <a:cubicBezTo>
                        <a:pt x="30" y="5"/>
                        <a:pt x="33" y="6"/>
                        <a:pt x="35" y="8"/>
                      </a:cubicBezTo>
                      <a:cubicBezTo>
                        <a:pt x="38" y="12"/>
                        <a:pt x="41" y="17"/>
                        <a:pt x="43" y="22"/>
                      </a:cubicBezTo>
                      <a:cubicBezTo>
                        <a:pt x="43" y="23"/>
                        <a:pt x="44" y="24"/>
                        <a:pt x="44" y="26"/>
                      </a:cubicBezTo>
                      <a:cubicBezTo>
                        <a:pt x="42" y="21"/>
                        <a:pt x="40" y="17"/>
                        <a:pt x="36" y="14"/>
                      </a:cubicBezTo>
                      <a:cubicBezTo>
                        <a:pt x="32" y="11"/>
                        <a:pt x="28" y="8"/>
                        <a:pt x="24" y="5"/>
                      </a:cubicBezTo>
                      <a:cubicBezTo>
                        <a:pt x="28" y="9"/>
                        <a:pt x="33" y="12"/>
                        <a:pt x="37" y="17"/>
                      </a:cubicBezTo>
                      <a:cubicBezTo>
                        <a:pt x="34" y="15"/>
                        <a:pt x="31" y="12"/>
                        <a:pt x="29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31" y="14"/>
                        <a:pt x="34" y="17"/>
                        <a:pt x="37" y="20"/>
                      </a:cubicBezTo>
                      <a:cubicBezTo>
                        <a:pt x="40" y="23"/>
                        <a:pt x="42" y="26"/>
                        <a:pt x="45" y="29"/>
                      </a:cubicBezTo>
                      <a:cubicBezTo>
                        <a:pt x="45" y="30"/>
                        <a:pt x="45" y="30"/>
                        <a:pt x="46" y="31"/>
                      </a:cubicBezTo>
                      <a:cubicBezTo>
                        <a:pt x="46" y="32"/>
                        <a:pt x="46" y="32"/>
                        <a:pt x="46" y="33"/>
                      </a:cubicBezTo>
                      <a:cubicBezTo>
                        <a:pt x="47" y="34"/>
                        <a:pt x="47" y="34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5" y="31"/>
                        <a:pt x="42" y="27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6"/>
                        <a:pt x="40" y="28"/>
                        <a:pt x="40" y="29"/>
                      </a:cubicBezTo>
                      <a:cubicBezTo>
                        <a:pt x="41" y="30"/>
                        <a:pt x="41" y="30"/>
                        <a:pt x="41" y="31"/>
                      </a:cubicBezTo>
                      <a:cubicBezTo>
                        <a:pt x="42" y="33"/>
                        <a:pt x="43" y="35"/>
                        <a:pt x="44" y="37"/>
                      </a:cubicBezTo>
                      <a:cubicBezTo>
                        <a:pt x="44" y="38"/>
                        <a:pt x="44" y="38"/>
                        <a:pt x="44" y="39"/>
                      </a:cubicBezTo>
                      <a:cubicBezTo>
                        <a:pt x="43" y="37"/>
                        <a:pt x="42" y="35"/>
                        <a:pt x="40" y="33"/>
                      </a:cubicBezTo>
                      <a:cubicBezTo>
                        <a:pt x="39" y="31"/>
                        <a:pt x="38" y="29"/>
                        <a:pt x="35" y="28"/>
                      </a:cubicBezTo>
                      <a:cubicBezTo>
                        <a:pt x="38" y="32"/>
                        <a:pt x="38" y="32"/>
                        <a:pt x="37" y="33"/>
                      </a:cubicBez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6" y="31"/>
                        <a:pt x="38" y="35"/>
                        <a:pt x="39" y="39"/>
                      </a:cubicBezTo>
                      <a:cubicBezTo>
                        <a:pt x="37" y="37"/>
                        <a:pt x="36" y="35"/>
                        <a:pt x="34" y="33"/>
                      </a:cubicBezTo>
                      <a:cubicBezTo>
                        <a:pt x="32" y="31"/>
                        <a:pt x="30" y="30"/>
                        <a:pt x="28" y="2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9" y="31"/>
                        <a:pt x="30" y="33"/>
                        <a:pt x="32" y="35"/>
                      </a:cubicBezTo>
                      <a:cubicBezTo>
                        <a:pt x="33" y="38"/>
                        <a:pt x="34" y="40"/>
                        <a:pt x="37" y="42"/>
                      </a:cubicBezTo>
                      <a:cubicBezTo>
                        <a:pt x="36" y="41"/>
                        <a:pt x="36" y="41"/>
                        <a:pt x="35" y="41"/>
                      </a:cubicBezTo>
                      <a:cubicBezTo>
                        <a:pt x="36" y="42"/>
                        <a:pt x="36" y="44"/>
                        <a:pt x="36" y="45"/>
                      </a:cubicBezTo>
                      <a:cubicBezTo>
                        <a:pt x="35" y="42"/>
                        <a:pt x="33" y="39"/>
                        <a:pt x="30" y="37"/>
                      </a:cubicBezTo>
                      <a:cubicBezTo>
                        <a:pt x="31" y="40"/>
                        <a:pt x="31" y="41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1" y="40"/>
                        <a:pt x="27" y="39"/>
                        <a:pt x="25" y="37"/>
                      </a:cubicBezTo>
                      <a:cubicBezTo>
                        <a:pt x="28" y="40"/>
                        <a:pt x="30" y="44"/>
                        <a:pt x="34" y="46"/>
                      </a:cubicBezTo>
                      <a:cubicBezTo>
                        <a:pt x="31" y="45"/>
                        <a:pt x="28" y="42"/>
                        <a:pt x="26" y="40"/>
                      </a:cubicBezTo>
                      <a:cubicBezTo>
                        <a:pt x="24" y="37"/>
                        <a:pt x="21" y="35"/>
                        <a:pt x="18" y="33"/>
                      </a:cubicBezTo>
                      <a:cubicBezTo>
                        <a:pt x="21" y="37"/>
                        <a:pt x="23" y="43"/>
                        <a:pt x="28" y="45"/>
                      </a:cubicBezTo>
                      <a:cubicBezTo>
                        <a:pt x="25" y="45"/>
                        <a:pt x="23" y="43"/>
                        <a:pt x="22" y="41"/>
                      </a:cubicBezTo>
                      <a:cubicBezTo>
                        <a:pt x="21" y="39"/>
                        <a:pt x="20" y="38"/>
                        <a:pt x="18" y="37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9" y="39"/>
                        <a:pt x="19" y="40"/>
                        <a:pt x="20" y="42"/>
                      </a:cubicBezTo>
                      <a:cubicBezTo>
                        <a:pt x="19" y="41"/>
                        <a:pt x="18" y="40"/>
                        <a:pt x="18" y="39"/>
                      </a:cubicBezTo>
                      <a:cubicBezTo>
                        <a:pt x="17" y="37"/>
                        <a:pt x="15" y="36"/>
                        <a:pt x="13" y="35"/>
                      </a:cubicBezTo>
                      <a:cubicBezTo>
                        <a:pt x="14" y="38"/>
                        <a:pt x="16" y="41"/>
                        <a:pt x="19" y="43"/>
                      </a:cubicBezTo>
                      <a:cubicBezTo>
                        <a:pt x="19" y="43"/>
                        <a:pt x="18" y="43"/>
                        <a:pt x="17" y="43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20" y="46"/>
                        <a:pt x="23" y="48"/>
                        <a:pt x="25" y="51"/>
                      </a:cubicBezTo>
                      <a:cubicBezTo>
                        <a:pt x="22" y="49"/>
                        <a:pt x="18" y="48"/>
                        <a:pt x="15" y="45"/>
                      </a:cubicBezTo>
                      <a:cubicBezTo>
                        <a:pt x="14" y="44"/>
                        <a:pt x="14" y="43"/>
                        <a:pt x="13" y="42"/>
                      </a:cubicBezTo>
                      <a:cubicBezTo>
                        <a:pt x="10" y="39"/>
                        <a:pt x="6" y="36"/>
                        <a:pt x="3" y="33"/>
                      </a:cubicBezTo>
                      <a:cubicBezTo>
                        <a:pt x="2" y="31"/>
                        <a:pt x="0" y="29"/>
                        <a:pt x="0" y="26"/>
                      </a:cubicBezTo>
                      <a:cubicBezTo>
                        <a:pt x="2" y="30"/>
                        <a:pt x="5" y="34"/>
                        <a:pt x="8" y="37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6" y="31"/>
                        <a:pt x="3" y="26"/>
                        <a:pt x="1" y="22"/>
                      </a:cubicBezTo>
                      <a:cubicBezTo>
                        <a:pt x="0" y="20"/>
                        <a:pt x="1" y="17"/>
                        <a:pt x="2" y="17"/>
                      </a:cubicBezTo>
                      <a:cubicBezTo>
                        <a:pt x="2" y="15"/>
                        <a:pt x="2" y="14"/>
                        <a:pt x="2" y="12"/>
                      </a:cubicBezTo>
                      <a:cubicBezTo>
                        <a:pt x="3" y="10"/>
                        <a:pt x="4" y="8"/>
                        <a:pt x="6" y="6"/>
                      </a:cubicBezTo>
                      <a:cubicBezTo>
                        <a:pt x="6" y="5"/>
                        <a:pt x="6" y="5"/>
                        <a:pt x="6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9" y="2"/>
                        <a:pt x="10" y="2"/>
                        <a:pt x="12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2" y="3"/>
                        <a:pt x="11" y="3"/>
                        <a:pt x="11" y="2"/>
                      </a:cubicBezTo>
                      <a:cubicBezTo>
                        <a:pt x="12" y="2"/>
                        <a:pt x="13" y="1"/>
                        <a:pt x="15" y="1"/>
                      </a:cubicBezTo>
                      <a:cubicBezTo>
                        <a:pt x="16" y="1"/>
                        <a:pt x="17" y="0"/>
                        <a:pt x="18" y="2"/>
                      </a:cubicBezTo>
                      <a:cubicBezTo>
                        <a:pt x="19" y="3"/>
                        <a:pt x="19" y="3"/>
                        <a:pt x="20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2"/>
                        <a:pt x="19" y="2"/>
                      </a:cubicBezTo>
                      <a:cubicBezTo>
                        <a:pt x="24" y="2"/>
                        <a:pt x="24" y="2"/>
                        <a:pt x="27" y="5"/>
                      </a:cubicBezTo>
                      <a:cubicBezTo>
                        <a:pt x="30" y="7"/>
                        <a:pt x="33" y="9"/>
                        <a:pt x="36" y="11"/>
                      </a:cubicBezTo>
                      <a:cubicBezTo>
                        <a:pt x="34" y="8"/>
                        <a:pt x="30" y="7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moveTo>
                        <a:pt x="14" y="35"/>
                      </a:moveTo>
                      <a:cubicBezTo>
                        <a:pt x="11" y="31"/>
                        <a:pt x="11" y="25"/>
                        <a:pt x="6" y="22"/>
                      </a:cubicBezTo>
                      <a:cubicBezTo>
                        <a:pt x="8" y="27"/>
                        <a:pt x="10" y="31"/>
                        <a:pt x="14" y="35"/>
                      </a:cubicBezTo>
                      <a:moveTo>
                        <a:pt x="20" y="47"/>
                      </a:moveTo>
                      <a:cubicBezTo>
                        <a:pt x="17" y="44"/>
                        <a:pt x="13" y="40"/>
                        <a:pt x="10" y="36"/>
                      </a:cubicBezTo>
                      <a:cubicBezTo>
                        <a:pt x="11" y="39"/>
                        <a:pt x="17" y="46"/>
                        <a:pt x="20" y="47"/>
                      </a:cubicBezTo>
                      <a:moveTo>
                        <a:pt x="25" y="32"/>
                      </a:move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6" y="35"/>
                        <a:pt x="27" y="37"/>
                        <a:pt x="29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8" y="36"/>
                        <a:pt x="26" y="34"/>
                        <a:pt x="25" y="32"/>
                      </a:cubicBezTo>
                      <a:moveTo>
                        <a:pt x="32" y="21"/>
                      </a:move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3" y="23"/>
                        <a:pt x="34" y="25"/>
                        <a:pt x="36" y="26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5" y="24"/>
                        <a:pt x="33" y="22"/>
                        <a:pt x="32" y="21"/>
                      </a:cubicBezTo>
                      <a:moveTo>
                        <a:pt x="10" y="35"/>
                      </a:move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0" y="33"/>
                        <a:pt x="8" y="31"/>
                        <a:pt x="7" y="28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31"/>
                        <a:pt x="9" y="33"/>
                        <a:pt x="10" y="35"/>
                      </a:cubicBezTo>
                      <a:moveTo>
                        <a:pt x="20" y="33"/>
                      </a:move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1"/>
                        <a:pt x="19" y="30"/>
                        <a:pt x="18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8" y="30"/>
                        <a:pt x="19" y="32"/>
                        <a:pt x="20" y="33"/>
                      </a:cubicBezTo>
                      <a:moveTo>
                        <a:pt x="28" y="26"/>
                      </a:moveTo>
                      <a:cubicBezTo>
                        <a:pt x="29" y="27"/>
                        <a:pt x="30" y="28"/>
                        <a:pt x="32" y="30"/>
                      </a:cubicBezTo>
                      <a:cubicBezTo>
                        <a:pt x="31" y="28"/>
                        <a:pt x="30" y="26"/>
                        <a:pt x="28" y="2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41" y="916"/>
                  <a:ext cx="13" cy="14"/>
                </a:xfrm>
                <a:custGeom>
                  <a:avLst/>
                  <a:gdLst>
                    <a:gd name="T0" fmla="*/ 6 w 16"/>
                    <a:gd name="T1" fmla="*/ 17 h 17"/>
                    <a:gd name="T2" fmla="*/ 8 w 16"/>
                    <a:gd name="T3" fmla="*/ 17 h 17"/>
                    <a:gd name="T4" fmla="*/ 10 w 16"/>
                    <a:gd name="T5" fmla="*/ 15 h 17"/>
                    <a:gd name="T6" fmla="*/ 11 w 16"/>
                    <a:gd name="T7" fmla="*/ 16 h 17"/>
                    <a:gd name="T8" fmla="*/ 13 w 16"/>
                    <a:gd name="T9" fmla="*/ 13 h 17"/>
                    <a:gd name="T10" fmla="*/ 13 w 16"/>
                    <a:gd name="T11" fmla="*/ 13 h 17"/>
                    <a:gd name="T12" fmla="*/ 14 w 16"/>
                    <a:gd name="T13" fmla="*/ 9 h 17"/>
                    <a:gd name="T14" fmla="*/ 15 w 16"/>
                    <a:gd name="T15" fmla="*/ 5 h 17"/>
                    <a:gd name="T16" fmla="*/ 11 w 16"/>
                    <a:gd name="T17" fmla="*/ 1 h 17"/>
                    <a:gd name="T18" fmla="*/ 8 w 16"/>
                    <a:gd name="T19" fmla="*/ 1 h 17"/>
                    <a:gd name="T20" fmla="*/ 9 w 16"/>
                    <a:gd name="T21" fmla="*/ 1 h 17"/>
                    <a:gd name="T22" fmla="*/ 7 w 16"/>
                    <a:gd name="T23" fmla="*/ 2 h 17"/>
                    <a:gd name="T24" fmla="*/ 6 w 16"/>
                    <a:gd name="T25" fmla="*/ 3 h 17"/>
                    <a:gd name="T26" fmla="*/ 4 w 16"/>
                    <a:gd name="T27" fmla="*/ 4 h 17"/>
                    <a:gd name="T28" fmla="*/ 3 w 16"/>
                    <a:gd name="T29" fmla="*/ 5 h 17"/>
                    <a:gd name="T30" fmla="*/ 3 w 16"/>
                    <a:gd name="T31" fmla="*/ 6 h 17"/>
                    <a:gd name="T32" fmla="*/ 0 w 16"/>
                    <a:gd name="T33" fmla="*/ 10 h 17"/>
                    <a:gd name="T34" fmla="*/ 1 w 16"/>
                    <a:gd name="T35" fmla="*/ 11 h 17"/>
                    <a:gd name="T36" fmla="*/ 2 w 16"/>
                    <a:gd name="T37" fmla="*/ 12 h 17"/>
                    <a:gd name="T38" fmla="*/ 1 w 16"/>
                    <a:gd name="T39" fmla="*/ 14 h 17"/>
                    <a:gd name="T40" fmla="*/ 2 w 16"/>
                    <a:gd name="T41" fmla="*/ 13 h 17"/>
                    <a:gd name="T42" fmla="*/ 4 w 16"/>
                    <a:gd name="T43" fmla="*/ 17 h 17"/>
                    <a:gd name="T44" fmla="*/ 6 w 16"/>
                    <a:gd name="T4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" h="17">
                      <a:moveTo>
                        <a:pt x="6" y="17"/>
                      </a:moveTo>
                      <a:cubicBezTo>
                        <a:pt x="8" y="16"/>
                        <a:pt x="7" y="17"/>
                        <a:pt x="8" y="17"/>
                      </a:cubicBezTo>
                      <a:cubicBezTo>
                        <a:pt x="8" y="17"/>
                        <a:pt x="8" y="16"/>
                        <a:pt x="10" y="15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4"/>
                        <a:pt x="13" y="14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2"/>
                        <a:pt x="14" y="11"/>
                        <a:pt x="14" y="9"/>
                      </a:cubicBezTo>
                      <a:cubicBezTo>
                        <a:pt x="16" y="10"/>
                        <a:pt x="14" y="5"/>
                        <a:pt x="15" y="5"/>
                      </a:cubicBezTo>
                      <a:cubicBezTo>
                        <a:pt x="14" y="3"/>
                        <a:pt x="13" y="1"/>
                        <a:pt x="11" y="1"/>
                      </a:cubicBezTo>
                      <a:cubicBezTo>
                        <a:pt x="10" y="0"/>
                        <a:pt x="10" y="1"/>
                        <a:pt x="8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2"/>
                        <a:pt x="8" y="2"/>
                        <a:pt x="7" y="2"/>
                      </a:cubicBezTo>
                      <a:cubicBezTo>
                        <a:pt x="7" y="2"/>
                        <a:pt x="7" y="3"/>
                        <a:pt x="6" y="3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2" y="7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2" y="12"/>
                      </a:cubicBezTo>
                      <a:cubicBezTo>
                        <a:pt x="2" y="12"/>
                        <a:pt x="2" y="13"/>
                        <a:pt x="1" y="1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4"/>
                        <a:pt x="4" y="16"/>
                        <a:pt x="4" y="17"/>
                      </a:cubicBezTo>
                      <a:cubicBezTo>
                        <a:pt x="4" y="17"/>
                        <a:pt x="5" y="17"/>
                        <a:pt x="6" y="17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9" y="908"/>
                  <a:ext cx="43" cy="51"/>
                </a:xfrm>
                <a:custGeom>
                  <a:avLst/>
                  <a:gdLst>
                    <a:gd name="T0" fmla="*/ 39 w 52"/>
                    <a:gd name="T1" fmla="*/ 0 h 63"/>
                    <a:gd name="T2" fmla="*/ 22 w 52"/>
                    <a:gd name="T3" fmla="*/ 3 h 63"/>
                    <a:gd name="T4" fmla="*/ 6 w 52"/>
                    <a:gd name="T5" fmla="*/ 18 h 63"/>
                    <a:gd name="T6" fmla="*/ 1 w 52"/>
                    <a:gd name="T7" fmla="*/ 33 h 63"/>
                    <a:gd name="T8" fmla="*/ 3 w 52"/>
                    <a:gd name="T9" fmla="*/ 53 h 63"/>
                    <a:gd name="T10" fmla="*/ 12 w 52"/>
                    <a:gd name="T11" fmla="*/ 62 h 63"/>
                    <a:gd name="T12" fmla="*/ 18 w 52"/>
                    <a:gd name="T13" fmla="*/ 63 h 63"/>
                    <a:gd name="T14" fmla="*/ 36 w 52"/>
                    <a:gd name="T15" fmla="*/ 56 h 63"/>
                    <a:gd name="T16" fmla="*/ 46 w 52"/>
                    <a:gd name="T17" fmla="*/ 43 h 63"/>
                    <a:gd name="T18" fmla="*/ 49 w 52"/>
                    <a:gd name="T19" fmla="*/ 13 h 63"/>
                    <a:gd name="T20" fmla="*/ 45 w 52"/>
                    <a:gd name="T21" fmla="*/ 8 h 63"/>
                    <a:gd name="T22" fmla="*/ 41 w 52"/>
                    <a:gd name="T23" fmla="*/ 2 h 63"/>
                    <a:gd name="T24" fmla="*/ 39 w 52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63">
                      <a:moveTo>
                        <a:pt x="39" y="0"/>
                      </a:moveTo>
                      <a:cubicBezTo>
                        <a:pt x="33" y="1"/>
                        <a:pt x="27" y="1"/>
                        <a:pt x="22" y="3"/>
                      </a:cubicBezTo>
                      <a:cubicBezTo>
                        <a:pt x="15" y="6"/>
                        <a:pt x="9" y="11"/>
                        <a:pt x="6" y="18"/>
                      </a:cubicBezTo>
                      <a:cubicBezTo>
                        <a:pt x="4" y="23"/>
                        <a:pt x="2" y="28"/>
                        <a:pt x="1" y="33"/>
                      </a:cubicBezTo>
                      <a:cubicBezTo>
                        <a:pt x="0" y="40"/>
                        <a:pt x="1" y="47"/>
                        <a:pt x="3" y="53"/>
                      </a:cubicBezTo>
                      <a:cubicBezTo>
                        <a:pt x="4" y="57"/>
                        <a:pt x="7" y="60"/>
                        <a:pt x="12" y="62"/>
                      </a:cubicBezTo>
                      <a:cubicBezTo>
                        <a:pt x="14" y="63"/>
                        <a:pt x="17" y="63"/>
                        <a:pt x="18" y="63"/>
                      </a:cubicBezTo>
                      <a:cubicBezTo>
                        <a:pt x="26" y="63"/>
                        <a:pt x="31" y="61"/>
                        <a:pt x="36" y="56"/>
                      </a:cubicBezTo>
                      <a:cubicBezTo>
                        <a:pt x="40" y="52"/>
                        <a:pt x="44" y="48"/>
                        <a:pt x="46" y="43"/>
                      </a:cubicBezTo>
                      <a:cubicBezTo>
                        <a:pt x="51" y="33"/>
                        <a:pt x="52" y="23"/>
                        <a:pt x="49" y="13"/>
                      </a:cubicBezTo>
                      <a:cubicBezTo>
                        <a:pt x="48" y="11"/>
                        <a:pt x="47" y="9"/>
                        <a:pt x="45" y="8"/>
                      </a:cubicBezTo>
                      <a:cubicBezTo>
                        <a:pt x="44" y="6"/>
                        <a:pt x="43" y="4"/>
                        <a:pt x="41" y="2"/>
                      </a:cubicBezTo>
                      <a:cubicBezTo>
                        <a:pt x="41" y="1"/>
                        <a:pt x="40" y="0"/>
                        <a:pt x="39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353" y="910"/>
                  <a:ext cx="37" cy="43"/>
                </a:xfrm>
                <a:custGeom>
                  <a:avLst/>
                  <a:gdLst>
                    <a:gd name="T0" fmla="*/ 45 w 46"/>
                    <a:gd name="T1" fmla="*/ 28 h 53"/>
                    <a:gd name="T2" fmla="*/ 34 w 46"/>
                    <a:gd name="T3" fmla="*/ 45 h 53"/>
                    <a:gd name="T4" fmla="*/ 42 w 46"/>
                    <a:gd name="T5" fmla="*/ 17 h 53"/>
                    <a:gd name="T6" fmla="*/ 40 w 46"/>
                    <a:gd name="T7" fmla="*/ 23 h 53"/>
                    <a:gd name="T8" fmla="*/ 36 w 46"/>
                    <a:gd name="T9" fmla="*/ 36 h 53"/>
                    <a:gd name="T10" fmla="*/ 30 w 46"/>
                    <a:gd name="T11" fmla="*/ 49 h 53"/>
                    <a:gd name="T12" fmla="*/ 27 w 46"/>
                    <a:gd name="T13" fmla="*/ 53 h 53"/>
                    <a:gd name="T14" fmla="*/ 33 w 46"/>
                    <a:gd name="T15" fmla="*/ 39 h 53"/>
                    <a:gd name="T16" fmla="*/ 29 w 46"/>
                    <a:gd name="T17" fmla="*/ 43 h 53"/>
                    <a:gd name="T18" fmla="*/ 24 w 46"/>
                    <a:gd name="T19" fmla="*/ 51 h 53"/>
                    <a:gd name="T20" fmla="*/ 26 w 46"/>
                    <a:gd name="T21" fmla="*/ 45 h 53"/>
                    <a:gd name="T22" fmla="*/ 24 w 46"/>
                    <a:gd name="T23" fmla="*/ 43 h 53"/>
                    <a:gd name="T24" fmla="*/ 20 w 46"/>
                    <a:gd name="T25" fmla="*/ 47 h 53"/>
                    <a:gd name="T26" fmla="*/ 24 w 46"/>
                    <a:gd name="T27" fmla="*/ 32 h 53"/>
                    <a:gd name="T28" fmla="*/ 19 w 46"/>
                    <a:gd name="T29" fmla="*/ 39 h 53"/>
                    <a:gd name="T30" fmla="*/ 16 w 46"/>
                    <a:gd name="T31" fmla="*/ 45 h 53"/>
                    <a:gd name="T32" fmla="*/ 16 w 46"/>
                    <a:gd name="T33" fmla="*/ 39 h 53"/>
                    <a:gd name="T34" fmla="*/ 12 w 46"/>
                    <a:gd name="T35" fmla="*/ 43 h 53"/>
                    <a:gd name="T36" fmla="*/ 11 w 46"/>
                    <a:gd name="T37" fmla="*/ 47 h 53"/>
                    <a:gd name="T38" fmla="*/ 14 w 46"/>
                    <a:gd name="T39" fmla="*/ 26 h 53"/>
                    <a:gd name="T40" fmla="*/ 9 w 46"/>
                    <a:gd name="T41" fmla="*/ 33 h 53"/>
                    <a:gd name="T42" fmla="*/ 10 w 46"/>
                    <a:gd name="T43" fmla="*/ 28 h 53"/>
                    <a:gd name="T44" fmla="*/ 8 w 46"/>
                    <a:gd name="T45" fmla="*/ 28 h 53"/>
                    <a:gd name="T46" fmla="*/ 6 w 46"/>
                    <a:gd name="T47" fmla="*/ 32 h 53"/>
                    <a:gd name="T48" fmla="*/ 5 w 46"/>
                    <a:gd name="T49" fmla="*/ 30 h 53"/>
                    <a:gd name="T50" fmla="*/ 2 w 46"/>
                    <a:gd name="T51" fmla="*/ 29 h 53"/>
                    <a:gd name="T52" fmla="*/ 7 w 46"/>
                    <a:gd name="T53" fmla="*/ 12 h 53"/>
                    <a:gd name="T54" fmla="*/ 6 w 46"/>
                    <a:gd name="T55" fmla="*/ 19 h 53"/>
                    <a:gd name="T56" fmla="*/ 15 w 46"/>
                    <a:gd name="T57" fmla="*/ 4 h 53"/>
                    <a:gd name="T58" fmla="*/ 25 w 46"/>
                    <a:gd name="T59" fmla="*/ 0 h 53"/>
                    <a:gd name="T60" fmla="*/ 34 w 46"/>
                    <a:gd name="T61" fmla="*/ 0 h 53"/>
                    <a:gd name="T62" fmla="*/ 37 w 46"/>
                    <a:gd name="T63" fmla="*/ 5 h 53"/>
                    <a:gd name="T64" fmla="*/ 38 w 46"/>
                    <a:gd name="T65" fmla="*/ 5 h 53"/>
                    <a:gd name="T66" fmla="*/ 41 w 46"/>
                    <a:gd name="T67" fmla="*/ 6 h 53"/>
                    <a:gd name="T68" fmla="*/ 42 w 46"/>
                    <a:gd name="T69" fmla="*/ 12 h 53"/>
                    <a:gd name="T70" fmla="*/ 43 w 46"/>
                    <a:gd name="T71" fmla="*/ 10 h 53"/>
                    <a:gd name="T72" fmla="*/ 43 w 46"/>
                    <a:gd name="T73" fmla="*/ 30 h 53"/>
                    <a:gd name="T74" fmla="*/ 46 w 46"/>
                    <a:gd name="T75" fmla="*/ 19 h 53"/>
                    <a:gd name="T76" fmla="*/ 18 w 46"/>
                    <a:gd name="T77" fmla="*/ 9 h 53"/>
                    <a:gd name="T78" fmla="*/ 2 w 46"/>
                    <a:gd name="T79" fmla="*/ 35 h 53"/>
                    <a:gd name="T80" fmla="*/ 2 w 46"/>
                    <a:gd name="T81" fmla="*/ 35 h 53"/>
                    <a:gd name="T82" fmla="*/ 17 w 46"/>
                    <a:gd name="T83" fmla="*/ 31 h 53"/>
                    <a:gd name="T84" fmla="*/ 15 w 46"/>
                    <a:gd name="T85" fmla="*/ 38 h 53"/>
                    <a:gd name="T86" fmla="*/ 32 w 46"/>
                    <a:gd name="T87" fmla="*/ 31 h 53"/>
                    <a:gd name="T88" fmla="*/ 30 w 46"/>
                    <a:gd name="T89" fmla="*/ 38 h 53"/>
                    <a:gd name="T90" fmla="*/ 32 w 46"/>
                    <a:gd name="T91" fmla="*/ 31 h 53"/>
                    <a:gd name="T92" fmla="*/ 9 w 46"/>
                    <a:gd name="T93" fmla="*/ 20 h 53"/>
                    <a:gd name="T94" fmla="*/ 12 w 46"/>
                    <a:gd name="T95" fmla="*/ 13 h 53"/>
                    <a:gd name="T96" fmla="*/ 15 w 46"/>
                    <a:gd name="T97" fmla="*/ 27 h 53"/>
                    <a:gd name="T98" fmla="*/ 18 w 46"/>
                    <a:gd name="T99" fmla="*/ 23 h 53"/>
                    <a:gd name="T100" fmla="*/ 15 w 46"/>
                    <a:gd name="T101" fmla="*/ 27 h 53"/>
                    <a:gd name="T102" fmla="*/ 24 w 46"/>
                    <a:gd name="T103" fmla="*/ 36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6" h="53">
                      <a:moveTo>
                        <a:pt x="46" y="19"/>
                      </a:moveTo>
                      <a:cubicBezTo>
                        <a:pt x="45" y="22"/>
                        <a:pt x="46" y="25"/>
                        <a:pt x="45" y="28"/>
                      </a:cubicBezTo>
                      <a:cubicBezTo>
                        <a:pt x="43" y="33"/>
                        <a:pt x="41" y="38"/>
                        <a:pt x="37" y="42"/>
                      </a:cubicBezTo>
                      <a:cubicBezTo>
                        <a:pt x="36" y="43"/>
                        <a:pt x="35" y="44"/>
                        <a:pt x="34" y="45"/>
                      </a:cubicBezTo>
                      <a:cubicBezTo>
                        <a:pt x="37" y="41"/>
                        <a:pt x="40" y="37"/>
                        <a:pt x="41" y="32"/>
                      </a:cubicBezTo>
                      <a:cubicBezTo>
                        <a:pt x="42" y="27"/>
                        <a:pt x="42" y="22"/>
                        <a:pt x="42" y="17"/>
                      </a:cubicBezTo>
                      <a:cubicBezTo>
                        <a:pt x="41" y="22"/>
                        <a:pt x="41" y="28"/>
                        <a:pt x="39" y="34"/>
                      </a:cubicBezTo>
                      <a:cubicBezTo>
                        <a:pt x="39" y="30"/>
                        <a:pt x="39" y="27"/>
                        <a:pt x="40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8" y="27"/>
                        <a:pt x="36" y="31"/>
                        <a:pt x="36" y="36"/>
                      </a:cubicBezTo>
                      <a:cubicBezTo>
                        <a:pt x="35" y="40"/>
                        <a:pt x="33" y="44"/>
                        <a:pt x="31" y="47"/>
                      </a:cubicBezTo>
                      <a:cubicBezTo>
                        <a:pt x="31" y="48"/>
                        <a:pt x="31" y="49"/>
                        <a:pt x="30" y="49"/>
                      </a:cubicBezTo>
                      <a:cubicBezTo>
                        <a:pt x="30" y="50"/>
                        <a:pt x="29" y="51"/>
                        <a:pt x="29" y="51"/>
                      </a:cubicBezTo>
                      <a:cubicBezTo>
                        <a:pt x="28" y="52"/>
                        <a:pt x="28" y="52"/>
                        <a:pt x="27" y="53"/>
                      </a:cubicBezTo>
                      <a:cubicBezTo>
                        <a:pt x="27" y="52"/>
                        <a:pt x="27" y="52"/>
                        <a:pt x="27" y="52"/>
                      </a:cubicBezTo>
                      <a:cubicBezTo>
                        <a:pt x="30" y="49"/>
                        <a:pt x="32" y="44"/>
                        <a:pt x="33" y="39"/>
                      </a:cubicBezTo>
                      <a:cubicBezTo>
                        <a:pt x="33" y="39"/>
                        <a:pt x="33" y="40"/>
                        <a:pt x="32" y="40"/>
                      </a:cubicBezTo>
                      <a:cubicBezTo>
                        <a:pt x="31" y="41"/>
                        <a:pt x="30" y="42"/>
                        <a:pt x="29" y="43"/>
                      </a:cubicBezTo>
                      <a:cubicBezTo>
                        <a:pt x="29" y="44"/>
                        <a:pt x="28" y="44"/>
                        <a:pt x="28" y="45"/>
                      </a:cubicBezTo>
                      <a:cubicBezTo>
                        <a:pt x="26" y="47"/>
                        <a:pt x="25" y="49"/>
                        <a:pt x="24" y="51"/>
                      </a:cubicBezTo>
                      <a:cubicBezTo>
                        <a:pt x="23" y="51"/>
                        <a:pt x="23" y="51"/>
                        <a:pt x="23" y="52"/>
                      </a:cubicBezTo>
                      <a:cubicBezTo>
                        <a:pt x="24" y="50"/>
                        <a:pt x="25" y="48"/>
                        <a:pt x="26" y="45"/>
                      </a:cubicBezTo>
                      <a:cubicBezTo>
                        <a:pt x="27" y="43"/>
                        <a:pt x="28" y="41"/>
                        <a:pt x="28" y="38"/>
                      </a:cubicBezTo>
                      <a:cubicBezTo>
                        <a:pt x="25" y="42"/>
                        <a:pt x="25" y="42"/>
                        <a:pt x="24" y="43"/>
                      </a:cubicBezTo>
                      <a:cubicBezTo>
                        <a:pt x="26" y="38"/>
                        <a:pt x="26" y="38"/>
                        <a:pt x="26" y="36"/>
                      </a:cubicBezTo>
                      <a:cubicBezTo>
                        <a:pt x="25" y="40"/>
                        <a:pt x="23" y="44"/>
                        <a:pt x="20" y="47"/>
                      </a:cubicBezTo>
                      <a:cubicBezTo>
                        <a:pt x="21" y="44"/>
                        <a:pt x="22" y="42"/>
                        <a:pt x="22" y="39"/>
                      </a:cubicBezTo>
                      <a:cubicBezTo>
                        <a:pt x="23" y="37"/>
                        <a:pt x="23" y="34"/>
                        <a:pt x="24" y="32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34"/>
                        <a:pt x="21" y="37"/>
                        <a:pt x="19" y="39"/>
                      </a:cubicBezTo>
                      <a:cubicBezTo>
                        <a:pt x="18" y="41"/>
                        <a:pt x="16" y="44"/>
                        <a:pt x="16" y="47"/>
                      </a:cubicBezTo>
                      <a:cubicBezTo>
                        <a:pt x="16" y="46"/>
                        <a:pt x="16" y="46"/>
                        <a:pt x="16" y="45"/>
                      </a:cubicBezTo>
                      <a:cubicBezTo>
                        <a:pt x="15" y="46"/>
                        <a:pt x="14" y="47"/>
                        <a:pt x="13" y="48"/>
                      </a:cubicBezTo>
                      <a:cubicBezTo>
                        <a:pt x="15" y="45"/>
                        <a:pt x="16" y="42"/>
                        <a:pt x="16" y="39"/>
                      </a:cubicBezTo>
                      <a:cubicBezTo>
                        <a:pt x="15" y="40"/>
                        <a:pt x="14" y="42"/>
                        <a:pt x="12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4" y="40"/>
                        <a:pt x="13" y="37"/>
                        <a:pt x="14" y="34"/>
                      </a:cubicBezTo>
                      <a:cubicBezTo>
                        <a:pt x="13" y="38"/>
                        <a:pt x="10" y="42"/>
                        <a:pt x="11" y="47"/>
                      </a:cubicBezTo>
                      <a:cubicBezTo>
                        <a:pt x="10" y="43"/>
                        <a:pt x="11" y="40"/>
                        <a:pt x="12" y="36"/>
                      </a:cubicBezTo>
                      <a:cubicBezTo>
                        <a:pt x="13" y="33"/>
                        <a:pt x="14" y="29"/>
                        <a:pt x="14" y="26"/>
                      </a:cubicBezTo>
                      <a:cubicBezTo>
                        <a:pt x="12" y="31"/>
                        <a:pt x="8" y="35"/>
                        <a:pt x="9" y="41"/>
                      </a:cubicBezTo>
                      <a:cubicBezTo>
                        <a:pt x="8" y="38"/>
                        <a:pt x="8" y="35"/>
                        <a:pt x="9" y="33"/>
                      </a:cubicBezTo>
                      <a:cubicBezTo>
                        <a:pt x="10" y="31"/>
                        <a:pt x="10" y="30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9" y="29"/>
                        <a:pt x="8" y="30"/>
                        <a:pt x="7" y="31"/>
                      </a:cubicBezTo>
                      <a:cubicBezTo>
                        <a:pt x="8" y="30"/>
                        <a:pt x="8" y="29"/>
                        <a:pt x="8" y="28"/>
                      </a:cubicBezTo>
                      <a:cubicBezTo>
                        <a:pt x="10" y="26"/>
                        <a:pt x="10" y="24"/>
                        <a:pt x="10" y="21"/>
                      </a:cubicBezTo>
                      <a:cubicBezTo>
                        <a:pt x="7" y="25"/>
                        <a:pt x="6" y="28"/>
                        <a:pt x="6" y="32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4" y="34"/>
                        <a:pt x="3" y="37"/>
                        <a:pt x="2" y="41"/>
                      </a:cubicBezTo>
                      <a:cubicBezTo>
                        <a:pt x="2" y="37"/>
                        <a:pt x="0" y="33"/>
                        <a:pt x="2" y="29"/>
                      </a:cubicBezTo>
                      <a:cubicBezTo>
                        <a:pt x="2" y="28"/>
                        <a:pt x="3" y="27"/>
                        <a:pt x="3" y="25"/>
                      </a:cubicBezTo>
                      <a:cubicBezTo>
                        <a:pt x="4" y="21"/>
                        <a:pt x="5" y="16"/>
                        <a:pt x="7" y="12"/>
                      </a:cubicBezTo>
                      <a:cubicBezTo>
                        <a:pt x="8" y="9"/>
                        <a:pt x="9" y="7"/>
                        <a:pt x="12" y="5"/>
                      </a:cubicBezTo>
                      <a:cubicBezTo>
                        <a:pt x="9" y="10"/>
                        <a:pt x="7" y="14"/>
                        <a:pt x="6" y="19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10" y="13"/>
                        <a:pt x="12" y="9"/>
                        <a:pt x="15" y="4"/>
                      </a:cubicBezTo>
                      <a:cubicBezTo>
                        <a:pt x="17" y="3"/>
                        <a:pt x="19" y="2"/>
                        <a:pt x="20" y="2"/>
                      </a:cubicBezTo>
                      <a:cubicBezTo>
                        <a:pt x="22" y="2"/>
                        <a:pt x="23" y="1"/>
                        <a:pt x="25" y="0"/>
                      </a:cubicBezTo>
                      <a:cubicBezTo>
                        <a:pt x="27" y="0"/>
                        <a:pt x="30" y="0"/>
                        <a:pt x="32" y="0"/>
                      </a:cubicBezTo>
                      <a:cubicBezTo>
                        <a:pt x="33" y="0"/>
                        <a:pt x="33" y="0"/>
                        <a:pt x="34" y="0"/>
                      </a:cubicBezTo>
                      <a:cubicBezTo>
                        <a:pt x="34" y="0"/>
                        <a:pt x="35" y="0"/>
                        <a:pt x="35" y="0"/>
                      </a:cubicBezTo>
                      <a:cubicBezTo>
                        <a:pt x="37" y="1"/>
                        <a:pt x="38" y="3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9" y="4"/>
                        <a:pt x="41" y="5"/>
                        <a:pt x="41" y="6"/>
                      </a:cubicBezTo>
                      <a:cubicBezTo>
                        <a:pt x="42" y="7"/>
                        <a:pt x="43" y="8"/>
                        <a:pt x="42" y="9"/>
                      </a:cubicBezTo>
                      <a:cubicBezTo>
                        <a:pt x="42" y="10"/>
                        <a:pt x="42" y="11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5" y="15"/>
                        <a:pt x="45" y="15"/>
                        <a:pt x="44" y="19"/>
                      </a:cubicBezTo>
                      <a:cubicBezTo>
                        <a:pt x="43" y="23"/>
                        <a:pt x="43" y="26"/>
                        <a:pt x="43" y="30"/>
                      </a:cubicBezTo>
                      <a:cubicBezTo>
                        <a:pt x="45" y="27"/>
                        <a:pt x="44" y="23"/>
                        <a:pt x="45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moveTo>
                        <a:pt x="11" y="23"/>
                      </a:moveTo>
                      <a:cubicBezTo>
                        <a:pt x="13" y="18"/>
                        <a:pt x="18" y="15"/>
                        <a:pt x="18" y="9"/>
                      </a:cubicBezTo>
                      <a:cubicBezTo>
                        <a:pt x="14" y="13"/>
                        <a:pt x="12" y="18"/>
                        <a:pt x="11" y="23"/>
                      </a:cubicBezTo>
                      <a:moveTo>
                        <a:pt x="2" y="35"/>
                      </a:moveTo>
                      <a:cubicBezTo>
                        <a:pt x="4" y="30"/>
                        <a:pt x="6" y="25"/>
                        <a:pt x="7" y="20"/>
                      </a:cubicBezTo>
                      <a:cubicBezTo>
                        <a:pt x="5" y="23"/>
                        <a:pt x="2" y="32"/>
                        <a:pt x="2" y="35"/>
                      </a:cubicBezTo>
                      <a:moveTo>
                        <a:pt x="18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6" y="33"/>
                        <a:pt x="15" y="36"/>
                        <a:pt x="14" y="38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6" y="36"/>
                        <a:pt x="17" y="34"/>
                        <a:pt x="18" y="31"/>
                      </a:cubicBezTo>
                      <a:moveTo>
                        <a:pt x="32" y="31"/>
                      </a:move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31" y="33"/>
                        <a:pt x="30" y="36"/>
                        <a:pt x="30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6"/>
                        <a:pt x="32" y="34"/>
                        <a:pt x="32" y="31"/>
                      </a:cubicBezTo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10" y="18"/>
                        <a:pt x="11" y="15"/>
                        <a:pt x="13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5"/>
                        <a:pt x="10" y="17"/>
                        <a:pt x="8" y="20"/>
                      </a:cubicBezTo>
                      <a:moveTo>
                        <a:pt x="15" y="27"/>
                      </a:move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7" y="26"/>
                        <a:pt x="17" y="24"/>
                        <a:pt x="18" y="23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6" y="26"/>
                        <a:pt x="15" y="27"/>
                      </a:cubicBezTo>
                      <a:moveTo>
                        <a:pt x="26" y="30"/>
                      </a:moveTo>
                      <a:cubicBezTo>
                        <a:pt x="25" y="32"/>
                        <a:pt x="25" y="34"/>
                        <a:pt x="24" y="36"/>
                      </a:cubicBezTo>
                      <a:cubicBezTo>
                        <a:pt x="26" y="34"/>
                        <a:pt x="26" y="32"/>
                        <a:pt x="26" y="3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57" y="949"/>
                  <a:ext cx="14" cy="11"/>
                </a:xfrm>
                <a:custGeom>
                  <a:avLst/>
                  <a:gdLst>
                    <a:gd name="T0" fmla="*/ 1 w 18"/>
                    <a:gd name="T1" fmla="*/ 9 h 14"/>
                    <a:gd name="T2" fmla="*/ 2 w 18"/>
                    <a:gd name="T3" fmla="*/ 10 h 14"/>
                    <a:gd name="T4" fmla="*/ 4 w 18"/>
                    <a:gd name="T5" fmla="*/ 11 h 14"/>
                    <a:gd name="T6" fmla="*/ 4 w 18"/>
                    <a:gd name="T7" fmla="*/ 13 h 14"/>
                    <a:gd name="T8" fmla="*/ 8 w 18"/>
                    <a:gd name="T9" fmla="*/ 13 h 14"/>
                    <a:gd name="T10" fmla="*/ 8 w 18"/>
                    <a:gd name="T11" fmla="*/ 13 h 14"/>
                    <a:gd name="T12" fmla="*/ 12 w 18"/>
                    <a:gd name="T13" fmla="*/ 12 h 14"/>
                    <a:gd name="T14" fmla="*/ 16 w 18"/>
                    <a:gd name="T15" fmla="*/ 11 h 14"/>
                    <a:gd name="T16" fmla="*/ 18 w 18"/>
                    <a:gd name="T17" fmla="*/ 5 h 14"/>
                    <a:gd name="T18" fmla="*/ 16 w 18"/>
                    <a:gd name="T19" fmla="*/ 3 h 14"/>
                    <a:gd name="T20" fmla="*/ 16 w 18"/>
                    <a:gd name="T21" fmla="*/ 3 h 14"/>
                    <a:gd name="T22" fmla="*/ 15 w 18"/>
                    <a:gd name="T23" fmla="*/ 2 h 14"/>
                    <a:gd name="T24" fmla="*/ 13 w 18"/>
                    <a:gd name="T25" fmla="*/ 1 h 14"/>
                    <a:gd name="T26" fmla="*/ 11 w 18"/>
                    <a:gd name="T27" fmla="*/ 0 h 14"/>
                    <a:gd name="T28" fmla="*/ 11 w 18"/>
                    <a:gd name="T29" fmla="*/ 0 h 14"/>
                    <a:gd name="T30" fmla="*/ 9 w 18"/>
                    <a:gd name="T31" fmla="*/ 0 h 14"/>
                    <a:gd name="T32" fmla="*/ 4 w 18"/>
                    <a:gd name="T33" fmla="*/ 0 h 14"/>
                    <a:gd name="T34" fmla="*/ 4 w 18"/>
                    <a:gd name="T35" fmla="*/ 1 h 14"/>
                    <a:gd name="T36" fmla="*/ 3 w 18"/>
                    <a:gd name="T37" fmla="*/ 2 h 14"/>
                    <a:gd name="T38" fmla="*/ 1 w 18"/>
                    <a:gd name="T39" fmla="*/ 3 h 14"/>
                    <a:gd name="T40" fmla="*/ 2 w 18"/>
                    <a:gd name="T41" fmla="*/ 3 h 14"/>
                    <a:gd name="T42" fmla="*/ 0 w 18"/>
                    <a:gd name="T43" fmla="*/ 7 h 14"/>
                    <a:gd name="T44" fmla="*/ 1 w 18"/>
                    <a:gd name="T45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" h="14">
                      <a:moveTo>
                        <a:pt x="1" y="9"/>
                      </a:moveTo>
                      <a:cubicBezTo>
                        <a:pt x="2" y="10"/>
                        <a:pt x="1" y="9"/>
                        <a:pt x="2" y="10"/>
                      </a:cubicBezTo>
                      <a:cubicBezTo>
                        <a:pt x="2" y="11"/>
                        <a:pt x="3" y="10"/>
                        <a:pt x="4" y="11"/>
                      </a:cubicBezTo>
                      <a:cubicBezTo>
                        <a:pt x="4" y="12"/>
                        <a:pt x="4" y="12"/>
                        <a:pt x="4" y="13"/>
                      </a:cubicBezTo>
                      <a:cubicBezTo>
                        <a:pt x="6" y="12"/>
                        <a:pt x="7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11" y="12"/>
                        <a:pt x="12" y="12"/>
                      </a:cubicBezTo>
                      <a:cubicBezTo>
                        <a:pt x="12" y="14"/>
                        <a:pt x="15" y="10"/>
                        <a:pt x="16" y="11"/>
                      </a:cubicBezTo>
                      <a:cubicBezTo>
                        <a:pt x="17" y="9"/>
                        <a:pt x="18" y="7"/>
                        <a:pt x="18" y="5"/>
                      </a:cubicBezTo>
                      <a:cubicBezTo>
                        <a:pt x="18" y="4"/>
                        <a:pt x="17" y="4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5" y="2"/>
                        <a:pt x="15" y="2"/>
                      </a:cubicBezTo>
                      <a:cubicBezTo>
                        <a:pt x="14" y="2"/>
                        <a:pt x="14" y="2"/>
                        <a:pt x="13" y="1"/>
                      </a:cubicBezTo>
                      <a:cubicBezTo>
                        <a:pt x="13" y="0"/>
                        <a:pt x="12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7" y="0"/>
                        <a:pt x="4" y="0"/>
                        <a:pt x="4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2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1" y="9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03" y="97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73" y="968"/>
                  <a:ext cx="46" cy="59"/>
                </a:xfrm>
                <a:custGeom>
                  <a:avLst/>
                  <a:gdLst>
                    <a:gd name="T0" fmla="*/ 2 w 56"/>
                    <a:gd name="T1" fmla="*/ 25 h 72"/>
                    <a:gd name="T2" fmla="*/ 5 w 56"/>
                    <a:gd name="T3" fmla="*/ 60 h 72"/>
                    <a:gd name="T4" fmla="*/ 17 w 56"/>
                    <a:gd name="T5" fmla="*/ 72 h 72"/>
                    <a:gd name="T6" fmla="*/ 23 w 56"/>
                    <a:gd name="T7" fmla="*/ 72 h 72"/>
                    <a:gd name="T8" fmla="*/ 47 w 56"/>
                    <a:gd name="T9" fmla="*/ 57 h 72"/>
                    <a:gd name="T10" fmla="*/ 48 w 56"/>
                    <a:gd name="T11" fmla="*/ 57 h 72"/>
                    <a:gd name="T12" fmla="*/ 55 w 56"/>
                    <a:gd name="T13" fmla="*/ 40 h 72"/>
                    <a:gd name="T14" fmla="*/ 54 w 56"/>
                    <a:gd name="T15" fmla="*/ 28 h 72"/>
                    <a:gd name="T16" fmla="*/ 48 w 56"/>
                    <a:gd name="T17" fmla="*/ 18 h 72"/>
                    <a:gd name="T18" fmla="*/ 45 w 56"/>
                    <a:gd name="T19" fmla="*/ 15 h 72"/>
                    <a:gd name="T20" fmla="*/ 41 w 56"/>
                    <a:gd name="T21" fmla="*/ 5 h 72"/>
                    <a:gd name="T22" fmla="*/ 38 w 56"/>
                    <a:gd name="T23" fmla="*/ 0 h 72"/>
                    <a:gd name="T24" fmla="*/ 36 w 56"/>
                    <a:gd name="T25" fmla="*/ 2 h 72"/>
                    <a:gd name="T26" fmla="*/ 30 w 56"/>
                    <a:gd name="T27" fmla="*/ 7 h 72"/>
                    <a:gd name="T28" fmla="*/ 16 w 56"/>
                    <a:gd name="T29" fmla="*/ 11 h 72"/>
                    <a:gd name="T30" fmla="*/ 8 w 56"/>
                    <a:gd name="T31" fmla="*/ 15 h 72"/>
                    <a:gd name="T32" fmla="*/ 2 w 56"/>
                    <a:gd name="T33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6" h="72">
                      <a:moveTo>
                        <a:pt x="2" y="25"/>
                      </a:moveTo>
                      <a:cubicBezTo>
                        <a:pt x="0" y="37"/>
                        <a:pt x="1" y="49"/>
                        <a:pt x="5" y="60"/>
                      </a:cubicBezTo>
                      <a:cubicBezTo>
                        <a:pt x="7" y="65"/>
                        <a:pt x="11" y="70"/>
                        <a:pt x="17" y="72"/>
                      </a:cubicBezTo>
                      <a:cubicBezTo>
                        <a:pt x="19" y="72"/>
                        <a:pt x="21" y="72"/>
                        <a:pt x="23" y="72"/>
                      </a:cubicBezTo>
                      <a:cubicBezTo>
                        <a:pt x="33" y="70"/>
                        <a:pt x="40" y="64"/>
                        <a:pt x="47" y="57"/>
                      </a:cubicBezTo>
                      <a:cubicBezTo>
                        <a:pt x="48" y="57"/>
                        <a:pt x="48" y="57"/>
                        <a:pt x="48" y="57"/>
                      </a:cubicBezTo>
                      <a:cubicBezTo>
                        <a:pt x="51" y="52"/>
                        <a:pt x="54" y="46"/>
                        <a:pt x="55" y="40"/>
                      </a:cubicBezTo>
                      <a:cubicBezTo>
                        <a:pt x="56" y="36"/>
                        <a:pt x="56" y="31"/>
                        <a:pt x="54" y="28"/>
                      </a:cubicBezTo>
                      <a:cubicBezTo>
                        <a:pt x="53" y="24"/>
                        <a:pt x="50" y="21"/>
                        <a:pt x="48" y="18"/>
                      </a:cubicBezTo>
                      <a:cubicBezTo>
                        <a:pt x="47" y="17"/>
                        <a:pt x="46" y="16"/>
                        <a:pt x="45" y="15"/>
                      </a:cubicBezTo>
                      <a:cubicBezTo>
                        <a:pt x="43" y="12"/>
                        <a:pt x="41" y="9"/>
                        <a:pt x="41" y="5"/>
                      </a:cubicBezTo>
                      <a:cubicBezTo>
                        <a:pt x="41" y="3"/>
                        <a:pt x="40" y="1"/>
                        <a:pt x="38" y="0"/>
                      </a:cubicBezTo>
                      <a:cubicBezTo>
                        <a:pt x="38" y="1"/>
                        <a:pt x="37" y="2"/>
                        <a:pt x="36" y="2"/>
                      </a:cubicBezTo>
                      <a:cubicBezTo>
                        <a:pt x="35" y="5"/>
                        <a:pt x="33" y="6"/>
                        <a:pt x="30" y="7"/>
                      </a:cubicBezTo>
                      <a:cubicBezTo>
                        <a:pt x="26" y="8"/>
                        <a:pt x="21" y="9"/>
                        <a:pt x="16" y="11"/>
                      </a:cubicBezTo>
                      <a:cubicBezTo>
                        <a:pt x="13" y="12"/>
                        <a:pt x="11" y="13"/>
                        <a:pt x="8" y="15"/>
                      </a:cubicBezTo>
                      <a:cubicBezTo>
                        <a:pt x="4" y="17"/>
                        <a:pt x="2" y="21"/>
                        <a:pt x="2" y="2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03" y="97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3" y="97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375" y="968"/>
                  <a:ext cx="44" cy="50"/>
                </a:xfrm>
                <a:custGeom>
                  <a:avLst/>
                  <a:gdLst>
                    <a:gd name="T0" fmla="*/ 10 w 54"/>
                    <a:gd name="T1" fmla="*/ 40 h 62"/>
                    <a:gd name="T2" fmla="*/ 8 w 54"/>
                    <a:gd name="T3" fmla="*/ 41 h 62"/>
                    <a:gd name="T4" fmla="*/ 12 w 54"/>
                    <a:gd name="T5" fmla="*/ 28 h 62"/>
                    <a:gd name="T6" fmla="*/ 7 w 54"/>
                    <a:gd name="T7" fmla="*/ 33 h 62"/>
                    <a:gd name="T8" fmla="*/ 4 w 54"/>
                    <a:gd name="T9" fmla="*/ 34 h 62"/>
                    <a:gd name="T10" fmla="*/ 5 w 54"/>
                    <a:gd name="T11" fmla="*/ 27 h 62"/>
                    <a:gd name="T12" fmla="*/ 2 w 54"/>
                    <a:gd name="T13" fmla="*/ 31 h 62"/>
                    <a:gd name="T14" fmla="*/ 11 w 54"/>
                    <a:gd name="T15" fmla="*/ 13 h 62"/>
                    <a:gd name="T16" fmla="*/ 20 w 54"/>
                    <a:gd name="T17" fmla="*/ 10 h 62"/>
                    <a:gd name="T18" fmla="*/ 33 w 54"/>
                    <a:gd name="T19" fmla="*/ 4 h 62"/>
                    <a:gd name="T20" fmla="*/ 37 w 54"/>
                    <a:gd name="T21" fmla="*/ 7 h 62"/>
                    <a:gd name="T22" fmla="*/ 39 w 54"/>
                    <a:gd name="T23" fmla="*/ 14 h 62"/>
                    <a:gd name="T24" fmla="*/ 43 w 54"/>
                    <a:gd name="T25" fmla="*/ 19 h 62"/>
                    <a:gd name="T26" fmla="*/ 51 w 54"/>
                    <a:gd name="T27" fmla="*/ 32 h 62"/>
                    <a:gd name="T28" fmla="*/ 51 w 54"/>
                    <a:gd name="T29" fmla="*/ 38 h 62"/>
                    <a:gd name="T30" fmla="*/ 50 w 54"/>
                    <a:gd name="T31" fmla="*/ 44 h 62"/>
                    <a:gd name="T32" fmla="*/ 42 w 54"/>
                    <a:gd name="T33" fmla="*/ 59 h 62"/>
                    <a:gd name="T34" fmla="*/ 44 w 54"/>
                    <a:gd name="T35" fmla="*/ 52 h 62"/>
                    <a:gd name="T36" fmla="*/ 46 w 54"/>
                    <a:gd name="T37" fmla="*/ 38 h 62"/>
                    <a:gd name="T38" fmla="*/ 41 w 54"/>
                    <a:gd name="T39" fmla="*/ 47 h 62"/>
                    <a:gd name="T40" fmla="*/ 39 w 54"/>
                    <a:gd name="T41" fmla="*/ 48 h 62"/>
                    <a:gd name="T42" fmla="*/ 39 w 54"/>
                    <a:gd name="T43" fmla="*/ 34 h 62"/>
                    <a:gd name="T44" fmla="*/ 35 w 54"/>
                    <a:gd name="T45" fmla="*/ 38 h 62"/>
                    <a:gd name="T46" fmla="*/ 25 w 54"/>
                    <a:gd name="T47" fmla="*/ 53 h 62"/>
                    <a:gd name="T48" fmla="*/ 28 w 54"/>
                    <a:gd name="T49" fmla="*/ 43 h 62"/>
                    <a:gd name="T50" fmla="*/ 27 w 54"/>
                    <a:gd name="T51" fmla="*/ 35 h 62"/>
                    <a:gd name="T52" fmla="*/ 12 w 54"/>
                    <a:gd name="T53" fmla="*/ 51 h 62"/>
                    <a:gd name="T54" fmla="*/ 16 w 54"/>
                    <a:gd name="T55" fmla="*/ 32 h 62"/>
                    <a:gd name="T56" fmla="*/ 12 w 54"/>
                    <a:gd name="T57" fmla="*/ 33 h 62"/>
                    <a:gd name="T58" fmla="*/ 6 w 54"/>
                    <a:gd name="T59" fmla="*/ 33 h 62"/>
                    <a:gd name="T60" fmla="*/ 15 w 54"/>
                    <a:gd name="T61" fmla="*/ 16 h 62"/>
                    <a:gd name="T62" fmla="*/ 33 w 54"/>
                    <a:gd name="T63" fmla="*/ 34 h 62"/>
                    <a:gd name="T64" fmla="*/ 27 w 54"/>
                    <a:gd name="T65" fmla="*/ 50 h 62"/>
                    <a:gd name="T66" fmla="*/ 19 w 54"/>
                    <a:gd name="T67" fmla="*/ 30 h 62"/>
                    <a:gd name="T68" fmla="*/ 22 w 54"/>
                    <a:gd name="T69" fmla="*/ 22 h 62"/>
                    <a:gd name="T70" fmla="*/ 22 w 54"/>
                    <a:gd name="T71" fmla="*/ 22 h 62"/>
                    <a:gd name="T72" fmla="*/ 41 w 54"/>
                    <a:gd name="T73" fmla="*/ 41 h 62"/>
                    <a:gd name="T74" fmla="*/ 20 w 54"/>
                    <a:gd name="T75" fmla="*/ 40 h 62"/>
                    <a:gd name="T76" fmla="*/ 26 w 54"/>
                    <a:gd name="T77" fmla="*/ 23 h 62"/>
                    <a:gd name="T78" fmla="*/ 42 w 54"/>
                    <a:gd name="T79" fmla="*/ 42 h 62"/>
                    <a:gd name="T80" fmla="*/ 8 w 54"/>
                    <a:gd name="T81" fmla="*/ 23 h 62"/>
                    <a:gd name="T82" fmla="*/ 13 w 54"/>
                    <a:gd name="T83" fmla="*/ 16 h 62"/>
                    <a:gd name="T84" fmla="*/ 20 w 54"/>
                    <a:gd name="T85" fmla="*/ 16 h 62"/>
                    <a:gd name="T86" fmla="*/ 37 w 54"/>
                    <a:gd name="T87" fmla="*/ 27 h 62"/>
                    <a:gd name="T88" fmla="*/ 45 w 54"/>
                    <a:gd name="T89" fmla="*/ 32 h 62"/>
                    <a:gd name="T90" fmla="*/ 45 w 54"/>
                    <a:gd name="T91" fmla="*/ 32 h 62"/>
                    <a:gd name="T92" fmla="*/ 48 w 54"/>
                    <a:gd name="T93" fmla="*/ 33 h 62"/>
                    <a:gd name="T94" fmla="*/ 42 w 54"/>
                    <a:gd name="T95" fmla="*/ 26 h 62"/>
                    <a:gd name="T96" fmla="*/ 32 w 54"/>
                    <a:gd name="T97" fmla="*/ 24 h 62"/>
                    <a:gd name="T98" fmla="*/ 27 w 54"/>
                    <a:gd name="T99" fmla="*/ 16 h 62"/>
                    <a:gd name="T100" fmla="*/ 27 w 54"/>
                    <a:gd name="T101" fmla="*/ 16 h 62"/>
                    <a:gd name="T102" fmla="*/ 28 w 54"/>
                    <a:gd name="T103" fmla="*/ 37 h 62"/>
                    <a:gd name="T104" fmla="*/ 45 w 54"/>
                    <a:gd name="T105" fmla="*/ 2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" h="62">
                      <a:moveTo>
                        <a:pt x="12" y="33"/>
                      </a:move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1" y="35"/>
                        <a:pt x="10" y="38"/>
                        <a:pt x="10" y="40"/>
                      </a:cubicBezTo>
                      <a:cubicBezTo>
                        <a:pt x="10" y="39"/>
                        <a:pt x="10" y="38"/>
                        <a:pt x="10" y="37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8"/>
                        <a:pt x="8" y="40"/>
                        <a:pt x="8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8" y="39"/>
                        <a:pt x="8" y="36"/>
                        <a:pt x="10" y="34"/>
                      </a:cubicBezTo>
                      <a:cubicBezTo>
                        <a:pt x="12" y="31"/>
                        <a:pt x="12" y="30"/>
                        <a:pt x="12" y="28"/>
                      </a:cubicBezTo>
                      <a:cubicBezTo>
                        <a:pt x="9" y="32"/>
                        <a:pt x="6" y="37"/>
                        <a:pt x="5" y="43"/>
                      </a:cubicBezTo>
                      <a:cubicBezTo>
                        <a:pt x="5" y="39"/>
                        <a:pt x="6" y="36"/>
                        <a:pt x="8" y="33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5" y="37"/>
                        <a:pt x="3" y="41"/>
                        <a:pt x="1" y="44"/>
                      </a:cubicBezTo>
                      <a:cubicBezTo>
                        <a:pt x="1" y="43"/>
                        <a:pt x="2" y="42"/>
                        <a:pt x="2" y="40"/>
                      </a:cubicBezTo>
                      <a:cubicBezTo>
                        <a:pt x="3" y="38"/>
                        <a:pt x="3" y="36"/>
                        <a:pt x="4" y="34"/>
                      </a:cubicBezTo>
                      <a:cubicBezTo>
                        <a:pt x="4" y="32"/>
                        <a:pt x="5" y="31"/>
                        <a:pt x="5" y="29"/>
                      </a:cubicBezTo>
                      <a:cubicBezTo>
                        <a:pt x="5" y="29"/>
                        <a:pt x="5" y="28"/>
                        <a:pt x="6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4" y="30"/>
                        <a:pt x="2" y="32"/>
                        <a:pt x="1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" y="33"/>
                        <a:pt x="1" y="32"/>
                        <a:pt x="2" y="31"/>
                      </a:cubicBezTo>
                      <a:cubicBezTo>
                        <a:pt x="3" y="29"/>
                        <a:pt x="2" y="25"/>
                        <a:pt x="3" y="24"/>
                      </a:cubicBezTo>
                      <a:cubicBezTo>
                        <a:pt x="4" y="23"/>
                        <a:pt x="5" y="21"/>
                        <a:pt x="5" y="20"/>
                      </a:cubicBezTo>
                      <a:cubicBezTo>
                        <a:pt x="6" y="17"/>
                        <a:pt x="7" y="15"/>
                        <a:pt x="11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4" y="10"/>
                        <a:pt x="17" y="11"/>
                        <a:pt x="19" y="9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2" y="9"/>
                        <a:pt x="24" y="10"/>
                        <a:pt x="26" y="9"/>
                      </a:cubicBezTo>
                      <a:cubicBezTo>
                        <a:pt x="28" y="9"/>
                        <a:pt x="29" y="8"/>
                        <a:pt x="31" y="7"/>
                      </a:cubicBezTo>
                      <a:cubicBezTo>
                        <a:pt x="31" y="6"/>
                        <a:pt x="33" y="5"/>
                        <a:pt x="33" y="4"/>
                      </a:cubicBezTo>
                      <a:cubicBezTo>
                        <a:pt x="34" y="2"/>
                        <a:pt x="36" y="1"/>
                        <a:pt x="38" y="0"/>
                      </a:cubicBezTo>
                      <a:cubicBezTo>
                        <a:pt x="38" y="1"/>
                        <a:pt x="39" y="3"/>
                        <a:pt x="38" y="4"/>
                      </a:cubicBezTo>
                      <a:cubicBezTo>
                        <a:pt x="38" y="5"/>
                        <a:pt x="37" y="6"/>
                        <a:pt x="37" y="7"/>
                      </a:cubicBezTo>
                      <a:cubicBezTo>
                        <a:pt x="37" y="7"/>
                        <a:pt x="37" y="8"/>
                        <a:pt x="37" y="9"/>
                      </a:cubicBezTo>
                      <a:cubicBezTo>
                        <a:pt x="38" y="8"/>
                        <a:pt x="39" y="8"/>
                        <a:pt x="39" y="7"/>
                      </a:cubicBezTo>
                      <a:cubicBezTo>
                        <a:pt x="41" y="9"/>
                        <a:pt x="41" y="11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0" y="13"/>
                        <a:pt x="41" y="13"/>
                        <a:pt x="41" y="13"/>
                      </a:cubicBezTo>
                      <a:cubicBezTo>
                        <a:pt x="44" y="14"/>
                        <a:pt x="43" y="17"/>
                        <a:pt x="43" y="19"/>
                      </a:cubicBezTo>
                      <a:cubicBezTo>
                        <a:pt x="45" y="17"/>
                        <a:pt x="46" y="19"/>
                        <a:pt x="47" y="20"/>
                      </a:cubicBezTo>
                      <a:cubicBezTo>
                        <a:pt x="47" y="21"/>
                        <a:pt x="47" y="21"/>
                        <a:pt x="48" y="22"/>
                      </a:cubicBezTo>
                      <a:cubicBezTo>
                        <a:pt x="51" y="24"/>
                        <a:pt x="51" y="28"/>
                        <a:pt x="51" y="32"/>
                      </a:cubicBezTo>
                      <a:cubicBezTo>
                        <a:pt x="51" y="32"/>
                        <a:pt x="51" y="32"/>
                        <a:pt x="51" y="33"/>
                      </a:cubicBezTo>
                      <a:cubicBezTo>
                        <a:pt x="50" y="34"/>
                        <a:pt x="50" y="36"/>
                        <a:pt x="50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1" y="35"/>
                        <a:pt x="52" y="31"/>
                        <a:pt x="53" y="29"/>
                      </a:cubicBezTo>
                      <a:cubicBezTo>
                        <a:pt x="54" y="30"/>
                        <a:pt x="53" y="34"/>
                        <a:pt x="53" y="35"/>
                      </a:cubicBezTo>
                      <a:cubicBezTo>
                        <a:pt x="51" y="38"/>
                        <a:pt x="52" y="41"/>
                        <a:pt x="50" y="44"/>
                      </a:cubicBezTo>
                      <a:cubicBezTo>
                        <a:pt x="49" y="45"/>
                        <a:pt x="49" y="47"/>
                        <a:pt x="49" y="48"/>
                      </a:cubicBezTo>
                      <a:cubicBezTo>
                        <a:pt x="48" y="50"/>
                        <a:pt x="47" y="52"/>
                        <a:pt x="46" y="54"/>
                      </a:cubicBezTo>
                      <a:cubicBezTo>
                        <a:pt x="45" y="56"/>
                        <a:pt x="43" y="57"/>
                        <a:pt x="42" y="59"/>
                      </a:cubicBezTo>
                      <a:cubicBezTo>
                        <a:pt x="42" y="60"/>
                        <a:pt x="41" y="61"/>
                        <a:pt x="40" y="62"/>
                      </a:cubicBezTo>
                      <a:cubicBezTo>
                        <a:pt x="40" y="61"/>
                        <a:pt x="40" y="61"/>
                        <a:pt x="40" y="61"/>
                      </a:cubicBezTo>
                      <a:cubicBezTo>
                        <a:pt x="41" y="58"/>
                        <a:pt x="43" y="55"/>
                        <a:pt x="44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3" y="52"/>
                        <a:pt x="43" y="53"/>
                        <a:pt x="42" y="53"/>
                      </a:cubicBezTo>
                      <a:cubicBezTo>
                        <a:pt x="46" y="48"/>
                        <a:pt x="47" y="44"/>
                        <a:pt x="46" y="38"/>
                      </a:cubicBezTo>
                      <a:cubicBezTo>
                        <a:pt x="45" y="40"/>
                        <a:pt x="45" y="41"/>
                        <a:pt x="44" y="43"/>
                      </a:cubicBezTo>
                      <a:cubicBezTo>
                        <a:pt x="43" y="44"/>
                        <a:pt x="42" y="45"/>
                        <a:pt x="41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50"/>
                        <a:pt x="39" y="53"/>
                        <a:pt x="38" y="55"/>
                      </a:cubicBezTo>
                      <a:cubicBezTo>
                        <a:pt x="37" y="57"/>
                        <a:pt x="36" y="60"/>
                        <a:pt x="34" y="60"/>
                      </a:cubicBezTo>
                      <a:cubicBezTo>
                        <a:pt x="36" y="57"/>
                        <a:pt x="39" y="50"/>
                        <a:pt x="39" y="48"/>
                      </a:cubicBezTo>
                      <a:cubicBezTo>
                        <a:pt x="37" y="51"/>
                        <a:pt x="35" y="53"/>
                        <a:pt x="33" y="55"/>
                      </a:cubicBezTo>
                      <a:cubicBezTo>
                        <a:pt x="35" y="51"/>
                        <a:pt x="37" y="48"/>
                        <a:pt x="39" y="45"/>
                      </a:cubicBezTo>
                      <a:cubicBezTo>
                        <a:pt x="40" y="42"/>
                        <a:pt x="41" y="35"/>
                        <a:pt x="39" y="34"/>
                      </a:cubicBezTo>
                      <a:cubicBezTo>
                        <a:pt x="38" y="39"/>
                        <a:pt x="36" y="44"/>
                        <a:pt x="32" y="47"/>
                      </a:cubicBezTo>
                      <a:cubicBezTo>
                        <a:pt x="34" y="43"/>
                        <a:pt x="37" y="39"/>
                        <a:pt x="37" y="35"/>
                      </a:cubicBezTo>
                      <a:cubicBezTo>
                        <a:pt x="36" y="35"/>
                        <a:pt x="35" y="36"/>
                        <a:pt x="35" y="38"/>
                      </a:cubicBezTo>
                      <a:cubicBezTo>
                        <a:pt x="34" y="40"/>
                        <a:pt x="33" y="43"/>
                        <a:pt x="32" y="45"/>
                      </a:cubicBezTo>
                      <a:cubicBezTo>
                        <a:pt x="31" y="48"/>
                        <a:pt x="30" y="50"/>
                        <a:pt x="27" y="51"/>
                      </a:cubicBezTo>
                      <a:cubicBezTo>
                        <a:pt x="27" y="52"/>
                        <a:pt x="26" y="53"/>
                        <a:pt x="25" y="53"/>
                      </a:cubicBezTo>
                      <a:cubicBezTo>
                        <a:pt x="25" y="54"/>
                        <a:pt x="24" y="55"/>
                        <a:pt x="23" y="56"/>
                      </a:cubicBez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5" y="53"/>
                        <a:pt x="28" y="46"/>
                        <a:pt x="28" y="43"/>
                      </a:cubicBezTo>
                      <a:cubicBezTo>
                        <a:pt x="26" y="45"/>
                        <a:pt x="23" y="48"/>
                        <a:pt x="21" y="50"/>
                      </a:cubicBezTo>
                      <a:cubicBezTo>
                        <a:pt x="21" y="50"/>
                        <a:pt x="21" y="50"/>
                        <a:pt x="21" y="50"/>
                      </a:cubicBezTo>
                      <a:cubicBezTo>
                        <a:pt x="23" y="45"/>
                        <a:pt x="26" y="41"/>
                        <a:pt x="27" y="35"/>
                      </a:cubicBezTo>
                      <a:cubicBezTo>
                        <a:pt x="22" y="40"/>
                        <a:pt x="20" y="46"/>
                        <a:pt x="18" y="52"/>
                      </a:cubicBezTo>
                      <a:cubicBezTo>
                        <a:pt x="18" y="47"/>
                        <a:pt x="20" y="42"/>
                        <a:pt x="18" y="37"/>
                      </a:cubicBezTo>
                      <a:cubicBezTo>
                        <a:pt x="15" y="42"/>
                        <a:pt x="13" y="46"/>
                        <a:pt x="12" y="51"/>
                      </a:cubicBezTo>
                      <a:cubicBezTo>
                        <a:pt x="12" y="48"/>
                        <a:pt x="12" y="45"/>
                        <a:pt x="12" y="43"/>
                      </a:cubicBezTo>
                      <a:cubicBezTo>
                        <a:pt x="12" y="41"/>
                        <a:pt x="13" y="39"/>
                        <a:pt x="14" y="37"/>
                      </a:cubicBezTo>
                      <a:cubicBezTo>
                        <a:pt x="14" y="36"/>
                        <a:pt x="15" y="34"/>
                        <a:pt x="16" y="32"/>
                      </a:cubicBezTo>
                      <a:cubicBezTo>
                        <a:pt x="17" y="31"/>
                        <a:pt x="17" y="30"/>
                        <a:pt x="17" y="29"/>
                      </a:cubicBezTo>
                      <a:cubicBezTo>
                        <a:pt x="14" y="31"/>
                        <a:pt x="13" y="34"/>
                        <a:pt x="12" y="37"/>
                      </a:cubicBezTo>
                      <a:cubicBezTo>
                        <a:pt x="12" y="36"/>
                        <a:pt x="12" y="35"/>
                        <a:pt x="12" y="33"/>
                      </a:cubicBezTo>
                      <a:moveTo>
                        <a:pt x="9" y="24"/>
                      </a:moveTo>
                      <a:cubicBezTo>
                        <a:pt x="7" y="27"/>
                        <a:pt x="5" y="30"/>
                        <a:pt x="5" y="34"/>
                      </a:cubicBezTo>
                      <a:cubicBezTo>
                        <a:pt x="5" y="34"/>
                        <a:pt x="6" y="33"/>
                        <a:pt x="6" y="33"/>
                      </a:cubicBezTo>
                      <a:cubicBezTo>
                        <a:pt x="6" y="29"/>
                        <a:pt x="9" y="27"/>
                        <a:pt x="11" y="25"/>
                      </a:cubicBezTo>
                      <a:cubicBezTo>
                        <a:pt x="13" y="22"/>
                        <a:pt x="15" y="20"/>
                        <a:pt x="16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3" y="19"/>
                        <a:pt x="11" y="21"/>
                        <a:pt x="9" y="24"/>
                      </a:cubicBezTo>
                      <a:moveTo>
                        <a:pt x="34" y="34"/>
                      </a:move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5"/>
                        <a:pt x="31" y="36"/>
                        <a:pt x="31" y="37"/>
                      </a:cubicBezTo>
                      <a:cubicBezTo>
                        <a:pt x="30" y="41"/>
                        <a:pt x="30" y="46"/>
                        <a:pt x="27" y="49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1" y="45"/>
                        <a:pt x="33" y="40"/>
                        <a:pt x="34" y="34"/>
                      </a:cubicBezTo>
                      <a:moveTo>
                        <a:pt x="19" y="30"/>
                      </a:moveTo>
                      <a:cubicBezTo>
                        <a:pt x="16" y="34"/>
                        <a:pt x="13" y="39"/>
                        <a:pt x="13" y="44"/>
                      </a:cubicBezTo>
                      <a:cubicBezTo>
                        <a:pt x="15" y="39"/>
                        <a:pt x="19" y="36"/>
                        <a:pt x="19" y="30"/>
                      </a:cubicBezTo>
                      <a:moveTo>
                        <a:pt x="22" y="22"/>
                      </a:moveTo>
                      <a:cubicBezTo>
                        <a:pt x="22" y="21"/>
                        <a:pt x="22" y="20"/>
                        <a:pt x="23" y="19"/>
                      </a:cubicBezTo>
                      <a:cubicBezTo>
                        <a:pt x="19" y="22"/>
                        <a:pt x="16" y="24"/>
                        <a:pt x="14" y="29"/>
                      </a:cubicBezTo>
                      <a:cubicBezTo>
                        <a:pt x="17" y="26"/>
                        <a:pt x="19" y="24"/>
                        <a:pt x="22" y="22"/>
                      </a:cubicBezTo>
                      <a:moveTo>
                        <a:pt x="41" y="41"/>
                      </a:moveTo>
                      <a:cubicBezTo>
                        <a:pt x="44" y="38"/>
                        <a:pt x="45" y="34"/>
                        <a:pt x="43" y="32"/>
                      </a:cubicBezTo>
                      <a:cubicBezTo>
                        <a:pt x="41" y="35"/>
                        <a:pt x="42" y="38"/>
                        <a:pt x="41" y="41"/>
                      </a:cubicBezTo>
                      <a:moveTo>
                        <a:pt x="25" y="30"/>
                      </a:moveTo>
                      <a:cubicBezTo>
                        <a:pt x="22" y="32"/>
                        <a:pt x="20" y="35"/>
                        <a:pt x="19" y="39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2" y="36"/>
                        <a:pt x="23" y="33"/>
                        <a:pt x="25" y="30"/>
                      </a:cubicBezTo>
                      <a:moveTo>
                        <a:pt x="21" y="30"/>
                      </a:moveTo>
                      <a:cubicBezTo>
                        <a:pt x="24" y="29"/>
                        <a:pt x="27" y="25"/>
                        <a:pt x="26" y="23"/>
                      </a:cubicBezTo>
                      <a:cubicBezTo>
                        <a:pt x="24" y="24"/>
                        <a:pt x="22" y="27"/>
                        <a:pt x="21" y="30"/>
                      </a:cubicBezTo>
                      <a:moveTo>
                        <a:pt x="45" y="38"/>
                      </a:moveTo>
                      <a:cubicBezTo>
                        <a:pt x="44" y="40"/>
                        <a:pt x="42" y="41"/>
                        <a:pt x="42" y="42"/>
                      </a:cubicBezTo>
                      <a:cubicBezTo>
                        <a:pt x="41" y="44"/>
                        <a:pt x="41" y="46"/>
                        <a:pt x="41" y="47"/>
                      </a:cubicBezTo>
                      <a:cubicBezTo>
                        <a:pt x="43" y="45"/>
                        <a:pt x="44" y="42"/>
                        <a:pt x="45" y="38"/>
                      </a:cubicBezTo>
                      <a:moveTo>
                        <a:pt x="8" y="23"/>
                      </a:move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10" y="21"/>
                        <a:pt x="12" y="19"/>
                        <a:pt x="14" y="17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1" y="18"/>
                        <a:pt x="8" y="21"/>
                        <a:pt x="8" y="23"/>
                      </a:cubicBezTo>
                      <a:moveTo>
                        <a:pt x="16" y="22"/>
                      </a:moveTo>
                      <a:cubicBezTo>
                        <a:pt x="17" y="20"/>
                        <a:pt x="19" y="19"/>
                        <a:pt x="20" y="16"/>
                      </a:cubicBezTo>
                      <a:cubicBezTo>
                        <a:pt x="17" y="17"/>
                        <a:pt x="17" y="20"/>
                        <a:pt x="16" y="22"/>
                      </a:cubicBezTo>
                      <a:moveTo>
                        <a:pt x="38" y="28"/>
                      </a:moveTo>
                      <a:cubicBezTo>
                        <a:pt x="38" y="27"/>
                        <a:pt x="37" y="27"/>
                        <a:pt x="37" y="27"/>
                      </a:cubicBezTo>
                      <a:cubicBezTo>
                        <a:pt x="36" y="28"/>
                        <a:pt x="36" y="29"/>
                        <a:pt x="36" y="30"/>
                      </a:cubicBezTo>
                      <a:cubicBezTo>
                        <a:pt x="37" y="30"/>
                        <a:pt x="39" y="30"/>
                        <a:pt x="38" y="28"/>
                      </a:cubicBezTo>
                      <a:moveTo>
                        <a:pt x="45" y="32"/>
                      </a:move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6" y="30"/>
                        <a:pt x="46" y="28"/>
                        <a:pt x="46" y="26"/>
                      </a:cubicBezTo>
                      <a:cubicBezTo>
                        <a:pt x="44" y="28"/>
                        <a:pt x="46" y="30"/>
                        <a:pt x="45" y="32"/>
                      </a:cubicBezTo>
                      <a:moveTo>
                        <a:pt x="47" y="40"/>
                      </a:move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37"/>
                        <a:pt x="48" y="35"/>
                        <a:pt x="48" y="33"/>
                      </a:cubicBezTo>
                      <a:cubicBezTo>
                        <a:pt x="47" y="33"/>
                        <a:pt x="47" y="33"/>
                        <a:pt x="47" y="33"/>
                      </a:cubicBezTo>
                      <a:cubicBezTo>
                        <a:pt x="47" y="35"/>
                        <a:pt x="47" y="37"/>
                        <a:pt x="47" y="40"/>
                      </a:cubicBezTo>
                      <a:moveTo>
                        <a:pt x="42" y="26"/>
                      </a:moveTo>
                      <a:cubicBezTo>
                        <a:pt x="41" y="27"/>
                        <a:pt x="41" y="28"/>
                        <a:pt x="42" y="30"/>
                      </a:cubicBezTo>
                      <a:cubicBezTo>
                        <a:pt x="43" y="29"/>
                        <a:pt x="43" y="29"/>
                        <a:pt x="42" y="26"/>
                      </a:cubicBezTo>
                      <a:moveTo>
                        <a:pt x="32" y="24"/>
                      </a:moveTo>
                      <a:cubicBezTo>
                        <a:pt x="31" y="25"/>
                        <a:pt x="30" y="25"/>
                        <a:pt x="32" y="27"/>
                      </a:cubicBezTo>
                      <a:cubicBezTo>
                        <a:pt x="32" y="26"/>
                        <a:pt x="32" y="25"/>
                        <a:pt x="32" y="24"/>
                      </a:cubicBezTo>
                      <a:moveTo>
                        <a:pt x="27" y="16"/>
                      </a:move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6"/>
                        <a:pt x="30" y="15"/>
                        <a:pt x="29" y="13"/>
                      </a:cubicBezTo>
                      <a:cubicBezTo>
                        <a:pt x="28" y="14"/>
                        <a:pt x="28" y="15"/>
                        <a:pt x="27" y="16"/>
                      </a:cubicBezTo>
                      <a:moveTo>
                        <a:pt x="30" y="34"/>
                      </a:move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5"/>
                        <a:pt x="28" y="36"/>
                        <a:pt x="28" y="37"/>
                      </a:cubicBezTo>
                      <a:cubicBezTo>
                        <a:pt x="30" y="36"/>
                        <a:pt x="30" y="35"/>
                        <a:pt x="30" y="34"/>
                      </a:cubicBezTo>
                      <a:moveTo>
                        <a:pt x="44" y="27"/>
                      </a:moveTo>
                      <a:cubicBezTo>
                        <a:pt x="44" y="26"/>
                        <a:pt x="45" y="25"/>
                        <a:pt x="45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3" y="25"/>
                        <a:pt x="43" y="25"/>
                        <a:pt x="44" y="2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81" y="631"/>
                  <a:ext cx="194" cy="66"/>
                </a:xfrm>
                <a:custGeom>
                  <a:avLst/>
                  <a:gdLst>
                    <a:gd name="T0" fmla="*/ 229 w 238"/>
                    <a:gd name="T1" fmla="*/ 40 h 82"/>
                    <a:gd name="T2" fmla="*/ 177 w 238"/>
                    <a:gd name="T3" fmla="*/ 37 h 82"/>
                    <a:gd name="T4" fmla="*/ 155 w 238"/>
                    <a:gd name="T5" fmla="*/ 31 h 82"/>
                    <a:gd name="T6" fmla="*/ 135 w 238"/>
                    <a:gd name="T7" fmla="*/ 22 h 82"/>
                    <a:gd name="T8" fmla="*/ 101 w 238"/>
                    <a:gd name="T9" fmla="*/ 1 h 82"/>
                    <a:gd name="T10" fmla="*/ 99 w 238"/>
                    <a:gd name="T11" fmla="*/ 0 h 82"/>
                    <a:gd name="T12" fmla="*/ 99 w 238"/>
                    <a:gd name="T13" fmla="*/ 4 h 82"/>
                    <a:gd name="T14" fmla="*/ 131 w 238"/>
                    <a:gd name="T15" fmla="*/ 26 h 82"/>
                    <a:gd name="T16" fmla="*/ 133 w 238"/>
                    <a:gd name="T17" fmla="*/ 28 h 82"/>
                    <a:gd name="T18" fmla="*/ 125 w 238"/>
                    <a:gd name="T19" fmla="*/ 30 h 82"/>
                    <a:gd name="T20" fmla="*/ 97 w 238"/>
                    <a:gd name="T21" fmla="*/ 33 h 82"/>
                    <a:gd name="T22" fmla="*/ 70 w 238"/>
                    <a:gd name="T23" fmla="*/ 38 h 82"/>
                    <a:gd name="T24" fmla="*/ 57 w 238"/>
                    <a:gd name="T25" fmla="*/ 37 h 82"/>
                    <a:gd name="T26" fmla="*/ 24 w 238"/>
                    <a:gd name="T27" fmla="*/ 28 h 82"/>
                    <a:gd name="T28" fmla="*/ 4 w 238"/>
                    <a:gd name="T29" fmla="*/ 17 h 82"/>
                    <a:gd name="T30" fmla="*/ 0 w 238"/>
                    <a:gd name="T31" fmla="*/ 18 h 82"/>
                    <a:gd name="T32" fmla="*/ 64 w 238"/>
                    <a:gd name="T33" fmla="*/ 46 h 82"/>
                    <a:gd name="T34" fmla="*/ 64 w 238"/>
                    <a:gd name="T35" fmla="*/ 46 h 82"/>
                    <a:gd name="T36" fmla="*/ 86 w 238"/>
                    <a:gd name="T37" fmla="*/ 45 h 82"/>
                    <a:gd name="T38" fmla="*/ 102 w 238"/>
                    <a:gd name="T39" fmla="*/ 42 h 82"/>
                    <a:gd name="T40" fmla="*/ 143 w 238"/>
                    <a:gd name="T41" fmla="*/ 36 h 82"/>
                    <a:gd name="T42" fmla="*/ 162 w 238"/>
                    <a:gd name="T43" fmla="*/ 40 h 82"/>
                    <a:gd name="T44" fmla="*/ 179 w 238"/>
                    <a:gd name="T45" fmla="*/ 44 h 82"/>
                    <a:gd name="T46" fmla="*/ 165 w 238"/>
                    <a:gd name="T47" fmla="*/ 50 h 82"/>
                    <a:gd name="T48" fmla="*/ 153 w 238"/>
                    <a:gd name="T49" fmla="*/ 53 h 82"/>
                    <a:gd name="T50" fmla="*/ 134 w 238"/>
                    <a:gd name="T51" fmla="*/ 61 h 82"/>
                    <a:gd name="T52" fmla="*/ 106 w 238"/>
                    <a:gd name="T53" fmla="*/ 77 h 82"/>
                    <a:gd name="T54" fmla="*/ 106 w 238"/>
                    <a:gd name="T55" fmla="*/ 82 h 82"/>
                    <a:gd name="T56" fmla="*/ 110 w 238"/>
                    <a:gd name="T57" fmla="*/ 80 h 82"/>
                    <a:gd name="T58" fmla="*/ 133 w 238"/>
                    <a:gd name="T59" fmla="*/ 68 h 82"/>
                    <a:gd name="T60" fmla="*/ 184 w 238"/>
                    <a:gd name="T61" fmla="*/ 54 h 82"/>
                    <a:gd name="T62" fmla="*/ 228 w 238"/>
                    <a:gd name="T63" fmla="*/ 49 h 82"/>
                    <a:gd name="T64" fmla="*/ 232 w 238"/>
                    <a:gd name="T65" fmla="*/ 48 h 82"/>
                    <a:gd name="T66" fmla="*/ 238 w 238"/>
                    <a:gd name="T67" fmla="*/ 39 h 82"/>
                    <a:gd name="T68" fmla="*/ 229 w 238"/>
                    <a:gd name="T69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8" h="82">
                      <a:moveTo>
                        <a:pt x="229" y="40"/>
                      </a:moveTo>
                      <a:cubicBezTo>
                        <a:pt x="212" y="42"/>
                        <a:pt x="194" y="42"/>
                        <a:pt x="177" y="37"/>
                      </a:cubicBezTo>
                      <a:cubicBezTo>
                        <a:pt x="170" y="35"/>
                        <a:pt x="162" y="34"/>
                        <a:pt x="155" y="31"/>
                      </a:cubicBezTo>
                      <a:cubicBezTo>
                        <a:pt x="148" y="29"/>
                        <a:pt x="141" y="26"/>
                        <a:pt x="135" y="22"/>
                      </a:cubicBezTo>
                      <a:cubicBezTo>
                        <a:pt x="129" y="19"/>
                        <a:pt x="106" y="4"/>
                        <a:pt x="101" y="1"/>
                      </a:cubicBezTo>
                      <a:cubicBezTo>
                        <a:pt x="101" y="1"/>
                        <a:pt x="100" y="1"/>
                        <a:pt x="99" y="0"/>
                      </a:cubicBezTo>
                      <a:cubicBezTo>
                        <a:pt x="97" y="2"/>
                        <a:pt x="98" y="3"/>
                        <a:pt x="99" y="4"/>
                      </a:cubicBezTo>
                      <a:cubicBezTo>
                        <a:pt x="104" y="8"/>
                        <a:pt x="126" y="23"/>
                        <a:pt x="131" y="26"/>
                      </a:cubicBezTo>
                      <a:cubicBezTo>
                        <a:pt x="131" y="27"/>
                        <a:pt x="132" y="27"/>
                        <a:pt x="133" y="28"/>
                      </a:cubicBezTo>
                      <a:cubicBezTo>
                        <a:pt x="130" y="30"/>
                        <a:pt x="128" y="30"/>
                        <a:pt x="125" y="30"/>
                      </a:cubicBezTo>
                      <a:cubicBezTo>
                        <a:pt x="116" y="31"/>
                        <a:pt x="106" y="32"/>
                        <a:pt x="97" y="33"/>
                      </a:cubicBezTo>
                      <a:cubicBezTo>
                        <a:pt x="88" y="35"/>
                        <a:pt x="79" y="36"/>
                        <a:pt x="70" y="38"/>
                      </a:cubicBezTo>
                      <a:cubicBezTo>
                        <a:pt x="66" y="38"/>
                        <a:pt x="61" y="38"/>
                        <a:pt x="57" y="37"/>
                      </a:cubicBezTo>
                      <a:cubicBezTo>
                        <a:pt x="46" y="35"/>
                        <a:pt x="34" y="34"/>
                        <a:pt x="24" y="28"/>
                      </a:cubicBezTo>
                      <a:cubicBezTo>
                        <a:pt x="17" y="25"/>
                        <a:pt x="11" y="21"/>
                        <a:pt x="4" y="17"/>
                      </a:cubicBezTo>
                      <a:cubicBezTo>
                        <a:pt x="3" y="16"/>
                        <a:pt x="1" y="16"/>
                        <a:pt x="0" y="18"/>
                      </a:cubicBezTo>
                      <a:cubicBezTo>
                        <a:pt x="17" y="36"/>
                        <a:pt x="39" y="42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71" y="46"/>
                        <a:pt x="79" y="46"/>
                        <a:pt x="86" y="45"/>
                      </a:cubicBezTo>
                      <a:cubicBezTo>
                        <a:pt x="89" y="45"/>
                        <a:pt x="99" y="43"/>
                        <a:pt x="102" y="42"/>
                      </a:cubicBezTo>
                      <a:cubicBezTo>
                        <a:pt x="115" y="38"/>
                        <a:pt x="129" y="35"/>
                        <a:pt x="143" y="36"/>
                      </a:cubicBezTo>
                      <a:cubicBezTo>
                        <a:pt x="149" y="36"/>
                        <a:pt x="155" y="38"/>
                        <a:pt x="162" y="40"/>
                      </a:cubicBezTo>
                      <a:cubicBezTo>
                        <a:pt x="167" y="41"/>
                        <a:pt x="173" y="43"/>
                        <a:pt x="179" y="44"/>
                      </a:cubicBezTo>
                      <a:cubicBezTo>
                        <a:pt x="174" y="47"/>
                        <a:pt x="170" y="48"/>
                        <a:pt x="165" y="50"/>
                      </a:cubicBezTo>
                      <a:cubicBezTo>
                        <a:pt x="161" y="51"/>
                        <a:pt x="157" y="51"/>
                        <a:pt x="153" y="53"/>
                      </a:cubicBezTo>
                      <a:cubicBezTo>
                        <a:pt x="147" y="55"/>
                        <a:pt x="140" y="58"/>
                        <a:pt x="134" y="61"/>
                      </a:cubicBezTo>
                      <a:cubicBezTo>
                        <a:pt x="124" y="65"/>
                        <a:pt x="115" y="71"/>
                        <a:pt x="106" y="77"/>
                      </a:cubicBezTo>
                      <a:cubicBezTo>
                        <a:pt x="105" y="78"/>
                        <a:pt x="104" y="80"/>
                        <a:pt x="106" y="82"/>
                      </a:cubicBezTo>
                      <a:cubicBezTo>
                        <a:pt x="107" y="81"/>
                        <a:pt x="109" y="81"/>
                        <a:pt x="110" y="80"/>
                      </a:cubicBezTo>
                      <a:cubicBezTo>
                        <a:pt x="118" y="76"/>
                        <a:pt x="126" y="72"/>
                        <a:pt x="133" y="68"/>
                      </a:cubicBezTo>
                      <a:cubicBezTo>
                        <a:pt x="143" y="63"/>
                        <a:pt x="184" y="55"/>
                        <a:pt x="184" y="54"/>
                      </a:cubicBezTo>
                      <a:cubicBezTo>
                        <a:pt x="198" y="51"/>
                        <a:pt x="213" y="52"/>
                        <a:pt x="228" y="49"/>
                      </a:cubicBezTo>
                      <a:cubicBezTo>
                        <a:pt x="229" y="49"/>
                        <a:pt x="231" y="48"/>
                        <a:pt x="232" y="48"/>
                      </a:cubicBezTo>
                      <a:cubicBezTo>
                        <a:pt x="234" y="45"/>
                        <a:pt x="236" y="42"/>
                        <a:pt x="238" y="39"/>
                      </a:cubicBezTo>
                      <a:cubicBezTo>
                        <a:pt x="235" y="39"/>
                        <a:pt x="232" y="40"/>
                        <a:pt x="229" y="40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21" y="675"/>
                  <a:ext cx="62" cy="50"/>
                </a:xfrm>
                <a:custGeom>
                  <a:avLst/>
                  <a:gdLst>
                    <a:gd name="T0" fmla="*/ 76 w 77"/>
                    <a:gd name="T1" fmla="*/ 14 h 62"/>
                    <a:gd name="T2" fmla="*/ 58 w 77"/>
                    <a:gd name="T3" fmla="*/ 3 h 62"/>
                    <a:gd name="T4" fmla="*/ 33 w 77"/>
                    <a:gd name="T5" fmla="*/ 4 h 62"/>
                    <a:gd name="T6" fmla="*/ 16 w 77"/>
                    <a:gd name="T7" fmla="*/ 13 h 62"/>
                    <a:gd name="T8" fmla="*/ 2 w 77"/>
                    <a:gd name="T9" fmla="*/ 32 h 62"/>
                    <a:gd name="T10" fmla="*/ 3 w 77"/>
                    <a:gd name="T11" fmla="*/ 47 h 62"/>
                    <a:gd name="T12" fmla="*/ 7 w 77"/>
                    <a:gd name="T13" fmla="*/ 54 h 62"/>
                    <a:gd name="T14" fmla="*/ 28 w 77"/>
                    <a:gd name="T15" fmla="*/ 61 h 62"/>
                    <a:gd name="T16" fmla="*/ 49 w 77"/>
                    <a:gd name="T17" fmla="*/ 58 h 62"/>
                    <a:gd name="T18" fmla="*/ 75 w 77"/>
                    <a:gd name="T19" fmla="*/ 33 h 62"/>
                    <a:gd name="T20" fmla="*/ 76 w 77"/>
                    <a:gd name="T21" fmla="*/ 26 h 62"/>
                    <a:gd name="T22" fmla="*/ 77 w 77"/>
                    <a:gd name="T23" fmla="*/ 18 h 62"/>
                    <a:gd name="T24" fmla="*/ 76 w 77"/>
                    <a:gd name="T25" fmla="*/ 1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7" h="62">
                      <a:moveTo>
                        <a:pt x="76" y="14"/>
                      </a:moveTo>
                      <a:cubicBezTo>
                        <a:pt x="70" y="10"/>
                        <a:pt x="65" y="6"/>
                        <a:pt x="58" y="3"/>
                      </a:cubicBezTo>
                      <a:cubicBezTo>
                        <a:pt x="50" y="0"/>
                        <a:pt x="41" y="0"/>
                        <a:pt x="33" y="4"/>
                      </a:cubicBezTo>
                      <a:cubicBezTo>
                        <a:pt x="27" y="6"/>
                        <a:pt x="21" y="9"/>
                        <a:pt x="16" y="13"/>
                      </a:cubicBezTo>
                      <a:cubicBezTo>
                        <a:pt x="9" y="18"/>
                        <a:pt x="5" y="25"/>
                        <a:pt x="2" y="32"/>
                      </a:cubicBezTo>
                      <a:cubicBezTo>
                        <a:pt x="0" y="37"/>
                        <a:pt x="0" y="42"/>
                        <a:pt x="3" y="47"/>
                      </a:cubicBezTo>
                      <a:cubicBezTo>
                        <a:pt x="4" y="50"/>
                        <a:pt x="6" y="52"/>
                        <a:pt x="7" y="54"/>
                      </a:cubicBezTo>
                      <a:cubicBezTo>
                        <a:pt x="14" y="59"/>
                        <a:pt x="21" y="62"/>
                        <a:pt x="28" y="61"/>
                      </a:cubicBezTo>
                      <a:cubicBezTo>
                        <a:pt x="35" y="61"/>
                        <a:pt x="42" y="61"/>
                        <a:pt x="49" y="58"/>
                      </a:cubicBezTo>
                      <a:cubicBezTo>
                        <a:pt x="60" y="53"/>
                        <a:pt x="70" y="45"/>
                        <a:pt x="75" y="33"/>
                      </a:cubicBezTo>
                      <a:cubicBezTo>
                        <a:pt x="76" y="31"/>
                        <a:pt x="76" y="29"/>
                        <a:pt x="76" y="26"/>
                      </a:cubicBezTo>
                      <a:cubicBezTo>
                        <a:pt x="76" y="23"/>
                        <a:pt x="76" y="21"/>
                        <a:pt x="77" y="18"/>
                      </a:cubicBezTo>
                      <a:cubicBezTo>
                        <a:pt x="77" y="16"/>
                        <a:pt x="77" y="15"/>
                        <a:pt x="76" y="1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131" y="676"/>
                  <a:ext cx="52" cy="45"/>
                </a:xfrm>
                <a:custGeom>
                  <a:avLst/>
                  <a:gdLst>
                    <a:gd name="T0" fmla="*/ 49 w 64"/>
                    <a:gd name="T1" fmla="*/ 47 h 56"/>
                    <a:gd name="T2" fmla="*/ 26 w 64"/>
                    <a:gd name="T3" fmla="*/ 55 h 56"/>
                    <a:gd name="T4" fmla="*/ 56 w 64"/>
                    <a:gd name="T5" fmla="*/ 35 h 56"/>
                    <a:gd name="T6" fmla="*/ 48 w 64"/>
                    <a:gd name="T7" fmla="*/ 40 h 56"/>
                    <a:gd name="T8" fmla="*/ 35 w 64"/>
                    <a:gd name="T9" fmla="*/ 47 h 56"/>
                    <a:gd name="T10" fmla="*/ 19 w 64"/>
                    <a:gd name="T11" fmla="*/ 55 h 56"/>
                    <a:gd name="T12" fmla="*/ 14 w 64"/>
                    <a:gd name="T13" fmla="*/ 56 h 56"/>
                    <a:gd name="T14" fmla="*/ 30 w 64"/>
                    <a:gd name="T15" fmla="*/ 48 h 56"/>
                    <a:gd name="T16" fmla="*/ 23 w 64"/>
                    <a:gd name="T17" fmla="*/ 49 h 56"/>
                    <a:gd name="T18" fmla="*/ 12 w 64"/>
                    <a:gd name="T19" fmla="*/ 51 h 56"/>
                    <a:gd name="T20" fmla="*/ 18 w 64"/>
                    <a:gd name="T21" fmla="*/ 48 h 56"/>
                    <a:gd name="T22" fmla="*/ 18 w 64"/>
                    <a:gd name="T23" fmla="*/ 44 h 56"/>
                    <a:gd name="T24" fmla="*/ 12 w 64"/>
                    <a:gd name="T25" fmla="*/ 44 h 56"/>
                    <a:gd name="T26" fmla="*/ 27 w 64"/>
                    <a:gd name="T27" fmla="*/ 34 h 56"/>
                    <a:gd name="T28" fmla="*/ 18 w 64"/>
                    <a:gd name="T29" fmla="*/ 37 h 56"/>
                    <a:gd name="T30" fmla="*/ 9 w 64"/>
                    <a:gd name="T31" fmla="*/ 40 h 56"/>
                    <a:gd name="T32" fmla="*/ 15 w 64"/>
                    <a:gd name="T33" fmla="*/ 34 h 56"/>
                    <a:gd name="T34" fmla="*/ 8 w 64"/>
                    <a:gd name="T35" fmla="*/ 34 h 56"/>
                    <a:gd name="T36" fmla="*/ 4 w 64"/>
                    <a:gd name="T37" fmla="*/ 37 h 56"/>
                    <a:gd name="T38" fmla="*/ 24 w 64"/>
                    <a:gd name="T39" fmla="*/ 21 h 56"/>
                    <a:gd name="T40" fmla="*/ 14 w 64"/>
                    <a:gd name="T41" fmla="*/ 23 h 56"/>
                    <a:gd name="T42" fmla="*/ 18 w 64"/>
                    <a:gd name="T43" fmla="*/ 19 h 56"/>
                    <a:gd name="T44" fmla="*/ 17 w 64"/>
                    <a:gd name="T45" fmla="*/ 19 h 56"/>
                    <a:gd name="T46" fmla="*/ 11 w 64"/>
                    <a:gd name="T47" fmla="*/ 19 h 56"/>
                    <a:gd name="T48" fmla="*/ 12 w 64"/>
                    <a:gd name="T49" fmla="*/ 17 h 56"/>
                    <a:gd name="T50" fmla="*/ 10 w 64"/>
                    <a:gd name="T51" fmla="*/ 14 h 56"/>
                    <a:gd name="T52" fmla="*/ 28 w 64"/>
                    <a:gd name="T53" fmla="*/ 3 h 56"/>
                    <a:gd name="T54" fmla="*/ 22 w 64"/>
                    <a:gd name="T55" fmla="*/ 8 h 56"/>
                    <a:gd name="T56" fmla="*/ 42 w 64"/>
                    <a:gd name="T57" fmla="*/ 3 h 56"/>
                    <a:gd name="T58" fmla="*/ 53 w 64"/>
                    <a:gd name="T59" fmla="*/ 7 h 56"/>
                    <a:gd name="T60" fmla="*/ 62 w 64"/>
                    <a:gd name="T61" fmla="*/ 14 h 56"/>
                    <a:gd name="T62" fmla="*/ 61 w 64"/>
                    <a:gd name="T63" fmla="*/ 21 h 56"/>
                    <a:gd name="T64" fmla="*/ 61 w 64"/>
                    <a:gd name="T65" fmla="*/ 22 h 56"/>
                    <a:gd name="T66" fmla="*/ 64 w 64"/>
                    <a:gd name="T67" fmla="*/ 25 h 56"/>
                    <a:gd name="T68" fmla="*/ 59 w 64"/>
                    <a:gd name="T69" fmla="*/ 31 h 56"/>
                    <a:gd name="T70" fmla="*/ 62 w 64"/>
                    <a:gd name="T71" fmla="*/ 30 h 56"/>
                    <a:gd name="T72" fmla="*/ 45 w 64"/>
                    <a:gd name="T73" fmla="*/ 48 h 56"/>
                    <a:gd name="T74" fmla="*/ 57 w 64"/>
                    <a:gd name="T75" fmla="*/ 41 h 56"/>
                    <a:gd name="T76" fmla="*/ 41 w 64"/>
                    <a:gd name="T77" fmla="*/ 9 h 56"/>
                    <a:gd name="T78" fmla="*/ 6 w 64"/>
                    <a:gd name="T79" fmla="*/ 19 h 56"/>
                    <a:gd name="T80" fmla="*/ 6 w 64"/>
                    <a:gd name="T81" fmla="*/ 19 h 56"/>
                    <a:gd name="T82" fmla="*/ 22 w 64"/>
                    <a:gd name="T83" fmla="*/ 28 h 56"/>
                    <a:gd name="T84" fmla="*/ 14 w 64"/>
                    <a:gd name="T85" fmla="*/ 33 h 56"/>
                    <a:gd name="T86" fmla="*/ 35 w 64"/>
                    <a:gd name="T87" fmla="*/ 40 h 56"/>
                    <a:gd name="T88" fmla="*/ 27 w 64"/>
                    <a:gd name="T89" fmla="*/ 45 h 56"/>
                    <a:gd name="T90" fmla="*/ 35 w 64"/>
                    <a:gd name="T91" fmla="*/ 40 h 56"/>
                    <a:gd name="T92" fmla="*/ 24 w 64"/>
                    <a:gd name="T93" fmla="*/ 12 h 56"/>
                    <a:gd name="T94" fmla="*/ 32 w 64"/>
                    <a:gd name="T95" fmla="*/ 8 h 56"/>
                    <a:gd name="T96" fmla="*/ 24 w 64"/>
                    <a:gd name="T97" fmla="*/ 23 h 56"/>
                    <a:gd name="T98" fmla="*/ 29 w 64"/>
                    <a:gd name="T99" fmla="*/ 21 h 56"/>
                    <a:gd name="T100" fmla="*/ 24 w 64"/>
                    <a:gd name="T101" fmla="*/ 23 h 56"/>
                    <a:gd name="T102" fmla="*/ 24 w 64"/>
                    <a:gd name="T103" fmla="*/ 3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4" h="56">
                      <a:moveTo>
                        <a:pt x="57" y="41"/>
                      </a:moveTo>
                      <a:cubicBezTo>
                        <a:pt x="54" y="43"/>
                        <a:pt x="52" y="46"/>
                        <a:pt x="49" y="47"/>
                      </a:cubicBezTo>
                      <a:cubicBezTo>
                        <a:pt x="44" y="51"/>
                        <a:pt x="37" y="53"/>
                        <a:pt x="31" y="54"/>
                      </a:cubicBezTo>
                      <a:cubicBezTo>
                        <a:pt x="29" y="54"/>
                        <a:pt x="27" y="54"/>
                        <a:pt x="26" y="55"/>
                      </a:cubicBezTo>
                      <a:cubicBezTo>
                        <a:pt x="32" y="53"/>
                        <a:pt x="37" y="51"/>
                        <a:pt x="42" y="47"/>
                      </a:cubicBezTo>
                      <a:cubicBezTo>
                        <a:pt x="47" y="44"/>
                        <a:pt x="52" y="40"/>
                        <a:pt x="56" y="35"/>
                      </a:cubicBezTo>
                      <a:cubicBezTo>
                        <a:pt x="50" y="39"/>
                        <a:pt x="45" y="45"/>
                        <a:pt x="39" y="48"/>
                      </a:cubicBezTo>
                      <a:cubicBezTo>
                        <a:pt x="42" y="45"/>
                        <a:pt x="45" y="42"/>
                        <a:pt x="48" y="40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3" y="42"/>
                        <a:pt x="39" y="44"/>
                        <a:pt x="35" y="47"/>
                      </a:cubicBezTo>
                      <a:cubicBezTo>
                        <a:pt x="31" y="50"/>
                        <a:pt x="26" y="52"/>
                        <a:pt x="22" y="54"/>
                      </a:cubicBezTo>
                      <a:cubicBezTo>
                        <a:pt x="21" y="54"/>
                        <a:pt x="20" y="55"/>
                        <a:pt x="19" y="55"/>
                      </a:cubicBezTo>
                      <a:cubicBezTo>
                        <a:pt x="18" y="55"/>
                        <a:pt x="17" y="55"/>
                        <a:pt x="16" y="55"/>
                      </a:cubicBezTo>
                      <a:cubicBezTo>
                        <a:pt x="15" y="55"/>
                        <a:pt x="14" y="55"/>
                        <a:pt x="14" y="56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20" y="54"/>
                        <a:pt x="25" y="52"/>
                        <a:pt x="30" y="48"/>
                      </a:cubicBezTo>
                      <a:cubicBezTo>
                        <a:pt x="29" y="48"/>
                        <a:pt x="29" y="48"/>
                        <a:pt x="28" y="48"/>
                      </a:cubicBezTo>
                      <a:cubicBezTo>
                        <a:pt x="27" y="48"/>
                        <a:pt x="25" y="49"/>
                        <a:pt x="23" y="49"/>
                      </a:cubicBezTo>
                      <a:cubicBezTo>
                        <a:pt x="22" y="49"/>
                        <a:pt x="21" y="49"/>
                        <a:pt x="20" y="49"/>
                      </a:cubicBezTo>
                      <a:cubicBezTo>
                        <a:pt x="17" y="50"/>
                        <a:pt x="15" y="50"/>
                        <a:pt x="12" y="51"/>
                      </a:cubicBezTo>
                      <a:cubicBezTo>
                        <a:pt x="11" y="51"/>
                        <a:pt x="11" y="51"/>
                        <a:pt x="10" y="51"/>
                      </a:cubicBezTo>
                      <a:cubicBezTo>
                        <a:pt x="13" y="50"/>
                        <a:pt x="16" y="49"/>
                        <a:pt x="18" y="48"/>
                      </a:cubicBezTo>
                      <a:cubicBezTo>
                        <a:pt x="21" y="47"/>
                        <a:pt x="24" y="46"/>
                        <a:pt x="26" y="43"/>
                      </a:cubicBezTo>
                      <a:cubicBezTo>
                        <a:pt x="20" y="45"/>
                        <a:pt x="20" y="45"/>
                        <a:pt x="18" y="44"/>
                      </a:cubicBezTo>
                      <a:cubicBezTo>
                        <a:pt x="25" y="42"/>
                        <a:pt x="25" y="42"/>
                        <a:pt x="26" y="40"/>
                      </a:cubicBezTo>
                      <a:cubicBezTo>
                        <a:pt x="21" y="42"/>
                        <a:pt x="17" y="44"/>
                        <a:pt x="12" y="44"/>
                      </a:cubicBezTo>
                      <a:cubicBezTo>
                        <a:pt x="14" y="43"/>
                        <a:pt x="17" y="42"/>
                        <a:pt x="20" y="40"/>
                      </a:cubicBezTo>
                      <a:cubicBezTo>
                        <a:pt x="23" y="38"/>
                        <a:pt x="25" y="36"/>
                        <a:pt x="27" y="34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4" y="34"/>
                        <a:pt x="21" y="36"/>
                        <a:pt x="18" y="37"/>
                      </a:cubicBezTo>
                      <a:cubicBezTo>
                        <a:pt x="14" y="38"/>
                        <a:pt x="11" y="39"/>
                        <a:pt x="8" y="42"/>
                      </a:cubicBezTo>
                      <a:cubicBezTo>
                        <a:pt x="9" y="41"/>
                        <a:pt x="9" y="40"/>
                        <a:pt x="9" y="40"/>
                      </a:cubicBezTo>
                      <a:cubicBezTo>
                        <a:pt x="8" y="40"/>
                        <a:pt x="6" y="39"/>
                        <a:pt x="5" y="39"/>
                      </a:cubicBezTo>
                      <a:cubicBezTo>
                        <a:pt x="9" y="39"/>
                        <a:pt x="12" y="37"/>
                        <a:pt x="15" y="34"/>
                      </a:cubicBezTo>
                      <a:cubicBezTo>
                        <a:pt x="13" y="34"/>
                        <a:pt x="10" y="35"/>
                        <a:pt x="8" y="35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12" y="34"/>
                        <a:pt x="14" y="30"/>
                        <a:pt x="17" y="28"/>
                      </a:cubicBezTo>
                      <a:cubicBezTo>
                        <a:pt x="13" y="31"/>
                        <a:pt x="7" y="32"/>
                        <a:pt x="4" y="37"/>
                      </a:cubicBezTo>
                      <a:cubicBezTo>
                        <a:pt x="6" y="33"/>
                        <a:pt x="10" y="31"/>
                        <a:pt x="14" y="29"/>
                      </a:cubicBezTo>
                      <a:cubicBezTo>
                        <a:pt x="17" y="26"/>
                        <a:pt x="20" y="24"/>
                        <a:pt x="24" y="21"/>
                      </a:cubicBezTo>
                      <a:cubicBezTo>
                        <a:pt x="18" y="24"/>
                        <a:pt x="11" y="24"/>
                        <a:pt x="7" y="30"/>
                      </a:cubicBezTo>
                      <a:cubicBezTo>
                        <a:pt x="8" y="27"/>
                        <a:pt x="10" y="24"/>
                        <a:pt x="14" y="23"/>
                      </a:cubicBezTo>
                      <a:cubicBezTo>
                        <a:pt x="15" y="22"/>
                        <a:pt x="17" y="21"/>
                        <a:pt x="19" y="20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7" y="20"/>
                        <a:pt x="15" y="20"/>
                        <a:pt x="13" y="21"/>
                      </a:cubicBezTo>
                      <a:cubicBezTo>
                        <a:pt x="14" y="20"/>
                        <a:pt x="15" y="19"/>
                        <a:pt x="17" y="19"/>
                      </a:cubicBezTo>
                      <a:cubicBezTo>
                        <a:pt x="20" y="18"/>
                        <a:pt x="21" y="16"/>
                        <a:pt x="23" y="14"/>
                      </a:cubicBezTo>
                      <a:cubicBezTo>
                        <a:pt x="18" y="14"/>
                        <a:pt x="14" y="16"/>
                        <a:pt x="11" y="19"/>
                      </a:cubicBezTo>
                      <a:cubicBezTo>
                        <a:pt x="12" y="19"/>
                        <a:pt x="12" y="18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8" y="20"/>
                        <a:pt x="4" y="22"/>
                        <a:pt x="0" y="25"/>
                      </a:cubicBezTo>
                      <a:cubicBezTo>
                        <a:pt x="3" y="21"/>
                        <a:pt x="5" y="16"/>
                        <a:pt x="10" y="14"/>
                      </a:cubicBezTo>
                      <a:cubicBezTo>
                        <a:pt x="11" y="14"/>
                        <a:pt x="13" y="13"/>
                        <a:pt x="14" y="12"/>
                      </a:cubicBezTo>
                      <a:cubicBezTo>
                        <a:pt x="19" y="9"/>
                        <a:pt x="23" y="6"/>
                        <a:pt x="28" y="3"/>
                      </a:cubicBezTo>
                      <a:cubicBezTo>
                        <a:pt x="31" y="1"/>
                        <a:pt x="34" y="0"/>
                        <a:pt x="38" y="1"/>
                      </a:cubicBezTo>
                      <a:cubicBezTo>
                        <a:pt x="32" y="3"/>
                        <a:pt x="27" y="5"/>
                        <a:pt x="22" y="8"/>
                      </a:cubicBezTo>
                      <a:cubicBezTo>
                        <a:pt x="23" y="8"/>
                        <a:pt x="23" y="8"/>
                        <a:pt x="24" y="8"/>
                      </a:cubicBezTo>
                      <a:cubicBezTo>
                        <a:pt x="30" y="6"/>
                        <a:pt x="36" y="5"/>
                        <a:pt x="42" y="3"/>
                      </a:cubicBezTo>
                      <a:cubicBezTo>
                        <a:pt x="44" y="3"/>
                        <a:pt x="47" y="4"/>
                        <a:pt x="48" y="5"/>
                      </a:cubicBezTo>
                      <a:cubicBezTo>
                        <a:pt x="50" y="6"/>
                        <a:pt x="52" y="6"/>
                        <a:pt x="53" y="7"/>
                      </a:cubicBezTo>
                      <a:cubicBezTo>
                        <a:pt x="56" y="9"/>
                        <a:pt x="58" y="11"/>
                        <a:pt x="60" y="13"/>
                      </a:cubicBezTo>
                      <a:cubicBezTo>
                        <a:pt x="61" y="13"/>
                        <a:pt x="61" y="14"/>
                        <a:pt x="62" y="14"/>
                      </a:cubicBezTo>
                      <a:cubicBezTo>
                        <a:pt x="62" y="15"/>
                        <a:pt x="62" y="15"/>
                        <a:pt x="63" y="16"/>
                      </a:cubicBezTo>
                      <a:cubicBezTo>
                        <a:pt x="63" y="18"/>
                        <a:pt x="63" y="20"/>
                        <a:pt x="61" y="21"/>
                      </a:cubicBezTo>
                      <a:cubicBezTo>
                        <a:pt x="60" y="22"/>
                        <a:pt x="60" y="22"/>
                        <a:pt x="60" y="22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62" y="21"/>
                        <a:pt x="63" y="20"/>
                      </a:cubicBezTo>
                      <a:cubicBezTo>
                        <a:pt x="63" y="22"/>
                        <a:pt x="64" y="24"/>
                        <a:pt x="64" y="25"/>
                      </a:cubicBezTo>
                      <a:cubicBezTo>
                        <a:pt x="64" y="27"/>
                        <a:pt x="63" y="29"/>
                        <a:pt x="62" y="29"/>
                      </a:cubicBezTo>
                      <a:cubicBezTo>
                        <a:pt x="61" y="30"/>
                        <a:pt x="60" y="31"/>
                        <a:pt x="59" y="31"/>
                      </a:cubicBezTo>
                      <a:cubicBezTo>
                        <a:pt x="59" y="32"/>
                        <a:pt x="59" y="32"/>
                        <a:pt x="59" y="32"/>
                      </a:cubicBezTo>
                      <a:cubicBezTo>
                        <a:pt x="60" y="31"/>
                        <a:pt x="61" y="31"/>
                        <a:pt x="62" y="30"/>
                      </a:cubicBezTo>
                      <a:cubicBezTo>
                        <a:pt x="59" y="36"/>
                        <a:pt x="59" y="36"/>
                        <a:pt x="55" y="39"/>
                      </a:cubicBezTo>
                      <a:cubicBezTo>
                        <a:pt x="52" y="42"/>
                        <a:pt x="49" y="45"/>
                        <a:pt x="45" y="48"/>
                      </a:cubicBezTo>
                      <a:cubicBezTo>
                        <a:pt x="50" y="46"/>
                        <a:pt x="53" y="43"/>
                        <a:pt x="56" y="40"/>
                      </a:cubicBezTo>
                      <a:cubicBezTo>
                        <a:pt x="57" y="41"/>
                        <a:pt x="57" y="41"/>
                        <a:pt x="57" y="41"/>
                      </a:cubicBezTo>
                      <a:moveTo>
                        <a:pt x="23" y="16"/>
                      </a:moveTo>
                      <a:cubicBezTo>
                        <a:pt x="28" y="13"/>
                        <a:pt x="35" y="15"/>
                        <a:pt x="41" y="9"/>
                      </a:cubicBezTo>
                      <a:cubicBezTo>
                        <a:pt x="34" y="10"/>
                        <a:pt x="28" y="12"/>
                        <a:pt x="23" y="16"/>
                      </a:cubicBezTo>
                      <a:moveTo>
                        <a:pt x="6" y="19"/>
                      </a:moveTo>
                      <a:cubicBezTo>
                        <a:pt x="11" y="16"/>
                        <a:pt x="17" y="13"/>
                        <a:pt x="22" y="11"/>
                      </a:cubicBezTo>
                      <a:cubicBezTo>
                        <a:pt x="18" y="11"/>
                        <a:pt x="8" y="16"/>
                        <a:pt x="6" y="19"/>
                      </a:cubicBezTo>
                      <a:moveTo>
                        <a:pt x="23" y="29"/>
                      </a:move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0" y="29"/>
                        <a:pt x="17" y="31"/>
                        <a:pt x="14" y="32"/>
                      </a:cubicBezTo>
                      <a:cubicBezTo>
                        <a:pt x="14" y="32"/>
                        <a:pt x="14" y="33"/>
                        <a:pt x="14" y="33"/>
                      </a:cubicBezTo>
                      <a:cubicBezTo>
                        <a:pt x="17" y="32"/>
                        <a:pt x="20" y="30"/>
                        <a:pt x="23" y="29"/>
                      </a:cubicBezTo>
                      <a:moveTo>
                        <a:pt x="35" y="40"/>
                      </a:move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2" y="41"/>
                        <a:pt x="30" y="43"/>
                        <a:pt x="27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30" y="44"/>
                        <a:pt x="33" y="42"/>
                        <a:pt x="35" y="40"/>
                      </a:cubicBezTo>
                      <a:moveTo>
                        <a:pt x="23" y="11"/>
                      </a:move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7" y="11"/>
                        <a:pt x="29" y="10"/>
                        <a:pt x="32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lnTo>
                        <a:pt x="23" y="11"/>
                      </a:lnTo>
                      <a:close/>
                      <a:moveTo>
                        <a:pt x="24" y="23"/>
                      </a:move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6" y="23"/>
                        <a:pt x="28" y="22"/>
                        <a:pt x="29" y="21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7" y="21"/>
                        <a:pt x="25" y="22"/>
                        <a:pt x="24" y="23"/>
                      </a:cubicBezTo>
                      <a:moveTo>
                        <a:pt x="30" y="34"/>
                      </a:moveTo>
                      <a:cubicBezTo>
                        <a:pt x="28" y="36"/>
                        <a:pt x="26" y="37"/>
                        <a:pt x="24" y="38"/>
                      </a:cubicBezTo>
                      <a:cubicBezTo>
                        <a:pt x="27" y="38"/>
                        <a:pt x="29" y="37"/>
                        <a:pt x="30" y="3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23" y="706"/>
                  <a:ext cx="17" cy="15"/>
                </a:xfrm>
                <a:custGeom>
                  <a:avLst/>
                  <a:gdLst>
                    <a:gd name="T0" fmla="*/ 1 w 20"/>
                    <a:gd name="T1" fmla="*/ 5 h 19"/>
                    <a:gd name="T2" fmla="*/ 0 w 20"/>
                    <a:gd name="T3" fmla="*/ 7 h 19"/>
                    <a:gd name="T4" fmla="*/ 1 w 20"/>
                    <a:gd name="T5" fmla="*/ 10 h 19"/>
                    <a:gd name="T6" fmla="*/ 0 w 20"/>
                    <a:gd name="T7" fmla="*/ 11 h 19"/>
                    <a:gd name="T8" fmla="*/ 4 w 20"/>
                    <a:gd name="T9" fmla="*/ 14 h 19"/>
                    <a:gd name="T10" fmla="*/ 3 w 20"/>
                    <a:gd name="T11" fmla="*/ 15 h 19"/>
                    <a:gd name="T12" fmla="*/ 8 w 20"/>
                    <a:gd name="T13" fmla="*/ 16 h 19"/>
                    <a:gd name="T14" fmla="*/ 12 w 20"/>
                    <a:gd name="T15" fmla="*/ 19 h 19"/>
                    <a:gd name="T16" fmla="*/ 18 w 20"/>
                    <a:gd name="T17" fmla="*/ 15 h 19"/>
                    <a:gd name="T18" fmla="*/ 19 w 20"/>
                    <a:gd name="T19" fmla="*/ 12 h 19"/>
                    <a:gd name="T20" fmla="*/ 18 w 20"/>
                    <a:gd name="T21" fmla="*/ 12 h 19"/>
                    <a:gd name="T22" fmla="*/ 19 w 20"/>
                    <a:gd name="T23" fmla="*/ 10 h 19"/>
                    <a:gd name="T24" fmla="*/ 17 w 20"/>
                    <a:gd name="T25" fmla="*/ 8 h 19"/>
                    <a:gd name="T26" fmla="*/ 16 w 20"/>
                    <a:gd name="T27" fmla="*/ 6 h 19"/>
                    <a:gd name="T28" fmla="*/ 16 w 20"/>
                    <a:gd name="T29" fmla="*/ 5 h 19"/>
                    <a:gd name="T30" fmla="*/ 15 w 20"/>
                    <a:gd name="T31" fmla="*/ 4 h 19"/>
                    <a:gd name="T32" fmla="*/ 10 w 20"/>
                    <a:gd name="T33" fmla="*/ 0 h 19"/>
                    <a:gd name="T34" fmla="*/ 9 w 20"/>
                    <a:gd name="T35" fmla="*/ 0 h 19"/>
                    <a:gd name="T36" fmla="*/ 8 w 20"/>
                    <a:gd name="T37" fmla="*/ 1 h 19"/>
                    <a:gd name="T38" fmla="*/ 6 w 20"/>
                    <a:gd name="T39" fmla="*/ 0 h 19"/>
                    <a:gd name="T40" fmla="*/ 6 w 20"/>
                    <a:gd name="T41" fmla="*/ 1 h 19"/>
                    <a:gd name="T42" fmla="*/ 1 w 20"/>
                    <a:gd name="T43" fmla="*/ 3 h 19"/>
                    <a:gd name="T44" fmla="*/ 1 w 20"/>
                    <a:gd name="T45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19">
                      <a:moveTo>
                        <a:pt x="1" y="5"/>
                      </a:moveTo>
                      <a:cubicBezTo>
                        <a:pt x="1" y="7"/>
                        <a:pt x="0" y="5"/>
                        <a:pt x="0" y="7"/>
                      </a:cubicBezTo>
                      <a:cubicBezTo>
                        <a:pt x="0" y="7"/>
                        <a:pt x="1" y="7"/>
                        <a:pt x="1" y="10"/>
                      </a:cubicBezTo>
                      <a:cubicBezTo>
                        <a:pt x="1" y="10"/>
                        <a:pt x="0" y="10"/>
                        <a:pt x="0" y="11"/>
                      </a:cubicBezTo>
                      <a:cubicBezTo>
                        <a:pt x="2" y="12"/>
                        <a:pt x="2" y="13"/>
                        <a:pt x="4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4" y="15"/>
                        <a:pt x="6" y="16"/>
                        <a:pt x="8" y="16"/>
                      </a:cubicBezTo>
                      <a:cubicBezTo>
                        <a:pt x="6" y="18"/>
                        <a:pt x="12" y="18"/>
                        <a:pt x="12" y="19"/>
                      </a:cubicBezTo>
                      <a:cubicBezTo>
                        <a:pt x="15" y="18"/>
                        <a:pt x="18" y="17"/>
                        <a:pt x="18" y="15"/>
                      </a:cubicBezTo>
                      <a:cubicBezTo>
                        <a:pt x="20" y="14"/>
                        <a:pt x="19" y="13"/>
                        <a:pt x="19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9" y="11"/>
                        <a:pt x="18" y="11"/>
                        <a:pt x="19" y="10"/>
                      </a:cubicBezTo>
                      <a:cubicBezTo>
                        <a:pt x="18" y="10"/>
                        <a:pt x="17" y="9"/>
                        <a:pt x="17" y="8"/>
                      </a:cubicBezTo>
                      <a:cubicBezTo>
                        <a:pt x="18" y="7"/>
                        <a:pt x="17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4"/>
                      </a:cubicBezTo>
                      <a:cubicBezTo>
                        <a:pt x="13" y="2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3" y="2"/>
                        <a:pt x="1" y="3"/>
                      </a:cubicBezTo>
                      <a:cubicBezTo>
                        <a:pt x="1" y="3"/>
                        <a:pt x="1" y="3"/>
                        <a:pt x="1" y="5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09" y="589"/>
                  <a:ext cx="60" cy="56"/>
                </a:xfrm>
                <a:custGeom>
                  <a:avLst/>
                  <a:gdLst>
                    <a:gd name="T0" fmla="*/ 72 w 74"/>
                    <a:gd name="T1" fmla="*/ 58 h 69"/>
                    <a:gd name="T2" fmla="*/ 73 w 74"/>
                    <a:gd name="T3" fmla="*/ 37 h 69"/>
                    <a:gd name="T4" fmla="*/ 60 w 74"/>
                    <a:gd name="T5" fmla="*/ 14 h 69"/>
                    <a:gd name="T6" fmla="*/ 42 w 74"/>
                    <a:gd name="T7" fmla="*/ 4 h 69"/>
                    <a:gd name="T8" fmla="*/ 18 w 74"/>
                    <a:gd name="T9" fmla="*/ 1 h 69"/>
                    <a:gd name="T10" fmla="*/ 5 w 74"/>
                    <a:gd name="T11" fmla="*/ 10 h 69"/>
                    <a:gd name="T12" fmla="*/ 1 w 74"/>
                    <a:gd name="T13" fmla="*/ 17 h 69"/>
                    <a:gd name="T14" fmla="*/ 5 w 74"/>
                    <a:gd name="T15" fmla="*/ 40 h 69"/>
                    <a:gd name="T16" fmla="*/ 19 w 74"/>
                    <a:gd name="T17" fmla="*/ 56 h 69"/>
                    <a:gd name="T18" fmla="*/ 55 w 74"/>
                    <a:gd name="T19" fmla="*/ 67 h 69"/>
                    <a:gd name="T20" fmla="*/ 62 w 74"/>
                    <a:gd name="T21" fmla="*/ 65 h 69"/>
                    <a:gd name="T22" fmla="*/ 69 w 74"/>
                    <a:gd name="T23" fmla="*/ 61 h 69"/>
                    <a:gd name="T24" fmla="*/ 72 w 74"/>
                    <a:gd name="T25" fmla="*/ 5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69">
                      <a:moveTo>
                        <a:pt x="72" y="58"/>
                      </a:moveTo>
                      <a:cubicBezTo>
                        <a:pt x="73" y="51"/>
                        <a:pt x="74" y="44"/>
                        <a:pt x="73" y="37"/>
                      </a:cubicBezTo>
                      <a:cubicBezTo>
                        <a:pt x="71" y="28"/>
                        <a:pt x="67" y="20"/>
                        <a:pt x="60" y="14"/>
                      </a:cubicBezTo>
                      <a:cubicBezTo>
                        <a:pt x="54" y="10"/>
                        <a:pt x="49" y="7"/>
                        <a:pt x="42" y="4"/>
                      </a:cubicBezTo>
                      <a:cubicBezTo>
                        <a:pt x="34" y="0"/>
                        <a:pt x="26" y="0"/>
                        <a:pt x="18" y="1"/>
                      </a:cubicBezTo>
                      <a:cubicBezTo>
                        <a:pt x="12" y="2"/>
                        <a:pt x="8" y="5"/>
                        <a:pt x="5" y="10"/>
                      </a:cubicBezTo>
                      <a:cubicBezTo>
                        <a:pt x="3" y="12"/>
                        <a:pt x="2" y="15"/>
                        <a:pt x="1" y="17"/>
                      </a:cubicBezTo>
                      <a:cubicBezTo>
                        <a:pt x="0" y="26"/>
                        <a:pt x="1" y="33"/>
                        <a:pt x="5" y="40"/>
                      </a:cubicBezTo>
                      <a:cubicBezTo>
                        <a:pt x="9" y="46"/>
                        <a:pt x="13" y="52"/>
                        <a:pt x="19" y="56"/>
                      </a:cubicBezTo>
                      <a:cubicBezTo>
                        <a:pt x="29" y="65"/>
                        <a:pt x="41" y="69"/>
                        <a:pt x="55" y="67"/>
                      </a:cubicBezTo>
                      <a:cubicBezTo>
                        <a:pt x="57" y="67"/>
                        <a:pt x="59" y="66"/>
                        <a:pt x="62" y="65"/>
                      </a:cubicBezTo>
                      <a:cubicBezTo>
                        <a:pt x="64" y="64"/>
                        <a:pt x="67" y="62"/>
                        <a:pt x="69" y="61"/>
                      </a:cubicBezTo>
                      <a:cubicBezTo>
                        <a:pt x="71" y="61"/>
                        <a:pt x="72" y="60"/>
                        <a:pt x="72" y="5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115" y="595"/>
                  <a:ext cx="52" cy="47"/>
                </a:xfrm>
                <a:custGeom>
                  <a:avLst/>
                  <a:gdLst>
                    <a:gd name="T0" fmla="*/ 26 w 64"/>
                    <a:gd name="T1" fmla="*/ 56 h 59"/>
                    <a:gd name="T2" fmla="*/ 7 w 64"/>
                    <a:gd name="T3" fmla="*/ 38 h 59"/>
                    <a:gd name="T4" fmla="*/ 40 w 64"/>
                    <a:gd name="T5" fmla="*/ 56 h 59"/>
                    <a:gd name="T6" fmla="*/ 33 w 64"/>
                    <a:gd name="T7" fmla="*/ 51 h 59"/>
                    <a:gd name="T8" fmla="*/ 19 w 64"/>
                    <a:gd name="T9" fmla="*/ 43 h 59"/>
                    <a:gd name="T10" fmla="*/ 4 w 64"/>
                    <a:gd name="T11" fmla="*/ 32 h 59"/>
                    <a:gd name="T12" fmla="*/ 0 w 64"/>
                    <a:gd name="T13" fmla="*/ 28 h 59"/>
                    <a:gd name="T14" fmla="*/ 15 w 64"/>
                    <a:gd name="T15" fmla="*/ 39 h 59"/>
                    <a:gd name="T16" fmla="*/ 11 w 64"/>
                    <a:gd name="T17" fmla="*/ 33 h 59"/>
                    <a:gd name="T18" fmla="*/ 4 w 64"/>
                    <a:gd name="T19" fmla="*/ 24 h 59"/>
                    <a:gd name="T20" fmla="*/ 10 w 64"/>
                    <a:gd name="T21" fmla="*/ 28 h 59"/>
                    <a:gd name="T22" fmla="*/ 13 w 64"/>
                    <a:gd name="T23" fmla="*/ 26 h 59"/>
                    <a:gd name="T24" fmla="*/ 9 w 64"/>
                    <a:gd name="T25" fmla="*/ 20 h 59"/>
                    <a:gd name="T26" fmla="*/ 27 w 64"/>
                    <a:gd name="T27" fmla="*/ 29 h 59"/>
                    <a:gd name="T28" fmla="*/ 19 w 64"/>
                    <a:gd name="T29" fmla="*/ 22 h 59"/>
                    <a:gd name="T30" fmla="*/ 12 w 64"/>
                    <a:gd name="T31" fmla="*/ 16 h 59"/>
                    <a:gd name="T32" fmla="*/ 20 w 64"/>
                    <a:gd name="T33" fmla="*/ 19 h 59"/>
                    <a:gd name="T34" fmla="*/ 16 w 64"/>
                    <a:gd name="T35" fmla="*/ 12 h 59"/>
                    <a:gd name="T36" fmla="*/ 12 w 64"/>
                    <a:gd name="T37" fmla="*/ 10 h 59"/>
                    <a:gd name="T38" fmla="*/ 37 w 64"/>
                    <a:gd name="T39" fmla="*/ 19 h 59"/>
                    <a:gd name="T40" fmla="*/ 30 w 64"/>
                    <a:gd name="T41" fmla="*/ 11 h 59"/>
                    <a:gd name="T42" fmla="*/ 35 w 64"/>
                    <a:gd name="T43" fmla="*/ 14 h 59"/>
                    <a:gd name="T44" fmla="*/ 35 w 64"/>
                    <a:gd name="T45" fmla="*/ 12 h 59"/>
                    <a:gd name="T46" fmla="*/ 32 w 64"/>
                    <a:gd name="T47" fmla="*/ 7 h 59"/>
                    <a:gd name="T48" fmla="*/ 34 w 64"/>
                    <a:gd name="T49" fmla="*/ 7 h 59"/>
                    <a:gd name="T50" fmla="*/ 36 w 64"/>
                    <a:gd name="T51" fmla="*/ 3 h 59"/>
                    <a:gd name="T52" fmla="*/ 55 w 64"/>
                    <a:gd name="T53" fmla="*/ 14 h 59"/>
                    <a:gd name="T54" fmla="*/ 47 w 64"/>
                    <a:gd name="T55" fmla="*/ 11 h 59"/>
                    <a:gd name="T56" fmla="*/ 62 w 64"/>
                    <a:gd name="T57" fmla="*/ 27 h 59"/>
                    <a:gd name="T58" fmla="*/ 64 w 64"/>
                    <a:gd name="T59" fmla="*/ 39 h 59"/>
                    <a:gd name="T60" fmla="*/ 62 w 64"/>
                    <a:gd name="T61" fmla="*/ 50 h 59"/>
                    <a:gd name="T62" fmla="*/ 56 w 64"/>
                    <a:gd name="T63" fmla="*/ 53 h 59"/>
                    <a:gd name="T64" fmla="*/ 55 w 64"/>
                    <a:gd name="T65" fmla="*/ 53 h 59"/>
                    <a:gd name="T66" fmla="*/ 53 w 64"/>
                    <a:gd name="T67" fmla="*/ 58 h 59"/>
                    <a:gd name="T68" fmla="*/ 46 w 64"/>
                    <a:gd name="T69" fmla="*/ 56 h 59"/>
                    <a:gd name="T70" fmla="*/ 48 w 64"/>
                    <a:gd name="T71" fmla="*/ 58 h 59"/>
                    <a:gd name="T72" fmla="*/ 24 w 64"/>
                    <a:gd name="T73" fmla="*/ 53 h 59"/>
                    <a:gd name="T74" fmla="*/ 36 w 64"/>
                    <a:gd name="T75" fmla="*/ 59 h 59"/>
                    <a:gd name="T76" fmla="*/ 56 w 64"/>
                    <a:gd name="T77" fmla="*/ 29 h 59"/>
                    <a:gd name="T78" fmla="*/ 29 w 64"/>
                    <a:gd name="T79" fmla="*/ 2 h 59"/>
                    <a:gd name="T80" fmla="*/ 29 w 64"/>
                    <a:gd name="T81" fmla="*/ 2 h 59"/>
                    <a:gd name="T82" fmla="*/ 29 w 64"/>
                    <a:gd name="T83" fmla="*/ 22 h 59"/>
                    <a:gd name="T84" fmla="*/ 21 w 64"/>
                    <a:gd name="T85" fmla="*/ 17 h 59"/>
                    <a:gd name="T86" fmla="*/ 25 w 64"/>
                    <a:gd name="T87" fmla="*/ 40 h 59"/>
                    <a:gd name="T88" fmla="*/ 17 w 64"/>
                    <a:gd name="T89" fmla="*/ 35 h 59"/>
                    <a:gd name="T90" fmla="*/ 25 w 64"/>
                    <a:gd name="T91" fmla="*/ 40 h 59"/>
                    <a:gd name="T92" fmla="*/ 45 w 64"/>
                    <a:gd name="T93" fmla="*/ 14 h 59"/>
                    <a:gd name="T94" fmla="*/ 53 w 64"/>
                    <a:gd name="T95" fmla="*/ 20 h 59"/>
                    <a:gd name="T96" fmla="*/ 34 w 64"/>
                    <a:gd name="T97" fmla="*/ 20 h 59"/>
                    <a:gd name="T98" fmla="*/ 39 w 64"/>
                    <a:gd name="T99" fmla="*/ 25 h 59"/>
                    <a:gd name="T100" fmla="*/ 34 w 64"/>
                    <a:gd name="T101" fmla="*/ 20 h 59"/>
                    <a:gd name="T102" fmla="*/ 21 w 64"/>
                    <a:gd name="T103" fmla="*/ 2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4" h="59">
                      <a:moveTo>
                        <a:pt x="36" y="59"/>
                      </a:moveTo>
                      <a:cubicBezTo>
                        <a:pt x="32" y="58"/>
                        <a:pt x="29" y="58"/>
                        <a:pt x="26" y="56"/>
                      </a:cubicBezTo>
                      <a:cubicBezTo>
                        <a:pt x="20" y="53"/>
                        <a:pt x="15" y="48"/>
                        <a:pt x="11" y="43"/>
                      </a:cubicBezTo>
                      <a:cubicBezTo>
                        <a:pt x="10" y="41"/>
                        <a:pt x="8" y="40"/>
                        <a:pt x="7" y="38"/>
                      </a:cubicBezTo>
                      <a:cubicBezTo>
                        <a:pt x="12" y="43"/>
                        <a:pt x="16" y="47"/>
                        <a:pt x="22" y="50"/>
                      </a:cubicBezTo>
                      <a:cubicBezTo>
                        <a:pt x="28" y="52"/>
                        <a:pt x="34" y="54"/>
                        <a:pt x="40" y="56"/>
                      </a:cubicBezTo>
                      <a:cubicBezTo>
                        <a:pt x="34" y="52"/>
                        <a:pt x="26" y="51"/>
                        <a:pt x="20" y="47"/>
                      </a:cubicBezTo>
                      <a:cubicBezTo>
                        <a:pt x="24" y="48"/>
                        <a:pt x="28" y="50"/>
                        <a:pt x="33" y="51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28" y="48"/>
                        <a:pt x="24" y="45"/>
                        <a:pt x="19" y="43"/>
                      </a:cubicBezTo>
                      <a:cubicBezTo>
                        <a:pt x="14" y="40"/>
                        <a:pt x="10" y="37"/>
                        <a:pt x="6" y="34"/>
                      </a:cubicBezTo>
                      <a:cubicBezTo>
                        <a:pt x="5" y="34"/>
                        <a:pt x="4" y="33"/>
                        <a:pt x="4" y="32"/>
                      </a:cubicBezTo>
                      <a:cubicBezTo>
                        <a:pt x="3" y="32"/>
                        <a:pt x="2" y="31"/>
                        <a:pt x="2" y="30"/>
                      </a:cubicBezTo>
                      <a:cubicBezTo>
                        <a:pt x="1" y="29"/>
                        <a:pt x="1" y="29"/>
                        <a:pt x="0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5" y="33"/>
                        <a:pt x="10" y="36"/>
                        <a:pt x="15" y="39"/>
                      </a:cubicBezTo>
                      <a:cubicBezTo>
                        <a:pt x="15" y="38"/>
                        <a:pt x="15" y="38"/>
                        <a:pt x="14" y="38"/>
                      </a:cubicBezTo>
                      <a:cubicBezTo>
                        <a:pt x="13" y="36"/>
                        <a:pt x="12" y="34"/>
                        <a:pt x="11" y="33"/>
                      </a:cubicBezTo>
                      <a:cubicBezTo>
                        <a:pt x="10" y="32"/>
                        <a:pt x="10" y="31"/>
                        <a:pt x="9" y="30"/>
                      </a:cubicBezTo>
                      <a:cubicBezTo>
                        <a:pt x="8" y="28"/>
                        <a:pt x="6" y="26"/>
                        <a:pt x="4" y="24"/>
                      </a:cubicBezTo>
                      <a:cubicBezTo>
                        <a:pt x="3" y="24"/>
                        <a:pt x="3" y="23"/>
                        <a:pt x="3" y="22"/>
                      </a:cubicBezTo>
                      <a:cubicBezTo>
                        <a:pt x="5" y="24"/>
                        <a:pt x="7" y="26"/>
                        <a:pt x="10" y="28"/>
                      </a:cubicBezTo>
                      <a:cubicBezTo>
                        <a:pt x="12" y="30"/>
                        <a:pt x="14" y="32"/>
                        <a:pt x="17" y="33"/>
                      </a:cubicBezTo>
                      <a:cubicBezTo>
                        <a:pt x="13" y="28"/>
                        <a:pt x="13" y="28"/>
                        <a:pt x="13" y="26"/>
                      </a:cubicBezTo>
                      <a:cubicBezTo>
                        <a:pt x="19" y="31"/>
                        <a:pt x="19" y="31"/>
                        <a:pt x="21" y="31"/>
                      </a:cubicBezTo>
                      <a:cubicBezTo>
                        <a:pt x="16" y="28"/>
                        <a:pt x="12" y="25"/>
                        <a:pt x="9" y="20"/>
                      </a:cubicBezTo>
                      <a:cubicBezTo>
                        <a:pt x="12" y="22"/>
                        <a:pt x="15" y="24"/>
                        <a:pt x="18" y="26"/>
                      </a:cubicBezTo>
                      <a:cubicBezTo>
                        <a:pt x="21" y="27"/>
                        <a:pt x="24" y="28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5" y="26"/>
                        <a:pt x="22" y="24"/>
                        <a:pt x="19" y="22"/>
                      </a:cubicBezTo>
                      <a:cubicBezTo>
                        <a:pt x="17" y="19"/>
                        <a:pt x="14" y="17"/>
                        <a:pt x="10" y="16"/>
                      </a:cubicBezTo>
                      <a:cubicBezTo>
                        <a:pt x="11" y="16"/>
                        <a:pt x="12" y="16"/>
                        <a:pt x="12" y="16"/>
                      </a:cubicBezTo>
                      <a:cubicBezTo>
                        <a:pt x="12" y="14"/>
                        <a:pt x="11" y="13"/>
                        <a:pt x="10" y="12"/>
                      </a:cubicBezTo>
                      <a:cubicBezTo>
                        <a:pt x="13" y="15"/>
                        <a:pt x="16" y="17"/>
                        <a:pt x="20" y="19"/>
                      </a:cubicBezTo>
                      <a:cubicBezTo>
                        <a:pt x="19" y="16"/>
                        <a:pt x="17" y="14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9" y="16"/>
                        <a:pt x="23" y="15"/>
                        <a:pt x="26" y="17"/>
                      </a:cubicBezTo>
                      <a:cubicBezTo>
                        <a:pt x="22" y="15"/>
                        <a:pt x="18" y="10"/>
                        <a:pt x="12" y="10"/>
                      </a:cubicBezTo>
                      <a:cubicBezTo>
                        <a:pt x="17" y="9"/>
                        <a:pt x="21" y="12"/>
                        <a:pt x="25" y="14"/>
                      </a:cubicBezTo>
                      <a:cubicBezTo>
                        <a:pt x="28" y="16"/>
                        <a:pt x="33" y="18"/>
                        <a:pt x="37" y="19"/>
                      </a:cubicBezTo>
                      <a:cubicBezTo>
                        <a:pt x="31" y="15"/>
                        <a:pt x="27" y="9"/>
                        <a:pt x="20" y="9"/>
                      </a:cubicBezTo>
                      <a:cubicBezTo>
                        <a:pt x="23" y="8"/>
                        <a:pt x="27" y="9"/>
                        <a:pt x="30" y="11"/>
                      </a:cubicBezTo>
                      <a:cubicBezTo>
                        <a:pt x="31" y="13"/>
                        <a:pt x="33" y="13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2"/>
                        <a:pt x="33" y="11"/>
                        <a:pt x="31" y="10"/>
                      </a:cubicBezTo>
                      <a:cubicBezTo>
                        <a:pt x="33" y="10"/>
                        <a:pt x="34" y="11"/>
                        <a:pt x="35" y="12"/>
                      </a:cubicBezTo>
                      <a:cubicBezTo>
                        <a:pt x="37" y="14"/>
                        <a:pt x="40" y="15"/>
                        <a:pt x="43" y="15"/>
                      </a:cubicBezTo>
                      <a:cubicBezTo>
                        <a:pt x="40" y="11"/>
                        <a:pt x="36" y="8"/>
                        <a:pt x="32" y="7"/>
                      </a:cubicBezTo>
                      <a:cubicBezTo>
                        <a:pt x="32" y="7"/>
                        <a:pt x="33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4"/>
                        <a:pt x="25" y="2"/>
                        <a:pt x="21" y="0"/>
                      </a:cubicBezTo>
                      <a:cubicBezTo>
                        <a:pt x="26" y="1"/>
                        <a:pt x="31" y="0"/>
                        <a:pt x="36" y="3"/>
                      </a:cubicBezTo>
                      <a:cubicBezTo>
                        <a:pt x="37" y="4"/>
                        <a:pt x="38" y="5"/>
                        <a:pt x="40" y="6"/>
                      </a:cubicBezTo>
                      <a:cubicBezTo>
                        <a:pt x="45" y="9"/>
                        <a:pt x="50" y="11"/>
                        <a:pt x="55" y="14"/>
                      </a:cubicBezTo>
                      <a:cubicBezTo>
                        <a:pt x="58" y="16"/>
                        <a:pt x="61" y="18"/>
                        <a:pt x="62" y="22"/>
                      </a:cubicBezTo>
                      <a:cubicBezTo>
                        <a:pt x="57" y="18"/>
                        <a:pt x="53" y="14"/>
                        <a:pt x="47" y="11"/>
                      </a:cubicBezTo>
                      <a:cubicBezTo>
                        <a:pt x="48" y="12"/>
                        <a:pt x="48" y="12"/>
                        <a:pt x="49" y="13"/>
                      </a:cubicBezTo>
                      <a:cubicBezTo>
                        <a:pt x="53" y="17"/>
                        <a:pt x="58" y="22"/>
                        <a:pt x="62" y="27"/>
                      </a:cubicBezTo>
                      <a:cubicBezTo>
                        <a:pt x="64" y="28"/>
                        <a:pt x="64" y="32"/>
                        <a:pt x="63" y="33"/>
                      </a:cubicBezTo>
                      <a:cubicBezTo>
                        <a:pt x="64" y="35"/>
                        <a:pt x="64" y="37"/>
                        <a:pt x="64" y="39"/>
                      </a:cubicBezTo>
                      <a:cubicBezTo>
                        <a:pt x="64" y="42"/>
                        <a:pt x="63" y="45"/>
                        <a:pt x="63" y="48"/>
                      </a:cubicBezTo>
                      <a:cubicBezTo>
                        <a:pt x="63" y="49"/>
                        <a:pt x="62" y="49"/>
                        <a:pt x="62" y="50"/>
                      </a:cubicBezTo>
                      <a:cubicBezTo>
                        <a:pt x="62" y="51"/>
                        <a:pt x="62" y="51"/>
                        <a:pt x="61" y="52"/>
                      </a:cubicBezTo>
                      <a:cubicBezTo>
                        <a:pt x="60" y="53"/>
                        <a:pt x="58" y="54"/>
                        <a:pt x="56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6" y="54"/>
                        <a:pt x="57" y="54"/>
                        <a:pt x="57" y="54"/>
                      </a:cubicBezTo>
                      <a:cubicBezTo>
                        <a:pt x="56" y="56"/>
                        <a:pt x="55" y="57"/>
                        <a:pt x="53" y="58"/>
                      </a:cubicBezTo>
                      <a:cubicBezTo>
                        <a:pt x="52" y="58"/>
                        <a:pt x="50" y="59"/>
                        <a:pt x="49" y="58"/>
                      </a:cubicBezTo>
                      <a:cubicBezTo>
                        <a:pt x="48" y="57"/>
                        <a:pt x="47" y="57"/>
                        <a:pt x="46" y="56"/>
                      </a:cubicBezTo>
                      <a:cubicBezTo>
                        <a:pt x="45" y="57"/>
                        <a:pt x="45" y="57"/>
                        <a:pt x="45" y="57"/>
                      </a:cubicBezTo>
                      <a:cubicBezTo>
                        <a:pt x="46" y="57"/>
                        <a:pt x="47" y="58"/>
                        <a:pt x="48" y="58"/>
                      </a:cubicBezTo>
                      <a:cubicBezTo>
                        <a:pt x="42" y="59"/>
                        <a:pt x="42" y="59"/>
                        <a:pt x="36" y="57"/>
                      </a:cubicBezTo>
                      <a:cubicBezTo>
                        <a:pt x="32" y="56"/>
                        <a:pt x="28" y="54"/>
                        <a:pt x="24" y="53"/>
                      </a:cubicBezTo>
                      <a:cubicBezTo>
                        <a:pt x="27" y="56"/>
                        <a:pt x="32" y="57"/>
                        <a:pt x="36" y="59"/>
                      </a:cubicBezTo>
                      <a:cubicBezTo>
                        <a:pt x="36" y="59"/>
                        <a:pt x="36" y="59"/>
                        <a:pt x="36" y="59"/>
                      </a:cubicBezTo>
                      <a:moveTo>
                        <a:pt x="41" y="16"/>
                      </a:moveTo>
                      <a:cubicBezTo>
                        <a:pt x="46" y="20"/>
                        <a:pt x="48" y="27"/>
                        <a:pt x="56" y="29"/>
                      </a:cubicBezTo>
                      <a:cubicBezTo>
                        <a:pt x="52" y="23"/>
                        <a:pt x="47" y="18"/>
                        <a:pt x="41" y="16"/>
                      </a:cubicBezTo>
                      <a:moveTo>
                        <a:pt x="29" y="2"/>
                      </a:moveTo>
                      <a:cubicBezTo>
                        <a:pt x="35" y="6"/>
                        <a:pt x="40" y="9"/>
                        <a:pt x="45" y="12"/>
                      </a:cubicBezTo>
                      <a:cubicBezTo>
                        <a:pt x="43" y="9"/>
                        <a:pt x="33" y="3"/>
                        <a:pt x="29" y="2"/>
                      </a:cubicBezTo>
                      <a:moveTo>
                        <a:pt x="29" y="23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7" y="20"/>
                        <a:pt x="24" y="18"/>
                        <a:pt x="22" y="16"/>
                      </a:cubicBezTo>
                      <a:cubicBezTo>
                        <a:pt x="21" y="16"/>
                        <a:pt x="21" y="17"/>
                        <a:pt x="21" y="17"/>
                      </a:cubicBezTo>
                      <a:cubicBezTo>
                        <a:pt x="23" y="19"/>
                        <a:pt x="26" y="21"/>
                        <a:pt x="29" y="23"/>
                      </a:cubicBezTo>
                      <a:moveTo>
                        <a:pt x="25" y="40"/>
                      </a:moveTo>
                      <a:cubicBezTo>
                        <a:pt x="25" y="39"/>
                        <a:pt x="25" y="39"/>
                        <a:pt x="25" y="39"/>
                      </a:cubicBezTo>
                      <a:cubicBezTo>
                        <a:pt x="23" y="37"/>
                        <a:pt x="20" y="36"/>
                        <a:pt x="17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20" y="37"/>
                        <a:pt x="22" y="38"/>
                        <a:pt x="25" y="40"/>
                      </a:cubicBezTo>
                      <a:moveTo>
                        <a:pt x="45" y="14"/>
                      </a:move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7" y="17"/>
                        <a:pt x="50" y="19"/>
                        <a:pt x="52" y="21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0" y="18"/>
                        <a:pt x="48" y="16"/>
                        <a:pt x="45" y="14"/>
                      </a:cubicBezTo>
                      <a:moveTo>
                        <a:pt x="34" y="20"/>
                      </a:move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6" y="23"/>
                        <a:pt x="37" y="24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8" y="23"/>
                        <a:pt x="36" y="22"/>
                        <a:pt x="34" y="20"/>
                      </a:cubicBezTo>
                      <a:moveTo>
                        <a:pt x="28" y="32"/>
                      </a:moveTo>
                      <a:cubicBezTo>
                        <a:pt x="25" y="31"/>
                        <a:pt x="24" y="30"/>
                        <a:pt x="21" y="28"/>
                      </a:cubicBezTo>
                      <a:cubicBezTo>
                        <a:pt x="23" y="31"/>
                        <a:pt x="25" y="32"/>
                        <a:pt x="28" y="3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09" y="595"/>
                  <a:ext cx="15" cy="18"/>
                </a:xfrm>
                <a:custGeom>
                  <a:avLst/>
                  <a:gdLst>
                    <a:gd name="T0" fmla="*/ 9 w 19"/>
                    <a:gd name="T1" fmla="*/ 0 h 22"/>
                    <a:gd name="T2" fmla="*/ 7 w 19"/>
                    <a:gd name="T3" fmla="*/ 1 h 22"/>
                    <a:gd name="T4" fmla="*/ 5 w 19"/>
                    <a:gd name="T5" fmla="*/ 3 h 22"/>
                    <a:gd name="T6" fmla="*/ 4 w 19"/>
                    <a:gd name="T7" fmla="*/ 3 h 22"/>
                    <a:gd name="T8" fmla="*/ 2 w 19"/>
                    <a:gd name="T9" fmla="*/ 8 h 22"/>
                    <a:gd name="T10" fmla="*/ 2 w 19"/>
                    <a:gd name="T11" fmla="*/ 7 h 22"/>
                    <a:gd name="T12" fmla="*/ 2 w 19"/>
                    <a:gd name="T13" fmla="*/ 12 h 22"/>
                    <a:gd name="T14" fmla="*/ 3 w 19"/>
                    <a:gd name="T15" fmla="*/ 18 h 22"/>
                    <a:gd name="T16" fmla="*/ 9 w 19"/>
                    <a:gd name="T17" fmla="*/ 21 h 22"/>
                    <a:gd name="T18" fmla="*/ 13 w 19"/>
                    <a:gd name="T19" fmla="*/ 20 h 22"/>
                    <a:gd name="T20" fmla="*/ 12 w 19"/>
                    <a:gd name="T21" fmla="*/ 20 h 22"/>
                    <a:gd name="T22" fmla="*/ 14 w 19"/>
                    <a:gd name="T23" fmla="*/ 19 h 22"/>
                    <a:gd name="T24" fmla="*/ 15 w 19"/>
                    <a:gd name="T25" fmla="*/ 17 h 22"/>
                    <a:gd name="T26" fmla="*/ 17 w 19"/>
                    <a:gd name="T27" fmla="*/ 14 h 22"/>
                    <a:gd name="T28" fmla="*/ 17 w 19"/>
                    <a:gd name="T29" fmla="*/ 14 h 22"/>
                    <a:gd name="T30" fmla="*/ 18 w 19"/>
                    <a:gd name="T31" fmla="*/ 13 h 22"/>
                    <a:gd name="T32" fmla="*/ 19 w 19"/>
                    <a:gd name="T33" fmla="*/ 6 h 22"/>
                    <a:gd name="T34" fmla="*/ 18 w 19"/>
                    <a:gd name="T35" fmla="*/ 5 h 22"/>
                    <a:gd name="T36" fmla="*/ 17 w 19"/>
                    <a:gd name="T37" fmla="*/ 5 h 22"/>
                    <a:gd name="T38" fmla="*/ 16 w 19"/>
                    <a:gd name="T39" fmla="*/ 2 h 22"/>
                    <a:gd name="T40" fmla="*/ 16 w 19"/>
                    <a:gd name="T41" fmla="*/ 3 h 22"/>
                    <a:gd name="T42" fmla="*/ 12 w 19"/>
                    <a:gd name="T43" fmla="*/ 0 h 22"/>
                    <a:gd name="T44" fmla="*/ 9 w 19"/>
                    <a:gd name="T4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" h="22">
                      <a:moveTo>
                        <a:pt x="9" y="0"/>
                      </a:moveTo>
                      <a:cubicBezTo>
                        <a:pt x="8" y="1"/>
                        <a:pt x="9" y="0"/>
                        <a:pt x="7" y="1"/>
                      </a:cubicBezTo>
                      <a:cubicBezTo>
                        <a:pt x="7" y="0"/>
                        <a:pt x="7" y="2"/>
                        <a:pt x="5" y="3"/>
                      </a:cubicBezTo>
                      <a:cubicBezTo>
                        <a:pt x="5" y="3"/>
                        <a:pt x="4" y="2"/>
                        <a:pt x="4" y="3"/>
                      </a:cubicBezTo>
                      <a:cubicBezTo>
                        <a:pt x="4" y="5"/>
                        <a:pt x="2" y="6"/>
                        <a:pt x="2" y="8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9"/>
                        <a:pt x="2" y="11"/>
                        <a:pt x="2" y="12"/>
                      </a:cubicBezTo>
                      <a:cubicBezTo>
                        <a:pt x="0" y="12"/>
                        <a:pt x="3" y="17"/>
                        <a:pt x="3" y="18"/>
                      </a:cubicBezTo>
                      <a:cubicBezTo>
                        <a:pt x="4" y="20"/>
                        <a:pt x="7" y="22"/>
                        <a:pt x="9" y="21"/>
                      </a:cubicBezTo>
                      <a:cubicBezTo>
                        <a:pt x="11" y="22"/>
                        <a:pt x="11" y="21"/>
                        <a:pt x="13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4" y="17"/>
                        <a:pt x="15" y="17"/>
                      </a:cubicBezTo>
                      <a:cubicBezTo>
                        <a:pt x="16" y="17"/>
                        <a:pt x="17" y="15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8" y="13"/>
                      </a:cubicBezTo>
                      <a:cubicBezTo>
                        <a:pt x="18" y="10"/>
                        <a:pt x="19" y="6"/>
                        <a:pt x="19" y="6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5"/>
                        <a:pt x="18" y="5"/>
                        <a:pt x="17" y="5"/>
                      </a:cubicBezTo>
                      <a:cubicBezTo>
                        <a:pt x="16" y="4"/>
                        <a:pt x="16" y="3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3"/>
                        <a:pt x="13" y="1"/>
                        <a:pt x="12" y="0"/>
                      </a:cubicBezTo>
                      <a:cubicBezTo>
                        <a:pt x="12" y="0"/>
                        <a:pt x="11" y="0"/>
                        <a:pt x="9" y="0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085" y="64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21" y="601"/>
                  <a:ext cx="67" cy="58"/>
                </a:xfrm>
                <a:custGeom>
                  <a:avLst/>
                  <a:gdLst>
                    <a:gd name="T0" fmla="*/ 62 w 83"/>
                    <a:gd name="T1" fmla="*/ 7 h 72"/>
                    <a:gd name="T2" fmla="*/ 20 w 83"/>
                    <a:gd name="T3" fmla="*/ 2 h 72"/>
                    <a:gd name="T4" fmla="*/ 2 w 83"/>
                    <a:gd name="T5" fmla="*/ 13 h 72"/>
                    <a:gd name="T6" fmla="*/ 0 w 83"/>
                    <a:gd name="T7" fmla="*/ 21 h 72"/>
                    <a:gd name="T8" fmla="*/ 12 w 83"/>
                    <a:gd name="T9" fmla="*/ 54 h 72"/>
                    <a:gd name="T10" fmla="*/ 12 w 83"/>
                    <a:gd name="T11" fmla="*/ 55 h 72"/>
                    <a:gd name="T12" fmla="*/ 30 w 83"/>
                    <a:gd name="T13" fmla="*/ 68 h 72"/>
                    <a:gd name="T14" fmla="*/ 46 w 83"/>
                    <a:gd name="T15" fmla="*/ 71 h 72"/>
                    <a:gd name="T16" fmla="*/ 60 w 83"/>
                    <a:gd name="T17" fmla="*/ 65 h 72"/>
                    <a:gd name="T18" fmla="*/ 64 w 83"/>
                    <a:gd name="T19" fmla="*/ 63 h 72"/>
                    <a:gd name="T20" fmla="*/ 76 w 83"/>
                    <a:gd name="T21" fmla="*/ 60 h 72"/>
                    <a:gd name="T22" fmla="*/ 83 w 83"/>
                    <a:gd name="T23" fmla="*/ 58 h 72"/>
                    <a:gd name="T24" fmla="*/ 81 w 83"/>
                    <a:gd name="T25" fmla="*/ 55 h 72"/>
                    <a:gd name="T26" fmla="*/ 77 w 83"/>
                    <a:gd name="T27" fmla="*/ 47 h 72"/>
                    <a:gd name="T28" fmla="*/ 76 w 83"/>
                    <a:gd name="T29" fmla="*/ 29 h 72"/>
                    <a:gd name="T30" fmla="*/ 74 w 83"/>
                    <a:gd name="T31" fmla="*/ 18 h 72"/>
                    <a:gd name="T32" fmla="*/ 62 w 83"/>
                    <a:gd name="T33" fmla="*/ 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72">
                      <a:moveTo>
                        <a:pt x="62" y="7"/>
                      </a:moveTo>
                      <a:cubicBezTo>
                        <a:pt x="48" y="2"/>
                        <a:pt x="34" y="0"/>
                        <a:pt x="20" y="2"/>
                      </a:cubicBezTo>
                      <a:cubicBezTo>
                        <a:pt x="13" y="3"/>
                        <a:pt x="6" y="6"/>
                        <a:pt x="2" y="13"/>
                      </a:cubicBezTo>
                      <a:cubicBezTo>
                        <a:pt x="1" y="15"/>
                        <a:pt x="1" y="18"/>
                        <a:pt x="0" y="21"/>
                      </a:cubicBezTo>
                      <a:cubicBezTo>
                        <a:pt x="0" y="33"/>
                        <a:pt x="5" y="44"/>
                        <a:pt x="12" y="54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7" y="60"/>
                        <a:pt x="23" y="65"/>
                        <a:pt x="30" y="68"/>
                      </a:cubicBezTo>
                      <a:cubicBezTo>
                        <a:pt x="35" y="71"/>
                        <a:pt x="41" y="72"/>
                        <a:pt x="46" y="71"/>
                      </a:cubicBezTo>
                      <a:cubicBezTo>
                        <a:pt x="51" y="69"/>
                        <a:pt x="55" y="67"/>
                        <a:pt x="60" y="65"/>
                      </a:cubicBezTo>
                      <a:cubicBezTo>
                        <a:pt x="61" y="65"/>
                        <a:pt x="62" y="64"/>
                        <a:pt x="64" y="63"/>
                      </a:cubicBezTo>
                      <a:cubicBezTo>
                        <a:pt x="67" y="61"/>
                        <a:pt x="72" y="60"/>
                        <a:pt x="76" y="60"/>
                      </a:cubicBezTo>
                      <a:cubicBezTo>
                        <a:pt x="79" y="60"/>
                        <a:pt x="81" y="60"/>
                        <a:pt x="83" y="58"/>
                      </a:cubicBezTo>
                      <a:cubicBezTo>
                        <a:pt x="82" y="57"/>
                        <a:pt x="82" y="56"/>
                        <a:pt x="81" y="55"/>
                      </a:cubicBezTo>
                      <a:cubicBezTo>
                        <a:pt x="79" y="53"/>
                        <a:pt x="78" y="50"/>
                        <a:pt x="77" y="47"/>
                      </a:cubicBezTo>
                      <a:cubicBezTo>
                        <a:pt x="77" y="41"/>
                        <a:pt x="77" y="35"/>
                        <a:pt x="76" y="29"/>
                      </a:cubicBezTo>
                      <a:cubicBezTo>
                        <a:pt x="76" y="25"/>
                        <a:pt x="75" y="21"/>
                        <a:pt x="74" y="18"/>
                      </a:cubicBezTo>
                      <a:cubicBezTo>
                        <a:pt x="72" y="13"/>
                        <a:pt x="68" y="9"/>
                        <a:pt x="62" y="7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085" y="64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85" y="64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7" y="604"/>
                  <a:ext cx="61" cy="55"/>
                </a:xfrm>
                <a:custGeom>
                  <a:avLst/>
                  <a:gdLst>
                    <a:gd name="T0" fmla="*/ 34 w 75"/>
                    <a:gd name="T1" fmla="*/ 12 h 68"/>
                    <a:gd name="T2" fmla="*/ 33 w 75"/>
                    <a:gd name="T3" fmla="*/ 9 h 68"/>
                    <a:gd name="T4" fmla="*/ 48 w 75"/>
                    <a:gd name="T5" fmla="*/ 18 h 68"/>
                    <a:gd name="T6" fmla="*/ 44 w 75"/>
                    <a:gd name="T7" fmla="*/ 11 h 68"/>
                    <a:gd name="T8" fmla="*/ 43 w 75"/>
                    <a:gd name="T9" fmla="*/ 6 h 68"/>
                    <a:gd name="T10" fmla="*/ 51 w 75"/>
                    <a:gd name="T11" fmla="*/ 9 h 68"/>
                    <a:gd name="T12" fmla="*/ 48 w 75"/>
                    <a:gd name="T13" fmla="*/ 4 h 68"/>
                    <a:gd name="T14" fmla="*/ 66 w 75"/>
                    <a:gd name="T15" fmla="*/ 21 h 68"/>
                    <a:gd name="T16" fmla="*/ 68 w 75"/>
                    <a:gd name="T17" fmla="*/ 32 h 68"/>
                    <a:gd name="T18" fmla="*/ 71 w 75"/>
                    <a:gd name="T19" fmla="*/ 49 h 68"/>
                    <a:gd name="T20" fmla="*/ 67 w 75"/>
                    <a:gd name="T21" fmla="*/ 53 h 68"/>
                    <a:gd name="T22" fmla="*/ 58 w 75"/>
                    <a:gd name="T23" fmla="*/ 54 h 68"/>
                    <a:gd name="T24" fmla="*/ 50 w 75"/>
                    <a:gd name="T25" fmla="*/ 57 h 68"/>
                    <a:gd name="T26" fmla="*/ 33 w 75"/>
                    <a:gd name="T27" fmla="*/ 63 h 68"/>
                    <a:gd name="T28" fmla="*/ 26 w 75"/>
                    <a:gd name="T29" fmla="*/ 61 h 68"/>
                    <a:gd name="T30" fmla="*/ 19 w 75"/>
                    <a:gd name="T31" fmla="*/ 59 h 68"/>
                    <a:gd name="T32" fmla="*/ 3 w 75"/>
                    <a:gd name="T33" fmla="*/ 46 h 68"/>
                    <a:gd name="T34" fmla="*/ 10 w 75"/>
                    <a:gd name="T35" fmla="*/ 50 h 68"/>
                    <a:gd name="T36" fmla="*/ 27 w 75"/>
                    <a:gd name="T37" fmla="*/ 56 h 68"/>
                    <a:gd name="T38" fmla="*/ 17 w 75"/>
                    <a:gd name="T39" fmla="*/ 47 h 68"/>
                    <a:gd name="T40" fmla="*/ 16 w 75"/>
                    <a:gd name="T41" fmla="*/ 44 h 68"/>
                    <a:gd name="T42" fmla="*/ 34 w 75"/>
                    <a:gd name="T43" fmla="*/ 49 h 68"/>
                    <a:gd name="T44" fmla="*/ 30 w 75"/>
                    <a:gd name="T45" fmla="*/ 42 h 68"/>
                    <a:gd name="T46" fmla="*/ 14 w 75"/>
                    <a:gd name="T47" fmla="*/ 27 h 68"/>
                    <a:gd name="T48" fmla="*/ 26 w 75"/>
                    <a:gd name="T49" fmla="*/ 33 h 68"/>
                    <a:gd name="T50" fmla="*/ 36 w 75"/>
                    <a:gd name="T51" fmla="*/ 34 h 68"/>
                    <a:gd name="T52" fmla="*/ 20 w 75"/>
                    <a:gd name="T53" fmla="*/ 11 h 68"/>
                    <a:gd name="T54" fmla="*/ 42 w 75"/>
                    <a:gd name="T55" fmla="*/ 21 h 68"/>
                    <a:gd name="T56" fmla="*/ 41 w 75"/>
                    <a:gd name="T57" fmla="*/ 16 h 68"/>
                    <a:gd name="T58" fmla="*/ 44 w 75"/>
                    <a:gd name="T59" fmla="*/ 9 h 68"/>
                    <a:gd name="T60" fmla="*/ 62 w 75"/>
                    <a:gd name="T61" fmla="*/ 25 h 68"/>
                    <a:gd name="T62" fmla="*/ 35 w 75"/>
                    <a:gd name="T63" fmla="*/ 42 h 68"/>
                    <a:gd name="T64" fmla="*/ 17 w 75"/>
                    <a:gd name="T65" fmla="*/ 30 h 68"/>
                    <a:gd name="T66" fmla="*/ 43 w 75"/>
                    <a:gd name="T67" fmla="*/ 26 h 68"/>
                    <a:gd name="T68" fmla="*/ 53 w 75"/>
                    <a:gd name="T69" fmla="*/ 31 h 68"/>
                    <a:gd name="T70" fmla="*/ 53 w 75"/>
                    <a:gd name="T71" fmla="*/ 31 h 68"/>
                    <a:gd name="T72" fmla="*/ 24 w 75"/>
                    <a:gd name="T73" fmla="*/ 49 h 68"/>
                    <a:gd name="T74" fmla="*/ 32 w 75"/>
                    <a:gd name="T75" fmla="*/ 24 h 68"/>
                    <a:gd name="T76" fmla="*/ 50 w 75"/>
                    <a:gd name="T77" fmla="*/ 36 h 68"/>
                    <a:gd name="T78" fmla="*/ 23 w 75"/>
                    <a:gd name="T79" fmla="*/ 49 h 68"/>
                    <a:gd name="T80" fmla="*/ 55 w 75"/>
                    <a:gd name="T81" fmla="*/ 14 h 68"/>
                    <a:gd name="T82" fmla="*/ 62 w 75"/>
                    <a:gd name="T83" fmla="*/ 22 h 68"/>
                    <a:gd name="T84" fmla="*/ 60 w 75"/>
                    <a:gd name="T85" fmla="*/ 31 h 68"/>
                    <a:gd name="T86" fmla="*/ 43 w 75"/>
                    <a:gd name="T87" fmla="*/ 48 h 68"/>
                    <a:gd name="T88" fmla="*/ 35 w 75"/>
                    <a:gd name="T89" fmla="*/ 57 h 68"/>
                    <a:gd name="T90" fmla="*/ 35 w 75"/>
                    <a:gd name="T91" fmla="*/ 57 h 68"/>
                    <a:gd name="T92" fmla="*/ 32 w 75"/>
                    <a:gd name="T93" fmla="*/ 60 h 68"/>
                    <a:gd name="T94" fmla="*/ 43 w 75"/>
                    <a:gd name="T95" fmla="*/ 55 h 68"/>
                    <a:gd name="T96" fmla="*/ 47 w 75"/>
                    <a:gd name="T97" fmla="*/ 43 h 68"/>
                    <a:gd name="T98" fmla="*/ 58 w 75"/>
                    <a:gd name="T99" fmla="*/ 39 h 68"/>
                    <a:gd name="T100" fmla="*/ 58 w 75"/>
                    <a:gd name="T101" fmla="*/ 39 h 68"/>
                    <a:gd name="T102" fmla="*/ 32 w 75"/>
                    <a:gd name="T103" fmla="*/ 34 h 68"/>
                    <a:gd name="T104" fmla="*/ 44 w 75"/>
                    <a:gd name="T105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5" h="68">
                      <a:moveTo>
                        <a:pt x="41" y="16"/>
                      </a:move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39" y="14"/>
                        <a:pt x="37" y="13"/>
                        <a:pt x="34" y="12"/>
                      </a:cubicBezTo>
                      <a:cubicBezTo>
                        <a:pt x="36" y="12"/>
                        <a:pt x="37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7" y="11"/>
                        <a:pt x="35" y="10"/>
                        <a:pt x="33" y="9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6" y="10"/>
                        <a:pt x="39" y="11"/>
                        <a:pt x="41" y="13"/>
                      </a:cubicBezTo>
                      <a:cubicBezTo>
                        <a:pt x="44" y="16"/>
                        <a:pt x="46" y="18"/>
                        <a:pt x="48" y="18"/>
                      </a:cubicBezTo>
                      <a:cubicBezTo>
                        <a:pt x="43" y="13"/>
                        <a:pt x="38" y="8"/>
                        <a:pt x="31" y="5"/>
                      </a:cubicBezTo>
                      <a:cubicBezTo>
                        <a:pt x="36" y="6"/>
                        <a:pt x="40" y="8"/>
                        <a:pt x="43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39" y="7"/>
                        <a:pt x="35" y="3"/>
                        <a:pt x="31" y="0"/>
                      </a:cubicBezTo>
                      <a:cubicBezTo>
                        <a:pt x="33" y="0"/>
                        <a:pt x="34" y="1"/>
                        <a:pt x="36" y="2"/>
                      </a:cubicBezTo>
                      <a:cubicBezTo>
                        <a:pt x="38" y="3"/>
                        <a:pt x="41" y="5"/>
                        <a:pt x="43" y="6"/>
                      </a:cubicBezTo>
                      <a:cubicBezTo>
                        <a:pt x="45" y="7"/>
                        <a:pt x="47" y="8"/>
                        <a:pt x="49" y="9"/>
                      </a:cubicBezTo>
                      <a:cubicBezTo>
                        <a:pt x="49" y="9"/>
                        <a:pt x="50" y="9"/>
                        <a:pt x="50" y="10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48" y="7"/>
                        <a:pt x="46" y="5"/>
                        <a:pt x="43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5" y="3"/>
                        <a:pt x="46" y="3"/>
                        <a:pt x="48" y="4"/>
                      </a:cubicBezTo>
                      <a:cubicBezTo>
                        <a:pt x="50" y="6"/>
                        <a:pt x="54" y="6"/>
                        <a:pt x="56" y="8"/>
                      </a:cubicBezTo>
                      <a:cubicBezTo>
                        <a:pt x="56" y="9"/>
                        <a:pt x="58" y="10"/>
                        <a:pt x="59" y="11"/>
                      </a:cubicBezTo>
                      <a:cubicBezTo>
                        <a:pt x="63" y="13"/>
                        <a:pt x="65" y="15"/>
                        <a:pt x="66" y="21"/>
                      </a:cubicBezTo>
                      <a:cubicBezTo>
                        <a:pt x="66" y="21"/>
                        <a:pt x="66" y="21"/>
                        <a:pt x="66" y="21"/>
                      </a:cubicBezTo>
                      <a:cubicBezTo>
                        <a:pt x="69" y="24"/>
                        <a:pt x="67" y="28"/>
                        <a:pt x="69" y="31"/>
                      </a:cubicBezTo>
                      <a:cubicBezTo>
                        <a:pt x="69" y="32"/>
                        <a:pt x="68" y="32"/>
                        <a:pt x="68" y="32"/>
                      </a:cubicBezTo>
                      <a:cubicBezTo>
                        <a:pt x="68" y="35"/>
                        <a:pt x="67" y="37"/>
                        <a:pt x="67" y="40"/>
                      </a:cubicBezTo>
                      <a:cubicBezTo>
                        <a:pt x="67" y="42"/>
                        <a:pt x="68" y="44"/>
                        <a:pt x="69" y="46"/>
                      </a:cubicBezTo>
                      <a:cubicBezTo>
                        <a:pt x="70" y="47"/>
                        <a:pt x="70" y="49"/>
                        <a:pt x="71" y="49"/>
                      </a:cubicBezTo>
                      <a:cubicBezTo>
                        <a:pt x="74" y="51"/>
                        <a:pt x="74" y="54"/>
                        <a:pt x="75" y="57"/>
                      </a:cubicBezTo>
                      <a:cubicBezTo>
                        <a:pt x="73" y="56"/>
                        <a:pt x="72" y="57"/>
                        <a:pt x="70" y="56"/>
                      </a:cubicBezTo>
                      <a:cubicBezTo>
                        <a:pt x="69" y="55"/>
                        <a:pt x="68" y="54"/>
                        <a:pt x="67" y="53"/>
                      </a:cubicBezTo>
                      <a:cubicBezTo>
                        <a:pt x="66" y="53"/>
                        <a:pt x="66" y="53"/>
                        <a:pt x="65" y="53"/>
                      </a:cubicBezTo>
                      <a:cubicBezTo>
                        <a:pt x="65" y="54"/>
                        <a:pt x="66" y="55"/>
                        <a:pt x="66" y="56"/>
                      </a:cubicBezTo>
                      <a:cubicBezTo>
                        <a:pt x="63" y="58"/>
                        <a:pt x="60" y="57"/>
                        <a:pt x="58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58" y="55"/>
                        <a:pt x="59" y="56"/>
                        <a:pt x="59" y="57"/>
                      </a:cubicBezTo>
                      <a:cubicBezTo>
                        <a:pt x="57" y="60"/>
                        <a:pt x="54" y="58"/>
                        <a:pt x="50" y="57"/>
                      </a:cubicBezTo>
                      <a:cubicBezTo>
                        <a:pt x="52" y="60"/>
                        <a:pt x="50" y="61"/>
                        <a:pt x="48" y="62"/>
                      </a:cubicBezTo>
                      <a:cubicBezTo>
                        <a:pt x="47" y="62"/>
                        <a:pt x="47" y="62"/>
                        <a:pt x="46" y="63"/>
                      </a:cubicBezTo>
                      <a:cubicBezTo>
                        <a:pt x="42" y="66"/>
                        <a:pt x="38" y="65"/>
                        <a:pt x="33" y="63"/>
                      </a:cubicBezTo>
                      <a:cubicBezTo>
                        <a:pt x="33" y="63"/>
                        <a:pt x="32" y="63"/>
                        <a:pt x="32" y="63"/>
                      </a:cubicBezTo>
                      <a:cubicBezTo>
                        <a:pt x="30" y="62"/>
                        <a:pt x="28" y="62"/>
                        <a:pt x="26" y="61"/>
                      </a:cubicBezTo>
                      <a:cubicBezTo>
                        <a:pt x="26" y="61"/>
                        <a:pt x="26" y="61"/>
                        <a:pt x="26" y="61"/>
                      </a:cubicBezTo>
                      <a:cubicBezTo>
                        <a:pt x="29" y="63"/>
                        <a:pt x="33" y="65"/>
                        <a:pt x="36" y="67"/>
                      </a:cubicBezTo>
                      <a:cubicBezTo>
                        <a:pt x="35" y="68"/>
                        <a:pt x="30" y="66"/>
                        <a:pt x="28" y="65"/>
                      </a:cubicBezTo>
                      <a:cubicBezTo>
                        <a:pt x="25" y="62"/>
                        <a:pt x="22" y="62"/>
                        <a:pt x="19" y="59"/>
                      </a:cubicBezTo>
                      <a:cubicBezTo>
                        <a:pt x="18" y="58"/>
                        <a:pt x="15" y="57"/>
                        <a:pt x="14" y="57"/>
                      </a:cubicBezTo>
                      <a:cubicBezTo>
                        <a:pt x="12" y="55"/>
                        <a:pt x="10" y="53"/>
                        <a:pt x="8" y="51"/>
                      </a:cubicBezTo>
                      <a:cubicBezTo>
                        <a:pt x="5" y="50"/>
                        <a:pt x="5" y="48"/>
                        <a:pt x="3" y="46"/>
                      </a:cubicBezTo>
                      <a:cubicBezTo>
                        <a:pt x="2" y="45"/>
                        <a:pt x="1" y="43"/>
                        <a:pt x="0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3" y="45"/>
                        <a:pt x="7" y="48"/>
                        <a:pt x="10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0" y="49"/>
                        <a:pt x="10" y="48"/>
                        <a:pt x="10" y="47"/>
                      </a:cubicBezTo>
                      <a:cubicBezTo>
                        <a:pt x="14" y="53"/>
                        <a:pt x="20" y="55"/>
                        <a:pt x="27" y="56"/>
                      </a:cubicBezTo>
                      <a:cubicBezTo>
                        <a:pt x="25" y="55"/>
                        <a:pt x="23" y="53"/>
                        <a:pt x="22" y="52"/>
                      </a:cubicBezTo>
                      <a:cubicBezTo>
                        <a:pt x="20" y="51"/>
                        <a:pt x="19" y="49"/>
                        <a:pt x="18" y="4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14" y="45"/>
                        <a:pt x="11" y="44"/>
                        <a:pt x="9" y="41"/>
                      </a:cubicBezTo>
                      <a:cubicBezTo>
                        <a:pt x="7" y="40"/>
                        <a:pt x="3" y="38"/>
                        <a:pt x="3" y="35"/>
                      </a:cubicBezTo>
                      <a:cubicBezTo>
                        <a:pt x="6" y="38"/>
                        <a:pt x="14" y="44"/>
                        <a:pt x="16" y="44"/>
                      </a:cubicBezTo>
                      <a:cubicBezTo>
                        <a:pt x="14" y="42"/>
                        <a:pt x="12" y="39"/>
                        <a:pt x="9" y="36"/>
                      </a:cubicBezTo>
                      <a:cubicBezTo>
                        <a:pt x="14" y="39"/>
                        <a:pt x="17" y="43"/>
                        <a:pt x="21" y="45"/>
                      </a:cubicBezTo>
                      <a:cubicBezTo>
                        <a:pt x="24" y="48"/>
                        <a:pt x="31" y="50"/>
                        <a:pt x="34" y="49"/>
                      </a:cubicBezTo>
                      <a:cubicBezTo>
                        <a:pt x="28" y="46"/>
                        <a:pt x="22" y="42"/>
                        <a:pt x="19" y="37"/>
                      </a:cubicBezTo>
                      <a:cubicBezTo>
                        <a:pt x="23" y="41"/>
                        <a:pt x="28" y="44"/>
                        <a:pt x="33" y="46"/>
                      </a:cubicBezTo>
                      <a:cubicBezTo>
                        <a:pt x="33" y="45"/>
                        <a:pt x="32" y="43"/>
                        <a:pt x="30" y="42"/>
                      </a:cubicBezTo>
                      <a:cubicBezTo>
                        <a:pt x="27" y="40"/>
                        <a:pt x="24" y="39"/>
                        <a:pt x="22" y="37"/>
                      </a:cubicBezTo>
                      <a:cubicBezTo>
                        <a:pt x="19" y="35"/>
                        <a:pt x="16" y="33"/>
                        <a:pt x="16" y="30"/>
                      </a:cubicBezTo>
                      <a:cubicBezTo>
                        <a:pt x="15" y="29"/>
                        <a:pt x="14" y="28"/>
                        <a:pt x="14" y="27"/>
                      </a:cubicBezTo>
                      <a:cubicBezTo>
                        <a:pt x="13" y="26"/>
                        <a:pt x="12" y="24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5" y="27"/>
                        <a:pt x="22" y="32"/>
                        <a:pt x="26" y="33"/>
                      </a:cubicBezTo>
                      <a:cubicBezTo>
                        <a:pt x="23" y="29"/>
                        <a:pt x="21" y="26"/>
                        <a:pt x="19" y="23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24" y="27"/>
                        <a:pt x="29" y="31"/>
                        <a:pt x="36" y="34"/>
                      </a:cubicBezTo>
                      <a:cubicBezTo>
                        <a:pt x="31" y="26"/>
                        <a:pt x="24" y="22"/>
                        <a:pt x="17" y="18"/>
                      </a:cubicBezTo>
                      <a:cubicBezTo>
                        <a:pt x="23" y="19"/>
                        <a:pt x="28" y="23"/>
                        <a:pt x="35" y="22"/>
                      </a:cubicBezTo>
                      <a:cubicBezTo>
                        <a:pt x="31" y="17"/>
                        <a:pt x="25" y="14"/>
                        <a:pt x="20" y="11"/>
                      </a:cubicBezTo>
                      <a:cubicBezTo>
                        <a:pt x="23" y="12"/>
                        <a:pt x="27" y="13"/>
                        <a:pt x="30" y="14"/>
                      </a:cubicBezTo>
                      <a:cubicBezTo>
                        <a:pt x="32" y="15"/>
                        <a:pt x="34" y="16"/>
                        <a:pt x="36" y="17"/>
                      </a:cubicBezTo>
                      <a:cubicBezTo>
                        <a:pt x="38" y="18"/>
                        <a:pt x="40" y="20"/>
                        <a:pt x="42" y="21"/>
                      </a:cubicBezTo>
                      <a:cubicBezTo>
                        <a:pt x="43" y="22"/>
                        <a:pt x="44" y="23"/>
                        <a:pt x="45" y="24"/>
                      </a:cubicBezTo>
                      <a:cubicBezTo>
                        <a:pt x="44" y="19"/>
                        <a:pt x="41" y="17"/>
                        <a:pt x="37" y="15"/>
                      </a:cubicBezTo>
                      <a:cubicBezTo>
                        <a:pt x="39" y="16"/>
                        <a:pt x="40" y="16"/>
                        <a:pt x="41" y="16"/>
                      </a:cubicBezTo>
                      <a:moveTo>
                        <a:pt x="54" y="15"/>
                      </a:moveTo>
                      <a:cubicBezTo>
                        <a:pt x="51" y="12"/>
                        <a:pt x="47" y="9"/>
                        <a:pt x="42" y="7"/>
                      </a:cubicBezTo>
                      <a:cubicBezTo>
                        <a:pt x="43" y="8"/>
                        <a:pt x="44" y="8"/>
                        <a:pt x="44" y="9"/>
                      </a:cubicBezTo>
                      <a:cubicBezTo>
                        <a:pt x="48" y="10"/>
                        <a:pt x="50" y="14"/>
                        <a:pt x="52" y="17"/>
                      </a:cubicBezTo>
                      <a:cubicBezTo>
                        <a:pt x="55" y="20"/>
                        <a:pt x="57" y="23"/>
                        <a:pt x="61" y="25"/>
                      </a:cubicBezTo>
                      <a:cubicBezTo>
                        <a:pt x="62" y="25"/>
                        <a:pt x="62" y="25"/>
                        <a:pt x="62" y="25"/>
                      </a:cubicBezTo>
                      <a:cubicBezTo>
                        <a:pt x="59" y="21"/>
                        <a:pt x="57" y="18"/>
                        <a:pt x="54" y="15"/>
                      </a:cubicBezTo>
                      <a:moveTo>
                        <a:pt x="35" y="42"/>
                      </a:move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4" y="40"/>
                        <a:pt x="33" y="39"/>
                        <a:pt x="32" y="38"/>
                      </a:cubicBezTo>
                      <a:cubicBezTo>
                        <a:pt x="27" y="36"/>
                        <a:pt x="22" y="34"/>
                        <a:pt x="18" y="30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22" y="36"/>
                        <a:pt x="28" y="40"/>
                        <a:pt x="35" y="42"/>
                      </a:cubicBezTo>
                      <a:moveTo>
                        <a:pt x="43" y="26"/>
                      </a:moveTo>
                      <a:cubicBezTo>
                        <a:pt x="39" y="21"/>
                        <a:pt x="35" y="16"/>
                        <a:pt x="28" y="14"/>
                      </a:cubicBezTo>
                      <a:cubicBezTo>
                        <a:pt x="34" y="18"/>
                        <a:pt x="37" y="24"/>
                        <a:pt x="43" y="26"/>
                      </a:cubicBezTo>
                      <a:moveTo>
                        <a:pt x="53" y="31"/>
                      </a:moveTo>
                      <a:cubicBezTo>
                        <a:pt x="54" y="32"/>
                        <a:pt x="55" y="32"/>
                        <a:pt x="56" y="33"/>
                      </a:cubicBezTo>
                      <a:cubicBezTo>
                        <a:pt x="54" y="28"/>
                        <a:pt x="52" y="23"/>
                        <a:pt x="46" y="20"/>
                      </a:cubicBezTo>
                      <a:cubicBezTo>
                        <a:pt x="49" y="24"/>
                        <a:pt x="51" y="27"/>
                        <a:pt x="53" y="31"/>
                      </a:cubicBezTo>
                      <a:moveTo>
                        <a:pt x="24" y="49"/>
                      </a:moveTo>
                      <a:cubicBezTo>
                        <a:pt x="27" y="54"/>
                        <a:pt x="32" y="56"/>
                        <a:pt x="35" y="54"/>
                      </a:cubicBezTo>
                      <a:cubicBezTo>
                        <a:pt x="32" y="51"/>
                        <a:pt x="28" y="51"/>
                        <a:pt x="24" y="49"/>
                      </a:cubicBezTo>
                      <a:moveTo>
                        <a:pt x="42" y="33"/>
                      </a:moveTo>
                      <a:cubicBezTo>
                        <a:pt x="40" y="28"/>
                        <a:pt x="37" y="25"/>
                        <a:pt x="32" y="23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5" y="27"/>
                        <a:pt x="39" y="30"/>
                        <a:pt x="42" y="33"/>
                      </a:cubicBezTo>
                      <a:moveTo>
                        <a:pt x="43" y="28"/>
                      </a:moveTo>
                      <a:cubicBezTo>
                        <a:pt x="44" y="32"/>
                        <a:pt x="47" y="36"/>
                        <a:pt x="50" y="36"/>
                      </a:cubicBezTo>
                      <a:cubicBezTo>
                        <a:pt x="49" y="32"/>
                        <a:pt x="46" y="30"/>
                        <a:pt x="43" y="28"/>
                      </a:cubicBezTo>
                      <a:moveTo>
                        <a:pt x="27" y="55"/>
                      </a:moveTo>
                      <a:cubicBezTo>
                        <a:pt x="25" y="53"/>
                        <a:pt x="24" y="51"/>
                        <a:pt x="23" y="49"/>
                      </a:cubicBezTo>
                      <a:cubicBezTo>
                        <a:pt x="21" y="48"/>
                        <a:pt x="19" y="48"/>
                        <a:pt x="17" y="47"/>
                      </a:cubicBezTo>
                      <a:cubicBezTo>
                        <a:pt x="20" y="50"/>
                        <a:pt x="23" y="53"/>
                        <a:pt x="27" y="55"/>
                      </a:cubicBezTo>
                      <a:moveTo>
                        <a:pt x="55" y="14"/>
                      </a:moveTo>
                      <a:cubicBezTo>
                        <a:pt x="55" y="14"/>
                        <a:pt x="55" y="14"/>
                        <a:pt x="55" y="14"/>
                      </a:cubicBezTo>
                      <a:cubicBezTo>
                        <a:pt x="57" y="17"/>
                        <a:pt x="59" y="20"/>
                        <a:pt x="61" y="22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1" y="19"/>
                        <a:pt x="57" y="15"/>
                        <a:pt x="55" y="14"/>
                      </a:cubicBezTo>
                      <a:moveTo>
                        <a:pt x="55" y="24"/>
                      </a:moveTo>
                      <a:cubicBezTo>
                        <a:pt x="56" y="26"/>
                        <a:pt x="57" y="29"/>
                        <a:pt x="60" y="31"/>
                      </a:cubicBezTo>
                      <a:cubicBezTo>
                        <a:pt x="60" y="27"/>
                        <a:pt x="57" y="26"/>
                        <a:pt x="55" y="24"/>
                      </a:cubicBezTo>
                      <a:moveTo>
                        <a:pt x="41" y="49"/>
                      </a:moveTo>
                      <a:cubicBezTo>
                        <a:pt x="42" y="49"/>
                        <a:pt x="43" y="49"/>
                        <a:pt x="43" y="48"/>
                      </a:cubicBezTo>
                      <a:cubicBezTo>
                        <a:pt x="42" y="47"/>
                        <a:pt x="41" y="46"/>
                        <a:pt x="39" y="46"/>
                      </a:cubicBezTo>
                      <a:cubicBezTo>
                        <a:pt x="39" y="48"/>
                        <a:pt x="39" y="49"/>
                        <a:pt x="41" y="49"/>
                      </a:cubicBezTo>
                      <a:moveTo>
                        <a:pt x="35" y="57"/>
                      </a:move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7" y="58"/>
                        <a:pt x="39" y="59"/>
                        <a:pt x="41" y="60"/>
                      </a:cubicBezTo>
                      <a:cubicBezTo>
                        <a:pt x="40" y="56"/>
                        <a:pt x="37" y="58"/>
                        <a:pt x="35" y="57"/>
                      </a:cubicBezTo>
                      <a:moveTo>
                        <a:pt x="25" y="57"/>
                      </a:move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7" y="58"/>
                        <a:pt x="29" y="59"/>
                        <a:pt x="32" y="60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30" y="58"/>
                        <a:pt x="27" y="57"/>
                        <a:pt x="25" y="57"/>
                      </a:cubicBezTo>
                      <a:moveTo>
                        <a:pt x="43" y="55"/>
                      </a:moveTo>
                      <a:cubicBezTo>
                        <a:pt x="42" y="53"/>
                        <a:pt x="41" y="52"/>
                        <a:pt x="38" y="53"/>
                      </a:cubicBezTo>
                      <a:cubicBezTo>
                        <a:pt x="39" y="55"/>
                        <a:pt x="39" y="55"/>
                        <a:pt x="43" y="55"/>
                      </a:cubicBezTo>
                      <a:moveTo>
                        <a:pt x="47" y="43"/>
                      </a:moveTo>
                      <a:cubicBezTo>
                        <a:pt x="47" y="41"/>
                        <a:pt x="46" y="40"/>
                        <a:pt x="44" y="41"/>
                      </a:cubicBezTo>
                      <a:cubicBezTo>
                        <a:pt x="45" y="42"/>
                        <a:pt x="46" y="43"/>
                        <a:pt x="47" y="43"/>
                      </a:cubicBezTo>
                      <a:moveTo>
                        <a:pt x="58" y="39"/>
                      </a:move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58" y="41"/>
                        <a:pt x="59" y="43"/>
                        <a:pt x="61" y="42"/>
                      </a:cubicBezTo>
                      <a:cubicBezTo>
                        <a:pt x="60" y="41"/>
                        <a:pt x="59" y="40"/>
                        <a:pt x="58" y="39"/>
                      </a:cubicBezTo>
                      <a:moveTo>
                        <a:pt x="36" y="37"/>
                      </a:move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5" y="36"/>
                        <a:pt x="34" y="35"/>
                        <a:pt x="32" y="34"/>
                      </a:cubicBezTo>
                      <a:cubicBezTo>
                        <a:pt x="33" y="37"/>
                        <a:pt x="35" y="37"/>
                        <a:pt x="36" y="37"/>
                      </a:cubicBezTo>
                      <a:moveTo>
                        <a:pt x="41" y="56"/>
                      </a:moveTo>
                      <a:cubicBezTo>
                        <a:pt x="42" y="57"/>
                        <a:pt x="43" y="58"/>
                        <a:pt x="44" y="58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4" y="56"/>
                        <a:pt x="43" y="55"/>
                        <a:pt x="41" y="5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21" y="612"/>
                  <a:ext cx="16" cy="20"/>
                </a:xfrm>
                <a:custGeom>
                  <a:avLst/>
                  <a:gdLst>
                    <a:gd name="T0" fmla="*/ 9 w 20"/>
                    <a:gd name="T1" fmla="*/ 0 h 24"/>
                    <a:gd name="T2" fmla="*/ 6 w 20"/>
                    <a:gd name="T3" fmla="*/ 1 h 24"/>
                    <a:gd name="T4" fmla="*/ 4 w 20"/>
                    <a:gd name="T5" fmla="*/ 4 h 24"/>
                    <a:gd name="T6" fmla="*/ 3 w 20"/>
                    <a:gd name="T7" fmla="*/ 4 h 24"/>
                    <a:gd name="T8" fmla="*/ 2 w 20"/>
                    <a:gd name="T9" fmla="*/ 9 h 24"/>
                    <a:gd name="T10" fmla="*/ 1 w 20"/>
                    <a:gd name="T11" fmla="*/ 8 h 24"/>
                    <a:gd name="T12" fmla="*/ 3 w 20"/>
                    <a:gd name="T13" fmla="*/ 14 h 24"/>
                    <a:gd name="T14" fmla="*/ 4 w 20"/>
                    <a:gd name="T15" fmla="*/ 20 h 24"/>
                    <a:gd name="T16" fmla="*/ 12 w 20"/>
                    <a:gd name="T17" fmla="*/ 23 h 24"/>
                    <a:gd name="T18" fmla="*/ 16 w 20"/>
                    <a:gd name="T19" fmla="*/ 22 h 24"/>
                    <a:gd name="T20" fmla="*/ 15 w 20"/>
                    <a:gd name="T21" fmla="*/ 22 h 24"/>
                    <a:gd name="T22" fmla="*/ 17 w 20"/>
                    <a:gd name="T23" fmla="*/ 21 h 24"/>
                    <a:gd name="T24" fmla="*/ 18 w 20"/>
                    <a:gd name="T25" fmla="*/ 18 h 24"/>
                    <a:gd name="T26" fmla="*/ 19 w 20"/>
                    <a:gd name="T27" fmla="*/ 16 h 24"/>
                    <a:gd name="T28" fmla="*/ 20 w 20"/>
                    <a:gd name="T29" fmla="*/ 15 h 24"/>
                    <a:gd name="T30" fmla="*/ 20 w 20"/>
                    <a:gd name="T31" fmla="*/ 13 h 24"/>
                    <a:gd name="T32" fmla="*/ 20 w 20"/>
                    <a:gd name="T33" fmla="*/ 6 h 24"/>
                    <a:gd name="T34" fmla="*/ 19 w 20"/>
                    <a:gd name="T35" fmla="*/ 6 h 24"/>
                    <a:gd name="T36" fmla="*/ 18 w 20"/>
                    <a:gd name="T37" fmla="*/ 5 h 24"/>
                    <a:gd name="T38" fmla="*/ 17 w 20"/>
                    <a:gd name="T39" fmla="*/ 2 h 24"/>
                    <a:gd name="T40" fmla="*/ 17 w 20"/>
                    <a:gd name="T41" fmla="*/ 3 h 24"/>
                    <a:gd name="T42" fmla="*/ 11 w 20"/>
                    <a:gd name="T43" fmla="*/ 0 h 24"/>
                    <a:gd name="T44" fmla="*/ 9 w 20"/>
                    <a:gd name="T4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4">
                      <a:moveTo>
                        <a:pt x="9" y="0"/>
                      </a:moveTo>
                      <a:cubicBezTo>
                        <a:pt x="7" y="1"/>
                        <a:pt x="8" y="0"/>
                        <a:pt x="6" y="1"/>
                      </a:cubicBezTo>
                      <a:cubicBezTo>
                        <a:pt x="6" y="1"/>
                        <a:pt x="7" y="3"/>
                        <a:pt x="4" y="4"/>
                      </a:cubicBezTo>
                      <a:cubicBezTo>
                        <a:pt x="4" y="3"/>
                        <a:pt x="3" y="3"/>
                        <a:pt x="3" y="4"/>
                      </a:cubicBezTo>
                      <a:cubicBezTo>
                        <a:pt x="3" y="6"/>
                        <a:pt x="2" y="7"/>
                        <a:pt x="2" y="9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10"/>
                        <a:pt x="2" y="12"/>
                        <a:pt x="3" y="14"/>
                      </a:cubicBezTo>
                      <a:cubicBezTo>
                        <a:pt x="0" y="13"/>
                        <a:pt x="5" y="19"/>
                        <a:pt x="4" y="20"/>
                      </a:cubicBezTo>
                      <a:cubicBezTo>
                        <a:pt x="6" y="22"/>
                        <a:pt x="10" y="24"/>
                        <a:pt x="12" y="23"/>
                      </a:cubicBezTo>
                      <a:cubicBezTo>
                        <a:pt x="14" y="24"/>
                        <a:pt x="14" y="23"/>
                        <a:pt x="16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0"/>
                        <a:pt x="17" y="19"/>
                        <a:pt x="18" y="18"/>
                      </a:cubicBezTo>
                      <a:cubicBezTo>
                        <a:pt x="19" y="18"/>
                        <a:pt x="20" y="16"/>
                        <a:pt x="19" y="16"/>
                      </a:cubicBezTo>
                      <a:cubicBezTo>
                        <a:pt x="19" y="15"/>
                        <a:pt x="20" y="15"/>
                        <a:pt x="20" y="15"/>
                      </a:cubicBezTo>
                      <a:cubicBezTo>
                        <a:pt x="20" y="14"/>
                        <a:pt x="20" y="14"/>
                        <a:pt x="20" y="13"/>
                      </a:cubicBezTo>
                      <a:cubicBezTo>
                        <a:pt x="20" y="11"/>
                        <a:pt x="20" y="6"/>
                        <a:pt x="20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5"/>
                        <a:pt x="18" y="5"/>
                      </a:cubicBezTo>
                      <a:cubicBezTo>
                        <a:pt x="17" y="4"/>
                        <a:pt x="17" y="3"/>
                        <a:pt x="17" y="2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5" y="3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0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19" y="800"/>
                  <a:ext cx="61" cy="59"/>
                </a:xfrm>
                <a:custGeom>
                  <a:avLst/>
                  <a:gdLst>
                    <a:gd name="T0" fmla="*/ 1 w 75"/>
                    <a:gd name="T1" fmla="*/ 34 h 72"/>
                    <a:gd name="T2" fmla="*/ 3 w 75"/>
                    <a:gd name="T3" fmla="*/ 59 h 72"/>
                    <a:gd name="T4" fmla="*/ 8 w 75"/>
                    <a:gd name="T5" fmla="*/ 67 h 72"/>
                    <a:gd name="T6" fmla="*/ 25 w 75"/>
                    <a:gd name="T7" fmla="*/ 72 h 72"/>
                    <a:gd name="T8" fmla="*/ 36 w 75"/>
                    <a:gd name="T9" fmla="*/ 65 h 72"/>
                    <a:gd name="T10" fmla="*/ 38 w 75"/>
                    <a:gd name="T11" fmla="*/ 63 h 72"/>
                    <a:gd name="T12" fmla="*/ 54 w 75"/>
                    <a:gd name="T13" fmla="*/ 62 h 72"/>
                    <a:gd name="T14" fmla="*/ 60 w 75"/>
                    <a:gd name="T15" fmla="*/ 39 h 72"/>
                    <a:gd name="T16" fmla="*/ 69 w 75"/>
                    <a:gd name="T17" fmla="*/ 37 h 72"/>
                    <a:gd name="T18" fmla="*/ 74 w 75"/>
                    <a:gd name="T19" fmla="*/ 26 h 72"/>
                    <a:gd name="T20" fmla="*/ 73 w 75"/>
                    <a:gd name="T21" fmla="*/ 16 h 72"/>
                    <a:gd name="T22" fmla="*/ 70 w 75"/>
                    <a:gd name="T23" fmla="*/ 9 h 72"/>
                    <a:gd name="T24" fmla="*/ 61 w 75"/>
                    <a:gd name="T25" fmla="*/ 5 h 72"/>
                    <a:gd name="T26" fmla="*/ 45 w 75"/>
                    <a:gd name="T27" fmla="*/ 1 h 72"/>
                    <a:gd name="T28" fmla="*/ 33 w 75"/>
                    <a:gd name="T29" fmla="*/ 3 h 72"/>
                    <a:gd name="T30" fmla="*/ 1 w 75"/>
                    <a:gd name="T31" fmla="*/ 34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5" h="72">
                      <a:moveTo>
                        <a:pt x="1" y="34"/>
                      </a:moveTo>
                      <a:cubicBezTo>
                        <a:pt x="1" y="42"/>
                        <a:pt x="2" y="51"/>
                        <a:pt x="3" y="59"/>
                      </a:cubicBezTo>
                      <a:cubicBezTo>
                        <a:pt x="3" y="62"/>
                        <a:pt x="5" y="65"/>
                        <a:pt x="8" y="67"/>
                      </a:cubicBezTo>
                      <a:cubicBezTo>
                        <a:pt x="13" y="70"/>
                        <a:pt x="19" y="71"/>
                        <a:pt x="25" y="72"/>
                      </a:cubicBezTo>
                      <a:cubicBezTo>
                        <a:pt x="31" y="72"/>
                        <a:pt x="34" y="69"/>
                        <a:pt x="36" y="65"/>
                      </a:cubicBezTo>
                      <a:cubicBezTo>
                        <a:pt x="37" y="64"/>
                        <a:pt x="37" y="63"/>
                        <a:pt x="38" y="63"/>
                      </a:cubicBezTo>
                      <a:cubicBezTo>
                        <a:pt x="47" y="65"/>
                        <a:pt x="50" y="65"/>
                        <a:pt x="54" y="62"/>
                      </a:cubicBezTo>
                      <a:cubicBezTo>
                        <a:pt x="61" y="55"/>
                        <a:pt x="64" y="48"/>
                        <a:pt x="60" y="39"/>
                      </a:cubicBezTo>
                      <a:cubicBezTo>
                        <a:pt x="63" y="38"/>
                        <a:pt x="66" y="38"/>
                        <a:pt x="69" y="37"/>
                      </a:cubicBezTo>
                      <a:cubicBezTo>
                        <a:pt x="74" y="34"/>
                        <a:pt x="75" y="32"/>
                        <a:pt x="74" y="26"/>
                      </a:cubicBezTo>
                      <a:cubicBezTo>
                        <a:pt x="74" y="22"/>
                        <a:pt x="74" y="19"/>
                        <a:pt x="73" y="16"/>
                      </a:cubicBezTo>
                      <a:cubicBezTo>
                        <a:pt x="72" y="13"/>
                        <a:pt x="71" y="11"/>
                        <a:pt x="70" y="9"/>
                      </a:cubicBezTo>
                      <a:cubicBezTo>
                        <a:pt x="67" y="7"/>
                        <a:pt x="64" y="6"/>
                        <a:pt x="61" y="5"/>
                      </a:cubicBezTo>
                      <a:cubicBezTo>
                        <a:pt x="56" y="4"/>
                        <a:pt x="50" y="3"/>
                        <a:pt x="45" y="1"/>
                      </a:cubicBezTo>
                      <a:cubicBezTo>
                        <a:pt x="40" y="1"/>
                        <a:pt x="36" y="1"/>
                        <a:pt x="33" y="3"/>
                      </a:cubicBezTo>
                      <a:cubicBezTo>
                        <a:pt x="23" y="0"/>
                        <a:pt x="0" y="19"/>
                        <a:pt x="1" y="3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43" y="829"/>
                  <a:ext cx="24" cy="22"/>
                </a:xfrm>
                <a:custGeom>
                  <a:avLst/>
                  <a:gdLst>
                    <a:gd name="T0" fmla="*/ 12 w 30"/>
                    <a:gd name="T1" fmla="*/ 27 h 28"/>
                    <a:gd name="T2" fmla="*/ 11 w 30"/>
                    <a:gd name="T3" fmla="*/ 27 h 28"/>
                    <a:gd name="T4" fmla="*/ 8 w 30"/>
                    <a:gd name="T5" fmla="*/ 25 h 28"/>
                    <a:gd name="T6" fmla="*/ 3 w 30"/>
                    <a:gd name="T7" fmla="*/ 22 h 28"/>
                    <a:gd name="T8" fmla="*/ 1 w 30"/>
                    <a:gd name="T9" fmla="*/ 17 h 28"/>
                    <a:gd name="T10" fmla="*/ 1 w 30"/>
                    <a:gd name="T11" fmla="*/ 16 h 28"/>
                    <a:gd name="T12" fmla="*/ 1 w 30"/>
                    <a:gd name="T13" fmla="*/ 16 h 28"/>
                    <a:gd name="T14" fmla="*/ 4 w 30"/>
                    <a:gd name="T15" fmla="*/ 16 h 28"/>
                    <a:gd name="T16" fmla="*/ 8 w 30"/>
                    <a:gd name="T17" fmla="*/ 16 h 28"/>
                    <a:gd name="T18" fmla="*/ 19 w 30"/>
                    <a:gd name="T19" fmla="*/ 9 h 28"/>
                    <a:gd name="T20" fmla="*/ 20 w 30"/>
                    <a:gd name="T21" fmla="*/ 4 h 28"/>
                    <a:gd name="T22" fmla="*/ 20 w 30"/>
                    <a:gd name="T23" fmla="*/ 1 h 28"/>
                    <a:gd name="T24" fmla="*/ 20 w 30"/>
                    <a:gd name="T25" fmla="*/ 0 h 28"/>
                    <a:gd name="T26" fmla="*/ 26 w 30"/>
                    <a:gd name="T27" fmla="*/ 1 h 28"/>
                    <a:gd name="T28" fmla="*/ 27 w 30"/>
                    <a:gd name="T29" fmla="*/ 1 h 28"/>
                    <a:gd name="T30" fmla="*/ 28 w 30"/>
                    <a:gd name="T31" fmla="*/ 3 h 28"/>
                    <a:gd name="T32" fmla="*/ 30 w 30"/>
                    <a:gd name="T33" fmla="*/ 14 h 28"/>
                    <a:gd name="T34" fmla="*/ 19 w 30"/>
                    <a:gd name="T35" fmla="*/ 27 h 28"/>
                    <a:gd name="T36" fmla="*/ 12 w 30"/>
                    <a:gd name="T37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" h="28">
                      <a:moveTo>
                        <a:pt x="12" y="27"/>
                      </a:move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0" y="26"/>
                        <a:pt x="9" y="26"/>
                        <a:pt x="8" y="25"/>
                      </a:cubicBezTo>
                      <a:cubicBezTo>
                        <a:pt x="6" y="24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6"/>
                        <a:pt x="3" y="16"/>
                        <a:pt x="4" y="16"/>
                      </a:cubicBezTo>
                      <a:cubicBezTo>
                        <a:pt x="5" y="16"/>
                        <a:pt x="7" y="16"/>
                        <a:pt x="8" y="16"/>
                      </a:cubicBezTo>
                      <a:cubicBezTo>
                        <a:pt x="13" y="15"/>
                        <a:pt x="17" y="13"/>
                        <a:pt x="19" y="9"/>
                      </a:cubicBezTo>
                      <a:cubicBezTo>
                        <a:pt x="19" y="8"/>
                        <a:pt x="20" y="6"/>
                        <a:pt x="20" y="4"/>
                      </a:cubicBezTo>
                      <a:cubicBezTo>
                        <a:pt x="20" y="3"/>
                        <a:pt x="20" y="2"/>
                        <a:pt x="20" y="1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2"/>
                        <a:pt x="27" y="3"/>
                        <a:pt x="28" y="3"/>
                      </a:cubicBezTo>
                      <a:cubicBezTo>
                        <a:pt x="29" y="7"/>
                        <a:pt x="30" y="10"/>
                        <a:pt x="30" y="14"/>
                      </a:cubicBezTo>
                      <a:cubicBezTo>
                        <a:pt x="29" y="20"/>
                        <a:pt x="25" y="24"/>
                        <a:pt x="19" y="27"/>
                      </a:cubicBezTo>
                      <a:cubicBezTo>
                        <a:pt x="17" y="28"/>
                        <a:pt x="14" y="28"/>
                        <a:pt x="12" y="2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3" y="827"/>
                  <a:ext cx="2" cy="7"/>
                </a:xfrm>
                <a:custGeom>
                  <a:avLst/>
                  <a:gdLst>
                    <a:gd name="T0" fmla="*/ 2 w 3"/>
                    <a:gd name="T1" fmla="*/ 8 h 8"/>
                    <a:gd name="T2" fmla="*/ 3 w 3"/>
                    <a:gd name="T3" fmla="*/ 7 h 8"/>
                    <a:gd name="T4" fmla="*/ 1 w 3"/>
                    <a:gd name="T5" fmla="*/ 0 h 8"/>
                    <a:gd name="T6" fmla="*/ 0 w 3"/>
                    <a:gd name="T7" fmla="*/ 0 h 8"/>
                    <a:gd name="T8" fmla="*/ 2 w 3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8">
                      <a:moveTo>
                        <a:pt x="2" y="8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5"/>
                        <a:pt x="2" y="2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3"/>
                        <a:pt x="1" y="5"/>
                        <a:pt x="2" y="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6" y="820"/>
                  <a:ext cx="23" cy="21"/>
                </a:xfrm>
                <a:custGeom>
                  <a:avLst/>
                  <a:gdLst>
                    <a:gd name="T0" fmla="*/ 21 w 28"/>
                    <a:gd name="T1" fmla="*/ 4 h 26"/>
                    <a:gd name="T2" fmla="*/ 19 w 28"/>
                    <a:gd name="T3" fmla="*/ 3 h 26"/>
                    <a:gd name="T4" fmla="*/ 19 w 28"/>
                    <a:gd name="T5" fmla="*/ 4 h 26"/>
                    <a:gd name="T6" fmla="*/ 22 w 28"/>
                    <a:gd name="T7" fmla="*/ 7 h 26"/>
                    <a:gd name="T8" fmla="*/ 22 w 28"/>
                    <a:gd name="T9" fmla="*/ 8 h 26"/>
                    <a:gd name="T10" fmla="*/ 21 w 28"/>
                    <a:gd name="T11" fmla="*/ 8 h 26"/>
                    <a:gd name="T12" fmla="*/ 16 w 28"/>
                    <a:gd name="T13" fmla="*/ 4 h 26"/>
                    <a:gd name="T14" fmla="*/ 18 w 28"/>
                    <a:gd name="T15" fmla="*/ 6 h 26"/>
                    <a:gd name="T16" fmla="*/ 17 w 28"/>
                    <a:gd name="T17" fmla="*/ 7 h 26"/>
                    <a:gd name="T18" fmla="*/ 21 w 28"/>
                    <a:gd name="T19" fmla="*/ 11 h 26"/>
                    <a:gd name="T20" fmla="*/ 21 w 28"/>
                    <a:gd name="T21" fmla="*/ 12 h 26"/>
                    <a:gd name="T22" fmla="*/ 15 w 28"/>
                    <a:gd name="T23" fmla="*/ 7 h 26"/>
                    <a:gd name="T24" fmla="*/ 15 w 28"/>
                    <a:gd name="T25" fmla="*/ 7 h 26"/>
                    <a:gd name="T26" fmla="*/ 15 w 28"/>
                    <a:gd name="T27" fmla="*/ 9 h 26"/>
                    <a:gd name="T28" fmla="*/ 6 w 28"/>
                    <a:gd name="T29" fmla="*/ 0 h 26"/>
                    <a:gd name="T30" fmla="*/ 13 w 28"/>
                    <a:gd name="T31" fmla="*/ 13 h 26"/>
                    <a:gd name="T32" fmla="*/ 4 w 28"/>
                    <a:gd name="T33" fmla="*/ 2 h 26"/>
                    <a:gd name="T34" fmla="*/ 12 w 28"/>
                    <a:gd name="T35" fmla="*/ 15 h 26"/>
                    <a:gd name="T36" fmla="*/ 8 w 28"/>
                    <a:gd name="T37" fmla="*/ 12 h 26"/>
                    <a:gd name="T38" fmla="*/ 10 w 28"/>
                    <a:gd name="T39" fmla="*/ 17 h 26"/>
                    <a:gd name="T40" fmla="*/ 9 w 28"/>
                    <a:gd name="T41" fmla="*/ 18 h 26"/>
                    <a:gd name="T42" fmla="*/ 4 w 28"/>
                    <a:gd name="T43" fmla="*/ 7 h 26"/>
                    <a:gd name="T44" fmla="*/ 3 w 28"/>
                    <a:gd name="T45" fmla="*/ 7 h 26"/>
                    <a:gd name="T46" fmla="*/ 3 w 28"/>
                    <a:gd name="T47" fmla="*/ 9 h 26"/>
                    <a:gd name="T48" fmla="*/ 3 w 28"/>
                    <a:gd name="T49" fmla="*/ 9 h 26"/>
                    <a:gd name="T50" fmla="*/ 3 w 28"/>
                    <a:gd name="T51" fmla="*/ 9 h 26"/>
                    <a:gd name="T52" fmla="*/ 3 w 28"/>
                    <a:gd name="T53" fmla="*/ 9 h 26"/>
                    <a:gd name="T54" fmla="*/ 3 w 28"/>
                    <a:gd name="T55" fmla="*/ 10 h 26"/>
                    <a:gd name="T56" fmla="*/ 8 w 28"/>
                    <a:gd name="T57" fmla="*/ 19 h 26"/>
                    <a:gd name="T58" fmla="*/ 3 w 28"/>
                    <a:gd name="T59" fmla="*/ 10 h 26"/>
                    <a:gd name="T60" fmla="*/ 3 w 28"/>
                    <a:gd name="T61" fmla="*/ 9 h 26"/>
                    <a:gd name="T62" fmla="*/ 3 w 28"/>
                    <a:gd name="T63" fmla="*/ 9 h 26"/>
                    <a:gd name="T64" fmla="*/ 1 w 28"/>
                    <a:gd name="T65" fmla="*/ 5 h 26"/>
                    <a:gd name="T66" fmla="*/ 0 w 28"/>
                    <a:gd name="T67" fmla="*/ 5 h 26"/>
                    <a:gd name="T68" fmla="*/ 7 w 28"/>
                    <a:gd name="T69" fmla="*/ 22 h 26"/>
                    <a:gd name="T70" fmla="*/ 2 w 28"/>
                    <a:gd name="T71" fmla="*/ 16 h 26"/>
                    <a:gd name="T72" fmla="*/ 1 w 28"/>
                    <a:gd name="T73" fmla="*/ 16 h 26"/>
                    <a:gd name="T74" fmla="*/ 5 w 28"/>
                    <a:gd name="T75" fmla="*/ 24 h 26"/>
                    <a:gd name="T76" fmla="*/ 5 w 28"/>
                    <a:gd name="T77" fmla="*/ 24 h 26"/>
                    <a:gd name="T78" fmla="*/ 18 w 28"/>
                    <a:gd name="T79" fmla="*/ 25 h 26"/>
                    <a:gd name="T80" fmla="*/ 26 w 28"/>
                    <a:gd name="T81" fmla="*/ 21 h 26"/>
                    <a:gd name="T82" fmla="*/ 27 w 28"/>
                    <a:gd name="T83" fmla="*/ 12 h 26"/>
                    <a:gd name="T84" fmla="*/ 25 w 28"/>
                    <a:gd name="T85" fmla="*/ 6 h 26"/>
                    <a:gd name="T86" fmla="*/ 25 w 28"/>
                    <a:gd name="T87" fmla="*/ 5 h 26"/>
                    <a:gd name="T88" fmla="*/ 22 w 28"/>
                    <a:gd name="T89" fmla="*/ 3 h 26"/>
                    <a:gd name="T90" fmla="*/ 21 w 28"/>
                    <a:gd name="T91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" h="26">
                      <a:moveTo>
                        <a:pt x="21" y="4"/>
                      </a:moveTo>
                      <a:cubicBezTo>
                        <a:pt x="21" y="4"/>
                        <a:pt x="20" y="3"/>
                        <a:pt x="19" y="3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0" y="5"/>
                        <a:pt x="21" y="6"/>
                        <a:pt x="22" y="7"/>
                      </a:cubicBezTo>
                      <a:cubicBezTo>
                        <a:pt x="22" y="7"/>
                        <a:pt x="22" y="8"/>
                        <a:pt x="22" y="8"/>
                      </a:cubicBezTo>
                      <a:cubicBezTo>
                        <a:pt x="22" y="8"/>
                        <a:pt x="21" y="8"/>
                        <a:pt x="21" y="8"/>
                      </a:cubicBezTo>
                      <a:cubicBezTo>
                        <a:pt x="19" y="6"/>
                        <a:pt x="18" y="5"/>
                        <a:pt x="16" y="4"/>
                      </a:cubicBezTo>
                      <a:cubicBezTo>
                        <a:pt x="17" y="4"/>
                        <a:pt x="17" y="5"/>
                        <a:pt x="18" y="6"/>
                      </a:cubicBezTo>
                      <a:cubicBezTo>
                        <a:pt x="17" y="6"/>
                        <a:pt x="17" y="6"/>
                        <a:pt x="17" y="7"/>
                      </a:cubicBezTo>
                      <a:cubicBezTo>
                        <a:pt x="18" y="8"/>
                        <a:pt x="20" y="10"/>
                        <a:pt x="21" y="11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10"/>
                        <a:pt x="17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8"/>
                        <a:pt x="15" y="8"/>
                        <a:pt x="15" y="9"/>
                      </a:cubicBezTo>
                      <a:cubicBezTo>
                        <a:pt x="12" y="6"/>
                        <a:pt x="10" y="2"/>
                        <a:pt x="6" y="0"/>
                      </a:cubicBezTo>
                      <a:cubicBezTo>
                        <a:pt x="8" y="4"/>
                        <a:pt x="12" y="7"/>
                        <a:pt x="13" y="13"/>
                      </a:cubicBezTo>
                      <a:cubicBezTo>
                        <a:pt x="9" y="10"/>
                        <a:pt x="7" y="6"/>
                        <a:pt x="4" y="2"/>
                      </a:cubicBezTo>
                      <a:cubicBezTo>
                        <a:pt x="5" y="6"/>
                        <a:pt x="7" y="9"/>
                        <a:pt x="12" y="15"/>
                      </a:cubicBezTo>
                      <a:cubicBezTo>
                        <a:pt x="11" y="14"/>
                        <a:pt x="10" y="13"/>
                        <a:pt x="8" y="12"/>
                      </a:cubicBezTo>
                      <a:cubicBezTo>
                        <a:pt x="9" y="14"/>
                        <a:pt x="9" y="16"/>
                        <a:pt x="10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4"/>
                        <a:pt x="6" y="11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8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3"/>
                        <a:pt x="7" y="16"/>
                        <a:pt x="8" y="19"/>
                      </a:cubicBezTo>
                      <a:cubicBezTo>
                        <a:pt x="6" y="16"/>
                        <a:pt x="3" y="14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2" y="8"/>
                        <a:pt x="1" y="6"/>
                        <a:pt x="1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11"/>
                        <a:pt x="5" y="17"/>
                        <a:pt x="7" y="22"/>
                      </a:cubicBezTo>
                      <a:cubicBezTo>
                        <a:pt x="5" y="21"/>
                        <a:pt x="4" y="18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9"/>
                        <a:pt x="4" y="21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9" y="26"/>
                        <a:pt x="13" y="26"/>
                        <a:pt x="18" y="25"/>
                      </a:cubicBezTo>
                      <a:cubicBezTo>
                        <a:pt x="22" y="25"/>
                        <a:pt x="24" y="23"/>
                        <a:pt x="26" y="21"/>
                      </a:cubicBezTo>
                      <a:cubicBezTo>
                        <a:pt x="28" y="19"/>
                        <a:pt x="28" y="15"/>
                        <a:pt x="27" y="12"/>
                      </a:cubicBezTo>
                      <a:cubicBezTo>
                        <a:pt x="27" y="10"/>
                        <a:pt x="26" y="8"/>
                        <a:pt x="25" y="6"/>
                      </a:cubicBezTo>
                      <a:cubicBezTo>
                        <a:pt x="25" y="6"/>
                        <a:pt x="25" y="5"/>
                        <a:pt x="25" y="5"/>
                      </a:cubicBezTo>
                      <a:cubicBezTo>
                        <a:pt x="24" y="4"/>
                        <a:pt x="23" y="3"/>
                        <a:pt x="22" y="3"/>
                      </a:cubicBezTo>
                      <a:cubicBezTo>
                        <a:pt x="22" y="3"/>
                        <a:pt x="22" y="3"/>
                        <a:pt x="21" y="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1" y="828"/>
                  <a:ext cx="27" cy="29"/>
                </a:xfrm>
                <a:custGeom>
                  <a:avLst/>
                  <a:gdLst>
                    <a:gd name="T0" fmla="*/ 25 w 33"/>
                    <a:gd name="T1" fmla="*/ 19 h 36"/>
                    <a:gd name="T2" fmla="*/ 20 w 33"/>
                    <a:gd name="T3" fmla="*/ 14 h 36"/>
                    <a:gd name="T4" fmla="*/ 20 w 33"/>
                    <a:gd name="T5" fmla="*/ 14 h 36"/>
                    <a:gd name="T6" fmla="*/ 22 w 33"/>
                    <a:gd name="T7" fmla="*/ 19 h 36"/>
                    <a:gd name="T8" fmla="*/ 21 w 33"/>
                    <a:gd name="T9" fmla="*/ 19 h 36"/>
                    <a:gd name="T10" fmla="*/ 20 w 33"/>
                    <a:gd name="T11" fmla="*/ 17 h 36"/>
                    <a:gd name="T12" fmla="*/ 17 w 33"/>
                    <a:gd name="T13" fmla="*/ 27 h 36"/>
                    <a:gd name="T14" fmla="*/ 16 w 33"/>
                    <a:gd name="T15" fmla="*/ 24 h 36"/>
                    <a:gd name="T16" fmla="*/ 13 w 33"/>
                    <a:gd name="T17" fmla="*/ 21 h 36"/>
                    <a:gd name="T18" fmla="*/ 13 w 33"/>
                    <a:gd name="T19" fmla="*/ 19 h 36"/>
                    <a:gd name="T20" fmla="*/ 12 w 33"/>
                    <a:gd name="T21" fmla="*/ 16 h 36"/>
                    <a:gd name="T22" fmla="*/ 11 w 33"/>
                    <a:gd name="T23" fmla="*/ 16 h 36"/>
                    <a:gd name="T24" fmla="*/ 11 w 33"/>
                    <a:gd name="T25" fmla="*/ 26 h 36"/>
                    <a:gd name="T26" fmla="*/ 10 w 33"/>
                    <a:gd name="T27" fmla="*/ 26 h 36"/>
                    <a:gd name="T28" fmla="*/ 10 w 33"/>
                    <a:gd name="T29" fmla="*/ 25 h 36"/>
                    <a:gd name="T30" fmla="*/ 8 w 33"/>
                    <a:gd name="T31" fmla="*/ 18 h 36"/>
                    <a:gd name="T32" fmla="*/ 7 w 33"/>
                    <a:gd name="T33" fmla="*/ 16 h 36"/>
                    <a:gd name="T34" fmla="*/ 7 w 33"/>
                    <a:gd name="T35" fmla="*/ 28 h 36"/>
                    <a:gd name="T36" fmla="*/ 6 w 33"/>
                    <a:gd name="T37" fmla="*/ 29 h 36"/>
                    <a:gd name="T38" fmla="*/ 6 w 33"/>
                    <a:gd name="T39" fmla="*/ 26 h 36"/>
                    <a:gd name="T40" fmla="*/ 5 w 33"/>
                    <a:gd name="T41" fmla="*/ 14 h 36"/>
                    <a:gd name="T42" fmla="*/ 4 w 33"/>
                    <a:gd name="T43" fmla="*/ 7 h 36"/>
                    <a:gd name="T44" fmla="*/ 3 w 33"/>
                    <a:gd name="T45" fmla="*/ 7 h 36"/>
                    <a:gd name="T46" fmla="*/ 3 w 33"/>
                    <a:gd name="T47" fmla="*/ 17 h 36"/>
                    <a:gd name="T48" fmla="*/ 3 w 33"/>
                    <a:gd name="T49" fmla="*/ 17 h 36"/>
                    <a:gd name="T50" fmla="*/ 2 w 33"/>
                    <a:gd name="T51" fmla="*/ 12 h 36"/>
                    <a:gd name="T52" fmla="*/ 2 w 33"/>
                    <a:gd name="T53" fmla="*/ 12 h 36"/>
                    <a:gd name="T54" fmla="*/ 1 w 33"/>
                    <a:gd name="T55" fmla="*/ 14 h 36"/>
                    <a:gd name="T56" fmla="*/ 1 w 33"/>
                    <a:gd name="T57" fmla="*/ 14 h 36"/>
                    <a:gd name="T58" fmla="*/ 0 w 33"/>
                    <a:gd name="T59" fmla="*/ 0 h 36"/>
                    <a:gd name="T60" fmla="*/ 0 w 33"/>
                    <a:gd name="T61" fmla="*/ 0 h 36"/>
                    <a:gd name="T62" fmla="*/ 0 w 33"/>
                    <a:gd name="T63" fmla="*/ 0 h 36"/>
                    <a:gd name="T64" fmla="*/ 0 w 33"/>
                    <a:gd name="T65" fmla="*/ 6 h 36"/>
                    <a:gd name="T66" fmla="*/ 0 w 33"/>
                    <a:gd name="T67" fmla="*/ 16 h 36"/>
                    <a:gd name="T68" fmla="*/ 1 w 33"/>
                    <a:gd name="T69" fmla="*/ 22 h 36"/>
                    <a:gd name="T70" fmla="*/ 1 w 33"/>
                    <a:gd name="T71" fmla="*/ 24 h 36"/>
                    <a:gd name="T72" fmla="*/ 8 w 33"/>
                    <a:gd name="T73" fmla="*/ 32 h 36"/>
                    <a:gd name="T74" fmla="*/ 10 w 33"/>
                    <a:gd name="T75" fmla="*/ 33 h 36"/>
                    <a:gd name="T76" fmla="*/ 24 w 33"/>
                    <a:gd name="T77" fmla="*/ 36 h 36"/>
                    <a:gd name="T78" fmla="*/ 30 w 33"/>
                    <a:gd name="T79" fmla="*/ 33 h 36"/>
                    <a:gd name="T80" fmla="*/ 30 w 33"/>
                    <a:gd name="T81" fmla="*/ 33 h 36"/>
                    <a:gd name="T82" fmla="*/ 32 w 33"/>
                    <a:gd name="T83" fmla="*/ 26 h 36"/>
                    <a:gd name="T84" fmla="*/ 32 w 33"/>
                    <a:gd name="T85" fmla="*/ 26 h 36"/>
                    <a:gd name="T86" fmla="*/ 28 w 33"/>
                    <a:gd name="T87" fmla="*/ 23 h 36"/>
                    <a:gd name="T88" fmla="*/ 24 w 33"/>
                    <a:gd name="T89" fmla="*/ 27 h 36"/>
                    <a:gd name="T90" fmla="*/ 25 w 33"/>
                    <a:gd name="T91" fmla="*/ 25 h 36"/>
                    <a:gd name="T92" fmla="*/ 24 w 33"/>
                    <a:gd name="T93" fmla="*/ 16 h 36"/>
                    <a:gd name="T94" fmla="*/ 25 w 33"/>
                    <a:gd name="T95" fmla="*/ 19 h 36"/>
                    <a:gd name="T96" fmla="*/ 25 w 33"/>
                    <a:gd name="T9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3" h="36">
                      <a:moveTo>
                        <a:pt x="25" y="19"/>
                      </a:moveTo>
                      <a:cubicBezTo>
                        <a:pt x="23" y="18"/>
                        <a:pt x="22" y="16"/>
                        <a:pt x="20" y="1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0" y="15"/>
                        <a:pt x="21" y="17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0" y="17"/>
                        <a:pt x="20" y="17"/>
                      </a:cubicBezTo>
                      <a:cubicBezTo>
                        <a:pt x="19" y="20"/>
                        <a:pt x="18" y="24"/>
                        <a:pt x="17" y="27"/>
                      </a:cubicBezTo>
                      <a:cubicBezTo>
                        <a:pt x="17" y="26"/>
                        <a:pt x="16" y="25"/>
                        <a:pt x="16" y="24"/>
                      </a:cubicBezTo>
                      <a:cubicBezTo>
                        <a:pt x="15" y="23"/>
                        <a:pt x="14" y="22"/>
                        <a:pt x="13" y="21"/>
                      </a:cubicBezTo>
                      <a:cubicBezTo>
                        <a:pt x="13" y="21"/>
                        <a:pt x="13" y="20"/>
                        <a:pt x="13" y="19"/>
                      </a:cubicBezTo>
                      <a:cubicBezTo>
                        <a:pt x="12" y="18"/>
                        <a:pt x="12" y="17"/>
                        <a:pt x="12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20"/>
                        <a:pt x="11" y="23"/>
                        <a:pt x="11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9" y="23"/>
                        <a:pt x="9" y="20"/>
                        <a:pt x="8" y="18"/>
                      </a:cubicBezTo>
                      <a:cubicBezTo>
                        <a:pt x="8" y="17"/>
                        <a:pt x="8" y="17"/>
                        <a:pt x="7" y="16"/>
                      </a:cubicBezTo>
                      <a:cubicBezTo>
                        <a:pt x="7" y="20"/>
                        <a:pt x="7" y="24"/>
                        <a:pt x="7" y="28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28"/>
                        <a:pt x="6" y="27"/>
                        <a:pt x="6" y="26"/>
                      </a:cubicBezTo>
                      <a:cubicBezTo>
                        <a:pt x="6" y="22"/>
                        <a:pt x="6" y="18"/>
                        <a:pt x="5" y="14"/>
                      </a:cubicBezTo>
                      <a:cubicBezTo>
                        <a:pt x="5" y="11"/>
                        <a:pt x="4" y="9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11"/>
                        <a:pt x="3" y="14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2" y="15"/>
                        <a:pt x="2" y="14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3"/>
                        <a:pt x="2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0"/>
                        <a:pt x="1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4"/>
                        <a:pt x="0" y="6"/>
                      </a:cubicBezTo>
                      <a:cubicBezTo>
                        <a:pt x="0" y="9"/>
                        <a:pt x="0" y="12"/>
                        <a:pt x="0" y="16"/>
                      </a:cubicBezTo>
                      <a:cubicBezTo>
                        <a:pt x="0" y="18"/>
                        <a:pt x="1" y="20"/>
                        <a:pt x="1" y="22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2" y="27"/>
                        <a:pt x="4" y="30"/>
                        <a:pt x="8" y="32"/>
                      </a:cubicBezTo>
                      <a:cubicBezTo>
                        <a:pt x="8" y="33"/>
                        <a:pt x="9" y="33"/>
                        <a:pt x="10" y="33"/>
                      </a:cubicBezTo>
                      <a:cubicBezTo>
                        <a:pt x="14" y="35"/>
                        <a:pt x="18" y="36"/>
                        <a:pt x="24" y="36"/>
                      </a:cubicBezTo>
                      <a:cubicBezTo>
                        <a:pt x="26" y="36"/>
                        <a:pt x="28" y="35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2" y="31"/>
                        <a:pt x="33" y="29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4" y="26"/>
                        <a:pt x="25" y="26"/>
                        <a:pt x="25" y="25"/>
                      </a:cubicBezTo>
                      <a:cubicBezTo>
                        <a:pt x="27" y="21"/>
                        <a:pt x="27" y="19"/>
                        <a:pt x="24" y="16"/>
                      </a:cubicBezTo>
                      <a:cubicBezTo>
                        <a:pt x="24" y="17"/>
                        <a:pt x="25" y="18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27" y="834"/>
                  <a:ext cx="1" cy="4"/>
                </a:xfrm>
                <a:custGeom>
                  <a:avLst/>
                  <a:gdLst>
                    <a:gd name="T0" fmla="*/ 0 w 1"/>
                    <a:gd name="T1" fmla="*/ 0 h 5"/>
                    <a:gd name="T2" fmla="*/ 0 w 1"/>
                    <a:gd name="T3" fmla="*/ 5 h 5"/>
                    <a:gd name="T4" fmla="*/ 1 w 1"/>
                    <a:gd name="T5" fmla="*/ 5 h 5"/>
                    <a:gd name="T6" fmla="*/ 0 w 1"/>
                    <a:gd name="T7" fmla="*/ 0 h 5"/>
                    <a:gd name="T8" fmla="*/ 0 w 1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3"/>
                        <a:pt x="1" y="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0" y="826"/>
                  <a:ext cx="2" cy="5"/>
                </a:xfrm>
                <a:custGeom>
                  <a:avLst/>
                  <a:gdLst>
                    <a:gd name="T0" fmla="*/ 0 w 3"/>
                    <a:gd name="T1" fmla="*/ 1 h 6"/>
                    <a:gd name="T2" fmla="*/ 2 w 3"/>
                    <a:gd name="T3" fmla="*/ 6 h 6"/>
                    <a:gd name="T4" fmla="*/ 3 w 3"/>
                    <a:gd name="T5" fmla="*/ 5 h 6"/>
                    <a:gd name="T6" fmla="*/ 1 w 3"/>
                    <a:gd name="T7" fmla="*/ 0 h 6"/>
                    <a:gd name="T8" fmla="*/ 0 w 3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1"/>
                      </a:moveTo>
                      <a:cubicBezTo>
                        <a:pt x="1" y="2"/>
                        <a:pt x="1" y="4"/>
                        <a:pt x="2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4"/>
                        <a:pt x="1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1" y="815"/>
                  <a:ext cx="5" cy="3"/>
                </a:xfrm>
                <a:custGeom>
                  <a:avLst/>
                  <a:gdLst>
                    <a:gd name="T0" fmla="*/ 6 w 6"/>
                    <a:gd name="T1" fmla="*/ 3 h 4"/>
                    <a:gd name="T2" fmla="*/ 1 w 6"/>
                    <a:gd name="T3" fmla="*/ 0 h 4"/>
                    <a:gd name="T4" fmla="*/ 0 w 6"/>
                    <a:gd name="T5" fmla="*/ 0 h 4"/>
                    <a:gd name="T6" fmla="*/ 5 w 6"/>
                    <a:gd name="T7" fmla="*/ 4 h 4"/>
                    <a:gd name="T8" fmla="*/ 6 w 6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">
                      <a:moveTo>
                        <a:pt x="6" y="3"/>
                      </a:moveTo>
                      <a:cubicBezTo>
                        <a:pt x="4" y="2"/>
                        <a:pt x="2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3"/>
                        <a:pt x="5" y="4"/>
                      </a:cubicBezTo>
                      <a:cubicBezTo>
                        <a:pt x="6" y="3"/>
                        <a:pt x="6" y="3"/>
                        <a:pt x="6" y="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47" y="803"/>
                  <a:ext cx="31" cy="27"/>
                </a:xfrm>
                <a:custGeom>
                  <a:avLst/>
                  <a:gdLst>
                    <a:gd name="T0" fmla="*/ 36 w 38"/>
                    <a:gd name="T1" fmla="*/ 15 h 34"/>
                    <a:gd name="T2" fmla="*/ 31 w 38"/>
                    <a:gd name="T3" fmla="*/ 6 h 34"/>
                    <a:gd name="T4" fmla="*/ 30 w 38"/>
                    <a:gd name="T5" fmla="*/ 6 h 34"/>
                    <a:gd name="T6" fmla="*/ 28 w 38"/>
                    <a:gd name="T7" fmla="*/ 5 h 34"/>
                    <a:gd name="T8" fmla="*/ 7 w 38"/>
                    <a:gd name="T9" fmla="*/ 0 h 34"/>
                    <a:gd name="T10" fmla="*/ 17 w 38"/>
                    <a:gd name="T11" fmla="*/ 4 h 34"/>
                    <a:gd name="T12" fmla="*/ 31 w 38"/>
                    <a:gd name="T13" fmla="*/ 8 h 34"/>
                    <a:gd name="T14" fmla="*/ 19 w 38"/>
                    <a:gd name="T15" fmla="*/ 7 h 34"/>
                    <a:gd name="T16" fmla="*/ 2 w 38"/>
                    <a:gd name="T17" fmla="*/ 0 h 34"/>
                    <a:gd name="T18" fmla="*/ 10 w 38"/>
                    <a:gd name="T19" fmla="*/ 6 h 34"/>
                    <a:gd name="T20" fmla="*/ 23 w 38"/>
                    <a:gd name="T21" fmla="*/ 9 h 34"/>
                    <a:gd name="T22" fmla="*/ 18 w 38"/>
                    <a:gd name="T23" fmla="*/ 9 h 34"/>
                    <a:gd name="T24" fmla="*/ 30 w 38"/>
                    <a:gd name="T25" fmla="*/ 12 h 34"/>
                    <a:gd name="T26" fmla="*/ 17 w 38"/>
                    <a:gd name="T27" fmla="*/ 10 h 34"/>
                    <a:gd name="T28" fmla="*/ 4 w 38"/>
                    <a:gd name="T29" fmla="*/ 7 h 34"/>
                    <a:gd name="T30" fmla="*/ 14 w 38"/>
                    <a:gd name="T31" fmla="*/ 11 h 34"/>
                    <a:gd name="T32" fmla="*/ 29 w 38"/>
                    <a:gd name="T33" fmla="*/ 15 h 34"/>
                    <a:gd name="T34" fmla="*/ 27 w 38"/>
                    <a:gd name="T35" fmla="*/ 16 h 34"/>
                    <a:gd name="T36" fmla="*/ 15 w 38"/>
                    <a:gd name="T37" fmla="*/ 15 h 34"/>
                    <a:gd name="T38" fmla="*/ 31 w 38"/>
                    <a:gd name="T39" fmla="*/ 19 h 34"/>
                    <a:gd name="T40" fmla="*/ 9 w 38"/>
                    <a:gd name="T41" fmla="*/ 16 h 34"/>
                    <a:gd name="T42" fmla="*/ 24 w 38"/>
                    <a:gd name="T43" fmla="*/ 22 h 34"/>
                    <a:gd name="T44" fmla="*/ 13 w 38"/>
                    <a:gd name="T45" fmla="*/ 22 h 34"/>
                    <a:gd name="T46" fmla="*/ 8 w 38"/>
                    <a:gd name="T47" fmla="*/ 19 h 34"/>
                    <a:gd name="T48" fmla="*/ 9 w 38"/>
                    <a:gd name="T49" fmla="*/ 22 h 34"/>
                    <a:gd name="T50" fmla="*/ 7 w 38"/>
                    <a:gd name="T51" fmla="*/ 21 h 34"/>
                    <a:gd name="T52" fmla="*/ 10 w 38"/>
                    <a:gd name="T53" fmla="*/ 23 h 34"/>
                    <a:gd name="T54" fmla="*/ 10 w 38"/>
                    <a:gd name="T55" fmla="*/ 21 h 34"/>
                    <a:gd name="T56" fmla="*/ 10 w 38"/>
                    <a:gd name="T57" fmla="*/ 23 h 34"/>
                    <a:gd name="T58" fmla="*/ 16 w 38"/>
                    <a:gd name="T59" fmla="*/ 31 h 34"/>
                    <a:gd name="T60" fmla="*/ 24 w 38"/>
                    <a:gd name="T61" fmla="*/ 28 h 34"/>
                    <a:gd name="T62" fmla="*/ 24 w 38"/>
                    <a:gd name="T63" fmla="*/ 29 h 34"/>
                    <a:gd name="T64" fmla="*/ 23 w 38"/>
                    <a:gd name="T65" fmla="*/ 33 h 34"/>
                    <a:gd name="T66" fmla="*/ 34 w 38"/>
                    <a:gd name="T67" fmla="*/ 3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34">
                      <a:moveTo>
                        <a:pt x="38" y="24"/>
                      </a:moveTo>
                      <a:cubicBezTo>
                        <a:pt x="37" y="21"/>
                        <a:pt x="37" y="18"/>
                        <a:pt x="36" y="15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0"/>
                        <a:pt x="34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29" y="5"/>
                        <a:pt x="29" y="5"/>
                      </a:cubicBezTo>
                      <a:cubicBezTo>
                        <a:pt x="29" y="5"/>
                        <a:pt x="28" y="5"/>
                        <a:pt x="28" y="5"/>
                      </a:cubicBezTo>
                      <a:cubicBezTo>
                        <a:pt x="27" y="4"/>
                        <a:pt x="26" y="4"/>
                        <a:pt x="26" y="4"/>
                      </a:cubicBezTo>
                      <a:cubicBezTo>
                        <a:pt x="19" y="2"/>
                        <a:pt x="13" y="1"/>
                        <a:pt x="7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9" y="1"/>
                        <a:pt x="13" y="3"/>
                        <a:pt x="17" y="4"/>
                      </a:cubicBezTo>
                      <a:cubicBezTo>
                        <a:pt x="17" y="5"/>
                        <a:pt x="18" y="5"/>
                        <a:pt x="19" y="5"/>
                      </a:cubicBezTo>
                      <a:cubicBezTo>
                        <a:pt x="23" y="6"/>
                        <a:pt x="27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27" y="8"/>
                        <a:pt x="23" y="7"/>
                        <a:pt x="19" y="7"/>
                      </a:cubicBezTo>
                      <a:cubicBezTo>
                        <a:pt x="13" y="6"/>
                        <a:pt x="8" y="3"/>
                        <a:pt x="3" y="1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4" y="3"/>
                        <a:pt x="7" y="5"/>
                        <a:pt x="10" y="6"/>
                      </a:cubicBezTo>
                      <a:cubicBezTo>
                        <a:pt x="14" y="7"/>
                        <a:pt x="18" y="8"/>
                        <a:pt x="22" y="8"/>
                      </a:cubicBezTo>
                      <a:cubicBezTo>
                        <a:pt x="22" y="8"/>
                        <a:pt x="23" y="9"/>
                        <a:pt x="23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2" y="9"/>
                        <a:pt x="20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2" y="10"/>
                        <a:pt x="26" y="11"/>
                        <a:pt x="30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25" y="11"/>
                        <a:pt x="21" y="11"/>
                        <a:pt x="17" y="10"/>
                      </a:cubicBezTo>
                      <a:cubicBezTo>
                        <a:pt x="12" y="9"/>
                        <a:pt x="8" y="7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8"/>
                        <a:pt x="9" y="9"/>
                        <a:pt x="12" y="10"/>
                      </a:cubicBezTo>
                      <a:cubicBezTo>
                        <a:pt x="13" y="10"/>
                        <a:pt x="14" y="10"/>
                        <a:pt x="14" y="11"/>
                      </a:cubicBezTo>
                      <a:cubicBezTo>
                        <a:pt x="15" y="12"/>
                        <a:pt x="16" y="12"/>
                        <a:pt x="17" y="13"/>
                      </a:cubicBezTo>
                      <a:cubicBezTo>
                        <a:pt x="21" y="14"/>
                        <a:pt x="25" y="14"/>
                        <a:pt x="29" y="15"/>
                      </a:cubicBezTo>
                      <a:cubicBezTo>
                        <a:pt x="29" y="15"/>
                        <a:pt x="30" y="16"/>
                        <a:pt x="30" y="16"/>
                      </a:cubicBezTo>
                      <a:cubicBezTo>
                        <a:pt x="29" y="16"/>
                        <a:pt x="28" y="16"/>
                        <a:pt x="27" y="16"/>
                      </a:cubicBezTo>
                      <a:cubicBezTo>
                        <a:pt x="23" y="15"/>
                        <a:pt x="20" y="15"/>
                        <a:pt x="17" y="14"/>
                      </a:cubicBezTo>
                      <a:cubicBezTo>
                        <a:pt x="16" y="14"/>
                        <a:pt x="16" y="15"/>
                        <a:pt x="15" y="15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20" y="17"/>
                        <a:pt x="25" y="18"/>
                        <a:pt x="31" y="1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3" y="19"/>
                        <a:pt x="16" y="18"/>
                        <a:pt x="9" y="16"/>
                      </a:cubicBezTo>
                      <a:cubicBezTo>
                        <a:pt x="10" y="18"/>
                        <a:pt x="12" y="19"/>
                        <a:pt x="16" y="20"/>
                      </a:cubicBezTo>
                      <a:cubicBezTo>
                        <a:pt x="19" y="20"/>
                        <a:pt x="21" y="21"/>
                        <a:pt x="24" y="22"/>
                      </a:cubicBezTo>
                      <a:cubicBezTo>
                        <a:pt x="20" y="21"/>
                        <a:pt x="16" y="21"/>
                        <a:pt x="11" y="20"/>
                      </a:cubicBezTo>
                      <a:cubicBezTo>
                        <a:pt x="12" y="21"/>
                        <a:pt x="13" y="22"/>
                        <a:pt x="13" y="22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1" y="21"/>
                        <a:pt x="10" y="20"/>
                        <a:pt x="8" y="19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20"/>
                        <a:pt x="8" y="21"/>
                        <a:pt x="9" y="22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8" y="22"/>
                        <a:pt x="9" y="23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3"/>
                        <a:pt x="10" y="22"/>
                        <a:pt x="10" y="22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4"/>
                        <a:pt x="12" y="27"/>
                        <a:pt x="13" y="27"/>
                      </a:cubicBezTo>
                      <a:cubicBezTo>
                        <a:pt x="13" y="29"/>
                        <a:pt x="14" y="30"/>
                        <a:pt x="16" y="31"/>
                      </a:cubicBezTo>
                      <a:cubicBezTo>
                        <a:pt x="18" y="32"/>
                        <a:pt x="20" y="31"/>
                        <a:pt x="22" y="30"/>
                      </a:cubicBezTo>
                      <a:cubicBezTo>
                        <a:pt x="23" y="29"/>
                        <a:pt x="24" y="28"/>
                        <a:pt x="24" y="28"/>
                      </a:cubicBez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25" y="28"/>
                        <a:pt x="25" y="29"/>
                        <a:pt x="24" y="29"/>
                      </a:cubicBezTo>
                      <a:cubicBezTo>
                        <a:pt x="23" y="30"/>
                        <a:pt x="22" y="31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7" y="34"/>
                        <a:pt x="31" y="34"/>
                        <a:pt x="34" y="31"/>
                      </a:cubicBezTo>
                      <a:cubicBezTo>
                        <a:pt x="37" y="30"/>
                        <a:pt x="38" y="27"/>
                        <a:pt x="38" y="2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2" y="840"/>
                  <a:ext cx="3" cy="5"/>
                </a:xfrm>
                <a:custGeom>
                  <a:avLst/>
                  <a:gdLst>
                    <a:gd name="T0" fmla="*/ 3 w 4"/>
                    <a:gd name="T1" fmla="*/ 6 h 6"/>
                    <a:gd name="T2" fmla="*/ 2 w 4"/>
                    <a:gd name="T3" fmla="*/ 0 h 6"/>
                    <a:gd name="T4" fmla="*/ 3 w 4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3" y="6"/>
                      </a:moveTo>
                      <a:cubicBezTo>
                        <a:pt x="4" y="4"/>
                        <a:pt x="2" y="2"/>
                        <a:pt x="2" y="0"/>
                      </a:cubicBezTo>
                      <a:cubicBezTo>
                        <a:pt x="0" y="2"/>
                        <a:pt x="1" y="4"/>
                        <a:pt x="3" y="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37" y="838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7" y="8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21" y="804"/>
                  <a:ext cx="51" cy="47"/>
                </a:xfrm>
                <a:custGeom>
                  <a:avLst/>
                  <a:gdLst>
                    <a:gd name="T0" fmla="*/ 39 w 63"/>
                    <a:gd name="T1" fmla="*/ 19 h 58"/>
                    <a:gd name="T2" fmla="*/ 40 w 63"/>
                    <a:gd name="T3" fmla="*/ 17 h 58"/>
                    <a:gd name="T4" fmla="*/ 43 w 63"/>
                    <a:gd name="T5" fmla="*/ 18 h 58"/>
                    <a:gd name="T6" fmla="*/ 41 w 63"/>
                    <a:gd name="T7" fmla="*/ 14 h 58"/>
                    <a:gd name="T8" fmla="*/ 47 w 63"/>
                    <a:gd name="T9" fmla="*/ 13 h 58"/>
                    <a:gd name="T10" fmla="*/ 59 w 63"/>
                    <a:gd name="T11" fmla="*/ 14 h 58"/>
                    <a:gd name="T12" fmla="*/ 49 w 63"/>
                    <a:gd name="T13" fmla="*/ 11 h 58"/>
                    <a:gd name="T14" fmla="*/ 36 w 63"/>
                    <a:gd name="T15" fmla="*/ 5 h 58"/>
                    <a:gd name="T16" fmla="*/ 62 w 63"/>
                    <a:gd name="T17" fmla="*/ 10 h 58"/>
                    <a:gd name="T18" fmla="*/ 50 w 63"/>
                    <a:gd name="T19" fmla="*/ 7 h 58"/>
                    <a:gd name="T20" fmla="*/ 54 w 63"/>
                    <a:gd name="T21" fmla="*/ 6 h 58"/>
                    <a:gd name="T22" fmla="*/ 20 w 63"/>
                    <a:gd name="T23" fmla="*/ 1 h 58"/>
                    <a:gd name="T24" fmla="*/ 3 w 63"/>
                    <a:gd name="T25" fmla="*/ 28 h 58"/>
                    <a:gd name="T26" fmla="*/ 2 w 63"/>
                    <a:gd name="T27" fmla="*/ 28 h 58"/>
                    <a:gd name="T28" fmla="*/ 1 w 63"/>
                    <a:gd name="T29" fmla="*/ 43 h 58"/>
                    <a:gd name="T30" fmla="*/ 3 w 63"/>
                    <a:gd name="T31" fmla="*/ 46 h 58"/>
                    <a:gd name="T32" fmla="*/ 4 w 63"/>
                    <a:gd name="T33" fmla="*/ 36 h 58"/>
                    <a:gd name="T34" fmla="*/ 6 w 63"/>
                    <a:gd name="T35" fmla="*/ 58 h 58"/>
                    <a:gd name="T36" fmla="*/ 8 w 63"/>
                    <a:gd name="T37" fmla="*/ 47 h 58"/>
                    <a:gd name="T38" fmla="*/ 11 w 63"/>
                    <a:gd name="T39" fmla="*/ 55 h 58"/>
                    <a:gd name="T40" fmla="*/ 13 w 63"/>
                    <a:gd name="T41" fmla="*/ 48 h 58"/>
                    <a:gd name="T42" fmla="*/ 17 w 63"/>
                    <a:gd name="T43" fmla="*/ 56 h 58"/>
                    <a:gd name="T44" fmla="*/ 22 w 63"/>
                    <a:gd name="T45" fmla="*/ 48 h 58"/>
                    <a:gd name="T46" fmla="*/ 16 w 63"/>
                    <a:gd name="T47" fmla="*/ 39 h 58"/>
                    <a:gd name="T48" fmla="*/ 18 w 63"/>
                    <a:gd name="T49" fmla="*/ 39 h 58"/>
                    <a:gd name="T50" fmla="*/ 19 w 63"/>
                    <a:gd name="T51" fmla="*/ 41 h 58"/>
                    <a:gd name="T52" fmla="*/ 20 w 63"/>
                    <a:gd name="T53" fmla="*/ 35 h 58"/>
                    <a:gd name="T54" fmla="*/ 19 w 63"/>
                    <a:gd name="T55" fmla="*/ 24 h 58"/>
                    <a:gd name="T56" fmla="*/ 22 w 63"/>
                    <a:gd name="T57" fmla="*/ 26 h 58"/>
                    <a:gd name="T58" fmla="*/ 26 w 63"/>
                    <a:gd name="T59" fmla="*/ 31 h 58"/>
                    <a:gd name="T60" fmla="*/ 31 w 63"/>
                    <a:gd name="T61" fmla="*/ 32 h 58"/>
                    <a:gd name="T62" fmla="*/ 33 w 63"/>
                    <a:gd name="T63" fmla="*/ 26 h 58"/>
                    <a:gd name="T64" fmla="*/ 39 w 63"/>
                    <a:gd name="T65" fmla="*/ 30 h 58"/>
                    <a:gd name="T66" fmla="*/ 34 w 63"/>
                    <a:gd name="T67" fmla="*/ 23 h 58"/>
                    <a:gd name="T68" fmla="*/ 40 w 63"/>
                    <a:gd name="T69" fmla="*/ 26 h 58"/>
                    <a:gd name="T70" fmla="*/ 39 w 63"/>
                    <a:gd name="T71" fmla="*/ 23 h 58"/>
                    <a:gd name="T72" fmla="*/ 42 w 63"/>
                    <a:gd name="T73" fmla="*/ 22 h 58"/>
                    <a:gd name="T74" fmla="*/ 15 w 63"/>
                    <a:gd name="T75" fmla="*/ 44 h 58"/>
                    <a:gd name="T76" fmla="*/ 7 w 63"/>
                    <a:gd name="T77" fmla="*/ 36 h 58"/>
                    <a:gd name="T78" fmla="*/ 13 w 63"/>
                    <a:gd name="T79" fmla="*/ 33 h 58"/>
                    <a:gd name="T80" fmla="*/ 14 w 63"/>
                    <a:gd name="T81" fmla="*/ 32 h 58"/>
                    <a:gd name="T82" fmla="*/ 38 w 63"/>
                    <a:gd name="T83" fmla="*/ 13 h 58"/>
                    <a:gd name="T84" fmla="*/ 37 w 63"/>
                    <a:gd name="T8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3" h="58">
                      <a:moveTo>
                        <a:pt x="42" y="22"/>
                      </a:moveTo>
                      <a:cubicBezTo>
                        <a:pt x="41" y="21"/>
                        <a:pt x="40" y="20"/>
                        <a:pt x="39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40" y="19"/>
                        <a:pt x="40" y="19"/>
                        <a:pt x="41" y="20"/>
                      </a:cubicBezTo>
                      <a:cubicBezTo>
                        <a:pt x="40" y="19"/>
                        <a:pt x="40" y="18"/>
                        <a:pt x="39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2" y="18"/>
                        <a:pt x="43" y="19"/>
                        <a:pt x="45" y="21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45" y="20"/>
                        <a:pt x="44" y="19"/>
                        <a:pt x="43" y="18"/>
                      </a:cubicBezTo>
                      <a:cubicBezTo>
                        <a:pt x="48" y="19"/>
                        <a:pt x="52" y="19"/>
                        <a:pt x="56" y="20"/>
                      </a:cubicBezTo>
                      <a:cubicBezTo>
                        <a:pt x="53" y="19"/>
                        <a:pt x="51" y="18"/>
                        <a:pt x="48" y="18"/>
                      </a:cubicBezTo>
                      <a:cubicBezTo>
                        <a:pt x="44" y="17"/>
                        <a:pt x="42" y="16"/>
                        <a:pt x="41" y="14"/>
                      </a:cubicBezTo>
                      <a:cubicBezTo>
                        <a:pt x="48" y="16"/>
                        <a:pt x="55" y="17"/>
                        <a:pt x="62" y="18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57" y="16"/>
                        <a:pt x="52" y="15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8" y="13"/>
                        <a:pt x="48" y="12"/>
                        <a:pt x="49" y="12"/>
                      </a:cubicBezTo>
                      <a:cubicBezTo>
                        <a:pt x="52" y="13"/>
                        <a:pt x="55" y="13"/>
                        <a:pt x="59" y="14"/>
                      </a:cubicBezTo>
                      <a:cubicBezTo>
                        <a:pt x="60" y="14"/>
                        <a:pt x="61" y="14"/>
                        <a:pt x="62" y="14"/>
                      </a:cubicBezTo>
                      <a:cubicBezTo>
                        <a:pt x="62" y="14"/>
                        <a:pt x="61" y="13"/>
                        <a:pt x="61" y="13"/>
                      </a:cubicBezTo>
                      <a:cubicBezTo>
                        <a:pt x="57" y="12"/>
                        <a:pt x="53" y="12"/>
                        <a:pt x="49" y="11"/>
                      </a:cubicBezTo>
                      <a:cubicBezTo>
                        <a:pt x="48" y="10"/>
                        <a:pt x="47" y="10"/>
                        <a:pt x="46" y="9"/>
                      </a:cubicBezTo>
                      <a:cubicBezTo>
                        <a:pt x="46" y="8"/>
                        <a:pt x="45" y="8"/>
                        <a:pt x="44" y="8"/>
                      </a:cubicBezTo>
                      <a:cubicBezTo>
                        <a:pt x="41" y="7"/>
                        <a:pt x="38" y="6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40" y="5"/>
                        <a:pt x="44" y="7"/>
                        <a:pt x="49" y="8"/>
                      </a:cubicBezTo>
                      <a:cubicBezTo>
                        <a:pt x="53" y="9"/>
                        <a:pt x="57" y="9"/>
                        <a:pt x="62" y="1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58" y="9"/>
                        <a:pt x="54" y="8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2" y="7"/>
                        <a:pt x="54" y="7"/>
                        <a:pt x="55" y="7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7"/>
                        <a:pt x="54" y="6"/>
                        <a:pt x="54" y="6"/>
                      </a:cubicBezTo>
                      <a:cubicBezTo>
                        <a:pt x="50" y="6"/>
                        <a:pt x="46" y="5"/>
                        <a:pt x="42" y="4"/>
                      </a:cubicBezTo>
                      <a:cubicBezTo>
                        <a:pt x="39" y="3"/>
                        <a:pt x="36" y="1"/>
                        <a:pt x="32" y="0"/>
                      </a:cubicBezTo>
                      <a:cubicBezTo>
                        <a:pt x="32" y="0"/>
                        <a:pt x="21" y="0"/>
                        <a:pt x="20" y="1"/>
                      </a:cubicBezTo>
                      <a:cubicBezTo>
                        <a:pt x="15" y="12"/>
                        <a:pt x="12" y="6"/>
                        <a:pt x="6" y="19"/>
                      </a:cubicBezTo>
                      <a:cubicBezTo>
                        <a:pt x="4" y="23"/>
                        <a:pt x="6" y="26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4" y="30"/>
                        <a:pt x="4" y="33"/>
                        <a:pt x="5" y="35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3" y="33"/>
                        <a:pt x="3" y="31"/>
                        <a:pt x="2" y="28"/>
                      </a:cubicBezTo>
                      <a:cubicBezTo>
                        <a:pt x="1" y="29"/>
                        <a:pt x="1" y="29"/>
                        <a:pt x="0" y="29"/>
                      </a:cubicBezTo>
                      <a:cubicBezTo>
                        <a:pt x="1" y="34"/>
                        <a:pt x="1" y="39"/>
                        <a:pt x="1" y="43"/>
                      </a:cubicBezTo>
                      <a:cubicBezTo>
                        <a:pt x="1" y="43"/>
                        <a:pt x="1" y="43"/>
                        <a:pt x="1" y="43"/>
                      </a:cubicBezTo>
                      <a:cubicBezTo>
                        <a:pt x="2" y="43"/>
                        <a:pt x="2" y="42"/>
                        <a:pt x="2" y="41"/>
                      </a:cubicBezTo>
                      <a:cubicBezTo>
                        <a:pt x="2" y="41"/>
                        <a:pt x="2" y="41"/>
                        <a:pt x="2" y="41"/>
                      </a:cubicBezTo>
                      <a:cubicBezTo>
                        <a:pt x="2" y="43"/>
                        <a:pt x="2" y="44"/>
                        <a:pt x="3" y="46"/>
                      </a:cubicBezTo>
                      <a:cubicBezTo>
                        <a:pt x="3" y="46"/>
                        <a:pt x="3" y="46"/>
                        <a:pt x="3" y="46"/>
                      </a:cubicBezTo>
                      <a:cubicBezTo>
                        <a:pt x="3" y="43"/>
                        <a:pt x="3" y="40"/>
                        <a:pt x="3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38"/>
                        <a:pt x="5" y="40"/>
                        <a:pt x="5" y="43"/>
                      </a:cubicBezTo>
                      <a:cubicBezTo>
                        <a:pt x="6" y="47"/>
                        <a:pt x="6" y="51"/>
                        <a:pt x="6" y="55"/>
                      </a:cubicBezTo>
                      <a:cubicBezTo>
                        <a:pt x="6" y="56"/>
                        <a:pt x="6" y="57"/>
                        <a:pt x="6" y="5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53"/>
                        <a:pt x="7" y="49"/>
                        <a:pt x="7" y="45"/>
                      </a:cubicBezTo>
                      <a:cubicBezTo>
                        <a:pt x="8" y="46"/>
                        <a:pt x="8" y="46"/>
                        <a:pt x="8" y="47"/>
                      </a:cubicBezTo>
                      <a:cubicBezTo>
                        <a:pt x="9" y="49"/>
                        <a:pt x="9" y="52"/>
                        <a:pt x="10" y="54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1" y="52"/>
                        <a:pt x="11" y="49"/>
                        <a:pt x="11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3" y="48"/>
                      </a:cubicBezTo>
                      <a:cubicBezTo>
                        <a:pt x="13" y="49"/>
                        <a:pt x="13" y="50"/>
                        <a:pt x="13" y="50"/>
                      </a:cubicBezTo>
                      <a:cubicBezTo>
                        <a:pt x="14" y="51"/>
                        <a:pt x="15" y="52"/>
                        <a:pt x="16" y="53"/>
                      </a:cubicBezTo>
                      <a:cubicBezTo>
                        <a:pt x="16" y="54"/>
                        <a:pt x="17" y="55"/>
                        <a:pt x="17" y="56"/>
                      </a:cubicBezTo>
                      <a:cubicBezTo>
                        <a:pt x="18" y="53"/>
                        <a:pt x="19" y="49"/>
                        <a:pt x="20" y="46"/>
                      </a:cubicBezTo>
                      <a:cubicBezTo>
                        <a:pt x="20" y="46"/>
                        <a:pt x="21" y="47"/>
                        <a:pt x="21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1" y="46"/>
                        <a:pt x="20" y="44"/>
                        <a:pt x="20" y="43"/>
                      </a:cubicBezTo>
                      <a:cubicBezTo>
                        <a:pt x="19" y="42"/>
                        <a:pt x="18" y="41"/>
                        <a:pt x="17" y="40"/>
                      </a:cubicBezTo>
                      <a:cubicBezTo>
                        <a:pt x="17" y="40"/>
                        <a:pt x="16" y="39"/>
                        <a:pt x="16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9"/>
                        <a:pt x="18" y="39"/>
                      </a:cubicBezTo>
                      <a:cubicBezTo>
                        <a:pt x="18" y="40"/>
                        <a:pt x="19" y="40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0" y="42"/>
                        <a:pt x="21" y="42"/>
                        <a:pt x="23" y="43"/>
                      </a:cubicBezTo>
                      <a:cubicBezTo>
                        <a:pt x="22" y="40"/>
                        <a:pt x="20" y="38"/>
                        <a:pt x="19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2" y="37"/>
                        <a:pt x="23" y="40"/>
                        <a:pt x="25" y="41"/>
                      </a:cubicBezTo>
                      <a:cubicBezTo>
                        <a:pt x="23" y="36"/>
                        <a:pt x="20" y="30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20" y="27"/>
                        <a:pt x="21" y="28"/>
                      </a:cubicBezTo>
                      <a:cubicBezTo>
                        <a:pt x="21" y="28"/>
                        <a:pt x="21" y="27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4" y="30"/>
                        <a:pt x="25" y="33"/>
                        <a:pt x="27" y="37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7" y="35"/>
                        <a:pt x="27" y="33"/>
                        <a:pt x="26" y="31"/>
                      </a:cubicBezTo>
                      <a:cubicBezTo>
                        <a:pt x="28" y="32"/>
                        <a:pt x="29" y="33"/>
                        <a:pt x="30" y="34"/>
                      </a:cubicBezTo>
                      <a:cubicBezTo>
                        <a:pt x="25" y="28"/>
                        <a:pt x="23" y="25"/>
                        <a:pt x="22" y="21"/>
                      </a:cubicBezTo>
                      <a:cubicBezTo>
                        <a:pt x="25" y="25"/>
                        <a:pt x="27" y="29"/>
                        <a:pt x="31" y="32"/>
                      </a:cubicBezTo>
                      <a:cubicBezTo>
                        <a:pt x="30" y="26"/>
                        <a:pt x="26" y="23"/>
                        <a:pt x="24" y="19"/>
                      </a:cubicBezTo>
                      <a:cubicBezTo>
                        <a:pt x="28" y="21"/>
                        <a:pt x="30" y="25"/>
                        <a:pt x="33" y="28"/>
                      </a:cubicBezTo>
                      <a:cubicBezTo>
                        <a:pt x="33" y="27"/>
                        <a:pt x="33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5" y="27"/>
                        <a:pt x="37" y="29"/>
                        <a:pt x="39" y="31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38" y="29"/>
                        <a:pt x="36" y="27"/>
                        <a:pt x="35" y="26"/>
                      </a:cubicBezTo>
                      <a:cubicBezTo>
                        <a:pt x="35" y="25"/>
                        <a:pt x="35" y="25"/>
                        <a:pt x="36" y="25"/>
                      </a:cubicBezTo>
                      <a:cubicBezTo>
                        <a:pt x="35" y="24"/>
                        <a:pt x="35" y="23"/>
                        <a:pt x="34" y="23"/>
                      </a:cubicBezTo>
                      <a:cubicBezTo>
                        <a:pt x="36" y="24"/>
                        <a:pt x="37" y="25"/>
                        <a:pt x="39" y="27"/>
                      </a:cubicBez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0" y="27"/>
                        <a:pt x="40" y="26"/>
                        <a:pt x="40" y="26"/>
                      </a:cubicBezTo>
                      <a:cubicBezTo>
                        <a:pt x="39" y="25"/>
                        <a:pt x="38" y="24"/>
                        <a:pt x="37" y="23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8" y="22"/>
                        <a:pt x="39" y="23"/>
                        <a:pt x="39" y="23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41" y="22"/>
                        <a:pt x="42" y="23"/>
                        <a:pt x="43" y="24"/>
                      </a:cubicBezTo>
                      <a:cubicBezTo>
                        <a:pt x="43" y="23"/>
                        <a:pt x="42" y="23"/>
                        <a:pt x="42" y="22"/>
                      </a:cubicBezTo>
                      <a:moveTo>
                        <a:pt x="15" y="44"/>
                      </a:moveTo>
                      <a:cubicBezTo>
                        <a:pt x="15" y="46"/>
                        <a:pt x="17" y="48"/>
                        <a:pt x="16" y="50"/>
                      </a:cubicBezTo>
                      <a:cubicBezTo>
                        <a:pt x="14" y="48"/>
                        <a:pt x="13" y="46"/>
                        <a:pt x="15" y="44"/>
                      </a:cubicBezTo>
                      <a:moveTo>
                        <a:pt x="7" y="41"/>
                      </a:moveTo>
                      <a:cubicBezTo>
                        <a:pt x="7" y="39"/>
                        <a:pt x="7" y="38"/>
                        <a:pt x="7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8" y="38"/>
                        <a:pt x="8" y="39"/>
                        <a:pt x="8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moveTo>
                        <a:pt x="13" y="33"/>
                      </a:moveTo>
                      <a:cubicBezTo>
                        <a:pt x="12" y="31"/>
                        <a:pt x="12" y="29"/>
                        <a:pt x="11" y="28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9"/>
                        <a:pt x="13" y="31"/>
                        <a:pt x="14" y="32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moveTo>
                        <a:pt x="37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4"/>
                        <a:pt x="41" y="15"/>
                        <a:pt x="43" y="16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39" y="15"/>
                        <a:pt x="37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38" y="827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438" y="827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7" y="839"/>
                  <a:ext cx="4" cy="4"/>
                </a:xfrm>
                <a:custGeom>
                  <a:avLst/>
                  <a:gdLst>
                    <a:gd name="T0" fmla="*/ 0 w 5"/>
                    <a:gd name="T1" fmla="*/ 0 h 5"/>
                    <a:gd name="T2" fmla="*/ 5 w 5"/>
                    <a:gd name="T3" fmla="*/ 5 h 5"/>
                    <a:gd name="T4" fmla="*/ 5 w 5"/>
                    <a:gd name="T5" fmla="*/ 5 h 5"/>
                    <a:gd name="T6" fmla="*/ 4 w 5"/>
                    <a:gd name="T7" fmla="*/ 2 h 5"/>
                    <a:gd name="T8" fmla="*/ 1 w 5"/>
                    <a:gd name="T9" fmla="*/ 1 h 5"/>
                    <a:gd name="T10" fmla="*/ 0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0" y="0"/>
                      </a:moveTo>
                      <a:cubicBezTo>
                        <a:pt x="2" y="2"/>
                        <a:pt x="3" y="4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49" y="803"/>
                  <a:ext cx="23" cy="6"/>
                </a:xfrm>
                <a:custGeom>
                  <a:avLst/>
                  <a:gdLst>
                    <a:gd name="T0" fmla="*/ 17 w 29"/>
                    <a:gd name="T1" fmla="*/ 7 h 8"/>
                    <a:gd name="T2" fmla="*/ 29 w 29"/>
                    <a:gd name="T3" fmla="*/ 8 h 8"/>
                    <a:gd name="T4" fmla="*/ 29 w 29"/>
                    <a:gd name="T5" fmla="*/ 8 h 8"/>
                    <a:gd name="T6" fmla="*/ 17 w 29"/>
                    <a:gd name="T7" fmla="*/ 5 h 8"/>
                    <a:gd name="T8" fmla="*/ 15 w 29"/>
                    <a:gd name="T9" fmla="*/ 4 h 8"/>
                    <a:gd name="T10" fmla="*/ 4 w 29"/>
                    <a:gd name="T11" fmla="*/ 0 h 8"/>
                    <a:gd name="T12" fmla="*/ 0 w 29"/>
                    <a:gd name="T13" fmla="*/ 0 h 8"/>
                    <a:gd name="T14" fmla="*/ 1 w 29"/>
                    <a:gd name="T15" fmla="*/ 1 h 8"/>
                    <a:gd name="T16" fmla="*/ 17 w 29"/>
                    <a:gd name="T1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8">
                      <a:moveTo>
                        <a:pt x="17" y="7"/>
                      </a:moveTo>
                      <a:cubicBezTo>
                        <a:pt x="21" y="7"/>
                        <a:pt x="25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5" y="7"/>
                        <a:pt x="21" y="6"/>
                        <a:pt x="17" y="5"/>
                      </a:cubicBezTo>
                      <a:cubicBezTo>
                        <a:pt x="16" y="5"/>
                        <a:pt x="15" y="5"/>
                        <a:pt x="15" y="4"/>
                      </a:cubicBezTo>
                      <a:cubicBezTo>
                        <a:pt x="11" y="3"/>
                        <a:pt x="7" y="1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6" y="3"/>
                        <a:pt x="11" y="6"/>
                        <a:pt x="17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8" y="828"/>
                  <a:ext cx="4" cy="7"/>
                </a:xfrm>
                <a:custGeom>
                  <a:avLst/>
                  <a:gdLst>
                    <a:gd name="T0" fmla="*/ 5 w 5"/>
                    <a:gd name="T1" fmla="*/ 9 h 9"/>
                    <a:gd name="T2" fmla="*/ 0 w 5"/>
                    <a:gd name="T3" fmla="*/ 0 h 9"/>
                    <a:gd name="T4" fmla="*/ 5 w 5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9">
                      <a:moveTo>
                        <a:pt x="5" y="9"/>
                      </a:moveTo>
                      <a:cubicBezTo>
                        <a:pt x="4" y="6"/>
                        <a:pt x="2" y="3"/>
                        <a:pt x="0" y="0"/>
                      </a:cubicBezTo>
                      <a:cubicBezTo>
                        <a:pt x="0" y="4"/>
                        <a:pt x="3" y="6"/>
                        <a:pt x="5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8" y="82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8" y="82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8" y="8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45" y="839"/>
                  <a:ext cx="14" cy="12"/>
                </a:xfrm>
                <a:custGeom>
                  <a:avLst/>
                  <a:gdLst>
                    <a:gd name="T0" fmla="*/ 10 w 18"/>
                    <a:gd name="T1" fmla="*/ 15 h 15"/>
                    <a:gd name="T2" fmla="*/ 8 w 18"/>
                    <a:gd name="T3" fmla="*/ 13 h 15"/>
                    <a:gd name="T4" fmla="*/ 6 w 18"/>
                    <a:gd name="T5" fmla="*/ 12 h 15"/>
                    <a:gd name="T6" fmla="*/ 6 w 18"/>
                    <a:gd name="T7" fmla="*/ 12 h 15"/>
                    <a:gd name="T8" fmla="*/ 6 w 18"/>
                    <a:gd name="T9" fmla="*/ 13 h 15"/>
                    <a:gd name="T10" fmla="*/ 2 w 18"/>
                    <a:gd name="T11" fmla="*/ 8 h 15"/>
                    <a:gd name="T12" fmla="*/ 5 w 18"/>
                    <a:gd name="T13" fmla="*/ 11 h 15"/>
                    <a:gd name="T14" fmla="*/ 5 w 18"/>
                    <a:gd name="T15" fmla="*/ 11 h 15"/>
                    <a:gd name="T16" fmla="*/ 3 w 18"/>
                    <a:gd name="T17" fmla="*/ 8 h 15"/>
                    <a:gd name="T18" fmla="*/ 0 w 18"/>
                    <a:gd name="T19" fmla="*/ 4 h 15"/>
                    <a:gd name="T20" fmla="*/ 13 w 18"/>
                    <a:gd name="T21" fmla="*/ 1 h 15"/>
                    <a:gd name="T22" fmla="*/ 15 w 18"/>
                    <a:gd name="T23" fmla="*/ 3 h 15"/>
                    <a:gd name="T24" fmla="*/ 15 w 18"/>
                    <a:gd name="T25" fmla="*/ 0 h 15"/>
                    <a:gd name="T26" fmla="*/ 18 w 18"/>
                    <a:gd name="T27" fmla="*/ 7 h 15"/>
                    <a:gd name="T28" fmla="*/ 18 w 18"/>
                    <a:gd name="T29" fmla="*/ 8 h 15"/>
                    <a:gd name="T30" fmla="*/ 15 w 18"/>
                    <a:gd name="T31" fmla="*/ 6 h 15"/>
                    <a:gd name="T32" fmla="*/ 15 w 18"/>
                    <a:gd name="T33" fmla="*/ 7 h 15"/>
                    <a:gd name="T34" fmla="*/ 16 w 18"/>
                    <a:gd name="T35" fmla="*/ 9 h 15"/>
                    <a:gd name="T36" fmla="*/ 16 w 18"/>
                    <a:gd name="T37" fmla="*/ 10 h 15"/>
                    <a:gd name="T38" fmla="*/ 12 w 18"/>
                    <a:gd name="T39" fmla="*/ 6 h 15"/>
                    <a:gd name="T40" fmla="*/ 11 w 18"/>
                    <a:gd name="T41" fmla="*/ 5 h 15"/>
                    <a:gd name="T42" fmla="*/ 9 w 18"/>
                    <a:gd name="T43" fmla="*/ 4 h 15"/>
                    <a:gd name="T44" fmla="*/ 17 w 18"/>
                    <a:gd name="T45" fmla="*/ 13 h 15"/>
                    <a:gd name="T46" fmla="*/ 17 w 18"/>
                    <a:gd name="T47" fmla="*/ 14 h 15"/>
                    <a:gd name="T48" fmla="*/ 11 w 18"/>
                    <a:gd name="T49" fmla="*/ 11 h 15"/>
                    <a:gd name="T50" fmla="*/ 12 w 18"/>
                    <a:gd name="T51" fmla="*/ 11 h 15"/>
                    <a:gd name="T52" fmla="*/ 5 w 18"/>
                    <a:gd name="T53" fmla="*/ 6 h 15"/>
                    <a:gd name="T54" fmla="*/ 5 w 18"/>
                    <a:gd name="T55" fmla="*/ 6 h 15"/>
                    <a:gd name="T56" fmla="*/ 9 w 18"/>
                    <a:gd name="T57" fmla="*/ 11 h 15"/>
                    <a:gd name="T58" fmla="*/ 9 w 18"/>
                    <a:gd name="T59" fmla="*/ 11 h 15"/>
                    <a:gd name="T60" fmla="*/ 5 w 18"/>
                    <a:gd name="T61" fmla="*/ 9 h 15"/>
                    <a:gd name="T62" fmla="*/ 5 w 18"/>
                    <a:gd name="T63" fmla="*/ 9 h 15"/>
                    <a:gd name="T64" fmla="*/ 8 w 18"/>
                    <a:gd name="T65" fmla="*/ 12 h 15"/>
                    <a:gd name="T66" fmla="*/ 11 w 18"/>
                    <a:gd name="T67" fmla="*/ 14 h 15"/>
                    <a:gd name="T68" fmla="*/ 11 w 18"/>
                    <a:gd name="T69" fmla="*/ 15 h 15"/>
                    <a:gd name="T70" fmla="*/ 10 w 18"/>
                    <a:gd name="T71" fmla="*/ 15 h 15"/>
                    <a:gd name="T72" fmla="*/ 15 w 18"/>
                    <a:gd name="T73" fmla="*/ 6 h 15"/>
                    <a:gd name="T74" fmla="*/ 13 w 18"/>
                    <a:gd name="T75" fmla="*/ 3 h 15"/>
                    <a:gd name="T76" fmla="*/ 13 w 18"/>
                    <a:gd name="T77" fmla="*/ 4 h 15"/>
                    <a:gd name="T78" fmla="*/ 15 w 18"/>
                    <a:gd name="T79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" h="15">
                      <a:moveTo>
                        <a:pt x="10" y="15"/>
                      </a:moveTo>
                      <a:cubicBezTo>
                        <a:pt x="9" y="14"/>
                        <a:pt x="9" y="14"/>
                        <a:pt x="8" y="13"/>
                      </a:cubicBezTo>
                      <a:cubicBezTo>
                        <a:pt x="7" y="13"/>
                        <a:pt x="7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3"/>
                      </a:cubicBezTo>
                      <a:cubicBezTo>
                        <a:pt x="5" y="13"/>
                        <a:pt x="2" y="10"/>
                        <a:pt x="2" y="8"/>
                      </a:cubicBezTo>
                      <a:cubicBezTo>
                        <a:pt x="3" y="10"/>
                        <a:pt x="4" y="10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10"/>
                        <a:pt x="3" y="9"/>
                        <a:pt x="3" y="8"/>
                      </a:cubicBezTo>
                      <a:cubicBezTo>
                        <a:pt x="3" y="6"/>
                        <a:pt x="0" y="6"/>
                        <a:pt x="0" y="4"/>
                      </a:cubicBezTo>
                      <a:cubicBezTo>
                        <a:pt x="7" y="4"/>
                        <a:pt x="11" y="3"/>
                        <a:pt x="13" y="1"/>
                      </a:cubicBezTo>
                      <a:cubicBezTo>
                        <a:pt x="14" y="2"/>
                        <a:pt x="14" y="2"/>
                        <a:pt x="15" y="3"/>
                      </a:cubicBezTo>
                      <a:cubicBezTo>
                        <a:pt x="15" y="1"/>
                        <a:pt x="13" y="0"/>
                        <a:pt x="15" y="0"/>
                      </a:cubicBezTo>
                      <a:cubicBezTo>
                        <a:pt x="18" y="2"/>
                        <a:pt x="17" y="5"/>
                        <a:pt x="18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7"/>
                        <a:pt x="16" y="7"/>
                        <a:pt x="15" y="6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8"/>
                        <a:pt x="16" y="8"/>
                        <a:pt x="16" y="9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8"/>
                        <a:pt x="13" y="7"/>
                        <a:pt x="12" y="6"/>
                      </a:cubicBezTo>
                      <a:cubicBezTo>
                        <a:pt x="12" y="6"/>
                        <a:pt x="11" y="5"/>
                        <a:pt x="11" y="5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1" y="8"/>
                        <a:pt x="13" y="11"/>
                        <a:pt x="17" y="13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3"/>
                        <a:pt x="13" y="12"/>
                        <a:pt x="11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0" y="9"/>
                        <a:pt x="7" y="8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6" y="8"/>
                        <a:pt x="8" y="9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0"/>
                        <a:pt x="7" y="9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10"/>
                        <a:pt x="7" y="11"/>
                        <a:pt x="8" y="12"/>
                      </a:cubicBezTo>
                      <a:cubicBezTo>
                        <a:pt x="9" y="13"/>
                        <a:pt x="10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moveTo>
                        <a:pt x="15" y="6"/>
                      </a:moveTo>
                      <a:cubicBezTo>
                        <a:pt x="16" y="4"/>
                        <a:pt x="14" y="4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5"/>
                        <a:pt x="15" y="5"/>
                        <a:pt x="15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9" y="830"/>
                  <a:ext cx="6" cy="12"/>
                </a:xfrm>
                <a:custGeom>
                  <a:avLst/>
                  <a:gdLst>
                    <a:gd name="T0" fmla="*/ 7 w 7"/>
                    <a:gd name="T1" fmla="*/ 15 h 15"/>
                    <a:gd name="T2" fmla="*/ 4 w 7"/>
                    <a:gd name="T3" fmla="*/ 10 h 15"/>
                    <a:gd name="T4" fmla="*/ 2 w 7"/>
                    <a:gd name="T5" fmla="*/ 6 h 15"/>
                    <a:gd name="T6" fmla="*/ 0 w 7"/>
                    <a:gd name="T7" fmla="*/ 0 h 15"/>
                    <a:gd name="T8" fmla="*/ 1 w 7"/>
                    <a:gd name="T9" fmla="*/ 0 h 15"/>
                    <a:gd name="T10" fmla="*/ 2 w 7"/>
                    <a:gd name="T11" fmla="*/ 0 h 15"/>
                    <a:gd name="T12" fmla="*/ 7 w 7"/>
                    <a:gd name="T13" fmla="*/ 14 h 15"/>
                    <a:gd name="T14" fmla="*/ 7 w 7"/>
                    <a:gd name="T15" fmla="*/ 15 h 15"/>
                    <a:gd name="T16" fmla="*/ 7 w 7"/>
                    <a:gd name="T1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5">
                      <a:moveTo>
                        <a:pt x="7" y="15"/>
                      </a:moveTo>
                      <a:cubicBezTo>
                        <a:pt x="6" y="14"/>
                        <a:pt x="5" y="12"/>
                        <a:pt x="4" y="10"/>
                      </a:cubicBezTo>
                      <a:cubicBezTo>
                        <a:pt x="3" y="8"/>
                        <a:pt x="2" y="7"/>
                        <a:pt x="2" y="6"/>
                      </a:cubicBezTo>
                      <a:cubicBezTo>
                        <a:pt x="1" y="4"/>
                        <a:pt x="1" y="2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5"/>
                        <a:pt x="5" y="10"/>
                        <a:pt x="7" y="14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9" y="834"/>
                  <a:ext cx="4" cy="11"/>
                </a:xfrm>
                <a:custGeom>
                  <a:avLst/>
                  <a:gdLst>
                    <a:gd name="T0" fmla="*/ 0 w 5"/>
                    <a:gd name="T1" fmla="*/ 0 h 13"/>
                    <a:gd name="T2" fmla="*/ 5 w 5"/>
                    <a:gd name="T3" fmla="*/ 13 h 13"/>
                    <a:gd name="T4" fmla="*/ 5 w 5"/>
                    <a:gd name="T5" fmla="*/ 13 h 13"/>
                    <a:gd name="T6" fmla="*/ 2 w 5"/>
                    <a:gd name="T7" fmla="*/ 5 h 13"/>
                    <a:gd name="T8" fmla="*/ 0 w 5"/>
                    <a:gd name="T9" fmla="*/ 2 h 13"/>
                    <a:gd name="T10" fmla="*/ 0 w 5"/>
                    <a:gd name="T11" fmla="*/ 0 h 13"/>
                    <a:gd name="T12" fmla="*/ 0 w 5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13">
                      <a:moveTo>
                        <a:pt x="0" y="0"/>
                      </a:moveTo>
                      <a:cubicBezTo>
                        <a:pt x="3" y="4"/>
                        <a:pt x="5" y="8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4" y="10"/>
                        <a:pt x="3" y="7"/>
                        <a:pt x="2" y="5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8" y="836"/>
                  <a:ext cx="3" cy="6"/>
                </a:xfrm>
                <a:custGeom>
                  <a:avLst/>
                  <a:gdLst>
                    <a:gd name="T0" fmla="*/ 1 w 4"/>
                    <a:gd name="T1" fmla="*/ 0 h 7"/>
                    <a:gd name="T2" fmla="*/ 4 w 4"/>
                    <a:gd name="T3" fmla="*/ 7 h 7"/>
                    <a:gd name="T4" fmla="*/ 3 w 4"/>
                    <a:gd name="T5" fmla="*/ 7 h 7"/>
                    <a:gd name="T6" fmla="*/ 2 w 4"/>
                    <a:gd name="T7" fmla="*/ 7 h 7"/>
                    <a:gd name="T8" fmla="*/ 0 w 4"/>
                    <a:gd name="T9" fmla="*/ 1 h 7"/>
                    <a:gd name="T10" fmla="*/ 1 w 4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7">
                      <a:moveTo>
                        <a:pt x="1" y="0"/>
                      </a:moveTo>
                      <a:cubicBezTo>
                        <a:pt x="2" y="3"/>
                        <a:pt x="3" y="5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2" y="7"/>
                        <a:pt x="2" y="7"/>
                      </a:cubicBezTo>
                      <a:cubicBezTo>
                        <a:pt x="2" y="5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62" y="830"/>
                  <a:ext cx="3" cy="8"/>
                </a:xfrm>
                <a:custGeom>
                  <a:avLst/>
                  <a:gdLst>
                    <a:gd name="T0" fmla="*/ 1 w 4"/>
                    <a:gd name="T1" fmla="*/ 0 h 10"/>
                    <a:gd name="T2" fmla="*/ 4 w 4"/>
                    <a:gd name="T3" fmla="*/ 10 h 10"/>
                    <a:gd name="T4" fmla="*/ 0 w 4"/>
                    <a:gd name="T5" fmla="*/ 0 h 10"/>
                    <a:gd name="T6" fmla="*/ 1 w 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0">
                      <a:moveTo>
                        <a:pt x="1" y="0"/>
                      </a:moveTo>
                      <a:cubicBezTo>
                        <a:pt x="3" y="3"/>
                        <a:pt x="4" y="6"/>
                        <a:pt x="4" y="10"/>
                      </a:cubicBezTo>
                      <a:cubicBezTo>
                        <a:pt x="3" y="7"/>
                        <a:pt x="2" y="3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12" y="791"/>
                  <a:ext cx="45" cy="48"/>
                </a:xfrm>
                <a:custGeom>
                  <a:avLst/>
                  <a:gdLst>
                    <a:gd name="T0" fmla="*/ 7 w 55"/>
                    <a:gd name="T1" fmla="*/ 36 h 59"/>
                    <a:gd name="T2" fmla="*/ 10 w 55"/>
                    <a:gd name="T3" fmla="*/ 50 h 59"/>
                    <a:gd name="T4" fmla="*/ 10 w 55"/>
                    <a:gd name="T5" fmla="*/ 53 h 59"/>
                    <a:gd name="T6" fmla="*/ 10 w 55"/>
                    <a:gd name="T7" fmla="*/ 59 h 59"/>
                    <a:gd name="T8" fmla="*/ 16 w 55"/>
                    <a:gd name="T9" fmla="*/ 53 h 59"/>
                    <a:gd name="T10" fmla="*/ 17 w 55"/>
                    <a:gd name="T11" fmla="*/ 48 h 59"/>
                    <a:gd name="T12" fmla="*/ 19 w 55"/>
                    <a:gd name="T13" fmla="*/ 40 h 59"/>
                    <a:gd name="T14" fmla="*/ 30 w 55"/>
                    <a:gd name="T15" fmla="*/ 48 h 59"/>
                    <a:gd name="T16" fmla="*/ 28 w 55"/>
                    <a:gd name="T17" fmla="*/ 32 h 59"/>
                    <a:gd name="T18" fmla="*/ 46 w 55"/>
                    <a:gd name="T19" fmla="*/ 33 h 59"/>
                    <a:gd name="T20" fmla="*/ 42 w 55"/>
                    <a:gd name="T21" fmla="*/ 28 h 59"/>
                    <a:gd name="T22" fmla="*/ 35 w 55"/>
                    <a:gd name="T23" fmla="*/ 23 h 59"/>
                    <a:gd name="T24" fmla="*/ 55 w 55"/>
                    <a:gd name="T25" fmla="*/ 19 h 59"/>
                    <a:gd name="T26" fmla="*/ 55 w 55"/>
                    <a:gd name="T27" fmla="*/ 18 h 59"/>
                    <a:gd name="T28" fmla="*/ 43 w 55"/>
                    <a:gd name="T29" fmla="*/ 14 h 59"/>
                    <a:gd name="T30" fmla="*/ 28 w 55"/>
                    <a:gd name="T31" fmla="*/ 8 h 59"/>
                    <a:gd name="T32" fmla="*/ 22 w 55"/>
                    <a:gd name="T33" fmla="*/ 6 h 59"/>
                    <a:gd name="T34" fmla="*/ 4 w 55"/>
                    <a:gd name="T35" fmla="*/ 2 h 59"/>
                    <a:gd name="T36" fmla="*/ 0 w 55"/>
                    <a:gd name="T37" fmla="*/ 5 h 59"/>
                    <a:gd name="T38" fmla="*/ 1 w 55"/>
                    <a:gd name="T39" fmla="*/ 7 h 59"/>
                    <a:gd name="T40" fmla="*/ 3 w 55"/>
                    <a:gd name="T41" fmla="*/ 19 h 59"/>
                    <a:gd name="T42" fmla="*/ 7 w 55"/>
                    <a:gd name="T43" fmla="*/ 3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5" h="59">
                      <a:moveTo>
                        <a:pt x="7" y="36"/>
                      </a:moveTo>
                      <a:cubicBezTo>
                        <a:pt x="9" y="40"/>
                        <a:pt x="12" y="45"/>
                        <a:pt x="10" y="50"/>
                      </a:cubicBezTo>
                      <a:cubicBezTo>
                        <a:pt x="10" y="51"/>
                        <a:pt x="10" y="52"/>
                        <a:pt x="10" y="53"/>
                      </a:cubicBezTo>
                      <a:cubicBezTo>
                        <a:pt x="11" y="54"/>
                        <a:pt x="9" y="59"/>
                        <a:pt x="10" y="59"/>
                      </a:cubicBezTo>
                      <a:cubicBezTo>
                        <a:pt x="10" y="59"/>
                        <a:pt x="15" y="54"/>
                        <a:pt x="16" y="53"/>
                      </a:cubicBezTo>
                      <a:cubicBezTo>
                        <a:pt x="17" y="52"/>
                        <a:pt x="17" y="50"/>
                        <a:pt x="17" y="48"/>
                      </a:cubicBezTo>
                      <a:cubicBezTo>
                        <a:pt x="18" y="45"/>
                        <a:pt x="18" y="43"/>
                        <a:pt x="19" y="40"/>
                      </a:cubicBezTo>
                      <a:cubicBezTo>
                        <a:pt x="22" y="43"/>
                        <a:pt x="24" y="48"/>
                        <a:pt x="30" y="48"/>
                      </a:cubicBezTo>
                      <a:cubicBezTo>
                        <a:pt x="29" y="43"/>
                        <a:pt x="29" y="37"/>
                        <a:pt x="28" y="32"/>
                      </a:cubicBezTo>
                      <a:cubicBezTo>
                        <a:pt x="34" y="32"/>
                        <a:pt x="40" y="36"/>
                        <a:pt x="46" y="33"/>
                      </a:cubicBezTo>
                      <a:cubicBezTo>
                        <a:pt x="45" y="31"/>
                        <a:pt x="44" y="29"/>
                        <a:pt x="42" y="28"/>
                      </a:cubicBezTo>
                      <a:cubicBezTo>
                        <a:pt x="40" y="27"/>
                        <a:pt x="38" y="25"/>
                        <a:pt x="35" y="23"/>
                      </a:cubicBezTo>
                      <a:cubicBezTo>
                        <a:pt x="42" y="22"/>
                        <a:pt x="49" y="20"/>
                        <a:pt x="55" y="19"/>
                      </a:cubicBezTo>
                      <a:cubicBezTo>
                        <a:pt x="55" y="19"/>
                        <a:pt x="55" y="18"/>
                        <a:pt x="55" y="18"/>
                      </a:cubicBezTo>
                      <a:cubicBezTo>
                        <a:pt x="51" y="16"/>
                        <a:pt x="47" y="15"/>
                        <a:pt x="43" y="14"/>
                      </a:cubicBezTo>
                      <a:cubicBezTo>
                        <a:pt x="38" y="12"/>
                        <a:pt x="32" y="11"/>
                        <a:pt x="28" y="8"/>
                      </a:cubicBezTo>
                      <a:cubicBezTo>
                        <a:pt x="26" y="7"/>
                        <a:pt x="24" y="6"/>
                        <a:pt x="22" y="6"/>
                      </a:cubicBezTo>
                      <a:cubicBezTo>
                        <a:pt x="16" y="6"/>
                        <a:pt x="10" y="5"/>
                        <a:pt x="4" y="2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6"/>
                        <a:pt x="1" y="6"/>
                        <a:pt x="1" y="7"/>
                      </a:cubicBezTo>
                      <a:cubicBezTo>
                        <a:pt x="3" y="11"/>
                        <a:pt x="3" y="15"/>
                        <a:pt x="3" y="19"/>
                      </a:cubicBezTo>
                      <a:cubicBezTo>
                        <a:pt x="2" y="25"/>
                        <a:pt x="4" y="31"/>
                        <a:pt x="7" y="3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9" y="383"/>
                  <a:ext cx="38" cy="88"/>
                </a:xfrm>
                <a:custGeom>
                  <a:avLst/>
                  <a:gdLst>
                    <a:gd name="T0" fmla="*/ 47 w 47"/>
                    <a:gd name="T1" fmla="*/ 0 h 109"/>
                    <a:gd name="T2" fmla="*/ 0 w 47"/>
                    <a:gd name="T3" fmla="*/ 109 h 109"/>
                    <a:gd name="T4" fmla="*/ 29 w 47"/>
                    <a:gd name="T5" fmla="*/ 63 h 109"/>
                    <a:gd name="T6" fmla="*/ 47 w 47"/>
                    <a:gd name="T7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109">
                      <a:moveTo>
                        <a:pt x="47" y="0"/>
                      </a:moveTo>
                      <a:cubicBezTo>
                        <a:pt x="37" y="40"/>
                        <a:pt x="27" y="78"/>
                        <a:pt x="0" y="109"/>
                      </a:cubicBezTo>
                      <a:cubicBezTo>
                        <a:pt x="15" y="99"/>
                        <a:pt x="21" y="83"/>
                        <a:pt x="29" y="63"/>
                      </a:cubicBezTo>
                      <a:cubicBezTo>
                        <a:pt x="38" y="41"/>
                        <a:pt x="45" y="24"/>
                        <a:pt x="47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3" y="306"/>
                  <a:ext cx="68" cy="84"/>
                </a:xfrm>
                <a:custGeom>
                  <a:avLst/>
                  <a:gdLst>
                    <a:gd name="T0" fmla="*/ 65 w 84"/>
                    <a:gd name="T1" fmla="*/ 100 h 104"/>
                    <a:gd name="T2" fmla="*/ 72 w 84"/>
                    <a:gd name="T3" fmla="*/ 92 h 104"/>
                    <a:gd name="T4" fmla="*/ 77 w 84"/>
                    <a:gd name="T5" fmla="*/ 84 h 104"/>
                    <a:gd name="T6" fmla="*/ 76 w 84"/>
                    <a:gd name="T7" fmla="*/ 35 h 104"/>
                    <a:gd name="T8" fmla="*/ 59 w 84"/>
                    <a:gd name="T9" fmla="*/ 13 h 104"/>
                    <a:gd name="T10" fmla="*/ 32 w 84"/>
                    <a:gd name="T11" fmla="*/ 0 h 104"/>
                    <a:gd name="T12" fmla="*/ 22 w 84"/>
                    <a:gd name="T13" fmla="*/ 2 h 104"/>
                    <a:gd name="T14" fmla="*/ 7 w 84"/>
                    <a:gd name="T15" fmla="*/ 16 h 104"/>
                    <a:gd name="T16" fmla="*/ 2 w 84"/>
                    <a:gd name="T17" fmla="*/ 47 h 104"/>
                    <a:gd name="T18" fmla="*/ 10 w 84"/>
                    <a:gd name="T19" fmla="*/ 73 h 104"/>
                    <a:gd name="T20" fmla="*/ 34 w 84"/>
                    <a:gd name="T21" fmla="*/ 97 h 104"/>
                    <a:gd name="T22" fmla="*/ 61 w 84"/>
                    <a:gd name="T23" fmla="*/ 103 h 104"/>
                    <a:gd name="T24" fmla="*/ 65 w 84"/>
                    <a:gd name="T25" fmla="*/ 10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104">
                      <a:moveTo>
                        <a:pt x="65" y="100"/>
                      </a:moveTo>
                      <a:cubicBezTo>
                        <a:pt x="67" y="97"/>
                        <a:pt x="70" y="95"/>
                        <a:pt x="72" y="92"/>
                      </a:cubicBezTo>
                      <a:cubicBezTo>
                        <a:pt x="74" y="89"/>
                        <a:pt x="76" y="87"/>
                        <a:pt x="77" y="84"/>
                      </a:cubicBezTo>
                      <a:cubicBezTo>
                        <a:pt x="84" y="67"/>
                        <a:pt x="82" y="51"/>
                        <a:pt x="76" y="35"/>
                      </a:cubicBezTo>
                      <a:cubicBezTo>
                        <a:pt x="72" y="27"/>
                        <a:pt x="65" y="20"/>
                        <a:pt x="59" y="13"/>
                      </a:cubicBezTo>
                      <a:cubicBezTo>
                        <a:pt x="53" y="5"/>
                        <a:pt x="44" y="1"/>
                        <a:pt x="32" y="0"/>
                      </a:cubicBezTo>
                      <a:cubicBezTo>
                        <a:pt x="30" y="1"/>
                        <a:pt x="26" y="1"/>
                        <a:pt x="22" y="2"/>
                      </a:cubicBezTo>
                      <a:cubicBezTo>
                        <a:pt x="14" y="4"/>
                        <a:pt x="9" y="9"/>
                        <a:pt x="7" y="16"/>
                      </a:cubicBezTo>
                      <a:cubicBezTo>
                        <a:pt x="2" y="26"/>
                        <a:pt x="0" y="36"/>
                        <a:pt x="2" y="47"/>
                      </a:cubicBezTo>
                      <a:cubicBezTo>
                        <a:pt x="3" y="56"/>
                        <a:pt x="6" y="65"/>
                        <a:pt x="10" y="73"/>
                      </a:cubicBezTo>
                      <a:cubicBezTo>
                        <a:pt x="14" y="84"/>
                        <a:pt x="22" y="92"/>
                        <a:pt x="34" y="97"/>
                      </a:cubicBezTo>
                      <a:cubicBezTo>
                        <a:pt x="42" y="101"/>
                        <a:pt x="52" y="101"/>
                        <a:pt x="61" y="103"/>
                      </a:cubicBezTo>
                      <a:cubicBezTo>
                        <a:pt x="63" y="104"/>
                        <a:pt x="64" y="102"/>
                        <a:pt x="65" y="10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97" y="384"/>
                  <a:ext cx="15" cy="97"/>
                </a:xfrm>
                <a:custGeom>
                  <a:avLst/>
                  <a:gdLst>
                    <a:gd name="T0" fmla="*/ 9 w 19"/>
                    <a:gd name="T1" fmla="*/ 112 h 120"/>
                    <a:gd name="T2" fmla="*/ 10 w 19"/>
                    <a:gd name="T3" fmla="*/ 120 h 120"/>
                    <a:gd name="T4" fmla="*/ 17 w 19"/>
                    <a:gd name="T5" fmla="*/ 112 h 120"/>
                    <a:gd name="T6" fmla="*/ 19 w 19"/>
                    <a:gd name="T7" fmla="*/ 91 h 120"/>
                    <a:gd name="T8" fmla="*/ 17 w 19"/>
                    <a:gd name="T9" fmla="*/ 39 h 120"/>
                    <a:gd name="T10" fmla="*/ 11 w 19"/>
                    <a:gd name="T11" fmla="*/ 11 h 120"/>
                    <a:gd name="T12" fmla="*/ 6 w 19"/>
                    <a:gd name="T13" fmla="*/ 3 h 120"/>
                    <a:gd name="T14" fmla="*/ 0 w 19"/>
                    <a:gd name="T15" fmla="*/ 2 h 120"/>
                    <a:gd name="T16" fmla="*/ 1 w 19"/>
                    <a:gd name="T17" fmla="*/ 5 h 120"/>
                    <a:gd name="T18" fmla="*/ 3 w 19"/>
                    <a:gd name="T19" fmla="*/ 18 h 120"/>
                    <a:gd name="T20" fmla="*/ 5 w 19"/>
                    <a:gd name="T21" fmla="*/ 28 h 120"/>
                    <a:gd name="T22" fmla="*/ 10 w 19"/>
                    <a:gd name="T23" fmla="*/ 66 h 120"/>
                    <a:gd name="T24" fmla="*/ 9 w 19"/>
                    <a:gd name="T25" fmla="*/ 11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20">
                      <a:moveTo>
                        <a:pt x="9" y="112"/>
                      </a:moveTo>
                      <a:cubicBezTo>
                        <a:pt x="9" y="115"/>
                        <a:pt x="9" y="117"/>
                        <a:pt x="10" y="120"/>
                      </a:cubicBezTo>
                      <a:cubicBezTo>
                        <a:pt x="15" y="119"/>
                        <a:pt x="16" y="116"/>
                        <a:pt x="17" y="112"/>
                      </a:cubicBezTo>
                      <a:cubicBezTo>
                        <a:pt x="18" y="105"/>
                        <a:pt x="19" y="98"/>
                        <a:pt x="19" y="91"/>
                      </a:cubicBezTo>
                      <a:cubicBezTo>
                        <a:pt x="18" y="74"/>
                        <a:pt x="17" y="56"/>
                        <a:pt x="17" y="39"/>
                      </a:cubicBezTo>
                      <a:cubicBezTo>
                        <a:pt x="17" y="29"/>
                        <a:pt x="14" y="20"/>
                        <a:pt x="11" y="11"/>
                      </a:cubicBezTo>
                      <a:cubicBezTo>
                        <a:pt x="10" y="8"/>
                        <a:pt x="8" y="6"/>
                        <a:pt x="6" y="3"/>
                      </a:cubicBezTo>
                      <a:cubicBezTo>
                        <a:pt x="5" y="1"/>
                        <a:pt x="3" y="0"/>
                        <a:pt x="0" y="2"/>
                      </a:cubicBezTo>
                      <a:cubicBezTo>
                        <a:pt x="0" y="3"/>
                        <a:pt x="0" y="4"/>
                        <a:pt x="1" y="5"/>
                      </a:cubicBezTo>
                      <a:cubicBezTo>
                        <a:pt x="2" y="10"/>
                        <a:pt x="3" y="14"/>
                        <a:pt x="3" y="18"/>
                      </a:cubicBezTo>
                      <a:cubicBezTo>
                        <a:pt x="4" y="21"/>
                        <a:pt x="5" y="25"/>
                        <a:pt x="5" y="28"/>
                      </a:cubicBezTo>
                      <a:cubicBezTo>
                        <a:pt x="7" y="40"/>
                        <a:pt x="10" y="53"/>
                        <a:pt x="10" y="66"/>
                      </a:cubicBezTo>
                      <a:cubicBezTo>
                        <a:pt x="11" y="81"/>
                        <a:pt x="10" y="96"/>
                        <a:pt x="9" y="11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459" y="318"/>
                  <a:ext cx="59" cy="69"/>
                </a:xfrm>
                <a:custGeom>
                  <a:avLst/>
                  <a:gdLst>
                    <a:gd name="T0" fmla="*/ 69 w 73"/>
                    <a:gd name="T1" fmla="*/ 37 h 85"/>
                    <a:gd name="T2" fmla="*/ 68 w 73"/>
                    <a:gd name="T3" fmla="*/ 70 h 85"/>
                    <a:gd name="T4" fmla="*/ 66 w 73"/>
                    <a:gd name="T5" fmla="*/ 66 h 85"/>
                    <a:gd name="T6" fmla="*/ 65 w 73"/>
                    <a:gd name="T7" fmla="*/ 76 h 85"/>
                    <a:gd name="T8" fmla="*/ 59 w 73"/>
                    <a:gd name="T9" fmla="*/ 77 h 85"/>
                    <a:gd name="T10" fmla="*/ 58 w 73"/>
                    <a:gd name="T11" fmla="*/ 78 h 85"/>
                    <a:gd name="T12" fmla="*/ 52 w 73"/>
                    <a:gd name="T13" fmla="*/ 85 h 85"/>
                    <a:gd name="T14" fmla="*/ 38 w 73"/>
                    <a:gd name="T15" fmla="*/ 84 h 85"/>
                    <a:gd name="T16" fmla="*/ 23 w 73"/>
                    <a:gd name="T17" fmla="*/ 77 h 85"/>
                    <a:gd name="T18" fmla="*/ 9 w 73"/>
                    <a:gd name="T19" fmla="*/ 53 h 85"/>
                    <a:gd name="T20" fmla="*/ 10 w 73"/>
                    <a:gd name="T21" fmla="*/ 64 h 85"/>
                    <a:gd name="T22" fmla="*/ 3 w 73"/>
                    <a:gd name="T23" fmla="*/ 36 h 85"/>
                    <a:gd name="T24" fmla="*/ 7 w 73"/>
                    <a:gd name="T25" fmla="*/ 35 h 85"/>
                    <a:gd name="T26" fmla="*/ 9 w 73"/>
                    <a:gd name="T27" fmla="*/ 33 h 85"/>
                    <a:gd name="T28" fmla="*/ 13 w 73"/>
                    <a:gd name="T29" fmla="*/ 38 h 85"/>
                    <a:gd name="T30" fmla="*/ 16 w 73"/>
                    <a:gd name="T31" fmla="*/ 39 h 85"/>
                    <a:gd name="T32" fmla="*/ 15 w 73"/>
                    <a:gd name="T33" fmla="*/ 31 h 85"/>
                    <a:gd name="T34" fmla="*/ 23 w 73"/>
                    <a:gd name="T35" fmla="*/ 43 h 85"/>
                    <a:gd name="T36" fmla="*/ 19 w 73"/>
                    <a:gd name="T37" fmla="*/ 9 h 85"/>
                    <a:gd name="T38" fmla="*/ 20 w 73"/>
                    <a:gd name="T39" fmla="*/ 15 h 85"/>
                    <a:gd name="T40" fmla="*/ 27 w 73"/>
                    <a:gd name="T41" fmla="*/ 22 h 85"/>
                    <a:gd name="T42" fmla="*/ 26 w 73"/>
                    <a:gd name="T43" fmla="*/ 11 h 85"/>
                    <a:gd name="T44" fmla="*/ 31 w 73"/>
                    <a:gd name="T45" fmla="*/ 22 h 85"/>
                    <a:gd name="T46" fmla="*/ 38 w 73"/>
                    <a:gd name="T47" fmla="*/ 34 h 85"/>
                    <a:gd name="T48" fmla="*/ 33 w 73"/>
                    <a:gd name="T49" fmla="*/ 9 h 85"/>
                    <a:gd name="T50" fmla="*/ 39 w 73"/>
                    <a:gd name="T51" fmla="*/ 16 h 85"/>
                    <a:gd name="T52" fmla="*/ 43 w 73"/>
                    <a:gd name="T53" fmla="*/ 12 h 85"/>
                    <a:gd name="T54" fmla="*/ 39 w 73"/>
                    <a:gd name="T55" fmla="*/ 3 h 85"/>
                    <a:gd name="T56" fmla="*/ 48 w 73"/>
                    <a:gd name="T57" fmla="*/ 15 h 85"/>
                    <a:gd name="T58" fmla="*/ 54 w 73"/>
                    <a:gd name="T59" fmla="*/ 22 h 85"/>
                    <a:gd name="T60" fmla="*/ 45 w 73"/>
                    <a:gd name="T61" fmla="*/ 0 h 85"/>
                    <a:gd name="T62" fmla="*/ 50 w 73"/>
                    <a:gd name="T63" fmla="*/ 6 h 85"/>
                    <a:gd name="T64" fmla="*/ 58 w 73"/>
                    <a:gd name="T65" fmla="*/ 28 h 85"/>
                    <a:gd name="T66" fmla="*/ 64 w 73"/>
                    <a:gd name="T67" fmla="*/ 48 h 85"/>
                    <a:gd name="T68" fmla="*/ 67 w 73"/>
                    <a:gd name="T69" fmla="*/ 59 h 85"/>
                    <a:gd name="T70" fmla="*/ 56 w 73"/>
                    <a:gd name="T71" fmla="*/ 12 h 85"/>
                    <a:gd name="T72" fmla="*/ 72 w 73"/>
                    <a:gd name="T73" fmla="*/ 42 h 85"/>
                    <a:gd name="T74" fmla="*/ 72 w 73"/>
                    <a:gd name="T75" fmla="*/ 55 h 85"/>
                    <a:gd name="T76" fmla="*/ 17 w 73"/>
                    <a:gd name="T77" fmla="*/ 47 h 85"/>
                    <a:gd name="T78" fmla="*/ 11 w 73"/>
                    <a:gd name="T79" fmla="*/ 51 h 85"/>
                    <a:gd name="T80" fmla="*/ 11 w 73"/>
                    <a:gd name="T81" fmla="*/ 51 h 85"/>
                    <a:gd name="T82" fmla="*/ 23 w 73"/>
                    <a:gd name="T83" fmla="*/ 23 h 85"/>
                    <a:gd name="T84" fmla="*/ 29 w 73"/>
                    <a:gd name="T85" fmla="*/ 34 h 85"/>
                    <a:gd name="T86" fmla="*/ 49 w 73"/>
                    <a:gd name="T87" fmla="*/ 23 h 85"/>
                    <a:gd name="T88" fmla="*/ 50 w 73"/>
                    <a:gd name="T89" fmla="*/ 35 h 85"/>
                    <a:gd name="T90" fmla="*/ 49 w 73"/>
                    <a:gd name="T91" fmla="*/ 23 h 85"/>
                    <a:gd name="T92" fmla="*/ 19 w 73"/>
                    <a:gd name="T93" fmla="*/ 63 h 85"/>
                    <a:gd name="T94" fmla="*/ 13 w 73"/>
                    <a:gd name="T95" fmla="*/ 52 h 85"/>
                    <a:gd name="T96" fmla="*/ 27 w 73"/>
                    <a:gd name="T97" fmla="*/ 48 h 85"/>
                    <a:gd name="T98" fmla="*/ 26 w 73"/>
                    <a:gd name="T99" fmla="*/ 40 h 85"/>
                    <a:gd name="T100" fmla="*/ 27 w 73"/>
                    <a:gd name="T101" fmla="*/ 48 h 85"/>
                    <a:gd name="T102" fmla="*/ 41 w 73"/>
                    <a:gd name="T103" fmla="*/ 36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3" h="85">
                      <a:moveTo>
                        <a:pt x="72" y="55"/>
                      </a:moveTo>
                      <a:cubicBezTo>
                        <a:pt x="71" y="49"/>
                        <a:pt x="71" y="43"/>
                        <a:pt x="69" y="37"/>
                      </a:cubicBezTo>
                      <a:cubicBezTo>
                        <a:pt x="69" y="43"/>
                        <a:pt x="69" y="49"/>
                        <a:pt x="70" y="55"/>
                      </a:cubicBezTo>
                      <a:cubicBezTo>
                        <a:pt x="71" y="62"/>
                        <a:pt x="71" y="62"/>
                        <a:pt x="68" y="70"/>
                      </a:cubicBezTo>
                      <a:cubicBezTo>
                        <a:pt x="67" y="68"/>
                        <a:pt x="67" y="67"/>
                        <a:pt x="67" y="66"/>
                      </a:cubicBezTo>
                      <a:cubicBezTo>
                        <a:pt x="66" y="66"/>
                        <a:pt x="66" y="66"/>
                        <a:pt x="66" y="66"/>
                      </a:cubicBezTo>
                      <a:cubicBezTo>
                        <a:pt x="66" y="68"/>
                        <a:pt x="66" y="69"/>
                        <a:pt x="67" y="71"/>
                      </a:cubicBezTo>
                      <a:cubicBezTo>
                        <a:pt x="68" y="73"/>
                        <a:pt x="66" y="75"/>
                        <a:pt x="65" y="76"/>
                      </a:cubicBezTo>
                      <a:cubicBezTo>
                        <a:pt x="64" y="78"/>
                        <a:pt x="62" y="79"/>
                        <a:pt x="60" y="80"/>
                      </a:cubicBezTo>
                      <a:cubicBezTo>
                        <a:pt x="60" y="79"/>
                        <a:pt x="59" y="78"/>
                        <a:pt x="59" y="77"/>
                      </a:cubicBezTo>
                      <a:cubicBezTo>
                        <a:pt x="58" y="77"/>
                        <a:pt x="58" y="77"/>
                        <a:pt x="58" y="77"/>
                      </a:cubicBezTo>
                      <a:cubicBezTo>
                        <a:pt x="58" y="77"/>
                        <a:pt x="58" y="78"/>
                        <a:pt x="58" y="78"/>
                      </a:cubicBezTo>
                      <a:cubicBezTo>
                        <a:pt x="59" y="81"/>
                        <a:pt x="58" y="83"/>
                        <a:pt x="55" y="85"/>
                      </a:cubicBezTo>
                      <a:cubicBezTo>
                        <a:pt x="54" y="85"/>
                        <a:pt x="53" y="85"/>
                        <a:pt x="52" y="85"/>
                      </a:cubicBezTo>
                      <a:cubicBezTo>
                        <a:pt x="52" y="85"/>
                        <a:pt x="51" y="85"/>
                        <a:pt x="50" y="85"/>
                      </a:cubicBezTo>
                      <a:cubicBezTo>
                        <a:pt x="46" y="85"/>
                        <a:pt x="42" y="85"/>
                        <a:pt x="38" y="84"/>
                      </a:cubicBezTo>
                      <a:cubicBezTo>
                        <a:pt x="35" y="83"/>
                        <a:pt x="33" y="82"/>
                        <a:pt x="31" y="81"/>
                      </a:cubicBezTo>
                      <a:cubicBezTo>
                        <a:pt x="29" y="81"/>
                        <a:pt x="25" y="80"/>
                        <a:pt x="23" y="77"/>
                      </a:cubicBezTo>
                      <a:cubicBezTo>
                        <a:pt x="19" y="70"/>
                        <a:pt x="14" y="63"/>
                        <a:pt x="10" y="56"/>
                      </a:cubicBezTo>
                      <a:cubicBezTo>
                        <a:pt x="10" y="55"/>
                        <a:pt x="9" y="54"/>
                        <a:pt x="9" y="53"/>
                      </a:cubicBezTo>
                      <a:cubicBezTo>
                        <a:pt x="10" y="61"/>
                        <a:pt x="14" y="68"/>
                        <a:pt x="17" y="75"/>
                      </a:cubicBezTo>
                      <a:cubicBezTo>
                        <a:pt x="13" y="73"/>
                        <a:pt x="11" y="68"/>
                        <a:pt x="10" y="64"/>
                      </a:cubicBezTo>
                      <a:cubicBezTo>
                        <a:pt x="8" y="57"/>
                        <a:pt x="6" y="50"/>
                        <a:pt x="5" y="42"/>
                      </a:cubicBezTo>
                      <a:cubicBezTo>
                        <a:pt x="4" y="40"/>
                        <a:pt x="3" y="38"/>
                        <a:pt x="3" y="36"/>
                      </a:cubicBezTo>
                      <a:cubicBezTo>
                        <a:pt x="0" y="30"/>
                        <a:pt x="3" y="23"/>
                        <a:pt x="3" y="17"/>
                      </a:cubicBezTo>
                      <a:cubicBezTo>
                        <a:pt x="5" y="23"/>
                        <a:pt x="6" y="29"/>
                        <a:pt x="7" y="35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4"/>
                        <a:pt x="9" y="34"/>
                        <a:pt x="9" y="33"/>
                      </a:cubicBezTo>
                      <a:cubicBezTo>
                        <a:pt x="9" y="39"/>
                        <a:pt x="11" y="44"/>
                        <a:pt x="15" y="49"/>
                      </a:cubicBezTo>
                      <a:cubicBezTo>
                        <a:pt x="16" y="45"/>
                        <a:pt x="16" y="41"/>
                        <a:pt x="13" y="38"/>
                      </a:cubicBezTo>
                      <a:cubicBezTo>
                        <a:pt x="12" y="37"/>
                        <a:pt x="12" y="35"/>
                        <a:pt x="12" y="33"/>
                      </a:cubicBezTo>
                      <a:cubicBezTo>
                        <a:pt x="13" y="35"/>
                        <a:pt x="14" y="37"/>
                        <a:pt x="16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6" y="36"/>
                        <a:pt x="16" y="34"/>
                        <a:pt x="15" y="31"/>
                      </a:cubicBezTo>
                      <a:cubicBezTo>
                        <a:pt x="13" y="27"/>
                        <a:pt x="13" y="22"/>
                        <a:pt x="15" y="18"/>
                      </a:cubicBezTo>
                      <a:cubicBezTo>
                        <a:pt x="13" y="28"/>
                        <a:pt x="19" y="35"/>
                        <a:pt x="23" y="43"/>
                      </a:cubicBezTo>
                      <a:cubicBezTo>
                        <a:pt x="22" y="37"/>
                        <a:pt x="21" y="31"/>
                        <a:pt x="20" y="26"/>
                      </a:cubicBezTo>
                      <a:cubicBezTo>
                        <a:pt x="18" y="20"/>
                        <a:pt x="17" y="15"/>
                        <a:pt x="19" y="9"/>
                      </a:cubicBezTo>
                      <a:cubicBezTo>
                        <a:pt x="17" y="16"/>
                        <a:pt x="21" y="23"/>
                        <a:pt x="23" y="29"/>
                      </a:cubicBezTo>
                      <a:cubicBezTo>
                        <a:pt x="22" y="25"/>
                        <a:pt x="24" y="19"/>
                        <a:pt x="20" y="15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2" y="17"/>
                        <a:pt x="24" y="19"/>
                        <a:pt x="27" y="22"/>
                      </a:cubicBezTo>
                      <a:cubicBezTo>
                        <a:pt x="26" y="16"/>
                        <a:pt x="25" y="12"/>
                        <a:pt x="22" y="7"/>
                      </a:cubicBezTo>
                      <a:cubicBezTo>
                        <a:pt x="23" y="9"/>
                        <a:pt x="25" y="10"/>
                        <a:pt x="26" y="11"/>
                      </a:cubicBezTo>
                      <a:cubicBezTo>
                        <a:pt x="26" y="11"/>
                        <a:pt x="27" y="10"/>
                        <a:pt x="27" y="8"/>
                      </a:cubicBezTo>
                      <a:cubicBezTo>
                        <a:pt x="27" y="14"/>
                        <a:pt x="29" y="18"/>
                        <a:pt x="31" y="22"/>
                      </a:cubicBezTo>
                      <a:cubicBezTo>
                        <a:pt x="34" y="26"/>
                        <a:pt x="35" y="30"/>
                        <a:pt x="37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0"/>
                        <a:pt x="37" y="25"/>
                        <a:pt x="37" y="21"/>
                      </a:cubicBezTo>
                      <a:cubicBezTo>
                        <a:pt x="36" y="17"/>
                        <a:pt x="34" y="13"/>
                        <a:pt x="33" y="9"/>
                      </a:cubicBezTo>
                      <a:cubicBezTo>
                        <a:pt x="38" y="14"/>
                        <a:pt x="40" y="20"/>
                        <a:pt x="42" y="27"/>
                      </a:cubicBezTo>
                      <a:cubicBezTo>
                        <a:pt x="43" y="24"/>
                        <a:pt x="43" y="24"/>
                        <a:pt x="39" y="16"/>
                      </a:cubicBezTo>
                      <a:cubicBezTo>
                        <a:pt x="41" y="16"/>
                        <a:pt x="41" y="16"/>
                        <a:pt x="45" y="23"/>
                      </a:cubicBezTo>
                      <a:cubicBezTo>
                        <a:pt x="46" y="19"/>
                        <a:pt x="44" y="15"/>
                        <a:pt x="43" y="12"/>
                      </a:cubicBezTo>
                      <a:cubicBezTo>
                        <a:pt x="41" y="8"/>
                        <a:pt x="39" y="5"/>
                        <a:pt x="38" y="1"/>
                      </a:cubicBezTo>
                      <a:cubicBezTo>
                        <a:pt x="38" y="2"/>
                        <a:pt x="39" y="2"/>
                        <a:pt x="39" y="3"/>
                      </a:cubicBezTo>
                      <a:cubicBezTo>
                        <a:pt x="41" y="6"/>
                        <a:pt x="43" y="9"/>
                        <a:pt x="45" y="12"/>
                      </a:cubicBezTo>
                      <a:cubicBezTo>
                        <a:pt x="46" y="13"/>
                        <a:pt x="47" y="14"/>
                        <a:pt x="48" y="15"/>
                      </a:cubicBezTo>
                      <a:cubicBezTo>
                        <a:pt x="50" y="17"/>
                        <a:pt x="51" y="19"/>
                        <a:pt x="53" y="21"/>
                      </a:cubicBezTo>
                      <a:cubicBezTo>
                        <a:pt x="53" y="21"/>
                        <a:pt x="54" y="22"/>
                        <a:pt x="54" y="22"/>
                      </a:cubicBezTo>
                      <a:cubicBezTo>
                        <a:pt x="53" y="14"/>
                        <a:pt x="50" y="7"/>
                        <a:pt x="45" y="1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1"/>
                        <a:pt x="47" y="2"/>
                        <a:pt x="48" y="3"/>
                      </a:cubicBezTo>
                      <a:cubicBezTo>
                        <a:pt x="48" y="4"/>
                        <a:pt x="49" y="5"/>
                        <a:pt x="50" y="6"/>
                      </a:cubicBezTo>
                      <a:cubicBezTo>
                        <a:pt x="50" y="7"/>
                        <a:pt x="51" y="8"/>
                        <a:pt x="52" y="9"/>
                      </a:cubicBezTo>
                      <a:cubicBezTo>
                        <a:pt x="54" y="15"/>
                        <a:pt x="57" y="21"/>
                        <a:pt x="58" y="28"/>
                      </a:cubicBezTo>
                      <a:cubicBezTo>
                        <a:pt x="59" y="35"/>
                        <a:pt x="61" y="42"/>
                        <a:pt x="63" y="48"/>
                      </a:cubicBezTo>
                      <a:cubicBezTo>
                        <a:pt x="63" y="48"/>
                        <a:pt x="63" y="48"/>
                        <a:pt x="64" y="48"/>
                      </a:cubicBezTo>
                      <a:cubicBezTo>
                        <a:pt x="63" y="43"/>
                        <a:pt x="63" y="37"/>
                        <a:pt x="62" y="31"/>
                      </a:cubicBezTo>
                      <a:cubicBezTo>
                        <a:pt x="65" y="40"/>
                        <a:pt x="65" y="50"/>
                        <a:pt x="67" y="59"/>
                      </a:cubicBezTo>
                      <a:cubicBezTo>
                        <a:pt x="67" y="51"/>
                        <a:pt x="67" y="43"/>
                        <a:pt x="65" y="35"/>
                      </a:cubicBezTo>
                      <a:cubicBezTo>
                        <a:pt x="64" y="27"/>
                        <a:pt x="60" y="20"/>
                        <a:pt x="56" y="12"/>
                      </a:cubicBezTo>
                      <a:cubicBezTo>
                        <a:pt x="58" y="14"/>
                        <a:pt x="59" y="16"/>
                        <a:pt x="60" y="18"/>
                      </a:cubicBezTo>
                      <a:cubicBezTo>
                        <a:pt x="66" y="25"/>
                        <a:pt x="70" y="33"/>
                        <a:pt x="72" y="42"/>
                      </a:cubicBezTo>
                      <a:cubicBezTo>
                        <a:pt x="73" y="46"/>
                        <a:pt x="73" y="50"/>
                        <a:pt x="73" y="55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moveTo>
                        <a:pt x="28" y="70"/>
                      </a:moveTo>
                      <a:cubicBezTo>
                        <a:pt x="28" y="60"/>
                        <a:pt x="20" y="54"/>
                        <a:pt x="17" y="47"/>
                      </a:cubicBezTo>
                      <a:cubicBezTo>
                        <a:pt x="18" y="55"/>
                        <a:pt x="22" y="63"/>
                        <a:pt x="28" y="70"/>
                      </a:cubicBezTo>
                      <a:moveTo>
                        <a:pt x="11" y="51"/>
                      </a:moveTo>
                      <a:cubicBezTo>
                        <a:pt x="9" y="43"/>
                        <a:pt x="6" y="36"/>
                        <a:pt x="4" y="28"/>
                      </a:cubicBezTo>
                      <a:cubicBezTo>
                        <a:pt x="3" y="32"/>
                        <a:pt x="7" y="47"/>
                        <a:pt x="11" y="51"/>
                      </a:cubicBezTo>
                      <a:moveTo>
                        <a:pt x="25" y="22"/>
                      </a:moveTo>
                      <a:cubicBezTo>
                        <a:pt x="25" y="22"/>
                        <a:pt x="24" y="23"/>
                        <a:pt x="23" y="23"/>
                      </a:cubicBezTo>
                      <a:cubicBezTo>
                        <a:pt x="25" y="27"/>
                        <a:pt x="26" y="31"/>
                        <a:pt x="28" y="34"/>
                      </a:cubicBezTo>
                      <a:cubicBezTo>
                        <a:pt x="28" y="34"/>
                        <a:pt x="29" y="34"/>
                        <a:pt x="29" y="34"/>
                      </a:cubicBezTo>
                      <a:cubicBezTo>
                        <a:pt x="28" y="30"/>
                        <a:pt x="26" y="26"/>
                        <a:pt x="25" y="22"/>
                      </a:cubicBezTo>
                      <a:moveTo>
                        <a:pt x="49" y="23"/>
                      </a:move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9" y="27"/>
                        <a:pt x="50" y="31"/>
                        <a:pt x="50" y="35"/>
                      </a:cubicBezTo>
                      <a:cubicBezTo>
                        <a:pt x="51" y="35"/>
                        <a:pt x="51" y="35"/>
                        <a:pt x="52" y="35"/>
                      </a:cubicBezTo>
                      <a:cubicBezTo>
                        <a:pt x="51" y="31"/>
                        <a:pt x="50" y="27"/>
                        <a:pt x="49" y="23"/>
                      </a:cubicBezTo>
                      <a:moveTo>
                        <a:pt x="18" y="63"/>
                      </a:move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59"/>
                        <a:pt x="15" y="55"/>
                        <a:pt x="14" y="51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5" y="56"/>
                        <a:pt x="16" y="59"/>
                        <a:pt x="18" y="63"/>
                      </a:cubicBezTo>
                      <a:moveTo>
                        <a:pt x="27" y="48"/>
                      </a:moveTo>
                      <a:cubicBezTo>
                        <a:pt x="27" y="48"/>
                        <a:pt x="28" y="48"/>
                        <a:pt x="28" y="48"/>
                      </a:cubicBezTo>
                      <a:cubicBezTo>
                        <a:pt x="28" y="45"/>
                        <a:pt x="27" y="43"/>
                        <a:pt x="26" y="40"/>
                      </a:cubicBezTo>
                      <a:cubicBezTo>
                        <a:pt x="26" y="40"/>
                        <a:pt x="25" y="40"/>
                        <a:pt x="25" y="40"/>
                      </a:cubicBezTo>
                      <a:cubicBezTo>
                        <a:pt x="25" y="43"/>
                        <a:pt x="26" y="46"/>
                        <a:pt x="27" y="48"/>
                      </a:cubicBezTo>
                      <a:moveTo>
                        <a:pt x="39" y="26"/>
                      </a:moveTo>
                      <a:cubicBezTo>
                        <a:pt x="40" y="30"/>
                        <a:pt x="40" y="32"/>
                        <a:pt x="41" y="36"/>
                      </a:cubicBezTo>
                      <a:cubicBezTo>
                        <a:pt x="42" y="33"/>
                        <a:pt x="42" y="30"/>
                        <a:pt x="39" y="26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67" y="306"/>
                  <a:ext cx="23" cy="18"/>
                </a:xfrm>
                <a:custGeom>
                  <a:avLst/>
                  <a:gdLst>
                    <a:gd name="T0" fmla="*/ 1 w 29"/>
                    <a:gd name="T1" fmla="*/ 8 h 22"/>
                    <a:gd name="T2" fmla="*/ 2 w 29"/>
                    <a:gd name="T3" fmla="*/ 5 h 22"/>
                    <a:gd name="T4" fmla="*/ 7 w 29"/>
                    <a:gd name="T5" fmla="*/ 3 h 22"/>
                    <a:gd name="T6" fmla="*/ 7 w 29"/>
                    <a:gd name="T7" fmla="*/ 1 h 22"/>
                    <a:gd name="T8" fmla="*/ 13 w 29"/>
                    <a:gd name="T9" fmla="*/ 1 h 22"/>
                    <a:gd name="T10" fmla="*/ 13 w 29"/>
                    <a:gd name="T11" fmla="*/ 0 h 22"/>
                    <a:gd name="T12" fmla="*/ 19 w 29"/>
                    <a:gd name="T13" fmla="*/ 3 h 22"/>
                    <a:gd name="T14" fmla="*/ 26 w 29"/>
                    <a:gd name="T15" fmla="*/ 5 h 22"/>
                    <a:gd name="T16" fmla="*/ 28 w 29"/>
                    <a:gd name="T17" fmla="*/ 15 h 22"/>
                    <a:gd name="T18" fmla="*/ 25 w 29"/>
                    <a:gd name="T19" fmla="*/ 18 h 22"/>
                    <a:gd name="T20" fmla="*/ 25 w 29"/>
                    <a:gd name="T21" fmla="*/ 17 h 22"/>
                    <a:gd name="T22" fmla="*/ 24 w 29"/>
                    <a:gd name="T23" fmla="*/ 19 h 22"/>
                    <a:gd name="T24" fmla="*/ 20 w 29"/>
                    <a:gd name="T25" fmla="*/ 20 h 22"/>
                    <a:gd name="T26" fmla="*/ 17 w 29"/>
                    <a:gd name="T27" fmla="*/ 21 h 22"/>
                    <a:gd name="T28" fmla="*/ 16 w 29"/>
                    <a:gd name="T29" fmla="*/ 22 h 22"/>
                    <a:gd name="T30" fmla="*/ 14 w 29"/>
                    <a:gd name="T31" fmla="*/ 22 h 22"/>
                    <a:gd name="T32" fmla="*/ 5 w 29"/>
                    <a:gd name="T33" fmla="*/ 21 h 22"/>
                    <a:gd name="T34" fmla="*/ 5 w 29"/>
                    <a:gd name="T35" fmla="*/ 20 h 22"/>
                    <a:gd name="T36" fmla="*/ 5 w 29"/>
                    <a:gd name="T37" fmla="*/ 18 h 22"/>
                    <a:gd name="T38" fmla="*/ 2 w 29"/>
                    <a:gd name="T39" fmla="*/ 17 h 22"/>
                    <a:gd name="T40" fmla="*/ 3 w 29"/>
                    <a:gd name="T41" fmla="*/ 17 h 22"/>
                    <a:gd name="T42" fmla="*/ 0 w 29"/>
                    <a:gd name="T43" fmla="*/ 10 h 22"/>
                    <a:gd name="T44" fmla="*/ 1 w 29"/>
                    <a:gd name="T45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22">
                      <a:moveTo>
                        <a:pt x="1" y="8"/>
                      </a:moveTo>
                      <a:cubicBezTo>
                        <a:pt x="3" y="6"/>
                        <a:pt x="1" y="6"/>
                        <a:pt x="2" y="5"/>
                      </a:cubicBezTo>
                      <a:cubicBezTo>
                        <a:pt x="2" y="4"/>
                        <a:pt x="4" y="6"/>
                        <a:pt x="7" y="3"/>
                      </a:cubicBezTo>
                      <a:cubicBezTo>
                        <a:pt x="6" y="3"/>
                        <a:pt x="6" y="2"/>
                        <a:pt x="7" y="1"/>
                      </a:cubicBezTo>
                      <a:cubicBezTo>
                        <a:pt x="9" y="2"/>
                        <a:pt x="11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5" y="1"/>
                        <a:pt x="17" y="2"/>
                        <a:pt x="19" y="3"/>
                      </a:cubicBezTo>
                      <a:cubicBezTo>
                        <a:pt x="19" y="0"/>
                        <a:pt x="25" y="6"/>
                        <a:pt x="26" y="5"/>
                      </a:cubicBezTo>
                      <a:cubicBezTo>
                        <a:pt x="28" y="8"/>
                        <a:pt x="29" y="12"/>
                        <a:pt x="28" y="15"/>
                      </a:cubicBezTo>
                      <a:cubicBezTo>
                        <a:pt x="28" y="17"/>
                        <a:pt x="27" y="16"/>
                        <a:pt x="25" y="18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8"/>
                        <a:pt x="23" y="18"/>
                        <a:pt x="24" y="19"/>
                      </a:cubicBezTo>
                      <a:cubicBezTo>
                        <a:pt x="23" y="19"/>
                        <a:pt x="21" y="19"/>
                        <a:pt x="20" y="20"/>
                      </a:cubicBezTo>
                      <a:cubicBezTo>
                        <a:pt x="20" y="21"/>
                        <a:pt x="18" y="22"/>
                        <a:pt x="17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5" y="22"/>
                        <a:pt x="15" y="22"/>
                        <a:pt x="14" y="22"/>
                      </a:cubicBezTo>
                      <a:cubicBezTo>
                        <a:pt x="11" y="22"/>
                        <a:pt x="5" y="21"/>
                        <a:pt x="5" y="21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18"/>
                      </a:cubicBezTo>
                      <a:cubicBezTo>
                        <a:pt x="4" y="17"/>
                        <a:pt x="3" y="17"/>
                        <a:pt x="2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2" y="15"/>
                        <a:pt x="1" y="12"/>
                        <a:pt x="0" y="10"/>
                      </a:cubicBezTo>
                      <a:cubicBezTo>
                        <a:pt x="0" y="10"/>
                        <a:pt x="0" y="9"/>
                        <a:pt x="1" y="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47" y="40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9" y="338"/>
                  <a:ext cx="69" cy="73"/>
                </a:xfrm>
                <a:custGeom>
                  <a:avLst/>
                  <a:gdLst>
                    <a:gd name="T0" fmla="*/ 1 w 84"/>
                    <a:gd name="T1" fmla="*/ 45 h 89"/>
                    <a:gd name="T2" fmla="*/ 6 w 84"/>
                    <a:gd name="T3" fmla="*/ 57 h 89"/>
                    <a:gd name="T4" fmla="*/ 17 w 84"/>
                    <a:gd name="T5" fmla="*/ 75 h 89"/>
                    <a:gd name="T6" fmla="*/ 19 w 84"/>
                    <a:gd name="T7" fmla="*/ 84 h 89"/>
                    <a:gd name="T8" fmla="*/ 19 w 84"/>
                    <a:gd name="T9" fmla="*/ 88 h 89"/>
                    <a:gd name="T10" fmla="*/ 27 w 84"/>
                    <a:gd name="T11" fmla="*/ 87 h 89"/>
                    <a:gd name="T12" fmla="*/ 41 w 84"/>
                    <a:gd name="T13" fmla="*/ 83 h 89"/>
                    <a:gd name="T14" fmla="*/ 46 w 84"/>
                    <a:gd name="T15" fmla="*/ 83 h 89"/>
                    <a:gd name="T16" fmla="*/ 63 w 84"/>
                    <a:gd name="T17" fmla="*/ 81 h 89"/>
                    <a:gd name="T18" fmla="*/ 76 w 84"/>
                    <a:gd name="T19" fmla="*/ 71 h 89"/>
                    <a:gd name="T20" fmla="*/ 84 w 84"/>
                    <a:gd name="T21" fmla="*/ 49 h 89"/>
                    <a:gd name="T22" fmla="*/ 84 w 84"/>
                    <a:gd name="T23" fmla="*/ 48 h 89"/>
                    <a:gd name="T24" fmla="*/ 73 w 84"/>
                    <a:gd name="T25" fmla="*/ 11 h 89"/>
                    <a:gd name="T26" fmla="*/ 66 w 84"/>
                    <a:gd name="T27" fmla="*/ 4 h 89"/>
                    <a:gd name="T28" fmla="*/ 42 w 84"/>
                    <a:gd name="T29" fmla="*/ 3 h 89"/>
                    <a:gd name="T30" fmla="*/ 5 w 84"/>
                    <a:gd name="T31" fmla="*/ 29 h 89"/>
                    <a:gd name="T32" fmla="*/ 1 w 84"/>
                    <a:gd name="T33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4" h="89">
                      <a:moveTo>
                        <a:pt x="1" y="45"/>
                      </a:moveTo>
                      <a:cubicBezTo>
                        <a:pt x="3" y="49"/>
                        <a:pt x="4" y="53"/>
                        <a:pt x="6" y="57"/>
                      </a:cubicBezTo>
                      <a:cubicBezTo>
                        <a:pt x="10" y="63"/>
                        <a:pt x="13" y="69"/>
                        <a:pt x="17" y="75"/>
                      </a:cubicBezTo>
                      <a:cubicBezTo>
                        <a:pt x="19" y="78"/>
                        <a:pt x="20" y="81"/>
                        <a:pt x="19" y="84"/>
                      </a:cubicBezTo>
                      <a:cubicBezTo>
                        <a:pt x="19" y="86"/>
                        <a:pt x="19" y="87"/>
                        <a:pt x="19" y="88"/>
                      </a:cubicBezTo>
                      <a:cubicBezTo>
                        <a:pt x="22" y="89"/>
                        <a:pt x="24" y="88"/>
                        <a:pt x="27" y="87"/>
                      </a:cubicBezTo>
                      <a:cubicBezTo>
                        <a:pt x="31" y="84"/>
                        <a:pt x="36" y="83"/>
                        <a:pt x="41" y="83"/>
                      </a:cubicBezTo>
                      <a:cubicBezTo>
                        <a:pt x="42" y="83"/>
                        <a:pt x="44" y="83"/>
                        <a:pt x="46" y="83"/>
                      </a:cubicBezTo>
                      <a:cubicBezTo>
                        <a:pt x="52" y="82"/>
                        <a:pt x="57" y="82"/>
                        <a:pt x="63" y="81"/>
                      </a:cubicBezTo>
                      <a:cubicBezTo>
                        <a:pt x="68" y="80"/>
                        <a:pt x="73" y="76"/>
                        <a:pt x="76" y="71"/>
                      </a:cubicBezTo>
                      <a:cubicBezTo>
                        <a:pt x="80" y="65"/>
                        <a:pt x="83" y="57"/>
                        <a:pt x="84" y="49"/>
                      </a:cubicBezTo>
                      <a:cubicBezTo>
                        <a:pt x="84" y="48"/>
                        <a:pt x="84" y="48"/>
                        <a:pt x="84" y="48"/>
                      </a:cubicBezTo>
                      <a:cubicBezTo>
                        <a:pt x="83" y="35"/>
                        <a:pt x="82" y="22"/>
                        <a:pt x="73" y="11"/>
                      </a:cubicBezTo>
                      <a:cubicBezTo>
                        <a:pt x="71" y="8"/>
                        <a:pt x="69" y="6"/>
                        <a:pt x="66" y="4"/>
                      </a:cubicBezTo>
                      <a:cubicBezTo>
                        <a:pt x="58" y="0"/>
                        <a:pt x="50" y="0"/>
                        <a:pt x="42" y="3"/>
                      </a:cubicBezTo>
                      <a:cubicBezTo>
                        <a:pt x="28" y="9"/>
                        <a:pt x="15" y="18"/>
                        <a:pt x="5" y="29"/>
                      </a:cubicBezTo>
                      <a:cubicBezTo>
                        <a:pt x="2" y="34"/>
                        <a:pt x="0" y="39"/>
                        <a:pt x="1" y="4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3547" y="40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47" y="4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15" y="407"/>
                  <a:ext cx="34" cy="71"/>
                </a:xfrm>
                <a:custGeom>
                  <a:avLst/>
                  <a:gdLst>
                    <a:gd name="T0" fmla="*/ 17 w 41"/>
                    <a:gd name="T1" fmla="*/ 36 h 88"/>
                    <a:gd name="T2" fmla="*/ 0 w 41"/>
                    <a:gd name="T3" fmla="*/ 87 h 88"/>
                    <a:gd name="T4" fmla="*/ 5 w 41"/>
                    <a:gd name="T5" fmla="*/ 85 h 88"/>
                    <a:gd name="T6" fmla="*/ 8 w 41"/>
                    <a:gd name="T7" fmla="*/ 75 h 88"/>
                    <a:gd name="T8" fmla="*/ 12 w 41"/>
                    <a:gd name="T9" fmla="*/ 66 h 88"/>
                    <a:gd name="T10" fmla="*/ 24 w 41"/>
                    <a:gd name="T11" fmla="*/ 37 h 88"/>
                    <a:gd name="T12" fmla="*/ 39 w 41"/>
                    <a:gd name="T13" fmla="*/ 9 h 88"/>
                    <a:gd name="T14" fmla="*/ 39 w 41"/>
                    <a:gd name="T15" fmla="*/ 0 h 88"/>
                    <a:gd name="T16" fmla="*/ 33 w 41"/>
                    <a:gd name="T17" fmla="*/ 8 h 88"/>
                    <a:gd name="T18" fmla="*/ 17 w 41"/>
                    <a:gd name="T19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88">
                      <a:moveTo>
                        <a:pt x="17" y="36"/>
                      </a:moveTo>
                      <a:cubicBezTo>
                        <a:pt x="8" y="52"/>
                        <a:pt x="3" y="69"/>
                        <a:pt x="0" y="87"/>
                      </a:cubicBezTo>
                      <a:cubicBezTo>
                        <a:pt x="3" y="88"/>
                        <a:pt x="4" y="88"/>
                        <a:pt x="5" y="85"/>
                      </a:cubicBezTo>
                      <a:cubicBezTo>
                        <a:pt x="6" y="82"/>
                        <a:pt x="7" y="79"/>
                        <a:pt x="8" y="75"/>
                      </a:cubicBezTo>
                      <a:cubicBezTo>
                        <a:pt x="9" y="72"/>
                        <a:pt x="11" y="69"/>
                        <a:pt x="12" y="66"/>
                      </a:cubicBezTo>
                      <a:cubicBezTo>
                        <a:pt x="15" y="56"/>
                        <a:pt x="19" y="46"/>
                        <a:pt x="24" y="37"/>
                      </a:cubicBezTo>
                      <a:cubicBezTo>
                        <a:pt x="30" y="28"/>
                        <a:pt x="35" y="18"/>
                        <a:pt x="39" y="9"/>
                      </a:cubicBezTo>
                      <a:cubicBezTo>
                        <a:pt x="41" y="6"/>
                        <a:pt x="41" y="3"/>
                        <a:pt x="39" y="0"/>
                      </a:cubicBezTo>
                      <a:cubicBezTo>
                        <a:pt x="36" y="2"/>
                        <a:pt x="34" y="5"/>
                        <a:pt x="33" y="8"/>
                      </a:cubicBezTo>
                      <a:cubicBezTo>
                        <a:pt x="28" y="17"/>
                        <a:pt x="23" y="26"/>
                        <a:pt x="17" y="36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32" y="350"/>
                  <a:ext cx="64" cy="62"/>
                </a:xfrm>
                <a:custGeom>
                  <a:avLst/>
                  <a:gdLst>
                    <a:gd name="T0" fmla="*/ 26 w 79"/>
                    <a:gd name="T1" fmla="*/ 26 h 77"/>
                    <a:gd name="T2" fmla="*/ 40 w 79"/>
                    <a:gd name="T3" fmla="*/ 5 h 77"/>
                    <a:gd name="T4" fmla="*/ 40 w 79"/>
                    <a:gd name="T5" fmla="*/ 35 h 77"/>
                    <a:gd name="T6" fmla="*/ 49 w 79"/>
                    <a:gd name="T7" fmla="*/ 30 h 77"/>
                    <a:gd name="T8" fmla="*/ 56 w 79"/>
                    <a:gd name="T9" fmla="*/ 17 h 77"/>
                    <a:gd name="T10" fmla="*/ 51 w 79"/>
                    <a:gd name="T11" fmla="*/ 40 h 77"/>
                    <a:gd name="T12" fmla="*/ 52 w 79"/>
                    <a:gd name="T13" fmla="*/ 48 h 77"/>
                    <a:gd name="T14" fmla="*/ 65 w 79"/>
                    <a:gd name="T15" fmla="*/ 35 h 77"/>
                    <a:gd name="T16" fmla="*/ 66 w 79"/>
                    <a:gd name="T17" fmla="*/ 38 h 77"/>
                    <a:gd name="T18" fmla="*/ 63 w 79"/>
                    <a:gd name="T19" fmla="*/ 52 h 77"/>
                    <a:gd name="T20" fmla="*/ 75 w 79"/>
                    <a:gd name="T21" fmla="*/ 38 h 77"/>
                    <a:gd name="T22" fmla="*/ 79 w 79"/>
                    <a:gd name="T23" fmla="*/ 30 h 77"/>
                    <a:gd name="T24" fmla="*/ 73 w 79"/>
                    <a:gd name="T25" fmla="*/ 50 h 77"/>
                    <a:gd name="T26" fmla="*/ 68 w 79"/>
                    <a:gd name="T27" fmla="*/ 56 h 77"/>
                    <a:gd name="T28" fmla="*/ 62 w 79"/>
                    <a:gd name="T29" fmla="*/ 62 h 77"/>
                    <a:gd name="T30" fmla="*/ 42 w 79"/>
                    <a:gd name="T31" fmla="*/ 65 h 77"/>
                    <a:gd name="T32" fmla="*/ 32 w 79"/>
                    <a:gd name="T33" fmla="*/ 65 h 77"/>
                    <a:gd name="T34" fmla="*/ 23 w 79"/>
                    <a:gd name="T35" fmla="*/ 69 h 77"/>
                    <a:gd name="T36" fmla="*/ 17 w 79"/>
                    <a:gd name="T37" fmla="*/ 68 h 77"/>
                    <a:gd name="T38" fmla="*/ 8 w 79"/>
                    <a:gd name="T39" fmla="*/ 50 h 77"/>
                    <a:gd name="T40" fmla="*/ 3 w 79"/>
                    <a:gd name="T41" fmla="*/ 38 h 77"/>
                    <a:gd name="T42" fmla="*/ 9 w 79"/>
                    <a:gd name="T43" fmla="*/ 13 h 77"/>
                    <a:gd name="T44" fmla="*/ 10 w 79"/>
                    <a:gd name="T45" fmla="*/ 19 h 77"/>
                    <a:gd name="T46" fmla="*/ 15 w 79"/>
                    <a:gd name="T47" fmla="*/ 12 h 77"/>
                    <a:gd name="T48" fmla="*/ 17 w 79"/>
                    <a:gd name="T49" fmla="*/ 17 h 77"/>
                    <a:gd name="T50" fmla="*/ 18 w 79"/>
                    <a:gd name="T51" fmla="*/ 26 h 77"/>
                    <a:gd name="T52" fmla="*/ 26 w 79"/>
                    <a:gd name="T53" fmla="*/ 10 h 77"/>
                    <a:gd name="T54" fmla="*/ 27 w 79"/>
                    <a:gd name="T55" fmla="*/ 13 h 77"/>
                    <a:gd name="T56" fmla="*/ 26 w 79"/>
                    <a:gd name="T57" fmla="*/ 18 h 77"/>
                    <a:gd name="T58" fmla="*/ 13 w 79"/>
                    <a:gd name="T59" fmla="*/ 27 h 77"/>
                    <a:gd name="T60" fmla="*/ 11 w 79"/>
                    <a:gd name="T61" fmla="*/ 26 h 77"/>
                    <a:gd name="T62" fmla="*/ 55 w 79"/>
                    <a:gd name="T63" fmla="*/ 22 h 77"/>
                    <a:gd name="T64" fmla="*/ 46 w 79"/>
                    <a:gd name="T65" fmla="*/ 42 h 77"/>
                    <a:gd name="T66" fmla="*/ 34 w 79"/>
                    <a:gd name="T67" fmla="*/ 12 h 77"/>
                    <a:gd name="T68" fmla="*/ 21 w 79"/>
                    <a:gd name="T69" fmla="*/ 27 h 77"/>
                    <a:gd name="T70" fmla="*/ 21 w 79"/>
                    <a:gd name="T71" fmla="*/ 27 h 77"/>
                    <a:gd name="T72" fmla="*/ 54 w 79"/>
                    <a:gd name="T73" fmla="*/ 54 h 77"/>
                    <a:gd name="T74" fmla="*/ 34 w 79"/>
                    <a:gd name="T75" fmla="*/ 37 h 77"/>
                    <a:gd name="T76" fmla="*/ 29 w 79"/>
                    <a:gd name="T77" fmla="*/ 33 h 77"/>
                    <a:gd name="T78" fmla="*/ 63 w 79"/>
                    <a:gd name="T79" fmla="*/ 43 h 77"/>
                    <a:gd name="T80" fmla="*/ 7 w 79"/>
                    <a:gd name="T81" fmla="*/ 37 h 77"/>
                    <a:gd name="T82" fmla="*/ 9 w 79"/>
                    <a:gd name="T83" fmla="*/ 26 h 77"/>
                    <a:gd name="T84" fmla="*/ 15 w 79"/>
                    <a:gd name="T85" fmla="*/ 35 h 77"/>
                    <a:gd name="T86" fmla="*/ 43 w 79"/>
                    <a:gd name="T87" fmla="*/ 52 h 77"/>
                    <a:gd name="T88" fmla="*/ 52 w 79"/>
                    <a:gd name="T89" fmla="*/ 62 h 77"/>
                    <a:gd name="T90" fmla="*/ 52 w 79"/>
                    <a:gd name="T91" fmla="*/ 62 h 77"/>
                    <a:gd name="T92" fmla="*/ 66 w 79"/>
                    <a:gd name="T93" fmla="*/ 52 h 77"/>
                    <a:gd name="T94" fmla="*/ 51 w 79"/>
                    <a:gd name="T95" fmla="*/ 55 h 77"/>
                    <a:gd name="T96" fmla="*/ 37 w 79"/>
                    <a:gd name="T97" fmla="*/ 46 h 77"/>
                    <a:gd name="T98" fmla="*/ 21 w 79"/>
                    <a:gd name="T99" fmla="*/ 56 h 77"/>
                    <a:gd name="T100" fmla="*/ 21 w 79"/>
                    <a:gd name="T101" fmla="*/ 56 h 77"/>
                    <a:gd name="T102" fmla="*/ 42 w 79"/>
                    <a:gd name="T103" fmla="*/ 39 h 77"/>
                    <a:gd name="T104" fmla="*/ 48 w 79"/>
                    <a:gd name="T105" fmla="*/ 6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9" h="77">
                      <a:moveTo>
                        <a:pt x="26" y="18"/>
                      </a:moveTo>
                      <a:cubicBezTo>
                        <a:pt x="24" y="22"/>
                        <a:pt x="23" y="26"/>
                        <a:pt x="24" y="30"/>
                      </a:cubicBezTo>
                      <a:cubicBezTo>
                        <a:pt x="25" y="29"/>
                        <a:pt x="26" y="28"/>
                        <a:pt x="26" y="26"/>
                      </a:cubicBezTo>
                      <a:cubicBezTo>
                        <a:pt x="27" y="24"/>
                        <a:pt x="27" y="21"/>
                        <a:pt x="28" y="19"/>
                      </a:cubicBezTo>
                      <a:cubicBezTo>
                        <a:pt x="29" y="17"/>
                        <a:pt x="31" y="15"/>
                        <a:pt x="32" y="13"/>
                      </a:cubicBezTo>
                      <a:cubicBezTo>
                        <a:pt x="34" y="10"/>
                        <a:pt x="37" y="8"/>
                        <a:pt x="40" y="5"/>
                      </a:cubicBezTo>
                      <a:cubicBezTo>
                        <a:pt x="37" y="11"/>
                        <a:pt x="34" y="17"/>
                        <a:pt x="33" y="24"/>
                      </a:cubicBezTo>
                      <a:cubicBezTo>
                        <a:pt x="40" y="21"/>
                        <a:pt x="42" y="15"/>
                        <a:pt x="47" y="11"/>
                      </a:cubicBezTo>
                      <a:cubicBezTo>
                        <a:pt x="43" y="18"/>
                        <a:pt x="40" y="26"/>
                        <a:pt x="40" y="35"/>
                      </a:cubicBezTo>
                      <a:cubicBezTo>
                        <a:pt x="45" y="29"/>
                        <a:pt x="46" y="22"/>
                        <a:pt x="48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20"/>
                        <a:pt x="49" y="25"/>
                        <a:pt x="49" y="30"/>
                      </a:cubicBezTo>
                      <a:cubicBezTo>
                        <a:pt x="52" y="27"/>
                        <a:pt x="55" y="18"/>
                        <a:pt x="56" y="13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4"/>
                        <a:pt x="56" y="16"/>
                        <a:pt x="56" y="17"/>
                      </a:cubicBezTo>
                      <a:cubicBezTo>
                        <a:pt x="56" y="19"/>
                        <a:pt x="56" y="20"/>
                        <a:pt x="57" y="21"/>
                      </a:cubicBezTo>
                      <a:cubicBezTo>
                        <a:pt x="58" y="25"/>
                        <a:pt x="56" y="28"/>
                        <a:pt x="55" y="31"/>
                      </a:cubicBezTo>
                      <a:cubicBezTo>
                        <a:pt x="54" y="34"/>
                        <a:pt x="52" y="37"/>
                        <a:pt x="51" y="40"/>
                      </a:cubicBezTo>
                      <a:cubicBezTo>
                        <a:pt x="50" y="42"/>
                        <a:pt x="50" y="44"/>
                        <a:pt x="51" y="46"/>
                      </a:cubicBezTo>
                      <a:cubicBezTo>
                        <a:pt x="54" y="41"/>
                        <a:pt x="56" y="35"/>
                        <a:pt x="58" y="29"/>
                      </a:cubicBezTo>
                      <a:cubicBezTo>
                        <a:pt x="58" y="36"/>
                        <a:pt x="55" y="42"/>
                        <a:pt x="52" y="48"/>
                      </a:cubicBezTo>
                      <a:cubicBezTo>
                        <a:pt x="55" y="49"/>
                        <a:pt x="60" y="42"/>
                        <a:pt x="62" y="38"/>
                      </a:cubicBezTo>
                      <a:cubicBezTo>
                        <a:pt x="63" y="34"/>
                        <a:pt x="65" y="29"/>
                        <a:pt x="66" y="24"/>
                      </a:cubicBezTo>
                      <a:cubicBezTo>
                        <a:pt x="66" y="28"/>
                        <a:pt x="66" y="31"/>
                        <a:pt x="65" y="35"/>
                      </a:cubicBezTo>
                      <a:cubicBezTo>
                        <a:pt x="68" y="34"/>
                        <a:pt x="71" y="24"/>
                        <a:pt x="71" y="20"/>
                      </a:cubicBezTo>
                      <a:cubicBezTo>
                        <a:pt x="74" y="23"/>
                        <a:pt x="71" y="26"/>
                        <a:pt x="71" y="29"/>
                      </a:cubicBezTo>
                      <a:cubicBezTo>
                        <a:pt x="70" y="32"/>
                        <a:pt x="68" y="35"/>
                        <a:pt x="66" y="38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66" y="41"/>
                        <a:pt x="65" y="43"/>
                        <a:pt x="65" y="45"/>
                      </a:cubicBezTo>
                      <a:cubicBezTo>
                        <a:pt x="65" y="47"/>
                        <a:pt x="64" y="49"/>
                        <a:pt x="63" y="52"/>
                      </a:cubicBezTo>
                      <a:cubicBezTo>
                        <a:pt x="69" y="47"/>
                        <a:pt x="73" y="42"/>
                        <a:pt x="73" y="34"/>
                      </a:cubicBezTo>
                      <a:cubicBezTo>
                        <a:pt x="74" y="36"/>
                        <a:pt x="74" y="37"/>
                        <a:pt x="74" y="37"/>
                      </a:cubicBezTo>
                      <a:cubicBezTo>
                        <a:pt x="75" y="38"/>
                        <a:pt x="75" y="38"/>
                        <a:pt x="75" y="38"/>
                      </a:cubicBezTo>
                      <a:cubicBezTo>
                        <a:pt x="76" y="33"/>
                        <a:pt x="78" y="29"/>
                        <a:pt x="79" y="25"/>
                      </a:cubicBezTo>
                      <a:cubicBezTo>
                        <a:pt x="79" y="25"/>
                        <a:pt x="79" y="25"/>
                        <a:pt x="79" y="25"/>
                      </a:cubicBezTo>
                      <a:cubicBezTo>
                        <a:pt x="79" y="27"/>
                        <a:pt x="79" y="28"/>
                        <a:pt x="79" y="30"/>
                      </a:cubicBezTo>
                      <a:cubicBezTo>
                        <a:pt x="78" y="33"/>
                        <a:pt x="79" y="35"/>
                        <a:pt x="78" y="37"/>
                      </a:cubicBezTo>
                      <a:cubicBezTo>
                        <a:pt x="77" y="40"/>
                        <a:pt x="77" y="43"/>
                        <a:pt x="75" y="46"/>
                      </a:cubicBezTo>
                      <a:cubicBezTo>
                        <a:pt x="75" y="47"/>
                        <a:pt x="73" y="49"/>
                        <a:pt x="73" y="50"/>
                      </a:cubicBezTo>
                      <a:cubicBezTo>
                        <a:pt x="71" y="55"/>
                        <a:pt x="69" y="56"/>
                        <a:pt x="67" y="61"/>
                      </a:cubicBezTo>
                      <a:cubicBezTo>
                        <a:pt x="67" y="62"/>
                        <a:pt x="63" y="66"/>
                        <a:pt x="61" y="67"/>
                      </a:cubicBezTo>
                      <a:cubicBezTo>
                        <a:pt x="63" y="63"/>
                        <a:pt x="66" y="59"/>
                        <a:pt x="68" y="56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6" y="57"/>
                        <a:pt x="64" y="59"/>
                        <a:pt x="63" y="61"/>
                      </a:cubicBezTo>
                      <a:cubicBezTo>
                        <a:pt x="63" y="61"/>
                        <a:pt x="62" y="61"/>
                        <a:pt x="62" y="62"/>
                      </a:cubicBezTo>
                      <a:cubicBezTo>
                        <a:pt x="59" y="66"/>
                        <a:pt x="55" y="69"/>
                        <a:pt x="49" y="67"/>
                      </a:cubicBezTo>
                      <a:cubicBezTo>
                        <a:pt x="48" y="67"/>
                        <a:pt x="47" y="67"/>
                        <a:pt x="46" y="67"/>
                      </a:cubicBezTo>
                      <a:cubicBezTo>
                        <a:pt x="44" y="68"/>
                        <a:pt x="42" y="68"/>
                        <a:pt x="42" y="65"/>
                      </a:cubicBezTo>
                      <a:cubicBezTo>
                        <a:pt x="39" y="67"/>
                        <a:pt x="38" y="71"/>
                        <a:pt x="33" y="69"/>
                      </a:cubicBezTo>
                      <a:cubicBezTo>
                        <a:pt x="33" y="68"/>
                        <a:pt x="33" y="67"/>
                        <a:pt x="32" y="66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9"/>
                        <a:pt x="30" y="71"/>
                        <a:pt x="26" y="71"/>
                      </a:cubicBezTo>
                      <a:cubicBezTo>
                        <a:pt x="26" y="70"/>
                        <a:pt x="25" y="69"/>
                        <a:pt x="25" y="67"/>
                      </a:cubicBezTo>
                      <a:cubicBezTo>
                        <a:pt x="24" y="68"/>
                        <a:pt x="23" y="68"/>
                        <a:pt x="23" y="69"/>
                      </a:cubicBezTo>
                      <a:cubicBezTo>
                        <a:pt x="23" y="70"/>
                        <a:pt x="23" y="72"/>
                        <a:pt x="22" y="73"/>
                      </a:cubicBezTo>
                      <a:cubicBezTo>
                        <a:pt x="21" y="75"/>
                        <a:pt x="19" y="75"/>
                        <a:pt x="18" y="77"/>
                      </a:cubicBezTo>
                      <a:cubicBezTo>
                        <a:pt x="17" y="73"/>
                        <a:pt x="15" y="71"/>
                        <a:pt x="17" y="68"/>
                      </a:cubicBezTo>
                      <a:cubicBezTo>
                        <a:pt x="17" y="66"/>
                        <a:pt x="17" y="65"/>
                        <a:pt x="16" y="63"/>
                      </a:cubicBezTo>
                      <a:cubicBezTo>
                        <a:pt x="16" y="61"/>
                        <a:pt x="16" y="58"/>
                        <a:pt x="14" y="56"/>
                      </a:cubicBezTo>
                      <a:cubicBezTo>
                        <a:pt x="13" y="54"/>
                        <a:pt x="10" y="52"/>
                        <a:pt x="8" y="50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6" y="45"/>
                        <a:pt x="3" y="43"/>
                        <a:pt x="3" y="38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0" y="32"/>
                        <a:pt x="0" y="29"/>
                        <a:pt x="3" y="25"/>
                      </a:cubicBezTo>
                      <a:cubicBezTo>
                        <a:pt x="3" y="24"/>
                        <a:pt x="4" y="22"/>
                        <a:pt x="4" y="21"/>
                      </a:cubicBezTo>
                      <a:cubicBezTo>
                        <a:pt x="5" y="18"/>
                        <a:pt x="9" y="16"/>
                        <a:pt x="9" y="13"/>
                      </a:cubicBezTo>
                      <a:cubicBezTo>
                        <a:pt x="10" y="11"/>
                        <a:pt x="11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12"/>
                        <a:pt x="10" y="16"/>
                        <a:pt x="10" y="19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2" y="18"/>
                      </a:cubicBezTo>
                      <a:cubicBezTo>
                        <a:pt x="13" y="16"/>
                        <a:pt x="14" y="14"/>
                        <a:pt x="15" y="12"/>
                      </a:cubicBezTo>
                      <a:cubicBezTo>
                        <a:pt x="16" y="10"/>
                        <a:pt x="18" y="8"/>
                        <a:pt x="19" y="5"/>
                      </a:cubicBezTo>
                      <a:cubicBezTo>
                        <a:pt x="20" y="4"/>
                        <a:pt x="21" y="2"/>
                        <a:pt x="22" y="0"/>
                      </a:cubicBezTo>
                      <a:cubicBezTo>
                        <a:pt x="21" y="6"/>
                        <a:pt x="19" y="11"/>
                        <a:pt x="17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3"/>
                        <a:pt x="21" y="9"/>
                        <a:pt x="25" y="6"/>
                      </a:cubicBezTo>
                      <a:cubicBezTo>
                        <a:pt x="21" y="12"/>
                        <a:pt x="19" y="19"/>
                        <a:pt x="18" y="26"/>
                      </a:cubicBezTo>
                      <a:cubicBezTo>
                        <a:pt x="20" y="25"/>
                        <a:pt x="21" y="23"/>
                        <a:pt x="21" y="18"/>
                      </a:cubicBezTo>
                      <a:cubicBezTo>
                        <a:pt x="21" y="15"/>
                        <a:pt x="24" y="12"/>
                        <a:pt x="25" y="10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5" y="12"/>
                        <a:pt x="24" y="14"/>
                        <a:pt x="23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5" y="15"/>
                        <a:pt x="26" y="14"/>
                        <a:pt x="27" y="13"/>
                      </a:cubicBezTo>
                      <a:cubicBezTo>
                        <a:pt x="25" y="16"/>
                        <a:pt x="24" y="18"/>
                        <a:pt x="23" y="21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20"/>
                        <a:pt x="25" y="19"/>
                        <a:pt x="26" y="18"/>
                      </a:cubicBezTo>
                      <a:moveTo>
                        <a:pt x="9" y="40"/>
                      </a:move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3" y="36"/>
                        <a:pt x="13" y="32"/>
                        <a:pt x="13" y="27"/>
                      </a:cubicBezTo>
                      <a:cubicBezTo>
                        <a:pt x="13" y="23"/>
                        <a:pt x="13" y="19"/>
                        <a:pt x="16" y="15"/>
                      </a:cubicBezTo>
                      <a:cubicBezTo>
                        <a:pt x="16" y="15"/>
                        <a:pt x="16" y="14"/>
                        <a:pt x="16" y="13"/>
                      </a:cubicBezTo>
                      <a:cubicBezTo>
                        <a:pt x="13" y="17"/>
                        <a:pt x="11" y="21"/>
                        <a:pt x="11" y="26"/>
                      </a:cubicBezTo>
                      <a:cubicBezTo>
                        <a:pt x="10" y="30"/>
                        <a:pt x="10" y="35"/>
                        <a:pt x="9" y="40"/>
                      </a:cubicBezTo>
                      <a:moveTo>
                        <a:pt x="56" y="23"/>
                      </a:move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3" y="28"/>
                        <a:pt x="50" y="33"/>
                        <a:pt x="47" y="37"/>
                      </a:cubicBezTo>
                      <a:cubicBezTo>
                        <a:pt x="46" y="38"/>
                        <a:pt x="46" y="40"/>
                        <a:pt x="46" y="42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52" y="37"/>
                        <a:pt x="54" y="30"/>
                        <a:pt x="56" y="23"/>
                      </a:cubicBezTo>
                      <a:moveTo>
                        <a:pt x="34" y="12"/>
                      </a:moveTo>
                      <a:cubicBezTo>
                        <a:pt x="30" y="18"/>
                        <a:pt x="29" y="25"/>
                        <a:pt x="27" y="31"/>
                      </a:cubicBezTo>
                      <a:cubicBezTo>
                        <a:pt x="32" y="26"/>
                        <a:pt x="31" y="18"/>
                        <a:pt x="34" y="12"/>
                      </a:cubicBezTo>
                      <a:moveTo>
                        <a:pt x="21" y="27"/>
                      </a:moveTo>
                      <a:cubicBezTo>
                        <a:pt x="18" y="33"/>
                        <a:pt x="19" y="39"/>
                        <a:pt x="20" y="44"/>
                      </a:cubicBezTo>
                      <a:cubicBezTo>
                        <a:pt x="21" y="43"/>
                        <a:pt x="22" y="42"/>
                        <a:pt x="22" y="41"/>
                      </a:cubicBezTo>
                      <a:cubicBezTo>
                        <a:pt x="21" y="36"/>
                        <a:pt x="21" y="32"/>
                        <a:pt x="21" y="27"/>
                      </a:cubicBezTo>
                      <a:moveTo>
                        <a:pt x="54" y="54"/>
                      </a:moveTo>
                      <a:cubicBezTo>
                        <a:pt x="58" y="54"/>
                        <a:pt x="62" y="49"/>
                        <a:pt x="61" y="44"/>
                      </a:cubicBezTo>
                      <a:cubicBezTo>
                        <a:pt x="58" y="47"/>
                        <a:pt x="55" y="49"/>
                        <a:pt x="54" y="54"/>
                      </a:cubicBezTo>
                      <a:moveTo>
                        <a:pt x="37" y="23"/>
                      </a:move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3" y="27"/>
                        <a:pt x="32" y="32"/>
                        <a:pt x="34" y="37"/>
                      </a:cubicBezTo>
                      <a:cubicBezTo>
                        <a:pt x="35" y="33"/>
                        <a:pt x="36" y="28"/>
                        <a:pt x="37" y="23"/>
                      </a:cubicBezTo>
                      <a:moveTo>
                        <a:pt x="28" y="45"/>
                      </a:moveTo>
                      <a:cubicBezTo>
                        <a:pt x="30" y="43"/>
                        <a:pt x="31" y="37"/>
                        <a:pt x="29" y="33"/>
                      </a:cubicBezTo>
                      <a:cubicBezTo>
                        <a:pt x="28" y="37"/>
                        <a:pt x="26" y="40"/>
                        <a:pt x="28" y="45"/>
                      </a:cubicBezTo>
                      <a:moveTo>
                        <a:pt x="66" y="38"/>
                      </a:moveTo>
                      <a:cubicBezTo>
                        <a:pt x="65" y="40"/>
                        <a:pt x="63" y="41"/>
                        <a:pt x="63" y="43"/>
                      </a:cubicBezTo>
                      <a:cubicBezTo>
                        <a:pt x="62" y="45"/>
                        <a:pt x="62" y="47"/>
                        <a:pt x="62" y="50"/>
                      </a:cubicBezTo>
                      <a:cubicBezTo>
                        <a:pt x="65" y="46"/>
                        <a:pt x="66" y="42"/>
                        <a:pt x="66" y="38"/>
                      </a:cubicBezTo>
                      <a:moveTo>
                        <a:pt x="7" y="37"/>
                      </a:move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9" y="33"/>
                        <a:pt x="9" y="30"/>
                        <a:pt x="9" y="26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7" y="28"/>
                        <a:pt x="7" y="33"/>
                        <a:pt x="7" y="37"/>
                      </a:cubicBezTo>
                      <a:moveTo>
                        <a:pt x="15" y="44"/>
                      </a:moveTo>
                      <a:cubicBezTo>
                        <a:pt x="17" y="41"/>
                        <a:pt x="16" y="38"/>
                        <a:pt x="15" y="35"/>
                      </a:cubicBezTo>
                      <a:cubicBezTo>
                        <a:pt x="15" y="38"/>
                        <a:pt x="13" y="41"/>
                        <a:pt x="15" y="44"/>
                      </a:cubicBezTo>
                      <a:moveTo>
                        <a:pt x="45" y="48"/>
                      </a:moveTo>
                      <a:cubicBezTo>
                        <a:pt x="43" y="49"/>
                        <a:pt x="43" y="51"/>
                        <a:pt x="43" y="52"/>
                      </a:cubicBezTo>
                      <a:cubicBezTo>
                        <a:pt x="43" y="53"/>
                        <a:pt x="45" y="53"/>
                        <a:pt x="45" y="53"/>
                      </a:cubicBezTo>
                      <a:cubicBezTo>
                        <a:pt x="47" y="51"/>
                        <a:pt x="46" y="50"/>
                        <a:pt x="45" y="48"/>
                      </a:cubicBezTo>
                      <a:moveTo>
                        <a:pt x="52" y="62"/>
                      </a:moveTo>
                      <a:cubicBezTo>
                        <a:pt x="53" y="61"/>
                        <a:pt x="55" y="59"/>
                        <a:pt x="57" y="57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5" y="58"/>
                        <a:pt x="51" y="58"/>
                        <a:pt x="52" y="62"/>
                      </a:cubicBezTo>
                      <a:moveTo>
                        <a:pt x="60" y="57"/>
                      </a:move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3" y="56"/>
                        <a:pt x="64" y="54"/>
                        <a:pt x="66" y="52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64" y="53"/>
                        <a:pt x="62" y="55"/>
                        <a:pt x="60" y="57"/>
                      </a:cubicBezTo>
                      <a:moveTo>
                        <a:pt x="51" y="55"/>
                      </a:moveTo>
                      <a:cubicBezTo>
                        <a:pt x="47" y="55"/>
                        <a:pt x="46" y="56"/>
                        <a:pt x="47" y="58"/>
                      </a:cubicBezTo>
                      <a:cubicBezTo>
                        <a:pt x="50" y="56"/>
                        <a:pt x="50" y="56"/>
                        <a:pt x="51" y="55"/>
                      </a:cubicBezTo>
                      <a:moveTo>
                        <a:pt x="37" y="46"/>
                      </a:moveTo>
                      <a:cubicBezTo>
                        <a:pt x="34" y="46"/>
                        <a:pt x="34" y="47"/>
                        <a:pt x="35" y="50"/>
                      </a:cubicBezTo>
                      <a:cubicBezTo>
                        <a:pt x="36" y="48"/>
                        <a:pt x="37" y="47"/>
                        <a:pt x="37" y="46"/>
                      </a:cubicBezTo>
                      <a:moveTo>
                        <a:pt x="21" y="56"/>
                      </a:moveTo>
                      <a:cubicBezTo>
                        <a:pt x="24" y="55"/>
                        <a:pt x="24" y="53"/>
                        <a:pt x="23" y="52"/>
                      </a:cubicBezTo>
                      <a:cubicBezTo>
                        <a:pt x="22" y="52"/>
                        <a:pt x="22" y="52"/>
                        <a:pt x="22" y="52"/>
                      </a:cubicBezTo>
                      <a:cubicBezTo>
                        <a:pt x="22" y="53"/>
                        <a:pt x="22" y="54"/>
                        <a:pt x="21" y="56"/>
                      </a:cubicBezTo>
                      <a:moveTo>
                        <a:pt x="44" y="34"/>
                      </a:moveTo>
                      <a:cubicBezTo>
                        <a:pt x="42" y="35"/>
                        <a:pt x="42" y="37"/>
                        <a:pt x="41" y="38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43" y="38"/>
                        <a:pt x="44" y="36"/>
                        <a:pt x="44" y="34"/>
                      </a:cubicBezTo>
                      <a:moveTo>
                        <a:pt x="48" y="62"/>
                      </a:moveTo>
                      <a:cubicBezTo>
                        <a:pt x="48" y="62"/>
                        <a:pt x="48" y="62"/>
                        <a:pt x="48" y="62"/>
                      </a:cubicBezTo>
                      <a:cubicBezTo>
                        <a:pt x="49" y="61"/>
                        <a:pt x="49" y="60"/>
                        <a:pt x="50" y="59"/>
                      </a:cubicBezTo>
                      <a:cubicBezTo>
                        <a:pt x="47" y="59"/>
                        <a:pt x="47" y="60"/>
                        <a:pt x="48" y="62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72" y="345"/>
                  <a:ext cx="21" cy="21"/>
                </a:xfrm>
                <a:custGeom>
                  <a:avLst/>
                  <a:gdLst>
                    <a:gd name="T0" fmla="*/ 8 w 25"/>
                    <a:gd name="T1" fmla="*/ 1 h 26"/>
                    <a:gd name="T2" fmla="*/ 10 w 25"/>
                    <a:gd name="T3" fmla="*/ 1 h 26"/>
                    <a:gd name="T4" fmla="*/ 14 w 25"/>
                    <a:gd name="T5" fmla="*/ 2 h 26"/>
                    <a:gd name="T6" fmla="*/ 16 w 25"/>
                    <a:gd name="T7" fmla="*/ 1 h 26"/>
                    <a:gd name="T8" fmla="*/ 20 w 25"/>
                    <a:gd name="T9" fmla="*/ 6 h 26"/>
                    <a:gd name="T10" fmla="*/ 20 w 25"/>
                    <a:gd name="T11" fmla="*/ 5 h 26"/>
                    <a:gd name="T12" fmla="*/ 22 w 25"/>
                    <a:gd name="T13" fmla="*/ 11 h 26"/>
                    <a:gd name="T14" fmla="*/ 25 w 25"/>
                    <a:gd name="T15" fmla="*/ 17 h 26"/>
                    <a:gd name="T16" fmla="*/ 19 w 25"/>
                    <a:gd name="T17" fmla="*/ 25 h 26"/>
                    <a:gd name="T18" fmla="*/ 15 w 25"/>
                    <a:gd name="T19" fmla="*/ 25 h 26"/>
                    <a:gd name="T20" fmla="*/ 15 w 25"/>
                    <a:gd name="T21" fmla="*/ 24 h 26"/>
                    <a:gd name="T22" fmla="*/ 13 w 25"/>
                    <a:gd name="T23" fmla="*/ 25 h 26"/>
                    <a:gd name="T24" fmla="*/ 11 w 25"/>
                    <a:gd name="T25" fmla="*/ 23 h 26"/>
                    <a:gd name="T26" fmla="*/ 8 w 25"/>
                    <a:gd name="T27" fmla="*/ 21 h 26"/>
                    <a:gd name="T28" fmla="*/ 7 w 25"/>
                    <a:gd name="T29" fmla="*/ 21 h 26"/>
                    <a:gd name="T30" fmla="*/ 5 w 25"/>
                    <a:gd name="T31" fmla="*/ 19 h 26"/>
                    <a:gd name="T32" fmla="*/ 0 w 25"/>
                    <a:gd name="T33" fmla="*/ 12 h 26"/>
                    <a:gd name="T34" fmla="*/ 1 w 25"/>
                    <a:gd name="T35" fmla="*/ 11 h 26"/>
                    <a:gd name="T36" fmla="*/ 2 w 25"/>
                    <a:gd name="T37" fmla="*/ 10 h 26"/>
                    <a:gd name="T38" fmla="*/ 1 w 25"/>
                    <a:gd name="T39" fmla="*/ 7 h 26"/>
                    <a:gd name="T40" fmla="*/ 2 w 25"/>
                    <a:gd name="T41" fmla="*/ 8 h 26"/>
                    <a:gd name="T42" fmla="*/ 5 w 25"/>
                    <a:gd name="T43" fmla="*/ 2 h 26"/>
                    <a:gd name="T44" fmla="*/ 8 w 25"/>
                    <a:gd name="T45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6">
                      <a:moveTo>
                        <a:pt x="8" y="1"/>
                      </a:moveTo>
                      <a:cubicBezTo>
                        <a:pt x="10" y="1"/>
                        <a:pt x="9" y="0"/>
                        <a:pt x="10" y="1"/>
                      </a:cubicBezTo>
                      <a:cubicBezTo>
                        <a:pt x="11" y="0"/>
                        <a:pt x="11" y="2"/>
                        <a:pt x="14" y="2"/>
                      </a:cubicBezTo>
                      <a:cubicBezTo>
                        <a:pt x="14" y="2"/>
                        <a:pt x="15" y="1"/>
                        <a:pt x="16" y="1"/>
                      </a:cubicBezTo>
                      <a:cubicBezTo>
                        <a:pt x="17" y="3"/>
                        <a:pt x="19" y="4"/>
                        <a:pt x="20" y="6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1" y="6"/>
                        <a:pt x="22" y="9"/>
                        <a:pt x="22" y="11"/>
                      </a:cubicBezTo>
                      <a:cubicBezTo>
                        <a:pt x="24" y="9"/>
                        <a:pt x="24" y="17"/>
                        <a:pt x="25" y="17"/>
                      </a:cubicBezTo>
                      <a:cubicBezTo>
                        <a:pt x="24" y="20"/>
                        <a:pt x="22" y="24"/>
                        <a:pt x="19" y="25"/>
                      </a:cubicBezTo>
                      <a:cubicBezTo>
                        <a:pt x="18" y="26"/>
                        <a:pt x="17" y="25"/>
                        <a:pt x="15" y="25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5"/>
                        <a:pt x="14" y="24"/>
                        <a:pt x="13" y="25"/>
                      </a:cubicBezTo>
                      <a:cubicBezTo>
                        <a:pt x="13" y="24"/>
                        <a:pt x="12" y="23"/>
                        <a:pt x="11" y="23"/>
                      </a:cubicBezTo>
                      <a:cubicBezTo>
                        <a:pt x="9" y="23"/>
                        <a:pt x="8" y="22"/>
                        <a:pt x="8" y="21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0"/>
                        <a:pt x="6" y="20"/>
                        <a:pt x="5" y="19"/>
                      </a:cubicBezTo>
                      <a:cubicBezTo>
                        <a:pt x="4" y="17"/>
                        <a:pt x="0" y="12"/>
                        <a:pt x="0" y="12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2" y="10"/>
                      </a:cubicBezTo>
                      <a:cubicBezTo>
                        <a:pt x="3" y="9"/>
                        <a:pt x="2" y="8"/>
                        <a:pt x="1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5" y="3"/>
                        <a:pt x="5" y="2"/>
                      </a:cubicBezTo>
                      <a:cubicBezTo>
                        <a:pt x="5" y="2"/>
                        <a:pt x="6" y="1"/>
                        <a:pt x="8" y="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8" y="456"/>
                  <a:ext cx="274" cy="271"/>
                </a:xfrm>
                <a:custGeom>
                  <a:avLst/>
                  <a:gdLst>
                    <a:gd name="T0" fmla="*/ 272 w 337"/>
                    <a:gd name="T1" fmla="*/ 38 h 334"/>
                    <a:gd name="T2" fmla="*/ 250 w 337"/>
                    <a:gd name="T3" fmla="*/ 32 h 334"/>
                    <a:gd name="T4" fmla="*/ 219 w 337"/>
                    <a:gd name="T5" fmla="*/ 28 h 334"/>
                    <a:gd name="T6" fmla="*/ 211 w 337"/>
                    <a:gd name="T7" fmla="*/ 32 h 334"/>
                    <a:gd name="T8" fmla="*/ 208 w 337"/>
                    <a:gd name="T9" fmla="*/ 38 h 334"/>
                    <a:gd name="T10" fmla="*/ 205 w 337"/>
                    <a:gd name="T11" fmla="*/ 24 h 334"/>
                    <a:gd name="T12" fmla="*/ 200 w 337"/>
                    <a:gd name="T13" fmla="*/ 10 h 334"/>
                    <a:gd name="T14" fmla="*/ 188 w 337"/>
                    <a:gd name="T15" fmla="*/ 1 h 334"/>
                    <a:gd name="T16" fmla="*/ 158 w 337"/>
                    <a:gd name="T17" fmla="*/ 3 h 334"/>
                    <a:gd name="T18" fmla="*/ 127 w 337"/>
                    <a:gd name="T19" fmla="*/ 7 h 334"/>
                    <a:gd name="T20" fmla="*/ 103 w 337"/>
                    <a:gd name="T21" fmla="*/ 10 h 334"/>
                    <a:gd name="T22" fmla="*/ 87 w 337"/>
                    <a:gd name="T23" fmla="*/ 19 h 334"/>
                    <a:gd name="T24" fmla="*/ 72 w 337"/>
                    <a:gd name="T25" fmla="*/ 37 h 334"/>
                    <a:gd name="T26" fmla="*/ 52 w 337"/>
                    <a:gd name="T27" fmla="*/ 58 h 334"/>
                    <a:gd name="T28" fmla="*/ 46 w 337"/>
                    <a:gd name="T29" fmla="*/ 74 h 334"/>
                    <a:gd name="T30" fmla="*/ 46 w 337"/>
                    <a:gd name="T31" fmla="*/ 86 h 334"/>
                    <a:gd name="T32" fmla="*/ 42 w 337"/>
                    <a:gd name="T33" fmla="*/ 85 h 334"/>
                    <a:gd name="T34" fmla="*/ 40 w 337"/>
                    <a:gd name="T35" fmla="*/ 85 h 334"/>
                    <a:gd name="T36" fmla="*/ 32 w 337"/>
                    <a:gd name="T37" fmla="*/ 91 h 334"/>
                    <a:gd name="T38" fmla="*/ 13 w 337"/>
                    <a:gd name="T39" fmla="*/ 110 h 334"/>
                    <a:gd name="T40" fmla="*/ 9 w 337"/>
                    <a:gd name="T41" fmla="*/ 114 h 334"/>
                    <a:gd name="T42" fmla="*/ 6 w 337"/>
                    <a:gd name="T43" fmla="*/ 128 h 334"/>
                    <a:gd name="T44" fmla="*/ 5 w 337"/>
                    <a:gd name="T45" fmla="*/ 151 h 334"/>
                    <a:gd name="T46" fmla="*/ 7 w 337"/>
                    <a:gd name="T47" fmla="*/ 175 h 334"/>
                    <a:gd name="T48" fmla="*/ 18 w 337"/>
                    <a:gd name="T49" fmla="*/ 189 h 334"/>
                    <a:gd name="T50" fmla="*/ 19 w 337"/>
                    <a:gd name="T51" fmla="*/ 190 h 334"/>
                    <a:gd name="T52" fmla="*/ 7 w 337"/>
                    <a:gd name="T53" fmla="*/ 198 h 334"/>
                    <a:gd name="T54" fmla="*/ 1 w 337"/>
                    <a:gd name="T55" fmla="*/ 206 h 334"/>
                    <a:gd name="T56" fmla="*/ 1 w 337"/>
                    <a:gd name="T57" fmla="*/ 233 h 334"/>
                    <a:gd name="T58" fmla="*/ 5 w 337"/>
                    <a:gd name="T59" fmla="*/ 249 h 334"/>
                    <a:gd name="T60" fmla="*/ 43 w 337"/>
                    <a:gd name="T61" fmla="*/ 293 h 334"/>
                    <a:gd name="T62" fmla="*/ 80 w 337"/>
                    <a:gd name="T63" fmla="*/ 322 h 334"/>
                    <a:gd name="T64" fmla="*/ 80 w 337"/>
                    <a:gd name="T65" fmla="*/ 322 h 334"/>
                    <a:gd name="T66" fmla="*/ 83 w 337"/>
                    <a:gd name="T67" fmla="*/ 324 h 334"/>
                    <a:gd name="T68" fmla="*/ 92 w 337"/>
                    <a:gd name="T69" fmla="*/ 329 h 334"/>
                    <a:gd name="T70" fmla="*/ 99 w 337"/>
                    <a:gd name="T71" fmla="*/ 331 h 334"/>
                    <a:gd name="T72" fmla="*/ 103 w 337"/>
                    <a:gd name="T73" fmla="*/ 332 h 334"/>
                    <a:gd name="T74" fmla="*/ 121 w 337"/>
                    <a:gd name="T75" fmla="*/ 325 h 334"/>
                    <a:gd name="T76" fmla="*/ 118 w 337"/>
                    <a:gd name="T77" fmla="*/ 316 h 334"/>
                    <a:gd name="T78" fmla="*/ 128 w 337"/>
                    <a:gd name="T79" fmla="*/ 331 h 334"/>
                    <a:gd name="T80" fmla="*/ 132 w 337"/>
                    <a:gd name="T81" fmla="*/ 334 h 334"/>
                    <a:gd name="T82" fmla="*/ 134 w 337"/>
                    <a:gd name="T83" fmla="*/ 334 h 334"/>
                    <a:gd name="T84" fmla="*/ 153 w 337"/>
                    <a:gd name="T85" fmla="*/ 334 h 334"/>
                    <a:gd name="T86" fmla="*/ 162 w 337"/>
                    <a:gd name="T87" fmla="*/ 333 h 334"/>
                    <a:gd name="T88" fmla="*/ 186 w 337"/>
                    <a:gd name="T89" fmla="*/ 333 h 334"/>
                    <a:gd name="T90" fmla="*/ 214 w 337"/>
                    <a:gd name="T91" fmla="*/ 330 h 334"/>
                    <a:gd name="T92" fmla="*/ 228 w 337"/>
                    <a:gd name="T93" fmla="*/ 324 h 334"/>
                    <a:gd name="T94" fmla="*/ 242 w 337"/>
                    <a:gd name="T95" fmla="*/ 307 h 334"/>
                    <a:gd name="T96" fmla="*/ 255 w 337"/>
                    <a:gd name="T97" fmla="*/ 290 h 334"/>
                    <a:gd name="T98" fmla="*/ 273 w 337"/>
                    <a:gd name="T99" fmla="*/ 268 h 334"/>
                    <a:gd name="T100" fmla="*/ 288 w 337"/>
                    <a:gd name="T101" fmla="*/ 248 h 334"/>
                    <a:gd name="T102" fmla="*/ 287 w 337"/>
                    <a:gd name="T103" fmla="*/ 228 h 334"/>
                    <a:gd name="T104" fmla="*/ 278 w 337"/>
                    <a:gd name="T105" fmla="*/ 220 h 334"/>
                    <a:gd name="T106" fmla="*/ 293 w 337"/>
                    <a:gd name="T107" fmla="*/ 226 h 334"/>
                    <a:gd name="T108" fmla="*/ 296 w 337"/>
                    <a:gd name="T109" fmla="*/ 218 h 334"/>
                    <a:gd name="T110" fmla="*/ 307 w 337"/>
                    <a:gd name="T111" fmla="*/ 197 h 334"/>
                    <a:gd name="T112" fmla="*/ 326 w 337"/>
                    <a:gd name="T113" fmla="*/ 165 h 334"/>
                    <a:gd name="T114" fmla="*/ 336 w 337"/>
                    <a:gd name="T115" fmla="*/ 129 h 334"/>
                    <a:gd name="T116" fmla="*/ 334 w 337"/>
                    <a:gd name="T117" fmla="*/ 121 h 334"/>
                    <a:gd name="T118" fmla="*/ 320 w 337"/>
                    <a:gd name="T119" fmla="*/ 99 h 334"/>
                    <a:gd name="T120" fmla="*/ 304 w 337"/>
                    <a:gd name="T121" fmla="*/ 73 h 334"/>
                    <a:gd name="T122" fmla="*/ 297 w 337"/>
                    <a:gd name="T123" fmla="*/ 60 h 334"/>
                    <a:gd name="T124" fmla="*/ 272 w 337"/>
                    <a:gd name="T125" fmla="*/ 38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7" h="334">
                      <a:moveTo>
                        <a:pt x="272" y="38"/>
                      </a:moveTo>
                      <a:cubicBezTo>
                        <a:pt x="265" y="35"/>
                        <a:pt x="258" y="33"/>
                        <a:pt x="250" y="32"/>
                      </a:cubicBezTo>
                      <a:cubicBezTo>
                        <a:pt x="240" y="30"/>
                        <a:pt x="229" y="29"/>
                        <a:pt x="219" y="28"/>
                      </a:cubicBezTo>
                      <a:cubicBezTo>
                        <a:pt x="215" y="28"/>
                        <a:pt x="213" y="29"/>
                        <a:pt x="211" y="32"/>
                      </a:cubicBezTo>
                      <a:cubicBezTo>
                        <a:pt x="210" y="34"/>
                        <a:pt x="209" y="36"/>
                        <a:pt x="208" y="38"/>
                      </a:cubicBezTo>
                      <a:cubicBezTo>
                        <a:pt x="207" y="33"/>
                        <a:pt x="206" y="28"/>
                        <a:pt x="205" y="24"/>
                      </a:cubicBezTo>
                      <a:cubicBezTo>
                        <a:pt x="204" y="19"/>
                        <a:pt x="202" y="14"/>
                        <a:pt x="200" y="10"/>
                      </a:cubicBezTo>
                      <a:cubicBezTo>
                        <a:pt x="198" y="4"/>
                        <a:pt x="194" y="0"/>
                        <a:pt x="188" y="1"/>
                      </a:cubicBezTo>
                      <a:cubicBezTo>
                        <a:pt x="178" y="2"/>
                        <a:pt x="168" y="2"/>
                        <a:pt x="158" y="3"/>
                      </a:cubicBezTo>
                      <a:cubicBezTo>
                        <a:pt x="148" y="4"/>
                        <a:pt x="137" y="6"/>
                        <a:pt x="127" y="7"/>
                      </a:cubicBezTo>
                      <a:cubicBezTo>
                        <a:pt x="119" y="8"/>
                        <a:pt x="111" y="8"/>
                        <a:pt x="103" y="10"/>
                      </a:cubicBezTo>
                      <a:cubicBezTo>
                        <a:pt x="97" y="11"/>
                        <a:pt x="91" y="14"/>
                        <a:pt x="87" y="19"/>
                      </a:cubicBezTo>
                      <a:cubicBezTo>
                        <a:pt x="82" y="25"/>
                        <a:pt x="77" y="31"/>
                        <a:pt x="72" y="37"/>
                      </a:cubicBezTo>
                      <a:cubicBezTo>
                        <a:pt x="65" y="44"/>
                        <a:pt x="58" y="51"/>
                        <a:pt x="52" y="58"/>
                      </a:cubicBezTo>
                      <a:cubicBezTo>
                        <a:pt x="48" y="63"/>
                        <a:pt x="45" y="68"/>
                        <a:pt x="46" y="74"/>
                      </a:cubicBezTo>
                      <a:cubicBezTo>
                        <a:pt x="47" y="78"/>
                        <a:pt x="46" y="82"/>
                        <a:pt x="46" y="86"/>
                      </a:cubicBezTo>
                      <a:cubicBezTo>
                        <a:pt x="45" y="85"/>
                        <a:pt x="44" y="85"/>
                        <a:pt x="42" y="85"/>
                      </a:cubicBezTo>
                      <a:cubicBezTo>
                        <a:pt x="42" y="85"/>
                        <a:pt x="41" y="84"/>
                        <a:pt x="40" y="85"/>
                      </a:cubicBezTo>
                      <a:cubicBezTo>
                        <a:pt x="37" y="87"/>
                        <a:pt x="34" y="89"/>
                        <a:pt x="32" y="91"/>
                      </a:cubicBezTo>
                      <a:cubicBezTo>
                        <a:pt x="25" y="97"/>
                        <a:pt x="19" y="103"/>
                        <a:pt x="13" y="110"/>
                      </a:cubicBezTo>
                      <a:cubicBezTo>
                        <a:pt x="12" y="111"/>
                        <a:pt x="10" y="112"/>
                        <a:pt x="9" y="114"/>
                      </a:cubicBezTo>
                      <a:cubicBezTo>
                        <a:pt x="8" y="119"/>
                        <a:pt x="6" y="123"/>
                        <a:pt x="6" y="128"/>
                      </a:cubicBezTo>
                      <a:cubicBezTo>
                        <a:pt x="5" y="136"/>
                        <a:pt x="5" y="143"/>
                        <a:pt x="5" y="151"/>
                      </a:cubicBezTo>
                      <a:cubicBezTo>
                        <a:pt x="6" y="159"/>
                        <a:pt x="4" y="167"/>
                        <a:pt x="7" y="175"/>
                      </a:cubicBezTo>
                      <a:cubicBezTo>
                        <a:pt x="9" y="181"/>
                        <a:pt x="10" y="189"/>
                        <a:pt x="18" y="189"/>
                      </a:cubicBezTo>
                      <a:cubicBezTo>
                        <a:pt x="18" y="189"/>
                        <a:pt x="18" y="190"/>
                        <a:pt x="19" y="190"/>
                      </a:cubicBezTo>
                      <a:cubicBezTo>
                        <a:pt x="15" y="193"/>
                        <a:pt x="11" y="195"/>
                        <a:pt x="7" y="198"/>
                      </a:cubicBezTo>
                      <a:cubicBezTo>
                        <a:pt x="4" y="199"/>
                        <a:pt x="2" y="202"/>
                        <a:pt x="1" y="206"/>
                      </a:cubicBezTo>
                      <a:cubicBezTo>
                        <a:pt x="0" y="215"/>
                        <a:pt x="0" y="224"/>
                        <a:pt x="1" y="233"/>
                      </a:cubicBezTo>
                      <a:cubicBezTo>
                        <a:pt x="2" y="239"/>
                        <a:pt x="4" y="244"/>
                        <a:pt x="5" y="249"/>
                      </a:cubicBezTo>
                      <a:cubicBezTo>
                        <a:pt x="7" y="251"/>
                        <a:pt x="43" y="292"/>
                        <a:pt x="43" y="293"/>
                      </a:cubicBezTo>
                      <a:cubicBezTo>
                        <a:pt x="50" y="296"/>
                        <a:pt x="76" y="320"/>
                        <a:pt x="80" y="322"/>
                      </a:cubicBezTo>
                      <a:cubicBezTo>
                        <a:pt x="80" y="322"/>
                        <a:pt x="80" y="322"/>
                        <a:pt x="80" y="322"/>
                      </a:cubicBezTo>
                      <a:cubicBezTo>
                        <a:pt x="81" y="323"/>
                        <a:pt x="82" y="323"/>
                        <a:pt x="83" y="324"/>
                      </a:cubicBezTo>
                      <a:cubicBezTo>
                        <a:pt x="85" y="325"/>
                        <a:pt x="90" y="328"/>
                        <a:pt x="92" y="329"/>
                      </a:cubicBezTo>
                      <a:cubicBezTo>
                        <a:pt x="99" y="331"/>
                        <a:pt x="93" y="329"/>
                        <a:pt x="99" y="331"/>
                      </a:cubicBezTo>
                      <a:cubicBezTo>
                        <a:pt x="100" y="332"/>
                        <a:pt x="102" y="332"/>
                        <a:pt x="103" y="332"/>
                      </a:cubicBezTo>
                      <a:cubicBezTo>
                        <a:pt x="103" y="331"/>
                        <a:pt x="122" y="326"/>
                        <a:pt x="121" y="325"/>
                      </a:cubicBezTo>
                      <a:cubicBezTo>
                        <a:pt x="120" y="322"/>
                        <a:pt x="119" y="319"/>
                        <a:pt x="118" y="316"/>
                      </a:cubicBezTo>
                      <a:cubicBezTo>
                        <a:pt x="123" y="320"/>
                        <a:pt x="126" y="326"/>
                        <a:pt x="128" y="331"/>
                      </a:cubicBezTo>
                      <a:cubicBezTo>
                        <a:pt x="129" y="333"/>
                        <a:pt x="130" y="334"/>
                        <a:pt x="132" y="334"/>
                      </a:cubicBezTo>
                      <a:cubicBezTo>
                        <a:pt x="133" y="334"/>
                        <a:pt x="133" y="334"/>
                        <a:pt x="134" y="334"/>
                      </a:cubicBezTo>
                      <a:cubicBezTo>
                        <a:pt x="141" y="334"/>
                        <a:pt x="147" y="334"/>
                        <a:pt x="153" y="334"/>
                      </a:cubicBezTo>
                      <a:cubicBezTo>
                        <a:pt x="156" y="334"/>
                        <a:pt x="159" y="333"/>
                        <a:pt x="162" y="333"/>
                      </a:cubicBezTo>
                      <a:cubicBezTo>
                        <a:pt x="170" y="333"/>
                        <a:pt x="178" y="334"/>
                        <a:pt x="186" y="333"/>
                      </a:cubicBezTo>
                      <a:cubicBezTo>
                        <a:pt x="196" y="333"/>
                        <a:pt x="205" y="333"/>
                        <a:pt x="214" y="330"/>
                      </a:cubicBezTo>
                      <a:cubicBezTo>
                        <a:pt x="219" y="329"/>
                        <a:pt x="224" y="327"/>
                        <a:pt x="228" y="324"/>
                      </a:cubicBezTo>
                      <a:cubicBezTo>
                        <a:pt x="233" y="319"/>
                        <a:pt x="238" y="313"/>
                        <a:pt x="242" y="307"/>
                      </a:cubicBezTo>
                      <a:cubicBezTo>
                        <a:pt x="247" y="301"/>
                        <a:pt x="251" y="296"/>
                        <a:pt x="255" y="290"/>
                      </a:cubicBezTo>
                      <a:cubicBezTo>
                        <a:pt x="261" y="283"/>
                        <a:pt x="267" y="275"/>
                        <a:pt x="273" y="268"/>
                      </a:cubicBezTo>
                      <a:cubicBezTo>
                        <a:pt x="278" y="261"/>
                        <a:pt x="283" y="254"/>
                        <a:pt x="288" y="248"/>
                      </a:cubicBezTo>
                      <a:cubicBezTo>
                        <a:pt x="293" y="241"/>
                        <a:pt x="292" y="233"/>
                        <a:pt x="287" y="228"/>
                      </a:cubicBezTo>
                      <a:cubicBezTo>
                        <a:pt x="284" y="225"/>
                        <a:pt x="281" y="222"/>
                        <a:pt x="278" y="220"/>
                      </a:cubicBezTo>
                      <a:cubicBezTo>
                        <a:pt x="285" y="217"/>
                        <a:pt x="288" y="223"/>
                        <a:pt x="293" y="226"/>
                      </a:cubicBezTo>
                      <a:cubicBezTo>
                        <a:pt x="294" y="223"/>
                        <a:pt x="294" y="221"/>
                        <a:pt x="296" y="218"/>
                      </a:cubicBezTo>
                      <a:cubicBezTo>
                        <a:pt x="299" y="211"/>
                        <a:pt x="303" y="204"/>
                        <a:pt x="307" y="197"/>
                      </a:cubicBezTo>
                      <a:cubicBezTo>
                        <a:pt x="313" y="187"/>
                        <a:pt x="319" y="176"/>
                        <a:pt x="326" y="165"/>
                      </a:cubicBezTo>
                      <a:cubicBezTo>
                        <a:pt x="332" y="154"/>
                        <a:pt x="337" y="142"/>
                        <a:pt x="336" y="129"/>
                      </a:cubicBezTo>
                      <a:cubicBezTo>
                        <a:pt x="336" y="126"/>
                        <a:pt x="335" y="123"/>
                        <a:pt x="334" y="121"/>
                      </a:cubicBezTo>
                      <a:cubicBezTo>
                        <a:pt x="330" y="114"/>
                        <a:pt x="325" y="106"/>
                        <a:pt x="320" y="99"/>
                      </a:cubicBezTo>
                      <a:cubicBezTo>
                        <a:pt x="315" y="90"/>
                        <a:pt x="309" y="81"/>
                        <a:pt x="304" y="73"/>
                      </a:cubicBezTo>
                      <a:cubicBezTo>
                        <a:pt x="302" y="69"/>
                        <a:pt x="300" y="64"/>
                        <a:pt x="297" y="60"/>
                      </a:cubicBezTo>
                      <a:cubicBezTo>
                        <a:pt x="290" y="52"/>
                        <a:pt x="283" y="43"/>
                        <a:pt x="272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49" y="458"/>
                  <a:ext cx="271" cy="269"/>
                </a:xfrm>
                <a:custGeom>
                  <a:avLst/>
                  <a:gdLst>
                    <a:gd name="T0" fmla="*/ 325 w 333"/>
                    <a:gd name="T1" fmla="*/ 110 h 331"/>
                    <a:gd name="T2" fmla="*/ 329 w 333"/>
                    <a:gd name="T3" fmla="*/ 147 h 331"/>
                    <a:gd name="T4" fmla="*/ 299 w 333"/>
                    <a:gd name="T5" fmla="*/ 203 h 331"/>
                    <a:gd name="T6" fmla="*/ 273 w 333"/>
                    <a:gd name="T7" fmla="*/ 216 h 331"/>
                    <a:gd name="T8" fmla="*/ 285 w 333"/>
                    <a:gd name="T9" fmla="*/ 243 h 331"/>
                    <a:gd name="T10" fmla="*/ 254 w 333"/>
                    <a:gd name="T11" fmla="*/ 285 h 331"/>
                    <a:gd name="T12" fmla="*/ 211 w 333"/>
                    <a:gd name="T13" fmla="*/ 326 h 331"/>
                    <a:gd name="T14" fmla="*/ 170 w 333"/>
                    <a:gd name="T15" fmla="*/ 329 h 331"/>
                    <a:gd name="T16" fmla="*/ 138 w 333"/>
                    <a:gd name="T17" fmla="*/ 330 h 331"/>
                    <a:gd name="T18" fmla="*/ 115 w 333"/>
                    <a:gd name="T19" fmla="*/ 308 h 331"/>
                    <a:gd name="T20" fmla="*/ 113 w 333"/>
                    <a:gd name="T21" fmla="*/ 309 h 331"/>
                    <a:gd name="T22" fmla="*/ 92 w 333"/>
                    <a:gd name="T23" fmla="*/ 325 h 331"/>
                    <a:gd name="T24" fmla="*/ 41 w 333"/>
                    <a:gd name="T25" fmla="*/ 286 h 331"/>
                    <a:gd name="T26" fmla="*/ 5 w 333"/>
                    <a:gd name="T27" fmla="*/ 244 h 331"/>
                    <a:gd name="T28" fmla="*/ 9 w 333"/>
                    <a:gd name="T29" fmla="*/ 195 h 331"/>
                    <a:gd name="T30" fmla="*/ 22 w 333"/>
                    <a:gd name="T31" fmla="*/ 185 h 331"/>
                    <a:gd name="T32" fmla="*/ 11 w 333"/>
                    <a:gd name="T33" fmla="*/ 181 h 331"/>
                    <a:gd name="T34" fmla="*/ 6 w 333"/>
                    <a:gd name="T35" fmla="*/ 129 h 331"/>
                    <a:gd name="T36" fmla="*/ 28 w 333"/>
                    <a:gd name="T37" fmla="*/ 93 h 331"/>
                    <a:gd name="T38" fmla="*/ 43 w 333"/>
                    <a:gd name="T39" fmla="*/ 85 h 331"/>
                    <a:gd name="T40" fmla="*/ 47 w 333"/>
                    <a:gd name="T41" fmla="*/ 83 h 331"/>
                    <a:gd name="T42" fmla="*/ 48 w 333"/>
                    <a:gd name="T43" fmla="*/ 69 h 331"/>
                    <a:gd name="T44" fmla="*/ 49 w 333"/>
                    <a:gd name="T45" fmla="*/ 67 h 331"/>
                    <a:gd name="T46" fmla="*/ 60 w 333"/>
                    <a:gd name="T47" fmla="*/ 47 h 331"/>
                    <a:gd name="T48" fmla="*/ 90 w 333"/>
                    <a:gd name="T49" fmla="*/ 14 h 331"/>
                    <a:gd name="T50" fmla="*/ 149 w 333"/>
                    <a:gd name="T51" fmla="*/ 3 h 331"/>
                    <a:gd name="T52" fmla="*/ 195 w 333"/>
                    <a:gd name="T53" fmla="*/ 6 h 331"/>
                    <a:gd name="T54" fmla="*/ 202 w 333"/>
                    <a:gd name="T55" fmla="*/ 31 h 331"/>
                    <a:gd name="T56" fmla="*/ 205 w 333"/>
                    <a:gd name="T57" fmla="*/ 40 h 331"/>
                    <a:gd name="T58" fmla="*/ 218 w 333"/>
                    <a:gd name="T59" fmla="*/ 27 h 331"/>
                    <a:gd name="T60" fmla="*/ 253 w 333"/>
                    <a:gd name="T61" fmla="*/ 32 h 331"/>
                    <a:gd name="T62" fmla="*/ 284 w 333"/>
                    <a:gd name="T63" fmla="*/ 47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3" h="331">
                      <a:moveTo>
                        <a:pt x="302" y="74"/>
                      </a:moveTo>
                      <a:cubicBezTo>
                        <a:pt x="309" y="87"/>
                        <a:pt x="317" y="98"/>
                        <a:pt x="325" y="110"/>
                      </a:cubicBezTo>
                      <a:cubicBezTo>
                        <a:pt x="330" y="116"/>
                        <a:pt x="333" y="123"/>
                        <a:pt x="332" y="131"/>
                      </a:cubicBezTo>
                      <a:cubicBezTo>
                        <a:pt x="331" y="136"/>
                        <a:pt x="331" y="142"/>
                        <a:pt x="329" y="147"/>
                      </a:cubicBezTo>
                      <a:cubicBezTo>
                        <a:pt x="326" y="154"/>
                        <a:pt x="322" y="161"/>
                        <a:pt x="318" y="168"/>
                      </a:cubicBezTo>
                      <a:cubicBezTo>
                        <a:pt x="312" y="180"/>
                        <a:pt x="305" y="191"/>
                        <a:pt x="299" y="203"/>
                      </a:cubicBezTo>
                      <a:cubicBezTo>
                        <a:pt x="295" y="208"/>
                        <a:pt x="293" y="214"/>
                        <a:pt x="290" y="220"/>
                      </a:cubicBezTo>
                      <a:cubicBezTo>
                        <a:pt x="284" y="215"/>
                        <a:pt x="277" y="213"/>
                        <a:pt x="273" y="216"/>
                      </a:cubicBezTo>
                      <a:cubicBezTo>
                        <a:pt x="276" y="219"/>
                        <a:pt x="278" y="222"/>
                        <a:pt x="282" y="225"/>
                      </a:cubicBezTo>
                      <a:cubicBezTo>
                        <a:pt x="287" y="229"/>
                        <a:pt x="289" y="237"/>
                        <a:pt x="285" y="243"/>
                      </a:cubicBezTo>
                      <a:cubicBezTo>
                        <a:pt x="282" y="247"/>
                        <a:pt x="279" y="252"/>
                        <a:pt x="276" y="256"/>
                      </a:cubicBezTo>
                      <a:cubicBezTo>
                        <a:pt x="268" y="265"/>
                        <a:pt x="262" y="275"/>
                        <a:pt x="254" y="285"/>
                      </a:cubicBezTo>
                      <a:cubicBezTo>
                        <a:pt x="247" y="294"/>
                        <a:pt x="240" y="302"/>
                        <a:pt x="233" y="311"/>
                      </a:cubicBezTo>
                      <a:cubicBezTo>
                        <a:pt x="227" y="319"/>
                        <a:pt x="220" y="325"/>
                        <a:pt x="211" y="326"/>
                      </a:cubicBezTo>
                      <a:cubicBezTo>
                        <a:pt x="205" y="327"/>
                        <a:pt x="200" y="328"/>
                        <a:pt x="194" y="328"/>
                      </a:cubicBezTo>
                      <a:cubicBezTo>
                        <a:pt x="186" y="329"/>
                        <a:pt x="178" y="329"/>
                        <a:pt x="170" y="329"/>
                      </a:cubicBezTo>
                      <a:cubicBezTo>
                        <a:pt x="165" y="329"/>
                        <a:pt x="160" y="328"/>
                        <a:pt x="155" y="329"/>
                      </a:cubicBezTo>
                      <a:cubicBezTo>
                        <a:pt x="149" y="329"/>
                        <a:pt x="143" y="330"/>
                        <a:pt x="138" y="330"/>
                      </a:cubicBezTo>
                      <a:cubicBezTo>
                        <a:pt x="134" y="330"/>
                        <a:pt x="128" y="331"/>
                        <a:pt x="127" y="325"/>
                      </a:cubicBezTo>
                      <a:cubicBezTo>
                        <a:pt x="125" y="318"/>
                        <a:pt x="119" y="314"/>
                        <a:pt x="115" y="308"/>
                      </a:cubicBezTo>
                      <a:cubicBezTo>
                        <a:pt x="115" y="307"/>
                        <a:pt x="114" y="307"/>
                        <a:pt x="114" y="307"/>
                      </a:cubicBezTo>
                      <a:cubicBezTo>
                        <a:pt x="113" y="307"/>
                        <a:pt x="113" y="308"/>
                        <a:pt x="113" y="309"/>
                      </a:cubicBezTo>
                      <a:cubicBezTo>
                        <a:pt x="114" y="312"/>
                        <a:pt x="114" y="315"/>
                        <a:pt x="115" y="318"/>
                      </a:cubicBezTo>
                      <a:cubicBezTo>
                        <a:pt x="116" y="319"/>
                        <a:pt x="98" y="327"/>
                        <a:pt x="92" y="325"/>
                      </a:cubicBezTo>
                      <a:cubicBezTo>
                        <a:pt x="88" y="323"/>
                        <a:pt x="67" y="306"/>
                        <a:pt x="67" y="306"/>
                      </a:cubicBezTo>
                      <a:cubicBezTo>
                        <a:pt x="65" y="304"/>
                        <a:pt x="45" y="288"/>
                        <a:pt x="41" y="286"/>
                      </a:cubicBezTo>
                      <a:cubicBezTo>
                        <a:pt x="39" y="285"/>
                        <a:pt x="38" y="284"/>
                        <a:pt x="38" y="284"/>
                      </a:cubicBezTo>
                      <a:cubicBezTo>
                        <a:pt x="30" y="274"/>
                        <a:pt x="6" y="247"/>
                        <a:pt x="5" y="244"/>
                      </a:cubicBezTo>
                      <a:cubicBezTo>
                        <a:pt x="1" y="233"/>
                        <a:pt x="0" y="222"/>
                        <a:pt x="0" y="210"/>
                      </a:cubicBezTo>
                      <a:cubicBezTo>
                        <a:pt x="1" y="203"/>
                        <a:pt x="3" y="198"/>
                        <a:pt x="9" y="195"/>
                      </a:cubicBezTo>
                      <a:cubicBezTo>
                        <a:pt x="13" y="193"/>
                        <a:pt x="17" y="190"/>
                        <a:pt x="21" y="187"/>
                      </a:cubicBezTo>
                      <a:cubicBezTo>
                        <a:pt x="21" y="187"/>
                        <a:pt x="22" y="186"/>
                        <a:pt x="22" y="185"/>
                      </a:cubicBezTo>
                      <a:cubicBezTo>
                        <a:pt x="21" y="185"/>
                        <a:pt x="21" y="184"/>
                        <a:pt x="20" y="184"/>
                      </a:cubicBezTo>
                      <a:cubicBezTo>
                        <a:pt x="16" y="185"/>
                        <a:pt x="13" y="184"/>
                        <a:pt x="11" y="181"/>
                      </a:cubicBezTo>
                      <a:cubicBezTo>
                        <a:pt x="6" y="174"/>
                        <a:pt x="5" y="167"/>
                        <a:pt x="5" y="159"/>
                      </a:cubicBezTo>
                      <a:cubicBezTo>
                        <a:pt x="5" y="149"/>
                        <a:pt x="5" y="139"/>
                        <a:pt x="6" y="129"/>
                      </a:cubicBezTo>
                      <a:cubicBezTo>
                        <a:pt x="6" y="123"/>
                        <a:pt x="6" y="117"/>
                        <a:pt x="10" y="112"/>
                      </a:cubicBezTo>
                      <a:cubicBezTo>
                        <a:pt x="15" y="105"/>
                        <a:pt x="22" y="99"/>
                        <a:pt x="28" y="93"/>
                      </a:cubicBezTo>
                      <a:cubicBezTo>
                        <a:pt x="31" y="90"/>
                        <a:pt x="34" y="89"/>
                        <a:pt x="37" y="86"/>
                      </a:cubicBezTo>
                      <a:cubicBezTo>
                        <a:pt x="39" y="85"/>
                        <a:pt x="40" y="84"/>
                        <a:pt x="43" y="85"/>
                      </a:cubicBezTo>
                      <a:cubicBezTo>
                        <a:pt x="47" y="86"/>
                        <a:pt x="50" y="84"/>
                        <a:pt x="52" y="79"/>
                      </a:cubicBezTo>
                      <a:cubicBezTo>
                        <a:pt x="50" y="81"/>
                        <a:pt x="49" y="82"/>
                        <a:pt x="47" y="83"/>
                      </a:cubicBezTo>
                      <a:cubicBezTo>
                        <a:pt x="47" y="77"/>
                        <a:pt x="46" y="72"/>
                        <a:pt x="46" y="67"/>
                      </a:cubicBezTo>
                      <a:cubicBezTo>
                        <a:pt x="47" y="68"/>
                        <a:pt x="48" y="69"/>
                        <a:pt x="48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9" y="68"/>
                        <a:pt x="49" y="68"/>
                        <a:pt x="49" y="67"/>
                      </a:cubicBezTo>
                      <a:cubicBezTo>
                        <a:pt x="47" y="65"/>
                        <a:pt x="47" y="62"/>
                        <a:pt x="49" y="59"/>
                      </a:cubicBezTo>
                      <a:cubicBezTo>
                        <a:pt x="52" y="55"/>
                        <a:pt x="56" y="51"/>
                        <a:pt x="60" y="47"/>
                      </a:cubicBezTo>
                      <a:cubicBezTo>
                        <a:pt x="68" y="38"/>
                        <a:pt x="76" y="29"/>
                        <a:pt x="84" y="20"/>
                      </a:cubicBezTo>
                      <a:cubicBezTo>
                        <a:pt x="86" y="18"/>
                        <a:pt x="87" y="15"/>
                        <a:pt x="90" y="14"/>
                      </a:cubicBezTo>
                      <a:cubicBezTo>
                        <a:pt x="97" y="9"/>
                        <a:pt x="106" y="8"/>
                        <a:pt x="115" y="7"/>
                      </a:cubicBezTo>
                      <a:cubicBezTo>
                        <a:pt x="127" y="6"/>
                        <a:pt x="138" y="4"/>
                        <a:pt x="149" y="3"/>
                      </a:cubicBezTo>
                      <a:cubicBezTo>
                        <a:pt x="161" y="2"/>
                        <a:pt x="174" y="1"/>
                        <a:pt x="186" y="0"/>
                      </a:cubicBezTo>
                      <a:cubicBezTo>
                        <a:pt x="190" y="0"/>
                        <a:pt x="193" y="2"/>
                        <a:pt x="195" y="6"/>
                      </a:cubicBezTo>
                      <a:cubicBezTo>
                        <a:pt x="197" y="8"/>
                        <a:pt x="198" y="11"/>
                        <a:pt x="199" y="14"/>
                      </a:cubicBezTo>
                      <a:cubicBezTo>
                        <a:pt x="201" y="20"/>
                        <a:pt x="202" y="25"/>
                        <a:pt x="202" y="31"/>
                      </a:cubicBezTo>
                      <a:cubicBezTo>
                        <a:pt x="203" y="34"/>
                        <a:pt x="203" y="38"/>
                        <a:pt x="203" y="42"/>
                      </a:cubicBezTo>
                      <a:cubicBezTo>
                        <a:pt x="204" y="41"/>
                        <a:pt x="204" y="41"/>
                        <a:pt x="205" y="40"/>
                      </a:cubicBezTo>
                      <a:cubicBezTo>
                        <a:pt x="207" y="37"/>
                        <a:pt x="209" y="34"/>
                        <a:pt x="211" y="31"/>
                      </a:cubicBezTo>
                      <a:cubicBezTo>
                        <a:pt x="212" y="28"/>
                        <a:pt x="214" y="27"/>
                        <a:pt x="218" y="27"/>
                      </a:cubicBezTo>
                      <a:cubicBezTo>
                        <a:pt x="225" y="28"/>
                        <a:pt x="231" y="29"/>
                        <a:pt x="238" y="30"/>
                      </a:cubicBezTo>
                      <a:cubicBezTo>
                        <a:pt x="243" y="31"/>
                        <a:pt x="248" y="31"/>
                        <a:pt x="253" y="32"/>
                      </a:cubicBezTo>
                      <a:cubicBezTo>
                        <a:pt x="260" y="32"/>
                        <a:pt x="266" y="35"/>
                        <a:pt x="272" y="38"/>
                      </a:cubicBezTo>
                      <a:cubicBezTo>
                        <a:pt x="277" y="41"/>
                        <a:pt x="281" y="43"/>
                        <a:pt x="284" y="47"/>
                      </a:cubicBezTo>
                      <a:cubicBezTo>
                        <a:pt x="291" y="56"/>
                        <a:pt x="297" y="65"/>
                        <a:pt x="302" y="74"/>
                      </a:cubicBezTo>
                    </a:path>
                  </a:pathLst>
                </a:custGeom>
                <a:solidFill>
                  <a:srgbClr val="E289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9" y="563"/>
                  <a:ext cx="70" cy="92"/>
                </a:xfrm>
                <a:custGeom>
                  <a:avLst/>
                  <a:gdLst>
                    <a:gd name="T0" fmla="*/ 76 w 85"/>
                    <a:gd name="T1" fmla="*/ 13 h 113"/>
                    <a:gd name="T2" fmla="*/ 83 w 85"/>
                    <a:gd name="T3" fmla="*/ 15 h 113"/>
                    <a:gd name="T4" fmla="*/ 85 w 85"/>
                    <a:gd name="T5" fmla="*/ 12 h 113"/>
                    <a:gd name="T6" fmla="*/ 83 w 85"/>
                    <a:gd name="T7" fmla="*/ 8 h 113"/>
                    <a:gd name="T8" fmla="*/ 72 w 85"/>
                    <a:gd name="T9" fmla="*/ 1 h 113"/>
                    <a:gd name="T10" fmla="*/ 58 w 85"/>
                    <a:gd name="T11" fmla="*/ 3 h 113"/>
                    <a:gd name="T12" fmla="*/ 48 w 85"/>
                    <a:gd name="T13" fmla="*/ 6 h 113"/>
                    <a:gd name="T14" fmla="*/ 36 w 85"/>
                    <a:gd name="T15" fmla="*/ 11 h 113"/>
                    <a:gd name="T16" fmla="*/ 20 w 85"/>
                    <a:gd name="T17" fmla="*/ 17 h 113"/>
                    <a:gd name="T18" fmla="*/ 14 w 85"/>
                    <a:gd name="T19" fmla="*/ 23 h 113"/>
                    <a:gd name="T20" fmla="*/ 5 w 85"/>
                    <a:gd name="T21" fmla="*/ 36 h 113"/>
                    <a:gd name="T22" fmla="*/ 1 w 85"/>
                    <a:gd name="T23" fmla="*/ 53 h 113"/>
                    <a:gd name="T24" fmla="*/ 3 w 85"/>
                    <a:gd name="T25" fmla="*/ 73 h 113"/>
                    <a:gd name="T26" fmla="*/ 14 w 85"/>
                    <a:gd name="T27" fmla="*/ 94 h 113"/>
                    <a:gd name="T28" fmla="*/ 32 w 85"/>
                    <a:gd name="T29" fmla="*/ 113 h 113"/>
                    <a:gd name="T30" fmla="*/ 35 w 85"/>
                    <a:gd name="T31" fmla="*/ 113 h 113"/>
                    <a:gd name="T32" fmla="*/ 34 w 85"/>
                    <a:gd name="T33" fmla="*/ 112 h 113"/>
                    <a:gd name="T34" fmla="*/ 31 w 85"/>
                    <a:gd name="T35" fmla="*/ 109 h 113"/>
                    <a:gd name="T36" fmla="*/ 33 w 85"/>
                    <a:gd name="T37" fmla="*/ 110 h 113"/>
                    <a:gd name="T38" fmla="*/ 33 w 85"/>
                    <a:gd name="T39" fmla="*/ 110 h 113"/>
                    <a:gd name="T40" fmla="*/ 21 w 85"/>
                    <a:gd name="T41" fmla="*/ 96 h 113"/>
                    <a:gd name="T42" fmla="*/ 22 w 85"/>
                    <a:gd name="T43" fmla="*/ 95 h 113"/>
                    <a:gd name="T44" fmla="*/ 25 w 85"/>
                    <a:gd name="T45" fmla="*/ 98 h 113"/>
                    <a:gd name="T46" fmla="*/ 17 w 85"/>
                    <a:gd name="T47" fmla="*/ 75 h 113"/>
                    <a:gd name="T48" fmla="*/ 24 w 85"/>
                    <a:gd name="T49" fmla="*/ 76 h 113"/>
                    <a:gd name="T50" fmla="*/ 49 w 85"/>
                    <a:gd name="T51" fmla="*/ 75 h 113"/>
                    <a:gd name="T52" fmla="*/ 64 w 85"/>
                    <a:gd name="T53" fmla="*/ 68 h 113"/>
                    <a:gd name="T54" fmla="*/ 68 w 85"/>
                    <a:gd name="T55" fmla="*/ 48 h 113"/>
                    <a:gd name="T56" fmla="*/ 63 w 85"/>
                    <a:gd name="T57" fmla="*/ 28 h 113"/>
                    <a:gd name="T58" fmla="*/ 57 w 85"/>
                    <a:gd name="T59" fmla="*/ 16 h 113"/>
                    <a:gd name="T60" fmla="*/ 76 w 85"/>
                    <a:gd name="T61" fmla="*/ 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5" h="113">
                      <a:moveTo>
                        <a:pt x="76" y="13"/>
                      </a:moveTo>
                      <a:cubicBezTo>
                        <a:pt x="78" y="14"/>
                        <a:pt x="81" y="14"/>
                        <a:pt x="83" y="15"/>
                      </a:cubicBezTo>
                      <a:cubicBezTo>
                        <a:pt x="85" y="15"/>
                        <a:pt x="85" y="14"/>
                        <a:pt x="85" y="12"/>
                      </a:cubicBezTo>
                      <a:cubicBezTo>
                        <a:pt x="85" y="11"/>
                        <a:pt x="84" y="9"/>
                        <a:pt x="83" y="8"/>
                      </a:cubicBezTo>
                      <a:cubicBezTo>
                        <a:pt x="81" y="2"/>
                        <a:pt x="76" y="2"/>
                        <a:pt x="72" y="1"/>
                      </a:cubicBezTo>
                      <a:cubicBezTo>
                        <a:pt x="68" y="0"/>
                        <a:pt x="63" y="2"/>
                        <a:pt x="58" y="3"/>
                      </a:cubicBezTo>
                      <a:cubicBezTo>
                        <a:pt x="55" y="4"/>
                        <a:pt x="52" y="5"/>
                        <a:pt x="48" y="6"/>
                      </a:cubicBezTo>
                      <a:cubicBezTo>
                        <a:pt x="44" y="7"/>
                        <a:pt x="40" y="9"/>
                        <a:pt x="36" y="11"/>
                      </a:cubicBezTo>
                      <a:cubicBezTo>
                        <a:pt x="31" y="13"/>
                        <a:pt x="25" y="13"/>
                        <a:pt x="20" y="17"/>
                      </a:cubicBezTo>
                      <a:cubicBezTo>
                        <a:pt x="18" y="19"/>
                        <a:pt x="16" y="21"/>
                        <a:pt x="14" y="23"/>
                      </a:cubicBezTo>
                      <a:cubicBezTo>
                        <a:pt x="9" y="26"/>
                        <a:pt x="6" y="30"/>
                        <a:pt x="5" y="36"/>
                      </a:cubicBezTo>
                      <a:cubicBezTo>
                        <a:pt x="3" y="41"/>
                        <a:pt x="2" y="47"/>
                        <a:pt x="1" y="53"/>
                      </a:cubicBezTo>
                      <a:cubicBezTo>
                        <a:pt x="0" y="60"/>
                        <a:pt x="0" y="66"/>
                        <a:pt x="3" y="73"/>
                      </a:cubicBezTo>
                      <a:cubicBezTo>
                        <a:pt x="6" y="80"/>
                        <a:pt x="9" y="87"/>
                        <a:pt x="14" y="94"/>
                      </a:cubicBezTo>
                      <a:cubicBezTo>
                        <a:pt x="19" y="101"/>
                        <a:pt x="26" y="107"/>
                        <a:pt x="32" y="113"/>
                      </a:cubicBezTo>
                      <a:cubicBezTo>
                        <a:pt x="33" y="113"/>
                        <a:pt x="34" y="113"/>
                        <a:pt x="35" y="113"/>
                      </a:cubicBezTo>
                      <a:cubicBezTo>
                        <a:pt x="34" y="112"/>
                        <a:pt x="34" y="112"/>
                        <a:pt x="34" y="112"/>
                      </a:cubicBezTo>
                      <a:cubicBezTo>
                        <a:pt x="33" y="112"/>
                        <a:pt x="33" y="112"/>
                        <a:pt x="31" y="109"/>
                      </a:cubicBezTo>
                      <a:cubicBezTo>
                        <a:pt x="32" y="109"/>
                        <a:pt x="32" y="110"/>
                        <a:pt x="33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29" y="105"/>
                        <a:pt x="25" y="100"/>
                        <a:pt x="21" y="96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3" y="96"/>
                        <a:pt x="24" y="97"/>
                        <a:pt x="25" y="98"/>
                      </a:cubicBezTo>
                      <a:cubicBezTo>
                        <a:pt x="22" y="91"/>
                        <a:pt x="20" y="83"/>
                        <a:pt x="17" y="75"/>
                      </a:cubicBezTo>
                      <a:cubicBezTo>
                        <a:pt x="20" y="75"/>
                        <a:pt x="22" y="76"/>
                        <a:pt x="24" y="76"/>
                      </a:cubicBezTo>
                      <a:cubicBezTo>
                        <a:pt x="33" y="76"/>
                        <a:pt x="41" y="76"/>
                        <a:pt x="49" y="75"/>
                      </a:cubicBezTo>
                      <a:cubicBezTo>
                        <a:pt x="55" y="75"/>
                        <a:pt x="61" y="74"/>
                        <a:pt x="64" y="68"/>
                      </a:cubicBezTo>
                      <a:cubicBezTo>
                        <a:pt x="67" y="62"/>
                        <a:pt x="68" y="55"/>
                        <a:pt x="68" y="48"/>
                      </a:cubicBezTo>
                      <a:cubicBezTo>
                        <a:pt x="67" y="41"/>
                        <a:pt x="64" y="35"/>
                        <a:pt x="63" y="28"/>
                      </a:cubicBezTo>
                      <a:cubicBezTo>
                        <a:pt x="62" y="23"/>
                        <a:pt x="61" y="19"/>
                        <a:pt x="57" y="16"/>
                      </a:cubicBezTo>
                      <a:cubicBezTo>
                        <a:pt x="63" y="13"/>
                        <a:pt x="69" y="10"/>
                        <a:pt x="76" y="13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91" y="518"/>
                  <a:ext cx="79" cy="112"/>
                </a:xfrm>
                <a:custGeom>
                  <a:avLst/>
                  <a:gdLst>
                    <a:gd name="T0" fmla="*/ 19 w 97"/>
                    <a:gd name="T1" fmla="*/ 138 h 138"/>
                    <a:gd name="T2" fmla="*/ 19 w 97"/>
                    <a:gd name="T3" fmla="*/ 137 h 138"/>
                    <a:gd name="T4" fmla="*/ 23 w 97"/>
                    <a:gd name="T5" fmla="*/ 112 h 138"/>
                    <a:gd name="T6" fmla="*/ 23 w 97"/>
                    <a:gd name="T7" fmla="*/ 107 h 138"/>
                    <a:gd name="T8" fmla="*/ 31 w 97"/>
                    <a:gd name="T9" fmla="*/ 80 h 138"/>
                    <a:gd name="T10" fmla="*/ 40 w 97"/>
                    <a:gd name="T11" fmla="*/ 54 h 138"/>
                    <a:gd name="T12" fmla="*/ 44 w 97"/>
                    <a:gd name="T13" fmla="*/ 48 h 138"/>
                    <a:gd name="T14" fmla="*/ 62 w 97"/>
                    <a:gd name="T15" fmla="*/ 27 h 138"/>
                    <a:gd name="T16" fmla="*/ 86 w 97"/>
                    <a:gd name="T17" fmla="*/ 10 h 138"/>
                    <a:gd name="T18" fmla="*/ 89 w 97"/>
                    <a:gd name="T19" fmla="*/ 9 h 138"/>
                    <a:gd name="T20" fmla="*/ 97 w 97"/>
                    <a:gd name="T21" fmla="*/ 0 h 138"/>
                    <a:gd name="T22" fmla="*/ 86 w 97"/>
                    <a:gd name="T23" fmla="*/ 2 h 138"/>
                    <a:gd name="T24" fmla="*/ 56 w 97"/>
                    <a:gd name="T25" fmla="*/ 16 h 138"/>
                    <a:gd name="T26" fmla="*/ 38 w 97"/>
                    <a:gd name="T27" fmla="*/ 22 h 138"/>
                    <a:gd name="T28" fmla="*/ 34 w 97"/>
                    <a:gd name="T29" fmla="*/ 24 h 138"/>
                    <a:gd name="T30" fmla="*/ 24 w 97"/>
                    <a:gd name="T31" fmla="*/ 31 h 138"/>
                    <a:gd name="T32" fmla="*/ 23 w 97"/>
                    <a:gd name="T33" fmla="*/ 31 h 138"/>
                    <a:gd name="T34" fmla="*/ 19 w 97"/>
                    <a:gd name="T35" fmla="*/ 33 h 138"/>
                    <a:gd name="T36" fmla="*/ 5 w 97"/>
                    <a:gd name="T37" fmla="*/ 57 h 138"/>
                    <a:gd name="T38" fmla="*/ 1 w 97"/>
                    <a:gd name="T39" fmla="*/ 75 h 138"/>
                    <a:gd name="T40" fmla="*/ 3 w 97"/>
                    <a:gd name="T41" fmla="*/ 79 h 138"/>
                    <a:gd name="T42" fmla="*/ 8 w 97"/>
                    <a:gd name="T43" fmla="*/ 87 h 138"/>
                    <a:gd name="T44" fmla="*/ 8 w 97"/>
                    <a:gd name="T45" fmla="*/ 92 h 138"/>
                    <a:gd name="T46" fmla="*/ 9 w 97"/>
                    <a:gd name="T47" fmla="*/ 100 h 138"/>
                    <a:gd name="T48" fmla="*/ 8 w 97"/>
                    <a:gd name="T49" fmla="*/ 104 h 138"/>
                    <a:gd name="T50" fmla="*/ 10 w 97"/>
                    <a:gd name="T51" fmla="*/ 115 h 138"/>
                    <a:gd name="T52" fmla="*/ 12 w 97"/>
                    <a:gd name="T53" fmla="*/ 125 h 138"/>
                    <a:gd name="T54" fmla="*/ 15 w 97"/>
                    <a:gd name="T55" fmla="*/ 130 h 138"/>
                    <a:gd name="T56" fmla="*/ 18 w 97"/>
                    <a:gd name="T57" fmla="*/ 134 h 138"/>
                    <a:gd name="T58" fmla="*/ 20 w 97"/>
                    <a:gd name="T59" fmla="*/ 134 h 138"/>
                    <a:gd name="T60" fmla="*/ 17 w 97"/>
                    <a:gd name="T61" fmla="*/ 138 h 138"/>
                    <a:gd name="T62" fmla="*/ 19 w 97"/>
                    <a:gd name="T63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7" h="138">
                      <a:moveTo>
                        <a:pt x="19" y="138"/>
                      </a:moveTo>
                      <a:cubicBezTo>
                        <a:pt x="19" y="137"/>
                        <a:pt x="19" y="137"/>
                        <a:pt x="19" y="137"/>
                      </a:cubicBezTo>
                      <a:cubicBezTo>
                        <a:pt x="21" y="129"/>
                        <a:pt x="22" y="120"/>
                        <a:pt x="23" y="112"/>
                      </a:cubicBezTo>
                      <a:cubicBezTo>
                        <a:pt x="23" y="110"/>
                        <a:pt x="23" y="109"/>
                        <a:pt x="23" y="107"/>
                      </a:cubicBezTo>
                      <a:cubicBezTo>
                        <a:pt x="26" y="98"/>
                        <a:pt x="29" y="89"/>
                        <a:pt x="31" y="80"/>
                      </a:cubicBezTo>
                      <a:cubicBezTo>
                        <a:pt x="34" y="72"/>
                        <a:pt x="37" y="63"/>
                        <a:pt x="40" y="54"/>
                      </a:cubicBezTo>
                      <a:cubicBezTo>
                        <a:pt x="41" y="52"/>
                        <a:pt x="43" y="50"/>
                        <a:pt x="44" y="48"/>
                      </a:cubicBezTo>
                      <a:cubicBezTo>
                        <a:pt x="48" y="40"/>
                        <a:pt x="54" y="33"/>
                        <a:pt x="62" y="27"/>
                      </a:cubicBezTo>
                      <a:cubicBezTo>
                        <a:pt x="70" y="22"/>
                        <a:pt x="78" y="16"/>
                        <a:pt x="86" y="10"/>
                      </a:cubicBezTo>
                      <a:cubicBezTo>
                        <a:pt x="87" y="10"/>
                        <a:pt x="88" y="9"/>
                        <a:pt x="89" y="9"/>
                      </a:cubicBezTo>
                      <a:cubicBezTo>
                        <a:pt x="92" y="6"/>
                        <a:pt x="95" y="5"/>
                        <a:pt x="97" y="0"/>
                      </a:cubicBezTo>
                      <a:cubicBezTo>
                        <a:pt x="93" y="1"/>
                        <a:pt x="89" y="0"/>
                        <a:pt x="86" y="2"/>
                      </a:cubicBezTo>
                      <a:cubicBezTo>
                        <a:pt x="76" y="6"/>
                        <a:pt x="66" y="11"/>
                        <a:pt x="56" y="16"/>
                      </a:cubicBezTo>
                      <a:cubicBezTo>
                        <a:pt x="50" y="19"/>
                        <a:pt x="44" y="20"/>
                        <a:pt x="38" y="22"/>
                      </a:cubicBezTo>
                      <a:cubicBezTo>
                        <a:pt x="37" y="23"/>
                        <a:pt x="35" y="23"/>
                        <a:pt x="34" y="24"/>
                      </a:cubicBezTo>
                      <a:cubicBezTo>
                        <a:pt x="30" y="25"/>
                        <a:pt x="26" y="27"/>
                        <a:pt x="24" y="31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1" y="32"/>
                        <a:pt x="20" y="32"/>
                        <a:pt x="19" y="33"/>
                      </a:cubicBezTo>
                      <a:cubicBezTo>
                        <a:pt x="12" y="40"/>
                        <a:pt x="9" y="48"/>
                        <a:pt x="5" y="57"/>
                      </a:cubicBezTo>
                      <a:cubicBezTo>
                        <a:pt x="2" y="63"/>
                        <a:pt x="0" y="69"/>
                        <a:pt x="1" y="75"/>
                      </a:cubicBezTo>
                      <a:cubicBezTo>
                        <a:pt x="1" y="77"/>
                        <a:pt x="2" y="78"/>
                        <a:pt x="3" y="79"/>
                      </a:cubicBezTo>
                      <a:cubicBezTo>
                        <a:pt x="5" y="82"/>
                        <a:pt x="8" y="83"/>
                        <a:pt x="8" y="87"/>
                      </a:cubicBezTo>
                      <a:cubicBezTo>
                        <a:pt x="7" y="89"/>
                        <a:pt x="8" y="91"/>
                        <a:pt x="8" y="92"/>
                      </a:cubicBezTo>
                      <a:cubicBezTo>
                        <a:pt x="8" y="95"/>
                        <a:pt x="9" y="97"/>
                        <a:pt x="9" y="100"/>
                      </a:cubicBezTo>
                      <a:cubicBezTo>
                        <a:pt x="9" y="101"/>
                        <a:pt x="8" y="102"/>
                        <a:pt x="8" y="104"/>
                      </a:cubicBezTo>
                      <a:cubicBezTo>
                        <a:pt x="8" y="107"/>
                        <a:pt x="8" y="112"/>
                        <a:pt x="10" y="115"/>
                      </a:cubicBezTo>
                      <a:cubicBezTo>
                        <a:pt x="10" y="118"/>
                        <a:pt x="9" y="122"/>
                        <a:pt x="12" y="125"/>
                      </a:cubicBezTo>
                      <a:cubicBezTo>
                        <a:pt x="14" y="126"/>
                        <a:pt x="14" y="128"/>
                        <a:pt x="15" y="130"/>
                      </a:cubicBezTo>
                      <a:cubicBezTo>
                        <a:pt x="16" y="131"/>
                        <a:pt x="17" y="133"/>
                        <a:pt x="18" y="134"/>
                      </a:cubicBezTo>
                      <a:cubicBezTo>
                        <a:pt x="18" y="134"/>
                        <a:pt x="19" y="134"/>
                        <a:pt x="20" y="134"/>
                      </a:cubicBezTo>
                      <a:cubicBezTo>
                        <a:pt x="19" y="135"/>
                        <a:pt x="18" y="136"/>
                        <a:pt x="17" y="138"/>
                      </a:cubicBezTo>
                      <a:cubicBezTo>
                        <a:pt x="18" y="138"/>
                        <a:pt x="18" y="138"/>
                        <a:pt x="19" y="138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0" y="508"/>
                  <a:ext cx="76" cy="104"/>
                </a:xfrm>
                <a:custGeom>
                  <a:avLst/>
                  <a:gdLst>
                    <a:gd name="T0" fmla="*/ 59 w 93"/>
                    <a:gd name="T1" fmla="*/ 43 h 129"/>
                    <a:gd name="T2" fmla="*/ 62 w 93"/>
                    <a:gd name="T3" fmla="*/ 57 h 129"/>
                    <a:gd name="T4" fmla="*/ 63 w 93"/>
                    <a:gd name="T5" fmla="*/ 58 h 129"/>
                    <a:gd name="T6" fmla="*/ 67 w 93"/>
                    <a:gd name="T7" fmla="*/ 72 h 129"/>
                    <a:gd name="T8" fmla="*/ 69 w 93"/>
                    <a:gd name="T9" fmla="*/ 87 h 129"/>
                    <a:gd name="T10" fmla="*/ 69 w 93"/>
                    <a:gd name="T11" fmla="*/ 91 h 129"/>
                    <a:gd name="T12" fmla="*/ 67 w 93"/>
                    <a:gd name="T13" fmla="*/ 104 h 129"/>
                    <a:gd name="T14" fmla="*/ 68 w 93"/>
                    <a:gd name="T15" fmla="*/ 107 h 129"/>
                    <a:gd name="T16" fmla="*/ 69 w 93"/>
                    <a:gd name="T17" fmla="*/ 109 h 129"/>
                    <a:gd name="T18" fmla="*/ 68 w 93"/>
                    <a:gd name="T19" fmla="*/ 115 h 129"/>
                    <a:gd name="T20" fmla="*/ 72 w 93"/>
                    <a:gd name="T21" fmla="*/ 128 h 129"/>
                    <a:gd name="T22" fmla="*/ 76 w 93"/>
                    <a:gd name="T23" fmla="*/ 127 h 129"/>
                    <a:gd name="T24" fmla="*/ 78 w 93"/>
                    <a:gd name="T25" fmla="*/ 120 h 129"/>
                    <a:gd name="T26" fmla="*/ 88 w 93"/>
                    <a:gd name="T27" fmla="*/ 88 h 129"/>
                    <a:gd name="T28" fmla="*/ 92 w 93"/>
                    <a:gd name="T29" fmla="*/ 63 h 129"/>
                    <a:gd name="T30" fmla="*/ 81 w 93"/>
                    <a:gd name="T31" fmla="*/ 30 h 129"/>
                    <a:gd name="T32" fmla="*/ 78 w 93"/>
                    <a:gd name="T33" fmla="*/ 26 h 129"/>
                    <a:gd name="T34" fmla="*/ 71 w 93"/>
                    <a:gd name="T35" fmla="*/ 20 h 129"/>
                    <a:gd name="T36" fmla="*/ 64 w 93"/>
                    <a:gd name="T37" fmla="*/ 17 h 129"/>
                    <a:gd name="T38" fmla="*/ 44 w 93"/>
                    <a:gd name="T39" fmla="*/ 11 h 129"/>
                    <a:gd name="T40" fmla="*/ 26 w 93"/>
                    <a:gd name="T41" fmla="*/ 6 h 129"/>
                    <a:gd name="T42" fmla="*/ 3 w 93"/>
                    <a:gd name="T43" fmla="*/ 2 h 129"/>
                    <a:gd name="T44" fmla="*/ 0 w 93"/>
                    <a:gd name="T45" fmla="*/ 4 h 129"/>
                    <a:gd name="T46" fmla="*/ 2 w 93"/>
                    <a:gd name="T47" fmla="*/ 7 h 129"/>
                    <a:gd name="T48" fmla="*/ 7 w 93"/>
                    <a:gd name="T49" fmla="*/ 9 h 129"/>
                    <a:gd name="T50" fmla="*/ 19 w 93"/>
                    <a:gd name="T51" fmla="*/ 16 h 129"/>
                    <a:gd name="T52" fmla="*/ 20 w 93"/>
                    <a:gd name="T53" fmla="*/ 16 h 129"/>
                    <a:gd name="T54" fmla="*/ 32 w 93"/>
                    <a:gd name="T55" fmla="*/ 21 h 129"/>
                    <a:gd name="T56" fmla="*/ 44 w 93"/>
                    <a:gd name="T57" fmla="*/ 25 h 129"/>
                    <a:gd name="T58" fmla="*/ 55 w 93"/>
                    <a:gd name="T59" fmla="*/ 34 h 129"/>
                    <a:gd name="T60" fmla="*/ 59 w 93"/>
                    <a:gd name="T61" fmla="*/ 43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3" h="129">
                      <a:moveTo>
                        <a:pt x="59" y="43"/>
                      </a:moveTo>
                      <a:cubicBezTo>
                        <a:pt x="60" y="47"/>
                        <a:pt x="64" y="51"/>
                        <a:pt x="62" y="57"/>
                      </a:cubicBezTo>
                      <a:cubicBezTo>
                        <a:pt x="62" y="57"/>
                        <a:pt x="63" y="58"/>
                        <a:pt x="63" y="58"/>
                      </a:cubicBezTo>
                      <a:cubicBezTo>
                        <a:pt x="66" y="62"/>
                        <a:pt x="67" y="67"/>
                        <a:pt x="67" y="72"/>
                      </a:cubicBezTo>
                      <a:cubicBezTo>
                        <a:pt x="67" y="77"/>
                        <a:pt x="68" y="82"/>
                        <a:pt x="69" y="87"/>
                      </a:cubicBezTo>
                      <a:cubicBezTo>
                        <a:pt x="69" y="88"/>
                        <a:pt x="69" y="90"/>
                        <a:pt x="69" y="91"/>
                      </a:cubicBezTo>
                      <a:cubicBezTo>
                        <a:pt x="68" y="95"/>
                        <a:pt x="68" y="100"/>
                        <a:pt x="67" y="104"/>
                      </a:cubicBezTo>
                      <a:cubicBezTo>
                        <a:pt x="67" y="105"/>
                        <a:pt x="68" y="106"/>
                        <a:pt x="68" y="107"/>
                      </a:cubicBezTo>
                      <a:cubicBezTo>
                        <a:pt x="68" y="108"/>
                        <a:pt x="69" y="108"/>
                        <a:pt x="69" y="109"/>
                      </a:cubicBezTo>
                      <a:cubicBezTo>
                        <a:pt x="68" y="111"/>
                        <a:pt x="68" y="113"/>
                        <a:pt x="68" y="115"/>
                      </a:cubicBezTo>
                      <a:cubicBezTo>
                        <a:pt x="68" y="120"/>
                        <a:pt x="67" y="124"/>
                        <a:pt x="72" y="128"/>
                      </a:cubicBezTo>
                      <a:cubicBezTo>
                        <a:pt x="74" y="129"/>
                        <a:pt x="75" y="129"/>
                        <a:pt x="76" y="127"/>
                      </a:cubicBezTo>
                      <a:cubicBezTo>
                        <a:pt x="77" y="125"/>
                        <a:pt x="77" y="122"/>
                        <a:pt x="78" y="120"/>
                      </a:cubicBezTo>
                      <a:cubicBezTo>
                        <a:pt x="82" y="109"/>
                        <a:pt x="86" y="99"/>
                        <a:pt x="88" y="88"/>
                      </a:cubicBezTo>
                      <a:cubicBezTo>
                        <a:pt x="89" y="79"/>
                        <a:pt x="91" y="71"/>
                        <a:pt x="92" y="63"/>
                      </a:cubicBezTo>
                      <a:cubicBezTo>
                        <a:pt x="93" y="50"/>
                        <a:pt x="89" y="39"/>
                        <a:pt x="81" y="30"/>
                      </a:cubicBezTo>
                      <a:cubicBezTo>
                        <a:pt x="80" y="28"/>
                        <a:pt x="79" y="27"/>
                        <a:pt x="78" y="26"/>
                      </a:cubicBezTo>
                      <a:cubicBezTo>
                        <a:pt x="75" y="24"/>
                        <a:pt x="73" y="22"/>
                        <a:pt x="71" y="20"/>
                      </a:cubicBezTo>
                      <a:cubicBezTo>
                        <a:pt x="69" y="19"/>
                        <a:pt x="66" y="18"/>
                        <a:pt x="64" y="17"/>
                      </a:cubicBezTo>
                      <a:cubicBezTo>
                        <a:pt x="57" y="15"/>
                        <a:pt x="51" y="13"/>
                        <a:pt x="44" y="11"/>
                      </a:cubicBezTo>
                      <a:cubicBezTo>
                        <a:pt x="38" y="9"/>
                        <a:pt x="32" y="8"/>
                        <a:pt x="26" y="6"/>
                      </a:cubicBezTo>
                      <a:cubicBezTo>
                        <a:pt x="19" y="3"/>
                        <a:pt x="11" y="0"/>
                        <a:pt x="3" y="2"/>
                      </a:cubicBezTo>
                      <a:cubicBezTo>
                        <a:pt x="2" y="3"/>
                        <a:pt x="0" y="3"/>
                        <a:pt x="0" y="4"/>
                      </a:cubicBezTo>
                      <a:cubicBezTo>
                        <a:pt x="0" y="5"/>
                        <a:pt x="1" y="6"/>
                        <a:pt x="2" y="7"/>
                      </a:cubicBezTo>
                      <a:cubicBezTo>
                        <a:pt x="3" y="8"/>
                        <a:pt x="5" y="8"/>
                        <a:pt x="7" y="9"/>
                      </a:cubicBezTo>
                      <a:cubicBezTo>
                        <a:pt x="11" y="11"/>
                        <a:pt x="17" y="9"/>
                        <a:pt x="19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4" y="18"/>
                        <a:pt x="28" y="20"/>
                        <a:pt x="32" y="21"/>
                      </a:cubicBezTo>
                      <a:cubicBezTo>
                        <a:pt x="36" y="23"/>
                        <a:pt x="40" y="23"/>
                        <a:pt x="44" y="25"/>
                      </a:cubicBezTo>
                      <a:cubicBezTo>
                        <a:pt x="48" y="27"/>
                        <a:pt x="53" y="29"/>
                        <a:pt x="55" y="34"/>
                      </a:cubicBezTo>
                      <a:cubicBezTo>
                        <a:pt x="56" y="37"/>
                        <a:pt x="58" y="40"/>
                        <a:pt x="59" y="43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86" y="618"/>
                  <a:ext cx="81" cy="84"/>
                </a:xfrm>
                <a:custGeom>
                  <a:avLst/>
                  <a:gdLst>
                    <a:gd name="T0" fmla="*/ 30 w 100"/>
                    <a:gd name="T1" fmla="*/ 90 h 104"/>
                    <a:gd name="T2" fmla="*/ 48 w 100"/>
                    <a:gd name="T3" fmla="*/ 92 h 104"/>
                    <a:gd name="T4" fmla="*/ 52 w 100"/>
                    <a:gd name="T5" fmla="*/ 92 h 104"/>
                    <a:gd name="T6" fmla="*/ 59 w 100"/>
                    <a:gd name="T7" fmla="*/ 92 h 104"/>
                    <a:gd name="T8" fmla="*/ 69 w 100"/>
                    <a:gd name="T9" fmla="*/ 97 h 104"/>
                    <a:gd name="T10" fmla="*/ 72 w 100"/>
                    <a:gd name="T11" fmla="*/ 97 h 104"/>
                    <a:gd name="T12" fmla="*/ 75 w 100"/>
                    <a:gd name="T13" fmla="*/ 98 h 104"/>
                    <a:gd name="T14" fmla="*/ 80 w 100"/>
                    <a:gd name="T15" fmla="*/ 100 h 104"/>
                    <a:gd name="T16" fmla="*/ 90 w 100"/>
                    <a:gd name="T17" fmla="*/ 104 h 104"/>
                    <a:gd name="T18" fmla="*/ 93 w 100"/>
                    <a:gd name="T19" fmla="*/ 103 h 104"/>
                    <a:gd name="T20" fmla="*/ 95 w 100"/>
                    <a:gd name="T21" fmla="*/ 104 h 104"/>
                    <a:gd name="T22" fmla="*/ 100 w 100"/>
                    <a:gd name="T23" fmla="*/ 104 h 104"/>
                    <a:gd name="T24" fmla="*/ 99 w 100"/>
                    <a:gd name="T25" fmla="*/ 101 h 104"/>
                    <a:gd name="T26" fmla="*/ 85 w 100"/>
                    <a:gd name="T27" fmla="*/ 87 h 104"/>
                    <a:gd name="T28" fmla="*/ 72 w 100"/>
                    <a:gd name="T29" fmla="*/ 80 h 104"/>
                    <a:gd name="T30" fmla="*/ 56 w 100"/>
                    <a:gd name="T31" fmla="*/ 69 h 104"/>
                    <a:gd name="T32" fmla="*/ 38 w 100"/>
                    <a:gd name="T33" fmla="*/ 57 h 104"/>
                    <a:gd name="T34" fmla="*/ 31 w 100"/>
                    <a:gd name="T35" fmla="*/ 52 h 104"/>
                    <a:gd name="T36" fmla="*/ 14 w 100"/>
                    <a:gd name="T37" fmla="*/ 27 h 104"/>
                    <a:gd name="T38" fmla="*/ 6 w 100"/>
                    <a:gd name="T39" fmla="*/ 10 h 104"/>
                    <a:gd name="T40" fmla="*/ 2 w 100"/>
                    <a:gd name="T41" fmla="*/ 0 h 104"/>
                    <a:gd name="T42" fmla="*/ 0 w 100"/>
                    <a:gd name="T43" fmla="*/ 0 h 104"/>
                    <a:gd name="T44" fmla="*/ 1 w 100"/>
                    <a:gd name="T45" fmla="*/ 7 h 104"/>
                    <a:gd name="T46" fmla="*/ 0 w 100"/>
                    <a:gd name="T47" fmla="*/ 7 h 104"/>
                    <a:gd name="T48" fmla="*/ 0 w 100"/>
                    <a:gd name="T49" fmla="*/ 13 h 104"/>
                    <a:gd name="T50" fmla="*/ 1 w 100"/>
                    <a:gd name="T51" fmla="*/ 24 h 104"/>
                    <a:gd name="T52" fmla="*/ 3 w 100"/>
                    <a:gd name="T53" fmla="*/ 33 h 104"/>
                    <a:gd name="T54" fmla="*/ 4 w 100"/>
                    <a:gd name="T55" fmla="*/ 40 h 104"/>
                    <a:gd name="T56" fmla="*/ 7 w 100"/>
                    <a:gd name="T57" fmla="*/ 54 h 104"/>
                    <a:gd name="T58" fmla="*/ 7 w 100"/>
                    <a:gd name="T59" fmla="*/ 67 h 104"/>
                    <a:gd name="T60" fmla="*/ 11 w 100"/>
                    <a:gd name="T61" fmla="*/ 75 h 104"/>
                    <a:gd name="T62" fmla="*/ 17 w 100"/>
                    <a:gd name="T63" fmla="*/ 84 h 104"/>
                    <a:gd name="T64" fmla="*/ 30 w 100"/>
                    <a:gd name="T65" fmla="*/ 9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0" h="104">
                      <a:moveTo>
                        <a:pt x="30" y="90"/>
                      </a:moveTo>
                      <a:cubicBezTo>
                        <a:pt x="36" y="93"/>
                        <a:pt x="42" y="93"/>
                        <a:pt x="48" y="92"/>
                      </a:cubicBezTo>
                      <a:cubicBezTo>
                        <a:pt x="49" y="91"/>
                        <a:pt x="51" y="92"/>
                        <a:pt x="52" y="92"/>
                      </a:cubicBezTo>
                      <a:cubicBezTo>
                        <a:pt x="54" y="90"/>
                        <a:pt x="57" y="91"/>
                        <a:pt x="59" y="92"/>
                      </a:cubicBezTo>
                      <a:cubicBezTo>
                        <a:pt x="62" y="93"/>
                        <a:pt x="66" y="95"/>
                        <a:pt x="69" y="97"/>
                      </a:cubicBezTo>
                      <a:cubicBezTo>
                        <a:pt x="70" y="97"/>
                        <a:pt x="71" y="97"/>
                        <a:pt x="72" y="97"/>
                      </a:cubicBezTo>
                      <a:cubicBezTo>
                        <a:pt x="73" y="97"/>
                        <a:pt x="74" y="98"/>
                        <a:pt x="75" y="98"/>
                      </a:cubicBezTo>
                      <a:cubicBezTo>
                        <a:pt x="77" y="99"/>
                        <a:pt x="79" y="99"/>
                        <a:pt x="80" y="100"/>
                      </a:cubicBezTo>
                      <a:cubicBezTo>
                        <a:pt x="84" y="101"/>
                        <a:pt x="87" y="103"/>
                        <a:pt x="90" y="104"/>
                      </a:cubicBezTo>
                      <a:cubicBezTo>
                        <a:pt x="92" y="104"/>
                        <a:pt x="93" y="103"/>
                        <a:pt x="93" y="103"/>
                      </a:cubicBezTo>
                      <a:cubicBezTo>
                        <a:pt x="94" y="103"/>
                        <a:pt x="95" y="104"/>
                        <a:pt x="95" y="104"/>
                      </a:cubicBezTo>
                      <a:cubicBezTo>
                        <a:pt x="97" y="104"/>
                        <a:pt x="99" y="104"/>
                        <a:pt x="100" y="104"/>
                      </a:cubicBezTo>
                      <a:cubicBezTo>
                        <a:pt x="100" y="103"/>
                        <a:pt x="100" y="102"/>
                        <a:pt x="99" y="101"/>
                      </a:cubicBezTo>
                      <a:cubicBezTo>
                        <a:pt x="96" y="95"/>
                        <a:pt x="91" y="91"/>
                        <a:pt x="85" y="87"/>
                      </a:cubicBezTo>
                      <a:cubicBezTo>
                        <a:pt x="81" y="85"/>
                        <a:pt x="76" y="82"/>
                        <a:pt x="72" y="80"/>
                      </a:cubicBezTo>
                      <a:cubicBezTo>
                        <a:pt x="67" y="76"/>
                        <a:pt x="62" y="72"/>
                        <a:pt x="56" y="69"/>
                      </a:cubicBezTo>
                      <a:cubicBezTo>
                        <a:pt x="50" y="65"/>
                        <a:pt x="44" y="61"/>
                        <a:pt x="38" y="57"/>
                      </a:cubicBezTo>
                      <a:cubicBezTo>
                        <a:pt x="35" y="56"/>
                        <a:pt x="32" y="55"/>
                        <a:pt x="31" y="52"/>
                      </a:cubicBezTo>
                      <a:cubicBezTo>
                        <a:pt x="25" y="44"/>
                        <a:pt x="19" y="36"/>
                        <a:pt x="14" y="27"/>
                      </a:cubicBezTo>
                      <a:cubicBezTo>
                        <a:pt x="11" y="22"/>
                        <a:pt x="9" y="16"/>
                        <a:pt x="6" y="10"/>
                      </a:cubicBezTo>
                      <a:cubicBezTo>
                        <a:pt x="4" y="6"/>
                        <a:pt x="3" y="3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1" y="5"/>
                        <a:pt x="1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7"/>
                        <a:pt x="1" y="20"/>
                        <a:pt x="1" y="24"/>
                      </a:cubicBezTo>
                      <a:cubicBezTo>
                        <a:pt x="2" y="27"/>
                        <a:pt x="3" y="30"/>
                        <a:pt x="3" y="33"/>
                      </a:cubicBezTo>
                      <a:cubicBezTo>
                        <a:pt x="4" y="35"/>
                        <a:pt x="3" y="38"/>
                        <a:pt x="4" y="40"/>
                      </a:cubicBezTo>
                      <a:cubicBezTo>
                        <a:pt x="6" y="45"/>
                        <a:pt x="7" y="49"/>
                        <a:pt x="7" y="54"/>
                      </a:cubicBezTo>
                      <a:cubicBezTo>
                        <a:pt x="7" y="59"/>
                        <a:pt x="6" y="63"/>
                        <a:pt x="7" y="67"/>
                      </a:cubicBezTo>
                      <a:cubicBezTo>
                        <a:pt x="8" y="70"/>
                        <a:pt x="10" y="72"/>
                        <a:pt x="11" y="75"/>
                      </a:cubicBezTo>
                      <a:cubicBezTo>
                        <a:pt x="12" y="79"/>
                        <a:pt x="14" y="82"/>
                        <a:pt x="17" y="84"/>
                      </a:cubicBezTo>
                      <a:cubicBezTo>
                        <a:pt x="21" y="86"/>
                        <a:pt x="26" y="87"/>
                        <a:pt x="30" y="90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19" y="580"/>
                  <a:ext cx="56" cy="98"/>
                </a:xfrm>
                <a:custGeom>
                  <a:avLst/>
                  <a:gdLst>
                    <a:gd name="T0" fmla="*/ 69 w 69"/>
                    <a:gd name="T1" fmla="*/ 118 h 121"/>
                    <a:gd name="T2" fmla="*/ 63 w 69"/>
                    <a:gd name="T3" fmla="*/ 110 h 121"/>
                    <a:gd name="T4" fmla="*/ 45 w 69"/>
                    <a:gd name="T5" fmla="*/ 91 h 121"/>
                    <a:gd name="T6" fmla="*/ 35 w 69"/>
                    <a:gd name="T7" fmla="*/ 65 h 121"/>
                    <a:gd name="T8" fmla="*/ 37 w 69"/>
                    <a:gd name="T9" fmla="*/ 44 h 121"/>
                    <a:gd name="T10" fmla="*/ 39 w 69"/>
                    <a:gd name="T11" fmla="*/ 34 h 121"/>
                    <a:gd name="T12" fmla="*/ 42 w 69"/>
                    <a:gd name="T13" fmla="*/ 7 h 121"/>
                    <a:gd name="T14" fmla="*/ 44 w 69"/>
                    <a:gd name="T15" fmla="*/ 0 h 121"/>
                    <a:gd name="T16" fmla="*/ 39 w 69"/>
                    <a:gd name="T17" fmla="*/ 2 h 121"/>
                    <a:gd name="T18" fmla="*/ 27 w 69"/>
                    <a:gd name="T19" fmla="*/ 15 h 121"/>
                    <a:gd name="T20" fmla="*/ 24 w 69"/>
                    <a:gd name="T21" fmla="*/ 22 h 121"/>
                    <a:gd name="T22" fmla="*/ 23 w 69"/>
                    <a:gd name="T23" fmla="*/ 23 h 121"/>
                    <a:gd name="T24" fmla="*/ 20 w 69"/>
                    <a:gd name="T25" fmla="*/ 29 h 121"/>
                    <a:gd name="T26" fmla="*/ 9 w 69"/>
                    <a:gd name="T27" fmla="*/ 33 h 121"/>
                    <a:gd name="T28" fmla="*/ 9 w 69"/>
                    <a:gd name="T29" fmla="*/ 31 h 121"/>
                    <a:gd name="T30" fmla="*/ 3 w 69"/>
                    <a:gd name="T31" fmla="*/ 41 h 121"/>
                    <a:gd name="T32" fmla="*/ 0 w 69"/>
                    <a:gd name="T33" fmla="*/ 63 h 121"/>
                    <a:gd name="T34" fmla="*/ 5 w 69"/>
                    <a:gd name="T35" fmla="*/ 76 h 121"/>
                    <a:gd name="T36" fmla="*/ 13 w 69"/>
                    <a:gd name="T37" fmla="*/ 85 h 121"/>
                    <a:gd name="T38" fmla="*/ 22 w 69"/>
                    <a:gd name="T39" fmla="*/ 92 h 121"/>
                    <a:gd name="T40" fmla="*/ 43 w 69"/>
                    <a:gd name="T41" fmla="*/ 106 h 121"/>
                    <a:gd name="T42" fmla="*/ 52 w 69"/>
                    <a:gd name="T43" fmla="*/ 112 h 121"/>
                    <a:gd name="T44" fmla="*/ 63 w 69"/>
                    <a:gd name="T45" fmla="*/ 118 h 121"/>
                    <a:gd name="T46" fmla="*/ 69 w 69"/>
                    <a:gd name="T47" fmla="*/ 1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" h="121">
                      <a:moveTo>
                        <a:pt x="69" y="118"/>
                      </a:moveTo>
                      <a:cubicBezTo>
                        <a:pt x="67" y="116"/>
                        <a:pt x="66" y="113"/>
                        <a:pt x="63" y="110"/>
                      </a:cubicBezTo>
                      <a:cubicBezTo>
                        <a:pt x="57" y="103"/>
                        <a:pt x="51" y="97"/>
                        <a:pt x="45" y="91"/>
                      </a:cubicBezTo>
                      <a:cubicBezTo>
                        <a:pt x="38" y="83"/>
                        <a:pt x="34" y="75"/>
                        <a:pt x="35" y="65"/>
                      </a:cubicBezTo>
                      <a:cubicBezTo>
                        <a:pt x="35" y="58"/>
                        <a:pt x="36" y="51"/>
                        <a:pt x="37" y="44"/>
                      </a:cubicBezTo>
                      <a:cubicBezTo>
                        <a:pt x="37" y="41"/>
                        <a:pt x="39" y="37"/>
                        <a:pt x="39" y="34"/>
                      </a:cubicBezTo>
                      <a:cubicBezTo>
                        <a:pt x="40" y="25"/>
                        <a:pt x="39" y="16"/>
                        <a:pt x="42" y="7"/>
                      </a:cubicBezTo>
                      <a:cubicBezTo>
                        <a:pt x="43" y="5"/>
                        <a:pt x="43" y="3"/>
                        <a:pt x="44" y="0"/>
                      </a:cubicBezTo>
                      <a:cubicBezTo>
                        <a:pt x="42" y="1"/>
                        <a:pt x="40" y="2"/>
                        <a:pt x="39" y="2"/>
                      </a:cubicBezTo>
                      <a:cubicBezTo>
                        <a:pt x="34" y="5"/>
                        <a:pt x="29" y="8"/>
                        <a:pt x="27" y="15"/>
                      </a:cubicBezTo>
                      <a:cubicBezTo>
                        <a:pt x="27" y="17"/>
                        <a:pt x="27" y="21"/>
                        <a:pt x="24" y="22"/>
                      </a:cubicBezTo>
                      <a:cubicBezTo>
                        <a:pt x="24" y="22"/>
                        <a:pt x="24" y="23"/>
                        <a:pt x="23" y="23"/>
                      </a:cubicBezTo>
                      <a:cubicBezTo>
                        <a:pt x="22" y="25"/>
                        <a:pt x="21" y="28"/>
                        <a:pt x="20" y="29"/>
                      </a:cubicBezTo>
                      <a:cubicBezTo>
                        <a:pt x="16" y="31"/>
                        <a:pt x="12" y="32"/>
                        <a:pt x="9" y="33"/>
                      </a:cubicBezTo>
                      <a:cubicBezTo>
                        <a:pt x="9" y="32"/>
                        <a:pt x="9" y="32"/>
                        <a:pt x="9" y="31"/>
                      </a:cubicBezTo>
                      <a:cubicBezTo>
                        <a:pt x="6" y="34"/>
                        <a:pt x="4" y="37"/>
                        <a:pt x="3" y="41"/>
                      </a:cubicBezTo>
                      <a:cubicBezTo>
                        <a:pt x="2" y="48"/>
                        <a:pt x="1" y="55"/>
                        <a:pt x="0" y="63"/>
                      </a:cubicBezTo>
                      <a:cubicBezTo>
                        <a:pt x="0" y="68"/>
                        <a:pt x="1" y="73"/>
                        <a:pt x="5" y="76"/>
                      </a:cubicBezTo>
                      <a:cubicBezTo>
                        <a:pt x="8" y="79"/>
                        <a:pt x="10" y="82"/>
                        <a:pt x="13" y="85"/>
                      </a:cubicBezTo>
                      <a:cubicBezTo>
                        <a:pt x="16" y="88"/>
                        <a:pt x="19" y="90"/>
                        <a:pt x="22" y="92"/>
                      </a:cubicBezTo>
                      <a:cubicBezTo>
                        <a:pt x="29" y="96"/>
                        <a:pt x="37" y="101"/>
                        <a:pt x="43" y="106"/>
                      </a:cubicBezTo>
                      <a:cubicBezTo>
                        <a:pt x="46" y="108"/>
                        <a:pt x="49" y="110"/>
                        <a:pt x="52" y="112"/>
                      </a:cubicBezTo>
                      <a:cubicBezTo>
                        <a:pt x="56" y="114"/>
                        <a:pt x="59" y="116"/>
                        <a:pt x="63" y="118"/>
                      </a:cubicBezTo>
                      <a:cubicBezTo>
                        <a:pt x="65" y="119"/>
                        <a:pt x="67" y="121"/>
                        <a:pt x="69" y="118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39" y="530"/>
                  <a:ext cx="120" cy="46"/>
                </a:xfrm>
                <a:custGeom>
                  <a:avLst/>
                  <a:gdLst>
                    <a:gd name="T0" fmla="*/ 103 w 147"/>
                    <a:gd name="T1" fmla="*/ 12 h 57"/>
                    <a:gd name="T2" fmla="*/ 90 w 147"/>
                    <a:gd name="T3" fmla="*/ 7 h 57"/>
                    <a:gd name="T4" fmla="*/ 66 w 147"/>
                    <a:gd name="T5" fmla="*/ 1 h 57"/>
                    <a:gd name="T6" fmla="*/ 51 w 147"/>
                    <a:gd name="T7" fmla="*/ 4 h 57"/>
                    <a:gd name="T8" fmla="*/ 44 w 147"/>
                    <a:gd name="T9" fmla="*/ 5 h 57"/>
                    <a:gd name="T10" fmla="*/ 35 w 147"/>
                    <a:gd name="T11" fmla="*/ 11 h 57"/>
                    <a:gd name="T12" fmla="*/ 36 w 147"/>
                    <a:gd name="T13" fmla="*/ 12 h 57"/>
                    <a:gd name="T14" fmla="*/ 30 w 147"/>
                    <a:gd name="T15" fmla="*/ 16 h 57"/>
                    <a:gd name="T16" fmla="*/ 33 w 147"/>
                    <a:gd name="T17" fmla="*/ 16 h 57"/>
                    <a:gd name="T18" fmla="*/ 31 w 147"/>
                    <a:gd name="T19" fmla="*/ 19 h 57"/>
                    <a:gd name="T20" fmla="*/ 31 w 147"/>
                    <a:gd name="T21" fmla="*/ 22 h 57"/>
                    <a:gd name="T22" fmla="*/ 21 w 147"/>
                    <a:gd name="T23" fmla="*/ 30 h 57"/>
                    <a:gd name="T24" fmla="*/ 2 w 147"/>
                    <a:gd name="T25" fmla="*/ 46 h 57"/>
                    <a:gd name="T26" fmla="*/ 0 w 147"/>
                    <a:gd name="T27" fmla="*/ 53 h 57"/>
                    <a:gd name="T28" fmla="*/ 3 w 147"/>
                    <a:gd name="T29" fmla="*/ 56 h 57"/>
                    <a:gd name="T30" fmla="*/ 4 w 147"/>
                    <a:gd name="T31" fmla="*/ 56 h 57"/>
                    <a:gd name="T32" fmla="*/ 24 w 147"/>
                    <a:gd name="T33" fmla="*/ 41 h 57"/>
                    <a:gd name="T34" fmla="*/ 43 w 147"/>
                    <a:gd name="T35" fmla="*/ 34 h 57"/>
                    <a:gd name="T36" fmla="*/ 52 w 147"/>
                    <a:gd name="T37" fmla="*/ 32 h 57"/>
                    <a:gd name="T38" fmla="*/ 79 w 147"/>
                    <a:gd name="T39" fmla="*/ 24 h 57"/>
                    <a:gd name="T40" fmla="*/ 86 w 147"/>
                    <a:gd name="T41" fmla="*/ 22 h 57"/>
                    <a:gd name="T42" fmla="*/ 96 w 147"/>
                    <a:gd name="T43" fmla="*/ 22 h 57"/>
                    <a:gd name="T44" fmla="*/ 121 w 147"/>
                    <a:gd name="T45" fmla="*/ 33 h 57"/>
                    <a:gd name="T46" fmla="*/ 140 w 147"/>
                    <a:gd name="T47" fmla="*/ 48 h 57"/>
                    <a:gd name="T48" fmla="*/ 141 w 147"/>
                    <a:gd name="T49" fmla="*/ 49 h 57"/>
                    <a:gd name="T50" fmla="*/ 147 w 147"/>
                    <a:gd name="T51" fmla="*/ 51 h 57"/>
                    <a:gd name="T52" fmla="*/ 147 w 147"/>
                    <a:gd name="T53" fmla="*/ 48 h 57"/>
                    <a:gd name="T54" fmla="*/ 139 w 147"/>
                    <a:gd name="T55" fmla="*/ 37 h 57"/>
                    <a:gd name="T56" fmla="*/ 124 w 147"/>
                    <a:gd name="T57" fmla="*/ 25 h 57"/>
                    <a:gd name="T58" fmla="*/ 103 w 147"/>
                    <a:gd name="T59" fmla="*/ 1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7" h="57">
                      <a:moveTo>
                        <a:pt x="103" y="12"/>
                      </a:moveTo>
                      <a:cubicBezTo>
                        <a:pt x="99" y="10"/>
                        <a:pt x="94" y="9"/>
                        <a:pt x="90" y="7"/>
                      </a:cubicBezTo>
                      <a:cubicBezTo>
                        <a:pt x="82" y="2"/>
                        <a:pt x="74" y="0"/>
                        <a:pt x="66" y="1"/>
                      </a:cubicBezTo>
                      <a:cubicBezTo>
                        <a:pt x="61" y="1"/>
                        <a:pt x="56" y="3"/>
                        <a:pt x="51" y="4"/>
                      </a:cubicBezTo>
                      <a:cubicBezTo>
                        <a:pt x="49" y="4"/>
                        <a:pt x="46" y="4"/>
                        <a:pt x="44" y="5"/>
                      </a:cubicBezTo>
                      <a:cubicBezTo>
                        <a:pt x="40" y="7"/>
                        <a:pt x="38" y="9"/>
                        <a:pt x="35" y="11"/>
                      </a:cubicBezTo>
                      <a:cubicBezTo>
                        <a:pt x="35" y="11"/>
                        <a:pt x="36" y="11"/>
                        <a:pt x="36" y="12"/>
                      </a:cubicBezTo>
                      <a:cubicBezTo>
                        <a:pt x="34" y="13"/>
                        <a:pt x="32" y="14"/>
                        <a:pt x="30" y="16"/>
                      </a:cubicBezTo>
                      <a:cubicBezTo>
                        <a:pt x="31" y="16"/>
                        <a:pt x="32" y="16"/>
                        <a:pt x="33" y="16"/>
                      </a:cubicBezTo>
                      <a:cubicBezTo>
                        <a:pt x="32" y="18"/>
                        <a:pt x="32" y="18"/>
                        <a:pt x="31" y="19"/>
                      </a:cubicBezTo>
                      <a:cubicBezTo>
                        <a:pt x="31" y="20"/>
                        <a:pt x="31" y="22"/>
                        <a:pt x="31" y="22"/>
                      </a:cubicBezTo>
                      <a:cubicBezTo>
                        <a:pt x="29" y="26"/>
                        <a:pt x="24" y="27"/>
                        <a:pt x="21" y="30"/>
                      </a:cubicBezTo>
                      <a:cubicBezTo>
                        <a:pt x="15" y="36"/>
                        <a:pt x="8" y="41"/>
                        <a:pt x="2" y="46"/>
                      </a:cubicBezTo>
                      <a:cubicBezTo>
                        <a:pt x="0" y="48"/>
                        <a:pt x="0" y="51"/>
                        <a:pt x="0" y="53"/>
                      </a:cubicBezTo>
                      <a:cubicBezTo>
                        <a:pt x="0" y="54"/>
                        <a:pt x="1" y="55"/>
                        <a:pt x="3" y="56"/>
                      </a:cubicBezTo>
                      <a:cubicBezTo>
                        <a:pt x="2" y="57"/>
                        <a:pt x="3" y="56"/>
                        <a:pt x="4" y="56"/>
                      </a:cubicBezTo>
                      <a:cubicBezTo>
                        <a:pt x="10" y="51"/>
                        <a:pt x="18" y="47"/>
                        <a:pt x="24" y="41"/>
                      </a:cubicBezTo>
                      <a:cubicBezTo>
                        <a:pt x="30" y="36"/>
                        <a:pt x="36" y="35"/>
                        <a:pt x="43" y="34"/>
                      </a:cubicBezTo>
                      <a:cubicBezTo>
                        <a:pt x="46" y="34"/>
                        <a:pt x="49" y="33"/>
                        <a:pt x="52" y="32"/>
                      </a:cubicBezTo>
                      <a:cubicBezTo>
                        <a:pt x="61" y="28"/>
                        <a:pt x="69" y="25"/>
                        <a:pt x="79" y="24"/>
                      </a:cubicBezTo>
                      <a:cubicBezTo>
                        <a:pt x="82" y="23"/>
                        <a:pt x="84" y="23"/>
                        <a:pt x="86" y="22"/>
                      </a:cubicBezTo>
                      <a:cubicBezTo>
                        <a:pt x="90" y="22"/>
                        <a:pt x="93" y="21"/>
                        <a:pt x="96" y="22"/>
                      </a:cubicBezTo>
                      <a:cubicBezTo>
                        <a:pt x="104" y="25"/>
                        <a:pt x="113" y="29"/>
                        <a:pt x="121" y="33"/>
                      </a:cubicBezTo>
                      <a:cubicBezTo>
                        <a:pt x="128" y="37"/>
                        <a:pt x="135" y="42"/>
                        <a:pt x="140" y="48"/>
                      </a:cubicBezTo>
                      <a:cubicBezTo>
                        <a:pt x="140" y="49"/>
                        <a:pt x="141" y="49"/>
                        <a:pt x="141" y="49"/>
                      </a:cubicBezTo>
                      <a:cubicBezTo>
                        <a:pt x="143" y="50"/>
                        <a:pt x="144" y="50"/>
                        <a:pt x="147" y="51"/>
                      </a:cubicBezTo>
                      <a:cubicBezTo>
                        <a:pt x="147" y="50"/>
                        <a:pt x="147" y="49"/>
                        <a:pt x="147" y="48"/>
                      </a:cubicBezTo>
                      <a:cubicBezTo>
                        <a:pt x="144" y="44"/>
                        <a:pt x="142" y="40"/>
                        <a:pt x="139" y="37"/>
                      </a:cubicBezTo>
                      <a:cubicBezTo>
                        <a:pt x="135" y="32"/>
                        <a:pt x="129" y="29"/>
                        <a:pt x="124" y="25"/>
                      </a:cubicBezTo>
                      <a:cubicBezTo>
                        <a:pt x="117" y="20"/>
                        <a:pt x="110" y="16"/>
                        <a:pt x="103" y="12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8" y="485"/>
                  <a:ext cx="107" cy="43"/>
                </a:xfrm>
                <a:custGeom>
                  <a:avLst/>
                  <a:gdLst>
                    <a:gd name="T0" fmla="*/ 50 w 132"/>
                    <a:gd name="T1" fmla="*/ 18 h 53"/>
                    <a:gd name="T2" fmla="*/ 57 w 132"/>
                    <a:gd name="T3" fmla="*/ 17 h 53"/>
                    <a:gd name="T4" fmla="*/ 72 w 132"/>
                    <a:gd name="T5" fmla="*/ 21 h 53"/>
                    <a:gd name="T6" fmla="*/ 93 w 132"/>
                    <a:gd name="T7" fmla="*/ 27 h 53"/>
                    <a:gd name="T8" fmla="*/ 103 w 132"/>
                    <a:gd name="T9" fmla="*/ 30 h 53"/>
                    <a:gd name="T10" fmla="*/ 117 w 132"/>
                    <a:gd name="T11" fmla="*/ 38 h 53"/>
                    <a:gd name="T12" fmla="*/ 125 w 132"/>
                    <a:gd name="T13" fmla="*/ 41 h 53"/>
                    <a:gd name="T14" fmla="*/ 131 w 132"/>
                    <a:gd name="T15" fmla="*/ 42 h 53"/>
                    <a:gd name="T16" fmla="*/ 132 w 132"/>
                    <a:gd name="T17" fmla="*/ 41 h 53"/>
                    <a:gd name="T18" fmla="*/ 130 w 132"/>
                    <a:gd name="T19" fmla="*/ 35 h 53"/>
                    <a:gd name="T20" fmla="*/ 123 w 132"/>
                    <a:gd name="T21" fmla="*/ 29 h 53"/>
                    <a:gd name="T22" fmla="*/ 101 w 132"/>
                    <a:gd name="T23" fmla="*/ 17 h 53"/>
                    <a:gd name="T24" fmla="*/ 83 w 132"/>
                    <a:gd name="T25" fmla="*/ 8 h 53"/>
                    <a:gd name="T26" fmla="*/ 58 w 132"/>
                    <a:gd name="T27" fmla="*/ 2 h 53"/>
                    <a:gd name="T28" fmla="*/ 28 w 132"/>
                    <a:gd name="T29" fmla="*/ 7 h 53"/>
                    <a:gd name="T30" fmla="*/ 10 w 132"/>
                    <a:gd name="T31" fmla="*/ 19 h 53"/>
                    <a:gd name="T32" fmla="*/ 9 w 132"/>
                    <a:gd name="T33" fmla="*/ 20 h 53"/>
                    <a:gd name="T34" fmla="*/ 5 w 132"/>
                    <a:gd name="T35" fmla="*/ 26 h 53"/>
                    <a:gd name="T36" fmla="*/ 5 w 132"/>
                    <a:gd name="T37" fmla="*/ 35 h 53"/>
                    <a:gd name="T38" fmla="*/ 4 w 132"/>
                    <a:gd name="T39" fmla="*/ 39 h 53"/>
                    <a:gd name="T40" fmla="*/ 0 w 132"/>
                    <a:gd name="T41" fmla="*/ 43 h 53"/>
                    <a:gd name="T42" fmla="*/ 0 w 132"/>
                    <a:gd name="T43" fmla="*/ 53 h 53"/>
                    <a:gd name="T44" fmla="*/ 22 w 132"/>
                    <a:gd name="T45" fmla="*/ 38 h 53"/>
                    <a:gd name="T46" fmla="*/ 50 w 132"/>
                    <a:gd name="T47" fmla="*/ 1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2" h="53">
                      <a:moveTo>
                        <a:pt x="50" y="18"/>
                      </a:moveTo>
                      <a:cubicBezTo>
                        <a:pt x="53" y="16"/>
                        <a:pt x="55" y="16"/>
                        <a:pt x="57" y="17"/>
                      </a:cubicBezTo>
                      <a:cubicBezTo>
                        <a:pt x="62" y="18"/>
                        <a:pt x="67" y="20"/>
                        <a:pt x="72" y="21"/>
                      </a:cubicBezTo>
                      <a:cubicBezTo>
                        <a:pt x="79" y="23"/>
                        <a:pt x="86" y="25"/>
                        <a:pt x="93" y="27"/>
                      </a:cubicBezTo>
                      <a:cubicBezTo>
                        <a:pt x="96" y="28"/>
                        <a:pt x="100" y="29"/>
                        <a:pt x="103" y="30"/>
                      </a:cubicBezTo>
                      <a:cubicBezTo>
                        <a:pt x="108" y="33"/>
                        <a:pt x="112" y="35"/>
                        <a:pt x="117" y="38"/>
                      </a:cubicBezTo>
                      <a:cubicBezTo>
                        <a:pt x="119" y="39"/>
                        <a:pt x="122" y="40"/>
                        <a:pt x="125" y="41"/>
                      </a:cubicBezTo>
                      <a:cubicBezTo>
                        <a:pt x="127" y="41"/>
                        <a:pt x="129" y="42"/>
                        <a:pt x="131" y="42"/>
                      </a:cubicBezTo>
                      <a:cubicBezTo>
                        <a:pt x="131" y="42"/>
                        <a:pt x="132" y="41"/>
                        <a:pt x="132" y="41"/>
                      </a:cubicBezTo>
                      <a:cubicBezTo>
                        <a:pt x="132" y="39"/>
                        <a:pt x="131" y="37"/>
                        <a:pt x="130" y="35"/>
                      </a:cubicBezTo>
                      <a:cubicBezTo>
                        <a:pt x="128" y="33"/>
                        <a:pt x="125" y="31"/>
                        <a:pt x="123" y="29"/>
                      </a:cubicBezTo>
                      <a:cubicBezTo>
                        <a:pt x="116" y="24"/>
                        <a:pt x="109" y="19"/>
                        <a:pt x="101" y="17"/>
                      </a:cubicBezTo>
                      <a:cubicBezTo>
                        <a:pt x="95" y="15"/>
                        <a:pt x="89" y="11"/>
                        <a:pt x="83" y="8"/>
                      </a:cubicBezTo>
                      <a:cubicBezTo>
                        <a:pt x="75" y="6"/>
                        <a:pt x="67" y="4"/>
                        <a:pt x="58" y="2"/>
                      </a:cubicBezTo>
                      <a:cubicBezTo>
                        <a:pt x="48" y="0"/>
                        <a:pt x="37" y="2"/>
                        <a:pt x="28" y="7"/>
                      </a:cubicBezTo>
                      <a:cubicBezTo>
                        <a:pt x="22" y="10"/>
                        <a:pt x="16" y="15"/>
                        <a:pt x="10" y="19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8" y="22"/>
                        <a:pt x="6" y="24"/>
                        <a:pt x="5" y="26"/>
                      </a:cubicBezTo>
                      <a:cubicBezTo>
                        <a:pt x="2" y="29"/>
                        <a:pt x="2" y="32"/>
                        <a:pt x="5" y="35"/>
                      </a:cubicBezTo>
                      <a:cubicBezTo>
                        <a:pt x="6" y="36"/>
                        <a:pt x="7" y="37"/>
                        <a:pt x="4" y="39"/>
                      </a:cubicBezTo>
                      <a:cubicBezTo>
                        <a:pt x="2" y="39"/>
                        <a:pt x="1" y="41"/>
                        <a:pt x="0" y="43"/>
                      </a:cubicBezTo>
                      <a:cubicBezTo>
                        <a:pt x="0" y="46"/>
                        <a:pt x="0" y="49"/>
                        <a:pt x="0" y="53"/>
                      </a:cubicBezTo>
                      <a:cubicBezTo>
                        <a:pt x="8" y="48"/>
                        <a:pt x="15" y="43"/>
                        <a:pt x="22" y="38"/>
                      </a:cubicBezTo>
                      <a:cubicBezTo>
                        <a:pt x="32" y="31"/>
                        <a:pt x="41" y="24"/>
                        <a:pt x="50" y="18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85" y="622"/>
                  <a:ext cx="79" cy="84"/>
                </a:xfrm>
                <a:custGeom>
                  <a:avLst/>
                  <a:gdLst>
                    <a:gd name="T0" fmla="*/ 92 w 97"/>
                    <a:gd name="T1" fmla="*/ 4 h 103"/>
                    <a:gd name="T2" fmla="*/ 89 w 97"/>
                    <a:gd name="T3" fmla="*/ 9 h 103"/>
                    <a:gd name="T4" fmla="*/ 79 w 97"/>
                    <a:gd name="T5" fmla="*/ 20 h 103"/>
                    <a:gd name="T6" fmla="*/ 73 w 97"/>
                    <a:gd name="T7" fmla="*/ 32 h 103"/>
                    <a:gd name="T8" fmla="*/ 59 w 97"/>
                    <a:gd name="T9" fmla="*/ 49 h 103"/>
                    <a:gd name="T10" fmla="*/ 52 w 97"/>
                    <a:gd name="T11" fmla="*/ 60 h 103"/>
                    <a:gd name="T12" fmla="*/ 37 w 97"/>
                    <a:gd name="T13" fmla="*/ 78 h 103"/>
                    <a:gd name="T14" fmla="*/ 23 w 97"/>
                    <a:gd name="T15" fmla="*/ 87 h 103"/>
                    <a:gd name="T16" fmla="*/ 9 w 97"/>
                    <a:gd name="T17" fmla="*/ 88 h 103"/>
                    <a:gd name="T18" fmla="*/ 1 w 97"/>
                    <a:gd name="T19" fmla="*/ 92 h 103"/>
                    <a:gd name="T20" fmla="*/ 6 w 97"/>
                    <a:gd name="T21" fmla="*/ 99 h 103"/>
                    <a:gd name="T22" fmla="*/ 25 w 97"/>
                    <a:gd name="T23" fmla="*/ 101 h 103"/>
                    <a:gd name="T24" fmla="*/ 48 w 97"/>
                    <a:gd name="T25" fmla="*/ 91 h 103"/>
                    <a:gd name="T26" fmla="*/ 60 w 97"/>
                    <a:gd name="T27" fmla="*/ 81 h 103"/>
                    <a:gd name="T28" fmla="*/ 78 w 97"/>
                    <a:gd name="T29" fmla="*/ 57 h 103"/>
                    <a:gd name="T30" fmla="*/ 88 w 97"/>
                    <a:gd name="T31" fmla="*/ 34 h 103"/>
                    <a:gd name="T32" fmla="*/ 96 w 97"/>
                    <a:gd name="T33" fmla="*/ 9 h 103"/>
                    <a:gd name="T34" fmla="*/ 95 w 97"/>
                    <a:gd name="T35" fmla="*/ 0 h 103"/>
                    <a:gd name="T36" fmla="*/ 92 w 97"/>
                    <a:gd name="T37" fmla="*/ 5 h 103"/>
                    <a:gd name="T38" fmla="*/ 92 w 97"/>
                    <a:gd name="T3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7" h="103">
                      <a:moveTo>
                        <a:pt x="92" y="4"/>
                      </a:moveTo>
                      <a:cubicBezTo>
                        <a:pt x="92" y="7"/>
                        <a:pt x="91" y="8"/>
                        <a:pt x="89" y="9"/>
                      </a:cubicBezTo>
                      <a:cubicBezTo>
                        <a:pt x="84" y="11"/>
                        <a:pt x="81" y="16"/>
                        <a:pt x="79" y="20"/>
                      </a:cubicBezTo>
                      <a:cubicBezTo>
                        <a:pt x="78" y="25"/>
                        <a:pt x="75" y="28"/>
                        <a:pt x="73" y="32"/>
                      </a:cubicBezTo>
                      <a:cubicBezTo>
                        <a:pt x="68" y="37"/>
                        <a:pt x="64" y="43"/>
                        <a:pt x="59" y="49"/>
                      </a:cubicBezTo>
                      <a:cubicBezTo>
                        <a:pt x="57" y="52"/>
                        <a:pt x="54" y="56"/>
                        <a:pt x="52" y="60"/>
                      </a:cubicBezTo>
                      <a:cubicBezTo>
                        <a:pt x="47" y="66"/>
                        <a:pt x="42" y="72"/>
                        <a:pt x="37" y="78"/>
                      </a:cubicBezTo>
                      <a:cubicBezTo>
                        <a:pt x="33" y="82"/>
                        <a:pt x="29" y="86"/>
                        <a:pt x="23" y="87"/>
                      </a:cubicBezTo>
                      <a:cubicBezTo>
                        <a:pt x="18" y="87"/>
                        <a:pt x="14" y="88"/>
                        <a:pt x="9" y="88"/>
                      </a:cubicBezTo>
                      <a:cubicBezTo>
                        <a:pt x="6" y="89"/>
                        <a:pt x="3" y="90"/>
                        <a:pt x="1" y="92"/>
                      </a:cubicBezTo>
                      <a:cubicBezTo>
                        <a:pt x="0" y="94"/>
                        <a:pt x="4" y="99"/>
                        <a:pt x="6" y="99"/>
                      </a:cubicBezTo>
                      <a:cubicBezTo>
                        <a:pt x="12" y="101"/>
                        <a:pt x="18" y="103"/>
                        <a:pt x="25" y="101"/>
                      </a:cubicBezTo>
                      <a:cubicBezTo>
                        <a:pt x="33" y="97"/>
                        <a:pt x="41" y="95"/>
                        <a:pt x="48" y="91"/>
                      </a:cubicBezTo>
                      <a:cubicBezTo>
                        <a:pt x="53" y="88"/>
                        <a:pt x="57" y="85"/>
                        <a:pt x="60" y="81"/>
                      </a:cubicBezTo>
                      <a:cubicBezTo>
                        <a:pt x="68" y="74"/>
                        <a:pt x="74" y="66"/>
                        <a:pt x="78" y="57"/>
                      </a:cubicBezTo>
                      <a:cubicBezTo>
                        <a:pt x="82" y="50"/>
                        <a:pt x="85" y="42"/>
                        <a:pt x="88" y="34"/>
                      </a:cubicBezTo>
                      <a:cubicBezTo>
                        <a:pt x="91" y="26"/>
                        <a:pt x="94" y="18"/>
                        <a:pt x="96" y="9"/>
                      </a:cubicBezTo>
                      <a:cubicBezTo>
                        <a:pt x="97" y="6"/>
                        <a:pt x="97" y="3"/>
                        <a:pt x="95" y="0"/>
                      </a:cubicBezTo>
                      <a:cubicBezTo>
                        <a:pt x="94" y="2"/>
                        <a:pt x="93" y="3"/>
                        <a:pt x="92" y="5"/>
                      </a:cubicBezTo>
                      <a:cubicBezTo>
                        <a:pt x="92" y="4"/>
                        <a:pt x="92" y="4"/>
                        <a:pt x="92" y="4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6" y="513"/>
                  <a:ext cx="91" cy="83"/>
                </a:xfrm>
                <a:custGeom>
                  <a:avLst/>
                  <a:gdLst>
                    <a:gd name="T0" fmla="*/ 112 w 112"/>
                    <a:gd name="T1" fmla="*/ 6 h 103"/>
                    <a:gd name="T2" fmla="*/ 112 w 112"/>
                    <a:gd name="T3" fmla="*/ 7 h 103"/>
                    <a:gd name="T4" fmla="*/ 90 w 112"/>
                    <a:gd name="T5" fmla="*/ 14 h 103"/>
                    <a:gd name="T6" fmla="*/ 85 w 112"/>
                    <a:gd name="T7" fmla="*/ 15 h 103"/>
                    <a:gd name="T8" fmla="*/ 63 w 112"/>
                    <a:gd name="T9" fmla="*/ 28 h 103"/>
                    <a:gd name="T10" fmla="*/ 40 w 112"/>
                    <a:gd name="T11" fmla="*/ 41 h 103"/>
                    <a:gd name="T12" fmla="*/ 36 w 112"/>
                    <a:gd name="T13" fmla="*/ 46 h 103"/>
                    <a:gd name="T14" fmla="*/ 20 w 112"/>
                    <a:gd name="T15" fmla="*/ 66 h 103"/>
                    <a:gd name="T16" fmla="*/ 8 w 112"/>
                    <a:gd name="T17" fmla="*/ 91 h 103"/>
                    <a:gd name="T18" fmla="*/ 7 w 112"/>
                    <a:gd name="T19" fmla="*/ 94 h 103"/>
                    <a:gd name="T20" fmla="*/ 1 w 112"/>
                    <a:gd name="T21" fmla="*/ 103 h 103"/>
                    <a:gd name="T22" fmla="*/ 0 w 112"/>
                    <a:gd name="T23" fmla="*/ 93 h 103"/>
                    <a:gd name="T24" fmla="*/ 8 w 112"/>
                    <a:gd name="T25" fmla="*/ 62 h 103"/>
                    <a:gd name="T26" fmla="*/ 11 w 112"/>
                    <a:gd name="T27" fmla="*/ 45 h 103"/>
                    <a:gd name="T28" fmla="*/ 12 w 112"/>
                    <a:gd name="T29" fmla="*/ 41 h 103"/>
                    <a:gd name="T30" fmla="*/ 16 w 112"/>
                    <a:gd name="T31" fmla="*/ 30 h 103"/>
                    <a:gd name="T32" fmla="*/ 16 w 112"/>
                    <a:gd name="T33" fmla="*/ 29 h 103"/>
                    <a:gd name="T34" fmla="*/ 18 w 112"/>
                    <a:gd name="T35" fmla="*/ 25 h 103"/>
                    <a:gd name="T36" fmla="*/ 37 w 112"/>
                    <a:gd name="T37" fmla="*/ 8 h 103"/>
                    <a:gd name="T38" fmla="*/ 53 w 112"/>
                    <a:gd name="T39" fmla="*/ 1 h 103"/>
                    <a:gd name="T40" fmla="*/ 57 w 112"/>
                    <a:gd name="T41" fmla="*/ 2 h 103"/>
                    <a:gd name="T42" fmla="*/ 65 w 112"/>
                    <a:gd name="T43" fmla="*/ 5 h 103"/>
                    <a:gd name="T44" fmla="*/ 69 w 112"/>
                    <a:gd name="T45" fmla="*/ 4 h 103"/>
                    <a:gd name="T46" fmla="*/ 76 w 112"/>
                    <a:gd name="T47" fmla="*/ 4 h 103"/>
                    <a:gd name="T48" fmla="*/ 80 w 112"/>
                    <a:gd name="T49" fmla="*/ 2 h 103"/>
                    <a:gd name="T50" fmla="*/ 91 w 112"/>
                    <a:gd name="T51" fmla="*/ 2 h 103"/>
                    <a:gd name="T52" fmla="*/ 100 w 112"/>
                    <a:gd name="T53" fmla="*/ 2 h 103"/>
                    <a:gd name="T54" fmla="*/ 105 w 112"/>
                    <a:gd name="T55" fmla="*/ 4 h 103"/>
                    <a:gd name="T56" fmla="*/ 109 w 112"/>
                    <a:gd name="T57" fmla="*/ 5 h 103"/>
                    <a:gd name="T58" fmla="*/ 109 w 112"/>
                    <a:gd name="T59" fmla="*/ 7 h 103"/>
                    <a:gd name="T60" fmla="*/ 112 w 112"/>
                    <a:gd name="T61" fmla="*/ 4 h 103"/>
                    <a:gd name="T62" fmla="*/ 112 w 112"/>
                    <a:gd name="T63" fmla="*/ 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2" h="103">
                      <a:moveTo>
                        <a:pt x="112" y="6"/>
                      </a:moveTo>
                      <a:cubicBezTo>
                        <a:pt x="112" y="7"/>
                        <a:pt x="112" y="7"/>
                        <a:pt x="112" y="7"/>
                      </a:cubicBezTo>
                      <a:cubicBezTo>
                        <a:pt x="105" y="9"/>
                        <a:pt x="97" y="12"/>
                        <a:pt x="90" y="14"/>
                      </a:cubicBezTo>
                      <a:cubicBezTo>
                        <a:pt x="88" y="15"/>
                        <a:pt x="87" y="15"/>
                        <a:pt x="85" y="15"/>
                      </a:cubicBezTo>
                      <a:cubicBezTo>
                        <a:pt x="78" y="19"/>
                        <a:pt x="70" y="24"/>
                        <a:pt x="63" y="28"/>
                      </a:cubicBezTo>
                      <a:cubicBezTo>
                        <a:pt x="55" y="32"/>
                        <a:pt x="48" y="36"/>
                        <a:pt x="40" y="41"/>
                      </a:cubicBezTo>
                      <a:cubicBezTo>
                        <a:pt x="38" y="42"/>
                        <a:pt x="37" y="44"/>
                        <a:pt x="36" y="46"/>
                      </a:cubicBezTo>
                      <a:cubicBezTo>
                        <a:pt x="28" y="51"/>
                        <a:pt x="23" y="58"/>
                        <a:pt x="20" y="66"/>
                      </a:cubicBezTo>
                      <a:cubicBezTo>
                        <a:pt x="16" y="74"/>
                        <a:pt x="12" y="82"/>
                        <a:pt x="8" y="91"/>
                      </a:cubicBezTo>
                      <a:cubicBezTo>
                        <a:pt x="8" y="92"/>
                        <a:pt x="8" y="93"/>
                        <a:pt x="7" y="94"/>
                      </a:cubicBezTo>
                      <a:cubicBezTo>
                        <a:pt x="5" y="97"/>
                        <a:pt x="5" y="100"/>
                        <a:pt x="1" y="103"/>
                      </a:cubicBezTo>
                      <a:cubicBezTo>
                        <a:pt x="1" y="99"/>
                        <a:pt x="0" y="96"/>
                        <a:pt x="0" y="93"/>
                      </a:cubicBezTo>
                      <a:cubicBezTo>
                        <a:pt x="3" y="82"/>
                        <a:pt x="6" y="72"/>
                        <a:pt x="8" y="62"/>
                      </a:cubicBezTo>
                      <a:cubicBezTo>
                        <a:pt x="10" y="57"/>
                        <a:pt x="10" y="51"/>
                        <a:pt x="11" y="45"/>
                      </a:cubicBezTo>
                      <a:cubicBezTo>
                        <a:pt x="11" y="43"/>
                        <a:pt x="11" y="42"/>
                        <a:pt x="12" y="41"/>
                      </a:cubicBezTo>
                      <a:cubicBezTo>
                        <a:pt x="12" y="37"/>
                        <a:pt x="13" y="33"/>
                        <a:pt x="16" y="30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7" y="28"/>
                        <a:pt x="17" y="27"/>
                        <a:pt x="18" y="25"/>
                      </a:cubicBezTo>
                      <a:cubicBezTo>
                        <a:pt x="23" y="18"/>
                        <a:pt x="30" y="13"/>
                        <a:pt x="37" y="8"/>
                      </a:cubicBezTo>
                      <a:cubicBezTo>
                        <a:pt x="41" y="4"/>
                        <a:pt x="47" y="2"/>
                        <a:pt x="53" y="1"/>
                      </a:cubicBezTo>
                      <a:cubicBezTo>
                        <a:pt x="54" y="1"/>
                        <a:pt x="56" y="2"/>
                        <a:pt x="57" y="2"/>
                      </a:cubicBezTo>
                      <a:cubicBezTo>
                        <a:pt x="59" y="3"/>
                        <a:pt x="61" y="6"/>
                        <a:pt x="65" y="5"/>
                      </a:cubicBezTo>
                      <a:cubicBezTo>
                        <a:pt x="66" y="4"/>
                        <a:pt x="68" y="4"/>
                        <a:pt x="69" y="4"/>
                      </a:cubicBezTo>
                      <a:cubicBezTo>
                        <a:pt x="72" y="4"/>
                        <a:pt x="74" y="4"/>
                        <a:pt x="76" y="4"/>
                      </a:cubicBezTo>
                      <a:cubicBezTo>
                        <a:pt x="78" y="4"/>
                        <a:pt x="78" y="2"/>
                        <a:pt x="80" y="2"/>
                      </a:cubicBezTo>
                      <a:cubicBezTo>
                        <a:pt x="83" y="2"/>
                        <a:pt x="87" y="1"/>
                        <a:pt x="91" y="2"/>
                      </a:cubicBezTo>
                      <a:cubicBezTo>
                        <a:pt x="94" y="2"/>
                        <a:pt x="97" y="0"/>
                        <a:pt x="100" y="2"/>
                      </a:cubicBezTo>
                      <a:cubicBezTo>
                        <a:pt x="101" y="4"/>
                        <a:pt x="103" y="4"/>
                        <a:pt x="105" y="4"/>
                      </a:cubicBezTo>
                      <a:cubicBezTo>
                        <a:pt x="106" y="5"/>
                        <a:pt x="108" y="5"/>
                        <a:pt x="109" y="5"/>
                      </a:cubicBezTo>
                      <a:cubicBezTo>
                        <a:pt x="109" y="6"/>
                        <a:pt x="109" y="7"/>
                        <a:pt x="109" y="7"/>
                      </a:cubicBezTo>
                      <a:cubicBezTo>
                        <a:pt x="110" y="6"/>
                        <a:pt x="111" y="5"/>
                        <a:pt x="112" y="4"/>
                      </a:cubicBezTo>
                      <a:cubicBezTo>
                        <a:pt x="112" y="5"/>
                        <a:pt x="112" y="5"/>
                        <a:pt x="112" y="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07" y="643"/>
                  <a:ext cx="104" cy="63"/>
                </a:xfrm>
                <a:custGeom>
                  <a:avLst/>
                  <a:gdLst>
                    <a:gd name="T0" fmla="*/ 46 w 127"/>
                    <a:gd name="T1" fmla="*/ 47 h 77"/>
                    <a:gd name="T2" fmla="*/ 59 w 127"/>
                    <a:gd name="T3" fmla="*/ 47 h 77"/>
                    <a:gd name="T4" fmla="*/ 61 w 127"/>
                    <a:gd name="T5" fmla="*/ 48 h 77"/>
                    <a:gd name="T6" fmla="*/ 74 w 127"/>
                    <a:gd name="T7" fmla="*/ 49 h 77"/>
                    <a:gd name="T8" fmla="*/ 88 w 127"/>
                    <a:gd name="T9" fmla="*/ 48 h 77"/>
                    <a:gd name="T10" fmla="*/ 92 w 127"/>
                    <a:gd name="T11" fmla="*/ 47 h 77"/>
                    <a:gd name="T12" fmla="*/ 103 w 127"/>
                    <a:gd name="T13" fmla="*/ 43 h 77"/>
                    <a:gd name="T14" fmla="*/ 106 w 127"/>
                    <a:gd name="T15" fmla="*/ 43 h 77"/>
                    <a:gd name="T16" fmla="*/ 108 w 127"/>
                    <a:gd name="T17" fmla="*/ 43 h 77"/>
                    <a:gd name="T18" fmla="*/ 113 w 127"/>
                    <a:gd name="T19" fmla="*/ 42 h 77"/>
                    <a:gd name="T20" fmla="*/ 125 w 127"/>
                    <a:gd name="T21" fmla="*/ 43 h 77"/>
                    <a:gd name="T22" fmla="*/ 125 w 127"/>
                    <a:gd name="T23" fmla="*/ 47 h 77"/>
                    <a:gd name="T24" fmla="*/ 119 w 127"/>
                    <a:gd name="T25" fmla="*/ 50 h 77"/>
                    <a:gd name="T26" fmla="*/ 92 w 127"/>
                    <a:gd name="T27" fmla="*/ 65 h 77"/>
                    <a:gd name="T28" fmla="*/ 70 w 127"/>
                    <a:gd name="T29" fmla="*/ 73 h 77"/>
                    <a:gd name="T30" fmla="*/ 38 w 127"/>
                    <a:gd name="T31" fmla="*/ 69 h 77"/>
                    <a:gd name="T32" fmla="*/ 34 w 127"/>
                    <a:gd name="T33" fmla="*/ 67 h 77"/>
                    <a:gd name="T34" fmla="*/ 28 w 127"/>
                    <a:gd name="T35" fmla="*/ 62 h 77"/>
                    <a:gd name="T36" fmla="*/ 24 w 127"/>
                    <a:gd name="T37" fmla="*/ 56 h 77"/>
                    <a:gd name="T38" fmla="*/ 14 w 127"/>
                    <a:gd name="T39" fmla="*/ 39 h 77"/>
                    <a:gd name="T40" fmla="*/ 7 w 127"/>
                    <a:gd name="T41" fmla="*/ 24 h 77"/>
                    <a:gd name="T42" fmla="*/ 0 w 127"/>
                    <a:gd name="T43" fmla="*/ 3 h 77"/>
                    <a:gd name="T44" fmla="*/ 1 w 127"/>
                    <a:gd name="T45" fmla="*/ 0 h 77"/>
                    <a:gd name="T46" fmla="*/ 4 w 127"/>
                    <a:gd name="T47" fmla="*/ 1 h 77"/>
                    <a:gd name="T48" fmla="*/ 7 w 127"/>
                    <a:gd name="T49" fmla="*/ 5 h 77"/>
                    <a:gd name="T50" fmla="*/ 15 w 127"/>
                    <a:gd name="T51" fmla="*/ 15 h 77"/>
                    <a:gd name="T52" fmla="*/ 15 w 127"/>
                    <a:gd name="T53" fmla="*/ 16 h 77"/>
                    <a:gd name="T54" fmla="*/ 22 w 127"/>
                    <a:gd name="T55" fmla="*/ 26 h 77"/>
                    <a:gd name="T56" fmla="*/ 28 w 127"/>
                    <a:gd name="T57" fmla="*/ 36 h 77"/>
                    <a:gd name="T58" fmla="*/ 37 w 127"/>
                    <a:gd name="T59" fmla="*/ 44 h 77"/>
                    <a:gd name="T60" fmla="*/ 46 w 127"/>
                    <a:gd name="T61" fmla="*/ 4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7" h="77">
                      <a:moveTo>
                        <a:pt x="46" y="47"/>
                      </a:moveTo>
                      <a:cubicBezTo>
                        <a:pt x="50" y="47"/>
                        <a:pt x="55" y="50"/>
                        <a:pt x="59" y="47"/>
                      </a:cubicBezTo>
                      <a:cubicBezTo>
                        <a:pt x="60" y="47"/>
                        <a:pt x="60" y="48"/>
                        <a:pt x="61" y="48"/>
                      </a:cubicBezTo>
                      <a:cubicBezTo>
                        <a:pt x="65" y="50"/>
                        <a:pt x="70" y="50"/>
                        <a:pt x="74" y="49"/>
                      </a:cubicBezTo>
                      <a:cubicBezTo>
                        <a:pt x="79" y="48"/>
                        <a:pt x="83" y="48"/>
                        <a:pt x="88" y="48"/>
                      </a:cubicBezTo>
                      <a:cubicBezTo>
                        <a:pt x="89" y="47"/>
                        <a:pt x="90" y="47"/>
                        <a:pt x="92" y="47"/>
                      </a:cubicBezTo>
                      <a:cubicBezTo>
                        <a:pt x="95" y="46"/>
                        <a:pt x="99" y="44"/>
                        <a:pt x="103" y="43"/>
                      </a:cubicBezTo>
                      <a:cubicBezTo>
                        <a:pt x="104" y="42"/>
                        <a:pt x="105" y="43"/>
                        <a:pt x="106" y="43"/>
                      </a:cubicBezTo>
                      <a:cubicBezTo>
                        <a:pt x="107" y="43"/>
                        <a:pt x="107" y="43"/>
                        <a:pt x="108" y="43"/>
                      </a:cubicBezTo>
                      <a:cubicBezTo>
                        <a:pt x="110" y="43"/>
                        <a:pt x="111" y="42"/>
                        <a:pt x="113" y="42"/>
                      </a:cubicBezTo>
                      <a:cubicBezTo>
                        <a:pt x="117" y="41"/>
                        <a:pt x="121" y="39"/>
                        <a:pt x="125" y="43"/>
                      </a:cubicBezTo>
                      <a:cubicBezTo>
                        <a:pt x="127" y="45"/>
                        <a:pt x="127" y="45"/>
                        <a:pt x="125" y="47"/>
                      </a:cubicBezTo>
                      <a:cubicBezTo>
                        <a:pt x="124" y="48"/>
                        <a:pt x="121" y="49"/>
                        <a:pt x="119" y="50"/>
                      </a:cubicBezTo>
                      <a:cubicBezTo>
                        <a:pt x="110" y="56"/>
                        <a:pt x="101" y="61"/>
                        <a:pt x="92" y="65"/>
                      </a:cubicBezTo>
                      <a:cubicBezTo>
                        <a:pt x="84" y="67"/>
                        <a:pt x="77" y="71"/>
                        <a:pt x="70" y="73"/>
                      </a:cubicBezTo>
                      <a:cubicBezTo>
                        <a:pt x="59" y="77"/>
                        <a:pt x="48" y="74"/>
                        <a:pt x="38" y="69"/>
                      </a:cubicBezTo>
                      <a:cubicBezTo>
                        <a:pt x="37" y="69"/>
                        <a:pt x="35" y="68"/>
                        <a:pt x="34" y="67"/>
                      </a:cubicBezTo>
                      <a:cubicBezTo>
                        <a:pt x="32" y="65"/>
                        <a:pt x="30" y="64"/>
                        <a:pt x="28" y="62"/>
                      </a:cubicBezTo>
                      <a:cubicBezTo>
                        <a:pt x="26" y="60"/>
                        <a:pt x="25" y="58"/>
                        <a:pt x="24" y="56"/>
                      </a:cubicBezTo>
                      <a:cubicBezTo>
                        <a:pt x="21" y="50"/>
                        <a:pt x="17" y="45"/>
                        <a:pt x="14" y="39"/>
                      </a:cubicBezTo>
                      <a:cubicBezTo>
                        <a:pt x="12" y="34"/>
                        <a:pt x="10" y="29"/>
                        <a:pt x="7" y="24"/>
                      </a:cubicBezTo>
                      <a:cubicBezTo>
                        <a:pt x="3" y="17"/>
                        <a:pt x="0" y="11"/>
                        <a:pt x="0" y="3"/>
                      </a:cubicBezTo>
                      <a:cubicBezTo>
                        <a:pt x="0" y="2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4" y="1"/>
                      </a:cubicBezTo>
                      <a:cubicBezTo>
                        <a:pt x="5" y="2"/>
                        <a:pt x="6" y="4"/>
                        <a:pt x="7" y="5"/>
                      </a:cubicBezTo>
                      <a:cubicBezTo>
                        <a:pt x="9" y="9"/>
                        <a:pt x="8" y="15"/>
                        <a:pt x="15" y="15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7" y="19"/>
                        <a:pt x="20" y="22"/>
                        <a:pt x="22" y="26"/>
                      </a:cubicBezTo>
                      <a:cubicBezTo>
                        <a:pt x="24" y="29"/>
                        <a:pt x="25" y="33"/>
                        <a:pt x="28" y="36"/>
                      </a:cubicBezTo>
                      <a:cubicBezTo>
                        <a:pt x="30" y="40"/>
                        <a:pt x="32" y="44"/>
                        <a:pt x="37" y="44"/>
                      </a:cubicBezTo>
                      <a:cubicBezTo>
                        <a:pt x="40" y="45"/>
                        <a:pt x="43" y="46"/>
                        <a:pt x="46" y="47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3" y="496"/>
                <a:ext cx="90" cy="64"/>
              </a:xfrm>
              <a:custGeom>
                <a:avLst/>
                <a:gdLst>
                  <a:gd name="T0" fmla="*/ 86 w 111"/>
                  <a:gd name="T1" fmla="*/ 16 h 78"/>
                  <a:gd name="T2" fmla="*/ 91 w 111"/>
                  <a:gd name="T3" fmla="*/ 33 h 78"/>
                  <a:gd name="T4" fmla="*/ 92 w 111"/>
                  <a:gd name="T5" fmla="*/ 36 h 78"/>
                  <a:gd name="T6" fmla="*/ 93 w 111"/>
                  <a:gd name="T7" fmla="*/ 43 h 78"/>
                  <a:gd name="T8" fmla="*/ 99 w 111"/>
                  <a:gd name="T9" fmla="*/ 51 h 78"/>
                  <a:gd name="T10" fmla="*/ 100 w 111"/>
                  <a:gd name="T11" fmla="*/ 54 h 78"/>
                  <a:gd name="T12" fmla="*/ 101 w 111"/>
                  <a:gd name="T13" fmla="*/ 57 h 78"/>
                  <a:gd name="T14" fmla="*/ 104 w 111"/>
                  <a:gd name="T15" fmla="*/ 61 h 78"/>
                  <a:gd name="T16" fmla="*/ 109 w 111"/>
                  <a:gd name="T17" fmla="*/ 69 h 78"/>
                  <a:gd name="T18" fmla="*/ 109 w 111"/>
                  <a:gd name="T19" fmla="*/ 72 h 78"/>
                  <a:gd name="T20" fmla="*/ 110 w 111"/>
                  <a:gd name="T21" fmla="*/ 74 h 78"/>
                  <a:gd name="T22" fmla="*/ 111 w 111"/>
                  <a:gd name="T23" fmla="*/ 78 h 78"/>
                  <a:gd name="T24" fmla="*/ 108 w 111"/>
                  <a:gd name="T25" fmla="*/ 78 h 78"/>
                  <a:gd name="T26" fmla="*/ 94 w 111"/>
                  <a:gd name="T27" fmla="*/ 68 h 78"/>
                  <a:gd name="T28" fmla="*/ 84 w 111"/>
                  <a:gd name="T29" fmla="*/ 57 h 78"/>
                  <a:gd name="T30" fmla="*/ 72 w 111"/>
                  <a:gd name="T31" fmla="*/ 45 h 78"/>
                  <a:gd name="T32" fmla="*/ 58 w 111"/>
                  <a:gd name="T33" fmla="*/ 30 h 78"/>
                  <a:gd name="T34" fmla="*/ 53 w 111"/>
                  <a:gd name="T35" fmla="*/ 24 h 78"/>
                  <a:gd name="T36" fmla="*/ 27 w 111"/>
                  <a:gd name="T37" fmla="*/ 14 h 78"/>
                  <a:gd name="T38" fmla="*/ 10 w 111"/>
                  <a:gd name="T39" fmla="*/ 10 h 78"/>
                  <a:gd name="T40" fmla="*/ 0 w 111"/>
                  <a:gd name="T41" fmla="*/ 8 h 78"/>
                  <a:gd name="T42" fmla="*/ 0 w 111"/>
                  <a:gd name="T43" fmla="*/ 6 h 78"/>
                  <a:gd name="T44" fmla="*/ 6 w 111"/>
                  <a:gd name="T45" fmla="*/ 5 h 78"/>
                  <a:gd name="T46" fmla="*/ 6 w 111"/>
                  <a:gd name="T47" fmla="*/ 5 h 78"/>
                  <a:gd name="T48" fmla="*/ 12 w 111"/>
                  <a:gd name="T49" fmla="*/ 4 h 78"/>
                  <a:gd name="T50" fmla="*/ 22 w 111"/>
                  <a:gd name="T51" fmla="*/ 3 h 78"/>
                  <a:gd name="T52" fmla="*/ 31 w 111"/>
                  <a:gd name="T53" fmla="*/ 3 h 78"/>
                  <a:gd name="T54" fmla="*/ 37 w 111"/>
                  <a:gd name="T55" fmla="*/ 2 h 78"/>
                  <a:gd name="T56" fmla="*/ 50 w 111"/>
                  <a:gd name="T57" fmla="*/ 2 h 78"/>
                  <a:gd name="T58" fmla="*/ 62 w 111"/>
                  <a:gd name="T59" fmla="*/ 0 h 78"/>
                  <a:gd name="T60" fmla="*/ 70 w 111"/>
                  <a:gd name="T61" fmla="*/ 2 h 78"/>
                  <a:gd name="T62" fmla="*/ 79 w 111"/>
                  <a:gd name="T63" fmla="*/ 6 h 78"/>
                  <a:gd name="T64" fmla="*/ 86 w 111"/>
                  <a:gd name="T65" fmla="*/ 1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1" h="78">
                    <a:moveTo>
                      <a:pt x="86" y="16"/>
                    </a:moveTo>
                    <a:cubicBezTo>
                      <a:pt x="90" y="21"/>
                      <a:pt x="91" y="27"/>
                      <a:pt x="91" y="33"/>
                    </a:cubicBezTo>
                    <a:cubicBezTo>
                      <a:pt x="91" y="34"/>
                      <a:pt x="92" y="35"/>
                      <a:pt x="92" y="36"/>
                    </a:cubicBezTo>
                    <a:cubicBezTo>
                      <a:pt x="91" y="39"/>
                      <a:pt x="92" y="41"/>
                      <a:pt x="93" y="43"/>
                    </a:cubicBezTo>
                    <a:cubicBezTo>
                      <a:pt x="95" y="46"/>
                      <a:pt x="97" y="48"/>
                      <a:pt x="99" y="51"/>
                    </a:cubicBezTo>
                    <a:cubicBezTo>
                      <a:pt x="100" y="52"/>
                      <a:pt x="100" y="53"/>
                      <a:pt x="100" y="54"/>
                    </a:cubicBezTo>
                    <a:cubicBezTo>
                      <a:pt x="100" y="55"/>
                      <a:pt x="101" y="56"/>
                      <a:pt x="101" y="57"/>
                    </a:cubicBezTo>
                    <a:cubicBezTo>
                      <a:pt x="102" y="58"/>
                      <a:pt x="103" y="59"/>
                      <a:pt x="104" y="61"/>
                    </a:cubicBezTo>
                    <a:cubicBezTo>
                      <a:pt x="106" y="64"/>
                      <a:pt x="108" y="67"/>
                      <a:pt x="109" y="69"/>
                    </a:cubicBezTo>
                    <a:cubicBezTo>
                      <a:pt x="109" y="70"/>
                      <a:pt x="109" y="71"/>
                      <a:pt x="109" y="72"/>
                    </a:cubicBezTo>
                    <a:cubicBezTo>
                      <a:pt x="109" y="73"/>
                      <a:pt x="110" y="73"/>
                      <a:pt x="110" y="74"/>
                    </a:cubicBezTo>
                    <a:cubicBezTo>
                      <a:pt x="111" y="75"/>
                      <a:pt x="111" y="77"/>
                      <a:pt x="111" y="78"/>
                    </a:cubicBezTo>
                    <a:cubicBezTo>
                      <a:pt x="110" y="78"/>
                      <a:pt x="109" y="78"/>
                      <a:pt x="108" y="78"/>
                    </a:cubicBezTo>
                    <a:cubicBezTo>
                      <a:pt x="102" y="76"/>
                      <a:pt x="98" y="72"/>
                      <a:pt x="94" y="68"/>
                    </a:cubicBezTo>
                    <a:cubicBezTo>
                      <a:pt x="90" y="64"/>
                      <a:pt x="87" y="60"/>
                      <a:pt x="84" y="57"/>
                    </a:cubicBezTo>
                    <a:cubicBezTo>
                      <a:pt x="80" y="53"/>
                      <a:pt x="76" y="49"/>
                      <a:pt x="72" y="45"/>
                    </a:cubicBezTo>
                    <a:cubicBezTo>
                      <a:pt x="67" y="40"/>
                      <a:pt x="63" y="35"/>
                      <a:pt x="58" y="30"/>
                    </a:cubicBezTo>
                    <a:cubicBezTo>
                      <a:pt x="56" y="28"/>
                      <a:pt x="55" y="25"/>
                      <a:pt x="53" y="24"/>
                    </a:cubicBezTo>
                    <a:cubicBezTo>
                      <a:pt x="44" y="20"/>
                      <a:pt x="36" y="17"/>
                      <a:pt x="27" y="14"/>
                    </a:cubicBezTo>
                    <a:cubicBezTo>
                      <a:pt x="21" y="12"/>
                      <a:pt x="15" y="11"/>
                      <a:pt x="10" y="10"/>
                    </a:cubicBezTo>
                    <a:cubicBezTo>
                      <a:pt x="6" y="9"/>
                      <a:pt x="3" y="8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2" y="6"/>
                      <a:pt x="4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5"/>
                      <a:pt x="10" y="4"/>
                      <a:pt x="12" y="4"/>
                    </a:cubicBezTo>
                    <a:cubicBezTo>
                      <a:pt x="15" y="3"/>
                      <a:pt x="18" y="3"/>
                      <a:pt x="22" y="3"/>
                    </a:cubicBezTo>
                    <a:cubicBezTo>
                      <a:pt x="25" y="2"/>
                      <a:pt x="28" y="3"/>
                      <a:pt x="31" y="3"/>
                    </a:cubicBezTo>
                    <a:cubicBezTo>
                      <a:pt x="33" y="3"/>
                      <a:pt x="35" y="1"/>
                      <a:pt x="37" y="2"/>
                    </a:cubicBezTo>
                    <a:cubicBezTo>
                      <a:pt x="41" y="3"/>
                      <a:pt x="46" y="3"/>
                      <a:pt x="50" y="2"/>
                    </a:cubicBezTo>
                    <a:cubicBezTo>
                      <a:pt x="54" y="1"/>
                      <a:pt x="58" y="0"/>
                      <a:pt x="62" y="0"/>
                    </a:cubicBezTo>
                    <a:cubicBezTo>
                      <a:pt x="64" y="0"/>
                      <a:pt x="67" y="1"/>
                      <a:pt x="70" y="2"/>
                    </a:cubicBezTo>
                    <a:cubicBezTo>
                      <a:pt x="73" y="3"/>
                      <a:pt x="76" y="3"/>
                      <a:pt x="79" y="6"/>
                    </a:cubicBezTo>
                    <a:cubicBezTo>
                      <a:pt x="81" y="9"/>
                      <a:pt x="83" y="13"/>
                      <a:pt x="86" y="16"/>
                    </a:cubicBezTo>
                  </a:path>
                </a:pathLst>
              </a:custGeom>
              <a:solidFill>
                <a:srgbClr val="EAB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2" y="538"/>
                <a:ext cx="43" cy="100"/>
              </a:xfrm>
              <a:custGeom>
                <a:avLst/>
                <a:gdLst>
                  <a:gd name="T0" fmla="*/ 16 w 52"/>
                  <a:gd name="T1" fmla="*/ 53 h 123"/>
                  <a:gd name="T2" fmla="*/ 16 w 52"/>
                  <a:gd name="T3" fmla="*/ 59 h 123"/>
                  <a:gd name="T4" fmla="*/ 23 w 52"/>
                  <a:gd name="T5" fmla="*/ 71 h 123"/>
                  <a:gd name="T6" fmla="*/ 32 w 52"/>
                  <a:gd name="T7" fmla="*/ 90 h 123"/>
                  <a:gd name="T8" fmla="*/ 37 w 52"/>
                  <a:gd name="T9" fmla="*/ 99 h 123"/>
                  <a:gd name="T10" fmla="*/ 46 w 52"/>
                  <a:gd name="T11" fmla="*/ 109 h 123"/>
                  <a:gd name="T12" fmla="*/ 50 w 52"/>
                  <a:gd name="T13" fmla="*/ 117 h 123"/>
                  <a:gd name="T14" fmla="*/ 52 w 52"/>
                  <a:gd name="T15" fmla="*/ 122 h 123"/>
                  <a:gd name="T16" fmla="*/ 51 w 52"/>
                  <a:gd name="T17" fmla="*/ 123 h 123"/>
                  <a:gd name="T18" fmla="*/ 46 w 52"/>
                  <a:gd name="T19" fmla="*/ 122 h 123"/>
                  <a:gd name="T20" fmla="*/ 39 w 52"/>
                  <a:gd name="T21" fmla="*/ 117 h 123"/>
                  <a:gd name="T22" fmla="*/ 24 w 52"/>
                  <a:gd name="T23" fmla="*/ 99 h 123"/>
                  <a:gd name="T24" fmla="*/ 13 w 52"/>
                  <a:gd name="T25" fmla="*/ 84 h 123"/>
                  <a:gd name="T26" fmla="*/ 3 w 52"/>
                  <a:gd name="T27" fmla="*/ 63 h 123"/>
                  <a:gd name="T28" fmla="*/ 3 w 52"/>
                  <a:gd name="T29" fmla="*/ 34 h 123"/>
                  <a:gd name="T30" fmla="*/ 11 w 52"/>
                  <a:gd name="T31" fmla="*/ 15 h 123"/>
                  <a:gd name="T32" fmla="*/ 12 w 52"/>
                  <a:gd name="T33" fmla="*/ 15 h 123"/>
                  <a:gd name="T34" fmla="*/ 16 w 52"/>
                  <a:gd name="T35" fmla="*/ 9 h 123"/>
                  <a:gd name="T36" fmla="*/ 24 w 52"/>
                  <a:gd name="T37" fmla="*/ 8 h 123"/>
                  <a:gd name="T38" fmla="*/ 27 w 52"/>
                  <a:gd name="T39" fmla="*/ 7 h 123"/>
                  <a:gd name="T40" fmla="*/ 31 w 52"/>
                  <a:gd name="T41" fmla="*/ 2 h 123"/>
                  <a:gd name="T42" fmla="*/ 40 w 52"/>
                  <a:gd name="T43" fmla="*/ 0 h 123"/>
                  <a:gd name="T44" fmla="*/ 30 w 52"/>
                  <a:gd name="T45" fmla="*/ 23 h 123"/>
                  <a:gd name="T46" fmla="*/ 16 w 52"/>
                  <a:gd name="T47" fmla="*/ 5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123">
                    <a:moveTo>
                      <a:pt x="16" y="53"/>
                    </a:moveTo>
                    <a:cubicBezTo>
                      <a:pt x="15" y="55"/>
                      <a:pt x="15" y="57"/>
                      <a:pt x="16" y="59"/>
                    </a:cubicBezTo>
                    <a:cubicBezTo>
                      <a:pt x="19" y="63"/>
                      <a:pt x="21" y="67"/>
                      <a:pt x="23" y="71"/>
                    </a:cubicBezTo>
                    <a:cubicBezTo>
                      <a:pt x="26" y="77"/>
                      <a:pt x="29" y="84"/>
                      <a:pt x="32" y="90"/>
                    </a:cubicBezTo>
                    <a:cubicBezTo>
                      <a:pt x="33" y="93"/>
                      <a:pt x="35" y="96"/>
                      <a:pt x="37" y="99"/>
                    </a:cubicBezTo>
                    <a:cubicBezTo>
                      <a:pt x="39" y="103"/>
                      <a:pt x="43" y="106"/>
                      <a:pt x="46" y="109"/>
                    </a:cubicBezTo>
                    <a:cubicBezTo>
                      <a:pt x="47" y="112"/>
                      <a:pt x="48" y="114"/>
                      <a:pt x="50" y="117"/>
                    </a:cubicBezTo>
                    <a:cubicBezTo>
                      <a:pt x="51" y="118"/>
                      <a:pt x="51" y="120"/>
                      <a:pt x="52" y="122"/>
                    </a:cubicBezTo>
                    <a:cubicBezTo>
                      <a:pt x="51" y="123"/>
                      <a:pt x="51" y="123"/>
                      <a:pt x="51" y="123"/>
                    </a:cubicBezTo>
                    <a:cubicBezTo>
                      <a:pt x="49" y="123"/>
                      <a:pt x="47" y="123"/>
                      <a:pt x="46" y="122"/>
                    </a:cubicBezTo>
                    <a:cubicBezTo>
                      <a:pt x="43" y="121"/>
                      <a:pt x="41" y="119"/>
                      <a:pt x="39" y="117"/>
                    </a:cubicBezTo>
                    <a:cubicBezTo>
                      <a:pt x="33" y="111"/>
                      <a:pt x="28" y="106"/>
                      <a:pt x="24" y="99"/>
                    </a:cubicBezTo>
                    <a:cubicBezTo>
                      <a:pt x="21" y="94"/>
                      <a:pt x="16" y="90"/>
                      <a:pt x="13" y="84"/>
                    </a:cubicBezTo>
                    <a:cubicBezTo>
                      <a:pt x="9" y="77"/>
                      <a:pt x="6" y="70"/>
                      <a:pt x="3" y="63"/>
                    </a:cubicBezTo>
                    <a:cubicBezTo>
                      <a:pt x="0" y="54"/>
                      <a:pt x="0" y="44"/>
                      <a:pt x="3" y="34"/>
                    </a:cubicBezTo>
                    <a:cubicBezTo>
                      <a:pt x="5" y="28"/>
                      <a:pt x="8" y="22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3"/>
                      <a:pt x="15" y="11"/>
                      <a:pt x="16" y="9"/>
                    </a:cubicBezTo>
                    <a:cubicBezTo>
                      <a:pt x="18" y="6"/>
                      <a:pt x="21" y="6"/>
                      <a:pt x="24" y="8"/>
                    </a:cubicBezTo>
                    <a:cubicBezTo>
                      <a:pt x="25" y="8"/>
                      <a:pt x="27" y="10"/>
                      <a:pt x="27" y="7"/>
                    </a:cubicBezTo>
                    <a:cubicBezTo>
                      <a:pt x="28" y="5"/>
                      <a:pt x="29" y="3"/>
                      <a:pt x="31" y="2"/>
                    </a:cubicBezTo>
                    <a:cubicBezTo>
                      <a:pt x="33" y="1"/>
                      <a:pt x="36" y="1"/>
                      <a:pt x="40" y="0"/>
                    </a:cubicBezTo>
                    <a:cubicBezTo>
                      <a:pt x="36" y="9"/>
                      <a:pt x="33" y="16"/>
                      <a:pt x="30" y="23"/>
                    </a:cubicBezTo>
                    <a:cubicBezTo>
                      <a:pt x="25" y="33"/>
                      <a:pt x="21" y="43"/>
                      <a:pt x="16" y="53"/>
                    </a:cubicBezTo>
                  </a:path>
                </a:pathLst>
              </a:custGeom>
              <a:solidFill>
                <a:srgbClr val="EAB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16" y="578"/>
                <a:ext cx="66" cy="85"/>
              </a:xfrm>
              <a:custGeom>
                <a:avLst/>
                <a:gdLst>
                  <a:gd name="T0" fmla="*/ 3 w 81"/>
                  <a:gd name="T1" fmla="*/ 99 h 105"/>
                  <a:gd name="T2" fmla="*/ 7 w 81"/>
                  <a:gd name="T3" fmla="*/ 96 h 105"/>
                  <a:gd name="T4" fmla="*/ 16 w 81"/>
                  <a:gd name="T5" fmla="*/ 85 h 105"/>
                  <a:gd name="T6" fmla="*/ 25 w 81"/>
                  <a:gd name="T7" fmla="*/ 77 h 105"/>
                  <a:gd name="T8" fmla="*/ 38 w 81"/>
                  <a:gd name="T9" fmla="*/ 62 h 105"/>
                  <a:gd name="T10" fmla="*/ 47 w 81"/>
                  <a:gd name="T11" fmla="*/ 53 h 105"/>
                  <a:gd name="T12" fmla="*/ 61 w 81"/>
                  <a:gd name="T13" fmla="*/ 36 h 105"/>
                  <a:gd name="T14" fmla="*/ 66 w 81"/>
                  <a:gd name="T15" fmla="*/ 21 h 105"/>
                  <a:gd name="T16" fmla="*/ 66 w 81"/>
                  <a:gd name="T17" fmla="*/ 8 h 105"/>
                  <a:gd name="T18" fmla="*/ 68 w 81"/>
                  <a:gd name="T19" fmla="*/ 1 h 105"/>
                  <a:gd name="T20" fmla="*/ 75 w 81"/>
                  <a:gd name="T21" fmla="*/ 4 h 105"/>
                  <a:gd name="T22" fmla="*/ 79 w 81"/>
                  <a:gd name="T23" fmla="*/ 20 h 105"/>
                  <a:gd name="T24" fmla="*/ 74 w 81"/>
                  <a:gd name="T25" fmla="*/ 43 h 105"/>
                  <a:gd name="T26" fmla="*/ 68 w 81"/>
                  <a:gd name="T27" fmla="*/ 57 h 105"/>
                  <a:gd name="T28" fmla="*/ 49 w 81"/>
                  <a:gd name="T29" fmla="*/ 77 h 105"/>
                  <a:gd name="T30" fmla="*/ 30 w 81"/>
                  <a:gd name="T31" fmla="*/ 90 h 105"/>
                  <a:gd name="T32" fmla="*/ 9 w 81"/>
                  <a:gd name="T33" fmla="*/ 103 h 105"/>
                  <a:gd name="T34" fmla="*/ 0 w 81"/>
                  <a:gd name="T35" fmla="*/ 104 h 105"/>
                  <a:gd name="T36" fmla="*/ 4 w 81"/>
                  <a:gd name="T37" fmla="*/ 100 h 105"/>
                  <a:gd name="T38" fmla="*/ 3 w 81"/>
                  <a:gd name="T39" fmla="*/ 9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05">
                    <a:moveTo>
                      <a:pt x="3" y="99"/>
                    </a:moveTo>
                    <a:cubicBezTo>
                      <a:pt x="6" y="99"/>
                      <a:pt x="7" y="98"/>
                      <a:pt x="7" y="96"/>
                    </a:cubicBezTo>
                    <a:cubicBezTo>
                      <a:pt x="8" y="91"/>
                      <a:pt x="12" y="88"/>
                      <a:pt x="16" y="85"/>
                    </a:cubicBezTo>
                    <a:cubicBezTo>
                      <a:pt x="19" y="83"/>
                      <a:pt x="22" y="80"/>
                      <a:pt x="25" y="77"/>
                    </a:cubicBezTo>
                    <a:cubicBezTo>
                      <a:pt x="29" y="72"/>
                      <a:pt x="34" y="67"/>
                      <a:pt x="38" y="62"/>
                    </a:cubicBezTo>
                    <a:cubicBezTo>
                      <a:pt x="41" y="59"/>
                      <a:pt x="44" y="56"/>
                      <a:pt x="47" y="53"/>
                    </a:cubicBezTo>
                    <a:cubicBezTo>
                      <a:pt x="52" y="47"/>
                      <a:pt x="57" y="42"/>
                      <a:pt x="61" y="36"/>
                    </a:cubicBezTo>
                    <a:cubicBezTo>
                      <a:pt x="64" y="32"/>
                      <a:pt x="67" y="27"/>
                      <a:pt x="66" y="21"/>
                    </a:cubicBezTo>
                    <a:cubicBezTo>
                      <a:pt x="66" y="17"/>
                      <a:pt x="66" y="13"/>
                      <a:pt x="66" y="8"/>
                    </a:cubicBezTo>
                    <a:cubicBezTo>
                      <a:pt x="65" y="5"/>
                      <a:pt x="66" y="3"/>
                      <a:pt x="68" y="1"/>
                    </a:cubicBezTo>
                    <a:cubicBezTo>
                      <a:pt x="69" y="0"/>
                      <a:pt x="74" y="2"/>
                      <a:pt x="75" y="4"/>
                    </a:cubicBezTo>
                    <a:cubicBezTo>
                      <a:pt x="78" y="9"/>
                      <a:pt x="81" y="14"/>
                      <a:pt x="79" y="20"/>
                    </a:cubicBezTo>
                    <a:cubicBezTo>
                      <a:pt x="78" y="28"/>
                      <a:pt x="77" y="36"/>
                      <a:pt x="74" y="43"/>
                    </a:cubicBezTo>
                    <a:cubicBezTo>
                      <a:pt x="73" y="48"/>
                      <a:pt x="70" y="52"/>
                      <a:pt x="68" y="57"/>
                    </a:cubicBezTo>
                    <a:cubicBezTo>
                      <a:pt x="62" y="65"/>
                      <a:pt x="57" y="72"/>
                      <a:pt x="49" y="77"/>
                    </a:cubicBezTo>
                    <a:cubicBezTo>
                      <a:pt x="43" y="82"/>
                      <a:pt x="36" y="86"/>
                      <a:pt x="30" y="90"/>
                    </a:cubicBezTo>
                    <a:cubicBezTo>
                      <a:pt x="23" y="95"/>
                      <a:pt x="16" y="99"/>
                      <a:pt x="9" y="103"/>
                    </a:cubicBezTo>
                    <a:cubicBezTo>
                      <a:pt x="6" y="104"/>
                      <a:pt x="3" y="105"/>
                      <a:pt x="0" y="104"/>
                    </a:cubicBezTo>
                    <a:cubicBezTo>
                      <a:pt x="1" y="102"/>
                      <a:pt x="3" y="101"/>
                      <a:pt x="4" y="100"/>
                    </a:cubicBezTo>
                    <a:cubicBezTo>
                      <a:pt x="3" y="99"/>
                      <a:pt x="3" y="99"/>
                      <a:pt x="3" y="99"/>
                    </a:cubicBezTo>
                  </a:path>
                </a:pathLst>
              </a:custGeom>
              <a:solidFill>
                <a:srgbClr val="EAB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4" y="568"/>
                <a:ext cx="76" cy="103"/>
              </a:xfrm>
              <a:custGeom>
                <a:avLst/>
                <a:gdLst>
                  <a:gd name="T0" fmla="*/ 84 w 94"/>
                  <a:gd name="T1" fmla="*/ 4 h 127"/>
                  <a:gd name="T2" fmla="*/ 82 w 94"/>
                  <a:gd name="T3" fmla="*/ 10 h 127"/>
                  <a:gd name="T4" fmla="*/ 81 w 94"/>
                  <a:gd name="T5" fmla="*/ 24 h 127"/>
                  <a:gd name="T6" fmla="*/ 81 w 94"/>
                  <a:gd name="T7" fmla="*/ 40 h 127"/>
                  <a:gd name="T8" fmla="*/ 77 w 94"/>
                  <a:gd name="T9" fmla="*/ 55 h 127"/>
                  <a:gd name="T10" fmla="*/ 75 w 94"/>
                  <a:gd name="T11" fmla="*/ 61 h 127"/>
                  <a:gd name="T12" fmla="*/ 67 w 94"/>
                  <a:gd name="T13" fmla="*/ 73 h 127"/>
                  <a:gd name="T14" fmla="*/ 57 w 94"/>
                  <a:gd name="T15" fmla="*/ 93 h 127"/>
                  <a:gd name="T16" fmla="*/ 51 w 94"/>
                  <a:gd name="T17" fmla="*/ 99 h 127"/>
                  <a:gd name="T18" fmla="*/ 34 w 94"/>
                  <a:gd name="T19" fmla="*/ 111 h 127"/>
                  <a:gd name="T20" fmla="*/ 8 w 94"/>
                  <a:gd name="T21" fmla="*/ 116 h 127"/>
                  <a:gd name="T22" fmla="*/ 2 w 94"/>
                  <a:gd name="T23" fmla="*/ 115 h 127"/>
                  <a:gd name="T24" fmla="*/ 0 w 94"/>
                  <a:gd name="T25" fmla="*/ 115 h 127"/>
                  <a:gd name="T26" fmla="*/ 1 w 94"/>
                  <a:gd name="T27" fmla="*/ 117 h 127"/>
                  <a:gd name="T28" fmla="*/ 4 w 94"/>
                  <a:gd name="T29" fmla="*/ 120 h 127"/>
                  <a:gd name="T30" fmla="*/ 21 w 94"/>
                  <a:gd name="T31" fmla="*/ 126 h 127"/>
                  <a:gd name="T32" fmla="*/ 52 w 94"/>
                  <a:gd name="T33" fmla="*/ 114 h 127"/>
                  <a:gd name="T34" fmla="*/ 70 w 94"/>
                  <a:gd name="T35" fmla="*/ 101 h 127"/>
                  <a:gd name="T36" fmla="*/ 80 w 94"/>
                  <a:gd name="T37" fmla="*/ 90 h 127"/>
                  <a:gd name="T38" fmla="*/ 92 w 94"/>
                  <a:gd name="T39" fmla="*/ 54 h 127"/>
                  <a:gd name="T40" fmla="*/ 90 w 94"/>
                  <a:gd name="T41" fmla="*/ 20 h 127"/>
                  <a:gd name="T42" fmla="*/ 86 w 94"/>
                  <a:gd name="T43" fmla="*/ 0 h 127"/>
                  <a:gd name="T44" fmla="*/ 84 w 94"/>
                  <a:gd name="T45" fmla="*/ 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4" h="127">
                    <a:moveTo>
                      <a:pt x="84" y="4"/>
                    </a:moveTo>
                    <a:cubicBezTo>
                      <a:pt x="84" y="6"/>
                      <a:pt x="82" y="8"/>
                      <a:pt x="82" y="10"/>
                    </a:cubicBezTo>
                    <a:cubicBezTo>
                      <a:pt x="82" y="15"/>
                      <a:pt x="82" y="20"/>
                      <a:pt x="81" y="24"/>
                    </a:cubicBezTo>
                    <a:cubicBezTo>
                      <a:pt x="80" y="29"/>
                      <a:pt x="81" y="35"/>
                      <a:pt x="81" y="40"/>
                    </a:cubicBezTo>
                    <a:cubicBezTo>
                      <a:pt x="80" y="45"/>
                      <a:pt x="79" y="50"/>
                      <a:pt x="77" y="55"/>
                    </a:cubicBezTo>
                    <a:cubicBezTo>
                      <a:pt x="77" y="57"/>
                      <a:pt x="76" y="59"/>
                      <a:pt x="75" y="61"/>
                    </a:cubicBezTo>
                    <a:cubicBezTo>
                      <a:pt x="72" y="65"/>
                      <a:pt x="69" y="69"/>
                      <a:pt x="67" y="73"/>
                    </a:cubicBezTo>
                    <a:cubicBezTo>
                      <a:pt x="65" y="81"/>
                      <a:pt x="61" y="87"/>
                      <a:pt x="57" y="93"/>
                    </a:cubicBezTo>
                    <a:cubicBezTo>
                      <a:pt x="56" y="96"/>
                      <a:pt x="54" y="98"/>
                      <a:pt x="51" y="99"/>
                    </a:cubicBezTo>
                    <a:cubicBezTo>
                      <a:pt x="46" y="103"/>
                      <a:pt x="40" y="107"/>
                      <a:pt x="34" y="111"/>
                    </a:cubicBezTo>
                    <a:cubicBezTo>
                      <a:pt x="26" y="115"/>
                      <a:pt x="17" y="118"/>
                      <a:pt x="8" y="116"/>
                    </a:cubicBezTo>
                    <a:cubicBezTo>
                      <a:pt x="6" y="115"/>
                      <a:pt x="4" y="115"/>
                      <a:pt x="2" y="115"/>
                    </a:cubicBezTo>
                    <a:cubicBezTo>
                      <a:pt x="1" y="115"/>
                      <a:pt x="1" y="115"/>
                      <a:pt x="0" y="115"/>
                    </a:cubicBezTo>
                    <a:cubicBezTo>
                      <a:pt x="0" y="116"/>
                      <a:pt x="0" y="117"/>
                      <a:pt x="1" y="117"/>
                    </a:cubicBezTo>
                    <a:cubicBezTo>
                      <a:pt x="2" y="118"/>
                      <a:pt x="3" y="119"/>
                      <a:pt x="4" y="120"/>
                    </a:cubicBezTo>
                    <a:cubicBezTo>
                      <a:pt x="8" y="126"/>
                      <a:pt x="15" y="127"/>
                      <a:pt x="21" y="126"/>
                    </a:cubicBezTo>
                    <a:cubicBezTo>
                      <a:pt x="32" y="124"/>
                      <a:pt x="42" y="120"/>
                      <a:pt x="52" y="114"/>
                    </a:cubicBezTo>
                    <a:cubicBezTo>
                      <a:pt x="58" y="110"/>
                      <a:pt x="64" y="106"/>
                      <a:pt x="70" y="101"/>
                    </a:cubicBezTo>
                    <a:cubicBezTo>
                      <a:pt x="74" y="98"/>
                      <a:pt x="77" y="95"/>
                      <a:pt x="80" y="90"/>
                    </a:cubicBezTo>
                    <a:cubicBezTo>
                      <a:pt x="86" y="79"/>
                      <a:pt x="90" y="67"/>
                      <a:pt x="92" y="54"/>
                    </a:cubicBezTo>
                    <a:cubicBezTo>
                      <a:pt x="94" y="42"/>
                      <a:pt x="93" y="31"/>
                      <a:pt x="90" y="20"/>
                    </a:cubicBezTo>
                    <a:cubicBezTo>
                      <a:pt x="89" y="14"/>
                      <a:pt x="87" y="7"/>
                      <a:pt x="86" y="0"/>
                    </a:cubicBezTo>
                    <a:cubicBezTo>
                      <a:pt x="83" y="1"/>
                      <a:pt x="84" y="3"/>
                      <a:pt x="84" y="4"/>
                    </a:cubicBezTo>
                  </a:path>
                </a:pathLst>
              </a:custGeom>
              <a:solidFill>
                <a:srgbClr val="CB4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69" y="601"/>
                <a:ext cx="27" cy="15"/>
              </a:xfrm>
              <a:custGeom>
                <a:avLst/>
                <a:gdLst>
                  <a:gd name="T0" fmla="*/ 32 w 33"/>
                  <a:gd name="T1" fmla="*/ 11 h 18"/>
                  <a:gd name="T2" fmla="*/ 32 w 33"/>
                  <a:gd name="T3" fmla="*/ 12 h 18"/>
                  <a:gd name="T4" fmla="*/ 26 w 33"/>
                  <a:gd name="T5" fmla="*/ 18 h 18"/>
                  <a:gd name="T6" fmla="*/ 14 w 33"/>
                  <a:gd name="T7" fmla="*/ 17 h 18"/>
                  <a:gd name="T8" fmla="*/ 5 w 33"/>
                  <a:gd name="T9" fmla="*/ 18 h 18"/>
                  <a:gd name="T10" fmla="*/ 0 w 33"/>
                  <a:gd name="T11" fmla="*/ 13 h 18"/>
                  <a:gd name="T12" fmla="*/ 1 w 33"/>
                  <a:gd name="T13" fmla="*/ 3 h 18"/>
                  <a:gd name="T14" fmla="*/ 3 w 33"/>
                  <a:gd name="T15" fmla="*/ 1 h 18"/>
                  <a:gd name="T16" fmla="*/ 18 w 33"/>
                  <a:gd name="T17" fmla="*/ 0 h 18"/>
                  <a:gd name="T18" fmla="*/ 23 w 33"/>
                  <a:gd name="T19" fmla="*/ 2 h 18"/>
                  <a:gd name="T20" fmla="*/ 29 w 33"/>
                  <a:gd name="T21" fmla="*/ 3 h 18"/>
                  <a:gd name="T22" fmla="*/ 32 w 33"/>
                  <a:gd name="T23" fmla="*/ 4 h 18"/>
                  <a:gd name="T24" fmla="*/ 32 w 33"/>
                  <a:gd name="T25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8">
                    <a:moveTo>
                      <a:pt x="32" y="11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7"/>
                      <a:pt x="30" y="18"/>
                      <a:pt x="26" y="18"/>
                    </a:cubicBezTo>
                    <a:cubicBezTo>
                      <a:pt x="22" y="18"/>
                      <a:pt x="18" y="17"/>
                      <a:pt x="14" y="17"/>
                    </a:cubicBezTo>
                    <a:cubicBezTo>
                      <a:pt x="11" y="17"/>
                      <a:pt x="8" y="18"/>
                      <a:pt x="5" y="18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10"/>
                      <a:pt x="1" y="6"/>
                      <a:pt x="1" y="3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8" y="1"/>
                      <a:pt x="13" y="0"/>
                      <a:pt x="18" y="0"/>
                    </a:cubicBezTo>
                    <a:cubicBezTo>
                      <a:pt x="19" y="0"/>
                      <a:pt x="21" y="1"/>
                      <a:pt x="23" y="2"/>
                    </a:cubicBezTo>
                    <a:cubicBezTo>
                      <a:pt x="25" y="2"/>
                      <a:pt x="27" y="3"/>
                      <a:pt x="29" y="3"/>
                    </a:cubicBezTo>
                    <a:cubicBezTo>
                      <a:pt x="30" y="3"/>
                      <a:pt x="30" y="4"/>
                      <a:pt x="32" y="4"/>
                    </a:cubicBezTo>
                    <a:cubicBezTo>
                      <a:pt x="32" y="6"/>
                      <a:pt x="32" y="9"/>
                      <a:pt x="32" y="11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59" y="622"/>
                <a:ext cx="277" cy="278"/>
              </a:xfrm>
              <a:custGeom>
                <a:avLst/>
                <a:gdLst>
                  <a:gd name="T0" fmla="*/ 327 w 340"/>
                  <a:gd name="T1" fmla="*/ 195 h 343"/>
                  <a:gd name="T2" fmla="*/ 338 w 340"/>
                  <a:gd name="T3" fmla="*/ 162 h 343"/>
                  <a:gd name="T4" fmla="*/ 336 w 340"/>
                  <a:gd name="T5" fmla="*/ 133 h 343"/>
                  <a:gd name="T6" fmla="*/ 315 w 340"/>
                  <a:gd name="T7" fmla="*/ 87 h 343"/>
                  <a:gd name="T8" fmla="*/ 285 w 340"/>
                  <a:gd name="T9" fmla="*/ 47 h 343"/>
                  <a:gd name="T10" fmla="*/ 246 w 340"/>
                  <a:gd name="T11" fmla="*/ 48 h 343"/>
                  <a:gd name="T12" fmla="*/ 244 w 340"/>
                  <a:gd name="T13" fmla="*/ 43 h 343"/>
                  <a:gd name="T14" fmla="*/ 238 w 340"/>
                  <a:gd name="T15" fmla="*/ 27 h 343"/>
                  <a:gd name="T16" fmla="*/ 215 w 340"/>
                  <a:gd name="T17" fmla="*/ 15 h 343"/>
                  <a:gd name="T18" fmla="*/ 186 w 340"/>
                  <a:gd name="T19" fmla="*/ 0 h 343"/>
                  <a:gd name="T20" fmla="*/ 132 w 340"/>
                  <a:gd name="T21" fmla="*/ 11 h 343"/>
                  <a:gd name="T22" fmla="*/ 115 w 340"/>
                  <a:gd name="T23" fmla="*/ 20 h 343"/>
                  <a:gd name="T24" fmla="*/ 105 w 340"/>
                  <a:gd name="T25" fmla="*/ 48 h 343"/>
                  <a:gd name="T26" fmla="*/ 76 w 340"/>
                  <a:gd name="T27" fmla="*/ 43 h 343"/>
                  <a:gd name="T28" fmla="*/ 61 w 340"/>
                  <a:gd name="T29" fmla="*/ 46 h 343"/>
                  <a:gd name="T30" fmla="*/ 20 w 340"/>
                  <a:gd name="T31" fmla="*/ 80 h 343"/>
                  <a:gd name="T32" fmla="*/ 5 w 340"/>
                  <a:gd name="T33" fmla="*/ 115 h 343"/>
                  <a:gd name="T34" fmla="*/ 3 w 340"/>
                  <a:gd name="T35" fmla="*/ 144 h 343"/>
                  <a:gd name="T36" fmla="*/ 11 w 340"/>
                  <a:gd name="T37" fmla="*/ 179 h 343"/>
                  <a:gd name="T38" fmla="*/ 1 w 340"/>
                  <a:gd name="T39" fmla="*/ 197 h 343"/>
                  <a:gd name="T40" fmla="*/ 0 w 340"/>
                  <a:gd name="T41" fmla="*/ 246 h 343"/>
                  <a:gd name="T42" fmla="*/ 5 w 340"/>
                  <a:gd name="T43" fmla="*/ 265 h 343"/>
                  <a:gd name="T44" fmla="*/ 40 w 340"/>
                  <a:gd name="T45" fmla="*/ 298 h 343"/>
                  <a:gd name="T46" fmla="*/ 85 w 340"/>
                  <a:gd name="T47" fmla="*/ 319 h 343"/>
                  <a:gd name="T48" fmla="*/ 108 w 340"/>
                  <a:gd name="T49" fmla="*/ 317 h 343"/>
                  <a:gd name="T50" fmla="*/ 130 w 340"/>
                  <a:gd name="T51" fmla="*/ 316 h 343"/>
                  <a:gd name="T52" fmla="*/ 139 w 340"/>
                  <a:gd name="T53" fmla="*/ 319 h 343"/>
                  <a:gd name="T54" fmla="*/ 203 w 340"/>
                  <a:gd name="T55" fmla="*/ 339 h 343"/>
                  <a:gd name="T56" fmla="*/ 261 w 340"/>
                  <a:gd name="T57" fmla="*/ 312 h 343"/>
                  <a:gd name="T58" fmla="*/ 274 w 340"/>
                  <a:gd name="T59" fmla="*/ 273 h 343"/>
                  <a:gd name="T60" fmla="*/ 279 w 340"/>
                  <a:gd name="T61" fmla="*/ 274 h 343"/>
                  <a:gd name="T62" fmla="*/ 286 w 340"/>
                  <a:gd name="T63" fmla="*/ 267 h 343"/>
                  <a:gd name="T64" fmla="*/ 315 w 340"/>
                  <a:gd name="T65" fmla="*/ 2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" h="343">
                    <a:moveTo>
                      <a:pt x="316" y="229"/>
                    </a:moveTo>
                    <a:cubicBezTo>
                      <a:pt x="320" y="218"/>
                      <a:pt x="324" y="207"/>
                      <a:pt x="327" y="195"/>
                    </a:cubicBezTo>
                    <a:cubicBezTo>
                      <a:pt x="328" y="194"/>
                      <a:pt x="328" y="193"/>
                      <a:pt x="328" y="192"/>
                    </a:cubicBezTo>
                    <a:cubicBezTo>
                      <a:pt x="331" y="182"/>
                      <a:pt x="335" y="172"/>
                      <a:pt x="338" y="162"/>
                    </a:cubicBezTo>
                    <a:cubicBezTo>
                      <a:pt x="339" y="158"/>
                      <a:pt x="340" y="153"/>
                      <a:pt x="339" y="149"/>
                    </a:cubicBezTo>
                    <a:cubicBezTo>
                      <a:pt x="339" y="143"/>
                      <a:pt x="337" y="138"/>
                      <a:pt x="336" y="133"/>
                    </a:cubicBezTo>
                    <a:cubicBezTo>
                      <a:pt x="334" y="129"/>
                      <a:pt x="333" y="126"/>
                      <a:pt x="332" y="122"/>
                    </a:cubicBezTo>
                    <a:cubicBezTo>
                      <a:pt x="328" y="110"/>
                      <a:pt x="322" y="98"/>
                      <a:pt x="315" y="87"/>
                    </a:cubicBezTo>
                    <a:cubicBezTo>
                      <a:pt x="310" y="79"/>
                      <a:pt x="304" y="71"/>
                      <a:pt x="301" y="62"/>
                    </a:cubicBezTo>
                    <a:cubicBezTo>
                      <a:pt x="298" y="54"/>
                      <a:pt x="294" y="48"/>
                      <a:pt x="285" y="47"/>
                    </a:cubicBezTo>
                    <a:cubicBezTo>
                      <a:pt x="280" y="46"/>
                      <a:pt x="275" y="46"/>
                      <a:pt x="270" y="46"/>
                    </a:cubicBezTo>
                    <a:cubicBezTo>
                      <a:pt x="262" y="46"/>
                      <a:pt x="254" y="47"/>
                      <a:pt x="246" y="48"/>
                    </a:cubicBezTo>
                    <a:cubicBezTo>
                      <a:pt x="245" y="48"/>
                      <a:pt x="243" y="48"/>
                      <a:pt x="240" y="49"/>
                    </a:cubicBezTo>
                    <a:cubicBezTo>
                      <a:pt x="242" y="47"/>
                      <a:pt x="242" y="44"/>
                      <a:pt x="244" y="43"/>
                    </a:cubicBezTo>
                    <a:cubicBezTo>
                      <a:pt x="246" y="39"/>
                      <a:pt x="246" y="36"/>
                      <a:pt x="244" y="33"/>
                    </a:cubicBezTo>
                    <a:cubicBezTo>
                      <a:pt x="243" y="30"/>
                      <a:pt x="241" y="29"/>
                      <a:pt x="238" y="27"/>
                    </a:cubicBezTo>
                    <a:cubicBezTo>
                      <a:pt x="234" y="25"/>
                      <a:pt x="230" y="23"/>
                      <a:pt x="227" y="21"/>
                    </a:cubicBezTo>
                    <a:cubicBezTo>
                      <a:pt x="223" y="19"/>
                      <a:pt x="219" y="17"/>
                      <a:pt x="215" y="15"/>
                    </a:cubicBezTo>
                    <a:cubicBezTo>
                      <a:pt x="206" y="10"/>
                      <a:pt x="198" y="5"/>
                      <a:pt x="189" y="1"/>
                    </a:cubicBezTo>
                    <a:cubicBezTo>
                      <a:pt x="188" y="1"/>
                      <a:pt x="187" y="0"/>
                      <a:pt x="186" y="0"/>
                    </a:cubicBezTo>
                    <a:cubicBezTo>
                      <a:pt x="181" y="0"/>
                      <a:pt x="176" y="0"/>
                      <a:pt x="170" y="1"/>
                    </a:cubicBezTo>
                    <a:cubicBezTo>
                      <a:pt x="157" y="3"/>
                      <a:pt x="145" y="7"/>
                      <a:pt x="132" y="11"/>
                    </a:cubicBezTo>
                    <a:cubicBezTo>
                      <a:pt x="127" y="13"/>
                      <a:pt x="123" y="15"/>
                      <a:pt x="118" y="17"/>
                    </a:cubicBezTo>
                    <a:cubicBezTo>
                      <a:pt x="117" y="18"/>
                      <a:pt x="115" y="19"/>
                      <a:pt x="115" y="20"/>
                    </a:cubicBezTo>
                    <a:cubicBezTo>
                      <a:pt x="112" y="25"/>
                      <a:pt x="110" y="30"/>
                      <a:pt x="108" y="35"/>
                    </a:cubicBezTo>
                    <a:cubicBezTo>
                      <a:pt x="107" y="39"/>
                      <a:pt x="106" y="43"/>
                      <a:pt x="105" y="48"/>
                    </a:cubicBezTo>
                    <a:cubicBezTo>
                      <a:pt x="104" y="45"/>
                      <a:pt x="103" y="43"/>
                      <a:pt x="103" y="41"/>
                    </a:cubicBezTo>
                    <a:cubicBezTo>
                      <a:pt x="93" y="42"/>
                      <a:pt x="84" y="42"/>
                      <a:pt x="76" y="43"/>
                    </a:cubicBezTo>
                    <a:cubicBezTo>
                      <a:pt x="74" y="43"/>
                      <a:pt x="72" y="44"/>
                      <a:pt x="71" y="44"/>
                    </a:cubicBezTo>
                    <a:cubicBezTo>
                      <a:pt x="68" y="45"/>
                      <a:pt x="64" y="45"/>
                      <a:pt x="61" y="46"/>
                    </a:cubicBezTo>
                    <a:cubicBezTo>
                      <a:pt x="47" y="49"/>
                      <a:pt x="36" y="56"/>
                      <a:pt x="27" y="69"/>
                    </a:cubicBezTo>
                    <a:cubicBezTo>
                      <a:pt x="24" y="72"/>
                      <a:pt x="22" y="76"/>
                      <a:pt x="20" y="80"/>
                    </a:cubicBezTo>
                    <a:cubicBezTo>
                      <a:pt x="17" y="86"/>
                      <a:pt x="14" y="92"/>
                      <a:pt x="12" y="99"/>
                    </a:cubicBezTo>
                    <a:cubicBezTo>
                      <a:pt x="10" y="105"/>
                      <a:pt x="7" y="110"/>
                      <a:pt x="5" y="115"/>
                    </a:cubicBezTo>
                    <a:cubicBezTo>
                      <a:pt x="4" y="118"/>
                      <a:pt x="3" y="121"/>
                      <a:pt x="3" y="123"/>
                    </a:cubicBezTo>
                    <a:cubicBezTo>
                      <a:pt x="2" y="130"/>
                      <a:pt x="2" y="137"/>
                      <a:pt x="3" y="144"/>
                    </a:cubicBezTo>
                    <a:cubicBezTo>
                      <a:pt x="4" y="150"/>
                      <a:pt x="6" y="156"/>
                      <a:pt x="6" y="162"/>
                    </a:cubicBezTo>
                    <a:cubicBezTo>
                      <a:pt x="7" y="168"/>
                      <a:pt x="9" y="174"/>
                      <a:pt x="11" y="179"/>
                    </a:cubicBezTo>
                    <a:cubicBezTo>
                      <a:pt x="12" y="182"/>
                      <a:pt x="6" y="178"/>
                      <a:pt x="6" y="178"/>
                    </a:cubicBezTo>
                    <a:cubicBezTo>
                      <a:pt x="3" y="185"/>
                      <a:pt x="1" y="190"/>
                      <a:pt x="1" y="197"/>
                    </a:cubicBezTo>
                    <a:cubicBezTo>
                      <a:pt x="0" y="204"/>
                      <a:pt x="0" y="212"/>
                      <a:pt x="0" y="220"/>
                    </a:cubicBezTo>
                    <a:cubicBezTo>
                      <a:pt x="0" y="229"/>
                      <a:pt x="1" y="237"/>
                      <a:pt x="0" y="246"/>
                    </a:cubicBezTo>
                    <a:cubicBezTo>
                      <a:pt x="0" y="250"/>
                      <a:pt x="1" y="253"/>
                      <a:pt x="1" y="256"/>
                    </a:cubicBezTo>
                    <a:cubicBezTo>
                      <a:pt x="2" y="260"/>
                      <a:pt x="3" y="263"/>
                      <a:pt x="5" y="265"/>
                    </a:cubicBezTo>
                    <a:cubicBezTo>
                      <a:pt x="10" y="272"/>
                      <a:pt x="16" y="278"/>
                      <a:pt x="21" y="284"/>
                    </a:cubicBezTo>
                    <a:cubicBezTo>
                      <a:pt x="27" y="290"/>
                      <a:pt x="34" y="294"/>
                      <a:pt x="40" y="298"/>
                    </a:cubicBezTo>
                    <a:cubicBezTo>
                      <a:pt x="52" y="306"/>
                      <a:pt x="64" y="312"/>
                      <a:pt x="76" y="318"/>
                    </a:cubicBezTo>
                    <a:cubicBezTo>
                      <a:pt x="78" y="319"/>
                      <a:pt x="82" y="319"/>
                      <a:pt x="85" y="319"/>
                    </a:cubicBezTo>
                    <a:cubicBezTo>
                      <a:pt x="88" y="319"/>
                      <a:pt x="92" y="318"/>
                      <a:pt x="95" y="318"/>
                    </a:cubicBezTo>
                    <a:cubicBezTo>
                      <a:pt x="100" y="318"/>
                      <a:pt x="104" y="318"/>
                      <a:pt x="108" y="317"/>
                    </a:cubicBezTo>
                    <a:cubicBezTo>
                      <a:pt x="113" y="316"/>
                      <a:pt x="117" y="315"/>
                      <a:pt x="121" y="316"/>
                    </a:cubicBezTo>
                    <a:cubicBezTo>
                      <a:pt x="124" y="316"/>
                      <a:pt x="126" y="316"/>
                      <a:pt x="130" y="316"/>
                    </a:cubicBezTo>
                    <a:cubicBezTo>
                      <a:pt x="128" y="312"/>
                      <a:pt x="126" y="309"/>
                      <a:pt x="126" y="305"/>
                    </a:cubicBezTo>
                    <a:cubicBezTo>
                      <a:pt x="131" y="310"/>
                      <a:pt x="135" y="314"/>
                      <a:pt x="139" y="319"/>
                    </a:cubicBezTo>
                    <a:cubicBezTo>
                      <a:pt x="145" y="325"/>
                      <a:pt x="152" y="332"/>
                      <a:pt x="160" y="336"/>
                    </a:cubicBezTo>
                    <a:cubicBezTo>
                      <a:pt x="174" y="342"/>
                      <a:pt x="188" y="343"/>
                      <a:pt x="203" y="339"/>
                    </a:cubicBezTo>
                    <a:cubicBezTo>
                      <a:pt x="218" y="335"/>
                      <a:pt x="233" y="330"/>
                      <a:pt x="248" y="325"/>
                    </a:cubicBezTo>
                    <a:cubicBezTo>
                      <a:pt x="254" y="323"/>
                      <a:pt x="258" y="318"/>
                      <a:pt x="261" y="312"/>
                    </a:cubicBezTo>
                    <a:cubicBezTo>
                      <a:pt x="263" y="308"/>
                      <a:pt x="264" y="304"/>
                      <a:pt x="265" y="300"/>
                    </a:cubicBezTo>
                    <a:cubicBezTo>
                      <a:pt x="268" y="291"/>
                      <a:pt x="271" y="282"/>
                      <a:pt x="274" y="273"/>
                    </a:cubicBezTo>
                    <a:cubicBezTo>
                      <a:pt x="275" y="270"/>
                      <a:pt x="277" y="268"/>
                      <a:pt x="278" y="266"/>
                    </a:cubicBezTo>
                    <a:cubicBezTo>
                      <a:pt x="278" y="268"/>
                      <a:pt x="278" y="271"/>
                      <a:pt x="279" y="274"/>
                    </a:cubicBezTo>
                    <a:cubicBezTo>
                      <a:pt x="281" y="273"/>
                      <a:pt x="282" y="272"/>
                      <a:pt x="283" y="271"/>
                    </a:cubicBezTo>
                    <a:cubicBezTo>
                      <a:pt x="284" y="270"/>
                      <a:pt x="284" y="268"/>
                      <a:pt x="286" y="267"/>
                    </a:cubicBezTo>
                    <a:cubicBezTo>
                      <a:pt x="290" y="262"/>
                      <a:pt x="295" y="258"/>
                      <a:pt x="300" y="254"/>
                    </a:cubicBezTo>
                    <a:cubicBezTo>
                      <a:pt x="307" y="249"/>
                      <a:pt x="313" y="243"/>
                      <a:pt x="315" y="233"/>
                    </a:cubicBezTo>
                    <a:cubicBezTo>
                      <a:pt x="315" y="232"/>
                      <a:pt x="316" y="231"/>
                      <a:pt x="316" y="229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61" y="625"/>
                <a:ext cx="272" cy="272"/>
              </a:xfrm>
              <a:custGeom>
                <a:avLst/>
                <a:gdLst>
                  <a:gd name="T0" fmla="*/ 171 w 334"/>
                  <a:gd name="T1" fmla="*/ 1 h 336"/>
                  <a:gd name="T2" fmla="*/ 207 w 334"/>
                  <a:gd name="T3" fmla="*/ 13 h 336"/>
                  <a:gd name="T4" fmla="*/ 234 w 334"/>
                  <a:gd name="T5" fmla="*/ 28 h 336"/>
                  <a:gd name="T6" fmla="*/ 239 w 334"/>
                  <a:gd name="T7" fmla="*/ 33 h 336"/>
                  <a:gd name="T8" fmla="*/ 234 w 334"/>
                  <a:gd name="T9" fmla="*/ 47 h 336"/>
                  <a:gd name="T10" fmla="*/ 233 w 334"/>
                  <a:gd name="T11" fmla="*/ 50 h 336"/>
                  <a:gd name="T12" fmla="*/ 246 w 334"/>
                  <a:gd name="T13" fmla="*/ 49 h 336"/>
                  <a:gd name="T14" fmla="*/ 279 w 334"/>
                  <a:gd name="T15" fmla="*/ 47 h 336"/>
                  <a:gd name="T16" fmla="*/ 293 w 334"/>
                  <a:gd name="T17" fmla="*/ 56 h 336"/>
                  <a:gd name="T18" fmla="*/ 310 w 334"/>
                  <a:gd name="T19" fmla="*/ 87 h 336"/>
                  <a:gd name="T20" fmla="*/ 327 w 334"/>
                  <a:gd name="T21" fmla="*/ 122 h 336"/>
                  <a:gd name="T22" fmla="*/ 331 w 334"/>
                  <a:gd name="T23" fmla="*/ 134 h 336"/>
                  <a:gd name="T24" fmla="*/ 324 w 334"/>
                  <a:gd name="T25" fmla="*/ 184 h 336"/>
                  <a:gd name="T26" fmla="*/ 312 w 334"/>
                  <a:gd name="T27" fmla="*/ 221 h 336"/>
                  <a:gd name="T28" fmla="*/ 297 w 334"/>
                  <a:gd name="T29" fmla="*/ 248 h 336"/>
                  <a:gd name="T30" fmla="*/ 290 w 334"/>
                  <a:gd name="T31" fmla="*/ 253 h 336"/>
                  <a:gd name="T32" fmla="*/ 277 w 334"/>
                  <a:gd name="T33" fmla="*/ 265 h 336"/>
                  <a:gd name="T34" fmla="*/ 276 w 334"/>
                  <a:gd name="T35" fmla="*/ 265 h 336"/>
                  <a:gd name="T36" fmla="*/ 275 w 334"/>
                  <a:gd name="T37" fmla="*/ 261 h 336"/>
                  <a:gd name="T38" fmla="*/ 273 w 334"/>
                  <a:gd name="T39" fmla="*/ 254 h 336"/>
                  <a:gd name="T40" fmla="*/ 269 w 334"/>
                  <a:gd name="T41" fmla="*/ 269 h 336"/>
                  <a:gd name="T42" fmla="*/ 262 w 334"/>
                  <a:gd name="T43" fmla="*/ 290 h 336"/>
                  <a:gd name="T44" fmla="*/ 257 w 334"/>
                  <a:gd name="T45" fmla="*/ 306 h 336"/>
                  <a:gd name="T46" fmla="*/ 236 w 334"/>
                  <a:gd name="T47" fmla="*/ 321 h 336"/>
                  <a:gd name="T48" fmla="*/ 196 w 334"/>
                  <a:gd name="T49" fmla="*/ 333 h 336"/>
                  <a:gd name="T50" fmla="*/ 142 w 334"/>
                  <a:gd name="T51" fmla="*/ 317 h 336"/>
                  <a:gd name="T52" fmla="*/ 122 w 334"/>
                  <a:gd name="T53" fmla="*/ 295 h 336"/>
                  <a:gd name="T54" fmla="*/ 121 w 334"/>
                  <a:gd name="T55" fmla="*/ 295 h 336"/>
                  <a:gd name="T56" fmla="*/ 122 w 334"/>
                  <a:gd name="T57" fmla="*/ 301 h 336"/>
                  <a:gd name="T58" fmla="*/ 124 w 334"/>
                  <a:gd name="T59" fmla="*/ 309 h 336"/>
                  <a:gd name="T60" fmla="*/ 123 w 334"/>
                  <a:gd name="T61" fmla="*/ 310 h 336"/>
                  <a:gd name="T62" fmla="*/ 117 w 334"/>
                  <a:gd name="T63" fmla="*/ 309 h 336"/>
                  <a:gd name="T64" fmla="*/ 106 w 334"/>
                  <a:gd name="T65" fmla="*/ 310 h 336"/>
                  <a:gd name="T66" fmla="*/ 100 w 334"/>
                  <a:gd name="T67" fmla="*/ 311 h 336"/>
                  <a:gd name="T68" fmla="*/ 94 w 334"/>
                  <a:gd name="T69" fmla="*/ 312 h 336"/>
                  <a:gd name="T70" fmla="*/ 74 w 334"/>
                  <a:gd name="T71" fmla="*/ 311 h 336"/>
                  <a:gd name="T72" fmla="*/ 19 w 334"/>
                  <a:gd name="T73" fmla="*/ 277 h 336"/>
                  <a:gd name="T74" fmla="*/ 0 w 334"/>
                  <a:gd name="T75" fmla="*/ 242 h 336"/>
                  <a:gd name="T76" fmla="*/ 0 w 334"/>
                  <a:gd name="T77" fmla="*/ 216 h 336"/>
                  <a:gd name="T78" fmla="*/ 5 w 334"/>
                  <a:gd name="T79" fmla="*/ 179 h 336"/>
                  <a:gd name="T80" fmla="*/ 16 w 334"/>
                  <a:gd name="T81" fmla="*/ 194 h 336"/>
                  <a:gd name="T82" fmla="*/ 17 w 334"/>
                  <a:gd name="T83" fmla="*/ 193 h 336"/>
                  <a:gd name="T84" fmla="*/ 13 w 334"/>
                  <a:gd name="T85" fmla="*/ 181 h 336"/>
                  <a:gd name="T86" fmla="*/ 8 w 334"/>
                  <a:gd name="T87" fmla="*/ 167 h 336"/>
                  <a:gd name="T88" fmla="*/ 2 w 334"/>
                  <a:gd name="T89" fmla="*/ 127 h 336"/>
                  <a:gd name="T90" fmla="*/ 9 w 334"/>
                  <a:gd name="T91" fmla="*/ 102 h 336"/>
                  <a:gd name="T92" fmla="*/ 28 w 334"/>
                  <a:gd name="T93" fmla="*/ 65 h 336"/>
                  <a:gd name="T94" fmla="*/ 65 w 334"/>
                  <a:gd name="T95" fmla="*/ 44 h 336"/>
                  <a:gd name="T96" fmla="*/ 70 w 334"/>
                  <a:gd name="T97" fmla="*/ 43 h 336"/>
                  <a:gd name="T98" fmla="*/ 73 w 334"/>
                  <a:gd name="T99" fmla="*/ 43 h 336"/>
                  <a:gd name="T100" fmla="*/ 98 w 334"/>
                  <a:gd name="T101" fmla="*/ 41 h 336"/>
                  <a:gd name="T102" fmla="*/ 99 w 334"/>
                  <a:gd name="T103" fmla="*/ 42 h 336"/>
                  <a:gd name="T104" fmla="*/ 103 w 334"/>
                  <a:gd name="T105" fmla="*/ 49 h 336"/>
                  <a:gd name="T106" fmla="*/ 105 w 334"/>
                  <a:gd name="T107" fmla="*/ 43 h 336"/>
                  <a:gd name="T108" fmla="*/ 111 w 334"/>
                  <a:gd name="T109" fmla="*/ 24 h 336"/>
                  <a:gd name="T110" fmla="*/ 129 w 334"/>
                  <a:gd name="T111" fmla="*/ 12 h 336"/>
                  <a:gd name="T112" fmla="*/ 163 w 334"/>
                  <a:gd name="T113" fmla="*/ 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4" h="336">
                    <a:moveTo>
                      <a:pt x="163" y="2"/>
                    </a:moveTo>
                    <a:cubicBezTo>
                      <a:pt x="165" y="2"/>
                      <a:pt x="168" y="1"/>
                      <a:pt x="171" y="1"/>
                    </a:cubicBezTo>
                    <a:cubicBezTo>
                      <a:pt x="178" y="0"/>
                      <a:pt x="184" y="1"/>
                      <a:pt x="190" y="4"/>
                    </a:cubicBezTo>
                    <a:cubicBezTo>
                      <a:pt x="195" y="7"/>
                      <a:pt x="201" y="10"/>
                      <a:pt x="207" y="13"/>
                    </a:cubicBezTo>
                    <a:cubicBezTo>
                      <a:pt x="211" y="15"/>
                      <a:pt x="215" y="17"/>
                      <a:pt x="219" y="19"/>
                    </a:cubicBezTo>
                    <a:cubicBezTo>
                      <a:pt x="224" y="22"/>
                      <a:pt x="229" y="25"/>
                      <a:pt x="234" y="28"/>
                    </a:cubicBezTo>
                    <a:cubicBezTo>
                      <a:pt x="235" y="29"/>
                      <a:pt x="235" y="29"/>
                      <a:pt x="235" y="29"/>
                    </a:cubicBezTo>
                    <a:cubicBezTo>
                      <a:pt x="236" y="30"/>
                      <a:pt x="238" y="31"/>
                      <a:pt x="239" y="33"/>
                    </a:cubicBezTo>
                    <a:cubicBezTo>
                      <a:pt x="240" y="35"/>
                      <a:pt x="240" y="38"/>
                      <a:pt x="239" y="40"/>
                    </a:cubicBezTo>
                    <a:cubicBezTo>
                      <a:pt x="237" y="42"/>
                      <a:pt x="236" y="45"/>
                      <a:pt x="234" y="47"/>
                    </a:cubicBezTo>
                    <a:cubicBezTo>
                      <a:pt x="234" y="48"/>
                      <a:pt x="233" y="49"/>
                      <a:pt x="233" y="50"/>
                    </a:cubicBezTo>
                    <a:cubicBezTo>
                      <a:pt x="233" y="50"/>
                      <a:pt x="233" y="50"/>
                      <a:pt x="233" y="50"/>
                    </a:cubicBezTo>
                    <a:cubicBezTo>
                      <a:pt x="234" y="50"/>
                      <a:pt x="235" y="50"/>
                      <a:pt x="235" y="50"/>
                    </a:cubicBezTo>
                    <a:cubicBezTo>
                      <a:pt x="239" y="50"/>
                      <a:pt x="242" y="49"/>
                      <a:pt x="246" y="49"/>
                    </a:cubicBezTo>
                    <a:cubicBezTo>
                      <a:pt x="251" y="48"/>
                      <a:pt x="257" y="47"/>
                      <a:pt x="263" y="47"/>
                    </a:cubicBezTo>
                    <a:cubicBezTo>
                      <a:pt x="269" y="46"/>
                      <a:pt x="275" y="46"/>
                      <a:pt x="279" y="47"/>
                    </a:cubicBezTo>
                    <a:cubicBezTo>
                      <a:pt x="285" y="47"/>
                      <a:pt x="290" y="50"/>
                      <a:pt x="293" y="55"/>
                    </a:cubicBezTo>
                    <a:cubicBezTo>
                      <a:pt x="293" y="56"/>
                      <a:pt x="293" y="56"/>
                      <a:pt x="293" y="56"/>
                    </a:cubicBezTo>
                    <a:cubicBezTo>
                      <a:pt x="294" y="57"/>
                      <a:pt x="294" y="58"/>
                      <a:pt x="295" y="59"/>
                    </a:cubicBezTo>
                    <a:cubicBezTo>
                      <a:pt x="298" y="69"/>
                      <a:pt x="304" y="78"/>
                      <a:pt x="310" y="87"/>
                    </a:cubicBezTo>
                    <a:cubicBezTo>
                      <a:pt x="310" y="88"/>
                      <a:pt x="311" y="89"/>
                      <a:pt x="312" y="90"/>
                    </a:cubicBezTo>
                    <a:cubicBezTo>
                      <a:pt x="318" y="100"/>
                      <a:pt x="323" y="111"/>
                      <a:pt x="327" y="122"/>
                    </a:cubicBezTo>
                    <a:cubicBezTo>
                      <a:pt x="327" y="125"/>
                      <a:pt x="329" y="128"/>
                      <a:pt x="330" y="131"/>
                    </a:cubicBezTo>
                    <a:cubicBezTo>
                      <a:pt x="330" y="132"/>
                      <a:pt x="330" y="133"/>
                      <a:pt x="331" y="134"/>
                    </a:cubicBezTo>
                    <a:cubicBezTo>
                      <a:pt x="334" y="144"/>
                      <a:pt x="334" y="153"/>
                      <a:pt x="331" y="163"/>
                    </a:cubicBezTo>
                    <a:cubicBezTo>
                      <a:pt x="329" y="170"/>
                      <a:pt x="326" y="177"/>
                      <a:pt x="324" y="184"/>
                    </a:cubicBezTo>
                    <a:cubicBezTo>
                      <a:pt x="323" y="190"/>
                      <a:pt x="321" y="197"/>
                      <a:pt x="319" y="203"/>
                    </a:cubicBezTo>
                    <a:cubicBezTo>
                      <a:pt x="316" y="209"/>
                      <a:pt x="314" y="215"/>
                      <a:pt x="312" y="221"/>
                    </a:cubicBezTo>
                    <a:cubicBezTo>
                      <a:pt x="310" y="226"/>
                      <a:pt x="308" y="231"/>
                      <a:pt x="307" y="235"/>
                    </a:cubicBezTo>
                    <a:cubicBezTo>
                      <a:pt x="305" y="241"/>
                      <a:pt x="301" y="244"/>
                      <a:pt x="297" y="248"/>
                    </a:cubicBezTo>
                    <a:cubicBezTo>
                      <a:pt x="296" y="248"/>
                      <a:pt x="296" y="249"/>
                      <a:pt x="295" y="249"/>
                    </a:cubicBezTo>
                    <a:cubicBezTo>
                      <a:pt x="294" y="250"/>
                      <a:pt x="292" y="252"/>
                      <a:pt x="290" y="253"/>
                    </a:cubicBezTo>
                    <a:cubicBezTo>
                      <a:pt x="286" y="256"/>
                      <a:pt x="282" y="260"/>
                      <a:pt x="278" y="264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6" y="265"/>
                      <a:pt x="276" y="265"/>
                      <a:pt x="276" y="265"/>
                    </a:cubicBezTo>
                    <a:cubicBezTo>
                      <a:pt x="276" y="265"/>
                      <a:pt x="276" y="265"/>
                      <a:pt x="276" y="265"/>
                    </a:cubicBezTo>
                    <a:cubicBezTo>
                      <a:pt x="276" y="263"/>
                      <a:pt x="276" y="262"/>
                      <a:pt x="275" y="261"/>
                    </a:cubicBezTo>
                    <a:cubicBezTo>
                      <a:pt x="275" y="258"/>
                      <a:pt x="275" y="256"/>
                      <a:pt x="273" y="254"/>
                    </a:cubicBezTo>
                    <a:cubicBezTo>
                      <a:pt x="273" y="254"/>
                      <a:pt x="273" y="254"/>
                      <a:pt x="273" y="254"/>
                    </a:cubicBezTo>
                    <a:cubicBezTo>
                      <a:pt x="272" y="254"/>
                      <a:pt x="272" y="255"/>
                      <a:pt x="272" y="255"/>
                    </a:cubicBezTo>
                    <a:cubicBezTo>
                      <a:pt x="272" y="260"/>
                      <a:pt x="271" y="264"/>
                      <a:pt x="269" y="269"/>
                    </a:cubicBezTo>
                    <a:cubicBezTo>
                      <a:pt x="267" y="273"/>
                      <a:pt x="266" y="278"/>
                      <a:pt x="265" y="283"/>
                    </a:cubicBezTo>
                    <a:cubicBezTo>
                      <a:pt x="264" y="285"/>
                      <a:pt x="263" y="288"/>
                      <a:pt x="262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0" y="296"/>
                      <a:pt x="258" y="301"/>
                      <a:pt x="257" y="306"/>
                    </a:cubicBezTo>
                    <a:cubicBezTo>
                      <a:pt x="254" y="312"/>
                      <a:pt x="250" y="316"/>
                      <a:pt x="245" y="318"/>
                    </a:cubicBezTo>
                    <a:cubicBezTo>
                      <a:pt x="242" y="319"/>
                      <a:pt x="239" y="320"/>
                      <a:pt x="236" y="321"/>
                    </a:cubicBezTo>
                    <a:cubicBezTo>
                      <a:pt x="227" y="324"/>
                      <a:pt x="217" y="327"/>
                      <a:pt x="208" y="330"/>
                    </a:cubicBezTo>
                    <a:cubicBezTo>
                      <a:pt x="203" y="332"/>
                      <a:pt x="200" y="332"/>
                      <a:pt x="196" y="333"/>
                    </a:cubicBezTo>
                    <a:cubicBezTo>
                      <a:pt x="193" y="334"/>
                      <a:pt x="190" y="334"/>
                      <a:pt x="187" y="335"/>
                    </a:cubicBezTo>
                    <a:cubicBezTo>
                      <a:pt x="169" y="336"/>
                      <a:pt x="154" y="330"/>
                      <a:pt x="142" y="317"/>
                    </a:cubicBezTo>
                    <a:cubicBezTo>
                      <a:pt x="140" y="315"/>
                      <a:pt x="138" y="313"/>
                      <a:pt x="136" y="311"/>
                    </a:cubicBezTo>
                    <a:cubicBezTo>
                      <a:pt x="131" y="306"/>
                      <a:pt x="126" y="301"/>
                      <a:pt x="122" y="295"/>
                    </a:cubicBezTo>
                    <a:cubicBezTo>
                      <a:pt x="122" y="295"/>
                      <a:pt x="122" y="295"/>
                      <a:pt x="122" y="295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8"/>
                      <a:pt x="122" y="299"/>
                    </a:cubicBezTo>
                    <a:cubicBezTo>
                      <a:pt x="122" y="300"/>
                      <a:pt x="122" y="300"/>
                      <a:pt x="122" y="301"/>
                    </a:cubicBezTo>
                    <a:cubicBezTo>
                      <a:pt x="122" y="303"/>
                      <a:pt x="123" y="304"/>
                      <a:pt x="123" y="306"/>
                    </a:cubicBezTo>
                    <a:cubicBezTo>
                      <a:pt x="123" y="307"/>
                      <a:pt x="124" y="308"/>
                      <a:pt x="124" y="309"/>
                    </a:cubicBezTo>
                    <a:cubicBezTo>
                      <a:pt x="124" y="310"/>
                      <a:pt x="124" y="310"/>
                      <a:pt x="124" y="310"/>
                    </a:cubicBezTo>
                    <a:cubicBezTo>
                      <a:pt x="123" y="310"/>
                      <a:pt x="123" y="310"/>
                      <a:pt x="123" y="310"/>
                    </a:cubicBezTo>
                    <a:cubicBezTo>
                      <a:pt x="122" y="310"/>
                      <a:pt x="122" y="310"/>
                      <a:pt x="121" y="310"/>
                    </a:cubicBezTo>
                    <a:cubicBezTo>
                      <a:pt x="119" y="310"/>
                      <a:pt x="118" y="309"/>
                      <a:pt x="117" y="309"/>
                    </a:cubicBezTo>
                    <a:cubicBezTo>
                      <a:pt x="114" y="309"/>
                      <a:pt x="112" y="309"/>
                      <a:pt x="109" y="309"/>
                    </a:cubicBezTo>
                    <a:cubicBezTo>
                      <a:pt x="108" y="310"/>
                      <a:pt x="107" y="310"/>
                      <a:pt x="106" y="310"/>
                    </a:cubicBezTo>
                    <a:cubicBezTo>
                      <a:pt x="106" y="310"/>
                      <a:pt x="105" y="310"/>
                      <a:pt x="105" y="310"/>
                    </a:cubicBezTo>
                    <a:cubicBezTo>
                      <a:pt x="103" y="311"/>
                      <a:pt x="102" y="311"/>
                      <a:pt x="100" y="311"/>
                    </a:cubicBezTo>
                    <a:cubicBezTo>
                      <a:pt x="100" y="311"/>
                      <a:pt x="99" y="311"/>
                      <a:pt x="98" y="311"/>
                    </a:cubicBezTo>
                    <a:cubicBezTo>
                      <a:pt x="97" y="311"/>
                      <a:pt x="96" y="312"/>
                      <a:pt x="94" y="312"/>
                    </a:cubicBezTo>
                    <a:cubicBezTo>
                      <a:pt x="90" y="312"/>
                      <a:pt x="87" y="313"/>
                      <a:pt x="83" y="313"/>
                    </a:cubicBezTo>
                    <a:cubicBezTo>
                      <a:pt x="80" y="313"/>
                      <a:pt x="77" y="313"/>
                      <a:pt x="74" y="311"/>
                    </a:cubicBezTo>
                    <a:cubicBezTo>
                      <a:pt x="65" y="307"/>
                      <a:pt x="54" y="301"/>
                      <a:pt x="44" y="295"/>
                    </a:cubicBezTo>
                    <a:cubicBezTo>
                      <a:pt x="35" y="290"/>
                      <a:pt x="26" y="284"/>
                      <a:pt x="19" y="277"/>
                    </a:cubicBezTo>
                    <a:cubicBezTo>
                      <a:pt x="13" y="272"/>
                      <a:pt x="9" y="266"/>
                      <a:pt x="4" y="261"/>
                    </a:cubicBezTo>
                    <a:cubicBezTo>
                      <a:pt x="0" y="255"/>
                      <a:pt x="0" y="248"/>
                      <a:pt x="0" y="242"/>
                    </a:cubicBezTo>
                    <a:cubicBezTo>
                      <a:pt x="1" y="236"/>
                      <a:pt x="0" y="231"/>
                      <a:pt x="0" y="225"/>
                    </a:cubicBezTo>
                    <a:cubicBezTo>
                      <a:pt x="0" y="222"/>
                      <a:pt x="0" y="219"/>
                      <a:pt x="0" y="216"/>
                    </a:cubicBezTo>
                    <a:cubicBezTo>
                      <a:pt x="0" y="209"/>
                      <a:pt x="0" y="203"/>
                      <a:pt x="0" y="197"/>
                    </a:cubicBezTo>
                    <a:cubicBezTo>
                      <a:pt x="0" y="191"/>
                      <a:pt x="2" y="186"/>
                      <a:pt x="5" y="179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16" y="194"/>
                      <a:pt x="16" y="194"/>
                      <a:pt x="16" y="194"/>
                    </a:cubicBezTo>
                    <a:cubicBezTo>
                      <a:pt x="17" y="194"/>
                      <a:pt x="17" y="194"/>
                      <a:pt x="17" y="194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5" y="190"/>
                      <a:pt x="14" y="187"/>
                      <a:pt x="13" y="184"/>
                    </a:cubicBezTo>
                    <a:cubicBezTo>
                      <a:pt x="13" y="183"/>
                      <a:pt x="13" y="182"/>
                      <a:pt x="13" y="181"/>
                    </a:cubicBezTo>
                    <a:cubicBezTo>
                      <a:pt x="12" y="179"/>
                      <a:pt x="11" y="177"/>
                      <a:pt x="10" y="175"/>
                    </a:cubicBezTo>
                    <a:cubicBezTo>
                      <a:pt x="10" y="172"/>
                      <a:pt x="8" y="169"/>
                      <a:pt x="8" y="167"/>
                    </a:cubicBezTo>
                    <a:cubicBezTo>
                      <a:pt x="7" y="164"/>
                      <a:pt x="7" y="162"/>
                      <a:pt x="7" y="160"/>
                    </a:cubicBezTo>
                    <a:cubicBezTo>
                      <a:pt x="4" y="150"/>
                      <a:pt x="2" y="138"/>
                      <a:pt x="2" y="127"/>
                    </a:cubicBezTo>
                    <a:cubicBezTo>
                      <a:pt x="2" y="120"/>
                      <a:pt x="3" y="115"/>
                      <a:pt x="6" y="111"/>
                    </a:cubicBezTo>
                    <a:cubicBezTo>
                      <a:pt x="7" y="108"/>
                      <a:pt x="8" y="105"/>
                      <a:pt x="9" y="102"/>
                    </a:cubicBezTo>
                    <a:cubicBezTo>
                      <a:pt x="10" y="101"/>
                      <a:pt x="10" y="100"/>
                      <a:pt x="10" y="99"/>
                    </a:cubicBezTo>
                    <a:cubicBezTo>
                      <a:pt x="15" y="88"/>
                      <a:pt x="20" y="75"/>
                      <a:pt x="28" y="65"/>
                    </a:cubicBezTo>
                    <a:cubicBezTo>
                      <a:pt x="34" y="57"/>
                      <a:pt x="43" y="51"/>
                      <a:pt x="53" y="47"/>
                    </a:cubicBezTo>
                    <a:cubicBezTo>
                      <a:pt x="57" y="46"/>
                      <a:pt x="61" y="45"/>
                      <a:pt x="65" y="44"/>
                    </a:cubicBezTo>
                    <a:cubicBezTo>
                      <a:pt x="67" y="44"/>
                      <a:pt x="68" y="44"/>
                      <a:pt x="70" y="43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1" y="43"/>
                      <a:pt x="72" y="43"/>
                      <a:pt x="73" y="43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81" y="42"/>
                      <a:pt x="89" y="42"/>
                      <a:pt x="96" y="41"/>
                    </a:cubicBezTo>
                    <a:cubicBezTo>
                      <a:pt x="97" y="41"/>
                      <a:pt x="97" y="41"/>
                      <a:pt x="98" y="41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8"/>
                      <a:pt x="104" y="47"/>
                      <a:pt x="104" y="46"/>
                    </a:cubicBezTo>
                    <a:cubicBezTo>
                      <a:pt x="105" y="45"/>
                      <a:pt x="105" y="44"/>
                      <a:pt x="105" y="43"/>
                    </a:cubicBezTo>
                    <a:cubicBezTo>
                      <a:pt x="105" y="43"/>
                      <a:pt x="105" y="42"/>
                      <a:pt x="105" y="42"/>
                    </a:cubicBezTo>
                    <a:cubicBezTo>
                      <a:pt x="107" y="35"/>
                      <a:pt x="109" y="29"/>
                      <a:pt x="111" y="24"/>
                    </a:cubicBezTo>
                    <a:cubicBezTo>
                      <a:pt x="113" y="19"/>
                      <a:pt x="116" y="17"/>
                      <a:pt x="120" y="16"/>
                    </a:cubicBezTo>
                    <a:cubicBezTo>
                      <a:pt x="123" y="15"/>
                      <a:pt x="126" y="13"/>
                      <a:pt x="129" y="12"/>
                    </a:cubicBezTo>
                    <a:cubicBezTo>
                      <a:pt x="135" y="10"/>
                      <a:pt x="141" y="8"/>
                      <a:pt x="147" y="6"/>
                    </a:cubicBezTo>
                    <a:cubicBezTo>
                      <a:pt x="152" y="5"/>
                      <a:pt x="157" y="3"/>
                      <a:pt x="163" y="2"/>
                    </a:cubicBezTo>
                  </a:path>
                </a:pathLst>
              </a:custGeom>
              <a:solidFill>
                <a:srgbClr val="E9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06" y="693"/>
                <a:ext cx="99" cy="81"/>
              </a:xfrm>
              <a:custGeom>
                <a:avLst/>
                <a:gdLst>
                  <a:gd name="T0" fmla="*/ 1 w 121"/>
                  <a:gd name="T1" fmla="*/ 93 h 99"/>
                  <a:gd name="T2" fmla="*/ 3 w 121"/>
                  <a:gd name="T3" fmla="*/ 99 h 99"/>
                  <a:gd name="T4" fmla="*/ 4 w 121"/>
                  <a:gd name="T5" fmla="*/ 97 h 99"/>
                  <a:gd name="T6" fmla="*/ 14 w 121"/>
                  <a:gd name="T7" fmla="*/ 75 h 99"/>
                  <a:gd name="T8" fmla="*/ 15 w 121"/>
                  <a:gd name="T9" fmla="*/ 72 h 99"/>
                  <a:gd name="T10" fmla="*/ 21 w 121"/>
                  <a:gd name="T11" fmla="*/ 63 h 99"/>
                  <a:gd name="T12" fmla="*/ 31 w 121"/>
                  <a:gd name="T13" fmla="*/ 38 h 99"/>
                  <a:gd name="T14" fmla="*/ 51 w 121"/>
                  <a:gd name="T15" fmla="*/ 22 h 99"/>
                  <a:gd name="T16" fmla="*/ 71 w 121"/>
                  <a:gd name="T17" fmla="*/ 17 h 99"/>
                  <a:gd name="T18" fmla="*/ 91 w 121"/>
                  <a:gd name="T19" fmla="*/ 15 h 99"/>
                  <a:gd name="T20" fmla="*/ 109 w 121"/>
                  <a:gd name="T21" fmla="*/ 16 h 99"/>
                  <a:gd name="T22" fmla="*/ 121 w 121"/>
                  <a:gd name="T23" fmla="*/ 15 h 99"/>
                  <a:gd name="T24" fmla="*/ 110 w 121"/>
                  <a:gd name="T25" fmla="*/ 9 h 99"/>
                  <a:gd name="T26" fmla="*/ 89 w 121"/>
                  <a:gd name="T27" fmla="*/ 5 h 99"/>
                  <a:gd name="T28" fmla="*/ 82 w 121"/>
                  <a:gd name="T29" fmla="*/ 3 h 99"/>
                  <a:gd name="T30" fmla="*/ 64 w 121"/>
                  <a:gd name="T31" fmla="*/ 1 h 99"/>
                  <a:gd name="T32" fmla="*/ 34 w 121"/>
                  <a:gd name="T33" fmla="*/ 5 h 99"/>
                  <a:gd name="T34" fmla="*/ 22 w 121"/>
                  <a:gd name="T35" fmla="*/ 10 h 99"/>
                  <a:gd name="T36" fmla="*/ 16 w 121"/>
                  <a:gd name="T37" fmla="*/ 17 h 99"/>
                  <a:gd name="T38" fmla="*/ 11 w 121"/>
                  <a:gd name="T39" fmla="*/ 26 h 99"/>
                  <a:gd name="T40" fmla="*/ 6 w 121"/>
                  <a:gd name="T41" fmla="*/ 62 h 99"/>
                  <a:gd name="T42" fmla="*/ 6 w 121"/>
                  <a:gd name="T43" fmla="*/ 65 h 99"/>
                  <a:gd name="T44" fmla="*/ 4 w 121"/>
                  <a:gd name="T45" fmla="*/ 74 h 99"/>
                  <a:gd name="T46" fmla="*/ 1 w 121"/>
                  <a:gd name="T47" fmla="*/ 9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1" h="99">
                    <a:moveTo>
                      <a:pt x="1" y="93"/>
                    </a:moveTo>
                    <a:cubicBezTo>
                      <a:pt x="0" y="95"/>
                      <a:pt x="1" y="97"/>
                      <a:pt x="3" y="99"/>
                    </a:cubicBezTo>
                    <a:cubicBezTo>
                      <a:pt x="3" y="98"/>
                      <a:pt x="3" y="97"/>
                      <a:pt x="4" y="97"/>
                    </a:cubicBezTo>
                    <a:cubicBezTo>
                      <a:pt x="6" y="89"/>
                      <a:pt x="11" y="83"/>
                      <a:pt x="14" y="75"/>
                    </a:cubicBezTo>
                    <a:cubicBezTo>
                      <a:pt x="14" y="74"/>
                      <a:pt x="15" y="73"/>
                      <a:pt x="15" y="72"/>
                    </a:cubicBezTo>
                    <a:cubicBezTo>
                      <a:pt x="17" y="69"/>
                      <a:pt x="20" y="66"/>
                      <a:pt x="21" y="63"/>
                    </a:cubicBezTo>
                    <a:cubicBezTo>
                      <a:pt x="23" y="54"/>
                      <a:pt x="27" y="46"/>
                      <a:pt x="31" y="38"/>
                    </a:cubicBezTo>
                    <a:cubicBezTo>
                      <a:pt x="35" y="29"/>
                      <a:pt x="42" y="23"/>
                      <a:pt x="51" y="22"/>
                    </a:cubicBezTo>
                    <a:cubicBezTo>
                      <a:pt x="58" y="20"/>
                      <a:pt x="64" y="18"/>
                      <a:pt x="71" y="17"/>
                    </a:cubicBezTo>
                    <a:cubicBezTo>
                      <a:pt x="78" y="15"/>
                      <a:pt x="84" y="14"/>
                      <a:pt x="91" y="15"/>
                    </a:cubicBezTo>
                    <a:cubicBezTo>
                      <a:pt x="97" y="16"/>
                      <a:pt x="103" y="16"/>
                      <a:pt x="109" y="16"/>
                    </a:cubicBezTo>
                    <a:cubicBezTo>
                      <a:pt x="112" y="16"/>
                      <a:pt x="116" y="16"/>
                      <a:pt x="121" y="15"/>
                    </a:cubicBezTo>
                    <a:cubicBezTo>
                      <a:pt x="118" y="11"/>
                      <a:pt x="115" y="9"/>
                      <a:pt x="110" y="9"/>
                    </a:cubicBezTo>
                    <a:cubicBezTo>
                      <a:pt x="103" y="8"/>
                      <a:pt x="96" y="6"/>
                      <a:pt x="89" y="5"/>
                    </a:cubicBezTo>
                    <a:cubicBezTo>
                      <a:pt x="86" y="5"/>
                      <a:pt x="84" y="4"/>
                      <a:pt x="82" y="3"/>
                    </a:cubicBezTo>
                    <a:cubicBezTo>
                      <a:pt x="77" y="1"/>
                      <a:pt x="70" y="0"/>
                      <a:pt x="64" y="1"/>
                    </a:cubicBezTo>
                    <a:cubicBezTo>
                      <a:pt x="54" y="2"/>
                      <a:pt x="44" y="4"/>
                      <a:pt x="34" y="5"/>
                    </a:cubicBezTo>
                    <a:cubicBezTo>
                      <a:pt x="30" y="6"/>
                      <a:pt x="26" y="9"/>
                      <a:pt x="22" y="10"/>
                    </a:cubicBezTo>
                    <a:cubicBezTo>
                      <a:pt x="19" y="12"/>
                      <a:pt x="17" y="14"/>
                      <a:pt x="16" y="17"/>
                    </a:cubicBezTo>
                    <a:cubicBezTo>
                      <a:pt x="14" y="20"/>
                      <a:pt x="13" y="23"/>
                      <a:pt x="11" y="26"/>
                    </a:cubicBezTo>
                    <a:cubicBezTo>
                      <a:pt x="5" y="38"/>
                      <a:pt x="3" y="49"/>
                      <a:pt x="6" y="62"/>
                    </a:cubicBezTo>
                    <a:cubicBezTo>
                      <a:pt x="7" y="63"/>
                      <a:pt x="7" y="64"/>
                      <a:pt x="6" y="65"/>
                    </a:cubicBezTo>
                    <a:cubicBezTo>
                      <a:pt x="6" y="68"/>
                      <a:pt x="5" y="71"/>
                      <a:pt x="4" y="74"/>
                    </a:cubicBezTo>
                    <a:cubicBezTo>
                      <a:pt x="2" y="80"/>
                      <a:pt x="2" y="87"/>
                      <a:pt x="1" y="93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4" y="672"/>
                <a:ext cx="122" cy="72"/>
              </a:xfrm>
              <a:custGeom>
                <a:avLst/>
                <a:gdLst>
                  <a:gd name="T0" fmla="*/ 73 w 150"/>
                  <a:gd name="T1" fmla="*/ 0 h 89"/>
                  <a:gd name="T2" fmla="*/ 63 w 150"/>
                  <a:gd name="T3" fmla="*/ 3 h 89"/>
                  <a:gd name="T4" fmla="*/ 57 w 150"/>
                  <a:gd name="T5" fmla="*/ 8 h 89"/>
                  <a:gd name="T6" fmla="*/ 53 w 150"/>
                  <a:gd name="T7" fmla="*/ 11 h 89"/>
                  <a:gd name="T8" fmla="*/ 42 w 150"/>
                  <a:gd name="T9" fmla="*/ 10 h 89"/>
                  <a:gd name="T10" fmla="*/ 28 w 150"/>
                  <a:gd name="T11" fmla="*/ 10 h 89"/>
                  <a:gd name="T12" fmla="*/ 5 w 150"/>
                  <a:gd name="T13" fmla="*/ 14 h 89"/>
                  <a:gd name="T14" fmla="*/ 3 w 150"/>
                  <a:gd name="T15" fmla="*/ 14 h 89"/>
                  <a:gd name="T16" fmla="*/ 0 w 150"/>
                  <a:gd name="T17" fmla="*/ 18 h 89"/>
                  <a:gd name="T18" fmla="*/ 6 w 150"/>
                  <a:gd name="T19" fmla="*/ 18 h 89"/>
                  <a:gd name="T20" fmla="*/ 20 w 150"/>
                  <a:gd name="T21" fmla="*/ 19 h 89"/>
                  <a:gd name="T22" fmla="*/ 34 w 150"/>
                  <a:gd name="T23" fmla="*/ 21 h 89"/>
                  <a:gd name="T24" fmla="*/ 50 w 150"/>
                  <a:gd name="T25" fmla="*/ 24 h 89"/>
                  <a:gd name="T26" fmla="*/ 78 w 150"/>
                  <a:gd name="T27" fmla="*/ 27 h 89"/>
                  <a:gd name="T28" fmla="*/ 98 w 150"/>
                  <a:gd name="T29" fmla="*/ 30 h 89"/>
                  <a:gd name="T30" fmla="*/ 112 w 150"/>
                  <a:gd name="T31" fmla="*/ 38 h 89"/>
                  <a:gd name="T32" fmla="*/ 129 w 150"/>
                  <a:gd name="T33" fmla="*/ 56 h 89"/>
                  <a:gd name="T34" fmla="*/ 136 w 150"/>
                  <a:gd name="T35" fmla="*/ 65 h 89"/>
                  <a:gd name="T36" fmla="*/ 149 w 150"/>
                  <a:gd name="T37" fmla="*/ 89 h 89"/>
                  <a:gd name="T38" fmla="*/ 150 w 150"/>
                  <a:gd name="T39" fmla="*/ 88 h 89"/>
                  <a:gd name="T40" fmla="*/ 149 w 150"/>
                  <a:gd name="T41" fmla="*/ 79 h 89"/>
                  <a:gd name="T42" fmla="*/ 139 w 150"/>
                  <a:gd name="T43" fmla="*/ 55 h 89"/>
                  <a:gd name="T44" fmla="*/ 136 w 150"/>
                  <a:gd name="T45" fmla="*/ 50 h 89"/>
                  <a:gd name="T46" fmla="*/ 120 w 150"/>
                  <a:gd name="T47" fmla="*/ 25 h 89"/>
                  <a:gd name="T48" fmla="*/ 111 w 150"/>
                  <a:gd name="T49" fmla="*/ 14 h 89"/>
                  <a:gd name="T50" fmla="*/ 93 w 150"/>
                  <a:gd name="T51" fmla="*/ 2 h 89"/>
                  <a:gd name="T52" fmla="*/ 73 w 150"/>
                  <a:gd name="T5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0" h="89">
                    <a:moveTo>
                      <a:pt x="73" y="0"/>
                    </a:moveTo>
                    <a:cubicBezTo>
                      <a:pt x="70" y="0"/>
                      <a:pt x="66" y="2"/>
                      <a:pt x="63" y="3"/>
                    </a:cubicBezTo>
                    <a:cubicBezTo>
                      <a:pt x="60" y="4"/>
                      <a:pt x="59" y="5"/>
                      <a:pt x="57" y="8"/>
                    </a:cubicBezTo>
                    <a:cubicBezTo>
                      <a:pt x="56" y="9"/>
                      <a:pt x="55" y="11"/>
                      <a:pt x="53" y="11"/>
                    </a:cubicBezTo>
                    <a:cubicBezTo>
                      <a:pt x="50" y="11"/>
                      <a:pt x="46" y="10"/>
                      <a:pt x="42" y="10"/>
                    </a:cubicBezTo>
                    <a:cubicBezTo>
                      <a:pt x="38" y="10"/>
                      <a:pt x="33" y="9"/>
                      <a:pt x="28" y="10"/>
                    </a:cubicBezTo>
                    <a:cubicBezTo>
                      <a:pt x="21" y="12"/>
                      <a:pt x="13" y="14"/>
                      <a:pt x="5" y="14"/>
                    </a:cubicBezTo>
                    <a:cubicBezTo>
                      <a:pt x="5" y="14"/>
                      <a:pt x="4" y="14"/>
                      <a:pt x="3" y="14"/>
                    </a:cubicBezTo>
                    <a:cubicBezTo>
                      <a:pt x="1" y="14"/>
                      <a:pt x="0" y="15"/>
                      <a:pt x="0" y="18"/>
                    </a:cubicBezTo>
                    <a:cubicBezTo>
                      <a:pt x="2" y="18"/>
                      <a:pt x="4" y="18"/>
                      <a:pt x="6" y="18"/>
                    </a:cubicBezTo>
                    <a:cubicBezTo>
                      <a:pt x="11" y="19"/>
                      <a:pt x="16" y="19"/>
                      <a:pt x="20" y="19"/>
                    </a:cubicBezTo>
                    <a:cubicBezTo>
                      <a:pt x="25" y="20"/>
                      <a:pt x="29" y="21"/>
                      <a:pt x="34" y="21"/>
                    </a:cubicBezTo>
                    <a:cubicBezTo>
                      <a:pt x="39" y="22"/>
                      <a:pt x="45" y="22"/>
                      <a:pt x="50" y="24"/>
                    </a:cubicBezTo>
                    <a:cubicBezTo>
                      <a:pt x="59" y="26"/>
                      <a:pt x="68" y="26"/>
                      <a:pt x="78" y="27"/>
                    </a:cubicBezTo>
                    <a:cubicBezTo>
                      <a:pt x="84" y="28"/>
                      <a:pt x="91" y="29"/>
                      <a:pt x="98" y="30"/>
                    </a:cubicBezTo>
                    <a:cubicBezTo>
                      <a:pt x="103" y="31"/>
                      <a:pt x="108" y="33"/>
                      <a:pt x="112" y="38"/>
                    </a:cubicBezTo>
                    <a:cubicBezTo>
                      <a:pt x="118" y="44"/>
                      <a:pt x="124" y="49"/>
                      <a:pt x="129" y="56"/>
                    </a:cubicBezTo>
                    <a:cubicBezTo>
                      <a:pt x="132" y="58"/>
                      <a:pt x="134" y="62"/>
                      <a:pt x="136" y="65"/>
                    </a:cubicBezTo>
                    <a:cubicBezTo>
                      <a:pt x="140" y="73"/>
                      <a:pt x="144" y="81"/>
                      <a:pt x="149" y="89"/>
                    </a:cubicBezTo>
                    <a:cubicBezTo>
                      <a:pt x="149" y="88"/>
                      <a:pt x="150" y="88"/>
                      <a:pt x="150" y="88"/>
                    </a:cubicBezTo>
                    <a:cubicBezTo>
                      <a:pt x="150" y="85"/>
                      <a:pt x="150" y="82"/>
                      <a:pt x="149" y="79"/>
                    </a:cubicBezTo>
                    <a:cubicBezTo>
                      <a:pt x="146" y="71"/>
                      <a:pt x="142" y="63"/>
                      <a:pt x="139" y="55"/>
                    </a:cubicBezTo>
                    <a:cubicBezTo>
                      <a:pt x="138" y="53"/>
                      <a:pt x="137" y="52"/>
                      <a:pt x="136" y="50"/>
                    </a:cubicBezTo>
                    <a:cubicBezTo>
                      <a:pt x="131" y="41"/>
                      <a:pt x="126" y="32"/>
                      <a:pt x="120" y="25"/>
                    </a:cubicBezTo>
                    <a:cubicBezTo>
                      <a:pt x="117" y="21"/>
                      <a:pt x="114" y="18"/>
                      <a:pt x="111" y="14"/>
                    </a:cubicBezTo>
                    <a:cubicBezTo>
                      <a:pt x="106" y="7"/>
                      <a:pt x="100" y="4"/>
                      <a:pt x="93" y="2"/>
                    </a:cubicBezTo>
                    <a:cubicBezTo>
                      <a:pt x="87" y="1"/>
                      <a:pt x="80" y="0"/>
                      <a:pt x="73" y="0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74" y="669"/>
                <a:ext cx="79" cy="103"/>
              </a:xfrm>
              <a:custGeom>
                <a:avLst/>
                <a:gdLst>
                  <a:gd name="T0" fmla="*/ 42 w 98"/>
                  <a:gd name="T1" fmla="*/ 28 h 127"/>
                  <a:gd name="T2" fmla="*/ 67 w 98"/>
                  <a:gd name="T3" fmla="*/ 13 h 127"/>
                  <a:gd name="T4" fmla="*/ 94 w 98"/>
                  <a:gd name="T5" fmla="*/ 6 h 127"/>
                  <a:gd name="T6" fmla="*/ 98 w 98"/>
                  <a:gd name="T7" fmla="*/ 3 h 127"/>
                  <a:gd name="T8" fmla="*/ 89 w 98"/>
                  <a:gd name="T9" fmla="*/ 1 h 127"/>
                  <a:gd name="T10" fmla="*/ 82 w 98"/>
                  <a:gd name="T11" fmla="*/ 2 h 127"/>
                  <a:gd name="T12" fmla="*/ 56 w 98"/>
                  <a:gd name="T13" fmla="*/ 7 h 127"/>
                  <a:gd name="T14" fmla="*/ 45 w 98"/>
                  <a:gd name="T15" fmla="*/ 9 h 127"/>
                  <a:gd name="T16" fmla="*/ 15 w 98"/>
                  <a:gd name="T17" fmla="*/ 28 h 127"/>
                  <a:gd name="T18" fmla="*/ 10 w 98"/>
                  <a:gd name="T19" fmla="*/ 34 h 127"/>
                  <a:gd name="T20" fmla="*/ 0 w 98"/>
                  <a:gd name="T21" fmla="*/ 58 h 127"/>
                  <a:gd name="T22" fmla="*/ 3 w 98"/>
                  <a:gd name="T23" fmla="*/ 74 h 127"/>
                  <a:gd name="T24" fmla="*/ 5 w 98"/>
                  <a:gd name="T25" fmla="*/ 84 h 127"/>
                  <a:gd name="T26" fmla="*/ 4 w 98"/>
                  <a:gd name="T27" fmla="*/ 97 h 127"/>
                  <a:gd name="T28" fmla="*/ 5 w 98"/>
                  <a:gd name="T29" fmla="*/ 113 h 127"/>
                  <a:gd name="T30" fmla="*/ 5 w 98"/>
                  <a:gd name="T31" fmla="*/ 116 h 127"/>
                  <a:gd name="T32" fmla="*/ 6 w 98"/>
                  <a:gd name="T33" fmla="*/ 127 h 127"/>
                  <a:gd name="T34" fmla="*/ 11 w 98"/>
                  <a:gd name="T35" fmla="*/ 113 h 127"/>
                  <a:gd name="T36" fmla="*/ 16 w 98"/>
                  <a:gd name="T37" fmla="*/ 93 h 127"/>
                  <a:gd name="T38" fmla="*/ 21 w 98"/>
                  <a:gd name="T39" fmla="*/ 74 h 127"/>
                  <a:gd name="T40" fmla="*/ 25 w 98"/>
                  <a:gd name="T41" fmla="*/ 55 h 127"/>
                  <a:gd name="T42" fmla="*/ 37 w 98"/>
                  <a:gd name="T43" fmla="*/ 33 h 127"/>
                  <a:gd name="T44" fmla="*/ 42 w 98"/>
                  <a:gd name="T45" fmla="*/ 2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127">
                    <a:moveTo>
                      <a:pt x="42" y="28"/>
                    </a:moveTo>
                    <a:cubicBezTo>
                      <a:pt x="48" y="20"/>
                      <a:pt x="57" y="15"/>
                      <a:pt x="67" y="13"/>
                    </a:cubicBezTo>
                    <a:cubicBezTo>
                      <a:pt x="76" y="10"/>
                      <a:pt x="85" y="8"/>
                      <a:pt x="94" y="6"/>
                    </a:cubicBezTo>
                    <a:cubicBezTo>
                      <a:pt x="95" y="5"/>
                      <a:pt x="97" y="4"/>
                      <a:pt x="98" y="3"/>
                    </a:cubicBezTo>
                    <a:cubicBezTo>
                      <a:pt x="95" y="1"/>
                      <a:pt x="92" y="0"/>
                      <a:pt x="89" y="1"/>
                    </a:cubicBezTo>
                    <a:cubicBezTo>
                      <a:pt x="87" y="2"/>
                      <a:pt x="84" y="2"/>
                      <a:pt x="82" y="2"/>
                    </a:cubicBezTo>
                    <a:cubicBezTo>
                      <a:pt x="74" y="4"/>
                      <a:pt x="65" y="5"/>
                      <a:pt x="56" y="7"/>
                    </a:cubicBezTo>
                    <a:cubicBezTo>
                      <a:pt x="53" y="7"/>
                      <a:pt x="49" y="8"/>
                      <a:pt x="45" y="9"/>
                    </a:cubicBezTo>
                    <a:cubicBezTo>
                      <a:pt x="34" y="13"/>
                      <a:pt x="24" y="20"/>
                      <a:pt x="15" y="28"/>
                    </a:cubicBezTo>
                    <a:cubicBezTo>
                      <a:pt x="13" y="30"/>
                      <a:pt x="11" y="31"/>
                      <a:pt x="10" y="34"/>
                    </a:cubicBezTo>
                    <a:cubicBezTo>
                      <a:pt x="6" y="41"/>
                      <a:pt x="0" y="49"/>
                      <a:pt x="0" y="58"/>
                    </a:cubicBezTo>
                    <a:cubicBezTo>
                      <a:pt x="0" y="64"/>
                      <a:pt x="1" y="69"/>
                      <a:pt x="3" y="74"/>
                    </a:cubicBezTo>
                    <a:cubicBezTo>
                      <a:pt x="4" y="77"/>
                      <a:pt x="5" y="80"/>
                      <a:pt x="5" y="84"/>
                    </a:cubicBezTo>
                    <a:cubicBezTo>
                      <a:pt x="5" y="88"/>
                      <a:pt x="5" y="92"/>
                      <a:pt x="4" y="97"/>
                    </a:cubicBezTo>
                    <a:cubicBezTo>
                      <a:pt x="4" y="102"/>
                      <a:pt x="3" y="108"/>
                      <a:pt x="5" y="113"/>
                    </a:cubicBezTo>
                    <a:cubicBezTo>
                      <a:pt x="5" y="114"/>
                      <a:pt x="5" y="115"/>
                      <a:pt x="5" y="116"/>
                    </a:cubicBezTo>
                    <a:cubicBezTo>
                      <a:pt x="4" y="119"/>
                      <a:pt x="5" y="123"/>
                      <a:pt x="6" y="127"/>
                    </a:cubicBezTo>
                    <a:cubicBezTo>
                      <a:pt x="8" y="122"/>
                      <a:pt x="10" y="118"/>
                      <a:pt x="11" y="113"/>
                    </a:cubicBezTo>
                    <a:cubicBezTo>
                      <a:pt x="13" y="107"/>
                      <a:pt x="14" y="100"/>
                      <a:pt x="16" y="93"/>
                    </a:cubicBezTo>
                    <a:cubicBezTo>
                      <a:pt x="18" y="87"/>
                      <a:pt x="19" y="80"/>
                      <a:pt x="21" y="74"/>
                    </a:cubicBezTo>
                    <a:cubicBezTo>
                      <a:pt x="22" y="68"/>
                      <a:pt x="23" y="61"/>
                      <a:pt x="25" y="55"/>
                    </a:cubicBezTo>
                    <a:cubicBezTo>
                      <a:pt x="27" y="47"/>
                      <a:pt x="31" y="39"/>
                      <a:pt x="37" y="33"/>
                    </a:cubicBezTo>
                    <a:cubicBezTo>
                      <a:pt x="39" y="32"/>
                      <a:pt x="40" y="30"/>
                      <a:pt x="42" y="28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79" y="751"/>
                <a:ext cx="67" cy="107"/>
              </a:xfrm>
              <a:custGeom>
                <a:avLst/>
                <a:gdLst>
                  <a:gd name="T0" fmla="*/ 73 w 83"/>
                  <a:gd name="T1" fmla="*/ 126 h 132"/>
                  <a:gd name="T2" fmla="*/ 56 w 83"/>
                  <a:gd name="T3" fmla="*/ 120 h 132"/>
                  <a:gd name="T4" fmla="*/ 45 w 83"/>
                  <a:gd name="T5" fmla="*/ 113 h 132"/>
                  <a:gd name="T6" fmla="*/ 27 w 83"/>
                  <a:gd name="T7" fmla="*/ 91 h 132"/>
                  <a:gd name="T8" fmla="*/ 27 w 83"/>
                  <a:gd name="T9" fmla="*/ 90 h 132"/>
                  <a:gd name="T10" fmla="*/ 25 w 83"/>
                  <a:gd name="T11" fmla="*/ 83 h 132"/>
                  <a:gd name="T12" fmla="*/ 26 w 83"/>
                  <a:gd name="T13" fmla="*/ 73 h 132"/>
                  <a:gd name="T14" fmla="*/ 24 w 83"/>
                  <a:gd name="T15" fmla="*/ 34 h 132"/>
                  <a:gd name="T16" fmla="*/ 27 w 83"/>
                  <a:gd name="T17" fmla="*/ 7 h 132"/>
                  <a:gd name="T18" fmla="*/ 27 w 83"/>
                  <a:gd name="T19" fmla="*/ 0 h 132"/>
                  <a:gd name="T20" fmla="*/ 26 w 83"/>
                  <a:gd name="T21" fmla="*/ 0 h 132"/>
                  <a:gd name="T22" fmla="*/ 24 w 83"/>
                  <a:gd name="T23" fmla="*/ 2 h 132"/>
                  <a:gd name="T24" fmla="*/ 20 w 83"/>
                  <a:gd name="T25" fmla="*/ 11 h 132"/>
                  <a:gd name="T26" fmla="*/ 12 w 83"/>
                  <a:gd name="T27" fmla="*/ 34 h 132"/>
                  <a:gd name="T28" fmla="*/ 8 w 83"/>
                  <a:gd name="T29" fmla="*/ 61 h 132"/>
                  <a:gd name="T30" fmla="*/ 2 w 83"/>
                  <a:gd name="T31" fmla="*/ 75 h 132"/>
                  <a:gd name="T32" fmla="*/ 2 w 83"/>
                  <a:gd name="T33" fmla="*/ 87 h 132"/>
                  <a:gd name="T34" fmla="*/ 11 w 83"/>
                  <a:gd name="T35" fmla="*/ 104 h 132"/>
                  <a:gd name="T36" fmla="*/ 28 w 83"/>
                  <a:gd name="T37" fmla="*/ 117 h 132"/>
                  <a:gd name="T38" fmla="*/ 38 w 83"/>
                  <a:gd name="T39" fmla="*/ 122 h 132"/>
                  <a:gd name="T40" fmla="*/ 54 w 83"/>
                  <a:gd name="T41" fmla="*/ 129 h 132"/>
                  <a:gd name="T42" fmla="*/ 77 w 83"/>
                  <a:gd name="T43" fmla="*/ 131 h 132"/>
                  <a:gd name="T44" fmla="*/ 83 w 83"/>
                  <a:gd name="T45" fmla="*/ 129 h 132"/>
                  <a:gd name="T46" fmla="*/ 73 w 83"/>
                  <a:gd name="T47" fmla="*/ 12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132">
                    <a:moveTo>
                      <a:pt x="73" y="126"/>
                    </a:moveTo>
                    <a:cubicBezTo>
                      <a:pt x="67" y="125"/>
                      <a:pt x="62" y="123"/>
                      <a:pt x="56" y="120"/>
                    </a:cubicBezTo>
                    <a:cubicBezTo>
                      <a:pt x="52" y="118"/>
                      <a:pt x="49" y="115"/>
                      <a:pt x="45" y="113"/>
                    </a:cubicBezTo>
                    <a:cubicBezTo>
                      <a:pt x="37" y="108"/>
                      <a:pt x="31" y="101"/>
                      <a:pt x="27" y="91"/>
                    </a:cubicBezTo>
                    <a:cubicBezTo>
                      <a:pt x="27" y="91"/>
                      <a:pt x="27" y="90"/>
                      <a:pt x="27" y="90"/>
                    </a:cubicBezTo>
                    <a:cubicBezTo>
                      <a:pt x="25" y="88"/>
                      <a:pt x="25" y="86"/>
                      <a:pt x="25" y="83"/>
                    </a:cubicBezTo>
                    <a:cubicBezTo>
                      <a:pt x="25" y="80"/>
                      <a:pt x="26" y="77"/>
                      <a:pt x="26" y="73"/>
                    </a:cubicBezTo>
                    <a:cubicBezTo>
                      <a:pt x="25" y="60"/>
                      <a:pt x="24" y="47"/>
                      <a:pt x="24" y="34"/>
                    </a:cubicBezTo>
                    <a:cubicBezTo>
                      <a:pt x="25" y="25"/>
                      <a:pt x="24" y="16"/>
                      <a:pt x="27" y="7"/>
                    </a:cubicBezTo>
                    <a:cubicBezTo>
                      <a:pt x="27" y="5"/>
                      <a:pt x="27" y="2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5" y="1"/>
                      <a:pt x="24" y="2"/>
                    </a:cubicBezTo>
                    <a:cubicBezTo>
                      <a:pt x="23" y="5"/>
                      <a:pt x="21" y="9"/>
                      <a:pt x="20" y="11"/>
                    </a:cubicBezTo>
                    <a:cubicBezTo>
                      <a:pt x="15" y="18"/>
                      <a:pt x="12" y="26"/>
                      <a:pt x="12" y="34"/>
                    </a:cubicBezTo>
                    <a:cubicBezTo>
                      <a:pt x="12" y="43"/>
                      <a:pt x="11" y="52"/>
                      <a:pt x="8" y="61"/>
                    </a:cubicBezTo>
                    <a:cubicBezTo>
                      <a:pt x="6" y="65"/>
                      <a:pt x="4" y="70"/>
                      <a:pt x="2" y="75"/>
                    </a:cubicBezTo>
                    <a:cubicBezTo>
                      <a:pt x="0" y="79"/>
                      <a:pt x="1" y="83"/>
                      <a:pt x="2" y="87"/>
                    </a:cubicBezTo>
                    <a:cubicBezTo>
                      <a:pt x="4" y="94"/>
                      <a:pt x="7" y="99"/>
                      <a:pt x="11" y="104"/>
                    </a:cubicBezTo>
                    <a:cubicBezTo>
                      <a:pt x="16" y="109"/>
                      <a:pt x="21" y="114"/>
                      <a:pt x="28" y="117"/>
                    </a:cubicBezTo>
                    <a:cubicBezTo>
                      <a:pt x="31" y="118"/>
                      <a:pt x="35" y="120"/>
                      <a:pt x="38" y="122"/>
                    </a:cubicBezTo>
                    <a:cubicBezTo>
                      <a:pt x="43" y="125"/>
                      <a:pt x="48" y="128"/>
                      <a:pt x="54" y="129"/>
                    </a:cubicBezTo>
                    <a:cubicBezTo>
                      <a:pt x="61" y="130"/>
                      <a:pt x="69" y="130"/>
                      <a:pt x="77" y="131"/>
                    </a:cubicBezTo>
                    <a:cubicBezTo>
                      <a:pt x="79" y="131"/>
                      <a:pt x="81" y="132"/>
                      <a:pt x="83" y="129"/>
                    </a:cubicBezTo>
                    <a:cubicBezTo>
                      <a:pt x="79" y="128"/>
                      <a:pt x="76" y="126"/>
                      <a:pt x="73" y="126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4" y="688"/>
                <a:ext cx="45" cy="133"/>
              </a:xfrm>
              <a:custGeom>
                <a:avLst/>
                <a:gdLst>
                  <a:gd name="T0" fmla="*/ 52 w 56"/>
                  <a:gd name="T1" fmla="*/ 53 h 164"/>
                  <a:gd name="T2" fmla="*/ 41 w 56"/>
                  <a:gd name="T3" fmla="*/ 34 h 164"/>
                  <a:gd name="T4" fmla="*/ 35 w 56"/>
                  <a:gd name="T5" fmla="*/ 30 h 164"/>
                  <a:gd name="T6" fmla="*/ 29 w 56"/>
                  <a:gd name="T7" fmla="*/ 27 h 164"/>
                  <a:gd name="T8" fmla="*/ 25 w 56"/>
                  <a:gd name="T9" fmla="*/ 21 h 164"/>
                  <a:gd name="T10" fmla="*/ 4 w 56"/>
                  <a:gd name="T11" fmla="*/ 0 h 164"/>
                  <a:gd name="T12" fmla="*/ 0 w 56"/>
                  <a:gd name="T13" fmla="*/ 0 h 164"/>
                  <a:gd name="T14" fmla="*/ 4 w 56"/>
                  <a:gd name="T15" fmla="*/ 6 h 164"/>
                  <a:gd name="T16" fmla="*/ 16 w 56"/>
                  <a:gd name="T17" fmla="*/ 20 h 164"/>
                  <a:gd name="T18" fmla="*/ 19 w 56"/>
                  <a:gd name="T19" fmla="*/ 24 h 164"/>
                  <a:gd name="T20" fmla="*/ 38 w 56"/>
                  <a:gd name="T21" fmla="*/ 54 h 164"/>
                  <a:gd name="T22" fmla="*/ 44 w 56"/>
                  <a:gd name="T23" fmla="*/ 64 h 164"/>
                  <a:gd name="T24" fmla="*/ 45 w 56"/>
                  <a:gd name="T25" fmla="*/ 72 h 164"/>
                  <a:gd name="T26" fmla="*/ 42 w 56"/>
                  <a:gd name="T27" fmla="*/ 81 h 164"/>
                  <a:gd name="T28" fmla="*/ 29 w 56"/>
                  <a:gd name="T29" fmla="*/ 117 h 164"/>
                  <a:gd name="T30" fmla="*/ 23 w 56"/>
                  <a:gd name="T31" fmla="*/ 139 h 164"/>
                  <a:gd name="T32" fmla="*/ 18 w 56"/>
                  <a:gd name="T33" fmla="*/ 155 h 164"/>
                  <a:gd name="T34" fmla="*/ 16 w 56"/>
                  <a:gd name="T35" fmla="*/ 162 h 164"/>
                  <a:gd name="T36" fmla="*/ 17 w 56"/>
                  <a:gd name="T37" fmla="*/ 164 h 164"/>
                  <a:gd name="T38" fmla="*/ 19 w 56"/>
                  <a:gd name="T39" fmla="*/ 163 h 164"/>
                  <a:gd name="T40" fmla="*/ 20 w 56"/>
                  <a:gd name="T41" fmla="*/ 160 h 164"/>
                  <a:gd name="T42" fmla="*/ 30 w 56"/>
                  <a:gd name="T43" fmla="*/ 138 h 164"/>
                  <a:gd name="T44" fmla="*/ 34 w 56"/>
                  <a:gd name="T45" fmla="*/ 130 h 164"/>
                  <a:gd name="T46" fmla="*/ 43 w 56"/>
                  <a:gd name="T47" fmla="*/ 111 h 164"/>
                  <a:gd name="T48" fmla="*/ 55 w 56"/>
                  <a:gd name="T49" fmla="*/ 74 h 164"/>
                  <a:gd name="T50" fmla="*/ 52 w 56"/>
                  <a:gd name="T51" fmla="*/ 5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" h="164">
                    <a:moveTo>
                      <a:pt x="52" y="53"/>
                    </a:moveTo>
                    <a:cubicBezTo>
                      <a:pt x="49" y="47"/>
                      <a:pt x="45" y="40"/>
                      <a:pt x="41" y="34"/>
                    </a:cubicBezTo>
                    <a:cubicBezTo>
                      <a:pt x="40" y="32"/>
                      <a:pt x="37" y="30"/>
                      <a:pt x="35" y="30"/>
                    </a:cubicBezTo>
                    <a:cubicBezTo>
                      <a:pt x="32" y="30"/>
                      <a:pt x="31" y="29"/>
                      <a:pt x="29" y="27"/>
                    </a:cubicBezTo>
                    <a:cubicBezTo>
                      <a:pt x="28" y="25"/>
                      <a:pt x="26" y="23"/>
                      <a:pt x="25" y="21"/>
                    </a:cubicBezTo>
                    <a:cubicBezTo>
                      <a:pt x="20" y="12"/>
                      <a:pt x="13" y="5"/>
                      <a:pt x="4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3"/>
                      <a:pt x="3" y="5"/>
                      <a:pt x="4" y="6"/>
                    </a:cubicBezTo>
                    <a:cubicBezTo>
                      <a:pt x="8" y="11"/>
                      <a:pt x="12" y="16"/>
                      <a:pt x="16" y="20"/>
                    </a:cubicBezTo>
                    <a:cubicBezTo>
                      <a:pt x="18" y="21"/>
                      <a:pt x="18" y="23"/>
                      <a:pt x="19" y="24"/>
                    </a:cubicBezTo>
                    <a:cubicBezTo>
                      <a:pt x="26" y="34"/>
                      <a:pt x="32" y="44"/>
                      <a:pt x="38" y="54"/>
                    </a:cubicBezTo>
                    <a:cubicBezTo>
                      <a:pt x="40" y="57"/>
                      <a:pt x="42" y="60"/>
                      <a:pt x="44" y="64"/>
                    </a:cubicBezTo>
                    <a:cubicBezTo>
                      <a:pt x="45" y="66"/>
                      <a:pt x="45" y="69"/>
                      <a:pt x="45" y="72"/>
                    </a:cubicBezTo>
                    <a:cubicBezTo>
                      <a:pt x="44" y="75"/>
                      <a:pt x="43" y="78"/>
                      <a:pt x="42" y="81"/>
                    </a:cubicBezTo>
                    <a:cubicBezTo>
                      <a:pt x="38" y="93"/>
                      <a:pt x="32" y="104"/>
                      <a:pt x="29" y="117"/>
                    </a:cubicBezTo>
                    <a:cubicBezTo>
                      <a:pt x="27" y="124"/>
                      <a:pt x="24" y="131"/>
                      <a:pt x="23" y="139"/>
                    </a:cubicBezTo>
                    <a:cubicBezTo>
                      <a:pt x="22" y="145"/>
                      <a:pt x="20" y="150"/>
                      <a:pt x="18" y="155"/>
                    </a:cubicBezTo>
                    <a:cubicBezTo>
                      <a:pt x="17" y="157"/>
                      <a:pt x="16" y="159"/>
                      <a:pt x="16" y="162"/>
                    </a:cubicBezTo>
                    <a:cubicBezTo>
                      <a:pt x="16" y="162"/>
                      <a:pt x="16" y="163"/>
                      <a:pt x="17" y="164"/>
                    </a:cubicBezTo>
                    <a:cubicBezTo>
                      <a:pt x="17" y="164"/>
                      <a:pt x="18" y="163"/>
                      <a:pt x="19" y="163"/>
                    </a:cubicBezTo>
                    <a:cubicBezTo>
                      <a:pt x="19" y="162"/>
                      <a:pt x="20" y="161"/>
                      <a:pt x="20" y="160"/>
                    </a:cubicBezTo>
                    <a:cubicBezTo>
                      <a:pt x="23" y="153"/>
                      <a:pt x="26" y="146"/>
                      <a:pt x="30" y="138"/>
                    </a:cubicBezTo>
                    <a:cubicBezTo>
                      <a:pt x="31" y="136"/>
                      <a:pt x="33" y="133"/>
                      <a:pt x="34" y="130"/>
                    </a:cubicBezTo>
                    <a:cubicBezTo>
                      <a:pt x="36" y="123"/>
                      <a:pt x="39" y="117"/>
                      <a:pt x="43" y="111"/>
                    </a:cubicBezTo>
                    <a:cubicBezTo>
                      <a:pt x="50" y="100"/>
                      <a:pt x="54" y="87"/>
                      <a:pt x="55" y="74"/>
                    </a:cubicBezTo>
                    <a:cubicBezTo>
                      <a:pt x="56" y="67"/>
                      <a:pt x="56" y="60"/>
                      <a:pt x="52" y="53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0" y="820"/>
                <a:ext cx="107" cy="36"/>
              </a:xfrm>
              <a:custGeom>
                <a:avLst/>
                <a:gdLst>
                  <a:gd name="T0" fmla="*/ 112 w 132"/>
                  <a:gd name="T1" fmla="*/ 23 h 45"/>
                  <a:gd name="T2" fmla="*/ 127 w 132"/>
                  <a:gd name="T3" fmla="*/ 8 h 45"/>
                  <a:gd name="T4" fmla="*/ 132 w 132"/>
                  <a:gd name="T5" fmla="*/ 3 h 45"/>
                  <a:gd name="T6" fmla="*/ 126 w 132"/>
                  <a:gd name="T7" fmla="*/ 4 h 45"/>
                  <a:gd name="T8" fmla="*/ 116 w 132"/>
                  <a:gd name="T9" fmla="*/ 11 h 45"/>
                  <a:gd name="T10" fmla="*/ 107 w 132"/>
                  <a:gd name="T11" fmla="*/ 15 h 45"/>
                  <a:gd name="T12" fmla="*/ 97 w 132"/>
                  <a:gd name="T13" fmla="*/ 20 h 45"/>
                  <a:gd name="T14" fmla="*/ 89 w 132"/>
                  <a:gd name="T15" fmla="*/ 22 h 45"/>
                  <a:gd name="T16" fmla="*/ 65 w 132"/>
                  <a:gd name="T17" fmla="*/ 29 h 45"/>
                  <a:gd name="T18" fmla="*/ 50 w 132"/>
                  <a:gd name="T19" fmla="*/ 30 h 45"/>
                  <a:gd name="T20" fmla="*/ 20 w 132"/>
                  <a:gd name="T21" fmla="*/ 18 h 45"/>
                  <a:gd name="T22" fmla="*/ 16 w 132"/>
                  <a:gd name="T23" fmla="*/ 14 h 45"/>
                  <a:gd name="T24" fmla="*/ 5 w 132"/>
                  <a:gd name="T25" fmla="*/ 2 h 45"/>
                  <a:gd name="T26" fmla="*/ 2 w 132"/>
                  <a:gd name="T27" fmla="*/ 2 h 45"/>
                  <a:gd name="T28" fmla="*/ 1 w 132"/>
                  <a:gd name="T29" fmla="*/ 8 h 45"/>
                  <a:gd name="T30" fmla="*/ 7 w 132"/>
                  <a:gd name="T31" fmla="*/ 20 h 45"/>
                  <a:gd name="T32" fmla="*/ 29 w 132"/>
                  <a:gd name="T33" fmla="*/ 35 h 45"/>
                  <a:gd name="T34" fmla="*/ 54 w 132"/>
                  <a:gd name="T35" fmla="*/ 43 h 45"/>
                  <a:gd name="T36" fmla="*/ 73 w 132"/>
                  <a:gd name="T37" fmla="*/ 42 h 45"/>
                  <a:gd name="T38" fmla="*/ 96 w 132"/>
                  <a:gd name="T39" fmla="*/ 32 h 45"/>
                  <a:gd name="T40" fmla="*/ 112 w 132"/>
                  <a:gd name="T41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45">
                    <a:moveTo>
                      <a:pt x="112" y="23"/>
                    </a:moveTo>
                    <a:cubicBezTo>
                      <a:pt x="117" y="18"/>
                      <a:pt x="122" y="13"/>
                      <a:pt x="127" y="8"/>
                    </a:cubicBezTo>
                    <a:cubicBezTo>
                      <a:pt x="129" y="6"/>
                      <a:pt x="130" y="5"/>
                      <a:pt x="132" y="3"/>
                    </a:cubicBezTo>
                    <a:cubicBezTo>
                      <a:pt x="128" y="3"/>
                      <a:pt x="128" y="3"/>
                      <a:pt x="126" y="4"/>
                    </a:cubicBezTo>
                    <a:cubicBezTo>
                      <a:pt x="123" y="6"/>
                      <a:pt x="119" y="9"/>
                      <a:pt x="116" y="11"/>
                    </a:cubicBezTo>
                    <a:cubicBezTo>
                      <a:pt x="113" y="12"/>
                      <a:pt x="110" y="14"/>
                      <a:pt x="107" y="15"/>
                    </a:cubicBezTo>
                    <a:cubicBezTo>
                      <a:pt x="104" y="17"/>
                      <a:pt x="101" y="19"/>
                      <a:pt x="97" y="20"/>
                    </a:cubicBezTo>
                    <a:cubicBezTo>
                      <a:pt x="94" y="21"/>
                      <a:pt x="91" y="21"/>
                      <a:pt x="89" y="22"/>
                    </a:cubicBezTo>
                    <a:cubicBezTo>
                      <a:pt x="81" y="24"/>
                      <a:pt x="73" y="27"/>
                      <a:pt x="65" y="29"/>
                    </a:cubicBezTo>
                    <a:cubicBezTo>
                      <a:pt x="60" y="30"/>
                      <a:pt x="55" y="31"/>
                      <a:pt x="50" y="30"/>
                    </a:cubicBezTo>
                    <a:cubicBezTo>
                      <a:pt x="39" y="29"/>
                      <a:pt x="29" y="24"/>
                      <a:pt x="20" y="18"/>
                    </a:cubicBezTo>
                    <a:cubicBezTo>
                      <a:pt x="18" y="17"/>
                      <a:pt x="17" y="16"/>
                      <a:pt x="16" y="14"/>
                    </a:cubicBezTo>
                    <a:cubicBezTo>
                      <a:pt x="14" y="9"/>
                      <a:pt x="9" y="6"/>
                      <a:pt x="5" y="2"/>
                    </a:cubicBezTo>
                    <a:cubicBezTo>
                      <a:pt x="4" y="0"/>
                      <a:pt x="2" y="1"/>
                      <a:pt x="2" y="2"/>
                    </a:cubicBezTo>
                    <a:cubicBezTo>
                      <a:pt x="1" y="4"/>
                      <a:pt x="0" y="7"/>
                      <a:pt x="1" y="8"/>
                    </a:cubicBezTo>
                    <a:cubicBezTo>
                      <a:pt x="3" y="12"/>
                      <a:pt x="4" y="17"/>
                      <a:pt x="7" y="20"/>
                    </a:cubicBezTo>
                    <a:cubicBezTo>
                      <a:pt x="13" y="26"/>
                      <a:pt x="21" y="31"/>
                      <a:pt x="29" y="35"/>
                    </a:cubicBezTo>
                    <a:cubicBezTo>
                      <a:pt x="37" y="38"/>
                      <a:pt x="45" y="41"/>
                      <a:pt x="54" y="43"/>
                    </a:cubicBezTo>
                    <a:cubicBezTo>
                      <a:pt x="60" y="44"/>
                      <a:pt x="67" y="45"/>
                      <a:pt x="73" y="42"/>
                    </a:cubicBezTo>
                    <a:cubicBezTo>
                      <a:pt x="81" y="39"/>
                      <a:pt x="89" y="36"/>
                      <a:pt x="96" y="32"/>
                    </a:cubicBezTo>
                    <a:cubicBezTo>
                      <a:pt x="102" y="30"/>
                      <a:pt x="107" y="27"/>
                      <a:pt x="112" y="23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76" y="715"/>
                <a:ext cx="86" cy="56"/>
              </a:xfrm>
              <a:custGeom>
                <a:avLst/>
                <a:gdLst>
                  <a:gd name="T0" fmla="*/ 97 w 106"/>
                  <a:gd name="T1" fmla="*/ 52 h 70"/>
                  <a:gd name="T2" fmla="*/ 104 w 106"/>
                  <a:gd name="T3" fmla="*/ 70 h 70"/>
                  <a:gd name="T4" fmla="*/ 105 w 106"/>
                  <a:gd name="T5" fmla="*/ 63 h 70"/>
                  <a:gd name="T6" fmla="*/ 94 w 106"/>
                  <a:gd name="T7" fmla="*/ 36 h 70"/>
                  <a:gd name="T8" fmla="*/ 86 w 106"/>
                  <a:gd name="T9" fmla="*/ 23 h 70"/>
                  <a:gd name="T10" fmla="*/ 68 w 106"/>
                  <a:gd name="T11" fmla="*/ 7 h 70"/>
                  <a:gd name="T12" fmla="*/ 44 w 106"/>
                  <a:gd name="T13" fmla="*/ 2 h 70"/>
                  <a:gd name="T14" fmla="*/ 38 w 106"/>
                  <a:gd name="T15" fmla="*/ 2 h 70"/>
                  <a:gd name="T16" fmla="*/ 15 w 106"/>
                  <a:gd name="T17" fmla="*/ 8 h 70"/>
                  <a:gd name="T18" fmla="*/ 0 w 106"/>
                  <a:gd name="T19" fmla="*/ 19 h 70"/>
                  <a:gd name="T20" fmla="*/ 4 w 106"/>
                  <a:gd name="T21" fmla="*/ 21 h 70"/>
                  <a:gd name="T22" fmla="*/ 24 w 106"/>
                  <a:gd name="T23" fmla="*/ 21 h 70"/>
                  <a:gd name="T24" fmla="*/ 50 w 106"/>
                  <a:gd name="T25" fmla="*/ 20 h 70"/>
                  <a:gd name="T26" fmla="*/ 70 w 106"/>
                  <a:gd name="T27" fmla="*/ 24 h 70"/>
                  <a:gd name="T28" fmla="*/ 80 w 106"/>
                  <a:gd name="T29" fmla="*/ 31 h 70"/>
                  <a:gd name="T30" fmla="*/ 97 w 106"/>
                  <a:gd name="T31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70">
                    <a:moveTo>
                      <a:pt x="97" y="52"/>
                    </a:moveTo>
                    <a:cubicBezTo>
                      <a:pt x="99" y="58"/>
                      <a:pt x="101" y="63"/>
                      <a:pt x="104" y="70"/>
                    </a:cubicBezTo>
                    <a:cubicBezTo>
                      <a:pt x="106" y="67"/>
                      <a:pt x="106" y="65"/>
                      <a:pt x="105" y="63"/>
                    </a:cubicBezTo>
                    <a:cubicBezTo>
                      <a:pt x="102" y="54"/>
                      <a:pt x="99" y="44"/>
                      <a:pt x="94" y="36"/>
                    </a:cubicBezTo>
                    <a:cubicBezTo>
                      <a:pt x="91" y="32"/>
                      <a:pt x="89" y="27"/>
                      <a:pt x="86" y="23"/>
                    </a:cubicBezTo>
                    <a:cubicBezTo>
                      <a:pt x="81" y="17"/>
                      <a:pt x="74" y="12"/>
                      <a:pt x="68" y="7"/>
                    </a:cubicBezTo>
                    <a:cubicBezTo>
                      <a:pt x="60" y="2"/>
                      <a:pt x="53" y="0"/>
                      <a:pt x="44" y="2"/>
                    </a:cubicBezTo>
                    <a:cubicBezTo>
                      <a:pt x="42" y="2"/>
                      <a:pt x="40" y="2"/>
                      <a:pt x="38" y="2"/>
                    </a:cubicBezTo>
                    <a:cubicBezTo>
                      <a:pt x="30" y="2"/>
                      <a:pt x="22" y="4"/>
                      <a:pt x="15" y="8"/>
                    </a:cubicBezTo>
                    <a:cubicBezTo>
                      <a:pt x="9" y="11"/>
                      <a:pt x="5" y="15"/>
                      <a:pt x="0" y="19"/>
                    </a:cubicBezTo>
                    <a:cubicBezTo>
                      <a:pt x="0" y="22"/>
                      <a:pt x="2" y="21"/>
                      <a:pt x="4" y="21"/>
                    </a:cubicBezTo>
                    <a:cubicBezTo>
                      <a:pt x="11" y="21"/>
                      <a:pt x="18" y="20"/>
                      <a:pt x="24" y="21"/>
                    </a:cubicBezTo>
                    <a:cubicBezTo>
                      <a:pt x="33" y="21"/>
                      <a:pt x="41" y="20"/>
                      <a:pt x="50" y="20"/>
                    </a:cubicBezTo>
                    <a:cubicBezTo>
                      <a:pt x="57" y="20"/>
                      <a:pt x="64" y="20"/>
                      <a:pt x="70" y="24"/>
                    </a:cubicBezTo>
                    <a:cubicBezTo>
                      <a:pt x="73" y="26"/>
                      <a:pt x="77" y="28"/>
                      <a:pt x="80" y="31"/>
                    </a:cubicBezTo>
                    <a:cubicBezTo>
                      <a:pt x="87" y="36"/>
                      <a:pt x="92" y="44"/>
                      <a:pt x="97" y="52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9" y="642"/>
                <a:ext cx="89" cy="30"/>
              </a:xfrm>
              <a:custGeom>
                <a:avLst/>
                <a:gdLst>
                  <a:gd name="T0" fmla="*/ 3 w 109"/>
                  <a:gd name="T1" fmla="*/ 37 h 37"/>
                  <a:gd name="T2" fmla="*/ 12 w 109"/>
                  <a:gd name="T3" fmla="*/ 34 h 37"/>
                  <a:gd name="T4" fmla="*/ 29 w 109"/>
                  <a:gd name="T5" fmla="*/ 26 h 37"/>
                  <a:gd name="T6" fmla="*/ 54 w 109"/>
                  <a:gd name="T7" fmla="*/ 19 h 37"/>
                  <a:gd name="T8" fmla="*/ 90 w 109"/>
                  <a:gd name="T9" fmla="*/ 27 h 37"/>
                  <a:gd name="T10" fmla="*/ 104 w 109"/>
                  <a:gd name="T11" fmla="*/ 35 h 37"/>
                  <a:gd name="T12" fmla="*/ 109 w 109"/>
                  <a:gd name="T13" fmla="*/ 37 h 37"/>
                  <a:gd name="T14" fmla="*/ 103 w 109"/>
                  <a:gd name="T15" fmla="*/ 28 h 37"/>
                  <a:gd name="T16" fmla="*/ 98 w 109"/>
                  <a:gd name="T17" fmla="*/ 25 h 37"/>
                  <a:gd name="T18" fmla="*/ 86 w 109"/>
                  <a:gd name="T19" fmla="*/ 17 h 37"/>
                  <a:gd name="T20" fmla="*/ 72 w 109"/>
                  <a:gd name="T21" fmla="*/ 9 h 37"/>
                  <a:gd name="T22" fmla="*/ 53 w 109"/>
                  <a:gd name="T23" fmla="*/ 1 h 37"/>
                  <a:gd name="T24" fmla="*/ 27 w 109"/>
                  <a:gd name="T25" fmla="*/ 4 h 37"/>
                  <a:gd name="T26" fmla="*/ 20 w 109"/>
                  <a:gd name="T27" fmla="*/ 11 h 37"/>
                  <a:gd name="T28" fmla="*/ 12 w 109"/>
                  <a:gd name="T29" fmla="*/ 21 h 37"/>
                  <a:gd name="T30" fmla="*/ 8 w 109"/>
                  <a:gd name="T31" fmla="*/ 25 h 37"/>
                  <a:gd name="T32" fmla="*/ 4 w 109"/>
                  <a:gd name="T33" fmla="*/ 30 h 37"/>
                  <a:gd name="T34" fmla="*/ 0 w 109"/>
                  <a:gd name="T35" fmla="*/ 37 h 37"/>
                  <a:gd name="T36" fmla="*/ 3 w 109"/>
                  <a:gd name="T3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9" h="37">
                    <a:moveTo>
                      <a:pt x="3" y="37"/>
                    </a:moveTo>
                    <a:cubicBezTo>
                      <a:pt x="6" y="36"/>
                      <a:pt x="9" y="35"/>
                      <a:pt x="12" y="34"/>
                    </a:cubicBezTo>
                    <a:cubicBezTo>
                      <a:pt x="17" y="30"/>
                      <a:pt x="23" y="28"/>
                      <a:pt x="29" y="26"/>
                    </a:cubicBezTo>
                    <a:cubicBezTo>
                      <a:pt x="37" y="23"/>
                      <a:pt x="46" y="21"/>
                      <a:pt x="54" y="19"/>
                    </a:cubicBezTo>
                    <a:cubicBezTo>
                      <a:pt x="67" y="18"/>
                      <a:pt x="79" y="21"/>
                      <a:pt x="90" y="27"/>
                    </a:cubicBezTo>
                    <a:cubicBezTo>
                      <a:pt x="94" y="30"/>
                      <a:pt x="99" y="33"/>
                      <a:pt x="104" y="35"/>
                    </a:cubicBezTo>
                    <a:cubicBezTo>
                      <a:pt x="105" y="36"/>
                      <a:pt x="107" y="36"/>
                      <a:pt x="109" y="37"/>
                    </a:cubicBezTo>
                    <a:cubicBezTo>
                      <a:pt x="107" y="33"/>
                      <a:pt x="106" y="30"/>
                      <a:pt x="103" y="28"/>
                    </a:cubicBezTo>
                    <a:cubicBezTo>
                      <a:pt x="101" y="28"/>
                      <a:pt x="99" y="26"/>
                      <a:pt x="98" y="25"/>
                    </a:cubicBezTo>
                    <a:cubicBezTo>
                      <a:pt x="94" y="22"/>
                      <a:pt x="90" y="19"/>
                      <a:pt x="86" y="17"/>
                    </a:cubicBezTo>
                    <a:cubicBezTo>
                      <a:pt x="82" y="14"/>
                      <a:pt x="77" y="11"/>
                      <a:pt x="72" y="9"/>
                    </a:cubicBezTo>
                    <a:cubicBezTo>
                      <a:pt x="66" y="6"/>
                      <a:pt x="60" y="2"/>
                      <a:pt x="53" y="1"/>
                    </a:cubicBezTo>
                    <a:cubicBezTo>
                      <a:pt x="44" y="0"/>
                      <a:pt x="35" y="1"/>
                      <a:pt x="27" y="4"/>
                    </a:cubicBezTo>
                    <a:cubicBezTo>
                      <a:pt x="24" y="6"/>
                      <a:pt x="21" y="7"/>
                      <a:pt x="20" y="11"/>
                    </a:cubicBezTo>
                    <a:cubicBezTo>
                      <a:pt x="19" y="16"/>
                      <a:pt x="16" y="18"/>
                      <a:pt x="12" y="21"/>
                    </a:cubicBezTo>
                    <a:cubicBezTo>
                      <a:pt x="11" y="22"/>
                      <a:pt x="9" y="23"/>
                      <a:pt x="8" y="25"/>
                    </a:cubicBezTo>
                    <a:cubicBezTo>
                      <a:pt x="6" y="26"/>
                      <a:pt x="5" y="28"/>
                      <a:pt x="4" y="30"/>
                    </a:cubicBezTo>
                    <a:cubicBezTo>
                      <a:pt x="3" y="32"/>
                      <a:pt x="2" y="34"/>
                      <a:pt x="0" y="37"/>
                    </a:cubicBezTo>
                    <a:cubicBezTo>
                      <a:pt x="1" y="37"/>
                      <a:pt x="2" y="37"/>
                      <a:pt x="3" y="37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9" y="750"/>
                <a:ext cx="55" cy="75"/>
              </a:xfrm>
              <a:custGeom>
                <a:avLst/>
                <a:gdLst>
                  <a:gd name="T0" fmla="*/ 1 w 67"/>
                  <a:gd name="T1" fmla="*/ 48 h 92"/>
                  <a:gd name="T2" fmla="*/ 7 w 67"/>
                  <a:gd name="T3" fmla="*/ 68 h 92"/>
                  <a:gd name="T4" fmla="*/ 24 w 67"/>
                  <a:gd name="T5" fmla="*/ 81 h 92"/>
                  <a:gd name="T6" fmla="*/ 67 w 67"/>
                  <a:gd name="T7" fmla="*/ 92 h 92"/>
                  <a:gd name="T8" fmla="*/ 61 w 67"/>
                  <a:gd name="T9" fmla="*/ 86 h 92"/>
                  <a:gd name="T10" fmla="*/ 50 w 67"/>
                  <a:gd name="T11" fmla="*/ 83 h 92"/>
                  <a:gd name="T12" fmla="*/ 37 w 67"/>
                  <a:gd name="T13" fmla="*/ 76 h 92"/>
                  <a:gd name="T14" fmla="*/ 20 w 67"/>
                  <a:gd name="T15" fmla="*/ 66 h 92"/>
                  <a:gd name="T16" fmla="*/ 17 w 67"/>
                  <a:gd name="T17" fmla="*/ 60 h 92"/>
                  <a:gd name="T18" fmla="*/ 17 w 67"/>
                  <a:gd name="T19" fmla="*/ 35 h 92"/>
                  <a:gd name="T20" fmla="*/ 19 w 67"/>
                  <a:gd name="T21" fmla="*/ 14 h 92"/>
                  <a:gd name="T22" fmla="*/ 17 w 67"/>
                  <a:gd name="T23" fmla="*/ 0 h 92"/>
                  <a:gd name="T24" fmla="*/ 8 w 67"/>
                  <a:gd name="T25" fmla="*/ 8 h 92"/>
                  <a:gd name="T26" fmla="*/ 5 w 67"/>
                  <a:gd name="T27" fmla="*/ 14 h 92"/>
                  <a:gd name="T28" fmla="*/ 0 w 67"/>
                  <a:gd name="T29" fmla="*/ 32 h 92"/>
                  <a:gd name="T30" fmla="*/ 1 w 67"/>
                  <a:gd name="T31" fmla="*/ 4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92">
                    <a:moveTo>
                      <a:pt x="1" y="48"/>
                    </a:moveTo>
                    <a:cubicBezTo>
                      <a:pt x="0" y="56"/>
                      <a:pt x="3" y="63"/>
                      <a:pt x="7" y="68"/>
                    </a:cubicBezTo>
                    <a:cubicBezTo>
                      <a:pt x="12" y="74"/>
                      <a:pt x="17" y="79"/>
                      <a:pt x="24" y="81"/>
                    </a:cubicBezTo>
                    <a:cubicBezTo>
                      <a:pt x="38" y="86"/>
                      <a:pt x="52" y="91"/>
                      <a:pt x="67" y="92"/>
                    </a:cubicBezTo>
                    <a:cubicBezTo>
                      <a:pt x="66" y="88"/>
                      <a:pt x="64" y="86"/>
                      <a:pt x="61" y="86"/>
                    </a:cubicBezTo>
                    <a:cubicBezTo>
                      <a:pt x="57" y="86"/>
                      <a:pt x="54" y="84"/>
                      <a:pt x="50" y="83"/>
                    </a:cubicBezTo>
                    <a:cubicBezTo>
                      <a:pt x="46" y="80"/>
                      <a:pt x="42" y="78"/>
                      <a:pt x="37" y="76"/>
                    </a:cubicBezTo>
                    <a:cubicBezTo>
                      <a:pt x="30" y="75"/>
                      <a:pt x="25" y="71"/>
                      <a:pt x="20" y="66"/>
                    </a:cubicBezTo>
                    <a:cubicBezTo>
                      <a:pt x="19" y="64"/>
                      <a:pt x="17" y="62"/>
                      <a:pt x="17" y="60"/>
                    </a:cubicBezTo>
                    <a:cubicBezTo>
                      <a:pt x="17" y="51"/>
                      <a:pt x="16" y="43"/>
                      <a:pt x="17" y="35"/>
                    </a:cubicBezTo>
                    <a:cubicBezTo>
                      <a:pt x="17" y="28"/>
                      <a:pt x="18" y="21"/>
                      <a:pt x="19" y="14"/>
                    </a:cubicBezTo>
                    <a:cubicBezTo>
                      <a:pt x="20" y="9"/>
                      <a:pt x="19" y="4"/>
                      <a:pt x="17" y="0"/>
                    </a:cubicBezTo>
                    <a:cubicBezTo>
                      <a:pt x="11" y="2"/>
                      <a:pt x="11" y="2"/>
                      <a:pt x="8" y="8"/>
                    </a:cubicBezTo>
                    <a:cubicBezTo>
                      <a:pt x="7" y="10"/>
                      <a:pt x="6" y="12"/>
                      <a:pt x="5" y="14"/>
                    </a:cubicBezTo>
                    <a:cubicBezTo>
                      <a:pt x="2" y="20"/>
                      <a:pt x="0" y="25"/>
                      <a:pt x="0" y="32"/>
                    </a:cubicBezTo>
                    <a:cubicBezTo>
                      <a:pt x="0" y="37"/>
                      <a:pt x="1" y="43"/>
                      <a:pt x="1" y="48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0" y="802"/>
                <a:ext cx="82" cy="62"/>
              </a:xfrm>
              <a:custGeom>
                <a:avLst/>
                <a:gdLst>
                  <a:gd name="T0" fmla="*/ 91 w 101"/>
                  <a:gd name="T1" fmla="*/ 10 h 77"/>
                  <a:gd name="T2" fmla="*/ 82 w 101"/>
                  <a:gd name="T3" fmla="*/ 22 h 77"/>
                  <a:gd name="T4" fmla="*/ 77 w 101"/>
                  <a:gd name="T5" fmla="*/ 31 h 77"/>
                  <a:gd name="T6" fmla="*/ 64 w 101"/>
                  <a:gd name="T7" fmla="*/ 46 h 77"/>
                  <a:gd name="T8" fmla="*/ 60 w 101"/>
                  <a:gd name="T9" fmla="*/ 49 h 77"/>
                  <a:gd name="T10" fmla="*/ 52 w 101"/>
                  <a:gd name="T11" fmla="*/ 57 h 77"/>
                  <a:gd name="T12" fmla="*/ 41 w 101"/>
                  <a:gd name="T13" fmla="*/ 65 h 77"/>
                  <a:gd name="T14" fmla="*/ 18 w 101"/>
                  <a:gd name="T15" fmla="*/ 67 h 77"/>
                  <a:gd name="T16" fmla="*/ 0 w 101"/>
                  <a:gd name="T17" fmla="*/ 73 h 77"/>
                  <a:gd name="T18" fmla="*/ 0 w 101"/>
                  <a:gd name="T19" fmla="*/ 75 h 77"/>
                  <a:gd name="T20" fmla="*/ 13 w 101"/>
                  <a:gd name="T21" fmla="*/ 75 h 77"/>
                  <a:gd name="T22" fmla="*/ 55 w 101"/>
                  <a:gd name="T23" fmla="*/ 72 h 77"/>
                  <a:gd name="T24" fmla="*/ 71 w 101"/>
                  <a:gd name="T25" fmla="*/ 61 h 77"/>
                  <a:gd name="T26" fmla="*/ 78 w 101"/>
                  <a:gd name="T27" fmla="*/ 47 h 77"/>
                  <a:gd name="T28" fmla="*/ 84 w 101"/>
                  <a:gd name="T29" fmla="*/ 37 h 77"/>
                  <a:gd name="T30" fmla="*/ 88 w 101"/>
                  <a:gd name="T31" fmla="*/ 30 h 77"/>
                  <a:gd name="T32" fmla="*/ 90 w 101"/>
                  <a:gd name="T33" fmla="*/ 25 h 77"/>
                  <a:gd name="T34" fmla="*/ 100 w 101"/>
                  <a:gd name="T35" fmla="*/ 4 h 77"/>
                  <a:gd name="T36" fmla="*/ 101 w 101"/>
                  <a:gd name="T37" fmla="*/ 0 h 77"/>
                  <a:gd name="T38" fmla="*/ 91 w 101"/>
                  <a:gd name="T39" fmla="*/ 1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77">
                    <a:moveTo>
                      <a:pt x="91" y="10"/>
                    </a:moveTo>
                    <a:cubicBezTo>
                      <a:pt x="87" y="13"/>
                      <a:pt x="84" y="18"/>
                      <a:pt x="82" y="22"/>
                    </a:cubicBezTo>
                    <a:cubicBezTo>
                      <a:pt x="80" y="25"/>
                      <a:pt x="79" y="28"/>
                      <a:pt x="77" y="31"/>
                    </a:cubicBezTo>
                    <a:cubicBezTo>
                      <a:pt x="73" y="36"/>
                      <a:pt x="69" y="41"/>
                      <a:pt x="64" y="46"/>
                    </a:cubicBezTo>
                    <a:cubicBezTo>
                      <a:pt x="63" y="47"/>
                      <a:pt x="61" y="49"/>
                      <a:pt x="60" y="49"/>
                    </a:cubicBezTo>
                    <a:cubicBezTo>
                      <a:pt x="56" y="51"/>
                      <a:pt x="54" y="53"/>
                      <a:pt x="52" y="57"/>
                    </a:cubicBezTo>
                    <a:cubicBezTo>
                      <a:pt x="50" y="61"/>
                      <a:pt x="46" y="64"/>
                      <a:pt x="41" y="65"/>
                    </a:cubicBezTo>
                    <a:cubicBezTo>
                      <a:pt x="33" y="66"/>
                      <a:pt x="25" y="67"/>
                      <a:pt x="18" y="67"/>
                    </a:cubicBezTo>
                    <a:cubicBezTo>
                      <a:pt x="11" y="66"/>
                      <a:pt x="6" y="70"/>
                      <a:pt x="0" y="73"/>
                    </a:cubicBezTo>
                    <a:cubicBezTo>
                      <a:pt x="0" y="74"/>
                      <a:pt x="0" y="74"/>
                      <a:pt x="0" y="75"/>
                    </a:cubicBezTo>
                    <a:cubicBezTo>
                      <a:pt x="4" y="75"/>
                      <a:pt x="9" y="75"/>
                      <a:pt x="13" y="75"/>
                    </a:cubicBezTo>
                    <a:cubicBezTo>
                      <a:pt x="27" y="77"/>
                      <a:pt x="41" y="76"/>
                      <a:pt x="55" y="72"/>
                    </a:cubicBezTo>
                    <a:cubicBezTo>
                      <a:pt x="61" y="70"/>
                      <a:pt x="67" y="68"/>
                      <a:pt x="71" y="61"/>
                    </a:cubicBezTo>
                    <a:cubicBezTo>
                      <a:pt x="73" y="56"/>
                      <a:pt x="76" y="52"/>
                      <a:pt x="78" y="47"/>
                    </a:cubicBezTo>
                    <a:cubicBezTo>
                      <a:pt x="80" y="44"/>
                      <a:pt x="82" y="40"/>
                      <a:pt x="84" y="37"/>
                    </a:cubicBezTo>
                    <a:cubicBezTo>
                      <a:pt x="86" y="35"/>
                      <a:pt x="87" y="33"/>
                      <a:pt x="88" y="30"/>
                    </a:cubicBezTo>
                    <a:cubicBezTo>
                      <a:pt x="88" y="28"/>
                      <a:pt x="89" y="27"/>
                      <a:pt x="90" y="25"/>
                    </a:cubicBezTo>
                    <a:cubicBezTo>
                      <a:pt x="93" y="18"/>
                      <a:pt x="97" y="11"/>
                      <a:pt x="100" y="4"/>
                    </a:cubicBezTo>
                    <a:cubicBezTo>
                      <a:pt x="101" y="3"/>
                      <a:pt x="101" y="1"/>
                      <a:pt x="101" y="0"/>
                    </a:cubicBezTo>
                    <a:cubicBezTo>
                      <a:pt x="97" y="3"/>
                      <a:pt x="94" y="7"/>
                      <a:pt x="91" y="10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06" y="693"/>
                <a:ext cx="99" cy="81"/>
              </a:xfrm>
              <a:custGeom>
                <a:avLst/>
                <a:gdLst>
                  <a:gd name="T0" fmla="*/ 1 w 121"/>
                  <a:gd name="T1" fmla="*/ 93 h 99"/>
                  <a:gd name="T2" fmla="*/ 3 w 121"/>
                  <a:gd name="T3" fmla="*/ 99 h 99"/>
                  <a:gd name="T4" fmla="*/ 4 w 121"/>
                  <a:gd name="T5" fmla="*/ 97 h 99"/>
                  <a:gd name="T6" fmla="*/ 14 w 121"/>
                  <a:gd name="T7" fmla="*/ 75 h 99"/>
                  <a:gd name="T8" fmla="*/ 15 w 121"/>
                  <a:gd name="T9" fmla="*/ 72 h 99"/>
                  <a:gd name="T10" fmla="*/ 21 w 121"/>
                  <a:gd name="T11" fmla="*/ 63 h 99"/>
                  <a:gd name="T12" fmla="*/ 31 w 121"/>
                  <a:gd name="T13" fmla="*/ 38 h 99"/>
                  <a:gd name="T14" fmla="*/ 51 w 121"/>
                  <a:gd name="T15" fmla="*/ 22 h 99"/>
                  <a:gd name="T16" fmla="*/ 71 w 121"/>
                  <a:gd name="T17" fmla="*/ 17 h 99"/>
                  <a:gd name="T18" fmla="*/ 91 w 121"/>
                  <a:gd name="T19" fmla="*/ 15 h 99"/>
                  <a:gd name="T20" fmla="*/ 109 w 121"/>
                  <a:gd name="T21" fmla="*/ 16 h 99"/>
                  <a:gd name="T22" fmla="*/ 121 w 121"/>
                  <a:gd name="T23" fmla="*/ 15 h 99"/>
                  <a:gd name="T24" fmla="*/ 110 w 121"/>
                  <a:gd name="T25" fmla="*/ 9 h 99"/>
                  <a:gd name="T26" fmla="*/ 89 w 121"/>
                  <a:gd name="T27" fmla="*/ 5 h 99"/>
                  <a:gd name="T28" fmla="*/ 82 w 121"/>
                  <a:gd name="T29" fmla="*/ 3 h 99"/>
                  <a:gd name="T30" fmla="*/ 64 w 121"/>
                  <a:gd name="T31" fmla="*/ 1 h 99"/>
                  <a:gd name="T32" fmla="*/ 34 w 121"/>
                  <a:gd name="T33" fmla="*/ 5 h 99"/>
                  <a:gd name="T34" fmla="*/ 22 w 121"/>
                  <a:gd name="T35" fmla="*/ 10 h 99"/>
                  <a:gd name="T36" fmla="*/ 16 w 121"/>
                  <a:gd name="T37" fmla="*/ 17 h 99"/>
                  <a:gd name="T38" fmla="*/ 11 w 121"/>
                  <a:gd name="T39" fmla="*/ 26 h 99"/>
                  <a:gd name="T40" fmla="*/ 6 w 121"/>
                  <a:gd name="T41" fmla="*/ 62 h 99"/>
                  <a:gd name="T42" fmla="*/ 6 w 121"/>
                  <a:gd name="T43" fmla="*/ 65 h 99"/>
                  <a:gd name="T44" fmla="*/ 4 w 121"/>
                  <a:gd name="T45" fmla="*/ 74 h 99"/>
                  <a:gd name="T46" fmla="*/ 1 w 121"/>
                  <a:gd name="T47" fmla="*/ 9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1" h="99">
                    <a:moveTo>
                      <a:pt x="1" y="93"/>
                    </a:moveTo>
                    <a:cubicBezTo>
                      <a:pt x="0" y="95"/>
                      <a:pt x="1" y="97"/>
                      <a:pt x="3" y="99"/>
                    </a:cubicBezTo>
                    <a:cubicBezTo>
                      <a:pt x="3" y="98"/>
                      <a:pt x="3" y="97"/>
                      <a:pt x="4" y="97"/>
                    </a:cubicBezTo>
                    <a:cubicBezTo>
                      <a:pt x="6" y="89"/>
                      <a:pt x="11" y="83"/>
                      <a:pt x="14" y="75"/>
                    </a:cubicBezTo>
                    <a:cubicBezTo>
                      <a:pt x="14" y="74"/>
                      <a:pt x="15" y="73"/>
                      <a:pt x="15" y="72"/>
                    </a:cubicBezTo>
                    <a:cubicBezTo>
                      <a:pt x="17" y="69"/>
                      <a:pt x="20" y="66"/>
                      <a:pt x="21" y="63"/>
                    </a:cubicBezTo>
                    <a:cubicBezTo>
                      <a:pt x="23" y="54"/>
                      <a:pt x="27" y="46"/>
                      <a:pt x="31" y="38"/>
                    </a:cubicBezTo>
                    <a:cubicBezTo>
                      <a:pt x="35" y="29"/>
                      <a:pt x="42" y="23"/>
                      <a:pt x="51" y="22"/>
                    </a:cubicBezTo>
                    <a:cubicBezTo>
                      <a:pt x="58" y="20"/>
                      <a:pt x="64" y="18"/>
                      <a:pt x="71" y="17"/>
                    </a:cubicBezTo>
                    <a:cubicBezTo>
                      <a:pt x="78" y="15"/>
                      <a:pt x="84" y="14"/>
                      <a:pt x="91" y="15"/>
                    </a:cubicBezTo>
                    <a:cubicBezTo>
                      <a:pt x="97" y="16"/>
                      <a:pt x="103" y="16"/>
                      <a:pt x="109" y="16"/>
                    </a:cubicBezTo>
                    <a:cubicBezTo>
                      <a:pt x="112" y="16"/>
                      <a:pt x="116" y="16"/>
                      <a:pt x="121" y="15"/>
                    </a:cubicBezTo>
                    <a:cubicBezTo>
                      <a:pt x="118" y="11"/>
                      <a:pt x="115" y="9"/>
                      <a:pt x="110" y="9"/>
                    </a:cubicBezTo>
                    <a:cubicBezTo>
                      <a:pt x="103" y="8"/>
                      <a:pt x="96" y="6"/>
                      <a:pt x="89" y="5"/>
                    </a:cubicBezTo>
                    <a:cubicBezTo>
                      <a:pt x="86" y="5"/>
                      <a:pt x="84" y="4"/>
                      <a:pt x="82" y="3"/>
                    </a:cubicBezTo>
                    <a:cubicBezTo>
                      <a:pt x="77" y="1"/>
                      <a:pt x="70" y="0"/>
                      <a:pt x="64" y="1"/>
                    </a:cubicBezTo>
                    <a:cubicBezTo>
                      <a:pt x="54" y="2"/>
                      <a:pt x="44" y="4"/>
                      <a:pt x="34" y="5"/>
                    </a:cubicBezTo>
                    <a:cubicBezTo>
                      <a:pt x="30" y="6"/>
                      <a:pt x="26" y="9"/>
                      <a:pt x="22" y="10"/>
                    </a:cubicBezTo>
                    <a:cubicBezTo>
                      <a:pt x="19" y="12"/>
                      <a:pt x="17" y="14"/>
                      <a:pt x="16" y="17"/>
                    </a:cubicBezTo>
                    <a:cubicBezTo>
                      <a:pt x="14" y="20"/>
                      <a:pt x="13" y="23"/>
                      <a:pt x="11" y="26"/>
                    </a:cubicBezTo>
                    <a:cubicBezTo>
                      <a:pt x="5" y="38"/>
                      <a:pt x="3" y="49"/>
                      <a:pt x="6" y="62"/>
                    </a:cubicBezTo>
                    <a:cubicBezTo>
                      <a:pt x="7" y="63"/>
                      <a:pt x="7" y="64"/>
                      <a:pt x="6" y="65"/>
                    </a:cubicBezTo>
                    <a:cubicBezTo>
                      <a:pt x="6" y="68"/>
                      <a:pt x="5" y="71"/>
                      <a:pt x="4" y="74"/>
                    </a:cubicBezTo>
                    <a:cubicBezTo>
                      <a:pt x="2" y="80"/>
                      <a:pt x="2" y="87"/>
                      <a:pt x="1" y="93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76" y="715"/>
                <a:ext cx="86" cy="56"/>
              </a:xfrm>
              <a:custGeom>
                <a:avLst/>
                <a:gdLst>
                  <a:gd name="T0" fmla="*/ 97 w 106"/>
                  <a:gd name="T1" fmla="*/ 52 h 70"/>
                  <a:gd name="T2" fmla="*/ 104 w 106"/>
                  <a:gd name="T3" fmla="*/ 70 h 70"/>
                  <a:gd name="T4" fmla="*/ 105 w 106"/>
                  <a:gd name="T5" fmla="*/ 63 h 70"/>
                  <a:gd name="T6" fmla="*/ 94 w 106"/>
                  <a:gd name="T7" fmla="*/ 36 h 70"/>
                  <a:gd name="T8" fmla="*/ 86 w 106"/>
                  <a:gd name="T9" fmla="*/ 23 h 70"/>
                  <a:gd name="T10" fmla="*/ 68 w 106"/>
                  <a:gd name="T11" fmla="*/ 7 h 70"/>
                  <a:gd name="T12" fmla="*/ 44 w 106"/>
                  <a:gd name="T13" fmla="*/ 2 h 70"/>
                  <a:gd name="T14" fmla="*/ 38 w 106"/>
                  <a:gd name="T15" fmla="*/ 2 h 70"/>
                  <a:gd name="T16" fmla="*/ 15 w 106"/>
                  <a:gd name="T17" fmla="*/ 8 h 70"/>
                  <a:gd name="T18" fmla="*/ 0 w 106"/>
                  <a:gd name="T19" fmla="*/ 19 h 70"/>
                  <a:gd name="T20" fmla="*/ 4 w 106"/>
                  <a:gd name="T21" fmla="*/ 21 h 70"/>
                  <a:gd name="T22" fmla="*/ 24 w 106"/>
                  <a:gd name="T23" fmla="*/ 21 h 70"/>
                  <a:gd name="T24" fmla="*/ 50 w 106"/>
                  <a:gd name="T25" fmla="*/ 20 h 70"/>
                  <a:gd name="T26" fmla="*/ 70 w 106"/>
                  <a:gd name="T27" fmla="*/ 24 h 70"/>
                  <a:gd name="T28" fmla="*/ 80 w 106"/>
                  <a:gd name="T29" fmla="*/ 31 h 70"/>
                  <a:gd name="T30" fmla="*/ 97 w 106"/>
                  <a:gd name="T31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70">
                    <a:moveTo>
                      <a:pt x="97" y="52"/>
                    </a:moveTo>
                    <a:cubicBezTo>
                      <a:pt x="99" y="58"/>
                      <a:pt x="101" y="63"/>
                      <a:pt x="104" y="70"/>
                    </a:cubicBezTo>
                    <a:cubicBezTo>
                      <a:pt x="106" y="67"/>
                      <a:pt x="106" y="65"/>
                      <a:pt x="105" y="63"/>
                    </a:cubicBezTo>
                    <a:cubicBezTo>
                      <a:pt x="102" y="54"/>
                      <a:pt x="99" y="44"/>
                      <a:pt x="94" y="36"/>
                    </a:cubicBezTo>
                    <a:cubicBezTo>
                      <a:pt x="91" y="32"/>
                      <a:pt x="89" y="27"/>
                      <a:pt x="86" y="23"/>
                    </a:cubicBezTo>
                    <a:cubicBezTo>
                      <a:pt x="81" y="17"/>
                      <a:pt x="74" y="12"/>
                      <a:pt x="68" y="7"/>
                    </a:cubicBezTo>
                    <a:cubicBezTo>
                      <a:pt x="60" y="2"/>
                      <a:pt x="53" y="0"/>
                      <a:pt x="44" y="2"/>
                    </a:cubicBezTo>
                    <a:cubicBezTo>
                      <a:pt x="42" y="2"/>
                      <a:pt x="40" y="2"/>
                      <a:pt x="38" y="2"/>
                    </a:cubicBezTo>
                    <a:cubicBezTo>
                      <a:pt x="30" y="2"/>
                      <a:pt x="22" y="4"/>
                      <a:pt x="15" y="8"/>
                    </a:cubicBezTo>
                    <a:cubicBezTo>
                      <a:pt x="9" y="11"/>
                      <a:pt x="5" y="15"/>
                      <a:pt x="0" y="19"/>
                    </a:cubicBezTo>
                    <a:cubicBezTo>
                      <a:pt x="0" y="22"/>
                      <a:pt x="2" y="21"/>
                      <a:pt x="4" y="21"/>
                    </a:cubicBezTo>
                    <a:cubicBezTo>
                      <a:pt x="11" y="21"/>
                      <a:pt x="18" y="20"/>
                      <a:pt x="24" y="21"/>
                    </a:cubicBezTo>
                    <a:cubicBezTo>
                      <a:pt x="33" y="21"/>
                      <a:pt x="41" y="20"/>
                      <a:pt x="50" y="20"/>
                    </a:cubicBezTo>
                    <a:cubicBezTo>
                      <a:pt x="57" y="20"/>
                      <a:pt x="64" y="20"/>
                      <a:pt x="70" y="24"/>
                    </a:cubicBezTo>
                    <a:cubicBezTo>
                      <a:pt x="73" y="26"/>
                      <a:pt x="77" y="28"/>
                      <a:pt x="80" y="31"/>
                    </a:cubicBezTo>
                    <a:cubicBezTo>
                      <a:pt x="87" y="36"/>
                      <a:pt x="92" y="44"/>
                      <a:pt x="97" y="52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9" y="642"/>
                <a:ext cx="89" cy="30"/>
              </a:xfrm>
              <a:custGeom>
                <a:avLst/>
                <a:gdLst>
                  <a:gd name="T0" fmla="*/ 3 w 109"/>
                  <a:gd name="T1" fmla="*/ 37 h 37"/>
                  <a:gd name="T2" fmla="*/ 12 w 109"/>
                  <a:gd name="T3" fmla="*/ 34 h 37"/>
                  <a:gd name="T4" fmla="*/ 29 w 109"/>
                  <a:gd name="T5" fmla="*/ 26 h 37"/>
                  <a:gd name="T6" fmla="*/ 54 w 109"/>
                  <a:gd name="T7" fmla="*/ 19 h 37"/>
                  <a:gd name="T8" fmla="*/ 90 w 109"/>
                  <a:gd name="T9" fmla="*/ 27 h 37"/>
                  <a:gd name="T10" fmla="*/ 104 w 109"/>
                  <a:gd name="T11" fmla="*/ 35 h 37"/>
                  <a:gd name="T12" fmla="*/ 109 w 109"/>
                  <a:gd name="T13" fmla="*/ 37 h 37"/>
                  <a:gd name="T14" fmla="*/ 103 w 109"/>
                  <a:gd name="T15" fmla="*/ 28 h 37"/>
                  <a:gd name="T16" fmla="*/ 98 w 109"/>
                  <a:gd name="T17" fmla="*/ 25 h 37"/>
                  <a:gd name="T18" fmla="*/ 86 w 109"/>
                  <a:gd name="T19" fmla="*/ 17 h 37"/>
                  <a:gd name="T20" fmla="*/ 72 w 109"/>
                  <a:gd name="T21" fmla="*/ 9 h 37"/>
                  <a:gd name="T22" fmla="*/ 53 w 109"/>
                  <a:gd name="T23" fmla="*/ 1 h 37"/>
                  <a:gd name="T24" fmla="*/ 27 w 109"/>
                  <a:gd name="T25" fmla="*/ 4 h 37"/>
                  <a:gd name="T26" fmla="*/ 20 w 109"/>
                  <a:gd name="T27" fmla="*/ 11 h 37"/>
                  <a:gd name="T28" fmla="*/ 12 w 109"/>
                  <a:gd name="T29" fmla="*/ 21 h 37"/>
                  <a:gd name="T30" fmla="*/ 8 w 109"/>
                  <a:gd name="T31" fmla="*/ 25 h 37"/>
                  <a:gd name="T32" fmla="*/ 4 w 109"/>
                  <a:gd name="T33" fmla="*/ 30 h 37"/>
                  <a:gd name="T34" fmla="*/ 0 w 109"/>
                  <a:gd name="T35" fmla="*/ 37 h 37"/>
                  <a:gd name="T36" fmla="*/ 3 w 109"/>
                  <a:gd name="T3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9" h="37">
                    <a:moveTo>
                      <a:pt x="3" y="37"/>
                    </a:moveTo>
                    <a:cubicBezTo>
                      <a:pt x="6" y="36"/>
                      <a:pt x="9" y="35"/>
                      <a:pt x="12" y="34"/>
                    </a:cubicBezTo>
                    <a:cubicBezTo>
                      <a:pt x="17" y="30"/>
                      <a:pt x="23" y="28"/>
                      <a:pt x="29" y="26"/>
                    </a:cubicBezTo>
                    <a:cubicBezTo>
                      <a:pt x="37" y="23"/>
                      <a:pt x="46" y="21"/>
                      <a:pt x="54" y="19"/>
                    </a:cubicBezTo>
                    <a:cubicBezTo>
                      <a:pt x="67" y="18"/>
                      <a:pt x="79" y="21"/>
                      <a:pt x="90" y="27"/>
                    </a:cubicBezTo>
                    <a:cubicBezTo>
                      <a:pt x="94" y="30"/>
                      <a:pt x="99" y="33"/>
                      <a:pt x="104" y="35"/>
                    </a:cubicBezTo>
                    <a:cubicBezTo>
                      <a:pt x="105" y="36"/>
                      <a:pt x="107" y="36"/>
                      <a:pt x="109" y="37"/>
                    </a:cubicBezTo>
                    <a:cubicBezTo>
                      <a:pt x="107" y="33"/>
                      <a:pt x="106" y="30"/>
                      <a:pt x="103" y="28"/>
                    </a:cubicBezTo>
                    <a:cubicBezTo>
                      <a:pt x="101" y="28"/>
                      <a:pt x="99" y="26"/>
                      <a:pt x="98" y="25"/>
                    </a:cubicBezTo>
                    <a:cubicBezTo>
                      <a:pt x="94" y="22"/>
                      <a:pt x="90" y="19"/>
                      <a:pt x="86" y="17"/>
                    </a:cubicBezTo>
                    <a:cubicBezTo>
                      <a:pt x="82" y="14"/>
                      <a:pt x="77" y="11"/>
                      <a:pt x="72" y="9"/>
                    </a:cubicBezTo>
                    <a:cubicBezTo>
                      <a:pt x="66" y="6"/>
                      <a:pt x="60" y="2"/>
                      <a:pt x="53" y="1"/>
                    </a:cubicBezTo>
                    <a:cubicBezTo>
                      <a:pt x="44" y="0"/>
                      <a:pt x="35" y="1"/>
                      <a:pt x="27" y="4"/>
                    </a:cubicBezTo>
                    <a:cubicBezTo>
                      <a:pt x="24" y="6"/>
                      <a:pt x="21" y="7"/>
                      <a:pt x="20" y="11"/>
                    </a:cubicBezTo>
                    <a:cubicBezTo>
                      <a:pt x="19" y="16"/>
                      <a:pt x="16" y="18"/>
                      <a:pt x="12" y="21"/>
                    </a:cubicBezTo>
                    <a:cubicBezTo>
                      <a:pt x="11" y="22"/>
                      <a:pt x="9" y="23"/>
                      <a:pt x="8" y="25"/>
                    </a:cubicBezTo>
                    <a:cubicBezTo>
                      <a:pt x="6" y="26"/>
                      <a:pt x="5" y="28"/>
                      <a:pt x="4" y="30"/>
                    </a:cubicBezTo>
                    <a:cubicBezTo>
                      <a:pt x="3" y="32"/>
                      <a:pt x="2" y="34"/>
                      <a:pt x="0" y="37"/>
                    </a:cubicBezTo>
                    <a:cubicBezTo>
                      <a:pt x="1" y="37"/>
                      <a:pt x="2" y="37"/>
                      <a:pt x="3" y="37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9" y="750"/>
                <a:ext cx="55" cy="75"/>
              </a:xfrm>
              <a:custGeom>
                <a:avLst/>
                <a:gdLst>
                  <a:gd name="T0" fmla="*/ 1 w 67"/>
                  <a:gd name="T1" fmla="*/ 48 h 92"/>
                  <a:gd name="T2" fmla="*/ 7 w 67"/>
                  <a:gd name="T3" fmla="*/ 68 h 92"/>
                  <a:gd name="T4" fmla="*/ 24 w 67"/>
                  <a:gd name="T5" fmla="*/ 81 h 92"/>
                  <a:gd name="T6" fmla="*/ 67 w 67"/>
                  <a:gd name="T7" fmla="*/ 92 h 92"/>
                  <a:gd name="T8" fmla="*/ 61 w 67"/>
                  <a:gd name="T9" fmla="*/ 86 h 92"/>
                  <a:gd name="T10" fmla="*/ 50 w 67"/>
                  <a:gd name="T11" fmla="*/ 83 h 92"/>
                  <a:gd name="T12" fmla="*/ 37 w 67"/>
                  <a:gd name="T13" fmla="*/ 76 h 92"/>
                  <a:gd name="T14" fmla="*/ 20 w 67"/>
                  <a:gd name="T15" fmla="*/ 66 h 92"/>
                  <a:gd name="T16" fmla="*/ 17 w 67"/>
                  <a:gd name="T17" fmla="*/ 60 h 92"/>
                  <a:gd name="T18" fmla="*/ 17 w 67"/>
                  <a:gd name="T19" fmla="*/ 35 h 92"/>
                  <a:gd name="T20" fmla="*/ 19 w 67"/>
                  <a:gd name="T21" fmla="*/ 14 h 92"/>
                  <a:gd name="T22" fmla="*/ 17 w 67"/>
                  <a:gd name="T23" fmla="*/ 0 h 92"/>
                  <a:gd name="T24" fmla="*/ 8 w 67"/>
                  <a:gd name="T25" fmla="*/ 8 h 92"/>
                  <a:gd name="T26" fmla="*/ 5 w 67"/>
                  <a:gd name="T27" fmla="*/ 14 h 92"/>
                  <a:gd name="T28" fmla="*/ 0 w 67"/>
                  <a:gd name="T29" fmla="*/ 32 h 92"/>
                  <a:gd name="T30" fmla="*/ 1 w 67"/>
                  <a:gd name="T31" fmla="*/ 4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92">
                    <a:moveTo>
                      <a:pt x="1" y="48"/>
                    </a:moveTo>
                    <a:cubicBezTo>
                      <a:pt x="0" y="56"/>
                      <a:pt x="3" y="63"/>
                      <a:pt x="7" y="68"/>
                    </a:cubicBezTo>
                    <a:cubicBezTo>
                      <a:pt x="12" y="74"/>
                      <a:pt x="17" y="79"/>
                      <a:pt x="24" y="81"/>
                    </a:cubicBezTo>
                    <a:cubicBezTo>
                      <a:pt x="38" y="86"/>
                      <a:pt x="52" y="91"/>
                      <a:pt x="67" y="92"/>
                    </a:cubicBezTo>
                    <a:cubicBezTo>
                      <a:pt x="66" y="88"/>
                      <a:pt x="64" y="86"/>
                      <a:pt x="61" y="86"/>
                    </a:cubicBezTo>
                    <a:cubicBezTo>
                      <a:pt x="57" y="86"/>
                      <a:pt x="54" y="84"/>
                      <a:pt x="50" y="83"/>
                    </a:cubicBezTo>
                    <a:cubicBezTo>
                      <a:pt x="46" y="80"/>
                      <a:pt x="42" y="78"/>
                      <a:pt x="37" y="76"/>
                    </a:cubicBezTo>
                    <a:cubicBezTo>
                      <a:pt x="30" y="75"/>
                      <a:pt x="25" y="71"/>
                      <a:pt x="20" y="66"/>
                    </a:cubicBezTo>
                    <a:cubicBezTo>
                      <a:pt x="19" y="64"/>
                      <a:pt x="17" y="62"/>
                      <a:pt x="17" y="60"/>
                    </a:cubicBezTo>
                    <a:cubicBezTo>
                      <a:pt x="17" y="51"/>
                      <a:pt x="16" y="43"/>
                      <a:pt x="17" y="35"/>
                    </a:cubicBezTo>
                    <a:cubicBezTo>
                      <a:pt x="17" y="28"/>
                      <a:pt x="18" y="21"/>
                      <a:pt x="19" y="14"/>
                    </a:cubicBezTo>
                    <a:cubicBezTo>
                      <a:pt x="20" y="9"/>
                      <a:pt x="19" y="4"/>
                      <a:pt x="17" y="0"/>
                    </a:cubicBezTo>
                    <a:cubicBezTo>
                      <a:pt x="11" y="2"/>
                      <a:pt x="11" y="2"/>
                      <a:pt x="8" y="8"/>
                    </a:cubicBezTo>
                    <a:cubicBezTo>
                      <a:pt x="7" y="10"/>
                      <a:pt x="6" y="12"/>
                      <a:pt x="5" y="14"/>
                    </a:cubicBezTo>
                    <a:cubicBezTo>
                      <a:pt x="2" y="20"/>
                      <a:pt x="0" y="25"/>
                      <a:pt x="0" y="32"/>
                    </a:cubicBezTo>
                    <a:cubicBezTo>
                      <a:pt x="0" y="37"/>
                      <a:pt x="1" y="43"/>
                      <a:pt x="1" y="48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0" y="802"/>
                <a:ext cx="82" cy="62"/>
              </a:xfrm>
              <a:custGeom>
                <a:avLst/>
                <a:gdLst>
                  <a:gd name="T0" fmla="*/ 91 w 101"/>
                  <a:gd name="T1" fmla="*/ 10 h 77"/>
                  <a:gd name="T2" fmla="*/ 82 w 101"/>
                  <a:gd name="T3" fmla="*/ 22 h 77"/>
                  <a:gd name="T4" fmla="*/ 77 w 101"/>
                  <a:gd name="T5" fmla="*/ 31 h 77"/>
                  <a:gd name="T6" fmla="*/ 64 w 101"/>
                  <a:gd name="T7" fmla="*/ 46 h 77"/>
                  <a:gd name="T8" fmla="*/ 60 w 101"/>
                  <a:gd name="T9" fmla="*/ 49 h 77"/>
                  <a:gd name="T10" fmla="*/ 52 w 101"/>
                  <a:gd name="T11" fmla="*/ 57 h 77"/>
                  <a:gd name="T12" fmla="*/ 41 w 101"/>
                  <a:gd name="T13" fmla="*/ 65 h 77"/>
                  <a:gd name="T14" fmla="*/ 18 w 101"/>
                  <a:gd name="T15" fmla="*/ 67 h 77"/>
                  <a:gd name="T16" fmla="*/ 0 w 101"/>
                  <a:gd name="T17" fmla="*/ 73 h 77"/>
                  <a:gd name="T18" fmla="*/ 0 w 101"/>
                  <a:gd name="T19" fmla="*/ 75 h 77"/>
                  <a:gd name="T20" fmla="*/ 13 w 101"/>
                  <a:gd name="T21" fmla="*/ 75 h 77"/>
                  <a:gd name="T22" fmla="*/ 55 w 101"/>
                  <a:gd name="T23" fmla="*/ 72 h 77"/>
                  <a:gd name="T24" fmla="*/ 71 w 101"/>
                  <a:gd name="T25" fmla="*/ 61 h 77"/>
                  <a:gd name="T26" fmla="*/ 78 w 101"/>
                  <a:gd name="T27" fmla="*/ 47 h 77"/>
                  <a:gd name="T28" fmla="*/ 84 w 101"/>
                  <a:gd name="T29" fmla="*/ 37 h 77"/>
                  <a:gd name="T30" fmla="*/ 88 w 101"/>
                  <a:gd name="T31" fmla="*/ 30 h 77"/>
                  <a:gd name="T32" fmla="*/ 90 w 101"/>
                  <a:gd name="T33" fmla="*/ 25 h 77"/>
                  <a:gd name="T34" fmla="*/ 100 w 101"/>
                  <a:gd name="T35" fmla="*/ 4 h 77"/>
                  <a:gd name="T36" fmla="*/ 101 w 101"/>
                  <a:gd name="T37" fmla="*/ 0 h 77"/>
                  <a:gd name="T38" fmla="*/ 91 w 101"/>
                  <a:gd name="T39" fmla="*/ 1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77">
                    <a:moveTo>
                      <a:pt x="91" y="10"/>
                    </a:moveTo>
                    <a:cubicBezTo>
                      <a:pt x="87" y="13"/>
                      <a:pt x="84" y="18"/>
                      <a:pt x="82" y="22"/>
                    </a:cubicBezTo>
                    <a:cubicBezTo>
                      <a:pt x="80" y="25"/>
                      <a:pt x="79" y="28"/>
                      <a:pt x="77" y="31"/>
                    </a:cubicBezTo>
                    <a:cubicBezTo>
                      <a:pt x="73" y="36"/>
                      <a:pt x="69" y="41"/>
                      <a:pt x="64" y="46"/>
                    </a:cubicBezTo>
                    <a:cubicBezTo>
                      <a:pt x="63" y="47"/>
                      <a:pt x="61" y="49"/>
                      <a:pt x="60" y="49"/>
                    </a:cubicBezTo>
                    <a:cubicBezTo>
                      <a:pt x="56" y="51"/>
                      <a:pt x="54" y="53"/>
                      <a:pt x="52" y="57"/>
                    </a:cubicBezTo>
                    <a:cubicBezTo>
                      <a:pt x="50" y="61"/>
                      <a:pt x="46" y="64"/>
                      <a:pt x="41" y="65"/>
                    </a:cubicBezTo>
                    <a:cubicBezTo>
                      <a:pt x="33" y="66"/>
                      <a:pt x="25" y="67"/>
                      <a:pt x="18" y="67"/>
                    </a:cubicBezTo>
                    <a:cubicBezTo>
                      <a:pt x="11" y="66"/>
                      <a:pt x="6" y="70"/>
                      <a:pt x="0" y="73"/>
                    </a:cubicBezTo>
                    <a:cubicBezTo>
                      <a:pt x="0" y="74"/>
                      <a:pt x="0" y="74"/>
                      <a:pt x="0" y="75"/>
                    </a:cubicBezTo>
                    <a:cubicBezTo>
                      <a:pt x="4" y="75"/>
                      <a:pt x="9" y="75"/>
                      <a:pt x="13" y="75"/>
                    </a:cubicBezTo>
                    <a:cubicBezTo>
                      <a:pt x="27" y="77"/>
                      <a:pt x="41" y="76"/>
                      <a:pt x="55" y="72"/>
                    </a:cubicBezTo>
                    <a:cubicBezTo>
                      <a:pt x="61" y="70"/>
                      <a:pt x="67" y="68"/>
                      <a:pt x="71" y="61"/>
                    </a:cubicBezTo>
                    <a:cubicBezTo>
                      <a:pt x="73" y="56"/>
                      <a:pt x="76" y="52"/>
                      <a:pt x="78" y="47"/>
                    </a:cubicBezTo>
                    <a:cubicBezTo>
                      <a:pt x="80" y="44"/>
                      <a:pt x="82" y="40"/>
                      <a:pt x="84" y="37"/>
                    </a:cubicBezTo>
                    <a:cubicBezTo>
                      <a:pt x="86" y="35"/>
                      <a:pt x="87" y="33"/>
                      <a:pt x="88" y="30"/>
                    </a:cubicBezTo>
                    <a:cubicBezTo>
                      <a:pt x="88" y="28"/>
                      <a:pt x="89" y="27"/>
                      <a:pt x="90" y="25"/>
                    </a:cubicBezTo>
                    <a:cubicBezTo>
                      <a:pt x="93" y="18"/>
                      <a:pt x="97" y="11"/>
                      <a:pt x="100" y="4"/>
                    </a:cubicBezTo>
                    <a:cubicBezTo>
                      <a:pt x="101" y="3"/>
                      <a:pt x="101" y="1"/>
                      <a:pt x="101" y="0"/>
                    </a:cubicBezTo>
                    <a:cubicBezTo>
                      <a:pt x="97" y="3"/>
                      <a:pt x="94" y="7"/>
                      <a:pt x="91" y="10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27" y="718"/>
                <a:ext cx="59" cy="123"/>
              </a:xfrm>
              <a:custGeom>
                <a:avLst/>
                <a:gdLst>
                  <a:gd name="T0" fmla="*/ 32 w 73"/>
                  <a:gd name="T1" fmla="*/ 149 h 152"/>
                  <a:gd name="T2" fmla="*/ 28 w 73"/>
                  <a:gd name="T3" fmla="*/ 151 h 152"/>
                  <a:gd name="T4" fmla="*/ 28 w 73"/>
                  <a:gd name="T5" fmla="*/ 149 h 152"/>
                  <a:gd name="T6" fmla="*/ 35 w 73"/>
                  <a:gd name="T7" fmla="*/ 126 h 152"/>
                  <a:gd name="T8" fmla="*/ 36 w 73"/>
                  <a:gd name="T9" fmla="*/ 123 h 152"/>
                  <a:gd name="T10" fmla="*/ 38 w 73"/>
                  <a:gd name="T11" fmla="*/ 112 h 152"/>
                  <a:gd name="T12" fmla="*/ 48 w 73"/>
                  <a:gd name="T13" fmla="*/ 86 h 152"/>
                  <a:gd name="T14" fmla="*/ 44 w 73"/>
                  <a:gd name="T15" fmla="*/ 60 h 152"/>
                  <a:gd name="T16" fmla="*/ 34 w 73"/>
                  <a:gd name="T17" fmla="*/ 41 h 152"/>
                  <a:gd name="T18" fmla="*/ 21 w 73"/>
                  <a:gd name="T19" fmla="*/ 23 h 152"/>
                  <a:gd name="T20" fmla="*/ 8 w 73"/>
                  <a:gd name="T21" fmla="*/ 10 h 152"/>
                  <a:gd name="T22" fmla="*/ 0 w 73"/>
                  <a:gd name="T23" fmla="*/ 0 h 152"/>
                  <a:gd name="T24" fmla="*/ 12 w 73"/>
                  <a:gd name="T25" fmla="*/ 4 h 152"/>
                  <a:gd name="T26" fmla="*/ 29 w 73"/>
                  <a:gd name="T27" fmla="*/ 19 h 152"/>
                  <a:gd name="T28" fmla="*/ 35 w 73"/>
                  <a:gd name="T29" fmla="*/ 22 h 152"/>
                  <a:gd name="T30" fmla="*/ 49 w 73"/>
                  <a:gd name="T31" fmla="*/ 35 h 152"/>
                  <a:gd name="T32" fmla="*/ 67 w 73"/>
                  <a:gd name="T33" fmla="*/ 62 h 152"/>
                  <a:gd name="T34" fmla="*/ 72 w 73"/>
                  <a:gd name="T35" fmla="*/ 75 h 152"/>
                  <a:gd name="T36" fmla="*/ 72 w 73"/>
                  <a:gd name="T37" fmla="*/ 84 h 152"/>
                  <a:gd name="T38" fmla="*/ 69 w 73"/>
                  <a:gd name="T39" fmla="*/ 94 h 152"/>
                  <a:gd name="T40" fmla="*/ 49 w 73"/>
                  <a:gd name="T41" fmla="*/ 123 h 152"/>
                  <a:gd name="T42" fmla="*/ 47 w 73"/>
                  <a:gd name="T43" fmla="*/ 125 h 152"/>
                  <a:gd name="T44" fmla="*/ 43 w 73"/>
                  <a:gd name="T45" fmla="*/ 133 h 152"/>
                  <a:gd name="T46" fmla="*/ 32 w 73"/>
                  <a:gd name="T47" fmla="*/ 14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152">
                    <a:moveTo>
                      <a:pt x="32" y="149"/>
                    </a:moveTo>
                    <a:cubicBezTo>
                      <a:pt x="32" y="151"/>
                      <a:pt x="30" y="152"/>
                      <a:pt x="28" y="151"/>
                    </a:cubicBezTo>
                    <a:cubicBezTo>
                      <a:pt x="28" y="150"/>
                      <a:pt x="28" y="150"/>
                      <a:pt x="28" y="149"/>
                    </a:cubicBezTo>
                    <a:cubicBezTo>
                      <a:pt x="32" y="142"/>
                      <a:pt x="32" y="134"/>
                      <a:pt x="35" y="126"/>
                    </a:cubicBezTo>
                    <a:cubicBezTo>
                      <a:pt x="36" y="125"/>
                      <a:pt x="36" y="124"/>
                      <a:pt x="36" y="123"/>
                    </a:cubicBezTo>
                    <a:cubicBezTo>
                      <a:pt x="37" y="119"/>
                      <a:pt x="37" y="116"/>
                      <a:pt x="38" y="112"/>
                    </a:cubicBezTo>
                    <a:cubicBezTo>
                      <a:pt x="43" y="104"/>
                      <a:pt x="45" y="95"/>
                      <a:pt x="48" y="86"/>
                    </a:cubicBezTo>
                    <a:cubicBezTo>
                      <a:pt x="51" y="77"/>
                      <a:pt x="50" y="68"/>
                      <a:pt x="44" y="60"/>
                    </a:cubicBezTo>
                    <a:cubicBezTo>
                      <a:pt x="41" y="53"/>
                      <a:pt x="37" y="47"/>
                      <a:pt x="34" y="41"/>
                    </a:cubicBezTo>
                    <a:cubicBezTo>
                      <a:pt x="30" y="34"/>
                      <a:pt x="26" y="28"/>
                      <a:pt x="21" y="23"/>
                    </a:cubicBezTo>
                    <a:cubicBezTo>
                      <a:pt x="16" y="19"/>
                      <a:pt x="12" y="15"/>
                      <a:pt x="8" y="10"/>
                    </a:cubicBezTo>
                    <a:cubicBezTo>
                      <a:pt x="6" y="7"/>
                      <a:pt x="3" y="4"/>
                      <a:pt x="0" y="0"/>
                    </a:cubicBezTo>
                    <a:cubicBezTo>
                      <a:pt x="5" y="0"/>
                      <a:pt x="8" y="1"/>
                      <a:pt x="12" y="4"/>
                    </a:cubicBezTo>
                    <a:cubicBezTo>
                      <a:pt x="17" y="9"/>
                      <a:pt x="23" y="14"/>
                      <a:pt x="29" y="19"/>
                    </a:cubicBezTo>
                    <a:cubicBezTo>
                      <a:pt x="31" y="20"/>
                      <a:pt x="33" y="21"/>
                      <a:pt x="35" y="22"/>
                    </a:cubicBezTo>
                    <a:cubicBezTo>
                      <a:pt x="40" y="25"/>
                      <a:pt x="45" y="29"/>
                      <a:pt x="49" y="35"/>
                    </a:cubicBezTo>
                    <a:cubicBezTo>
                      <a:pt x="55" y="44"/>
                      <a:pt x="61" y="53"/>
                      <a:pt x="67" y="62"/>
                    </a:cubicBezTo>
                    <a:cubicBezTo>
                      <a:pt x="70" y="66"/>
                      <a:pt x="70" y="70"/>
                      <a:pt x="72" y="75"/>
                    </a:cubicBezTo>
                    <a:cubicBezTo>
                      <a:pt x="73" y="78"/>
                      <a:pt x="73" y="81"/>
                      <a:pt x="72" y="84"/>
                    </a:cubicBezTo>
                    <a:cubicBezTo>
                      <a:pt x="71" y="88"/>
                      <a:pt x="70" y="91"/>
                      <a:pt x="69" y="94"/>
                    </a:cubicBezTo>
                    <a:cubicBezTo>
                      <a:pt x="66" y="107"/>
                      <a:pt x="60" y="117"/>
                      <a:pt x="49" y="123"/>
                    </a:cubicBezTo>
                    <a:cubicBezTo>
                      <a:pt x="48" y="123"/>
                      <a:pt x="47" y="124"/>
                      <a:pt x="47" y="125"/>
                    </a:cubicBezTo>
                    <a:cubicBezTo>
                      <a:pt x="45" y="128"/>
                      <a:pt x="44" y="130"/>
                      <a:pt x="43" y="133"/>
                    </a:cubicBezTo>
                    <a:cubicBezTo>
                      <a:pt x="40" y="139"/>
                      <a:pt x="36" y="144"/>
                      <a:pt x="32" y="149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4" y="686"/>
                <a:ext cx="88" cy="54"/>
              </a:xfrm>
              <a:custGeom>
                <a:avLst/>
                <a:gdLst>
                  <a:gd name="T0" fmla="*/ 9 w 108"/>
                  <a:gd name="T1" fmla="*/ 50 h 67"/>
                  <a:gd name="T2" fmla="*/ 1 w 108"/>
                  <a:gd name="T3" fmla="*/ 67 h 67"/>
                  <a:gd name="T4" fmla="*/ 1 w 108"/>
                  <a:gd name="T5" fmla="*/ 60 h 67"/>
                  <a:gd name="T6" fmla="*/ 13 w 108"/>
                  <a:gd name="T7" fmla="*/ 34 h 67"/>
                  <a:gd name="T8" fmla="*/ 22 w 108"/>
                  <a:gd name="T9" fmla="*/ 21 h 67"/>
                  <a:gd name="T10" fmla="*/ 41 w 108"/>
                  <a:gd name="T11" fmla="*/ 6 h 67"/>
                  <a:gd name="T12" fmla="*/ 64 w 108"/>
                  <a:gd name="T13" fmla="*/ 2 h 67"/>
                  <a:gd name="T14" fmla="*/ 71 w 108"/>
                  <a:gd name="T15" fmla="*/ 3 h 67"/>
                  <a:gd name="T16" fmla="*/ 94 w 108"/>
                  <a:gd name="T17" fmla="*/ 10 h 67"/>
                  <a:gd name="T18" fmla="*/ 108 w 108"/>
                  <a:gd name="T19" fmla="*/ 21 h 67"/>
                  <a:gd name="T20" fmla="*/ 104 w 108"/>
                  <a:gd name="T21" fmla="*/ 23 h 67"/>
                  <a:gd name="T22" fmla="*/ 83 w 108"/>
                  <a:gd name="T23" fmla="*/ 22 h 67"/>
                  <a:gd name="T24" fmla="*/ 58 w 108"/>
                  <a:gd name="T25" fmla="*/ 20 h 67"/>
                  <a:gd name="T26" fmla="*/ 38 w 108"/>
                  <a:gd name="T27" fmla="*/ 23 h 67"/>
                  <a:gd name="T28" fmla="*/ 27 w 108"/>
                  <a:gd name="T29" fmla="*/ 29 h 67"/>
                  <a:gd name="T30" fmla="*/ 9 w 108"/>
                  <a:gd name="T31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67">
                    <a:moveTo>
                      <a:pt x="9" y="50"/>
                    </a:moveTo>
                    <a:cubicBezTo>
                      <a:pt x="6" y="55"/>
                      <a:pt x="4" y="61"/>
                      <a:pt x="1" y="67"/>
                    </a:cubicBezTo>
                    <a:cubicBezTo>
                      <a:pt x="0" y="64"/>
                      <a:pt x="0" y="62"/>
                      <a:pt x="1" y="60"/>
                    </a:cubicBezTo>
                    <a:cubicBezTo>
                      <a:pt x="4" y="51"/>
                      <a:pt x="7" y="42"/>
                      <a:pt x="13" y="34"/>
                    </a:cubicBezTo>
                    <a:cubicBezTo>
                      <a:pt x="16" y="30"/>
                      <a:pt x="19" y="25"/>
                      <a:pt x="22" y="21"/>
                    </a:cubicBezTo>
                    <a:cubicBezTo>
                      <a:pt x="27" y="15"/>
                      <a:pt x="34" y="11"/>
                      <a:pt x="41" y="6"/>
                    </a:cubicBezTo>
                    <a:cubicBezTo>
                      <a:pt x="48" y="1"/>
                      <a:pt x="56" y="0"/>
                      <a:pt x="64" y="2"/>
                    </a:cubicBezTo>
                    <a:cubicBezTo>
                      <a:pt x="66" y="2"/>
                      <a:pt x="69" y="3"/>
                      <a:pt x="71" y="3"/>
                    </a:cubicBezTo>
                    <a:cubicBezTo>
                      <a:pt x="79" y="3"/>
                      <a:pt x="86" y="5"/>
                      <a:pt x="94" y="10"/>
                    </a:cubicBezTo>
                    <a:cubicBezTo>
                      <a:pt x="99" y="13"/>
                      <a:pt x="103" y="17"/>
                      <a:pt x="108" y="21"/>
                    </a:cubicBezTo>
                    <a:cubicBezTo>
                      <a:pt x="107" y="24"/>
                      <a:pt x="106" y="23"/>
                      <a:pt x="104" y="23"/>
                    </a:cubicBezTo>
                    <a:cubicBezTo>
                      <a:pt x="97" y="23"/>
                      <a:pt x="90" y="22"/>
                      <a:pt x="83" y="22"/>
                    </a:cubicBezTo>
                    <a:cubicBezTo>
                      <a:pt x="75" y="22"/>
                      <a:pt x="66" y="21"/>
                      <a:pt x="58" y="20"/>
                    </a:cubicBezTo>
                    <a:cubicBezTo>
                      <a:pt x="51" y="19"/>
                      <a:pt x="44" y="19"/>
                      <a:pt x="38" y="23"/>
                    </a:cubicBezTo>
                    <a:cubicBezTo>
                      <a:pt x="34" y="25"/>
                      <a:pt x="31" y="27"/>
                      <a:pt x="27" y="29"/>
                    </a:cubicBezTo>
                    <a:cubicBezTo>
                      <a:pt x="20" y="34"/>
                      <a:pt x="14" y="42"/>
                      <a:pt x="9" y="50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19" y="658"/>
                <a:ext cx="66" cy="71"/>
              </a:xfrm>
              <a:custGeom>
                <a:avLst/>
                <a:gdLst>
                  <a:gd name="T0" fmla="*/ 74 w 81"/>
                  <a:gd name="T1" fmla="*/ 87 h 88"/>
                  <a:gd name="T2" fmla="*/ 70 w 81"/>
                  <a:gd name="T3" fmla="*/ 77 h 88"/>
                  <a:gd name="T4" fmla="*/ 63 w 81"/>
                  <a:gd name="T5" fmla="*/ 58 h 88"/>
                  <a:gd name="T6" fmla="*/ 50 w 81"/>
                  <a:gd name="T7" fmla="*/ 34 h 88"/>
                  <a:gd name="T8" fmla="*/ 20 w 81"/>
                  <a:gd name="T9" fmla="*/ 12 h 88"/>
                  <a:gd name="T10" fmla="*/ 5 w 81"/>
                  <a:gd name="T11" fmla="*/ 6 h 88"/>
                  <a:gd name="T12" fmla="*/ 0 w 81"/>
                  <a:gd name="T13" fmla="*/ 3 h 88"/>
                  <a:gd name="T14" fmla="*/ 10 w 81"/>
                  <a:gd name="T15" fmla="*/ 2 h 88"/>
                  <a:gd name="T16" fmla="*/ 16 w 81"/>
                  <a:gd name="T17" fmla="*/ 4 h 88"/>
                  <a:gd name="T18" fmla="*/ 29 w 81"/>
                  <a:gd name="T19" fmla="*/ 7 h 88"/>
                  <a:gd name="T20" fmla="*/ 44 w 81"/>
                  <a:gd name="T21" fmla="*/ 13 h 88"/>
                  <a:gd name="T22" fmla="*/ 63 w 81"/>
                  <a:gd name="T23" fmla="*/ 23 h 88"/>
                  <a:gd name="T24" fmla="*/ 78 w 81"/>
                  <a:gd name="T25" fmla="*/ 45 h 88"/>
                  <a:gd name="T26" fmla="*/ 79 w 81"/>
                  <a:gd name="T27" fmla="*/ 55 h 88"/>
                  <a:gd name="T28" fmla="*/ 78 w 81"/>
                  <a:gd name="T29" fmla="*/ 68 h 88"/>
                  <a:gd name="T30" fmla="*/ 79 w 81"/>
                  <a:gd name="T31" fmla="*/ 74 h 88"/>
                  <a:gd name="T32" fmla="*/ 77 w 81"/>
                  <a:gd name="T33" fmla="*/ 81 h 88"/>
                  <a:gd name="T34" fmla="*/ 76 w 81"/>
                  <a:gd name="T35" fmla="*/ 88 h 88"/>
                  <a:gd name="T36" fmla="*/ 74 w 81"/>
                  <a:gd name="T37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1" h="88">
                    <a:moveTo>
                      <a:pt x="74" y="87"/>
                    </a:moveTo>
                    <a:cubicBezTo>
                      <a:pt x="72" y="84"/>
                      <a:pt x="70" y="81"/>
                      <a:pt x="70" y="77"/>
                    </a:cubicBezTo>
                    <a:cubicBezTo>
                      <a:pt x="68" y="70"/>
                      <a:pt x="65" y="64"/>
                      <a:pt x="63" y="58"/>
                    </a:cubicBezTo>
                    <a:cubicBezTo>
                      <a:pt x="59" y="50"/>
                      <a:pt x="55" y="41"/>
                      <a:pt x="50" y="34"/>
                    </a:cubicBezTo>
                    <a:cubicBezTo>
                      <a:pt x="42" y="23"/>
                      <a:pt x="31" y="16"/>
                      <a:pt x="20" y="12"/>
                    </a:cubicBezTo>
                    <a:cubicBezTo>
                      <a:pt x="15" y="10"/>
                      <a:pt x="10" y="8"/>
                      <a:pt x="5" y="6"/>
                    </a:cubicBezTo>
                    <a:cubicBezTo>
                      <a:pt x="3" y="6"/>
                      <a:pt x="2" y="4"/>
                      <a:pt x="0" y="3"/>
                    </a:cubicBezTo>
                    <a:cubicBezTo>
                      <a:pt x="4" y="2"/>
                      <a:pt x="7" y="0"/>
                      <a:pt x="10" y="2"/>
                    </a:cubicBezTo>
                    <a:cubicBezTo>
                      <a:pt x="12" y="3"/>
                      <a:pt x="14" y="3"/>
                      <a:pt x="16" y="4"/>
                    </a:cubicBezTo>
                    <a:cubicBezTo>
                      <a:pt x="20" y="5"/>
                      <a:pt x="25" y="5"/>
                      <a:pt x="29" y="7"/>
                    </a:cubicBezTo>
                    <a:cubicBezTo>
                      <a:pt x="34" y="8"/>
                      <a:pt x="39" y="10"/>
                      <a:pt x="44" y="13"/>
                    </a:cubicBezTo>
                    <a:cubicBezTo>
                      <a:pt x="51" y="15"/>
                      <a:pt x="57" y="17"/>
                      <a:pt x="63" y="23"/>
                    </a:cubicBezTo>
                    <a:cubicBezTo>
                      <a:pt x="69" y="29"/>
                      <a:pt x="75" y="36"/>
                      <a:pt x="78" y="45"/>
                    </a:cubicBezTo>
                    <a:cubicBezTo>
                      <a:pt x="80" y="48"/>
                      <a:pt x="81" y="52"/>
                      <a:pt x="79" y="55"/>
                    </a:cubicBezTo>
                    <a:cubicBezTo>
                      <a:pt x="76" y="59"/>
                      <a:pt x="77" y="63"/>
                      <a:pt x="78" y="68"/>
                    </a:cubicBezTo>
                    <a:cubicBezTo>
                      <a:pt x="78" y="70"/>
                      <a:pt x="79" y="72"/>
                      <a:pt x="79" y="74"/>
                    </a:cubicBezTo>
                    <a:cubicBezTo>
                      <a:pt x="79" y="76"/>
                      <a:pt x="78" y="79"/>
                      <a:pt x="77" y="81"/>
                    </a:cubicBezTo>
                    <a:cubicBezTo>
                      <a:pt x="77" y="83"/>
                      <a:pt x="76" y="85"/>
                      <a:pt x="76" y="88"/>
                    </a:cubicBezTo>
                    <a:cubicBezTo>
                      <a:pt x="75" y="87"/>
                      <a:pt x="74" y="87"/>
                      <a:pt x="74" y="87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70" y="804"/>
                <a:ext cx="79" cy="46"/>
              </a:xfrm>
              <a:custGeom>
                <a:avLst/>
                <a:gdLst>
                  <a:gd name="T0" fmla="*/ 75 w 98"/>
                  <a:gd name="T1" fmla="*/ 47 h 56"/>
                  <a:gd name="T2" fmla="*/ 57 w 98"/>
                  <a:gd name="T3" fmla="*/ 56 h 56"/>
                  <a:gd name="T4" fmla="*/ 37 w 98"/>
                  <a:gd name="T5" fmla="*/ 51 h 56"/>
                  <a:gd name="T6" fmla="*/ 0 w 98"/>
                  <a:gd name="T7" fmla="*/ 25 h 56"/>
                  <a:gd name="T8" fmla="*/ 8 w 98"/>
                  <a:gd name="T9" fmla="*/ 26 h 56"/>
                  <a:gd name="T10" fmla="*/ 18 w 98"/>
                  <a:gd name="T11" fmla="*/ 32 h 56"/>
                  <a:gd name="T12" fmla="*/ 31 w 98"/>
                  <a:gd name="T13" fmla="*/ 38 h 56"/>
                  <a:gd name="T14" fmla="*/ 50 w 98"/>
                  <a:gd name="T15" fmla="*/ 44 h 56"/>
                  <a:gd name="T16" fmla="*/ 56 w 98"/>
                  <a:gd name="T17" fmla="*/ 42 h 56"/>
                  <a:gd name="T18" fmla="*/ 73 w 98"/>
                  <a:gd name="T19" fmla="*/ 25 h 56"/>
                  <a:gd name="T20" fmla="*/ 85 w 98"/>
                  <a:gd name="T21" fmla="*/ 8 h 56"/>
                  <a:gd name="T22" fmla="*/ 95 w 98"/>
                  <a:gd name="T23" fmla="*/ 0 h 56"/>
                  <a:gd name="T24" fmla="*/ 96 w 98"/>
                  <a:gd name="T25" fmla="*/ 13 h 56"/>
                  <a:gd name="T26" fmla="*/ 94 w 98"/>
                  <a:gd name="T27" fmla="*/ 20 h 56"/>
                  <a:gd name="T28" fmla="*/ 86 w 98"/>
                  <a:gd name="T29" fmla="*/ 36 h 56"/>
                  <a:gd name="T30" fmla="*/ 75 w 98"/>
                  <a:gd name="T31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56">
                    <a:moveTo>
                      <a:pt x="75" y="47"/>
                    </a:moveTo>
                    <a:cubicBezTo>
                      <a:pt x="70" y="52"/>
                      <a:pt x="64" y="55"/>
                      <a:pt x="57" y="56"/>
                    </a:cubicBezTo>
                    <a:cubicBezTo>
                      <a:pt x="50" y="56"/>
                      <a:pt x="43" y="55"/>
                      <a:pt x="37" y="51"/>
                    </a:cubicBezTo>
                    <a:cubicBezTo>
                      <a:pt x="24" y="44"/>
                      <a:pt x="11" y="37"/>
                      <a:pt x="0" y="25"/>
                    </a:cubicBezTo>
                    <a:cubicBezTo>
                      <a:pt x="3" y="23"/>
                      <a:pt x="6" y="24"/>
                      <a:pt x="8" y="26"/>
                    </a:cubicBezTo>
                    <a:cubicBezTo>
                      <a:pt x="11" y="28"/>
                      <a:pt x="14" y="30"/>
                      <a:pt x="18" y="32"/>
                    </a:cubicBezTo>
                    <a:cubicBezTo>
                      <a:pt x="23" y="34"/>
                      <a:pt x="27" y="35"/>
                      <a:pt x="31" y="38"/>
                    </a:cubicBezTo>
                    <a:cubicBezTo>
                      <a:pt x="37" y="42"/>
                      <a:pt x="43" y="43"/>
                      <a:pt x="50" y="44"/>
                    </a:cubicBezTo>
                    <a:cubicBezTo>
                      <a:pt x="52" y="44"/>
                      <a:pt x="54" y="43"/>
                      <a:pt x="56" y="42"/>
                    </a:cubicBezTo>
                    <a:cubicBezTo>
                      <a:pt x="62" y="36"/>
                      <a:pt x="67" y="31"/>
                      <a:pt x="73" y="25"/>
                    </a:cubicBezTo>
                    <a:cubicBezTo>
                      <a:pt x="77" y="20"/>
                      <a:pt x="81" y="14"/>
                      <a:pt x="85" y="8"/>
                    </a:cubicBezTo>
                    <a:cubicBezTo>
                      <a:pt x="88" y="4"/>
                      <a:pt x="91" y="2"/>
                      <a:pt x="95" y="0"/>
                    </a:cubicBezTo>
                    <a:cubicBezTo>
                      <a:pt x="98" y="7"/>
                      <a:pt x="98" y="7"/>
                      <a:pt x="96" y="13"/>
                    </a:cubicBezTo>
                    <a:cubicBezTo>
                      <a:pt x="95" y="15"/>
                      <a:pt x="95" y="17"/>
                      <a:pt x="94" y="20"/>
                    </a:cubicBezTo>
                    <a:cubicBezTo>
                      <a:pt x="93" y="26"/>
                      <a:pt x="90" y="31"/>
                      <a:pt x="86" y="36"/>
                    </a:cubicBezTo>
                    <a:cubicBezTo>
                      <a:pt x="83" y="40"/>
                      <a:pt x="79" y="43"/>
                      <a:pt x="75" y="47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" y="724"/>
                <a:ext cx="35" cy="106"/>
              </a:xfrm>
              <a:custGeom>
                <a:avLst/>
                <a:gdLst>
                  <a:gd name="T0" fmla="*/ 22 w 43"/>
                  <a:gd name="T1" fmla="*/ 15 h 131"/>
                  <a:gd name="T2" fmla="*/ 20 w 43"/>
                  <a:gd name="T3" fmla="*/ 31 h 131"/>
                  <a:gd name="T4" fmla="*/ 17 w 43"/>
                  <a:gd name="T5" fmla="*/ 40 h 131"/>
                  <a:gd name="T6" fmla="*/ 16 w 43"/>
                  <a:gd name="T7" fmla="*/ 61 h 131"/>
                  <a:gd name="T8" fmla="*/ 17 w 43"/>
                  <a:gd name="T9" fmla="*/ 67 h 131"/>
                  <a:gd name="T10" fmla="*/ 18 w 43"/>
                  <a:gd name="T11" fmla="*/ 78 h 131"/>
                  <a:gd name="T12" fmla="*/ 20 w 43"/>
                  <a:gd name="T13" fmla="*/ 92 h 131"/>
                  <a:gd name="T14" fmla="*/ 35 w 43"/>
                  <a:gd name="T15" fmla="*/ 112 h 131"/>
                  <a:gd name="T16" fmla="*/ 43 w 43"/>
                  <a:gd name="T17" fmla="*/ 130 h 131"/>
                  <a:gd name="T18" fmla="*/ 42 w 43"/>
                  <a:gd name="T19" fmla="*/ 131 h 131"/>
                  <a:gd name="T20" fmla="*/ 33 w 43"/>
                  <a:gd name="T21" fmla="*/ 122 h 131"/>
                  <a:gd name="T22" fmla="*/ 6 w 43"/>
                  <a:gd name="T23" fmla="*/ 87 h 131"/>
                  <a:gd name="T24" fmla="*/ 2 w 43"/>
                  <a:gd name="T25" fmla="*/ 66 h 131"/>
                  <a:gd name="T26" fmla="*/ 6 w 43"/>
                  <a:gd name="T27" fmla="*/ 51 h 131"/>
                  <a:gd name="T28" fmla="*/ 8 w 43"/>
                  <a:gd name="T29" fmla="*/ 39 h 131"/>
                  <a:gd name="T30" fmla="*/ 10 w 43"/>
                  <a:gd name="T31" fmla="*/ 31 h 131"/>
                  <a:gd name="T32" fmla="*/ 12 w 43"/>
                  <a:gd name="T33" fmla="*/ 26 h 131"/>
                  <a:gd name="T34" fmla="*/ 19 w 43"/>
                  <a:gd name="T35" fmla="*/ 3 h 131"/>
                  <a:gd name="T36" fmla="*/ 21 w 43"/>
                  <a:gd name="T37" fmla="*/ 0 h 131"/>
                  <a:gd name="T38" fmla="*/ 22 w 43"/>
                  <a:gd name="T39" fmla="*/ 1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31">
                    <a:moveTo>
                      <a:pt x="22" y="15"/>
                    </a:moveTo>
                    <a:cubicBezTo>
                      <a:pt x="22" y="20"/>
                      <a:pt x="21" y="26"/>
                      <a:pt x="20" y="31"/>
                    </a:cubicBezTo>
                    <a:cubicBezTo>
                      <a:pt x="19" y="34"/>
                      <a:pt x="18" y="37"/>
                      <a:pt x="17" y="40"/>
                    </a:cubicBezTo>
                    <a:cubicBezTo>
                      <a:pt x="17" y="47"/>
                      <a:pt x="17" y="54"/>
                      <a:pt x="16" y="61"/>
                    </a:cubicBezTo>
                    <a:cubicBezTo>
                      <a:pt x="16" y="63"/>
                      <a:pt x="16" y="65"/>
                      <a:pt x="17" y="67"/>
                    </a:cubicBezTo>
                    <a:cubicBezTo>
                      <a:pt x="19" y="71"/>
                      <a:pt x="18" y="74"/>
                      <a:pt x="18" y="78"/>
                    </a:cubicBezTo>
                    <a:cubicBezTo>
                      <a:pt x="16" y="83"/>
                      <a:pt x="17" y="87"/>
                      <a:pt x="20" y="92"/>
                    </a:cubicBezTo>
                    <a:cubicBezTo>
                      <a:pt x="24" y="100"/>
                      <a:pt x="29" y="106"/>
                      <a:pt x="35" y="112"/>
                    </a:cubicBezTo>
                    <a:cubicBezTo>
                      <a:pt x="40" y="117"/>
                      <a:pt x="41" y="124"/>
                      <a:pt x="43" y="130"/>
                    </a:cubicBezTo>
                    <a:cubicBezTo>
                      <a:pt x="43" y="131"/>
                      <a:pt x="42" y="131"/>
                      <a:pt x="42" y="131"/>
                    </a:cubicBezTo>
                    <a:cubicBezTo>
                      <a:pt x="39" y="128"/>
                      <a:pt x="36" y="125"/>
                      <a:pt x="33" y="122"/>
                    </a:cubicBezTo>
                    <a:cubicBezTo>
                      <a:pt x="22" y="112"/>
                      <a:pt x="13" y="101"/>
                      <a:pt x="6" y="87"/>
                    </a:cubicBezTo>
                    <a:cubicBezTo>
                      <a:pt x="3" y="80"/>
                      <a:pt x="0" y="74"/>
                      <a:pt x="2" y="66"/>
                    </a:cubicBezTo>
                    <a:cubicBezTo>
                      <a:pt x="3" y="61"/>
                      <a:pt x="4" y="56"/>
                      <a:pt x="6" y="51"/>
                    </a:cubicBezTo>
                    <a:cubicBezTo>
                      <a:pt x="7" y="47"/>
                      <a:pt x="8" y="43"/>
                      <a:pt x="8" y="39"/>
                    </a:cubicBezTo>
                    <a:cubicBezTo>
                      <a:pt x="8" y="36"/>
                      <a:pt x="9" y="34"/>
                      <a:pt x="10" y="31"/>
                    </a:cubicBezTo>
                    <a:cubicBezTo>
                      <a:pt x="11" y="30"/>
                      <a:pt x="12" y="28"/>
                      <a:pt x="12" y="26"/>
                    </a:cubicBezTo>
                    <a:cubicBezTo>
                      <a:pt x="14" y="19"/>
                      <a:pt x="17" y="11"/>
                      <a:pt x="19" y="3"/>
                    </a:cubicBezTo>
                    <a:cubicBezTo>
                      <a:pt x="19" y="2"/>
                      <a:pt x="20" y="1"/>
                      <a:pt x="21" y="0"/>
                    </a:cubicBezTo>
                    <a:cubicBezTo>
                      <a:pt x="22" y="5"/>
                      <a:pt x="21" y="10"/>
                      <a:pt x="22" y="15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69" y="761"/>
                <a:ext cx="78" cy="57"/>
              </a:xfrm>
              <a:custGeom>
                <a:avLst/>
                <a:gdLst>
                  <a:gd name="T0" fmla="*/ 12 w 96"/>
                  <a:gd name="T1" fmla="*/ 68 h 71"/>
                  <a:gd name="T2" fmla="*/ 49 w 96"/>
                  <a:gd name="T3" fmla="*/ 70 h 71"/>
                  <a:gd name="T4" fmla="*/ 68 w 96"/>
                  <a:gd name="T5" fmla="*/ 66 h 71"/>
                  <a:gd name="T6" fmla="*/ 77 w 96"/>
                  <a:gd name="T7" fmla="*/ 61 h 71"/>
                  <a:gd name="T8" fmla="*/ 85 w 96"/>
                  <a:gd name="T9" fmla="*/ 48 h 71"/>
                  <a:gd name="T10" fmla="*/ 90 w 96"/>
                  <a:gd name="T11" fmla="*/ 32 h 71"/>
                  <a:gd name="T12" fmla="*/ 95 w 96"/>
                  <a:gd name="T13" fmla="*/ 12 h 71"/>
                  <a:gd name="T14" fmla="*/ 96 w 96"/>
                  <a:gd name="T15" fmla="*/ 5 h 71"/>
                  <a:gd name="T16" fmla="*/ 96 w 96"/>
                  <a:gd name="T17" fmla="*/ 0 h 71"/>
                  <a:gd name="T18" fmla="*/ 94 w 96"/>
                  <a:gd name="T19" fmla="*/ 0 h 71"/>
                  <a:gd name="T20" fmla="*/ 92 w 96"/>
                  <a:gd name="T21" fmla="*/ 3 h 71"/>
                  <a:gd name="T22" fmla="*/ 87 w 96"/>
                  <a:gd name="T23" fmla="*/ 14 h 71"/>
                  <a:gd name="T24" fmla="*/ 80 w 96"/>
                  <a:gd name="T25" fmla="*/ 30 h 71"/>
                  <a:gd name="T26" fmla="*/ 79 w 96"/>
                  <a:gd name="T27" fmla="*/ 31 h 71"/>
                  <a:gd name="T28" fmla="*/ 74 w 96"/>
                  <a:gd name="T29" fmla="*/ 38 h 71"/>
                  <a:gd name="T30" fmla="*/ 73 w 96"/>
                  <a:gd name="T31" fmla="*/ 41 h 71"/>
                  <a:gd name="T32" fmla="*/ 58 w 96"/>
                  <a:gd name="T33" fmla="*/ 56 h 71"/>
                  <a:gd name="T34" fmla="*/ 54 w 96"/>
                  <a:gd name="T35" fmla="*/ 59 h 71"/>
                  <a:gd name="T36" fmla="*/ 38 w 96"/>
                  <a:gd name="T37" fmla="*/ 61 h 71"/>
                  <a:gd name="T38" fmla="*/ 20 w 96"/>
                  <a:gd name="T39" fmla="*/ 62 h 71"/>
                  <a:gd name="T40" fmla="*/ 4 w 96"/>
                  <a:gd name="T41" fmla="*/ 61 h 71"/>
                  <a:gd name="T42" fmla="*/ 0 w 96"/>
                  <a:gd name="T43" fmla="*/ 61 h 71"/>
                  <a:gd name="T44" fmla="*/ 4 w 96"/>
                  <a:gd name="T45" fmla="*/ 64 h 71"/>
                  <a:gd name="T46" fmla="*/ 12 w 96"/>
                  <a:gd name="T47" fmla="*/ 68 h 71"/>
                  <a:gd name="T48" fmla="*/ 91 w 96"/>
                  <a:gd name="T49" fmla="*/ 17 h 71"/>
                  <a:gd name="T50" fmla="*/ 92 w 96"/>
                  <a:gd name="T51" fmla="*/ 17 h 71"/>
                  <a:gd name="T52" fmla="*/ 91 w 96"/>
                  <a:gd name="T53" fmla="*/ 25 h 71"/>
                  <a:gd name="T54" fmla="*/ 90 w 96"/>
                  <a:gd name="T55" fmla="*/ 25 h 71"/>
                  <a:gd name="T56" fmla="*/ 91 w 96"/>
                  <a:gd name="T57" fmla="*/ 1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6" h="71">
                    <a:moveTo>
                      <a:pt x="12" y="68"/>
                    </a:moveTo>
                    <a:cubicBezTo>
                      <a:pt x="24" y="69"/>
                      <a:pt x="36" y="71"/>
                      <a:pt x="49" y="70"/>
                    </a:cubicBezTo>
                    <a:cubicBezTo>
                      <a:pt x="55" y="69"/>
                      <a:pt x="62" y="68"/>
                      <a:pt x="68" y="66"/>
                    </a:cubicBezTo>
                    <a:cubicBezTo>
                      <a:pt x="71" y="65"/>
                      <a:pt x="74" y="63"/>
                      <a:pt x="77" y="61"/>
                    </a:cubicBezTo>
                    <a:cubicBezTo>
                      <a:pt x="80" y="57"/>
                      <a:pt x="83" y="53"/>
                      <a:pt x="85" y="48"/>
                    </a:cubicBezTo>
                    <a:cubicBezTo>
                      <a:pt x="87" y="43"/>
                      <a:pt x="89" y="37"/>
                      <a:pt x="90" y="32"/>
                    </a:cubicBezTo>
                    <a:cubicBezTo>
                      <a:pt x="92" y="25"/>
                      <a:pt x="93" y="18"/>
                      <a:pt x="95" y="12"/>
                    </a:cubicBezTo>
                    <a:cubicBezTo>
                      <a:pt x="95" y="9"/>
                      <a:pt x="96" y="7"/>
                      <a:pt x="96" y="5"/>
                    </a:cubicBezTo>
                    <a:cubicBezTo>
                      <a:pt x="96" y="3"/>
                      <a:pt x="96" y="2"/>
                      <a:pt x="96" y="0"/>
                    </a:cubicBezTo>
                    <a:cubicBezTo>
                      <a:pt x="95" y="0"/>
                      <a:pt x="95" y="0"/>
                      <a:pt x="94" y="0"/>
                    </a:cubicBezTo>
                    <a:cubicBezTo>
                      <a:pt x="94" y="1"/>
                      <a:pt x="93" y="2"/>
                      <a:pt x="92" y="3"/>
                    </a:cubicBezTo>
                    <a:cubicBezTo>
                      <a:pt x="90" y="6"/>
                      <a:pt x="89" y="10"/>
                      <a:pt x="87" y="14"/>
                    </a:cubicBezTo>
                    <a:cubicBezTo>
                      <a:pt x="85" y="19"/>
                      <a:pt x="82" y="24"/>
                      <a:pt x="80" y="30"/>
                    </a:cubicBezTo>
                    <a:cubicBezTo>
                      <a:pt x="80" y="30"/>
                      <a:pt x="79" y="31"/>
                      <a:pt x="79" y="31"/>
                    </a:cubicBezTo>
                    <a:cubicBezTo>
                      <a:pt x="77" y="34"/>
                      <a:pt x="76" y="36"/>
                      <a:pt x="74" y="38"/>
                    </a:cubicBezTo>
                    <a:cubicBezTo>
                      <a:pt x="74" y="39"/>
                      <a:pt x="73" y="40"/>
                      <a:pt x="73" y="41"/>
                    </a:cubicBezTo>
                    <a:cubicBezTo>
                      <a:pt x="68" y="46"/>
                      <a:pt x="63" y="51"/>
                      <a:pt x="58" y="56"/>
                    </a:cubicBezTo>
                    <a:cubicBezTo>
                      <a:pt x="56" y="57"/>
                      <a:pt x="55" y="58"/>
                      <a:pt x="54" y="59"/>
                    </a:cubicBezTo>
                    <a:cubicBezTo>
                      <a:pt x="48" y="60"/>
                      <a:pt x="43" y="61"/>
                      <a:pt x="38" y="61"/>
                    </a:cubicBezTo>
                    <a:cubicBezTo>
                      <a:pt x="32" y="62"/>
                      <a:pt x="26" y="62"/>
                      <a:pt x="20" y="62"/>
                    </a:cubicBezTo>
                    <a:cubicBezTo>
                      <a:pt x="15" y="62"/>
                      <a:pt x="10" y="61"/>
                      <a:pt x="4" y="61"/>
                    </a:cubicBezTo>
                    <a:cubicBezTo>
                      <a:pt x="3" y="61"/>
                      <a:pt x="2" y="61"/>
                      <a:pt x="0" y="61"/>
                    </a:cubicBezTo>
                    <a:cubicBezTo>
                      <a:pt x="1" y="63"/>
                      <a:pt x="3" y="63"/>
                      <a:pt x="4" y="64"/>
                    </a:cubicBezTo>
                    <a:cubicBezTo>
                      <a:pt x="6" y="67"/>
                      <a:pt x="9" y="67"/>
                      <a:pt x="12" y="68"/>
                    </a:cubicBezTo>
                    <a:moveTo>
                      <a:pt x="91" y="17"/>
                    </a:moveTo>
                    <a:cubicBezTo>
                      <a:pt x="92" y="17"/>
                      <a:pt x="92" y="17"/>
                      <a:pt x="92" y="17"/>
                    </a:cubicBezTo>
                    <a:cubicBezTo>
                      <a:pt x="91" y="20"/>
                      <a:pt x="91" y="23"/>
                      <a:pt x="91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1" y="22"/>
                      <a:pt x="91" y="20"/>
                      <a:pt x="91" y="17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8" y="727"/>
                <a:ext cx="36" cy="94"/>
              </a:xfrm>
              <a:custGeom>
                <a:avLst/>
                <a:gdLst>
                  <a:gd name="T0" fmla="*/ 3 w 45"/>
                  <a:gd name="T1" fmla="*/ 116 h 116"/>
                  <a:gd name="T2" fmla="*/ 11 w 45"/>
                  <a:gd name="T3" fmla="*/ 109 h 116"/>
                  <a:gd name="T4" fmla="*/ 35 w 45"/>
                  <a:gd name="T5" fmla="*/ 78 h 116"/>
                  <a:gd name="T6" fmla="*/ 43 w 45"/>
                  <a:gd name="T7" fmla="*/ 59 h 116"/>
                  <a:gd name="T8" fmla="*/ 38 w 45"/>
                  <a:gd name="T9" fmla="*/ 22 h 116"/>
                  <a:gd name="T10" fmla="*/ 31 w 45"/>
                  <a:gd name="T11" fmla="*/ 17 h 116"/>
                  <a:gd name="T12" fmla="*/ 25 w 45"/>
                  <a:gd name="T13" fmla="*/ 12 h 116"/>
                  <a:gd name="T14" fmla="*/ 23 w 45"/>
                  <a:gd name="T15" fmla="*/ 5 h 116"/>
                  <a:gd name="T16" fmla="*/ 17 w 45"/>
                  <a:gd name="T17" fmla="*/ 1 h 116"/>
                  <a:gd name="T18" fmla="*/ 19 w 45"/>
                  <a:gd name="T19" fmla="*/ 7 h 116"/>
                  <a:gd name="T20" fmla="*/ 27 w 45"/>
                  <a:gd name="T21" fmla="*/ 30 h 116"/>
                  <a:gd name="T22" fmla="*/ 31 w 45"/>
                  <a:gd name="T23" fmla="*/ 41 h 116"/>
                  <a:gd name="T24" fmla="*/ 25 w 45"/>
                  <a:gd name="T25" fmla="*/ 74 h 116"/>
                  <a:gd name="T26" fmla="*/ 11 w 45"/>
                  <a:gd name="T27" fmla="*/ 96 h 116"/>
                  <a:gd name="T28" fmla="*/ 1 w 45"/>
                  <a:gd name="T29" fmla="*/ 111 h 116"/>
                  <a:gd name="T30" fmla="*/ 3 w 45"/>
                  <a:gd name="T31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16">
                    <a:moveTo>
                      <a:pt x="3" y="116"/>
                    </a:moveTo>
                    <a:cubicBezTo>
                      <a:pt x="6" y="113"/>
                      <a:pt x="9" y="111"/>
                      <a:pt x="11" y="109"/>
                    </a:cubicBezTo>
                    <a:cubicBezTo>
                      <a:pt x="20" y="100"/>
                      <a:pt x="29" y="90"/>
                      <a:pt x="35" y="78"/>
                    </a:cubicBezTo>
                    <a:cubicBezTo>
                      <a:pt x="39" y="72"/>
                      <a:pt x="42" y="66"/>
                      <a:pt x="43" y="59"/>
                    </a:cubicBezTo>
                    <a:cubicBezTo>
                      <a:pt x="45" y="46"/>
                      <a:pt x="45" y="34"/>
                      <a:pt x="38" y="22"/>
                    </a:cubicBezTo>
                    <a:cubicBezTo>
                      <a:pt x="36" y="20"/>
                      <a:pt x="34" y="17"/>
                      <a:pt x="31" y="17"/>
                    </a:cubicBezTo>
                    <a:cubicBezTo>
                      <a:pt x="28" y="17"/>
                      <a:pt x="26" y="15"/>
                      <a:pt x="25" y="12"/>
                    </a:cubicBezTo>
                    <a:cubicBezTo>
                      <a:pt x="24" y="10"/>
                      <a:pt x="24" y="7"/>
                      <a:pt x="23" y="5"/>
                    </a:cubicBezTo>
                    <a:cubicBezTo>
                      <a:pt x="22" y="3"/>
                      <a:pt x="21" y="0"/>
                      <a:pt x="17" y="1"/>
                    </a:cubicBezTo>
                    <a:cubicBezTo>
                      <a:pt x="18" y="3"/>
                      <a:pt x="19" y="5"/>
                      <a:pt x="19" y="7"/>
                    </a:cubicBezTo>
                    <a:cubicBezTo>
                      <a:pt x="20" y="16"/>
                      <a:pt x="23" y="23"/>
                      <a:pt x="27" y="30"/>
                    </a:cubicBezTo>
                    <a:cubicBezTo>
                      <a:pt x="29" y="33"/>
                      <a:pt x="31" y="37"/>
                      <a:pt x="31" y="41"/>
                    </a:cubicBezTo>
                    <a:cubicBezTo>
                      <a:pt x="32" y="52"/>
                      <a:pt x="30" y="63"/>
                      <a:pt x="25" y="74"/>
                    </a:cubicBezTo>
                    <a:cubicBezTo>
                      <a:pt x="22" y="82"/>
                      <a:pt x="17" y="89"/>
                      <a:pt x="11" y="96"/>
                    </a:cubicBezTo>
                    <a:cubicBezTo>
                      <a:pt x="8" y="101"/>
                      <a:pt x="5" y="106"/>
                      <a:pt x="1" y="111"/>
                    </a:cubicBezTo>
                    <a:cubicBezTo>
                      <a:pt x="0" y="113"/>
                      <a:pt x="0" y="115"/>
                      <a:pt x="3" y="116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4" y="737"/>
                <a:ext cx="88" cy="63"/>
              </a:xfrm>
              <a:custGeom>
                <a:avLst/>
                <a:gdLst>
                  <a:gd name="T0" fmla="*/ 98 w 107"/>
                  <a:gd name="T1" fmla="*/ 32 h 77"/>
                  <a:gd name="T2" fmla="*/ 98 w 107"/>
                  <a:gd name="T3" fmla="*/ 54 h 77"/>
                  <a:gd name="T4" fmla="*/ 101 w 107"/>
                  <a:gd name="T5" fmla="*/ 51 h 77"/>
                  <a:gd name="T6" fmla="*/ 106 w 107"/>
                  <a:gd name="T7" fmla="*/ 24 h 77"/>
                  <a:gd name="T8" fmla="*/ 105 w 107"/>
                  <a:gd name="T9" fmla="*/ 18 h 77"/>
                  <a:gd name="T10" fmla="*/ 86 w 107"/>
                  <a:gd name="T11" fmla="*/ 2 h 77"/>
                  <a:gd name="T12" fmla="*/ 79 w 107"/>
                  <a:gd name="T13" fmla="*/ 1 h 77"/>
                  <a:gd name="T14" fmla="*/ 68 w 107"/>
                  <a:gd name="T15" fmla="*/ 2 h 77"/>
                  <a:gd name="T16" fmla="*/ 40 w 107"/>
                  <a:gd name="T17" fmla="*/ 5 h 77"/>
                  <a:gd name="T18" fmla="*/ 13 w 107"/>
                  <a:gd name="T19" fmla="*/ 21 h 77"/>
                  <a:gd name="T20" fmla="*/ 5 w 107"/>
                  <a:gd name="T21" fmla="*/ 32 h 77"/>
                  <a:gd name="T22" fmla="*/ 3 w 107"/>
                  <a:gd name="T23" fmla="*/ 58 h 77"/>
                  <a:gd name="T24" fmla="*/ 8 w 107"/>
                  <a:gd name="T25" fmla="*/ 75 h 77"/>
                  <a:gd name="T26" fmla="*/ 9 w 107"/>
                  <a:gd name="T27" fmla="*/ 77 h 77"/>
                  <a:gd name="T28" fmla="*/ 11 w 107"/>
                  <a:gd name="T29" fmla="*/ 74 h 77"/>
                  <a:gd name="T30" fmla="*/ 9 w 107"/>
                  <a:gd name="T31" fmla="*/ 56 h 77"/>
                  <a:gd name="T32" fmla="*/ 18 w 107"/>
                  <a:gd name="T33" fmla="*/ 43 h 77"/>
                  <a:gd name="T34" fmla="*/ 19 w 107"/>
                  <a:gd name="T35" fmla="*/ 53 h 77"/>
                  <a:gd name="T36" fmla="*/ 24 w 107"/>
                  <a:gd name="T37" fmla="*/ 63 h 77"/>
                  <a:gd name="T38" fmla="*/ 30 w 107"/>
                  <a:gd name="T39" fmla="*/ 69 h 77"/>
                  <a:gd name="T40" fmla="*/ 63 w 107"/>
                  <a:gd name="T41" fmla="*/ 68 h 77"/>
                  <a:gd name="T42" fmla="*/ 75 w 107"/>
                  <a:gd name="T43" fmla="*/ 57 h 77"/>
                  <a:gd name="T44" fmla="*/ 82 w 107"/>
                  <a:gd name="T45" fmla="*/ 44 h 77"/>
                  <a:gd name="T46" fmla="*/ 84 w 107"/>
                  <a:gd name="T47" fmla="*/ 32 h 77"/>
                  <a:gd name="T48" fmla="*/ 83 w 107"/>
                  <a:gd name="T49" fmla="*/ 21 h 77"/>
                  <a:gd name="T50" fmla="*/ 94 w 107"/>
                  <a:gd name="T51" fmla="*/ 26 h 77"/>
                  <a:gd name="T52" fmla="*/ 98 w 107"/>
                  <a:gd name="T53" fmla="*/ 3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77">
                    <a:moveTo>
                      <a:pt x="98" y="32"/>
                    </a:moveTo>
                    <a:cubicBezTo>
                      <a:pt x="98" y="39"/>
                      <a:pt x="98" y="47"/>
                      <a:pt x="98" y="54"/>
                    </a:cubicBezTo>
                    <a:cubicBezTo>
                      <a:pt x="101" y="55"/>
                      <a:pt x="101" y="53"/>
                      <a:pt x="101" y="51"/>
                    </a:cubicBezTo>
                    <a:cubicBezTo>
                      <a:pt x="103" y="42"/>
                      <a:pt x="105" y="33"/>
                      <a:pt x="106" y="24"/>
                    </a:cubicBezTo>
                    <a:cubicBezTo>
                      <a:pt x="107" y="22"/>
                      <a:pt x="106" y="20"/>
                      <a:pt x="105" y="18"/>
                    </a:cubicBezTo>
                    <a:cubicBezTo>
                      <a:pt x="100" y="11"/>
                      <a:pt x="93" y="6"/>
                      <a:pt x="86" y="2"/>
                    </a:cubicBezTo>
                    <a:cubicBezTo>
                      <a:pt x="83" y="1"/>
                      <a:pt x="82" y="0"/>
                      <a:pt x="79" y="1"/>
                    </a:cubicBezTo>
                    <a:cubicBezTo>
                      <a:pt x="75" y="1"/>
                      <a:pt x="72" y="2"/>
                      <a:pt x="68" y="2"/>
                    </a:cubicBezTo>
                    <a:cubicBezTo>
                      <a:pt x="59" y="2"/>
                      <a:pt x="49" y="3"/>
                      <a:pt x="40" y="5"/>
                    </a:cubicBezTo>
                    <a:cubicBezTo>
                      <a:pt x="29" y="7"/>
                      <a:pt x="20" y="13"/>
                      <a:pt x="13" y="21"/>
                    </a:cubicBezTo>
                    <a:cubicBezTo>
                      <a:pt x="10" y="24"/>
                      <a:pt x="7" y="28"/>
                      <a:pt x="5" y="32"/>
                    </a:cubicBezTo>
                    <a:cubicBezTo>
                      <a:pt x="2" y="41"/>
                      <a:pt x="0" y="49"/>
                      <a:pt x="3" y="58"/>
                    </a:cubicBezTo>
                    <a:cubicBezTo>
                      <a:pt x="5" y="64"/>
                      <a:pt x="6" y="70"/>
                      <a:pt x="8" y="75"/>
                    </a:cubicBezTo>
                    <a:cubicBezTo>
                      <a:pt x="8" y="76"/>
                      <a:pt x="8" y="76"/>
                      <a:pt x="9" y="77"/>
                    </a:cubicBezTo>
                    <a:cubicBezTo>
                      <a:pt x="10" y="76"/>
                      <a:pt x="11" y="75"/>
                      <a:pt x="11" y="74"/>
                    </a:cubicBezTo>
                    <a:cubicBezTo>
                      <a:pt x="9" y="68"/>
                      <a:pt x="9" y="62"/>
                      <a:pt x="9" y="56"/>
                    </a:cubicBezTo>
                    <a:cubicBezTo>
                      <a:pt x="9" y="49"/>
                      <a:pt x="12" y="45"/>
                      <a:pt x="18" y="43"/>
                    </a:cubicBezTo>
                    <a:cubicBezTo>
                      <a:pt x="16" y="46"/>
                      <a:pt x="18" y="49"/>
                      <a:pt x="19" y="53"/>
                    </a:cubicBezTo>
                    <a:cubicBezTo>
                      <a:pt x="21" y="56"/>
                      <a:pt x="22" y="59"/>
                      <a:pt x="24" y="63"/>
                    </a:cubicBezTo>
                    <a:cubicBezTo>
                      <a:pt x="25" y="66"/>
                      <a:pt x="27" y="68"/>
                      <a:pt x="30" y="69"/>
                    </a:cubicBezTo>
                    <a:cubicBezTo>
                      <a:pt x="41" y="72"/>
                      <a:pt x="52" y="72"/>
                      <a:pt x="63" y="68"/>
                    </a:cubicBezTo>
                    <a:cubicBezTo>
                      <a:pt x="68" y="66"/>
                      <a:pt x="72" y="62"/>
                      <a:pt x="75" y="57"/>
                    </a:cubicBezTo>
                    <a:cubicBezTo>
                      <a:pt x="77" y="53"/>
                      <a:pt x="79" y="49"/>
                      <a:pt x="82" y="44"/>
                    </a:cubicBezTo>
                    <a:cubicBezTo>
                      <a:pt x="85" y="40"/>
                      <a:pt x="85" y="36"/>
                      <a:pt x="84" y="32"/>
                    </a:cubicBezTo>
                    <a:cubicBezTo>
                      <a:pt x="84" y="29"/>
                      <a:pt x="84" y="25"/>
                      <a:pt x="83" y="21"/>
                    </a:cubicBezTo>
                    <a:cubicBezTo>
                      <a:pt x="87" y="23"/>
                      <a:pt x="90" y="24"/>
                      <a:pt x="94" y="26"/>
                    </a:cubicBezTo>
                    <a:cubicBezTo>
                      <a:pt x="96" y="27"/>
                      <a:pt x="98" y="29"/>
                      <a:pt x="98" y="32"/>
                    </a:cubicBezTo>
                  </a:path>
                </a:pathLst>
              </a:custGeom>
              <a:solidFill>
                <a:srgbClr val="542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0" y="749"/>
                <a:ext cx="35" cy="39"/>
              </a:xfrm>
              <a:custGeom>
                <a:avLst/>
                <a:gdLst>
                  <a:gd name="T0" fmla="*/ 7 w 43"/>
                  <a:gd name="T1" fmla="*/ 6 h 49"/>
                  <a:gd name="T2" fmla="*/ 9 w 43"/>
                  <a:gd name="T3" fmla="*/ 6 h 49"/>
                  <a:gd name="T4" fmla="*/ 19 w 43"/>
                  <a:gd name="T5" fmla="*/ 6 h 49"/>
                  <a:gd name="T6" fmla="*/ 30 w 43"/>
                  <a:gd name="T7" fmla="*/ 20 h 49"/>
                  <a:gd name="T8" fmla="*/ 40 w 43"/>
                  <a:gd name="T9" fmla="*/ 30 h 49"/>
                  <a:gd name="T10" fmla="*/ 39 w 43"/>
                  <a:gd name="T11" fmla="*/ 40 h 49"/>
                  <a:gd name="T12" fmla="*/ 27 w 43"/>
                  <a:gd name="T13" fmla="*/ 49 h 49"/>
                  <a:gd name="T14" fmla="*/ 23 w 43"/>
                  <a:gd name="T15" fmla="*/ 48 h 49"/>
                  <a:gd name="T16" fmla="*/ 9 w 43"/>
                  <a:gd name="T17" fmla="*/ 32 h 49"/>
                  <a:gd name="T18" fmla="*/ 6 w 43"/>
                  <a:gd name="T19" fmla="*/ 25 h 49"/>
                  <a:gd name="T20" fmla="*/ 2 w 43"/>
                  <a:gd name="T21" fmla="*/ 17 h 49"/>
                  <a:gd name="T22" fmla="*/ 0 w 43"/>
                  <a:gd name="T23" fmla="*/ 13 h 49"/>
                  <a:gd name="T24" fmla="*/ 7 w 43"/>
                  <a:gd name="T25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9">
                    <a:moveTo>
                      <a:pt x="7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12" y="0"/>
                      <a:pt x="16" y="2"/>
                      <a:pt x="19" y="6"/>
                    </a:cubicBezTo>
                    <a:cubicBezTo>
                      <a:pt x="23" y="11"/>
                      <a:pt x="27" y="15"/>
                      <a:pt x="30" y="20"/>
                    </a:cubicBezTo>
                    <a:cubicBezTo>
                      <a:pt x="33" y="23"/>
                      <a:pt x="36" y="27"/>
                      <a:pt x="40" y="30"/>
                    </a:cubicBezTo>
                    <a:cubicBezTo>
                      <a:pt x="43" y="34"/>
                      <a:pt x="43" y="37"/>
                      <a:pt x="39" y="40"/>
                    </a:cubicBezTo>
                    <a:cubicBezTo>
                      <a:pt x="35" y="43"/>
                      <a:pt x="31" y="46"/>
                      <a:pt x="27" y="49"/>
                    </a:cubicBezTo>
                    <a:cubicBezTo>
                      <a:pt x="26" y="49"/>
                      <a:pt x="24" y="49"/>
                      <a:pt x="23" y="48"/>
                    </a:cubicBezTo>
                    <a:cubicBezTo>
                      <a:pt x="18" y="43"/>
                      <a:pt x="14" y="38"/>
                      <a:pt x="9" y="32"/>
                    </a:cubicBezTo>
                    <a:cubicBezTo>
                      <a:pt x="7" y="31"/>
                      <a:pt x="7" y="28"/>
                      <a:pt x="6" y="25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1" y="16"/>
                      <a:pt x="1" y="15"/>
                      <a:pt x="0" y="13"/>
                    </a:cubicBezTo>
                    <a:cubicBezTo>
                      <a:pt x="3" y="11"/>
                      <a:pt x="5" y="8"/>
                      <a:pt x="7" y="6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31" y="710"/>
                <a:ext cx="143" cy="80"/>
              </a:xfrm>
              <a:custGeom>
                <a:avLst/>
                <a:gdLst>
                  <a:gd name="T0" fmla="*/ 175 w 176"/>
                  <a:gd name="T1" fmla="*/ 2 h 99"/>
                  <a:gd name="T2" fmla="*/ 176 w 176"/>
                  <a:gd name="T3" fmla="*/ 0 h 99"/>
                  <a:gd name="T4" fmla="*/ 176 w 176"/>
                  <a:gd name="T5" fmla="*/ 0 h 99"/>
                  <a:gd name="T6" fmla="*/ 171 w 176"/>
                  <a:gd name="T7" fmla="*/ 1 h 99"/>
                  <a:gd name="T8" fmla="*/ 164 w 176"/>
                  <a:gd name="T9" fmla="*/ 6 h 99"/>
                  <a:gd name="T10" fmla="*/ 145 w 176"/>
                  <a:gd name="T11" fmla="*/ 18 h 99"/>
                  <a:gd name="T12" fmla="*/ 121 w 176"/>
                  <a:gd name="T13" fmla="*/ 29 h 99"/>
                  <a:gd name="T14" fmla="*/ 91 w 176"/>
                  <a:gd name="T15" fmla="*/ 37 h 99"/>
                  <a:gd name="T16" fmla="*/ 78 w 176"/>
                  <a:gd name="T17" fmla="*/ 38 h 99"/>
                  <a:gd name="T18" fmla="*/ 57 w 176"/>
                  <a:gd name="T19" fmla="*/ 40 h 99"/>
                  <a:gd name="T20" fmla="*/ 53 w 176"/>
                  <a:gd name="T21" fmla="*/ 39 h 99"/>
                  <a:gd name="T22" fmla="*/ 31 w 176"/>
                  <a:gd name="T23" fmla="*/ 29 h 99"/>
                  <a:gd name="T24" fmla="*/ 0 w 176"/>
                  <a:gd name="T25" fmla="*/ 14 h 99"/>
                  <a:gd name="T26" fmla="*/ 5 w 176"/>
                  <a:gd name="T27" fmla="*/ 21 h 99"/>
                  <a:gd name="T28" fmla="*/ 54 w 176"/>
                  <a:gd name="T29" fmla="*/ 50 h 99"/>
                  <a:gd name="T30" fmla="*/ 69 w 176"/>
                  <a:gd name="T31" fmla="*/ 57 h 99"/>
                  <a:gd name="T32" fmla="*/ 87 w 176"/>
                  <a:gd name="T33" fmla="*/ 69 h 99"/>
                  <a:gd name="T34" fmla="*/ 94 w 176"/>
                  <a:gd name="T35" fmla="*/ 74 h 99"/>
                  <a:gd name="T36" fmla="*/ 114 w 176"/>
                  <a:gd name="T37" fmla="*/ 94 h 99"/>
                  <a:gd name="T38" fmla="*/ 117 w 176"/>
                  <a:gd name="T39" fmla="*/ 97 h 99"/>
                  <a:gd name="T40" fmla="*/ 122 w 176"/>
                  <a:gd name="T41" fmla="*/ 98 h 99"/>
                  <a:gd name="T42" fmla="*/ 120 w 176"/>
                  <a:gd name="T43" fmla="*/ 93 h 99"/>
                  <a:gd name="T44" fmla="*/ 107 w 176"/>
                  <a:gd name="T45" fmla="*/ 78 h 99"/>
                  <a:gd name="T46" fmla="*/ 100 w 176"/>
                  <a:gd name="T47" fmla="*/ 70 h 99"/>
                  <a:gd name="T48" fmla="*/ 109 w 176"/>
                  <a:gd name="T49" fmla="*/ 70 h 99"/>
                  <a:gd name="T50" fmla="*/ 117 w 176"/>
                  <a:gd name="T51" fmla="*/ 70 h 99"/>
                  <a:gd name="T52" fmla="*/ 124 w 176"/>
                  <a:gd name="T53" fmla="*/ 68 h 99"/>
                  <a:gd name="T54" fmla="*/ 127 w 176"/>
                  <a:gd name="T55" fmla="*/ 64 h 99"/>
                  <a:gd name="T56" fmla="*/ 67 w 176"/>
                  <a:gd name="T57" fmla="*/ 47 h 99"/>
                  <a:gd name="T58" fmla="*/ 70 w 176"/>
                  <a:gd name="T59" fmla="*/ 46 h 99"/>
                  <a:gd name="T60" fmla="*/ 103 w 176"/>
                  <a:gd name="T61" fmla="*/ 43 h 99"/>
                  <a:gd name="T62" fmla="*/ 129 w 176"/>
                  <a:gd name="T63" fmla="*/ 34 h 99"/>
                  <a:gd name="T64" fmla="*/ 152 w 176"/>
                  <a:gd name="T65" fmla="*/ 20 h 99"/>
                  <a:gd name="T66" fmla="*/ 164 w 176"/>
                  <a:gd name="T67" fmla="*/ 12 h 99"/>
                  <a:gd name="T68" fmla="*/ 175 w 176"/>
                  <a:gd name="T69" fmla="*/ 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6" h="99">
                    <a:moveTo>
                      <a:pt x="175" y="2"/>
                    </a:moveTo>
                    <a:cubicBezTo>
                      <a:pt x="176" y="2"/>
                      <a:pt x="176" y="1"/>
                      <a:pt x="176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74" y="0"/>
                      <a:pt x="172" y="0"/>
                      <a:pt x="171" y="1"/>
                    </a:cubicBezTo>
                    <a:cubicBezTo>
                      <a:pt x="169" y="2"/>
                      <a:pt x="166" y="4"/>
                      <a:pt x="164" y="6"/>
                    </a:cubicBezTo>
                    <a:cubicBezTo>
                      <a:pt x="157" y="9"/>
                      <a:pt x="152" y="15"/>
                      <a:pt x="145" y="18"/>
                    </a:cubicBezTo>
                    <a:cubicBezTo>
                      <a:pt x="138" y="23"/>
                      <a:pt x="129" y="26"/>
                      <a:pt x="121" y="29"/>
                    </a:cubicBezTo>
                    <a:cubicBezTo>
                      <a:pt x="111" y="33"/>
                      <a:pt x="101" y="36"/>
                      <a:pt x="91" y="37"/>
                    </a:cubicBezTo>
                    <a:cubicBezTo>
                      <a:pt x="87" y="37"/>
                      <a:pt x="82" y="38"/>
                      <a:pt x="78" y="38"/>
                    </a:cubicBezTo>
                    <a:cubicBezTo>
                      <a:pt x="71" y="38"/>
                      <a:pt x="64" y="41"/>
                      <a:pt x="57" y="40"/>
                    </a:cubicBezTo>
                    <a:cubicBezTo>
                      <a:pt x="56" y="40"/>
                      <a:pt x="54" y="40"/>
                      <a:pt x="53" y="39"/>
                    </a:cubicBezTo>
                    <a:cubicBezTo>
                      <a:pt x="46" y="37"/>
                      <a:pt x="42" y="35"/>
                      <a:pt x="31" y="29"/>
                    </a:cubicBezTo>
                    <a:cubicBezTo>
                      <a:pt x="27" y="27"/>
                      <a:pt x="5" y="16"/>
                      <a:pt x="0" y="14"/>
                    </a:cubicBezTo>
                    <a:cubicBezTo>
                      <a:pt x="1" y="16"/>
                      <a:pt x="4" y="20"/>
                      <a:pt x="5" y="21"/>
                    </a:cubicBezTo>
                    <a:cubicBezTo>
                      <a:pt x="8" y="25"/>
                      <a:pt x="45" y="46"/>
                      <a:pt x="54" y="50"/>
                    </a:cubicBezTo>
                    <a:cubicBezTo>
                      <a:pt x="59" y="52"/>
                      <a:pt x="64" y="54"/>
                      <a:pt x="69" y="57"/>
                    </a:cubicBezTo>
                    <a:cubicBezTo>
                      <a:pt x="75" y="61"/>
                      <a:pt x="81" y="65"/>
                      <a:pt x="87" y="69"/>
                    </a:cubicBezTo>
                    <a:cubicBezTo>
                      <a:pt x="89" y="71"/>
                      <a:pt x="92" y="72"/>
                      <a:pt x="94" y="74"/>
                    </a:cubicBezTo>
                    <a:cubicBezTo>
                      <a:pt x="101" y="80"/>
                      <a:pt x="109" y="86"/>
                      <a:pt x="114" y="94"/>
                    </a:cubicBezTo>
                    <a:cubicBezTo>
                      <a:pt x="115" y="95"/>
                      <a:pt x="116" y="96"/>
                      <a:pt x="117" y="97"/>
                    </a:cubicBezTo>
                    <a:cubicBezTo>
                      <a:pt x="118" y="98"/>
                      <a:pt x="119" y="99"/>
                      <a:pt x="122" y="98"/>
                    </a:cubicBezTo>
                    <a:cubicBezTo>
                      <a:pt x="121" y="96"/>
                      <a:pt x="121" y="94"/>
                      <a:pt x="120" y="93"/>
                    </a:cubicBezTo>
                    <a:cubicBezTo>
                      <a:pt x="116" y="88"/>
                      <a:pt x="112" y="83"/>
                      <a:pt x="107" y="78"/>
                    </a:cubicBezTo>
                    <a:cubicBezTo>
                      <a:pt x="105" y="75"/>
                      <a:pt x="103" y="73"/>
                      <a:pt x="100" y="70"/>
                    </a:cubicBezTo>
                    <a:cubicBezTo>
                      <a:pt x="104" y="70"/>
                      <a:pt x="107" y="71"/>
                      <a:pt x="109" y="70"/>
                    </a:cubicBezTo>
                    <a:cubicBezTo>
                      <a:pt x="112" y="70"/>
                      <a:pt x="114" y="70"/>
                      <a:pt x="117" y="70"/>
                    </a:cubicBezTo>
                    <a:cubicBezTo>
                      <a:pt x="119" y="69"/>
                      <a:pt x="121" y="69"/>
                      <a:pt x="124" y="68"/>
                    </a:cubicBezTo>
                    <a:cubicBezTo>
                      <a:pt x="126" y="68"/>
                      <a:pt x="127" y="67"/>
                      <a:pt x="127" y="64"/>
                    </a:cubicBezTo>
                    <a:cubicBezTo>
                      <a:pt x="104" y="68"/>
                      <a:pt x="85" y="60"/>
                      <a:pt x="67" y="47"/>
                    </a:cubicBezTo>
                    <a:cubicBezTo>
                      <a:pt x="68" y="47"/>
                      <a:pt x="69" y="46"/>
                      <a:pt x="70" y="46"/>
                    </a:cubicBezTo>
                    <a:cubicBezTo>
                      <a:pt x="81" y="48"/>
                      <a:pt x="92" y="46"/>
                      <a:pt x="103" y="43"/>
                    </a:cubicBezTo>
                    <a:cubicBezTo>
                      <a:pt x="112" y="41"/>
                      <a:pt x="120" y="37"/>
                      <a:pt x="129" y="34"/>
                    </a:cubicBezTo>
                    <a:cubicBezTo>
                      <a:pt x="137" y="30"/>
                      <a:pt x="145" y="25"/>
                      <a:pt x="152" y="20"/>
                    </a:cubicBezTo>
                    <a:cubicBezTo>
                      <a:pt x="156" y="18"/>
                      <a:pt x="160" y="15"/>
                      <a:pt x="164" y="12"/>
                    </a:cubicBezTo>
                    <a:cubicBezTo>
                      <a:pt x="168" y="9"/>
                      <a:pt x="171" y="5"/>
                      <a:pt x="175" y="2"/>
                    </a:cubicBezTo>
                  </a:path>
                </a:pathLst>
              </a:custGeom>
              <a:solidFill>
                <a:srgbClr val="6C5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49" y="798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45" y="787"/>
                <a:ext cx="61" cy="59"/>
              </a:xfrm>
              <a:custGeom>
                <a:avLst/>
                <a:gdLst>
                  <a:gd name="T0" fmla="*/ 41 w 75"/>
                  <a:gd name="T1" fmla="*/ 1 h 73"/>
                  <a:gd name="T2" fmla="*/ 30 w 75"/>
                  <a:gd name="T3" fmla="*/ 4 h 73"/>
                  <a:gd name="T4" fmla="*/ 13 w 75"/>
                  <a:gd name="T5" fmla="*/ 11 h 73"/>
                  <a:gd name="T6" fmla="*/ 5 w 75"/>
                  <a:gd name="T7" fmla="*/ 12 h 73"/>
                  <a:gd name="T8" fmla="*/ 1 w 75"/>
                  <a:gd name="T9" fmla="*/ 12 h 73"/>
                  <a:gd name="T10" fmla="*/ 2 w 75"/>
                  <a:gd name="T11" fmla="*/ 18 h 73"/>
                  <a:gd name="T12" fmla="*/ 4 w 75"/>
                  <a:gd name="T13" fmla="*/ 31 h 73"/>
                  <a:gd name="T14" fmla="*/ 3 w 75"/>
                  <a:gd name="T15" fmla="*/ 35 h 73"/>
                  <a:gd name="T16" fmla="*/ 3 w 75"/>
                  <a:gd name="T17" fmla="*/ 50 h 73"/>
                  <a:gd name="T18" fmla="*/ 10 w 75"/>
                  <a:gd name="T19" fmla="*/ 63 h 73"/>
                  <a:gd name="T20" fmla="*/ 29 w 75"/>
                  <a:gd name="T21" fmla="*/ 72 h 73"/>
                  <a:gd name="T22" fmla="*/ 29 w 75"/>
                  <a:gd name="T23" fmla="*/ 72 h 73"/>
                  <a:gd name="T24" fmla="*/ 63 w 75"/>
                  <a:gd name="T25" fmla="*/ 66 h 73"/>
                  <a:gd name="T26" fmla="*/ 69 w 75"/>
                  <a:gd name="T27" fmla="*/ 61 h 73"/>
                  <a:gd name="T28" fmla="*/ 73 w 75"/>
                  <a:gd name="T29" fmla="*/ 40 h 73"/>
                  <a:gd name="T30" fmla="*/ 54 w 75"/>
                  <a:gd name="T31" fmla="*/ 6 h 73"/>
                  <a:gd name="T32" fmla="*/ 41 w 75"/>
                  <a:gd name="T33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" h="73">
                    <a:moveTo>
                      <a:pt x="41" y="1"/>
                    </a:moveTo>
                    <a:cubicBezTo>
                      <a:pt x="37" y="1"/>
                      <a:pt x="33" y="2"/>
                      <a:pt x="30" y="4"/>
                    </a:cubicBezTo>
                    <a:cubicBezTo>
                      <a:pt x="24" y="6"/>
                      <a:pt x="19" y="9"/>
                      <a:pt x="13" y="11"/>
                    </a:cubicBezTo>
                    <a:cubicBezTo>
                      <a:pt x="11" y="12"/>
                      <a:pt x="8" y="13"/>
                      <a:pt x="5" y="12"/>
                    </a:cubicBezTo>
                    <a:cubicBezTo>
                      <a:pt x="4" y="12"/>
                      <a:pt x="2" y="12"/>
                      <a:pt x="1" y="12"/>
                    </a:cubicBezTo>
                    <a:cubicBezTo>
                      <a:pt x="0" y="14"/>
                      <a:pt x="1" y="16"/>
                      <a:pt x="2" y="18"/>
                    </a:cubicBezTo>
                    <a:cubicBezTo>
                      <a:pt x="4" y="22"/>
                      <a:pt x="5" y="26"/>
                      <a:pt x="4" y="31"/>
                    </a:cubicBezTo>
                    <a:cubicBezTo>
                      <a:pt x="3" y="32"/>
                      <a:pt x="3" y="34"/>
                      <a:pt x="3" y="35"/>
                    </a:cubicBezTo>
                    <a:cubicBezTo>
                      <a:pt x="3" y="40"/>
                      <a:pt x="3" y="45"/>
                      <a:pt x="3" y="50"/>
                    </a:cubicBezTo>
                    <a:cubicBezTo>
                      <a:pt x="4" y="55"/>
                      <a:pt x="7" y="59"/>
                      <a:pt x="10" y="63"/>
                    </a:cubicBezTo>
                    <a:cubicBezTo>
                      <a:pt x="16" y="67"/>
                      <a:pt x="22" y="70"/>
                      <a:pt x="29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41" y="73"/>
                      <a:pt x="52" y="73"/>
                      <a:pt x="63" y="66"/>
                    </a:cubicBezTo>
                    <a:cubicBezTo>
                      <a:pt x="65" y="65"/>
                      <a:pt x="68" y="63"/>
                      <a:pt x="69" y="61"/>
                    </a:cubicBezTo>
                    <a:cubicBezTo>
                      <a:pt x="74" y="55"/>
                      <a:pt x="75" y="47"/>
                      <a:pt x="73" y="40"/>
                    </a:cubicBezTo>
                    <a:cubicBezTo>
                      <a:pt x="70" y="27"/>
                      <a:pt x="63" y="16"/>
                      <a:pt x="54" y="6"/>
                    </a:cubicBezTo>
                    <a:cubicBezTo>
                      <a:pt x="50" y="2"/>
                      <a:pt x="46" y="0"/>
                      <a:pt x="41" y="1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48" y="798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48" y="798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90" y="763"/>
                <a:ext cx="58" cy="37"/>
              </a:xfrm>
              <a:custGeom>
                <a:avLst/>
                <a:gdLst>
                  <a:gd name="T0" fmla="*/ 44 w 72"/>
                  <a:gd name="T1" fmla="*/ 21 h 45"/>
                  <a:gd name="T2" fmla="*/ 1 w 72"/>
                  <a:gd name="T3" fmla="*/ 0 h 45"/>
                  <a:gd name="T4" fmla="*/ 2 w 72"/>
                  <a:gd name="T5" fmla="*/ 5 h 45"/>
                  <a:gd name="T6" fmla="*/ 11 w 72"/>
                  <a:gd name="T7" fmla="*/ 9 h 45"/>
                  <a:gd name="T8" fmla="*/ 19 w 72"/>
                  <a:gd name="T9" fmla="*/ 13 h 45"/>
                  <a:gd name="T10" fmla="*/ 42 w 72"/>
                  <a:gd name="T11" fmla="*/ 27 h 45"/>
                  <a:gd name="T12" fmla="*/ 65 w 72"/>
                  <a:gd name="T13" fmla="*/ 43 h 45"/>
                  <a:gd name="T14" fmla="*/ 72 w 72"/>
                  <a:gd name="T15" fmla="*/ 43 h 45"/>
                  <a:gd name="T16" fmla="*/ 66 w 72"/>
                  <a:gd name="T17" fmla="*/ 37 h 45"/>
                  <a:gd name="T18" fmla="*/ 44 w 72"/>
                  <a:gd name="T1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45">
                    <a:moveTo>
                      <a:pt x="44" y="21"/>
                    </a:moveTo>
                    <a:cubicBezTo>
                      <a:pt x="31" y="11"/>
                      <a:pt x="16" y="5"/>
                      <a:pt x="1" y="0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5" y="6"/>
                      <a:pt x="8" y="7"/>
                      <a:pt x="11" y="9"/>
                    </a:cubicBezTo>
                    <a:cubicBezTo>
                      <a:pt x="13" y="10"/>
                      <a:pt x="16" y="12"/>
                      <a:pt x="19" y="13"/>
                    </a:cubicBezTo>
                    <a:cubicBezTo>
                      <a:pt x="27" y="17"/>
                      <a:pt x="35" y="21"/>
                      <a:pt x="42" y="27"/>
                    </a:cubicBezTo>
                    <a:cubicBezTo>
                      <a:pt x="50" y="32"/>
                      <a:pt x="57" y="38"/>
                      <a:pt x="65" y="43"/>
                    </a:cubicBezTo>
                    <a:cubicBezTo>
                      <a:pt x="68" y="44"/>
                      <a:pt x="70" y="45"/>
                      <a:pt x="72" y="43"/>
                    </a:cubicBezTo>
                    <a:cubicBezTo>
                      <a:pt x="71" y="41"/>
                      <a:pt x="69" y="39"/>
                      <a:pt x="66" y="37"/>
                    </a:cubicBezTo>
                    <a:cubicBezTo>
                      <a:pt x="59" y="32"/>
                      <a:pt x="51" y="26"/>
                      <a:pt x="44" y="21"/>
                    </a:cubicBezTo>
                  </a:path>
                </a:pathLst>
              </a:custGeom>
              <a:solidFill>
                <a:srgbClr val="6C5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44" y="788"/>
                <a:ext cx="54" cy="57"/>
              </a:xfrm>
              <a:custGeom>
                <a:avLst/>
                <a:gdLst>
                  <a:gd name="T0" fmla="*/ 43 w 66"/>
                  <a:gd name="T1" fmla="*/ 23 h 70"/>
                  <a:gd name="T2" fmla="*/ 60 w 66"/>
                  <a:gd name="T3" fmla="*/ 37 h 70"/>
                  <a:gd name="T4" fmla="*/ 34 w 66"/>
                  <a:gd name="T5" fmla="*/ 34 h 70"/>
                  <a:gd name="T6" fmla="*/ 38 w 66"/>
                  <a:gd name="T7" fmla="*/ 43 h 70"/>
                  <a:gd name="T8" fmla="*/ 48 w 66"/>
                  <a:gd name="T9" fmla="*/ 50 h 70"/>
                  <a:gd name="T10" fmla="*/ 28 w 66"/>
                  <a:gd name="T11" fmla="*/ 43 h 70"/>
                  <a:gd name="T12" fmla="*/ 21 w 66"/>
                  <a:gd name="T13" fmla="*/ 43 h 70"/>
                  <a:gd name="T14" fmla="*/ 31 w 66"/>
                  <a:gd name="T15" fmla="*/ 57 h 70"/>
                  <a:gd name="T16" fmla="*/ 29 w 66"/>
                  <a:gd name="T17" fmla="*/ 57 h 70"/>
                  <a:gd name="T18" fmla="*/ 17 w 66"/>
                  <a:gd name="T19" fmla="*/ 53 h 70"/>
                  <a:gd name="T20" fmla="*/ 28 w 66"/>
                  <a:gd name="T21" fmla="*/ 65 h 70"/>
                  <a:gd name="T22" fmla="*/ 34 w 66"/>
                  <a:gd name="T23" fmla="*/ 69 h 70"/>
                  <a:gd name="T24" fmla="*/ 17 w 66"/>
                  <a:gd name="T25" fmla="*/ 61 h 70"/>
                  <a:gd name="T26" fmla="*/ 13 w 66"/>
                  <a:gd name="T27" fmla="*/ 56 h 70"/>
                  <a:gd name="T28" fmla="*/ 8 w 66"/>
                  <a:gd name="T29" fmla="*/ 51 h 70"/>
                  <a:gd name="T30" fmla="*/ 8 w 66"/>
                  <a:gd name="T31" fmla="*/ 33 h 70"/>
                  <a:gd name="T32" fmla="*/ 9 w 66"/>
                  <a:gd name="T33" fmla="*/ 24 h 70"/>
                  <a:gd name="T34" fmla="*/ 6 w 66"/>
                  <a:gd name="T35" fmla="*/ 16 h 70"/>
                  <a:gd name="T36" fmla="*/ 8 w 66"/>
                  <a:gd name="T37" fmla="*/ 11 h 70"/>
                  <a:gd name="T38" fmla="*/ 24 w 66"/>
                  <a:gd name="T39" fmla="*/ 5 h 70"/>
                  <a:gd name="T40" fmla="*/ 36 w 66"/>
                  <a:gd name="T41" fmla="*/ 2 h 70"/>
                  <a:gd name="T42" fmla="*/ 56 w 66"/>
                  <a:gd name="T43" fmla="*/ 10 h 70"/>
                  <a:gd name="T44" fmla="*/ 51 w 66"/>
                  <a:gd name="T45" fmla="*/ 10 h 70"/>
                  <a:gd name="T46" fmla="*/ 57 w 66"/>
                  <a:gd name="T47" fmla="*/ 15 h 70"/>
                  <a:gd name="T48" fmla="*/ 52 w 66"/>
                  <a:gd name="T49" fmla="*/ 16 h 70"/>
                  <a:gd name="T50" fmla="*/ 44 w 66"/>
                  <a:gd name="T51" fmla="*/ 16 h 70"/>
                  <a:gd name="T52" fmla="*/ 57 w 66"/>
                  <a:gd name="T53" fmla="*/ 25 h 70"/>
                  <a:gd name="T54" fmla="*/ 54 w 66"/>
                  <a:gd name="T55" fmla="*/ 25 h 70"/>
                  <a:gd name="T56" fmla="*/ 50 w 66"/>
                  <a:gd name="T57" fmla="*/ 24 h 70"/>
                  <a:gd name="T58" fmla="*/ 43 w 66"/>
                  <a:gd name="T59" fmla="*/ 12 h 70"/>
                  <a:gd name="T60" fmla="*/ 45 w 66"/>
                  <a:gd name="T61" fmla="*/ 10 h 70"/>
                  <a:gd name="T62" fmla="*/ 44 w 66"/>
                  <a:gd name="T63" fmla="*/ 49 h 70"/>
                  <a:gd name="T64" fmla="*/ 27 w 66"/>
                  <a:gd name="T65" fmla="*/ 39 h 70"/>
                  <a:gd name="T66" fmla="*/ 54 w 66"/>
                  <a:gd name="T67" fmla="*/ 32 h 70"/>
                  <a:gd name="T68" fmla="*/ 43 w 66"/>
                  <a:gd name="T69" fmla="*/ 19 h 70"/>
                  <a:gd name="T70" fmla="*/ 43 w 66"/>
                  <a:gd name="T71" fmla="*/ 19 h 70"/>
                  <a:gd name="T72" fmla="*/ 16 w 66"/>
                  <a:gd name="T73" fmla="*/ 44 h 70"/>
                  <a:gd name="T74" fmla="*/ 33 w 66"/>
                  <a:gd name="T75" fmla="*/ 28 h 70"/>
                  <a:gd name="T76" fmla="*/ 37 w 66"/>
                  <a:gd name="T77" fmla="*/ 25 h 70"/>
                  <a:gd name="T78" fmla="*/ 25 w 66"/>
                  <a:gd name="T79" fmla="*/ 53 h 70"/>
                  <a:gd name="T80" fmla="*/ 36 w 66"/>
                  <a:gd name="T81" fmla="*/ 6 h 70"/>
                  <a:gd name="T82" fmla="*/ 45 w 66"/>
                  <a:gd name="T83" fmla="*/ 8 h 70"/>
                  <a:gd name="T84" fmla="*/ 37 w 66"/>
                  <a:gd name="T85" fmla="*/ 13 h 70"/>
                  <a:gd name="T86" fmla="*/ 19 w 66"/>
                  <a:gd name="T87" fmla="*/ 35 h 70"/>
                  <a:gd name="T88" fmla="*/ 9 w 66"/>
                  <a:gd name="T89" fmla="*/ 42 h 70"/>
                  <a:gd name="T90" fmla="*/ 9 w 66"/>
                  <a:gd name="T91" fmla="*/ 42 h 70"/>
                  <a:gd name="T92" fmla="*/ 16 w 66"/>
                  <a:gd name="T93" fmla="*/ 56 h 70"/>
                  <a:gd name="T94" fmla="*/ 16 w 66"/>
                  <a:gd name="T95" fmla="*/ 42 h 70"/>
                  <a:gd name="T96" fmla="*/ 25 w 66"/>
                  <a:gd name="T97" fmla="*/ 31 h 70"/>
                  <a:gd name="T98" fmla="*/ 18 w 66"/>
                  <a:gd name="T99" fmla="*/ 16 h 70"/>
                  <a:gd name="T100" fmla="*/ 18 w 66"/>
                  <a:gd name="T101" fmla="*/ 16 h 70"/>
                  <a:gd name="T102" fmla="*/ 31 w 66"/>
                  <a:gd name="T103" fmla="*/ 35 h 70"/>
                  <a:gd name="T104" fmla="*/ 9 w 66"/>
                  <a:gd name="T105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6" h="70">
                    <a:moveTo>
                      <a:pt x="50" y="24"/>
                    </a:moveTo>
                    <a:cubicBezTo>
                      <a:pt x="47" y="22"/>
                      <a:pt x="44" y="20"/>
                      <a:pt x="40" y="21"/>
                    </a:cubicBezTo>
                    <a:cubicBezTo>
                      <a:pt x="41" y="22"/>
                      <a:pt x="42" y="23"/>
                      <a:pt x="43" y="23"/>
                    </a:cubicBezTo>
                    <a:cubicBezTo>
                      <a:pt x="45" y="24"/>
                      <a:pt x="47" y="25"/>
                      <a:pt x="49" y="26"/>
                    </a:cubicBezTo>
                    <a:cubicBezTo>
                      <a:pt x="51" y="27"/>
                      <a:pt x="52" y="28"/>
                      <a:pt x="54" y="30"/>
                    </a:cubicBezTo>
                    <a:cubicBezTo>
                      <a:pt x="56" y="32"/>
                      <a:pt x="58" y="35"/>
                      <a:pt x="60" y="37"/>
                    </a:cubicBezTo>
                    <a:cubicBezTo>
                      <a:pt x="55" y="34"/>
                      <a:pt x="50" y="31"/>
                      <a:pt x="45" y="30"/>
                    </a:cubicBezTo>
                    <a:cubicBezTo>
                      <a:pt x="46" y="36"/>
                      <a:pt x="51" y="38"/>
                      <a:pt x="55" y="43"/>
                    </a:cubicBezTo>
                    <a:cubicBezTo>
                      <a:pt x="48" y="39"/>
                      <a:pt x="42" y="35"/>
                      <a:pt x="34" y="34"/>
                    </a:cubicBezTo>
                    <a:cubicBezTo>
                      <a:pt x="39" y="39"/>
                      <a:pt x="44" y="41"/>
                      <a:pt x="50" y="43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6" y="43"/>
                      <a:pt x="42" y="43"/>
                      <a:pt x="38" y="43"/>
                    </a:cubicBezTo>
                    <a:cubicBezTo>
                      <a:pt x="40" y="46"/>
                      <a:pt x="47" y="50"/>
                      <a:pt x="52" y="50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0" y="51"/>
                      <a:pt x="49" y="51"/>
                      <a:pt x="48" y="50"/>
                    </a:cubicBezTo>
                    <a:cubicBezTo>
                      <a:pt x="46" y="50"/>
                      <a:pt x="45" y="50"/>
                      <a:pt x="44" y="50"/>
                    </a:cubicBezTo>
                    <a:cubicBezTo>
                      <a:pt x="41" y="51"/>
                      <a:pt x="39" y="49"/>
                      <a:pt x="36" y="48"/>
                    </a:cubicBezTo>
                    <a:cubicBezTo>
                      <a:pt x="34" y="47"/>
                      <a:pt x="31" y="45"/>
                      <a:pt x="28" y="43"/>
                    </a:cubicBezTo>
                    <a:cubicBezTo>
                      <a:pt x="27" y="43"/>
                      <a:pt x="25" y="42"/>
                      <a:pt x="24" y="42"/>
                    </a:cubicBezTo>
                    <a:cubicBezTo>
                      <a:pt x="27" y="46"/>
                      <a:pt x="32" y="48"/>
                      <a:pt x="37" y="50"/>
                    </a:cubicBezTo>
                    <a:cubicBezTo>
                      <a:pt x="31" y="50"/>
                      <a:pt x="26" y="47"/>
                      <a:pt x="21" y="43"/>
                    </a:cubicBezTo>
                    <a:cubicBezTo>
                      <a:pt x="21" y="46"/>
                      <a:pt x="26" y="51"/>
                      <a:pt x="29" y="53"/>
                    </a:cubicBezTo>
                    <a:cubicBezTo>
                      <a:pt x="33" y="55"/>
                      <a:pt x="37" y="56"/>
                      <a:pt x="41" y="59"/>
                    </a:cubicBezTo>
                    <a:cubicBezTo>
                      <a:pt x="37" y="58"/>
                      <a:pt x="34" y="57"/>
                      <a:pt x="31" y="57"/>
                    </a:cubicBezTo>
                    <a:cubicBezTo>
                      <a:pt x="32" y="58"/>
                      <a:pt x="40" y="63"/>
                      <a:pt x="44" y="63"/>
                    </a:cubicBezTo>
                    <a:cubicBezTo>
                      <a:pt x="41" y="65"/>
                      <a:pt x="39" y="63"/>
                      <a:pt x="36" y="62"/>
                    </a:cubicBezTo>
                    <a:cubicBezTo>
                      <a:pt x="34" y="61"/>
                      <a:pt x="31" y="59"/>
                      <a:pt x="29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6" y="56"/>
                      <a:pt x="24" y="56"/>
                      <a:pt x="23" y="55"/>
                    </a:cubicBezTo>
                    <a:cubicBezTo>
                      <a:pt x="21" y="54"/>
                      <a:pt x="19" y="54"/>
                      <a:pt x="17" y="53"/>
                    </a:cubicBezTo>
                    <a:cubicBezTo>
                      <a:pt x="20" y="59"/>
                      <a:pt x="25" y="62"/>
                      <a:pt x="31" y="63"/>
                    </a:cubicBezTo>
                    <a:cubicBezTo>
                      <a:pt x="30" y="64"/>
                      <a:pt x="29" y="64"/>
                      <a:pt x="28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32" y="66"/>
                      <a:pt x="35" y="68"/>
                      <a:pt x="39" y="6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7" y="69"/>
                      <a:pt x="36" y="69"/>
                      <a:pt x="34" y="69"/>
                    </a:cubicBezTo>
                    <a:cubicBezTo>
                      <a:pt x="32" y="68"/>
                      <a:pt x="30" y="69"/>
                      <a:pt x="28" y="67"/>
                    </a:cubicBezTo>
                    <a:cubicBezTo>
                      <a:pt x="25" y="66"/>
                      <a:pt x="23" y="65"/>
                      <a:pt x="21" y="64"/>
                    </a:cubicBezTo>
                    <a:cubicBezTo>
                      <a:pt x="20" y="63"/>
                      <a:pt x="18" y="62"/>
                      <a:pt x="17" y="61"/>
                    </a:cubicBezTo>
                    <a:cubicBezTo>
                      <a:pt x="14" y="60"/>
                      <a:pt x="12" y="57"/>
                      <a:pt x="9" y="56"/>
                    </a:cubicBezTo>
                    <a:cubicBezTo>
                      <a:pt x="7" y="55"/>
                      <a:pt x="4" y="51"/>
                      <a:pt x="4" y="49"/>
                    </a:cubicBezTo>
                    <a:cubicBezTo>
                      <a:pt x="7" y="51"/>
                      <a:pt x="10" y="54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4"/>
                      <a:pt x="11" y="53"/>
                      <a:pt x="9" y="52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5" y="47"/>
                      <a:pt x="3" y="44"/>
                      <a:pt x="5" y="39"/>
                    </a:cubicBezTo>
                    <a:cubicBezTo>
                      <a:pt x="5" y="38"/>
                      <a:pt x="5" y="37"/>
                      <a:pt x="5" y="37"/>
                    </a:cubicBezTo>
                    <a:cubicBezTo>
                      <a:pt x="5" y="34"/>
                      <a:pt x="5" y="32"/>
                      <a:pt x="8" y="33"/>
                    </a:cubicBezTo>
                    <a:cubicBezTo>
                      <a:pt x="7" y="30"/>
                      <a:pt x="3" y="29"/>
                      <a:pt x="5" y="25"/>
                    </a:cubicBezTo>
                    <a:cubicBezTo>
                      <a:pt x="6" y="25"/>
                      <a:pt x="7" y="25"/>
                      <a:pt x="8" y="25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5" y="24"/>
                      <a:pt x="3" y="22"/>
                      <a:pt x="4" y="18"/>
                    </a:cubicBezTo>
                    <a:cubicBezTo>
                      <a:pt x="5" y="18"/>
                      <a:pt x="6" y="18"/>
                      <a:pt x="7" y="18"/>
                    </a:cubicBezTo>
                    <a:cubicBezTo>
                      <a:pt x="7" y="17"/>
                      <a:pt x="7" y="16"/>
                      <a:pt x="6" y="16"/>
                    </a:cubicBezTo>
                    <a:cubicBezTo>
                      <a:pt x="5" y="16"/>
                      <a:pt x="4" y="15"/>
                      <a:pt x="3" y="14"/>
                    </a:cubicBezTo>
                    <a:cubicBezTo>
                      <a:pt x="2" y="14"/>
                      <a:pt x="1" y="12"/>
                      <a:pt x="0" y="11"/>
                    </a:cubicBezTo>
                    <a:cubicBezTo>
                      <a:pt x="3" y="11"/>
                      <a:pt x="5" y="9"/>
                      <a:pt x="8" y="11"/>
                    </a:cubicBezTo>
                    <a:cubicBezTo>
                      <a:pt x="9" y="11"/>
                      <a:pt x="11" y="11"/>
                      <a:pt x="12" y="11"/>
                    </a:cubicBezTo>
                    <a:cubicBezTo>
                      <a:pt x="14" y="11"/>
                      <a:pt x="16" y="11"/>
                      <a:pt x="18" y="10"/>
                    </a:cubicBezTo>
                    <a:cubicBezTo>
                      <a:pt x="20" y="9"/>
                      <a:pt x="22" y="7"/>
                      <a:pt x="24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8" y="4"/>
                      <a:pt x="31" y="1"/>
                      <a:pt x="35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41" y="0"/>
                      <a:pt x="43" y="0"/>
                      <a:pt x="46" y="3"/>
                    </a:cubicBezTo>
                    <a:cubicBezTo>
                      <a:pt x="47" y="4"/>
                      <a:pt x="49" y="4"/>
                      <a:pt x="50" y="5"/>
                    </a:cubicBezTo>
                    <a:cubicBezTo>
                      <a:pt x="52" y="6"/>
                      <a:pt x="54" y="9"/>
                      <a:pt x="56" y="10"/>
                    </a:cubicBezTo>
                    <a:cubicBezTo>
                      <a:pt x="58" y="11"/>
                      <a:pt x="59" y="12"/>
                      <a:pt x="60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7" y="12"/>
                      <a:pt x="54" y="11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1" y="11"/>
                      <a:pt x="52" y="11"/>
                      <a:pt x="52" y="11"/>
                    </a:cubicBezTo>
                    <a:cubicBezTo>
                      <a:pt x="54" y="13"/>
                      <a:pt x="55" y="14"/>
                      <a:pt x="57" y="15"/>
                    </a:cubicBezTo>
                    <a:cubicBezTo>
                      <a:pt x="58" y="17"/>
                      <a:pt x="60" y="18"/>
                      <a:pt x="62" y="19"/>
                    </a:cubicBezTo>
                    <a:cubicBezTo>
                      <a:pt x="63" y="20"/>
                      <a:pt x="65" y="21"/>
                      <a:pt x="66" y="23"/>
                    </a:cubicBezTo>
                    <a:cubicBezTo>
                      <a:pt x="61" y="21"/>
                      <a:pt x="57" y="18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5" y="19"/>
                      <a:pt x="59" y="21"/>
                      <a:pt x="61" y="25"/>
                    </a:cubicBezTo>
                    <a:cubicBezTo>
                      <a:pt x="56" y="20"/>
                      <a:pt x="50" y="18"/>
                      <a:pt x="44" y="16"/>
                    </a:cubicBezTo>
                    <a:cubicBezTo>
                      <a:pt x="45" y="18"/>
                      <a:pt x="47" y="19"/>
                      <a:pt x="51" y="20"/>
                    </a:cubicBezTo>
                    <a:cubicBezTo>
                      <a:pt x="54" y="20"/>
                      <a:pt x="55" y="23"/>
                      <a:pt x="58" y="24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4"/>
                      <a:pt x="54" y="23"/>
                      <a:pt x="53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3"/>
                      <a:pt x="54" y="24"/>
                      <a:pt x="54" y="25"/>
                    </a:cubicBezTo>
                    <a:cubicBezTo>
                      <a:pt x="52" y="24"/>
                      <a:pt x="50" y="22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2"/>
                      <a:pt x="49" y="23"/>
                      <a:pt x="50" y="24"/>
                    </a:cubicBezTo>
                    <a:moveTo>
                      <a:pt x="33" y="7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6" y="10"/>
                      <a:pt x="40" y="11"/>
                      <a:pt x="43" y="12"/>
                    </a:cubicBezTo>
                    <a:cubicBezTo>
                      <a:pt x="47" y="12"/>
                      <a:pt x="51" y="13"/>
                      <a:pt x="54" y="15"/>
                    </a:cubicBezTo>
                    <a:cubicBezTo>
                      <a:pt x="54" y="16"/>
                      <a:pt x="55" y="16"/>
                      <a:pt x="55" y="16"/>
                    </a:cubicBezTo>
                    <a:cubicBezTo>
                      <a:pt x="53" y="13"/>
                      <a:pt x="49" y="11"/>
                      <a:pt x="45" y="10"/>
                    </a:cubicBezTo>
                    <a:cubicBezTo>
                      <a:pt x="41" y="9"/>
                      <a:pt x="37" y="8"/>
                      <a:pt x="33" y="7"/>
                    </a:cubicBezTo>
                    <a:moveTo>
                      <a:pt x="43" y="49"/>
                    </a:moveTo>
                    <a:cubicBezTo>
                      <a:pt x="44" y="49"/>
                      <a:pt x="44" y="49"/>
                      <a:pt x="44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38" y="46"/>
                      <a:pt x="35" y="43"/>
                      <a:pt x="31" y="40"/>
                    </a:cubicBezTo>
                    <a:cubicBezTo>
                      <a:pt x="30" y="39"/>
                      <a:pt x="29" y="39"/>
                      <a:pt x="27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31" y="44"/>
                      <a:pt x="37" y="48"/>
                      <a:pt x="43" y="49"/>
                    </a:cubicBezTo>
                    <a:moveTo>
                      <a:pt x="54" y="32"/>
                    </a:moveTo>
                    <a:cubicBezTo>
                      <a:pt x="50" y="27"/>
                      <a:pt x="44" y="26"/>
                      <a:pt x="39" y="24"/>
                    </a:cubicBezTo>
                    <a:cubicBezTo>
                      <a:pt x="43" y="29"/>
                      <a:pt x="49" y="29"/>
                      <a:pt x="54" y="32"/>
                    </a:cubicBezTo>
                    <a:moveTo>
                      <a:pt x="43" y="19"/>
                    </a:moveTo>
                    <a:cubicBezTo>
                      <a:pt x="38" y="15"/>
                      <a:pt x="33" y="16"/>
                      <a:pt x="28" y="16"/>
                    </a:cubicBezTo>
                    <a:cubicBezTo>
                      <a:pt x="29" y="17"/>
                      <a:pt x="30" y="18"/>
                      <a:pt x="31" y="18"/>
                    </a:cubicBezTo>
                    <a:cubicBezTo>
                      <a:pt x="35" y="18"/>
                      <a:pt x="39" y="18"/>
                      <a:pt x="43" y="19"/>
                    </a:cubicBezTo>
                    <a:moveTo>
                      <a:pt x="16" y="44"/>
                    </a:moveTo>
                    <a:cubicBezTo>
                      <a:pt x="16" y="48"/>
                      <a:pt x="19" y="52"/>
                      <a:pt x="24" y="52"/>
                    </a:cubicBezTo>
                    <a:cubicBezTo>
                      <a:pt x="21" y="49"/>
                      <a:pt x="20" y="46"/>
                      <a:pt x="16" y="44"/>
                    </a:cubicBezTo>
                    <a:moveTo>
                      <a:pt x="44" y="33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1" y="29"/>
                      <a:pt x="37" y="28"/>
                      <a:pt x="33" y="28"/>
                    </a:cubicBezTo>
                    <a:cubicBezTo>
                      <a:pt x="37" y="30"/>
                      <a:pt x="40" y="32"/>
                      <a:pt x="44" y="33"/>
                    </a:cubicBezTo>
                    <a:moveTo>
                      <a:pt x="27" y="23"/>
                    </a:moveTo>
                    <a:cubicBezTo>
                      <a:pt x="28" y="25"/>
                      <a:pt x="33" y="27"/>
                      <a:pt x="37" y="25"/>
                    </a:cubicBezTo>
                    <a:cubicBezTo>
                      <a:pt x="34" y="24"/>
                      <a:pt x="31" y="22"/>
                      <a:pt x="27" y="23"/>
                    </a:cubicBezTo>
                    <a:moveTo>
                      <a:pt x="29" y="57"/>
                    </a:moveTo>
                    <a:cubicBezTo>
                      <a:pt x="27" y="56"/>
                      <a:pt x="26" y="54"/>
                      <a:pt x="25" y="53"/>
                    </a:cubicBezTo>
                    <a:cubicBezTo>
                      <a:pt x="23" y="52"/>
                      <a:pt x="21" y="52"/>
                      <a:pt x="19" y="52"/>
                    </a:cubicBezTo>
                    <a:cubicBezTo>
                      <a:pt x="22" y="55"/>
                      <a:pt x="25" y="56"/>
                      <a:pt x="29" y="57"/>
                    </a:cubicBezTo>
                    <a:moveTo>
                      <a:pt x="36" y="6"/>
                    </a:moveTo>
                    <a:cubicBezTo>
                      <a:pt x="36" y="7"/>
                      <a:pt x="36" y="7"/>
                      <a:pt x="36" y="7"/>
                    </a:cubicBezTo>
                    <a:cubicBezTo>
                      <a:pt x="39" y="7"/>
                      <a:pt x="42" y="8"/>
                      <a:pt x="45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7"/>
                      <a:pt x="39" y="6"/>
                      <a:pt x="36" y="6"/>
                    </a:cubicBezTo>
                    <a:moveTo>
                      <a:pt x="29" y="12"/>
                    </a:moveTo>
                    <a:cubicBezTo>
                      <a:pt x="31" y="13"/>
                      <a:pt x="34" y="13"/>
                      <a:pt x="37" y="13"/>
                    </a:cubicBezTo>
                    <a:cubicBezTo>
                      <a:pt x="34" y="12"/>
                      <a:pt x="32" y="10"/>
                      <a:pt x="29" y="12"/>
                    </a:cubicBezTo>
                    <a:moveTo>
                      <a:pt x="22" y="37"/>
                    </a:moveTo>
                    <a:cubicBezTo>
                      <a:pt x="21" y="35"/>
                      <a:pt x="20" y="35"/>
                      <a:pt x="19" y="35"/>
                    </a:cubicBezTo>
                    <a:cubicBezTo>
                      <a:pt x="18" y="35"/>
                      <a:pt x="18" y="37"/>
                      <a:pt x="18" y="37"/>
                    </a:cubicBezTo>
                    <a:cubicBezTo>
                      <a:pt x="19" y="39"/>
                      <a:pt x="21" y="38"/>
                      <a:pt x="22" y="37"/>
                    </a:cubicBezTo>
                    <a:moveTo>
                      <a:pt x="9" y="42"/>
                    </a:moveTo>
                    <a:cubicBezTo>
                      <a:pt x="10" y="43"/>
                      <a:pt x="12" y="45"/>
                      <a:pt x="13" y="47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5"/>
                      <a:pt x="13" y="41"/>
                      <a:pt x="9" y="42"/>
                    </a:cubicBezTo>
                    <a:moveTo>
                      <a:pt x="13" y="49"/>
                    </a:moveTo>
                    <a:cubicBezTo>
                      <a:pt x="12" y="50"/>
                      <a:pt x="12" y="50"/>
                      <a:pt x="12" y="50"/>
                    </a:cubicBezTo>
                    <a:cubicBezTo>
                      <a:pt x="14" y="52"/>
                      <a:pt x="15" y="54"/>
                      <a:pt x="16" y="56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3"/>
                      <a:pt x="14" y="51"/>
                      <a:pt x="13" y="49"/>
                    </a:cubicBezTo>
                    <a:moveTo>
                      <a:pt x="16" y="42"/>
                    </a:moveTo>
                    <a:cubicBezTo>
                      <a:pt x="16" y="39"/>
                      <a:pt x="15" y="38"/>
                      <a:pt x="13" y="38"/>
                    </a:cubicBezTo>
                    <a:cubicBezTo>
                      <a:pt x="14" y="41"/>
                      <a:pt x="14" y="41"/>
                      <a:pt x="16" y="42"/>
                    </a:cubicBezTo>
                    <a:moveTo>
                      <a:pt x="25" y="31"/>
                    </a:moveTo>
                    <a:cubicBezTo>
                      <a:pt x="25" y="28"/>
                      <a:pt x="24" y="28"/>
                      <a:pt x="22" y="29"/>
                    </a:cubicBezTo>
                    <a:cubicBezTo>
                      <a:pt x="23" y="30"/>
                      <a:pt x="24" y="30"/>
                      <a:pt x="25" y="31"/>
                    </a:cubicBezTo>
                    <a:moveTo>
                      <a:pt x="18" y="16"/>
                    </a:moveTo>
                    <a:cubicBezTo>
                      <a:pt x="18" y="18"/>
                      <a:pt x="20" y="18"/>
                      <a:pt x="21" y="18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19" y="16"/>
                      <a:pt x="18" y="16"/>
                    </a:cubicBezTo>
                    <a:moveTo>
                      <a:pt x="35" y="38"/>
                    </a:moveTo>
                    <a:cubicBezTo>
                      <a:pt x="33" y="37"/>
                      <a:pt x="32" y="36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2" y="38"/>
                      <a:pt x="35" y="38"/>
                    </a:cubicBezTo>
                    <a:moveTo>
                      <a:pt x="10" y="38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0" y="39"/>
                      <a:pt x="11" y="40"/>
                      <a:pt x="12" y="41"/>
                    </a:cubicBezTo>
                    <a:cubicBezTo>
                      <a:pt x="12" y="38"/>
                      <a:pt x="11" y="38"/>
                      <a:pt x="10" y="38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80" y="826"/>
                <a:ext cx="19" cy="17"/>
              </a:xfrm>
              <a:custGeom>
                <a:avLst/>
                <a:gdLst>
                  <a:gd name="T0" fmla="*/ 23 w 24"/>
                  <a:gd name="T1" fmla="*/ 8 h 21"/>
                  <a:gd name="T2" fmla="*/ 23 w 24"/>
                  <a:gd name="T3" fmla="*/ 10 h 21"/>
                  <a:gd name="T4" fmla="*/ 21 w 24"/>
                  <a:gd name="T5" fmla="*/ 14 h 21"/>
                  <a:gd name="T6" fmla="*/ 22 w 24"/>
                  <a:gd name="T7" fmla="*/ 15 h 21"/>
                  <a:gd name="T8" fmla="*/ 17 w 24"/>
                  <a:gd name="T9" fmla="*/ 18 h 21"/>
                  <a:gd name="T10" fmla="*/ 18 w 24"/>
                  <a:gd name="T11" fmla="*/ 19 h 21"/>
                  <a:gd name="T12" fmla="*/ 13 w 24"/>
                  <a:gd name="T13" fmla="*/ 20 h 21"/>
                  <a:gd name="T14" fmla="*/ 7 w 24"/>
                  <a:gd name="T15" fmla="*/ 21 h 21"/>
                  <a:gd name="T16" fmla="*/ 1 w 24"/>
                  <a:gd name="T17" fmla="*/ 16 h 21"/>
                  <a:gd name="T18" fmla="*/ 1 w 24"/>
                  <a:gd name="T19" fmla="*/ 12 h 21"/>
                  <a:gd name="T20" fmla="*/ 2 w 24"/>
                  <a:gd name="T21" fmla="*/ 12 h 21"/>
                  <a:gd name="T22" fmla="*/ 2 w 24"/>
                  <a:gd name="T23" fmla="*/ 10 h 21"/>
                  <a:gd name="T24" fmla="*/ 4 w 24"/>
                  <a:gd name="T25" fmla="*/ 8 h 21"/>
                  <a:gd name="T26" fmla="*/ 6 w 24"/>
                  <a:gd name="T27" fmla="*/ 6 h 21"/>
                  <a:gd name="T28" fmla="*/ 6 w 24"/>
                  <a:gd name="T29" fmla="*/ 5 h 21"/>
                  <a:gd name="T30" fmla="*/ 7 w 24"/>
                  <a:gd name="T31" fmla="*/ 4 h 21"/>
                  <a:gd name="T32" fmla="*/ 14 w 24"/>
                  <a:gd name="T33" fmla="*/ 0 h 21"/>
                  <a:gd name="T34" fmla="*/ 15 w 24"/>
                  <a:gd name="T35" fmla="*/ 1 h 21"/>
                  <a:gd name="T36" fmla="*/ 16 w 24"/>
                  <a:gd name="T37" fmla="*/ 2 h 21"/>
                  <a:gd name="T38" fmla="*/ 18 w 24"/>
                  <a:gd name="T39" fmla="*/ 2 h 21"/>
                  <a:gd name="T40" fmla="*/ 17 w 24"/>
                  <a:gd name="T41" fmla="*/ 2 h 21"/>
                  <a:gd name="T42" fmla="*/ 23 w 24"/>
                  <a:gd name="T43" fmla="*/ 6 h 21"/>
                  <a:gd name="T44" fmla="*/ 23 w 24"/>
                  <a:gd name="T4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1">
                    <a:moveTo>
                      <a:pt x="23" y="8"/>
                    </a:moveTo>
                    <a:cubicBezTo>
                      <a:pt x="22" y="10"/>
                      <a:pt x="23" y="9"/>
                      <a:pt x="23" y="10"/>
                    </a:cubicBezTo>
                    <a:cubicBezTo>
                      <a:pt x="24" y="11"/>
                      <a:pt x="22" y="11"/>
                      <a:pt x="21" y="14"/>
                    </a:cubicBezTo>
                    <a:cubicBezTo>
                      <a:pt x="22" y="13"/>
                      <a:pt x="23" y="14"/>
                      <a:pt x="22" y="15"/>
                    </a:cubicBezTo>
                    <a:cubicBezTo>
                      <a:pt x="20" y="15"/>
                      <a:pt x="19" y="17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19"/>
                      <a:pt x="15" y="19"/>
                      <a:pt x="13" y="20"/>
                    </a:cubicBezTo>
                    <a:cubicBezTo>
                      <a:pt x="14" y="21"/>
                      <a:pt x="8" y="20"/>
                      <a:pt x="7" y="21"/>
                    </a:cubicBezTo>
                    <a:cubicBezTo>
                      <a:pt x="5" y="20"/>
                      <a:pt x="2" y="18"/>
                      <a:pt x="1" y="16"/>
                    </a:cubicBezTo>
                    <a:cubicBezTo>
                      <a:pt x="0" y="14"/>
                      <a:pt x="1" y="14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1"/>
                      <a:pt x="2" y="10"/>
                    </a:cubicBezTo>
                    <a:cubicBezTo>
                      <a:pt x="3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4"/>
                    </a:cubicBezTo>
                    <a:cubicBezTo>
                      <a:pt x="10" y="3"/>
                      <a:pt x="14" y="0"/>
                      <a:pt x="14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6" y="2"/>
                    </a:cubicBezTo>
                    <a:cubicBezTo>
                      <a:pt x="17" y="3"/>
                      <a:pt x="17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8" y="3"/>
                      <a:pt x="21" y="5"/>
                      <a:pt x="23" y="6"/>
                    </a:cubicBezTo>
                    <a:cubicBezTo>
                      <a:pt x="23" y="6"/>
                      <a:pt x="23" y="7"/>
                      <a:pt x="23" y="8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33" y="719"/>
                <a:ext cx="194" cy="62"/>
              </a:xfrm>
              <a:custGeom>
                <a:avLst/>
                <a:gdLst>
                  <a:gd name="T0" fmla="*/ 27 w 239"/>
                  <a:gd name="T1" fmla="*/ 51 h 76"/>
                  <a:gd name="T2" fmla="*/ 48 w 239"/>
                  <a:gd name="T3" fmla="*/ 54 h 76"/>
                  <a:gd name="T4" fmla="*/ 73 w 239"/>
                  <a:gd name="T5" fmla="*/ 64 h 76"/>
                  <a:gd name="T6" fmla="*/ 87 w 239"/>
                  <a:gd name="T7" fmla="*/ 69 h 76"/>
                  <a:gd name="T8" fmla="*/ 106 w 239"/>
                  <a:gd name="T9" fmla="*/ 73 h 76"/>
                  <a:gd name="T10" fmla="*/ 141 w 239"/>
                  <a:gd name="T11" fmla="*/ 75 h 76"/>
                  <a:gd name="T12" fmla="*/ 189 w 239"/>
                  <a:gd name="T13" fmla="*/ 66 h 76"/>
                  <a:gd name="T14" fmla="*/ 207 w 239"/>
                  <a:gd name="T15" fmla="*/ 58 h 76"/>
                  <a:gd name="T16" fmla="*/ 236 w 239"/>
                  <a:gd name="T17" fmla="*/ 46 h 76"/>
                  <a:gd name="T18" fmla="*/ 239 w 239"/>
                  <a:gd name="T19" fmla="*/ 44 h 76"/>
                  <a:gd name="T20" fmla="*/ 239 w 239"/>
                  <a:gd name="T21" fmla="*/ 43 h 76"/>
                  <a:gd name="T22" fmla="*/ 218 w 239"/>
                  <a:gd name="T23" fmla="*/ 29 h 76"/>
                  <a:gd name="T24" fmla="*/ 193 w 239"/>
                  <a:gd name="T25" fmla="*/ 14 h 76"/>
                  <a:gd name="T26" fmla="*/ 178 w 239"/>
                  <a:gd name="T27" fmla="*/ 9 h 76"/>
                  <a:gd name="T28" fmla="*/ 139 w 239"/>
                  <a:gd name="T29" fmla="*/ 2 h 76"/>
                  <a:gd name="T30" fmla="*/ 103 w 239"/>
                  <a:gd name="T31" fmla="*/ 2 h 76"/>
                  <a:gd name="T32" fmla="*/ 71 w 239"/>
                  <a:gd name="T33" fmla="*/ 11 h 76"/>
                  <a:gd name="T34" fmla="*/ 34 w 239"/>
                  <a:gd name="T35" fmla="*/ 34 h 76"/>
                  <a:gd name="T36" fmla="*/ 5 w 239"/>
                  <a:gd name="T37" fmla="*/ 50 h 76"/>
                  <a:gd name="T38" fmla="*/ 0 w 239"/>
                  <a:gd name="T39" fmla="*/ 56 h 76"/>
                  <a:gd name="T40" fmla="*/ 11 w 239"/>
                  <a:gd name="T41" fmla="*/ 54 h 76"/>
                  <a:gd name="T42" fmla="*/ 27 w 239"/>
                  <a:gd name="T43" fmla="*/ 5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9" h="76">
                    <a:moveTo>
                      <a:pt x="27" y="51"/>
                    </a:moveTo>
                    <a:cubicBezTo>
                      <a:pt x="34" y="50"/>
                      <a:pt x="42" y="51"/>
                      <a:pt x="48" y="54"/>
                    </a:cubicBezTo>
                    <a:cubicBezTo>
                      <a:pt x="57" y="57"/>
                      <a:pt x="65" y="61"/>
                      <a:pt x="73" y="64"/>
                    </a:cubicBezTo>
                    <a:cubicBezTo>
                      <a:pt x="78" y="66"/>
                      <a:pt x="83" y="68"/>
                      <a:pt x="87" y="69"/>
                    </a:cubicBezTo>
                    <a:cubicBezTo>
                      <a:pt x="93" y="71"/>
                      <a:pt x="100" y="72"/>
                      <a:pt x="106" y="73"/>
                    </a:cubicBezTo>
                    <a:cubicBezTo>
                      <a:pt x="117" y="75"/>
                      <a:pt x="129" y="76"/>
                      <a:pt x="141" y="75"/>
                    </a:cubicBezTo>
                    <a:cubicBezTo>
                      <a:pt x="157" y="73"/>
                      <a:pt x="173" y="71"/>
                      <a:pt x="189" y="66"/>
                    </a:cubicBezTo>
                    <a:cubicBezTo>
                      <a:pt x="195" y="64"/>
                      <a:pt x="201" y="62"/>
                      <a:pt x="207" y="58"/>
                    </a:cubicBezTo>
                    <a:cubicBezTo>
                      <a:pt x="216" y="53"/>
                      <a:pt x="225" y="48"/>
                      <a:pt x="236" y="46"/>
                    </a:cubicBezTo>
                    <a:cubicBezTo>
                      <a:pt x="237" y="46"/>
                      <a:pt x="239" y="46"/>
                      <a:pt x="239" y="44"/>
                    </a:cubicBezTo>
                    <a:cubicBezTo>
                      <a:pt x="239" y="43"/>
                      <a:pt x="239" y="43"/>
                      <a:pt x="239" y="43"/>
                    </a:cubicBezTo>
                    <a:cubicBezTo>
                      <a:pt x="231" y="39"/>
                      <a:pt x="225" y="34"/>
                      <a:pt x="218" y="29"/>
                    </a:cubicBezTo>
                    <a:cubicBezTo>
                      <a:pt x="211" y="23"/>
                      <a:pt x="203" y="17"/>
                      <a:pt x="193" y="14"/>
                    </a:cubicBezTo>
                    <a:cubicBezTo>
                      <a:pt x="188" y="12"/>
                      <a:pt x="183" y="11"/>
                      <a:pt x="178" y="9"/>
                    </a:cubicBezTo>
                    <a:cubicBezTo>
                      <a:pt x="165" y="5"/>
                      <a:pt x="152" y="3"/>
                      <a:pt x="139" y="2"/>
                    </a:cubicBezTo>
                    <a:cubicBezTo>
                      <a:pt x="127" y="0"/>
                      <a:pt x="115" y="1"/>
                      <a:pt x="103" y="2"/>
                    </a:cubicBezTo>
                    <a:cubicBezTo>
                      <a:pt x="92" y="4"/>
                      <a:pt x="81" y="7"/>
                      <a:pt x="71" y="11"/>
                    </a:cubicBezTo>
                    <a:cubicBezTo>
                      <a:pt x="58" y="17"/>
                      <a:pt x="46" y="25"/>
                      <a:pt x="34" y="34"/>
                    </a:cubicBezTo>
                    <a:cubicBezTo>
                      <a:pt x="25" y="41"/>
                      <a:pt x="16" y="47"/>
                      <a:pt x="5" y="50"/>
                    </a:cubicBezTo>
                    <a:cubicBezTo>
                      <a:pt x="2" y="51"/>
                      <a:pt x="1" y="53"/>
                      <a:pt x="0" y="56"/>
                    </a:cubicBezTo>
                    <a:cubicBezTo>
                      <a:pt x="4" y="55"/>
                      <a:pt x="7" y="55"/>
                      <a:pt x="11" y="54"/>
                    </a:cubicBezTo>
                    <a:cubicBezTo>
                      <a:pt x="16" y="53"/>
                      <a:pt x="22" y="52"/>
                      <a:pt x="27" y="51"/>
                    </a:cubicBezTo>
                  </a:path>
                </a:pathLst>
              </a:custGeom>
              <a:solidFill>
                <a:srgbClr val="485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36" y="723"/>
                <a:ext cx="150" cy="54"/>
              </a:xfrm>
              <a:custGeom>
                <a:avLst/>
                <a:gdLst>
                  <a:gd name="T0" fmla="*/ 133 w 184"/>
                  <a:gd name="T1" fmla="*/ 1 h 67"/>
                  <a:gd name="T2" fmla="*/ 159 w 184"/>
                  <a:gd name="T3" fmla="*/ 8 h 67"/>
                  <a:gd name="T4" fmla="*/ 146 w 184"/>
                  <a:gd name="T5" fmla="*/ 6 h 67"/>
                  <a:gd name="T6" fmla="*/ 146 w 184"/>
                  <a:gd name="T7" fmla="*/ 11 h 67"/>
                  <a:gd name="T8" fmla="*/ 148 w 184"/>
                  <a:gd name="T9" fmla="*/ 14 h 67"/>
                  <a:gd name="T10" fmla="*/ 176 w 184"/>
                  <a:gd name="T11" fmla="*/ 24 h 67"/>
                  <a:gd name="T12" fmla="*/ 154 w 184"/>
                  <a:gd name="T13" fmla="*/ 22 h 67"/>
                  <a:gd name="T14" fmla="*/ 143 w 184"/>
                  <a:gd name="T15" fmla="*/ 24 h 67"/>
                  <a:gd name="T16" fmla="*/ 166 w 184"/>
                  <a:gd name="T17" fmla="*/ 29 h 67"/>
                  <a:gd name="T18" fmla="*/ 167 w 184"/>
                  <a:gd name="T19" fmla="*/ 34 h 67"/>
                  <a:gd name="T20" fmla="*/ 177 w 184"/>
                  <a:gd name="T21" fmla="*/ 35 h 67"/>
                  <a:gd name="T22" fmla="*/ 184 w 184"/>
                  <a:gd name="T23" fmla="*/ 36 h 67"/>
                  <a:gd name="T24" fmla="*/ 160 w 184"/>
                  <a:gd name="T25" fmla="*/ 46 h 67"/>
                  <a:gd name="T26" fmla="*/ 184 w 184"/>
                  <a:gd name="T27" fmla="*/ 44 h 67"/>
                  <a:gd name="T28" fmla="*/ 155 w 184"/>
                  <a:gd name="T29" fmla="*/ 53 h 67"/>
                  <a:gd name="T30" fmla="*/ 156 w 184"/>
                  <a:gd name="T31" fmla="*/ 54 h 67"/>
                  <a:gd name="T32" fmla="*/ 137 w 184"/>
                  <a:gd name="T33" fmla="*/ 59 h 67"/>
                  <a:gd name="T34" fmla="*/ 154 w 184"/>
                  <a:gd name="T35" fmla="*/ 57 h 67"/>
                  <a:gd name="T36" fmla="*/ 168 w 184"/>
                  <a:gd name="T37" fmla="*/ 58 h 67"/>
                  <a:gd name="T38" fmla="*/ 86 w 184"/>
                  <a:gd name="T39" fmla="*/ 60 h 67"/>
                  <a:gd name="T40" fmla="*/ 167 w 184"/>
                  <a:gd name="T41" fmla="*/ 60 h 67"/>
                  <a:gd name="T42" fmla="*/ 129 w 184"/>
                  <a:gd name="T43" fmla="*/ 67 h 67"/>
                  <a:gd name="T44" fmla="*/ 88 w 184"/>
                  <a:gd name="T45" fmla="*/ 59 h 67"/>
                  <a:gd name="T46" fmla="*/ 54 w 184"/>
                  <a:gd name="T47" fmla="*/ 49 h 67"/>
                  <a:gd name="T48" fmla="*/ 0 w 184"/>
                  <a:gd name="T49" fmla="*/ 49 h 67"/>
                  <a:gd name="T50" fmla="*/ 21 w 184"/>
                  <a:gd name="T51" fmla="*/ 38 h 67"/>
                  <a:gd name="T52" fmla="*/ 57 w 184"/>
                  <a:gd name="T53" fmla="*/ 17 h 67"/>
                  <a:gd name="T54" fmla="*/ 63 w 184"/>
                  <a:gd name="T55" fmla="*/ 11 h 67"/>
                  <a:gd name="T56" fmla="*/ 126 w 184"/>
                  <a:gd name="T57" fmla="*/ 5 h 67"/>
                  <a:gd name="T58" fmla="*/ 87 w 184"/>
                  <a:gd name="T59" fmla="*/ 5 h 67"/>
                  <a:gd name="T60" fmla="*/ 135 w 184"/>
                  <a:gd name="T61" fmla="*/ 26 h 67"/>
                  <a:gd name="T62" fmla="*/ 145 w 184"/>
                  <a:gd name="T63" fmla="*/ 32 h 67"/>
                  <a:gd name="T64" fmla="*/ 102 w 184"/>
                  <a:gd name="T65" fmla="*/ 51 h 67"/>
                  <a:gd name="T66" fmla="*/ 130 w 184"/>
                  <a:gd name="T67" fmla="*/ 46 h 67"/>
                  <a:gd name="T68" fmla="*/ 156 w 184"/>
                  <a:gd name="T69" fmla="*/ 39 h 67"/>
                  <a:gd name="T70" fmla="*/ 95 w 184"/>
                  <a:gd name="T71" fmla="*/ 17 h 67"/>
                  <a:gd name="T72" fmla="*/ 53 w 184"/>
                  <a:gd name="T73" fmla="*/ 26 h 67"/>
                  <a:gd name="T74" fmla="*/ 111 w 184"/>
                  <a:gd name="T75" fmla="*/ 10 h 67"/>
                  <a:gd name="T76" fmla="*/ 42 w 184"/>
                  <a:gd name="T77" fmla="*/ 37 h 67"/>
                  <a:gd name="T78" fmla="*/ 70 w 184"/>
                  <a:gd name="T79" fmla="*/ 50 h 67"/>
                  <a:gd name="T80" fmla="*/ 131 w 184"/>
                  <a:gd name="T81" fmla="*/ 27 h 67"/>
                  <a:gd name="T82" fmla="*/ 151 w 184"/>
                  <a:gd name="T83" fmla="*/ 37 h 67"/>
                  <a:gd name="T84" fmla="*/ 66 w 184"/>
                  <a:gd name="T85" fmla="*/ 28 h 67"/>
                  <a:gd name="T86" fmla="*/ 120 w 184"/>
                  <a:gd name="T87" fmla="*/ 13 h 67"/>
                  <a:gd name="T88" fmla="*/ 46 w 184"/>
                  <a:gd name="T89" fmla="*/ 42 h 67"/>
                  <a:gd name="T90" fmla="*/ 46 w 184"/>
                  <a:gd name="T91" fmla="*/ 42 h 67"/>
                  <a:gd name="T92" fmla="*/ 142 w 184"/>
                  <a:gd name="T93" fmla="*/ 34 h 67"/>
                  <a:gd name="T94" fmla="*/ 87 w 184"/>
                  <a:gd name="T95" fmla="*/ 41 h 67"/>
                  <a:gd name="T96" fmla="*/ 90 w 184"/>
                  <a:gd name="T97" fmla="*/ 33 h 67"/>
                  <a:gd name="T98" fmla="*/ 90 w 184"/>
                  <a:gd name="T99" fmla="*/ 33 h 67"/>
                  <a:gd name="T100" fmla="*/ 138 w 184"/>
                  <a:gd name="T101" fmla="*/ 19 h 67"/>
                  <a:gd name="T102" fmla="*/ 68 w 184"/>
                  <a:gd name="T103" fmla="*/ 4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4" h="67">
                    <a:moveTo>
                      <a:pt x="63" y="11"/>
                    </a:moveTo>
                    <a:cubicBezTo>
                      <a:pt x="67" y="9"/>
                      <a:pt x="72" y="6"/>
                      <a:pt x="77" y="5"/>
                    </a:cubicBezTo>
                    <a:cubicBezTo>
                      <a:pt x="83" y="4"/>
                      <a:pt x="90" y="3"/>
                      <a:pt x="97" y="3"/>
                    </a:cubicBezTo>
                    <a:cubicBezTo>
                      <a:pt x="109" y="2"/>
                      <a:pt x="121" y="0"/>
                      <a:pt x="133" y="1"/>
                    </a:cubicBezTo>
                    <a:cubicBezTo>
                      <a:pt x="142" y="2"/>
                      <a:pt x="151" y="2"/>
                      <a:pt x="159" y="5"/>
                    </a:cubicBezTo>
                    <a:cubicBezTo>
                      <a:pt x="161" y="6"/>
                      <a:pt x="163" y="6"/>
                      <a:pt x="166" y="7"/>
                    </a:cubicBezTo>
                    <a:cubicBezTo>
                      <a:pt x="160" y="8"/>
                      <a:pt x="155" y="5"/>
                      <a:pt x="150" y="5"/>
                    </a:cubicBezTo>
                    <a:cubicBezTo>
                      <a:pt x="153" y="6"/>
                      <a:pt x="156" y="7"/>
                      <a:pt x="159" y="8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57" y="8"/>
                      <a:pt x="154" y="7"/>
                      <a:pt x="152" y="7"/>
                    </a:cubicBezTo>
                    <a:cubicBezTo>
                      <a:pt x="150" y="6"/>
                      <a:pt x="147" y="6"/>
                      <a:pt x="144" y="5"/>
                    </a:cubicBezTo>
                    <a:cubicBezTo>
                      <a:pt x="145" y="6"/>
                      <a:pt x="145" y="6"/>
                      <a:pt x="146" y="6"/>
                    </a:cubicBezTo>
                    <a:cubicBezTo>
                      <a:pt x="145" y="6"/>
                      <a:pt x="144" y="6"/>
                      <a:pt x="144" y="6"/>
                    </a:cubicBezTo>
                    <a:cubicBezTo>
                      <a:pt x="136" y="7"/>
                      <a:pt x="128" y="7"/>
                      <a:pt x="120" y="7"/>
                    </a:cubicBezTo>
                    <a:cubicBezTo>
                      <a:pt x="119" y="7"/>
                      <a:pt x="119" y="7"/>
                      <a:pt x="118" y="8"/>
                    </a:cubicBezTo>
                    <a:cubicBezTo>
                      <a:pt x="128" y="9"/>
                      <a:pt x="137" y="9"/>
                      <a:pt x="146" y="11"/>
                    </a:cubicBezTo>
                    <a:cubicBezTo>
                      <a:pt x="156" y="12"/>
                      <a:pt x="165" y="15"/>
                      <a:pt x="174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65" y="16"/>
                      <a:pt x="157" y="15"/>
                      <a:pt x="148" y="14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50" y="15"/>
                      <a:pt x="152" y="15"/>
                      <a:pt x="154" y="16"/>
                    </a:cubicBezTo>
                    <a:cubicBezTo>
                      <a:pt x="149" y="16"/>
                      <a:pt x="144" y="16"/>
                      <a:pt x="139" y="16"/>
                    </a:cubicBezTo>
                    <a:cubicBezTo>
                      <a:pt x="139" y="17"/>
                      <a:pt x="139" y="17"/>
                      <a:pt x="139" y="17"/>
                    </a:cubicBezTo>
                    <a:cubicBezTo>
                      <a:pt x="152" y="18"/>
                      <a:pt x="164" y="20"/>
                      <a:pt x="176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66" y="23"/>
                      <a:pt x="156" y="21"/>
                      <a:pt x="147" y="20"/>
                    </a:cubicBezTo>
                    <a:cubicBezTo>
                      <a:pt x="147" y="20"/>
                      <a:pt x="147" y="20"/>
                      <a:pt x="147" y="20"/>
                    </a:cubicBezTo>
                    <a:cubicBezTo>
                      <a:pt x="149" y="21"/>
                      <a:pt x="151" y="22"/>
                      <a:pt x="154" y="22"/>
                    </a:cubicBezTo>
                    <a:cubicBezTo>
                      <a:pt x="154" y="23"/>
                      <a:pt x="154" y="23"/>
                      <a:pt x="154" y="23"/>
                    </a:cubicBezTo>
                    <a:cubicBezTo>
                      <a:pt x="150" y="23"/>
                      <a:pt x="146" y="23"/>
                      <a:pt x="142" y="23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2" y="23"/>
                      <a:pt x="142" y="24"/>
                      <a:pt x="143" y="24"/>
                    </a:cubicBezTo>
                    <a:cubicBezTo>
                      <a:pt x="148" y="25"/>
                      <a:pt x="154" y="27"/>
                      <a:pt x="160" y="28"/>
                    </a:cubicBezTo>
                    <a:cubicBezTo>
                      <a:pt x="161" y="28"/>
                      <a:pt x="163" y="28"/>
                      <a:pt x="165" y="28"/>
                    </a:cubicBezTo>
                    <a:cubicBezTo>
                      <a:pt x="166" y="28"/>
                      <a:pt x="167" y="28"/>
                      <a:pt x="168" y="27"/>
                    </a:cubicBezTo>
                    <a:cubicBezTo>
                      <a:pt x="168" y="28"/>
                      <a:pt x="167" y="28"/>
                      <a:pt x="166" y="29"/>
                    </a:cubicBezTo>
                    <a:cubicBezTo>
                      <a:pt x="170" y="28"/>
                      <a:pt x="173" y="27"/>
                      <a:pt x="176" y="26"/>
                    </a:cubicBezTo>
                    <a:cubicBezTo>
                      <a:pt x="176" y="27"/>
                      <a:pt x="176" y="27"/>
                      <a:pt x="176" y="27"/>
                    </a:cubicBezTo>
                    <a:cubicBezTo>
                      <a:pt x="171" y="29"/>
                      <a:pt x="165" y="31"/>
                      <a:pt x="160" y="33"/>
                    </a:cubicBezTo>
                    <a:cubicBezTo>
                      <a:pt x="162" y="33"/>
                      <a:pt x="165" y="34"/>
                      <a:pt x="167" y="34"/>
                    </a:cubicBezTo>
                    <a:cubicBezTo>
                      <a:pt x="167" y="35"/>
                      <a:pt x="167" y="35"/>
                      <a:pt x="167" y="35"/>
                    </a:cubicBezTo>
                    <a:cubicBezTo>
                      <a:pt x="163" y="34"/>
                      <a:pt x="159" y="35"/>
                      <a:pt x="155" y="37"/>
                    </a:cubicBezTo>
                    <a:cubicBezTo>
                      <a:pt x="160" y="40"/>
                      <a:pt x="165" y="38"/>
                      <a:pt x="170" y="37"/>
                    </a:cubicBezTo>
                    <a:cubicBezTo>
                      <a:pt x="172" y="36"/>
                      <a:pt x="174" y="35"/>
                      <a:pt x="177" y="35"/>
                    </a:cubicBezTo>
                    <a:cubicBezTo>
                      <a:pt x="170" y="38"/>
                      <a:pt x="163" y="40"/>
                      <a:pt x="157" y="42"/>
                    </a:cubicBezTo>
                    <a:cubicBezTo>
                      <a:pt x="160" y="42"/>
                      <a:pt x="162" y="41"/>
                      <a:pt x="165" y="41"/>
                    </a:cubicBezTo>
                    <a:cubicBezTo>
                      <a:pt x="169" y="40"/>
                      <a:pt x="172" y="40"/>
                      <a:pt x="175" y="39"/>
                    </a:cubicBezTo>
                    <a:cubicBezTo>
                      <a:pt x="178" y="38"/>
                      <a:pt x="181" y="37"/>
                      <a:pt x="184" y="36"/>
                    </a:cubicBezTo>
                    <a:cubicBezTo>
                      <a:pt x="176" y="41"/>
                      <a:pt x="167" y="41"/>
                      <a:pt x="158" y="44"/>
                    </a:cubicBezTo>
                    <a:cubicBezTo>
                      <a:pt x="163" y="45"/>
                      <a:pt x="167" y="42"/>
                      <a:pt x="172" y="41"/>
                    </a:cubicBezTo>
                    <a:cubicBezTo>
                      <a:pt x="172" y="42"/>
                      <a:pt x="172" y="42"/>
                      <a:pt x="172" y="42"/>
                    </a:cubicBezTo>
                    <a:cubicBezTo>
                      <a:pt x="168" y="43"/>
                      <a:pt x="165" y="45"/>
                      <a:pt x="160" y="46"/>
                    </a:cubicBezTo>
                    <a:cubicBezTo>
                      <a:pt x="166" y="45"/>
                      <a:pt x="172" y="44"/>
                      <a:pt x="178" y="42"/>
                    </a:cubicBezTo>
                    <a:cubicBezTo>
                      <a:pt x="172" y="46"/>
                      <a:pt x="165" y="46"/>
                      <a:pt x="159" y="49"/>
                    </a:cubicBezTo>
                    <a:cubicBezTo>
                      <a:pt x="163" y="49"/>
                      <a:pt x="167" y="48"/>
                      <a:pt x="171" y="47"/>
                    </a:cubicBezTo>
                    <a:cubicBezTo>
                      <a:pt x="175" y="46"/>
                      <a:pt x="179" y="45"/>
                      <a:pt x="184" y="44"/>
                    </a:cubicBezTo>
                    <a:cubicBezTo>
                      <a:pt x="181" y="45"/>
                      <a:pt x="179" y="46"/>
                      <a:pt x="176" y="47"/>
                    </a:cubicBezTo>
                    <a:cubicBezTo>
                      <a:pt x="168" y="48"/>
                      <a:pt x="159" y="50"/>
                      <a:pt x="151" y="51"/>
                    </a:cubicBezTo>
                    <a:cubicBezTo>
                      <a:pt x="147" y="52"/>
                      <a:pt x="143" y="52"/>
                      <a:pt x="139" y="54"/>
                    </a:cubicBezTo>
                    <a:cubicBezTo>
                      <a:pt x="144" y="55"/>
                      <a:pt x="150" y="54"/>
                      <a:pt x="155" y="53"/>
                    </a:cubicBezTo>
                    <a:cubicBezTo>
                      <a:pt x="161" y="52"/>
                      <a:pt x="166" y="50"/>
                      <a:pt x="171" y="49"/>
                    </a:cubicBezTo>
                    <a:cubicBezTo>
                      <a:pt x="172" y="50"/>
                      <a:pt x="172" y="50"/>
                      <a:pt x="172" y="50"/>
                    </a:cubicBezTo>
                    <a:cubicBezTo>
                      <a:pt x="169" y="51"/>
                      <a:pt x="166" y="52"/>
                      <a:pt x="163" y="52"/>
                    </a:cubicBezTo>
                    <a:cubicBezTo>
                      <a:pt x="161" y="53"/>
                      <a:pt x="158" y="53"/>
                      <a:pt x="156" y="54"/>
                    </a:cubicBezTo>
                    <a:cubicBezTo>
                      <a:pt x="145" y="58"/>
                      <a:pt x="133" y="56"/>
                      <a:pt x="122" y="56"/>
                    </a:cubicBezTo>
                    <a:cubicBezTo>
                      <a:pt x="112" y="56"/>
                      <a:pt x="102" y="56"/>
                      <a:pt x="91" y="56"/>
                    </a:cubicBezTo>
                    <a:cubicBezTo>
                      <a:pt x="93" y="56"/>
                      <a:pt x="94" y="56"/>
                      <a:pt x="96" y="57"/>
                    </a:cubicBezTo>
                    <a:cubicBezTo>
                      <a:pt x="109" y="59"/>
                      <a:pt x="123" y="60"/>
                      <a:pt x="137" y="59"/>
                    </a:cubicBezTo>
                    <a:cubicBezTo>
                      <a:pt x="145" y="58"/>
                      <a:pt x="154" y="56"/>
                      <a:pt x="162" y="54"/>
                    </a:cubicBezTo>
                    <a:cubicBezTo>
                      <a:pt x="163" y="54"/>
                      <a:pt x="163" y="53"/>
                      <a:pt x="164" y="53"/>
                    </a:cubicBezTo>
                    <a:cubicBezTo>
                      <a:pt x="164" y="54"/>
                      <a:pt x="164" y="54"/>
                      <a:pt x="164" y="54"/>
                    </a:cubicBezTo>
                    <a:cubicBezTo>
                      <a:pt x="161" y="55"/>
                      <a:pt x="158" y="56"/>
                      <a:pt x="154" y="57"/>
                    </a:cubicBezTo>
                    <a:cubicBezTo>
                      <a:pt x="151" y="58"/>
                      <a:pt x="148" y="58"/>
                      <a:pt x="144" y="59"/>
                    </a:cubicBezTo>
                    <a:cubicBezTo>
                      <a:pt x="155" y="60"/>
                      <a:pt x="165" y="57"/>
                      <a:pt x="175" y="54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3" y="56"/>
                      <a:pt x="170" y="57"/>
                      <a:pt x="168" y="58"/>
                    </a:cubicBezTo>
                    <a:cubicBezTo>
                      <a:pt x="162" y="59"/>
                      <a:pt x="155" y="61"/>
                      <a:pt x="149" y="61"/>
                    </a:cubicBezTo>
                    <a:cubicBezTo>
                      <a:pt x="142" y="62"/>
                      <a:pt x="135" y="62"/>
                      <a:pt x="128" y="62"/>
                    </a:cubicBezTo>
                    <a:cubicBezTo>
                      <a:pt x="120" y="61"/>
                      <a:pt x="112" y="61"/>
                      <a:pt x="104" y="61"/>
                    </a:cubicBezTo>
                    <a:cubicBezTo>
                      <a:pt x="98" y="61"/>
                      <a:pt x="92" y="60"/>
                      <a:pt x="86" y="60"/>
                    </a:cubicBezTo>
                    <a:cubicBezTo>
                      <a:pt x="86" y="60"/>
                      <a:pt x="85" y="60"/>
                      <a:pt x="85" y="60"/>
                    </a:cubicBezTo>
                    <a:cubicBezTo>
                      <a:pt x="87" y="61"/>
                      <a:pt x="89" y="61"/>
                      <a:pt x="92" y="62"/>
                    </a:cubicBezTo>
                    <a:cubicBezTo>
                      <a:pt x="105" y="64"/>
                      <a:pt x="118" y="65"/>
                      <a:pt x="131" y="65"/>
                    </a:cubicBezTo>
                    <a:cubicBezTo>
                      <a:pt x="143" y="65"/>
                      <a:pt x="155" y="64"/>
                      <a:pt x="167" y="60"/>
                    </a:cubicBezTo>
                    <a:cubicBezTo>
                      <a:pt x="168" y="60"/>
                      <a:pt x="169" y="60"/>
                      <a:pt x="170" y="59"/>
                    </a:cubicBezTo>
                    <a:cubicBezTo>
                      <a:pt x="170" y="60"/>
                      <a:pt x="170" y="60"/>
                      <a:pt x="170" y="60"/>
                    </a:cubicBezTo>
                    <a:cubicBezTo>
                      <a:pt x="168" y="61"/>
                      <a:pt x="166" y="62"/>
                      <a:pt x="164" y="62"/>
                    </a:cubicBezTo>
                    <a:cubicBezTo>
                      <a:pt x="152" y="65"/>
                      <a:pt x="141" y="67"/>
                      <a:pt x="129" y="67"/>
                    </a:cubicBezTo>
                    <a:cubicBezTo>
                      <a:pt x="111" y="66"/>
                      <a:pt x="94" y="64"/>
                      <a:pt x="76" y="60"/>
                    </a:cubicBezTo>
                    <a:cubicBezTo>
                      <a:pt x="76" y="60"/>
                      <a:pt x="75" y="60"/>
                      <a:pt x="75" y="60"/>
                    </a:cubicBezTo>
                    <a:cubicBezTo>
                      <a:pt x="72" y="58"/>
                      <a:pt x="69" y="57"/>
                      <a:pt x="67" y="55"/>
                    </a:cubicBezTo>
                    <a:cubicBezTo>
                      <a:pt x="74" y="56"/>
                      <a:pt x="81" y="58"/>
                      <a:pt x="88" y="59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6" y="58"/>
                      <a:pt x="85" y="57"/>
                      <a:pt x="83" y="57"/>
                    </a:cubicBezTo>
                    <a:cubicBezTo>
                      <a:pt x="77" y="56"/>
                      <a:pt x="70" y="55"/>
                      <a:pt x="64" y="53"/>
                    </a:cubicBezTo>
                    <a:cubicBezTo>
                      <a:pt x="61" y="53"/>
                      <a:pt x="57" y="52"/>
                      <a:pt x="54" y="49"/>
                    </a:cubicBezTo>
                    <a:cubicBezTo>
                      <a:pt x="51" y="47"/>
                      <a:pt x="49" y="48"/>
                      <a:pt x="46" y="48"/>
                    </a:cubicBezTo>
                    <a:cubicBezTo>
                      <a:pt x="41" y="46"/>
                      <a:pt x="36" y="46"/>
                      <a:pt x="30" y="46"/>
                    </a:cubicBezTo>
                    <a:cubicBezTo>
                      <a:pt x="23" y="46"/>
                      <a:pt x="16" y="47"/>
                      <a:pt x="9" y="48"/>
                    </a:cubicBezTo>
                    <a:cubicBezTo>
                      <a:pt x="6" y="48"/>
                      <a:pt x="3" y="49"/>
                      <a:pt x="0" y="49"/>
                    </a:cubicBezTo>
                    <a:cubicBezTo>
                      <a:pt x="1" y="49"/>
                      <a:pt x="2" y="48"/>
                      <a:pt x="3" y="48"/>
                    </a:cubicBezTo>
                    <a:cubicBezTo>
                      <a:pt x="4" y="48"/>
                      <a:pt x="5" y="46"/>
                      <a:pt x="5" y="46"/>
                    </a:cubicBezTo>
                    <a:cubicBezTo>
                      <a:pt x="8" y="43"/>
                      <a:pt x="11" y="43"/>
                      <a:pt x="13" y="42"/>
                    </a:cubicBezTo>
                    <a:cubicBezTo>
                      <a:pt x="16" y="41"/>
                      <a:pt x="18" y="39"/>
                      <a:pt x="21" y="38"/>
                    </a:cubicBezTo>
                    <a:cubicBezTo>
                      <a:pt x="23" y="37"/>
                      <a:pt x="24" y="36"/>
                      <a:pt x="26" y="34"/>
                    </a:cubicBezTo>
                    <a:cubicBezTo>
                      <a:pt x="27" y="34"/>
                      <a:pt x="28" y="33"/>
                      <a:pt x="30" y="32"/>
                    </a:cubicBezTo>
                    <a:cubicBezTo>
                      <a:pt x="34" y="29"/>
                      <a:pt x="39" y="25"/>
                      <a:pt x="44" y="23"/>
                    </a:cubicBezTo>
                    <a:cubicBezTo>
                      <a:pt x="48" y="20"/>
                      <a:pt x="53" y="19"/>
                      <a:pt x="57" y="17"/>
                    </a:cubicBezTo>
                    <a:cubicBezTo>
                      <a:pt x="61" y="16"/>
                      <a:pt x="66" y="15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5" y="14"/>
                      <a:pt x="59" y="15"/>
                      <a:pt x="53" y="17"/>
                    </a:cubicBezTo>
                    <a:cubicBezTo>
                      <a:pt x="57" y="15"/>
                      <a:pt x="60" y="13"/>
                      <a:pt x="63" y="11"/>
                    </a:cubicBezTo>
                    <a:cubicBezTo>
                      <a:pt x="64" y="11"/>
                      <a:pt x="66" y="11"/>
                      <a:pt x="68" y="10"/>
                    </a:cubicBezTo>
                    <a:cubicBezTo>
                      <a:pt x="73" y="10"/>
                      <a:pt x="78" y="9"/>
                      <a:pt x="83" y="9"/>
                    </a:cubicBezTo>
                    <a:cubicBezTo>
                      <a:pt x="90" y="8"/>
                      <a:pt x="96" y="7"/>
                      <a:pt x="103" y="7"/>
                    </a:cubicBezTo>
                    <a:cubicBezTo>
                      <a:pt x="110" y="6"/>
                      <a:pt x="118" y="5"/>
                      <a:pt x="126" y="5"/>
                    </a:cubicBezTo>
                    <a:cubicBezTo>
                      <a:pt x="131" y="5"/>
                      <a:pt x="136" y="5"/>
                      <a:pt x="141" y="5"/>
                    </a:cubicBezTo>
                    <a:cubicBezTo>
                      <a:pt x="139" y="4"/>
                      <a:pt x="138" y="4"/>
                      <a:pt x="136" y="4"/>
                    </a:cubicBezTo>
                    <a:cubicBezTo>
                      <a:pt x="130" y="4"/>
                      <a:pt x="124" y="3"/>
                      <a:pt x="119" y="3"/>
                    </a:cubicBezTo>
                    <a:cubicBezTo>
                      <a:pt x="108" y="4"/>
                      <a:pt x="98" y="5"/>
                      <a:pt x="87" y="5"/>
                    </a:cubicBezTo>
                    <a:cubicBezTo>
                      <a:pt x="79" y="6"/>
                      <a:pt x="71" y="8"/>
                      <a:pt x="63" y="11"/>
                    </a:cubicBezTo>
                    <a:moveTo>
                      <a:pt x="159" y="29"/>
                    </a:moveTo>
                    <a:cubicBezTo>
                      <a:pt x="151" y="27"/>
                      <a:pt x="143" y="26"/>
                      <a:pt x="135" y="25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9" y="27"/>
                      <a:pt x="143" y="27"/>
                      <a:pt x="148" y="28"/>
                    </a:cubicBezTo>
                    <a:cubicBezTo>
                      <a:pt x="147" y="28"/>
                      <a:pt x="147" y="29"/>
                      <a:pt x="147" y="30"/>
                    </a:cubicBezTo>
                    <a:cubicBezTo>
                      <a:pt x="151" y="31"/>
                      <a:pt x="155" y="31"/>
                      <a:pt x="159" y="29"/>
                    </a:cubicBezTo>
                    <a:moveTo>
                      <a:pt x="145" y="32"/>
                    </a:moveTo>
                    <a:cubicBezTo>
                      <a:pt x="133" y="29"/>
                      <a:pt x="120" y="30"/>
                      <a:pt x="108" y="31"/>
                    </a:cubicBezTo>
                    <a:cubicBezTo>
                      <a:pt x="120" y="32"/>
                      <a:pt x="133" y="32"/>
                      <a:pt x="145" y="32"/>
                    </a:cubicBezTo>
                    <a:moveTo>
                      <a:pt x="139" y="51"/>
                    </a:moveTo>
                    <a:cubicBezTo>
                      <a:pt x="126" y="51"/>
                      <a:pt x="114" y="51"/>
                      <a:pt x="102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14" y="52"/>
                      <a:pt x="126" y="53"/>
                      <a:pt x="139" y="51"/>
                    </a:cubicBezTo>
                    <a:moveTo>
                      <a:pt x="100" y="45"/>
                    </a:moveTo>
                    <a:cubicBezTo>
                      <a:pt x="110" y="47"/>
                      <a:pt x="120" y="47"/>
                      <a:pt x="130" y="46"/>
                    </a:cubicBezTo>
                    <a:cubicBezTo>
                      <a:pt x="120" y="45"/>
                      <a:pt x="110" y="45"/>
                      <a:pt x="100" y="45"/>
                    </a:cubicBezTo>
                    <a:moveTo>
                      <a:pt x="156" y="39"/>
                    </a:moveTo>
                    <a:cubicBezTo>
                      <a:pt x="149" y="38"/>
                      <a:pt x="143" y="40"/>
                      <a:pt x="137" y="41"/>
                    </a:cubicBezTo>
                    <a:cubicBezTo>
                      <a:pt x="143" y="41"/>
                      <a:pt x="150" y="41"/>
                      <a:pt x="156" y="39"/>
                    </a:cubicBezTo>
                    <a:moveTo>
                      <a:pt x="139" y="47"/>
                    </a:moveTo>
                    <a:cubicBezTo>
                      <a:pt x="144" y="47"/>
                      <a:pt x="149" y="48"/>
                      <a:pt x="153" y="45"/>
                    </a:cubicBezTo>
                    <a:cubicBezTo>
                      <a:pt x="148" y="46"/>
                      <a:pt x="144" y="45"/>
                      <a:pt x="139" y="47"/>
                    </a:cubicBezTo>
                    <a:moveTo>
                      <a:pt x="95" y="17"/>
                    </a:moveTo>
                    <a:cubicBezTo>
                      <a:pt x="88" y="17"/>
                      <a:pt x="81" y="17"/>
                      <a:pt x="75" y="20"/>
                    </a:cubicBezTo>
                    <a:cubicBezTo>
                      <a:pt x="82" y="19"/>
                      <a:pt x="88" y="18"/>
                      <a:pt x="95" y="17"/>
                    </a:cubicBezTo>
                    <a:moveTo>
                      <a:pt x="53" y="26"/>
                    </a:moveTo>
                    <a:cubicBezTo>
                      <a:pt x="53" y="26"/>
                      <a:pt x="53" y="26"/>
                      <a:pt x="53" y="26"/>
                    </a:cubicBezTo>
                    <a:cubicBezTo>
                      <a:pt x="51" y="25"/>
                      <a:pt x="44" y="28"/>
                      <a:pt x="42" y="30"/>
                    </a:cubicBezTo>
                    <a:cubicBezTo>
                      <a:pt x="46" y="29"/>
                      <a:pt x="50" y="28"/>
                      <a:pt x="53" y="26"/>
                    </a:cubicBezTo>
                    <a:moveTo>
                      <a:pt x="87" y="12"/>
                    </a:moveTo>
                    <a:cubicBezTo>
                      <a:pt x="95" y="11"/>
                      <a:pt x="103" y="11"/>
                      <a:pt x="111" y="10"/>
                    </a:cubicBezTo>
                    <a:cubicBezTo>
                      <a:pt x="103" y="10"/>
                      <a:pt x="95" y="9"/>
                      <a:pt x="87" y="12"/>
                    </a:cubicBezTo>
                    <a:moveTo>
                      <a:pt x="42" y="37"/>
                    </a:moveTo>
                    <a:cubicBezTo>
                      <a:pt x="46" y="38"/>
                      <a:pt x="48" y="36"/>
                      <a:pt x="50" y="34"/>
                    </a:cubicBezTo>
                    <a:cubicBezTo>
                      <a:pt x="47" y="34"/>
                      <a:pt x="45" y="34"/>
                      <a:pt x="42" y="37"/>
                    </a:cubicBezTo>
                    <a:moveTo>
                      <a:pt x="86" y="52"/>
                    </a:moveTo>
                    <a:cubicBezTo>
                      <a:pt x="86" y="52"/>
                      <a:pt x="86" y="52"/>
                      <a:pt x="86" y="52"/>
                    </a:cubicBezTo>
                    <a:cubicBezTo>
                      <a:pt x="81" y="51"/>
                      <a:pt x="76" y="50"/>
                      <a:pt x="71" y="49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6" y="51"/>
                      <a:pt x="81" y="51"/>
                      <a:pt x="86" y="52"/>
                    </a:cubicBezTo>
                    <a:moveTo>
                      <a:pt x="118" y="26"/>
                    </a:moveTo>
                    <a:cubicBezTo>
                      <a:pt x="118" y="26"/>
                      <a:pt x="118" y="26"/>
                      <a:pt x="118" y="26"/>
                    </a:cubicBezTo>
                    <a:cubicBezTo>
                      <a:pt x="123" y="27"/>
                      <a:pt x="127" y="27"/>
                      <a:pt x="131" y="27"/>
                    </a:cubicBezTo>
                    <a:cubicBezTo>
                      <a:pt x="131" y="27"/>
                      <a:pt x="131" y="26"/>
                      <a:pt x="131" y="26"/>
                    </a:cubicBezTo>
                    <a:cubicBezTo>
                      <a:pt x="127" y="26"/>
                      <a:pt x="123" y="26"/>
                      <a:pt x="118" y="26"/>
                    </a:cubicBezTo>
                    <a:moveTo>
                      <a:pt x="159" y="35"/>
                    </a:moveTo>
                    <a:cubicBezTo>
                      <a:pt x="158" y="33"/>
                      <a:pt x="153" y="34"/>
                      <a:pt x="151" y="37"/>
                    </a:cubicBezTo>
                    <a:cubicBezTo>
                      <a:pt x="154" y="36"/>
                      <a:pt x="157" y="35"/>
                      <a:pt x="159" y="35"/>
                    </a:cubicBezTo>
                    <a:moveTo>
                      <a:pt x="59" y="29"/>
                    </a:moveTo>
                    <a:cubicBezTo>
                      <a:pt x="59" y="30"/>
                      <a:pt x="59" y="30"/>
                      <a:pt x="59" y="30"/>
                    </a:cubicBezTo>
                    <a:cubicBezTo>
                      <a:pt x="62" y="30"/>
                      <a:pt x="64" y="29"/>
                      <a:pt x="66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8"/>
                      <a:pt x="61" y="28"/>
                      <a:pt x="59" y="29"/>
                    </a:cubicBezTo>
                    <a:moveTo>
                      <a:pt x="120" y="14"/>
                    </a:moveTo>
                    <a:cubicBezTo>
                      <a:pt x="120" y="13"/>
                      <a:pt x="120" y="13"/>
                      <a:pt x="120" y="13"/>
                    </a:cubicBezTo>
                    <a:cubicBezTo>
                      <a:pt x="115" y="13"/>
                      <a:pt x="110" y="14"/>
                      <a:pt x="105" y="1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10" y="14"/>
                      <a:pt x="115" y="14"/>
                      <a:pt x="120" y="14"/>
                    </a:cubicBezTo>
                    <a:moveTo>
                      <a:pt x="46" y="42"/>
                    </a:moveTo>
                    <a:cubicBezTo>
                      <a:pt x="46" y="43"/>
                      <a:pt x="46" y="43"/>
                      <a:pt x="46" y="43"/>
                    </a:cubicBezTo>
                    <a:cubicBezTo>
                      <a:pt x="48" y="43"/>
                      <a:pt x="50" y="42"/>
                      <a:pt x="52" y="4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0" y="41"/>
                      <a:pt x="48" y="41"/>
                      <a:pt x="46" y="42"/>
                    </a:cubicBezTo>
                    <a:moveTo>
                      <a:pt x="65" y="36"/>
                    </a:moveTo>
                    <a:cubicBezTo>
                      <a:pt x="62" y="35"/>
                      <a:pt x="60" y="36"/>
                      <a:pt x="58" y="37"/>
                    </a:cubicBezTo>
                    <a:cubicBezTo>
                      <a:pt x="61" y="39"/>
                      <a:pt x="62" y="37"/>
                      <a:pt x="65" y="36"/>
                    </a:cubicBezTo>
                    <a:moveTo>
                      <a:pt x="142" y="34"/>
                    </a:moveTo>
                    <a:cubicBezTo>
                      <a:pt x="146" y="36"/>
                      <a:pt x="148" y="36"/>
                      <a:pt x="151" y="34"/>
                    </a:cubicBezTo>
                    <a:cubicBezTo>
                      <a:pt x="148" y="34"/>
                      <a:pt x="146" y="34"/>
                      <a:pt x="142" y="34"/>
                    </a:cubicBezTo>
                    <a:moveTo>
                      <a:pt x="87" y="40"/>
                    </a:moveTo>
                    <a:cubicBezTo>
                      <a:pt x="87" y="41"/>
                      <a:pt x="87" y="41"/>
                      <a:pt x="87" y="41"/>
                    </a:cubicBezTo>
                    <a:cubicBezTo>
                      <a:pt x="89" y="41"/>
                      <a:pt x="92" y="41"/>
                      <a:pt x="94" y="41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2" y="40"/>
                      <a:pt x="89" y="40"/>
                      <a:pt x="87" y="40"/>
                    </a:cubicBezTo>
                    <a:moveTo>
                      <a:pt x="90" y="33"/>
                    </a:moveTo>
                    <a:cubicBezTo>
                      <a:pt x="90" y="34"/>
                      <a:pt x="90" y="34"/>
                      <a:pt x="90" y="34"/>
                    </a:cubicBezTo>
                    <a:cubicBezTo>
                      <a:pt x="92" y="34"/>
                      <a:pt x="94" y="33"/>
                      <a:pt x="96" y="33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4" y="33"/>
                      <a:pt x="92" y="33"/>
                      <a:pt x="90" y="33"/>
                    </a:cubicBezTo>
                    <a:moveTo>
                      <a:pt x="130" y="19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3" y="20"/>
                      <a:pt x="136" y="20"/>
                      <a:pt x="138" y="20"/>
                    </a:cubicBezTo>
                    <a:cubicBezTo>
                      <a:pt x="138" y="19"/>
                      <a:pt x="138" y="19"/>
                      <a:pt x="138" y="19"/>
                    </a:cubicBezTo>
                    <a:cubicBezTo>
                      <a:pt x="136" y="19"/>
                      <a:pt x="133" y="19"/>
                      <a:pt x="130" y="19"/>
                    </a:cubicBezTo>
                    <a:moveTo>
                      <a:pt x="62" y="42"/>
                    </a:moveTo>
                    <a:cubicBezTo>
                      <a:pt x="62" y="43"/>
                      <a:pt x="62" y="43"/>
                      <a:pt x="62" y="43"/>
                    </a:cubicBezTo>
                    <a:cubicBezTo>
                      <a:pt x="64" y="43"/>
                      <a:pt x="66" y="44"/>
                      <a:pt x="68" y="43"/>
                    </a:cubicBezTo>
                    <a:cubicBezTo>
                      <a:pt x="68" y="43"/>
                      <a:pt x="68" y="43"/>
                      <a:pt x="68" y="43"/>
                    </a:cubicBezTo>
                    <a:lnTo>
                      <a:pt x="62" y="42"/>
                    </a:lnTo>
                    <a:close/>
                  </a:path>
                </a:pathLst>
              </a:custGeom>
              <a:solidFill>
                <a:srgbClr val="214B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57" y="740"/>
                <a:ext cx="129" cy="17"/>
              </a:xfrm>
              <a:custGeom>
                <a:avLst/>
                <a:gdLst>
                  <a:gd name="T0" fmla="*/ 22 w 158"/>
                  <a:gd name="T1" fmla="*/ 17 h 21"/>
                  <a:gd name="T2" fmla="*/ 39 w 158"/>
                  <a:gd name="T3" fmla="*/ 15 h 21"/>
                  <a:gd name="T4" fmla="*/ 84 w 158"/>
                  <a:gd name="T5" fmla="*/ 10 h 21"/>
                  <a:gd name="T6" fmla="*/ 147 w 158"/>
                  <a:gd name="T7" fmla="*/ 14 h 21"/>
                  <a:gd name="T8" fmla="*/ 158 w 158"/>
                  <a:gd name="T9" fmla="*/ 14 h 21"/>
                  <a:gd name="T10" fmla="*/ 158 w 158"/>
                  <a:gd name="T11" fmla="*/ 13 h 21"/>
                  <a:gd name="T12" fmla="*/ 154 w 158"/>
                  <a:gd name="T13" fmla="*/ 12 h 21"/>
                  <a:gd name="T14" fmla="*/ 131 w 158"/>
                  <a:gd name="T15" fmla="*/ 7 h 21"/>
                  <a:gd name="T16" fmla="*/ 119 w 158"/>
                  <a:gd name="T17" fmla="*/ 3 h 21"/>
                  <a:gd name="T18" fmla="*/ 78 w 158"/>
                  <a:gd name="T19" fmla="*/ 0 h 21"/>
                  <a:gd name="T20" fmla="*/ 35 w 158"/>
                  <a:gd name="T21" fmla="*/ 5 h 21"/>
                  <a:gd name="T22" fmla="*/ 23 w 158"/>
                  <a:gd name="T23" fmla="*/ 9 h 21"/>
                  <a:gd name="T24" fmla="*/ 4 w 158"/>
                  <a:gd name="T25" fmla="*/ 17 h 21"/>
                  <a:gd name="T26" fmla="*/ 0 w 158"/>
                  <a:gd name="T27" fmla="*/ 21 h 21"/>
                  <a:gd name="T28" fmla="*/ 4 w 158"/>
                  <a:gd name="T29" fmla="*/ 21 h 21"/>
                  <a:gd name="T30" fmla="*/ 22 w 158"/>
                  <a:gd name="T31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21">
                    <a:moveTo>
                      <a:pt x="22" y="17"/>
                    </a:moveTo>
                    <a:cubicBezTo>
                      <a:pt x="28" y="16"/>
                      <a:pt x="33" y="15"/>
                      <a:pt x="39" y="15"/>
                    </a:cubicBezTo>
                    <a:cubicBezTo>
                      <a:pt x="54" y="12"/>
                      <a:pt x="69" y="11"/>
                      <a:pt x="84" y="10"/>
                    </a:cubicBezTo>
                    <a:cubicBezTo>
                      <a:pt x="105" y="8"/>
                      <a:pt x="126" y="11"/>
                      <a:pt x="147" y="14"/>
                    </a:cubicBezTo>
                    <a:cubicBezTo>
                      <a:pt x="151" y="15"/>
                      <a:pt x="155" y="15"/>
                      <a:pt x="158" y="14"/>
                    </a:cubicBezTo>
                    <a:cubicBezTo>
                      <a:pt x="158" y="13"/>
                      <a:pt x="158" y="13"/>
                      <a:pt x="158" y="13"/>
                    </a:cubicBezTo>
                    <a:cubicBezTo>
                      <a:pt x="157" y="12"/>
                      <a:pt x="155" y="12"/>
                      <a:pt x="154" y="12"/>
                    </a:cubicBezTo>
                    <a:cubicBezTo>
                      <a:pt x="146" y="12"/>
                      <a:pt x="139" y="9"/>
                      <a:pt x="131" y="7"/>
                    </a:cubicBezTo>
                    <a:cubicBezTo>
                      <a:pt x="127" y="6"/>
                      <a:pt x="123" y="4"/>
                      <a:pt x="119" y="3"/>
                    </a:cubicBezTo>
                    <a:cubicBezTo>
                      <a:pt x="105" y="0"/>
                      <a:pt x="92" y="0"/>
                      <a:pt x="78" y="0"/>
                    </a:cubicBezTo>
                    <a:cubicBezTo>
                      <a:pt x="64" y="0"/>
                      <a:pt x="49" y="2"/>
                      <a:pt x="35" y="5"/>
                    </a:cubicBezTo>
                    <a:cubicBezTo>
                      <a:pt x="31" y="6"/>
                      <a:pt x="27" y="8"/>
                      <a:pt x="23" y="9"/>
                    </a:cubicBezTo>
                    <a:cubicBezTo>
                      <a:pt x="17" y="12"/>
                      <a:pt x="11" y="16"/>
                      <a:pt x="4" y="17"/>
                    </a:cubicBezTo>
                    <a:cubicBezTo>
                      <a:pt x="2" y="17"/>
                      <a:pt x="1" y="19"/>
                      <a:pt x="0" y="21"/>
                    </a:cubicBezTo>
                    <a:cubicBezTo>
                      <a:pt x="2" y="21"/>
                      <a:pt x="3" y="21"/>
                      <a:pt x="4" y="21"/>
                    </a:cubicBezTo>
                    <a:cubicBezTo>
                      <a:pt x="10" y="19"/>
                      <a:pt x="16" y="18"/>
                      <a:pt x="22" y="17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9" y="587"/>
                <a:ext cx="126" cy="125"/>
              </a:xfrm>
              <a:custGeom>
                <a:avLst/>
                <a:gdLst>
                  <a:gd name="T0" fmla="*/ 7 w 155"/>
                  <a:gd name="T1" fmla="*/ 152 h 154"/>
                  <a:gd name="T2" fmla="*/ 10 w 155"/>
                  <a:gd name="T3" fmla="*/ 151 h 154"/>
                  <a:gd name="T4" fmla="*/ 45 w 155"/>
                  <a:gd name="T5" fmla="*/ 140 h 154"/>
                  <a:gd name="T6" fmla="*/ 82 w 155"/>
                  <a:gd name="T7" fmla="*/ 122 h 154"/>
                  <a:gd name="T8" fmla="*/ 119 w 155"/>
                  <a:gd name="T9" fmla="*/ 92 h 154"/>
                  <a:gd name="T10" fmla="*/ 133 w 155"/>
                  <a:gd name="T11" fmla="*/ 76 h 154"/>
                  <a:gd name="T12" fmla="*/ 152 w 155"/>
                  <a:gd name="T13" fmla="*/ 33 h 154"/>
                  <a:gd name="T14" fmla="*/ 155 w 155"/>
                  <a:gd name="T15" fmla="*/ 14 h 154"/>
                  <a:gd name="T16" fmla="*/ 143 w 155"/>
                  <a:gd name="T17" fmla="*/ 1 h 154"/>
                  <a:gd name="T18" fmla="*/ 135 w 155"/>
                  <a:gd name="T19" fmla="*/ 2 h 154"/>
                  <a:gd name="T20" fmla="*/ 118 w 155"/>
                  <a:gd name="T21" fmla="*/ 8 h 154"/>
                  <a:gd name="T22" fmla="*/ 104 w 155"/>
                  <a:gd name="T23" fmla="*/ 15 h 154"/>
                  <a:gd name="T24" fmla="*/ 71 w 155"/>
                  <a:gd name="T25" fmla="*/ 39 h 154"/>
                  <a:gd name="T26" fmla="*/ 47 w 155"/>
                  <a:gd name="T27" fmla="*/ 59 h 154"/>
                  <a:gd name="T28" fmla="*/ 23 w 155"/>
                  <a:gd name="T29" fmla="*/ 89 h 154"/>
                  <a:gd name="T30" fmla="*/ 4 w 155"/>
                  <a:gd name="T31" fmla="*/ 130 h 154"/>
                  <a:gd name="T32" fmla="*/ 0 w 155"/>
                  <a:gd name="T33" fmla="*/ 154 h 154"/>
                  <a:gd name="T34" fmla="*/ 7 w 155"/>
                  <a:gd name="T35" fmla="*/ 1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5" h="154">
                    <a:moveTo>
                      <a:pt x="7" y="152"/>
                    </a:moveTo>
                    <a:cubicBezTo>
                      <a:pt x="8" y="151"/>
                      <a:pt x="9" y="151"/>
                      <a:pt x="10" y="151"/>
                    </a:cubicBezTo>
                    <a:cubicBezTo>
                      <a:pt x="22" y="148"/>
                      <a:pt x="33" y="144"/>
                      <a:pt x="45" y="140"/>
                    </a:cubicBezTo>
                    <a:cubicBezTo>
                      <a:pt x="58" y="135"/>
                      <a:pt x="70" y="129"/>
                      <a:pt x="82" y="122"/>
                    </a:cubicBezTo>
                    <a:cubicBezTo>
                      <a:pt x="96" y="113"/>
                      <a:pt x="108" y="103"/>
                      <a:pt x="119" y="92"/>
                    </a:cubicBezTo>
                    <a:cubicBezTo>
                      <a:pt x="124" y="87"/>
                      <a:pt x="129" y="82"/>
                      <a:pt x="133" y="76"/>
                    </a:cubicBezTo>
                    <a:cubicBezTo>
                      <a:pt x="142" y="63"/>
                      <a:pt x="149" y="49"/>
                      <a:pt x="152" y="33"/>
                    </a:cubicBezTo>
                    <a:cubicBezTo>
                      <a:pt x="154" y="27"/>
                      <a:pt x="154" y="20"/>
                      <a:pt x="155" y="14"/>
                    </a:cubicBezTo>
                    <a:cubicBezTo>
                      <a:pt x="155" y="5"/>
                      <a:pt x="150" y="2"/>
                      <a:pt x="143" y="1"/>
                    </a:cubicBezTo>
                    <a:cubicBezTo>
                      <a:pt x="140" y="0"/>
                      <a:pt x="137" y="1"/>
                      <a:pt x="135" y="2"/>
                    </a:cubicBezTo>
                    <a:cubicBezTo>
                      <a:pt x="129" y="4"/>
                      <a:pt x="123" y="6"/>
                      <a:pt x="118" y="8"/>
                    </a:cubicBezTo>
                    <a:cubicBezTo>
                      <a:pt x="113" y="10"/>
                      <a:pt x="108" y="12"/>
                      <a:pt x="104" y="15"/>
                    </a:cubicBezTo>
                    <a:cubicBezTo>
                      <a:pt x="92" y="23"/>
                      <a:pt x="81" y="31"/>
                      <a:pt x="71" y="39"/>
                    </a:cubicBezTo>
                    <a:cubicBezTo>
                      <a:pt x="63" y="46"/>
                      <a:pt x="55" y="53"/>
                      <a:pt x="47" y="59"/>
                    </a:cubicBezTo>
                    <a:cubicBezTo>
                      <a:pt x="38" y="68"/>
                      <a:pt x="30" y="78"/>
                      <a:pt x="23" y="89"/>
                    </a:cubicBezTo>
                    <a:cubicBezTo>
                      <a:pt x="15" y="102"/>
                      <a:pt x="8" y="115"/>
                      <a:pt x="4" y="130"/>
                    </a:cubicBezTo>
                    <a:cubicBezTo>
                      <a:pt x="1" y="138"/>
                      <a:pt x="0" y="145"/>
                      <a:pt x="0" y="154"/>
                    </a:cubicBezTo>
                    <a:cubicBezTo>
                      <a:pt x="3" y="154"/>
                      <a:pt x="5" y="153"/>
                      <a:pt x="7" y="152"/>
                    </a:cubicBezTo>
                  </a:path>
                </a:pathLst>
              </a:custGeom>
              <a:solidFill>
                <a:srgbClr val="485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69" y="606"/>
                <a:ext cx="115" cy="104"/>
              </a:xfrm>
              <a:custGeom>
                <a:avLst/>
                <a:gdLst>
                  <a:gd name="T0" fmla="*/ 102 w 141"/>
                  <a:gd name="T1" fmla="*/ 13 h 129"/>
                  <a:gd name="T2" fmla="*/ 120 w 141"/>
                  <a:gd name="T3" fmla="*/ 10 h 129"/>
                  <a:gd name="T4" fmla="*/ 115 w 141"/>
                  <a:gd name="T5" fmla="*/ 15 h 129"/>
                  <a:gd name="T6" fmla="*/ 117 w 141"/>
                  <a:gd name="T7" fmla="*/ 28 h 129"/>
                  <a:gd name="T8" fmla="*/ 113 w 141"/>
                  <a:gd name="T9" fmla="*/ 45 h 129"/>
                  <a:gd name="T10" fmla="*/ 131 w 141"/>
                  <a:gd name="T11" fmla="*/ 23 h 129"/>
                  <a:gd name="T12" fmla="*/ 123 w 141"/>
                  <a:gd name="T13" fmla="*/ 45 h 129"/>
                  <a:gd name="T14" fmla="*/ 129 w 141"/>
                  <a:gd name="T15" fmla="*/ 38 h 129"/>
                  <a:gd name="T16" fmla="*/ 132 w 141"/>
                  <a:gd name="T17" fmla="*/ 36 h 129"/>
                  <a:gd name="T18" fmla="*/ 103 w 141"/>
                  <a:gd name="T19" fmla="*/ 70 h 129"/>
                  <a:gd name="T20" fmla="*/ 119 w 141"/>
                  <a:gd name="T21" fmla="*/ 58 h 129"/>
                  <a:gd name="T22" fmla="*/ 126 w 141"/>
                  <a:gd name="T23" fmla="*/ 51 h 129"/>
                  <a:gd name="T24" fmla="*/ 131 w 141"/>
                  <a:gd name="T25" fmla="*/ 44 h 129"/>
                  <a:gd name="T26" fmla="*/ 99 w 141"/>
                  <a:gd name="T27" fmla="*/ 82 h 129"/>
                  <a:gd name="T28" fmla="*/ 15 w 141"/>
                  <a:gd name="T29" fmla="*/ 124 h 129"/>
                  <a:gd name="T30" fmla="*/ 16 w 141"/>
                  <a:gd name="T31" fmla="*/ 122 h 129"/>
                  <a:gd name="T32" fmla="*/ 5 w 141"/>
                  <a:gd name="T33" fmla="*/ 122 h 129"/>
                  <a:gd name="T34" fmla="*/ 4 w 141"/>
                  <a:gd name="T35" fmla="*/ 111 h 129"/>
                  <a:gd name="T36" fmla="*/ 10 w 141"/>
                  <a:gd name="T37" fmla="*/ 92 h 129"/>
                  <a:gd name="T38" fmla="*/ 43 w 141"/>
                  <a:gd name="T39" fmla="*/ 52 h 129"/>
                  <a:gd name="T40" fmla="*/ 43 w 141"/>
                  <a:gd name="T41" fmla="*/ 46 h 129"/>
                  <a:gd name="T42" fmla="*/ 106 w 141"/>
                  <a:gd name="T43" fmla="*/ 0 h 129"/>
                  <a:gd name="T44" fmla="*/ 87 w 141"/>
                  <a:gd name="T45" fmla="*/ 16 h 129"/>
                  <a:gd name="T46" fmla="*/ 46 w 141"/>
                  <a:gd name="T47" fmla="*/ 52 h 129"/>
                  <a:gd name="T48" fmla="*/ 60 w 141"/>
                  <a:gd name="T49" fmla="*/ 57 h 129"/>
                  <a:gd name="T50" fmla="*/ 51 w 141"/>
                  <a:gd name="T51" fmla="*/ 71 h 129"/>
                  <a:gd name="T52" fmla="*/ 108 w 141"/>
                  <a:gd name="T53" fmla="*/ 25 h 129"/>
                  <a:gd name="T54" fmla="*/ 104 w 141"/>
                  <a:gd name="T55" fmla="*/ 32 h 129"/>
                  <a:gd name="T56" fmla="*/ 64 w 141"/>
                  <a:gd name="T57" fmla="*/ 46 h 129"/>
                  <a:gd name="T58" fmla="*/ 116 w 141"/>
                  <a:gd name="T59" fmla="*/ 63 h 129"/>
                  <a:gd name="T60" fmla="*/ 17 w 141"/>
                  <a:gd name="T61" fmla="*/ 88 h 129"/>
                  <a:gd name="T62" fmla="*/ 101 w 141"/>
                  <a:gd name="T63" fmla="*/ 54 h 129"/>
                  <a:gd name="T64" fmla="*/ 115 w 141"/>
                  <a:gd name="T65" fmla="*/ 39 h 129"/>
                  <a:gd name="T66" fmla="*/ 18 w 141"/>
                  <a:gd name="T67" fmla="*/ 116 h 129"/>
                  <a:gd name="T68" fmla="*/ 18 w 141"/>
                  <a:gd name="T69" fmla="*/ 116 h 129"/>
                  <a:gd name="T70" fmla="*/ 108 w 141"/>
                  <a:gd name="T71" fmla="*/ 30 h 129"/>
                  <a:gd name="T72" fmla="*/ 119 w 141"/>
                  <a:gd name="T73" fmla="*/ 20 h 129"/>
                  <a:gd name="T74" fmla="*/ 96 w 141"/>
                  <a:gd name="T75" fmla="*/ 45 h 129"/>
                  <a:gd name="T76" fmla="*/ 105 w 141"/>
                  <a:gd name="T77" fmla="*/ 38 h 129"/>
                  <a:gd name="T78" fmla="*/ 113 w 141"/>
                  <a:gd name="T79" fmla="*/ 52 h 129"/>
                  <a:gd name="T80" fmla="*/ 66 w 141"/>
                  <a:gd name="T81" fmla="*/ 75 h 129"/>
                  <a:gd name="T82" fmla="*/ 20 w 141"/>
                  <a:gd name="T83" fmla="*/ 88 h 129"/>
                  <a:gd name="T84" fmla="*/ 31 w 141"/>
                  <a:gd name="T85" fmla="*/ 83 h 129"/>
                  <a:gd name="T86" fmla="*/ 48 w 141"/>
                  <a:gd name="T87" fmla="*/ 92 h 129"/>
                  <a:gd name="T88" fmla="*/ 10 w 141"/>
                  <a:gd name="T89" fmla="*/ 92 h 129"/>
                  <a:gd name="T90" fmla="*/ 10 w 141"/>
                  <a:gd name="T91" fmla="*/ 92 h 129"/>
                  <a:gd name="T92" fmla="*/ 106 w 141"/>
                  <a:gd name="T93" fmla="*/ 32 h 129"/>
                  <a:gd name="T94" fmla="*/ 7 w 141"/>
                  <a:gd name="T95" fmla="*/ 121 h 129"/>
                  <a:gd name="T96" fmla="*/ 56 w 141"/>
                  <a:gd name="T97" fmla="*/ 74 h 129"/>
                  <a:gd name="T98" fmla="*/ 23 w 141"/>
                  <a:gd name="T99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1" h="129">
                    <a:moveTo>
                      <a:pt x="46" y="52"/>
                    </a:moveTo>
                    <a:cubicBezTo>
                      <a:pt x="53" y="47"/>
                      <a:pt x="59" y="42"/>
                      <a:pt x="66" y="37"/>
                    </a:cubicBezTo>
                    <a:cubicBezTo>
                      <a:pt x="72" y="33"/>
                      <a:pt x="78" y="29"/>
                      <a:pt x="85" y="24"/>
                    </a:cubicBezTo>
                    <a:cubicBezTo>
                      <a:pt x="90" y="21"/>
                      <a:pt x="96" y="17"/>
                      <a:pt x="102" y="13"/>
                    </a:cubicBezTo>
                    <a:cubicBezTo>
                      <a:pt x="105" y="11"/>
                      <a:pt x="109" y="9"/>
                      <a:pt x="113" y="8"/>
                    </a:cubicBezTo>
                    <a:cubicBezTo>
                      <a:pt x="106" y="12"/>
                      <a:pt x="100" y="16"/>
                      <a:pt x="93" y="21"/>
                    </a:cubicBezTo>
                    <a:cubicBezTo>
                      <a:pt x="95" y="22"/>
                      <a:pt x="96" y="21"/>
                      <a:pt x="97" y="20"/>
                    </a:cubicBezTo>
                    <a:cubicBezTo>
                      <a:pt x="105" y="17"/>
                      <a:pt x="112" y="13"/>
                      <a:pt x="120" y="10"/>
                    </a:cubicBezTo>
                    <a:cubicBezTo>
                      <a:pt x="120" y="10"/>
                      <a:pt x="121" y="10"/>
                      <a:pt x="121" y="10"/>
                    </a:cubicBezTo>
                    <a:cubicBezTo>
                      <a:pt x="117" y="12"/>
                      <a:pt x="112" y="15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10" y="17"/>
                      <a:pt x="113" y="16"/>
                      <a:pt x="115" y="15"/>
                    </a:cubicBezTo>
                    <a:cubicBezTo>
                      <a:pt x="108" y="20"/>
                      <a:pt x="100" y="25"/>
                      <a:pt x="92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103" y="24"/>
                      <a:pt x="114" y="20"/>
                      <a:pt x="125" y="14"/>
                    </a:cubicBezTo>
                    <a:cubicBezTo>
                      <a:pt x="123" y="19"/>
                      <a:pt x="120" y="24"/>
                      <a:pt x="117" y="28"/>
                    </a:cubicBezTo>
                    <a:cubicBezTo>
                      <a:pt x="115" y="33"/>
                      <a:pt x="110" y="36"/>
                      <a:pt x="109" y="42"/>
                    </a:cubicBezTo>
                    <a:cubicBezTo>
                      <a:pt x="118" y="34"/>
                      <a:pt x="126" y="25"/>
                      <a:pt x="130" y="14"/>
                    </a:cubicBezTo>
                    <a:cubicBezTo>
                      <a:pt x="129" y="19"/>
                      <a:pt x="127" y="24"/>
                      <a:pt x="124" y="28"/>
                    </a:cubicBezTo>
                    <a:cubicBezTo>
                      <a:pt x="120" y="33"/>
                      <a:pt x="116" y="39"/>
                      <a:pt x="113" y="45"/>
                    </a:cubicBezTo>
                    <a:cubicBezTo>
                      <a:pt x="113" y="46"/>
                      <a:pt x="112" y="46"/>
                      <a:pt x="112" y="48"/>
                    </a:cubicBezTo>
                    <a:cubicBezTo>
                      <a:pt x="116" y="44"/>
                      <a:pt x="120" y="40"/>
                      <a:pt x="123" y="36"/>
                    </a:cubicBezTo>
                    <a:cubicBezTo>
                      <a:pt x="125" y="32"/>
                      <a:pt x="128" y="27"/>
                      <a:pt x="130" y="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0" y="25"/>
                      <a:pt x="130" y="28"/>
                      <a:pt x="128" y="29"/>
                    </a:cubicBezTo>
                    <a:cubicBezTo>
                      <a:pt x="126" y="34"/>
                      <a:pt x="123" y="38"/>
                      <a:pt x="120" y="43"/>
                    </a:cubicBezTo>
                    <a:cubicBezTo>
                      <a:pt x="118" y="46"/>
                      <a:pt x="116" y="50"/>
                      <a:pt x="114" y="53"/>
                    </a:cubicBezTo>
                    <a:cubicBezTo>
                      <a:pt x="118" y="51"/>
                      <a:pt x="121" y="49"/>
                      <a:pt x="123" y="45"/>
                    </a:cubicBezTo>
                    <a:cubicBezTo>
                      <a:pt x="125" y="42"/>
                      <a:pt x="127" y="39"/>
                      <a:pt x="128" y="35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29" y="36"/>
                      <a:pt x="128" y="37"/>
                      <a:pt x="128" y="37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30" y="35"/>
                      <a:pt x="132" y="32"/>
                      <a:pt x="133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3" y="31"/>
                      <a:pt x="132" y="33"/>
                      <a:pt x="131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4" y="32"/>
                      <a:pt x="137" y="27"/>
                      <a:pt x="139" y="23"/>
                    </a:cubicBezTo>
                    <a:cubicBezTo>
                      <a:pt x="137" y="29"/>
                      <a:pt x="135" y="34"/>
                      <a:pt x="132" y="38"/>
                    </a:cubicBezTo>
                    <a:cubicBezTo>
                      <a:pt x="126" y="45"/>
                      <a:pt x="121" y="52"/>
                      <a:pt x="115" y="58"/>
                    </a:cubicBezTo>
                    <a:cubicBezTo>
                      <a:pt x="111" y="62"/>
                      <a:pt x="107" y="66"/>
                      <a:pt x="103" y="70"/>
                    </a:cubicBezTo>
                    <a:cubicBezTo>
                      <a:pt x="102" y="71"/>
                      <a:pt x="101" y="72"/>
                      <a:pt x="100" y="73"/>
                    </a:cubicBezTo>
                    <a:cubicBezTo>
                      <a:pt x="101" y="73"/>
                      <a:pt x="101" y="73"/>
                      <a:pt x="101" y="73"/>
                    </a:cubicBezTo>
                    <a:cubicBezTo>
                      <a:pt x="104" y="71"/>
                      <a:pt x="107" y="68"/>
                      <a:pt x="110" y="66"/>
                    </a:cubicBezTo>
                    <a:cubicBezTo>
                      <a:pt x="113" y="63"/>
                      <a:pt x="116" y="60"/>
                      <a:pt x="119" y="58"/>
                    </a:cubicBezTo>
                    <a:cubicBezTo>
                      <a:pt x="122" y="56"/>
                      <a:pt x="124" y="53"/>
                      <a:pt x="125" y="50"/>
                    </a:cubicBezTo>
                    <a:cubicBezTo>
                      <a:pt x="125" y="48"/>
                      <a:pt x="126" y="47"/>
                      <a:pt x="128" y="46"/>
                    </a:cubicBezTo>
                    <a:cubicBezTo>
                      <a:pt x="127" y="47"/>
                      <a:pt x="126" y="49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49"/>
                      <a:pt x="129" y="48"/>
                      <a:pt x="129" y="46"/>
                    </a:cubicBezTo>
                    <a:cubicBezTo>
                      <a:pt x="130" y="44"/>
                      <a:pt x="131" y="43"/>
                      <a:pt x="132" y="41"/>
                    </a:cubicBezTo>
                    <a:cubicBezTo>
                      <a:pt x="133" y="41"/>
                      <a:pt x="133" y="41"/>
                      <a:pt x="133" y="41"/>
                    </a:cubicBezTo>
                    <a:cubicBezTo>
                      <a:pt x="132" y="42"/>
                      <a:pt x="132" y="43"/>
                      <a:pt x="131" y="44"/>
                    </a:cubicBezTo>
                    <a:cubicBezTo>
                      <a:pt x="136" y="40"/>
                      <a:pt x="137" y="34"/>
                      <a:pt x="141" y="30"/>
                    </a:cubicBezTo>
                    <a:cubicBezTo>
                      <a:pt x="138" y="36"/>
                      <a:pt x="136" y="42"/>
                      <a:pt x="131" y="47"/>
                    </a:cubicBezTo>
                    <a:cubicBezTo>
                      <a:pt x="128" y="52"/>
                      <a:pt x="124" y="58"/>
                      <a:pt x="120" y="62"/>
                    </a:cubicBezTo>
                    <a:cubicBezTo>
                      <a:pt x="114" y="69"/>
                      <a:pt x="106" y="75"/>
                      <a:pt x="99" y="82"/>
                    </a:cubicBezTo>
                    <a:cubicBezTo>
                      <a:pt x="87" y="93"/>
                      <a:pt x="72" y="102"/>
                      <a:pt x="57" y="111"/>
                    </a:cubicBezTo>
                    <a:cubicBezTo>
                      <a:pt x="54" y="113"/>
                      <a:pt x="51" y="114"/>
                      <a:pt x="47" y="115"/>
                    </a:cubicBezTo>
                    <a:cubicBezTo>
                      <a:pt x="42" y="117"/>
                      <a:pt x="38" y="119"/>
                      <a:pt x="33" y="120"/>
                    </a:cubicBezTo>
                    <a:cubicBezTo>
                      <a:pt x="27" y="122"/>
                      <a:pt x="21" y="123"/>
                      <a:pt x="15" y="124"/>
                    </a:cubicBezTo>
                    <a:cubicBezTo>
                      <a:pt x="26" y="119"/>
                      <a:pt x="37" y="114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6" y="110"/>
                      <a:pt x="44" y="111"/>
                      <a:pt x="42" y="112"/>
                    </a:cubicBezTo>
                    <a:cubicBezTo>
                      <a:pt x="33" y="115"/>
                      <a:pt x="25" y="118"/>
                      <a:pt x="16" y="122"/>
                    </a:cubicBezTo>
                    <a:cubicBezTo>
                      <a:pt x="12" y="124"/>
                      <a:pt x="8" y="126"/>
                      <a:pt x="4" y="128"/>
                    </a:cubicBezTo>
                    <a:cubicBezTo>
                      <a:pt x="3" y="128"/>
                      <a:pt x="2" y="128"/>
                      <a:pt x="1" y="129"/>
                    </a:cubicBezTo>
                    <a:cubicBezTo>
                      <a:pt x="0" y="127"/>
                      <a:pt x="0" y="125"/>
                      <a:pt x="2" y="124"/>
                    </a:cubicBezTo>
                    <a:cubicBezTo>
                      <a:pt x="3" y="124"/>
                      <a:pt x="4" y="123"/>
                      <a:pt x="5" y="122"/>
                    </a:cubicBezTo>
                    <a:cubicBezTo>
                      <a:pt x="5" y="121"/>
                      <a:pt x="5" y="121"/>
                      <a:pt x="5" y="121"/>
                    </a:cubicBezTo>
                    <a:cubicBezTo>
                      <a:pt x="3" y="122"/>
                      <a:pt x="2" y="122"/>
                      <a:pt x="1" y="123"/>
                    </a:cubicBezTo>
                    <a:cubicBezTo>
                      <a:pt x="1" y="121"/>
                      <a:pt x="1" y="119"/>
                      <a:pt x="2" y="116"/>
                    </a:cubicBezTo>
                    <a:cubicBezTo>
                      <a:pt x="2" y="115"/>
                      <a:pt x="3" y="113"/>
                      <a:pt x="4" y="111"/>
                    </a:cubicBezTo>
                    <a:cubicBezTo>
                      <a:pt x="5" y="109"/>
                      <a:pt x="7" y="108"/>
                      <a:pt x="8" y="107"/>
                    </a:cubicBezTo>
                    <a:cubicBezTo>
                      <a:pt x="7" y="107"/>
                      <a:pt x="6" y="107"/>
                      <a:pt x="5" y="108"/>
                    </a:cubicBezTo>
                    <a:cubicBezTo>
                      <a:pt x="5" y="107"/>
                      <a:pt x="5" y="106"/>
                      <a:pt x="5" y="106"/>
                    </a:cubicBezTo>
                    <a:cubicBezTo>
                      <a:pt x="7" y="101"/>
                      <a:pt x="8" y="97"/>
                      <a:pt x="10" y="92"/>
                    </a:cubicBezTo>
                    <a:cubicBezTo>
                      <a:pt x="11" y="89"/>
                      <a:pt x="13" y="86"/>
                      <a:pt x="15" y="83"/>
                    </a:cubicBezTo>
                    <a:cubicBezTo>
                      <a:pt x="21" y="76"/>
                      <a:pt x="27" y="70"/>
                      <a:pt x="34" y="63"/>
                    </a:cubicBezTo>
                    <a:cubicBezTo>
                      <a:pt x="37" y="59"/>
                      <a:pt x="40" y="56"/>
                      <a:pt x="4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31" y="62"/>
                      <a:pt x="22" y="74"/>
                      <a:pt x="12" y="86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4" y="82"/>
                      <a:pt x="16" y="78"/>
                      <a:pt x="19" y="74"/>
                    </a:cubicBezTo>
                    <a:cubicBezTo>
                      <a:pt x="27" y="65"/>
                      <a:pt x="34" y="55"/>
                      <a:pt x="43" y="46"/>
                    </a:cubicBezTo>
                    <a:cubicBezTo>
                      <a:pt x="51" y="38"/>
                      <a:pt x="59" y="32"/>
                      <a:pt x="67" y="25"/>
                    </a:cubicBezTo>
                    <a:cubicBezTo>
                      <a:pt x="74" y="20"/>
                      <a:pt x="80" y="15"/>
                      <a:pt x="86" y="10"/>
                    </a:cubicBezTo>
                    <a:cubicBezTo>
                      <a:pt x="71" y="19"/>
                      <a:pt x="58" y="31"/>
                      <a:pt x="43" y="42"/>
                    </a:cubicBezTo>
                    <a:cubicBezTo>
                      <a:pt x="62" y="24"/>
                      <a:pt x="82" y="9"/>
                      <a:pt x="106" y="0"/>
                    </a:cubicBezTo>
                    <a:cubicBezTo>
                      <a:pt x="102" y="3"/>
                      <a:pt x="98" y="5"/>
                      <a:pt x="94" y="7"/>
                    </a:cubicBezTo>
                    <a:cubicBezTo>
                      <a:pt x="90" y="10"/>
                      <a:pt x="86" y="13"/>
                      <a:pt x="83" y="15"/>
                    </a:cubicBezTo>
                    <a:cubicBezTo>
                      <a:pt x="93" y="10"/>
                      <a:pt x="102" y="4"/>
                      <a:pt x="112" y="0"/>
                    </a:cubicBezTo>
                    <a:cubicBezTo>
                      <a:pt x="104" y="5"/>
                      <a:pt x="95" y="10"/>
                      <a:pt x="87" y="16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0" y="16"/>
                      <a:pt x="92" y="15"/>
                      <a:pt x="95" y="14"/>
                    </a:cubicBezTo>
                    <a:cubicBezTo>
                      <a:pt x="77" y="24"/>
                      <a:pt x="60" y="36"/>
                      <a:pt x="46" y="51"/>
                    </a:cubicBezTo>
                    <a:cubicBezTo>
                      <a:pt x="46" y="52"/>
                      <a:pt x="46" y="52"/>
                      <a:pt x="46" y="52"/>
                    </a:cubicBezTo>
                    <a:moveTo>
                      <a:pt x="97" y="31"/>
                    </a:move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31"/>
                      <a:pt x="94" y="31"/>
                      <a:pt x="94" y="32"/>
                    </a:cubicBezTo>
                    <a:cubicBezTo>
                      <a:pt x="83" y="40"/>
                      <a:pt x="71" y="49"/>
                      <a:pt x="60" y="57"/>
                    </a:cubicBezTo>
                    <a:cubicBezTo>
                      <a:pt x="53" y="63"/>
                      <a:pt x="47" y="70"/>
                      <a:pt x="41" y="77"/>
                    </a:cubicBezTo>
                    <a:cubicBezTo>
                      <a:pt x="41" y="78"/>
                      <a:pt x="40" y="78"/>
                      <a:pt x="39" y="7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4" y="77"/>
                      <a:pt x="48" y="75"/>
                      <a:pt x="51" y="71"/>
                    </a:cubicBezTo>
                    <a:cubicBezTo>
                      <a:pt x="52" y="70"/>
                      <a:pt x="52" y="69"/>
                      <a:pt x="53" y="68"/>
                    </a:cubicBezTo>
                    <a:cubicBezTo>
                      <a:pt x="61" y="58"/>
                      <a:pt x="71" y="51"/>
                      <a:pt x="81" y="43"/>
                    </a:cubicBezTo>
                    <a:cubicBezTo>
                      <a:pt x="86" y="39"/>
                      <a:pt x="91" y="35"/>
                      <a:pt x="97" y="31"/>
                    </a:cubicBezTo>
                    <a:moveTo>
                      <a:pt x="108" y="25"/>
                    </a:moveTo>
                    <a:cubicBezTo>
                      <a:pt x="100" y="28"/>
                      <a:pt x="61" y="61"/>
                      <a:pt x="58" y="66"/>
                    </a:cubicBezTo>
                    <a:cubicBezTo>
                      <a:pt x="59" y="65"/>
                      <a:pt x="59" y="65"/>
                      <a:pt x="60" y="64"/>
                    </a:cubicBezTo>
                    <a:cubicBezTo>
                      <a:pt x="69" y="57"/>
                      <a:pt x="78" y="50"/>
                      <a:pt x="87" y="43"/>
                    </a:cubicBezTo>
                    <a:cubicBezTo>
                      <a:pt x="92" y="39"/>
                      <a:pt x="98" y="35"/>
                      <a:pt x="104" y="32"/>
                    </a:cubicBezTo>
                    <a:cubicBezTo>
                      <a:pt x="106" y="30"/>
                      <a:pt x="107" y="28"/>
                      <a:pt x="108" y="25"/>
                    </a:cubicBezTo>
                    <a:moveTo>
                      <a:pt x="38" y="73"/>
                    </a:moveTo>
                    <a:cubicBezTo>
                      <a:pt x="58" y="54"/>
                      <a:pt x="78" y="37"/>
                      <a:pt x="100" y="21"/>
                    </a:cubicBezTo>
                    <a:cubicBezTo>
                      <a:pt x="87" y="28"/>
                      <a:pt x="76" y="37"/>
                      <a:pt x="64" y="46"/>
                    </a:cubicBezTo>
                    <a:cubicBezTo>
                      <a:pt x="54" y="54"/>
                      <a:pt x="45" y="62"/>
                      <a:pt x="38" y="73"/>
                    </a:cubicBezTo>
                    <a:moveTo>
                      <a:pt x="116" y="63"/>
                    </a:moveTo>
                    <a:cubicBezTo>
                      <a:pt x="100" y="75"/>
                      <a:pt x="84" y="88"/>
                      <a:pt x="67" y="101"/>
                    </a:cubicBezTo>
                    <a:cubicBezTo>
                      <a:pt x="85" y="90"/>
                      <a:pt x="102" y="78"/>
                      <a:pt x="116" y="63"/>
                    </a:cubicBezTo>
                    <a:moveTo>
                      <a:pt x="17" y="88"/>
                    </a:moveTo>
                    <a:cubicBezTo>
                      <a:pt x="25" y="79"/>
                      <a:pt x="33" y="69"/>
                      <a:pt x="41" y="61"/>
                    </a:cubicBezTo>
                    <a:cubicBezTo>
                      <a:pt x="50" y="52"/>
                      <a:pt x="60" y="45"/>
                      <a:pt x="70" y="36"/>
                    </a:cubicBezTo>
                    <a:cubicBezTo>
                      <a:pt x="49" y="51"/>
                      <a:pt x="30" y="67"/>
                      <a:pt x="17" y="88"/>
                    </a:cubicBezTo>
                    <a:moveTo>
                      <a:pt x="115" y="39"/>
                    </a:move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42"/>
                      <a:pt x="107" y="46"/>
                      <a:pt x="104" y="49"/>
                    </a:cubicBezTo>
                    <a:cubicBezTo>
                      <a:pt x="103" y="51"/>
                      <a:pt x="102" y="52"/>
                      <a:pt x="101" y="54"/>
                    </a:cubicBezTo>
                    <a:cubicBezTo>
                      <a:pt x="98" y="57"/>
                      <a:pt x="95" y="60"/>
                      <a:pt x="92" y="63"/>
                    </a:cubicBezTo>
                    <a:cubicBezTo>
                      <a:pt x="91" y="64"/>
                      <a:pt x="90" y="65"/>
                      <a:pt x="89" y="66"/>
                    </a:cubicBezTo>
                    <a:cubicBezTo>
                      <a:pt x="88" y="67"/>
                      <a:pt x="87" y="67"/>
                      <a:pt x="86" y="68"/>
                    </a:cubicBezTo>
                    <a:cubicBezTo>
                      <a:pt x="98" y="61"/>
                      <a:pt x="109" y="52"/>
                      <a:pt x="115" y="39"/>
                    </a:cubicBezTo>
                    <a:moveTo>
                      <a:pt x="94" y="42"/>
                    </a:moveTo>
                    <a:cubicBezTo>
                      <a:pt x="80" y="49"/>
                      <a:pt x="70" y="61"/>
                      <a:pt x="58" y="70"/>
                    </a:cubicBezTo>
                    <a:cubicBezTo>
                      <a:pt x="71" y="62"/>
                      <a:pt x="83" y="53"/>
                      <a:pt x="94" y="42"/>
                    </a:cubicBezTo>
                    <a:moveTo>
                      <a:pt x="18" y="116"/>
                    </a:moveTo>
                    <a:cubicBezTo>
                      <a:pt x="35" y="111"/>
                      <a:pt x="51" y="104"/>
                      <a:pt x="65" y="94"/>
                    </a:cubicBezTo>
                    <a:cubicBezTo>
                      <a:pt x="64" y="94"/>
                      <a:pt x="64" y="94"/>
                      <a:pt x="63" y="94"/>
                    </a:cubicBezTo>
                    <a:cubicBezTo>
                      <a:pt x="49" y="102"/>
                      <a:pt x="35" y="109"/>
                      <a:pt x="21" y="115"/>
                    </a:cubicBezTo>
                    <a:cubicBezTo>
                      <a:pt x="20" y="115"/>
                      <a:pt x="19" y="116"/>
                      <a:pt x="18" y="116"/>
                    </a:cubicBezTo>
                    <a:moveTo>
                      <a:pt x="117" y="25"/>
                    </a:moveTo>
                    <a:cubicBezTo>
                      <a:pt x="118" y="25"/>
                      <a:pt x="118" y="25"/>
                      <a:pt x="118" y="25"/>
                    </a:cubicBezTo>
                    <a:cubicBezTo>
                      <a:pt x="119" y="23"/>
                      <a:pt x="121" y="21"/>
                      <a:pt x="122" y="17"/>
                    </a:cubicBezTo>
                    <a:cubicBezTo>
                      <a:pt x="116" y="20"/>
                      <a:pt x="109" y="22"/>
                      <a:pt x="108" y="30"/>
                    </a:cubicBezTo>
                    <a:cubicBezTo>
                      <a:pt x="110" y="29"/>
                      <a:pt x="112" y="27"/>
                      <a:pt x="114" y="27"/>
                    </a:cubicBezTo>
                    <a:cubicBezTo>
                      <a:pt x="115" y="27"/>
                      <a:pt x="116" y="26"/>
                      <a:pt x="116" y="25"/>
                    </a:cubicBezTo>
                    <a:cubicBezTo>
                      <a:pt x="117" y="23"/>
                      <a:pt x="118" y="22"/>
                      <a:pt x="119" y="20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8" y="22"/>
                      <a:pt x="118" y="24"/>
                      <a:pt x="117" y="25"/>
                    </a:cubicBezTo>
                    <a:moveTo>
                      <a:pt x="110" y="33"/>
                    </a:moveTo>
                    <a:cubicBezTo>
                      <a:pt x="107" y="34"/>
                      <a:pt x="104" y="34"/>
                      <a:pt x="102" y="37"/>
                    </a:cubicBezTo>
                    <a:cubicBezTo>
                      <a:pt x="100" y="40"/>
                      <a:pt x="98" y="42"/>
                      <a:pt x="96" y="45"/>
                    </a:cubicBezTo>
                    <a:cubicBezTo>
                      <a:pt x="94" y="47"/>
                      <a:pt x="92" y="49"/>
                      <a:pt x="90" y="51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95" y="47"/>
                      <a:pt x="100" y="42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4" y="40"/>
                      <a:pt x="102" y="42"/>
                      <a:pt x="100" y="43"/>
                    </a:cubicBezTo>
                    <a:cubicBezTo>
                      <a:pt x="105" y="41"/>
                      <a:pt x="108" y="38"/>
                      <a:pt x="110" y="33"/>
                    </a:cubicBezTo>
                    <a:moveTo>
                      <a:pt x="92" y="71"/>
                    </a:moveTo>
                    <a:cubicBezTo>
                      <a:pt x="99" y="69"/>
                      <a:pt x="112" y="57"/>
                      <a:pt x="113" y="52"/>
                    </a:cubicBezTo>
                    <a:cubicBezTo>
                      <a:pt x="106" y="58"/>
                      <a:pt x="99" y="65"/>
                      <a:pt x="92" y="71"/>
                    </a:cubicBezTo>
                    <a:moveTo>
                      <a:pt x="66" y="75"/>
                    </a:moveTo>
                    <a:cubicBezTo>
                      <a:pt x="57" y="81"/>
                      <a:pt x="48" y="86"/>
                      <a:pt x="39" y="91"/>
                    </a:cubicBezTo>
                    <a:cubicBezTo>
                      <a:pt x="49" y="87"/>
                      <a:pt x="58" y="82"/>
                      <a:pt x="66" y="75"/>
                    </a:cubicBezTo>
                    <a:moveTo>
                      <a:pt x="39" y="66"/>
                    </a:moveTo>
                    <a:cubicBezTo>
                      <a:pt x="39" y="65"/>
                      <a:pt x="39" y="65"/>
                      <a:pt x="39" y="65"/>
                    </a:cubicBezTo>
                    <a:cubicBezTo>
                      <a:pt x="32" y="73"/>
                      <a:pt x="26" y="80"/>
                      <a:pt x="20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7" y="81"/>
                      <a:pt x="33" y="73"/>
                      <a:pt x="39" y="66"/>
                    </a:cubicBezTo>
                    <a:moveTo>
                      <a:pt x="43" y="71"/>
                    </a:moveTo>
                    <a:cubicBezTo>
                      <a:pt x="43" y="70"/>
                      <a:pt x="43" y="70"/>
                      <a:pt x="43" y="70"/>
                    </a:cubicBezTo>
                    <a:cubicBezTo>
                      <a:pt x="39" y="75"/>
                      <a:pt x="35" y="79"/>
                      <a:pt x="31" y="83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6" y="80"/>
                      <a:pt x="39" y="75"/>
                      <a:pt x="43" y="71"/>
                    </a:cubicBezTo>
                    <a:moveTo>
                      <a:pt x="48" y="91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54" y="88"/>
                      <a:pt x="60" y="84"/>
                      <a:pt x="66" y="81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59" y="84"/>
                      <a:pt x="53" y="88"/>
                      <a:pt x="48" y="91"/>
                    </a:cubicBezTo>
                    <a:moveTo>
                      <a:pt x="10" y="92"/>
                    </a:moveTo>
                    <a:cubicBezTo>
                      <a:pt x="11" y="93"/>
                      <a:pt x="11" y="93"/>
                      <a:pt x="11" y="93"/>
                    </a:cubicBezTo>
                    <a:cubicBezTo>
                      <a:pt x="14" y="90"/>
                      <a:pt x="15" y="87"/>
                      <a:pt x="18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6"/>
                      <a:pt x="13" y="89"/>
                      <a:pt x="10" y="92"/>
                    </a:cubicBezTo>
                    <a:moveTo>
                      <a:pt x="106" y="32"/>
                    </a:moveTo>
                    <a:cubicBezTo>
                      <a:pt x="106" y="33"/>
                      <a:pt x="106" y="33"/>
                      <a:pt x="106" y="33"/>
                    </a:cubicBezTo>
                    <a:cubicBezTo>
                      <a:pt x="108" y="32"/>
                      <a:pt x="111" y="33"/>
                      <a:pt x="111" y="29"/>
                    </a:cubicBezTo>
                    <a:cubicBezTo>
                      <a:pt x="109" y="30"/>
                      <a:pt x="107" y="31"/>
                      <a:pt x="106" y="32"/>
                    </a:cubicBezTo>
                    <a:moveTo>
                      <a:pt x="7" y="121"/>
                    </a:moveTo>
                    <a:cubicBezTo>
                      <a:pt x="7" y="122"/>
                      <a:pt x="7" y="122"/>
                      <a:pt x="7" y="122"/>
                    </a:cubicBezTo>
                    <a:cubicBezTo>
                      <a:pt x="9" y="121"/>
                      <a:pt x="12" y="121"/>
                      <a:pt x="12" y="118"/>
                    </a:cubicBezTo>
                    <a:cubicBezTo>
                      <a:pt x="11" y="119"/>
                      <a:pt x="9" y="120"/>
                      <a:pt x="7" y="121"/>
                    </a:cubicBezTo>
                    <a:moveTo>
                      <a:pt x="49" y="78"/>
                    </a:move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7"/>
                      <a:pt x="54" y="76"/>
                      <a:pt x="56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3" y="75"/>
                      <a:pt x="51" y="76"/>
                      <a:pt x="49" y="78"/>
                    </a:cubicBezTo>
                    <a:moveTo>
                      <a:pt x="29" y="98"/>
                    </a:moveTo>
                    <a:cubicBezTo>
                      <a:pt x="28" y="97"/>
                      <a:pt x="28" y="97"/>
                      <a:pt x="28" y="97"/>
                    </a:cubicBezTo>
                    <a:cubicBezTo>
                      <a:pt x="26" y="98"/>
                      <a:pt x="25" y="99"/>
                      <a:pt x="23" y="100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0"/>
                      <a:pt x="27" y="99"/>
                      <a:pt x="29" y="98"/>
                    </a:cubicBezTo>
                  </a:path>
                </a:pathLst>
              </a:custGeom>
              <a:solidFill>
                <a:srgbClr val="214B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74" y="616"/>
                <a:ext cx="93" cy="89"/>
              </a:xfrm>
              <a:custGeom>
                <a:avLst/>
                <a:gdLst>
                  <a:gd name="T0" fmla="*/ 26 w 114"/>
                  <a:gd name="T1" fmla="*/ 86 h 110"/>
                  <a:gd name="T2" fmla="*/ 47 w 114"/>
                  <a:gd name="T3" fmla="*/ 63 h 110"/>
                  <a:gd name="T4" fmla="*/ 71 w 114"/>
                  <a:gd name="T5" fmla="*/ 41 h 110"/>
                  <a:gd name="T6" fmla="*/ 104 w 114"/>
                  <a:gd name="T7" fmla="*/ 14 h 110"/>
                  <a:gd name="T8" fmla="*/ 109 w 114"/>
                  <a:gd name="T9" fmla="*/ 8 h 110"/>
                  <a:gd name="T10" fmla="*/ 114 w 114"/>
                  <a:gd name="T11" fmla="*/ 1 h 110"/>
                  <a:gd name="T12" fmla="*/ 113 w 114"/>
                  <a:gd name="T13" fmla="*/ 0 h 110"/>
                  <a:gd name="T14" fmla="*/ 105 w 114"/>
                  <a:gd name="T15" fmla="*/ 6 h 110"/>
                  <a:gd name="T16" fmla="*/ 85 w 114"/>
                  <a:gd name="T17" fmla="*/ 21 h 110"/>
                  <a:gd name="T18" fmla="*/ 49 w 114"/>
                  <a:gd name="T19" fmla="*/ 47 h 110"/>
                  <a:gd name="T20" fmla="*/ 32 w 114"/>
                  <a:gd name="T21" fmla="*/ 62 h 110"/>
                  <a:gd name="T22" fmla="*/ 13 w 114"/>
                  <a:gd name="T23" fmla="*/ 88 h 110"/>
                  <a:gd name="T24" fmla="*/ 1 w 114"/>
                  <a:gd name="T25" fmla="*/ 106 h 110"/>
                  <a:gd name="T26" fmla="*/ 1 w 114"/>
                  <a:gd name="T27" fmla="*/ 110 h 110"/>
                  <a:gd name="T28" fmla="*/ 6 w 114"/>
                  <a:gd name="T29" fmla="*/ 106 h 110"/>
                  <a:gd name="T30" fmla="*/ 26 w 114"/>
                  <a:gd name="T31" fmla="*/ 8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4" h="110">
                    <a:moveTo>
                      <a:pt x="26" y="86"/>
                    </a:moveTo>
                    <a:cubicBezTo>
                      <a:pt x="33" y="78"/>
                      <a:pt x="40" y="71"/>
                      <a:pt x="47" y="63"/>
                    </a:cubicBezTo>
                    <a:cubicBezTo>
                      <a:pt x="55" y="56"/>
                      <a:pt x="63" y="48"/>
                      <a:pt x="71" y="41"/>
                    </a:cubicBezTo>
                    <a:cubicBezTo>
                      <a:pt x="82" y="32"/>
                      <a:pt x="93" y="23"/>
                      <a:pt x="104" y="14"/>
                    </a:cubicBezTo>
                    <a:cubicBezTo>
                      <a:pt x="106" y="12"/>
                      <a:pt x="108" y="10"/>
                      <a:pt x="109" y="8"/>
                    </a:cubicBezTo>
                    <a:cubicBezTo>
                      <a:pt x="111" y="6"/>
                      <a:pt x="112" y="4"/>
                      <a:pt x="114" y="1"/>
                    </a:cubicBezTo>
                    <a:cubicBezTo>
                      <a:pt x="113" y="1"/>
                      <a:pt x="113" y="1"/>
                      <a:pt x="113" y="0"/>
                    </a:cubicBezTo>
                    <a:cubicBezTo>
                      <a:pt x="110" y="2"/>
                      <a:pt x="108" y="4"/>
                      <a:pt x="105" y="6"/>
                    </a:cubicBezTo>
                    <a:cubicBezTo>
                      <a:pt x="99" y="11"/>
                      <a:pt x="92" y="16"/>
                      <a:pt x="85" y="21"/>
                    </a:cubicBezTo>
                    <a:cubicBezTo>
                      <a:pt x="73" y="30"/>
                      <a:pt x="61" y="39"/>
                      <a:pt x="49" y="47"/>
                    </a:cubicBezTo>
                    <a:cubicBezTo>
                      <a:pt x="43" y="52"/>
                      <a:pt x="37" y="57"/>
                      <a:pt x="32" y="62"/>
                    </a:cubicBezTo>
                    <a:cubicBezTo>
                      <a:pt x="25" y="70"/>
                      <a:pt x="19" y="79"/>
                      <a:pt x="13" y="88"/>
                    </a:cubicBezTo>
                    <a:cubicBezTo>
                      <a:pt x="9" y="94"/>
                      <a:pt x="5" y="100"/>
                      <a:pt x="1" y="106"/>
                    </a:cubicBezTo>
                    <a:cubicBezTo>
                      <a:pt x="0" y="107"/>
                      <a:pt x="0" y="108"/>
                      <a:pt x="1" y="110"/>
                    </a:cubicBezTo>
                    <a:cubicBezTo>
                      <a:pt x="3" y="109"/>
                      <a:pt x="5" y="107"/>
                      <a:pt x="6" y="106"/>
                    </a:cubicBezTo>
                    <a:cubicBezTo>
                      <a:pt x="13" y="99"/>
                      <a:pt x="19" y="93"/>
                      <a:pt x="26" y="86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24" y="779"/>
                <a:ext cx="48" cy="49"/>
              </a:xfrm>
              <a:custGeom>
                <a:avLst/>
                <a:gdLst>
                  <a:gd name="T0" fmla="*/ 36 w 60"/>
                  <a:gd name="T1" fmla="*/ 0 h 61"/>
                  <a:gd name="T2" fmla="*/ 26 w 60"/>
                  <a:gd name="T3" fmla="*/ 2 h 61"/>
                  <a:gd name="T4" fmla="*/ 12 w 60"/>
                  <a:gd name="T5" fmla="*/ 6 h 61"/>
                  <a:gd name="T6" fmla="*/ 5 w 60"/>
                  <a:gd name="T7" fmla="*/ 6 h 61"/>
                  <a:gd name="T8" fmla="*/ 2 w 60"/>
                  <a:gd name="T9" fmla="*/ 6 h 61"/>
                  <a:gd name="T10" fmla="*/ 2 w 60"/>
                  <a:gd name="T11" fmla="*/ 11 h 61"/>
                  <a:gd name="T12" fmla="*/ 2 w 60"/>
                  <a:gd name="T13" fmla="*/ 22 h 61"/>
                  <a:gd name="T14" fmla="*/ 1 w 60"/>
                  <a:gd name="T15" fmla="*/ 26 h 61"/>
                  <a:gd name="T16" fmla="*/ 0 w 60"/>
                  <a:gd name="T17" fmla="*/ 38 h 61"/>
                  <a:gd name="T18" fmla="*/ 5 w 60"/>
                  <a:gd name="T19" fmla="*/ 49 h 61"/>
                  <a:gd name="T20" fmla="*/ 19 w 60"/>
                  <a:gd name="T21" fmla="*/ 59 h 61"/>
                  <a:gd name="T22" fmla="*/ 20 w 60"/>
                  <a:gd name="T23" fmla="*/ 59 h 61"/>
                  <a:gd name="T24" fmla="*/ 48 w 60"/>
                  <a:gd name="T25" fmla="*/ 57 h 61"/>
                  <a:gd name="T26" fmla="*/ 54 w 60"/>
                  <a:gd name="T27" fmla="*/ 53 h 61"/>
                  <a:gd name="T28" fmla="*/ 59 w 60"/>
                  <a:gd name="T29" fmla="*/ 36 h 61"/>
                  <a:gd name="T30" fmla="*/ 46 w 60"/>
                  <a:gd name="T31" fmla="*/ 5 h 61"/>
                  <a:gd name="T32" fmla="*/ 36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6" y="0"/>
                    </a:moveTo>
                    <a:cubicBezTo>
                      <a:pt x="33" y="0"/>
                      <a:pt x="29" y="1"/>
                      <a:pt x="26" y="2"/>
                    </a:cubicBezTo>
                    <a:cubicBezTo>
                      <a:pt x="22" y="3"/>
                      <a:pt x="17" y="5"/>
                      <a:pt x="12" y="6"/>
                    </a:cubicBezTo>
                    <a:cubicBezTo>
                      <a:pt x="10" y="7"/>
                      <a:pt x="7" y="7"/>
                      <a:pt x="5" y="6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8"/>
                      <a:pt x="1" y="9"/>
                      <a:pt x="2" y="11"/>
                    </a:cubicBezTo>
                    <a:cubicBezTo>
                      <a:pt x="3" y="15"/>
                      <a:pt x="3" y="18"/>
                      <a:pt x="2" y="22"/>
                    </a:cubicBezTo>
                    <a:cubicBezTo>
                      <a:pt x="2" y="23"/>
                      <a:pt x="1" y="24"/>
                      <a:pt x="1" y="26"/>
                    </a:cubicBezTo>
                    <a:cubicBezTo>
                      <a:pt x="1" y="30"/>
                      <a:pt x="0" y="34"/>
                      <a:pt x="0" y="38"/>
                    </a:cubicBezTo>
                    <a:cubicBezTo>
                      <a:pt x="0" y="42"/>
                      <a:pt x="2" y="46"/>
                      <a:pt x="5" y="49"/>
                    </a:cubicBezTo>
                    <a:cubicBezTo>
                      <a:pt x="9" y="53"/>
                      <a:pt x="14" y="56"/>
                      <a:pt x="19" y="59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30" y="60"/>
                      <a:pt x="39" y="61"/>
                      <a:pt x="48" y="57"/>
                    </a:cubicBezTo>
                    <a:cubicBezTo>
                      <a:pt x="51" y="56"/>
                      <a:pt x="53" y="55"/>
                      <a:pt x="54" y="53"/>
                    </a:cubicBezTo>
                    <a:cubicBezTo>
                      <a:pt x="58" y="48"/>
                      <a:pt x="60" y="42"/>
                      <a:pt x="59" y="36"/>
                    </a:cubicBezTo>
                    <a:cubicBezTo>
                      <a:pt x="57" y="25"/>
                      <a:pt x="53" y="14"/>
                      <a:pt x="46" y="5"/>
                    </a:cubicBezTo>
                    <a:cubicBezTo>
                      <a:pt x="44" y="2"/>
                      <a:pt x="40" y="0"/>
                      <a:pt x="36" y="0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24" y="779"/>
                <a:ext cx="44" cy="47"/>
              </a:xfrm>
              <a:custGeom>
                <a:avLst/>
                <a:gdLst>
                  <a:gd name="T0" fmla="*/ 32 w 54"/>
                  <a:gd name="T1" fmla="*/ 18 h 58"/>
                  <a:gd name="T2" fmla="*/ 39 w 54"/>
                  <a:gd name="T3" fmla="*/ 22 h 58"/>
                  <a:gd name="T4" fmla="*/ 47 w 54"/>
                  <a:gd name="T5" fmla="*/ 33 h 58"/>
                  <a:gd name="T6" fmla="*/ 42 w 54"/>
                  <a:gd name="T7" fmla="*/ 37 h 58"/>
                  <a:gd name="T8" fmla="*/ 38 w 54"/>
                  <a:gd name="T9" fmla="*/ 37 h 58"/>
                  <a:gd name="T10" fmla="*/ 29 w 54"/>
                  <a:gd name="T11" fmla="*/ 35 h 58"/>
                  <a:gd name="T12" fmla="*/ 40 w 54"/>
                  <a:gd name="T13" fmla="*/ 43 h 58"/>
                  <a:gd name="T14" fmla="*/ 33 w 54"/>
                  <a:gd name="T15" fmla="*/ 42 h 58"/>
                  <a:gd name="T16" fmla="*/ 21 w 54"/>
                  <a:gd name="T17" fmla="*/ 35 h 58"/>
                  <a:gd name="T18" fmla="*/ 27 w 54"/>
                  <a:gd name="T19" fmla="*/ 42 h 58"/>
                  <a:gd name="T20" fmla="*/ 20 w 54"/>
                  <a:gd name="T21" fmla="*/ 43 h 58"/>
                  <a:gd name="T22" fmla="*/ 22 w 54"/>
                  <a:gd name="T23" fmla="*/ 46 h 58"/>
                  <a:gd name="T24" fmla="*/ 26 w 54"/>
                  <a:gd name="T25" fmla="*/ 51 h 58"/>
                  <a:gd name="T26" fmla="*/ 19 w 54"/>
                  <a:gd name="T27" fmla="*/ 46 h 58"/>
                  <a:gd name="T28" fmla="*/ 10 w 54"/>
                  <a:gd name="T29" fmla="*/ 42 h 58"/>
                  <a:gd name="T30" fmla="*/ 19 w 54"/>
                  <a:gd name="T31" fmla="*/ 52 h 58"/>
                  <a:gd name="T32" fmla="*/ 27 w 54"/>
                  <a:gd name="T33" fmla="*/ 58 h 58"/>
                  <a:gd name="T34" fmla="*/ 23 w 54"/>
                  <a:gd name="T35" fmla="*/ 57 h 58"/>
                  <a:gd name="T36" fmla="*/ 13 w 54"/>
                  <a:gd name="T37" fmla="*/ 52 h 58"/>
                  <a:gd name="T38" fmla="*/ 3 w 54"/>
                  <a:gd name="T39" fmla="*/ 43 h 58"/>
                  <a:gd name="T40" fmla="*/ 7 w 54"/>
                  <a:gd name="T41" fmla="*/ 44 h 58"/>
                  <a:gd name="T42" fmla="*/ 4 w 54"/>
                  <a:gd name="T43" fmla="*/ 40 h 58"/>
                  <a:gd name="T44" fmla="*/ 1 w 54"/>
                  <a:gd name="T45" fmla="*/ 29 h 58"/>
                  <a:gd name="T46" fmla="*/ 5 w 54"/>
                  <a:gd name="T47" fmla="*/ 24 h 58"/>
                  <a:gd name="T48" fmla="*/ 5 w 54"/>
                  <a:gd name="T49" fmla="*/ 18 h 58"/>
                  <a:gd name="T50" fmla="*/ 2 w 54"/>
                  <a:gd name="T51" fmla="*/ 12 h 58"/>
                  <a:gd name="T52" fmla="*/ 5 w 54"/>
                  <a:gd name="T53" fmla="*/ 11 h 58"/>
                  <a:gd name="T54" fmla="*/ 0 w 54"/>
                  <a:gd name="T55" fmla="*/ 5 h 58"/>
                  <a:gd name="T56" fmla="*/ 10 w 54"/>
                  <a:gd name="T57" fmla="*/ 7 h 58"/>
                  <a:gd name="T58" fmla="*/ 21 w 54"/>
                  <a:gd name="T59" fmla="*/ 3 h 58"/>
                  <a:gd name="T60" fmla="*/ 30 w 54"/>
                  <a:gd name="T61" fmla="*/ 1 h 58"/>
                  <a:gd name="T62" fmla="*/ 39 w 54"/>
                  <a:gd name="T63" fmla="*/ 3 h 58"/>
                  <a:gd name="T64" fmla="*/ 47 w 54"/>
                  <a:gd name="T65" fmla="*/ 10 h 58"/>
                  <a:gd name="T66" fmla="*/ 49 w 54"/>
                  <a:gd name="T67" fmla="*/ 13 h 58"/>
                  <a:gd name="T68" fmla="*/ 42 w 54"/>
                  <a:gd name="T69" fmla="*/ 9 h 58"/>
                  <a:gd name="T70" fmla="*/ 47 w 54"/>
                  <a:gd name="T71" fmla="*/ 14 h 58"/>
                  <a:gd name="T72" fmla="*/ 54 w 54"/>
                  <a:gd name="T73" fmla="*/ 21 h 58"/>
                  <a:gd name="T74" fmla="*/ 42 w 54"/>
                  <a:gd name="T75" fmla="*/ 15 h 58"/>
                  <a:gd name="T76" fmla="*/ 36 w 54"/>
                  <a:gd name="T77" fmla="*/ 14 h 58"/>
                  <a:gd name="T78" fmla="*/ 47 w 54"/>
                  <a:gd name="T79" fmla="*/ 22 h 58"/>
                  <a:gd name="T80" fmla="*/ 43 w 54"/>
                  <a:gd name="T81" fmla="*/ 19 h 58"/>
                  <a:gd name="T82" fmla="*/ 44 w 54"/>
                  <a:gd name="T83" fmla="*/ 22 h 58"/>
                  <a:gd name="T84" fmla="*/ 39 w 54"/>
                  <a:gd name="T85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58">
                    <a:moveTo>
                      <a:pt x="40" y="21"/>
                    </a:moveTo>
                    <a:cubicBezTo>
                      <a:pt x="38" y="19"/>
                      <a:pt x="36" y="17"/>
                      <a:pt x="32" y="18"/>
                    </a:cubicBezTo>
                    <a:cubicBezTo>
                      <a:pt x="33" y="18"/>
                      <a:pt x="34" y="19"/>
                      <a:pt x="35" y="20"/>
                    </a:cubicBezTo>
                    <a:cubicBezTo>
                      <a:pt x="36" y="21"/>
                      <a:pt x="38" y="21"/>
                      <a:pt x="39" y="22"/>
                    </a:cubicBezTo>
                    <a:cubicBezTo>
                      <a:pt x="41" y="23"/>
                      <a:pt x="42" y="25"/>
                      <a:pt x="43" y="26"/>
                    </a:cubicBezTo>
                    <a:cubicBezTo>
                      <a:pt x="45" y="28"/>
                      <a:pt x="46" y="30"/>
                      <a:pt x="47" y="33"/>
                    </a:cubicBezTo>
                    <a:cubicBezTo>
                      <a:pt x="44" y="30"/>
                      <a:pt x="40" y="27"/>
                      <a:pt x="35" y="25"/>
                    </a:cubicBezTo>
                    <a:cubicBezTo>
                      <a:pt x="36" y="30"/>
                      <a:pt x="40" y="33"/>
                      <a:pt x="42" y="37"/>
                    </a:cubicBezTo>
                    <a:cubicBezTo>
                      <a:pt x="38" y="33"/>
                      <a:pt x="33" y="30"/>
                      <a:pt x="26" y="28"/>
                    </a:cubicBezTo>
                    <a:cubicBezTo>
                      <a:pt x="30" y="33"/>
                      <a:pt x="34" y="35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5" y="37"/>
                      <a:pt x="32" y="36"/>
                      <a:pt x="29" y="35"/>
                    </a:cubicBezTo>
                    <a:cubicBezTo>
                      <a:pt x="30" y="38"/>
                      <a:pt x="36" y="42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38" y="43"/>
                      <a:pt x="37" y="43"/>
                      <a:pt x="36" y="43"/>
                    </a:cubicBezTo>
                    <a:cubicBezTo>
                      <a:pt x="35" y="43"/>
                      <a:pt x="34" y="42"/>
                      <a:pt x="33" y="42"/>
                    </a:cubicBezTo>
                    <a:cubicBezTo>
                      <a:pt x="31" y="43"/>
                      <a:pt x="29" y="41"/>
                      <a:pt x="27" y="40"/>
                    </a:cubicBezTo>
                    <a:cubicBezTo>
                      <a:pt x="25" y="38"/>
                      <a:pt x="23" y="36"/>
                      <a:pt x="21" y="35"/>
                    </a:cubicBezTo>
                    <a:cubicBezTo>
                      <a:pt x="20" y="34"/>
                      <a:pt x="18" y="34"/>
                      <a:pt x="17" y="34"/>
                    </a:cubicBezTo>
                    <a:cubicBezTo>
                      <a:pt x="20" y="37"/>
                      <a:pt x="23" y="40"/>
                      <a:pt x="27" y="42"/>
                    </a:cubicBezTo>
                    <a:cubicBezTo>
                      <a:pt x="22" y="41"/>
                      <a:pt x="18" y="38"/>
                      <a:pt x="15" y="35"/>
                    </a:cubicBezTo>
                    <a:cubicBezTo>
                      <a:pt x="14" y="37"/>
                      <a:pt x="18" y="41"/>
                      <a:pt x="20" y="43"/>
                    </a:cubicBezTo>
                    <a:cubicBezTo>
                      <a:pt x="23" y="45"/>
                      <a:pt x="26" y="47"/>
                      <a:pt x="30" y="49"/>
                    </a:cubicBezTo>
                    <a:cubicBezTo>
                      <a:pt x="27" y="48"/>
                      <a:pt x="24" y="47"/>
                      <a:pt x="22" y="46"/>
                    </a:cubicBezTo>
                    <a:cubicBezTo>
                      <a:pt x="23" y="48"/>
                      <a:pt x="29" y="52"/>
                      <a:pt x="32" y="53"/>
                    </a:cubicBezTo>
                    <a:cubicBezTo>
                      <a:pt x="29" y="54"/>
                      <a:pt x="28" y="52"/>
                      <a:pt x="26" y="51"/>
                    </a:cubicBezTo>
                    <a:cubicBezTo>
                      <a:pt x="24" y="50"/>
                      <a:pt x="22" y="48"/>
                      <a:pt x="20" y="47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46"/>
                      <a:pt x="16" y="45"/>
                      <a:pt x="15" y="44"/>
                    </a:cubicBezTo>
                    <a:cubicBezTo>
                      <a:pt x="13" y="44"/>
                      <a:pt x="12" y="43"/>
                      <a:pt x="10" y="42"/>
                    </a:cubicBezTo>
                    <a:cubicBezTo>
                      <a:pt x="12" y="47"/>
                      <a:pt x="16" y="50"/>
                      <a:pt x="21" y="52"/>
                    </a:cubicBezTo>
                    <a:cubicBezTo>
                      <a:pt x="20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1" y="54"/>
                      <a:pt x="24" y="56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6" y="58"/>
                      <a:pt x="24" y="57"/>
                      <a:pt x="23" y="57"/>
                    </a:cubicBezTo>
                    <a:cubicBezTo>
                      <a:pt x="22" y="56"/>
                      <a:pt x="20" y="56"/>
                      <a:pt x="18" y="55"/>
                    </a:cubicBezTo>
                    <a:cubicBezTo>
                      <a:pt x="16" y="54"/>
                      <a:pt x="14" y="53"/>
                      <a:pt x="13" y="52"/>
                    </a:cubicBezTo>
                    <a:cubicBezTo>
                      <a:pt x="12" y="51"/>
                      <a:pt x="11" y="50"/>
                      <a:pt x="10" y="49"/>
                    </a:cubicBezTo>
                    <a:cubicBezTo>
                      <a:pt x="7" y="47"/>
                      <a:pt x="6" y="45"/>
                      <a:pt x="3" y="43"/>
                    </a:cubicBezTo>
                    <a:cubicBezTo>
                      <a:pt x="2" y="43"/>
                      <a:pt x="0" y="40"/>
                      <a:pt x="0" y="38"/>
                    </a:cubicBezTo>
                    <a:cubicBezTo>
                      <a:pt x="2" y="40"/>
                      <a:pt x="4" y="43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3"/>
                      <a:pt x="5" y="41"/>
                      <a:pt x="4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1" y="36"/>
                      <a:pt x="0" y="33"/>
                      <a:pt x="1" y="29"/>
                    </a:cubicBezTo>
                    <a:cubicBezTo>
                      <a:pt x="2" y="29"/>
                      <a:pt x="2" y="28"/>
                      <a:pt x="2" y="27"/>
                    </a:cubicBezTo>
                    <a:cubicBezTo>
                      <a:pt x="2" y="26"/>
                      <a:pt x="2" y="24"/>
                      <a:pt x="5" y="24"/>
                    </a:cubicBezTo>
                    <a:cubicBezTo>
                      <a:pt x="4" y="22"/>
                      <a:pt x="1" y="21"/>
                      <a:pt x="3" y="18"/>
                    </a:cubicBezTo>
                    <a:cubicBezTo>
                      <a:pt x="4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3" y="17"/>
                      <a:pt x="2" y="15"/>
                      <a:pt x="2" y="12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0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5"/>
                    </a:cubicBezTo>
                    <a:cubicBezTo>
                      <a:pt x="2" y="6"/>
                      <a:pt x="4" y="5"/>
                      <a:pt x="7" y="6"/>
                    </a:cubicBezTo>
                    <a:cubicBezTo>
                      <a:pt x="7" y="7"/>
                      <a:pt x="9" y="7"/>
                      <a:pt x="10" y="7"/>
                    </a:cubicBezTo>
                    <a:cubicBezTo>
                      <a:pt x="12" y="7"/>
                      <a:pt x="13" y="7"/>
                      <a:pt x="15" y="6"/>
                    </a:cubicBezTo>
                    <a:cubicBezTo>
                      <a:pt x="17" y="6"/>
                      <a:pt x="19" y="4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4" y="2"/>
                      <a:pt x="27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5" y="0"/>
                      <a:pt x="37" y="1"/>
                      <a:pt x="39" y="3"/>
                    </a:cubicBezTo>
                    <a:cubicBezTo>
                      <a:pt x="40" y="4"/>
                      <a:pt x="41" y="5"/>
                      <a:pt x="42" y="5"/>
                    </a:cubicBezTo>
                    <a:cubicBezTo>
                      <a:pt x="44" y="6"/>
                      <a:pt x="45" y="9"/>
                      <a:pt x="47" y="10"/>
                    </a:cubicBezTo>
                    <a:cubicBezTo>
                      <a:pt x="48" y="10"/>
                      <a:pt x="49" y="11"/>
                      <a:pt x="50" y="12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7" y="11"/>
                      <a:pt x="45" y="10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10"/>
                      <a:pt x="43" y="10"/>
                      <a:pt x="43" y="11"/>
                    </a:cubicBezTo>
                    <a:cubicBezTo>
                      <a:pt x="44" y="12"/>
                      <a:pt x="45" y="13"/>
                      <a:pt x="47" y="14"/>
                    </a:cubicBezTo>
                    <a:cubicBezTo>
                      <a:pt x="48" y="15"/>
                      <a:pt x="49" y="17"/>
                      <a:pt x="51" y="18"/>
                    </a:cubicBezTo>
                    <a:cubicBezTo>
                      <a:pt x="52" y="19"/>
                      <a:pt x="53" y="20"/>
                      <a:pt x="54" y="21"/>
                    </a:cubicBezTo>
                    <a:cubicBezTo>
                      <a:pt x="50" y="19"/>
                      <a:pt x="46" y="17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5" y="17"/>
                      <a:pt x="48" y="19"/>
                      <a:pt x="49" y="22"/>
                    </a:cubicBezTo>
                    <a:cubicBezTo>
                      <a:pt x="46" y="18"/>
                      <a:pt x="41" y="16"/>
                      <a:pt x="36" y="14"/>
                    </a:cubicBezTo>
                    <a:cubicBezTo>
                      <a:pt x="37" y="15"/>
                      <a:pt x="38" y="16"/>
                      <a:pt x="41" y="17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5" y="21"/>
                      <a:pt x="44" y="20"/>
                      <a:pt x="43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20"/>
                      <a:pt x="43" y="21"/>
                      <a:pt x="44" y="22"/>
                    </a:cubicBezTo>
                    <a:cubicBezTo>
                      <a:pt x="42" y="21"/>
                      <a:pt x="41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40" y="20"/>
                      <a:pt x="40" y="2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6" y="783"/>
                <a:ext cx="15" cy="8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 h 10"/>
                  <a:gd name="T4" fmla="*/ 8 w 18"/>
                  <a:gd name="T5" fmla="*/ 5 h 10"/>
                  <a:gd name="T6" fmla="*/ 16 w 18"/>
                  <a:gd name="T7" fmla="*/ 9 h 10"/>
                  <a:gd name="T8" fmla="*/ 18 w 18"/>
                  <a:gd name="T9" fmla="*/ 10 h 10"/>
                  <a:gd name="T10" fmla="*/ 9 w 18"/>
                  <a:gd name="T11" fmla="*/ 4 h 10"/>
                  <a:gd name="T12" fmla="*/ 0 w 1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5" y="4"/>
                      <a:pt x="8" y="5"/>
                    </a:cubicBezTo>
                    <a:cubicBezTo>
                      <a:pt x="11" y="6"/>
                      <a:pt x="14" y="6"/>
                      <a:pt x="16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5" y="7"/>
                      <a:pt x="13" y="5"/>
                      <a:pt x="9" y="4"/>
                    </a:cubicBezTo>
                    <a:cubicBezTo>
                      <a:pt x="6" y="2"/>
                      <a:pt x="3" y="1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0" y="804"/>
                <a:ext cx="10" cy="9"/>
              </a:xfrm>
              <a:custGeom>
                <a:avLst/>
                <a:gdLst>
                  <a:gd name="T0" fmla="*/ 12 w 13"/>
                  <a:gd name="T1" fmla="*/ 10 h 10"/>
                  <a:gd name="T2" fmla="*/ 13 w 13"/>
                  <a:gd name="T3" fmla="*/ 10 h 10"/>
                  <a:gd name="T4" fmla="*/ 12 w 13"/>
                  <a:gd name="T5" fmla="*/ 10 h 10"/>
                  <a:gd name="T6" fmla="*/ 3 w 13"/>
                  <a:gd name="T7" fmla="*/ 1 h 10"/>
                  <a:gd name="T8" fmla="*/ 0 w 13"/>
                  <a:gd name="T9" fmla="*/ 0 h 10"/>
                  <a:gd name="T10" fmla="*/ 0 w 13"/>
                  <a:gd name="T11" fmla="*/ 1 h 10"/>
                  <a:gd name="T12" fmla="*/ 12 w 13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12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8"/>
                      <a:pt x="6" y="4"/>
                      <a:pt x="3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5"/>
                      <a:pt x="7" y="8"/>
                      <a:pt x="12" y="1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9" y="796"/>
                <a:ext cx="10" cy="6"/>
              </a:xfrm>
              <a:custGeom>
                <a:avLst/>
                <a:gdLst>
                  <a:gd name="T0" fmla="*/ 12 w 12"/>
                  <a:gd name="T1" fmla="*/ 8 h 8"/>
                  <a:gd name="T2" fmla="*/ 0 w 12"/>
                  <a:gd name="T3" fmla="*/ 0 h 8"/>
                  <a:gd name="T4" fmla="*/ 12 w 12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8"/>
                    </a:moveTo>
                    <a:cubicBezTo>
                      <a:pt x="9" y="3"/>
                      <a:pt x="4" y="2"/>
                      <a:pt x="0" y="0"/>
                    </a:cubicBezTo>
                    <a:cubicBezTo>
                      <a:pt x="3" y="4"/>
                      <a:pt x="8" y="5"/>
                      <a:pt x="12" y="8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2" y="789"/>
                <a:ext cx="10" cy="3"/>
              </a:xfrm>
              <a:custGeom>
                <a:avLst/>
                <a:gdLst>
                  <a:gd name="T0" fmla="*/ 12 w 12"/>
                  <a:gd name="T1" fmla="*/ 4 h 4"/>
                  <a:gd name="T2" fmla="*/ 0 w 12"/>
                  <a:gd name="T3" fmla="*/ 0 h 4"/>
                  <a:gd name="T4" fmla="*/ 2 w 12"/>
                  <a:gd name="T5" fmla="*/ 2 h 4"/>
                  <a:gd name="T6" fmla="*/ 12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8" y="1"/>
                      <a:pt x="4" y="1"/>
                      <a:pt x="0" y="0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5" y="3"/>
                      <a:pt x="8" y="3"/>
                      <a:pt x="12" y="4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4" y="798"/>
                <a:ext cx="8" cy="4"/>
              </a:xfrm>
              <a:custGeom>
                <a:avLst/>
                <a:gdLst>
                  <a:gd name="T0" fmla="*/ 10 w 10"/>
                  <a:gd name="T1" fmla="*/ 5 h 5"/>
                  <a:gd name="T2" fmla="*/ 10 w 10"/>
                  <a:gd name="T3" fmla="*/ 4 h 5"/>
                  <a:gd name="T4" fmla="*/ 0 w 10"/>
                  <a:gd name="T5" fmla="*/ 0 h 5"/>
                  <a:gd name="T6" fmla="*/ 10 w 10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8" y="1"/>
                      <a:pt x="4" y="0"/>
                      <a:pt x="0" y="0"/>
                    </a:cubicBezTo>
                    <a:cubicBezTo>
                      <a:pt x="4" y="2"/>
                      <a:pt x="7" y="3"/>
                      <a:pt x="10" y="5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1" y="793"/>
                <a:ext cx="6" cy="4"/>
              </a:xfrm>
              <a:custGeom>
                <a:avLst/>
                <a:gdLst>
                  <a:gd name="T0" fmla="*/ 0 w 8"/>
                  <a:gd name="T1" fmla="*/ 1 h 5"/>
                  <a:gd name="T2" fmla="*/ 8 w 8"/>
                  <a:gd name="T3" fmla="*/ 4 h 5"/>
                  <a:gd name="T4" fmla="*/ 0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1" y="3"/>
                      <a:pt x="5" y="5"/>
                      <a:pt x="8" y="4"/>
                    </a:cubicBezTo>
                    <a:cubicBezTo>
                      <a:pt x="6" y="2"/>
                      <a:pt x="3" y="0"/>
                      <a:pt x="0" y="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2" y="802"/>
                <a:ext cx="4" cy="2"/>
              </a:xfrm>
              <a:custGeom>
                <a:avLst/>
                <a:gdLst>
                  <a:gd name="T0" fmla="*/ 4 w 4"/>
                  <a:gd name="T1" fmla="*/ 3 h 3"/>
                  <a:gd name="T2" fmla="*/ 1 w 4"/>
                  <a:gd name="T3" fmla="*/ 0 h 3"/>
                  <a:gd name="T4" fmla="*/ 0 w 4"/>
                  <a:gd name="T5" fmla="*/ 1 h 3"/>
                  <a:gd name="T6" fmla="*/ 4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2" y="2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3"/>
                      <a:pt x="4" y="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50" y="812"/>
                <a:ext cx="16" cy="14"/>
              </a:xfrm>
              <a:custGeom>
                <a:avLst/>
                <a:gdLst>
                  <a:gd name="T0" fmla="*/ 20 w 20"/>
                  <a:gd name="T1" fmla="*/ 7 h 18"/>
                  <a:gd name="T2" fmla="*/ 20 w 20"/>
                  <a:gd name="T3" fmla="*/ 9 h 18"/>
                  <a:gd name="T4" fmla="*/ 18 w 20"/>
                  <a:gd name="T5" fmla="*/ 12 h 18"/>
                  <a:gd name="T6" fmla="*/ 18 w 20"/>
                  <a:gd name="T7" fmla="*/ 13 h 18"/>
                  <a:gd name="T8" fmla="*/ 14 w 20"/>
                  <a:gd name="T9" fmla="*/ 15 h 18"/>
                  <a:gd name="T10" fmla="*/ 15 w 20"/>
                  <a:gd name="T11" fmla="*/ 16 h 18"/>
                  <a:gd name="T12" fmla="*/ 10 w 20"/>
                  <a:gd name="T13" fmla="*/ 16 h 18"/>
                  <a:gd name="T14" fmla="*/ 5 w 20"/>
                  <a:gd name="T15" fmla="*/ 17 h 18"/>
                  <a:gd name="T16" fmla="*/ 1 w 20"/>
                  <a:gd name="T17" fmla="*/ 12 h 18"/>
                  <a:gd name="T18" fmla="*/ 1 w 20"/>
                  <a:gd name="T19" fmla="*/ 9 h 18"/>
                  <a:gd name="T20" fmla="*/ 2 w 20"/>
                  <a:gd name="T21" fmla="*/ 9 h 18"/>
                  <a:gd name="T22" fmla="*/ 2 w 20"/>
                  <a:gd name="T23" fmla="*/ 7 h 18"/>
                  <a:gd name="T24" fmla="*/ 4 w 20"/>
                  <a:gd name="T25" fmla="*/ 6 h 18"/>
                  <a:gd name="T26" fmla="*/ 6 w 20"/>
                  <a:gd name="T27" fmla="*/ 4 h 18"/>
                  <a:gd name="T28" fmla="*/ 6 w 20"/>
                  <a:gd name="T29" fmla="*/ 3 h 18"/>
                  <a:gd name="T30" fmla="*/ 7 w 20"/>
                  <a:gd name="T31" fmla="*/ 3 h 18"/>
                  <a:gd name="T32" fmla="*/ 13 w 20"/>
                  <a:gd name="T33" fmla="*/ 0 h 18"/>
                  <a:gd name="T34" fmla="*/ 13 w 20"/>
                  <a:gd name="T35" fmla="*/ 1 h 18"/>
                  <a:gd name="T36" fmla="*/ 14 w 20"/>
                  <a:gd name="T37" fmla="*/ 2 h 18"/>
                  <a:gd name="T38" fmla="*/ 16 w 20"/>
                  <a:gd name="T39" fmla="*/ 2 h 18"/>
                  <a:gd name="T40" fmla="*/ 16 w 20"/>
                  <a:gd name="T41" fmla="*/ 2 h 18"/>
                  <a:gd name="T42" fmla="*/ 20 w 20"/>
                  <a:gd name="T43" fmla="*/ 5 h 18"/>
                  <a:gd name="T44" fmla="*/ 20 w 20"/>
                  <a:gd name="T4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18">
                    <a:moveTo>
                      <a:pt x="20" y="7"/>
                    </a:moveTo>
                    <a:cubicBezTo>
                      <a:pt x="19" y="9"/>
                      <a:pt x="20" y="8"/>
                      <a:pt x="20" y="9"/>
                    </a:cubicBezTo>
                    <a:cubicBezTo>
                      <a:pt x="20" y="10"/>
                      <a:pt x="18" y="10"/>
                      <a:pt x="18" y="12"/>
                    </a:cubicBezTo>
                    <a:cubicBezTo>
                      <a:pt x="18" y="12"/>
                      <a:pt x="19" y="13"/>
                      <a:pt x="18" y="13"/>
                    </a:cubicBezTo>
                    <a:cubicBezTo>
                      <a:pt x="17" y="13"/>
                      <a:pt x="16" y="15"/>
                      <a:pt x="14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2" y="16"/>
                      <a:pt x="10" y="16"/>
                    </a:cubicBezTo>
                    <a:cubicBezTo>
                      <a:pt x="12" y="18"/>
                      <a:pt x="6" y="16"/>
                      <a:pt x="5" y="17"/>
                    </a:cubicBezTo>
                    <a:cubicBezTo>
                      <a:pt x="3" y="16"/>
                      <a:pt x="1" y="14"/>
                      <a:pt x="1" y="12"/>
                    </a:cubicBezTo>
                    <a:cubicBezTo>
                      <a:pt x="0" y="11"/>
                      <a:pt x="1" y="10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3" y="8"/>
                      <a:pt x="2" y="7"/>
                    </a:cubicBezTo>
                    <a:cubicBezTo>
                      <a:pt x="3" y="7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9" y="2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2"/>
                    </a:cubicBezTo>
                    <a:cubicBezTo>
                      <a:pt x="15" y="3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9" y="5"/>
                      <a:pt x="20" y="5"/>
                    </a:cubicBezTo>
                    <a:cubicBezTo>
                      <a:pt x="20" y="5"/>
                      <a:pt x="20" y="6"/>
                      <a:pt x="20" y="7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34" y="534"/>
                <a:ext cx="8" cy="6"/>
              </a:xfrm>
              <a:custGeom>
                <a:avLst/>
                <a:gdLst>
                  <a:gd name="T0" fmla="*/ 0 w 10"/>
                  <a:gd name="T1" fmla="*/ 5 h 8"/>
                  <a:gd name="T2" fmla="*/ 1 w 10"/>
                  <a:gd name="T3" fmla="*/ 7 h 8"/>
                  <a:gd name="T4" fmla="*/ 3 w 10"/>
                  <a:gd name="T5" fmla="*/ 8 h 8"/>
                  <a:gd name="T6" fmla="*/ 10 w 10"/>
                  <a:gd name="T7" fmla="*/ 5 h 8"/>
                  <a:gd name="T8" fmla="*/ 9 w 10"/>
                  <a:gd name="T9" fmla="*/ 2 h 8"/>
                  <a:gd name="T10" fmla="*/ 9 w 10"/>
                  <a:gd name="T11" fmla="*/ 0 h 8"/>
                  <a:gd name="T12" fmla="*/ 8 w 10"/>
                  <a:gd name="T13" fmla="*/ 0 h 8"/>
                  <a:gd name="T14" fmla="*/ 0 w 10"/>
                  <a:gd name="T1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0" y="5"/>
                    </a:moveTo>
                    <a:cubicBezTo>
                      <a:pt x="0" y="6"/>
                      <a:pt x="0" y="6"/>
                      <a:pt x="1" y="7"/>
                    </a:cubicBezTo>
                    <a:cubicBezTo>
                      <a:pt x="2" y="7"/>
                      <a:pt x="2" y="8"/>
                      <a:pt x="3" y="8"/>
                    </a:cubicBezTo>
                    <a:cubicBezTo>
                      <a:pt x="6" y="8"/>
                      <a:pt x="9" y="7"/>
                      <a:pt x="10" y="5"/>
                    </a:cubicBezTo>
                    <a:cubicBezTo>
                      <a:pt x="9" y="4"/>
                      <a:pt x="9" y="3"/>
                      <a:pt x="9" y="2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1" y="4"/>
                      <a:pt x="0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8" y="580"/>
                <a:ext cx="5" cy="6"/>
              </a:xfrm>
              <a:custGeom>
                <a:avLst/>
                <a:gdLst>
                  <a:gd name="T0" fmla="*/ 0 w 6"/>
                  <a:gd name="T1" fmla="*/ 5 h 8"/>
                  <a:gd name="T2" fmla="*/ 1 w 6"/>
                  <a:gd name="T3" fmla="*/ 8 h 8"/>
                  <a:gd name="T4" fmla="*/ 2 w 6"/>
                  <a:gd name="T5" fmla="*/ 8 h 8"/>
                  <a:gd name="T6" fmla="*/ 6 w 6"/>
                  <a:gd name="T7" fmla="*/ 5 h 8"/>
                  <a:gd name="T8" fmla="*/ 5 w 6"/>
                  <a:gd name="T9" fmla="*/ 3 h 8"/>
                  <a:gd name="T10" fmla="*/ 4 w 6"/>
                  <a:gd name="T11" fmla="*/ 1 h 8"/>
                  <a:gd name="T12" fmla="*/ 4 w 6"/>
                  <a:gd name="T13" fmla="*/ 0 h 8"/>
                  <a:gd name="T14" fmla="*/ 0 w 6"/>
                  <a:gd name="T1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0" y="5"/>
                    </a:move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4" y="8"/>
                      <a:pt x="5" y="7"/>
                      <a:pt x="6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4"/>
                      <a:pt x="0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84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014917" y="3780135"/>
            <a:ext cx="6162166" cy="92333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5400" dirty="0">
                <a:solidFill>
                  <a:srgbClr val="E25D5B"/>
                </a:solidFill>
                <a:latin typeface="微软雅黑" pitchFamily="34" charset="-122"/>
                <a:ea typeface="微软雅黑" pitchFamily="34" charset="-122"/>
              </a:rPr>
              <a:t>研究过程与方法</a:t>
            </a:r>
          </a:p>
        </p:txBody>
      </p:sp>
      <p:sp>
        <p:nvSpPr>
          <p:cNvPr id="1885" name="出自【趣你的PPT】(微信:qunideppt)：最优质的PPT资源库"/>
          <p:cNvSpPr txBox="1"/>
          <p:nvPr/>
        </p:nvSpPr>
        <p:spPr>
          <a:xfrm>
            <a:off x="3905222" y="4670381"/>
            <a:ext cx="43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PROCESS AND METHODS</a:t>
            </a:r>
          </a:p>
        </p:txBody>
      </p:sp>
    </p:spTree>
    <p:extLst>
      <p:ext uri="{BB962C8B-B14F-4D97-AF65-F5344CB8AC3E}">
        <p14:creationId xmlns:p14="http://schemas.microsoft.com/office/powerpoint/2010/main" val="286933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16200000">
            <a:off x="5856984" y="3234921"/>
            <a:ext cx="1302296" cy="1225690"/>
          </a:xfrm>
          <a:prstGeom prst="hexagon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7648322" y="4652339"/>
            <a:ext cx="1302296" cy="1225690"/>
          </a:xfrm>
          <a:prstGeom prst="hexagon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65" y="4942260"/>
            <a:ext cx="684164" cy="713812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 rot="16200000">
            <a:off x="7648322" y="1754477"/>
            <a:ext cx="1302296" cy="1225690"/>
          </a:xfrm>
          <a:prstGeom prst="hexagon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25" y="2068904"/>
            <a:ext cx="667090" cy="653429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 rot="16200000">
            <a:off x="9280544" y="3234921"/>
            <a:ext cx="1302296" cy="1225690"/>
          </a:xfrm>
          <a:prstGeom prst="hexagon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07" y="3537602"/>
            <a:ext cx="643570" cy="667090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6515698" y="2175457"/>
            <a:ext cx="863149" cy="835855"/>
          </a:xfrm>
          <a:prstGeom prst="bentArrow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9223751" y="2189104"/>
            <a:ext cx="863149" cy="835855"/>
          </a:xfrm>
          <a:prstGeom prst="bentArrow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9237398" y="4679699"/>
            <a:ext cx="863149" cy="835855"/>
          </a:xfrm>
          <a:prstGeom prst="bentArrow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>
            <a:off x="6529345" y="4627681"/>
            <a:ext cx="863149" cy="835855"/>
          </a:xfrm>
          <a:prstGeom prst="bentArrow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625228" y="3603927"/>
            <a:ext cx="1189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677754" y="2304784"/>
            <a:ext cx="3163113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1677754" y="198852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677754" y="3537602"/>
            <a:ext cx="3163113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677754" y="322134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677754" y="4770420"/>
            <a:ext cx="3163113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677754" y="445416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7961" y="3607594"/>
            <a:ext cx="480341" cy="480341"/>
          </a:xfrm>
          <a:custGeom>
            <a:avLst/>
            <a:gdLst>
              <a:gd name="T0" fmla="*/ 2147483647 w 2073"/>
              <a:gd name="T1" fmla="*/ 2147483647 h 2073"/>
              <a:gd name="T2" fmla="*/ 2147483647 w 2073"/>
              <a:gd name="T3" fmla="*/ 2147483647 h 2073"/>
              <a:gd name="T4" fmla="*/ 2147483647 w 2073"/>
              <a:gd name="T5" fmla="*/ 1230957982 h 2073"/>
              <a:gd name="T6" fmla="*/ 2147483647 w 2073"/>
              <a:gd name="T7" fmla="*/ 644480831 h 2073"/>
              <a:gd name="T8" fmla="*/ 2147483647 w 2073"/>
              <a:gd name="T9" fmla="*/ 644480831 h 2073"/>
              <a:gd name="T10" fmla="*/ 2147483647 w 2073"/>
              <a:gd name="T11" fmla="*/ 1810994228 h 2073"/>
              <a:gd name="T12" fmla="*/ 2147483647 w 2073"/>
              <a:gd name="T13" fmla="*/ 2147483647 h 2073"/>
              <a:gd name="T14" fmla="*/ 2147483647 w 2073"/>
              <a:gd name="T15" fmla="*/ 2147483647 h 2073"/>
              <a:gd name="T16" fmla="*/ 2147483647 w 2073"/>
              <a:gd name="T17" fmla="*/ 2147483647 h 2073"/>
              <a:gd name="T18" fmla="*/ 2147483647 w 2073"/>
              <a:gd name="T19" fmla="*/ 2147483647 h 2073"/>
              <a:gd name="T20" fmla="*/ 2147483647 w 2073"/>
              <a:gd name="T21" fmla="*/ 2147483647 h 2073"/>
              <a:gd name="T22" fmla="*/ 2147483647 w 2073"/>
              <a:gd name="T23" fmla="*/ 2147483647 h 2073"/>
              <a:gd name="T24" fmla="*/ 2147483647 w 2073"/>
              <a:gd name="T25" fmla="*/ 2147483647 h 2073"/>
              <a:gd name="T26" fmla="*/ 1630542283 w 2073"/>
              <a:gd name="T27" fmla="*/ 2147483647 h 2073"/>
              <a:gd name="T28" fmla="*/ 1630542283 w 2073"/>
              <a:gd name="T29" fmla="*/ 2147483647 h 2073"/>
              <a:gd name="T30" fmla="*/ 2147483647 w 2073"/>
              <a:gd name="T31" fmla="*/ 2147483647 h 2073"/>
              <a:gd name="T32" fmla="*/ 2147483647 w 2073"/>
              <a:gd name="T33" fmla="*/ 2147483647 h 2073"/>
              <a:gd name="T34" fmla="*/ 2147483647 w 2073"/>
              <a:gd name="T35" fmla="*/ 1810994228 h 2073"/>
              <a:gd name="T36" fmla="*/ 1630542283 w 2073"/>
              <a:gd name="T37" fmla="*/ 2147483647 h 2073"/>
              <a:gd name="T38" fmla="*/ 2147483647 w 2073"/>
              <a:gd name="T39" fmla="*/ 2147483647 h 2073"/>
              <a:gd name="T40" fmla="*/ 2147483647 w 2073"/>
              <a:gd name="T41" fmla="*/ 2147483647 h 2073"/>
              <a:gd name="T42" fmla="*/ 2147483647 w 2073"/>
              <a:gd name="T43" fmla="*/ 2147483647 h 2073"/>
              <a:gd name="T44" fmla="*/ 2147483647 w 2073"/>
              <a:gd name="T45" fmla="*/ 2147483647 h 2073"/>
              <a:gd name="T46" fmla="*/ 2147483647 w 2073"/>
              <a:gd name="T47" fmla="*/ 2147483647 h 2073"/>
              <a:gd name="T48" fmla="*/ 2147483647 w 2073"/>
              <a:gd name="T49" fmla="*/ 2147483647 h 2073"/>
              <a:gd name="T50" fmla="*/ 2147483647 w 2073"/>
              <a:gd name="T51" fmla="*/ 2147483647 h 2073"/>
              <a:gd name="T52" fmla="*/ 2147483647 w 2073"/>
              <a:gd name="T53" fmla="*/ 2147483647 h 2073"/>
              <a:gd name="T54" fmla="*/ 2147483647 w 2073"/>
              <a:gd name="T55" fmla="*/ 2147483647 h 2073"/>
              <a:gd name="T56" fmla="*/ 2147483647 w 2073"/>
              <a:gd name="T57" fmla="*/ 2147483647 h 2073"/>
              <a:gd name="T58" fmla="*/ 1733633037 w 2073"/>
              <a:gd name="T59" fmla="*/ 2147483647 h 2073"/>
              <a:gd name="T60" fmla="*/ 1752990548 w 2073"/>
              <a:gd name="T61" fmla="*/ 2147483647 h 2073"/>
              <a:gd name="T62" fmla="*/ 1050506222 w 2073"/>
              <a:gd name="T63" fmla="*/ 2147483647 h 2073"/>
              <a:gd name="T64" fmla="*/ 1005384536 w 2073"/>
              <a:gd name="T65" fmla="*/ 2147483647 h 2073"/>
              <a:gd name="T66" fmla="*/ 0 w 2073"/>
              <a:gd name="T67" fmla="*/ 2147483647 h 2073"/>
              <a:gd name="T68" fmla="*/ 2147483647 w 2073"/>
              <a:gd name="T69" fmla="*/ 2147483647 h 2073"/>
              <a:gd name="T70" fmla="*/ 2147483647 w 2073"/>
              <a:gd name="T71" fmla="*/ 2147483647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21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957" r="25331" b="203"/>
          <a:stretch>
            <a:fillRect/>
          </a:stretch>
        </p:blipFill>
        <p:spPr>
          <a:xfrm>
            <a:off x="1448134" y="1939811"/>
            <a:ext cx="3397873" cy="3028967"/>
          </a:xfrm>
          <a:custGeom>
            <a:avLst/>
            <a:gdLst>
              <a:gd name="connsiteX0" fmla="*/ 0 w 3397873"/>
              <a:gd name="connsiteY0" fmla="*/ 0 h 3028967"/>
              <a:gd name="connsiteX1" fmla="*/ 3397873 w 3397873"/>
              <a:gd name="connsiteY1" fmla="*/ 0 h 3028967"/>
              <a:gd name="connsiteX2" fmla="*/ 3397873 w 3397873"/>
              <a:gd name="connsiteY2" fmla="*/ 3028967 h 3028967"/>
              <a:gd name="connsiteX3" fmla="*/ 0 w 3397873"/>
              <a:gd name="connsiteY3" fmla="*/ 3028967 h 302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873" h="3028967">
                <a:moveTo>
                  <a:pt x="0" y="0"/>
                </a:moveTo>
                <a:lnTo>
                  <a:pt x="3397873" y="0"/>
                </a:lnTo>
                <a:lnTo>
                  <a:pt x="3397873" y="3028967"/>
                </a:lnTo>
                <a:lnTo>
                  <a:pt x="0" y="3028967"/>
                </a:lnTo>
                <a:close/>
              </a:path>
            </a:pathLst>
          </a:custGeom>
        </p:spPr>
      </p:pic>
      <p:cxnSp>
        <p:nvCxnSpPr>
          <p:cNvPr id="12" name="出自【趣你的PPT】(微信:qunideppt)：最优质的PPT资源库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35265" y="2434595"/>
            <a:ext cx="52140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9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V="1">
            <a:off x="1" y="3695177"/>
            <a:ext cx="411062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V="1">
            <a:off x="3226059" y="3696606"/>
            <a:ext cx="1735988" cy="1734334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 flipV="1">
            <a:off x="3468282" y="3939247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 anchorCtr="1"/>
          <a:lstStyle/>
          <a:p>
            <a:pPr algn="ctr">
              <a:defRPr/>
            </a:pPr>
            <a:r>
              <a:rPr lang="en-US" altLang="zh-CN" sz="4000" b="1" kern="0" dirty="0">
                <a:solidFill>
                  <a:srgbClr val="D63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kern="0" dirty="0">
              <a:solidFill>
                <a:srgbClr val="D638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3226059" y="3696605"/>
            <a:ext cx="1752557" cy="1748619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0" y="3158105"/>
            <a:ext cx="710424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131815" y="1680921"/>
            <a:ext cx="1735988" cy="1735763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374038" y="1888563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/>
          <a:lstStyle/>
          <a:p>
            <a:pPr lvl="0" algn="ctr">
              <a:defRPr/>
            </a:pPr>
            <a:r>
              <a:rPr lang="en-US" altLang="zh-CN" sz="4000" b="1" kern="0" dirty="0">
                <a:solidFill>
                  <a:srgbClr val="D63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kern="0" dirty="0">
              <a:solidFill>
                <a:srgbClr val="D638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131815" y="1683778"/>
            <a:ext cx="1735988" cy="1735763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6096002" y="3695177"/>
            <a:ext cx="609775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V="1">
            <a:off x="5228006" y="3696606"/>
            <a:ext cx="1735988" cy="1734334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0800000" flipV="1">
            <a:off x="5470229" y="3939247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/>
          <a:lstStyle/>
          <a:p>
            <a:pPr algn="ctr">
              <a:defRPr/>
            </a:pPr>
            <a:r>
              <a:rPr lang="en-US" altLang="zh-CN" sz="4000" b="1" kern="0" dirty="0">
                <a:solidFill>
                  <a:srgbClr val="D63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kern="0" dirty="0">
              <a:solidFill>
                <a:srgbClr val="D638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flipV="1">
            <a:off x="5228006" y="3695177"/>
            <a:ext cx="1735988" cy="1735763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3623585" y="207071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468281" y="2404484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192047" y="429244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267515" y="4631718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826083" y="429244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70779" y="4626212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0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出自【趣你的PPT】(微信:qunideppt)：最优质的PPT资源库"/>
          <p:cNvSpPr/>
          <p:nvPr/>
        </p:nvSpPr>
        <p:spPr>
          <a:xfrm>
            <a:off x="4492883" y="1906147"/>
            <a:ext cx="3252005" cy="3252005"/>
          </a:xfrm>
          <a:prstGeom prst="ellipse">
            <a:avLst/>
          </a:prstGeom>
          <a:solidFill>
            <a:srgbClr val="D6384C"/>
          </a:solidFill>
          <a:ln w="28575">
            <a:solidFill>
              <a:srgbClr val="D6384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775510" y="2188777"/>
            <a:ext cx="2686748" cy="26867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44624" y="3118147"/>
            <a:ext cx="924197" cy="724268"/>
          </a:xfrm>
          <a:custGeom>
            <a:avLst/>
            <a:gdLst>
              <a:gd name="T0" fmla="*/ 536 w 543"/>
              <a:gd name="T1" fmla="*/ 423 h 425"/>
              <a:gd name="T2" fmla="*/ 9 w 543"/>
              <a:gd name="T3" fmla="*/ 425 h 425"/>
              <a:gd name="T4" fmla="*/ 2 w 543"/>
              <a:gd name="T5" fmla="*/ 418 h 425"/>
              <a:gd name="T6" fmla="*/ 0 w 543"/>
              <a:gd name="T7" fmla="*/ 10 h 425"/>
              <a:gd name="T8" fmla="*/ 7 w 543"/>
              <a:gd name="T9" fmla="*/ 3 h 425"/>
              <a:gd name="T10" fmla="*/ 534 w 543"/>
              <a:gd name="T11" fmla="*/ 0 h 425"/>
              <a:gd name="T12" fmla="*/ 541 w 543"/>
              <a:gd name="T13" fmla="*/ 7 h 425"/>
              <a:gd name="T14" fmla="*/ 543 w 543"/>
              <a:gd name="T15" fmla="*/ 415 h 425"/>
              <a:gd name="T16" fmla="*/ 536 w 543"/>
              <a:gd name="T17" fmla="*/ 423 h 425"/>
              <a:gd name="T18" fmla="*/ 17 w 543"/>
              <a:gd name="T19" fmla="*/ 411 h 425"/>
              <a:gd name="T20" fmla="*/ 528 w 543"/>
              <a:gd name="T21" fmla="*/ 408 h 425"/>
              <a:gd name="T22" fmla="*/ 527 w 543"/>
              <a:gd name="T23" fmla="*/ 15 h 425"/>
              <a:gd name="T24" fmla="*/ 15 w 543"/>
              <a:gd name="T25" fmla="*/ 17 h 425"/>
              <a:gd name="T26" fmla="*/ 17 w 543"/>
              <a:gd name="T27" fmla="*/ 411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3" h="425">
                <a:moveTo>
                  <a:pt x="536" y="423"/>
                </a:moveTo>
                <a:cubicBezTo>
                  <a:pt x="9" y="425"/>
                  <a:pt x="9" y="425"/>
                  <a:pt x="9" y="425"/>
                </a:cubicBezTo>
                <a:cubicBezTo>
                  <a:pt x="5" y="425"/>
                  <a:pt x="2" y="422"/>
                  <a:pt x="2" y="41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6"/>
                  <a:pt x="3" y="3"/>
                  <a:pt x="7" y="3"/>
                </a:cubicBezTo>
                <a:cubicBezTo>
                  <a:pt x="534" y="0"/>
                  <a:pt x="534" y="0"/>
                  <a:pt x="534" y="0"/>
                </a:cubicBezTo>
                <a:cubicBezTo>
                  <a:pt x="538" y="0"/>
                  <a:pt x="541" y="3"/>
                  <a:pt x="541" y="7"/>
                </a:cubicBezTo>
                <a:cubicBezTo>
                  <a:pt x="543" y="415"/>
                  <a:pt x="543" y="415"/>
                  <a:pt x="543" y="415"/>
                </a:cubicBezTo>
                <a:cubicBezTo>
                  <a:pt x="543" y="419"/>
                  <a:pt x="540" y="423"/>
                  <a:pt x="536" y="423"/>
                </a:cubicBezTo>
                <a:close/>
                <a:moveTo>
                  <a:pt x="17" y="411"/>
                </a:moveTo>
                <a:cubicBezTo>
                  <a:pt x="528" y="408"/>
                  <a:pt x="528" y="408"/>
                  <a:pt x="528" y="408"/>
                </a:cubicBezTo>
                <a:cubicBezTo>
                  <a:pt x="527" y="15"/>
                  <a:pt x="527" y="15"/>
                  <a:pt x="527" y="15"/>
                </a:cubicBezTo>
                <a:cubicBezTo>
                  <a:pt x="15" y="17"/>
                  <a:pt x="15" y="17"/>
                  <a:pt x="15" y="17"/>
                </a:cubicBezTo>
                <a:lnTo>
                  <a:pt x="17" y="41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5288183" y="2761671"/>
            <a:ext cx="1339143" cy="1216546"/>
          </a:xfrm>
          <a:custGeom>
            <a:avLst/>
            <a:gdLst>
              <a:gd name="T0" fmla="*/ 763 w 785"/>
              <a:gd name="T1" fmla="*/ 666 h 713"/>
              <a:gd name="T2" fmla="*/ 201 w 785"/>
              <a:gd name="T3" fmla="*/ 669 h 713"/>
              <a:gd name="T4" fmla="*/ 237 w 785"/>
              <a:gd name="T5" fmla="*/ 631 h 713"/>
              <a:gd name="T6" fmla="*/ 244 w 785"/>
              <a:gd name="T7" fmla="*/ 616 h 713"/>
              <a:gd name="T8" fmla="*/ 242 w 785"/>
              <a:gd name="T9" fmla="*/ 217 h 713"/>
              <a:gd name="T10" fmla="*/ 235 w 785"/>
              <a:gd name="T11" fmla="*/ 202 h 713"/>
              <a:gd name="T12" fmla="*/ 40 w 785"/>
              <a:gd name="T13" fmla="*/ 8 h 713"/>
              <a:gd name="T14" fmla="*/ 9 w 785"/>
              <a:gd name="T15" fmla="*/ 8 h 713"/>
              <a:gd name="T16" fmla="*/ 9 w 785"/>
              <a:gd name="T17" fmla="*/ 40 h 713"/>
              <a:gd name="T18" fmla="*/ 198 w 785"/>
              <a:gd name="T19" fmla="*/ 227 h 713"/>
              <a:gd name="T20" fmla="*/ 200 w 785"/>
              <a:gd name="T21" fmla="*/ 607 h 713"/>
              <a:gd name="T22" fmla="*/ 132 w 785"/>
              <a:gd name="T23" fmla="*/ 675 h 713"/>
              <a:gd name="T24" fmla="*/ 127 w 785"/>
              <a:gd name="T25" fmla="*/ 700 h 713"/>
              <a:gd name="T26" fmla="*/ 147 w 785"/>
              <a:gd name="T27" fmla="*/ 713 h 713"/>
              <a:gd name="T28" fmla="*/ 215 w 785"/>
              <a:gd name="T29" fmla="*/ 713 h 713"/>
              <a:gd name="T30" fmla="*/ 290 w 785"/>
              <a:gd name="T31" fmla="*/ 681 h 713"/>
              <a:gd name="T32" fmla="*/ 365 w 785"/>
              <a:gd name="T33" fmla="*/ 712 h 713"/>
              <a:gd name="T34" fmla="*/ 592 w 785"/>
              <a:gd name="T35" fmla="*/ 711 h 713"/>
              <a:gd name="T36" fmla="*/ 667 w 785"/>
              <a:gd name="T37" fmla="*/ 679 h 713"/>
              <a:gd name="T38" fmla="*/ 742 w 785"/>
              <a:gd name="T39" fmla="*/ 710 h 713"/>
              <a:gd name="T40" fmla="*/ 763 w 785"/>
              <a:gd name="T41" fmla="*/ 710 h 713"/>
              <a:gd name="T42" fmla="*/ 785 w 785"/>
              <a:gd name="T43" fmla="*/ 688 h 713"/>
              <a:gd name="T44" fmla="*/ 763 w 785"/>
              <a:gd name="T45" fmla="*/ 666 h 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85" h="713">
                <a:moveTo>
                  <a:pt x="763" y="666"/>
                </a:moveTo>
                <a:cubicBezTo>
                  <a:pt x="201" y="669"/>
                  <a:pt x="201" y="669"/>
                  <a:pt x="201" y="669"/>
                </a:cubicBezTo>
                <a:cubicBezTo>
                  <a:pt x="237" y="631"/>
                  <a:pt x="237" y="631"/>
                  <a:pt x="237" y="631"/>
                </a:cubicBezTo>
                <a:cubicBezTo>
                  <a:pt x="242" y="627"/>
                  <a:pt x="244" y="622"/>
                  <a:pt x="244" y="616"/>
                </a:cubicBezTo>
                <a:cubicBezTo>
                  <a:pt x="242" y="217"/>
                  <a:pt x="242" y="217"/>
                  <a:pt x="242" y="217"/>
                </a:cubicBezTo>
                <a:cubicBezTo>
                  <a:pt x="242" y="211"/>
                  <a:pt x="240" y="206"/>
                  <a:pt x="235" y="202"/>
                </a:cubicBezTo>
                <a:cubicBezTo>
                  <a:pt x="40" y="8"/>
                  <a:pt x="40" y="8"/>
                  <a:pt x="40" y="8"/>
                </a:cubicBezTo>
                <a:cubicBezTo>
                  <a:pt x="31" y="0"/>
                  <a:pt x="17" y="0"/>
                  <a:pt x="9" y="8"/>
                </a:cubicBezTo>
                <a:cubicBezTo>
                  <a:pt x="0" y="17"/>
                  <a:pt x="0" y="31"/>
                  <a:pt x="9" y="40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200" y="607"/>
                  <a:pt x="200" y="607"/>
                  <a:pt x="200" y="607"/>
                </a:cubicBezTo>
                <a:cubicBezTo>
                  <a:pt x="132" y="675"/>
                  <a:pt x="132" y="675"/>
                  <a:pt x="132" y="675"/>
                </a:cubicBezTo>
                <a:cubicBezTo>
                  <a:pt x="125" y="682"/>
                  <a:pt x="123" y="691"/>
                  <a:pt x="127" y="700"/>
                </a:cubicBezTo>
                <a:cubicBezTo>
                  <a:pt x="130" y="708"/>
                  <a:pt x="139" y="713"/>
                  <a:pt x="147" y="713"/>
                </a:cubicBezTo>
                <a:cubicBezTo>
                  <a:pt x="215" y="713"/>
                  <a:pt x="215" y="713"/>
                  <a:pt x="215" y="713"/>
                </a:cubicBezTo>
                <a:cubicBezTo>
                  <a:pt x="234" y="693"/>
                  <a:pt x="260" y="681"/>
                  <a:pt x="290" y="681"/>
                </a:cubicBezTo>
                <a:cubicBezTo>
                  <a:pt x="319" y="681"/>
                  <a:pt x="346" y="693"/>
                  <a:pt x="365" y="712"/>
                </a:cubicBezTo>
                <a:cubicBezTo>
                  <a:pt x="592" y="711"/>
                  <a:pt x="592" y="711"/>
                  <a:pt x="592" y="711"/>
                </a:cubicBezTo>
                <a:cubicBezTo>
                  <a:pt x="611" y="691"/>
                  <a:pt x="638" y="679"/>
                  <a:pt x="667" y="679"/>
                </a:cubicBezTo>
                <a:cubicBezTo>
                  <a:pt x="697" y="679"/>
                  <a:pt x="723" y="691"/>
                  <a:pt x="742" y="710"/>
                </a:cubicBezTo>
                <a:cubicBezTo>
                  <a:pt x="763" y="710"/>
                  <a:pt x="763" y="710"/>
                  <a:pt x="763" y="710"/>
                </a:cubicBezTo>
                <a:cubicBezTo>
                  <a:pt x="775" y="710"/>
                  <a:pt x="785" y="700"/>
                  <a:pt x="785" y="688"/>
                </a:cubicBezTo>
                <a:cubicBezTo>
                  <a:pt x="785" y="676"/>
                  <a:pt x="775" y="666"/>
                  <a:pt x="763" y="66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48215" y="3940494"/>
            <a:ext cx="360249" cy="358362"/>
          </a:xfrm>
          <a:custGeom>
            <a:avLst/>
            <a:gdLst>
              <a:gd name="T0" fmla="*/ 106 w 211"/>
              <a:gd name="T1" fmla="*/ 211 h 211"/>
              <a:gd name="T2" fmla="*/ 0 w 211"/>
              <a:gd name="T3" fmla="*/ 106 h 211"/>
              <a:gd name="T4" fmla="*/ 105 w 211"/>
              <a:gd name="T5" fmla="*/ 0 h 211"/>
              <a:gd name="T6" fmla="*/ 211 w 211"/>
              <a:gd name="T7" fmla="*/ 105 h 211"/>
              <a:gd name="T8" fmla="*/ 106 w 211"/>
              <a:gd name="T9" fmla="*/ 211 h 211"/>
              <a:gd name="T10" fmla="*/ 105 w 211"/>
              <a:gd name="T11" fmla="*/ 64 h 211"/>
              <a:gd name="T12" fmla="*/ 64 w 211"/>
              <a:gd name="T13" fmla="*/ 105 h 211"/>
              <a:gd name="T14" fmla="*/ 106 w 211"/>
              <a:gd name="T15" fmla="*/ 147 h 211"/>
              <a:gd name="T16" fmla="*/ 147 w 211"/>
              <a:gd name="T17" fmla="*/ 105 h 211"/>
              <a:gd name="T18" fmla="*/ 105 w 211"/>
              <a:gd name="T19" fmla="*/ 64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211">
                <a:moveTo>
                  <a:pt x="106" y="211"/>
                </a:moveTo>
                <a:cubicBezTo>
                  <a:pt x="48" y="211"/>
                  <a:pt x="0" y="164"/>
                  <a:pt x="0" y="106"/>
                </a:cubicBezTo>
                <a:cubicBezTo>
                  <a:pt x="0" y="48"/>
                  <a:pt x="47" y="0"/>
                  <a:pt x="105" y="0"/>
                </a:cubicBezTo>
                <a:cubicBezTo>
                  <a:pt x="163" y="0"/>
                  <a:pt x="211" y="47"/>
                  <a:pt x="211" y="105"/>
                </a:cubicBezTo>
                <a:cubicBezTo>
                  <a:pt x="211" y="163"/>
                  <a:pt x="164" y="210"/>
                  <a:pt x="106" y="211"/>
                </a:cubicBezTo>
                <a:close/>
                <a:moveTo>
                  <a:pt x="105" y="64"/>
                </a:moveTo>
                <a:cubicBezTo>
                  <a:pt x="82" y="64"/>
                  <a:pt x="64" y="82"/>
                  <a:pt x="64" y="105"/>
                </a:cubicBezTo>
                <a:cubicBezTo>
                  <a:pt x="64" y="128"/>
                  <a:pt x="83" y="147"/>
                  <a:pt x="106" y="147"/>
                </a:cubicBezTo>
                <a:cubicBezTo>
                  <a:pt x="129" y="147"/>
                  <a:pt x="147" y="128"/>
                  <a:pt x="147" y="105"/>
                </a:cubicBezTo>
                <a:cubicBezTo>
                  <a:pt x="147" y="82"/>
                  <a:pt x="128" y="63"/>
                  <a:pt x="105" y="64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03164" y="3942379"/>
            <a:ext cx="360249" cy="360249"/>
          </a:xfrm>
          <a:custGeom>
            <a:avLst/>
            <a:gdLst>
              <a:gd name="T0" fmla="*/ 106 w 211"/>
              <a:gd name="T1" fmla="*/ 211 h 212"/>
              <a:gd name="T2" fmla="*/ 0 w 211"/>
              <a:gd name="T3" fmla="*/ 107 h 212"/>
              <a:gd name="T4" fmla="*/ 105 w 211"/>
              <a:gd name="T5" fmla="*/ 1 h 212"/>
              <a:gd name="T6" fmla="*/ 211 w 211"/>
              <a:gd name="T7" fmla="*/ 106 h 212"/>
              <a:gd name="T8" fmla="*/ 106 w 211"/>
              <a:gd name="T9" fmla="*/ 211 h 212"/>
              <a:gd name="T10" fmla="*/ 105 w 211"/>
              <a:gd name="T11" fmla="*/ 64 h 212"/>
              <a:gd name="T12" fmla="*/ 64 w 211"/>
              <a:gd name="T13" fmla="*/ 106 h 212"/>
              <a:gd name="T14" fmla="*/ 106 w 211"/>
              <a:gd name="T15" fmla="*/ 148 h 212"/>
              <a:gd name="T16" fmla="*/ 147 w 211"/>
              <a:gd name="T17" fmla="*/ 106 h 212"/>
              <a:gd name="T18" fmla="*/ 105 w 211"/>
              <a:gd name="T19" fmla="*/ 64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212">
                <a:moveTo>
                  <a:pt x="106" y="211"/>
                </a:moveTo>
                <a:cubicBezTo>
                  <a:pt x="48" y="212"/>
                  <a:pt x="0" y="165"/>
                  <a:pt x="0" y="107"/>
                </a:cubicBezTo>
                <a:cubicBezTo>
                  <a:pt x="0" y="48"/>
                  <a:pt x="47" y="1"/>
                  <a:pt x="105" y="1"/>
                </a:cubicBezTo>
                <a:cubicBezTo>
                  <a:pt x="163" y="0"/>
                  <a:pt x="210" y="47"/>
                  <a:pt x="211" y="106"/>
                </a:cubicBezTo>
                <a:cubicBezTo>
                  <a:pt x="211" y="164"/>
                  <a:pt x="164" y="211"/>
                  <a:pt x="106" y="211"/>
                </a:cubicBezTo>
                <a:close/>
                <a:moveTo>
                  <a:pt x="105" y="64"/>
                </a:moveTo>
                <a:cubicBezTo>
                  <a:pt x="82" y="65"/>
                  <a:pt x="64" y="83"/>
                  <a:pt x="64" y="106"/>
                </a:cubicBezTo>
                <a:cubicBezTo>
                  <a:pt x="64" y="129"/>
                  <a:pt x="83" y="148"/>
                  <a:pt x="106" y="148"/>
                </a:cubicBezTo>
                <a:cubicBezTo>
                  <a:pt x="128" y="148"/>
                  <a:pt x="147" y="129"/>
                  <a:pt x="147" y="106"/>
                </a:cubicBezTo>
                <a:cubicBezTo>
                  <a:pt x="147" y="83"/>
                  <a:pt x="128" y="64"/>
                  <a:pt x="105" y="64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5893626" y="3146438"/>
            <a:ext cx="13203" cy="671456"/>
          </a:xfrm>
          <a:custGeom>
            <a:avLst/>
            <a:gdLst>
              <a:gd name="T0" fmla="*/ 7 w 7"/>
              <a:gd name="T1" fmla="*/ 356 h 356"/>
              <a:gd name="T2" fmla="*/ 2 w 7"/>
              <a:gd name="T3" fmla="*/ 356 h 356"/>
              <a:gd name="T4" fmla="*/ 0 w 7"/>
              <a:gd name="T5" fmla="*/ 0 h 356"/>
              <a:gd name="T6" fmla="*/ 6 w 7"/>
              <a:gd name="T7" fmla="*/ 0 h 356"/>
              <a:gd name="T8" fmla="*/ 7 w 7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56">
                <a:moveTo>
                  <a:pt x="7" y="356"/>
                </a:moveTo>
                <a:lnTo>
                  <a:pt x="2" y="356"/>
                </a:lnTo>
                <a:lnTo>
                  <a:pt x="0" y="0"/>
                </a:lnTo>
                <a:lnTo>
                  <a:pt x="6" y="0"/>
                </a:lnTo>
                <a:lnTo>
                  <a:pt x="7" y="35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6052060" y="3146438"/>
            <a:ext cx="13203" cy="671456"/>
          </a:xfrm>
          <a:custGeom>
            <a:avLst/>
            <a:gdLst>
              <a:gd name="T0" fmla="*/ 7 w 7"/>
              <a:gd name="T1" fmla="*/ 356 h 356"/>
              <a:gd name="T2" fmla="*/ 2 w 7"/>
              <a:gd name="T3" fmla="*/ 356 h 356"/>
              <a:gd name="T4" fmla="*/ 0 w 7"/>
              <a:gd name="T5" fmla="*/ 0 h 356"/>
              <a:gd name="T6" fmla="*/ 6 w 7"/>
              <a:gd name="T7" fmla="*/ 0 h 356"/>
              <a:gd name="T8" fmla="*/ 7 w 7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56">
                <a:moveTo>
                  <a:pt x="7" y="356"/>
                </a:moveTo>
                <a:lnTo>
                  <a:pt x="2" y="356"/>
                </a:lnTo>
                <a:lnTo>
                  <a:pt x="0" y="0"/>
                </a:lnTo>
                <a:lnTo>
                  <a:pt x="6" y="0"/>
                </a:lnTo>
                <a:lnTo>
                  <a:pt x="7" y="35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6201063" y="3144554"/>
            <a:ext cx="13203" cy="671456"/>
          </a:xfrm>
          <a:custGeom>
            <a:avLst/>
            <a:gdLst>
              <a:gd name="T0" fmla="*/ 7 w 7"/>
              <a:gd name="T1" fmla="*/ 356 h 356"/>
              <a:gd name="T2" fmla="*/ 1 w 7"/>
              <a:gd name="T3" fmla="*/ 356 h 356"/>
              <a:gd name="T4" fmla="*/ 0 w 7"/>
              <a:gd name="T5" fmla="*/ 0 h 356"/>
              <a:gd name="T6" fmla="*/ 5 w 7"/>
              <a:gd name="T7" fmla="*/ 0 h 356"/>
              <a:gd name="T8" fmla="*/ 7 w 7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56">
                <a:moveTo>
                  <a:pt x="7" y="356"/>
                </a:moveTo>
                <a:lnTo>
                  <a:pt x="1" y="356"/>
                </a:lnTo>
                <a:lnTo>
                  <a:pt x="0" y="0"/>
                </a:lnTo>
                <a:lnTo>
                  <a:pt x="5" y="0"/>
                </a:lnTo>
                <a:lnTo>
                  <a:pt x="7" y="35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6348181" y="3144554"/>
            <a:ext cx="13203" cy="671456"/>
          </a:xfrm>
          <a:custGeom>
            <a:avLst/>
            <a:gdLst>
              <a:gd name="T0" fmla="*/ 7 w 7"/>
              <a:gd name="T1" fmla="*/ 356 h 356"/>
              <a:gd name="T2" fmla="*/ 1 w 7"/>
              <a:gd name="T3" fmla="*/ 356 h 356"/>
              <a:gd name="T4" fmla="*/ 0 w 7"/>
              <a:gd name="T5" fmla="*/ 0 h 356"/>
              <a:gd name="T6" fmla="*/ 5 w 7"/>
              <a:gd name="T7" fmla="*/ 0 h 356"/>
              <a:gd name="T8" fmla="*/ 7 w 7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56">
                <a:moveTo>
                  <a:pt x="7" y="356"/>
                </a:moveTo>
                <a:lnTo>
                  <a:pt x="1" y="356"/>
                </a:lnTo>
                <a:lnTo>
                  <a:pt x="0" y="0"/>
                </a:lnTo>
                <a:lnTo>
                  <a:pt x="5" y="0"/>
                </a:lnTo>
                <a:lnTo>
                  <a:pt x="7" y="35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6491525" y="3144554"/>
            <a:ext cx="15089" cy="669572"/>
          </a:xfrm>
          <a:custGeom>
            <a:avLst/>
            <a:gdLst>
              <a:gd name="T0" fmla="*/ 8 w 8"/>
              <a:gd name="T1" fmla="*/ 355 h 355"/>
              <a:gd name="T2" fmla="*/ 1 w 8"/>
              <a:gd name="T3" fmla="*/ 355 h 355"/>
              <a:gd name="T4" fmla="*/ 0 w 8"/>
              <a:gd name="T5" fmla="*/ 0 h 355"/>
              <a:gd name="T6" fmla="*/ 6 w 8"/>
              <a:gd name="T7" fmla="*/ 0 h 355"/>
              <a:gd name="T8" fmla="*/ 8 w 8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355">
                <a:moveTo>
                  <a:pt x="8" y="355"/>
                </a:moveTo>
                <a:lnTo>
                  <a:pt x="1" y="355"/>
                </a:lnTo>
                <a:lnTo>
                  <a:pt x="0" y="0"/>
                </a:lnTo>
                <a:lnTo>
                  <a:pt x="6" y="0"/>
                </a:lnTo>
                <a:lnTo>
                  <a:pt x="8" y="355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7081056" y="4083546"/>
            <a:ext cx="895505" cy="895505"/>
          </a:xfrm>
          <a:prstGeom prst="ellipse">
            <a:avLst/>
          </a:prstGeom>
          <a:solidFill>
            <a:schemeClr val="bg1"/>
          </a:solidFill>
          <a:ln w="57150">
            <a:solidFill>
              <a:srgbClr val="D6384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63027" y="4341610"/>
            <a:ext cx="372456" cy="460094"/>
          </a:xfrm>
          <a:custGeom>
            <a:avLst/>
            <a:gdLst>
              <a:gd name="T0" fmla="*/ 196 w 208"/>
              <a:gd name="T1" fmla="*/ 256 h 256"/>
              <a:gd name="T2" fmla="*/ 12 w 208"/>
              <a:gd name="T3" fmla="*/ 256 h 256"/>
              <a:gd name="T4" fmla="*/ 0 w 208"/>
              <a:gd name="T5" fmla="*/ 244 h 256"/>
              <a:gd name="T6" fmla="*/ 0 w 208"/>
              <a:gd name="T7" fmla="*/ 140 h 256"/>
              <a:gd name="T8" fmla="*/ 12 w 208"/>
              <a:gd name="T9" fmla="*/ 128 h 256"/>
              <a:gd name="T10" fmla="*/ 32 w 208"/>
              <a:gd name="T11" fmla="*/ 128 h 256"/>
              <a:gd name="T12" fmla="*/ 32 w 208"/>
              <a:gd name="T13" fmla="*/ 72 h 256"/>
              <a:gd name="T14" fmla="*/ 104 w 208"/>
              <a:gd name="T15" fmla="*/ 0 h 256"/>
              <a:gd name="T16" fmla="*/ 176 w 208"/>
              <a:gd name="T17" fmla="*/ 72 h 256"/>
              <a:gd name="T18" fmla="*/ 176 w 208"/>
              <a:gd name="T19" fmla="*/ 128 h 256"/>
              <a:gd name="T20" fmla="*/ 196 w 208"/>
              <a:gd name="T21" fmla="*/ 128 h 256"/>
              <a:gd name="T22" fmla="*/ 208 w 208"/>
              <a:gd name="T23" fmla="*/ 140 h 256"/>
              <a:gd name="T24" fmla="*/ 208 w 208"/>
              <a:gd name="T25" fmla="*/ 244 h 256"/>
              <a:gd name="T26" fmla="*/ 196 w 208"/>
              <a:gd name="T27" fmla="*/ 256 h 256"/>
              <a:gd name="T28" fmla="*/ 92 w 208"/>
              <a:gd name="T29" fmla="*/ 197 h 256"/>
              <a:gd name="T30" fmla="*/ 92 w 208"/>
              <a:gd name="T31" fmla="*/ 220 h 256"/>
              <a:gd name="T32" fmla="*/ 104 w 208"/>
              <a:gd name="T33" fmla="*/ 232 h 256"/>
              <a:gd name="T34" fmla="*/ 116 w 208"/>
              <a:gd name="T35" fmla="*/ 220 h 256"/>
              <a:gd name="T36" fmla="*/ 116 w 208"/>
              <a:gd name="T37" fmla="*/ 197 h 256"/>
              <a:gd name="T38" fmla="*/ 128 w 208"/>
              <a:gd name="T39" fmla="*/ 176 h 256"/>
              <a:gd name="T40" fmla="*/ 104 w 208"/>
              <a:gd name="T41" fmla="*/ 152 h 256"/>
              <a:gd name="T42" fmla="*/ 80 w 208"/>
              <a:gd name="T43" fmla="*/ 176 h 256"/>
              <a:gd name="T44" fmla="*/ 92 w 208"/>
              <a:gd name="T45" fmla="*/ 197 h 256"/>
              <a:gd name="T46" fmla="*/ 152 w 208"/>
              <a:gd name="T47" fmla="*/ 72 h 256"/>
              <a:gd name="T48" fmla="*/ 104 w 208"/>
              <a:gd name="T49" fmla="*/ 24 h 256"/>
              <a:gd name="T50" fmla="*/ 56 w 208"/>
              <a:gd name="T51" fmla="*/ 72 h 256"/>
              <a:gd name="T52" fmla="*/ 56 w 208"/>
              <a:gd name="T53" fmla="*/ 128 h 256"/>
              <a:gd name="T54" fmla="*/ 152 w 208"/>
              <a:gd name="T55" fmla="*/ 128 h 256"/>
              <a:gd name="T56" fmla="*/ 152 w 208"/>
              <a:gd name="T57" fmla="*/ 7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4215439" y="4083546"/>
            <a:ext cx="895505" cy="895505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76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6749" y="4356929"/>
            <a:ext cx="452886" cy="413031"/>
          </a:xfrm>
          <a:custGeom>
            <a:avLst/>
            <a:gdLst>
              <a:gd name="T0" fmla="*/ 244 w 256"/>
              <a:gd name="T1" fmla="*/ 196 h 232"/>
              <a:gd name="T2" fmla="*/ 188 w 256"/>
              <a:gd name="T3" fmla="*/ 196 h 232"/>
              <a:gd name="T4" fmla="*/ 96 w 256"/>
              <a:gd name="T5" fmla="*/ 196 h 232"/>
              <a:gd name="T6" fmla="*/ 84 w 256"/>
              <a:gd name="T7" fmla="*/ 196 h 232"/>
              <a:gd name="T8" fmla="*/ 81 w 256"/>
              <a:gd name="T9" fmla="*/ 196 h 232"/>
              <a:gd name="T10" fmla="*/ 48 w 256"/>
              <a:gd name="T11" fmla="*/ 228 h 232"/>
              <a:gd name="T12" fmla="*/ 40 w 256"/>
              <a:gd name="T13" fmla="*/ 232 h 232"/>
              <a:gd name="T14" fmla="*/ 40 w 256"/>
              <a:gd name="T15" fmla="*/ 232 h 232"/>
              <a:gd name="T16" fmla="*/ 32 w 256"/>
              <a:gd name="T17" fmla="*/ 228 h 232"/>
              <a:gd name="T18" fmla="*/ 31 w 256"/>
              <a:gd name="T19" fmla="*/ 228 h 232"/>
              <a:gd name="T20" fmla="*/ 30 w 256"/>
              <a:gd name="T21" fmla="*/ 227 h 232"/>
              <a:gd name="T22" fmla="*/ 30 w 256"/>
              <a:gd name="T23" fmla="*/ 226 h 232"/>
              <a:gd name="T24" fmla="*/ 29 w 256"/>
              <a:gd name="T25" fmla="*/ 225 h 232"/>
              <a:gd name="T26" fmla="*/ 29 w 256"/>
              <a:gd name="T27" fmla="*/ 224 h 232"/>
              <a:gd name="T28" fmla="*/ 28 w 256"/>
              <a:gd name="T29" fmla="*/ 222 h 232"/>
              <a:gd name="T30" fmla="*/ 28 w 256"/>
              <a:gd name="T31" fmla="*/ 220 h 232"/>
              <a:gd name="T32" fmla="*/ 28 w 256"/>
              <a:gd name="T33" fmla="*/ 196 h 232"/>
              <a:gd name="T34" fmla="*/ 26 w 256"/>
              <a:gd name="T35" fmla="*/ 196 h 232"/>
              <a:gd name="T36" fmla="*/ 12 w 256"/>
              <a:gd name="T37" fmla="*/ 196 h 232"/>
              <a:gd name="T38" fmla="*/ 0 w 256"/>
              <a:gd name="T39" fmla="*/ 184 h 232"/>
              <a:gd name="T40" fmla="*/ 0 w 256"/>
              <a:gd name="T41" fmla="*/ 12 h 232"/>
              <a:gd name="T42" fmla="*/ 12 w 256"/>
              <a:gd name="T43" fmla="*/ 0 h 232"/>
              <a:gd name="T44" fmla="*/ 244 w 256"/>
              <a:gd name="T45" fmla="*/ 0 h 232"/>
              <a:gd name="T46" fmla="*/ 256 w 256"/>
              <a:gd name="T47" fmla="*/ 12 h 232"/>
              <a:gd name="T48" fmla="*/ 256 w 256"/>
              <a:gd name="T49" fmla="*/ 184 h 232"/>
              <a:gd name="T50" fmla="*/ 244 w 256"/>
              <a:gd name="T51" fmla="*/ 196 h 232"/>
              <a:gd name="T52" fmla="*/ 68 w 256"/>
              <a:gd name="T53" fmla="*/ 76 h 232"/>
              <a:gd name="T54" fmla="*/ 44 w 256"/>
              <a:gd name="T55" fmla="*/ 100 h 232"/>
              <a:gd name="T56" fmla="*/ 68 w 256"/>
              <a:gd name="T57" fmla="*/ 124 h 232"/>
              <a:gd name="T58" fmla="*/ 92 w 256"/>
              <a:gd name="T59" fmla="*/ 100 h 232"/>
              <a:gd name="T60" fmla="*/ 68 w 256"/>
              <a:gd name="T61" fmla="*/ 76 h 232"/>
              <a:gd name="T62" fmla="*/ 128 w 256"/>
              <a:gd name="T63" fmla="*/ 76 h 232"/>
              <a:gd name="T64" fmla="*/ 104 w 256"/>
              <a:gd name="T65" fmla="*/ 100 h 232"/>
              <a:gd name="T66" fmla="*/ 128 w 256"/>
              <a:gd name="T67" fmla="*/ 124 h 232"/>
              <a:gd name="T68" fmla="*/ 152 w 256"/>
              <a:gd name="T69" fmla="*/ 100 h 232"/>
              <a:gd name="T70" fmla="*/ 128 w 256"/>
              <a:gd name="T71" fmla="*/ 76 h 232"/>
              <a:gd name="T72" fmla="*/ 188 w 256"/>
              <a:gd name="T73" fmla="*/ 76 h 232"/>
              <a:gd name="T74" fmla="*/ 164 w 256"/>
              <a:gd name="T75" fmla="*/ 100 h 232"/>
              <a:gd name="T76" fmla="*/ 188 w 256"/>
              <a:gd name="T77" fmla="*/ 124 h 232"/>
              <a:gd name="T78" fmla="*/ 212 w 256"/>
              <a:gd name="T79" fmla="*/ 100 h 232"/>
              <a:gd name="T80" fmla="*/ 188 w 256"/>
              <a:gd name="T81" fmla="*/ 7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188" y="196"/>
                  <a:pt x="188" y="196"/>
                  <a:pt x="188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6" y="196"/>
                  <a:pt x="26" y="196"/>
                  <a:pt x="26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rgbClr val="E47687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4215439" y="2113435"/>
            <a:ext cx="895505" cy="895505"/>
          </a:xfrm>
          <a:prstGeom prst="ellipse">
            <a:avLst/>
          </a:prstGeom>
          <a:solidFill>
            <a:schemeClr val="bg1"/>
          </a:solidFill>
          <a:ln w="57150">
            <a:solidFill>
              <a:srgbClr val="D6384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4440195" y="2338997"/>
            <a:ext cx="456507" cy="434769"/>
          </a:xfrm>
          <a:custGeom>
            <a:avLst/>
            <a:gdLst>
              <a:gd name="T0" fmla="*/ 251 w 256"/>
              <a:gd name="T1" fmla="*/ 106 h 244"/>
              <a:gd name="T2" fmla="*/ 251 w 256"/>
              <a:gd name="T3" fmla="*/ 106 h 244"/>
              <a:gd name="T4" fmla="*/ 187 w 256"/>
              <a:gd name="T5" fmla="*/ 152 h 244"/>
              <a:gd name="T6" fmla="*/ 211 w 256"/>
              <a:gd name="T7" fmla="*/ 228 h 244"/>
              <a:gd name="T8" fmla="*/ 212 w 256"/>
              <a:gd name="T9" fmla="*/ 232 h 244"/>
              <a:gd name="T10" fmla="*/ 200 w 256"/>
              <a:gd name="T11" fmla="*/ 244 h 244"/>
              <a:gd name="T12" fmla="*/ 193 w 256"/>
              <a:gd name="T13" fmla="*/ 242 h 244"/>
              <a:gd name="T14" fmla="*/ 193 w 256"/>
              <a:gd name="T15" fmla="*/ 242 h 244"/>
              <a:gd name="T16" fmla="*/ 128 w 256"/>
              <a:gd name="T17" fmla="*/ 195 h 244"/>
              <a:gd name="T18" fmla="*/ 63 w 256"/>
              <a:gd name="T19" fmla="*/ 242 h 244"/>
              <a:gd name="T20" fmla="*/ 63 w 256"/>
              <a:gd name="T21" fmla="*/ 242 h 244"/>
              <a:gd name="T22" fmla="*/ 56 w 256"/>
              <a:gd name="T23" fmla="*/ 244 h 244"/>
              <a:gd name="T24" fmla="*/ 44 w 256"/>
              <a:gd name="T25" fmla="*/ 232 h 244"/>
              <a:gd name="T26" fmla="*/ 45 w 256"/>
              <a:gd name="T27" fmla="*/ 228 h 244"/>
              <a:gd name="T28" fmla="*/ 69 w 256"/>
              <a:gd name="T29" fmla="*/ 152 h 244"/>
              <a:gd name="T30" fmla="*/ 5 w 256"/>
              <a:gd name="T31" fmla="*/ 106 h 244"/>
              <a:gd name="T32" fmla="*/ 0 w 256"/>
              <a:gd name="T33" fmla="*/ 96 h 244"/>
              <a:gd name="T34" fmla="*/ 12 w 256"/>
              <a:gd name="T35" fmla="*/ 84 h 244"/>
              <a:gd name="T36" fmla="*/ 92 w 256"/>
              <a:gd name="T37" fmla="*/ 84 h 244"/>
              <a:gd name="T38" fmla="*/ 117 w 256"/>
              <a:gd name="T39" fmla="*/ 8 h 244"/>
              <a:gd name="T40" fmla="*/ 128 w 256"/>
              <a:gd name="T41" fmla="*/ 0 h 244"/>
              <a:gd name="T42" fmla="*/ 139 w 256"/>
              <a:gd name="T43" fmla="*/ 8 h 244"/>
              <a:gd name="T44" fmla="*/ 164 w 256"/>
              <a:gd name="T45" fmla="*/ 84 h 244"/>
              <a:gd name="T46" fmla="*/ 244 w 256"/>
              <a:gd name="T47" fmla="*/ 84 h 244"/>
              <a:gd name="T48" fmla="*/ 256 w 256"/>
              <a:gd name="T49" fmla="*/ 96 h 244"/>
              <a:gd name="T50" fmla="*/ 251 w 256"/>
              <a:gd name="T51" fmla="*/ 1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D6384C"/>
          </a:solidFill>
          <a:ln>
            <a:solidFill>
              <a:srgbClr val="D6384C"/>
            </a:solidFill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7081056" y="2141623"/>
            <a:ext cx="895505" cy="895505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76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367123" y="2356556"/>
            <a:ext cx="369370" cy="47718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756958" y="2442388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152260" y="2161134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8353845" y="2363419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8257561" y="2165485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756958" y="449341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152260" y="421216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353845" y="441444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257561" y="421651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2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5565683" y="2343539"/>
            <a:ext cx="2170922" cy="2170922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145448" y="2755045"/>
            <a:ext cx="1011391" cy="1045095"/>
          </a:xfrm>
          <a:custGeom>
            <a:avLst/>
            <a:gdLst>
              <a:gd name="T0" fmla="*/ 2147483647 w 362"/>
              <a:gd name="T1" fmla="*/ 0 h 455"/>
              <a:gd name="T2" fmla="*/ 664862471 w 362"/>
              <a:gd name="T3" fmla="*/ 2147483647 h 455"/>
              <a:gd name="T4" fmla="*/ 2147483647 w 362"/>
              <a:gd name="T5" fmla="*/ 2147483647 h 455"/>
              <a:gd name="T6" fmla="*/ 2147483647 w 362"/>
              <a:gd name="T7" fmla="*/ 2147483647 h 455"/>
              <a:gd name="T8" fmla="*/ 2147483647 w 362"/>
              <a:gd name="T9" fmla="*/ 2147483647 h 455"/>
              <a:gd name="T10" fmla="*/ 2147483647 w 362"/>
              <a:gd name="T11" fmla="*/ 2147483647 h 455"/>
              <a:gd name="T12" fmla="*/ 2147483647 w 362"/>
              <a:gd name="T13" fmla="*/ 2147483647 h 455"/>
              <a:gd name="T14" fmla="*/ 2147483647 w 362"/>
              <a:gd name="T15" fmla="*/ 2147483647 h 455"/>
              <a:gd name="T16" fmla="*/ 2147483647 w 362"/>
              <a:gd name="T17" fmla="*/ 2147483647 h 455"/>
              <a:gd name="T18" fmla="*/ 2147483647 w 362"/>
              <a:gd name="T19" fmla="*/ 0 h 455"/>
              <a:gd name="T20" fmla="*/ 2147483647 w 362"/>
              <a:gd name="T21" fmla="*/ 0 h 4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2" h="455">
                <a:moveTo>
                  <a:pt x="180" y="0"/>
                </a:moveTo>
                <a:cubicBezTo>
                  <a:pt x="80" y="0"/>
                  <a:pt x="0" y="81"/>
                  <a:pt x="1" y="181"/>
                </a:cubicBezTo>
                <a:cubicBezTo>
                  <a:pt x="1" y="239"/>
                  <a:pt x="44" y="290"/>
                  <a:pt x="73" y="323"/>
                </a:cubicBezTo>
                <a:cubicBezTo>
                  <a:pt x="103" y="356"/>
                  <a:pt x="109" y="431"/>
                  <a:pt x="109" y="431"/>
                </a:cubicBezTo>
                <a:cubicBezTo>
                  <a:pt x="109" y="431"/>
                  <a:pt x="142" y="455"/>
                  <a:pt x="181" y="455"/>
                </a:cubicBezTo>
                <a:cubicBezTo>
                  <a:pt x="221" y="455"/>
                  <a:pt x="253" y="431"/>
                  <a:pt x="253" y="431"/>
                </a:cubicBezTo>
                <a:cubicBezTo>
                  <a:pt x="253" y="431"/>
                  <a:pt x="253" y="431"/>
                  <a:pt x="253" y="431"/>
                </a:cubicBezTo>
                <a:cubicBezTo>
                  <a:pt x="253" y="431"/>
                  <a:pt x="260" y="356"/>
                  <a:pt x="289" y="323"/>
                </a:cubicBezTo>
                <a:cubicBezTo>
                  <a:pt x="318" y="290"/>
                  <a:pt x="361" y="239"/>
                  <a:pt x="361" y="181"/>
                </a:cubicBezTo>
                <a:cubicBezTo>
                  <a:pt x="362" y="81"/>
                  <a:pt x="282" y="0"/>
                  <a:pt x="183" y="0"/>
                </a:cubicBezTo>
                <a:lnTo>
                  <a:pt x="180" y="0"/>
                </a:lnTo>
                <a:close/>
              </a:path>
            </a:pathLst>
          </a:custGeom>
          <a:solidFill>
            <a:srgbClr val="FFFFFF"/>
          </a:solidFill>
          <a:ln w="34925" cap="flat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424976" y="3762515"/>
            <a:ext cx="223623" cy="146315"/>
          </a:xfrm>
          <a:custGeom>
            <a:avLst/>
            <a:gdLst>
              <a:gd name="T0" fmla="*/ 2147483647 w 81"/>
              <a:gd name="T1" fmla="*/ 0 h 64"/>
              <a:gd name="T2" fmla="*/ 2147483647 w 81"/>
              <a:gd name="T3" fmla="*/ 2147483647 h 64"/>
              <a:gd name="T4" fmla="*/ 2147483647 w 81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648600" y="3762515"/>
            <a:ext cx="228707" cy="146315"/>
          </a:xfrm>
          <a:custGeom>
            <a:avLst/>
            <a:gdLst>
              <a:gd name="T0" fmla="*/ 2147483647 w 82"/>
              <a:gd name="T1" fmla="*/ 0 h 64"/>
              <a:gd name="T2" fmla="*/ 2147483647 w 82"/>
              <a:gd name="T3" fmla="*/ 2147483647 h 64"/>
              <a:gd name="T4" fmla="*/ 0 w 82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424976" y="3875386"/>
            <a:ext cx="223623" cy="146315"/>
          </a:xfrm>
          <a:custGeom>
            <a:avLst/>
            <a:gdLst>
              <a:gd name="T0" fmla="*/ 2147483647 w 81"/>
              <a:gd name="T1" fmla="*/ 0 h 64"/>
              <a:gd name="T2" fmla="*/ 2147483647 w 81"/>
              <a:gd name="T3" fmla="*/ 2147483647 h 64"/>
              <a:gd name="T4" fmla="*/ 2147483647 w 81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648600" y="3875386"/>
            <a:ext cx="228707" cy="146315"/>
          </a:xfrm>
          <a:custGeom>
            <a:avLst/>
            <a:gdLst>
              <a:gd name="T0" fmla="*/ 2147483647 w 82"/>
              <a:gd name="T1" fmla="*/ 0 h 64"/>
              <a:gd name="T2" fmla="*/ 2147483647 w 82"/>
              <a:gd name="T3" fmla="*/ 2147483647 h 64"/>
              <a:gd name="T4" fmla="*/ 0 w 82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526624" y="4038420"/>
            <a:ext cx="249037" cy="62707"/>
          </a:xfrm>
          <a:custGeom>
            <a:avLst/>
            <a:gdLst>
              <a:gd name="T0" fmla="*/ 2147483647 w 88"/>
              <a:gd name="T1" fmla="*/ 0 h 27"/>
              <a:gd name="T2" fmla="*/ 2147483647 w 88"/>
              <a:gd name="T3" fmla="*/ 2147483647 h 27"/>
              <a:gd name="T4" fmla="*/ 0 w 88"/>
              <a:gd name="T5" fmla="*/ 0 h 2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27">
                <a:moveTo>
                  <a:pt x="88" y="0"/>
                </a:moveTo>
                <a:cubicBezTo>
                  <a:pt x="88" y="0"/>
                  <a:pt x="69" y="27"/>
                  <a:pt x="44" y="27"/>
                </a:cubicBezTo>
                <a:cubicBezTo>
                  <a:pt x="20" y="27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470719" y="3206525"/>
            <a:ext cx="360849" cy="576892"/>
          </a:xfrm>
          <a:custGeom>
            <a:avLst/>
            <a:gdLst>
              <a:gd name="T0" fmla="*/ 2147483647 w 71"/>
              <a:gd name="T1" fmla="*/ 2147483647 h 138"/>
              <a:gd name="T2" fmla="*/ 0 w 71"/>
              <a:gd name="T3" fmla="*/ 2147483647 h 138"/>
              <a:gd name="T4" fmla="*/ 2147483647 w 71"/>
              <a:gd name="T5" fmla="*/ 0 h 138"/>
              <a:gd name="T6" fmla="*/ 2147483647 w 71"/>
              <a:gd name="T7" fmla="*/ 2147483647 h 138"/>
              <a:gd name="T8" fmla="*/ 2147483647 w 71"/>
              <a:gd name="T9" fmla="*/ 0 h 138"/>
              <a:gd name="T10" fmla="*/ 2147483647 w 71"/>
              <a:gd name="T11" fmla="*/ 2147483647 h 138"/>
              <a:gd name="T12" fmla="*/ 2147483647 w 71"/>
              <a:gd name="T13" fmla="*/ 0 h 138"/>
              <a:gd name="T14" fmla="*/ 2147483647 w 71"/>
              <a:gd name="T15" fmla="*/ 2147483647 h 138"/>
              <a:gd name="T16" fmla="*/ 2147483647 w 71"/>
              <a:gd name="T17" fmla="*/ 0 h 138"/>
              <a:gd name="T18" fmla="*/ 2147483647 w 71"/>
              <a:gd name="T19" fmla="*/ 2147483647 h 138"/>
              <a:gd name="T20" fmla="*/ 2147483647 w 71"/>
              <a:gd name="T21" fmla="*/ 2147483647 h 1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1" h="138">
                <a:moveTo>
                  <a:pt x="24" y="138"/>
                </a:moveTo>
                <a:lnTo>
                  <a:pt x="0" y="10"/>
                </a:lnTo>
                <a:lnTo>
                  <a:pt x="6" y="0"/>
                </a:lnTo>
                <a:lnTo>
                  <a:pt x="16" y="20"/>
                </a:lnTo>
                <a:lnTo>
                  <a:pt x="25" y="0"/>
                </a:lnTo>
                <a:lnTo>
                  <a:pt x="35" y="20"/>
                </a:lnTo>
                <a:lnTo>
                  <a:pt x="45" y="0"/>
                </a:lnTo>
                <a:lnTo>
                  <a:pt x="55" y="20"/>
                </a:lnTo>
                <a:lnTo>
                  <a:pt x="65" y="0"/>
                </a:lnTo>
                <a:lnTo>
                  <a:pt x="71" y="10"/>
                </a:lnTo>
                <a:lnTo>
                  <a:pt x="46" y="138"/>
                </a:lnTo>
              </a:path>
            </a:pathLst>
          </a:custGeom>
          <a:solidFill>
            <a:srgbClr val="FFFFFF"/>
          </a:solidFill>
          <a:ln w="11113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318779" y="2094807"/>
            <a:ext cx="2664730" cy="2666559"/>
          </a:xfrm>
          <a:prstGeom prst="arc">
            <a:avLst>
              <a:gd name="adj1" fmla="val 6642635"/>
              <a:gd name="adj2" fmla="val 6509280"/>
            </a:avLst>
          </a:prstGeom>
          <a:ln w="12700">
            <a:solidFill>
              <a:srgbClr val="D638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147278" y="4210862"/>
            <a:ext cx="1053455" cy="1053455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392352" y="4551040"/>
            <a:ext cx="561476" cy="371270"/>
          </a:xfrm>
          <a:custGeom>
            <a:avLst/>
            <a:gdLst>
              <a:gd name="connsiteX0" fmla="*/ 880442 w 1224136"/>
              <a:gd name="connsiteY0" fmla="*/ 361080 h 883138"/>
              <a:gd name="connsiteX1" fmla="*/ 1006456 w 1224136"/>
              <a:gd name="connsiteY1" fmla="*/ 487094 h 883138"/>
              <a:gd name="connsiteX2" fmla="*/ 880442 w 1224136"/>
              <a:gd name="connsiteY2" fmla="*/ 613108 h 883138"/>
              <a:gd name="connsiteX3" fmla="*/ 754428 w 1224136"/>
              <a:gd name="connsiteY3" fmla="*/ 487094 h 883138"/>
              <a:gd name="connsiteX4" fmla="*/ 880442 w 1224136"/>
              <a:gd name="connsiteY4" fmla="*/ 361080 h 883138"/>
              <a:gd name="connsiteX5" fmla="*/ 880442 w 1224136"/>
              <a:gd name="connsiteY5" fmla="*/ 235066 h 883138"/>
              <a:gd name="connsiteX6" fmla="*/ 628414 w 1224136"/>
              <a:gd name="connsiteY6" fmla="*/ 487094 h 883138"/>
              <a:gd name="connsiteX7" fmla="*/ 880442 w 1224136"/>
              <a:gd name="connsiteY7" fmla="*/ 739122 h 883138"/>
              <a:gd name="connsiteX8" fmla="*/ 1132470 w 1224136"/>
              <a:gd name="connsiteY8" fmla="*/ 487094 h 883138"/>
              <a:gd name="connsiteX9" fmla="*/ 880442 w 1224136"/>
              <a:gd name="connsiteY9" fmla="*/ 235066 h 883138"/>
              <a:gd name="connsiteX10" fmla="*/ 132017 w 1224136"/>
              <a:gd name="connsiteY10" fmla="*/ 91050 h 883138"/>
              <a:gd name="connsiteX11" fmla="*/ 1092119 w 1224136"/>
              <a:gd name="connsiteY11" fmla="*/ 91050 h 883138"/>
              <a:gd name="connsiteX12" fmla="*/ 1224136 w 1224136"/>
              <a:gd name="connsiteY12" fmla="*/ 223067 h 883138"/>
              <a:gd name="connsiteX13" fmla="*/ 1224136 w 1224136"/>
              <a:gd name="connsiteY13" fmla="*/ 751121 h 883138"/>
              <a:gd name="connsiteX14" fmla="*/ 1092119 w 1224136"/>
              <a:gd name="connsiteY14" fmla="*/ 883138 h 883138"/>
              <a:gd name="connsiteX15" fmla="*/ 132017 w 1224136"/>
              <a:gd name="connsiteY15" fmla="*/ 883138 h 883138"/>
              <a:gd name="connsiteX16" fmla="*/ 0 w 1224136"/>
              <a:gd name="connsiteY16" fmla="*/ 751121 h 883138"/>
              <a:gd name="connsiteX17" fmla="*/ 0 w 1224136"/>
              <a:gd name="connsiteY17" fmla="*/ 223067 h 883138"/>
              <a:gd name="connsiteX18" fmla="*/ 132017 w 1224136"/>
              <a:gd name="connsiteY18" fmla="*/ 91050 h 883138"/>
              <a:gd name="connsiteX19" fmla="*/ 156016 w 1224136"/>
              <a:gd name="connsiteY19" fmla="*/ 0 h 883138"/>
              <a:gd name="connsiteX20" fmla="*/ 348040 w 1224136"/>
              <a:gd name="connsiteY20" fmla="*/ 0 h 883138"/>
              <a:gd name="connsiteX21" fmla="*/ 360040 w 1224136"/>
              <a:gd name="connsiteY21" fmla="*/ 12000 h 883138"/>
              <a:gd name="connsiteX22" fmla="*/ 360040 w 1224136"/>
              <a:gd name="connsiteY22" fmla="*/ 60000 h 883138"/>
              <a:gd name="connsiteX23" fmla="*/ 348040 w 1224136"/>
              <a:gd name="connsiteY23" fmla="*/ 72000 h 883138"/>
              <a:gd name="connsiteX24" fmla="*/ 156016 w 1224136"/>
              <a:gd name="connsiteY24" fmla="*/ 72000 h 883138"/>
              <a:gd name="connsiteX25" fmla="*/ 144016 w 1224136"/>
              <a:gd name="connsiteY25" fmla="*/ 60000 h 883138"/>
              <a:gd name="connsiteX26" fmla="*/ 144016 w 1224136"/>
              <a:gd name="connsiteY26" fmla="*/ 12000 h 883138"/>
              <a:gd name="connsiteX27" fmla="*/ 156016 w 1224136"/>
              <a:gd name="connsiteY27" fmla="*/ 0 h 88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4136" h="883138">
                <a:moveTo>
                  <a:pt x="880442" y="361080"/>
                </a:moveTo>
                <a:cubicBezTo>
                  <a:pt x="950038" y="361080"/>
                  <a:pt x="1006456" y="417498"/>
                  <a:pt x="1006456" y="487094"/>
                </a:cubicBezTo>
                <a:cubicBezTo>
                  <a:pt x="1006456" y="556690"/>
                  <a:pt x="950038" y="613108"/>
                  <a:pt x="880442" y="613108"/>
                </a:cubicBezTo>
                <a:cubicBezTo>
                  <a:pt x="810846" y="613108"/>
                  <a:pt x="754428" y="556690"/>
                  <a:pt x="754428" y="487094"/>
                </a:cubicBezTo>
                <a:cubicBezTo>
                  <a:pt x="754428" y="417498"/>
                  <a:pt x="810846" y="361080"/>
                  <a:pt x="880442" y="361080"/>
                </a:cubicBezTo>
                <a:close/>
                <a:moveTo>
                  <a:pt x="880442" y="235066"/>
                </a:moveTo>
                <a:cubicBezTo>
                  <a:pt x="741251" y="235066"/>
                  <a:pt x="628414" y="347903"/>
                  <a:pt x="628414" y="487094"/>
                </a:cubicBezTo>
                <a:cubicBezTo>
                  <a:pt x="628414" y="626285"/>
                  <a:pt x="741251" y="739122"/>
                  <a:pt x="880442" y="739122"/>
                </a:cubicBezTo>
                <a:cubicBezTo>
                  <a:pt x="1019633" y="739122"/>
                  <a:pt x="1132470" y="626285"/>
                  <a:pt x="1132470" y="487094"/>
                </a:cubicBezTo>
                <a:cubicBezTo>
                  <a:pt x="1132470" y="347903"/>
                  <a:pt x="1019633" y="235066"/>
                  <a:pt x="880442" y="235066"/>
                </a:cubicBezTo>
                <a:close/>
                <a:moveTo>
                  <a:pt x="132017" y="91050"/>
                </a:moveTo>
                <a:lnTo>
                  <a:pt x="1092119" y="91050"/>
                </a:lnTo>
                <a:cubicBezTo>
                  <a:pt x="1165030" y="91050"/>
                  <a:pt x="1224136" y="150156"/>
                  <a:pt x="1224136" y="223067"/>
                </a:cubicBezTo>
                <a:lnTo>
                  <a:pt x="1224136" y="751121"/>
                </a:lnTo>
                <a:cubicBezTo>
                  <a:pt x="1224136" y="824032"/>
                  <a:pt x="1165030" y="883138"/>
                  <a:pt x="1092119" y="883138"/>
                </a:cubicBezTo>
                <a:lnTo>
                  <a:pt x="132017" y="883138"/>
                </a:lnTo>
                <a:cubicBezTo>
                  <a:pt x="59106" y="883138"/>
                  <a:pt x="0" y="824032"/>
                  <a:pt x="0" y="751121"/>
                </a:cubicBezTo>
                <a:lnTo>
                  <a:pt x="0" y="223067"/>
                </a:lnTo>
                <a:cubicBezTo>
                  <a:pt x="0" y="150156"/>
                  <a:pt x="59106" y="91050"/>
                  <a:pt x="132017" y="91050"/>
                </a:cubicBezTo>
                <a:close/>
                <a:moveTo>
                  <a:pt x="156016" y="0"/>
                </a:moveTo>
                <a:lnTo>
                  <a:pt x="348040" y="0"/>
                </a:lnTo>
                <a:cubicBezTo>
                  <a:pt x="354667" y="0"/>
                  <a:pt x="360040" y="5373"/>
                  <a:pt x="360040" y="12000"/>
                </a:cubicBezTo>
                <a:lnTo>
                  <a:pt x="360040" y="60000"/>
                </a:lnTo>
                <a:cubicBezTo>
                  <a:pt x="360040" y="66627"/>
                  <a:pt x="354667" y="72000"/>
                  <a:pt x="348040" y="72000"/>
                </a:cubicBezTo>
                <a:lnTo>
                  <a:pt x="156016" y="72000"/>
                </a:lnTo>
                <a:cubicBezTo>
                  <a:pt x="149389" y="72000"/>
                  <a:pt x="144016" y="66627"/>
                  <a:pt x="144016" y="60000"/>
                </a:cubicBezTo>
                <a:lnTo>
                  <a:pt x="144016" y="12000"/>
                </a:lnTo>
                <a:cubicBezTo>
                  <a:pt x="144016" y="5373"/>
                  <a:pt x="149389" y="0"/>
                  <a:pt x="1560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178786" y="2030794"/>
            <a:ext cx="1053455" cy="1053455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443978" y="2361828"/>
            <a:ext cx="521242" cy="393217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301323" y="3348659"/>
            <a:ext cx="1053455" cy="1053455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586634" y="3694323"/>
            <a:ext cx="482834" cy="362125"/>
          </a:xfrm>
          <a:custGeom>
            <a:avLst/>
            <a:gdLst>
              <a:gd name="connsiteX0" fmla="*/ 577329 w 833225"/>
              <a:gd name="connsiteY0" fmla="*/ 241699 h 624687"/>
              <a:gd name="connsiteX1" fmla="*/ 541325 w 833225"/>
              <a:gd name="connsiteY1" fmla="*/ 277703 h 624687"/>
              <a:gd name="connsiteX2" fmla="*/ 577329 w 833225"/>
              <a:gd name="connsiteY2" fmla="*/ 313707 h 624687"/>
              <a:gd name="connsiteX3" fmla="*/ 613333 w 833225"/>
              <a:gd name="connsiteY3" fmla="*/ 277703 h 624687"/>
              <a:gd name="connsiteX4" fmla="*/ 577329 w 833225"/>
              <a:gd name="connsiteY4" fmla="*/ 241699 h 624687"/>
              <a:gd name="connsiteX5" fmla="*/ 424929 w 833225"/>
              <a:gd name="connsiteY5" fmla="*/ 241699 h 624687"/>
              <a:gd name="connsiteX6" fmla="*/ 388925 w 833225"/>
              <a:gd name="connsiteY6" fmla="*/ 277703 h 624687"/>
              <a:gd name="connsiteX7" fmla="*/ 424929 w 833225"/>
              <a:gd name="connsiteY7" fmla="*/ 313707 h 624687"/>
              <a:gd name="connsiteX8" fmla="*/ 460933 w 833225"/>
              <a:gd name="connsiteY8" fmla="*/ 277703 h 624687"/>
              <a:gd name="connsiteX9" fmla="*/ 424929 w 833225"/>
              <a:gd name="connsiteY9" fmla="*/ 241699 h 624687"/>
              <a:gd name="connsiteX10" fmla="*/ 272529 w 833225"/>
              <a:gd name="connsiteY10" fmla="*/ 241699 h 624687"/>
              <a:gd name="connsiteX11" fmla="*/ 236525 w 833225"/>
              <a:gd name="connsiteY11" fmla="*/ 277703 h 624687"/>
              <a:gd name="connsiteX12" fmla="*/ 272529 w 833225"/>
              <a:gd name="connsiteY12" fmla="*/ 313707 h 624687"/>
              <a:gd name="connsiteX13" fmla="*/ 308533 w 833225"/>
              <a:gd name="connsiteY13" fmla="*/ 277703 h 624687"/>
              <a:gd name="connsiteX14" fmla="*/ 272529 w 833225"/>
              <a:gd name="connsiteY14" fmla="*/ 241699 h 624687"/>
              <a:gd name="connsiteX15" fmla="*/ 429066 w 833225"/>
              <a:gd name="connsiteY15" fmla="*/ 124 h 624687"/>
              <a:gd name="connsiteX16" fmla="*/ 543580 w 833225"/>
              <a:gd name="connsiteY16" fmla="*/ 13237 h 624687"/>
              <a:gd name="connsiteX17" fmla="*/ 789350 w 833225"/>
              <a:gd name="connsiteY17" fmla="*/ 401436 h 624687"/>
              <a:gd name="connsiteX18" fmla="*/ 362652 w 833225"/>
              <a:gd name="connsiteY18" fmla="*/ 552944 h 624687"/>
              <a:gd name="connsiteX19" fmla="*/ 243007 w 833225"/>
              <a:gd name="connsiteY19" fmla="*/ 624687 h 624687"/>
              <a:gd name="connsiteX20" fmla="*/ 211865 w 833225"/>
              <a:gd name="connsiteY20" fmla="*/ 519440 h 624687"/>
              <a:gd name="connsiteX21" fmla="*/ 117966 w 833225"/>
              <a:gd name="connsiteY21" fmla="*/ 84077 h 624687"/>
              <a:gd name="connsiteX22" fmla="*/ 429066 w 833225"/>
              <a:gd name="connsiteY22" fmla="*/ 124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33225" h="624687">
                <a:moveTo>
                  <a:pt x="577329" y="241699"/>
                </a:moveTo>
                <a:cubicBezTo>
                  <a:pt x="557445" y="241699"/>
                  <a:pt x="541325" y="257819"/>
                  <a:pt x="541325" y="277703"/>
                </a:cubicBezTo>
                <a:cubicBezTo>
                  <a:pt x="541325" y="297587"/>
                  <a:pt x="557445" y="313707"/>
                  <a:pt x="577329" y="313707"/>
                </a:cubicBezTo>
                <a:cubicBezTo>
                  <a:pt x="597213" y="313707"/>
                  <a:pt x="613333" y="297587"/>
                  <a:pt x="613333" y="277703"/>
                </a:cubicBezTo>
                <a:cubicBezTo>
                  <a:pt x="613333" y="257819"/>
                  <a:pt x="597213" y="241699"/>
                  <a:pt x="577329" y="241699"/>
                </a:cubicBezTo>
                <a:close/>
                <a:moveTo>
                  <a:pt x="424929" y="241699"/>
                </a:moveTo>
                <a:cubicBezTo>
                  <a:pt x="405045" y="241699"/>
                  <a:pt x="388925" y="257819"/>
                  <a:pt x="388925" y="277703"/>
                </a:cubicBezTo>
                <a:cubicBezTo>
                  <a:pt x="388925" y="297587"/>
                  <a:pt x="405045" y="313707"/>
                  <a:pt x="424929" y="313707"/>
                </a:cubicBezTo>
                <a:cubicBezTo>
                  <a:pt x="444813" y="313707"/>
                  <a:pt x="460933" y="297587"/>
                  <a:pt x="460933" y="277703"/>
                </a:cubicBezTo>
                <a:cubicBezTo>
                  <a:pt x="460933" y="257819"/>
                  <a:pt x="444813" y="241699"/>
                  <a:pt x="424929" y="241699"/>
                </a:cubicBezTo>
                <a:close/>
                <a:moveTo>
                  <a:pt x="272529" y="241699"/>
                </a:moveTo>
                <a:cubicBezTo>
                  <a:pt x="252645" y="241699"/>
                  <a:pt x="236525" y="257819"/>
                  <a:pt x="236525" y="277703"/>
                </a:cubicBezTo>
                <a:cubicBezTo>
                  <a:pt x="236525" y="297587"/>
                  <a:pt x="252645" y="313707"/>
                  <a:pt x="272529" y="313707"/>
                </a:cubicBezTo>
                <a:cubicBezTo>
                  <a:pt x="292413" y="313707"/>
                  <a:pt x="308533" y="297587"/>
                  <a:pt x="308533" y="277703"/>
                </a:cubicBezTo>
                <a:cubicBezTo>
                  <a:pt x="308533" y="257819"/>
                  <a:pt x="292413" y="241699"/>
                  <a:pt x="272529" y="241699"/>
                </a:cubicBezTo>
                <a:close/>
                <a:moveTo>
                  <a:pt x="429066" y="124"/>
                </a:moveTo>
                <a:cubicBezTo>
                  <a:pt x="467414" y="891"/>
                  <a:pt x="505944" y="5202"/>
                  <a:pt x="543580" y="13237"/>
                </a:cubicBezTo>
                <a:cubicBezTo>
                  <a:pt x="786614" y="65121"/>
                  <a:pt x="903137" y="249172"/>
                  <a:pt x="789350" y="401436"/>
                </a:cubicBezTo>
                <a:cubicBezTo>
                  <a:pt x="710142" y="507428"/>
                  <a:pt x="538801" y="568267"/>
                  <a:pt x="362652" y="552944"/>
                </a:cubicBezTo>
                <a:lnTo>
                  <a:pt x="243007" y="624687"/>
                </a:lnTo>
                <a:lnTo>
                  <a:pt x="211865" y="519440"/>
                </a:lnTo>
                <a:cubicBezTo>
                  <a:pt x="-26035" y="429957"/>
                  <a:pt x="-72481" y="214611"/>
                  <a:pt x="117966" y="84077"/>
                </a:cubicBezTo>
                <a:cubicBezTo>
                  <a:pt x="200623" y="27423"/>
                  <a:pt x="314022" y="-2176"/>
                  <a:pt x="429066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344985" y="240105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8248701" y="220312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8510818" y="3792490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414534" y="359455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383558" y="4959300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287274" y="476136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134094" y="2626176"/>
            <a:ext cx="227586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34094" y="2158873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1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530" r="1809" b="3380"/>
          <a:stretch>
            <a:fillRect/>
          </a:stretch>
        </p:blipFill>
        <p:spPr>
          <a:xfrm>
            <a:off x="797990" y="2062931"/>
            <a:ext cx="5624581" cy="3163078"/>
          </a:xfrm>
          <a:custGeom>
            <a:avLst/>
            <a:gdLst>
              <a:gd name="connsiteX0" fmla="*/ 0 w 5624581"/>
              <a:gd name="connsiteY0" fmla="*/ 0 h 3163078"/>
              <a:gd name="connsiteX1" fmla="*/ 5624581 w 5624581"/>
              <a:gd name="connsiteY1" fmla="*/ 0 h 3163078"/>
              <a:gd name="connsiteX2" fmla="*/ 5624581 w 5624581"/>
              <a:gd name="connsiteY2" fmla="*/ 3163078 h 3163078"/>
              <a:gd name="connsiteX3" fmla="*/ 0 w 5624581"/>
              <a:gd name="connsiteY3" fmla="*/ 3163078 h 316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4581" h="3163078">
                <a:moveTo>
                  <a:pt x="0" y="0"/>
                </a:moveTo>
                <a:lnTo>
                  <a:pt x="5624581" y="0"/>
                </a:lnTo>
                <a:lnTo>
                  <a:pt x="5624581" y="3163078"/>
                </a:lnTo>
                <a:lnTo>
                  <a:pt x="0" y="3163078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6479329" y="2062931"/>
            <a:ext cx="4876026" cy="3163078"/>
          </a:xfrm>
          <a:prstGeom prst="rect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606850" y="2298706"/>
            <a:ext cx="408995" cy="408995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92798" y="2353463"/>
            <a:ext cx="277534" cy="299479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23960" y="3843938"/>
            <a:ext cx="271147" cy="262265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561337" y="3770574"/>
            <a:ext cx="408995" cy="408995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72602" y="2711826"/>
            <a:ext cx="373815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7155998" y="2298706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845" y="4174702"/>
            <a:ext cx="373815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099241" y="376158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8578884" y="1732369"/>
            <a:ext cx="1116438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7894552" y="2848814"/>
            <a:ext cx="1118393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6782023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6093781" y="173236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4981252" y="1732369"/>
            <a:ext cx="1112529" cy="1116445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solidFill>
            <a:srgbClr val="E47687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4981252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6093781" y="353314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6093781" y="4649593"/>
            <a:ext cx="1116438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4981252" y="4649593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4296920" y="3533149"/>
            <a:ext cx="1112529" cy="1116445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3178527" y="3533149"/>
            <a:ext cx="1118393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2496150" y="4649593"/>
            <a:ext cx="1112529" cy="1118399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98205" y="2258331"/>
            <a:ext cx="1196603" cy="1196609"/>
          </a:xfrm>
          <a:prstGeom prst="ellipse">
            <a:avLst/>
          </a:prstGeom>
          <a:solidFill>
            <a:srgbClr val="D6384C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2258331"/>
            <a:ext cx="1196603" cy="1196609"/>
          </a:xfrm>
          <a:prstGeom prst="ellipse">
            <a:avLst/>
          </a:prstGeom>
          <a:solidFill>
            <a:srgbClr val="E47687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4049334"/>
            <a:ext cx="1196603" cy="1196609"/>
          </a:xfrm>
          <a:prstGeom prst="ellipse">
            <a:avLst/>
          </a:prstGeom>
          <a:solidFill>
            <a:srgbClr val="D6384C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665" y="4049334"/>
            <a:ext cx="1196603" cy="1196609"/>
          </a:xfrm>
          <a:prstGeom prst="ellipse">
            <a:avLst/>
          </a:prstGeom>
          <a:solidFill>
            <a:srgbClr val="E47687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>
          <a:xfrm>
            <a:off x="9695323" y="1732369"/>
            <a:ext cx="2494797" cy="435222"/>
          </a:xfrm>
          <a:prstGeom prst="rect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-236" y="5332770"/>
            <a:ext cx="2509311" cy="435222"/>
          </a:xfrm>
          <a:prstGeom prst="rect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5563735" y="267182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392211" y="267917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5553312" y="45109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3745621" y="44780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2639254" y="22518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496150" y="2550506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9175232" y="25847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250700" y="2924000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25919" y="44780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01387" y="4817275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892389" y="383931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49285" y="4137952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4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90160" y="1739510"/>
            <a:ext cx="2011679" cy="1801969"/>
            <a:chOff x="5090160" y="1739510"/>
            <a:chExt cx="2011679" cy="1801969"/>
          </a:xfrm>
        </p:grpSpPr>
        <p:grpSp>
          <p:nvGrpSpPr>
            <p:cNvPr id="6" name="组合 5"/>
            <p:cNvGrpSpPr/>
            <p:nvPr/>
          </p:nvGrpSpPr>
          <p:grpSpPr>
            <a:xfrm>
              <a:off x="5090160" y="1739510"/>
              <a:ext cx="2011679" cy="1801969"/>
              <a:chOff x="1840306" y="1341121"/>
              <a:chExt cx="3774286" cy="3329619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1917699" y="1341121"/>
                <a:ext cx="3619501" cy="2865120"/>
              </a:xfrm>
              <a:prstGeom prst="ellipse">
                <a:avLst/>
              </a:prstGeom>
              <a:noFill/>
              <a:ln w="19050">
                <a:solidFill>
                  <a:srgbClr val="D63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546A"/>
                  </a:solidFill>
                </a:endParaRPr>
              </a:p>
            </p:txBody>
          </p:sp>
          <p:pic>
            <p:nvPicPr>
              <p:cNvPr id="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33" b="90000" l="10000" r="90000">
                            <a14:backgroundMark x1="50833" y1="42667" x2="50833" y2="42667"/>
                            <a14:backgroundMark x1="50729" y1="38222" x2="50729" y2="38222"/>
                            <a14:backgroundMark x1="50990" y1="36111" x2="50990" y2="36111"/>
                            <a14:backgroundMark x1="50677" y1="40000" x2="50677" y2="40000"/>
                            <a14:backgroundMark x1="43490" y1="44667" x2="43490" y2="44667"/>
                            <a14:backgroundMark x1="70104" y1="47667" x2="70104" y2="47667"/>
                            <a14:backgroundMark x1="66563" y1="40667" x2="66563" y2="40667"/>
                            <a14:backgroundMark x1="63646" y1="37111" x2="63646" y2="37111"/>
                            <a14:backgroundMark x1="58021" y1="27000" x2="58021" y2="27000"/>
                            <a14:backgroundMark x1="33073" y1="39667" x2="33073" y2="39667"/>
                            <a14:backgroundMark x1="19063" y1="49111" x2="19063" y2="49111"/>
                            <a14:backgroundMark x1="16563" y1="48667" x2="16563" y2="48667"/>
                            <a14:backgroundMark x1="29063" y1="37667" x2="29063" y2="37667"/>
                            <a14:backgroundMark x1="29740" y1="33111" x2="29740" y2="33111"/>
                            <a14:backgroundMark x1="20938" y1="45111" x2="20938" y2="45111"/>
                            <a14:backgroundMark x1="73333" y1="22889" x2="73333" y2="22889"/>
                            <a14:backgroundMark x1="77656" y1="36444" x2="77656" y2="36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" t="3557" r="10633" b="37955"/>
              <a:stretch/>
            </p:blipFill>
            <p:spPr>
              <a:xfrm rot="10800000">
                <a:off x="1840306" y="3342639"/>
                <a:ext cx="3774286" cy="1328101"/>
              </a:xfrm>
              <a:prstGeom prst="rect">
                <a:avLst/>
              </a:prstGeom>
            </p:spPr>
          </p:pic>
        </p:grpSp>
        <p:grpSp>
          <p:nvGrpSpPr>
            <p:cNvPr id="957" name="Group 4591"/>
            <p:cNvGrpSpPr>
              <a:grpSpLocks noChangeAspect="1"/>
            </p:cNvGrpSpPr>
            <p:nvPr/>
          </p:nvGrpSpPr>
          <p:grpSpPr bwMode="auto">
            <a:xfrm>
              <a:off x="5713630" y="1832255"/>
              <a:ext cx="764738" cy="1090680"/>
              <a:chOff x="4702" y="-8"/>
              <a:chExt cx="1030" cy="1469"/>
            </a:xfrm>
          </p:grpSpPr>
          <p:grpSp>
            <p:nvGrpSpPr>
              <p:cNvPr id="958" name="Group 4792"/>
              <p:cNvGrpSpPr>
                <a:grpSpLocks/>
              </p:cNvGrpSpPr>
              <p:nvPr/>
            </p:nvGrpSpPr>
            <p:grpSpPr bwMode="auto">
              <a:xfrm>
                <a:off x="4725" y="85"/>
                <a:ext cx="990" cy="1376"/>
                <a:chOff x="4725" y="85"/>
                <a:chExt cx="990" cy="1376"/>
              </a:xfrm>
            </p:grpSpPr>
            <p:sp>
              <p:nvSpPr>
                <p:cNvPr id="12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25" y="85"/>
                  <a:ext cx="867" cy="1315"/>
                </a:xfrm>
                <a:custGeom>
                  <a:avLst/>
                  <a:gdLst>
                    <a:gd name="T0" fmla="*/ 686 w 1152"/>
                    <a:gd name="T1" fmla="*/ 51 h 1754"/>
                    <a:gd name="T2" fmla="*/ 913 w 1152"/>
                    <a:gd name="T3" fmla="*/ 247 h 1754"/>
                    <a:gd name="T4" fmla="*/ 902 w 1152"/>
                    <a:gd name="T5" fmla="*/ 375 h 1754"/>
                    <a:gd name="T6" fmla="*/ 920 w 1152"/>
                    <a:gd name="T7" fmla="*/ 407 h 1754"/>
                    <a:gd name="T8" fmla="*/ 968 w 1152"/>
                    <a:gd name="T9" fmla="*/ 445 h 1754"/>
                    <a:gd name="T10" fmla="*/ 989 w 1152"/>
                    <a:gd name="T11" fmla="*/ 469 h 1754"/>
                    <a:gd name="T12" fmla="*/ 826 w 1152"/>
                    <a:gd name="T13" fmla="*/ 566 h 1754"/>
                    <a:gd name="T14" fmla="*/ 722 w 1152"/>
                    <a:gd name="T15" fmla="*/ 643 h 1754"/>
                    <a:gd name="T16" fmla="*/ 943 w 1152"/>
                    <a:gd name="T17" fmla="*/ 765 h 1754"/>
                    <a:gd name="T18" fmla="*/ 1147 w 1152"/>
                    <a:gd name="T19" fmla="*/ 1127 h 1754"/>
                    <a:gd name="T20" fmla="*/ 1131 w 1152"/>
                    <a:gd name="T21" fmla="*/ 1306 h 1754"/>
                    <a:gd name="T22" fmla="*/ 1070 w 1152"/>
                    <a:gd name="T23" fmla="*/ 1485 h 1754"/>
                    <a:gd name="T24" fmla="*/ 1054 w 1152"/>
                    <a:gd name="T25" fmla="*/ 1503 h 1754"/>
                    <a:gd name="T26" fmla="*/ 902 w 1152"/>
                    <a:gd name="T27" fmla="*/ 1651 h 1754"/>
                    <a:gd name="T28" fmla="*/ 479 w 1152"/>
                    <a:gd name="T29" fmla="*/ 1745 h 1754"/>
                    <a:gd name="T30" fmla="*/ 120 w 1152"/>
                    <a:gd name="T31" fmla="*/ 1552 h 1754"/>
                    <a:gd name="T32" fmla="*/ 43 w 1152"/>
                    <a:gd name="T33" fmla="*/ 1111 h 1754"/>
                    <a:gd name="T34" fmla="*/ 56 w 1152"/>
                    <a:gd name="T35" fmla="*/ 1101 h 1754"/>
                    <a:gd name="T36" fmla="*/ 120 w 1152"/>
                    <a:gd name="T37" fmla="*/ 1447 h 1754"/>
                    <a:gd name="T38" fmla="*/ 454 w 1152"/>
                    <a:gd name="T39" fmla="*/ 1635 h 1754"/>
                    <a:gd name="T40" fmla="*/ 906 w 1152"/>
                    <a:gd name="T41" fmla="*/ 1455 h 1754"/>
                    <a:gd name="T42" fmla="*/ 936 w 1152"/>
                    <a:gd name="T43" fmla="*/ 1318 h 1754"/>
                    <a:gd name="T44" fmla="*/ 964 w 1152"/>
                    <a:gd name="T45" fmla="*/ 1353 h 1754"/>
                    <a:gd name="T46" fmla="*/ 842 w 1152"/>
                    <a:gd name="T47" fmla="*/ 783 h 1754"/>
                    <a:gd name="T48" fmla="*/ 790 w 1152"/>
                    <a:gd name="T49" fmla="*/ 743 h 1754"/>
                    <a:gd name="T50" fmla="*/ 808 w 1152"/>
                    <a:gd name="T51" fmla="*/ 737 h 1754"/>
                    <a:gd name="T52" fmla="*/ 615 w 1152"/>
                    <a:gd name="T53" fmla="*/ 670 h 1754"/>
                    <a:gd name="T54" fmla="*/ 575 w 1152"/>
                    <a:gd name="T55" fmla="*/ 653 h 1754"/>
                    <a:gd name="T56" fmla="*/ 746 w 1152"/>
                    <a:gd name="T57" fmla="*/ 557 h 1754"/>
                    <a:gd name="T58" fmla="*/ 841 w 1152"/>
                    <a:gd name="T59" fmla="*/ 365 h 1754"/>
                    <a:gd name="T60" fmla="*/ 841 w 1152"/>
                    <a:gd name="T61" fmla="*/ 313 h 1754"/>
                    <a:gd name="T62" fmla="*/ 434 w 1152"/>
                    <a:gd name="T63" fmla="*/ 81 h 1754"/>
                    <a:gd name="T64" fmla="*/ 338 w 1152"/>
                    <a:gd name="T65" fmla="*/ 156 h 1754"/>
                    <a:gd name="T66" fmla="*/ 294 w 1152"/>
                    <a:gd name="T67" fmla="*/ 241 h 1754"/>
                    <a:gd name="T68" fmla="*/ 290 w 1152"/>
                    <a:gd name="T69" fmla="*/ 264 h 1754"/>
                    <a:gd name="T70" fmla="*/ 309 w 1152"/>
                    <a:gd name="T71" fmla="*/ 385 h 1754"/>
                    <a:gd name="T72" fmla="*/ 370 w 1152"/>
                    <a:gd name="T73" fmla="*/ 88 h 1754"/>
                    <a:gd name="T74" fmla="*/ 722 w 1152"/>
                    <a:gd name="T75" fmla="*/ 48 h 1754"/>
                    <a:gd name="T76" fmla="*/ 670 w 1152"/>
                    <a:gd name="T77" fmla="*/ 43 h 1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52" h="1754">
                      <a:moveTo>
                        <a:pt x="680" y="41"/>
                      </a:moveTo>
                      <a:cubicBezTo>
                        <a:pt x="677" y="47"/>
                        <a:pt x="678" y="53"/>
                        <a:pt x="686" y="51"/>
                      </a:cubicBezTo>
                      <a:cubicBezTo>
                        <a:pt x="740" y="42"/>
                        <a:pt x="781" y="71"/>
                        <a:pt x="819" y="102"/>
                      </a:cubicBezTo>
                      <a:cubicBezTo>
                        <a:pt x="865" y="140"/>
                        <a:pt x="896" y="189"/>
                        <a:pt x="913" y="247"/>
                      </a:cubicBezTo>
                      <a:cubicBezTo>
                        <a:pt x="923" y="279"/>
                        <a:pt x="924" y="311"/>
                        <a:pt x="929" y="343"/>
                      </a:cubicBezTo>
                      <a:cubicBezTo>
                        <a:pt x="932" y="367"/>
                        <a:pt x="925" y="373"/>
                        <a:pt x="902" y="375"/>
                      </a:cubicBezTo>
                      <a:cubicBezTo>
                        <a:pt x="908" y="382"/>
                        <a:pt x="922" y="372"/>
                        <a:pt x="924" y="381"/>
                      </a:cubicBezTo>
                      <a:cubicBezTo>
                        <a:pt x="926" y="389"/>
                        <a:pt x="923" y="399"/>
                        <a:pt x="920" y="407"/>
                      </a:cubicBezTo>
                      <a:cubicBezTo>
                        <a:pt x="916" y="422"/>
                        <a:pt x="911" y="436"/>
                        <a:pt x="905" y="452"/>
                      </a:cubicBezTo>
                      <a:cubicBezTo>
                        <a:pt x="926" y="448"/>
                        <a:pt x="947" y="440"/>
                        <a:pt x="968" y="445"/>
                      </a:cubicBezTo>
                      <a:cubicBezTo>
                        <a:pt x="988" y="450"/>
                        <a:pt x="1011" y="454"/>
                        <a:pt x="1017" y="481"/>
                      </a:cubicBezTo>
                      <a:cubicBezTo>
                        <a:pt x="1004" y="483"/>
                        <a:pt x="998" y="473"/>
                        <a:pt x="989" y="469"/>
                      </a:cubicBezTo>
                      <a:cubicBezTo>
                        <a:pt x="948" y="450"/>
                        <a:pt x="917" y="469"/>
                        <a:pt x="889" y="495"/>
                      </a:cubicBezTo>
                      <a:cubicBezTo>
                        <a:pt x="866" y="517"/>
                        <a:pt x="846" y="542"/>
                        <a:pt x="826" y="566"/>
                      </a:cubicBezTo>
                      <a:cubicBezTo>
                        <a:pt x="812" y="581"/>
                        <a:pt x="795" y="593"/>
                        <a:pt x="779" y="605"/>
                      </a:cubicBezTo>
                      <a:cubicBezTo>
                        <a:pt x="761" y="618"/>
                        <a:pt x="743" y="629"/>
                        <a:pt x="722" y="643"/>
                      </a:cubicBezTo>
                      <a:cubicBezTo>
                        <a:pt x="744" y="653"/>
                        <a:pt x="764" y="661"/>
                        <a:pt x="784" y="670"/>
                      </a:cubicBezTo>
                      <a:cubicBezTo>
                        <a:pt x="840" y="696"/>
                        <a:pt x="894" y="725"/>
                        <a:pt x="943" y="765"/>
                      </a:cubicBezTo>
                      <a:cubicBezTo>
                        <a:pt x="1013" y="822"/>
                        <a:pt x="1069" y="891"/>
                        <a:pt x="1106" y="974"/>
                      </a:cubicBezTo>
                      <a:cubicBezTo>
                        <a:pt x="1127" y="1023"/>
                        <a:pt x="1142" y="1073"/>
                        <a:pt x="1147" y="1127"/>
                      </a:cubicBezTo>
                      <a:cubicBezTo>
                        <a:pt x="1150" y="1154"/>
                        <a:pt x="1152" y="1181"/>
                        <a:pt x="1150" y="1208"/>
                      </a:cubicBezTo>
                      <a:cubicBezTo>
                        <a:pt x="1147" y="1241"/>
                        <a:pt x="1152" y="1276"/>
                        <a:pt x="1131" y="1306"/>
                      </a:cubicBezTo>
                      <a:cubicBezTo>
                        <a:pt x="1139" y="1334"/>
                        <a:pt x="1125" y="1358"/>
                        <a:pt x="1117" y="1382"/>
                      </a:cubicBezTo>
                      <a:cubicBezTo>
                        <a:pt x="1105" y="1418"/>
                        <a:pt x="1088" y="1452"/>
                        <a:pt x="1070" y="1485"/>
                      </a:cubicBezTo>
                      <a:cubicBezTo>
                        <a:pt x="1060" y="1503"/>
                        <a:pt x="1044" y="1495"/>
                        <a:pt x="1030" y="1499"/>
                      </a:cubicBezTo>
                      <a:cubicBezTo>
                        <a:pt x="1038" y="1505"/>
                        <a:pt x="1046" y="1500"/>
                        <a:pt x="1054" y="1503"/>
                      </a:cubicBezTo>
                      <a:cubicBezTo>
                        <a:pt x="1050" y="1519"/>
                        <a:pt x="1039" y="1530"/>
                        <a:pt x="1029" y="1541"/>
                      </a:cubicBezTo>
                      <a:cubicBezTo>
                        <a:pt x="991" y="1582"/>
                        <a:pt x="951" y="1622"/>
                        <a:pt x="902" y="1651"/>
                      </a:cubicBezTo>
                      <a:cubicBezTo>
                        <a:pt x="819" y="1701"/>
                        <a:pt x="728" y="1729"/>
                        <a:pt x="632" y="1745"/>
                      </a:cubicBezTo>
                      <a:cubicBezTo>
                        <a:pt x="580" y="1754"/>
                        <a:pt x="530" y="1749"/>
                        <a:pt x="479" y="1745"/>
                      </a:cubicBezTo>
                      <a:cubicBezTo>
                        <a:pt x="408" y="1739"/>
                        <a:pt x="342" y="1719"/>
                        <a:pt x="281" y="1685"/>
                      </a:cubicBezTo>
                      <a:cubicBezTo>
                        <a:pt x="220" y="1651"/>
                        <a:pt x="166" y="1607"/>
                        <a:pt x="120" y="1552"/>
                      </a:cubicBezTo>
                      <a:cubicBezTo>
                        <a:pt x="69" y="1493"/>
                        <a:pt x="39" y="1425"/>
                        <a:pt x="21" y="1351"/>
                      </a:cubicBezTo>
                      <a:cubicBezTo>
                        <a:pt x="0" y="1270"/>
                        <a:pt x="2" y="1188"/>
                        <a:pt x="43" y="1111"/>
                      </a:cubicBezTo>
                      <a:cubicBezTo>
                        <a:pt x="45" y="1108"/>
                        <a:pt x="47" y="1104"/>
                        <a:pt x="49" y="1101"/>
                      </a:cubicBezTo>
                      <a:cubicBezTo>
                        <a:pt x="50" y="1101"/>
                        <a:pt x="52" y="1101"/>
                        <a:pt x="56" y="1101"/>
                      </a:cubicBezTo>
                      <a:cubicBezTo>
                        <a:pt x="38" y="1145"/>
                        <a:pt x="37" y="1191"/>
                        <a:pt x="39" y="1238"/>
                      </a:cubicBezTo>
                      <a:cubicBezTo>
                        <a:pt x="42" y="1316"/>
                        <a:pt x="72" y="1385"/>
                        <a:pt x="120" y="1447"/>
                      </a:cubicBezTo>
                      <a:cubicBezTo>
                        <a:pt x="162" y="1502"/>
                        <a:pt x="215" y="1544"/>
                        <a:pt x="277" y="1575"/>
                      </a:cubicBezTo>
                      <a:cubicBezTo>
                        <a:pt x="333" y="1602"/>
                        <a:pt x="392" y="1626"/>
                        <a:pt x="454" y="1635"/>
                      </a:cubicBezTo>
                      <a:cubicBezTo>
                        <a:pt x="539" y="1648"/>
                        <a:pt x="621" y="1636"/>
                        <a:pt x="701" y="1603"/>
                      </a:cubicBezTo>
                      <a:cubicBezTo>
                        <a:pt x="782" y="1570"/>
                        <a:pt x="848" y="1518"/>
                        <a:pt x="906" y="1455"/>
                      </a:cubicBezTo>
                      <a:cubicBezTo>
                        <a:pt x="927" y="1433"/>
                        <a:pt x="940" y="1406"/>
                        <a:pt x="938" y="1374"/>
                      </a:cubicBezTo>
                      <a:cubicBezTo>
                        <a:pt x="936" y="1356"/>
                        <a:pt x="939" y="1337"/>
                        <a:pt x="936" y="1318"/>
                      </a:cubicBezTo>
                      <a:cubicBezTo>
                        <a:pt x="929" y="1279"/>
                        <a:pt x="902" y="1259"/>
                        <a:pt x="868" y="1246"/>
                      </a:cubicBezTo>
                      <a:cubicBezTo>
                        <a:pt x="913" y="1233"/>
                        <a:pt x="951" y="1272"/>
                        <a:pt x="964" y="1353"/>
                      </a:cubicBezTo>
                      <a:cubicBezTo>
                        <a:pt x="1009" y="1251"/>
                        <a:pt x="1008" y="1149"/>
                        <a:pt x="985" y="1046"/>
                      </a:cubicBezTo>
                      <a:cubicBezTo>
                        <a:pt x="960" y="935"/>
                        <a:pt x="928" y="875"/>
                        <a:pt x="842" y="783"/>
                      </a:cubicBezTo>
                      <a:cubicBezTo>
                        <a:pt x="849" y="783"/>
                        <a:pt x="854" y="783"/>
                        <a:pt x="860" y="783"/>
                      </a:cubicBezTo>
                      <a:cubicBezTo>
                        <a:pt x="827" y="788"/>
                        <a:pt x="819" y="753"/>
                        <a:pt x="790" y="743"/>
                      </a:cubicBezTo>
                      <a:cubicBezTo>
                        <a:pt x="801" y="741"/>
                        <a:pt x="806" y="741"/>
                        <a:pt x="812" y="740"/>
                      </a:cubicBezTo>
                      <a:cubicBezTo>
                        <a:pt x="810" y="738"/>
                        <a:pt x="809" y="737"/>
                        <a:pt x="808" y="737"/>
                      </a:cubicBezTo>
                      <a:cubicBezTo>
                        <a:pt x="778" y="743"/>
                        <a:pt x="762" y="718"/>
                        <a:pt x="739" y="707"/>
                      </a:cubicBezTo>
                      <a:cubicBezTo>
                        <a:pt x="699" y="689"/>
                        <a:pt x="660" y="671"/>
                        <a:pt x="615" y="670"/>
                      </a:cubicBezTo>
                      <a:cubicBezTo>
                        <a:pt x="610" y="670"/>
                        <a:pt x="604" y="671"/>
                        <a:pt x="600" y="670"/>
                      </a:cubicBezTo>
                      <a:cubicBezTo>
                        <a:pt x="591" y="666"/>
                        <a:pt x="574" y="666"/>
                        <a:pt x="575" y="653"/>
                      </a:cubicBezTo>
                      <a:cubicBezTo>
                        <a:pt x="576" y="642"/>
                        <a:pt x="589" y="633"/>
                        <a:pt x="602" y="633"/>
                      </a:cubicBezTo>
                      <a:cubicBezTo>
                        <a:pt x="663" y="631"/>
                        <a:pt x="708" y="598"/>
                        <a:pt x="746" y="557"/>
                      </a:cubicBezTo>
                      <a:cubicBezTo>
                        <a:pt x="788" y="512"/>
                        <a:pt x="821" y="460"/>
                        <a:pt x="835" y="399"/>
                      </a:cubicBezTo>
                      <a:cubicBezTo>
                        <a:pt x="837" y="387"/>
                        <a:pt x="842" y="376"/>
                        <a:pt x="841" y="365"/>
                      </a:cubicBezTo>
                      <a:cubicBezTo>
                        <a:pt x="838" y="345"/>
                        <a:pt x="848" y="341"/>
                        <a:pt x="867" y="342"/>
                      </a:cubicBezTo>
                      <a:cubicBezTo>
                        <a:pt x="838" y="346"/>
                        <a:pt x="843" y="329"/>
                        <a:pt x="841" y="313"/>
                      </a:cubicBezTo>
                      <a:cubicBezTo>
                        <a:pt x="829" y="192"/>
                        <a:pt x="742" y="83"/>
                        <a:pt x="614" y="64"/>
                      </a:cubicBezTo>
                      <a:cubicBezTo>
                        <a:pt x="552" y="54"/>
                        <a:pt x="492" y="60"/>
                        <a:pt x="434" y="81"/>
                      </a:cubicBezTo>
                      <a:cubicBezTo>
                        <a:pt x="416" y="88"/>
                        <a:pt x="394" y="97"/>
                        <a:pt x="383" y="108"/>
                      </a:cubicBezTo>
                      <a:cubicBezTo>
                        <a:pt x="368" y="123"/>
                        <a:pt x="350" y="138"/>
                        <a:pt x="338" y="156"/>
                      </a:cubicBezTo>
                      <a:cubicBezTo>
                        <a:pt x="325" y="175"/>
                        <a:pt x="312" y="192"/>
                        <a:pt x="304" y="213"/>
                      </a:cubicBezTo>
                      <a:cubicBezTo>
                        <a:pt x="300" y="223"/>
                        <a:pt x="293" y="231"/>
                        <a:pt x="294" y="241"/>
                      </a:cubicBezTo>
                      <a:cubicBezTo>
                        <a:pt x="295" y="254"/>
                        <a:pt x="286" y="251"/>
                        <a:pt x="278" y="253"/>
                      </a:cubicBezTo>
                      <a:cubicBezTo>
                        <a:pt x="282" y="258"/>
                        <a:pt x="291" y="255"/>
                        <a:pt x="290" y="264"/>
                      </a:cubicBezTo>
                      <a:cubicBezTo>
                        <a:pt x="285" y="305"/>
                        <a:pt x="292" y="344"/>
                        <a:pt x="310" y="381"/>
                      </a:cubicBezTo>
                      <a:cubicBezTo>
                        <a:pt x="311" y="382"/>
                        <a:pt x="310" y="383"/>
                        <a:pt x="309" y="385"/>
                      </a:cubicBezTo>
                      <a:cubicBezTo>
                        <a:pt x="261" y="351"/>
                        <a:pt x="255" y="283"/>
                        <a:pt x="270" y="228"/>
                      </a:cubicBezTo>
                      <a:cubicBezTo>
                        <a:pt x="285" y="171"/>
                        <a:pt x="307" y="115"/>
                        <a:pt x="370" y="88"/>
                      </a:cubicBezTo>
                      <a:cubicBezTo>
                        <a:pt x="368" y="85"/>
                        <a:pt x="361" y="92"/>
                        <a:pt x="358" y="88"/>
                      </a:cubicBezTo>
                      <a:cubicBezTo>
                        <a:pt x="450" y="7"/>
                        <a:pt x="622" y="0"/>
                        <a:pt x="722" y="48"/>
                      </a:cubicBezTo>
                      <a:cubicBezTo>
                        <a:pt x="706" y="44"/>
                        <a:pt x="691" y="54"/>
                        <a:pt x="680" y="41"/>
                      </a:cubicBezTo>
                      <a:cubicBezTo>
                        <a:pt x="677" y="42"/>
                        <a:pt x="674" y="41"/>
                        <a:pt x="670" y="43"/>
                      </a:cubicBezTo>
                      <a:cubicBezTo>
                        <a:pt x="674" y="42"/>
                        <a:pt x="677" y="42"/>
                        <a:pt x="680" y="41"/>
                      </a:cubicBezTo>
                      <a:close/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9" y="1238"/>
                  <a:ext cx="33" cy="1"/>
                </a:xfrm>
                <a:custGeom>
                  <a:avLst/>
                  <a:gdLst>
                    <a:gd name="T0" fmla="*/ 44 w 44"/>
                    <a:gd name="T1" fmla="*/ 2 h 2"/>
                    <a:gd name="T2" fmla="*/ 0 w 44"/>
                    <a:gd name="T3" fmla="*/ 2 h 2"/>
                    <a:gd name="T4" fmla="*/ 0 w 44"/>
                    <a:gd name="T5" fmla="*/ 0 h 2"/>
                    <a:gd name="T6" fmla="*/ 44 w 44"/>
                    <a:gd name="T7" fmla="*/ 0 h 2"/>
                    <a:gd name="T8" fmla="*/ 44 w 4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">
                      <a:moveTo>
                        <a:pt x="44" y="2"/>
                      </a:moveTo>
                      <a:cubicBezTo>
                        <a:pt x="30" y="2"/>
                        <a:pt x="15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5" y="0"/>
                        <a:pt x="29" y="0"/>
                        <a:pt x="44" y="0"/>
                      </a:cubicBezTo>
                      <a:cubicBezTo>
                        <a:pt x="44" y="0"/>
                        <a:pt x="44" y="1"/>
                        <a:pt x="44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25" y="1340"/>
                  <a:ext cx="35" cy="2"/>
                </a:xfrm>
                <a:custGeom>
                  <a:avLst/>
                  <a:gdLst>
                    <a:gd name="T0" fmla="*/ 0 w 46"/>
                    <a:gd name="T1" fmla="*/ 0 h 2"/>
                    <a:gd name="T2" fmla="*/ 46 w 46"/>
                    <a:gd name="T3" fmla="*/ 0 h 2"/>
                    <a:gd name="T4" fmla="*/ 46 w 46"/>
                    <a:gd name="T5" fmla="*/ 2 h 2"/>
                    <a:gd name="T6" fmla="*/ 1 w 46"/>
                    <a:gd name="T7" fmla="*/ 2 h 2"/>
                    <a:gd name="T8" fmla="*/ 0 w 4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2">
                      <a:moveTo>
                        <a:pt x="0" y="0"/>
                      </a:moveTo>
                      <a:cubicBezTo>
                        <a:pt x="15" y="0"/>
                        <a:pt x="30" y="0"/>
                        <a:pt x="46" y="0"/>
                      </a:cubicBezTo>
                      <a:cubicBezTo>
                        <a:pt x="46" y="1"/>
                        <a:pt x="46" y="2"/>
                        <a:pt x="46" y="2"/>
                      </a:cubicBezTo>
                      <a:cubicBezTo>
                        <a:pt x="31" y="2"/>
                        <a:pt x="16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0" y="1373"/>
                  <a:ext cx="35" cy="5"/>
                </a:xfrm>
                <a:custGeom>
                  <a:avLst/>
                  <a:gdLst>
                    <a:gd name="T0" fmla="*/ 0 w 46"/>
                    <a:gd name="T1" fmla="*/ 3 h 6"/>
                    <a:gd name="T2" fmla="*/ 46 w 46"/>
                    <a:gd name="T3" fmla="*/ 3 h 6"/>
                    <a:gd name="T4" fmla="*/ 0 w 46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6" h="6">
                      <a:moveTo>
                        <a:pt x="0" y="3"/>
                      </a:moveTo>
                      <a:cubicBezTo>
                        <a:pt x="15" y="1"/>
                        <a:pt x="31" y="0"/>
                        <a:pt x="46" y="3"/>
                      </a:cubicBezTo>
                      <a:cubicBezTo>
                        <a:pt x="31" y="6"/>
                        <a:pt x="15" y="6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64" y="401"/>
                  <a:ext cx="21" cy="1"/>
                </a:xfrm>
                <a:custGeom>
                  <a:avLst/>
                  <a:gdLst>
                    <a:gd name="T0" fmla="*/ 29 w 29"/>
                    <a:gd name="T1" fmla="*/ 2 h 2"/>
                    <a:gd name="T2" fmla="*/ 0 w 29"/>
                    <a:gd name="T3" fmla="*/ 2 h 2"/>
                    <a:gd name="T4" fmla="*/ 0 w 29"/>
                    <a:gd name="T5" fmla="*/ 0 h 2"/>
                    <a:gd name="T6" fmla="*/ 28 w 29"/>
                    <a:gd name="T7" fmla="*/ 0 h 2"/>
                    <a:gd name="T8" fmla="*/ 29 w 29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">
                      <a:moveTo>
                        <a:pt x="29" y="2"/>
                      </a:moveTo>
                      <a:cubicBezTo>
                        <a:pt x="19" y="2"/>
                        <a:pt x="1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0" y="0"/>
                        <a:pt x="19" y="0"/>
                        <a:pt x="28" y="0"/>
                      </a:cubicBezTo>
                      <a:cubicBezTo>
                        <a:pt x="28" y="0"/>
                        <a:pt x="28" y="1"/>
                        <a:pt x="29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73" y="1348"/>
                  <a:ext cx="22" cy="6"/>
                </a:xfrm>
                <a:custGeom>
                  <a:avLst/>
                  <a:gdLst>
                    <a:gd name="T0" fmla="*/ 30 w 30"/>
                    <a:gd name="T1" fmla="*/ 3 h 8"/>
                    <a:gd name="T2" fmla="*/ 0 w 30"/>
                    <a:gd name="T3" fmla="*/ 4 h 8"/>
                    <a:gd name="T4" fmla="*/ 30 w 30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8">
                      <a:moveTo>
                        <a:pt x="30" y="3"/>
                      </a:moveTo>
                      <a:cubicBezTo>
                        <a:pt x="20" y="8"/>
                        <a:pt x="10" y="5"/>
                        <a:pt x="0" y="4"/>
                      </a:cubicBezTo>
                      <a:cubicBezTo>
                        <a:pt x="10" y="0"/>
                        <a:pt x="20" y="2"/>
                        <a:pt x="3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20" y="114"/>
                  <a:ext cx="17" cy="7"/>
                </a:xfrm>
                <a:custGeom>
                  <a:avLst/>
                  <a:gdLst>
                    <a:gd name="T0" fmla="*/ 22 w 22"/>
                    <a:gd name="T1" fmla="*/ 3 h 10"/>
                    <a:gd name="T2" fmla="*/ 0 w 22"/>
                    <a:gd name="T3" fmla="*/ 2 h 10"/>
                    <a:gd name="T4" fmla="*/ 22 w 22"/>
                    <a:gd name="T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10">
                      <a:moveTo>
                        <a:pt x="22" y="3"/>
                      </a:moveTo>
                      <a:cubicBezTo>
                        <a:pt x="15" y="10"/>
                        <a:pt x="8" y="10"/>
                        <a:pt x="0" y="2"/>
                      </a:cubicBezTo>
                      <a:cubicBezTo>
                        <a:pt x="8" y="0"/>
                        <a:pt x="15" y="0"/>
                        <a:pt x="22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9" y="807"/>
                  <a:ext cx="20" cy="4"/>
                </a:xfrm>
                <a:custGeom>
                  <a:avLst/>
                  <a:gdLst>
                    <a:gd name="T0" fmla="*/ 0 w 27"/>
                    <a:gd name="T1" fmla="*/ 3 h 6"/>
                    <a:gd name="T2" fmla="*/ 27 w 27"/>
                    <a:gd name="T3" fmla="*/ 2 h 6"/>
                    <a:gd name="T4" fmla="*/ 0 w 27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6">
                      <a:moveTo>
                        <a:pt x="0" y="3"/>
                      </a:moveTo>
                      <a:cubicBezTo>
                        <a:pt x="12" y="0"/>
                        <a:pt x="19" y="0"/>
                        <a:pt x="27" y="2"/>
                      </a:cubicBezTo>
                      <a:cubicBezTo>
                        <a:pt x="19" y="6"/>
                        <a:pt x="13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92" y="977"/>
                  <a:ext cx="16" cy="2"/>
                </a:xfrm>
                <a:custGeom>
                  <a:avLst/>
                  <a:gdLst>
                    <a:gd name="T0" fmla="*/ 20 w 21"/>
                    <a:gd name="T1" fmla="*/ 2 h 2"/>
                    <a:gd name="T2" fmla="*/ 1 w 21"/>
                    <a:gd name="T3" fmla="*/ 2 h 2"/>
                    <a:gd name="T4" fmla="*/ 0 w 21"/>
                    <a:gd name="T5" fmla="*/ 0 h 2"/>
                    <a:gd name="T6" fmla="*/ 21 w 21"/>
                    <a:gd name="T7" fmla="*/ 0 h 2"/>
                    <a:gd name="T8" fmla="*/ 20 w 2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">
                      <a:moveTo>
                        <a:pt x="20" y="2"/>
                      </a:moveTo>
                      <a:cubicBezTo>
                        <a:pt x="14" y="2"/>
                        <a:pt x="7" y="2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7" y="0"/>
                        <a:pt x="14" y="0"/>
                        <a:pt x="21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9" y="995"/>
                  <a:ext cx="21" cy="4"/>
                </a:xfrm>
                <a:custGeom>
                  <a:avLst/>
                  <a:gdLst>
                    <a:gd name="T0" fmla="*/ 0 w 27"/>
                    <a:gd name="T1" fmla="*/ 3 h 6"/>
                    <a:gd name="T2" fmla="*/ 27 w 27"/>
                    <a:gd name="T3" fmla="*/ 2 h 6"/>
                    <a:gd name="T4" fmla="*/ 0 w 27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6">
                      <a:moveTo>
                        <a:pt x="0" y="3"/>
                      </a:moveTo>
                      <a:cubicBezTo>
                        <a:pt x="12" y="0"/>
                        <a:pt x="20" y="0"/>
                        <a:pt x="27" y="2"/>
                      </a:cubicBezTo>
                      <a:cubicBezTo>
                        <a:pt x="20" y="6"/>
                        <a:pt x="13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59" y="1052"/>
                  <a:ext cx="19" cy="3"/>
                </a:xfrm>
                <a:custGeom>
                  <a:avLst/>
                  <a:gdLst>
                    <a:gd name="T0" fmla="*/ 0 w 25"/>
                    <a:gd name="T1" fmla="*/ 0 h 5"/>
                    <a:gd name="T2" fmla="*/ 25 w 25"/>
                    <a:gd name="T3" fmla="*/ 0 h 5"/>
                    <a:gd name="T4" fmla="*/ 0 w 2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5">
                      <a:moveTo>
                        <a:pt x="0" y="0"/>
                      </a:moveTo>
                      <a:cubicBezTo>
                        <a:pt x="6" y="0"/>
                        <a:pt x="13" y="0"/>
                        <a:pt x="25" y="0"/>
                      </a:cubicBezTo>
                      <a:cubicBezTo>
                        <a:pt x="12" y="5"/>
                        <a:pt x="5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65" y="130"/>
                  <a:ext cx="15" cy="5"/>
                </a:xfrm>
                <a:custGeom>
                  <a:avLst/>
                  <a:gdLst>
                    <a:gd name="T0" fmla="*/ 0 w 21"/>
                    <a:gd name="T1" fmla="*/ 4 h 7"/>
                    <a:gd name="T2" fmla="*/ 21 w 21"/>
                    <a:gd name="T3" fmla="*/ 2 h 7"/>
                    <a:gd name="T4" fmla="*/ 0 w 21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7">
                      <a:moveTo>
                        <a:pt x="0" y="4"/>
                      </a:moveTo>
                      <a:cubicBezTo>
                        <a:pt x="9" y="0"/>
                        <a:pt x="15" y="0"/>
                        <a:pt x="21" y="2"/>
                      </a:cubicBezTo>
                      <a:cubicBezTo>
                        <a:pt x="15" y="7"/>
                        <a:pt x="10" y="5"/>
                        <a:pt x="0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5" y="268"/>
                  <a:ext cx="20" cy="4"/>
                </a:xfrm>
                <a:custGeom>
                  <a:avLst/>
                  <a:gdLst>
                    <a:gd name="T0" fmla="*/ 0 w 26"/>
                    <a:gd name="T1" fmla="*/ 0 h 5"/>
                    <a:gd name="T2" fmla="*/ 26 w 26"/>
                    <a:gd name="T3" fmla="*/ 0 h 5"/>
                    <a:gd name="T4" fmla="*/ 0 w 2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5">
                      <a:moveTo>
                        <a:pt x="0" y="0"/>
                      </a:moveTo>
                      <a:cubicBezTo>
                        <a:pt x="10" y="0"/>
                        <a:pt x="15" y="0"/>
                        <a:pt x="26" y="0"/>
                      </a:cubicBezTo>
                      <a:cubicBezTo>
                        <a:pt x="15" y="5"/>
                        <a:pt x="9" y="5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39" y="630"/>
                  <a:ext cx="19" cy="6"/>
                </a:xfrm>
                <a:custGeom>
                  <a:avLst/>
                  <a:gdLst>
                    <a:gd name="T0" fmla="*/ 0 w 25"/>
                    <a:gd name="T1" fmla="*/ 5 h 7"/>
                    <a:gd name="T2" fmla="*/ 25 w 25"/>
                    <a:gd name="T3" fmla="*/ 1 h 7"/>
                    <a:gd name="T4" fmla="*/ 0 w 25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7">
                      <a:moveTo>
                        <a:pt x="0" y="5"/>
                      </a:moveTo>
                      <a:cubicBezTo>
                        <a:pt x="8" y="0"/>
                        <a:pt x="14" y="2"/>
                        <a:pt x="25" y="1"/>
                      </a:cubicBezTo>
                      <a:cubicBezTo>
                        <a:pt x="14" y="7"/>
                        <a:pt x="9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9" y="1241"/>
                  <a:ext cx="14" cy="4"/>
                </a:xfrm>
                <a:custGeom>
                  <a:avLst/>
                  <a:gdLst>
                    <a:gd name="T0" fmla="*/ 19 w 19"/>
                    <a:gd name="T1" fmla="*/ 5 h 5"/>
                    <a:gd name="T2" fmla="*/ 0 w 19"/>
                    <a:gd name="T3" fmla="*/ 5 h 5"/>
                    <a:gd name="T4" fmla="*/ 19 w 19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5">
                      <a:moveTo>
                        <a:pt x="19" y="5"/>
                      </a:moveTo>
                      <a:cubicBezTo>
                        <a:pt x="13" y="5"/>
                        <a:pt x="7" y="5"/>
                        <a:pt x="0" y="5"/>
                      </a:cubicBezTo>
                      <a:cubicBezTo>
                        <a:pt x="7" y="0"/>
                        <a:pt x="13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91" y="1264"/>
                  <a:ext cx="16" cy="4"/>
                </a:xfrm>
                <a:custGeom>
                  <a:avLst/>
                  <a:gdLst>
                    <a:gd name="T0" fmla="*/ 21 w 21"/>
                    <a:gd name="T1" fmla="*/ 5 h 5"/>
                    <a:gd name="T2" fmla="*/ 0 w 21"/>
                    <a:gd name="T3" fmla="*/ 4 h 5"/>
                    <a:gd name="T4" fmla="*/ 21 w 21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5">
                      <a:moveTo>
                        <a:pt x="21" y="5"/>
                      </a:moveTo>
                      <a:cubicBezTo>
                        <a:pt x="15" y="5"/>
                        <a:pt x="9" y="4"/>
                        <a:pt x="0" y="4"/>
                      </a:cubicBezTo>
                      <a:cubicBezTo>
                        <a:pt x="10" y="0"/>
                        <a:pt x="15" y="0"/>
                        <a:pt x="21" y="5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19" y="527"/>
                  <a:ext cx="149" cy="84"/>
                </a:xfrm>
                <a:custGeom>
                  <a:avLst/>
                  <a:gdLst>
                    <a:gd name="T0" fmla="*/ 2 w 198"/>
                    <a:gd name="T1" fmla="*/ 109 h 112"/>
                    <a:gd name="T2" fmla="*/ 0 w 198"/>
                    <a:gd name="T3" fmla="*/ 110 h 112"/>
                    <a:gd name="T4" fmla="*/ 1 w 198"/>
                    <a:gd name="T5" fmla="*/ 112 h 112"/>
                    <a:gd name="T6" fmla="*/ 7 w 198"/>
                    <a:gd name="T7" fmla="*/ 111 h 112"/>
                    <a:gd name="T8" fmla="*/ 16 w 198"/>
                    <a:gd name="T9" fmla="*/ 106 h 112"/>
                    <a:gd name="T10" fmla="*/ 40 w 198"/>
                    <a:gd name="T11" fmla="*/ 93 h 112"/>
                    <a:gd name="T12" fmla="*/ 71 w 198"/>
                    <a:gd name="T13" fmla="*/ 83 h 112"/>
                    <a:gd name="T14" fmla="*/ 108 w 198"/>
                    <a:gd name="T15" fmla="*/ 79 h 112"/>
                    <a:gd name="T16" fmla="*/ 124 w 198"/>
                    <a:gd name="T17" fmla="*/ 79 h 112"/>
                    <a:gd name="T18" fmla="*/ 151 w 198"/>
                    <a:gd name="T19" fmla="*/ 84 h 112"/>
                    <a:gd name="T20" fmla="*/ 156 w 198"/>
                    <a:gd name="T21" fmla="*/ 85 h 112"/>
                    <a:gd name="T22" fmla="*/ 180 w 198"/>
                    <a:gd name="T23" fmla="*/ 96 h 112"/>
                    <a:gd name="T24" fmla="*/ 198 w 198"/>
                    <a:gd name="T25" fmla="*/ 103 h 112"/>
                    <a:gd name="T26" fmla="*/ 196 w 198"/>
                    <a:gd name="T27" fmla="*/ 98 h 112"/>
                    <a:gd name="T28" fmla="*/ 185 w 198"/>
                    <a:gd name="T29" fmla="*/ 86 h 112"/>
                    <a:gd name="T30" fmla="*/ 155 w 198"/>
                    <a:gd name="T31" fmla="*/ 68 h 112"/>
                    <a:gd name="T32" fmla="*/ 138 w 198"/>
                    <a:gd name="T33" fmla="*/ 57 h 112"/>
                    <a:gd name="T34" fmla="*/ 118 w 198"/>
                    <a:gd name="T35" fmla="*/ 40 h 112"/>
                    <a:gd name="T36" fmla="*/ 110 w 198"/>
                    <a:gd name="T37" fmla="*/ 33 h 112"/>
                    <a:gd name="T38" fmla="*/ 88 w 198"/>
                    <a:gd name="T39" fmla="*/ 6 h 112"/>
                    <a:gd name="T40" fmla="*/ 86 w 198"/>
                    <a:gd name="T41" fmla="*/ 2 h 112"/>
                    <a:gd name="T42" fmla="*/ 80 w 198"/>
                    <a:gd name="T43" fmla="*/ 0 h 112"/>
                    <a:gd name="T44" fmla="*/ 82 w 198"/>
                    <a:gd name="T45" fmla="*/ 6 h 112"/>
                    <a:gd name="T46" fmla="*/ 94 w 198"/>
                    <a:gd name="T47" fmla="*/ 27 h 112"/>
                    <a:gd name="T48" fmla="*/ 102 w 198"/>
                    <a:gd name="T49" fmla="*/ 36 h 112"/>
                    <a:gd name="T50" fmla="*/ 91 w 198"/>
                    <a:gd name="T51" fmla="*/ 35 h 112"/>
                    <a:gd name="T52" fmla="*/ 82 w 198"/>
                    <a:gd name="T53" fmla="*/ 35 h 112"/>
                    <a:gd name="T54" fmla="*/ 20 w 198"/>
                    <a:gd name="T55" fmla="*/ 36 h 112"/>
                    <a:gd name="T56" fmla="*/ 16 w 198"/>
                    <a:gd name="T57" fmla="*/ 41 h 112"/>
                    <a:gd name="T58" fmla="*/ 139 w 198"/>
                    <a:gd name="T59" fmla="*/ 70 h 112"/>
                    <a:gd name="T60" fmla="*/ 136 w 198"/>
                    <a:gd name="T61" fmla="*/ 70 h 112"/>
                    <a:gd name="T62" fmla="*/ 95 w 198"/>
                    <a:gd name="T63" fmla="*/ 69 h 112"/>
                    <a:gd name="T64" fmla="*/ 62 w 198"/>
                    <a:gd name="T65" fmla="*/ 77 h 112"/>
                    <a:gd name="T66" fmla="*/ 32 w 198"/>
                    <a:gd name="T67" fmla="*/ 90 h 112"/>
                    <a:gd name="T68" fmla="*/ 16 w 198"/>
                    <a:gd name="T69" fmla="*/ 98 h 112"/>
                    <a:gd name="T70" fmla="*/ 2 w 198"/>
                    <a:gd name="T71" fmla="*/ 10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8" h="112">
                      <a:moveTo>
                        <a:pt x="2" y="109"/>
                      </a:moveTo>
                      <a:cubicBezTo>
                        <a:pt x="1" y="109"/>
                        <a:pt x="1" y="110"/>
                        <a:pt x="0" y="110"/>
                      </a:cubicBezTo>
                      <a:cubicBezTo>
                        <a:pt x="0" y="111"/>
                        <a:pt x="0" y="111"/>
                        <a:pt x="1" y="112"/>
                      </a:cubicBezTo>
                      <a:cubicBezTo>
                        <a:pt x="3" y="111"/>
                        <a:pt x="5" y="111"/>
                        <a:pt x="7" y="111"/>
                      </a:cubicBezTo>
                      <a:cubicBezTo>
                        <a:pt x="10" y="109"/>
                        <a:pt x="13" y="107"/>
                        <a:pt x="16" y="106"/>
                      </a:cubicBezTo>
                      <a:cubicBezTo>
                        <a:pt x="24" y="102"/>
                        <a:pt x="32" y="97"/>
                        <a:pt x="40" y="93"/>
                      </a:cubicBezTo>
                      <a:cubicBezTo>
                        <a:pt x="50" y="89"/>
                        <a:pt x="61" y="86"/>
                        <a:pt x="71" y="83"/>
                      </a:cubicBezTo>
                      <a:cubicBezTo>
                        <a:pt x="83" y="80"/>
                        <a:pt x="96" y="78"/>
                        <a:pt x="108" y="79"/>
                      </a:cubicBezTo>
                      <a:cubicBezTo>
                        <a:pt x="114" y="79"/>
                        <a:pt x="119" y="78"/>
                        <a:pt x="124" y="79"/>
                      </a:cubicBezTo>
                      <a:cubicBezTo>
                        <a:pt x="133" y="80"/>
                        <a:pt x="142" y="82"/>
                        <a:pt x="151" y="84"/>
                      </a:cubicBezTo>
                      <a:cubicBezTo>
                        <a:pt x="153" y="84"/>
                        <a:pt x="154" y="84"/>
                        <a:pt x="156" y="85"/>
                      </a:cubicBezTo>
                      <a:cubicBezTo>
                        <a:pt x="164" y="89"/>
                        <a:pt x="172" y="92"/>
                        <a:pt x="180" y="96"/>
                      </a:cubicBezTo>
                      <a:cubicBezTo>
                        <a:pt x="185" y="98"/>
                        <a:pt x="191" y="100"/>
                        <a:pt x="198" y="103"/>
                      </a:cubicBezTo>
                      <a:cubicBezTo>
                        <a:pt x="197" y="100"/>
                        <a:pt x="197" y="99"/>
                        <a:pt x="196" y="98"/>
                      </a:cubicBezTo>
                      <a:cubicBezTo>
                        <a:pt x="193" y="93"/>
                        <a:pt x="190" y="88"/>
                        <a:pt x="185" y="86"/>
                      </a:cubicBezTo>
                      <a:cubicBezTo>
                        <a:pt x="175" y="80"/>
                        <a:pt x="165" y="74"/>
                        <a:pt x="155" y="68"/>
                      </a:cubicBezTo>
                      <a:cubicBezTo>
                        <a:pt x="150" y="64"/>
                        <a:pt x="144" y="61"/>
                        <a:pt x="138" y="57"/>
                      </a:cubicBezTo>
                      <a:cubicBezTo>
                        <a:pt x="131" y="52"/>
                        <a:pt x="125" y="46"/>
                        <a:pt x="118" y="40"/>
                      </a:cubicBezTo>
                      <a:cubicBezTo>
                        <a:pt x="115" y="38"/>
                        <a:pt x="113" y="36"/>
                        <a:pt x="110" y="33"/>
                      </a:cubicBezTo>
                      <a:cubicBezTo>
                        <a:pt x="103" y="24"/>
                        <a:pt x="94" y="17"/>
                        <a:pt x="88" y="6"/>
                      </a:cubicBezTo>
                      <a:cubicBezTo>
                        <a:pt x="88" y="5"/>
                        <a:pt x="87" y="3"/>
                        <a:pt x="86" y="2"/>
                      </a:cubicBezTo>
                      <a:cubicBezTo>
                        <a:pt x="85" y="1"/>
                        <a:pt x="83" y="0"/>
                        <a:pt x="80" y="0"/>
                      </a:cubicBezTo>
                      <a:cubicBezTo>
                        <a:pt x="80" y="2"/>
                        <a:pt x="81" y="5"/>
                        <a:pt x="82" y="6"/>
                      </a:cubicBezTo>
                      <a:cubicBezTo>
                        <a:pt x="86" y="13"/>
                        <a:pt x="90" y="20"/>
                        <a:pt x="94" y="27"/>
                      </a:cubicBezTo>
                      <a:cubicBezTo>
                        <a:pt x="97" y="30"/>
                        <a:pt x="99" y="33"/>
                        <a:pt x="102" y="36"/>
                      </a:cubicBezTo>
                      <a:cubicBezTo>
                        <a:pt x="98" y="36"/>
                        <a:pt x="95" y="35"/>
                        <a:pt x="91" y="35"/>
                      </a:cubicBezTo>
                      <a:cubicBezTo>
                        <a:pt x="88" y="35"/>
                        <a:pt x="85" y="35"/>
                        <a:pt x="82" y="35"/>
                      </a:cubicBezTo>
                      <a:cubicBezTo>
                        <a:pt x="79" y="35"/>
                        <a:pt x="23" y="36"/>
                        <a:pt x="20" y="36"/>
                      </a:cubicBezTo>
                      <a:cubicBezTo>
                        <a:pt x="17" y="36"/>
                        <a:pt x="16" y="37"/>
                        <a:pt x="16" y="41"/>
                      </a:cubicBezTo>
                      <a:cubicBezTo>
                        <a:pt x="43" y="39"/>
                        <a:pt x="116" y="31"/>
                        <a:pt x="139" y="70"/>
                      </a:cubicBezTo>
                      <a:cubicBezTo>
                        <a:pt x="138" y="68"/>
                        <a:pt x="137" y="70"/>
                        <a:pt x="136" y="70"/>
                      </a:cubicBezTo>
                      <a:cubicBezTo>
                        <a:pt x="122" y="66"/>
                        <a:pt x="109" y="67"/>
                        <a:pt x="95" y="69"/>
                      </a:cubicBezTo>
                      <a:cubicBezTo>
                        <a:pt x="84" y="71"/>
                        <a:pt x="73" y="74"/>
                        <a:pt x="62" y="77"/>
                      </a:cubicBezTo>
                      <a:cubicBezTo>
                        <a:pt x="51" y="80"/>
                        <a:pt x="42" y="85"/>
                        <a:pt x="32" y="90"/>
                      </a:cubicBezTo>
                      <a:cubicBezTo>
                        <a:pt x="27" y="92"/>
                        <a:pt x="21" y="95"/>
                        <a:pt x="16" y="98"/>
                      </a:cubicBezTo>
                      <a:cubicBezTo>
                        <a:pt x="11" y="102"/>
                        <a:pt x="7" y="105"/>
                        <a:pt x="2" y="109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047" y="50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7" y="443"/>
                  <a:ext cx="66" cy="67"/>
                </a:xfrm>
                <a:custGeom>
                  <a:avLst/>
                  <a:gdLst>
                    <a:gd name="T0" fmla="*/ 34 w 87"/>
                    <a:gd name="T1" fmla="*/ 89 h 89"/>
                    <a:gd name="T2" fmla="*/ 47 w 87"/>
                    <a:gd name="T3" fmla="*/ 87 h 89"/>
                    <a:gd name="T4" fmla="*/ 69 w 87"/>
                    <a:gd name="T5" fmla="*/ 80 h 89"/>
                    <a:gd name="T6" fmla="*/ 79 w 87"/>
                    <a:gd name="T7" fmla="*/ 80 h 89"/>
                    <a:gd name="T8" fmla="*/ 83 w 87"/>
                    <a:gd name="T9" fmla="*/ 81 h 89"/>
                    <a:gd name="T10" fmla="*/ 83 w 87"/>
                    <a:gd name="T11" fmla="*/ 73 h 89"/>
                    <a:gd name="T12" fmla="*/ 83 w 87"/>
                    <a:gd name="T13" fmla="*/ 58 h 89"/>
                    <a:gd name="T14" fmla="*/ 84 w 87"/>
                    <a:gd name="T15" fmla="*/ 52 h 89"/>
                    <a:gd name="T16" fmla="*/ 86 w 87"/>
                    <a:gd name="T17" fmla="*/ 35 h 89"/>
                    <a:gd name="T18" fmla="*/ 80 w 87"/>
                    <a:gd name="T19" fmla="*/ 18 h 89"/>
                    <a:gd name="T20" fmla="*/ 59 w 87"/>
                    <a:gd name="T21" fmla="*/ 4 h 89"/>
                    <a:gd name="T22" fmla="*/ 58 w 87"/>
                    <a:gd name="T23" fmla="*/ 4 h 89"/>
                    <a:gd name="T24" fmla="*/ 17 w 87"/>
                    <a:gd name="T25" fmla="*/ 6 h 89"/>
                    <a:gd name="T26" fmla="*/ 8 w 87"/>
                    <a:gd name="T27" fmla="*/ 12 h 89"/>
                    <a:gd name="T28" fmla="*/ 1 w 87"/>
                    <a:gd name="T29" fmla="*/ 37 h 89"/>
                    <a:gd name="T30" fmla="*/ 19 w 87"/>
                    <a:gd name="T31" fmla="*/ 81 h 89"/>
                    <a:gd name="T32" fmla="*/ 34 w 87"/>
                    <a:gd name="T33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7" h="89">
                      <a:moveTo>
                        <a:pt x="34" y="89"/>
                      </a:moveTo>
                      <a:cubicBezTo>
                        <a:pt x="39" y="89"/>
                        <a:pt x="43" y="88"/>
                        <a:pt x="47" y="87"/>
                      </a:cubicBezTo>
                      <a:cubicBezTo>
                        <a:pt x="55" y="85"/>
                        <a:pt x="62" y="83"/>
                        <a:pt x="69" y="80"/>
                      </a:cubicBezTo>
                      <a:cubicBezTo>
                        <a:pt x="72" y="79"/>
                        <a:pt x="76" y="79"/>
                        <a:pt x="79" y="80"/>
                      </a:cubicBezTo>
                      <a:cubicBezTo>
                        <a:pt x="81" y="81"/>
                        <a:pt x="82" y="81"/>
                        <a:pt x="83" y="81"/>
                      </a:cubicBezTo>
                      <a:cubicBezTo>
                        <a:pt x="85" y="79"/>
                        <a:pt x="84" y="76"/>
                        <a:pt x="83" y="73"/>
                      </a:cubicBezTo>
                      <a:cubicBezTo>
                        <a:pt x="81" y="68"/>
                        <a:pt x="81" y="63"/>
                        <a:pt x="83" y="58"/>
                      </a:cubicBezTo>
                      <a:cubicBezTo>
                        <a:pt x="84" y="56"/>
                        <a:pt x="84" y="54"/>
                        <a:pt x="84" y="52"/>
                      </a:cubicBezTo>
                      <a:cubicBezTo>
                        <a:pt x="85" y="46"/>
                        <a:pt x="87" y="40"/>
                        <a:pt x="86" y="35"/>
                      </a:cubicBezTo>
                      <a:cubicBezTo>
                        <a:pt x="86" y="28"/>
                        <a:pt x="84" y="23"/>
                        <a:pt x="80" y="18"/>
                      </a:cubicBezTo>
                      <a:cubicBezTo>
                        <a:pt x="74" y="12"/>
                        <a:pt x="67" y="8"/>
                        <a:pt x="59" y="4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44" y="1"/>
                        <a:pt x="30" y="0"/>
                        <a:pt x="17" y="6"/>
                      </a:cubicBezTo>
                      <a:cubicBezTo>
                        <a:pt x="13" y="8"/>
                        <a:pt x="10" y="9"/>
                        <a:pt x="8" y="12"/>
                      </a:cubicBezTo>
                      <a:cubicBezTo>
                        <a:pt x="2" y="19"/>
                        <a:pt x="0" y="28"/>
                        <a:pt x="1" y="37"/>
                      </a:cubicBezTo>
                      <a:cubicBezTo>
                        <a:pt x="3" y="53"/>
                        <a:pt x="9" y="68"/>
                        <a:pt x="19" y="81"/>
                      </a:cubicBezTo>
                      <a:cubicBezTo>
                        <a:pt x="22" y="86"/>
                        <a:pt x="28" y="89"/>
                        <a:pt x="34" y="8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047" y="50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7" y="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7" y="500"/>
                  <a:ext cx="63" cy="48"/>
                </a:xfrm>
                <a:custGeom>
                  <a:avLst/>
                  <a:gdLst>
                    <a:gd name="T0" fmla="*/ 31 w 83"/>
                    <a:gd name="T1" fmla="*/ 33 h 64"/>
                    <a:gd name="T2" fmla="*/ 81 w 83"/>
                    <a:gd name="T3" fmla="*/ 64 h 64"/>
                    <a:gd name="T4" fmla="*/ 80 w 83"/>
                    <a:gd name="T5" fmla="*/ 58 h 64"/>
                    <a:gd name="T6" fmla="*/ 70 w 83"/>
                    <a:gd name="T7" fmla="*/ 52 h 64"/>
                    <a:gd name="T8" fmla="*/ 61 w 83"/>
                    <a:gd name="T9" fmla="*/ 46 h 64"/>
                    <a:gd name="T10" fmla="*/ 35 w 83"/>
                    <a:gd name="T11" fmla="*/ 26 h 64"/>
                    <a:gd name="T12" fmla="*/ 9 w 83"/>
                    <a:gd name="T13" fmla="*/ 3 h 64"/>
                    <a:gd name="T14" fmla="*/ 0 w 83"/>
                    <a:gd name="T15" fmla="*/ 2 h 64"/>
                    <a:gd name="T16" fmla="*/ 6 w 83"/>
                    <a:gd name="T17" fmla="*/ 10 h 64"/>
                    <a:gd name="T18" fmla="*/ 31 w 83"/>
                    <a:gd name="T19" fmla="*/ 3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" h="64">
                      <a:moveTo>
                        <a:pt x="31" y="33"/>
                      </a:moveTo>
                      <a:cubicBezTo>
                        <a:pt x="46" y="46"/>
                        <a:pt x="62" y="57"/>
                        <a:pt x="81" y="64"/>
                      </a:cubicBezTo>
                      <a:cubicBezTo>
                        <a:pt x="83" y="60"/>
                        <a:pt x="83" y="60"/>
                        <a:pt x="80" y="58"/>
                      </a:cubicBezTo>
                      <a:cubicBezTo>
                        <a:pt x="77" y="56"/>
                        <a:pt x="73" y="54"/>
                        <a:pt x="70" y="52"/>
                      </a:cubicBezTo>
                      <a:cubicBezTo>
                        <a:pt x="67" y="50"/>
                        <a:pt x="64" y="48"/>
                        <a:pt x="61" y="46"/>
                      </a:cubicBezTo>
                      <a:cubicBezTo>
                        <a:pt x="52" y="40"/>
                        <a:pt x="43" y="34"/>
                        <a:pt x="35" y="26"/>
                      </a:cubicBezTo>
                      <a:cubicBezTo>
                        <a:pt x="26" y="18"/>
                        <a:pt x="18" y="11"/>
                        <a:pt x="9" y="3"/>
                      </a:cubicBezTo>
                      <a:cubicBezTo>
                        <a:pt x="6" y="1"/>
                        <a:pt x="3" y="0"/>
                        <a:pt x="0" y="2"/>
                      </a:cubicBezTo>
                      <a:cubicBezTo>
                        <a:pt x="1" y="5"/>
                        <a:pt x="4" y="8"/>
                        <a:pt x="6" y="10"/>
                      </a:cubicBezTo>
                      <a:cubicBezTo>
                        <a:pt x="15" y="17"/>
                        <a:pt x="23" y="25"/>
                        <a:pt x="31" y="33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93" y="445"/>
                  <a:ext cx="60" cy="64"/>
                </a:xfrm>
                <a:custGeom>
                  <a:avLst/>
                  <a:gdLst>
                    <a:gd name="T0" fmla="*/ 28 w 79"/>
                    <a:gd name="T1" fmla="*/ 56 h 85"/>
                    <a:gd name="T2" fmla="*/ 9 w 79"/>
                    <a:gd name="T3" fmla="*/ 37 h 85"/>
                    <a:gd name="T4" fmla="*/ 40 w 79"/>
                    <a:gd name="T5" fmla="*/ 44 h 85"/>
                    <a:gd name="T6" fmla="*/ 37 w 79"/>
                    <a:gd name="T7" fmla="*/ 33 h 85"/>
                    <a:gd name="T8" fmla="*/ 26 w 79"/>
                    <a:gd name="T9" fmla="*/ 23 h 85"/>
                    <a:gd name="T10" fmla="*/ 48 w 79"/>
                    <a:gd name="T11" fmla="*/ 34 h 85"/>
                    <a:gd name="T12" fmla="*/ 57 w 79"/>
                    <a:gd name="T13" fmla="*/ 35 h 85"/>
                    <a:gd name="T14" fmla="*/ 47 w 79"/>
                    <a:gd name="T15" fmla="*/ 17 h 85"/>
                    <a:gd name="T16" fmla="*/ 50 w 79"/>
                    <a:gd name="T17" fmla="*/ 17 h 85"/>
                    <a:gd name="T18" fmla="*/ 64 w 79"/>
                    <a:gd name="T19" fmla="*/ 24 h 85"/>
                    <a:gd name="T20" fmla="*/ 52 w 79"/>
                    <a:gd name="T21" fmla="*/ 8 h 85"/>
                    <a:gd name="T22" fmla="*/ 45 w 79"/>
                    <a:gd name="T23" fmla="*/ 2 h 85"/>
                    <a:gd name="T24" fmla="*/ 65 w 79"/>
                    <a:gd name="T25" fmla="*/ 14 h 85"/>
                    <a:gd name="T26" fmla="*/ 69 w 79"/>
                    <a:gd name="T27" fmla="*/ 20 h 85"/>
                    <a:gd name="T28" fmla="*/ 74 w 79"/>
                    <a:gd name="T29" fmla="*/ 28 h 85"/>
                    <a:gd name="T30" fmla="*/ 71 w 79"/>
                    <a:gd name="T31" fmla="*/ 50 h 85"/>
                    <a:gd name="T32" fmla="*/ 70 w 79"/>
                    <a:gd name="T33" fmla="*/ 60 h 85"/>
                    <a:gd name="T34" fmla="*/ 71 w 79"/>
                    <a:gd name="T35" fmla="*/ 70 h 85"/>
                    <a:gd name="T36" fmla="*/ 69 w 79"/>
                    <a:gd name="T37" fmla="*/ 76 h 85"/>
                    <a:gd name="T38" fmla="*/ 48 w 79"/>
                    <a:gd name="T39" fmla="*/ 80 h 85"/>
                    <a:gd name="T40" fmla="*/ 34 w 79"/>
                    <a:gd name="T41" fmla="*/ 83 h 85"/>
                    <a:gd name="T42" fmla="*/ 10 w 79"/>
                    <a:gd name="T43" fmla="*/ 70 h 85"/>
                    <a:gd name="T44" fmla="*/ 17 w 79"/>
                    <a:gd name="T45" fmla="*/ 72 h 85"/>
                    <a:gd name="T46" fmla="*/ 10 w 79"/>
                    <a:gd name="T47" fmla="*/ 64 h 85"/>
                    <a:gd name="T48" fmla="*/ 16 w 79"/>
                    <a:gd name="T49" fmla="*/ 63 h 85"/>
                    <a:gd name="T50" fmla="*/ 26 w 79"/>
                    <a:gd name="T51" fmla="*/ 65 h 85"/>
                    <a:gd name="T52" fmla="*/ 11 w 79"/>
                    <a:gd name="T53" fmla="*/ 52 h 85"/>
                    <a:gd name="T54" fmla="*/ 14 w 79"/>
                    <a:gd name="T55" fmla="*/ 52 h 85"/>
                    <a:gd name="T56" fmla="*/ 20 w 79"/>
                    <a:gd name="T57" fmla="*/ 54 h 85"/>
                    <a:gd name="T58" fmla="*/ 26 w 79"/>
                    <a:gd name="T59" fmla="*/ 70 h 85"/>
                    <a:gd name="T60" fmla="*/ 24 w 79"/>
                    <a:gd name="T61" fmla="*/ 72 h 85"/>
                    <a:gd name="T62" fmla="*/ 31 w 79"/>
                    <a:gd name="T63" fmla="*/ 25 h 85"/>
                    <a:gd name="T64" fmla="*/ 49 w 79"/>
                    <a:gd name="T65" fmla="*/ 40 h 85"/>
                    <a:gd name="T66" fmla="*/ 16 w 79"/>
                    <a:gd name="T67" fmla="*/ 44 h 85"/>
                    <a:gd name="T68" fmla="*/ 28 w 79"/>
                    <a:gd name="T69" fmla="*/ 62 h 85"/>
                    <a:gd name="T70" fmla="*/ 28 w 79"/>
                    <a:gd name="T71" fmla="*/ 62 h 85"/>
                    <a:gd name="T72" fmla="*/ 63 w 79"/>
                    <a:gd name="T73" fmla="*/ 34 h 85"/>
                    <a:gd name="T74" fmla="*/ 41 w 79"/>
                    <a:gd name="T75" fmla="*/ 51 h 85"/>
                    <a:gd name="T76" fmla="*/ 36 w 79"/>
                    <a:gd name="T77" fmla="*/ 54 h 85"/>
                    <a:gd name="T78" fmla="*/ 55 w 79"/>
                    <a:gd name="T79" fmla="*/ 22 h 85"/>
                    <a:gd name="T80" fmla="*/ 34 w 79"/>
                    <a:gd name="T81" fmla="*/ 78 h 85"/>
                    <a:gd name="T82" fmla="*/ 23 w 79"/>
                    <a:gd name="T83" fmla="*/ 74 h 85"/>
                    <a:gd name="T84" fmla="*/ 34 w 79"/>
                    <a:gd name="T85" fmla="*/ 70 h 85"/>
                    <a:gd name="T86" fmla="*/ 59 w 79"/>
                    <a:gd name="T87" fmla="*/ 45 h 85"/>
                    <a:gd name="T88" fmla="*/ 72 w 79"/>
                    <a:gd name="T89" fmla="*/ 39 h 85"/>
                    <a:gd name="T90" fmla="*/ 72 w 79"/>
                    <a:gd name="T91" fmla="*/ 39 h 85"/>
                    <a:gd name="T92" fmla="*/ 65 w 79"/>
                    <a:gd name="T93" fmla="*/ 21 h 85"/>
                    <a:gd name="T94" fmla="*/ 63 w 79"/>
                    <a:gd name="T95" fmla="*/ 38 h 85"/>
                    <a:gd name="T96" fmla="*/ 51 w 79"/>
                    <a:gd name="T97" fmla="*/ 49 h 85"/>
                    <a:gd name="T98" fmla="*/ 57 w 79"/>
                    <a:gd name="T99" fmla="*/ 69 h 85"/>
                    <a:gd name="T100" fmla="*/ 57 w 79"/>
                    <a:gd name="T101" fmla="*/ 69 h 85"/>
                    <a:gd name="T102" fmla="*/ 44 w 79"/>
                    <a:gd name="T103" fmla="*/ 43 h 85"/>
                    <a:gd name="T104" fmla="*/ 71 w 79"/>
                    <a:gd name="T105" fmla="*/ 4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9" h="85">
                      <a:moveTo>
                        <a:pt x="20" y="54"/>
                      </a:moveTo>
                      <a:cubicBezTo>
                        <a:pt x="23" y="57"/>
                        <a:pt x="26" y="60"/>
                        <a:pt x="32" y="59"/>
                      </a:cubicBezTo>
                      <a:cubicBezTo>
                        <a:pt x="30" y="58"/>
                        <a:pt x="29" y="57"/>
                        <a:pt x="28" y="56"/>
                      </a:cubicBezTo>
                      <a:cubicBezTo>
                        <a:pt x="26" y="55"/>
                        <a:pt x="23" y="54"/>
                        <a:pt x="21" y="52"/>
                      </a:cubicBezTo>
                      <a:cubicBezTo>
                        <a:pt x="19" y="50"/>
                        <a:pt x="17" y="49"/>
                        <a:pt x="16" y="47"/>
                      </a:cubicBezTo>
                      <a:cubicBezTo>
                        <a:pt x="13" y="44"/>
                        <a:pt x="11" y="40"/>
                        <a:pt x="9" y="37"/>
                      </a:cubicBezTo>
                      <a:cubicBezTo>
                        <a:pt x="15" y="41"/>
                        <a:pt x="20" y="46"/>
                        <a:pt x="27" y="48"/>
                      </a:cubicBezTo>
                      <a:cubicBezTo>
                        <a:pt x="26" y="41"/>
                        <a:pt x="20" y="37"/>
                        <a:pt x="17" y="31"/>
                      </a:cubicBezTo>
                      <a:cubicBezTo>
                        <a:pt x="24" y="37"/>
                        <a:pt x="31" y="42"/>
                        <a:pt x="40" y="44"/>
                      </a:cubicBezTo>
                      <a:cubicBezTo>
                        <a:pt x="35" y="37"/>
                        <a:pt x="29" y="34"/>
                        <a:pt x="23" y="31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27" y="31"/>
                        <a:pt x="32" y="32"/>
                        <a:pt x="37" y="33"/>
                      </a:cubicBezTo>
                      <a:cubicBezTo>
                        <a:pt x="35" y="29"/>
                        <a:pt x="26" y="24"/>
                        <a:pt x="21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3" y="22"/>
                        <a:pt x="25" y="22"/>
                        <a:pt x="26" y="23"/>
                      </a:cubicBezTo>
                      <a:cubicBezTo>
                        <a:pt x="28" y="23"/>
                        <a:pt x="29" y="23"/>
                        <a:pt x="30" y="23"/>
                      </a:cubicBezTo>
                      <a:cubicBezTo>
                        <a:pt x="34" y="23"/>
                        <a:pt x="37" y="25"/>
                        <a:pt x="40" y="27"/>
                      </a:cubicBezTo>
                      <a:cubicBezTo>
                        <a:pt x="43" y="29"/>
                        <a:pt x="45" y="32"/>
                        <a:pt x="48" y="34"/>
                      </a:cubicBezTo>
                      <a:cubicBezTo>
                        <a:pt x="50" y="35"/>
                        <a:pt x="52" y="35"/>
                        <a:pt x="54" y="36"/>
                      </a:cubicBezTo>
                      <a:cubicBezTo>
                        <a:pt x="50" y="30"/>
                        <a:pt x="45" y="27"/>
                        <a:pt x="39" y="24"/>
                      </a:cubicBezTo>
                      <a:cubicBezTo>
                        <a:pt x="47" y="25"/>
                        <a:pt x="52" y="30"/>
                        <a:pt x="57" y="35"/>
                      </a:cubicBezTo>
                      <a:cubicBezTo>
                        <a:pt x="58" y="32"/>
                        <a:pt x="53" y="25"/>
                        <a:pt x="49" y="22"/>
                      </a:cubicBezTo>
                      <a:cubicBezTo>
                        <a:pt x="45" y="19"/>
                        <a:pt x="41" y="17"/>
                        <a:pt x="35" y="14"/>
                      </a:cubicBezTo>
                      <a:cubicBezTo>
                        <a:pt x="40" y="15"/>
                        <a:pt x="43" y="16"/>
                        <a:pt x="47" y="17"/>
                      </a:cubicBezTo>
                      <a:cubicBezTo>
                        <a:pt x="46" y="15"/>
                        <a:pt x="37" y="9"/>
                        <a:pt x="32" y="7"/>
                      </a:cubicBezTo>
                      <a:cubicBezTo>
                        <a:pt x="36" y="6"/>
                        <a:pt x="39" y="9"/>
                        <a:pt x="41" y="10"/>
                      </a:cubicBezTo>
                      <a:cubicBezTo>
                        <a:pt x="45" y="12"/>
                        <a:pt x="47" y="15"/>
                        <a:pt x="50" y="17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53" y="19"/>
                        <a:pt x="55" y="19"/>
                        <a:pt x="57" y="21"/>
                      </a:cubicBezTo>
                      <a:cubicBezTo>
                        <a:pt x="59" y="21"/>
                        <a:pt x="61" y="23"/>
                        <a:pt x="64" y="24"/>
                      </a:cubicBezTo>
                      <a:cubicBezTo>
                        <a:pt x="61" y="17"/>
                        <a:pt x="56" y="12"/>
                        <a:pt x="48" y="9"/>
                      </a:cubicBezTo>
                      <a:cubicBezTo>
                        <a:pt x="50" y="9"/>
                        <a:pt x="51" y="9"/>
                        <a:pt x="52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48" y="6"/>
                        <a:pt x="44" y="3"/>
                        <a:pt x="40" y="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1"/>
                        <a:pt x="43" y="1"/>
                        <a:pt x="45" y="2"/>
                      </a:cubicBezTo>
                      <a:cubicBezTo>
                        <a:pt x="47" y="3"/>
                        <a:pt x="50" y="3"/>
                        <a:pt x="53" y="5"/>
                      </a:cubicBezTo>
                      <a:cubicBezTo>
                        <a:pt x="55" y="7"/>
                        <a:pt x="58" y="8"/>
                        <a:pt x="60" y="10"/>
                      </a:cubicBezTo>
                      <a:cubicBezTo>
                        <a:pt x="61" y="11"/>
                        <a:pt x="63" y="13"/>
                        <a:pt x="65" y="14"/>
                      </a:cubicBezTo>
                      <a:cubicBezTo>
                        <a:pt x="69" y="16"/>
                        <a:pt x="70" y="19"/>
                        <a:pt x="74" y="22"/>
                      </a:cubicBezTo>
                      <a:cubicBezTo>
                        <a:pt x="76" y="23"/>
                        <a:pt x="79" y="28"/>
                        <a:pt x="78" y="30"/>
                      </a:cubicBezTo>
                      <a:cubicBezTo>
                        <a:pt x="75" y="27"/>
                        <a:pt x="72" y="23"/>
                        <a:pt x="69" y="20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70" y="23"/>
                        <a:pt x="71" y="25"/>
                        <a:pt x="73" y="27"/>
                      </a:cubicBezTo>
                      <a:cubicBezTo>
                        <a:pt x="73" y="27"/>
                        <a:pt x="73" y="27"/>
                        <a:pt x="74" y="28"/>
                      </a:cubicBezTo>
                      <a:cubicBezTo>
                        <a:pt x="77" y="32"/>
                        <a:pt x="79" y="37"/>
                        <a:pt x="76" y="42"/>
                      </a:cubicBezTo>
                      <a:cubicBezTo>
                        <a:pt x="76" y="43"/>
                        <a:pt x="76" y="44"/>
                        <a:pt x="76" y="45"/>
                      </a:cubicBezTo>
                      <a:cubicBezTo>
                        <a:pt x="76" y="48"/>
                        <a:pt x="76" y="50"/>
                        <a:pt x="71" y="50"/>
                      </a:cubicBezTo>
                      <a:cubicBezTo>
                        <a:pt x="73" y="53"/>
                        <a:pt x="77" y="55"/>
                        <a:pt x="74" y="59"/>
                      </a:cubicBezTo>
                      <a:cubicBezTo>
                        <a:pt x="73" y="59"/>
                        <a:pt x="72" y="59"/>
                        <a:pt x="70" y="59"/>
                      </a:cubicBezTo>
                      <a:cubicBezTo>
                        <a:pt x="70" y="60"/>
                        <a:pt x="70" y="60"/>
                        <a:pt x="70" y="60"/>
                      </a:cubicBezTo>
                      <a:cubicBezTo>
                        <a:pt x="74" y="61"/>
                        <a:pt x="76" y="63"/>
                        <a:pt x="75" y="68"/>
                      </a:cubicBezTo>
                      <a:cubicBezTo>
                        <a:pt x="74" y="68"/>
                        <a:pt x="72" y="68"/>
                        <a:pt x="70" y="68"/>
                      </a:cubicBezTo>
                      <a:cubicBezTo>
                        <a:pt x="71" y="69"/>
                        <a:pt x="71" y="70"/>
                        <a:pt x="71" y="70"/>
                      </a:cubicBezTo>
                      <a:cubicBezTo>
                        <a:pt x="73" y="71"/>
                        <a:pt x="75" y="71"/>
                        <a:pt x="76" y="73"/>
                      </a:cubicBezTo>
                      <a:cubicBezTo>
                        <a:pt x="77" y="74"/>
                        <a:pt x="77" y="75"/>
                        <a:pt x="78" y="77"/>
                      </a:cubicBezTo>
                      <a:cubicBezTo>
                        <a:pt x="74" y="77"/>
                        <a:pt x="72" y="79"/>
                        <a:pt x="69" y="76"/>
                      </a:cubicBezTo>
                      <a:cubicBezTo>
                        <a:pt x="67" y="76"/>
                        <a:pt x="65" y="76"/>
                        <a:pt x="64" y="76"/>
                      </a:cubicBezTo>
                      <a:cubicBezTo>
                        <a:pt x="61" y="76"/>
                        <a:pt x="59" y="75"/>
                        <a:pt x="56" y="76"/>
                      </a:cubicBezTo>
                      <a:cubicBezTo>
                        <a:pt x="53" y="77"/>
                        <a:pt x="51" y="79"/>
                        <a:pt x="48" y="80"/>
                      </a:cubicBezTo>
                      <a:cubicBezTo>
                        <a:pt x="48" y="81"/>
                        <a:pt x="47" y="82"/>
                        <a:pt x="47" y="82"/>
                      </a:cubicBezTo>
                      <a:cubicBezTo>
                        <a:pt x="43" y="82"/>
                        <a:pt x="39" y="85"/>
                        <a:pt x="35" y="84"/>
                      </a:cubicBezTo>
                      <a:cubicBezTo>
                        <a:pt x="34" y="83"/>
                        <a:pt x="34" y="83"/>
                        <a:pt x="34" y="83"/>
                      </a:cubicBezTo>
                      <a:cubicBezTo>
                        <a:pt x="28" y="85"/>
                        <a:pt x="25" y="84"/>
                        <a:pt x="21" y="80"/>
                      </a:cubicBezTo>
                      <a:cubicBezTo>
                        <a:pt x="20" y="79"/>
                        <a:pt x="18" y="78"/>
                        <a:pt x="17" y="77"/>
                      </a:cubicBezTo>
                      <a:cubicBezTo>
                        <a:pt x="14" y="76"/>
                        <a:pt x="12" y="72"/>
                        <a:pt x="10" y="70"/>
                      </a:cubicBezTo>
                      <a:cubicBezTo>
                        <a:pt x="8" y="69"/>
                        <a:pt x="7" y="68"/>
                        <a:pt x="6" y="67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0" y="68"/>
                        <a:pt x="13" y="70"/>
                        <a:pt x="17" y="72"/>
                      </a:cubicBezTo>
                      <a:cubicBezTo>
                        <a:pt x="17" y="71"/>
                        <a:pt x="17" y="71"/>
                        <a:pt x="17" y="71"/>
                      </a:cubicBezTo>
                      <a:cubicBezTo>
                        <a:pt x="17" y="70"/>
                        <a:pt x="16" y="70"/>
                        <a:pt x="15" y="69"/>
                      </a:cubicBezTo>
                      <a:cubicBezTo>
                        <a:pt x="14" y="68"/>
                        <a:pt x="12" y="66"/>
                        <a:pt x="10" y="64"/>
                      </a:cubicBezTo>
                      <a:cubicBezTo>
                        <a:pt x="8" y="62"/>
                        <a:pt x="6" y="60"/>
                        <a:pt x="4" y="58"/>
                      </a:cubicBezTo>
                      <a:cubicBezTo>
                        <a:pt x="3" y="57"/>
                        <a:pt x="1" y="55"/>
                        <a:pt x="0" y="54"/>
                      </a:cubicBezTo>
                      <a:cubicBezTo>
                        <a:pt x="5" y="57"/>
                        <a:pt x="11" y="60"/>
                        <a:pt x="16" y="63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2" y="60"/>
                        <a:pt x="8" y="57"/>
                        <a:pt x="6" y="52"/>
                      </a:cubicBezTo>
                      <a:cubicBezTo>
                        <a:pt x="12" y="58"/>
                        <a:pt x="18" y="62"/>
                        <a:pt x="26" y="65"/>
                      </a:cubicBezTo>
                      <a:cubicBezTo>
                        <a:pt x="25" y="62"/>
                        <a:pt x="23" y="61"/>
                        <a:pt x="18" y="59"/>
                      </a:cubicBezTo>
                      <a:cubicBezTo>
                        <a:pt x="15" y="58"/>
                        <a:pt x="13" y="55"/>
                        <a:pt x="10" y="53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3" y="54"/>
                        <a:pt x="14" y="55"/>
                        <a:pt x="16" y="56"/>
                      </a:cubicBezTo>
                      <a:cubicBezTo>
                        <a:pt x="17" y="56"/>
                        <a:pt x="17" y="56"/>
                        <a:pt x="17" y="56"/>
                      </a:cubicBezTo>
                      <a:cubicBezTo>
                        <a:pt x="16" y="55"/>
                        <a:pt x="15" y="54"/>
                        <a:pt x="14" y="52"/>
                      </a:cubicBezTo>
                      <a:cubicBezTo>
                        <a:pt x="17" y="54"/>
                        <a:pt x="19" y="56"/>
                        <a:pt x="21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1" y="57"/>
                        <a:pt x="20" y="55"/>
                        <a:pt x="20" y="54"/>
                      </a:cubicBezTo>
                      <a:moveTo>
                        <a:pt x="37" y="77"/>
                      </a:move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35" y="73"/>
                        <a:pt x="30" y="71"/>
                        <a:pt x="26" y="70"/>
                      </a:cubicBezTo>
                      <a:cubicBezTo>
                        <a:pt x="22" y="69"/>
                        <a:pt x="17" y="68"/>
                        <a:pt x="14" y="64"/>
                      </a:cubicBezTo>
                      <a:cubicBezTo>
                        <a:pt x="13" y="64"/>
                        <a:pt x="13" y="64"/>
                        <a:pt x="12" y="63"/>
                      </a:cubicBezTo>
                      <a:cubicBezTo>
                        <a:pt x="15" y="67"/>
                        <a:pt x="19" y="70"/>
                        <a:pt x="24" y="72"/>
                      </a:cubicBezTo>
                      <a:cubicBezTo>
                        <a:pt x="28" y="74"/>
                        <a:pt x="33" y="75"/>
                        <a:pt x="37" y="77"/>
                      </a:cubicBezTo>
                      <a:moveTo>
                        <a:pt x="31" y="24"/>
                      </a:move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7" y="29"/>
                        <a:pt x="40" y="33"/>
                        <a:pt x="44" y="38"/>
                      </a:cubicBezTo>
                      <a:cubicBezTo>
                        <a:pt x="45" y="39"/>
                        <a:pt x="48" y="39"/>
                        <a:pt x="49" y="40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45" y="32"/>
                        <a:pt x="39" y="28"/>
                        <a:pt x="31" y="24"/>
                      </a:cubicBezTo>
                      <a:moveTo>
                        <a:pt x="16" y="44"/>
                      </a:moveTo>
                      <a:cubicBezTo>
                        <a:pt x="20" y="50"/>
                        <a:pt x="27" y="53"/>
                        <a:pt x="33" y="56"/>
                      </a:cubicBezTo>
                      <a:cubicBezTo>
                        <a:pt x="29" y="50"/>
                        <a:pt x="21" y="49"/>
                        <a:pt x="16" y="44"/>
                      </a:cubicBezTo>
                      <a:moveTo>
                        <a:pt x="28" y="62"/>
                      </a:moveTo>
                      <a:cubicBezTo>
                        <a:pt x="33" y="66"/>
                        <a:pt x="39" y="66"/>
                        <a:pt x="45" y="67"/>
                      </a:cubicBezTo>
                      <a:cubicBezTo>
                        <a:pt x="44" y="66"/>
                        <a:pt x="43" y="65"/>
                        <a:pt x="42" y="65"/>
                      </a:cubicBezTo>
                      <a:cubicBezTo>
                        <a:pt x="37" y="64"/>
                        <a:pt x="32" y="63"/>
                        <a:pt x="28" y="62"/>
                      </a:cubicBezTo>
                      <a:moveTo>
                        <a:pt x="63" y="34"/>
                      </a:moveTo>
                      <a:cubicBezTo>
                        <a:pt x="64" y="30"/>
                        <a:pt x="61" y="25"/>
                        <a:pt x="55" y="24"/>
                      </a:cubicBezTo>
                      <a:cubicBezTo>
                        <a:pt x="58" y="28"/>
                        <a:pt x="59" y="32"/>
                        <a:pt x="63" y="34"/>
                      </a:cubicBezTo>
                      <a:moveTo>
                        <a:pt x="28" y="44"/>
                      </a:move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31" y="49"/>
                        <a:pt x="36" y="51"/>
                        <a:pt x="41" y="51"/>
                      </a:cubicBezTo>
                      <a:cubicBezTo>
                        <a:pt x="37" y="49"/>
                        <a:pt x="32" y="46"/>
                        <a:pt x="28" y="44"/>
                      </a:cubicBezTo>
                      <a:moveTo>
                        <a:pt x="47" y="59"/>
                      </a:moveTo>
                      <a:cubicBezTo>
                        <a:pt x="46" y="56"/>
                        <a:pt x="40" y="54"/>
                        <a:pt x="36" y="54"/>
                      </a:cubicBezTo>
                      <a:cubicBezTo>
                        <a:pt x="39" y="57"/>
                        <a:pt x="43" y="59"/>
                        <a:pt x="47" y="59"/>
                      </a:cubicBezTo>
                      <a:moveTo>
                        <a:pt x="50" y="17"/>
                      </a:moveTo>
                      <a:cubicBezTo>
                        <a:pt x="51" y="19"/>
                        <a:pt x="53" y="21"/>
                        <a:pt x="55" y="22"/>
                      </a:cubicBezTo>
                      <a:cubicBezTo>
                        <a:pt x="56" y="24"/>
                        <a:pt x="59" y="24"/>
                        <a:pt x="62" y="25"/>
                      </a:cubicBezTo>
                      <a:cubicBezTo>
                        <a:pt x="58" y="21"/>
                        <a:pt x="55" y="19"/>
                        <a:pt x="50" y="17"/>
                      </a:cubicBezTo>
                      <a:moveTo>
                        <a:pt x="34" y="78"/>
                      </a:moveTo>
                      <a:cubicBezTo>
                        <a:pt x="35" y="77"/>
                        <a:pt x="35" y="77"/>
                        <a:pt x="35" y="77"/>
                      </a:cubicBezTo>
                      <a:cubicBezTo>
                        <a:pt x="31" y="76"/>
                        <a:pt x="27" y="75"/>
                        <a:pt x="24" y="74"/>
                      </a:cubicBezTo>
                      <a:cubicBezTo>
                        <a:pt x="23" y="74"/>
                        <a:pt x="23" y="74"/>
                        <a:pt x="23" y="74"/>
                      </a:cubicBezTo>
                      <a:cubicBezTo>
                        <a:pt x="25" y="76"/>
                        <a:pt x="31" y="78"/>
                        <a:pt x="34" y="78"/>
                      </a:cubicBezTo>
                      <a:moveTo>
                        <a:pt x="44" y="72"/>
                      </a:moveTo>
                      <a:cubicBezTo>
                        <a:pt x="41" y="70"/>
                        <a:pt x="37" y="70"/>
                        <a:pt x="34" y="70"/>
                      </a:cubicBezTo>
                      <a:cubicBezTo>
                        <a:pt x="37" y="71"/>
                        <a:pt x="39" y="74"/>
                        <a:pt x="44" y="72"/>
                      </a:cubicBezTo>
                      <a:moveTo>
                        <a:pt x="55" y="42"/>
                      </a:moveTo>
                      <a:cubicBezTo>
                        <a:pt x="56" y="44"/>
                        <a:pt x="57" y="45"/>
                        <a:pt x="59" y="45"/>
                      </a:cubicBezTo>
                      <a:cubicBezTo>
                        <a:pt x="59" y="45"/>
                        <a:pt x="60" y="44"/>
                        <a:pt x="60" y="43"/>
                      </a:cubicBezTo>
                      <a:cubicBezTo>
                        <a:pt x="59" y="41"/>
                        <a:pt x="57" y="42"/>
                        <a:pt x="55" y="42"/>
                      </a:cubicBezTo>
                      <a:moveTo>
                        <a:pt x="72" y="39"/>
                      </a:moveTo>
                      <a:cubicBezTo>
                        <a:pt x="70" y="36"/>
                        <a:pt x="69" y="34"/>
                        <a:pt x="68" y="32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8" y="35"/>
                        <a:pt x="67" y="38"/>
                        <a:pt x="72" y="39"/>
                      </a:cubicBezTo>
                      <a:moveTo>
                        <a:pt x="68" y="29"/>
                      </a:moveTo>
                      <a:cubicBezTo>
                        <a:pt x="68" y="29"/>
                        <a:pt x="69" y="28"/>
                        <a:pt x="69" y="28"/>
                      </a:cubicBezTo>
                      <a:cubicBezTo>
                        <a:pt x="68" y="26"/>
                        <a:pt x="66" y="23"/>
                        <a:pt x="65" y="21"/>
                      </a:cubicBezTo>
                      <a:cubicBezTo>
                        <a:pt x="64" y="21"/>
                        <a:pt x="64" y="21"/>
                        <a:pt x="64" y="21"/>
                      </a:cubicBezTo>
                      <a:cubicBezTo>
                        <a:pt x="65" y="24"/>
                        <a:pt x="67" y="26"/>
                        <a:pt x="68" y="29"/>
                      </a:cubicBezTo>
                      <a:moveTo>
                        <a:pt x="63" y="38"/>
                      </a:moveTo>
                      <a:cubicBezTo>
                        <a:pt x="63" y="41"/>
                        <a:pt x="64" y="43"/>
                        <a:pt x="66" y="42"/>
                      </a:cubicBezTo>
                      <a:cubicBezTo>
                        <a:pt x="65" y="38"/>
                        <a:pt x="65" y="38"/>
                        <a:pt x="63" y="38"/>
                      </a:cubicBezTo>
                      <a:moveTo>
                        <a:pt x="51" y="49"/>
                      </a:moveTo>
                      <a:cubicBezTo>
                        <a:pt x="51" y="53"/>
                        <a:pt x="52" y="54"/>
                        <a:pt x="55" y="52"/>
                      </a:cubicBezTo>
                      <a:cubicBezTo>
                        <a:pt x="53" y="51"/>
                        <a:pt x="52" y="50"/>
                        <a:pt x="51" y="49"/>
                      </a:cubicBezTo>
                      <a:moveTo>
                        <a:pt x="57" y="69"/>
                      </a:moveTo>
                      <a:cubicBezTo>
                        <a:pt x="57" y="66"/>
                        <a:pt x="56" y="65"/>
                        <a:pt x="54" y="66"/>
                      </a:cubicBezTo>
                      <a:cubicBezTo>
                        <a:pt x="53" y="66"/>
                        <a:pt x="53" y="66"/>
                        <a:pt x="53" y="66"/>
                      </a:cubicBezTo>
                      <a:cubicBezTo>
                        <a:pt x="54" y="67"/>
                        <a:pt x="56" y="68"/>
                        <a:pt x="57" y="69"/>
                      </a:cubicBezTo>
                      <a:moveTo>
                        <a:pt x="40" y="40"/>
                      </a:moveTo>
                      <a:cubicBezTo>
                        <a:pt x="41" y="41"/>
                        <a:pt x="43" y="43"/>
                        <a:pt x="44" y="44"/>
                      </a:cubicBezTo>
                      <a:cubicBezTo>
                        <a:pt x="44" y="43"/>
                        <a:pt x="44" y="43"/>
                        <a:pt x="44" y="43"/>
                      </a:cubicBezTo>
                      <a:cubicBezTo>
                        <a:pt x="44" y="41"/>
                        <a:pt x="43" y="40"/>
                        <a:pt x="40" y="40"/>
                      </a:cubicBezTo>
                      <a:moveTo>
                        <a:pt x="70" y="43"/>
                      </a:moveTo>
                      <a:cubicBezTo>
                        <a:pt x="71" y="42"/>
                        <a:pt x="71" y="42"/>
                        <a:pt x="71" y="42"/>
                      </a:cubicBezTo>
                      <a:cubicBezTo>
                        <a:pt x="70" y="41"/>
                        <a:pt x="69" y="40"/>
                        <a:pt x="68" y="40"/>
                      </a:cubicBezTo>
                      <a:cubicBezTo>
                        <a:pt x="67" y="43"/>
                        <a:pt x="69" y="43"/>
                        <a:pt x="70" y="4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95" y="445"/>
                  <a:ext cx="22" cy="20"/>
                </a:xfrm>
                <a:custGeom>
                  <a:avLst/>
                  <a:gdLst>
                    <a:gd name="T0" fmla="*/ 0 w 29"/>
                    <a:gd name="T1" fmla="*/ 15 h 26"/>
                    <a:gd name="T2" fmla="*/ 0 w 29"/>
                    <a:gd name="T3" fmla="*/ 13 h 26"/>
                    <a:gd name="T4" fmla="*/ 3 w 29"/>
                    <a:gd name="T5" fmla="*/ 9 h 26"/>
                    <a:gd name="T6" fmla="*/ 2 w 29"/>
                    <a:gd name="T7" fmla="*/ 7 h 26"/>
                    <a:gd name="T8" fmla="*/ 8 w 29"/>
                    <a:gd name="T9" fmla="*/ 4 h 26"/>
                    <a:gd name="T10" fmla="*/ 7 w 29"/>
                    <a:gd name="T11" fmla="*/ 3 h 26"/>
                    <a:gd name="T12" fmla="*/ 14 w 29"/>
                    <a:gd name="T13" fmla="*/ 3 h 26"/>
                    <a:gd name="T14" fmla="*/ 22 w 29"/>
                    <a:gd name="T15" fmla="*/ 2 h 26"/>
                    <a:gd name="T16" fmla="*/ 28 w 29"/>
                    <a:gd name="T17" fmla="*/ 9 h 26"/>
                    <a:gd name="T18" fmla="*/ 27 w 29"/>
                    <a:gd name="T19" fmla="*/ 14 h 26"/>
                    <a:gd name="T20" fmla="*/ 27 w 29"/>
                    <a:gd name="T21" fmla="*/ 13 h 26"/>
                    <a:gd name="T22" fmla="*/ 26 w 29"/>
                    <a:gd name="T23" fmla="*/ 16 h 26"/>
                    <a:gd name="T24" fmla="*/ 23 w 29"/>
                    <a:gd name="T25" fmla="*/ 18 h 26"/>
                    <a:gd name="T26" fmla="*/ 21 w 29"/>
                    <a:gd name="T27" fmla="*/ 21 h 26"/>
                    <a:gd name="T28" fmla="*/ 21 w 29"/>
                    <a:gd name="T29" fmla="*/ 22 h 26"/>
                    <a:gd name="T30" fmla="*/ 19 w 29"/>
                    <a:gd name="T31" fmla="*/ 22 h 26"/>
                    <a:gd name="T32" fmla="*/ 10 w 29"/>
                    <a:gd name="T33" fmla="*/ 26 h 26"/>
                    <a:gd name="T34" fmla="*/ 10 w 29"/>
                    <a:gd name="T35" fmla="*/ 25 h 26"/>
                    <a:gd name="T36" fmla="*/ 8 w 29"/>
                    <a:gd name="T37" fmla="*/ 23 h 26"/>
                    <a:gd name="T38" fmla="*/ 5 w 29"/>
                    <a:gd name="T39" fmla="*/ 24 h 26"/>
                    <a:gd name="T40" fmla="*/ 6 w 29"/>
                    <a:gd name="T41" fmla="*/ 23 h 26"/>
                    <a:gd name="T42" fmla="*/ 0 w 29"/>
                    <a:gd name="T43" fmla="*/ 18 h 26"/>
                    <a:gd name="T44" fmla="*/ 0 w 29"/>
                    <a:gd name="T45" fmla="*/ 1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26">
                      <a:moveTo>
                        <a:pt x="0" y="15"/>
                      </a:moveTo>
                      <a:cubicBezTo>
                        <a:pt x="1" y="13"/>
                        <a:pt x="0" y="14"/>
                        <a:pt x="0" y="13"/>
                      </a:cubicBezTo>
                      <a:cubicBezTo>
                        <a:pt x="0" y="12"/>
                        <a:pt x="2" y="12"/>
                        <a:pt x="3" y="9"/>
                      </a:cubicBezTo>
                      <a:cubicBezTo>
                        <a:pt x="2" y="9"/>
                        <a:pt x="2" y="8"/>
                        <a:pt x="2" y="7"/>
                      </a:cubicBezTo>
                      <a:cubicBezTo>
                        <a:pt x="5" y="7"/>
                        <a:pt x="6" y="5"/>
                        <a:pt x="8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3"/>
                        <a:pt x="12" y="3"/>
                        <a:pt x="14" y="3"/>
                      </a:cubicBezTo>
                      <a:cubicBezTo>
                        <a:pt x="13" y="0"/>
                        <a:pt x="21" y="3"/>
                        <a:pt x="22" y="2"/>
                      </a:cubicBezTo>
                      <a:cubicBezTo>
                        <a:pt x="24" y="3"/>
                        <a:pt x="28" y="6"/>
                        <a:pt x="28" y="9"/>
                      </a:cubicBezTo>
                      <a:cubicBezTo>
                        <a:pt x="29" y="11"/>
                        <a:pt x="27" y="12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6" y="14"/>
                        <a:pt x="25" y="15"/>
                        <a:pt x="26" y="16"/>
                      </a:cubicBezTo>
                      <a:cubicBezTo>
                        <a:pt x="25" y="16"/>
                        <a:pt x="24" y="17"/>
                        <a:pt x="23" y="18"/>
                      </a:cubicBezTo>
                      <a:cubicBezTo>
                        <a:pt x="24" y="19"/>
                        <a:pt x="22" y="21"/>
                        <a:pt x="21" y="21"/>
                      </a:cubicBezTo>
                      <a:cubicBezTo>
                        <a:pt x="20" y="21"/>
                        <a:pt x="21" y="21"/>
                        <a:pt x="21" y="22"/>
                      </a:cubicBezTo>
                      <a:cubicBezTo>
                        <a:pt x="20" y="22"/>
                        <a:pt x="19" y="22"/>
                        <a:pt x="19" y="22"/>
                      </a:cubicBezTo>
                      <a:cubicBezTo>
                        <a:pt x="16" y="24"/>
                        <a:pt x="10" y="26"/>
                        <a:pt x="10" y="26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9" y="25"/>
                        <a:pt x="8" y="23"/>
                      </a:cubicBezTo>
                      <a:cubicBezTo>
                        <a:pt x="7" y="23"/>
                        <a:pt x="6" y="24"/>
                        <a:pt x="5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5" y="22"/>
                        <a:pt x="2" y="19"/>
                        <a:pt x="0" y="18"/>
                      </a:cubicBezTo>
                      <a:cubicBezTo>
                        <a:pt x="0" y="18"/>
                        <a:pt x="0" y="17"/>
                        <a:pt x="0" y="15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22" y="521"/>
                  <a:ext cx="219" cy="70"/>
                </a:xfrm>
                <a:custGeom>
                  <a:avLst/>
                  <a:gdLst>
                    <a:gd name="T0" fmla="*/ 258 w 292"/>
                    <a:gd name="T1" fmla="*/ 45 h 93"/>
                    <a:gd name="T2" fmla="*/ 233 w 292"/>
                    <a:gd name="T3" fmla="*/ 39 h 93"/>
                    <a:gd name="T4" fmla="*/ 204 w 292"/>
                    <a:gd name="T5" fmla="*/ 23 h 93"/>
                    <a:gd name="T6" fmla="*/ 188 w 292"/>
                    <a:gd name="T7" fmla="*/ 14 h 93"/>
                    <a:gd name="T8" fmla="*/ 166 w 292"/>
                    <a:gd name="T9" fmla="*/ 8 h 93"/>
                    <a:gd name="T10" fmla="*/ 124 w 292"/>
                    <a:gd name="T11" fmla="*/ 0 h 93"/>
                    <a:gd name="T12" fmla="*/ 65 w 292"/>
                    <a:gd name="T13" fmla="*/ 4 h 93"/>
                    <a:gd name="T14" fmla="*/ 42 w 292"/>
                    <a:gd name="T15" fmla="*/ 11 h 93"/>
                    <a:gd name="T16" fmla="*/ 5 w 292"/>
                    <a:gd name="T17" fmla="*/ 21 h 93"/>
                    <a:gd name="T18" fmla="*/ 0 w 292"/>
                    <a:gd name="T19" fmla="*/ 24 h 93"/>
                    <a:gd name="T20" fmla="*/ 1 w 292"/>
                    <a:gd name="T21" fmla="*/ 25 h 93"/>
                    <a:gd name="T22" fmla="*/ 24 w 292"/>
                    <a:gd name="T23" fmla="*/ 45 h 93"/>
                    <a:gd name="T24" fmla="*/ 52 w 292"/>
                    <a:gd name="T25" fmla="*/ 66 h 93"/>
                    <a:gd name="T26" fmla="*/ 70 w 292"/>
                    <a:gd name="T27" fmla="*/ 75 h 93"/>
                    <a:gd name="T28" fmla="*/ 116 w 292"/>
                    <a:gd name="T29" fmla="*/ 89 h 93"/>
                    <a:gd name="T30" fmla="*/ 159 w 292"/>
                    <a:gd name="T31" fmla="*/ 93 h 93"/>
                    <a:gd name="T32" fmla="*/ 200 w 292"/>
                    <a:gd name="T33" fmla="*/ 87 h 93"/>
                    <a:gd name="T34" fmla="*/ 247 w 292"/>
                    <a:gd name="T35" fmla="*/ 65 h 93"/>
                    <a:gd name="T36" fmla="*/ 286 w 292"/>
                    <a:gd name="T37" fmla="*/ 49 h 93"/>
                    <a:gd name="T38" fmla="*/ 292 w 292"/>
                    <a:gd name="T39" fmla="*/ 43 h 93"/>
                    <a:gd name="T40" fmla="*/ 279 w 292"/>
                    <a:gd name="T41" fmla="*/ 44 h 93"/>
                    <a:gd name="T42" fmla="*/ 258 w 292"/>
                    <a:gd name="T43" fmla="*/ 4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92" h="93">
                      <a:moveTo>
                        <a:pt x="258" y="45"/>
                      </a:moveTo>
                      <a:cubicBezTo>
                        <a:pt x="249" y="45"/>
                        <a:pt x="241" y="43"/>
                        <a:pt x="233" y="39"/>
                      </a:cubicBezTo>
                      <a:cubicBezTo>
                        <a:pt x="223" y="34"/>
                        <a:pt x="214" y="28"/>
                        <a:pt x="204" y="23"/>
                      </a:cubicBezTo>
                      <a:cubicBezTo>
                        <a:pt x="199" y="20"/>
                        <a:pt x="194" y="17"/>
                        <a:pt x="188" y="14"/>
                      </a:cubicBezTo>
                      <a:cubicBezTo>
                        <a:pt x="181" y="12"/>
                        <a:pt x="173" y="10"/>
                        <a:pt x="166" y="8"/>
                      </a:cubicBezTo>
                      <a:cubicBezTo>
                        <a:pt x="152" y="4"/>
                        <a:pt x="138" y="1"/>
                        <a:pt x="124" y="0"/>
                      </a:cubicBezTo>
                      <a:cubicBezTo>
                        <a:pt x="104" y="0"/>
                        <a:pt x="84" y="1"/>
                        <a:pt x="65" y="4"/>
                      </a:cubicBezTo>
                      <a:cubicBezTo>
                        <a:pt x="57" y="6"/>
                        <a:pt x="49" y="7"/>
                        <a:pt x="42" y="11"/>
                      </a:cubicBezTo>
                      <a:cubicBezTo>
                        <a:pt x="30" y="16"/>
                        <a:pt x="18" y="21"/>
                        <a:pt x="5" y="21"/>
                      </a:cubicBezTo>
                      <a:cubicBezTo>
                        <a:pt x="3" y="22"/>
                        <a:pt x="1" y="21"/>
                        <a:pt x="0" y="24"/>
                      </a:cubicBezTo>
                      <a:cubicBezTo>
                        <a:pt x="0" y="24"/>
                        <a:pt x="0" y="25"/>
                        <a:pt x="1" y="25"/>
                      </a:cubicBezTo>
                      <a:cubicBezTo>
                        <a:pt x="10" y="30"/>
                        <a:pt x="16" y="38"/>
                        <a:pt x="24" y="45"/>
                      </a:cubicBezTo>
                      <a:cubicBezTo>
                        <a:pt x="32" y="53"/>
                        <a:pt x="41" y="61"/>
                        <a:pt x="52" y="66"/>
                      </a:cubicBezTo>
                      <a:cubicBezTo>
                        <a:pt x="58" y="69"/>
                        <a:pt x="64" y="72"/>
                        <a:pt x="70" y="75"/>
                      </a:cubicBezTo>
                      <a:cubicBezTo>
                        <a:pt x="85" y="81"/>
                        <a:pt x="100" y="86"/>
                        <a:pt x="116" y="89"/>
                      </a:cubicBezTo>
                      <a:cubicBezTo>
                        <a:pt x="130" y="92"/>
                        <a:pt x="145" y="93"/>
                        <a:pt x="159" y="93"/>
                      </a:cubicBezTo>
                      <a:cubicBezTo>
                        <a:pt x="173" y="93"/>
                        <a:pt x="187" y="91"/>
                        <a:pt x="200" y="87"/>
                      </a:cubicBezTo>
                      <a:cubicBezTo>
                        <a:pt x="217" y="82"/>
                        <a:pt x="232" y="74"/>
                        <a:pt x="247" y="65"/>
                      </a:cubicBezTo>
                      <a:cubicBezTo>
                        <a:pt x="259" y="58"/>
                        <a:pt x="272" y="52"/>
                        <a:pt x="286" y="49"/>
                      </a:cubicBezTo>
                      <a:cubicBezTo>
                        <a:pt x="288" y="48"/>
                        <a:pt x="290" y="47"/>
                        <a:pt x="292" y="43"/>
                      </a:cubicBezTo>
                      <a:cubicBezTo>
                        <a:pt x="287" y="43"/>
                        <a:pt x="283" y="44"/>
                        <a:pt x="279" y="44"/>
                      </a:cubicBezTo>
                      <a:cubicBezTo>
                        <a:pt x="272" y="44"/>
                        <a:pt x="265" y="45"/>
                        <a:pt x="258" y="45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68" y="524"/>
                  <a:ext cx="169" cy="64"/>
                </a:xfrm>
                <a:custGeom>
                  <a:avLst/>
                  <a:gdLst>
                    <a:gd name="T0" fmla="*/ 57 w 224"/>
                    <a:gd name="T1" fmla="*/ 81 h 85"/>
                    <a:gd name="T2" fmla="*/ 26 w 224"/>
                    <a:gd name="T3" fmla="*/ 70 h 85"/>
                    <a:gd name="T4" fmla="*/ 42 w 224"/>
                    <a:gd name="T5" fmla="*/ 73 h 85"/>
                    <a:gd name="T6" fmla="*/ 42 w 224"/>
                    <a:gd name="T7" fmla="*/ 68 h 85"/>
                    <a:gd name="T8" fmla="*/ 41 w 224"/>
                    <a:gd name="T9" fmla="*/ 63 h 85"/>
                    <a:gd name="T10" fmla="*/ 8 w 224"/>
                    <a:gd name="T11" fmla="*/ 48 h 85"/>
                    <a:gd name="T12" fmla="*/ 35 w 224"/>
                    <a:gd name="T13" fmla="*/ 53 h 85"/>
                    <a:gd name="T14" fmla="*/ 48 w 224"/>
                    <a:gd name="T15" fmla="*/ 53 h 85"/>
                    <a:gd name="T16" fmla="*/ 20 w 224"/>
                    <a:gd name="T17" fmla="*/ 43 h 85"/>
                    <a:gd name="T18" fmla="*/ 20 w 224"/>
                    <a:gd name="T19" fmla="*/ 36 h 85"/>
                    <a:gd name="T20" fmla="*/ 8 w 224"/>
                    <a:gd name="T21" fmla="*/ 34 h 85"/>
                    <a:gd name="T22" fmla="*/ 0 w 224"/>
                    <a:gd name="T23" fmla="*/ 31 h 85"/>
                    <a:gd name="T24" fmla="*/ 30 w 224"/>
                    <a:gd name="T25" fmla="*/ 23 h 85"/>
                    <a:gd name="T26" fmla="*/ 1 w 224"/>
                    <a:gd name="T27" fmla="*/ 22 h 85"/>
                    <a:gd name="T28" fmla="*/ 37 w 224"/>
                    <a:gd name="T29" fmla="*/ 15 h 85"/>
                    <a:gd name="T30" fmla="*/ 36 w 224"/>
                    <a:gd name="T31" fmla="*/ 14 h 85"/>
                    <a:gd name="T32" fmla="*/ 60 w 224"/>
                    <a:gd name="T33" fmla="*/ 11 h 85"/>
                    <a:gd name="T34" fmla="*/ 39 w 224"/>
                    <a:gd name="T35" fmla="*/ 10 h 85"/>
                    <a:gd name="T36" fmla="*/ 23 w 224"/>
                    <a:gd name="T37" fmla="*/ 8 h 85"/>
                    <a:gd name="T38" fmla="*/ 122 w 224"/>
                    <a:gd name="T39" fmla="*/ 16 h 85"/>
                    <a:gd name="T40" fmla="*/ 24 w 224"/>
                    <a:gd name="T41" fmla="*/ 5 h 85"/>
                    <a:gd name="T42" fmla="*/ 71 w 224"/>
                    <a:gd name="T43" fmla="*/ 2 h 85"/>
                    <a:gd name="T44" fmla="*/ 120 w 224"/>
                    <a:gd name="T45" fmla="*/ 18 h 85"/>
                    <a:gd name="T46" fmla="*/ 159 w 224"/>
                    <a:gd name="T47" fmla="*/ 34 h 85"/>
                    <a:gd name="T48" fmla="*/ 224 w 224"/>
                    <a:gd name="T49" fmla="*/ 42 h 85"/>
                    <a:gd name="T50" fmla="*/ 198 w 224"/>
                    <a:gd name="T51" fmla="*/ 53 h 85"/>
                    <a:gd name="T52" fmla="*/ 151 w 224"/>
                    <a:gd name="T53" fmla="*/ 72 h 85"/>
                    <a:gd name="T54" fmla="*/ 143 w 224"/>
                    <a:gd name="T55" fmla="*/ 79 h 85"/>
                    <a:gd name="T56" fmla="*/ 66 w 224"/>
                    <a:gd name="T57" fmla="*/ 78 h 85"/>
                    <a:gd name="T58" fmla="*/ 113 w 224"/>
                    <a:gd name="T59" fmla="*/ 82 h 85"/>
                    <a:gd name="T60" fmla="*/ 58 w 224"/>
                    <a:gd name="T61" fmla="*/ 51 h 85"/>
                    <a:gd name="T62" fmla="*/ 47 w 224"/>
                    <a:gd name="T63" fmla="*/ 42 h 85"/>
                    <a:gd name="T64" fmla="*/ 102 w 224"/>
                    <a:gd name="T65" fmla="*/ 26 h 85"/>
                    <a:gd name="T66" fmla="*/ 66 w 224"/>
                    <a:gd name="T67" fmla="*/ 28 h 85"/>
                    <a:gd name="T68" fmla="*/ 35 w 224"/>
                    <a:gd name="T69" fmla="*/ 32 h 85"/>
                    <a:gd name="T70" fmla="*/ 105 w 224"/>
                    <a:gd name="T71" fmla="*/ 67 h 85"/>
                    <a:gd name="T72" fmla="*/ 157 w 224"/>
                    <a:gd name="T73" fmla="*/ 63 h 85"/>
                    <a:gd name="T74" fmla="*/ 84 w 224"/>
                    <a:gd name="T75" fmla="*/ 74 h 85"/>
                    <a:gd name="T76" fmla="*/ 172 w 224"/>
                    <a:gd name="T77" fmla="*/ 51 h 85"/>
                    <a:gd name="T78" fmla="*/ 139 w 224"/>
                    <a:gd name="T79" fmla="*/ 31 h 85"/>
                    <a:gd name="T80" fmla="*/ 63 w 224"/>
                    <a:gd name="T81" fmla="*/ 50 h 85"/>
                    <a:gd name="T82" fmla="*/ 40 w 224"/>
                    <a:gd name="T83" fmla="*/ 36 h 85"/>
                    <a:gd name="T84" fmla="*/ 141 w 224"/>
                    <a:gd name="T85" fmla="*/ 58 h 85"/>
                    <a:gd name="T86" fmla="*/ 74 w 224"/>
                    <a:gd name="T87" fmla="*/ 69 h 85"/>
                    <a:gd name="T88" fmla="*/ 168 w 224"/>
                    <a:gd name="T89" fmla="*/ 44 h 85"/>
                    <a:gd name="T90" fmla="*/ 168 w 224"/>
                    <a:gd name="T91" fmla="*/ 44 h 85"/>
                    <a:gd name="T92" fmla="*/ 50 w 224"/>
                    <a:gd name="T93" fmla="*/ 40 h 85"/>
                    <a:gd name="T94" fmla="*/ 118 w 224"/>
                    <a:gd name="T95" fmla="*/ 40 h 85"/>
                    <a:gd name="T96" fmla="*/ 114 w 224"/>
                    <a:gd name="T97" fmla="*/ 49 h 85"/>
                    <a:gd name="T98" fmla="*/ 114 w 224"/>
                    <a:gd name="T99" fmla="*/ 49 h 85"/>
                    <a:gd name="T100" fmla="*/ 53 w 224"/>
                    <a:gd name="T101" fmla="*/ 59 h 85"/>
                    <a:gd name="T102" fmla="*/ 142 w 224"/>
                    <a:gd name="T103" fmla="*/ 3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24" h="85">
                      <a:moveTo>
                        <a:pt x="143" y="79"/>
                      </a:moveTo>
                      <a:cubicBezTo>
                        <a:pt x="138" y="81"/>
                        <a:pt x="132" y="83"/>
                        <a:pt x="126" y="84"/>
                      </a:cubicBezTo>
                      <a:cubicBezTo>
                        <a:pt x="117" y="85"/>
                        <a:pt x="109" y="85"/>
                        <a:pt x="101" y="85"/>
                      </a:cubicBezTo>
                      <a:cubicBezTo>
                        <a:pt x="86" y="84"/>
                        <a:pt x="71" y="84"/>
                        <a:pt x="57" y="81"/>
                      </a:cubicBezTo>
                      <a:cubicBezTo>
                        <a:pt x="46" y="79"/>
                        <a:pt x="36" y="77"/>
                        <a:pt x="26" y="72"/>
                      </a:cubicBezTo>
                      <a:cubicBezTo>
                        <a:pt x="23" y="71"/>
                        <a:pt x="21" y="71"/>
                        <a:pt x="18" y="69"/>
                      </a:cubicBezTo>
                      <a:cubicBezTo>
                        <a:pt x="25" y="69"/>
                        <a:pt x="30" y="74"/>
                        <a:pt x="37" y="74"/>
                      </a:cubicBezTo>
                      <a:cubicBezTo>
                        <a:pt x="33" y="73"/>
                        <a:pt x="29" y="71"/>
                        <a:pt x="26" y="70"/>
                      </a:cubicBezTo>
                      <a:cubicBezTo>
                        <a:pt x="26" y="69"/>
                        <a:pt x="26" y="69"/>
                        <a:pt x="26" y="69"/>
                      </a:cubicBezTo>
                      <a:cubicBezTo>
                        <a:pt x="29" y="70"/>
                        <a:pt x="32" y="71"/>
                        <a:pt x="35" y="72"/>
                      </a:cubicBezTo>
                      <a:cubicBezTo>
                        <a:pt x="38" y="73"/>
                        <a:pt x="40" y="74"/>
                        <a:pt x="44" y="74"/>
                      </a:cubicBezTo>
                      <a:cubicBezTo>
                        <a:pt x="43" y="74"/>
                        <a:pt x="43" y="74"/>
                        <a:pt x="42" y="73"/>
                      </a:cubicBezTo>
                      <a:cubicBezTo>
                        <a:pt x="43" y="73"/>
                        <a:pt x="44" y="73"/>
                        <a:pt x="44" y="73"/>
                      </a:cubicBezTo>
                      <a:cubicBezTo>
                        <a:pt x="54" y="74"/>
                        <a:pt x="64" y="75"/>
                        <a:pt x="74" y="76"/>
                      </a:cubicBezTo>
                      <a:cubicBezTo>
                        <a:pt x="74" y="76"/>
                        <a:pt x="75" y="76"/>
                        <a:pt x="75" y="75"/>
                      </a:cubicBezTo>
                      <a:cubicBezTo>
                        <a:pt x="64" y="73"/>
                        <a:pt x="53" y="71"/>
                        <a:pt x="42" y="68"/>
                      </a:cubicBezTo>
                      <a:cubicBezTo>
                        <a:pt x="31" y="64"/>
                        <a:pt x="20" y="60"/>
                        <a:pt x="9" y="57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20" y="59"/>
                        <a:pt x="30" y="61"/>
                        <a:pt x="40" y="64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38" y="62"/>
                        <a:pt x="36" y="61"/>
                        <a:pt x="33" y="60"/>
                      </a:cubicBezTo>
                      <a:cubicBezTo>
                        <a:pt x="40" y="61"/>
                        <a:pt x="45" y="62"/>
                        <a:pt x="51" y="62"/>
                      </a:cubicBezTo>
                      <a:cubicBezTo>
                        <a:pt x="51" y="61"/>
                        <a:pt x="51" y="61"/>
                        <a:pt x="51" y="61"/>
                      </a:cubicBezTo>
                      <a:cubicBezTo>
                        <a:pt x="37" y="59"/>
                        <a:pt x="22" y="54"/>
                        <a:pt x="8" y="48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20" y="50"/>
                        <a:pt x="31" y="53"/>
                        <a:pt x="43" y="56"/>
                      </a:cubicBezTo>
                      <a:cubicBezTo>
                        <a:pt x="43" y="56"/>
                        <a:pt x="43" y="56"/>
                        <a:pt x="43" y="56"/>
                      </a:cubicBezTo>
                      <a:cubicBezTo>
                        <a:pt x="40" y="55"/>
                        <a:pt x="37" y="54"/>
                        <a:pt x="35" y="53"/>
                      </a:cubicBezTo>
                      <a:cubicBezTo>
                        <a:pt x="35" y="52"/>
                        <a:pt x="35" y="52"/>
                        <a:pt x="35" y="52"/>
                      </a:cubicBezTo>
                      <a:cubicBezTo>
                        <a:pt x="40" y="53"/>
                        <a:pt x="44" y="53"/>
                        <a:pt x="49" y="54"/>
                      </a:cubicBezTo>
                      <a:cubicBezTo>
                        <a:pt x="49" y="53"/>
                        <a:pt x="49" y="53"/>
                        <a:pt x="49" y="53"/>
                      </a:cubicBezTo>
                      <a:cubicBezTo>
                        <a:pt x="49" y="53"/>
                        <a:pt x="48" y="53"/>
                        <a:pt x="48" y="53"/>
                      </a:cubicBezTo>
                      <a:cubicBezTo>
                        <a:pt x="41" y="50"/>
                        <a:pt x="35" y="47"/>
                        <a:pt x="28" y="45"/>
                      </a:cubicBezTo>
                      <a:cubicBezTo>
                        <a:pt x="26" y="44"/>
                        <a:pt x="24" y="44"/>
                        <a:pt x="22" y="44"/>
                      </a:cubicBezTo>
                      <a:cubicBezTo>
                        <a:pt x="20" y="44"/>
                        <a:pt x="19" y="44"/>
                        <a:pt x="18" y="45"/>
                      </a:cubicBezTo>
                      <a:cubicBezTo>
                        <a:pt x="19" y="44"/>
                        <a:pt x="19" y="43"/>
                        <a:pt x="20" y="43"/>
                      </a:cubicBezTo>
                      <a:cubicBezTo>
                        <a:pt x="16" y="43"/>
                        <a:pt x="12" y="44"/>
                        <a:pt x="8" y="45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15" y="42"/>
                        <a:pt x="22" y="41"/>
                        <a:pt x="29" y="39"/>
                      </a:cubicBezTo>
                      <a:cubicBezTo>
                        <a:pt x="26" y="38"/>
                        <a:pt x="23" y="37"/>
                        <a:pt x="20" y="36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5" y="37"/>
                        <a:pt x="30" y="36"/>
                        <a:pt x="35" y="34"/>
                      </a:cubicBezTo>
                      <a:cubicBezTo>
                        <a:pt x="29" y="31"/>
                        <a:pt x="23" y="32"/>
                        <a:pt x="18" y="33"/>
                      </a:cubicBezTo>
                      <a:cubicBezTo>
                        <a:pt x="15" y="33"/>
                        <a:pt x="12" y="34"/>
                        <a:pt x="8" y="34"/>
                      </a:cubicBezTo>
                      <a:cubicBezTo>
                        <a:pt x="17" y="31"/>
                        <a:pt x="25" y="30"/>
                        <a:pt x="34" y="29"/>
                      </a:cubicBezTo>
                      <a:cubicBezTo>
                        <a:pt x="30" y="28"/>
                        <a:pt x="27" y="28"/>
                        <a:pt x="23" y="29"/>
                      </a:cubicBezTo>
                      <a:cubicBezTo>
                        <a:pt x="19" y="29"/>
                        <a:pt x="15" y="29"/>
                        <a:pt x="11" y="29"/>
                      </a:cubicBezTo>
                      <a:cubicBezTo>
                        <a:pt x="8" y="30"/>
                        <a:pt x="4" y="31"/>
                        <a:pt x="0" y="31"/>
                      </a:cubicBezTo>
                      <a:cubicBezTo>
                        <a:pt x="10" y="27"/>
                        <a:pt x="21" y="28"/>
                        <a:pt x="32" y="25"/>
                      </a:cubicBezTo>
                      <a:cubicBezTo>
                        <a:pt x="26" y="24"/>
                        <a:pt x="21" y="27"/>
                        <a:pt x="15" y="27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20" y="25"/>
                        <a:pt x="25" y="24"/>
                        <a:pt x="30" y="23"/>
                      </a:cubicBezTo>
                      <a:cubicBezTo>
                        <a:pt x="22" y="24"/>
                        <a:pt x="15" y="24"/>
                        <a:pt x="8" y="25"/>
                      </a:cubicBezTo>
                      <a:cubicBezTo>
                        <a:pt x="16" y="21"/>
                        <a:pt x="24" y="22"/>
                        <a:pt x="32" y="20"/>
                      </a:cubicBezTo>
                      <a:cubicBezTo>
                        <a:pt x="27" y="19"/>
                        <a:pt x="22" y="20"/>
                        <a:pt x="17" y="21"/>
                      </a:cubicBezTo>
                      <a:cubicBezTo>
                        <a:pt x="12" y="21"/>
                        <a:pt x="7" y="22"/>
                        <a:pt x="1" y="22"/>
                      </a:cubicBezTo>
                      <a:cubicBezTo>
                        <a:pt x="4" y="21"/>
                        <a:pt x="8" y="20"/>
                        <a:pt x="11" y="20"/>
                      </a:cubicBezTo>
                      <a:cubicBezTo>
                        <a:pt x="21" y="19"/>
                        <a:pt x="32" y="19"/>
                        <a:pt x="42" y="18"/>
                      </a:cubicBezTo>
                      <a:cubicBezTo>
                        <a:pt x="47" y="18"/>
                        <a:pt x="52" y="18"/>
                        <a:pt x="57" y="17"/>
                      </a:cubicBezTo>
                      <a:cubicBezTo>
                        <a:pt x="51" y="15"/>
                        <a:pt x="44" y="15"/>
                        <a:pt x="37" y="15"/>
                      </a:cubicBezTo>
                      <a:cubicBezTo>
                        <a:pt x="30" y="16"/>
                        <a:pt x="24" y="17"/>
                        <a:pt x="17" y="18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20" y="16"/>
                        <a:pt x="24" y="15"/>
                        <a:pt x="27" y="15"/>
                      </a:cubicBezTo>
                      <a:cubicBezTo>
                        <a:pt x="30" y="14"/>
                        <a:pt x="33" y="15"/>
                        <a:pt x="36" y="14"/>
                      </a:cubicBezTo>
                      <a:cubicBezTo>
                        <a:pt x="50" y="11"/>
                        <a:pt x="64" y="14"/>
                        <a:pt x="78" y="16"/>
                      </a:cubicBezTo>
                      <a:cubicBezTo>
                        <a:pt x="90" y="17"/>
                        <a:pt x="103" y="19"/>
                        <a:pt x="115" y="21"/>
                      </a:cubicBezTo>
                      <a:cubicBezTo>
                        <a:pt x="113" y="20"/>
                        <a:pt x="112" y="20"/>
                        <a:pt x="110" y="19"/>
                      </a:cubicBezTo>
                      <a:cubicBezTo>
                        <a:pt x="94" y="15"/>
                        <a:pt x="77" y="12"/>
                        <a:pt x="60" y="11"/>
                      </a:cubicBezTo>
                      <a:cubicBezTo>
                        <a:pt x="50" y="10"/>
                        <a:pt x="40" y="12"/>
                        <a:pt x="29" y="13"/>
                      </a:cubicBezTo>
                      <a:cubicBezTo>
                        <a:pt x="28" y="14"/>
                        <a:pt x="27" y="14"/>
                        <a:pt x="27" y="14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30" y="12"/>
                        <a:pt x="35" y="11"/>
                        <a:pt x="39" y="10"/>
                      </a:cubicBezTo>
                      <a:cubicBezTo>
                        <a:pt x="43" y="10"/>
                        <a:pt x="47" y="10"/>
                        <a:pt x="51" y="9"/>
                      </a:cubicBezTo>
                      <a:cubicBezTo>
                        <a:pt x="38" y="7"/>
                        <a:pt x="26" y="9"/>
                        <a:pt x="13" y="11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6" y="9"/>
                        <a:pt x="19" y="8"/>
                        <a:pt x="23" y="8"/>
                      </a:cubicBezTo>
                      <a:cubicBezTo>
                        <a:pt x="30" y="7"/>
                        <a:pt x="38" y="6"/>
                        <a:pt x="46" y="6"/>
                      </a:cubicBezTo>
                      <a:cubicBezTo>
                        <a:pt x="54" y="6"/>
                        <a:pt x="63" y="8"/>
                        <a:pt x="71" y="9"/>
                      </a:cubicBezTo>
                      <a:cubicBezTo>
                        <a:pt x="81" y="10"/>
                        <a:pt x="91" y="11"/>
                        <a:pt x="101" y="13"/>
                      </a:cubicBezTo>
                      <a:cubicBezTo>
                        <a:pt x="108" y="14"/>
                        <a:pt x="115" y="15"/>
                        <a:pt x="122" y="16"/>
                      </a:cubicBezTo>
                      <a:cubicBezTo>
                        <a:pt x="122" y="17"/>
                        <a:pt x="123" y="17"/>
                        <a:pt x="123" y="16"/>
                      </a:cubicBezTo>
                      <a:cubicBezTo>
                        <a:pt x="121" y="15"/>
                        <a:pt x="118" y="14"/>
                        <a:pt x="115" y="14"/>
                      </a:cubicBezTo>
                      <a:cubicBezTo>
                        <a:pt x="100" y="9"/>
                        <a:pt x="84" y="6"/>
                        <a:pt x="68" y="4"/>
                      </a:cubicBezTo>
                      <a:cubicBezTo>
                        <a:pt x="53" y="2"/>
                        <a:pt x="38" y="2"/>
                        <a:pt x="24" y="5"/>
                      </a:cubicBez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3" y="4"/>
                        <a:pt x="25" y="3"/>
                        <a:pt x="28" y="3"/>
                      </a:cubicBezTo>
                      <a:cubicBezTo>
                        <a:pt x="43" y="1"/>
                        <a:pt x="57" y="0"/>
                        <a:pt x="71" y="2"/>
                      </a:cubicBezTo>
                      <a:cubicBezTo>
                        <a:pt x="92" y="5"/>
                        <a:pt x="113" y="10"/>
                        <a:pt x="134" y="17"/>
                      </a:cubicBezTo>
                      <a:cubicBezTo>
                        <a:pt x="134" y="18"/>
                        <a:pt x="135" y="18"/>
                        <a:pt x="136" y="18"/>
                      </a:cubicBezTo>
                      <a:cubicBezTo>
                        <a:pt x="139" y="20"/>
                        <a:pt x="142" y="23"/>
                        <a:pt x="145" y="25"/>
                      </a:cubicBezTo>
                      <a:cubicBezTo>
                        <a:pt x="137" y="23"/>
                        <a:pt x="128" y="20"/>
                        <a:pt x="120" y="18"/>
                      </a:cubicBezTo>
                      <a:cubicBezTo>
                        <a:pt x="119" y="18"/>
                        <a:pt x="119" y="18"/>
                        <a:pt x="119" y="18"/>
                      </a:cubicBezTo>
                      <a:cubicBezTo>
                        <a:pt x="121" y="19"/>
                        <a:pt x="123" y="20"/>
                        <a:pt x="125" y="20"/>
                      </a:cubicBezTo>
                      <a:cubicBezTo>
                        <a:pt x="133" y="23"/>
                        <a:pt x="140" y="25"/>
                        <a:pt x="148" y="28"/>
                      </a:cubicBezTo>
                      <a:cubicBezTo>
                        <a:pt x="152" y="29"/>
                        <a:pt x="157" y="31"/>
                        <a:pt x="159" y="34"/>
                      </a:cubicBezTo>
                      <a:cubicBezTo>
                        <a:pt x="162" y="37"/>
                        <a:pt x="166" y="36"/>
                        <a:pt x="169" y="37"/>
                      </a:cubicBezTo>
                      <a:cubicBezTo>
                        <a:pt x="175" y="40"/>
                        <a:pt x="181" y="41"/>
                        <a:pt x="187" y="41"/>
                      </a:cubicBezTo>
                      <a:cubicBezTo>
                        <a:pt x="196" y="42"/>
                        <a:pt x="205" y="42"/>
                        <a:pt x="214" y="42"/>
                      </a:cubicBezTo>
                      <a:cubicBezTo>
                        <a:pt x="217" y="42"/>
                        <a:pt x="221" y="41"/>
                        <a:pt x="224" y="42"/>
                      </a:cubicBezTo>
                      <a:cubicBezTo>
                        <a:pt x="223" y="42"/>
                        <a:pt x="222" y="42"/>
                        <a:pt x="221" y="43"/>
                      </a:cubicBezTo>
                      <a:cubicBezTo>
                        <a:pt x="220" y="43"/>
                        <a:pt x="219" y="44"/>
                        <a:pt x="218" y="45"/>
                      </a:cubicBezTo>
                      <a:cubicBezTo>
                        <a:pt x="215" y="47"/>
                        <a:pt x="211" y="47"/>
                        <a:pt x="208" y="49"/>
                      </a:cubicBezTo>
                      <a:cubicBezTo>
                        <a:pt x="204" y="50"/>
                        <a:pt x="201" y="51"/>
                        <a:pt x="198" y="53"/>
                      </a:cubicBezTo>
                      <a:cubicBezTo>
                        <a:pt x="195" y="54"/>
                        <a:pt x="193" y="55"/>
                        <a:pt x="191" y="56"/>
                      </a:cubicBezTo>
                      <a:cubicBezTo>
                        <a:pt x="189" y="57"/>
                        <a:pt x="188" y="58"/>
                        <a:pt x="186" y="58"/>
                      </a:cubicBezTo>
                      <a:cubicBezTo>
                        <a:pt x="180" y="62"/>
                        <a:pt x="174" y="65"/>
                        <a:pt x="167" y="68"/>
                      </a:cubicBezTo>
                      <a:cubicBezTo>
                        <a:pt x="162" y="70"/>
                        <a:pt x="157" y="71"/>
                        <a:pt x="151" y="72"/>
                      </a:cubicBezTo>
                      <a:cubicBezTo>
                        <a:pt x="146" y="73"/>
                        <a:pt x="140" y="74"/>
                        <a:pt x="134" y="75"/>
                      </a:cubicBezTo>
                      <a:cubicBezTo>
                        <a:pt x="134" y="76"/>
                        <a:pt x="134" y="76"/>
                        <a:pt x="134" y="76"/>
                      </a:cubicBezTo>
                      <a:cubicBezTo>
                        <a:pt x="141" y="75"/>
                        <a:pt x="148" y="74"/>
                        <a:pt x="156" y="74"/>
                      </a:cubicBezTo>
                      <a:cubicBezTo>
                        <a:pt x="151" y="76"/>
                        <a:pt x="147" y="77"/>
                        <a:pt x="143" y="79"/>
                      </a:cubicBezTo>
                      <a:cubicBezTo>
                        <a:pt x="141" y="79"/>
                        <a:pt x="139" y="79"/>
                        <a:pt x="137" y="79"/>
                      </a:cubicBezTo>
                      <a:cubicBezTo>
                        <a:pt x="131" y="79"/>
                        <a:pt x="125" y="79"/>
                        <a:pt x="118" y="79"/>
                      </a:cubicBezTo>
                      <a:cubicBezTo>
                        <a:pt x="110" y="79"/>
                        <a:pt x="102" y="79"/>
                        <a:pt x="94" y="79"/>
                      </a:cubicBezTo>
                      <a:cubicBezTo>
                        <a:pt x="85" y="78"/>
                        <a:pt x="75" y="78"/>
                        <a:pt x="66" y="78"/>
                      </a:cubicBezTo>
                      <a:cubicBezTo>
                        <a:pt x="60" y="77"/>
                        <a:pt x="54" y="76"/>
                        <a:pt x="48" y="76"/>
                      </a:cubicBezTo>
                      <a:cubicBezTo>
                        <a:pt x="50" y="76"/>
                        <a:pt x="51" y="77"/>
                        <a:pt x="53" y="77"/>
                      </a:cubicBezTo>
                      <a:cubicBezTo>
                        <a:pt x="60" y="78"/>
                        <a:pt x="67" y="80"/>
                        <a:pt x="75" y="81"/>
                      </a:cubicBezTo>
                      <a:cubicBezTo>
                        <a:pt x="87" y="82"/>
                        <a:pt x="100" y="82"/>
                        <a:pt x="113" y="82"/>
                      </a:cubicBezTo>
                      <a:cubicBezTo>
                        <a:pt x="123" y="83"/>
                        <a:pt x="133" y="82"/>
                        <a:pt x="143" y="79"/>
                      </a:cubicBezTo>
                      <a:moveTo>
                        <a:pt x="29" y="43"/>
                      </a:moveTo>
                      <a:cubicBezTo>
                        <a:pt x="38" y="48"/>
                        <a:pt x="48" y="50"/>
                        <a:pt x="58" y="52"/>
                      </a:cubicBezTo>
                      <a:cubicBezTo>
                        <a:pt x="58" y="51"/>
                        <a:pt x="58" y="51"/>
                        <a:pt x="58" y="51"/>
                      </a:cubicBezTo>
                      <a:cubicBezTo>
                        <a:pt x="53" y="50"/>
                        <a:pt x="48" y="48"/>
                        <a:pt x="43" y="47"/>
                      </a:cubicBezTo>
                      <a:cubicBezTo>
                        <a:pt x="43" y="46"/>
                        <a:pt x="44" y="46"/>
                        <a:pt x="44" y="45"/>
                      </a:cubicBezTo>
                      <a:cubicBezTo>
                        <a:pt x="39" y="43"/>
                        <a:pt x="34" y="41"/>
                        <a:pt x="29" y="43"/>
                      </a:cubicBezTo>
                      <a:moveTo>
                        <a:pt x="47" y="42"/>
                      </a:moveTo>
                      <a:cubicBezTo>
                        <a:pt x="61" y="48"/>
                        <a:pt x="76" y="48"/>
                        <a:pt x="91" y="48"/>
                      </a:cubicBezTo>
                      <a:cubicBezTo>
                        <a:pt x="76" y="46"/>
                        <a:pt x="62" y="44"/>
                        <a:pt x="47" y="42"/>
                      </a:cubicBezTo>
                      <a:moveTo>
                        <a:pt x="57" y="20"/>
                      </a:moveTo>
                      <a:cubicBezTo>
                        <a:pt x="72" y="22"/>
                        <a:pt x="87" y="24"/>
                        <a:pt x="102" y="26"/>
                      </a:cubicBezTo>
                      <a:cubicBezTo>
                        <a:pt x="102" y="25"/>
                        <a:pt x="102" y="25"/>
                        <a:pt x="102" y="25"/>
                      </a:cubicBezTo>
                      <a:cubicBezTo>
                        <a:pt x="87" y="22"/>
                        <a:pt x="72" y="20"/>
                        <a:pt x="57" y="20"/>
                      </a:cubicBezTo>
                      <a:moveTo>
                        <a:pt x="103" y="33"/>
                      </a:moveTo>
                      <a:cubicBezTo>
                        <a:pt x="91" y="29"/>
                        <a:pt x="79" y="28"/>
                        <a:pt x="66" y="28"/>
                      </a:cubicBezTo>
                      <a:cubicBezTo>
                        <a:pt x="79" y="30"/>
                        <a:pt x="91" y="31"/>
                        <a:pt x="103" y="33"/>
                      </a:cubicBezTo>
                      <a:moveTo>
                        <a:pt x="35" y="32"/>
                      </a:moveTo>
                      <a:cubicBezTo>
                        <a:pt x="42" y="35"/>
                        <a:pt x="50" y="33"/>
                        <a:pt x="58" y="33"/>
                      </a:cubicBezTo>
                      <a:cubicBezTo>
                        <a:pt x="50" y="32"/>
                        <a:pt x="42" y="30"/>
                        <a:pt x="35" y="32"/>
                      </a:cubicBezTo>
                      <a:moveTo>
                        <a:pt x="56" y="25"/>
                      </a:moveTo>
                      <a:cubicBezTo>
                        <a:pt x="50" y="24"/>
                        <a:pt x="44" y="22"/>
                        <a:pt x="39" y="25"/>
                      </a:cubicBezTo>
                      <a:cubicBezTo>
                        <a:pt x="44" y="25"/>
                        <a:pt x="50" y="27"/>
                        <a:pt x="56" y="25"/>
                      </a:cubicBezTo>
                      <a:moveTo>
                        <a:pt x="105" y="67"/>
                      </a:moveTo>
                      <a:cubicBezTo>
                        <a:pt x="113" y="68"/>
                        <a:pt x="122" y="69"/>
                        <a:pt x="130" y="66"/>
                      </a:cubicBezTo>
                      <a:cubicBezTo>
                        <a:pt x="122" y="67"/>
                        <a:pt x="113" y="67"/>
                        <a:pt x="105" y="67"/>
                      </a:cubicBezTo>
                      <a:moveTo>
                        <a:pt x="157" y="62"/>
                      </a:moveTo>
                      <a:cubicBezTo>
                        <a:pt x="157" y="63"/>
                        <a:pt x="157" y="63"/>
                        <a:pt x="157" y="63"/>
                      </a:cubicBezTo>
                      <a:cubicBezTo>
                        <a:pt x="160" y="63"/>
                        <a:pt x="169" y="61"/>
                        <a:pt x="171" y="59"/>
                      </a:cubicBezTo>
                      <a:cubicBezTo>
                        <a:pt x="166" y="60"/>
                        <a:pt x="162" y="61"/>
                        <a:pt x="157" y="62"/>
                      </a:cubicBezTo>
                      <a:moveTo>
                        <a:pt x="114" y="74"/>
                      </a:moveTo>
                      <a:cubicBezTo>
                        <a:pt x="104" y="74"/>
                        <a:pt x="94" y="74"/>
                        <a:pt x="84" y="74"/>
                      </a:cubicBezTo>
                      <a:cubicBezTo>
                        <a:pt x="94" y="75"/>
                        <a:pt x="104" y="76"/>
                        <a:pt x="114" y="74"/>
                      </a:cubicBezTo>
                      <a:moveTo>
                        <a:pt x="172" y="51"/>
                      </a:moveTo>
                      <a:cubicBezTo>
                        <a:pt x="168" y="49"/>
                        <a:pt x="165" y="51"/>
                        <a:pt x="162" y="53"/>
                      </a:cubicBezTo>
                      <a:cubicBezTo>
                        <a:pt x="166" y="54"/>
                        <a:pt x="168" y="53"/>
                        <a:pt x="172" y="51"/>
                      </a:cubicBezTo>
                      <a:moveTo>
                        <a:pt x="121" y="26"/>
                      </a:move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8"/>
                        <a:pt x="133" y="30"/>
                        <a:pt x="139" y="32"/>
                      </a:cubicBezTo>
                      <a:cubicBezTo>
                        <a:pt x="139" y="31"/>
                        <a:pt x="139" y="31"/>
                        <a:pt x="139" y="31"/>
                      </a:cubicBezTo>
                      <a:cubicBezTo>
                        <a:pt x="133" y="29"/>
                        <a:pt x="127" y="28"/>
                        <a:pt x="121" y="26"/>
                      </a:cubicBezTo>
                      <a:moveTo>
                        <a:pt x="78" y="54"/>
                      </a:move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3" y="52"/>
                        <a:pt x="68" y="51"/>
                        <a:pt x="63" y="50"/>
                      </a:cubicBezTo>
                      <a:cubicBezTo>
                        <a:pt x="62" y="51"/>
                        <a:pt x="62" y="51"/>
                        <a:pt x="62" y="51"/>
                      </a:cubicBezTo>
                      <a:cubicBezTo>
                        <a:pt x="68" y="52"/>
                        <a:pt x="73" y="53"/>
                        <a:pt x="78" y="54"/>
                      </a:cubicBezTo>
                      <a:moveTo>
                        <a:pt x="30" y="37"/>
                      </a:moveTo>
                      <a:cubicBezTo>
                        <a:pt x="31" y="39"/>
                        <a:pt x="37" y="38"/>
                        <a:pt x="40" y="36"/>
                      </a:cubicBezTo>
                      <a:cubicBezTo>
                        <a:pt x="36" y="36"/>
                        <a:pt x="33" y="37"/>
                        <a:pt x="30" y="37"/>
                      </a:cubicBezTo>
                      <a:moveTo>
                        <a:pt x="151" y="58"/>
                      </a:moveTo>
                      <a:cubicBezTo>
                        <a:pt x="151" y="58"/>
                        <a:pt x="151" y="57"/>
                        <a:pt x="150" y="57"/>
                      </a:cubicBezTo>
                      <a:cubicBezTo>
                        <a:pt x="147" y="56"/>
                        <a:pt x="144" y="58"/>
                        <a:pt x="141" y="58"/>
                      </a:cubicBezTo>
                      <a:cubicBezTo>
                        <a:pt x="141" y="59"/>
                        <a:pt x="141" y="59"/>
                        <a:pt x="141" y="59"/>
                      </a:cubicBezTo>
                      <a:cubicBezTo>
                        <a:pt x="144" y="59"/>
                        <a:pt x="148" y="59"/>
                        <a:pt x="151" y="58"/>
                      </a:cubicBezTo>
                      <a:moveTo>
                        <a:pt x="74" y="68"/>
                      </a:moveTo>
                      <a:cubicBezTo>
                        <a:pt x="74" y="69"/>
                        <a:pt x="74" y="69"/>
                        <a:pt x="74" y="69"/>
                      </a:cubicBezTo>
                      <a:cubicBezTo>
                        <a:pt x="80" y="69"/>
                        <a:pt x="86" y="69"/>
                        <a:pt x="93" y="70"/>
                      </a:cubicBezTo>
                      <a:cubicBezTo>
                        <a:pt x="93" y="69"/>
                        <a:pt x="93" y="69"/>
                        <a:pt x="93" y="69"/>
                      </a:cubicBezTo>
                      <a:cubicBezTo>
                        <a:pt x="87" y="68"/>
                        <a:pt x="80" y="68"/>
                        <a:pt x="74" y="68"/>
                      </a:cubicBezTo>
                      <a:moveTo>
                        <a:pt x="168" y="44"/>
                      </a:moveTo>
                      <a:cubicBezTo>
                        <a:pt x="168" y="43"/>
                        <a:pt x="168" y="43"/>
                        <a:pt x="168" y="42"/>
                      </a:cubicBezTo>
                      <a:cubicBezTo>
                        <a:pt x="165" y="43"/>
                        <a:pt x="163" y="43"/>
                        <a:pt x="160" y="44"/>
                      </a:cubicBezTo>
                      <a:cubicBezTo>
                        <a:pt x="160" y="44"/>
                        <a:pt x="161" y="45"/>
                        <a:pt x="161" y="45"/>
                      </a:cubicBezTo>
                      <a:cubicBezTo>
                        <a:pt x="163" y="45"/>
                        <a:pt x="166" y="44"/>
                        <a:pt x="168" y="44"/>
                      </a:cubicBezTo>
                      <a:moveTo>
                        <a:pt x="144" y="49"/>
                      </a:moveTo>
                      <a:cubicBezTo>
                        <a:pt x="148" y="51"/>
                        <a:pt x="150" y="49"/>
                        <a:pt x="153" y="48"/>
                      </a:cubicBezTo>
                      <a:cubicBezTo>
                        <a:pt x="150" y="46"/>
                        <a:pt x="147" y="48"/>
                        <a:pt x="144" y="49"/>
                      </a:cubicBezTo>
                      <a:moveTo>
                        <a:pt x="50" y="40"/>
                      </a:moveTo>
                      <a:cubicBezTo>
                        <a:pt x="46" y="38"/>
                        <a:pt x="43" y="37"/>
                        <a:pt x="40" y="39"/>
                      </a:cubicBezTo>
                      <a:cubicBezTo>
                        <a:pt x="43" y="39"/>
                        <a:pt x="46" y="39"/>
                        <a:pt x="50" y="40"/>
                      </a:cubicBezTo>
                      <a:moveTo>
                        <a:pt x="118" y="41"/>
                      </a:moveTo>
                      <a:cubicBezTo>
                        <a:pt x="118" y="41"/>
                        <a:pt x="118" y="40"/>
                        <a:pt x="118" y="40"/>
                      </a:cubicBezTo>
                      <a:cubicBezTo>
                        <a:pt x="115" y="39"/>
                        <a:pt x="112" y="39"/>
                        <a:pt x="109" y="39"/>
                      </a:cubicBezTo>
                      <a:cubicBezTo>
                        <a:pt x="109" y="40"/>
                        <a:pt x="109" y="40"/>
                        <a:pt x="109" y="40"/>
                      </a:cubicBezTo>
                      <a:cubicBezTo>
                        <a:pt x="112" y="40"/>
                        <a:pt x="115" y="41"/>
                        <a:pt x="118" y="41"/>
                      </a:cubicBezTo>
                      <a:moveTo>
                        <a:pt x="114" y="49"/>
                      </a:moveTo>
                      <a:cubicBezTo>
                        <a:pt x="114" y="48"/>
                        <a:pt x="114" y="48"/>
                        <a:pt x="114" y="48"/>
                      </a:cubicBezTo>
                      <a:cubicBezTo>
                        <a:pt x="111" y="48"/>
                        <a:pt x="108" y="48"/>
                        <a:pt x="106" y="47"/>
                      </a:cubicBezTo>
                      <a:cubicBezTo>
                        <a:pt x="106" y="48"/>
                        <a:pt x="106" y="48"/>
                        <a:pt x="106" y="49"/>
                      </a:cubicBezTo>
                      <a:cubicBezTo>
                        <a:pt x="108" y="49"/>
                        <a:pt x="111" y="49"/>
                        <a:pt x="114" y="49"/>
                      </a:cubicBezTo>
                      <a:moveTo>
                        <a:pt x="63" y="60"/>
                      </a:moveTo>
                      <a:cubicBezTo>
                        <a:pt x="63" y="59"/>
                        <a:pt x="63" y="59"/>
                        <a:pt x="63" y="59"/>
                      </a:cubicBezTo>
                      <a:cubicBezTo>
                        <a:pt x="60" y="59"/>
                        <a:pt x="56" y="58"/>
                        <a:pt x="53" y="58"/>
                      </a:cubicBezTo>
                      <a:cubicBezTo>
                        <a:pt x="53" y="59"/>
                        <a:pt x="53" y="59"/>
                        <a:pt x="53" y="59"/>
                      </a:cubicBezTo>
                      <a:cubicBezTo>
                        <a:pt x="56" y="59"/>
                        <a:pt x="60" y="59"/>
                        <a:pt x="63" y="60"/>
                      </a:cubicBezTo>
                      <a:moveTo>
                        <a:pt x="148" y="41"/>
                      </a:moveTo>
                      <a:cubicBezTo>
                        <a:pt x="148" y="41"/>
                        <a:pt x="148" y="41"/>
                        <a:pt x="148" y="41"/>
                      </a:cubicBezTo>
                      <a:cubicBezTo>
                        <a:pt x="146" y="40"/>
                        <a:pt x="144" y="38"/>
                        <a:pt x="142" y="39"/>
                      </a:cubicBezTo>
                      <a:cubicBezTo>
                        <a:pt x="142" y="40"/>
                        <a:pt x="142" y="40"/>
                        <a:pt x="142" y="40"/>
                      </a:cubicBezTo>
                      <a:cubicBezTo>
                        <a:pt x="144" y="40"/>
                        <a:pt x="146" y="41"/>
                        <a:pt x="148" y="41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68" y="548"/>
                  <a:ext cx="145" cy="24"/>
                </a:xfrm>
                <a:custGeom>
                  <a:avLst/>
                  <a:gdLst>
                    <a:gd name="T0" fmla="*/ 166 w 193"/>
                    <a:gd name="T1" fmla="*/ 17 h 32"/>
                    <a:gd name="T2" fmla="*/ 145 w 193"/>
                    <a:gd name="T3" fmla="*/ 17 h 32"/>
                    <a:gd name="T4" fmla="*/ 90 w 193"/>
                    <a:gd name="T5" fmla="*/ 17 h 32"/>
                    <a:gd name="T6" fmla="*/ 14 w 193"/>
                    <a:gd name="T7" fmla="*/ 2 h 32"/>
                    <a:gd name="T8" fmla="*/ 0 w 193"/>
                    <a:gd name="T9" fmla="*/ 1 h 32"/>
                    <a:gd name="T10" fmla="*/ 0 w 193"/>
                    <a:gd name="T11" fmla="*/ 3 h 32"/>
                    <a:gd name="T12" fmla="*/ 6 w 193"/>
                    <a:gd name="T13" fmla="*/ 4 h 32"/>
                    <a:gd name="T14" fmla="*/ 32 w 193"/>
                    <a:gd name="T15" fmla="*/ 13 h 32"/>
                    <a:gd name="T16" fmla="*/ 47 w 193"/>
                    <a:gd name="T17" fmla="*/ 20 h 32"/>
                    <a:gd name="T18" fmla="*/ 96 w 193"/>
                    <a:gd name="T19" fmla="*/ 29 h 32"/>
                    <a:gd name="T20" fmla="*/ 148 w 193"/>
                    <a:gd name="T21" fmla="*/ 29 h 32"/>
                    <a:gd name="T22" fmla="*/ 163 w 193"/>
                    <a:gd name="T23" fmla="*/ 26 h 32"/>
                    <a:gd name="T24" fmla="*/ 188 w 193"/>
                    <a:gd name="T25" fmla="*/ 19 h 32"/>
                    <a:gd name="T26" fmla="*/ 193 w 193"/>
                    <a:gd name="T27" fmla="*/ 14 h 32"/>
                    <a:gd name="T28" fmla="*/ 188 w 193"/>
                    <a:gd name="T29" fmla="*/ 14 h 32"/>
                    <a:gd name="T30" fmla="*/ 166 w 193"/>
                    <a:gd name="T3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3" h="32">
                      <a:moveTo>
                        <a:pt x="166" y="17"/>
                      </a:moveTo>
                      <a:cubicBezTo>
                        <a:pt x="159" y="17"/>
                        <a:pt x="152" y="17"/>
                        <a:pt x="145" y="17"/>
                      </a:cubicBezTo>
                      <a:cubicBezTo>
                        <a:pt x="127" y="18"/>
                        <a:pt x="108" y="18"/>
                        <a:pt x="90" y="17"/>
                      </a:cubicBezTo>
                      <a:cubicBezTo>
                        <a:pt x="64" y="15"/>
                        <a:pt x="39" y="9"/>
                        <a:pt x="14" y="2"/>
                      </a:cubicBezTo>
                      <a:cubicBezTo>
                        <a:pt x="9" y="1"/>
                        <a:pt x="5" y="0"/>
                        <a:pt x="0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3"/>
                        <a:pt x="4" y="4"/>
                        <a:pt x="6" y="4"/>
                      </a:cubicBezTo>
                      <a:cubicBezTo>
                        <a:pt x="15" y="5"/>
                        <a:pt x="24" y="10"/>
                        <a:pt x="32" y="13"/>
                      </a:cubicBezTo>
                      <a:cubicBezTo>
                        <a:pt x="37" y="15"/>
                        <a:pt x="42" y="18"/>
                        <a:pt x="47" y="20"/>
                      </a:cubicBezTo>
                      <a:cubicBezTo>
                        <a:pt x="63" y="25"/>
                        <a:pt x="79" y="27"/>
                        <a:pt x="96" y="29"/>
                      </a:cubicBezTo>
                      <a:cubicBezTo>
                        <a:pt x="113" y="32"/>
                        <a:pt x="131" y="31"/>
                        <a:pt x="148" y="29"/>
                      </a:cubicBezTo>
                      <a:cubicBezTo>
                        <a:pt x="153" y="29"/>
                        <a:pt x="158" y="27"/>
                        <a:pt x="163" y="26"/>
                      </a:cubicBezTo>
                      <a:cubicBezTo>
                        <a:pt x="171" y="23"/>
                        <a:pt x="179" y="19"/>
                        <a:pt x="188" y="19"/>
                      </a:cubicBezTo>
                      <a:cubicBezTo>
                        <a:pt x="190" y="19"/>
                        <a:pt x="192" y="18"/>
                        <a:pt x="193" y="14"/>
                      </a:cubicBezTo>
                      <a:cubicBezTo>
                        <a:pt x="191" y="14"/>
                        <a:pt x="190" y="14"/>
                        <a:pt x="188" y="14"/>
                      </a:cubicBezTo>
                      <a:cubicBezTo>
                        <a:pt x="181" y="15"/>
                        <a:pt x="174" y="16"/>
                        <a:pt x="166" y="1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16" y="593"/>
                  <a:ext cx="134" cy="112"/>
                </a:xfrm>
                <a:custGeom>
                  <a:avLst/>
                  <a:gdLst>
                    <a:gd name="T0" fmla="*/ 171 w 178"/>
                    <a:gd name="T1" fmla="*/ 2 h 150"/>
                    <a:gd name="T2" fmla="*/ 167 w 178"/>
                    <a:gd name="T3" fmla="*/ 3 h 150"/>
                    <a:gd name="T4" fmla="*/ 129 w 178"/>
                    <a:gd name="T5" fmla="*/ 11 h 150"/>
                    <a:gd name="T6" fmla="*/ 88 w 178"/>
                    <a:gd name="T7" fmla="*/ 27 h 150"/>
                    <a:gd name="T8" fmla="*/ 46 w 178"/>
                    <a:gd name="T9" fmla="*/ 55 h 150"/>
                    <a:gd name="T10" fmla="*/ 30 w 178"/>
                    <a:gd name="T11" fmla="*/ 70 h 150"/>
                    <a:gd name="T12" fmla="*/ 6 w 178"/>
                    <a:gd name="T13" fmla="*/ 114 h 150"/>
                    <a:gd name="T14" fmla="*/ 1 w 178"/>
                    <a:gd name="T15" fmla="*/ 135 h 150"/>
                    <a:gd name="T16" fmla="*/ 13 w 178"/>
                    <a:gd name="T17" fmla="*/ 150 h 150"/>
                    <a:gd name="T18" fmla="*/ 21 w 178"/>
                    <a:gd name="T19" fmla="*/ 149 h 150"/>
                    <a:gd name="T20" fmla="*/ 40 w 178"/>
                    <a:gd name="T21" fmla="*/ 144 h 150"/>
                    <a:gd name="T22" fmla="*/ 55 w 178"/>
                    <a:gd name="T23" fmla="*/ 138 h 150"/>
                    <a:gd name="T24" fmla="*/ 93 w 178"/>
                    <a:gd name="T25" fmla="*/ 115 h 150"/>
                    <a:gd name="T26" fmla="*/ 119 w 178"/>
                    <a:gd name="T27" fmla="*/ 97 h 150"/>
                    <a:gd name="T28" fmla="*/ 148 w 178"/>
                    <a:gd name="T29" fmla="*/ 68 h 150"/>
                    <a:gd name="T30" fmla="*/ 172 w 178"/>
                    <a:gd name="T31" fmla="*/ 26 h 150"/>
                    <a:gd name="T32" fmla="*/ 178 w 178"/>
                    <a:gd name="T33" fmla="*/ 1 h 150"/>
                    <a:gd name="T34" fmla="*/ 171 w 178"/>
                    <a:gd name="T35" fmla="*/ 2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8" h="150">
                      <a:moveTo>
                        <a:pt x="171" y="2"/>
                      </a:moveTo>
                      <a:cubicBezTo>
                        <a:pt x="170" y="3"/>
                        <a:pt x="168" y="3"/>
                        <a:pt x="167" y="3"/>
                      </a:cubicBezTo>
                      <a:cubicBezTo>
                        <a:pt x="154" y="5"/>
                        <a:pt x="142" y="8"/>
                        <a:pt x="129" y="11"/>
                      </a:cubicBezTo>
                      <a:cubicBezTo>
                        <a:pt x="115" y="15"/>
                        <a:pt x="102" y="21"/>
                        <a:pt x="88" y="27"/>
                      </a:cubicBezTo>
                      <a:cubicBezTo>
                        <a:pt x="73" y="35"/>
                        <a:pt x="59" y="45"/>
                        <a:pt x="46" y="55"/>
                      </a:cubicBezTo>
                      <a:cubicBezTo>
                        <a:pt x="40" y="60"/>
                        <a:pt x="35" y="65"/>
                        <a:pt x="30" y="70"/>
                      </a:cubicBezTo>
                      <a:cubicBezTo>
                        <a:pt x="19" y="83"/>
                        <a:pt x="10" y="98"/>
                        <a:pt x="6" y="114"/>
                      </a:cubicBezTo>
                      <a:cubicBezTo>
                        <a:pt x="4" y="121"/>
                        <a:pt x="2" y="128"/>
                        <a:pt x="1" y="135"/>
                      </a:cubicBezTo>
                      <a:cubicBezTo>
                        <a:pt x="0" y="144"/>
                        <a:pt x="5" y="148"/>
                        <a:pt x="13" y="150"/>
                      </a:cubicBezTo>
                      <a:cubicBezTo>
                        <a:pt x="15" y="150"/>
                        <a:pt x="19" y="150"/>
                        <a:pt x="21" y="149"/>
                      </a:cubicBezTo>
                      <a:cubicBezTo>
                        <a:pt x="28" y="148"/>
                        <a:pt x="34" y="146"/>
                        <a:pt x="40" y="144"/>
                      </a:cubicBezTo>
                      <a:cubicBezTo>
                        <a:pt x="45" y="142"/>
                        <a:pt x="51" y="141"/>
                        <a:pt x="55" y="138"/>
                      </a:cubicBezTo>
                      <a:cubicBezTo>
                        <a:pt x="68" y="131"/>
                        <a:pt x="80" y="123"/>
                        <a:pt x="93" y="115"/>
                      </a:cubicBezTo>
                      <a:cubicBezTo>
                        <a:pt x="102" y="109"/>
                        <a:pt x="110" y="103"/>
                        <a:pt x="119" y="97"/>
                      </a:cubicBezTo>
                      <a:cubicBezTo>
                        <a:pt x="130" y="89"/>
                        <a:pt x="139" y="78"/>
                        <a:pt x="148" y="68"/>
                      </a:cubicBezTo>
                      <a:cubicBezTo>
                        <a:pt x="158" y="55"/>
                        <a:pt x="166" y="41"/>
                        <a:pt x="172" y="26"/>
                      </a:cubicBezTo>
                      <a:cubicBezTo>
                        <a:pt x="175" y="18"/>
                        <a:pt x="177" y="10"/>
                        <a:pt x="178" y="1"/>
                      </a:cubicBezTo>
                      <a:cubicBezTo>
                        <a:pt x="175" y="0"/>
                        <a:pt x="173" y="1"/>
                        <a:pt x="171" y="2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32" y="595"/>
                  <a:ext cx="118" cy="95"/>
                </a:xfrm>
                <a:custGeom>
                  <a:avLst/>
                  <a:gdLst>
                    <a:gd name="T0" fmla="*/ 39 w 157"/>
                    <a:gd name="T1" fmla="*/ 113 h 126"/>
                    <a:gd name="T2" fmla="*/ 20 w 157"/>
                    <a:gd name="T3" fmla="*/ 115 h 126"/>
                    <a:gd name="T4" fmla="*/ 25 w 157"/>
                    <a:gd name="T5" fmla="*/ 110 h 126"/>
                    <a:gd name="T6" fmla="*/ 24 w 157"/>
                    <a:gd name="T7" fmla="*/ 95 h 126"/>
                    <a:gd name="T8" fmla="*/ 30 w 157"/>
                    <a:gd name="T9" fmla="*/ 78 h 126"/>
                    <a:gd name="T10" fmla="*/ 10 w 157"/>
                    <a:gd name="T11" fmla="*/ 99 h 126"/>
                    <a:gd name="T12" fmla="*/ 20 w 157"/>
                    <a:gd name="T13" fmla="*/ 77 h 126"/>
                    <a:gd name="T14" fmla="*/ 13 w 157"/>
                    <a:gd name="T15" fmla="*/ 84 h 126"/>
                    <a:gd name="T16" fmla="*/ 10 w 157"/>
                    <a:gd name="T17" fmla="*/ 86 h 126"/>
                    <a:gd name="T18" fmla="*/ 44 w 157"/>
                    <a:gd name="T19" fmla="*/ 52 h 126"/>
                    <a:gd name="T20" fmla="*/ 25 w 157"/>
                    <a:gd name="T21" fmla="*/ 64 h 126"/>
                    <a:gd name="T22" fmla="*/ 17 w 157"/>
                    <a:gd name="T23" fmla="*/ 70 h 126"/>
                    <a:gd name="T24" fmla="*/ 11 w 157"/>
                    <a:gd name="T25" fmla="*/ 77 h 126"/>
                    <a:gd name="T26" fmla="*/ 48 w 157"/>
                    <a:gd name="T27" fmla="*/ 41 h 126"/>
                    <a:gd name="T28" fmla="*/ 142 w 157"/>
                    <a:gd name="T29" fmla="*/ 4 h 126"/>
                    <a:gd name="T30" fmla="*/ 140 w 157"/>
                    <a:gd name="T31" fmla="*/ 5 h 126"/>
                    <a:gd name="T32" fmla="*/ 152 w 157"/>
                    <a:gd name="T33" fmla="*/ 7 h 126"/>
                    <a:gd name="T34" fmla="*/ 152 w 157"/>
                    <a:gd name="T35" fmla="*/ 19 h 126"/>
                    <a:gd name="T36" fmla="*/ 144 w 157"/>
                    <a:gd name="T37" fmla="*/ 38 h 126"/>
                    <a:gd name="T38" fmla="*/ 105 w 157"/>
                    <a:gd name="T39" fmla="*/ 78 h 126"/>
                    <a:gd name="T40" fmla="*/ 104 w 157"/>
                    <a:gd name="T41" fmla="*/ 84 h 126"/>
                    <a:gd name="T42" fmla="*/ 33 w 157"/>
                    <a:gd name="T43" fmla="*/ 126 h 126"/>
                    <a:gd name="T44" fmla="*/ 55 w 157"/>
                    <a:gd name="T45" fmla="*/ 111 h 126"/>
                    <a:gd name="T46" fmla="*/ 102 w 157"/>
                    <a:gd name="T47" fmla="*/ 77 h 126"/>
                    <a:gd name="T48" fmla="*/ 87 w 157"/>
                    <a:gd name="T49" fmla="*/ 70 h 126"/>
                    <a:gd name="T50" fmla="*/ 99 w 157"/>
                    <a:gd name="T51" fmla="*/ 56 h 126"/>
                    <a:gd name="T52" fmla="*/ 34 w 157"/>
                    <a:gd name="T53" fmla="*/ 100 h 126"/>
                    <a:gd name="T54" fmla="*/ 39 w 157"/>
                    <a:gd name="T55" fmla="*/ 93 h 126"/>
                    <a:gd name="T56" fmla="*/ 82 w 157"/>
                    <a:gd name="T57" fmla="*/ 81 h 126"/>
                    <a:gd name="T58" fmla="*/ 29 w 157"/>
                    <a:gd name="T59" fmla="*/ 59 h 126"/>
                    <a:gd name="T60" fmla="*/ 136 w 157"/>
                    <a:gd name="T61" fmla="*/ 42 h 126"/>
                    <a:gd name="T62" fmla="*/ 44 w 157"/>
                    <a:gd name="T63" fmla="*/ 70 h 126"/>
                    <a:gd name="T64" fmla="*/ 28 w 157"/>
                    <a:gd name="T65" fmla="*/ 84 h 126"/>
                    <a:gd name="T66" fmla="*/ 137 w 157"/>
                    <a:gd name="T67" fmla="*/ 12 h 126"/>
                    <a:gd name="T68" fmla="*/ 137 w 157"/>
                    <a:gd name="T69" fmla="*/ 12 h 126"/>
                    <a:gd name="T70" fmla="*/ 35 w 157"/>
                    <a:gd name="T71" fmla="*/ 95 h 126"/>
                    <a:gd name="T72" fmla="*/ 22 w 157"/>
                    <a:gd name="T73" fmla="*/ 103 h 126"/>
                    <a:gd name="T74" fmla="*/ 49 w 157"/>
                    <a:gd name="T75" fmla="*/ 80 h 126"/>
                    <a:gd name="T76" fmla="*/ 38 w 157"/>
                    <a:gd name="T77" fmla="*/ 86 h 126"/>
                    <a:gd name="T78" fmla="*/ 31 w 157"/>
                    <a:gd name="T79" fmla="*/ 71 h 126"/>
                    <a:gd name="T80" fmla="*/ 83 w 157"/>
                    <a:gd name="T81" fmla="*/ 50 h 126"/>
                    <a:gd name="T82" fmla="*/ 133 w 157"/>
                    <a:gd name="T83" fmla="*/ 41 h 126"/>
                    <a:gd name="T84" fmla="*/ 121 w 157"/>
                    <a:gd name="T85" fmla="*/ 45 h 126"/>
                    <a:gd name="T86" fmla="*/ 104 w 157"/>
                    <a:gd name="T87" fmla="*/ 34 h 126"/>
                    <a:gd name="T88" fmla="*/ 144 w 157"/>
                    <a:gd name="T89" fmla="*/ 38 h 126"/>
                    <a:gd name="T90" fmla="*/ 144 w 157"/>
                    <a:gd name="T91" fmla="*/ 38 h 126"/>
                    <a:gd name="T92" fmla="*/ 37 w 157"/>
                    <a:gd name="T93" fmla="*/ 92 h 126"/>
                    <a:gd name="T94" fmla="*/ 150 w 157"/>
                    <a:gd name="T95" fmla="*/ 7 h 126"/>
                    <a:gd name="T96" fmla="*/ 94 w 157"/>
                    <a:gd name="T97" fmla="*/ 53 h 126"/>
                    <a:gd name="T98" fmla="*/ 131 w 157"/>
                    <a:gd name="T99" fmla="*/ 28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57" h="126">
                      <a:moveTo>
                        <a:pt x="102" y="77"/>
                      </a:moveTo>
                      <a:cubicBezTo>
                        <a:pt x="94" y="82"/>
                        <a:pt x="87" y="87"/>
                        <a:pt x="80" y="91"/>
                      </a:cubicBezTo>
                      <a:cubicBezTo>
                        <a:pt x="73" y="95"/>
                        <a:pt x="66" y="99"/>
                        <a:pt x="59" y="102"/>
                      </a:cubicBezTo>
                      <a:cubicBezTo>
                        <a:pt x="52" y="106"/>
                        <a:pt x="46" y="110"/>
                        <a:pt x="39" y="113"/>
                      </a:cubicBezTo>
                      <a:cubicBezTo>
                        <a:pt x="35" y="115"/>
                        <a:pt x="31" y="116"/>
                        <a:pt x="27" y="117"/>
                      </a:cubicBezTo>
                      <a:cubicBezTo>
                        <a:pt x="34" y="113"/>
                        <a:pt x="42" y="110"/>
                        <a:pt x="50" y="106"/>
                      </a:cubicBezTo>
                      <a:cubicBezTo>
                        <a:pt x="48" y="104"/>
                        <a:pt x="46" y="105"/>
                        <a:pt x="45" y="106"/>
                      </a:cubicBezTo>
                      <a:cubicBezTo>
                        <a:pt x="37" y="109"/>
                        <a:pt x="28" y="112"/>
                        <a:pt x="20" y="115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4" y="112"/>
                        <a:pt x="29" y="110"/>
                        <a:pt x="34" y="108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0" y="108"/>
                        <a:pt x="28" y="109"/>
                        <a:pt x="25" y="110"/>
                      </a:cubicBezTo>
                      <a:cubicBezTo>
                        <a:pt x="34" y="105"/>
                        <a:pt x="42" y="101"/>
                        <a:pt x="51" y="97"/>
                      </a:cubicBezTo>
                      <a:cubicBezTo>
                        <a:pt x="51" y="96"/>
                        <a:pt x="51" y="96"/>
                        <a:pt x="51" y="95"/>
                      </a:cubicBezTo>
                      <a:cubicBezTo>
                        <a:pt x="39" y="101"/>
                        <a:pt x="27" y="105"/>
                        <a:pt x="15" y="109"/>
                      </a:cubicBezTo>
                      <a:cubicBezTo>
                        <a:pt x="18" y="105"/>
                        <a:pt x="21" y="100"/>
                        <a:pt x="24" y="95"/>
                      </a:cubicBezTo>
                      <a:cubicBezTo>
                        <a:pt x="27" y="91"/>
                        <a:pt x="33" y="88"/>
                        <a:pt x="34" y="82"/>
                      </a:cubicBezTo>
                      <a:cubicBezTo>
                        <a:pt x="24" y="89"/>
                        <a:pt x="15" y="98"/>
                        <a:pt x="9" y="109"/>
                      </a:cubicBezTo>
                      <a:cubicBezTo>
                        <a:pt x="11" y="104"/>
                        <a:pt x="14" y="99"/>
                        <a:pt x="18" y="95"/>
                      </a:cubicBezTo>
                      <a:cubicBezTo>
                        <a:pt x="22" y="90"/>
                        <a:pt x="26" y="84"/>
                        <a:pt x="30" y="78"/>
                      </a:cubicBezTo>
                      <a:cubicBezTo>
                        <a:pt x="31" y="77"/>
                        <a:pt x="31" y="77"/>
                        <a:pt x="32" y="75"/>
                      </a:cubicBezTo>
                      <a:cubicBezTo>
                        <a:pt x="27" y="79"/>
                        <a:pt x="23" y="82"/>
                        <a:pt x="20" y="87"/>
                      </a:cubicBezTo>
                      <a:cubicBezTo>
                        <a:pt x="16" y="91"/>
                        <a:pt x="13" y="95"/>
                        <a:pt x="10" y="100"/>
                      </a:cubicBezTo>
                      <a:cubicBezTo>
                        <a:pt x="10" y="99"/>
                        <a:pt x="10" y="99"/>
                        <a:pt x="10" y="99"/>
                      </a:cubicBezTo>
                      <a:cubicBezTo>
                        <a:pt x="11" y="97"/>
                        <a:pt x="11" y="95"/>
                        <a:pt x="13" y="93"/>
                      </a:cubicBezTo>
                      <a:cubicBezTo>
                        <a:pt x="16" y="88"/>
                        <a:pt x="19" y="84"/>
                        <a:pt x="23" y="80"/>
                      </a:cubicBezTo>
                      <a:cubicBezTo>
                        <a:pt x="25" y="76"/>
                        <a:pt x="27" y="73"/>
                        <a:pt x="30" y="69"/>
                      </a:cubicBezTo>
                      <a:cubicBezTo>
                        <a:pt x="26" y="71"/>
                        <a:pt x="23" y="73"/>
                        <a:pt x="20" y="77"/>
                      </a:cubicBezTo>
                      <a:cubicBezTo>
                        <a:pt x="18" y="80"/>
                        <a:pt x="15" y="84"/>
                        <a:pt x="13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3" y="86"/>
                        <a:pt x="13" y="85"/>
                        <a:pt x="14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1"/>
                        <a:pt x="9" y="89"/>
                        <a:pt x="10" y="86"/>
                      </a:cubicBezTo>
                      <a:cubicBezTo>
                        <a:pt x="10" y="86"/>
                        <a:pt x="10" y="86"/>
                        <a:pt x="10" y="86"/>
                      </a:cubicBezTo>
                      <a:cubicBezTo>
                        <a:pt x="7" y="90"/>
                        <a:pt x="4" y="94"/>
                        <a:pt x="1" y="99"/>
                      </a:cubicBezTo>
                      <a:cubicBezTo>
                        <a:pt x="3" y="93"/>
                        <a:pt x="6" y="88"/>
                        <a:pt x="10" y="83"/>
                      </a:cubicBezTo>
                      <a:cubicBezTo>
                        <a:pt x="16" y="77"/>
                        <a:pt x="23" y="70"/>
                        <a:pt x="30" y="64"/>
                      </a:cubicBezTo>
                      <a:cubicBezTo>
                        <a:pt x="34" y="60"/>
                        <a:pt x="39" y="56"/>
                        <a:pt x="44" y="52"/>
                      </a:cubicBezTo>
                      <a:cubicBezTo>
                        <a:pt x="45" y="52"/>
                        <a:pt x="45" y="51"/>
                        <a:pt x="46" y="50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42" y="52"/>
                        <a:pt x="39" y="54"/>
                        <a:pt x="35" y="57"/>
                      </a:cubicBezTo>
                      <a:cubicBezTo>
                        <a:pt x="32" y="59"/>
                        <a:pt x="28" y="62"/>
                        <a:pt x="25" y="64"/>
                      </a:cubicBezTo>
                      <a:cubicBezTo>
                        <a:pt x="22" y="66"/>
                        <a:pt x="20" y="68"/>
                        <a:pt x="18" y="72"/>
                      </a:cubicBezTo>
                      <a:cubicBezTo>
                        <a:pt x="18" y="73"/>
                        <a:pt x="16" y="75"/>
                        <a:pt x="15" y="76"/>
                      </a:cubicBezTo>
                      <a:cubicBezTo>
                        <a:pt x="16" y="74"/>
                        <a:pt x="17" y="73"/>
                        <a:pt x="18" y="71"/>
                      </a:cubicBezTo>
                      <a:cubicBezTo>
                        <a:pt x="17" y="70"/>
                        <a:pt x="17" y="70"/>
                        <a:pt x="17" y="70"/>
                      </a:cubicBezTo>
                      <a:cubicBezTo>
                        <a:pt x="16" y="72"/>
                        <a:pt x="14" y="74"/>
                        <a:pt x="13" y="75"/>
                      </a:cubicBezTo>
                      <a:cubicBezTo>
                        <a:pt x="12" y="77"/>
                        <a:pt x="11" y="79"/>
                        <a:pt x="10" y="81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10" y="79"/>
                        <a:pt x="10" y="79"/>
                        <a:pt x="11" y="77"/>
                      </a:cubicBezTo>
                      <a:cubicBezTo>
                        <a:pt x="6" y="81"/>
                        <a:pt x="4" y="87"/>
                        <a:pt x="0" y="91"/>
                      </a:cubicBezTo>
                      <a:cubicBezTo>
                        <a:pt x="3" y="85"/>
                        <a:pt x="6" y="79"/>
                        <a:pt x="11" y="74"/>
                      </a:cubicBezTo>
                      <a:cubicBezTo>
                        <a:pt x="16" y="69"/>
                        <a:pt x="20" y="64"/>
                        <a:pt x="25" y="59"/>
                      </a:cubicBezTo>
                      <a:cubicBezTo>
                        <a:pt x="32" y="53"/>
                        <a:pt x="40" y="47"/>
                        <a:pt x="48" y="41"/>
                      </a:cubicBezTo>
                      <a:cubicBezTo>
                        <a:pt x="63" y="30"/>
                        <a:pt x="79" y="21"/>
                        <a:pt x="96" y="14"/>
                      </a:cubicBezTo>
                      <a:cubicBezTo>
                        <a:pt x="99" y="12"/>
                        <a:pt x="103" y="11"/>
                        <a:pt x="107" y="10"/>
                      </a:cubicBezTo>
                      <a:cubicBezTo>
                        <a:pt x="112" y="9"/>
                        <a:pt x="117" y="7"/>
                        <a:pt x="122" y="6"/>
                      </a:cubicBezTo>
                      <a:cubicBezTo>
                        <a:pt x="129" y="5"/>
                        <a:pt x="135" y="4"/>
                        <a:pt x="142" y="4"/>
                      </a:cubicBezTo>
                      <a:cubicBezTo>
                        <a:pt x="130" y="8"/>
                        <a:pt x="117" y="12"/>
                        <a:pt x="105" y="16"/>
                      </a:cubicBezTo>
                      <a:cubicBezTo>
                        <a:pt x="105" y="16"/>
                        <a:pt x="105" y="16"/>
                        <a:pt x="105" y="16"/>
                      </a:cubicBezTo>
                      <a:cubicBezTo>
                        <a:pt x="108" y="16"/>
                        <a:pt x="110" y="15"/>
                        <a:pt x="112" y="14"/>
                      </a:cubicBezTo>
                      <a:cubicBezTo>
                        <a:pt x="122" y="11"/>
                        <a:pt x="131" y="9"/>
                        <a:pt x="140" y="5"/>
                      </a:cubicBezTo>
                      <a:cubicBezTo>
                        <a:pt x="145" y="4"/>
                        <a:pt x="149" y="2"/>
                        <a:pt x="154" y="1"/>
                      </a:cubicBezTo>
                      <a:cubicBezTo>
                        <a:pt x="155" y="1"/>
                        <a:pt x="156" y="0"/>
                        <a:pt x="157" y="0"/>
                      </a:cubicBezTo>
                      <a:cubicBezTo>
                        <a:pt x="157" y="2"/>
                        <a:pt x="157" y="4"/>
                        <a:pt x="155" y="5"/>
                      </a:cubicBezTo>
                      <a:cubicBezTo>
                        <a:pt x="154" y="5"/>
                        <a:pt x="153" y="6"/>
                        <a:pt x="152" y="7"/>
                      </a:cubicBezTo>
                      <a:cubicBezTo>
                        <a:pt x="152" y="8"/>
                        <a:pt x="152" y="8"/>
                        <a:pt x="152" y="8"/>
                      </a:cubicBezTo>
                      <a:cubicBezTo>
                        <a:pt x="154" y="7"/>
                        <a:pt x="155" y="7"/>
                        <a:pt x="157" y="6"/>
                      </a:cubicBezTo>
                      <a:cubicBezTo>
                        <a:pt x="156" y="9"/>
                        <a:pt x="156" y="11"/>
                        <a:pt x="155" y="13"/>
                      </a:cubicBezTo>
                      <a:cubicBezTo>
                        <a:pt x="155" y="15"/>
                        <a:pt x="154" y="17"/>
                        <a:pt x="152" y="19"/>
                      </a:cubicBezTo>
                      <a:cubicBezTo>
                        <a:pt x="151" y="20"/>
                        <a:pt x="149" y="21"/>
                        <a:pt x="147" y="23"/>
                      </a:cubicBezTo>
                      <a:cubicBezTo>
                        <a:pt x="148" y="22"/>
                        <a:pt x="149" y="22"/>
                        <a:pt x="151" y="22"/>
                      </a:cubicBezTo>
                      <a:cubicBezTo>
                        <a:pt x="151" y="23"/>
                        <a:pt x="151" y="23"/>
                        <a:pt x="150" y="24"/>
                      </a:cubicBezTo>
                      <a:cubicBezTo>
                        <a:pt x="148" y="29"/>
                        <a:pt x="147" y="33"/>
                        <a:pt x="144" y="38"/>
                      </a:cubicBezTo>
                      <a:cubicBezTo>
                        <a:pt x="143" y="41"/>
                        <a:pt x="140" y="44"/>
                        <a:pt x="137" y="47"/>
                      </a:cubicBezTo>
                      <a:cubicBezTo>
                        <a:pt x="131" y="53"/>
                        <a:pt x="123" y="60"/>
                        <a:pt x="116" y="67"/>
                      </a:cubicBezTo>
                      <a:cubicBezTo>
                        <a:pt x="113" y="70"/>
                        <a:pt x="109" y="73"/>
                        <a:pt x="106" y="77"/>
                      </a:cubicBezTo>
                      <a:cubicBezTo>
                        <a:pt x="105" y="77"/>
                        <a:pt x="105" y="77"/>
                        <a:pt x="105" y="78"/>
                      </a:cubicBezTo>
                      <a:cubicBezTo>
                        <a:pt x="119" y="68"/>
                        <a:pt x="130" y="56"/>
                        <a:pt x="141" y="44"/>
                      </a:cubicBezTo>
                      <a:cubicBezTo>
                        <a:pt x="142" y="45"/>
                        <a:pt x="142" y="45"/>
                        <a:pt x="142" y="45"/>
                      </a:cubicBezTo>
                      <a:cubicBezTo>
                        <a:pt x="139" y="48"/>
                        <a:pt x="136" y="53"/>
                        <a:pt x="133" y="56"/>
                      </a:cubicBezTo>
                      <a:cubicBezTo>
                        <a:pt x="124" y="66"/>
                        <a:pt x="114" y="75"/>
                        <a:pt x="104" y="84"/>
                      </a:cubicBezTo>
                      <a:cubicBezTo>
                        <a:pt x="96" y="91"/>
                        <a:pt x="86" y="97"/>
                        <a:pt x="77" y="103"/>
                      </a:cubicBezTo>
                      <a:cubicBezTo>
                        <a:pt x="70" y="108"/>
                        <a:pt x="62" y="113"/>
                        <a:pt x="55" y="117"/>
                      </a:cubicBezTo>
                      <a:cubicBezTo>
                        <a:pt x="72" y="109"/>
                        <a:pt x="88" y="98"/>
                        <a:pt x="104" y="88"/>
                      </a:cubicBezTo>
                      <a:cubicBezTo>
                        <a:pt x="83" y="106"/>
                        <a:pt x="60" y="119"/>
                        <a:pt x="33" y="126"/>
                      </a:cubicBezTo>
                      <a:cubicBezTo>
                        <a:pt x="38" y="124"/>
                        <a:pt x="42" y="122"/>
                        <a:pt x="47" y="120"/>
                      </a:cubicBezTo>
                      <a:cubicBezTo>
                        <a:pt x="51" y="117"/>
                        <a:pt x="55" y="115"/>
                        <a:pt x="60" y="112"/>
                      </a:cubicBezTo>
                      <a:cubicBezTo>
                        <a:pt x="49" y="117"/>
                        <a:pt x="38" y="123"/>
                        <a:pt x="27" y="126"/>
                      </a:cubicBezTo>
                      <a:cubicBezTo>
                        <a:pt x="37" y="122"/>
                        <a:pt x="46" y="116"/>
                        <a:pt x="55" y="111"/>
                      </a:cubicBezTo>
                      <a:cubicBezTo>
                        <a:pt x="55" y="111"/>
                        <a:pt x="55" y="111"/>
                        <a:pt x="55" y="111"/>
                      </a:cubicBezTo>
                      <a:cubicBezTo>
                        <a:pt x="52" y="111"/>
                        <a:pt x="49" y="112"/>
                        <a:pt x="47" y="113"/>
                      </a:cubicBezTo>
                      <a:cubicBezTo>
                        <a:pt x="67" y="104"/>
                        <a:pt x="86" y="92"/>
                        <a:pt x="102" y="78"/>
                      </a:cubicBezTo>
                      <a:cubicBezTo>
                        <a:pt x="102" y="77"/>
                        <a:pt x="102" y="77"/>
                        <a:pt x="102" y="77"/>
                      </a:cubicBezTo>
                      <a:moveTo>
                        <a:pt x="47" y="95"/>
                      </a:moveTo>
                      <a:cubicBezTo>
                        <a:pt x="47" y="95"/>
                        <a:pt x="47" y="95"/>
                        <a:pt x="47" y="95"/>
                      </a:cubicBezTo>
                      <a:cubicBezTo>
                        <a:pt x="48" y="95"/>
                        <a:pt x="49" y="94"/>
                        <a:pt x="50" y="94"/>
                      </a:cubicBezTo>
                      <a:cubicBezTo>
                        <a:pt x="62" y="86"/>
                        <a:pt x="75" y="78"/>
                        <a:pt x="87" y="70"/>
                      </a:cubicBezTo>
                      <a:cubicBezTo>
                        <a:pt x="96" y="65"/>
                        <a:pt x="103" y="58"/>
                        <a:pt x="110" y="51"/>
                      </a:cubicBezTo>
                      <a:cubicBezTo>
                        <a:pt x="110" y="50"/>
                        <a:pt x="111" y="50"/>
                        <a:pt x="111" y="50"/>
                      </a:cubicBezTo>
                      <a:cubicBezTo>
                        <a:pt x="111" y="49"/>
                        <a:pt x="111" y="49"/>
                        <a:pt x="111" y="49"/>
                      </a:cubicBezTo>
                      <a:cubicBezTo>
                        <a:pt x="106" y="51"/>
                        <a:pt x="102" y="52"/>
                        <a:pt x="99" y="56"/>
                      </a:cubicBezTo>
                      <a:cubicBezTo>
                        <a:pt x="98" y="58"/>
                        <a:pt x="97" y="59"/>
                        <a:pt x="96" y="60"/>
                      </a:cubicBezTo>
                      <a:cubicBezTo>
                        <a:pt x="87" y="69"/>
                        <a:pt x="75" y="76"/>
                        <a:pt x="64" y="83"/>
                      </a:cubicBezTo>
                      <a:cubicBezTo>
                        <a:pt x="58" y="87"/>
                        <a:pt x="52" y="91"/>
                        <a:pt x="47" y="95"/>
                      </a:cubicBezTo>
                      <a:moveTo>
                        <a:pt x="34" y="100"/>
                      </a:moveTo>
                      <a:cubicBezTo>
                        <a:pt x="42" y="97"/>
                        <a:pt x="87" y="66"/>
                        <a:pt x="91" y="61"/>
                      </a:cubicBezTo>
                      <a:cubicBezTo>
                        <a:pt x="90" y="62"/>
                        <a:pt x="89" y="62"/>
                        <a:pt x="88" y="63"/>
                      </a:cubicBezTo>
                      <a:cubicBezTo>
                        <a:pt x="78" y="69"/>
                        <a:pt x="68" y="76"/>
                        <a:pt x="58" y="83"/>
                      </a:cubicBezTo>
                      <a:cubicBezTo>
                        <a:pt x="52" y="86"/>
                        <a:pt x="45" y="90"/>
                        <a:pt x="39" y="93"/>
                      </a:cubicBezTo>
                      <a:cubicBezTo>
                        <a:pt x="37" y="94"/>
                        <a:pt x="35" y="97"/>
                        <a:pt x="34" y="100"/>
                      </a:cubicBezTo>
                      <a:moveTo>
                        <a:pt x="113" y="56"/>
                      </a:moveTo>
                      <a:cubicBezTo>
                        <a:pt x="90" y="73"/>
                        <a:pt x="67" y="90"/>
                        <a:pt x="42" y="105"/>
                      </a:cubicBezTo>
                      <a:cubicBezTo>
                        <a:pt x="57" y="99"/>
                        <a:pt x="69" y="90"/>
                        <a:pt x="82" y="81"/>
                      </a:cubicBezTo>
                      <a:cubicBezTo>
                        <a:pt x="93" y="74"/>
                        <a:pt x="104" y="66"/>
                        <a:pt x="113" y="56"/>
                      </a:cubicBezTo>
                      <a:moveTo>
                        <a:pt x="29" y="59"/>
                      </a:moveTo>
                      <a:cubicBezTo>
                        <a:pt x="47" y="47"/>
                        <a:pt x="66" y="35"/>
                        <a:pt x="84" y="23"/>
                      </a:cubicBezTo>
                      <a:cubicBezTo>
                        <a:pt x="64" y="33"/>
                        <a:pt x="45" y="44"/>
                        <a:pt x="29" y="59"/>
                      </a:cubicBezTo>
                      <a:moveTo>
                        <a:pt x="136" y="42"/>
                      </a:moveTo>
                      <a:cubicBezTo>
                        <a:pt x="127" y="50"/>
                        <a:pt x="118" y="60"/>
                        <a:pt x="108" y="68"/>
                      </a:cubicBezTo>
                      <a:cubicBezTo>
                        <a:pt x="98" y="76"/>
                        <a:pt x="87" y="83"/>
                        <a:pt x="76" y="91"/>
                      </a:cubicBezTo>
                      <a:cubicBezTo>
                        <a:pt x="99" y="78"/>
                        <a:pt x="120" y="63"/>
                        <a:pt x="136" y="42"/>
                      </a:cubicBezTo>
                      <a:moveTo>
                        <a:pt x="28" y="84"/>
                      </a:move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32" y="81"/>
                        <a:pt x="36" y="78"/>
                        <a:pt x="40" y="74"/>
                      </a:cubicBezTo>
                      <a:cubicBezTo>
                        <a:pt x="42" y="73"/>
                        <a:pt x="42" y="71"/>
                        <a:pt x="44" y="70"/>
                      </a:cubicBezTo>
                      <a:cubicBezTo>
                        <a:pt x="47" y="67"/>
                        <a:pt x="51" y="64"/>
                        <a:pt x="54" y="61"/>
                      </a:cubicBezTo>
                      <a:cubicBezTo>
                        <a:pt x="55" y="60"/>
                        <a:pt x="56" y="59"/>
                        <a:pt x="57" y="58"/>
                      </a:cubicBezTo>
                      <a:cubicBezTo>
                        <a:pt x="59" y="58"/>
                        <a:pt x="60" y="57"/>
                        <a:pt x="61" y="56"/>
                      </a:cubicBezTo>
                      <a:cubicBezTo>
                        <a:pt x="48" y="63"/>
                        <a:pt x="36" y="71"/>
                        <a:pt x="28" y="84"/>
                      </a:cubicBezTo>
                      <a:moveTo>
                        <a:pt x="50" y="83"/>
                      </a:moveTo>
                      <a:cubicBezTo>
                        <a:pt x="65" y="77"/>
                        <a:pt x="77" y="65"/>
                        <a:pt x="91" y="57"/>
                      </a:cubicBezTo>
                      <a:cubicBezTo>
                        <a:pt x="76" y="64"/>
                        <a:pt x="63" y="73"/>
                        <a:pt x="50" y="83"/>
                      </a:cubicBezTo>
                      <a:moveTo>
                        <a:pt x="137" y="12"/>
                      </a:moveTo>
                      <a:cubicBezTo>
                        <a:pt x="120" y="16"/>
                        <a:pt x="102" y="21"/>
                        <a:pt x="86" y="31"/>
                      </a:cubicBezTo>
                      <a:cubicBezTo>
                        <a:pt x="87" y="31"/>
                        <a:pt x="87" y="31"/>
                        <a:pt x="88" y="31"/>
                      </a:cubicBezTo>
                      <a:cubicBezTo>
                        <a:pt x="103" y="24"/>
                        <a:pt x="119" y="18"/>
                        <a:pt x="135" y="13"/>
                      </a:cubicBezTo>
                      <a:cubicBezTo>
                        <a:pt x="136" y="13"/>
                        <a:pt x="137" y="12"/>
                        <a:pt x="137" y="12"/>
                      </a:cubicBezTo>
                      <a:moveTo>
                        <a:pt x="24" y="99"/>
                      </a:move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22" y="101"/>
                        <a:pt x="19" y="103"/>
                        <a:pt x="19" y="107"/>
                      </a:cubicBezTo>
                      <a:cubicBezTo>
                        <a:pt x="25" y="104"/>
                        <a:pt x="32" y="103"/>
                        <a:pt x="35" y="95"/>
                      </a:cubicBezTo>
                      <a:cubicBezTo>
                        <a:pt x="32" y="96"/>
                        <a:pt x="30" y="97"/>
                        <a:pt x="28" y="97"/>
                      </a:cubicBezTo>
                      <a:cubicBezTo>
                        <a:pt x="26" y="97"/>
                        <a:pt x="26" y="98"/>
                        <a:pt x="25" y="99"/>
                      </a:cubicBezTo>
                      <a:cubicBezTo>
                        <a:pt x="24" y="101"/>
                        <a:pt x="23" y="102"/>
                        <a:pt x="22" y="104"/>
                      </a:cubicBezTo>
                      <a:cubicBezTo>
                        <a:pt x="22" y="103"/>
                        <a:pt x="22" y="103"/>
                        <a:pt x="22" y="103"/>
                      </a:cubicBezTo>
                      <a:cubicBezTo>
                        <a:pt x="23" y="102"/>
                        <a:pt x="23" y="100"/>
                        <a:pt x="24" y="99"/>
                      </a:cubicBezTo>
                      <a:moveTo>
                        <a:pt x="32" y="91"/>
                      </a:moveTo>
                      <a:cubicBezTo>
                        <a:pt x="36" y="90"/>
                        <a:pt x="39" y="90"/>
                        <a:pt x="41" y="88"/>
                      </a:cubicBezTo>
                      <a:cubicBezTo>
                        <a:pt x="44" y="85"/>
                        <a:pt x="46" y="82"/>
                        <a:pt x="49" y="80"/>
                      </a:cubicBezTo>
                      <a:cubicBezTo>
                        <a:pt x="51" y="78"/>
                        <a:pt x="53" y="76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49" y="78"/>
                        <a:pt x="44" y="82"/>
                        <a:pt x="38" y="87"/>
                      </a:cubicBezTo>
                      <a:cubicBezTo>
                        <a:pt x="38" y="86"/>
                        <a:pt x="38" y="86"/>
                        <a:pt x="38" y="86"/>
                      </a:cubicBezTo>
                      <a:cubicBezTo>
                        <a:pt x="40" y="84"/>
                        <a:pt x="42" y="83"/>
                        <a:pt x="44" y="81"/>
                      </a:cubicBezTo>
                      <a:cubicBezTo>
                        <a:pt x="39" y="83"/>
                        <a:pt x="35" y="86"/>
                        <a:pt x="32" y="91"/>
                      </a:cubicBezTo>
                      <a:moveTo>
                        <a:pt x="55" y="52"/>
                      </a:moveTo>
                      <a:cubicBezTo>
                        <a:pt x="48" y="54"/>
                        <a:pt x="33" y="66"/>
                        <a:pt x="31" y="71"/>
                      </a:cubicBezTo>
                      <a:cubicBezTo>
                        <a:pt x="39" y="65"/>
                        <a:pt x="47" y="58"/>
                        <a:pt x="55" y="52"/>
                      </a:cubicBezTo>
                      <a:moveTo>
                        <a:pt x="83" y="50"/>
                      </a:moveTo>
                      <a:cubicBezTo>
                        <a:pt x="93" y="46"/>
                        <a:pt x="103" y="41"/>
                        <a:pt x="113" y="36"/>
                      </a:cubicBezTo>
                      <a:cubicBezTo>
                        <a:pt x="102" y="39"/>
                        <a:pt x="92" y="44"/>
                        <a:pt x="83" y="50"/>
                      </a:cubicBezTo>
                      <a:moveTo>
                        <a:pt x="110" y="63"/>
                      </a:moveTo>
                      <a:cubicBezTo>
                        <a:pt x="111" y="64"/>
                        <a:pt x="111" y="64"/>
                        <a:pt x="111" y="64"/>
                      </a:cubicBezTo>
                      <a:cubicBezTo>
                        <a:pt x="118" y="56"/>
                        <a:pt x="126" y="49"/>
                        <a:pt x="133" y="42"/>
                      </a:cubicBezTo>
                      <a:cubicBezTo>
                        <a:pt x="133" y="41"/>
                        <a:pt x="133" y="41"/>
                        <a:pt x="133" y="41"/>
                      </a:cubicBezTo>
                      <a:cubicBezTo>
                        <a:pt x="125" y="48"/>
                        <a:pt x="118" y="56"/>
                        <a:pt x="110" y="63"/>
                      </a:cubicBezTo>
                      <a:moveTo>
                        <a:pt x="107" y="57"/>
                      </a:moveTo>
                      <a:cubicBezTo>
                        <a:pt x="107" y="58"/>
                        <a:pt x="107" y="58"/>
                        <a:pt x="107" y="58"/>
                      </a:cubicBezTo>
                      <a:cubicBezTo>
                        <a:pt x="112" y="54"/>
                        <a:pt x="116" y="49"/>
                        <a:pt x="121" y="45"/>
                      </a:cubicBezTo>
                      <a:cubicBezTo>
                        <a:pt x="120" y="45"/>
                        <a:pt x="120" y="45"/>
                        <a:pt x="120" y="45"/>
                      </a:cubicBezTo>
                      <a:cubicBezTo>
                        <a:pt x="115" y="48"/>
                        <a:pt x="111" y="53"/>
                        <a:pt x="107" y="57"/>
                      </a:cubicBezTo>
                      <a:moveTo>
                        <a:pt x="104" y="35"/>
                      </a:move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97" y="38"/>
                        <a:pt x="91" y="41"/>
                        <a:pt x="84" y="45"/>
                      </a:cubicBezTo>
                      <a:cubicBezTo>
                        <a:pt x="84" y="46"/>
                        <a:pt x="84" y="46"/>
                        <a:pt x="84" y="46"/>
                      </a:cubicBezTo>
                      <a:cubicBezTo>
                        <a:pt x="91" y="42"/>
                        <a:pt x="98" y="39"/>
                        <a:pt x="104" y="35"/>
                      </a:cubicBezTo>
                      <a:moveTo>
                        <a:pt x="144" y="38"/>
                      </a:moveTo>
                      <a:cubicBezTo>
                        <a:pt x="143" y="37"/>
                        <a:pt x="143" y="37"/>
                        <a:pt x="143" y="37"/>
                      </a:cubicBezTo>
                      <a:cubicBezTo>
                        <a:pt x="140" y="39"/>
                        <a:pt x="138" y="43"/>
                        <a:pt x="135" y="46"/>
                      </a:cubicBezTo>
                      <a:cubicBezTo>
                        <a:pt x="136" y="46"/>
                        <a:pt x="136" y="46"/>
                        <a:pt x="136" y="46"/>
                      </a:cubicBezTo>
                      <a:cubicBezTo>
                        <a:pt x="138" y="43"/>
                        <a:pt x="141" y="41"/>
                        <a:pt x="144" y="38"/>
                      </a:cubicBezTo>
                      <a:moveTo>
                        <a:pt x="37" y="92"/>
                      </a:moveTo>
                      <a:cubicBezTo>
                        <a:pt x="37" y="91"/>
                        <a:pt x="37" y="91"/>
                        <a:pt x="37" y="91"/>
                      </a:cubicBezTo>
                      <a:cubicBezTo>
                        <a:pt x="35" y="92"/>
                        <a:pt x="32" y="91"/>
                        <a:pt x="31" y="95"/>
                      </a:cubicBezTo>
                      <a:cubicBezTo>
                        <a:pt x="33" y="94"/>
                        <a:pt x="35" y="93"/>
                        <a:pt x="37" y="92"/>
                      </a:cubicBezTo>
                      <a:moveTo>
                        <a:pt x="150" y="7"/>
                      </a:moveTo>
                      <a:cubicBezTo>
                        <a:pt x="149" y="6"/>
                        <a:pt x="149" y="6"/>
                        <a:pt x="149" y="6"/>
                      </a:cubicBezTo>
                      <a:cubicBezTo>
                        <a:pt x="147" y="7"/>
                        <a:pt x="145" y="8"/>
                        <a:pt x="144" y="10"/>
                      </a:cubicBezTo>
                      <a:cubicBezTo>
                        <a:pt x="146" y="9"/>
                        <a:pt x="148" y="8"/>
                        <a:pt x="150" y="7"/>
                      </a:cubicBezTo>
                      <a:moveTo>
                        <a:pt x="102" y="50"/>
                      </a:moveTo>
                      <a:cubicBezTo>
                        <a:pt x="101" y="49"/>
                        <a:pt x="101" y="49"/>
                        <a:pt x="101" y="49"/>
                      </a:cubicBezTo>
                      <a:cubicBezTo>
                        <a:pt x="99" y="50"/>
                        <a:pt x="96" y="51"/>
                        <a:pt x="94" y="53"/>
                      </a:cubicBezTo>
                      <a:cubicBezTo>
                        <a:pt x="94" y="53"/>
                        <a:pt x="94" y="53"/>
                        <a:pt x="94" y="53"/>
                      </a:cubicBezTo>
                      <a:cubicBezTo>
                        <a:pt x="97" y="52"/>
                        <a:pt x="99" y="51"/>
                        <a:pt x="102" y="50"/>
                      </a:cubicBezTo>
                      <a:moveTo>
                        <a:pt x="125" y="30"/>
                      </a:moveTo>
                      <a:cubicBezTo>
                        <a:pt x="125" y="31"/>
                        <a:pt x="125" y="31"/>
                        <a:pt x="125" y="31"/>
                      </a:cubicBezTo>
                      <a:cubicBezTo>
                        <a:pt x="127" y="30"/>
                        <a:pt x="129" y="29"/>
                        <a:pt x="131" y="28"/>
                      </a:cubicBezTo>
                      <a:cubicBezTo>
                        <a:pt x="130" y="27"/>
                        <a:pt x="130" y="27"/>
                        <a:pt x="130" y="27"/>
                      </a:cubicBezTo>
                      <a:cubicBezTo>
                        <a:pt x="128" y="28"/>
                        <a:pt x="127" y="29"/>
                        <a:pt x="125" y="3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25" y="611"/>
                  <a:ext cx="98" cy="79"/>
                </a:xfrm>
                <a:custGeom>
                  <a:avLst/>
                  <a:gdLst>
                    <a:gd name="T0" fmla="*/ 101 w 131"/>
                    <a:gd name="T1" fmla="*/ 23 h 106"/>
                    <a:gd name="T2" fmla="*/ 76 w 131"/>
                    <a:gd name="T3" fmla="*/ 45 h 106"/>
                    <a:gd name="T4" fmla="*/ 49 w 131"/>
                    <a:gd name="T5" fmla="*/ 67 h 106"/>
                    <a:gd name="T6" fmla="*/ 12 w 131"/>
                    <a:gd name="T7" fmla="*/ 92 h 106"/>
                    <a:gd name="T8" fmla="*/ 5 w 131"/>
                    <a:gd name="T9" fmla="*/ 98 h 106"/>
                    <a:gd name="T10" fmla="*/ 0 w 131"/>
                    <a:gd name="T11" fmla="*/ 105 h 106"/>
                    <a:gd name="T12" fmla="*/ 1 w 131"/>
                    <a:gd name="T13" fmla="*/ 106 h 106"/>
                    <a:gd name="T14" fmla="*/ 10 w 131"/>
                    <a:gd name="T15" fmla="*/ 101 h 106"/>
                    <a:gd name="T16" fmla="*/ 33 w 131"/>
                    <a:gd name="T17" fmla="*/ 86 h 106"/>
                    <a:gd name="T18" fmla="*/ 73 w 131"/>
                    <a:gd name="T19" fmla="*/ 62 h 106"/>
                    <a:gd name="T20" fmla="*/ 93 w 131"/>
                    <a:gd name="T21" fmla="*/ 48 h 106"/>
                    <a:gd name="T22" fmla="*/ 115 w 131"/>
                    <a:gd name="T23" fmla="*/ 23 h 106"/>
                    <a:gd name="T24" fmla="*/ 130 w 131"/>
                    <a:gd name="T25" fmla="*/ 5 h 106"/>
                    <a:gd name="T26" fmla="*/ 129 w 131"/>
                    <a:gd name="T27" fmla="*/ 0 h 106"/>
                    <a:gd name="T28" fmla="*/ 124 w 131"/>
                    <a:gd name="T29" fmla="*/ 4 h 106"/>
                    <a:gd name="T30" fmla="*/ 101 w 131"/>
                    <a:gd name="T31" fmla="*/ 2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1" h="106">
                      <a:moveTo>
                        <a:pt x="101" y="23"/>
                      </a:moveTo>
                      <a:cubicBezTo>
                        <a:pt x="93" y="31"/>
                        <a:pt x="85" y="38"/>
                        <a:pt x="76" y="45"/>
                      </a:cubicBezTo>
                      <a:cubicBezTo>
                        <a:pt x="67" y="53"/>
                        <a:pt x="58" y="60"/>
                        <a:pt x="49" y="67"/>
                      </a:cubicBezTo>
                      <a:cubicBezTo>
                        <a:pt x="37" y="75"/>
                        <a:pt x="24" y="84"/>
                        <a:pt x="12" y="92"/>
                      </a:cubicBezTo>
                      <a:cubicBezTo>
                        <a:pt x="10" y="94"/>
                        <a:pt x="7" y="96"/>
                        <a:pt x="5" y="98"/>
                      </a:cubicBezTo>
                      <a:cubicBezTo>
                        <a:pt x="3" y="100"/>
                        <a:pt x="2" y="102"/>
                        <a:pt x="0" y="105"/>
                      </a:cubicBezTo>
                      <a:cubicBezTo>
                        <a:pt x="1" y="105"/>
                        <a:pt x="1" y="105"/>
                        <a:pt x="1" y="106"/>
                      </a:cubicBezTo>
                      <a:cubicBezTo>
                        <a:pt x="4" y="104"/>
                        <a:pt x="7" y="102"/>
                        <a:pt x="10" y="101"/>
                      </a:cubicBezTo>
                      <a:cubicBezTo>
                        <a:pt x="17" y="96"/>
                        <a:pt x="25" y="91"/>
                        <a:pt x="33" y="86"/>
                      </a:cubicBezTo>
                      <a:cubicBezTo>
                        <a:pt x="46" y="78"/>
                        <a:pt x="59" y="70"/>
                        <a:pt x="73" y="62"/>
                      </a:cubicBezTo>
                      <a:cubicBezTo>
                        <a:pt x="80" y="58"/>
                        <a:pt x="87" y="53"/>
                        <a:pt x="93" y="48"/>
                      </a:cubicBezTo>
                      <a:cubicBezTo>
                        <a:pt x="101" y="40"/>
                        <a:pt x="108" y="31"/>
                        <a:pt x="115" y="23"/>
                      </a:cubicBezTo>
                      <a:cubicBezTo>
                        <a:pt x="120" y="17"/>
                        <a:pt x="125" y="11"/>
                        <a:pt x="130" y="5"/>
                      </a:cubicBezTo>
                      <a:cubicBezTo>
                        <a:pt x="131" y="3"/>
                        <a:pt x="131" y="2"/>
                        <a:pt x="129" y="0"/>
                      </a:cubicBezTo>
                      <a:cubicBezTo>
                        <a:pt x="127" y="2"/>
                        <a:pt x="125" y="3"/>
                        <a:pt x="124" y="4"/>
                      </a:cubicBezTo>
                      <a:cubicBezTo>
                        <a:pt x="116" y="10"/>
                        <a:pt x="109" y="17"/>
                        <a:pt x="101" y="2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0" y="522"/>
                  <a:ext cx="5" cy="3"/>
                </a:xfrm>
                <a:custGeom>
                  <a:avLst/>
                  <a:gdLst>
                    <a:gd name="T0" fmla="*/ 7 w 7"/>
                    <a:gd name="T1" fmla="*/ 4 h 4"/>
                    <a:gd name="T2" fmla="*/ 0 w 7"/>
                    <a:gd name="T3" fmla="*/ 0 h 4"/>
                    <a:gd name="T4" fmla="*/ 7 w 7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4">
                      <a:moveTo>
                        <a:pt x="7" y="4"/>
                      </a:moveTo>
                      <a:cubicBezTo>
                        <a:pt x="5" y="1"/>
                        <a:pt x="3" y="1"/>
                        <a:pt x="0" y="0"/>
                      </a:cubicBezTo>
                      <a:cubicBezTo>
                        <a:pt x="2" y="2"/>
                        <a:pt x="4" y="4"/>
                        <a:pt x="7" y="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2" y="512"/>
                  <a:ext cx="3" cy="3"/>
                </a:xfrm>
                <a:custGeom>
                  <a:avLst/>
                  <a:gdLst>
                    <a:gd name="T0" fmla="*/ 1 w 3"/>
                    <a:gd name="T1" fmla="*/ 0 h 4"/>
                    <a:gd name="T2" fmla="*/ 3 w 3"/>
                    <a:gd name="T3" fmla="*/ 3 h 4"/>
                    <a:gd name="T4" fmla="*/ 1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3"/>
                        <a:pt x="1" y="4"/>
                        <a:pt x="3" y="3"/>
                      </a:cubicBezTo>
                      <a:cubicBezTo>
                        <a:pt x="3" y="2"/>
                        <a:pt x="2" y="1"/>
                        <a:pt x="1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5" y="480"/>
                  <a:ext cx="54" cy="56"/>
                </a:xfrm>
                <a:custGeom>
                  <a:avLst/>
                  <a:gdLst>
                    <a:gd name="T0" fmla="*/ 23 w 72"/>
                    <a:gd name="T1" fmla="*/ 75 h 75"/>
                    <a:gd name="T2" fmla="*/ 35 w 72"/>
                    <a:gd name="T3" fmla="*/ 74 h 75"/>
                    <a:gd name="T4" fmla="*/ 53 w 72"/>
                    <a:gd name="T5" fmla="*/ 70 h 75"/>
                    <a:gd name="T6" fmla="*/ 62 w 72"/>
                    <a:gd name="T7" fmla="*/ 71 h 75"/>
                    <a:gd name="T8" fmla="*/ 65 w 72"/>
                    <a:gd name="T9" fmla="*/ 73 h 75"/>
                    <a:gd name="T10" fmla="*/ 66 w 72"/>
                    <a:gd name="T11" fmla="*/ 66 h 75"/>
                    <a:gd name="T12" fmla="*/ 67 w 72"/>
                    <a:gd name="T13" fmla="*/ 53 h 75"/>
                    <a:gd name="T14" fmla="*/ 69 w 72"/>
                    <a:gd name="T15" fmla="*/ 48 h 75"/>
                    <a:gd name="T16" fmla="*/ 72 w 72"/>
                    <a:gd name="T17" fmla="*/ 34 h 75"/>
                    <a:gd name="T18" fmla="*/ 67 w 72"/>
                    <a:gd name="T19" fmla="*/ 20 h 75"/>
                    <a:gd name="T20" fmla="*/ 51 w 72"/>
                    <a:gd name="T21" fmla="*/ 6 h 75"/>
                    <a:gd name="T22" fmla="*/ 51 w 72"/>
                    <a:gd name="T23" fmla="*/ 6 h 75"/>
                    <a:gd name="T24" fmla="*/ 16 w 72"/>
                    <a:gd name="T25" fmla="*/ 4 h 75"/>
                    <a:gd name="T26" fmla="*/ 8 w 72"/>
                    <a:gd name="T27" fmla="*/ 8 h 75"/>
                    <a:gd name="T28" fmla="*/ 0 w 72"/>
                    <a:gd name="T29" fmla="*/ 28 h 75"/>
                    <a:gd name="T30" fmla="*/ 11 w 72"/>
                    <a:gd name="T31" fmla="*/ 67 h 75"/>
                    <a:gd name="T32" fmla="*/ 23 w 72"/>
                    <a:gd name="T33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2" h="75">
                      <a:moveTo>
                        <a:pt x="23" y="75"/>
                      </a:moveTo>
                      <a:cubicBezTo>
                        <a:pt x="27" y="75"/>
                        <a:pt x="31" y="75"/>
                        <a:pt x="35" y="74"/>
                      </a:cubicBezTo>
                      <a:cubicBezTo>
                        <a:pt x="41" y="73"/>
                        <a:pt x="47" y="72"/>
                        <a:pt x="53" y="70"/>
                      </a:cubicBezTo>
                      <a:cubicBezTo>
                        <a:pt x="56" y="70"/>
                        <a:pt x="59" y="70"/>
                        <a:pt x="62" y="71"/>
                      </a:cubicBezTo>
                      <a:cubicBezTo>
                        <a:pt x="63" y="72"/>
                        <a:pt x="64" y="72"/>
                        <a:pt x="65" y="73"/>
                      </a:cubicBezTo>
                      <a:cubicBezTo>
                        <a:pt x="67" y="70"/>
                        <a:pt x="66" y="68"/>
                        <a:pt x="66" y="66"/>
                      </a:cubicBezTo>
                      <a:cubicBezTo>
                        <a:pt x="65" y="61"/>
                        <a:pt x="65" y="57"/>
                        <a:pt x="67" y="53"/>
                      </a:cubicBezTo>
                      <a:cubicBezTo>
                        <a:pt x="67" y="51"/>
                        <a:pt x="68" y="50"/>
                        <a:pt x="69" y="48"/>
                      </a:cubicBezTo>
                      <a:cubicBezTo>
                        <a:pt x="70" y="44"/>
                        <a:pt x="71" y="39"/>
                        <a:pt x="72" y="34"/>
                      </a:cubicBezTo>
                      <a:cubicBezTo>
                        <a:pt x="72" y="29"/>
                        <a:pt x="70" y="24"/>
                        <a:pt x="67" y="20"/>
                      </a:cubicBezTo>
                      <a:cubicBezTo>
                        <a:pt x="63" y="14"/>
                        <a:pt x="58" y="10"/>
                        <a:pt x="51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39" y="2"/>
                        <a:pt x="28" y="0"/>
                        <a:pt x="16" y="4"/>
                      </a:cubicBezTo>
                      <a:cubicBezTo>
                        <a:pt x="13" y="5"/>
                        <a:pt x="10" y="6"/>
                        <a:pt x="8" y="8"/>
                      </a:cubicBezTo>
                      <a:cubicBezTo>
                        <a:pt x="2" y="14"/>
                        <a:pt x="0" y="21"/>
                        <a:pt x="0" y="28"/>
                      </a:cubicBezTo>
                      <a:cubicBezTo>
                        <a:pt x="0" y="42"/>
                        <a:pt x="4" y="55"/>
                        <a:pt x="11" y="67"/>
                      </a:cubicBezTo>
                      <a:cubicBezTo>
                        <a:pt x="14" y="71"/>
                        <a:pt x="18" y="74"/>
                        <a:pt x="23" y="7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8" y="483"/>
                  <a:ext cx="51" cy="53"/>
                </a:xfrm>
                <a:custGeom>
                  <a:avLst/>
                  <a:gdLst>
                    <a:gd name="T0" fmla="*/ 26 w 68"/>
                    <a:gd name="T1" fmla="*/ 48 h 70"/>
                    <a:gd name="T2" fmla="*/ 18 w 68"/>
                    <a:gd name="T3" fmla="*/ 41 h 70"/>
                    <a:gd name="T4" fmla="*/ 10 w 68"/>
                    <a:gd name="T5" fmla="*/ 27 h 70"/>
                    <a:gd name="T6" fmla="*/ 16 w 68"/>
                    <a:gd name="T7" fmla="*/ 23 h 70"/>
                    <a:gd name="T8" fmla="*/ 21 w 68"/>
                    <a:gd name="T9" fmla="*/ 23 h 70"/>
                    <a:gd name="T10" fmla="*/ 33 w 68"/>
                    <a:gd name="T11" fmla="*/ 27 h 70"/>
                    <a:gd name="T12" fmla="*/ 21 w 68"/>
                    <a:gd name="T13" fmla="*/ 15 h 70"/>
                    <a:gd name="T14" fmla="*/ 28 w 68"/>
                    <a:gd name="T15" fmla="*/ 18 h 70"/>
                    <a:gd name="T16" fmla="*/ 43 w 68"/>
                    <a:gd name="T17" fmla="*/ 28 h 70"/>
                    <a:gd name="T18" fmla="*/ 35 w 68"/>
                    <a:gd name="T19" fmla="*/ 19 h 70"/>
                    <a:gd name="T20" fmla="*/ 44 w 68"/>
                    <a:gd name="T21" fmla="*/ 18 h 70"/>
                    <a:gd name="T22" fmla="*/ 43 w 68"/>
                    <a:gd name="T23" fmla="*/ 14 h 70"/>
                    <a:gd name="T24" fmla="*/ 39 w 68"/>
                    <a:gd name="T25" fmla="*/ 8 h 70"/>
                    <a:gd name="T26" fmla="*/ 46 w 68"/>
                    <a:gd name="T27" fmla="*/ 15 h 70"/>
                    <a:gd name="T28" fmla="*/ 56 w 68"/>
                    <a:gd name="T29" fmla="*/ 21 h 70"/>
                    <a:gd name="T30" fmla="*/ 47 w 68"/>
                    <a:gd name="T31" fmla="*/ 7 h 70"/>
                    <a:gd name="T32" fmla="*/ 38 w 68"/>
                    <a:gd name="T33" fmla="*/ 0 h 70"/>
                    <a:gd name="T34" fmla="*/ 42 w 68"/>
                    <a:gd name="T35" fmla="*/ 1 h 70"/>
                    <a:gd name="T36" fmla="*/ 55 w 68"/>
                    <a:gd name="T37" fmla="*/ 9 h 70"/>
                    <a:gd name="T38" fmla="*/ 65 w 68"/>
                    <a:gd name="T39" fmla="*/ 20 h 70"/>
                    <a:gd name="T40" fmla="*/ 61 w 68"/>
                    <a:gd name="T41" fmla="*/ 19 h 70"/>
                    <a:gd name="T42" fmla="*/ 63 w 68"/>
                    <a:gd name="T43" fmla="*/ 24 h 70"/>
                    <a:gd name="T44" fmla="*/ 65 w 68"/>
                    <a:gd name="T45" fmla="*/ 38 h 70"/>
                    <a:gd name="T46" fmla="*/ 60 w 68"/>
                    <a:gd name="T47" fmla="*/ 43 h 70"/>
                    <a:gd name="T48" fmla="*/ 58 w 68"/>
                    <a:gd name="T49" fmla="*/ 51 h 70"/>
                    <a:gd name="T50" fmla="*/ 62 w 68"/>
                    <a:gd name="T51" fmla="*/ 58 h 70"/>
                    <a:gd name="T52" fmla="*/ 59 w 68"/>
                    <a:gd name="T53" fmla="*/ 60 h 70"/>
                    <a:gd name="T54" fmla="*/ 63 w 68"/>
                    <a:gd name="T55" fmla="*/ 67 h 70"/>
                    <a:gd name="T56" fmla="*/ 51 w 68"/>
                    <a:gd name="T57" fmla="*/ 64 h 70"/>
                    <a:gd name="T58" fmla="*/ 38 w 68"/>
                    <a:gd name="T59" fmla="*/ 67 h 70"/>
                    <a:gd name="T60" fmla="*/ 27 w 68"/>
                    <a:gd name="T61" fmla="*/ 68 h 70"/>
                    <a:gd name="T62" fmla="*/ 16 w 68"/>
                    <a:gd name="T63" fmla="*/ 64 h 70"/>
                    <a:gd name="T64" fmla="*/ 7 w 68"/>
                    <a:gd name="T65" fmla="*/ 55 h 70"/>
                    <a:gd name="T66" fmla="*/ 5 w 68"/>
                    <a:gd name="T67" fmla="*/ 51 h 70"/>
                    <a:gd name="T68" fmla="*/ 13 w 68"/>
                    <a:gd name="T69" fmla="*/ 56 h 70"/>
                    <a:gd name="T70" fmla="*/ 8 w 68"/>
                    <a:gd name="T71" fmla="*/ 50 h 70"/>
                    <a:gd name="T72" fmla="*/ 0 w 68"/>
                    <a:gd name="T73" fmla="*/ 40 h 70"/>
                    <a:gd name="T74" fmla="*/ 14 w 68"/>
                    <a:gd name="T75" fmla="*/ 49 h 70"/>
                    <a:gd name="T76" fmla="*/ 21 w 68"/>
                    <a:gd name="T77" fmla="*/ 52 h 70"/>
                    <a:gd name="T78" fmla="*/ 9 w 68"/>
                    <a:gd name="T79" fmla="*/ 40 h 70"/>
                    <a:gd name="T80" fmla="*/ 14 w 68"/>
                    <a:gd name="T81" fmla="*/ 44 h 70"/>
                    <a:gd name="T82" fmla="*/ 13 w 68"/>
                    <a:gd name="T83" fmla="*/ 40 h 70"/>
                    <a:gd name="T84" fmla="*/ 18 w 68"/>
                    <a:gd name="T85" fmla="*/ 4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8" h="70">
                      <a:moveTo>
                        <a:pt x="17" y="42"/>
                      </a:moveTo>
                      <a:cubicBezTo>
                        <a:pt x="19" y="45"/>
                        <a:pt x="22" y="48"/>
                        <a:pt x="26" y="48"/>
                      </a:cubicBezTo>
                      <a:cubicBezTo>
                        <a:pt x="25" y="47"/>
                        <a:pt x="25" y="46"/>
                        <a:pt x="24" y="45"/>
                      </a:cubicBezTo>
                      <a:cubicBezTo>
                        <a:pt x="22" y="43"/>
                        <a:pt x="20" y="42"/>
                        <a:pt x="18" y="41"/>
                      </a:cubicBezTo>
                      <a:cubicBezTo>
                        <a:pt x="17" y="39"/>
                        <a:pt x="15" y="38"/>
                        <a:pt x="14" y="36"/>
                      </a:cubicBezTo>
                      <a:cubicBezTo>
                        <a:pt x="12" y="33"/>
                        <a:pt x="11" y="30"/>
                        <a:pt x="10" y="27"/>
                      </a:cubicBezTo>
                      <a:cubicBezTo>
                        <a:pt x="14" y="31"/>
                        <a:pt x="18" y="35"/>
                        <a:pt x="23" y="38"/>
                      </a:cubicBezTo>
                      <a:cubicBezTo>
                        <a:pt x="23" y="32"/>
                        <a:pt x="18" y="28"/>
                        <a:pt x="16" y="23"/>
                      </a:cubicBezTo>
                      <a:cubicBezTo>
                        <a:pt x="22" y="28"/>
                        <a:pt x="27" y="33"/>
                        <a:pt x="35" y="36"/>
                      </a:cubicBezTo>
                      <a:cubicBezTo>
                        <a:pt x="31" y="30"/>
                        <a:pt x="26" y="27"/>
                        <a:pt x="21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5" y="24"/>
                        <a:pt x="29" y="25"/>
                        <a:pt x="33" y="27"/>
                      </a:cubicBezTo>
                      <a:cubicBezTo>
                        <a:pt x="32" y="23"/>
                        <a:pt x="25" y="18"/>
                        <a:pt x="21" y="16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6"/>
                        <a:pt x="24" y="16"/>
                        <a:pt x="25" y="17"/>
                      </a:cubicBezTo>
                      <a:cubicBezTo>
                        <a:pt x="26" y="17"/>
                        <a:pt x="27" y="18"/>
                        <a:pt x="28" y="18"/>
                      </a:cubicBezTo>
                      <a:cubicBezTo>
                        <a:pt x="32" y="18"/>
                        <a:pt x="34" y="20"/>
                        <a:pt x="36" y="22"/>
                      </a:cubicBezTo>
                      <a:cubicBezTo>
                        <a:pt x="38" y="24"/>
                        <a:pt x="40" y="26"/>
                        <a:pt x="43" y="28"/>
                      </a:cubicBezTo>
                      <a:cubicBezTo>
                        <a:pt x="44" y="29"/>
                        <a:pt x="45" y="30"/>
                        <a:pt x="47" y="30"/>
                      </a:cubicBezTo>
                      <a:cubicBezTo>
                        <a:pt x="44" y="25"/>
                        <a:pt x="40" y="22"/>
                        <a:pt x="35" y="19"/>
                      </a:cubicBezTo>
                      <a:cubicBezTo>
                        <a:pt x="42" y="21"/>
                        <a:pt x="46" y="25"/>
                        <a:pt x="50" y="30"/>
                      </a:cubicBezTo>
                      <a:cubicBezTo>
                        <a:pt x="51" y="27"/>
                        <a:pt x="47" y="21"/>
                        <a:pt x="44" y="18"/>
                      </a:cubicBezTo>
                      <a:cubicBezTo>
                        <a:pt x="41" y="16"/>
                        <a:pt x="37" y="13"/>
                        <a:pt x="33" y="10"/>
                      </a:cubicBezTo>
                      <a:cubicBezTo>
                        <a:pt x="37" y="12"/>
                        <a:pt x="40" y="13"/>
                        <a:pt x="43" y="14"/>
                      </a:cubicBezTo>
                      <a:cubicBezTo>
                        <a:pt x="42" y="12"/>
                        <a:pt x="35" y="6"/>
                        <a:pt x="31" y="5"/>
                      </a:cubicBezTo>
                      <a:cubicBezTo>
                        <a:pt x="35" y="4"/>
                        <a:pt x="37" y="6"/>
                        <a:pt x="39" y="8"/>
                      </a:cubicBezTo>
                      <a:cubicBezTo>
                        <a:pt x="41" y="10"/>
                        <a:pt x="43" y="12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8" y="16"/>
                        <a:pt x="49" y="17"/>
                        <a:pt x="51" y="18"/>
                      </a:cubicBezTo>
                      <a:cubicBezTo>
                        <a:pt x="53" y="19"/>
                        <a:pt x="54" y="20"/>
                        <a:pt x="56" y="21"/>
                      </a:cubicBezTo>
                      <a:cubicBezTo>
                        <a:pt x="54" y="15"/>
                        <a:pt x="51" y="10"/>
                        <a:pt x="44" y="7"/>
                      </a:cubicBezTo>
                      <a:cubicBezTo>
                        <a:pt x="46" y="7"/>
                        <a:pt x="46" y="7"/>
                        <a:pt x="47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4" y="5"/>
                        <a:pt x="41" y="2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0" y="0"/>
                        <a:pt x="41" y="0"/>
                        <a:pt x="42" y="1"/>
                      </a:cubicBezTo>
                      <a:cubicBezTo>
                        <a:pt x="44" y="3"/>
                        <a:pt x="47" y="3"/>
                        <a:pt x="48" y="4"/>
                      </a:cubicBezTo>
                      <a:cubicBezTo>
                        <a:pt x="51" y="6"/>
                        <a:pt x="53" y="7"/>
                        <a:pt x="55" y="9"/>
                      </a:cubicBezTo>
                      <a:cubicBezTo>
                        <a:pt x="55" y="10"/>
                        <a:pt x="57" y="12"/>
                        <a:pt x="58" y="13"/>
                      </a:cubicBezTo>
                      <a:cubicBezTo>
                        <a:pt x="61" y="15"/>
                        <a:pt x="62" y="18"/>
                        <a:pt x="65" y="20"/>
                      </a:cubicBezTo>
                      <a:cubicBezTo>
                        <a:pt x="66" y="21"/>
                        <a:pt x="68" y="26"/>
                        <a:pt x="68" y="28"/>
                      </a:cubicBezTo>
                      <a:cubicBezTo>
                        <a:pt x="65" y="25"/>
                        <a:pt x="63" y="21"/>
                        <a:pt x="61" y="19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1" y="21"/>
                        <a:pt x="62" y="23"/>
                        <a:pt x="63" y="24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6" y="29"/>
                        <a:pt x="68" y="33"/>
                        <a:pt x="65" y="38"/>
                      </a:cubicBezTo>
                      <a:cubicBezTo>
                        <a:pt x="65" y="38"/>
                        <a:pt x="64" y="39"/>
                        <a:pt x="64" y="40"/>
                      </a:cubicBezTo>
                      <a:cubicBezTo>
                        <a:pt x="64" y="42"/>
                        <a:pt x="64" y="44"/>
                        <a:pt x="60" y="43"/>
                      </a:cubicBezTo>
                      <a:cubicBezTo>
                        <a:pt x="61" y="46"/>
                        <a:pt x="64" y="49"/>
                        <a:pt x="61" y="51"/>
                      </a:cubicBezTo>
                      <a:cubicBezTo>
                        <a:pt x="61" y="51"/>
                        <a:pt x="60" y="51"/>
                        <a:pt x="58" y="51"/>
                      </a:cubicBezTo>
                      <a:cubicBezTo>
                        <a:pt x="58" y="52"/>
                        <a:pt x="58" y="52"/>
                        <a:pt x="58" y="52"/>
                      </a:cubicBezTo>
                      <a:cubicBezTo>
                        <a:pt x="61" y="53"/>
                        <a:pt x="63" y="55"/>
                        <a:pt x="62" y="58"/>
                      </a:cubicBezTo>
                      <a:cubicBezTo>
                        <a:pt x="60" y="58"/>
                        <a:pt x="59" y="58"/>
                        <a:pt x="58" y="58"/>
                      </a:cubicBezTo>
                      <a:cubicBezTo>
                        <a:pt x="58" y="59"/>
                        <a:pt x="58" y="60"/>
                        <a:pt x="59" y="60"/>
                      </a:cubicBezTo>
                      <a:cubicBezTo>
                        <a:pt x="60" y="61"/>
                        <a:pt x="61" y="62"/>
                        <a:pt x="62" y="63"/>
                      </a:cubicBezTo>
                      <a:cubicBezTo>
                        <a:pt x="63" y="64"/>
                        <a:pt x="63" y="65"/>
                        <a:pt x="63" y="67"/>
                      </a:cubicBezTo>
                      <a:cubicBezTo>
                        <a:pt x="60" y="66"/>
                        <a:pt x="58" y="67"/>
                        <a:pt x="56" y="65"/>
                      </a:cubicBezTo>
                      <a:cubicBezTo>
                        <a:pt x="55" y="65"/>
                        <a:pt x="53" y="64"/>
                        <a:pt x="51" y="64"/>
                      </a:cubicBezTo>
                      <a:cubicBezTo>
                        <a:pt x="49" y="64"/>
                        <a:pt x="47" y="63"/>
                        <a:pt x="45" y="64"/>
                      </a:cubicBezTo>
                      <a:cubicBezTo>
                        <a:pt x="43" y="64"/>
                        <a:pt x="41" y="66"/>
                        <a:pt x="38" y="67"/>
                      </a:cubicBezTo>
                      <a:cubicBezTo>
                        <a:pt x="38" y="67"/>
                        <a:pt x="37" y="68"/>
                        <a:pt x="37" y="68"/>
                      </a:cubicBezTo>
                      <a:cubicBezTo>
                        <a:pt x="34" y="67"/>
                        <a:pt x="30" y="70"/>
                        <a:pt x="27" y="68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1" y="69"/>
                        <a:pt x="18" y="68"/>
                        <a:pt x="16" y="64"/>
                      </a:cubicBezTo>
                      <a:cubicBezTo>
                        <a:pt x="15" y="63"/>
                        <a:pt x="13" y="62"/>
                        <a:pt x="12" y="62"/>
                      </a:cubicBezTo>
                      <a:cubicBezTo>
                        <a:pt x="10" y="60"/>
                        <a:pt x="9" y="56"/>
                        <a:pt x="7" y="55"/>
                      </a:cubicBezTo>
                      <a:cubicBezTo>
                        <a:pt x="6" y="54"/>
                        <a:pt x="5" y="53"/>
                        <a:pt x="4" y="52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7" y="53"/>
                        <a:pt x="10" y="55"/>
                        <a:pt x="13" y="57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3" y="56"/>
                        <a:pt x="12" y="55"/>
                        <a:pt x="12" y="55"/>
                      </a:cubicBezTo>
                      <a:cubicBezTo>
                        <a:pt x="11" y="53"/>
                        <a:pt x="9" y="52"/>
                        <a:pt x="8" y="50"/>
                      </a:cubicBezTo>
                      <a:cubicBezTo>
                        <a:pt x="7" y="48"/>
                        <a:pt x="5" y="46"/>
                        <a:pt x="4" y="45"/>
                      </a:cubicBezTo>
                      <a:cubicBezTo>
                        <a:pt x="2" y="43"/>
                        <a:pt x="1" y="42"/>
                        <a:pt x="0" y="40"/>
                      </a:cubicBezTo>
                      <a:cubicBezTo>
                        <a:pt x="5" y="43"/>
                        <a:pt x="9" y="47"/>
                        <a:pt x="13" y="50"/>
                      </a:cubicBezTo>
                      <a:cubicBezTo>
                        <a:pt x="14" y="49"/>
                        <a:pt x="14" y="49"/>
                        <a:pt x="14" y="49"/>
                      </a:cubicBezTo>
                      <a:cubicBezTo>
                        <a:pt x="10" y="46"/>
                        <a:pt x="7" y="44"/>
                        <a:pt x="6" y="39"/>
                      </a:cubicBezTo>
                      <a:cubicBezTo>
                        <a:pt x="10" y="45"/>
                        <a:pt x="15" y="49"/>
                        <a:pt x="21" y="52"/>
                      </a:cubicBezTo>
                      <a:cubicBezTo>
                        <a:pt x="20" y="50"/>
                        <a:pt x="19" y="48"/>
                        <a:pt x="15" y="47"/>
                      </a:cubicBezTo>
                      <a:cubicBezTo>
                        <a:pt x="12" y="45"/>
                        <a:pt x="11" y="43"/>
                        <a:pt x="9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1" y="41"/>
                        <a:pt x="12" y="43"/>
                        <a:pt x="14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4" y="43"/>
                        <a:pt x="13" y="42"/>
                        <a:pt x="13" y="40"/>
                      </a:cubicBezTo>
                      <a:cubicBezTo>
                        <a:pt x="15" y="42"/>
                        <a:pt x="16" y="44"/>
                        <a:pt x="18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5"/>
                        <a:pt x="17" y="44"/>
                        <a:pt x="17" y="4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4" y="520"/>
                  <a:ext cx="16" cy="11"/>
                </a:xfrm>
                <a:custGeom>
                  <a:avLst/>
                  <a:gdLst>
                    <a:gd name="T0" fmla="*/ 21 w 21"/>
                    <a:gd name="T1" fmla="*/ 14 h 14"/>
                    <a:gd name="T2" fmla="*/ 21 w 21"/>
                    <a:gd name="T3" fmla="*/ 13 h 14"/>
                    <a:gd name="T4" fmla="*/ 12 w 21"/>
                    <a:gd name="T5" fmla="*/ 7 h 14"/>
                    <a:gd name="T6" fmla="*/ 2 w 21"/>
                    <a:gd name="T7" fmla="*/ 2 h 14"/>
                    <a:gd name="T8" fmla="*/ 0 w 21"/>
                    <a:gd name="T9" fmla="*/ 0 h 14"/>
                    <a:gd name="T10" fmla="*/ 10 w 21"/>
                    <a:gd name="T11" fmla="*/ 9 h 14"/>
                    <a:gd name="T12" fmla="*/ 21 w 21"/>
                    <a:gd name="T13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4">
                      <a:moveTo>
                        <a:pt x="21" y="14"/>
                      </a:move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19" y="10"/>
                        <a:pt x="15" y="9"/>
                        <a:pt x="12" y="7"/>
                      </a:cubicBezTo>
                      <a:cubicBezTo>
                        <a:pt x="8" y="6"/>
                        <a:pt x="4" y="5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3" y="4"/>
                        <a:pt x="6" y="7"/>
                        <a:pt x="10" y="9"/>
                      </a:cubicBezTo>
                      <a:cubicBezTo>
                        <a:pt x="13" y="11"/>
                        <a:pt x="17" y="12"/>
                        <a:pt x="21" y="1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0" y="498"/>
                  <a:ext cx="10" cy="10"/>
                </a:xfrm>
                <a:custGeom>
                  <a:avLst/>
                  <a:gdLst>
                    <a:gd name="T0" fmla="*/ 0 w 14"/>
                    <a:gd name="T1" fmla="*/ 0 h 14"/>
                    <a:gd name="T2" fmla="*/ 0 w 14"/>
                    <a:gd name="T3" fmla="*/ 0 h 14"/>
                    <a:gd name="T4" fmla="*/ 0 w 14"/>
                    <a:gd name="T5" fmla="*/ 1 h 14"/>
                    <a:gd name="T6" fmla="*/ 10 w 14"/>
                    <a:gd name="T7" fmla="*/ 12 h 14"/>
                    <a:gd name="T8" fmla="*/ 14 w 14"/>
                    <a:gd name="T9" fmla="*/ 14 h 14"/>
                    <a:gd name="T10" fmla="*/ 14 w 14"/>
                    <a:gd name="T11" fmla="*/ 13 h 14"/>
                    <a:gd name="T12" fmla="*/ 0 w 1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4"/>
                        <a:pt x="7" y="8"/>
                        <a:pt x="10" y="12"/>
                      </a:cubicBezTo>
                      <a:cubicBezTo>
                        <a:pt x="11" y="13"/>
                        <a:pt x="12" y="13"/>
                        <a:pt x="14" y="14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1" y="7"/>
                        <a:pt x="6" y="3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8" y="509"/>
                  <a:ext cx="11" cy="8"/>
                </a:xfrm>
                <a:custGeom>
                  <a:avLst/>
                  <a:gdLst>
                    <a:gd name="T0" fmla="*/ 0 w 14"/>
                    <a:gd name="T1" fmla="*/ 0 h 11"/>
                    <a:gd name="T2" fmla="*/ 14 w 14"/>
                    <a:gd name="T3" fmla="*/ 11 h 11"/>
                    <a:gd name="T4" fmla="*/ 0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0" y="0"/>
                      </a:moveTo>
                      <a:cubicBezTo>
                        <a:pt x="3" y="5"/>
                        <a:pt x="9" y="8"/>
                        <a:pt x="14" y="11"/>
                      </a:cubicBezTo>
                      <a:cubicBezTo>
                        <a:pt x="11" y="6"/>
                        <a:pt x="4" y="4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5" y="521"/>
                  <a:ext cx="11" cy="4"/>
                </a:xfrm>
                <a:custGeom>
                  <a:avLst/>
                  <a:gdLst>
                    <a:gd name="T0" fmla="*/ 0 w 14"/>
                    <a:gd name="T1" fmla="*/ 0 h 6"/>
                    <a:gd name="T2" fmla="*/ 14 w 14"/>
                    <a:gd name="T3" fmla="*/ 6 h 6"/>
                    <a:gd name="T4" fmla="*/ 12 w 14"/>
                    <a:gd name="T5" fmla="*/ 3 h 6"/>
                    <a:gd name="T6" fmla="*/ 0 w 1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6">
                      <a:moveTo>
                        <a:pt x="0" y="0"/>
                      </a:moveTo>
                      <a:cubicBezTo>
                        <a:pt x="4" y="4"/>
                        <a:pt x="9" y="4"/>
                        <a:pt x="14" y="6"/>
                      </a:cubicBezTo>
                      <a:cubicBezTo>
                        <a:pt x="13" y="5"/>
                        <a:pt x="13" y="3"/>
                        <a:pt x="12" y="3"/>
                      </a:cubicBezTo>
                      <a:cubicBezTo>
                        <a:pt x="8" y="2"/>
                        <a:pt x="4" y="1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6" y="510"/>
                  <a:ext cx="8" cy="5"/>
                </a:xfrm>
                <a:custGeom>
                  <a:avLst/>
                  <a:gdLst>
                    <a:gd name="T0" fmla="*/ 0 w 11"/>
                    <a:gd name="T1" fmla="*/ 0 h 7"/>
                    <a:gd name="T2" fmla="*/ 0 w 11"/>
                    <a:gd name="T3" fmla="*/ 0 h 7"/>
                    <a:gd name="T4" fmla="*/ 11 w 11"/>
                    <a:gd name="T5" fmla="*/ 7 h 7"/>
                    <a:gd name="T6" fmla="*/ 0 w 11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7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"/>
                        <a:pt x="6" y="6"/>
                        <a:pt x="11" y="7"/>
                      </a:cubicBezTo>
                      <a:cubicBezTo>
                        <a:pt x="7" y="5"/>
                        <a:pt x="4" y="2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0" y="516"/>
                  <a:ext cx="7" cy="4"/>
                </a:xfrm>
                <a:custGeom>
                  <a:avLst/>
                  <a:gdLst>
                    <a:gd name="T0" fmla="*/ 9 w 9"/>
                    <a:gd name="T1" fmla="*/ 5 h 5"/>
                    <a:gd name="T2" fmla="*/ 0 w 9"/>
                    <a:gd name="T3" fmla="*/ 0 h 5"/>
                    <a:gd name="T4" fmla="*/ 9 w 9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5">
                      <a:moveTo>
                        <a:pt x="9" y="5"/>
                      </a:moveTo>
                      <a:cubicBezTo>
                        <a:pt x="9" y="2"/>
                        <a:pt x="4" y="0"/>
                        <a:pt x="0" y="0"/>
                      </a:cubicBezTo>
                      <a:cubicBezTo>
                        <a:pt x="3" y="2"/>
                        <a:pt x="5" y="5"/>
                        <a:pt x="9" y="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4" y="507"/>
                  <a:ext cx="2" cy="3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3 w 3"/>
                    <a:gd name="T5" fmla="*/ 4 h 4"/>
                    <a:gd name="T6" fmla="*/ 0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2"/>
                        <a:pt x="2" y="3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2"/>
                        <a:pt x="2" y="0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2" y="481"/>
                  <a:ext cx="19" cy="16"/>
                </a:xfrm>
                <a:custGeom>
                  <a:avLst/>
                  <a:gdLst>
                    <a:gd name="T0" fmla="*/ 1 w 25"/>
                    <a:gd name="T1" fmla="*/ 12 h 21"/>
                    <a:gd name="T2" fmla="*/ 1 w 25"/>
                    <a:gd name="T3" fmla="*/ 10 h 21"/>
                    <a:gd name="T4" fmla="*/ 4 w 25"/>
                    <a:gd name="T5" fmla="*/ 7 h 21"/>
                    <a:gd name="T6" fmla="*/ 3 w 25"/>
                    <a:gd name="T7" fmla="*/ 5 h 21"/>
                    <a:gd name="T8" fmla="*/ 8 w 25"/>
                    <a:gd name="T9" fmla="*/ 3 h 21"/>
                    <a:gd name="T10" fmla="*/ 7 w 25"/>
                    <a:gd name="T11" fmla="*/ 2 h 21"/>
                    <a:gd name="T12" fmla="*/ 13 w 25"/>
                    <a:gd name="T13" fmla="*/ 3 h 21"/>
                    <a:gd name="T14" fmla="*/ 20 w 25"/>
                    <a:gd name="T15" fmla="*/ 2 h 21"/>
                    <a:gd name="T16" fmla="*/ 24 w 25"/>
                    <a:gd name="T17" fmla="*/ 9 h 21"/>
                    <a:gd name="T18" fmla="*/ 23 w 25"/>
                    <a:gd name="T19" fmla="*/ 13 h 21"/>
                    <a:gd name="T20" fmla="*/ 23 w 25"/>
                    <a:gd name="T21" fmla="*/ 12 h 21"/>
                    <a:gd name="T22" fmla="*/ 22 w 25"/>
                    <a:gd name="T23" fmla="*/ 14 h 21"/>
                    <a:gd name="T24" fmla="*/ 20 w 25"/>
                    <a:gd name="T25" fmla="*/ 16 h 21"/>
                    <a:gd name="T26" fmla="*/ 17 w 25"/>
                    <a:gd name="T27" fmla="*/ 18 h 21"/>
                    <a:gd name="T28" fmla="*/ 17 w 25"/>
                    <a:gd name="T29" fmla="*/ 19 h 21"/>
                    <a:gd name="T30" fmla="*/ 15 w 25"/>
                    <a:gd name="T31" fmla="*/ 19 h 21"/>
                    <a:gd name="T32" fmla="*/ 8 w 25"/>
                    <a:gd name="T33" fmla="*/ 21 h 21"/>
                    <a:gd name="T34" fmla="*/ 7 w 25"/>
                    <a:gd name="T35" fmla="*/ 20 h 21"/>
                    <a:gd name="T36" fmla="*/ 6 w 25"/>
                    <a:gd name="T37" fmla="*/ 19 h 21"/>
                    <a:gd name="T38" fmla="*/ 4 w 25"/>
                    <a:gd name="T39" fmla="*/ 19 h 21"/>
                    <a:gd name="T40" fmla="*/ 5 w 25"/>
                    <a:gd name="T41" fmla="*/ 19 h 21"/>
                    <a:gd name="T42" fmla="*/ 0 w 25"/>
                    <a:gd name="T43" fmla="*/ 14 h 21"/>
                    <a:gd name="T44" fmla="*/ 1 w 25"/>
                    <a:gd name="T4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1">
                      <a:moveTo>
                        <a:pt x="1" y="12"/>
                      </a:moveTo>
                      <a:cubicBezTo>
                        <a:pt x="1" y="10"/>
                        <a:pt x="0" y="11"/>
                        <a:pt x="1" y="10"/>
                      </a:cubicBezTo>
                      <a:cubicBezTo>
                        <a:pt x="0" y="9"/>
                        <a:pt x="3" y="9"/>
                        <a:pt x="4" y="7"/>
                      </a:cubicBezTo>
                      <a:cubicBezTo>
                        <a:pt x="3" y="7"/>
                        <a:pt x="2" y="6"/>
                        <a:pt x="3" y="5"/>
                      </a:cubicBezTo>
                      <a:cubicBezTo>
                        <a:pt x="5" y="5"/>
                        <a:pt x="6" y="3"/>
                        <a:pt x="8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9" y="2"/>
                        <a:pt x="11" y="3"/>
                        <a:pt x="13" y="3"/>
                      </a:cubicBezTo>
                      <a:cubicBezTo>
                        <a:pt x="12" y="0"/>
                        <a:pt x="19" y="3"/>
                        <a:pt x="20" y="2"/>
                      </a:cubicBezTo>
                      <a:cubicBezTo>
                        <a:pt x="22" y="4"/>
                        <a:pt x="24" y="6"/>
                        <a:pt x="24" y="9"/>
                      </a:cubicBezTo>
                      <a:cubicBezTo>
                        <a:pt x="25" y="11"/>
                        <a:pt x="23" y="11"/>
                        <a:pt x="23" y="13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2" y="13"/>
                        <a:pt x="22" y="14"/>
                        <a:pt x="22" y="14"/>
                      </a:cubicBezTo>
                      <a:cubicBezTo>
                        <a:pt x="21" y="14"/>
                        <a:pt x="20" y="15"/>
                        <a:pt x="20" y="16"/>
                      </a:cubicBezTo>
                      <a:cubicBezTo>
                        <a:pt x="20" y="17"/>
                        <a:pt x="18" y="18"/>
                        <a:pt x="17" y="18"/>
                      </a:cubicBezTo>
                      <a:cubicBezTo>
                        <a:pt x="17" y="18"/>
                        <a:pt x="17" y="18"/>
                        <a:pt x="17" y="19"/>
                      </a:cubicBezTo>
                      <a:cubicBezTo>
                        <a:pt x="16" y="19"/>
                        <a:pt x="16" y="19"/>
                        <a:pt x="15" y="19"/>
                      </a:cubicBezTo>
                      <a:cubicBezTo>
                        <a:pt x="13" y="20"/>
                        <a:pt x="8" y="21"/>
                        <a:pt x="8" y="21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0"/>
                        <a:pt x="7" y="20"/>
                        <a:pt x="6" y="19"/>
                      </a:cubicBezTo>
                      <a:cubicBezTo>
                        <a:pt x="6" y="18"/>
                        <a:pt x="5" y="19"/>
                        <a:pt x="4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4" y="18"/>
                        <a:pt x="2" y="15"/>
                        <a:pt x="0" y="14"/>
                      </a:cubicBezTo>
                      <a:cubicBezTo>
                        <a:pt x="0" y="14"/>
                        <a:pt x="0" y="13"/>
                        <a:pt x="1" y="1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5" y="1239"/>
                  <a:ext cx="6" cy="6"/>
                </a:xfrm>
                <a:custGeom>
                  <a:avLst/>
                  <a:gdLst>
                    <a:gd name="T0" fmla="*/ 7 w 8"/>
                    <a:gd name="T1" fmla="*/ 2 h 8"/>
                    <a:gd name="T2" fmla="*/ 3 w 8"/>
                    <a:gd name="T3" fmla="*/ 0 h 8"/>
                    <a:gd name="T4" fmla="*/ 1 w 8"/>
                    <a:gd name="T5" fmla="*/ 7 h 8"/>
                    <a:gd name="T6" fmla="*/ 5 w 8"/>
                    <a:gd name="T7" fmla="*/ 8 h 8"/>
                    <a:gd name="T8" fmla="*/ 7 w 8"/>
                    <a:gd name="T9" fmla="*/ 8 h 8"/>
                    <a:gd name="T10" fmla="*/ 7 w 8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8">
                      <a:moveTo>
                        <a:pt x="7" y="2"/>
                      </a:moveTo>
                      <a:cubicBezTo>
                        <a:pt x="6" y="1"/>
                        <a:pt x="5" y="0"/>
                        <a:pt x="3" y="0"/>
                      </a:cubicBezTo>
                      <a:cubicBezTo>
                        <a:pt x="0" y="1"/>
                        <a:pt x="0" y="4"/>
                        <a:pt x="1" y="7"/>
                      </a:cubicBezTo>
                      <a:cubicBezTo>
                        <a:pt x="2" y="8"/>
                        <a:pt x="4" y="8"/>
                        <a:pt x="5" y="8"/>
                      </a:cubicBezTo>
                      <a:cubicBezTo>
                        <a:pt x="6" y="8"/>
                        <a:pt x="6" y="8"/>
                        <a:pt x="7" y="8"/>
                      </a:cubicBezTo>
                      <a:cubicBezTo>
                        <a:pt x="8" y="7"/>
                        <a:pt x="8" y="4"/>
                        <a:pt x="7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1185"/>
                  <a:ext cx="236" cy="216"/>
                </a:xfrm>
                <a:custGeom>
                  <a:avLst/>
                  <a:gdLst>
                    <a:gd name="T0" fmla="*/ 247 w 313"/>
                    <a:gd name="T1" fmla="*/ 24 h 288"/>
                    <a:gd name="T2" fmla="*/ 234 w 313"/>
                    <a:gd name="T3" fmla="*/ 17 h 288"/>
                    <a:gd name="T4" fmla="*/ 192 w 313"/>
                    <a:gd name="T5" fmla="*/ 2 h 288"/>
                    <a:gd name="T6" fmla="*/ 173 w 313"/>
                    <a:gd name="T7" fmla="*/ 2 h 288"/>
                    <a:gd name="T8" fmla="*/ 167 w 313"/>
                    <a:gd name="T9" fmla="*/ 1 h 288"/>
                    <a:gd name="T10" fmla="*/ 122 w 313"/>
                    <a:gd name="T11" fmla="*/ 6 h 288"/>
                    <a:gd name="T12" fmla="*/ 84 w 313"/>
                    <a:gd name="T13" fmla="*/ 20 h 288"/>
                    <a:gd name="T14" fmla="*/ 66 w 313"/>
                    <a:gd name="T15" fmla="*/ 32 h 288"/>
                    <a:gd name="T16" fmla="*/ 50 w 313"/>
                    <a:gd name="T17" fmla="*/ 49 h 288"/>
                    <a:gd name="T18" fmla="*/ 26 w 313"/>
                    <a:gd name="T19" fmla="*/ 187 h 288"/>
                    <a:gd name="T20" fmla="*/ 52 w 313"/>
                    <a:gd name="T21" fmla="*/ 238 h 288"/>
                    <a:gd name="T22" fmla="*/ 95 w 313"/>
                    <a:gd name="T23" fmla="*/ 276 h 288"/>
                    <a:gd name="T24" fmla="*/ 138 w 313"/>
                    <a:gd name="T25" fmla="*/ 285 h 288"/>
                    <a:gd name="T26" fmla="*/ 145 w 313"/>
                    <a:gd name="T27" fmla="*/ 277 h 288"/>
                    <a:gd name="T28" fmla="*/ 146 w 313"/>
                    <a:gd name="T29" fmla="*/ 273 h 288"/>
                    <a:gd name="T30" fmla="*/ 183 w 313"/>
                    <a:gd name="T31" fmla="*/ 269 h 288"/>
                    <a:gd name="T32" fmla="*/ 200 w 313"/>
                    <a:gd name="T33" fmla="*/ 252 h 288"/>
                    <a:gd name="T34" fmla="*/ 225 w 313"/>
                    <a:gd name="T35" fmla="*/ 253 h 288"/>
                    <a:gd name="T36" fmla="*/ 245 w 313"/>
                    <a:gd name="T37" fmla="*/ 237 h 288"/>
                    <a:gd name="T38" fmla="*/ 248 w 313"/>
                    <a:gd name="T39" fmla="*/ 214 h 288"/>
                    <a:gd name="T40" fmla="*/ 249 w 313"/>
                    <a:gd name="T41" fmla="*/ 213 h 288"/>
                    <a:gd name="T42" fmla="*/ 251 w 313"/>
                    <a:gd name="T43" fmla="*/ 213 h 288"/>
                    <a:gd name="T44" fmla="*/ 275 w 313"/>
                    <a:gd name="T45" fmla="*/ 203 h 288"/>
                    <a:gd name="T46" fmla="*/ 286 w 313"/>
                    <a:gd name="T47" fmla="*/ 180 h 288"/>
                    <a:gd name="T48" fmla="*/ 298 w 313"/>
                    <a:gd name="T49" fmla="*/ 176 h 288"/>
                    <a:gd name="T50" fmla="*/ 307 w 313"/>
                    <a:gd name="T51" fmla="*/ 158 h 288"/>
                    <a:gd name="T52" fmla="*/ 311 w 313"/>
                    <a:gd name="T53" fmla="*/ 120 h 288"/>
                    <a:gd name="T54" fmla="*/ 299 w 313"/>
                    <a:gd name="T55" fmla="*/ 81 h 288"/>
                    <a:gd name="T56" fmla="*/ 261 w 313"/>
                    <a:gd name="T57" fmla="*/ 35 h 288"/>
                    <a:gd name="T58" fmla="*/ 247 w 313"/>
                    <a:gd name="T59" fmla="*/ 24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3" h="288">
                      <a:moveTo>
                        <a:pt x="247" y="24"/>
                      </a:moveTo>
                      <a:cubicBezTo>
                        <a:pt x="243" y="21"/>
                        <a:pt x="238" y="20"/>
                        <a:pt x="234" y="17"/>
                      </a:cubicBezTo>
                      <a:cubicBezTo>
                        <a:pt x="221" y="9"/>
                        <a:pt x="208" y="4"/>
                        <a:pt x="192" y="2"/>
                      </a:cubicBezTo>
                      <a:cubicBezTo>
                        <a:pt x="186" y="1"/>
                        <a:pt x="179" y="2"/>
                        <a:pt x="173" y="2"/>
                      </a:cubicBezTo>
                      <a:cubicBezTo>
                        <a:pt x="171" y="1"/>
                        <a:pt x="168" y="1"/>
                        <a:pt x="167" y="1"/>
                      </a:cubicBezTo>
                      <a:cubicBezTo>
                        <a:pt x="152" y="0"/>
                        <a:pt x="137" y="2"/>
                        <a:pt x="122" y="6"/>
                      </a:cubicBezTo>
                      <a:cubicBezTo>
                        <a:pt x="109" y="10"/>
                        <a:pt x="96" y="14"/>
                        <a:pt x="84" y="20"/>
                      </a:cubicBezTo>
                      <a:cubicBezTo>
                        <a:pt x="77" y="23"/>
                        <a:pt x="71" y="27"/>
                        <a:pt x="66" y="32"/>
                      </a:cubicBezTo>
                      <a:cubicBezTo>
                        <a:pt x="60" y="37"/>
                        <a:pt x="55" y="43"/>
                        <a:pt x="50" y="49"/>
                      </a:cubicBezTo>
                      <a:cubicBezTo>
                        <a:pt x="0" y="110"/>
                        <a:pt x="24" y="181"/>
                        <a:pt x="26" y="187"/>
                      </a:cubicBezTo>
                      <a:cubicBezTo>
                        <a:pt x="32" y="205"/>
                        <a:pt x="43" y="222"/>
                        <a:pt x="52" y="238"/>
                      </a:cubicBezTo>
                      <a:cubicBezTo>
                        <a:pt x="62" y="254"/>
                        <a:pt x="80" y="265"/>
                        <a:pt x="95" y="276"/>
                      </a:cubicBezTo>
                      <a:cubicBezTo>
                        <a:pt x="108" y="285"/>
                        <a:pt x="122" y="288"/>
                        <a:pt x="138" y="285"/>
                      </a:cubicBezTo>
                      <a:cubicBezTo>
                        <a:pt x="142" y="284"/>
                        <a:pt x="144" y="281"/>
                        <a:pt x="145" y="277"/>
                      </a:cubicBezTo>
                      <a:cubicBezTo>
                        <a:pt x="145" y="276"/>
                        <a:pt x="145" y="275"/>
                        <a:pt x="146" y="273"/>
                      </a:cubicBezTo>
                      <a:cubicBezTo>
                        <a:pt x="158" y="274"/>
                        <a:pt x="171" y="274"/>
                        <a:pt x="183" y="269"/>
                      </a:cubicBezTo>
                      <a:cubicBezTo>
                        <a:pt x="191" y="265"/>
                        <a:pt x="197" y="261"/>
                        <a:pt x="200" y="252"/>
                      </a:cubicBezTo>
                      <a:cubicBezTo>
                        <a:pt x="208" y="255"/>
                        <a:pt x="216" y="255"/>
                        <a:pt x="225" y="253"/>
                      </a:cubicBezTo>
                      <a:cubicBezTo>
                        <a:pt x="234" y="250"/>
                        <a:pt x="239" y="244"/>
                        <a:pt x="245" y="237"/>
                      </a:cubicBezTo>
                      <a:cubicBezTo>
                        <a:pt x="251" y="230"/>
                        <a:pt x="248" y="221"/>
                        <a:pt x="248" y="214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250" y="213"/>
                        <a:pt x="250" y="213"/>
                        <a:pt x="251" y="213"/>
                      </a:cubicBezTo>
                      <a:cubicBezTo>
                        <a:pt x="261" y="214"/>
                        <a:pt x="269" y="211"/>
                        <a:pt x="275" y="203"/>
                      </a:cubicBezTo>
                      <a:cubicBezTo>
                        <a:pt x="281" y="196"/>
                        <a:pt x="285" y="189"/>
                        <a:pt x="286" y="180"/>
                      </a:cubicBezTo>
                      <a:cubicBezTo>
                        <a:pt x="292" y="182"/>
                        <a:pt x="295" y="181"/>
                        <a:pt x="298" y="176"/>
                      </a:cubicBezTo>
                      <a:cubicBezTo>
                        <a:pt x="302" y="170"/>
                        <a:pt x="305" y="164"/>
                        <a:pt x="307" y="158"/>
                      </a:cubicBezTo>
                      <a:cubicBezTo>
                        <a:pt x="312" y="145"/>
                        <a:pt x="313" y="133"/>
                        <a:pt x="311" y="120"/>
                      </a:cubicBezTo>
                      <a:cubicBezTo>
                        <a:pt x="310" y="106"/>
                        <a:pt x="306" y="93"/>
                        <a:pt x="299" y="81"/>
                      </a:cubicBezTo>
                      <a:cubicBezTo>
                        <a:pt x="289" y="64"/>
                        <a:pt x="276" y="48"/>
                        <a:pt x="261" y="35"/>
                      </a:cubicBezTo>
                      <a:cubicBezTo>
                        <a:pt x="257" y="31"/>
                        <a:pt x="252" y="27"/>
                        <a:pt x="247" y="2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5" y="1232"/>
                  <a:ext cx="111" cy="166"/>
                </a:xfrm>
                <a:custGeom>
                  <a:avLst/>
                  <a:gdLst>
                    <a:gd name="T0" fmla="*/ 48 w 147"/>
                    <a:gd name="T1" fmla="*/ 1 h 222"/>
                    <a:gd name="T2" fmla="*/ 48 w 147"/>
                    <a:gd name="T3" fmla="*/ 1 h 222"/>
                    <a:gd name="T4" fmla="*/ 48 w 147"/>
                    <a:gd name="T5" fmla="*/ 2 h 222"/>
                    <a:gd name="T6" fmla="*/ 48 w 147"/>
                    <a:gd name="T7" fmla="*/ 7 h 222"/>
                    <a:gd name="T8" fmla="*/ 48 w 147"/>
                    <a:gd name="T9" fmla="*/ 7 h 222"/>
                    <a:gd name="T10" fmla="*/ 47 w 147"/>
                    <a:gd name="T11" fmla="*/ 8 h 222"/>
                    <a:gd name="T12" fmla="*/ 47 w 147"/>
                    <a:gd name="T13" fmla="*/ 9 h 222"/>
                    <a:gd name="T14" fmla="*/ 45 w 147"/>
                    <a:gd name="T15" fmla="*/ 16 h 222"/>
                    <a:gd name="T16" fmla="*/ 41 w 147"/>
                    <a:gd name="T17" fmla="*/ 48 h 222"/>
                    <a:gd name="T18" fmla="*/ 51 w 147"/>
                    <a:gd name="T19" fmla="*/ 92 h 222"/>
                    <a:gd name="T20" fmla="*/ 67 w 147"/>
                    <a:gd name="T21" fmla="*/ 123 h 222"/>
                    <a:gd name="T22" fmla="*/ 105 w 147"/>
                    <a:gd name="T23" fmla="*/ 158 h 222"/>
                    <a:gd name="T24" fmla="*/ 116 w 147"/>
                    <a:gd name="T25" fmla="*/ 163 h 222"/>
                    <a:gd name="T26" fmla="*/ 121 w 147"/>
                    <a:gd name="T27" fmla="*/ 165 h 222"/>
                    <a:gd name="T28" fmla="*/ 122 w 147"/>
                    <a:gd name="T29" fmla="*/ 165 h 222"/>
                    <a:gd name="T30" fmla="*/ 126 w 147"/>
                    <a:gd name="T31" fmla="*/ 170 h 222"/>
                    <a:gd name="T32" fmla="*/ 120 w 147"/>
                    <a:gd name="T33" fmla="*/ 179 h 222"/>
                    <a:gd name="T34" fmla="*/ 111 w 147"/>
                    <a:gd name="T35" fmla="*/ 180 h 222"/>
                    <a:gd name="T36" fmla="*/ 117 w 147"/>
                    <a:gd name="T37" fmla="*/ 182 h 222"/>
                    <a:gd name="T38" fmla="*/ 125 w 147"/>
                    <a:gd name="T39" fmla="*/ 186 h 222"/>
                    <a:gd name="T40" fmla="*/ 127 w 147"/>
                    <a:gd name="T41" fmla="*/ 199 h 222"/>
                    <a:gd name="T42" fmla="*/ 119 w 147"/>
                    <a:gd name="T43" fmla="*/ 208 h 222"/>
                    <a:gd name="T44" fmla="*/ 116 w 147"/>
                    <a:gd name="T45" fmla="*/ 209 h 222"/>
                    <a:gd name="T46" fmla="*/ 115 w 147"/>
                    <a:gd name="T47" fmla="*/ 209 h 222"/>
                    <a:gd name="T48" fmla="*/ 114 w 147"/>
                    <a:gd name="T49" fmla="*/ 209 h 222"/>
                    <a:gd name="T50" fmla="*/ 120 w 147"/>
                    <a:gd name="T51" fmla="*/ 209 h 222"/>
                    <a:gd name="T52" fmla="*/ 128 w 147"/>
                    <a:gd name="T53" fmla="*/ 202 h 222"/>
                    <a:gd name="T54" fmla="*/ 129 w 147"/>
                    <a:gd name="T55" fmla="*/ 198 h 222"/>
                    <a:gd name="T56" fmla="*/ 130 w 147"/>
                    <a:gd name="T57" fmla="*/ 196 h 222"/>
                    <a:gd name="T58" fmla="*/ 130 w 147"/>
                    <a:gd name="T59" fmla="*/ 195 h 222"/>
                    <a:gd name="T60" fmla="*/ 130 w 147"/>
                    <a:gd name="T61" fmla="*/ 195 h 222"/>
                    <a:gd name="T62" fmla="*/ 143 w 147"/>
                    <a:gd name="T63" fmla="*/ 205 h 222"/>
                    <a:gd name="T64" fmla="*/ 143 w 147"/>
                    <a:gd name="T65" fmla="*/ 207 h 222"/>
                    <a:gd name="T66" fmla="*/ 143 w 147"/>
                    <a:gd name="T67" fmla="*/ 207 h 222"/>
                    <a:gd name="T68" fmla="*/ 144 w 147"/>
                    <a:gd name="T69" fmla="*/ 208 h 222"/>
                    <a:gd name="T70" fmla="*/ 147 w 147"/>
                    <a:gd name="T71" fmla="*/ 211 h 222"/>
                    <a:gd name="T72" fmla="*/ 146 w 147"/>
                    <a:gd name="T73" fmla="*/ 216 h 222"/>
                    <a:gd name="T74" fmla="*/ 142 w 147"/>
                    <a:gd name="T75" fmla="*/ 220 h 222"/>
                    <a:gd name="T76" fmla="*/ 141 w 147"/>
                    <a:gd name="T77" fmla="*/ 220 h 222"/>
                    <a:gd name="T78" fmla="*/ 136 w 147"/>
                    <a:gd name="T79" fmla="*/ 222 h 222"/>
                    <a:gd name="T80" fmla="*/ 103 w 147"/>
                    <a:gd name="T81" fmla="*/ 214 h 222"/>
                    <a:gd name="T82" fmla="*/ 60 w 147"/>
                    <a:gd name="T83" fmla="*/ 177 h 222"/>
                    <a:gd name="T84" fmla="*/ 43 w 147"/>
                    <a:gd name="T85" fmla="*/ 9 h 222"/>
                    <a:gd name="T86" fmla="*/ 47 w 147"/>
                    <a:gd name="T87" fmla="*/ 1 h 222"/>
                    <a:gd name="T88" fmla="*/ 48 w 147"/>
                    <a:gd name="T89" fmla="*/ 0 h 222"/>
                    <a:gd name="T90" fmla="*/ 48 w 147"/>
                    <a:gd name="T91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7" h="222">
                      <a:moveTo>
                        <a:pt x="48" y="1"/>
                      </a:move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9"/>
                        <a:pt x="47" y="9"/>
                      </a:cubicBezTo>
                      <a:cubicBezTo>
                        <a:pt x="46" y="11"/>
                        <a:pt x="46" y="14"/>
                        <a:pt x="45" y="16"/>
                      </a:cubicBezTo>
                      <a:cubicBezTo>
                        <a:pt x="43" y="26"/>
                        <a:pt x="41" y="37"/>
                        <a:pt x="41" y="48"/>
                      </a:cubicBezTo>
                      <a:cubicBezTo>
                        <a:pt x="42" y="65"/>
                        <a:pt x="47" y="80"/>
                        <a:pt x="51" y="92"/>
                      </a:cubicBezTo>
                      <a:cubicBezTo>
                        <a:pt x="55" y="103"/>
                        <a:pt x="59" y="114"/>
                        <a:pt x="67" y="123"/>
                      </a:cubicBezTo>
                      <a:cubicBezTo>
                        <a:pt x="76" y="135"/>
                        <a:pt x="89" y="149"/>
                        <a:pt x="105" y="158"/>
                      </a:cubicBezTo>
                      <a:cubicBezTo>
                        <a:pt x="108" y="160"/>
                        <a:pt x="112" y="162"/>
                        <a:pt x="116" y="163"/>
                      </a:cubicBezTo>
                      <a:cubicBezTo>
                        <a:pt x="118" y="163"/>
                        <a:pt x="119" y="164"/>
                        <a:pt x="121" y="165"/>
                      </a:cubicBezTo>
                      <a:cubicBezTo>
                        <a:pt x="121" y="165"/>
                        <a:pt x="122" y="165"/>
                        <a:pt x="122" y="165"/>
                      </a:cubicBezTo>
                      <a:cubicBezTo>
                        <a:pt x="124" y="166"/>
                        <a:pt x="127" y="166"/>
                        <a:pt x="126" y="170"/>
                      </a:cubicBezTo>
                      <a:cubicBezTo>
                        <a:pt x="126" y="174"/>
                        <a:pt x="123" y="178"/>
                        <a:pt x="120" y="179"/>
                      </a:cubicBezTo>
                      <a:cubicBezTo>
                        <a:pt x="120" y="179"/>
                        <a:pt x="115" y="181"/>
                        <a:pt x="111" y="180"/>
                      </a:cubicBezTo>
                      <a:cubicBezTo>
                        <a:pt x="112" y="182"/>
                        <a:pt x="113" y="181"/>
                        <a:pt x="117" y="182"/>
                      </a:cubicBezTo>
                      <a:cubicBezTo>
                        <a:pt x="122" y="182"/>
                        <a:pt x="123" y="183"/>
                        <a:pt x="125" y="186"/>
                      </a:cubicBezTo>
                      <a:cubicBezTo>
                        <a:pt x="127" y="190"/>
                        <a:pt x="129" y="194"/>
                        <a:pt x="127" y="199"/>
                      </a:cubicBezTo>
                      <a:cubicBezTo>
                        <a:pt x="126" y="204"/>
                        <a:pt x="123" y="207"/>
                        <a:pt x="119" y="208"/>
                      </a:cubicBezTo>
                      <a:cubicBezTo>
                        <a:pt x="118" y="209"/>
                        <a:pt x="117" y="209"/>
                        <a:pt x="116" y="209"/>
                      </a:cubicBezTo>
                      <a:cubicBezTo>
                        <a:pt x="116" y="209"/>
                        <a:pt x="115" y="209"/>
                        <a:pt x="115" y="209"/>
                      </a:cubicBezTo>
                      <a:cubicBezTo>
                        <a:pt x="114" y="209"/>
                        <a:pt x="114" y="209"/>
                        <a:pt x="114" y="209"/>
                      </a:cubicBezTo>
                      <a:cubicBezTo>
                        <a:pt x="117" y="210"/>
                        <a:pt x="118" y="210"/>
                        <a:pt x="120" y="209"/>
                      </a:cubicBezTo>
                      <a:cubicBezTo>
                        <a:pt x="124" y="208"/>
                        <a:pt x="127" y="206"/>
                        <a:pt x="128" y="202"/>
                      </a:cubicBezTo>
                      <a:cubicBezTo>
                        <a:pt x="128" y="201"/>
                        <a:pt x="129" y="199"/>
                        <a:pt x="129" y="198"/>
                      </a:cubicBezTo>
                      <a:cubicBezTo>
                        <a:pt x="129" y="197"/>
                        <a:pt x="130" y="196"/>
                        <a:pt x="130" y="196"/>
                      </a:cubicBezTo>
                      <a:cubicBezTo>
                        <a:pt x="130" y="195"/>
                        <a:pt x="130" y="195"/>
                        <a:pt x="130" y="195"/>
                      </a:cubicBezTo>
                      <a:cubicBezTo>
                        <a:pt x="130" y="195"/>
                        <a:pt x="130" y="195"/>
                        <a:pt x="130" y="195"/>
                      </a:cubicBezTo>
                      <a:cubicBezTo>
                        <a:pt x="136" y="197"/>
                        <a:pt x="140" y="201"/>
                        <a:pt x="143" y="205"/>
                      </a:cubicBezTo>
                      <a:cubicBezTo>
                        <a:pt x="144" y="205"/>
                        <a:pt x="143" y="206"/>
                        <a:pt x="143" y="207"/>
                      </a:cubicBezTo>
                      <a:cubicBezTo>
                        <a:pt x="143" y="207"/>
                        <a:pt x="143" y="207"/>
                        <a:pt x="143" y="207"/>
                      </a:cubicBezTo>
                      <a:cubicBezTo>
                        <a:pt x="143" y="208"/>
                        <a:pt x="144" y="208"/>
                        <a:pt x="144" y="208"/>
                      </a:cubicBezTo>
                      <a:cubicBezTo>
                        <a:pt x="145" y="209"/>
                        <a:pt x="146" y="210"/>
                        <a:pt x="147" y="211"/>
                      </a:cubicBezTo>
                      <a:cubicBezTo>
                        <a:pt x="147" y="213"/>
                        <a:pt x="147" y="215"/>
                        <a:pt x="146" y="216"/>
                      </a:cubicBezTo>
                      <a:cubicBezTo>
                        <a:pt x="145" y="218"/>
                        <a:pt x="144" y="219"/>
                        <a:pt x="142" y="220"/>
                      </a:cubicBezTo>
                      <a:cubicBezTo>
                        <a:pt x="141" y="220"/>
                        <a:pt x="141" y="220"/>
                        <a:pt x="141" y="220"/>
                      </a:cubicBezTo>
                      <a:cubicBezTo>
                        <a:pt x="139" y="221"/>
                        <a:pt x="137" y="221"/>
                        <a:pt x="136" y="222"/>
                      </a:cubicBezTo>
                      <a:cubicBezTo>
                        <a:pt x="121" y="222"/>
                        <a:pt x="112" y="219"/>
                        <a:pt x="103" y="214"/>
                      </a:cubicBezTo>
                      <a:cubicBezTo>
                        <a:pt x="86" y="202"/>
                        <a:pt x="71" y="191"/>
                        <a:pt x="60" y="177"/>
                      </a:cubicBezTo>
                      <a:cubicBezTo>
                        <a:pt x="0" y="101"/>
                        <a:pt x="35" y="23"/>
                        <a:pt x="43" y="9"/>
                      </a:cubicBezTo>
                      <a:cubicBezTo>
                        <a:pt x="44" y="6"/>
                        <a:pt x="45" y="4"/>
                        <a:pt x="47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9" y="1279"/>
                  <a:ext cx="123" cy="109"/>
                </a:xfrm>
                <a:custGeom>
                  <a:avLst/>
                  <a:gdLst>
                    <a:gd name="T0" fmla="*/ 143 w 163"/>
                    <a:gd name="T1" fmla="*/ 5 h 146"/>
                    <a:gd name="T2" fmla="*/ 143 w 163"/>
                    <a:gd name="T3" fmla="*/ 23 h 146"/>
                    <a:gd name="T4" fmla="*/ 160 w 163"/>
                    <a:gd name="T5" fmla="*/ 32 h 146"/>
                    <a:gd name="T6" fmla="*/ 161 w 163"/>
                    <a:gd name="T7" fmla="*/ 32 h 146"/>
                    <a:gd name="T8" fmla="*/ 159 w 163"/>
                    <a:gd name="T9" fmla="*/ 37 h 146"/>
                    <a:gd name="T10" fmla="*/ 162 w 163"/>
                    <a:gd name="T11" fmla="*/ 61 h 146"/>
                    <a:gd name="T12" fmla="*/ 140 w 163"/>
                    <a:gd name="T13" fmla="*/ 85 h 146"/>
                    <a:gd name="T14" fmla="*/ 125 w 163"/>
                    <a:gd name="T15" fmla="*/ 84 h 146"/>
                    <a:gd name="T16" fmla="*/ 122 w 163"/>
                    <a:gd name="T17" fmla="*/ 86 h 146"/>
                    <a:gd name="T18" fmla="*/ 120 w 163"/>
                    <a:gd name="T19" fmla="*/ 86 h 146"/>
                    <a:gd name="T20" fmla="*/ 125 w 163"/>
                    <a:gd name="T21" fmla="*/ 105 h 146"/>
                    <a:gd name="T22" fmla="*/ 105 w 163"/>
                    <a:gd name="T23" fmla="*/ 125 h 146"/>
                    <a:gd name="T24" fmla="*/ 70 w 163"/>
                    <a:gd name="T25" fmla="*/ 120 h 146"/>
                    <a:gd name="T26" fmla="*/ 66 w 163"/>
                    <a:gd name="T27" fmla="*/ 117 h 146"/>
                    <a:gd name="T28" fmla="*/ 73 w 163"/>
                    <a:gd name="T29" fmla="*/ 123 h 146"/>
                    <a:gd name="T30" fmla="*/ 73 w 163"/>
                    <a:gd name="T31" fmla="*/ 133 h 146"/>
                    <a:gd name="T32" fmla="*/ 46 w 163"/>
                    <a:gd name="T33" fmla="*/ 146 h 146"/>
                    <a:gd name="T34" fmla="*/ 26 w 163"/>
                    <a:gd name="T35" fmla="*/ 146 h 146"/>
                    <a:gd name="T36" fmla="*/ 7 w 163"/>
                    <a:gd name="T37" fmla="*/ 130 h 146"/>
                    <a:gd name="T38" fmla="*/ 0 w 163"/>
                    <a:gd name="T39" fmla="*/ 118 h 146"/>
                    <a:gd name="T40" fmla="*/ 3 w 163"/>
                    <a:gd name="T41" fmla="*/ 108 h 146"/>
                    <a:gd name="T42" fmla="*/ 4 w 163"/>
                    <a:gd name="T43" fmla="*/ 104 h 146"/>
                    <a:gd name="T44" fmla="*/ 10 w 163"/>
                    <a:gd name="T45" fmla="*/ 103 h 146"/>
                    <a:gd name="T46" fmla="*/ 26 w 163"/>
                    <a:gd name="T47" fmla="*/ 77 h 146"/>
                    <a:gd name="T48" fmla="*/ 27 w 163"/>
                    <a:gd name="T49" fmla="*/ 77 h 146"/>
                    <a:gd name="T50" fmla="*/ 37 w 163"/>
                    <a:gd name="T51" fmla="*/ 81 h 146"/>
                    <a:gd name="T52" fmla="*/ 75 w 163"/>
                    <a:gd name="T53" fmla="*/ 77 h 146"/>
                    <a:gd name="T54" fmla="*/ 82 w 163"/>
                    <a:gd name="T55" fmla="*/ 70 h 146"/>
                    <a:gd name="T56" fmla="*/ 94 w 163"/>
                    <a:gd name="T57" fmla="*/ 44 h 146"/>
                    <a:gd name="T58" fmla="*/ 95 w 163"/>
                    <a:gd name="T59" fmla="*/ 37 h 146"/>
                    <a:gd name="T60" fmla="*/ 94 w 163"/>
                    <a:gd name="T61" fmla="*/ 33 h 146"/>
                    <a:gd name="T62" fmla="*/ 99 w 163"/>
                    <a:gd name="T63" fmla="*/ 34 h 146"/>
                    <a:gd name="T64" fmla="*/ 116 w 163"/>
                    <a:gd name="T65" fmla="*/ 28 h 146"/>
                    <a:gd name="T66" fmla="*/ 132 w 163"/>
                    <a:gd name="T67" fmla="*/ 0 h 146"/>
                    <a:gd name="T68" fmla="*/ 141 w 163"/>
                    <a:gd name="T69" fmla="*/ 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3" h="146">
                      <a:moveTo>
                        <a:pt x="141" y="5"/>
                      </a:moveTo>
                      <a:cubicBezTo>
                        <a:pt x="143" y="5"/>
                        <a:pt x="143" y="5"/>
                        <a:pt x="143" y="5"/>
                      </a:cubicBezTo>
                      <a:cubicBezTo>
                        <a:pt x="142" y="7"/>
                        <a:pt x="142" y="11"/>
                        <a:pt x="142" y="13"/>
                      </a:cubicBezTo>
                      <a:cubicBezTo>
                        <a:pt x="142" y="17"/>
                        <a:pt x="142" y="19"/>
                        <a:pt x="143" y="23"/>
                      </a:cubicBezTo>
                      <a:cubicBezTo>
                        <a:pt x="145" y="30"/>
                        <a:pt x="152" y="32"/>
                        <a:pt x="159" y="31"/>
                      </a:cubicBezTo>
                      <a:cubicBezTo>
                        <a:pt x="159" y="31"/>
                        <a:pt x="159" y="31"/>
                        <a:pt x="160" y="32"/>
                      </a:cubicBezTo>
                      <a:cubicBezTo>
                        <a:pt x="161" y="32"/>
                        <a:pt x="161" y="32"/>
                        <a:pt x="161" y="32"/>
                      </a:cubicBezTo>
                      <a:cubicBezTo>
                        <a:pt x="161" y="32"/>
                        <a:pt x="161" y="32"/>
                        <a:pt x="161" y="32"/>
                      </a:cubicBezTo>
                      <a:cubicBezTo>
                        <a:pt x="161" y="32"/>
                        <a:pt x="161" y="33"/>
                        <a:pt x="160" y="34"/>
                      </a:cubicBezTo>
                      <a:cubicBezTo>
                        <a:pt x="160" y="35"/>
                        <a:pt x="160" y="36"/>
                        <a:pt x="159" y="37"/>
                      </a:cubicBezTo>
                      <a:cubicBezTo>
                        <a:pt x="158" y="42"/>
                        <a:pt x="159" y="46"/>
                        <a:pt x="161" y="49"/>
                      </a:cubicBezTo>
                      <a:cubicBezTo>
                        <a:pt x="163" y="52"/>
                        <a:pt x="163" y="56"/>
                        <a:pt x="162" y="61"/>
                      </a:cubicBezTo>
                      <a:cubicBezTo>
                        <a:pt x="160" y="68"/>
                        <a:pt x="155" y="75"/>
                        <a:pt x="149" y="80"/>
                      </a:cubicBezTo>
                      <a:cubicBezTo>
                        <a:pt x="146" y="83"/>
                        <a:pt x="143" y="84"/>
                        <a:pt x="140" y="85"/>
                      </a:cubicBezTo>
                      <a:cubicBezTo>
                        <a:pt x="137" y="86"/>
                        <a:pt x="133" y="87"/>
                        <a:pt x="128" y="86"/>
                      </a:cubicBezTo>
                      <a:cubicBezTo>
                        <a:pt x="127" y="86"/>
                        <a:pt x="126" y="85"/>
                        <a:pt x="125" y="84"/>
                      </a:cubicBezTo>
                      <a:cubicBezTo>
                        <a:pt x="124" y="84"/>
                        <a:pt x="124" y="84"/>
                        <a:pt x="124" y="84"/>
                      </a:cubicBezTo>
                      <a:cubicBezTo>
                        <a:pt x="124" y="85"/>
                        <a:pt x="123" y="86"/>
                        <a:pt x="122" y="86"/>
                      </a:cubicBezTo>
                      <a:cubicBezTo>
                        <a:pt x="122" y="86"/>
                        <a:pt x="121" y="86"/>
                        <a:pt x="120" y="86"/>
                      </a:cubicBezTo>
                      <a:cubicBezTo>
                        <a:pt x="120" y="86"/>
                        <a:pt x="120" y="86"/>
                        <a:pt x="120" y="86"/>
                      </a:cubicBezTo>
                      <a:cubicBezTo>
                        <a:pt x="125" y="88"/>
                        <a:pt x="125" y="88"/>
                        <a:pt x="125" y="88"/>
                      </a:cubicBezTo>
                      <a:cubicBezTo>
                        <a:pt x="125" y="88"/>
                        <a:pt x="129" y="94"/>
                        <a:pt x="125" y="105"/>
                      </a:cubicBezTo>
                      <a:cubicBezTo>
                        <a:pt x="125" y="105"/>
                        <a:pt x="125" y="105"/>
                        <a:pt x="125" y="105"/>
                      </a:cubicBezTo>
                      <a:cubicBezTo>
                        <a:pt x="121" y="115"/>
                        <a:pt x="114" y="121"/>
                        <a:pt x="105" y="125"/>
                      </a:cubicBezTo>
                      <a:cubicBezTo>
                        <a:pt x="104" y="125"/>
                        <a:pt x="103" y="125"/>
                        <a:pt x="102" y="126"/>
                      </a:cubicBezTo>
                      <a:cubicBezTo>
                        <a:pt x="91" y="129"/>
                        <a:pt x="81" y="127"/>
                        <a:pt x="70" y="120"/>
                      </a:cubicBezTo>
                      <a:cubicBezTo>
                        <a:pt x="70" y="119"/>
                        <a:pt x="70" y="119"/>
                        <a:pt x="70" y="119"/>
                      </a:cubicBezTo>
                      <a:cubicBezTo>
                        <a:pt x="68" y="118"/>
                        <a:pt x="67" y="117"/>
                        <a:pt x="66" y="117"/>
                      </a:cubicBezTo>
                      <a:cubicBezTo>
                        <a:pt x="67" y="119"/>
                        <a:pt x="69" y="121"/>
                        <a:pt x="71" y="122"/>
                      </a:cubicBezTo>
                      <a:cubicBezTo>
                        <a:pt x="72" y="122"/>
                        <a:pt x="72" y="123"/>
                        <a:pt x="73" y="123"/>
                      </a:cubicBezTo>
                      <a:cubicBezTo>
                        <a:pt x="75" y="125"/>
                        <a:pt x="76" y="126"/>
                        <a:pt x="76" y="128"/>
                      </a:cubicBezTo>
                      <a:cubicBezTo>
                        <a:pt x="76" y="130"/>
                        <a:pt x="75" y="131"/>
                        <a:pt x="73" y="133"/>
                      </a:cubicBezTo>
                      <a:cubicBezTo>
                        <a:pt x="68" y="138"/>
                        <a:pt x="62" y="142"/>
                        <a:pt x="55" y="144"/>
                      </a:cubicBezTo>
                      <a:cubicBezTo>
                        <a:pt x="52" y="145"/>
                        <a:pt x="49" y="145"/>
                        <a:pt x="46" y="146"/>
                      </a:cubicBezTo>
                      <a:cubicBezTo>
                        <a:pt x="41" y="146"/>
                        <a:pt x="35" y="146"/>
                        <a:pt x="29" y="146"/>
                      </a:cubicBezTo>
                      <a:cubicBezTo>
                        <a:pt x="28" y="146"/>
                        <a:pt x="27" y="146"/>
                        <a:pt x="26" y="146"/>
                      </a:cubicBezTo>
                      <a:cubicBezTo>
                        <a:pt x="25" y="146"/>
                        <a:pt x="23" y="144"/>
                        <a:pt x="22" y="143"/>
                      </a:cubicBezTo>
                      <a:cubicBezTo>
                        <a:pt x="18" y="137"/>
                        <a:pt x="13" y="133"/>
                        <a:pt x="7" y="130"/>
                      </a:cubicBezTo>
                      <a:cubicBezTo>
                        <a:pt x="5" y="130"/>
                        <a:pt x="4" y="129"/>
                        <a:pt x="4" y="128"/>
                      </a:cubicBezTo>
                      <a:cubicBezTo>
                        <a:pt x="3" y="125"/>
                        <a:pt x="1" y="121"/>
                        <a:pt x="0" y="118"/>
                      </a:cubicBezTo>
                      <a:cubicBezTo>
                        <a:pt x="0" y="117"/>
                        <a:pt x="0" y="116"/>
                        <a:pt x="0" y="116"/>
                      </a:cubicBezTo>
                      <a:cubicBezTo>
                        <a:pt x="1" y="113"/>
                        <a:pt x="2" y="110"/>
                        <a:pt x="3" y="108"/>
                      </a:cubicBezTo>
                      <a:cubicBezTo>
                        <a:pt x="4" y="105"/>
                        <a:pt x="4" y="105"/>
                        <a:pt x="4" y="105"/>
                      </a:cubicBezTo>
                      <a:cubicBezTo>
                        <a:pt x="4" y="104"/>
                        <a:pt x="4" y="104"/>
                        <a:pt x="4" y="104"/>
                      </a:cubicBezTo>
                      <a:cubicBezTo>
                        <a:pt x="5" y="104"/>
                        <a:pt x="6" y="104"/>
                        <a:pt x="7" y="104"/>
                      </a:cubicBezTo>
                      <a:cubicBezTo>
                        <a:pt x="8" y="104"/>
                        <a:pt x="9" y="103"/>
                        <a:pt x="10" y="103"/>
                      </a:cubicBezTo>
                      <a:cubicBezTo>
                        <a:pt x="14" y="102"/>
                        <a:pt x="18" y="100"/>
                        <a:pt x="21" y="96"/>
                      </a:cubicBezTo>
                      <a:cubicBezTo>
                        <a:pt x="24" y="91"/>
                        <a:pt x="27" y="85"/>
                        <a:pt x="26" y="77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8" y="77"/>
                        <a:pt x="29" y="78"/>
                        <a:pt x="31" y="78"/>
                      </a:cubicBezTo>
                      <a:cubicBezTo>
                        <a:pt x="33" y="79"/>
                        <a:pt x="35" y="80"/>
                        <a:pt x="37" y="81"/>
                      </a:cubicBezTo>
                      <a:cubicBezTo>
                        <a:pt x="47" y="84"/>
                        <a:pt x="55" y="84"/>
                        <a:pt x="64" y="82"/>
                      </a:cubicBezTo>
                      <a:cubicBezTo>
                        <a:pt x="68" y="81"/>
                        <a:pt x="71" y="79"/>
                        <a:pt x="75" y="77"/>
                      </a:cubicBezTo>
                      <a:cubicBezTo>
                        <a:pt x="77" y="75"/>
                        <a:pt x="80" y="73"/>
                        <a:pt x="81" y="71"/>
                      </a:cubicBezTo>
                      <a:cubicBezTo>
                        <a:pt x="82" y="70"/>
                        <a:pt x="82" y="70"/>
                        <a:pt x="82" y="70"/>
                      </a:cubicBezTo>
                      <a:cubicBezTo>
                        <a:pt x="85" y="66"/>
                        <a:pt x="89" y="61"/>
                        <a:pt x="91" y="56"/>
                      </a:cubicBezTo>
                      <a:cubicBezTo>
                        <a:pt x="93" y="53"/>
                        <a:pt x="93" y="48"/>
                        <a:pt x="94" y="44"/>
                      </a:cubicBezTo>
                      <a:cubicBezTo>
                        <a:pt x="94" y="44"/>
                        <a:pt x="94" y="43"/>
                        <a:pt x="94" y="42"/>
                      </a:cubicBezTo>
                      <a:cubicBezTo>
                        <a:pt x="95" y="40"/>
                        <a:pt x="95" y="39"/>
                        <a:pt x="95" y="37"/>
                      </a:cubicBezTo>
                      <a:cubicBezTo>
                        <a:pt x="95" y="36"/>
                        <a:pt x="94" y="35"/>
                        <a:pt x="94" y="34"/>
                      </a:cubicBezTo>
                      <a:cubicBezTo>
                        <a:pt x="94" y="33"/>
                        <a:pt x="94" y="33"/>
                        <a:pt x="94" y="33"/>
                      </a:cubicBezTo>
                      <a:cubicBezTo>
                        <a:pt x="94" y="33"/>
                        <a:pt x="96" y="34"/>
                        <a:pt x="96" y="34"/>
                      </a:cubicBezTo>
                      <a:cubicBezTo>
                        <a:pt x="97" y="34"/>
                        <a:pt x="98" y="34"/>
                        <a:pt x="99" y="34"/>
                      </a:cubicBezTo>
                      <a:cubicBezTo>
                        <a:pt x="102" y="34"/>
                        <a:pt x="104" y="34"/>
                        <a:pt x="106" y="34"/>
                      </a:cubicBezTo>
                      <a:cubicBezTo>
                        <a:pt x="110" y="33"/>
                        <a:pt x="113" y="31"/>
                        <a:pt x="116" y="28"/>
                      </a:cubicBezTo>
                      <a:cubicBezTo>
                        <a:pt x="123" y="21"/>
                        <a:pt x="127" y="14"/>
                        <a:pt x="130" y="6"/>
                      </a:cubicBezTo>
                      <a:cubicBezTo>
                        <a:pt x="130" y="5"/>
                        <a:pt x="132" y="0"/>
                        <a:pt x="132" y="0"/>
                      </a:cubicBezTo>
                      <a:cubicBezTo>
                        <a:pt x="137" y="4"/>
                        <a:pt x="137" y="4"/>
                        <a:pt x="137" y="4"/>
                      </a:cubicBezTo>
                      <a:lnTo>
                        <a:pt x="141" y="5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97" y="1179"/>
                  <a:ext cx="156" cy="140"/>
                </a:xfrm>
                <a:custGeom>
                  <a:avLst/>
                  <a:gdLst>
                    <a:gd name="T0" fmla="*/ 12 w 207"/>
                    <a:gd name="T1" fmla="*/ 17 h 187"/>
                    <a:gd name="T2" fmla="*/ 147 w 207"/>
                    <a:gd name="T3" fmla="*/ 38 h 187"/>
                    <a:gd name="T4" fmla="*/ 188 w 207"/>
                    <a:gd name="T5" fmla="*/ 84 h 187"/>
                    <a:gd name="T6" fmla="*/ 203 w 207"/>
                    <a:gd name="T7" fmla="*/ 118 h 187"/>
                    <a:gd name="T8" fmla="*/ 200 w 207"/>
                    <a:gd name="T9" fmla="*/ 166 h 187"/>
                    <a:gd name="T10" fmla="*/ 193 w 207"/>
                    <a:gd name="T11" fmla="*/ 180 h 187"/>
                    <a:gd name="T12" fmla="*/ 187 w 207"/>
                    <a:gd name="T13" fmla="*/ 186 h 187"/>
                    <a:gd name="T14" fmla="*/ 181 w 207"/>
                    <a:gd name="T15" fmla="*/ 184 h 187"/>
                    <a:gd name="T16" fmla="*/ 177 w 207"/>
                    <a:gd name="T17" fmla="*/ 172 h 187"/>
                    <a:gd name="T18" fmla="*/ 183 w 207"/>
                    <a:gd name="T19" fmla="*/ 160 h 187"/>
                    <a:gd name="T20" fmla="*/ 188 w 207"/>
                    <a:gd name="T21" fmla="*/ 155 h 187"/>
                    <a:gd name="T22" fmla="*/ 187 w 207"/>
                    <a:gd name="T23" fmla="*/ 155 h 187"/>
                    <a:gd name="T24" fmla="*/ 185 w 207"/>
                    <a:gd name="T25" fmla="*/ 157 h 187"/>
                    <a:gd name="T26" fmla="*/ 177 w 207"/>
                    <a:gd name="T27" fmla="*/ 161 h 187"/>
                    <a:gd name="T28" fmla="*/ 176 w 207"/>
                    <a:gd name="T29" fmla="*/ 162 h 187"/>
                    <a:gd name="T30" fmla="*/ 166 w 207"/>
                    <a:gd name="T31" fmla="*/ 161 h 187"/>
                    <a:gd name="T32" fmla="*/ 160 w 207"/>
                    <a:gd name="T33" fmla="*/ 139 h 187"/>
                    <a:gd name="T34" fmla="*/ 163 w 207"/>
                    <a:gd name="T35" fmla="*/ 135 h 187"/>
                    <a:gd name="T36" fmla="*/ 166 w 207"/>
                    <a:gd name="T37" fmla="*/ 125 h 187"/>
                    <a:gd name="T38" fmla="*/ 158 w 207"/>
                    <a:gd name="T39" fmla="*/ 135 h 187"/>
                    <a:gd name="T40" fmla="*/ 157 w 207"/>
                    <a:gd name="T41" fmla="*/ 135 h 187"/>
                    <a:gd name="T42" fmla="*/ 152 w 207"/>
                    <a:gd name="T43" fmla="*/ 134 h 187"/>
                    <a:gd name="T44" fmla="*/ 148 w 207"/>
                    <a:gd name="T45" fmla="*/ 128 h 187"/>
                    <a:gd name="T46" fmla="*/ 122 w 207"/>
                    <a:gd name="T47" fmla="*/ 71 h 187"/>
                    <a:gd name="T48" fmla="*/ 106 w 207"/>
                    <a:gd name="T49" fmla="*/ 55 h 187"/>
                    <a:gd name="T50" fmla="*/ 102 w 207"/>
                    <a:gd name="T51" fmla="*/ 50 h 187"/>
                    <a:gd name="T52" fmla="*/ 97 w 207"/>
                    <a:gd name="T53" fmla="*/ 47 h 187"/>
                    <a:gd name="T54" fmla="*/ 90 w 207"/>
                    <a:gd name="T55" fmla="*/ 42 h 187"/>
                    <a:gd name="T56" fmla="*/ 70 w 207"/>
                    <a:gd name="T57" fmla="*/ 31 h 187"/>
                    <a:gd name="T58" fmla="*/ 53 w 207"/>
                    <a:gd name="T59" fmla="*/ 25 h 187"/>
                    <a:gd name="T60" fmla="*/ 49 w 207"/>
                    <a:gd name="T61" fmla="*/ 24 h 187"/>
                    <a:gd name="T62" fmla="*/ 1 w 207"/>
                    <a:gd name="T63" fmla="*/ 22 h 187"/>
                    <a:gd name="T64" fmla="*/ 0 w 207"/>
                    <a:gd name="T65" fmla="*/ 22 h 187"/>
                    <a:gd name="T66" fmla="*/ 1 w 207"/>
                    <a:gd name="T67" fmla="*/ 21 h 187"/>
                    <a:gd name="T68" fmla="*/ 2 w 207"/>
                    <a:gd name="T69" fmla="*/ 20 h 187"/>
                    <a:gd name="T70" fmla="*/ 4 w 207"/>
                    <a:gd name="T71" fmla="*/ 19 h 187"/>
                    <a:gd name="T72" fmla="*/ 6 w 207"/>
                    <a:gd name="T73" fmla="*/ 18 h 187"/>
                    <a:gd name="T74" fmla="*/ 12 w 207"/>
                    <a:gd name="T75" fmla="*/ 1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" h="187">
                      <a:moveTo>
                        <a:pt x="12" y="17"/>
                      </a:moveTo>
                      <a:cubicBezTo>
                        <a:pt x="26" y="13"/>
                        <a:pt x="93" y="0"/>
                        <a:pt x="147" y="38"/>
                      </a:cubicBezTo>
                      <a:cubicBezTo>
                        <a:pt x="163" y="49"/>
                        <a:pt x="176" y="65"/>
                        <a:pt x="188" y="84"/>
                      </a:cubicBezTo>
                      <a:cubicBezTo>
                        <a:pt x="196" y="96"/>
                        <a:pt x="201" y="107"/>
                        <a:pt x="203" y="118"/>
                      </a:cubicBezTo>
                      <a:cubicBezTo>
                        <a:pt x="207" y="134"/>
                        <a:pt x="206" y="151"/>
                        <a:pt x="200" y="166"/>
                      </a:cubicBezTo>
                      <a:cubicBezTo>
                        <a:pt x="198" y="172"/>
                        <a:pt x="193" y="180"/>
                        <a:pt x="193" y="180"/>
                      </a:cubicBezTo>
                      <a:cubicBezTo>
                        <a:pt x="192" y="182"/>
                        <a:pt x="188" y="186"/>
                        <a:pt x="187" y="186"/>
                      </a:cubicBezTo>
                      <a:cubicBezTo>
                        <a:pt x="185" y="187"/>
                        <a:pt x="183" y="186"/>
                        <a:pt x="181" y="184"/>
                      </a:cubicBezTo>
                      <a:cubicBezTo>
                        <a:pt x="178" y="182"/>
                        <a:pt x="176" y="177"/>
                        <a:pt x="177" y="172"/>
                      </a:cubicBezTo>
                      <a:cubicBezTo>
                        <a:pt x="177" y="167"/>
                        <a:pt x="180" y="163"/>
                        <a:pt x="183" y="160"/>
                      </a:cubicBezTo>
                      <a:cubicBezTo>
                        <a:pt x="186" y="157"/>
                        <a:pt x="188" y="154"/>
                        <a:pt x="188" y="155"/>
                      </a:cubicBezTo>
                      <a:cubicBezTo>
                        <a:pt x="187" y="155"/>
                        <a:pt x="187" y="155"/>
                        <a:pt x="187" y="155"/>
                      </a:cubicBezTo>
                      <a:cubicBezTo>
                        <a:pt x="186" y="156"/>
                        <a:pt x="186" y="156"/>
                        <a:pt x="185" y="157"/>
                      </a:cubicBezTo>
                      <a:cubicBezTo>
                        <a:pt x="183" y="158"/>
                        <a:pt x="180" y="160"/>
                        <a:pt x="177" y="161"/>
                      </a:cubicBezTo>
                      <a:cubicBezTo>
                        <a:pt x="177" y="162"/>
                        <a:pt x="176" y="162"/>
                        <a:pt x="176" y="162"/>
                      </a:cubicBezTo>
                      <a:cubicBezTo>
                        <a:pt x="172" y="163"/>
                        <a:pt x="169" y="163"/>
                        <a:pt x="166" y="161"/>
                      </a:cubicBezTo>
                      <a:cubicBezTo>
                        <a:pt x="159" y="156"/>
                        <a:pt x="158" y="146"/>
                        <a:pt x="160" y="139"/>
                      </a:cubicBezTo>
                      <a:cubicBezTo>
                        <a:pt x="160" y="138"/>
                        <a:pt x="162" y="136"/>
                        <a:pt x="163" y="135"/>
                      </a:cubicBezTo>
                      <a:cubicBezTo>
                        <a:pt x="163" y="135"/>
                        <a:pt x="167" y="129"/>
                        <a:pt x="166" y="125"/>
                      </a:cubicBezTo>
                      <a:cubicBezTo>
                        <a:pt x="165" y="133"/>
                        <a:pt x="159" y="134"/>
                        <a:pt x="158" y="135"/>
                      </a:cubicBezTo>
                      <a:cubicBezTo>
                        <a:pt x="158" y="135"/>
                        <a:pt x="158" y="135"/>
                        <a:pt x="157" y="135"/>
                      </a:cubicBezTo>
                      <a:cubicBezTo>
                        <a:pt x="156" y="136"/>
                        <a:pt x="154" y="135"/>
                        <a:pt x="152" y="134"/>
                      </a:cubicBezTo>
                      <a:cubicBezTo>
                        <a:pt x="150" y="133"/>
                        <a:pt x="148" y="130"/>
                        <a:pt x="148" y="128"/>
                      </a:cubicBezTo>
                      <a:cubicBezTo>
                        <a:pt x="146" y="107"/>
                        <a:pt x="137" y="88"/>
                        <a:pt x="122" y="71"/>
                      </a:cubicBezTo>
                      <a:cubicBezTo>
                        <a:pt x="117" y="65"/>
                        <a:pt x="111" y="60"/>
                        <a:pt x="106" y="55"/>
                      </a:cubicBezTo>
                      <a:cubicBezTo>
                        <a:pt x="105" y="53"/>
                        <a:pt x="103" y="52"/>
                        <a:pt x="102" y="50"/>
                      </a:cubicBezTo>
                      <a:cubicBezTo>
                        <a:pt x="100" y="49"/>
                        <a:pt x="99" y="48"/>
                        <a:pt x="97" y="47"/>
                      </a:cubicBezTo>
                      <a:cubicBezTo>
                        <a:pt x="95" y="45"/>
                        <a:pt x="92" y="44"/>
                        <a:pt x="90" y="42"/>
                      </a:cubicBezTo>
                      <a:cubicBezTo>
                        <a:pt x="83" y="39"/>
                        <a:pt x="77" y="34"/>
                        <a:pt x="70" y="31"/>
                      </a:cubicBezTo>
                      <a:cubicBezTo>
                        <a:pt x="65" y="28"/>
                        <a:pt x="58" y="27"/>
                        <a:pt x="53" y="25"/>
                      </a:cubicBezTo>
                      <a:cubicBezTo>
                        <a:pt x="51" y="25"/>
                        <a:pt x="50" y="25"/>
                        <a:pt x="49" y="24"/>
                      </a:cubicBezTo>
                      <a:cubicBezTo>
                        <a:pt x="34" y="20"/>
                        <a:pt x="19" y="20"/>
                        <a:pt x="1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1" y="21"/>
                        <a:pt x="2" y="21"/>
                        <a:pt x="2" y="20"/>
                      </a:cubicBezTo>
                      <a:cubicBezTo>
                        <a:pt x="3" y="20"/>
                        <a:pt x="3" y="19"/>
                        <a:pt x="4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8" y="18"/>
                        <a:pt x="10" y="17"/>
                        <a:pt x="12" y="17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25" y="1338"/>
                  <a:ext cx="49" cy="33"/>
                </a:xfrm>
                <a:custGeom>
                  <a:avLst/>
                  <a:gdLst>
                    <a:gd name="T0" fmla="*/ 8 w 66"/>
                    <a:gd name="T1" fmla="*/ 0 h 44"/>
                    <a:gd name="T2" fmla="*/ 20 w 66"/>
                    <a:gd name="T3" fmla="*/ 4 h 44"/>
                    <a:gd name="T4" fmla="*/ 30 w 66"/>
                    <a:gd name="T5" fmla="*/ 12 h 44"/>
                    <a:gd name="T6" fmla="*/ 22 w 66"/>
                    <a:gd name="T7" fmla="*/ 4 h 44"/>
                    <a:gd name="T8" fmla="*/ 36 w 66"/>
                    <a:gd name="T9" fmla="*/ 9 h 44"/>
                    <a:gd name="T10" fmla="*/ 48 w 66"/>
                    <a:gd name="T11" fmla="*/ 20 h 44"/>
                    <a:gd name="T12" fmla="*/ 48 w 66"/>
                    <a:gd name="T13" fmla="*/ 19 h 44"/>
                    <a:gd name="T14" fmla="*/ 38 w 66"/>
                    <a:gd name="T15" fmla="*/ 5 h 44"/>
                    <a:gd name="T16" fmla="*/ 44 w 66"/>
                    <a:gd name="T17" fmla="*/ 5 h 44"/>
                    <a:gd name="T18" fmla="*/ 45 w 66"/>
                    <a:gd name="T19" fmla="*/ 5 h 44"/>
                    <a:gd name="T20" fmla="*/ 49 w 66"/>
                    <a:gd name="T21" fmla="*/ 7 h 44"/>
                    <a:gd name="T22" fmla="*/ 54 w 66"/>
                    <a:gd name="T23" fmla="*/ 12 h 44"/>
                    <a:gd name="T24" fmla="*/ 52 w 66"/>
                    <a:gd name="T25" fmla="*/ 13 h 44"/>
                    <a:gd name="T26" fmla="*/ 62 w 66"/>
                    <a:gd name="T27" fmla="*/ 20 h 44"/>
                    <a:gd name="T28" fmla="*/ 57 w 66"/>
                    <a:gd name="T29" fmla="*/ 20 h 44"/>
                    <a:gd name="T30" fmla="*/ 46 w 66"/>
                    <a:gd name="T31" fmla="*/ 11 h 44"/>
                    <a:gd name="T32" fmla="*/ 45 w 66"/>
                    <a:gd name="T33" fmla="*/ 11 h 44"/>
                    <a:gd name="T34" fmla="*/ 49 w 66"/>
                    <a:gd name="T35" fmla="*/ 17 h 44"/>
                    <a:gd name="T36" fmla="*/ 54 w 66"/>
                    <a:gd name="T37" fmla="*/ 24 h 44"/>
                    <a:gd name="T38" fmla="*/ 50 w 66"/>
                    <a:gd name="T39" fmla="*/ 22 h 44"/>
                    <a:gd name="T40" fmla="*/ 49 w 66"/>
                    <a:gd name="T41" fmla="*/ 23 h 44"/>
                    <a:gd name="T42" fmla="*/ 66 w 66"/>
                    <a:gd name="T43" fmla="*/ 35 h 44"/>
                    <a:gd name="T44" fmla="*/ 28 w 66"/>
                    <a:gd name="T45" fmla="*/ 14 h 44"/>
                    <a:gd name="T46" fmla="*/ 36 w 66"/>
                    <a:gd name="T47" fmla="*/ 22 h 44"/>
                    <a:gd name="T48" fmla="*/ 44 w 66"/>
                    <a:gd name="T49" fmla="*/ 30 h 44"/>
                    <a:gd name="T50" fmla="*/ 53 w 66"/>
                    <a:gd name="T51" fmla="*/ 37 h 44"/>
                    <a:gd name="T52" fmla="*/ 62 w 66"/>
                    <a:gd name="T53" fmla="*/ 44 h 44"/>
                    <a:gd name="T54" fmla="*/ 61 w 66"/>
                    <a:gd name="T55" fmla="*/ 44 h 44"/>
                    <a:gd name="T56" fmla="*/ 50 w 66"/>
                    <a:gd name="T57" fmla="*/ 38 h 44"/>
                    <a:gd name="T58" fmla="*/ 43 w 66"/>
                    <a:gd name="T59" fmla="*/ 34 h 44"/>
                    <a:gd name="T60" fmla="*/ 40 w 66"/>
                    <a:gd name="T61" fmla="*/ 33 h 44"/>
                    <a:gd name="T62" fmla="*/ 39 w 66"/>
                    <a:gd name="T63" fmla="*/ 34 h 44"/>
                    <a:gd name="T64" fmla="*/ 50 w 66"/>
                    <a:gd name="T65" fmla="*/ 41 h 44"/>
                    <a:gd name="T66" fmla="*/ 38 w 66"/>
                    <a:gd name="T67" fmla="*/ 35 h 44"/>
                    <a:gd name="T68" fmla="*/ 19 w 66"/>
                    <a:gd name="T69" fmla="*/ 27 h 44"/>
                    <a:gd name="T70" fmla="*/ 30 w 66"/>
                    <a:gd name="T71" fmla="*/ 35 h 44"/>
                    <a:gd name="T72" fmla="*/ 28 w 66"/>
                    <a:gd name="T73" fmla="*/ 35 h 44"/>
                    <a:gd name="T74" fmla="*/ 36 w 66"/>
                    <a:gd name="T75" fmla="*/ 40 h 44"/>
                    <a:gd name="T76" fmla="*/ 35 w 66"/>
                    <a:gd name="T77" fmla="*/ 41 h 44"/>
                    <a:gd name="T78" fmla="*/ 0 w 66"/>
                    <a:gd name="T79" fmla="*/ 22 h 44"/>
                    <a:gd name="T80" fmla="*/ 8 w 66"/>
                    <a:gd name="T81" fmla="*/ 0 h 44"/>
                    <a:gd name="T82" fmla="*/ 22 w 66"/>
                    <a:gd name="T83" fmla="*/ 26 h 44"/>
                    <a:gd name="T84" fmla="*/ 7 w 66"/>
                    <a:gd name="T85" fmla="*/ 16 h 44"/>
                    <a:gd name="T86" fmla="*/ 22 w 66"/>
                    <a:gd name="T87" fmla="*/ 26 h 44"/>
                    <a:gd name="T88" fmla="*/ 20 w 66"/>
                    <a:gd name="T89" fmla="*/ 13 h 44"/>
                    <a:gd name="T90" fmla="*/ 19 w 66"/>
                    <a:gd name="T91" fmla="*/ 14 h 44"/>
                    <a:gd name="T92" fmla="*/ 31 w 66"/>
                    <a:gd name="T93" fmla="*/ 23 h 44"/>
                    <a:gd name="T94" fmla="*/ 31 w 66"/>
                    <a:gd name="T95" fmla="*/ 22 h 44"/>
                    <a:gd name="T96" fmla="*/ 20 w 66"/>
                    <a:gd name="T97" fmla="*/ 13 h 44"/>
                    <a:gd name="T98" fmla="*/ 12 w 66"/>
                    <a:gd name="T99" fmla="*/ 3 h 44"/>
                    <a:gd name="T100" fmla="*/ 11 w 66"/>
                    <a:gd name="T101" fmla="*/ 4 h 44"/>
                    <a:gd name="T102" fmla="*/ 17 w 66"/>
                    <a:gd name="T103" fmla="*/ 10 h 44"/>
                    <a:gd name="T104" fmla="*/ 18 w 66"/>
                    <a:gd name="T105" fmla="*/ 9 h 44"/>
                    <a:gd name="T106" fmla="*/ 12 w 66"/>
                    <a:gd name="T107" fmla="*/ 3 h 44"/>
                    <a:gd name="T108" fmla="*/ 15 w 66"/>
                    <a:gd name="T109" fmla="*/ 18 h 44"/>
                    <a:gd name="T110" fmla="*/ 14 w 66"/>
                    <a:gd name="T111" fmla="*/ 19 h 44"/>
                    <a:gd name="T112" fmla="*/ 22 w 66"/>
                    <a:gd name="T113" fmla="*/ 24 h 44"/>
                    <a:gd name="T114" fmla="*/ 23 w 66"/>
                    <a:gd name="T115" fmla="*/ 23 h 44"/>
                    <a:gd name="T116" fmla="*/ 15 w 66"/>
                    <a:gd name="T117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6" h="44">
                      <a:moveTo>
                        <a:pt x="8" y="0"/>
                      </a:moveTo>
                      <a:cubicBezTo>
                        <a:pt x="13" y="0"/>
                        <a:pt x="17" y="2"/>
                        <a:pt x="20" y="4"/>
                      </a:cubicBezTo>
                      <a:cubicBezTo>
                        <a:pt x="24" y="7"/>
                        <a:pt x="27" y="10"/>
                        <a:pt x="30" y="12"/>
                      </a:cubicBezTo>
                      <a:cubicBezTo>
                        <a:pt x="28" y="9"/>
                        <a:pt x="25" y="7"/>
                        <a:pt x="22" y="4"/>
                      </a:cubicBezTo>
                      <a:cubicBezTo>
                        <a:pt x="27" y="5"/>
                        <a:pt x="32" y="4"/>
                        <a:pt x="36" y="9"/>
                      </a:cubicBezTo>
                      <a:cubicBezTo>
                        <a:pt x="39" y="13"/>
                        <a:pt x="44" y="16"/>
                        <a:pt x="48" y="20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5" y="15"/>
                        <a:pt x="42" y="10"/>
                        <a:pt x="38" y="5"/>
                      </a:cubicBezTo>
                      <a:cubicBezTo>
                        <a:pt x="40" y="5"/>
                        <a:pt x="42" y="5"/>
                        <a:pt x="44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8" y="5"/>
                        <a:pt x="48" y="5"/>
                        <a:pt x="49" y="7"/>
                      </a:cubicBezTo>
                      <a:cubicBezTo>
                        <a:pt x="51" y="9"/>
                        <a:pt x="53" y="10"/>
                        <a:pt x="54" y="12"/>
                      </a:cubicBezTo>
                      <a:cubicBezTo>
                        <a:pt x="54" y="12"/>
                        <a:pt x="54" y="13"/>
                        <a:pt x="52" y="13"/>
                      </a:cubicBezTo>
                      <a:cubicBezTo>
                        <a:pt x="56" y="15"/>
                        <a:pt x="59" y="18"/>
                        <a:pt x="62" y="20"/>
                      </a:cubicBezTo>
                      <a:cubicBezTo>
                        <a:pt x="60" y="21"/>
                        <a:pt x="58" y="16"/>
                        <a:pt x="57" y="20"/>
                      </a:cubicBezTo>
                      <a:cubicBezTo>
                        <a:pt x="53" y="17"/>
                        <a:pt x="50" y="14"/>
                        <a:pt x="46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7" y="13"/>
                        <a:pt x="48" y="15"/>
                        <a:pt x="49" y="17"/>
                      </a:cubicBezTo>
                      <a:cubicBezTo>
                        <a:pt x="51" y="19"/>
                        <a:pt x="52" y="21"/>
                        <a:pt x="54" y="24"/>
                      </a:cubicBezTo>
                      <a:cubicBezTo>
                        <a:pt x="52" y="23"/>
                        <a:pt x="51" y="23"/>
                        <a:pt x="50" y="22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55" y="27"/>
                        <a:pt x="60" y="31"/>
                        <a:pt x="66" y="35"/>
                      </a:cubicBezTo>
                      <a:cubicBezTo>
                        <a:pt x="52" y="30"/>
                        <a:pt x="42" y="19"/>
                        <a:pt x="28" y="14"/>
                      </a:cubicBezTo>
                      <a:cubicBezTo>
                        <a:pt x="31" y="17"/>
                        <a:pt x="33" y="20"/>
                        <a:pt x="36" y="22"/>
                      </a:cubicBezTo>
                      <a:cubicBezTo>
                        <a:pt x="38" y="25"/>
                        <a:pt x="41" y="28"/>
                        <a:pt x="44" y="30"/>
                      </a:cubicBezTo>
                      <a:cubicBezTo>
                        <a:pt x="47" y="33"/>
                        <a:pt x="50" y="35"/>
                        <a:pt x="53" y="37"/>
                      </a:cubicBezTo>
                      <a:cubicBezTo>
                        <a:pt x="56" y="40"/>
                        <a:pt x="59" y="42"/>
                        <a:pt x="62" y="44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58" y="42"/>
                        <a:pt x="54" y="40"/>
                        <a:pt x="50" y="38"/>
                      </a:cubicBezTo>
                      <a:cubicBezTo>
                        <a:pt x="48" y="36"/>
                        <a:pt x="45" y="35"/>
                        <a:pt x="43" y="34"/>
                      </a:cubicBezTo>
                      <a:cubicBezTo>
                        <a:pt x="42" y="33"/>
                        <a:pt x="41" y="33"/>
                        <a:pt x="40" y="33"/>
                      </a:cubicBezTo>
                      <a:cubicBezTo>
                        <a:pt x="39" y="34"/>
                        <a:pt x="39" y="34"/>
                        <a:pt x="39" y="34"/>
                      </a:cubicBezTo>
                      <a:cubicBezTo>
                        <a:pt x="43" y="36"/>
                        <a:pt x="47" y="38"/>
                        <a:pt x="50" y="41"/>
                      </a:cubicBezTo>
                      <a:cubicBezTo>
                        <a:pt x="46" y="40"/>
                        <a:pt x="42" y="38"/>
                        <a:pt x="38" y="35"/>
                      </a:cubicBezTo>
                      <a:cubicBezTo>
                        <a:pt x="33" y="30"/>
                        <a:pt x="26" y="27"/>
                        <a:pt x="19" y="27"/>
                      </a:cubicBezTo>
                      <a:cubicBezTo>
                        <a:pt x="22" y="31"/>
                        <a:pt x="26" y="33"/>
                        <a:pt x="30" y="35"/>
                      </a:cubicBezTo>
                      <a:cubicBezTo>
                        <a:pt x="30" y="35"/>
                        <a:pt x="29" y="35"/>
                        <a:pt x="28" y="35"/>
                      </a:cubicBezTo>
                      <a:cubicBezTo>
                        <a:pt x="31" y="37"/>
                        <a:pt x="33" y="39"/>
                        <a:pt x="36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22" y="36"/>
                        <a:pt x="11" y="29"/>
                        <a:pt x="0" y="22"/>
                      </a:cubicBezTo>
                      <a:cubicBezTo>
                        <a:pt x="8" y="13"/>
                        <a:pt x="10" y="7"/>
                        <a:pt x="8" y="0"/>
                      </a:cubicBezTo>
                      <a:moveTo>
                        <a:pt x="22" y="26"/>
                      </a:moveTo>
                      <a:cubicBezTo>
                        <a:pt x="17" y="23"/>
                        <a:pt x="12" y="20"/>
                        <a:pt x="7" y="16"/>
                      </a:cubicBezTo>
                      <a:cubicBezTo>
                        <a:pt x="11" y="22"/>
                        <a:pt x="16" y="24"/>
                        <a:pt x="22" y="26"/>
                      </a:cubicBezTo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23" y="17"/>
                        <a:pt x="27" y="20"/>
                        <a:pt x="31" y="23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28" y="19"/>
                        <a:pt x="24" y="16"/>
                        <a:pt x="20" y="13"/>
                      </a:cubicBezTo>
                      <a:moveTo>
                        <a:pt x="12" y="3"/>
                      </a:move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3" y="6"/>
                        <a:pt x="15" y="8"/>
                        <a:pt x="17" y="1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6" y="7"/>
                        <a:pt x="14" y="5"/>
                        <a:pt x="12" y="3"/>
                      </a:cubicBezTo>
                      <a:moveTo>
                        <a:pt x="15" y="18"/>
                      </a:move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7" y="20"/>
                        <a:pt x="20" y="22"/>
                        <a:pt x="22" y="24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0" y="22"/>
                        <a:pt x="18" y="20"/>
                        <a:pt x="15" y="1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77" y="1302"/>
                  <a:ext cx="31" cy="39"/>
                </a:xfrm>
                <a:custGeom>
                  <a:avLst/>
                  <a:gdLst>
                    <a:gd name="T0" fmla="*/ 16 w 41"/>
                    <a:gd name="T1" fmla="*/ 14 h 52"/>
                    <a:gd name="T2" fmla="*/ 12 w 41"/>
                    <a:gd name="T3" fmla="*/ 5 h 52"/>
                    <a:gd name="T4" fmla="*/ 18 w 41"/>
                    <a:gd name="T5" fmla="*/ 4 h 52"/>
                    <a:gd name="T6" fmla="*/ 23 w 41"/>
                    <a:gd name="T7" fmla="*/ 9 h 52"/>
                    <a:gd name="T8" fmla="*/ 21 w 41"/>
                    <a:gd name="T9" fmla="*/ 4 h 52"/>
                    <a:gd name="T10" fmla="*/ 26 w 41"/>
                    <a:gd name="T11" fmla="*/ 0 h 52"/>
                    <a:gd name="T12" fmla="*/ 32 w 41"/>
                    <a:gd name="T13" fmla="*/ 14 h 52"/>
                    <a:gd name="T14" fmla="*/ 33 w 41"/>
                    <a:gd name="T15" fmla="*/ 19 h 52"/>
                    <a:gd name="T16" fmla="*/ 37 w 41"/>
                    <a:gd name="T17" fmla="*/ 31 h 52"/>
                    <a:gd name="T18" fmla="*/ 39 w 41"/>
                    <a:gd name="T19" fmla="*/ 37 h 52"/>
                    <a:gd name="T20" fmla="*/ 41 w 41"/>
                    <a:gd name="T21" fmla="*/ 44 h 52"/>
                    <a:gd name="T22" fmla="*/ 30 w 41"/>
                    <a:gd name="T23" fmla="*/ 22 h 52"/>
                    <a:gd name="T24" fmla="*/ 28 w 41"/>
                    <a:gd name="T25" fmla="*/ 23 h 52"/>
                    <a:gd name="T26" fmla="*/ 31 w 41"/>
                    <a:gd name="T27" fmla="*/ 30 h 52"/>
                    <a:gd name="T28" fmla="*/ 37 w 41"/>
                    <a:gd name="T29" fmla="*/ 50 h 52"/>
                    <a:gd name="T30" fmla="*/ 37 w 41"/>
                    <a:gd name="T31" fmla="*/ 52 h 52"/>
                    <a:gd name="T32" fmla="*/ 26 w 41"/>
                    <a:gd name="T33" fmla="*/ 31 h 52"/>
                    <a:gd name="T34" fmla="*/ 11 w 41"/>
                    <a:gd name="T35" fmla="*/ 14 h 52"/>
                    <a:gd name="T36" fmla="*/ 17 w 41"/>
                    <a:gd name="T37" fmla="*/ 25 h 52"/>
                    <a:gd name="T38" fmla="*/ 21 w 41"/>
                    <a:gd name="T39" fmla="*/ 36 h 52"/>
                    <a:gd name="T40" fmla="*/ 22 w 41"/>
                    <a:gd name="T41" fmla="*/ 40 h 52"/>
                    <a:gd name="T42" fmla="*/ 26 w 41"/>
                    <a:gd name="T43" fmla="*/ 50 h 52"/>
                    <a:gd name="T44" fmla="*/ 25 w 41"/>
                    <a:gd name="T45" fmla="*/ 50 h 52"/>
                    <a:gd name="T46" fmla="*/ 20 w 41"/>
                    <a:gd name="T47" fmla="*/ 38 h 52"/>
                    <a:gd name="T48" fmla="*/ 19 w 41"/>
                    <a:gd name="T49" fmla="*/ 39 h 52"/>
                    <a:gd name="T50" fmla="*/ 21 w 41"/>
                    <a:gd name="T51" fmla="*/ 43 h 52"/>
                    <a:gd name="T52" fmla="*/ 21 w 41"/>
                    <a:gd name="T53" fmla="*/ 44 h 52"/>
                    <a:gd name="T54" fmla="*/ 18 w 41"/>
                    <a:gd name="T55" fmla="*/ 41 h 52"/>
                    <a:gd name="T56" fmla="*/ 6 w 41"/>
                    <a:gd name="T57" fmla="*/ 23 h 52"/>
                    <a:gd name="T58" fmla="*/ 15 w 41"/>
                    <a:gd name="T59" fmla="*/ 44 h 52"/>
                    <a:gd name="T60" fmla="*/ 15 w 41"/>
                    <a:gd name="T61" fmla="*/ 44 h 52"/>
                    <a:gd name="T62" fmla="*/ 6 w 41"/>
                    <a:gd name="T63" fmla="*/ 33 h 52"/>
                    <a:gd name="T64" fmla="*/ 6 w 41"/>
                    <a:gd name="T65" fmla="*/ 36 h 52"/>
                    <a:gd name="T66" fmla="*/ 8 w 41"/>
                    <a:gd name="T67" fmla="*/ 39 h 52"/>
                    <a:gd name="T68" fmla="*/ 10 w 41"/>
                    <a:gd name="T69" fmla="*/ 46 h 52"/>
                    <a:gd name="T70" fmla="*/ 11 w 41"/>
                    <a:gd name="T71" fmla="*/ 49 h 52"/>
                    <a:gd name="T72" fmla="*/ 10 w 41"/>
                    <a:gd name="T73" fmla="*/ 49 h 52"/>
                    <a:gd name="T74" fmla="*/ 1 w 41"/>
                    <a:gd name="T75" fmla="*/ 34 h 52"/>
                    <a:gd name="T76" fmla="*/ 1 w 41"/>
                    <a:gd name="T77" fmla="*/ 30 h 52"/>
                    <a:gd name="T78" fmla="*/ 4 w 41"/>
                    <a:gd name="T79" fmla="*/ 17 h 52"/>
                    <a:gd name="T80" fmla="*/ 12 w 41"/>
                    <a:gd name="T81" fmla="*/ 28 h 52"/>
                    <a:gd name="T82" fmla="*/ 5 w 41"/>
                    <a:gd name="T83" fmla="*/ 13 h 52"/>
                    <a:gd name="T84" fmla="*/ 7 w 41"/>
                    <a:gd name="T85" fmla="*/ 16 h 52"/>
                    <a:gd name="T86" fmla="*/ 4 w 41"/>
                    <a:gd name="T87" fmla="*/ 6 h 52"/>
                    <a:gd name="T88" fmla="*/ 5 w 41"/>
                    <a:gd name="T89" fmla="*/ 5 h 52"/>
                    <a:gd name="T90" fmla="*/ 7 w 41"/>
                    <a:gd name="T91" fmla="*/ 6 h 52"/>
                    <a:gd name="T92" fmla="*/ 15 w 41"/>
                    <a:gd name="T93" fmla="*/ 14 h 52"/>
                    <a:gd name="T94" fmla="*/ 16 w 41"/>
                    <a:gd name="T95" fmla="*/ 14 h 52"/>
                    <a:gd name="T96" fmla="*/ 25 w 41"/>
                    <a:gd name="T97" fmla="*/ 27 h 52"/>
                    <a:gd name="T98" fmla="*/ 26 w 41"/>
                    <a:gd name="T99" fmla="*/ 26 h 52"/>
                    <a:gd name="T100" fmla="*/ 17 w 41"/>
                    <a:gd name="T101" fmla="*/ 12 h 52"/>
                    <a:gd name="T102" fmla="*/ 25 w 41"/>
                    <a:gd name="T103" fmla="*/ 2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1" h="52">
                      <a:moveTo>
                        <a:pt x="16" y="14"/>
                      </a:moveTo>
                      <a:cubicBezTo>
                        <a:pt x="15" y="11"/>
                        <a:pt x="13" y="8"/>
                        <a:pt x="12" y="5"/>
                      </a:cubicBezTo>
                      <a:cubicBezTo>
                        <a:pt x="14" y="5"/>
                        <a:pt x="17" y="4"/>
                        <a:pt x="18" y="4"/>
                      </a:cubicBezTo>
                      <a:cubicBezTo>
                        <a:pt x="20" y="5"/>
                        <a:pt x="21" y="7"/>
                        <a:pt x="23" y="9"/>
                      </a:cubicBezTo>
                      <a:cubicBezTo>
                        <a:pt x="22" y="7"/>
                        <a:pt x="22" y="6"/>
                        <a:pt x="21" y="4"/>
                      </a:cubicBezTo>
                      <a:cubicBezTo>
                        <a:pt x="23" y="3"/>
                        <a:pt x="24" y="2"/>
                        <a:pt x="26" y="0"/>
                      </a:cubicBezTo>
                      <a:cubicBezTo>
                        <a:pt x="29" y="5"/>
                        <a:pt x="31" y="9"/>
                        <a:pt x="32" y="14"/>
                      </a:cubicBezTo>
                      <a:cubicBezTo>
                        <a:pt x="32" y="16"/>
                        <a:pt x="33" y="17"/>
                        <a:pt x="33" y="19"/>
                      </a:cubicBezTo>
                      <a:cubicBezTo>
                        <a:pt x="35" y="23"/>
                        <a:pt x="36" y="27"/>
                        <a:pt x="37" y="31"/>
                      </a:cubicBezTo>
                      <a:cubicBezTo>
                        <a:pt x="38" y="33"/>
                        <a:pt x="39" y="35"/>
                        <a:pt x="39" y="37"/>
                      </a:cubicBezTo>
                      <a:cubicBezTo>
                        <a:pt x="40" y="39"/>
                        <a:pt x="41" y="41"/>
                        <a:pt x="41" y="44"/>
                      </a:cubicBezTo>
                      <a:cubicBezTo>
                        <a:pt x="37" y="37"/>
                        <a:pt x="33" y="29"/>
                        <a:pt x="30" y="22"/>
                      </a:cubicBezTo>
                      <a:cubicBezTo>
                        <a:pt x="29" y="23"/>
                        <a:pt x="29" y="23"/>
                        <a:pt x="28" y="23"/>
                      </a:cubicBezTo>
                      <a:cubicBezTo>
                        <a:pt x="29" y="25"/>
                        <a:pt x="30" y="27"/>
                        <a:pt x="31" y="30"/>
                      </a:cubicBezTo>
                      <a:cubicBezTo>
                        <a:pt x="33" y="37"/>
                        <a:pt x="35" y="43"/>
                        <a:pt x="37" y="50"/>
                      </a:cubicBezTo>
                      <a:cubicBezTo>
                        <a:pt x="37" y="51"/>
                        <a:pt x="37" y="51"/>
                        <a:pt x="37" y="52"/>
                      </a:cubicBezTo>
                      <a:cubicBezTo>
                        <a:pt x="33" y="45"/>
                        <a:pt x="30" y="38"/>
                        <a:pt x="26" y="31"/>
                      </a:cubicBezTo>
                      <a:cubicBezTo>
                        <a:pt x="22" y="25"/>
                        <a:pt x="17" y="19"/>
                        <a:pt x="11" y="14"/>
                      </a:cubicBezTo>
                      <a:cubicBezTo>
                        <a:pt x="13" y="17"/>
                        <a:pt x="15" y="21"/>
                        <a:pt x="17" y="25"/>
                      </a:cubicBezTo>
                      <a:cubicBezTo>
                        <a:pt x="18" y="28"/>
                        <a:pt x="19" y="32"/>
                        <a:pt x="21" y="36"/>
                      </a:cubicBezTo>
                      <a:cubicBezTo>
                        <a:pt x="21" y="37"/>
                        <a:pt x="22" y="39"/>
                        <a:pt x="22" y="40"/>
                      </a:cubicBezTo>
                      <a:cubicBezTo>
                        <a:pt x="24" y="43"/>
                        <a:pt x="25" y="47"/>
                        <a:pt x="26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3" y="46"/>
                        <a:pt x="21" y="42"/>
                        <a:pt x="20" y="38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0" y="40"/>
                        <a:pt x="20" y="42"/>
                        <a:pt x="21" y="43"/>
                      </a:cubicBez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0" y="43"/>
                        <a:pt x="19" y="42"/>
                        <a:pt x="18" y="41"/>
                      </a:cubicBezTo>
                      <a:cubicBezTo>
                        <a:pt x="14" y="35"/>
                        <a:pt x="10" y="29"/>
                        <a:pt x="6" y="23"/>
                      </a:cubicBezTo>
                      <a:cubicBezTo>
                        <a:pt x="7" y="31"/>
                        <a:pt x="11" y="37"/>
                        <a:pt x="15" y="44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12" y="41"/>
                        <a:pt x="9" y="37"/>
                        <a:pt x="6" y="33"/>
                      </a:cubicBezTo>
                      <a:cubicBezTo>
                        <a:pt x="6" y="34"/>
                        <a:pt x="6" y="35"/>
                        <a:pt x="6" y="36"/>
                      </a:cubicBezTo>
                      <a:cubicBezTo>
                        <a:pt x="7" y="37"/>
                        <a:pt x="8" y="38"/>
                        <a:pt x="8" y="39"/>
                      </a:cubicBezTo>
                      <a:cubicBezTo>
                        <a:pt x="9" y="42"/>
                        <a:pt x="12" y="43"/>
                        <a:pt x="10" y="46"/>
                      </a:cubicBezTo>
                      <a:cubicBezTo>
                        <a:pt x="10" y="47"/>
                        <a:pt x="11" y="48"/>
                        <a:pt x="11" y="49"/>
                      </a:cubicBezTo>
                      <a:cubicBezTo>
                        <a:pt x="10" y="49"/>
                        <a:pt x="10" y="49"/>
                        <a:pt x="10" y="49"/>
                      </a:cubicBezTo>
                      <a:cubicBezTo>
                        <a:pt x="7" y="44"/>
                        <a:pt x="4" y="39"/>
                        <a:pt x="1" y="34"/>
                      </a:cubicBezTo>
                      <a:cubicBezTo>
                        <a:pt x="1" y="33"/>
                        <a:pt x="0" y="31"/>
                        <a:pt x="1" y="30"/>
                      </a:cubicBezTo>
                      <a:cubicBezTo>
                        <a:pt x="3" y="27"/>
                        <a:pt x="4" y="23"/>
                        <a:pt x="4" y="17"/>
                      </a:cubicBezTo>
                      <a:cubicBezTo>
                        <a:pt x="7" y="21"/>
                        <a:pt x="9" y="24"/>
                        <a:pt x="12" y="28"/>
                      </a:cubicBezTo>
                      <a:cubicBezTo>
                        <a:pt x="10" y="22"/>
                        <a:pt x="5" y="20"/>
                        <a:pt x="5" y="13"/>
                      </a:cubicBezTo>
                      <a:cubicBezTo>
                        <a:pt x="6" y="14"/>
                        <a:pt x="7" y="15"/>
                        <a:pt x="7" y="16"/>
                      </a:cubicBezTo>
                      <a:cubicBezTo>
                        <a:pt x="6" y="13"/>
                        <a:pt x="5" y="9"/>
                        <a:pt x="4" y="6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6"/>
                        <a:pt x="7" y="6"/>
                        <a:pt x="7" y="6"/>
                      </a:cubicBezTo>
                      <a:cubicBezTo>
                        <a:pt x="10" y="9"/>
                        <a:pt x="13" y="12"/>
                        <a:pt x="15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moveTo>
                        <a:pt x="25" y="27"/>
                      </a:moveTo>
                      <a:cubicBezTo>
                        <a:pt x="25" y="27"/>
                        <a:pt x="25" y="26"/>
                        <a:pt x="26" y="26"/>
                      </a:cubicBezTo>
                      <a:cubicBezTo>
                        <a:pt x="23" y="21"/>
                        <a:pt x="20" y="17"/>
                        <a:pt x="17" y="12"/>
                      </a:cubicBezTo>
                      <a:cubicBezTo>
                        <a:pt x="17" y="19"/>
                        <a:pt x="23" y="22"/>
                        <a:pt x="25" y="27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14" y="1355"/>
                  <a:ext cx="37" cy="21"/>
                </a:xfrm>
                <a:custGeom>
                  <a:avLst/>
                  <a:gdLst>
                    <a:gd name="T0" fmla="*/ 8 w 49"/>
                    <a:gd name="T1" fmla="*/ 9 h 29"/>
                    <a:gd name="T2" fmla="*/ 24 w 49"/>
                    <a:gd name="T3" fmla="*/ 20 h 29"/>
                    <a:gd name="T4" fmla="*/ 23 w 49"/>
                    <a:gd name="T5" fmla="*/ 21 h 29"/>
                    <a:gd name="T6" fmla="*/ 3 w 49"/>
                    <a:gd name="T7" fmla="*/ 8 h 29"/>
                    <a:gd name="T8" fmla="*/ 3 w 49"/>
                    <a:gd name="T9" fmla="*/ 2 h 29"/>
                    <a:gd name="T10" fmla="*/ 14 w 49"/>
                    <a:gd name="T11" fmla="*/ 4 h 29"/>
                    <a:gd name="T12" fmla="*/ 35 w 49"/>
                    <a:gd name="T13" fmla="*/ 15 h 29"/>
                    <a:gd name="T14" fmla="*/ 36 w 49"/>
                    <a:gd name="T15" fmla="*/ 16 h 29"/>
                    <a:gd name="T16" fmla="*/ 36 w 49"/>
                    <a:gd name="T17" fmla="*/ 17 h 29"/>
                    <a:gd name="T18" fmla="*/ 28 w 49"/>
                    <a:gd name="T19" fmla="*/ 14 h 29"/>
                    <a:gd name="T20" fmla="*/ 21 w 49"/>
                    <a:gd name="T21" fmla="*/ 11 h 29"/>
                    <a:gd name="T22" fmla="*/ 20 w 49"/>
                    <a:gd name="T23" fmla="*/ 12 h 29"/>
                    <a:gd name="T24" fmla="*/ 31 w 49"/>
                    <a:gd name="T25" fmla="*/ 19 h 29"/>
                    <a:gd name="T26" fmla="*/ 39 w 49"/>
                    <a:gd name="T27" fmla="*/ 23 h 29"/>
                    <a:gd name="T28" fmla="*/ 49 w 49"/>
                    <a:gd name="T29" fmla="*/ 29 h 29"/>
                    <a:gd name="T30" fmla="*/ 44 w 49"/>
                    <a:gd name="T31" fmla="*/ 27 h 29"/>
                    <a:gd name="T32" fmla="*/ 14 w 49"/>
                    <a:gd name="T33" fmla="*/ 12 h 29"/>
                    <a:gd name="T34" fmla="*/ 9 w 49"/>
                    <a:gd name="T35" fmla="*/ 9 h 29"/>
                    <a:gd name="T36" fmla="*/ 8 w 49"/>
                    <a:gd name="T37" fmla="*/ 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9" h="29">
                      <a:moveTo>
                        <a:pt x="8" y="9"/>
                      </a:moveTo>
                      <a:cubicBezTo>
                        <a:pt x="13" y="13"/>
                        <a:pt x="19" y="16"/>
                        <a:pt x="24" y="20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16" y="17"/>
                        <a:pt x="9" y="13"/>
                        <a:pt x="3" y="8"/>
                      </a:cubicBezTo>
                      <a:cubicBezTo>
                        <a:pt x="0" y="7"/>
                        <a:pt x="0" y="5"/>
                        <a:pt x="3" y="2"/>
                      </a:cubicBezTo>
                      <a:cubicBezTo>
                        <a:pt x="7" y="0"/>
                        <a:pt x="10" y="2"/>
                        <a:pt x="14" y="4"/>
                      </a:cubicBezTo>
                      <a:cubicBezTo>
                        <a:pt x="21" y="9"/>
                        <a:pt x="28" y="12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3" y="16"/>
                        <a:pt x="31" y="15"/>
                        <a:pt x="28" y="14"/>
                      </a:cubicBezTo>
                      <a:cubicBezTo>
                        <a:pt x="26" y="13"/>
                        <a:pt x="23" y="12"/>
                        <a:pt x="21" y="11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4" y="14"/>
                        <a:pt x="27" y="17"/>
                        <a:pt x="31" y="19"/>
                      </a:cubicBezTo>
                      <a:cubicBezTo>
                        <a:pt x="34" y="20"/>
                        <a:pt x="37" y="21"/>
                        <a:pt x="39" y="23"/>
                      </a:cubicBezTo>
                      <a:cubicBezTo>
                        <a:pt x="42" y="24"/>
                        <a:pt x="45" y="26"/>
                        <a:pt x="49" y="29"/>
                      </a:cubicBezTo>
                      <a:cubicBezTo>
                        <a:pt x="47" y="28"/>
                        <a:pt x="45" y="28"/>
                        <a:pt x="44" y="27"/>
                      </a:cubicBezTo>
                      <a:cubicBezTo>
                        <a:pt x="34" y="22"/>
                        <a:pt x="24" y="17"/>
                        <a:pt x="14" y="12"/>
                      </a:cubicBezTo>
                      <a:cubicBezTo>
                        <a:pt x="13" y="11"/>
                        <a:pt x="11" y="10"/>
                        <a:pt x="9" y="9"/>
                      </a:cubicBezTo>
                      <a:cubicBezTo>
                        <a:pt x="8" y="9"/>
                        <a:pt x="8" y="9"/>
                        <a:pt x="8" y="9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0" y="1328"/>
                  <a:ext cx="20" cy="27"/>
                </a:xfrm>
                <a:custGeom>
                  <a:avLst/>
                  <a:gdLst>
                    <a:gd name="T0" fmla="*/ 8 w 27"/>
                    <a:gd name="T1" fmla="*/ 5 h 37"/>
                    <a:gd name="T2" fmla="*/ 22 w 27"/>
                    <a:gd name="T3" fmla="*/ 29 h 37"/>
                    <a:gd name="T4" fmla="*/ 21 w 27"/>
                    <a:gd name="T5" fmla="*/ 30 h 37"/>
                    <a:gd name="T6" fmla="*/ 11 w 27"/>
                    <a:gd name="T7" fmla="*/ 15 h 37"/>
                    <a:gd name="T8" fmla="*/ 9 w 27"/>
                    <a:gd name="T9" fmla="*/ 16 h 37"/>
                    <a:gd name="T10" fmla="*/ 23 w 27"/>
                    <a:gd name="T11" fmla="*/ 36 h 37"/>
                    <a:gd name="T12" fmla="*/ 23 w 27"/>
                    <a:gd name="T13" fmla="*/ 37 h 37"/>
                    <a:gd name="T14" fmla="*/ 19 w 27"/>
                    <a:gd name="T15" fmla="*/ 33 h 37"/>
                    <a:gd name="T16" fmla="*/ 3 w 27"/>
                    <a:gd name="T17" fmla="*/ 11 h 37"/>
                    <a:gd name="T18" fmla="*/ 5 w 27"/>
                    <a:gd name="T19" fmla="*/ 5 h 37"/>
                    <a:gd name="T20" fmla="*/ 7 w 27"/>
                    <a:gd name="T21" fmla="*/ 8 h 37"/>
                    <a:gd name="T22" fmla="*/ 9 w 27"/>
                    <a:gd name="T23" fmla="*/ 0 h 37"/>
                    <a:gd name="T24" fmla="*/ 27 w 27"/>
                    <a:gd name="T25" fmla="*/ 27 h 37"/>
                    <a:gd name="T26" fmla="*/ 26 w 27"/>
                    <a:gd name="T27" fmla="*/ 28 h 37"/>
                    <a:gd name="T28" fmla="*/ 9 w 27"/>
                    <a:gd name="T29" fmla="*/ 5 h 37"/>
                    <a:gd name="T30" fmla="*/ 8 w 27"/>
                    <a:gd name="T31" fmla="*/ 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37">
                      <a:moveTo>
                        <a:pt x="8" y="5"/>
                      </a:moveTo>
                      <a:cubicBezTo>
                        <a:pt x="13" y="13"/>
                        <a:pt x="18" y="20"/>
                        <a:pt x="22" y="29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17" y="25"/>
                        <a:pt x="14" y="20"/>
                        <a:pt x="11" y="15"/>
                      </a:cubicBezTo>
                      <a:cubicBezTo>
                        <a:pt x="10" y="15"/>
                        <a:pt x="10" y="15"/>
                        <a:pt x="9" y="16"/>
                      </a:cubicBezTo>
                      <a:cubicBezTo>
                        <a:pt x="14" y="22"/>
                        <a:pt x="19" y="29"/>
                        <a:pt x="23" y="36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2" y="35"/>
                        <a:pt x="20" y="34"/>
                        <a:pt x="19" y="33"/>
                      </a:cubicBezTo>
                      <a:cubicBezTo>
                        <a:pt x="14" y="26"/>
                        <a:pt x="8" y="18"/>
                        <a:pt x="3" y="11"/>
                      </a:cubicBezTo>
                      <a:cubicBezTo>
                        <a:pt x="0" y="8"/>
                        <a:pt x="0" y="8"/>
                        <a:pt x="5" y="5"/>
                      </a:cubicBezTo>
                      <a:cubicBezTo>
                        <a:pt x="5" y="6"/>
                        <a:pt x="6" y="7"/>
                        <a:pt x="7" y="8"/>
                      </a:cubicBezTo>
                      <a:cubicBezTo>
                        <a:pt x="4" y="5"/>
                        <a:pt x="7" y="3"/>
                        <a:pt x="9" y="0"/>
                      </a:cubicBezTo>
                      <a:cubicBezTo>
                        <a:pt x="15" y="9"/>
                        <a:pt x="21" y="18"/>
                        <a:pt x="27" y="27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1" y="20"/>
                        <a:pt x="15" y="12"/>
                        <a:pt x="9" y="5"/>
                      </a:cubicBezTo>
                      <a:cubicBezTo>
                        <a:pt x="8" y="5"/>
                        <a:pt x="8" y="5"/>
                        <a:pt x="8" y="5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12" y="1361"/>
                  <a:ext cx="35" cy="22"/>
                </a:xfrm>
                <a:custGeom>
                  <a:avLst/>
                  <a:gdLst>
                    <a:gd name="T0" fmla="*/ 0 w 47"/>
                    <a:gd name="T1" fmla="*/ 5 h 29"/>
                    <a:gd name="T2" fmla="*/ 2 w 47"/>
                    <a:gd name="T3" fmla="*/ 2 h 29"/>
                    <a:gd name="T4" fmla="*/ 5 w 47"/>
                    <a:gd name="T5" fmla="*/ 1 h 29"/>
                    <a:gd name="T6" fmla="*/ 13 w 47"/>
                    <a:gd name="T7" fmla="*/ 6 h 29"/>
                    <a:gd name="T8" fmla="*/ 15 w 47"/>
                    <a:gd name="T9" fmla="*/ 9 h 29"/>
                    <a:gd name="T10" fmla="*/ 30 w 47"/>
                    <a:gd name="T11" fmla="*/ 18 h 29"/>
                    <a:gd name="T12" fmla="*/ 29 w 47"/>
                    <a:gd name="T13" fmla="*/ 18 h 29"/>
                    <a:gd name="T14" fmla="*/ 28 w 47"/>
                    <a:gd name="T15" fmla="*/ 19 h 29"/>
                    <a:gd name="T16" fmla="*/ 47 w 47"/>
                    <a:gd name="T17" fmla="*/ 28 h 29"/>
                    <a:gd name="T18" fmla="*/ 22 w 47"/>
                    <a:gd name="T19" fmla="*/ 20 h 29"/>
                    <a:gd name="T20" fmla="*/ 0 w 47"/>
                    <a:gd name="T21" fmla="*/ 5 h 29"/>
                    <a:gd name="T22" fmla="*/ 33 w 47"/>
                    <a:gd name="T23" fmla="*/ 24 h 29"/>
                    <a:gd name="T24" fmla="*/ 34 w 47"/>
                    <a:gd name="T25" fmla="*/ 23 h 29"/>
                    <a:gd name="T26" fmla="*/ 12 w 47"/>
                    <a:gd name="T27" fmla="*/ 12 h 29"/>
                    <a:gd name="T28" fmla="*/ 12 w 47"/>
                    <a:gd name="T29" fmla="*/ 13 h 29"/>
                    <a:gd name="T30" fmla="*/ 33 w 47"/>
                    <a:gd name="T31" fmla="*/ 2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7" h="29">
                      <a:moveTo>
                        <a:pt x="0" y="5"/>
                      </a:moveTo>
                      <a:cubicBezTo>
                        <a:pt x="1" y="4"/>
                        <a:pt x="2" y="3"/>
                        <a:pt x="2" y="2"/>
                      </a:cubicBez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8" y="3"/>
                        <a:pt x="11" y="5"/>
                        <a:pt x="13" y="6"/>
                      </a:cubicBezTo>
                      <a:cubicBezTo>
                        <a:pt x="14" y="7"/>
                        <a:pt x="14" y="8"/>
                        <a:pt x="15" y="9"/>
                      </a:cubicBezTo>
                      <a:cubicBezTo>
                        <a:pt x="20" y="12"/>
                        <a:pt x="25" y="15"/>
                        <a:pt x="30" y="18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35" y="22"/>
                        <a:pt x="41" y="25"/>
                        <a:pt x="47" y="28"/>
                      </a:cubicBezTo>
                      <a:cubicBezTo>
                        <a:pt x="45" y="29"/>
                        <a:pt x="29" y="24"/>
                        <a:pt x="22" y="20"/>
                      </a:cubicBezTo>
                      <a:cubicBezTo>
                        <a:pt x="14" y="16"/>
                        <a:pt x="6" y="11"/>
                        <a:pt x="0" y="5"/>
                      </a:cubicBezTo>
                      <a:moveTo>
                        <a:pt x="33" y="24"/>
                      </a:move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26" y="20"/>
                        <a:pt x="20" y="14"/>
                        <a:pt x="12" y="12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9" y="17"/>
                        <a:pt x="26" y="20"/>
                        <a:pt x="33" y="24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61" y="1335"/>
                  <a:ext cx="22" cy="21"/>
                </a:xfrm>
                <a:custGeom>
                  <a:avLst/>
                  <a:gdLst>
                    <a:gd name="T0" fmla="*/ 0 w 30"/>
                    <a:gd name="T1" fmla="*/ 8 h 28"/>
                    <a:gd name="T2" fmla="*/ 7 w 30"/>
                    <a:gd name="T3" fmla="*/ 7 h 28"/>
                    <a:gd name="T4" fmla="*/ 11 w 30"/>
                    <a:gd name="T5" fmla="*/ 9 h 28"/>
                    <a:gd name="T6" fmla="*/ 11 w 30"/>
                    <a:gd name="T7" fmla="*/ 9 h 28"/>
                    <a:gd name="T8" fmla="*/ 7 w 30"/>
                    <a:gd name="T9" fmla="*/ 3 h 28"/>
                    <a:gd name="T10" fmla="*/ 12 w 30"/>
                    <a:gd name="T11" fmla="*/ 3 h 28"/>
                    <a:gd name="T12" fmla="*/ 27 w 30"/>
                    <a:gd name="T13" fmla="*/ 22 h 28"/>
                    <a:gd name="T14" fmla="*/ 30 w 30"/>
                    <a:gd name="T15" fmla="*/ 28 h 28"/>
                    <a:gd name="T16" fmla="*/ 29 w 30"/>
                    <a:gd name="T17" fmla="*/ 28 h 28"/>
                    <a:gd name="T18" fmla="*/ 23 w 30"/>
                    <a:gd name="T19" fmla="*/ 21 h 28"/>
                    <a:gd name="T20" fmla="*/ 22 w 30"/>
                    <a:gd name="T21" fmla="*/ 22 h 28"/>
                    <a:gd name="T22" fmla="*/ 23 w 30"/>
                    <a:gd name="T23" fmla="*/ 24 h 28"/>
                    <a:gd name="T24" fmla="*/ 15 w 30"/>
                    <a:gd name="T25" fmla="*/ 17 h 28"/>
                    <a:gd name="T26" fmla="*/ 14 w 30"/>
                    <a:gd name="T27" fmla="*/ 18 h 28"/>
                    <a:gd name="T28" fmla="*/ 18 w 30"/>
                    <a:gd name="T29" fmla="*/ 26 h 28"/>
                    <a:gd name="T30" fmla="*/ 18 w 30"/>
                    <a:gd name="T31" fmla="*/ 26 h 28"/>
                    <a:gd name="T32" fmla="*/ 0 w 30"/>
                    <a:gd name="T33" fmla="*/ 8 h 28"/>
                    <a:gd name="T34" fmla="*/ 16 w 30"/>
                    <a:gd name="T35" fmla="*/ 17 h 28"/>
                    <a:gd name="T36" fmla="*/ 17 w 30"/>
                    <a:gd name="T37" fmla="*/ 16 h 28"/>
                    <a:gd name="T38" fmla="*/ 9 w 30"/>
                    <a:gd name="T39" fmla="*/ 9 h 28"/>
                    <a:gd name="T40" fmla="*/ 8 w 30"/>
                    <a:gd name="T41" fmla="*/ 10 h 28"/>
                    <a:gd name="T42" fmla="*/ 16 w 30"/>
                    <a:gd name="T43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0" y="8"/>
                      </a:moveTo>
                      <a:cubicBezTo>
                        <a:pt x="4" y="4"/>
                        <a:pt x="4" y="4"/>
                        <a:pt x="7" y="7"/>
                      </a:cubicBezTo>
                      <a:cubicBezTo>
                        <a:pt x="8" y="8"/>
                        <a:pt x="9" y="8"/>
                        <a:pt x="11" y="9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0" y="7"/>
                        <a:pt x="8" y="5"/>
                        <a:pt x="7" y="3"/>
                      </a:cubicBezTo>
                      <a:cubicBezTo>
                        <a:pt x="10" y="0"/>
                        <a:pt x="10" y="0"/>
                        <a:pt x="12" y="3"/>
                      </a:cubicBezTo>
                      <a:cubicBezTo>
                        <a:pt x="17" y="9"/>
                        <a:pt x="22" y="16"/>
                        <a:pt x="27" y="22"/>
                      </a:cubicBezTo>
                      <a:cubicBezTo>
                        <a:pt x="28" y="24"/>
                        <a:pt x="29" y="26"/>
                        <a:pt x="30" y="28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7" y="26"/>
                        <a:pt x="25" y="24"/>
                        <a:pt x="23" y="21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3"/>
                        <a:pt x="23" y="24"/>
                        <a:pt x="23" y="24"/>
                      </a:cubicBezTo>
                      <a:cubicBezTo>
                        <a:pt x="21" y="22"/>
                        <a:pt x="18" y="20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5" y="20"/>
                        <a:pt x="17" y="23"/>
                        <a:pt x="18" y="26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2" y="20"/>
                        <a:pt x="8" y="12"/>
                        <a:pt x="0" y="8"/>
                      </a:cubicBezTo>
                      <a:moveTo>
                        <a:pt x="16" y="17"/>
                      </a:moveTo>
                      <a:cubicBezTo>
                        <a:pt x="17" y="17"/>
                        <a:pt x="17" y="16"/>
                        <a:pt x="17" y="16"/>
                      </a:cubicBezTo>
                      <a:cubicBezTo>
                        <a:pt x="14" y="14"/>
                        <a:pt x="12" y="12"/>
                        <a:pt x="9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1" y="13"/>
                        <a:pt x="13" y="15"/>
                        <a:pt x="16" y="17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507" y="1279"/>
                  <a:ext cx="16" cy="36"/>
                </a:xfrm>
                <a:custGeom>
                  <a:avLst/>
                  <a:gdLst>
                    <a:gd name="T0" fmla="*/ 1 w 21"/>
                    <a:gd name="T1" fmla="*/ 0 h 48"/>
                    <a:gd name="T2" fmla="*/ 8 w 21"/>
                    <a:gd name="T3" fmla="*/ 12 h 48"/>
                    <a:gd name="T4" fmla="*/ 15 w 21"/>
                    <a:gd name="T5" fmla="*/ 29 h 48"/>
                    <a:gd name="T6" fmla="*/ 15 w 21"/>
                    <a:gd name="T7" fmla="*/ 35 h 48"/>
                    <a:gd name="T8" fmla="*/ 19 w 21"/>
                    <a:gd name="T9" fmla="*/ 43 h 48"/>
                    <a:gd name="T10" fmla="*/ 21 w 21"/>
                    <a:gd name="T11" fmla="*/ 48 h 48"/>
                    <a:gd name="T12" fmla="*/ 20 w 21"/>
                    <a:gd name="T13" fmla="*/ 48 h 48"/>
                    <a:gd name="T14" fmla="*/ 15 w 21"/>
                    <a:gd name="T15" fmla="*/ 37 h 48"/>
                    <a:gd name="T16" fmla="*/ 7 w 21"/>
                    <a:gd name="T17" fmla="*/ 22 h 48"/>
                    <a:gd name="T18" fmla="*/ 0 w 21"/>
                    <a:gd name="T19" fmla="*/ 9 h 48"/>
                    <a:gd name="T20" fmla="*/ 0 w 21"/>
                    <a:gd name="T21" fmla="*/ 5 h 48"/>
                    <a:gd name="T22" fmla="*/ 0 w 21"/>
                    <a:gd name="T23" fmla="*/ 1 h 48"/>
                    <a:gd name="T24" fmla="*/ 1 w 21"/>
                    <a:gd name="T25" fmla="*/ 0 h 48"/>
                    <a:gd name="T26" fmla="*/ 8 w 21"/>
                    <a:gd name="T27" fmla="*/ 21 h 48"/>
                    <a:gd name="T28" fmla="*/ 9 w 21"/>
                    <a:gd name="T29" fmla="*/ 20 h 48"/>
                    <a:gd name="T30" fmla="*/ 4 w 21"/>
                    <a:gd name="T31" fmla="*/ 9 h 48"/>
                    <a:gd name="T32" fmla="*/ 3 w 21"/>
                    <a:gd name="T33" fmla="*/ 10 h 48"/>
                    <a:gd name="T34" fmla="*/ 8 w 21"/>
                    <a:gd name="T35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1" h="48">
                      <a:moveTo>
                        <a:pt x="1" y="0"/>
                      </a:moveTo>
                      <a:cubicBezTo>
                        <a:pt x="3" y="4"/>
                        <a:pt x="6" y="8"/>
                        <a:pt x="8" y="12"/>
                      </a:cubicBezTo>
                      <a:cubicBezTo>
                        <a:pt x="10" y="18"/>
                        <a:pt x="13" y="24"/>
                        <a:pt x="15" y="29"/>
                      </a:cubicBezTo>
                      <a:cubicBezTo>
                        <a:pt x="16" y="31"/>
                        <a:pt x="15" y="33"/>
                        <a:pt x="15" y="35"/>
                      </a:cubicBezTo>
                      <a:cubicBezTo>
                        <a:pt x="16" y="38"/>
                        <a:pt x="18" y="40"/>
                        <a:pt x="19" y="43"/>
                      </a:cubicBezTo>
                      <a:cubicBezTo>
                        <a:pt x="20" y="45"/>
                        <a:pt x="20" y="46"/>
                        <a:pt x="21" y="48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18" y="44"/>
                        <a:pt x="16" y="41"/>
                        <a:pt x="15" y="37"/>
                      </a:cubicBezTo>
                      <a:cubicBezTo>
                        <a:pt x="12" y="32"/>
                        <a:pt x="9" y="27"/>
                        <a:pt x="7" y="22"/>
                      </a:cubicBezTo>
                      <a:cubicBezTo>
                        <a:pt x="5" y="18"/>
                        <a:pt x="2" y="14"/>
                        <a:pt x="0" y="9"/>
                      </a:cubicBezTo>
                      <a:cubicBezTo>
                        <a:pt x="0" y="8"/>
                        <a:pt x="0" y="7"/>
                        <a:pt x="0" y="5"/>
                      </a:cubicBezTo>
                      <a:cubicBezTo>
                        <a:pt x="0" y="4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8" y="21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8" y="17"/>
                        <a:pt x="6" y="13"/>
                        <a:pt x="4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3"/>
                        <a:pt x="7" y="17"/>
                        <a:pt x="8" y="21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04" y="1288"/>
                  <a:ext cx="16" cy="33"/>
                </a:xfrm>
                <a:custGeom>
                  <a:avLst/>
                  <a:gdLst>
                    <a:gd name="T0" fmla="*/ 3 w 21"/>
                    <a:gd name="T1" fmla="*/ 0 h 44"/>
                    <a:gd name="T2" fmla="*/ 12 w 21"/>
                    <a:gd name="T3" fmla="*/ 19 h 44"/>
                    <a:gd name="T4" fmla="*/ 15 w 21"/>
                    <a:gd name="T5" fmla="*/ 26 h 44"/>
                    <a:gd name="T6" fmla="*/ 16 w 21"/>
                    <a:gd name="T7" fmla="*/ 33 h 44"/>
                    <a:gd name="T8" fmla="*/ 19 w 21"/>
                    <a:gd name="T9" fmla="*/ 40 h 44"/>
                    <a:gd name="T10" fmla="*/ 21 w 21"/>
                    <a:gd name="T11" fmla="*/ 44 h 44"/>
                    <a:gd name="T12" fmla="*/ 20 w 21"/>
                    <a:gd name="T13" fmla="*/ 44 h 44"/>
                    <a:gd name="T14" fmla="*/ 16 w 21"/>
                    <a:gd name="T15" fmla="*/ 36 h 44"/>
                    <a:gd name="T16" fmla="*/ 5 w 21"/>
                    <a:gd name="T17" fmla="*/ 16 h 44"/>
                    <a:gd name="T18" fmla="*/ 0 w 21"/>
                    <a:gd name="T19" fmla="*/ 8 h 44"/>
                    <a:gd name="T20" fmla="*/ 0 w 21"/>
                    <a:gd name="T21" fmla="*/ 7 h 44"/>
                    <a:gd name="T22" fmla="*/ 2 w 21"/>
                    <a:gd name="T23" fmla="*/ 0 h 44"/>
                    <a:gd name="T24" fmla="*/ 3 w 21"/>
                    <a:gd name="T2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1" h="44">
                      <a:moveTo>
                        <a:pt x="3" y="0"/>
                      </a:moveTo>
                      <a:cubicBezTo>
                        <a:pt x="6" y="6"/>
                        <a:pt x="9" y="13"/>
                        <a:pt x="12" y="19"/>
                      </a:cubicBezTo>
                      <a:cubicBezTo>
                        <a:pt x="13" y="22"/>
                        <a:pt x="14" y="24"/>
                        <a:pt x="15" y="26"/>
                      </a:cubicBezTo>
                      <a:cubicBezTo>
                        <a:pt x="16" y="28"/>
                        <a:pt x="16" y="30"/>
                        <a:pt x="16" y="33"/>
                      </a:cubicBezTo>
                      <a:cubicBezTo>
                        <a:pt x="16" y="35"/>
                        <a:pt x="18" y="37"/>
                        <a:pt x="19" y="40"/>
                      </a:cubicBezTo>
                      <a:cubicBezTo>
                        <a:pt x="20" y="41"/>
                        <a:pt x="20" y="42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18" y="41"/>
                        <a:pt x="17" y="39"/>
                        <a:pt x="16" y="36"/>
                      </a:cubicBezTo>
                      <a:cubicBezTo>
                        <a:pt x="12" y="29"/>
                        <a:pt x="9" y="23"/>
                        <a:pt x="5" y="16"/>
                      </a:cubicBezTo>
                      <a:cubicBezTo>
                        <a:pt x="4" y="13"/>
                        <a:pt x="2" y="11"/>
                        <a:pt x="0" y="8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5"/>
                        <a:pt x="1" y="2"/>
                        <a:pt x="2" y="0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99" y="1297"/>
                  <a:ext cx="13" cy="25"/>
                </a:xfrm>
                <a:custGeom>
                  <a:avLst/>
                  <a:gdLst>
                    <a:gd name="T0" fmla="*/ 4 w 17"/>
                    <a:gd name="T1" fmla="*/ 0 h 33"/>
                    <a:gd name="T2" fmla="*/ 11 w 17"/>
                    <a:gd name="T3" fmla="*/ 13 h 33"/>
                    <a:gd name="T4" fmla="*/ 17 w 17"/>
                    <a:gd name="T5" fmla="*/ 31 h 33"/>
                    <a:gd name="T6" fmla="*/ 17 w 17"/>
                    <a:gd name="T7" fmla="*/ 33 h 33"/>
                    <a:gd name="T8" fmla="*/ 16 w 17"/>
                    <a:gd name="T9" fmla="*/ 33 h 33"/>
                    <a:gd name="T10" fmla="*/ 15 w 17"/>
                    <a:gd name="T11" fmla="*/ 30 h 33"/>
                    <a:gd name="T12" fmla="*/ 11 w 17"/>
                    <a:gd name="T13" fmla="*/ 26 h 33"/>
                    <a:gd name="T14" fmla="*/ 10 w 17"/>
                    <a:gd name="T15" fmla="*/ 23 h 33"/>
                    <a:gd name="T16" fmla="*/ 3 w 17"/>
                    <a:gd name="T17" fmla="*/ 10 h 33"/>
                    <a:gd name="T18" fmla="*/ 3 w 17"/>
                    <a:gd name="T19" fmla="*/ 9 h 33"/>
                    <a:gd name="T20" fmla="*/ 4 w 17"/>
                    <a:gd name="T2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33">
                      <a:moveTo>
                        <a:pt x="4" y="0"/>
                      </a:moveTo>
                      <a:cubicBezTo>
                        <a:pt x="7" y="5"/>
                        <a:pt x="9" y="9"/>
                        <a:pt x="11" y="13"/>
                      </a:cubicBezTo>
                      <a:cubicBezTo>
                        <a:pt x="13" y="19"/>
                        <a:pt x="15" y="25"/>
                        <a:pt x="17" y="31"/>
                      </a:cubicBezTo>
                      <a:cubicBezTo>
                        <a:pt x="17" y="32"/>
                        <a:pt x="17" y="32"/>
                        <a:pt x="17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2"/>
                        <a:pt x="15" y="31"/>
                        <a:pt x="15" y="30"/>
                      </a:cubicBezTo>
                      <a:cubicBezTo>
                        <a:pt x="14" y="28"/>
                        <a:pt x="14" y="26"/>
                        <a:pt x="11" y="26"/>
                      </a:cubicBezTo>
                      <a:cubicBezTo>
                        <a:pt x="11" y="26"/>
                        <a:pt x="10" y="24"/>
                        <a:pt x="10" y="23"/>
                      </a:cubicBezTo>
                      <a:cubicBezTo>
                        <a:pt x="8" y="19"/>
                        <a:pt x="5" y="14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0" y="6"/>
                        <a:pt x="1" y="3"/>
                        <a:pt x="4" y="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15" y="1374"/>
                  <a:ext cx="13" cy="6"/>
                </a:xfrm>
                <a:custGeom>
                  <a:avLst/>
                  <a:gdLst>
                    <a:gd name="T0" fmla="*/ 17 w 17"/>
                    <a:gd name="T1" fmla="*/ 8 h 8"/>
                    <a:gd name="T2" fmla="*/ 0 w 17"/>
                    <a:gd name="T3" fmla="*/ 1 h 8"/>
                    <a:gd name="T4" fmla="*/ 0 w 17"/>
                    <a:gd name="T5" fmla="*/ 0 h 8"/>
                    <a:gd name="T6" fmla="*/ 2 w 17"/>
                    <a:gd name="T7" fmla="*/ 0 h 8"/>
                    <a:gd name="T8" fmla="*/ 17 w 17"/>
                    <a:gd name="T9" fmla="*/ 7 h 8"/>
                    <a:gd name="T10" fmla="*/ 17 w 17"/>
                    <a:gd name="T1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17" y="8"/>
                      </a:moveTo>
                      <a:cubicBezTo>
                        <a:pt x="10" y="7"/>
                        <a:pt x="5" y="3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7" y="2"/>
                        <a:pt x="12" y="5"/>
                        <a:pt x="17" y="7"/>
                      </a:cubicBezTo>
                      <a:cubicBezTo>
                        <a:pt x="17" y="8"/>
                        <a:pt x="17" y="8"/>
                        <a:pt x="17" y="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66" y="1379"/>
                  <a:ext cx="28" cy="31"/>
                </a:xfrm>
                <a:custGeom>
                  <a:avLst/>
                  <a:gdLst>
                    <a:gd name="T0" fmla="*/ 37 w 37"/>
                    <a:gd name="T1" fmla="*/ 22 h 42"/>
                    <a:gd name="T2" fmla="*/ 10 w 37"/>
                    <a:gd name="T3" fmla="*/ 0 h 42"/>
                    <a:gd name="T4" fmla="*/ 1 w 37"/>
                    <a:gd name="T5" fmla="*/ 13 h 42"/>
                    <a:gd name="T6" fmla="*/ 35 w 37"/>
                    <a:gd name="T7" fmla="*/ 31 h 42"/>
                    <a:gd name="T8" fmla="*/ 37 w 37"/>
                    <a:gd name="T9" fmla="*/ 2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42">
                      <a:moveTo>
                        <a:pt x="37" y="22"/>
                      </a:moveTo>
                      <a:cubicBezTo>
                        <a:pt x="30" y="11"/>
                        <a:pt x="18" y="9"/>
                        <a:pt x="10" y="0"/>
                      </a:cubicBezTo>
                      <a:cubicBezTo>
                        <a:pt x="6" y="3"/>
                        <a:pt x="0" y="8"/>
                        <a:pt x="1" y="13"/>
                      </a:cubicBezTo>
                      <a:cubicBezTo>
                        <a:pt x="2" y="19"/>
                        <a:pt x="27" y="42"/>
                        <a:pt x="35" y="31"/>
                      </a:cubicBezTo>
                      <a:cubicBezTo>
                        <a:pt x="36" y="29"/>
                        <a:pt x="35" y="26"/>
                        <a:pt x="37" y="2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7" y="1367"/>
                  <a:ext cx="28" cy="27"/>
                </a:xfrm>
                <a:custGeom>
                  <a:avLst/>
                  <a:gdLst>
                    <a:gd name="T0" fmla="*/ 37 w 37"/>
                    <a:gd name="T1" fmla="*/ 22 h 36"/>
                    <a:gd name="T2" fmla="*/ 0 w 37"/>
                    <a:gd name="T3" fmla="*/ 13 h 36"/>
                    <a:gd name="T4" fmla="*/ 37 w 37"/>
                    <a:gd name="T5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36">
                      <a:moveTo>
                        <a:pt x="37" y="22"/>
                      </a:moveTo>
                      <a:cubicBezTo>
                        <a:pt x="32" y="12"/>
                        <a:pt x="4" y="0"/>
                        <a:pt x="0" y="13"/>
                      </a:cubicBezTo>
                      <a:cubicBezTo>
                        <a:pt x="5" y="30"/>
                        <a:pt x="30" y="36"/>
                        <a:pt x="37" y="2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1" y="1370"/>
                  <a:ext cx="25" cy="34"/>
                </a:xfrm>
                <a:custGeom>
                  <a:avLst/>
                  <a:gdLst>
                    <a:gd name="T0" fmla="*/ 33 w 33"/>
                    <a:gd name="T1" fmla="*/ 31 h 46"/>
                    <a:gd name="T2" fmla="*/ 18 w 33"/>
                    <a:gd name="T3" fmla="*/ 9 h 46"/>
                    <a:gd name="T4" fmla="*/ 0 w 33"/>
                    <a:gd name="T5" fmla="*/ 11 h 46"/>
                    <a:gd name="T6" fmla="*/ 33 w 33"/>
                    <a:gd name="T7" fmla="*/ 3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46">
                      <a:moveTo>
                        <a:pt x="33" y="31"/>
                      </a:moveTo>
                      <a:cubicBezTo>
                        <a:pt x="33" y="21"/>
                        <a:pt x="24" y="13"/>
                        <a:pt x="18" y="9"/>
                      </a:cubicBezTo>
                      <a:cubicBezTo>
                        <a:pt x="13" y="6"/>
                        <a:pt x="0" y="0"/>
                        <a:pt x="0" y="11"/>
                      </a:cubicBezTo>
                      <a:cubicBezTo>
                        <a:pt x="1" y="21"/>
                        <a:pt x="24" y="46"/>
                        <a:pt x="33" y="3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9" y="1304"/>
                  <a:ext cx="34" cy="84"/>
                </a:xfrm>
                <a:custGeom>
                  <a:avLst/>
                  <a:gdLst>
                    <a:gd name="T0" fmla="*/ 40 w 45"/>
                    <a:gd name="T1" fmla="*/ 113 h 113"/>
                    <a:gd name="T2" fmla="*/ 42 w 45"/>
                    <a:gd name="T3" fmla="*/ 112 h 113"/>
                    <a:gd name="T4" fmla="*/ 0 w 45"/>
                    <a:gd name="T5" fmla="*/ 0 h 113"/>
                    <a:gd name="T6" fmla="*/ 15 w 45"/>
                    <a:gd name="T7" fmla="*/ 36 h 113"/>
                    <a:gd name="T8" fmla="*/ 40 w 45"/>
                    <a:gd name="T9" fmla="*/ 111 h 113"/>
                    <a:gd name="T10" fmla="*/ 40 w 45"/>
                    <a:gd name="T1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13">
                      <a:moveTo>
                        <a:pt x="40" y="113"/>
                      </a:moveTo>
                      <a:cubicBezTo>
                        <a:pt x="41" y="113"/>
                        <a:pt x="41" y="112"/>
                        <a:pt x="42" y="112"/>
                      </a:cubicBezTo>
                      <a:cubicBezTo>
                        <a:pt x="45" y="75"/>
                        <a:pt x="24" y="22"/>
                        <a:pt x="0" y="0"/>
                      </a:cubicBezTo>
                      <a:cubicBezTo>
                        <a:pt x="3" y="11"/>
                        <a:pt x="9" y="23"/>
                        <a:pt x="15" y="36"/>
                      </a:cubicBezTo>
                      <a:cubicBezTo>
                        <a:pt x="26" y="59"/>
                        <a:pt x="40" y="74"/>
                        <a:pt x="40" y="111"/>
                      </a:cubicBezTo>
                      <a:cubicBezTo>
                        <a:pt x="40" y="111"/>
                        <a:pt x="40" y="112"/>
                        <a:pt x="40" y="11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2" y="1299"/>
                  <a:ext cx="48" cy="79"/>
                </a:xfrm>
                <a:custGeom>
                  <a:avLst/>
                  <a:gdLst>
                    <a:gd name="T0" fmla="*/ 61 w 64"/>
                    <a:gd name="T1" fmla="*/ 105 h 105"/>
                    <a:gd name="T2" fmla="*/ 64 w 64"/>
                    <a:gd name="T3" fmla="*/ 100 h 105"/>
                    <a:gd name="T4" fmla="*/ 20 w 64"/>
                    <a:gd name="T5" fmla="*/ 13 h 105"/>
                    <a:gd name="T6" fmla="*/ 0 w 64"/>
                    <a:gd name="T7" fmla="*/ 0 h 105"/>
                    <a:gd name="T8" fmla="*/ 61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61" y="105"/>
                      </a:moveTo>
                      <a:cubicBezTo>
                        <a:pt x="63" y="104"/>
                        <a:pt x="63" y="102"/>
                        <a:pt x="64" y="100"/>
                      </a:cubicBezTo>
                      <a:cubicBezTo>
                        <a:pt x="54" y="66"/>
                        <a:pt x="37" y="41"/>
                        <a:pt x="20" y="13"/>
                      </a:cubicBezTo>
                      <a:cubicBezTo>
                        <a:pt x="13" y="10"/>
                        <a:pt x="9" y="1"/>
                        <a:pt x="0" y="0"/>
                      </a:cubicBezTo>
                      <a:cubicBezTo>
                        <a:pt x="21" y="33"/>
                        <a:pt x="47" y="55"/>
                        <a:pt x="61" y="10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7" y="1286"/>
                  <a:ext cx="62" cy="67"/>
                </a:xfrm>
                <a:custGeom>
                  <a:avLst/>
                  <a:gdLst>
                    <a:gd name="T0" fmla="*/ 83 w 83"/>
                    <a:gd name="T1" fmla="*/ 89 h 90"/>
                    <a:gd name="T2" fmla="*/ 77 w 83"/>
                    <a:gd name="T3" fmla="*/ 90 h 90"/>
                    <a:gd name="T4" fmla="*/ 8 w 83"/>
                    <a:gd name="T5" fmla="*/ 24 h 90"/>
                    <a:gd name="T6" fmla="*/ 1 w 83"/>
                    <a:gd name="T7" fmla="*/ 0 h 90"/>
                    <a:gd name="T8" fmla="*/ 83 w 83"/>
                    <a:gd name="T9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90">
                      <a:moveTo>
                        <a:pt x="83" y="89"/>
                      </a:moveTo>
                      <a:cubicBezTo>
                        <a:pt x="81" y="90"/>
                        <a:pt x="79" y="90"/>
                        <a:pt x="77" y="90"/>
                      </a:cubicBezTo>
                      <a:cubicBezTo>
                        <a:pt x="48" y="71"/>
                        <a:pt x="29" y="48"/>
                        <a:pt x="8" y="24"/>
                      </a:cubicBezTo>
                      <a:cubicBezTo>
                        <a:pt x="7" y="16"/>
                        <a:pt x="0" y="9"/>
                        <a:pt x="1" y="0"/>
                      </a:cubicBezTo>
                      <a:cubicBezTo>
                        <a:pt x="26" y="30"/>
                        <a:pt x="40" y="62"/>
                        <a:pt x="83" y="8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34" y="1299"/>
                  <a:ext cx="30" cy="83"/>
                </a:xfrm>
                <a:custGeom>
                  <a:avLst/>
                  <a:gdLst>
                    <a:gd name="T0" fmla="*/ 29 w 40"/>
                    <a:gd name="T1" fmla="*/ 110 h 110"/>
                    <a:gd name="T2" fmla="*/ 14 w 40"/>
                    <a:gd name="T3" fmla="*/ 14 h 110"/>
                    <a:gd name="T4" fmla="*/ 0 w 40"/>
                    <a:gd name="T5" fmla="*/ 0 h 110"/>
                    <a:gd name="T6" fmla="*/ 29 w 40"/>
                    <a:gd name="T7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110">
                      <a:moveTo>
                        <a:pt x="29" y="110"/>
                      </a:moveTo>
                      <a:cubicBezTo>
                        <a:pt x="40" y="93"/>
                        <a:pt x="32" y="40"/>
                        <a:pt x="14" y="14"/>
                      </a:cubicBezTo>
                      <a:cubicBezTo>
                        <a:pt x="10" y="8"/>
                        <a:pt x="5" y="2"/>
                        <a:pt x="0" y="0"/>
                      </a:cubicBezTo>
                      <a:cubicBezTo>
                        <a:pt x="15" y="33"/>
                        <a:pt x="37" y="64"/>
                        <a:pt x="29" y="11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3" y="1371"/>
                  <a:ext cx="13" cy="20"/>
                </a:xfrm>
                <a:custGeom>
                  <a:avLst/>
                  <a:gdLst>
                    <a:gd name="T0" fmla="*/ 13 w 18"/>
                    <a:gd name="T1" fmla="*/ 26 h 27"/>
                    <a:gd name="T2" fmla="*/ 12 w 18"/>
                    <a:gd name="T3" fmla="*/ 17 h 27"/>
                    <a:gd name="T4" fmla="*/ 18 w 18"/>
                    <a:gd name="T5" fmla="*/ 11 h 27"/>
                    <a:gd name="T6" fmla="*/ 0 w 18"/>
                    <a:gd name="T7" fmla="*/ 8 h 27"/>
                    <a:gd name="T8" fmla="*/ 5 w 18"/>
                    <a:gd name="T9" fmla="*/ 19 h 27"/>
                    <a:gd name="T10" fmla="*/ 13 w 18"/>
                    <a:gd name="T11" fmla="*/ 27 h 27"/>
                    <a:gd name="T12" fmla="*/ 12 w 18"/>
                    <a:gd name="T13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7">
                      <a:moveTo>
                        <a:pt x="13" y="26"/>
                      </a:moveTo>
                      <a:cubicBezTo>
                        <a:pt x="12" y="23"/>
                        <a:pt x="11" y="20"/>
                        <a:pt x="12" y="17"/>
                      </a:cubicBezTo>
                      <a:cubicBezTo>
                        <a:pt x="12" y="14"/>
                        <a:pt x="16" y="11"/>
                        <a:pt x="18" y="11"/>
                      </a:cubicBezTo>
                      <a:cubicBezTo>
                        <a:pt x="15" y="10"/>
                        <a:pt x="2" y="0"/>
                        <a:pt x="0" y="8"/>
                      </a:cubicBezTo>
                      <a:cubicBezTo>
                        <a:pt x="0" y="12"/>
                        <a:pt x="3" y="17"/>
                        <a:pt x="5" y="19"/>
                      </a:cubicBezTo>
                      <a:cubicBezTo>
                        <a:pt x="6" y="21"/>
                        <a:pt x="10" y="27"/>
                        <a:pt x="13" y="27"/>
                      </a:cubicBezTo>
                      <a:cubicBezTo>
                        <a:pt x="12" y="26"/>
                        <a:pt x="12" y="25"/>
                        <a:pt x="12" y="24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68" y="1381"/>
                  <a:ext cx="15" cy="18"/>
                </a:xfrm>
                <a:custGeom>
                  <a:avLst/>
                  <a:gdLst>
                    <a:gd name="T0" fmla="*/ 13 w 20"/>
                    <a:gd name="T1" fmla="*/ 22 h 24"/>
                    <a:gd name="T2" fmla="*/ 11 w 20"/>
                    <a:gd name="T3" fmla="*/ 11 h 24"/>
                    <a:gd name="T4" fmla="*/ 20 w 20"/>
                    <a:gd name="T5" fmla="*/ 9 h 24"/>
                    <a:gd name="T6" fmla="*/ 10 w 20"/>
                    <a:gd name="T7" fmla="*/ 2 h 24"/>
                    <a:gd name="T8" fmla="*/ 0 w 20"/>
                    <a:gd name="T9" fmla="*/ 5 h 24"/>
                    <a:gd name="T10" fmla="*/ 3 w 20"/>
                    <a:gd name="T11" fmla="*/ 16 h 24"/>
                    <a:gd name="T12" fmla="*/ 14 w 20"/>
                    <a:gd name="T13" fmla="*/ 24 h 24"/>
                    <a:gd name="T14" fmla="*/ 12 w 20"/>
                    <a:gd name="T15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4">
                      <a:moveTo>
                        <a:pt x="13" y="22"/>
                      </a:moveTo>
                      <a:cubicBezTo>
                        <a:pt x="11" y="18"/>
                        <a:pt x="7" y="14"/>
                        <a:pt x="11" y="11"/>
                      </a:cubicBezTo>
                      <a:cubicBezTo>
                        <a:pt x="12" y="10"/>
                        <a:pt x="17" y="7"/>
                        <a:pt x="20" y="9"/>
                      </a:cubicBezTo>
                      <a:cubicBezTo>
                        <a:pt x="18" y="6"/>
                        <a:pt x="13" y="3"/>
                        <a:pt x="10" y="2"/>
                      </a:cubicBezTo>
                      <a:cubicBezTo>
                        <a:pt x="7" y="0"/>
                        <a:pt x="1" y="0"/>
                        <a:pt x="0" y="5"/>
                      </a:cubicBezTo>
                      <a:cubicBezTo>
                        <a:pt x="0" y="7"/>
                        <a:pt x="2" y="14"/>
                        <a:pt x="3" y="16"/>
                      </a:cubicBezTo>
                      <a:cubicBezTo>
                        <a:pt x="6" y="18"/>
                        <a:pt x="11" y="23"/>
                        <a:pt x="14" y="24"/>
                      </a:cubicBezTo>
                      <a:cubicBezTo>
                        <a:pt x="14" y="23"/>
                        <a:pt x="13" y="21"/>
                        <a:pt x="12" y="21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9" y="1373"/>
                  <a:ext cx="15" cy="15"/>
                </a:xfrm>
                <a:custGeom>
                  <a:avLst/>
                  <a:gdLst>
                    <a:gd name="T0" fmla="*/ 17 w 21"/>
                    <a:gd name="T1" fmla="*/ 19 h 20"/>
                    <a:gd name="T2" fmla="*/ 13 w 21"/>
                    <a:gd name="T3" fmla="*/ 10 h 20"/>
                    <a:gd name="T4" fmla="*/ 21 w 21"/>
                    <a:gd name="T5" fmla="*/ 5 h 20"/>
                    <a:gd name="T6" fmla="*/ 9 w 21"/>
                    <a:gd name="T7" fmla="*/ 1 h 20"/>
                    <a:gd name="T8" fmla="*/ 1 w 21"/>
                    <a:gd name="T9" fmla="*/ 6 h 20"/>
                    <a:gd name="T10" fmla="*/ 16 w 21"/>
                    <a:gd name="T11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0">
                      <a:moveTo>
                        <a:pt x="17" y="19"/>
                      </a:moveTo>
                      <a:cubicBezTo>
                        <a:pt x="14" y="17"/>
                        <a:pt x="12" y="14"/>
                        <a:pt x="13" y="10"/>
                      </a:cubicBezTo>
                      <a:cubicBezTo>
                        <a:pt x="14" y="6"/>
                        <a:pt x="18" y="7"/>
                        <a:pt x="21" y="5"/>
                      </a:cubicBezTo>
                      <a:cubicBezTo>
                        <a:pt x="18" y="1"/>
                        <a:pt x="13" y="2"/>
                        <a:pt x="9" y="1"/>
                      </a:cubicBezTo>
                      <a:cubicBezTo>
                        <a:pt x="5" y="1"/>
                        <a:pt x="0" y="0"/>
                        <a:pt x="1" y="6"/>
                      </a:cubicBezTo>
                      <a:cubicBezTo>
                        <a:pt x="1" y="13"/>
                        <a:pt x="9" y="20"/>
                        <a:pt x="16" y="19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07" y="1340"/>
                  <a:ext cx="24" cy="32"/>
                </a:xfrm>
                <a:custGeom>
                  <a:avLst/>
                  <a:gdLst>
                    <a:gd name="T0" fmla="*/ 1 w 33"/>
                    <a:gd name="T1" fmla="*/ 33 h 43"/>
                    <a:gd name="T2" fmla="*/ 29 w 33"/>
                    <a:gd name="T3" fmla="*/ 11 h 43"/>
                    <a:gd name="T4" fmla="*/ 1 w 33"/>
                    <a:gd name="T5" fmla="*/ 3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43">
                      <a:moveTo>
                        <a:pt x="1" y="33"/>
                      </a:moveTo>
                      <a:cubicBezTo>
                        <a:pt x="0" y="22"/>
                        <a:pt x="19" y="0"/>
                        <a:pt x="29" y="11"/>
                      </a:cubicBezTo>
                      <a:cubicBezTo>
                        <a:pt x="33" y="27"/>
                        <a:pt x="15" y="43"/>
                        <a:pt x="1" y="3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13" y="1345"/>
                  <a:ext cx="16" cy="17"/>
                </a:xfrm>
                <a:custGeom>
                  <a:avLst/>
                  <a:gdLst>
                    <a:gd name="T0" fmla="*/ 11 w 21"/>
                    <a:gd name="T1" fmla="*/ 23 h 23"/>
                    <a:gd name="T2" fmla="*/ 10 w 21"/>
                    <a:gd name="T3" fmla="*/ 14 h 23"/>
                    <a:gd name="T4" fmla="*/ 0 w 21"/>
                    <a:gd name="T5" fmla="*/ 12 h 23"/>
                    <a:gd name="T6" fmla="*/ 8 w 21"/>
                    <a:gd name="T7" fmla="*/ 4 h 23"/>
                    <a:gd name="T8" fmla="*/ 18 w 21"/>
                    <a:gd name="T9" fmla="*/ 5 h 23"/>
                    <a:gd name="T10" fmla="*/ 12 w 21"/>
                    <a:gd name="T11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3">
                      <a:moveTo>
                        <a:pt x="11" y="23"/>
                      </a:moveTo>
                      <a:cubicBezTo>
                        <a:pt x="12" y="20"/>
                        <a:pt x="13" y="16"/>
                        <a:pt x="10" y="14"/>
                      </a:cubicBezTo>
                      <a:cubicBezTo>
                        <a:pt x="6" y="10"/>
                        <a:pt x="3" y="13"/>
                        <a:pt x="0" y="12"/>
                      </a:cubicBezTo>
                      <a:cubicBezTo>
                        <a:pt x="0" y="7"/>
                        <a:pt x="5" y="6"/>
                        <a:pt x="8" y="4"/>
                      </a:cubicBezTo>
                      <a:cubicBezTo>
                        <a:pt x="12" y="2"/>
                        <a:pt x="16" y="0"/>
                        <a:pt x="18" y="5"/>
                      </a:cubicBezTo>
                      <a:cubicBezTo>
                        <a:pt x="21" y="12"/>
                        <a:pt x="18" y="20"/>
                        <a:pt x="12" y="23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46" y="1196"/>
                  <a:ext cx="162" cy="159"/>
                </a:xfrm>
                <a:custGeom>
                  <a:avLst/>
                  <a:gdLst>
                    <a:gd name="T0" fmla="*/ 56 w 215"/>
                    <a:gd name="T1" fmla="*/ 5 h 213"/>
                    <a:gd name="T2" fmla="*/ 58 w 215"/>
                    <a:gd name="T3" fmla="*/ 4 h 213"/>
                    <a:gd name="T4" fmla="*/ 88 w 215"/>
                    <a:gd name="T5" fmla="*/ 0 h 213"/>
                    <a:gd name="T6" fmla="*/ 131 w 215"/>
                    <a:gd name="T7" fmla="*/ 8 h 213"/>
                    <a:gd name="T8" fmla="*/ 160 w 215"/>
                    <a:gd name="T9" fmla="*/ 24 h 213"/>
                    <a:gd name="T10" fmla="*/ 196 w 215"/>
                    <a:gd name="T11" fmla="*/ 59 h 213"/>
                    <a:gd name="T12" fmla="*/ 213 w 215"/>
                    <a:gd name="T13" fmla="*/ 99 h 213"/>
                    <a:gd name="T14" fmla="*/ 196 w 215"/>
                    <a:gd name="T15" fmla="*/ 140 h 213"/>
                    <a:gd name="T16" fmla="*/ 189 w 215"/>
                    <a:gd name="T17" fmla="*/ 144 h 213"/>
                    <a:gd name="T18" fmla="*/ 184 w 215"/>
                    <a:gd name="T19" fmla="*/ 144 h 213"/>
                    <a:gd name="T20" fmla="*/ 177 w 215"/>
                    <a:gd name="T21" fmla="*/ 138 h 213"/>
                    <a:gd name="T22" fmla="*/ 175 w 215"/>
                    <a:gd name="T23" fmla="*/ 131 h 213"/>
                    <a:gd name="T24" fmla="*/ 173 w 215"/>
                    <a:gd name="T25" fmla="*/ 130 h 213"/>
                    <a:gd name="T26" fmla="*/ 173 w 215"/>
                    <a:gd name="T27" fmla="*/ 130 h 213"/>
                    <a:gd name="T28" fmla="*/ 174 w 215"/>
                    <a:gd name="T29" fmla="*/ 133 h 213"/>
                    <a:gd name="T30" fmla="*/ 175 w 215"/>
                    <a:gd name="T31" fmla="*/ 138 h 213"/>
                    <a:gd name="T32" fmla="*/ 177 w 215"/>
                    <a:gd name="T33" fmla="*/ 150 h 213"/>
                    <a:gd name="T34" fmla="*/ 169 w 215"/>
                    <a:gd name="T35" fmla="*/ 177 h 213"/>
                    <a:gd name="T36" fmla="*/ 149 w 215"/>
                    <a:gd name="T37" fmla="*/ 190 h 213"/>
                    <a:gd name="T38" fmla="*/ 147 w 215"/>
                    <a:gd name="T39" fmla="*/ 191 h 213"/>
                    <a:gd name="T40" fmla="*/ 119 w 215"/>
                    <a:gd name="T41" fmla="*/ 189 h 213"/>
                    <a:gd name="T42" fmla="*/ 109 w 215"/>
                    <a:gd name="T43" fmla="*/ 185 h 213"/>
                    <a:gd name="T44" fmla="*/ 108 w 215"/>
                    <a:gd name="T45" fmla="*/ 185 h 213"/>
                    <a:gd name="T46" fmla="*/ 105 w 215"/>
                    <a:gd name="T47" fmla="*/ 185 h 213"/>
                    <a:gd name="T48" fmla="*/ 105 w 215"/>
                    <a:gd name="T49" fmla="*/ 184 h 213"/>
                    <a:gd name="T50" fmla="*/ 108 w 215"/>
                    <a:gd name="T51" fmla="*/ 200 h 213"/>
                    <a:gd name="T52" fmla="*/ 101 w 215"/>
                    <a:gd name="T53" fmla="*/ 209 h 213"/>
                    <a:gd name="T54" fmla="*/ 93 w 215"/>
                    <a:gd name="T55" fmla="*/ 212 h 213"/>
                    <a:gd name="T56" fmla="*/ 83 w 215"/>
                    <a:gd name="T57" fmla="*/ 212 h 213"/>
                    <a:gd name="T58" fmla="*/ 79 w 215"/>
                    <a:gd name="T59" fmla="*/ 210 h 213"/>
                    <a:gd name="T60" fmla="*/ 72 w 215"/>
                    <a:gd name="T61" fmla="*/ 208 h 213"/>
                    <a:gd name="T62" fmla="*/ 52 w 215"/>
                    <a:gd name="T63" fmla="*/ 195 h 213"/>
                    <a:gd name="T64" fmla="*/ 23 w 215"/>
                    <a:gd name="T65" fmla="*/ 164 h 213"/>
                    <a:gd name="T66" fmla="*/ 13 w 215"/>
                    <a:gd name="T67" fmla="*/ 144 h 213"/>
                    <a:gd name="T68" fmla="*/ 12 w 215"/>
                    <a:gd name="T69" fmla="*/ 142 h 213"/>
                    <a:gd name="T70" fmla="*/ 9 w 215"/>
                    <a:gd name="T71" fmla="*/ 133 h 213"/>
                    <a:gd name="T72" fmla="*/ 8 w 215"/>
                    <a:gd name="T73" fmla="*/ 129 h 213"/>
                    <a:gd name="T74" fmla="*/ 5 w 215"/>
                    <a:gd name="T75" fmla="*/ 68 h 213"/>
                    <a:gd name="T76" fmla="*/ 6 w 215"/>
                    <a:gd name="T77" fmla="*/ 59 h 213"/>
                    <a:gd name="T78" fmla="*/ 6 w 215"/>
                    <a:gd name="T79" fmla="*/ 55 h 213"/>
                    <a:gd name="T80" fmla="*/ 9 w 215"/>
                    <a:gd name="T81" fmla="*/ 49 h 213"/>
                    <a:gd name="T82" fmla="*/ 15 w 215"/>
                    <a:gd name="T83" fmla="*/ 37 h 213"/>
                    <a:gd name="T84" fmla="*/ 28 w 215"/>
                    <a:gd name="T85" fmla="*/ 21 h 213"/>
                    <a:gd name="T86" fmla="*/ 56 w 215"/>
                    <a:gd name="T87" fmla="*/ 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5" h="213">
                      <a:moveTo>
                        <a:pt x="56" y="5"/>
                      </a:moveTo>
                      <a:cubicBezTo>
                        <a:pt x="57" y="4"/>
                        <a:pt x="58" y="4"/>
                        <a:pt x="58" y="4"/>
                      </a:cubicBezTo>
                      <a:cubicBezTo>
                        <a:pt x="67" y="2"/>
                        <a:pt x="76" y="1"/>
                        <a:pt x="88" y="0"/>
                      </a:cubicBezTo>
                      <a:cubicBezTo>
                        <a:pt x="103" y="0"/>
                        <a:pt x="117" y="2"/>
                        <a:pt x="131" y="8"/>
                      </a:cubicBezTo>
                      <a:cubicBezTo>
                        <a:pt x="142" y="12"/>
                        <a:pt x="152" y="18"/>
                        <a:pt x="160" y="24"/>
                      </a:cubicBezTo>
                      <a:cubicBezTo>
                        <a:pt x="175" y="33"/>
                        <a:pt x="186" y="46"/>
                        <a:pt x="196" y="59"/>
                      </a:cubicBezTo>
                      <a:cubicBezTo>
                        <a:pt x="206" y="71"/>
                        <a:pt x="211" y="85"/>
                        <a:pt x="213" y="99"/>
                      </a:cubicBezTo>
                      <a:cubicBezTo>
                        <a:pt x="215" y="116"/>
                        <a:pt x="209" y="131"/>
                        <a:pt x="196" y="140"/>
                      </a:cubicBezTo>
                      <a:cubicBezTo>
                        <a:pt x="193" y="142"/>
                        <a:pt x="191" y="143"/>
                        <a:pt x="189" y="144"/>
                      </a:cubicBezTo>
                      <a:cubicBezTo>
                        <a:pt x="188" y="144"/>
                        <a:pt x="186" y="144"/>
                        <a:pt x="184" y="144"/>
                      </a:cubicBezTo>
                      <a:cubicBezTo>
                        <a:pt x="180" y="143"/>
                        <a:pt x="178" y="141"/>
                        <a:pt x="177" y="138"/>
                      </a:cubicBezTo>
                      <a:cubicBezTo>
                        <a:pt x="176" y="136"/>
                        <a:pt x="176" y="133"/>
                        <a:pt x="175" y="131"/>
                      </a:cubicBezTo>
                      <a:cubicBezTo>
                        <a:pt x="175" y="130"/>
                        <a:pt x="174" y="130"/>
                        <a:pt x="173" y="130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74" y="131"/>
                        <a:pt x="174" y="132"/>
                        <a:pt x="174" y="133"/>
                      </a:cubicBezTo>
                      <a:cubicBezTo>
                        <a:pt x="174" y="135"/>
                        <a:pt x="174" y="137"/>
                        <a:pt x="175" y="138"/>
                      </a:cubicBezTo>
                      <a:cubicBezTo>
                        <a:pt x="176" y="142"/>
                        <a:pt x="176" y="146"/>
                        <a:pt x="177" y="150"/>
                      </a:cubicBezTo>
                      <a:cubicBezTo>
                        <a:pt x="179" y="163"/>
                        <a:pt x="170" y="176"/>
                        <a:pt x="169" y="177"/>
                      </a:cubicBezTo>
                      <a:cubicBezTo>
                        <a:pt x="165" y="184"/>
                        <a:pt x="157" y="188"/>
                        <a:pt x="149" y="190"/>
                      </a:cubicBezTo>
                      <a:cubicBezTo>
                        <a:pt x="148" y="191"/>
                        <a:pt x="148" y="191"/>
                        <a:pt x="147" y="191"/>
                      </a:cubicBezTo>
                      <a:cubicBezTo>
                        <a:pt x="137" y="193"/>
                        <a:pt x="128" y="193"/>
                        <a:pt x="119" y="189"/>
                      </a:cubicBezTo>
                      <a:cubicBezTo>
                        <a:pt x="116" y="188"/>
                        <a:pt x="112" y="186"/>
                        <a:pt x="109" y="185"/>
                      </a:cubicBezTo>
                      <a:cubicBezTo>
                        <a:pt x="108" y="185"/>
                        <a:pt x="108" y="185"/>
                        <a:pt x="108" y="185"/>
                      </a:cubicBezTo>
                      <a:cubicBezTo>
                        <a:pt x="107" y="185"/>
                        <a:pt x="106" y="185"/>
                        <a:pt x="105" y="185"/>
                      </a:cubicBezTo>
                      <a:cubicBezTo>
                        <a:pt x="105" y="184"/>
                        <a:pt x="105" y="184"/>
                        <a:pt x="105" y="184"/>
                      </a:cubicBezTo>
                      <a:cubicBezTo>
                        <a:pt x="109" y="189"/>
                        <a:pt x="111" y="194"/>
                        <a:pt x="108" y="200"/>
                      </a:cubicBezTo>
                      <a:cubicBezTo>
                        <a:pt x="107" y="204"/>
                        <a:pt x="105" y="207"/>
                        <a:pt x="101" y="209"/>
                      </a:cubicBezTo>
                      <a:cubicBezTo>
                        <a:pt x="99" y="211"/>
                        <a:pt x="95" y="212"/>
                        <a:pt x="93" y="212"/>
                      </a:cubicBezTo>
                      <a:cubicBezTo>
                        <a:pt x="90" y="213"/>
                        <a:pt x="87" y="213"/>
                        <a:pt x="83" y="212"/>
                      </a:cubicBezTo>
                      <a:cubicBezTo>
                        <a:pt x="82" y="211"/>
                        <a:pt x="81" y="211"/>
                        <a:pt x="79" y="210"/>
                      </a:cubicBezTo>
                      <a:cubicBezTo>
                        <a:pt x="77" y="209"/>
                        <a:pt x="74" y="208"/>
                        <a:pt x="72" y="208"/>
                      </a:cubicBezTo>
                      <a:cubicBezTo>
                        <a:pt x="64" y="205"/>
                        <a:pt x="57" y="200"/>
                        <a:pt x="52" y="195"/>
                      </a:cubicBezTo>
                      <a:cubicBezTo>
                        <a:pt x="41" y="187"/>
                        <a:pt x="31" y="177"/>
                        <a:pt x="23" y="164"/>
                      </a:cubicBezTo>
                      <a:cubicBezTo>
                        <a:pt x="19" y="158"/>
                        <a:pt x="16" y="151"/>
                        <a:pt x="13" y="144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1" y="139"/>
                        <a:pt x="10" y="136"/>
                        <a:pt x="9" y="133"/>
                      </a:cubicBezTo>
                      <a:cubicBezTo>
                        <a:pt x="9" y="132"/>
                        <a:pt x="8" y="130"/>
                        <a:pt x="8" y="129"/>
                      </a:cubicBezTo>
                      <a:cubicBezTo>
                        <a:pt x="1" y="109"/>
                        <a:pt x="0" y="89"/>
                        <a:pt x="5" y="68"/>
                      </a:cubicBezTo>
                      <a:cubicBezTo>
                        <a:pt x="5" y="65"/>
                        <a:pt x="5" y="62"/>
                        <a:pt x="6" y="59"/>
                      </a:cubicBezTo>
                      <a:cubicBezTo>
                        <a:pt x="6" y="58"/>
                        <a:pt x="6" y="56"/>
                        <a:pt x="6" y="55"/>
                      </a:cubicBezTo>
                      <a:cubicBezTo>
                        <a:pt x="7" y="53"/>
                        <a:pt x="8" y="51"/>
                        <a:pt x="9" y="49"/>
                      </a:cubicBezTo>
                      <a:cubicBezTo>
                        <a:pt x="11" y="45"/>
                        <a:pt x="13" y="41"/>
                        <a:pt x="15" y="37"/>
                      </a:cubicBezTo>
                      <a:cubicBezTo>
                        <a:pt x="18" y="30"/>
                        <a:pt x="23" y="25"/>
                        <a:pt x="28" y="21"/>
                      </a:cubicBezTo>
                      <a:cubicBezTo>
                        <a:pt x="37" y="13"/>
                        <a:pt x="46" y="8"/>
                        <a:pt x="56" y="5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37" y="1188"/>
                  <a:ext cx="201" cy="192"/>
                </a:xfrm>
                <a:custGeom>
                  <a:avLst/>
                  <a:gdLst>
                    <a:gd name="T0" fmla="*/ 168 w 267"/>
                    <a:gd name="T1" fmla="*/ 110 h 256"/>
                    <a:gd name="T2" fmla="*/ 158 w 267"/>
                    <a:gd name="T3" fmla="*/ 144 h 256"/>
                    <a:gd name="T4" fmla="*/ 113 w 267"/>
                    <a:gd name="T5" fmla="*/ 92 h 256"/>
                    <a:gd name="T6" fmla="*/ 92 w 267"/>
                    <a:gd name="T7" fmla="*/ 75 h 256"/>
                    <a:gd name="T8" fmla="*/ 143 w 267"/>
                    <a:gd name="T9" fmla="*/ 162 h 256"/>
                    <a:gd name="T10" fmla="*/ 102 w 267"/>
                    <a:gd name="T11" fmla="*/ 124 h 256"/>
                    <a:gd name="T12" fmla="*/ 134 w 267"/>
                    <a:gd name="T13" fmla="*/ 165 h 256"/>
                    <a:gd name="T14" fmla="*/ 110 w 267"/>
                    <a:gd name="T15" fmla="*/ 158 h 256"/>
                    <a:gd name="T16" fmla="*/ 106 w 267"/>
                    <a:gd name="T17" fmla="*/ 161 h 256"/>
                    <a:gd name="T18" fmla="*/ 118 w 267"/>
                    <a:gd name="T19" fmla="*/ 185 h 256"/>
                    <a:gd name="T20" fmla="*/ 61 w 267"/>
                    <a:gd name="T21" fmla="*/ 127 h 256"/>
                    <a:gd name="T22" fmla="*/ 88 w 267"/>
                    <a:gd name="T23" fmla="*/ 176 h 256"/>
                    <a:gd name="T24" fmla="*/ 71 w 267"/>
                    <a:gd name="T25" fmla="*/ 165 h 256"/>
                    <a:gd name="T26" fmla="*/ 63 w 267"/>
                    <a:gd name="T27" fmla="*/ 160 h 256"/>
                    <a:gd name="T28" fmla="*/ 40 w 267"/>
                    <a:gd name="T29" fmla="*/ 132 h 256"/>
                    <a:gd name="T30" fmla="*/ 62 w 267"/>
                    <a:gd name="T31" fmla="*/ 181 h 256"/>
                    <a:gd name="T32" fmla="*/ 54 w 267"/>
                    <a:gd name="T33" fmla="*/ 189 h 256"/>
                    <a:gd name="T34" fmla="*/ 67 w 267"/>
                    <a:gd name="T35" fmla="*/ 231 h 256"/>
                    <a:gd name="T36" fmla="*/ 48 w 267"/>
                    <a:gd name="T37" fmla="*/ 224 h 256"/>
                    <a:gd name="T38" fmla="*/ 43 w 267"/>
                    <a:gd name="T39" fmla="*/ 229 h 256"/>
                    <a:gd name="T40" fmla="*/ 4 w 267"/>
                    <a:gd name="T41" fmla="*/ 105 h 256"/>
                    <a:gd name="T42" fmla="*/ 19 w 267"/>
                    <a:gd name="T43" fmla="*/ 62 h 256"/>
                    <a:gd name="T44" fmla="*/ 63 w 267"/>
                    <a:gd name="T45" fmla="*/ 19 h 256"/>
                    <a:gd name="T46" fmla="*/ 155 w 267"/>
                    <a:gd name="T47" fmla="*/ 2 h 256"/>
                    <a:gd name="T48" fmla="*/ 231 w 267"/>
                    <a:gd name="T49" fmla="*/ 34 h 256"/>
                    <a:gd name="T50" fmla="*/ 251 w 267"/>
                    <a:gd name="T51" fmla="*/ 84 h 256"/>
                    <a:gd name="T52" fmla="*/ 234 w 267"/>
                    <a:gd name="T53" fmla="*/ 72 h 256"/>
                    <a:gd name="T54" fmla="*/ 228 w 267"/>
                    <a:gd name="T55" fmla="*/ 80 h 256"/>
                    <a:gd name="T56" fmla="*/ 179 w 267"/>
                    <a:gd name="T57" fmla="*/ 43 h 256"/>
                    <a:gd name="T58" fmla="*/ 191 w 267"/>
                    <a:gd name="T59" fmla="*/ 75 h 256"/>
                    <a:gd name="T60" fmla="*/ 190 w 267"/>
                    <a:gd name="T61" fmla="*/ 84 h 256"/>
                    <a:gd name="T62" fmla="*/ 178 w 267"/>
                    <a:gd name="T63" fmla="*/ 84 h 256"/>
                    <a:gd name="T64" fmla="*/ 134 w 267"/>
                    <a:gd name="T65" fmla="*/ 4 h 256"/>
                    <a:gd name="T66" fmla="*/ 101 w 267"/>
                    <a:gd name="T67" fmla="*/ 155 h 256"/>
                    <a:gd name="T68" fmla="*/ 94 w 267"/>
                    <a:gd name="T69" fmla="*/ 147 h 256"/>
                    <a:gd name="T70" fmla="*/ 224 w 267"/>
                    <a:gd name="T71" fmla="*/ 46 h 256"/>
                    <a:gd name="T72" fmla="*/ 145 w 267"/>
                    <a:gd name="T73" fmla="*/ 55 h 256"/>
                    <a:gd name="T74" fmla="*/ 221 w 267"/>
                    <a:gd name="T75" fmla="*/ 37 h 256"/>
                    <a:gd name="T76" fmla="*/ 101 w 267"/>
                    <a:gd name="T77" fmla="*/ 139 h 256"/>
                    <a:gd name="T78" fmla="*/ 115 w 267"/>
                    <a:gd name="T79" fmla="*/ 63 h 256"/>
                    <a:gd name="T80" fmla="*/ 135 w 267"/>
                    <a:gd name="T81" fmla="*/ 33 h 256"/>
                    <a:gd name="T82" fmla="*/ 71 w 267"/>
                    <a:gd name="T83" fmla="*/ 59 h 256"/>
                    <a:gd name="T84" fmla="*/ 97 w 267"/>
                    <a:gd name="T85" fmla="*/ 52 h 256"/>
                    <a:gd name="T86" fmla="*/ 30 w 267"/>
                    <a:gd name="T87" fmla="*/ 157 h 256"/>
                    <a:gd name="T88" fmla="*/ 73 w 267"/>
                    <a:gd name="T89" fmla="*/ 51 h 256"/>
                    <a:gd name="T90" fmla="*/ 116 w 267"/>
                    <a:gd name="T91" fmla="*/ 12 h 256"/>
                    <a:gd name="T92" fmla="*/ 94 w 267"/>
                    <a:gd name="T93" fmla="*/ 71 h 256"/>
                    <a:gd name="T94" fmla="*/ 56 w 267"/>
                    <a:gd name="T95" fmla="*/ 65 h 256"/>
                    <a:gd name="T96" fmla="*/ 82 w 267"/>
                    <a:gd name="T97" fmla="*/ 41 h 256"/>
                    <a:gd name="T98" fmla="*/ 180 w 267"/>
                    <a:gd name="T99" fmla="*/ 38 h 256"/>
                    <a:gd name="T100" fmla="*/ 69 w 267"/>
                    <a:gd name="T101" fmla="*/ 38 h 256"/>
                    <a:gd name="T102" fmla="*/ 35 w 267"/>
                    <a:gd name="T103" fmla="*/ 56 h 256"/>
                    <a:gd name="T104" fmla="*/ 40 w 267"/>
                    <a:gd name="T105" fmla="*/ 166 h 256"/>
                    <a:gd name="T106" fmla="*/ 38 w 267"/>
                    <a:gd name="T107" fmla="*/ 143 h 256"/>
                    <a:gd name="T108" fmla="*/ 77 w 267"/>
                    <a:gd name="T109" fmla="*/ 39 h 256"/>
                    <a:gd name="T110" fmla="*/ 24 w 267"/>
                    <a:gd name="T111" fmla="*/ 93 h 256"/>
                    <a:gd name="T112" fmla="*/ 40 w 267"/>
                    <a:gd name="T113" fmla="*/ 67 h 256"/>
                    <a:gd name="T114" fmla="*/ 34 w 267"/>
                    <a:gd name="T115" fmla="*/ 119 h 256"/>
                    <a:gd name="T116" fmla="*/ 124 w 267"/>
                    <a:gd name="T117" fmla="*/ 50 h 256"/>
                    <a:gd name="T118" fmla="*/ 153 w 267"/>
                    <a:gd name="T119" fmla="*/ 31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7" h="256">
                      <a:moveTo>
                        <a:pt x="175" y="98"/>
                      </a:moveTo>
                      <a:cubicBezTo>
                        <a:pt x="170" y="92"/>
                        <a:pt x="170" y="92"/>
                        <a:pt x="170" y="92"/>
                      </a:cubicBezTo>
                      <a:cubicBezTo>
                        <a:pt x="170" y="92"/>
                        <a:pt x="169" y="92"/>
                        <a:pt x="169" y="92"/>
                      </a:cubicBezTo>
                      <a:cubicBezTo>
                        <a:pt x="170" y="95"/>
                        <a:pt x="171" y="97"/>
                        <a:pt x="172" y="99"/>
                      </a:cubicBezTo>
                      <a:cubicBezTo>
                        <a:pt x="176" y="107"/>
                        <a:pt x="180" y="114"/>
                        <a:pt x="184" y="122"/>
                      </a:cubicBezTo>
                      <a:cubicBezTo>
                        <a:pt x="185" y="123"/>
                        <a:pt x="185" y="125"/>
                        <a:pt x="185" y="128"/>
                      </a:cubicBezTo>
                      <a:cubicBezTo>
                        <a:pt x="183" y="125"/>
                        <a:pt x="182" y="122"/>
                        <a:pt x="181" y="119"/>
                      </a:cubicBezTo>
                      <a:cubicBezTo>
                        <a:pt x="180" y="119"/>
                        <a:pt x="180" y="120"/>
                        <a:pt x="179" y="120"/>
                      </a:cubicBezTo>
                      <a:cubicBezTo>
                        <a:pt x="173" y="103"/>
                        <a:pt x="161" y="90"/>
                        <a:pt x="149" y="78"/>
                      </a:cubicBezTo>
                      <a:cubicBezTo>
                        <a:pt x="155" y="89"/>
                        <a:pt x="161" y="100"/>
                        <a:pt x="168" y="110"/>
                      </a:cubicBezTo>
                      <a:cubicBezTo>
                        <a:pt x="174" y="121"/>
                        <a:pt x="176" y="134"/>
                        <a:pt x="180" y="145"/>
                      </a:cubicBezTo>
                      <a:cubicBezTo>
                        <a:pt x="175" y="136"/>
                        <a:pt x="170" y="127"/>
                        <a:pt x="165" y="118"/>
                      </a:cubicBezTo>
                      <a:cubicBezTo>
                        <a:pt x="160" y="109"/>
                        <a:pt x="155" y="99"/>
                        <a:pt x="147" y="92"/>
                      </a:cubicBezTo>
                      <a:cubicBezTo>
                        <a:pt x="159" y="111"/>
                        <a:pt x="171" y="130"/>
                        <a:pt x="176" y="153"/>
                      </a:cubicBezTo>
                      <a:cubicBezTo>
                        <a:pt x="164" y="131"/>
                        <a:pt x="153" y="109"/>
                        <a:pt x="136" y="92"/>
                      </a:cubicBezTo>
                      <a:cubicBezTo>
                        <a:pt x="135" y="92"/>
                        <a:pt x="135" y="92"/>
                        <a:pt x="135" y="92"/>
                      </a:cubicBezTo>
                      <a:cubicBezTo>
                        <a:pt x="140" y="102"/>
                        <a:pt x="145" y="112"/>
                        <a:pt x="151" y="122"/>
                      </a:cubicBezTo>
                      <a:cubicBezTo>
                        <a:pt x="156" y="132"/>
                        <a:pt x="162" y="141"/>
                        <a:pt x="164" y="153"/>
                      </a:cubicBezTo>
                      <a:cubicBezTo>
                        <a:pt x="162" y="148"/>
                        <a:pt x="160" y="143"/>
                        <a:pt x="157" y="138"/>
                      </a:cubicBezTo>
                      <a:cubicBezTo>
                        <a:pt x="158" y="140"/>
                        <a:pt x="158" y="142"/>
                        <a:pt x="158" y="144"/>
                      </a:cubicBezTo>
                      <a:cubicBezTo>
                        <a:pt x="147" y="123"/>
                        <a:pt x="138" y="102"/>
                        <a:pt x="120" y="86"/>
                      </a:cubicBezTo>
                      <a:cubicBezTo>
                        <a:pt x="131" y="102"/>
                        <a:pt x="141" y="119"/>
                        <a:pt x="148" y="138"/>
                      </a:cubicBezTo>
                      <a:cubicBezTo>
                        <a:pt x="149" y="138"/>
                        <a:pt x="148" y="139"/>
                        <a:pt x="148" y="140"/>
                      </a:cubicBezTo>
                      <a:cubicBezTo>
                        <a:pt x="145" y="134"/>
                        <a:pt x="142" y="127"/>
                        <a:pt x="139" y="121"/>
                      </a:cubicBezTo>
                      <a:cubicBezTo>
                        <a:pt x="138" y="121"/>
                        <a:pt x="138" y="121"/>
                        <a:pt x="138" y="121"/>
                      </a:cubicBezTo>
                      <a:cubicBezTo>
                        <a:pt x="142" y="131"/>
                        <a:pt x="145" y="140"/>
                        <a:pt x="149" y="149"/>
                      </a:cubicBezTo>
                      <a:cubicBezTo>
                        <a:pt x="148" y="150"/>
                        <a:pt x="148" y="150"/>
                        <a:pt x="148" y="150"/>
                      </a:cubicBezTo>
                      <a:cubicBezTo>
                        <a:pt x="147" y="148"/>
                        <a:pt x="147" y="147"/>
                        <a:pt x="146" y="145"/>
                      </a:cubicBezTo>
                      <a:cubicBezTo>
                        <a:pt x="139" y="133"/>
                        <a:pt x="132" y="121"/>
                        <a:pt x="124" y="109"/>
                      </a:cubicBezTo>
                      <a:cubicBezTo>
                        <a:pt x="121" y="103"/>
                        <a:pt x="117" y="98"/>
                        <a:pt x="113" y="92"/>
                      </a:cubicBezTo>
                      <a:cubicBezTo>
                        <a:pt x="112" y="92"/>
                        <a:pt x="112" y="92"/>
                        <a:pt x="112" y="92"/>
                      </a:cubicBezTo>
                      <a:cubicBezTo>
                        <a:pt x="119" y="106"/>
                        <a:pt x="127" y="119"/>
                        <a:pt x="134" y="133"/>
                      </a:cubicBezTo>
                      <a:cubicBezTo>
                        <a:pt x="133" y="133"/>
                        <a:pt x="133" y="133"/>
                        <a:pt x="133" y="133"/>
                      </a:cubicBezTo>
                      <a:cubicBezTo>
                        <a:pt x="130" y="129"/>
                        <a:pt x="127" y="124"/>
                        <a:pt x="124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8" y="128"/>
                        <a:pt x="133" y="137"/>
                        <a:pt x="138" y="146"/>
                      </a:cubicBezTo>
                      <a:cubicBezTo>
                        <a:pt x="137" y="146"/>
                        <a:pt x="137" y="146"/>
                        <a:pt x="137" y="146"/>
                      </a:cubicBezTo>
                      <a:cubicBezTo>
                        <a:pt x="134" y="141"/>
                        <a:pt x="131" y="137"/>
                        <a:pt x="128" y="132"/>
                      </a:cubicBezTo>
                      <a:cubicBezTo>
                        <a:pt x="123" y="123"/>
                        <a:pt x="118" y="115"/>
                        <a:pt x="113" y="106"/>
                      </a:cubicBezTo>
                      <a:cubicBezTo>
                        <a:pt x="106" y="96"/>
                        <a:pt x="99" y="85"/>
                        <a:pt x="92" y="75"/>
                      </a:cubicBezTo>
                      <a:cubicBezTo>
                        <a:pt x="90" y="72"/>
                        <a:pt x="87" y="69"/>
                        <a:pt x="84" y="66"/>
                      </a:cubicBezTo>
                      <a:cubicBezTo>
                        <a:pt x="83" y="67"/>
                        <a:pt x="83" y="67"/>
                        <a:pt x="83" y="67"/>
                      </a:cubicBezTo>
                      <a:cubicBezTo>
                        <a:pt x="85" y="72"/>
                        <a:pt x="89" y="76"/>
                        <a:pt x="91" y="80"/>
                      </a:cubicBezTo>
                      <a:cubicBezTo>
                        <a:pt x="98" y="92"/>
                        <a:pt x="106" y="105"/>
                        <a:pt x="113" y="118"/>
                      </a:cubicBezTo>
                      <a:cubicBezTo>
                        <a:pt x="117" y="125"/>
                        <a:pt x="120" y="133"/>
                        <a:pt x="124" y="140"/>
                      </a:cubicBezTo>
                      <a:cubicBezTo>
                        <a:pt x="126" y="143"/>
                        <a:pt x="128" y="146"/>
                        <a:pt x="130" y="148"/>
                      </a:cubicBezTo>
                      <a:cubicBezTo>
                        <a:pt x="133" y="151"/>
                        <a:pt x="136" y="153"/>
                        <a:pt x="139" y="156"/>
                      </a:cubicBezTo>
                      <a:cubicBezTo>
                        <a:pt x="136" y="154"/>
                        <a:pt x="134" y="153"/>
                        <a:pt x="131" y="151"/>
                      </a:cubicBezTo>
                      <a:cubicBezTo>
                        <a:pt x="131" y="152"/>
                        <a:pt x="131" y="152"/>
                        <a:pt x="131" y="152"/>
                      </a:cubicBezTo>
                      <a:cubicBezTo>
                        <a:pt x="135" y="155"/>
                        <a:pt x="139" y="159"/>
                        <a:pt x="143" y="162"/>
                      </a:cubicBezTo>
                      <a:cubicBezTo>
                        <a:pt x="143" y="163"/>
                        <a:pt x="143" y="163"/>
                        <a:pt x="143" y="163"/>
                      </a:cubicBezTo>
                      <a:cubicBezTo>
                        <a:pt x="142" y="162"/>
                        <a:pt x="141" y="162"/>
                        <a:pt x="140" y="161"/>
                      </a:cubicBezTo>
                      <a:cubicBezTo>
                        <a:pt x="132" y="155"/>
                        <a:pt x="125" y="148"/>
                        <a:pt x="119" y="139"/>
                      </a:cubicBezTo>
                      <a:cubicBezTo>
                        <a:pt x="114" y="132"/>
                        <a:pt x="108" y="125"/>
                        <a:pt x="103" y="117"/>
                      </a:cubicBezTo>
                      <a:cubicBezTo>
                        <a:pt x="105" y="122"/>
                        <a:pt x="108" y="127"/>
                        <a:pt x="110" y="132"/>
                      </a:cubicBezTo>
                      <a:cubicBezTo>
                        <a:pt x="109" y="133"/>
                        <a:pt x="109" y="133"/>
                        <a:pt x="109" y="133"/>
                      </a:cubicBezTo>
                      <a:cubicBezTo>
                        <a:pt x="106" y="128"/>
                        <a:pt x="103" y="122"/>
                        <a:pt x="100" y="117"/>
                      </a:cubicBezTo>
                      <a:cubicBezTo>
                        <a:pt x="100" y="117"/>
                        <a:pt x="100" y="117"/>
                        <a:pt x="100" y="117"/>
                      </a:cubicBezTo>
                      <a:cubicBezTo>
                        <a:pt x="101" y="119"/>
                        <a:pt x="102" y="122"/>
                        <a:pt x="103" y="124"/>
                      </a:cubicBezTo>
                      <a:cubicBezTo>
                        <a:pt x="102" y="124"/>
                        <a:pt x="102" y="124"/>
                        <a:pt x="102" y="124"/>
                      </a:cubicBezTo>
                      <a:cubicBezTo>
                        <a:pt x="93" y="109"/>
                        <a:pt x="84" y="93"/>
                        <a:pt x="75" y="78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6" y="81"/>
                        <a:pt x="77" y="85"/>
                        <a:pt x="79" y="88"/>
                      </a:cubicBezTo>
                      <a:cubicBezTo>
                        <a:pt x="84" y="96"/>
                        <a:pt x="90" y="105"/>
                        <a:pt x="95" y="113"/>
                      </a:cubicBezTo>
                      <a:cubicBezTo>
                        <a:pt x="97" y="117"/>
                        <a:pt x="99" y="122"/>
                        <a:pt x="102" y="126"/>
                      </a:cubicBezTo>
                      <a:cubicBezTo>
                        <a:pt x="105" y="131"/>
                        <a:pt x="109" y="135"/>
                        <a:pt x="113" y="139"/>
                      </a:cubicBezTo>
                      <a:cubicBezTo>
                        <a:pt x="116" y="142"/>
                        <a:pt x="119" y="145"/>
                        <a:pt x="123" y="148"/>
                      </a:cubicBezTo>
                      <a:cubicBezTo>
                        <a:pt x="118" y="147"/>
                        <a:pt x="116" y="143"/>
                        <a:pt x="111" y="140"/>
                      </a:cubicBezTo>
                      <a:cubicBezTo>
                        <a:pt x="112" y="144"/>
                        <a:pt x="123" y="155"/>
                        <a:pt x="127" y="157"/>
                      </a:cubicBezTo>
                      <a:cubicBezTo>
                        <a:pt x="129" y="161"/>
                        <a:pt x="132" y="163"/>
                        <a:pt x="134" y="165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3" y="165"/>
                        <a:pt x="131" y="164"/>
                        <a:pt x="130" y="163"/>
                      </a:cubicBezTo>
                      <a:cubicBezTo>
                        <a:pt x="118" y="154"/>
                        <a:pt x="109" y="143"/>
                        <a:pt x="100" y="131"/>
                      </a:cubicBezTo>
                      <a:cubicBezTo>
                        <a:pt x="97" y="127"/>
                        <a:pt x="94" y="123"/>
                        <a:pt x="91" y="119"/>
                      </a:cubicBezTo>
                      <a:cubicBezTo>
                        <a:pt x="98" y="131"/>
                        <a:pt x="104" y="143"/>
                        <a:pt x="115" y="152"/>
                      </a:cubicBezTo>
                      <a:cubicBezTo>
                        <a:pt x="114" y="152"/>
                        <a:pt x="114" y="153"/>
                        <a:pt x="113" y="153"/>
                      </a:cubicBezTo>
                      <a:cubicBezTo>
                        <a:pt x="120" y="163"/>
                        <a:pt x="129" y="173"/>
                        <a:pt x="139" y="181"/>
                      </a:cubicBezTo>
                      <a:cubicBezTo>
                        <a:pt x="137" y="180"/>
                        <a:pt x="135" y="179"/>
                        <a:pt x="134" y="179"/>
                      </a:cubicBezTo>
                      <a:cubicBezTo>
                        <a:pt x="129" y="176"/>
                        <a:pt x="125" y="174"/>
                        <a:pt x="121" y="170"/>
                      </a:cubicBezTo>
                      <a:cubicBezTo>
                        <a:pt x="118" y="166"/>
                        <a:pt x="113" y="163"/>
                        <a:pt x="110" y="158"/>
                      </a:cubicBezTo>
                      <a:cubicBezTo>
                        <a:pt x="104" y="150"/>
                        <a:pt x="98" y="141"/>
                        <a:pt x="91" y="132"/>
                      </a:cubicBezTo>
                      <a:cubicBezTo>
                        <a:pt x="89" y="129"/>
                        <a:pt x="87" y="126"/>
                        <a:pt x="85" y="123"/>
                      </a:cubicBezTo>
                      <a:cubicBezTo>
                        <a:pt x="84" y="123"/>
                        <a:pt x="84" y="123"/>
                        <a:pt x="84" y="123"/>
                      </a:cubicBezTo>
                      <a:cubicBezTo>
                        <a:pt x="87" y="128"/>
                        <a:pt x="89" y="133"/>
                        <a:pt x="92" y="138"/>
                      </a:cubicBezTo>
                      <a:cubicBezTo>
                        <a:pt x="97" y="145"/>
                        <a:pt x="103" y="153"/>
                        <a:pt x="108" y="160"/>
                      </a:cubicBezTo>
                      <a:cubicBezTo>
                        <a:pt x="113" y="167"/>
                        <a:pt x="117" y="173"/>
                        <a:pt x="122" y="179"/>
                      </a:cubicBezTo>
                      <a:cubicBezTo>
                        <a:pt x="126" y="183"/>
                        <a:pt x="130" y="186"/>
                        <a:pt x="134" y="190"/>
                      </a:cubicBezTo>
                      <a:cubicBezTo>
                        <a:pt x="133" y="189"/>
                        <a:pt x="131" y="189"/>
                        <a:pt x="130" y="188"/>
                      </a:cubicBezTo>
                      <a:cubicBezTo>
                        <a:pt x="121" y="181"/>
                        <a:pt x="114" y="173"/>
                        <a:pt x="108" y="164"/>
                      </a:cubicBezTo>
                      <a:cubicBezTo>
                        <a:pt x="107" y="163"/>
                        <a:pt x="106" y="162"/>
                        <a:pt x="106" y="161"/>
                      </a:cubicBezTo>
                      <a:cubicBezTo>
                        <a:pt x="95" y="153"/>
                        <a:pt x="87" y="142"/>
                        <a:pt x="80" y="132"/>
                      </a:cubicBezTo>
                      <a:cubicBezTo>
                        <a:pt x="79" y="131"/>
                        <a:pt x="79" y="131"/>
                        <a:pt x="79" y="130"/>
                      </a:cubicBezTo>
                      <a:cubicBezTo>
                        <a:pt x="78" y="130"/>
                        <a:pt x="78" y="130"/>
                        <a:pt x="78" y="130"/>
                      </a:cubicBezTo>
                      <a:cubicBezTo>
                        <a:pt x="78" y="131"/>
                        <a:pt x="78" y="132"/>
                        <a:pt x="79" y="132"/>
                      </a:cubicBezTo>
                      <a:cubicBezTo>
                        <a:pt x="87" y="144"/>
                        <a:pt x="96" y="157"/>
                        <a:pt x="105" y="169"/>
                      </a:cubicBezTo>
                      <a:cubicBezTo>
                        <a:pt x="108" y="173"/>
                        <a:pt x="112" y="175"/>
                        <a:pt x="116" y="179"/>
                      </a:cubicBezTo>
                      <a:cubicBezTo>
                        <a:pt x="116" y="179"/>
                        <a:pt x="115" y="179"/>
                        <a:pt x="114" y="179"/>
                      </a:cubicBezTo>
                      <a:cubicBezTo>
                        <a:pt x="117" y="182"/>
                        <a:pt x="120" y="185"/>
                        <a:pt x="123" y="187"/>
                      </a:cubicBezTo>
                      <a:cubicBezTo>
                        <a:pt x="123" y="187"/>
                        <a:pt x="123" y="187"/>
                        <a:pt x="123" y="187"/>
                      </a:cubicBezTo>
                      <a:cubicBezTo>
                        <a:pt x="121" y="187"/>
                        <a:pt x="119" y="186"/>
                        <a:pt x="118" y="185"/>
                      </a:cubicBezTo>
                      <a:cubicBezTo>
                        <a:pt x="115" y="183"/>
                        <a:pt x="113" y="181"/>
                        <a:pt x="111" y="179"/>
                      </a:cubicBezTo>
                      <a:cubicBezTo>
                        <a:pt x="106" y="175"/>
                        <a:pt x="101" y="172"/>
                        <a:pt x="96" y="168"/>
                      </a:cubicBezTo>
                      <a:cubicBezTo>
                        <a:pt x="96" y="168"/>
                        <a:pt x="95" y="168"/>
                        <a:pt x="95" y="168"/>
                      </a:cubicBezTo>
                      <a:cubicBezTo>
                        <a:pt x="96" y="170"/>
                        <a:pt x="97" y="172"/>
                        <a:pt x="98" y="174"/>
                      </a:cubicBezTo>
                      <a:cubicBezTo>
                        <a:pt x="98" y="174"/>
                        <a:pt x="98" y="174"/>
                        <a:pt x="98" y="174"/>
                      </a:cubicBezTo>
                      <a:cubicBezTo>
                        <a:pt x="97" y="173"/>
                        <a:pt x="95" y="172"/>
                        <a:pt x="94" y="171"/>
                      </a:cubicBezTo>
                      <a:cubicBezTo>
                        <a:pt x="84" y="157"/>
                        <a:pt x="74" y="143"/>
                        <a:pt x="64" y="130"/>
                      </a:cubicBezTo>
                      <a:cubicBezTo>
                        <a:pt x="62" y="126"/>
                        <a:pt x="59" y="122"/>
                        <a:pt x="57" y="118"/>
                      </a:cubicBezTo>
                      <a:cubicBezTo>
                        <a:pt x="56" y="118"/>
                        <a:pt x="56" y="118"/>
                        <a:pt x="56" y="118"/>
                      </a:cubicBezTo>
                      <a:cubicBezTo>
                        <a:pt x="58" y="121"/>
                        <a:pt x="59" y="124"/>
                        <a:pt x="61" y="127"/>
                      </a:cubicBezTo>
                      <a:cubicBezTo>
                        <a:pt x="68" y="137"/>
                        <a:pt x="74" y="147"/>
                        <a:pt x="81" y="157"/>
                      </a:cubicBezTo>
                      <a:cubicBezTo>
                        <a:pt x="85" y="163"/>
                        <a:pt x="89" y="168"/>
                        <a:pt x="94" y="174"/>
                      </a:cubicBezTo>
                      <a:cubicBezTo>
                        <a:pt x="98" y="178"/>
                        <a:pt x="103" y="182"/>
                        <a:pt x="107" y="187"/>
                      </a:cubicBezTo>
                      <a:cubicBezTo>
                        <a:pt x="106" y="186"/>
                        <a:pt x="104" y="185"/>
                        <a:pt x="103" y="184"/>
                      </a:cubicBezTo>
                      <a:cubicBezTo>
                        <a:pt x="91" y="176"/>
                        <a:pt x="84" y="165"/>
                        <a:pt x="76" y="153"/>
                      </a:cubicBezTo>
                      <a:cubicBezTo>
                        <a:pt x="69" y="144"/>
                        <a:pt x="63" y="134"/>
                        <a:pt x="56" y="124"/>
                      </a:cubicBezTo>
                      <a:cubicBezTo>
                        <a:pt x="58" y="129"/>
                        <a:pt x="59" y="133"/>
                        <a:pt x="62" y="137"/>
                      </a:cubicBezTo>
                      <a:cubicBezTo>
                        <a:pt x="66" y="143"/>
                        <a:pt x="70" y="149"/>
                        <a:pt x="75" y="156"/>
                      </a:cubicBezTo>
                      <a:cubicBezTo>
                        <a:pt x="79" y="162"/>
                        <a:pt x="82" y="167"/>
                        <a:pt x="86" y="173"/>
                      </a:cubicBezTo>
                      <a:cubicBezTo>
                        <a:pt x="87" y="174"/>
                        <a:pt x="88" y="175"/>
                        <a:pt x="88" y="176"/>
                      </a:cubicBezTo>
                      <a:cubicBezTo>
                        <a:pt x="87" y="175"/>
                        <a:pt x="86" y="175"/>
                        <a:pt x="85" y="174"/>
                      </a:cubicBezTo>
                      <a:cubicBezTo>
                        <a:pt x="79" y="167"/>
                        <a:pt x="74" y="160"/>
                        <a:pt x="68" y="153"/>
                      </a:cubicBezTo>
                      <a:cubicBezTo>
                        <a:pt x="67" y="152"/>
                        <a:pt x="66" y="151"/>
                        <a:pt x="65" y="150"/>
                      </a:cubicBezTo>
                      <a:cubicBezTo>
                        <a:pt x="66" y="151"/>
                        <a:pt x="66" y="152"/>
                        <a:pt x="66" y="152"/>
                      </a:cubicBezTo>
                      <a:cubicBezTo>
                        <a:pt x="68" y="156"/>
                        <a:pt x="70" y="159"/>
                        <a:pt x="72" y="163"/>
                      </a:cubicBezTo>
                      <a:cubicBezTo>
                        <a:pt x="78" y="171"/>
                        <a:pt x="84" y="180"/>
                        <a:pt x="90" y="188"/>
                      </a:cubicBezTo>
                      <a:cubicBezTo>
                        <a:pt x="91" y="189"/>
                        <a:pt x="93" y="191"/>
                        <a:pt x="94" y="192"/>
                      </a:cubicBezTo>
                      <a:cubicBezTo>
                        <a:pt x="93" y="193"/>
                        <a:pt x="93" y="193"/>
                        <a:pt x="93" y="193"/>
                      </a:cubicBezTo>
                      <a:cubicBezTo>
                        <a:pt x="92" y="191"/>
                        <a:pt x="90" y="190"/>
                        <a:pt x="89" y="189"/>
                      </a:cubicBezTo>
                      <a:cubicBezTo>
                        <a:pt x="83" y="181"/>
                        <a:pt x="77" y="173"/>
                        <a:pt x="71" y="165"/>
                      </a:cubicBezTo>
                      <a:cubicBezTo>
                        <a:pt x="67" y="159"/>
                        <a:pt x="63" y="152"/>
                        <a:pt x="60" y="145"/>
                      </a:cubicBezTo>
                      <a:cubicBezTo>
                        <a:pt x="57" y="141"/>
                        <a:pt x="55" y="136"/>
                        <a:pt x="53" y="132"/>
                      </a:cubicBezTo>
                      <a:cubicBezTo>
                        <a:pt x="52" y="130"/>
                        <a:pt x="51" y="128"/>
                        <a:pt x="50" y="126"/>
                      </a:cubicBezTo>
                      <a:cubicBezTo>
                        <a:pt x="49" y="126"/>
                        <a:pt x="49" y="126"/>
                        <a:pt x="49" y="126"/>
                      </a:cubicBezTo>
                      <a:cubicBezTo>
                        <a:pt x="51" y="131"/>
                        <a:pt x="53" y="136"/>
                        <a:pt x="55" y="141"/>
                      </a:cubicBezTo>
                      <a:cubicBezTo>
                        <a:pt x="58" y="149"/>
                        <a:pt x="63" y="156"/>
                        <a:pt x="69" y="163"/>
                      </a:cubicBezTo>
                      <a:cubicBezTo>
                        <a:pt x="73" y="169"/>
                        <a:pt x="78" y="176"/>
                        <a:pt x="82" y="183"/>
                      </a:cubicBezTo>
                      <a:cubicBezTo>
                        <a:pt x="83" y="184"/>
                        <a:pt x="84" y="186"/>
                        <a:pt x="85" y="188"/>
                      </a:cubicBezTo>
                      <a:cubicBezTo>
                        <a:pt x="84" y="187"/>
                        <a:pt x="83" y="186"/>
                        <a:pt x="82" y="185"/>
                      </a:cubicBezTo>
                      <a:cubicBezTo>
                        <a:pt x="75" y="177"/>
                        <a:pt x="69" y="168"/>
                        <a:pt x="63" y="160"/>
                      </a:cubicBezTo>
                      <a:cubicBezTo>
                        <a:pt x="62" y="158"/>
                        <a:pt x="61" y="158"/>
                        <a:pt x="60" y="156"/>
                      </a:cubicBezTo>
                      <a:cubicBezTo>
                        <a:pt x="64" y="167"/>
                        <a:pt x="71" y="176"/>
                        <a:pt x="77" y="185"/>
                      </a:cubicBezTo>
                      <a:cubicBezTo>
                        <a:pt x="81" y="190"/>
                        <a:pt x="85" y="195"/>
                        <a:pt x="89" y="201"/>
                      </a:cubicBezTo>
                      <a:cubicBezTo>
                        <a:pt x="88" y="200"/>
                        <a:pt x="86" y="200"/>
                        <a:pt x="86" y="199"/>
                      </a:cubicBezTo>
                      <a:cubicBezTo>
                        <a:pt x="78" y="187"/>
                        <a:pt x="69" y="176"/>
                        <a:pt x="61" y="165"/>
                      </a:cubicBezTo>
                      <a:cubicBezTo>
                        <a:pt x="58" y="160"/>
                        <a:pt x="56" y="154"/>
                        <a:pt x="53" y="148"/>
                      </a:cubicBezTo>
                      <a:cubicBezTo>
                        <a:pt x="50" y="143"/>
                        <a:pt x="47" y="138"/>
                        <a:pt x="44" y="133"/>
                      </a:cubicBezTo>
                      <a:cubicBezTo>
                        <a:pt x="43" y="130"/>
                        <a:pt x="41" y="128"/>
                        <a:pt x="39" y="125"/>
                      </a:cubicBezTo>
                      <a:cubicBezTo>
                        <a:pt x="38" y="125"/>
                        <a:pt x="38" y="125"/>
                        <a:pt x="38" y="125"/>
                      </a:cubicBezTo>
                      <a:cubicBezTo>
                        <a:pt x="39" y="127"/>
                        <a:pt x="39" y="130"/>
                        <a:pt x="40" y="132"/>
                      </a:cubicBezTo>
                      <a:cubicBezTo>
                        <a:pt x="41" y="136"/>
                        <a:pt x="42" y="140"/>
                        <a:pt x="43" y="144"/>
                      </a:cubicBezTo>
                      <a:cubicBezTo>
                        <a:pt x="44" y="146"/>
                        <a:pt x="45" y="147"/>
                        <a:pt x="46" y="149"/>
                      </a:cubicBezTo>
                      <a:cubicBezTo>
                        <a:pt x="52" y="157"/>
                        <a:pt x="57" y="164"/>
                        <a:pt x="63" y="171"/>
                      </a:cubicBezTo>
                      <a:cubicBezTo>
                        <a:pt x="63" y="172"/>
                        <a:pt x="64" y="173"/>
                        <a:pt x="65" y="175"/>
                      </a:cubicBezTo>
                      <a:cubicBezTo>
                        <a:pt x="58" y="171"/>
                        <a:pt x="55" y="162"/>
                        <a:pt x="49" y="157"/>
                      </a:cubicBezTo>
                      <a:cubicBezTo>
                        <a:pt x="51" y="160"/>
                        <a:pt x="52" y="164"/>
                        <a:pt x="54" y="167"/>
                      </a:cubicBezTo>
                      <a:cubicBezTo>
                        <a:pt x="60" y="175"/>
                        <a:pt x="67" y="184"/>
                        <a:pt x="73" y="192"/>
                      </a:cubicBezTo>
                      <a:cubicBezTo>
                        <a:pt x="74" y="194"/>
                        <a:pt x="76" y="196"/>
                        <a:pt x="76" y="198"/>
                      </a:cubicBezTo>
                      <a:cubicBezTo>
                        <a:pt x="75" y="197"/>
                        <a:pt x="74" y="197"/>
                        <a:pt x="74" y="196"/>
                      </a:cubicBezTo>
                      <a:cubicBezTo>
                        <a:pt x="70" y="191"/>
                        <a:pt x="66" y="186"/>
                        <a:pt x="62" y="181"/>
                      </a:cubicBezTo>
                      <a:cubicBezTo>
                        <a:pt x="56" y="173"/>
                        <a:pt x="51" y="165"/>
                        <a:pt x="45" y="157"/>
                      </a:cubicBezTo>
                      <a:cubicBezTo>
                        <a:pt x="44" y="156"/>
                        <a:pt x="44" y="156"/>
                        <a:pt x="44" y="156"/>
                      </a:cubicBezTo>
                      <a:cubicBezTo>
                        <a:pt x="43" y="157"/>
                        <a:pt x="43" y="157"/>
                        <a:pt x="43" y="157"/>
                      </a:cubicBezTo>
                      <a:cubicBezTo>
                        <a:pt x="44" y="159"/>
                        <a:pt x="44" y="162"/>
                        <a:pt x="46" y="164"/>
                      </a:cubicBezTo>
                      <a:cubicBezTo>
                        <a:pt x="50" y="170"/>
                        <a:pt x="54" y="175"/>
                        <a:pt x="58" y="181"/>
                      </a:cubicBezTo>
                      <a:cubicBezTo>
                        <a:pt x="59" y="183"/>
                        <a:pt x="60" y="184"/>
                        <a:pt x="61" y="187"/>
                      </a:cubicBezTo>
                      <a:cubicBezTo>
                        <a:pt x="57" y="182"/>
                        <a:pt x="53" y="178"/>
                        <a:pt x="48" y="173"/>
                      </a:cubicBezTo>
                      <a:cubicBezTo>
                        <a:pt x="50" y="183"/>
                        <a:pt x="57" y="190"/>
                        <a:pt x="62" y="198"/>
                      </a:cubicBezTo>
                      <a:cubicBezTo>
                        <a:pt x="60" y="197"/>
                        <a:pt x="59" y="195"/>
                        <a:pt x="58" y="194"/>
                      </a:cubicBezTo>
                      <a:cubicBezTo>
                        <a:pt x="56" y="192"/>
                        <a:pt x="55" y="191"/>
                        <a:pt x="54" y="189"/>
                      </a:cubicBezTo>
                      <a:cubicBezTo>
                        <a:pt x="53" y="190"/>
                        <a:pt x="53" y="190"/>
                        <a:pt x="53" y="190"/>
                      </a:cubicBezTo>
                      <a:cubicBezTo>
                        <a:pt x="55" y="193"/>
                        <a:pt x="56" y="196"/>
                        <a:pt x="58" y="199"/>
                      </a:cubicBezTo>
                      <a:cubicBezTo>
                        <a:pt x="60" y="203"/>
                        <a:pt x="62" y="206"/>
                        <a:pt x="64" y="209"/>
                      </a:cubicBezTo>
                      <a:cubicBezTo>
                        <a:pt x="66" y="213"/>
                        <a:pt x="68" y="216"/>
                        <a:pt x="70" y="219"/>
                      </a:cubicBezTo>
                      <a:cubicBezTo>
                        <a:pt x="72" y="222"/>
                        <a:pt x="74" y="225"/>
                        <a:pt x="76" y="228"/>
                      </a:cubicBezTo>
                      <a:cubicBezTo>
                        <a:pt x="75" y="227"/>
                        <a:pt x="73" y="226"/>
                        <a:pt x="72" y="225"/>
                      </a:cubicBezTo>
                      <a:cubicBezTo>
                        <a:pt x="67" y="218"/>
                        <a:pt x="62" y="212"/>
                        <a:pt x="58" y="205"/>
                      </a:cubicBezTo>
                      <a:cubicBezTo>
                        <a:pt x="53" y="196"/>
                        <a:pt x="48" y="187"/>
                        <a:pt x="44" y="177"/>
                      </a:cubicBezTo>
                      <a:cubicBezTo>
                        <a:pt x="42" y="174"/>
                        <a:pt x="40" y="171"/>
                        <a:pt x="38" y="167"/>
                      </a:cubicBezTo>
                      <a:cubicBezTo>
                        <a:pt x="41" y="192"/>
                        <a:pt x="53" y="212"/>
                        <a:pt x="67" y="231"/>
                      </a:cubicBezTo>
                      <a:cubicBezTo>
                        <a:pt x="66" y="231"/>
                        <a:pt x="66" y="231"/>
                        <a:pt x="66" y="231"/>
                      </a:cubicBezTo>
                      <a:cubicBezTo>
                        <a:pt x="62" y="227"/>
                        <a:pt x="58" y="222"/>
                        <a:pt x="53" y="217"/>
                      </a:cubicBezTo>
                      <a:cubicBezTo>
                        <a:pt x="58" y="228"/>
                        <a:pt x="65" y="237"/>
                        <a:pt x="72" y="246"/>
                      </a:cubicBezTo>
                      <a:cubicBezTo>
                        <a:pt x="71" y="247"/>
                        <a:pt x="71" y="247"/>
                        <a:pt x="71" y="247"/>
                      </a:cubicBezTo>
                      <a:cubicBezTo>
                        <a:pt x="70" y="246"/>
                        <a:pt x="68" y="245"/>
                        <a:pt x="67" y="243"/>
                      </a:cubicBezTo>
                      <a:cubicBezTo>
                        <a:pt x="59" y="232"/>
                        <a:pt x="51" y="220"/>
                        <a:pt x="46" y="207"/>
                      </a:cubicBezTo>
                      <a:cubicBezTo>
                        <a:pt x="43" y="201"/>
                        <a:pt x="40" y="195"/>
                        <a:pt x="37" y="190"/>
                      </a:cubicBezTo>
                      <a:cubicBezTo>
                        <a:pt x="37" y="193"/>
                        <a:pt x="41" y="205"/>
                        <a:pt x="48" y="217"/>
                      </a:cubicBezTo>
                      <a:cubicBezTo>
                        <a:pt x="52" y="226"/>
                        <a:pt x="58" y="234"/>
                        <a:pt x="63" y="242"/>
                      </a:cubicBezTo>
                      <a:cubicBezTo>
                        <a:pt x="57" y="237"/>
                        <a:pt x="53" y="230"/>
                        <a:pt x="48" y="224"/>
                      </a:cubicBezTo>
                      <a:cubicBezTo>
                        <a:pt x="53" y="236"/>
                        <a:pt x="60" y="245"/>
                        <a:pt x="68" y="255"/>
                      </a:cubicBezTo>
                      <a:cubicBezTo>
                        <a:pt x="67" y="256"/>
                        <a:pt x="67" y="256"/>
                        <a:pt x="67" y="256"/>
                      </a:cubicBezTo>
                      <a:cubicBezTo>
                        <a:pt x="66" y="255"/>
                        <a:pt x="65" y="254"/>
                        <a:pt x="64" y="253"/>
                      </a:cubicBezTo>
                      <a:cubicBezTo>
                        <a:pt x="59" y="247"/>
                        <a:pt x="55" y="241"/>
                        <a:pt x="51" y="234"/>
                      </a:cubicBezTo>
                      <a:cubicBezTo>
                        <a:pt x="47" y="228"/>
                        <a:pt x="44" y="221"/>
                        <a:pt x="41" y="215"/>
                      </a:cubicBezTo>
                      <a:cubicBezTo>
                        <a:pt x="39" y="211"/>
                        <a:pt x="37" y="207"/>
                        <a:pt x="34" y="203"/>
                      </a:cubicBezTo>
                      <a:cubicBezTo>
                        <a:pt x="32" y="198"/>
                        <a:pt x="29" y="193"/>
                        <a:pt x="26" y="188"/>
                      </a:cubicBezTo>
                      <a:cubicBezTo>
                        <a:pt x="25" y="187"/>
                        <a:pt x="25" y="186"/>
                        <a:pt x="24" y="185"/>
                      </a:cubicBezTo>
                      <a:cubicBezTo>
                        <a:pt x="28" y="201"/>
                        <a:pt x="31" y="216"/>
                        <a:pt x="43" y="228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2" y="228"/>
                        <a:pt x="41" y="227"/>
                        <a:pt x="39" y="226"/>
                      </a:cubicBezTo>
                      <a:cubicBezTo>
                        <a:pt x="43" y="237"/>
                        <a:pt x="50" y="244"/>
                        <a:pt x="55" y="253"/>
                      </a:cubicBezTo>
                      <a:cubicBezTo>
                        <a:pt x="54" y="252"/>
                        <a:pt x="53" y="251"/>
                        <a:pt x="52" y="250"/>
                      </a:cubicBezTo>
                      <a:cubicBezTo>
                        <a:pt x="51" y="249"/>
                        <a:pt x="50" y="248"/>
                        <a:pt x="49" y="246"/>
                      </a:cubicBezTo>
                      <a:cubicBezTo>
                        <a:pt x="44" y="240"/>
                        <a:pt x="35" y="234"/>
                        <a:pt x="30" y="227"/>
                      </a:cubicBezTo>
                      <a:cubicBezTo>
                        <a:pt x="26" y="219"/>
                        <a:pt x="21" y="214"/>
                        <a:pt x="17" y="205"/>
                      </a:cubicBezTo>
                      <a:cubicBezTo>
                        <a:pt x="14" y="199"/>
                        <a:pt x="12" y="192"/>
                        <a:pt x="10" y="186"/>
                      </a:cubicBezTo>
                      <a:cubicBezTo>
                        <a:pt x="4" y="169"/>
                        <a:pt x="2" y="162"/>
                        <a:pt x="1" y="144"/>
                      </a:cubicBezTo>
                      <a:cubicBezTo>
                        <a:pt x="0" y="141"/>
                        <a:pt x="2" y="124"/>
                        <a:pt x="2" y="122"/>
                      </a:cubicBezTo>
                      <a:cubicBezTo>
                        <a:pt x="2" y="116"/>
                        <a:pt x="3" y="110"/>
                        <a:pt x="4" y="105"/>
                      </a:cubicBezTo>
                      <a:cubicBezTo>
                        <a:pt x="4" y="123"/>
                        <a:pt x="7" y="140"/>
                        <a:pt x="10" y="158"/>
                      </a:cubicBezTo>
                      <a:cubicBezTo>
                        <a:pt x="11" y="157"/>
                        <a:pt x="11" y="157"/>
                        <a:pt x="11" y="157"/>
                      </a:cubicBezTo>
                      <a:cubicBezTo>
                        <a:pt x="10" y="154"/>
                        <a:pt x="10" y="150"/>
                        <a:pt x="10" y="146"/>
                      </a:cubicBezTo>
                      <a:cubicBezTo>
                        <a:pt x="8" y="135"/>
                        <a:pt x="7" y="123"/>
                        <a:pt x="6" y="111"/>
                      </a:cubicBezTo>
                      <a:cubicBezTo>
                        <a:pt x="6" y="104"/>
                        <a:pt x="4" y="98"/>
                        <a:pt x="6" y="91"/>
                      </a:cubicBezTo>
                      <a:cubicBezTo>
                        <a:pt x="8" y="86"/>
                        <a:pt x="10" y="81"/>
                        <a:pt x="12" y="76"/>
                      </a:cubicBezTo>
                      <a:cubicBezTo>
                        <a:pt x="12" y="79"/>
                        <a:pt x="12" y="82"/>
                        <a:pt x="12" y="86"/>
                      </a:cubicBezTo>
                      <a:cubicBezTo>
                        <a:pt x="12" y="86"/>
                        <a:pt x="13" y="86"/>
                        <a:pt x="13" y="86"/>
                      </a:cubicBezTo>
                      <a:cubicBezTo>
                        <a:pt x="14" y="82"/>
                        <a:pt x="14" y="79"/>
                        <a:pt x="15" y="76"/>
                      </a:cubicBezTo>
                      <a:cubicBezTo>
                        <a:pt x="15" y="71"/>
                        <a:pt x="16" y="66"/>
                        <a:pt x="19" y="62"/>
                      </a:cubicBezTo>
                      <a:cubicBezTo>
                        <a:pt x="20" y="61"/>
                        <a:pt x="20" y="60"/>
                        <a:pt x="21" y="59"/>
                      </a:cubicBezTo>
                      <a:cubicBezTo>
                        <a:pt x="21" y="58"/>
                        <a:pt x="22" y="56"/>
                        <a:pt x="23" y="55"/>
                      </a:cubicBezTo>
                      <a:cubicBezTo>
                        <a:pt x="27" y="49"/>
                        <a:pt x="32" y="44"/>
                        <a:pt x="36" y="39"/>
                      </a:cubicBezTo>
                      <a:cubicBezTo>
                        <a:pt x="37" y="38"/>
                        <a:pt x="37" y="37"/>
                        <a:pt x="38" y="37"/>
                      </a:cubicBezTo>
                      <a:cubicBezTo>
                        <a:pt x="38" y="37"/>
                        <a:pt x="39" y="37"/>
                        <a:pt x="39" y="38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7"/>
                        <a:pt x="39" y="36"/>
                        <a:pt x="38" y="35"/>
                      </a:cubicBezTo>
                      <a:cubicBezTo>
                        <a:pt x="39" y="35"/>
                        <a:pt x="39" y="35"/>
                        <a:pt x="39" y="35"/>
                      </a:cubicBezTo>
                      <a:cubicBezTo>
                        <a:pt x="44" y="31"/>
                        <a:pt x="49" y="27"/>
                        <a:pt x="55" y="23"/>
                      </a:cubicBezTo>
                      <a:cubicBezTo>
                        <a:pt x="57" y="21"/>
                        <a:pt x="60" y="21"/>
                        <a:pt x="63" y="19"/>
                      </a:cubicBezTo>
                      <a:cubicBezTo>
                        <a:pt x="69" y="17"/>
                        <a:pt x="75" y="13"/>
                        <a:pt x="81" y="11"/>
                      </a:cubicBezTo>
                      <a:cubicBezTo>
                        <a:pt x="85" y="9"/>
                        <a:pt x="90" y="9"/>
                        <a:pt x="94" y="8"/>
                      </a:cubicBezTo>
                      <a:cubicBezTo>
                        <a:pt x="96" y="7"/>
                        <a:pt x="98" y="6"/>
                        <a:pt x="100" y="5"/>
                      </a:cubicBezTo>
                      <a:cubicBezTo>
                        <a:pt x="107" y="3"/>
                        <a:pt x="115" y="3"/>
                        <a:pt x="123" y="2"/>
                      </a:cubicBezTo>
                      <a:cubicBezTo>
                        <a:pt x="128" y="2"/>
                        <a:pt x="134" y="2"/>
                        <a:pt x="140" y="2"/>
                      </a:cubicBezTo>
                      <a:cubicBezTo>
                        <a:pt x="137" y="2"/>
                        <a:pt x="135" y="1"/>
                        <a:pt x="133" y="1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35" y="0"/>
                        <a:pt x="138" y="0"/>
                        <a:pt x="140" y="0"/>
                      </a:cubicBezTo>
                      <a:cubicBezTo>
                        <a:pt x="143" y="0"/>
                        <a:pt x="145" y="0"/>
                        <a:pt x="148" y="0"/>
                      </a:cubicBezTo>
                      <a:cubicBezTo>
                        <a:pt x="150" y="1"/>
                        <a:pt x="152" y="1"/>
                        <a:pt x="155" y="2"/>
                      </a:cubicBezTo>
                      <a:cubicBezTo>
                        <a:pt x="160" y="2"/>
                        <a:pt x="165" y="3"/>
                        <a:pt x="171" y="4"/>
                      </a:cubicBezTo>
                      <a:cubicBezTo>
                        <a:pt x="172" y="4"/>
                        <a:pt x="174" y="5"/>
                        <a:pt x="175" y="5"/>
                      </a:cubicBezTo>
                      <a:cubicBezTo>
                        <a:pt x="184" y="10"/>
                        <a:pt x="194" y="12"/>
                        <a:pt x="204" y="15"/>
                      </a:cubicBezTo>
                      <a:cubicBezTo>
                        <a:pt x="208" y="16"/>
                        <a:pt x="211" y="18"/>
                        <a:pt x="214" y="20"/>
                      </a:cubicBezTo>
                      <a:cubicBezTo>
                        <a:pt x="216" y="21"/>
                        <a:pt x="217" y="22"/>
                        <a:pt x="218" y="23"/>
                      </a:cubicBezTo>
                      <a:cubicBezTo>
                        <a:pt x="221" y="25"/>
                        <a:pt x="223" y="27"/>
                        <a:pt x="225" y="28"/>
                      </a:cubicBezTo>
                      <a:cubicBezTo>
                        <a:pt x="228" y="31"/>
                        <a:pt x="230" y="33"/>
                        <a:pt x="233" y="35"/>
                      </a:cubicBezTo>
                      <a:cubicBezTo>
                        <a:pt x="234" y="35"/>
                        <a:pt x="235" y="36"/>
                        <a:pt x="236" y="37"/>
                      </a:cubicBezTo>
                      <a:cubicBezTo>
                        <a:pt x="235" y="38"/>
                        <a:pt x="235" y="38"/>
                        <a:pt x="235" y="38"/>
                      </a:cubicBezTo>
                      <a:cubicBezTo>
                        <a:pt x="234" y="36"/>
                        <a:pt x="232" y="35"/>
                        <a:pt x="231" y="34"/>
                      </a:cubicBezTo>
                      <a:cubicBezTo>
                        <a:pt x="236" y="42"/>
                        <a:pt x="242" y="50"/>
                        <a:pt x="248" y="59"/>
                      </a:cubicBezTo>
                      <a:cubicBezTo>
                        <a:pt x="253" y="67"/>
                        <a:pt x="260" y="75"/>
                        <a:pt x="263" y="85"/>
                      </a:cubicBezTo>
                      <a:cubicBezTo>
                        <a:pt x="262" y="85"/>
                        <a:pt x="262" y="85"/>
                        <a:pt x="262" y="85"/>
                      </a:cubicBezTo>
                      <a:cubicBezTo>
                        <a:pt x="260" y="82"/>
                        <a:pt x="258" y="78"/>
                        <a:pt x="256" y="75"/>
                      </a:cubicBezTo>
                      <a:cubicBezTo>
                        <a:pt x="254" y="79"/>
                        <a:pt x="257" y="82"/>
                        <a:pt x="259" y="84"/>
                      </a:cubicBezTo>
                      <a:cubicBezTo>
                        <a:pt x="261" y="89"/>
                        <a:pt x="264" y="93"/>
                        <a:pt x="266" y="97"/>
                      </a:cubicBezTo>
                      <a:cubicBezTo>
                        <a:pt x="267" y="98"/>
                        <a:pt x="267" y="99"/>
                        <a:pt x="267" y="100"/>
                      </a:cubicBezTo>
                      <a:cubicBezTo>
                        <a:pt x="260" y="89"/>
                        <a:pt x="253" y="78"/>
                        <a:pt x="244" y="69"/>
                      </a:cubicBezTo>
                      <a:cubicBezTo>
                        <a:pt x="249" y="78"/>
                        <a:pt x="256" y="85"/>
                        <a:pt x="259" y="96"/>
                      </a:cubicBezTo>
                      <a:cubicBezTo>
                        <a:pt x="256" y="92"/>
                        <a:pt x="253" y="88"/>
                        <a:pt x="251" y="84"/>
                      </a:cubicBezTo>
                      <a:cubicBezTo>
                        <a:pt x="248" y="80"/>
                        <a:pt x="245" y="76"/>
                        <a:pt x="242" y="72"/>
                      </a:cubicBezTo>
                      <a:cubicBezTo>
                        <a:pt x="240" y="70"/>
                        <a:pt x="239" y="66"/>
                        <a:pt x="236" y="64"/>
                      </a:cubicBezTo>
                      <a:cubicBezTo>
                        <a:pt x="231" y="59"/>
                        <a:pt x="225" y="54"/>
                        <a:pt x="219" y="48"/>
                      </a:cubicBezTo>
                      <a:cubicBezTo>
                        <a:pt x="218" y="48"/>
                        <a:pt x="217" y="48"/>
                        <a:pt x="216" y="48"/>
                      </a:cubicBezTo>
                      <a:cubicBezTo>
                        <a:pt x="218" y="50"/>
                        <a:pt x="220" y="52"/>
                        <a:pt x="221" y="54"/>
                      </a:cubicBezTo>
                      <a:cubicBezTo>
                        <a:pt x="226" y="60"/>
                        <a:pt x="231" y="65"/>
                        <a:pt x="236" y="70"/>
                      </a:cubicBezTo>
                      <a:cubicBezTo>
                        <a:pt x="242" y="76"/>
                        <a:pt x="247" y="82"/>
                        <a:pt x="252" y="89"/>
                      </a:cubicBezTo>
                      <a:cubicBezTo>
                        <a:pt x="256" y="94"/>
                        <a:pt x="259" y="100"/>
                        <a:pt x="262" y="106"/>
                      </a:cubicBezTo>
                      <a:cubicBezTo>
                        <a:pt x="262" y="107"/>
                        <a:pt x="263" y="108"/>
                        <a:pt x="263" y="109"/>
                      </a:cubicBezTo>
                      <a:cubicBezTo>
                        <a:pt x="255" y="95"/>
                        <a:pt x="246" y="82"/>
                        <a:pt x="234" y="72"/>
                      </a:cubicBezTo>
                      <a:cubicBezTo>
                        <a:pt x="235" y="74"/>
                        <a:pt x="236" y="76"/>
                        <a:pt x="237" y="78"/>
                      </a:cubicBezTo>
                      <a:cubicBezTo>
                        <a:pt x="238" y="85"/>
                        <a:pt x="243" y="91"/>
                        <a:pt x="246" y="97"/>
                      </a:cubicBezTo>
                      <a:cubicBezTo>
                        <a:pt x="248" y="100"/>
                        <a:pt x="250" y="104"/>
                        <a:pt x="252" y="107"/>
                      </a:cubicBezTo>
                      <a:cubicBezTo>
                        <a:pt x="251" y="108"/>
                        <a:pt x="251" y="108"/>
                        <a:pt x="251" y="108"/>
                      </a:cubicBezTo>
                      <a:cubicBezTo>
                        <a:pt x="250" y="106"/>
                        <a:pt x="249" y="104"/>
                        <a:pt x="248" y="102"/>
                      </a:cubicBezTo>
                      <a:cubicBezTo>
                        <a:pt x="247" y="101"/>
                        <a:pt x="247" y="99"/>
                        <a:pt x="244" y="99"/>
                      </a:cubicBezTo>
                      <a:cubicBezTo>
                        <a:pt x="243" y="98"/>
                        <a:pt x="243" y="96"/>
                        <a:pt x="242" y="95"/>
                      </a:cubicBezTo>
                      <a:cubicBezTo>
                        <a:pt x="237" y="87"/>
                        <a:pt x="232" y="80"/>
                        <a:pt x="227" y="73"/>
                      </a:cubicBezTo>
                      <a:cubicBezTo>
                        <a:pt x="224" y="70"/>
                        <a:pt x="221" y="68"/>
                        <a:pt x="218" y="66"/>
                      </a:cubicBezTo>
                      <a:cubicBezTo>
                        <a:pt x="221" y="70"/>
                        <a:pt x="224" y="75"/>
                        <a:pt x="228" y="80"/>
                      </a:cubicBezTo>
                      <a:cubicBezTo>
                        <a:pt x="231" y="84"/>
                        <a:pt x="234" y="89"/>
                        <a:pt x="235" y="94"/>
                      </a:cubicBezTo>
                      <a:cubicBezTo>
                        <a:pt x="235" y="95"/>
                        <a:pt x="235" y="95"/>
                        <a:pt x="235" y="95"/>
                      </a:cubicBezTo>
                      <a:cubicBezTo>
                        <a:pt x="232" y="91"/>
                        <a:pt x="230" y="87"/>
                        <a:pt x="228" y="83"/>
                      </a:cubicBezTo>
                      <a:cubicBezTo>
                        <a:pt x="228" y="84"/>
                        <a:pt x="228" y="84"/>
                        <a:pt x="228" y="84"/>
                      </a:cubicBezTo>
                      <a:cubicBezTo>
                        <a:pt x="228" y="85"/>
                        <a:pt x="228" y="86"/>
                        <a:pt x="228" y="87"/>
                      </a:cubicBezTo>
                      <a:cubicBezTo>
                        <a:pt x="228" y="87"/>
                        <a:pt x="228" y="87"/>
                        <a:pt x="228" y="87"/>
                      </a:cubicBezTo>
                      <a:cubicBezTo>
                        <a:pt x="226" y="84"/>
                        <a:pt x="223" y="80"/>
                        <a:pt x="221" y="76"/>
                      </a:cubicBezTo>
                      <a:cubicBezTo>
                        <a:pt x="213" y="62"/>
                        <a:pt x="202" y="51"/>
                        <a:pt x="187" y="45"/>
                      </a:cubicBezTo>
                      <a:cubicBezTo>
                        <a:pt x="184" y="44"/>
                        <a:pt x="182" y="43"/>
                        <a:pt x="180" y="42"/>
                      </a:cubicBezTo>
                      <a:cubicBezTo>
                        <a:pt x="179" y="43"/>
                        <a:pt x="179" y="43"/>
                        <a:pt x="179" y="43"/>
                      </a:cubicBezTo>
                      <a:cubicBezTo>
                        <a:pt x="181" y="45"/>
                        <a:pt x="183" y="47"/>
                        <a:pt x="186" y="49"/>
                      </a:cubicBezTo>
                      <a:cubicBezTo>
                        <a:pt x="195" y="55"/>
                        <a:pt x="204" y="62"/>
                        <a:pt x="212" y="70"/>
                      </a:cubicBezTo>
                      <a:cubicBezTo>
                        <a:pt x="221" y="78"/>
                        <a:pt x="227" y="88"/>
                        <a:pt x="233" y="98"/>
                      </a:cubicBezTo>
                      <a:cubicBezTo>
                        <a:pt x="234" y="101"/>
                        <a:pt x="235" y="104"/>
                        <a:pt x="236" y="107"/>
                      </a:cubicBezTo>
                      <a:cubicBezTo>
                        <a:pt x="225" y="87"/>
                        <a:pt x="212" y="70"/>
                        <a:pt x="194" y="58"/>
                      </a:cubicBezTo>
                      <a:cubicBezTo>
                        <a:pt x="201" y="67"/>
                        <a:pt x="207" y="76"/>
                        <a:pt x="212" y="86"/>
                      </a:cubicBezTo>
                      <a:cubicBezTo>
                        <a:pt x="201" y="71"/>
                        <a:pt x="190" y="57"/>
                        <a:pt x="174" y="46"/>
                      </a:cubicBezTo>
                      <a:cubicBezTo>
                        <a:pt x="185" y="59"/>
                        <a:pt x="194" y="74"/>
                        <a:pt x="203" y="89"/>
                      </a:cubicBezTo>
                      <a:cubicBezTo>
                        <a:pt x="202" y="88"/>
                        <a:pt x="202" y="88"/>
                        <a:pt x="202" y="88"/>
                      </a:cubicBezTo>
                      <a:cubicBezTo>
                        <a:pt x="198" y="84"/>
                        <a:pt x="194" y="80"/>
                        <a:pt x="191" y="75"/>
                      </a:cubicBezTo>
                      <a:cubicBezTo>
                        <a:pt x="186" y="67"/>
                        <a:pt x="179" y="60"/>
                        <a:pt x="172" y="54"/>
                      </a:cubicBezTo>
                      <a:cubicBezTo>
                        <a:pt x="168" y="51"/>
                        <a:pt x="164" y="47"/>
                        <a:pt x="161" y="44"/>
                      </a:cubicBezTo>
                      <a:cubicBezTo>
                        <a:pt x="160" y="45"/>
                        <a:pt x="160" y="45"/>
                        <a:pt x="160" y="45"/>
                      </a:cubicBezTo>
                      <a:cubicBezTo>
                        <a:pt x="163" y="48"/>
                        <a:pt x="166" y="51"/>
                        <a:pt x="169" y="55"/>
                      </a:cubicBezTo>
                      <a:cubicBezTo>
                        <a:pt x="170" y="56"/>
                        <a:pt x="172" y="57"/>
                        <a:pt x="173" y="59"/>
                      </a:cubicBezTo>
                      <a:cubicBezTo>
                        <a:pt x="177" y="66"/>
                        <a:pt x="183" y="72"/>
                        <a:pt x="189" y="78"/>
                      </a:cubicBezTo>
                      <a:cubicBezTo>
                        <a:pt x="194" y="84"/>
                        <a:pt x="200" y="90"/>
                        <a:pt x="204" y="98"/>
                      </a:cubicBezTo>
                      <a:cubicBezTo>
                        <a:pt x="205" y="99"/>
                        <a:pt x="206" y="101"/>
                        <a:pt x="206" y="103"/>
                      </a:cubicBezTo>
                      <a:cubicBezTo>
                        <a:pt x="201" y="96"/>
                        <a:pt x="196" y="90"/>
                        <a:pt x="191" y="83"/>
                      </a:cubicBezTo>
                      <a:cubicBezTo>
                        <a:pt x="190" y="84"/>
                        <a:pt x="190" y="84"/>
                        <a:pt x="190" y="84"/>
                      </a:cubicBezTo>
                      <a:cubicBezTo>
                        <a:pt x="193" y="89"/>
                        <a:pt x="197" y="94"/>
                        <a:pt x="200" y="100"/>
                      </a:cubicBezTo>
                      <a:cubicBezTo>
                        <a:pt x="200" y="100"/>
                        <a:pt x="200" y="100"/>
                        <a:pt x="200" y="100"/>
                      </a:cubicBezTo>
                      <a:cubicBezTo>
                        <a:pt x="193" y="91"/>
                        <a:pt x="186" y="83"/>
                        <a:pt x="178" y="74"/>
                      </a:cubicBezTo>
                      <a:cubicBezTo>
                        <a:pt x="171" y="66"/>
                        <a:pt x="162" y="59"/>
                        <a:pt x="153" y="53"/>
                      </a:cubicBezTo>
                      <a:cubicBezTo>
                        <a:pt x="158" y="58"/>
                        <a:pt x="162" y="63"/>
                        <a:pt x="167" y="68"/>
                      </a:cubicBezTo>
                      <a:cubicBezTo>
                        <a:pt x="174" y="76"/>
                        <a:pt x="181" y="84"/>
                        <a:pt x="189" y="92"/>
                      </a:cubicBezTo>
                      <a:cubicBezTo>
                        <a:pt x="195" y="98"/>
                        <a:pt x="199" y="104"/>
                        <a:pt x="202" y="111"/>
                      </a:cubicBezTo>
                      <a:cubicBezTo>
                        <a:pt x="203" y="111"/>
                        <a:pt x="203" y="112"/>
                        <a:pt x="203" y="112"/>
                      </a:cubicBezTo>
                      <a:cubicBezTo>
                        <a:pt x="195" y="103"/>
                        <a:pt x="187" y="93"/>
                        <a:pt x="179" y="83"/>
                      </a:cubicBezTo>
                      <a:cubicBezTo>
                        <a:pt x="178" y="84"/>
                        <a:pt x="178" y="84"/>
                        <a:pt x="178" y="84"/>
                      </a:cubicBezTo>
                      <a:cubicBezTo>
                        <a:pt x="179" y="85"/>
                        <a:pt x="179" y="86"/>
                        <a:pt x="179" y="87"/>
                      </a:cubicBezTo>
                      <a:cubicBezTo>
                        <a:pt x="178" y="87"/>
                        <a:pt x="178" y="87"/>
                        <a:pt x="178" y="87"/>
                      </a:cubicBezTo>
                      <a:cubicBezTo>
                        <a:pt x="173" y="77"/>
                        <a:pt x="163" y="70"/>
                        <a:pt x="154" y="63"/>
                      </a:cubicBezTo>
                      <a:cubicBezTo>
                        <a:pt x="161" y="71"/>
                        <a:pt x="168" y="78"/>
                        <a:pt x="174" y="86"/>
                      </a:cubicBezTo>
                      <a:cubicBezTo>
                        <a:pt x="181" y="93"/>
                        <a:pt x="187" y="101"/>
                        <a:pt x="191" y="110"/>
                      </a:cubicBezTo>
                      <a:cubicBezTo>
                        <a:pt x="181" y="99"/>
                        <a:pt x="173" y="86"/>
                        <a:pt x="161" y="77"/>
                      </a:cubicBezTo>
                      <a:cubicBezTo>
                        <a:pt x="166" y="84"/>
                        <a:pt x="171" y="91"/>
                        <a:pt x="176" y="98"/>
                      </a:cubicBezTo>
                      <a:cubicBezTo>
                        <a:pt x="175" y="98"/>
                        <a:pt x="175" y="98"/>
                        <a:pt x="175" y="98"/>
                      </a:cubicBezTo>
                      <a:moveTo>
                        <a:pt x="144" y="6"/>
                      </a:moveTo>
                      <a:cubicBezTo>
                        <a:pt x="141" y="5"/>
                        <a:pt x="137" y="5"/>
                        <a:pt x="134" y="4"/>
                      </a:cubicBezTo>
                      <a:cubicBezTo>
                        <a:pt x="134" y="5"/>
                        <a:pt x="134" y="5"/>
                        <a:pt x="134" y="6"/>
                      </a:cubicBezTo>
                      <a:cubicBezTo>
                        <a:pt x="137" y="6"/>
                        <a:pt x="141" y="6"/>
                        <a:pt x="144" y="5"/>
                      </a:cubicBezTo>
                      <a:cubicBezTo>
                        <a:pt x="144" y="6"/>
                        <a:pt x="145" y="6"/>
                        <a:pt x="145" y="6"/>
                      </a:cubicBezTo>
                      <a:cubicBezTo>
                        <a:pt x="156" y="7"/>
                        <a:pt x="167" y="10"/>
                        <a:pt x="177" y="13"/>
                      </a:cubicBezTo>
                      <a:cubicBezTo>
                        <a:pt x="181" y="15"/>
                        <a:pt x="185" y="15"/>
                        <a:pt x="190" y="16"/>
                      </a:cubicBezTo>
                      <a:cubicBezTo>
                        <a:pt x="189" y="16"/>
                        <a:pt x="189" y="15"/>
                        <a:pt x="188" y="15"/>
                      </a:cubicBezTo>
                      <a:cubicBezTo>
                        <a:pt x="183" y="13"/>
                        <a:pt x="178" y="11"/>
                        <a:pt x="173" y="9"/>
                      </a:cubicBezTo>
                      <a:cubicBezTo>
                        <a:pt x="165" y="8"/>
                        <a:pt x="156" y="7"/>
                        <a:pt x="147" y="5"/>
                      </a:cubicBezTo>
                      <a:cubicBezTo>
                        <a:pt x="146" y="5"/>
                        <a:pt x="145" y="5"/>
                        <a:pt x="144" y="6"/>
                      </a:cubicBezTo>
                      <a:moveTo>
                        <a:pt x="101" y="155"/>
                      </a:move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99" y="150"/>
                        <a:pt x="96" y="146"/>
                        <a:pt x="92" y="141"/>
                      </a:cubicBezTo>
                      <a:cubicBezTo>
                        <a:pt x="88" y="136"/>
                        <a:pt x="85" y="130"/>
                        <a:pt x="82" y="124"/>
                      </a:cubicBezTo>
                      <a:cubicBezTo>
                        <a:pt x="78" y="115"/>
                        <a:pt x="73" y="105"/>
                        <a:pt x="67" y="97"/>
                      </a:cubicBezTo>
                      <a:cubicBezTo>
                        <a:pt x="64" y="93"/>
                        <a:pt x="62" y="88"/>
                        <a:pt x="60" y="83"/>
                      </a:cubicBezTo>
                      <a:cubicBezTo>
                        <a:pt x="58" y="80"/>
                        <a:pt x="57" y="77"/>
                        <a:pt x="56" y="74"/>
                      </a:cubicBezTo>
                      <a:cubicBezTo>
                        <a:pt x="55" y="75"/>
                        <a:pt x="55" y="75"/>
                        <a:pt x="55" y="75"/>
                      </a:cubicBezTo>
                      <a:cubicBezTo>
                        <a:pt x="55" y="78"/>
                        <a:pt x="55" y="82"/>
                        <a:pt x="56" y="85"/>
                      </a:cubicBezTo>
                      <a:cubicBezTo>
                        <a:pt x="60" y="94"/>
                        <a:pt x="63" y="103"/>
                        <a:pt x="68" y="111"/>
                      </a:cubicBezTo>
                      <a:cubicBezTo>
                        <a:pt x="76" y="123"/>
                        <a:pt x="85" y="135"/>
                        <a:pt x="94" y="147"/>
                      </a:cubicBezTo>
                      <a:cubicBezTo>
                        <a:pt x="96" y="150"/>
                        <a:pt x="99" y="153"/>
                        <a:pt x="101" y="155"/>
                      </a:cubicBezTo>
                      <a:moveTo>
                        <a:pt x="224" y="46"/>
                      </a:moveTo>
                      <a:cubicBezTo>
                        <a:pt x="224" y="45"/>
                        <a:pt x="223" y="44"/>
                        <a:pt x="223" y="43"/>
                      </a:cubicBezTo>
                      <a:cubicBezTo>
                        <a:pt x="219" y="40"/>
                        <a:pt x="216" y="36"/>
                        <a:pt x="213" y="33"/>
                      </a:cubicBezTo>
                      <a:cubicBezTo>
                        <a:pt x="208" y="29"/>
                        <a:pt x="203" y="25"/>
                        <a:pt x="198" y="23"/>
                      </a:cubicBezTo>
                      <a:cubicBezTo>
                        <a:pt x="194" y="22"/>
                        <a:pt x="190" y="20"/>
                        <a:pt x="187" y="19"/>
                      </a:cubicBezTo>
                      <a:cubicBezTo>
                        <a:pt x="177" y="16"/>
                        <a:pt x="168" y="13"/>
                        <a:pt x="158" y="11"/>
                      </a:cubicBezTo>
                      <a:cubicBezTo>
                        <a:pt x="156" y="10"/>
                        <a:pt x="153" y="10"/>
                        <a:pt x="151" y="10"/>
                      </a:cubicBezTo>
                      <a:cubicBezTo>
                        <a:pt x="150" y="11"/>
                        <a:pt x="150" y="11"/>
                        <a:pt x="150" y="11"/>
                      </a:cubicBezTo>
                      <a:cubicBezTo>
                        <a:pt x="178" y="17"/>
                        <a:pt x="204" y="27"/>
                        <a:pt x="224" y="46"/>
                      </a:cubicBezTo>
                      <a:moveTo>
                        <a:pt x="61" y="108"/>
                      </a:moveTo>
                      <a:cubicBezTo>
                        <a:pt x="60" y="108"/>
                        <a:pt x="60" y="108"/>
                        <a:pt x="60" y="108"/>
                      </a:cubicBezTo>
                      <a:cubicBezTo>
                        <a:pt x="63" y="115"/>
                        <a:pt x="65" y="121"/>
                        <a:pt x="68" y="127"/>
                      </a:cubicBezTo>
                      <a:cubicBezTo>
                        <a:pt x="73" y="135"/>
                        <a:pt x="79" y="143"/>
                        <a:pt x="84" y="151"/>
                      </a:cubicBezTo>
                      <a:cubicBezTo>
                        <a:pt x="86" y="154"/>
                        <a:pt x="89" y="157"/>
                        <a:pt x="91" y="159"/>
                      </a:cubicBezTo>
                      <a:cubicBezTo>
                        <a:pt x="93" y="162"/>
                        <a:pt x="96" y="164"/>
                        <a:pt x="98" y="166"/>
                      </a:cubicBezTo>
                      <a:cubicBezTo>
                        <a:pt x="86" y="147"/>
                        <a:pt x="70" y="129"/>
                        <a:pt x="61" y="108"/>
                      </a:cubicBezTo>
                      <a:moveTo>
                        <a:pt x="161" y="66"/>
                      </a:moveTo>
                      <a:cubicBezTo>
                        <a:pt x="157" y="56"/>
                        <a:pt x="131" y="38"/>
                        <a:pt x="123" y="38"/>
                      </a:cubicBezTo>
                      <a:cubicBezTo>
                        <a:pt x="130" y="45"/>
                        <a:pt x="136" y="52"/>
                        <a:pt x="145" y="55"/>
                      </a:cubicBezTo>
                      <a:cubicBezTo>
                        <a:pt x="148" y="56"/>
                        <a:pt x="151" y="58"/>
                        <a:pt x="154" y="60"/>
                      </a:cubicBezTo>
                      <a:cubicBezTo>
                        <a:pt x="156" y="62"/>
                        <a:pt x="158" y="64"/>
                        <a:pt x="161" y="66"/>
                      </a:cubicBezTo>
                      <a:moveTo>
                        <a:pt x="17" y="132"/>
                      </a:moveTo>
                      <a:cubicBezTo>
                        <a:pt x="16" y="154"/>
                        <a:pt x="20" y="175"/>
                        <a:pt x="32" y="194"/>
                      </a:cubicBezTo>
                      <a:cubicBezTo>
                        <a:pt x="25" y="174"/>
                        <a:pt x="20" y="153"/>
                        <a:pt x="17" y="132"/>
                      </a:cubicBezTo>
                      <a:moveTo>
                        <a:pt x="182" y="32"/>
                      </a:moveTo>
                      <a:cubicBezTo>
                        <a:pt x="194" y="42"/>
                        <a:pt x="207" y="48"/>
                        <a:pt x="220" y="56"/>
                      </a:cubicBezTo>
                      <a:cubicBezTo>
                        <a:pt x="213" y="45"/>
                        <a:pt x="198" y="35"/>
                        <a:pt x="182" y="32"/>
                      </a:cubicBezTo>
                      <a:moveTo>
                        <a:pt x="254" y="76"/>
                      </a:moveTo>
                      <a:cubicBezTo>
                        <a:pt x="251" y="66"/>
                        <a:pt x="228" y="39"/>
                        <a:pt x="221" y="37"/>
                      </a:cubicBezTo>
                      <a:cubicBezTo>
                        <a:pt x="221" y="38"/>
                        <a:pt x="222" y="39"/>
                        <a:pt x="223" y="40"/>
                      </a:cubicBezTo>
                      <a:cubicBezTo>
                        <a:pt x="230" y="51"/>
                        <a:pt x="239" y="60"/>
                        <a:pt x="248" y="70"/>
                      </a:cubicBezTo>
                      <a:cubicBezTo>
                        <a:pt x="250" y="72"/>
                        <a:pt x="252" y="74"/>
                        <a:pt x="254" y="76"/>
                      </a:cubicBezTo>
                      <a:moveTo>
                        <a:pt x="101" y="139"/>
                      </a:moveTo>
                      <a:cubicBezTo>
                        <a:pt x="100" y="138"/>
                        <a:pt x="99" y="137"/>
                        <a:pt x="99" y="136"/>
                      </a:cubicBezTo>
                      <a:cubicBezTo>
                        <a:pt x="95" y="130"/>
                        <a:pt x="91" y="126"/>
                        <a:pt x="88" y="120"/>
                      </a:cubicBezTo>
                      <a:cubicBezTo>
                        <a:pt x="81" y="107"/>
                        <a:pt x="75" y="93"/>
                        <a:pt x="69" y="80"/>
                      </a:cubicBezTo>
                      <a:cubicBezTo>
                        <a:pt x="67" y="76"/>
                        <a:pt x="64" y="72"/>
                        <a:pt x="62" y="67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73" y="92"/>
                        <a:pt x="81" y="119"/>
                        <a:pt x="101" y="139"/>
                      </a:cubicBezTo>
                      <a:moveTo>
                        <a:pt x="133" y="12"/>
                      </a:moveTo>
                      <a:cubicBezTo>
                        <a:pt x="133" y="13"/>
                        <a:pt x="133" y="13"/>
                        <a:pt x="133" y="13"/>
                      </a:cubicBezTo>
                      <a:cubicBezTo>
                        <a:pt x="150" y="18"/>
                        <a:pt x="168" y="22"/>
                        <a:pt x="186" y="28"/>
                      </a:cubicBezTo>
                      <a:cubicBezTo>
                        <a:pt x="175" y="20"/>
                        <a:pt x="153" y="13"/>
                        <a:pt x="133" y="12"/>
                      </a:cubicBezTo>
                      <a:moveTo>
                        <a:pt x="153" y="94"/>
                      </a:moveTo>
                      <a:cubicBezTo>
                        <a:pt x="146" y="80"/>
                        <a:pt x="137" y="67"/>
                        <a:pt x="123" y="58"/>
                      </a:cubicBezTo>
                      <a:cubicBezTo>
                        <a:pt x="131" y="72"/>
                        <a:pt x="143" y="82"/>
                        <a:pt x="153" y="94"/>
                      </a:cubicBezTo>
                      <a:moveTo>
                        <a:pt x="115" y="63"/>
                      </a:moveTo>
                      <a:cubicBezTo>
                        <a:pt x="123" y="76"/>
                        <a:pt x="133" y="87"/>
                        <a:pt x="145" y="97"/>
                      </a:cubicBezTo>
                      <a:cubicBezTo>
                        <a:pt x="138" y="82"/>
                        <a:pt x="126" y="73"/>
                        <a:pt x="115" y="63"/>
                      </a:cubicBezTo>
                      <a:moveTo>
                        <a:pt x="163" y="89"/>
                      </a:moveTo>
                      <a:cubicBezTo>
                        <a:pt x="159" y="79"/>
                        <a:pt x="140" y="58"/>
                        <a:pt x="134" y="57"/>
                      </a:cubicBezTo>
                      <a:cubicBezTo>
                        <a:pt x="138" y="62"/>
                        <a:pt x="141" y="67"/>
                        <a:pt x="145" y="71"/>
                      </a:cubicBezTo>
                      <a:cubicBezTo>
                        <a:pt x="149" y="76"/>
                        <a:pt x="154" y="80"/>
                        <a:pt x="158" y="84"/>
                      </a:cubicBezTo>
                      <a:cubicBezTo>
                        <a:pt x="160" y="86"/>
                        <a:pt x="161" y="88"/>
                        <a:pt x="163" y="89"/>
                      </a:cubicBezTo>
                      <a:moveTo>
                        <a:pt x="173" y="62"/>
                      </a:moveTo>
                      <a:cubicBezTo>
                        <a:pt x="172" y="61"/>
                        <a:pt x="172" y="61"/>
                        <a:pt x="172" y="61"/>
                      </a:cubicBezTo>
                      <a:cubicBezTo>
                        <a:pt x="167" y="55"/>
                        <a:pt x="162" y="50"/>
                        <a:pt x="156" y="44"/>
                      </a:cubicBezTo>
                      <a:cubicBezTo>
                        <a:pt x="151" y="39"/>
                        <a:pt x="146" y="34"/>
                        <a:pt x="138" y="33"/>
                      </a:cubicBezTo>
                      <a:cubicBezTo>
                        <a:pt x="137" y="33"/>
                        <a:pt x="136" y="33"/>
                        <a:pt x="135" y="33"/>
                      </a:cubicBezTo>
                      <a:cubicBezTo>
                        <a:pt x="149" y="41"/>
                        <a:pt x="161" y="51"/>
                        <a:pt x="173" y="62"/>
                      </a:cubicBezTo>
                      <a:moveTo>
                        <a:pt x="12" y="106"/>
                      </a:moveTo>
                      <a:cubicBezTo>
                        <a:pt x="10" y="119"/>
                        <a:pt x="10" y="131"/>
                        <a:pt x="14" y="144"/>
                      </a:cubicBezTo>
                      <a:cubicBezTo>
                        <a:pt x="14" y="142"/>
                        <a:pt x="14" y="141"/>
                        <a:pt x="14" y="140"/>
                      </a:cubicBezTo>
                      <a:cubicBezTo>
                        <a:pt x="14" y="133"/>
                        <a:pt x="14" y="127"/>
                        <a:pt x="14" y="121"/>
                      </a:cubicBezTo>
                      <a:cubicBezTo>
                        <a:pt x="15" y="116"/>
                        <a:pt x="14" y="111"/>
                        <a:pt x="12" y="106"/>
                      </a:cubicBezTo>
                      <a:moveTo>
                        <a:pt x="65" y="54"/>
                      </a:move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8" y="64"/>
                        <a:pt x="75" y="72"/>
                        <a:pt x="81" y="80"/>
                      </a:cubicBezTo>
                      <a:cubicBezTo>
                        <a:pt x="78" y="73"/>
                        <a:pt x="75" y="66"/>
                        <a:pt x="71" y="59"/>
                      </a:cubicBezTo>
                      <a:cubicBezTo>
                        <a:pt x="69" y="57"/>
                        <a:pt x="67" y="56"/>
                        <a:pt x="65" y="54"/>
                      </a:cubicBezTo>
                      <a:moveTo>
                        <a:pt x="90" y="88"/>
                      </a:moveTo>
                      <a:cubicBezTo>
                        <a:pt x="90" y="89"/>
                        <a:pt x="90" y="89"/>
                        <a:pt x="90" y="89"/>
                      </a:cubicBezTo>
                      <a:cubicBezTo>
                        <a:pt x="95" y="103"/>
                        <a:pt x="104" y="114"/>
                        <a:pt x="113" y="126"/>
                      </a:cubicBezTo>
                      <a:cubicBezTo>
                        <a:pt x="105" y="114"/>
                        <a:pt x="98" y="101"/>
                        <a:pt x="90" y="88"/>
                      </a:cubicBezTo>
                      <a:moveTo>
                        <a:pt x="14" y="155"/>
                      </a:moveTo>
                      <a:cubicBezTo>
                        <a:pt x="13" y="155"/>
                        <a:pt x="13" y="155"/>
                        <a:pt x="13" y="155"/>
                      </a:cubicBezTo>
                      <a:cubicBezTo>
                        <a:pt x="15" y="170"/>
                        <a:pt x="19" y="185"/>
                        <a:pt x="25" y="199"/>
                      </a:cubicBezTo>
                      <a:cubicBezTo>
                        <a:pt x="21" y="184"/>
                        <a:pt x="18" y="170"/>
                        <a:pt x="14" y="155"/>
                      </a:cubicBezTo>
                      <a:moveTo>
                        <a:pt x="97" y="52"/>
                      </a:moveTo>
                      <a:cubicBezTo>
                        <a:pt x="99" y="61"/>
                        <a:pt x="108" y="65"/>
                        <a:pt x="115" y="70"/>
                      </a:cubicBezTo>
                      <a:cubicBezTo>
                        <a:pt x="116" y="70"/>
                        <a:pt x="116" y="70"/>
                        <a:pt x="116" y="70"/>
                      </a:cubicBezTo>
                      <a:cubicBezTo>
                        <a:pt x="109" y="64"/>
                        <a:pt x="103" y="58"/>
                        <a:pt x="97" y="52"/>
                      </a:cubicBezTo>
                      <a:moveTo>
                        <a:pt x="93" y="64"/>
                      </a:moveTo>
                      <a:cubicBezTo>
                        <a:pt x="98" y="71"/>
                        <a:pt x="101" y="79"/>
                        <a:pt x="108" y="84"/>
                      </a:cubicBezTo>
                      <a:cubicBezTo>
                        <a:pt x="103" y="77"/>
                        <a:pt x="100" y="69"/>
                        <a:pt x="93" y="64"/>
                      </a:cubicBezTo>
                      <a:moveTo>
                        <a:pt x="236" y="81"/>
                      </a:moveTo>
                      <a:cubicBezTo>
                        <a:pt x="232" y="73"/>
                        <a:pt x="228" y="65"/>
                        <a:pt x="220" y="60"/>
                      </a:cubicBezTo>
                      <a:cubicBezTo>
                        <a:pt x="225" y="67"/>
                        <a:pt x="231" y="74"/>
                        <a:pt x="236" y="81"/>
                      </a:cubicBezTo>
                      <a:moveTo>
                        <a:pt x="30" y="157"/>
                      </a:moveTo>
                      <a:cubicBezTo>
                        <a:pt x="31" y="168"/>
                        <a:pt x="35" y="178"/>
                        <a:pt x="39" y="188"/>
                      </a:cubicBezTo>
                      <a:cubicBezTo>
                        <a:pt x="36" y="177"/>
                        <a:pt x="33" y="167"/>
                        <a:pt x="30" y="157"/>
                      </a:cubicBezTo>
                      <a:moveTo>
                        <a:pt x="229" y="37"/>
                      </a:moveTo>
                      <a:cubicBezTo>
                        <a:pt x="224" y="31"/>
                        <a:pt x="218" y="24"/>
                        <a:pt x="209" y="22"/>
                      </a:cubicBezTo>
                      <a:cubicBezTo>
                        <a:pt x="216" y="27"/>
                        <a:pt x="222" y="32"/>
                        <a:pt x="229" y="37"/>
                      </a:cubicBezTo>
                      <a:moveTo>
                        <a:pt x="92" y="12"/>
                      </a:moveTo>
                      <a:cubicBezTo>
                        <a:pt x="98" y="15"/>
                        <a:pt x="105" y="16"/>
                        <a:pt x="112" y="15"/>
                      </a:cubicBezTo>
                      <a:cubicBezTo>
                        <a:pt x="105" y="14"/>
                        <a:pt x="99" y="10"/>
                        <a:pt x="92" y="12"/>
                      </a:cubicBezTo>
                      <a:moveTo>
                        <a:pt x="85" y="64"/>
                      </a:moveTo>
                      <a:cubicBezTo>
                        <a:pt x="81" y="60"/>
                        <a:pt x="79" y="54"/>
                        <a:pt x="73" y="51"/>
                      </a:cubicBezTo>
                      <a:cubicBezTo>
                        <a:pt x="75" y="58"/>
                        <a:pt x="79" y="61"/>
                        <a:pt x="85" y="64"/>
                      </a:cubicBezTo>
                      <a:moveTo>
                        <a:pt x="114" y="24"/>
                      </a:moveTo>
                      <a:cubicBezTo>
                        <a:pt x="119" y="27"/>
                        <a:pt x="125" y="28"/>
                        <a:pt x="131" y="28"/>
                      </a:cubicBezTo>
                      <a:cubicBezTo>
                        <a:pt x="125" y="24"/>
                        <a:pt x="121" y="23"/>
                        <a:pt x="114" y="24"/>
                      </a:cubicBezTo>
                      <a:moveTo>
                        <a:pt x="43" y="124"/>
                      </a:moveTo>
                      <a:cubicBezTo>
                        <a:pt x="41" y="118"/>
                        <a:pt x="40" y="113"/>
                        <a:pt x="38" y="107"/>
                      </a:cubicBezTo>
                      <a:cubicBezTo>
                        <a:pt x="36" y="114"/>
                        <a:pt x="39" y="119"/>
                        <a:pt x="43" y="124"/>
                      </a:cubicBezTo>
                      <a:moveTo>
                        <a:pt x="116" y="12"/>
                      </a:moveTo>
                      <a:cubicBezTo>
                        <a:pt x="121" y="14"/>
                        <a:pt x="126" y="17"/>
                        <a:pt x="133" y="16"/>
                      </a:cubicBezTo>
                      <a:cubicBezTo>
                        <a:pt x="128" y="13"/>
                        <a:pt x="122" y="13"/>
                        <a:pt x="116" y="12"/>
                      </a:cubicBezTo>
                      <a:moveTo>
                        <a:pt x="108" y="69"/>
                      </a:moveTo>
                      <a:cubicBezTo>
                        <a:pt x="113" y="73"/>
                        <a:pt x="118" y="78"/>
                        <a:pt x="123" y="83"/>
                      </a:cubicBezTo>
                      <a:cubicBezTo>
                        <a:pt x="122" y="79"/>
                        <a:pt x="115" y="72"/>
                        <a:pt x="108" y="69"/>
                      </a:cubicBezTo>
                      <a:moveTo>
                        <a:pt x="165" y="41"/>
                      </a:moveTo>
                      <a:cubicBezTo>
                        <a:pt x="165" y="42"/>
                        <a:pt x="165" y="42"/>
                        <a:pt x="165" y="42"/>
                      </a:cubicBezTo>
                      <a:cubicBezTo>
                        <a:pt x="171" y="48"/>
                        <a:pt x="177" y="54"/>
                        <a:pt x="182" y="60"/>
                      </a:cubicBezTo>
                      <a:cubicBezTo>
                        <a:pt x="183" y="60"/>
                        <a:pt x="183" y="60"/>
                        <a:pt x="183" y="60"/>
                      </a:cubicBezTo>
                      <a:cubicBezTo>
                        <a:pt x="177" y="53"/>
                        <a:pt x="172" y="47"/>
                        <a:pt x="165" y="41"/>
                      </a:cubicBezTo>
                      <a:moveTo>
                        <a:pt x="83" y="57"/>
                      </a:moveTo>
                      <a:cubicBezTo>
                        <a:pt x="87" y="62"/>
                        <a:pt x="89" y="68"/>
                        <a:pt x="94" y="71"/>
                      </a:cubicBezTo>
                      <a:cubicBezTo>
                        <a:pt x="91" y="66"/>
                        <a:pt x="89" y="61"/>
                        <a:pt x="83" y="57"/>
                      </a:cubicBezTo>
                      <a:moveTo>
                        <a:pt x="9" y="87"/>
                      </a:move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92"/>
                        <a:pt x="8" y="98"/>
                        <a:pt x="8" y="104"/>
                      </a:cubicBezTo>
                      <a:cubicBezTo>
                        <a:pt x="11" y="98"/>
                        <a:pt x="11" y="92"/>
                        <a:pt x="9" y="87"/>
                      </a:cubicBezTo>
                      <a:moveTo>
                        <a:pt x="56" y="65"/>
                      </a:moveTo>
                      <a:cubicBezTo>
                        <a:pt x="56" y="66"/>
                        <a:pt x="55" y="66"/>
                        <a:pt x="55" y="66"/>
                      </a:cubicBezTo>
                      <a:cubicBezTo>
                        <a:pt x="64" y="87"/>
                        <a:pt x="64" y="87"/>
                        <a:pt x="64" y="87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cubicBezTo>
                        <a:pt x="62" y="79"/>
                        <a:pt x="59" y="72"/>
                        <a:pt x="56" y="65"/>
                      </a:cubicBezTo>
                      <a:moveTo>
                        <a:pt x="122" y="62"/>
                      </a:moveTo>
                      <a:cubicBezTo>
                        <a:pt x="122" y="62"/>
                        <a:pt x="122" y="62"/>
                        <a:pt x="122" y="62"/>
                      </a:cubicBezTo>
                      <a:cubicBezTo>
                        <a:pt x="118" y="57"/>
                        <a:pt x="115" y="53"/>
                        <a:pt x="109" y="51"/>
                      </a:cubicBezTo>
                      <a:cubicBezTo>
                        <a:pt x="113" y="55"/>
                        <a:pt x="117" y="59"/>
                        <a:pt x="122" y="62"/>
                      </a:cubicBezTo>
                      <a:moveTo>
                        <a:pt x="95" y="90"/>
                      </a:moveTo>
                      <a:cubicBezTo>
                        <a:pt x="95" y="90"/>
                        <a:pt x="95" y="90"/>
                        <a:pt x="95" y="90"/>
                      </a:cubicBezTo>
                      <a:cubicBezTo>
                        <a:pt x="90" y="83"/>
                        <a:pt x="86" y="76"/>
                        <a:pt x="81" y="69"/>
                      </a:cubicBezTo>
                      <a:cubicBezTo>
                        <a:pt x="81" y="69"/>
                        <a:pt x="81" y="69"/>
                        <a:pt x="81" y="69"/>
                      </a:cubicBezTo>
                      <a:cubicBezTo>
                        <a:pt x="85" y="76"/>
                        <a:pt x="90" y="83"/>
                        <a:pt x="95" y="90"/>
                      </a:cubicBezTo>
                      <a:moveTo>
                        <a:pt x="82" y="41"/>
                      </a:moveTo>
                      <a:cubicBezTo>
                        <a:pt x="85" y="46"/>
                        <a:pt x="88" y="50"/>
                        <a:pt x="91" y="54"/>
                      </a:cubicBezTo>
                      <a:cubicBezTo>
                        <a:pt x="92" y="54"/>
                        <a:pt x="92" y="54"/>
                        <a:pt x="92" y="54"/>
                      </a:cubicBezTo>
                      <a:cubicBezTo>
                        <a:pt x="89" y="50"/>
                        <a:pt x="87" y="44"/>
                        <a:pt x="82" y="41"/>
                      </a:cubicBezTo>
                      <a:moveTo>
                        <a:pt x="148" y="45"/>
                      </a:move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3" y="41"/>
                        <a:pt x="138" y="38"/>
                        <a:pt x="133" y="36"/>
                      </a:cubicBezTo>
                      <a:cubicBezTo>
                        <a:pt x="133" y="36"/>
                        <a:pt x="133" y="36"/>
                        <a:pt x="133" y="36"/>
                      </a:cubicBezTo>
                      <a:cubicBezTo>
                        <a:pt x="133" y="37"/>
                        <a:pt x="134" y="37"/>
                        <a:pt x="135" y="38"/>
                      </a:cubicBezTo>
                      <a:cubicBezTo>
                        <a:pt x="139" y="40"/>
                        <a:pt x="144" y="43"/>
                        <a:pt x="148" y="45"/>
                      </a:cubicBezTo>
                      <a:moveTo>
                        <a:pt x="180" y="38"/>
                      </a:moveTo>
                      <a:cubicBezTo>
                        <a:pt x="180" y="38"/>
                        <a:pt x="180" y="38"/>
                        <a:pt x="180" y="38"/>
                      </a:cubicBezTo>
                      <a:cubicBezTo>
                        <a:pt x="176" y="36"/>
                        <a:pt x="172" y="34"/>
                        <a:pt x="168" y="33"/>
                      </a:cubicBezTo>
                      <a:cubicBezTo>
                        <a:pt x="170" y="35"/>
                        <a:pt x="175" y="38"/>
                        <a:pt x="180" y="38"/>
                      </a:cubicBezTo>
                      <a:moveTo>
                        <a:pt x="173" y="127"/>
                      </a:moveTo>
                      <a:cubicBezTo>
                        <a:pt x="174" y="127"/>
                        <a:pt x="174" y="127"/>
                        <a:pt x="174" y="127"/>
                      </a:cubicBezTo>
                      <a:cubicBezTo>
                        <a:pt x="171" y="122"/>
                        <a:pt x="169" y="117"/>
                        <a:pt x="166" y="112"/>
                      </a:cubicBezTo>
                      <a:cubicBezTo>
                        <a:pt x="166" y="113"/>
                        <a:pt x="166" y="113"/>
                        <a:pt x="166" y="113"/>
                      </a:cubicBezTo>
                      <a:cubicBezTo>
                        <a:pt x="168" y="118"/>
                        <a:pt x="170" y="122"/>
                        <a:pt x="173" y="127"/>
                      </a:cubicBezTo>
                      <a:moveTo>
                        <a:pt x="70" y="37"/>
                      </a:move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0" y="42"/>
                        <a:pt x="73" y="42"/>
                        <a:pt x="76" y="44"/>
                      </a:cubicBezTo>
                      <a:cubicBezTo>
                        <a:pt x="76" y="44"/>
                        <a:pt x="76" y="44"/>
                        <a:pt x="76" y="44"/>
                      </a:cubicBezTo>
                      <a:cubicBezTo>
                        <a:pt x="74" y="42"/>
                        <a:pt x="72" y="39"/>
                        <a:pt x="70" y="37"/>
                      </a:cubicBezTo>
                      <a:moveTo>
                        <a:pt x="208" y="38"/>
                      </a:moveTo>
                      <a:cubicBezTo>
                        <a:pt x="209" y="37"/>
                        <a:pt x="209" y="37"/>
                        <a:pt x="209" y="37"/>
                      </a:cubicBezTo>
                      <a:cubicBezTo>
                        <a:pt x="204" y="35"/>
                        <a:pt x="200" y="32"/>
                        <a:pt x="195" y="29"/>
                      </a:cubicBezTo>
                      <a:cubicBezTo>
                        <a:pt x="194" y="30"/>
                        <a:pt x="194" y="30"/>
                        <a:pt x="194" y="30"/>
                      </a:cubicBezTo>
                      <a:cubicBezTo>
                        <a:pt x="199" y="33"/>
                        <a:pt x="204" y="35"/>
                        <a:pt x="208" y="38"/>
                      </a:cubicBezTo>
                      <a:moveTo>
                        <a:pt x="34" y="56"/>
                      </a:move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7" y="53"/>
                        <a:pt x="38" y="50"/>
                        <a:pt x="35" y="47"/>
                      </a:cubicBezTo>
                      <a:cubicBezTo>
                        <a:pt x="35" y="50"/>
                        <a:pt x="34" y="53"/>
                        <a:pt x="34" y="56"/>
                      </a:cubicBezTo>
                      <a:moveTo>
                        <a:pt x="22" y="110"/>
                      </a:moveTo>
                      <a:cubicBezTo>
                        <a:pt x="22" y="110"/>
                        <a:pt x="23" y="110"/>
                        <a:pt x="23" y="110"/>
                      </a:cubicBezTo>
                      <a:cubicBezTo>
                        <a:pt x="23" y="106"/>
                        <a:pt x="23" y="103"/>
                        <a:pt x="23" y="99"/>
                      </a:cubicBezTo>
                      <a:cubicBezTo>
                        <a:pt x="22" y="99"/>
                        <a:pt x="22" y="99"/>
                        <a:pt x="21" y="99"/>
                      </a:cubicBezTo>
                      <a:cubicBezTo>
                        <a:pt x="22" y="103"/>
                        <a:pt x="22" y="106"/>
                        <a:pt x="22" y="110"/>
                      </a:cubicBezTo>
                      <a:moveTo>
                        <a:pt x="36" y="156"/>
                      </a:moveTo>
                      <a:cubicBezTo>
                        <a:pt x="36" y="157"/>
                        <a:pt x="36" y="157"/>
                        <a:pt x="35" y="157"/>
                      </a:cubicBezTo>
                      <a:cubicBezTo>
                        <a:pt x="37" y="160"/>
                        <a:pt x="38" y="163"/>
                        <a:pt x="40" y="166"/>
                      </a:cubicBezTo>
                      <a:cubicBezTo>
                        <a:pt x="40" y="166"/>
                        <a:pt x="40" y="166"/>
                        <a:pt x="41" y="166"/>
                      </a:cubicBezTo>
                      <a:cubicBezTo>
                        <a:pt x="39" y="163"/>
                        <a:pt x="38" y="160"/>
                        <a:pt x="36" y="156"/>
                      </a:cubicBezTo>
                      <a:moveTo>
                        <a:pt x="113" y="88"/>
                      </a:moveTo>
                      <a:cubicBezTo>
                        <a:pt x="114" y="87"/>
                        <a:pt x="114" y="87"/>
                        <a:pt x="114" y="87"/>
                      </a:cubicBezTo>
                      <a:cubicBezTo>
                        <a:pt x="111" y="83"/>
                        <a:pt x="109" y="80"/>
                        <a:pt x="106" y="76"/>
                      </a:cubicBezTo>
                      <a:cubicBezTo>
                        <a:pt x="106" y="76"/>
                        <a:pt x="106" y="76"/>
                        <a:pt x="106" y="76"/>
                      </a:cubicBezTo>
                      <a:cubicBezTo>
                        <a:pt x="108" y="80"/>
                        <a:pt x="111" y="84"/>
                        <a:pt x="113" y="88"/>
                      </a:cubicBezTo>
                      <a:moveTo>
                        <a:pt x="40" y="157"/>
                      </a:moveTo>
                      <a:cubicBezTo>
                        <a:pt x="41" y="157"/>
                        <a:pt x="41" y="157"/>
                        <a:pt x="41" y="157"/>
                      </a:cubicBezTo>
                      <a:cubicBezTo>
                        <a:pt x="40" y="152"/>
                        <a:pt x="39" y="148"/>
                        <a:pt x="38" y="143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8" y="148"/>
                        <a:pt x="39" y="153"/>
                        <a:pt x="40" y="157"/>
                      </a:cubicBezTo>
                      <a:moveTo>
                        <a:pt x="49" y="119"/>
                      </a:move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49" y="114"/>
                        <a:pt x="48" y="110"/>
                        <a:pt x="47" y="106"/>
                      </a:cubicBezTo>
                      <a:cubicBezTo>
                        <a:pt x="47" y="106"/>
                        <a:pt x="47" y="107"/>
                        <a:pt x="46" y="107"/>
                      </a:cubicBezTo>
                      <a:cubicBezTo>
                        <a:pt x="47" y="111"/>
                        <a:pt x="48" y="115"/>
                        <a:pt x="49" y="119"/>
                      </a:cubicBezTo>
                      <a:moveTo>
                        <a:pt x="84" y="50"/>
                      </a:moveTo>
                      <a:cubicBezTo>
                        <a:pt x="85" y="49"/>
                        <a:pt x="85" y="49"/>
                        <a:pt x="85" y="49"/>
                      </a:cubicBezTo>
                      <a:cubicBezTo>
                        <a:pt x="82" y="46"/>
                        <a:pt x="80" y="43"/>
                        <a:pt x="77" y="39"/>
                      </a:cubicBezTo>
                      <a:cubicBezTo>
                        <a:pt x="77" y="40"/>
                        <a:pt x="77" y="40"/>
                        <a:pt x="77" y="40"/>
                      </a:cubicBezTo>
                      <a:cubicBezTo>
                        <a:pt x="79" y="43"/>
                        <a:pt x="81" y="46"/>
                        <a:pt x="84" y="50"/>
                      </a:cubicBezTo>
                      <a:moveTo>
                        <a:pt x="30" y="136"/>
                      </a:move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0" y="132"/>
                        <a:pt x="30" y="128"/>
                        <a:pt x="30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8"/>
                        <a:pt x="29" y="132"/>
                        <a:pt x="30" y="136"/>
                      </a:cubicBezTo>
                      <a:moveTo>
                        <a:pt x="25" y="85"/>
                      </a:moveTo>
                      <a:cubicBezTo>
                        <a:pt x="25" y="85"/>
                        <a:pt x="24" y="85"/>
                        <a:pt x="24" y="86"/>
                      </a:cubicBezTo>
                      <a:cubicBezTo>
                        <a:pt x="24" y="88"/>
                        <a:pt x="24" y="91"/>
                        <a:pt x="24" y="93"/>
                      </a:cubicBezTo>
                      <a:cubicBezTo>
                        <a:pt x="24" y="93"/>
                        <a:pt x="25" y="93"/>
                        <a:pt x="25" y="93"/>
                      </a:cubicBezTo>
                      <a:cubicBezTo>
                        <a:pt x="25" y="91"/>
                        <a:pt x="25" y="88"/>
                        <a:pt x="25" y="85"/>
                      </a:cubicBezTo>
                      <a:moveTo>
                        <a:pt x="105" y="146"/>
                      </a:moveTo>
                      <a:cubicBezTo>
                        <a:pt x="105" y="147"/>
                        <a:pt x="105" y="147"/>
                        <a:pt x="105" y="147"/>
                      </a:cubicBezTo>
                      <a:cubicBezTo>
                        <a:pt x="107" y="150"/>
                        <a:pt x="109" y="152"/>
                        <a:pt x="111" y="155"/>
                      </a:cubicBezTo>
                      <a:cubicBezTo>
                        <a:pt x="111" y="155"/>
                        <a:pt x="111" y="155"/>
                        <a:pt x="111" y="155"/>
                      </a:cubicBezTo>
                      <a:cubicBezTo>
                        <a:pt x="109" y="152"/>
                        <a:pt x="107" y="149"/>
                        <a:pt x="105" y="146"/>
                      </a:cubicBezTo>
                      <a:moveTo>
                        <a:pt x="40" y="67"/>
                      </a:moveTo>
                      <a:cubicBezTo>
                        <a:pt x="42" y="64"/>
                        <a:pt x="42" y="62"/>
                        <a:pt x="40" y="60"/>
                      </a:cubicBezTo>
                      <a:cubicBezTo>
                        <a:pt x="40" y="62"/>
                        <a:pt x="40" y="65"/>
                        <a:pt x="40" y="67"/>
                      </a:cubicBezTo>
                      <a:moveTo>
                        <a:pt x="55" y="101"/>
                      </a:moveTo>
                      <a:cubicBezTo>
                        <a:pt x="56" y="101"/>
                        <a:pt x="56" y="101"/>
                        <a:pt x="56" y="101"/>
                      </a:cubicBezTo>
                      <a:cubicBezTo>
                        <a:pt x="55" y="97"/>
                        <a:pt x="55" y="94"/>
                        <a:pt x="54" y="90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54" y="94"/>
                        <a:pt x="55" y="98"/>
                        <a:pt x="55" y="101"/>
                      </a:cubicBezTo>
                      <a:moveTo>
                        <a:pt x="34" y="119"/>
                      </a:move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23"/>
                        <a:pt x="35" y="127"/>
                        <a:pt x="35" y="130"/>
                      </a:cubicBezTo>
                      <a:cubicBezTo>
                        <a:pt x="36" y="130"/>
                        <a:pt x="36" y="130"/>
                        <a:pt x="36" y="130"/>
                      </a:cubicBezTo>
                      <a:cubicBezTo>
                        <a:pt x="35" y="126"/>
                        <a:pt x="35" y="123"/>
                        <a:pt x="34" y="119"/>
                      </a:cubicBezTo>
                      <a:moveTo>
                        <a:pt x="101" y="42"/>
                      </a:moveTo>
                      <a:cubicBezTo>
                        <a:pt x="100" y="42"/>
                        <a:pt x="100" y="43"/>
                        <a:pt x="100" y="43"/>
                      </a:cubicBezTo>
                      <a:cubicBezTo>
                        <a:pt x="102" y="44"/>
                        <a:pt x="104" y="45"/>
                        <a:pt x="105" y="46"/>
                      </a:cubicBezTo>
                      <a:cubicBezTo>
                        <a:pt x="106" y="45"/>
                        <a:pt x="106" y="45"/>
                        <a:pt x="106" y="45"/>
                      </a:cubicBezTo>
                      <a:cubicBezTo>
                        <a:pt x="104" y="44"/>
                        <a:pt x="102" y="43"/>
                        <a:pt x="101" y="42"/>
                      </a:cubicBezTo>
                      <a:moveTo>
                        <a:pt x="124" y="50"/>
                      </a:move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5" y="53"/>
                        <a:pt x="128" y="55"/>
                        <a:pt x="130" y="58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128" y="55"/>
                        <a:pt x="126" y="53"/>
                        <a:pt x="124" y="50"/>
                      </a:cubicBezTo>
                      <a:moveTo>
                        <a:pt x="43" y="49"/>
                      </a:moveTo>
                      <a:cubicBezTo>
                        <a:pt x="42" y="50"/>
                        <a:pt x="42" y="50"/>
                        <a:pt x="41" y="50"/>
                      </a:cubicBezTo>
                      <a:cubicBezTo>
                        <a:pt x="42" y="52"/>
                        <a:pt x="42" y="54"/>
                        <a:pt x="43" y="56"/>
                      </a:cubicBezTo>
                      <a:cubicBezTo>
                        <a:pt x="44" y="56"/>
                        <a:pt x="44" y="56"/>
                        <a:pt x="44" y="56"/>
                      </a:cubicBezTo>
                      <a:cubicBezTo>
                        <a:pt x="44" y="53"/>
                        <a:pt x="43" y="51"/>
                        <a:pt x="43" y="49"/>
                      </a:cubicBezTo>
                      <a:moveTo>
                        <a:pt x="153" y="31"/>
                      </a:moveTo>
                      <a:cubicBezTo>
                        <a:pt x="153" y="30"/>
                        <a:pt x="153" y="30"/>
                        <a:pt x="153" y="30"/>
                      </a:cubicBezTo>
                      <a:cubicBezTo>
                        <a:pt x="151" y="30"/>
                        <a:pt x="149" y="29"/>
                        <a:pt x="148" y="28"/>
                      </a:cubicBezTo>
                      <a:cubicBezTo>
                        <a:pt x="147" y="29"/>
                        <a:pt x="147" y="29"/>
                        <a:pt x="147" y="29"/>
                      </a:cubicBezTo>
                      <a:cubicBezTo>
                        <a:pt x="149" y="30"/>
                        <a:pt x="151" y="31"/>
                        <a:pt x="153" y="31"/>
                      </a:cubicBezTo>
                      <a:moveTo>
                        <a:pt x="88" y="36"/>
                      </a:moveTo>
                      <a:cubicBezTo>
                        <a:pt x="90" y="36"/>
                        <a:pt x="91" y="37"/>
                        <a:pt x="93" y="37"/>
                      </a:cubicBezTo>
                      <a:cubicBezTo>
                        <a:pt x="92" y="34"/>
                        <a:pt x="90" y="35"/>
                        <a:pt x="88" y="3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8" y="1371"/>
                  <a:ext cx="5" cy="6"/>
                </a:xfrm>
                <a:custGeom>
                  <a:avLst/>
                  <a:gdLst>
                    <a:gd name="T0" fmla="*/ 6 w 7"/>
                    <a:gd name="T1" fmla="*/ 5 h 8"/>
                    <a:gd name="T2" fmla="*/ 5 w 7"/>
                    <a:gd name="T3" fmla="*/ 1 h 8"/>
                    <a:gd name="T4" fmla="*/ 3 w 7"/>
                    <a:gd name="T5" fmla="*/ 0 h 8"/>
                    <a:gd name="T6" fmla="*/ 0 w 7"/>
                    <a:gd name="T7" fmla="*/ 2 h 8"/>
                    <a:gd name="T8" fmla="*/ 1 w 7"/>
                    <a:gd name="T9" fmla="*/ 5 h 8"/>
                    <a:gd name="T10" fmla="*/ 1 w 7"/>
                    <a:gd name="T11" fmla="*/ 7 h 8"/>
                    <a:gd name="T12" fmla="*/ 2 w 7"/>
                    <a:gd name="T13" fmla="*/ 8 h 8"/>
                    <a:gd name="T14" fmla="*/ 6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6" y="5"/>
                      </a:moveTo>
                      <a:cubicBezTo>
                        <a:pt x="7" y="3"/>
                        <a:pt x="6" y="2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3" y="0"/>
                        <a:pt x="1" y="0"/>
                        <a:pt x="0" y="2"/>
                      </a:cubicBezTo>
                      <a:cubicBezTo>
                        <a:pt x="0" y="3"/>
                        <a:pt x="0" y="4"/>
                        <a:pt x="1" y="5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6" y="6"/>
                        <a:pt x="6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34" y="1345"/>
                  <a:ext cx="5" cy="6"/>
                </a:xfrm>
                <a:custGeom>
                  <a:avLst/>
                  <a:gdLst>
                    <a:gd name="T0" fmla="*/ 6 w 6"/>
                    <a:gd name="T1" fmla="*/ 5 h 8"/>
                    <a:gd name="T2" fmla="*/ 5 w 6"/>
                    <a:gd name="T3" fmla="*/ 1 h 8"/>
                    <a:gd name="T4" fmla="*/ 3 w 6"/>
                    <a:gd name="T5" fmla="*/ 0 h 8"/>
                    <a:gd name="T6" fmla="*/ 0 w 6"/>
                    <a:gd name="T7" fmla="*/ 2 h 8"/>
                    <a:gd name="T8" fmla="*/ 0 w 6"/>
                    <a:gd name="T9" fmla="*/ 5 h 8"/>
                    <a:gd name="T10" fmla="*/ 1 w 6"/>
                    <a:gd name="T11" fmla="*/ 8 h 8"/>
                    <a:gd name="T12" fmla="*/ 1 w 6"/>
                    <a:gd name="T13" fmla="*/ 8 h 8"/>
                    <a:gd name="T14" fmla="*/ 6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6" y="5"/>
                      </a:moveTo>
                      <a:cubicBezTo>
                        <a:pt x="6" y="3"/>
                        <a:pt x="6" y="2"/>
                        <a:pt x="5" y="1"/>
                      </a:cubicBezTo>
                      <a:cubicBezTo>
                        <a:pt x="4" y="1"/>
                        <a:pt x="4" y="1"/>
                        <a:pt x="3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0" y="3"/>
                        <a:pt x="0" y="5"/>
                        <a:pt x="0" y="5"/>
                      </a:cubicBez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8"/>
                        <a:pt x="6" y="6"/>
                        <a:pt x="6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8" y="1399"/>
                  <a:ext cx="8" cy="7"/>
                </a:xfrm>
                <a:custGeom>
                  <a:avLst/>
                  <a:gdLst>
                    <a:gd name="T0" fmla="*/ 11 w 11"/>
                    <a:gd name="T1" fmla="*/ 3 h 9"/>
                    <a:gd name="T2" fmla="*/ 10 w 11"/>
                    <a:gd name="T3" fmla="*/ 1 h 9"/>
                    <a:gd name="T4" fmla="*/ 8 w 11"/>
                    <a:gd name="T5" fmla="*/ 0 h 9"/>
                    <a:gd name="T6" fmla="*/ 0 w 11"/>
                    <a:gd name="T7" fmla="*/ 3 h 9"/>
                    <a:gd name="T8" fmla="*/ 1 w 11"/>
                    <a:gd name="T9" fmla="*/ 6 h 9"/>
                    <a:gd name="T10" fmla="*/ 1 w 11"/>
                    <a:gd name="T11" fmla="*/ 9 h 9"/>
                    <a:gd name="T12" fmla="*/ 2 w 11"/>
                    <a:gd name="T13" fmla="*/ 9 h 9"/>
                    <a:gd name="T14" fmla="*/ 11 w 11"/>
                    <a:gd name="T1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9">
                      <a:moveTo>
                        <a:pt x="11" y="3"/>
                      </a:moveTo>
                      <a:cubicBezTo>
                        <a:pt x="11" y="3"/>
                        <a:pt x="11" y="2"/>
                        <a:pt x="10" y="1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0"/>
                        <a:pt x="1" y="1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4" y="9"/>
                        <a:pt x="10" y="5"/>
                        <a:pt x="1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35" y="1373"/>
                  <a:ext cx="7" cy="8"/>
                </a:xfrm>
                <a:custGeom>
                  <a:avLst/>
                  <a:gdLst>
                    <a:gd name="T0" fmla="*/ 7 w 9"/>
                    <a:gd name="T1" fmla="*/ 2 h 10"/>
                    <a:gd name="T2" fmla="*/ 2 w 9"/>
                    <a:gd name="T3" fmla="*/ 1 h 10"/>
                    <a:gd name="T4" fmla="*/ 0 w 9"/>
                    <a:gd name="T5" fmla="*/ 8 h 10"/>
                    <a:gd name="T6" fmla="*/ 7 w 9"/>
                    <a:gd name="T7" fmla="*/ 9 h 10"/>
                    <a:gd name="T8" fmla="*/ 7 w 9"/>
                    <a:gd name="T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7" y="2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0" y="3"/>
                        <a:pt x="0" y="8"/>
                      </a:cubicBezTo>
                      <a:cubicBezTo>
                        <a:pt x="3" y="10"/>
                        <a:pt x="6" y="10"/>
                        <a:pt x="7" y="9"/>
                      </a:cubicBezTo>
                      <a:cubicBezTo>
                        <a:pt x="8" y="8"/>
                        <a:pt x="9" y="5"/>
                        <a:pt x="7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0" y="1361"/>
                  <a:ext cx="7" cy="8"/>
                </a:xfrm>
                <a:custGeom>
                  <a:avLst/>
                  <a:gdLst>
                    <a:gd name="T0" fmla="*/ 9 w 9"/>
                    <a:gd name="T1" fmla="*/ 4 h 10"/>
                    <a:gd name="T2" fmla="*/ 7 w 9"/>
                    <a:gd name="T3" fmla="*/ 0 h 10"/>
                    <a:gd name="T4" fmla="*/ 0 w 9"/>
                    <a:gd name="T5" fmla="*/ 5 h 10"/>
                    <a:gd name="T6" fmla="*/ 3 w 9"/>
                    <a:gd name="T7" fmla="*/ 9 h 10"/>
                    <a:gd name="T8" fmla="*/ 5 w 9"/>
                    <a:gd name="T9" fmla="*/ 10 h 10"/>
                    <a:gd name="T10" fmla="*/ 9 w 9"/>
                    <a:gd name="T11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0">
                      <a:moveTo>
                        <a:pt x="9" y="4"/>
                      </a:moveTo>
                      <a:cubicBezTo>
                        <a:pt x="9" y="3"/>
                        <a:pt x="9" y="2"/>
                        <a:pt x="7" y="0"/>
                      </a:cubicBezTo>
                      <a:cubicBezTo>
                        <a:pt x="3" y="0"/>
                        <a:pt x="1" y="2"/>
                        <a:pt x="0" y="5"/>
                      </a:cubicBezTo>
                      <a:cubicBezTo>
                        <a:pt x="1" y="7"/>
                        <a:pt x="2" y="8"/>
                        <a:pt x="3" y="9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7" y="9"/>
                        <a:pt x="8" y="7"/>
                        <a:pt x="9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5" y="1330"/>
                  <a:ext cx="4" cy="7"/>
                </a:xfrm>
                <a:custGeom>
                  <a:avLst/>
                  <a:gdLst>
                    <a:gd name="T0" fmla="*/ 6 w 6"/>
                    <a:gd name="T1" fmla="*/ 4 h 9"/>
                    <a:gd name="T2" fmla="*/ 5 w 6"/>
                    <a:gd name="T3" fmla="*/ 1 h 9"/>
                    <a:gd name="T4" fmla="*/ 4 w 6"/>
                    <a:gd name="T5" fmla="*/ 0 h 9"/>
                    <a:gd name="T6" fmla="*/ 0 w 6"/>
                    <a:gd name="T7" fmla="*/ 3 h 9"/>
                    <a:gd name="T8" fmla="*/ 0 w 6"/>
                    <a:gd name="T9" fmla="*/ 6 h 9"/>
                    <a:gd name="T10" fmla="*/ 1 w 6"/>
                    <a:gd name="T11" fmla="*/ 9 h 9"/>
                    <a:gd name="T12" fmla="*/ 2 w 6"/>
                    <a:gd name="T13" fmla="*/ 9 h 9"/>
                    <a:gd name="T14" fmla="*/ 6 w 6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9">
                      <a:moveTo>
                        <a:pt x="6" y="4"/>
                      </a:moveTo>
                      <a:cubicBezTo>
                        <a:pt x="6" y="2"/>
                        <a:pt x="6" y="1"/>
                        <a:pt x="5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6" y="5"/>
                        <a:pt x="6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3" y="1352"/>
                  <a:ext cx="4" cy="7"/>
                </a:xfrm>
                <a:custGeom>
                  <a:avLst/>
                  <a:gdLst>
                    <a:gd name="T0" fmla="*/ 6 w 6"/>
                    <a:gd name="T1" fmla="*/ 4 h 9"/>
                    <a:gd name="T2" fmla="*/ 5 w 6"/>
                    <a:gd name="T3" fmla="*/ 1 h 9"/>
                    <a:gd name="T4" fmla="*/ 4 w 6"/>
                    <a:gd name="T5" fmla="*/ 0 h 9"/>
                    <a:gd name="T6" fmla="*/ 0 w 6"/>
                    <a:gd name="T7" fmla="*/ 3 h 9"/>
                    <a:gd name="T8" fmla="*/ 0 w 6"/>
                    <a:gd name="T9" fmla="*/ 6 h 9"/>
                    <a:gd name="T10" fmla="*/ 1 w 6"/>
                    <a:gd name="T11" fmla="*/ 8 h 9"/>
                    <a:gd name="T12" fmla="*/ 2 w 6"/>
                    <a:gd name="T13" fmla="*/ 9 h 9"/>
                    <a:gd name="T14" fmla="*/ 6 w 6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9">
                      <a:moveTo>
                        <a:pt x="6" y="4"/>
                      </a:moveTo>
                      <a:cubicBezTo>
                        <a:pt x="6" y="2"/>
                        <a:pt x="6" y="1"/>
                        <a:pt x="5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6" y="5"/>
                        <a:pt x="6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6" y="1301"/>
                  <a:ext cx="5" cy="6"/>
                </a:xfrm>
                <a:custGeom>
                  <a:avLst/>
                  <a:gdLst>
                    <a:gd name="T0" fmla="*/ 6 w 7"/>
                    <a:gd name="T1" fmla="*/ 3 h 8"/>
                    <a:gd name="T2" fmla="*/ 5 w 7"/>
                    <a:gd name="T3" fmla="*/ 0 h 8"/>
                    <a:gd name="T4" fmla="*/ 4 w 7"/>
                    <a:gd name="T5" fmla="*/ 0 h 8"/>
                    <a:gd name="T6" fmla="*/ 0 w 7"/>
                    <a:gd name="T7" fmla="*/ 2 h 8"/>
                    <a:gd name="T8" fmla="*/ 1 w 7"/>
                    <a:gd name="T9" fmla="*/ 6 h 8"/>
                    <a:gd name="T10" fmla="*/ 1 w 7"/>
                    <a:gd name="T11" fmla="*/ 8 h 8"/>
                    <a:gd name="T12" fmla="*/ 2 w 7"/>
                    <a:gd name="T13" fmla="*/ 8 h 8"/>
                    <a:gd name="T14" fmla="*/ 6 w 7"/>
                    <a:gd name="T1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6" y="3"/>
                      </a:moveTo>
                      <a:cubicBezTo>
                        <a:pt x="7" y="2"/>
                        <a:pt x="6" y="1"/>
                        <a:pt x="5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6" y="4"/>
                        <a:pt x="6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9" y="1307"/>
                  <a:ext cx="7" cy="7"/>
                </a:xfrm>
                <a:custGeom>
                  <a:avLst/>
                  <a:gdLst>
                    <a:gd name="T0" fmla="*/ 9 w 9"/>
                    <a:gd name="T1" fmla="*/ 5 h 10"/>
                    <a:gd name="T2" fmla="*/ 7 w 9"/>
                    <a:gd name="T3" fmla="*/ 1 h 10"/>
                    <a:gd name="T4" fmla="*/ 7 w 9"/>
                    <a:gd name="T5" fmla="*/ 1 h 10"/>
                    <a:gd name="T6" fmla="*/ 0 w 9"/>
                    <a:gd name="T7" fmla="*/ 6 h 10"/>
                    <a:gd name="T8" fmla="*/ 3 w 9"/>
                    <a:gd name="T9" fmla="*/ 10 h 10"/>
                    <a:gd name="T10" fmla="*/ 5 w 9"/>
                    <a:gd name="T11" fmla="*/ 10 h 10"/>
                    <a:gd name="T12" fmla="*/ 9 w 9"/>
                    <a:gd name="T13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0">
                      <a:moveTo>
                        <a:pt x="9" y="5"/>
                      </a:moveTo>
                      <a:cubicBezTo>
                        <a:pt x="9" y="3"/>
                        <a:pt x="8" y="2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0"/>
                        <a:pt x="1" y="2"/>
                        <a:pt x="0" y="6"/>
                      </a:cubicBezTo>
                      <a:cubicBezTo>
                        <a:pt x="1" y="7"/>
                        <a:pt x="2" y="9"/>
                        <a:pt x="3" y="10"/>
                      </a:cubicBezTo>
                      <a:cubicBezTo>
                        <a:pt x="4" y="10"/>
                        <a:pt x="5" y="10"/>
                        <a:pt x="5" y="10"/>
                      </a:cubicBezTo>
                      <a:cubicBezTo>
                        <a:pt x="7" y="10"/>
                        <a:pt x="8" y="7"/>
                        <a:pt x="9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5" y="1308"/>
                  <a:ext cx="6" cy="7"/>
                </a:xfrm>
                <a:custGeom>
                  <a:avLst/>
                  <a:gdLst>
                    <a:gd name="T0" fmla="*/ 8 w 8"/>
                    <a:gd name="T1" fmla="*/ 3 h 9"/>
                    <a:gd name="T2" fmla="*/ 7 w 8"/>
                    <a:gd name="T3" fmla="*/ 1 h 9"/>
                    <a:gd name="T4" fmla="*/ 2 w 8"/>
                    <a:gd name="T5" fmla="*/ 1 h 9"/>
                    <a:gd name="T6" fmla="*/ 0 w 8"/>
                    <a:gd name="T7" fmla="*/ 4 h 9"/>
                    <a:gd name="T8" fmla="*/ 3 w 8"/>
                    <a:gd name="T9" fmla="*/ 7 h 9"/>
                    <a:gd name="T10" fmla="*/ 4 w 8"/>
                    <a:gd name="T11" fmla="*/ 8 h 9"/>
                    <a:gd name="T12" fmla="*/ 5 w 8"/>
                    <a:gd name="T13" fmla="*/ 8 h 9"/>
                    <a:gd name="T14" fmla="*/ 8 w 8"/>
                    <a:gd name="T1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cubicBezTo>
                        <a:pt x="8" y="2"/>
                        <a:pt x="8" y="2"/>
                        <a:pt x="7" y="1"/>
                      </a:cubicBezTo>
                      <a:cubicBezTo>
                        <a:pt x="6" y="0"/>
                        <a:pt x="4" y="0"/>
                        <a:pt x="2" y="1"/>
                      </a:cubicBez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3" y="8"/>
                        <a:pt x="4" y="8"/>
                        <a:pt x="4" y="8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7" y="7"/>
                        <a:pt x="8" y="4"/>
                        <a:pt x="8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18" y="1361"/>
                  <a:ext cx="7" cy="6"/>
                </a:xfrm>
                <a:custGeom>
                  <a:avLst/>
                  <a:gdLst>
                    <a:gd name="T0" fmla="*/ 10 w 10"/>
                    <a:gd name="T1" fmla="*/ 5 h 7"/>
                    <a:gd name="T2" fmla="*/ 8 w 10"/>
                    <a:gd name="T3" fmla="*/ 1 h 7"/>
                    <a:gd name="T4" fmla="*/ 6 w 10"/>
                    <a:gd name="T5" fmla="*/ 0 h 7"/>
                    <a:gd name="T6" fmla="*/ 3 w 10"/>
                    <a:gd name="T7" fmla="*/ 1 h 7"/>
                    <a:gd name="T8" fmla="*/ 0 w 10"/>
                    <a:gd name="T9" fmla="*/ 3 h 7"/>
                    <a:gd name="T10" fmla="*/ 7 w 10"/>
                    <a:gd name="T11" fmla="*/ 7 h 7"/>
                    <a:gd name="T12" fmla="*/ 10 w 10"/>
                    <a:gd name="T13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7">
                      <a:moveTo>
                        <a:pt x="10" y="5"/>
                      </a:moveTo>
                      <a:cubicBezTo>
                        <a:pt x="10" y="4"/>
                        <a:pt x="9" y="2"/>
                        <a:pt x="8" y="1"/>
                      </a:cubicBezTo>
                      <a:cubicBezTo>
                        <a:pt x="7" y="1"/>
                        <a:pt x="7" y="0"/>
                        <a:pt x="6" y="0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4"/>
                        <a:pt x="6" y="7"/>
                        <a:pt x="7" y="7"/>
                      </a:cubicBezTo>
                      <a:cubicBezTo>
                        <a:pt x="9" y="7"/>
                        <a:pt x="10" y="6"/>
                        <a:pt x="1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5" y="1334"/>
                  <a:ext cx="6" cy="8"/>
                </a:xfrm>
                <a:custGeom>
                  <a:avLst/>
                  <a:gdLst>
                    <a:gd name="T0" fmla="*/ 9 w 9"/>
                    <a:gd name="T1" fmla="*/ 6 h 10"/>
                    <a:gd name="T2" fmla="*/ 3 w 9"/>
                    <a:gd name="T3" fmla="*/ 0 h 10"/>
                    <a:gd name="T4" fmla="*/ 2 w 9"/>
                    <a:gd name="T5" fmla="*/ 0 h 10"/>
                    <a:gd name="T6" fmla="*/ 2 w 9"/>
                    <a:gd name="T7" fmla="*/ 1 h 10"/>
                    <a:gd name="T8" fmla="*/ 0 w 9"/>
                    <a:gd name="T9" fmla="*/ 3 h 10"/>
                    <a:gd name="T10" fmla="*/ 0 w 9"/>
                    <a:gd name="T11" fmla="*/ 6 h 10"/>
                    <a:gd name="T12" fmla="*/ 1 w 9"/>
                    <a:gd name="T13" fmla="*/ 8 h 10"/>
                    <a:gd name="T14" fmla="*/ 2 w 9"/>
                    <a:gd name="T15" fmla="*/ 9 h 10"/>
                    <a:gd name="T16" fmla="*/ 2 w 9"/>
                    <a:gd name="T17" fmla="*/ 10 h 10"/>
                    <a:gd name="T18" fmla="*/ 3 w 9"/>
                    <a:gd name="T19" fmla="*/ 10 h 10"/>
                    <a:gd name="T20" fmla="*/ 7 w 9"/>
                    <a:gd name="T21" fmla="*/ 8 h 10"/>
                    <a:gd name="T22" fmla="*/ 9 w 9"/>
                    <a:gd name="T23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10">
                      <a:moveTo>
                        <a:pt x="9" y="6"/>
                      </a:moveTo>
                      <a:cubicBezTo>
                        <a:pt x="8" y="3"/>
                        <a:pt x="4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4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1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4" y="10"/>
                        <a:pt x="7" y="9"/>
                        <a:pt x="7" y="8"/>
                      </a:cubicBezTo>
                      <a:cubicBezTo>
                        <a:pt x="9" y="7"/>
                        <a:pt x="9" y="6"/>
                        <a:pt x="9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6" y="1376"/>
                  <a:ext cx="7" cy="7"/>
                </a:xfrm>
                <a:custGeom>
                  <a:avLst/>
                  <a:gdLst>
                    <a:gd name="T0" fmla="*/ 10 w 10"/>
                    <a:gd name="T1" fmla="*/ 1 h 9"/>
                    <a:gd name="T2" fmla="*/ 2 w 10"/>
                    <a:gd name="T3" fmla="*/ 2 h 9"/>
                    <a:gd name="T4" fmla="*/ 0 w 10"/>
                    <a:gd name="T5" fmla="*/ 6 h 9"/>
                    <a:gd name="T6" fmla="*/ 2 w 10"/>
                    <a:gd name="T7" fmla="*/ 9 h 9"/>
                    <a:gd name="T8" fmla="*/ 4 w 10"/>
                    <a:gd name="T9" fmla="*/ 8 h 9"/>
                    <a:gd name="T10" fmla="*/ 10 w 10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9">
                      <a:moveTo>
                        <a:pt x="10" y="1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0" y="7"/>
                        <a:pt x="1" y="8"/>
                        <a:pt x="2" y="9"/>
                      </a:cubicBezTo>
                      <a:cubicBezTo>
                        <a:pt x="3" y="9"/>
                        <a:pt x="4" y="8"/>
                        <a:pt x="4" y="8"/>
                      </a:cubicBezTo>
                      <a:cubicBezTo>
                        <a:pt x="7" y="7"/>
                        <a:pt x="10" y="6"/>
                        <a:pt x="10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8" y="1346"/>
                  <a:ext cx="5" cy="6"/>
                </a:xfrm>
                <a:custGeom>
                  <a:avLst/>
                  <a:gdLst>
                    <a:gd name="T0" fmla="*/ 7 w 7"/>
                    <a:gd name="T1" fmla="*/ 6 h 8"/>
                    <a:gd name="T2" fmla="*/ 5 w 7"/>
                    <a:gd name="T3" fmla="*/ 2 h 8"/>
                    <a:gd name="T4" fmla="*/ 3 w 7"/>
                    <a:gd name="T5" fmla="*/ 1 h 8"/>
                    <a:gd name="T6" fmla="*/ 0 w 7"/>
                    <a:gd name="T7" fmla="*/ 2 h 8"/>
                    <a:gd name="T8" fmla="*/ 1 w 7"/>
                    <a:gd name="T9" fmla="*/ 6 h 8"/>
                    <a:gd name="T10" fmla="*/ 1 w 7"/>
                    <a:gd name="T11" fmla="*/ 8 h 8"/>
                    <a:gd name="T12" fmla="*/ 2 w 7"/>
                    <a:gd name="T13" fmla="*/ 8 h 8"/>
                    <a:gd name="T14" fmla="*/ 7 w 7"/>
                    <a:gd name="T1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6"/>
                      </a:moveTo>
                      <a:cubicBezTo>
                        <a:pt x="7" y="4"/>
                        <a:pt x="7" y="2"/>
                        <a:pt x="5" y="2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3" y="1"/>
                        <a:pt x="1" y="0"/>
                        <a:pt x="0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8"/>
                        <a:pt x="6" y="6"/>
                        <a:pt x="7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4" y="1321"/>
                  <a:ext cx="5" cy="6"/>
                </a:xfrm>
                <a:custGeom>
                  <a:avLst/>
                  <a:gdLst>
                    <a:gd name="T0" fmla="*/ 6 w 7"/>
                    <a:gd name="T1" fmla="*/ 5 h 8"/>
                    <a:gd name="T2" fmla="*/ 5 w 7"/>
                    <a:gd name="T3" fmla="*/ 1 h 8"/>
                    <a:gd name="T4" fmla="*/ 3 w 7"/>
                    <a:gd name="T5" fmla="*/ 0 h 8"/>
                    <a:gd name="T6" fmla="*/ 0 w 7"/>
                    <a:gd name="T7" fmla="*/ 1 h 8"/>
                    <a:gd name="T8" fmla="*/ 0 w 7"/>
                    <a:gd name="T9" fmla="*/ 5 h 8"/>
                    <a:gd name="T10" fmla="*/ 1 w 7"/>
                    <a:gd name="T11" fmla="*/ 7 h 8"/>
                    <a:gd name="T12" fmla="*/ 1 w 7"/>
                    <a:gd name="T13" fmla="*/ 7 h 8"/>
                    <a:gd name="T14" fmla="*/ 6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6" y="5"/>
                      </a:moveTo>
                      <a:cubicBezTo>
                        <a:pt x="7" y="3"/>
                        <a:pt x="6" y="1"/>
                        <a:pt x="5" y="1"/>
                      </a:cubicBezTo>
                      <a:cubicBezTo>
                        <a:pt x="5" y="0"/>
                        <a:pt x="4" y="0"/>
                        <a:pt x="3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3" y="8"/>
                        <a:pt x="6" y="5"/>
                        <a:pt x="6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6" y="1349"/>
                  <a:ext cx="6" cy="8"/>
                </a:xfrm>
                <a:custGeom>
                  <a:avLst/>
                  <a:gdLst>
                    <a:gd name="T0" fmla="*/ 7 w 8"/>
                    <a:gd name="T1" fmla="*/ 2 h 11"/>
                    <a:gd name="T2" fmla="*/ 2 w 8"/>
                    <a:gd name="T3" fmla="*/ 1 h 11"/>
                    <a:gd name="T4" fmla="*/ 0 w 8"/>
                    <a:gd name="T5" fmla="*/ 9 h 11"/>
                    <a:gd name="T6" fmla="*/ 7 w 8"/>
                    <a:gd name="T7" fmla="*/ 9 h 11"/>
                    <a:gd name="T8" fmla="*/ 7 w 8"/>
                    <a:gd name="T9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7" y="2"/>
                      </a:move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1"/>
                        <a:pt x="0" y="3"/>
                        <a:pt x="0" y="9"/>
                      </a:cubicBezTo>
                      <a:cubicBezTo>
                        <a:pt x="3" y="10"/>
                        <a:pt x="5" y="11"/>
                        <a:pt x="7" y="9"/>
                      </a:cubicBezTo>
                      <a:cubicBezTo>
                        <a:pt x="8" y="8"/>
                        <a:pt x="8" y="6"/>
                        <a:pt x="7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1" y="1337"/>
                  <a:ext cx="6" cy="7"/>
                </a:xfrm>
                <a:custGeom>
                  <a:avLst/>
                  <a:gdLst>
                    <a:gd name="T0" fmla="*/ 8 w 8"/>
                    <a:gd name="T1" fmla="*/ 5 h 10"/>
                    <a:gd name="T2" fmla="*/ 7 w 8"/>
                    <a:gd name="T3" fmla="*/ 1 h 10"/>
                    <a:gd name="T4" fmla="*/ 0 w 8"/>
                    <a:gd name="T5" fmla="*/ 6 h 10"/>
                    <a:gd name="T6" fmla="*/ 3 w 8"/>
                    <a:gd name="T7" fmla="*/ 10 h 10"/>
                    <a:gd name="T8" fmla="*/ 4 w 8"/>
                    <a:gd name="T9" fmla="*/ 10 h 10"/>
                    <a:gd name="T10" fmla="*/ 8 w 8"/>
                    <a:gd name="T11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10">
                      <a:moveTo>
                        <a:pt x="8" y="5"/>
                      </a:moveTo>
                      <a:cubicBezTo>
                        <a:pt x="8" y="4"/>
                        <a:pt x="8" y="2"/>
                        <a:pt x="7" y="1"/>
                      </a:cubicBezTo>
                      <a:cubicBezTo>
                        <a:pt x="2" y="0"/>
                        <a:pt x="1" y="2"/>
                        <a:pt x="0" y="6"/>
                      </a:cubicBezTo>
                      <a:cubicBezTo>
                        <a:pt x="0" y="7"/>
                        <a:pt x="2" y="9"/>
                        <a:pt x="3" y="10"/>
                      </a:cubicBezTo>
                      <a:cubicBezTo>
                        <a:pt x="3" y="10"/>
                        <a:pt x="4" y="10"/>
                        <a:pt x="4" y="10"/>
                      </a:cubicBezTo>
                      <a:cubicBezTo>
                        <a:pt x="6" y="10"/>
                        <a:pt x="8" y="7"/>
                        <a:pt x="8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2" y="1245"/>
                  <a:ext cx="5" cy="7"/>
                </a:xfrm>
                <a:custGeom>
                  <a:avLst/>
                  <a:gdLst>
                    <a:gd name="T0" fmla="*/ 7 w 7"/>
                    <a:gd name="T1" fmla="*/ 4 h 9"/>
                    <a:gd name="T2" fmla="*/ 6 w 7"/>
                    <a:gd name="T3" fmla="*/ 1 h 9"/>
                    <a:gd name="T4" fmla="*/ 5 w 7"/>
                    <a:gd name="T5" fmla="*/ 1 h 9"/>
                    <a:gd name="T6" fmla="*/ 0 w 7"/>
                    <a:gd name="T7" fmla="*/ 3 h 9"/>
                    <a:gd name="T8" fmla="*/ 1 w 7"/>
                    <a:gd name="T9" fmla="*/ 7 h 9"/>
                    <a:gd name="T10" fmla="*/ 2 w 7"/>
                    <a:gd name="T11" fmla="*/ 9 h 9"/>
                    <a:gd name="T12" fmla="*/ 2 w 7"/>
                    <a:gd name="T13" fmla="*/ 9 h 9"/>
                    <a:gd name="T14" fmla="*/ 7 w 7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7" y="4"/>
                      </a:moveTo>
                      <a:cubicBezTo>
                        <a:pt x="7" y="3"/>
                        <a:pt x="7" y="2"/>
                        <a:pt x="6" y="1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3" y="0"/>
                        <a:pt x="1" y="1"/>
                        <a:pt x="0" y="3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4" y="9"/>
                        <a:pt x="7" y="5"/>
                        <a:pt x="7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95" y="1306"/>
                  <a:ext cx="5" cy="6"/>
                </a:xfrm>
                <a:custGeom>
                  <a:avLst/>
                  <a:gdLst>
                    <a:gd name="T0" fmla="*/ 7 w 7"/>
                    <a:gd name="T1" fmla="*/ 3 h 8"/>
                    <a:gd name="T2" fmla="*/ 6 w 7"/>
                    <a:gd name="T3" fmla="*/ 0 h 8"/>
                    <a:gd name="T4" fmla="*/ 4 w 7"/>
                    <a:gd name="T5" fmla="*/ 0 h 8"/>
                    <a:gd name="T6" fmla="*/ 0 w 7"/>
                    <a:gd name="T7" fmla="*/ 2 h 8"/>
                    <a:gd name="T8" fmla="*/ 1 w 7"/>
                    <a:gd name="T9" fmla="*/ 6 h 8"/>
                    <a:gd name="T10" fmla="*/ 1 w 7"/>
                    <a:gd name="T11" fmla="*/ 8 h 8"/>
                    <a:gd name="T12" fmla="*/ 2 w 7"/>
                    <a:gd name="T13" fmla="*/ 8 h 8"/>
                    <a:gd name="T14" fmla="*/ 7 w 7"/>
                    <a:gd name="T1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4"/>
                        <a:pt x="1" y="5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6" y="4"/>
                        <a:pt x="7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13" y="1328"/>
                  <a:ext cx="5" cy="6"/>
                </a:xfrm>
                <a:custGeom>
                  <a:avLst/>
                  <a:gdLst>
                    <a:gd name="T0" fmla="*/ 7 w 7"/>
                    <a:gd name="T1" fmla="*/ 4 h 9"/>
                    <a:gd name="T2" fmla="*/ 6 w 7"/>
                    <a:gd name="T3" fmla="*/ 1 h 9"/>
                    <a:gd name="T4" fmla="*/ 4 w 7"/>
                    <a:gd name="T5" fmla="*/ 1 h 9"/>
                    <a:gd name="T6" fmla="*/ 0 w 7"/>
                    <a:gd name="T7" fmla="*/ 3 h 9"/>
                    <a:gd name="T8" fmla="*/ 1 w 7"/>
                    <a:gd name="T9" fmla="*/ 7 h 9"/>
                    <a:gd name="T10" fmla="*/ 1 w 7"/>
                    <a:gd name="T11" fmla="*/ 9 h 9"/>
                    <a:gd name="T12" fmla="*/ 2 w 7"/>
                    <a:gd name="T13" fmla="*/ 9 h 9"/>
                    <a:gd name="T14" fmla="*/ 7 w 7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7" y="4"/>
                      </a:moveTo>
                      <a:cubicBezTo>
                        <a:pt x="7" y="2"/>
                        <a:pt x="6" y="2"/>
                        <a:pt x="6" y="1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3" y="0"/>
                        <a:pt x="1" y="1"/>
                        <a:pt x="0" y="3"/>
                      </a:cubicBezTo>
                      <a:cubicBezTo>
                        <a:pt x="1" y="4"/>
                        <a:pt x="1" y="6"/>
                        <a:pt x="1" y="7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6" y="5"/>
                        <a:pt x="7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6" y="1276"/>
                  <a:ext cx="5" cy="7"/>
                </a:xfrm>
                <a:custGeom>
                  <a:avLst/>
                  <a:gdLst>
                    <a:gd name="T0" fmla="*/ 7 w 7"/>
                    <a:gd name="T1" fmla="*/ 4 h 9"/>
                    <a:gd name="T2" fmla="*/ 6 w 7"/>
                    <a:gd name="T3" fmla="*/ 1 h 9"/>
                    <a:gd name="T4" fmla="*/ 5 w 7"/>
                    <a:gd name="T5" fmla="*/ 0 h 9"/>
                    <a:gd name="T6" fmla="*/ 0 w 7"/>
                    <a:gd name="T7" fmla="*/ 3 h 9"/>
                    <a:gd name="T8" fmla="*/ 1 w 7"/>
                    <a:gd name="T9" fmla="*/ 6 h 9"/>
                    <a:gd name="T10" fmla="*/ 2 w 7"/>
                    <a:gd name="T11" fmla="*/ 8 h 9"/>
                    <a:gd name="T12" fmla="*/ 2 w 7"/>
                    <a:gd name="T13" fmla="*/ 9 h 9"/>
                    <a:gd name="T14" fmla="*/ 7 w 7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7" y="4"/>
                      </a:moveTo>
                      <a:cubicBezTo>
                        <a:pt x="7" y="2"/>
                        <a:pt x="7" y="1"/>
                        <a:pt x="6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1" y="1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4" y="9"/>
                        <a:pt x="6" y="5"/>
                        <a:pt x="7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6" y="1283"/>
                  <a:ext cx="169" cy="178"/>
                </a:xfrm>
                <a:custGeom>
                  <a:avLst/>
                  <a:gdLst>
                    <a:gd name="T0" fmla="*/ 214 w 225"/>
                    <a:gd name="T1" fmla="*/ 11 h 238"/>
                    <a:gd name="T2" fmla="*/ 225 w 225"/>
                    <a:gd name="T3" fmla="*/ 2 h 238"/>
                    <a:gd name="T4" fmla="*/ 216 w 225"/>
                    <a:gd name="T5" fmla="*/ 1 h 238"/>
                    <a:gd name="T6" fmla="*/ 172 w 225"/>
                    <a:gd name="T7" fmla="*/ 17 h 238"/>
                    <a:gd name="T8" fmla="*/ 117 w 225"/>
                    <a:gd name="T9" fmla="*/ 35 h 238"/>
                    <a:gd name="T10" fmla="*/ 79 w 225"/>
                    <a:gd name="T11" fmla="*/ 60 h 238"/>
                    <a:gd name="T12" fmla="*/ 47 w 225"/>
                    <a:gd name="T13" fmla="*/ 96 h 238"/>
                    <a:gd name="T14" fmla="*/ 20 w 225"/>
                    <a:gd name="T15" fmla="*/ 143 h 238"/>
                    <a:gd name="T16" fmla="*/ 12 w 225"/>
                    <a:gd name="T17" fmla="*/ 163 h 238"/>
                    <a:gd name="T18" fmla="*/ 4 w 225"/>
                    <a:gd name="T19" fmla="*/ 202 h 238"/>
                    <a:gd name="T20" fmla="*/ 1 w 225"/>
                    <a:gd name="T21" fmla="*/ 235 h 238"/>
                    <a:gd name="T22" fmla="*/ 1 w 225"/>
                    <a:gd name="T23" fmla="*/ 236 h 238"/>
                    <a:gd name="T24" fmla="*/ 6 w 225"/>
                    <a:gd name="T25" fmla="*/ 235 h 238"/>
                    <a:gd name="T26" fmla="*/ 45 w 225"/>
                    <a:gd name="T27" fmla="*/ 216 h 238"/>
                    <a:gd name="T28" fmla="*/ 69 w 225"/>
                    <a:gd name="T29" fmla="*/ 204 h 238"/>
                    <a:gd name="T30" fmla="*/ 120 w 225"/>
                    <a:gd name="T31" fmla="*/ 163 h 238"/>
                    <a:gd name="T32" fmla="*/ 149 w 225"/>
                    <a:gd name="T33" fmla="*/ 125 h 238"/>
                    <a:gd name="T34" fmla="*/ 162 w 225"/>
                    <a:gd name="T35" fmla="*/ 103 h 238"/>
                    <a:gd name="T36" fmla="*/ 169 w 225"/>
                    <a:gd name="T37" fmla="*/ 84 h 238"/>
                    <a:gd name="T38" fmla="*/ 180 w 225"/>
                    <a:gd name="T39" fmla="*/ 49 h 238"/>
                    <a:gd name="T40" fmla="*/ 196 w 225"/>
                    <a:gd name="T41" fmla="*/ 25 h 238"/>
                    <a:gd name="T42" fmla="*/ 214 w 225"/>
                    <a:gd name="T43" fmla="*/ 1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25" h="238">
                      <a:moveTo>
                        <a:pt x="214" y="11"/>
                      </a:moveTo>
                      <a:cubicBezTo>
                        <a:pt x="217" y="8"/>
                        <a:pt x="221" y="5"/>
                        <a:pt x="225" y="2"/>
                      </a:cubicBezTo>
                      <a:cubicBezTo>
                        <a:pt x="221" y="0"/>
                        <a:pt x="218" y="0"/>
                        <a:pt x="216" y="1"/>
                      </a:cubicBezTo>
                      <a:cubicBezTo>
                        <a:pt x="202" y="9"/>
                        <a:pt x="187" y="14"/>
                        <a:pt x="172" y="17"/>
                      </a:cubicBezTo>
                      <a:cubicBezTo>
                        <a:pt x="153" y="21"/>
                        <a:pt x="134" y="27"/>
                        <a:pt x="117" y="35"/>
                      </a:cubicBezTo>
                      <a:cubicBezTo>
                        <a:pt x="103" y="42"/>
                        <a:pt x="90" y="50"/>
                        <a:pt x="79" y="60"/>
                      </a:cubicBezTo>
                      <a:cubicBezTo>
                        <a:pt x="67" y="71"/>
                        <a:pt x="56" y="83"/>
                        <a:pt x="47" y="96"/>
                      </a:cubicBezTo>
                      <a:cubicBezTo>
                        <a:pt x="36" y="111"/>
                        <a:pt x="27" y="126"/>
                        <a:pt x="20" y="143"/>
                      </a:cubicBezTo>
                      <a:cubicBezTo>
                        <a:pt x="17" y="149"/>
                        <a:pt x="14" y="156"/>
                        <a:pt x="12" y="163"/>
                      </a:cubicBezTo>
                      <a:cubicBezTo>
                        <a:pt x="7" y="175"/>
                        <a:pt x="5" y="188"/>
                        <a:pt x="4" y="202"/>
                      </a:cubicBezTo>
                      <a:cubicBezTo>
                        <a:pt x="4" y="213"/>
                        <a:pt x="4" y="224"/>
                        <a:pt x="1" y="235"/>
                      </a:cubicBezTo>
                      <a:cubicBezTo>
                        <a:pt x="0" y="235"/>
                        <a:pt x="1" y="236"/>
                        <a:pt x="1" y="236"/>
                      </a:cubicBezTo>
                      <a:cubicBezTo>
                        <a:pt x="3" y="238"/>
                        <a:pt x="5" y="236"/>
                        <a:pt x="6" y="235"/>
                      </a:cubicBezTo>
                      <a:cubicBezTo>
                        <a:pt x="18" y="225"/>
                        <a:pt x="31" y="220"/>
                        <a:pt x="45" y="216"/>
                      </a:cubicBezTo>
                      <a:cubicBezTo>
                        <a:pt x="54" y="213"/>
                        <a:pt x="61" y="209"/>
                        <a:pt x="69" y="204"/>
                      </a:cubicBezTo>
                      <a:cubicBezTo>
                        <a:pt x="87" y="192"/>
                        <a:pt x="104" y="178"/>
                        <a:pt x="120" y="163"/>
                      </a:cubicBezTo>
                      <a:cubicBezTo>
                        <a:pt x="131" y="152"/>
                        <a:pt x="141" y="139"/>
                        <a:pt x="149" y="125"/>
                      </a:cubicBezTo>
                      <a:cubicBezTo>
                        <a:pt x="153" y="118"/>
                        <a:pt x="158" y="111"/>
                        <a:pt x="162" y="103"/>
                      </a:cubicBezTo>
                      <a:cubicBezTo>
                        <a:pt x="165" y="97"/>
                        <a:pt x="167" y="91"/>
                        <a:pt x="169" y="84"/>
                      </a:cubicBezTo>
                      <a:cubicBezTo>
                        <a:pt x="173" y="73"/>
                        <a:pt x="176" y="61"/>
                        <a:pt x="180" y="49"/>
                      </a:cubicBezTo>
                      <a:cubicBezTo>
                        <a:pt x="184" y="40"/>
                        <a:pt x="189" y="32"/>
                        <a:pt x="196" y="25"/>
                      </a:cubicBezTo>
                      <a:cubicBezTo>
                        <a:pt x="202" y="20"/>
                        <a:pt x="208" y="16"/>
                        <a:pt x="214" y="11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0" y="1223"/>
                  <a:ext cx="6" cy="6"/>
                </a:xfrm>
                <a:custGeom>
                  <a:avLst/>
                  <a:gdLst>
                    <a:gd name="T0" fmla="*/ 8 w 8"/>
                    <a:gd name="T1" fmla="*/ 1 h 9"/>
                    <a:gd name="T2" fmla="*/ 7 w 8"/>
                    <a:gd name="T3" fmla="*/ 0 h 9"/>
                    <a:gd name="T4" fmla="*/ 5 w 8"/>
                    <a:gd name="T5" fmla="*/ 0 h 9"/>
                    <a:gd name="T6" fmla="*/ 0 w 8"/>
                    <a:gd name="T7" fmla="*/ 5 h 9"/>
                    <a:gd name="T8" fmla="*/ 2 w 8"/>
                    <a:gd name="T9" fmla="*/ 8 h 9"/>
                    <a:gd name="T10" fmla="*/ 3 w 8"/>
                    <a:gd name="T11" fmla="*/ 9 h 9"/>
                    <a:gd name="T12" fmla="*/ 4 w 8"/>
                    <a:gd name="T13" fmla="*/ 9 h 9"/>
                    <a:gd name="T14" fmla="*/ 8 w 8"/>
                    <a:gd name="T1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9">
                      <a:moveTo>
                        <a:pt x="8" y="1"/>
                      </a:moveTo>
                      <a:cubicBezTo>
                        <a:pt x="8" y="1"/>
                        <a:pt x="8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ubicBezTo>
                        <a:pt x="1" y="6"/>
                        <a:pt x="1" y="7"/>
                        <a:pt x="2" y="8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8" y="3"/>
                        <a:pt x="8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17" y="1229"/>
                  <a:ext cx="5" cy="6"/>
                </a:xfrm>
                <a:custGeom>
                  <a:avLst/>
                  <a:gdLst>
                    <a:gd name="T0" fmla="*/ 7 w 7"/>
                    <a:gd name="T1" fmla="*/ 3 h 7"/>
                    <a:gd name="T2" fmla="*/ 4 w 7"/>
                    <a:gd name="T3" fmla="*/ 0 h 7"/>
                    <a:gd name="T4" fmla="*/ 2 w 7"/>
                    <a:gd name="T5" fmla="*/ 0 h 7"/>
                    <a:gd name="T6" fmla="*/ 0 w 7"/>
                    <a:gd name="T7" fmla="*/ 3 h 7"/>
                    <a:gd name="T8" fmla="*/ 2 w 7"/>
                    <a:gd name="T9" fmla="*/ 6 h 7"/>
                    <a:gd name="T10" fmla="*/ 4 w 7"/>
                    <a:gd name="T11" fmla="*/ 7 h 7"/>
                    <a:gd name="T12" fmla="*/ 4 w 7"/>
                    <a:gd name="T13" fmla="*/ 7 h 7"/>
                    <a:gd name="T14" fmla="*/ 7 w 7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6" y="1"/>
                        <a:pt x="5" y="1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7" y="4"/>
                        <a:pt x="7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94" y="1166"/>
                  <a:ext cx="4" cy="6"/>
                </a:xfrm>
                <a:custGeom>
                  <a:avLst/>
                  <a:gdLst>
                    <a:gd name="T0" fmla="*/ 5 w 6"/>
                    <a:gd name="T1" fmla="*/ 2 h 8"/>
                    <a:gd name="T2" fmla="*/ 3 w 6"/>
                    <a:gd name="T3" fmla="*/ 0 h 8"/>
                    <a:gd name="T4" fmla="*/ 2 w 6"/>
                    <a:gd name="T5" fmla="*/ 0 h 8"/>
                    <a:gd name="T6" fmla="*/ 0 w 6"/>
                    <a:gd name="T7" fmla="*/ 4 h 8"/>
                    <a:gd name="T8" fmla="*/ 2 w 6"/>
                    <a:gd name="T9" fmla="*/ 6 h 8"/>
                    <a:gd name="T10" fmla="*/ 3 w 6"/>
                    <a:gd name="T11" fmla="*/ 8 h 8"/>
                    <a:gd name="T12" fmla="*/ 4 w 6"/>
                    <a:gd name="T13" fmla="*/ 8 h 8"/>
                    <a:gd name="T14" fmla="*/ 5 w 6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5" y="2"/>
                      </a:move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7"/>
                        <a:pt x="6" y="3"/>
                        <a:pt x="5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7" y="1210"/>
                  <a:ext cx="4" cy="6"/>
                </a:xfrm>
                <a:custGeom>
                  <a:avLst/>
                  <a:gdLst>
                    <a:gd name="T0" fmla="*/ 6 w 6"/>
                    <a:gd name="T1" fmla="*/ 2 h 8"/>
                    <a:gd name="T2" fmla="*/ 4 w 6"/>
                    <a:gd name="T3" fmla="*/ 0 h 8"/>
                    <a:gd name="T4" fmla="*/ 3 w 6"/>
                    <a:gd name="T5" fmla="*/ 0 h 8"/>
                    <a:gd name="T6" fmla="*/ 1 w 6"/>
                    <a:gd name="T7" fmla="*/ 4 h 8"/>
                    <a:gd name="T8" fmla="*/ 3 w 6"/>
                    <a:gd name="T9" fmla="*/ 6 h 8"/>
                    <a:gd name="T10" fmla="*/ 4 w 6"/>
                    <a:gd name="T11" fmla="*/ 8 h 8"/>
                    <a:gd name="T12" fmla="*/ 5 w 6"/>
                    <a:gd name="T13" fmla="*/ 7 h 8"/>
                    <a:gd name="T14" fmla="*/ 6 w 6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6" y="2"/>
                      </a:moveTo>
                      <a:cubicBezTo>
                        <a:pt x="6" y="0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0"/>
                        <a:pt x="0" y="2"/>
                        <a:pt x="1" y="4"/>
                      </a:cubicBezTo>
                      <a:cubicBezTo>
                        <a:pt x="2" y="4"/>
                        <a:pt x="2" y="5"/>
                        <a:pt x="3" y="6"/>
                      </a:cubicBezTo>
                      <a:cubicBezTo>
                        <a:pt x="4" y="7"/>
                        <a:pt x="4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7"/>
                        <a:pt x="6" y="3"/>
                        <a:pt x="6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09" y="1190"/>
                  <a:ext cx="4" cy="5"/>
                </a:xfrm>
                <a:custGeom>
                  <a:avLst/>
                  <a:gdLst>
                    <a:gd name="T0" fmla="*/ 5 w 6"/>
                    <a:gd name="T1" fmla="*/ 2 h 7"/>
                    <a:gd name="T2" fmla="*/ 3 w 6"/>
                    <a:gd name="T3" fmla="*/ 0 h 7"/>
                    <a:gd name="T4" fmla="*/ 2 w 6"/>
                    <a:gd name="T5" fmla="*/ 0 h 7"/>
                    <a:gd name="T6" fmla="*/ 0 w 6"/>
                    <a:gd name="T7" fmla="*/ 3 h 7"/>
                    <a:gd name="T8" fmla="*/ 2 w 6"/>
                    <a:gd name="T9" fmla="*/ 6 h 7"/>
                    <a:gd name="T10" fmla="*/ 3 w 6"/>
                    <a:gd name="T11" fmla="*/ 7 h 7"/>
                    <a:gd name="T12" fmla="*/ 4 w 6"/>
                    <a:gd name="T13" fmla="*/ 7 h 7"/>
                    <a:gd name="T14" fmla="*/ 5 w 6"/>
                    <a:gd name="T1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5" y="2"/>
                      </a:moveTo>
                      <a:cubicBezTo>
                        <a:pt x="5" y="0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1" y="4"/>
                        <a:pt x="1" y="5"/>
                        <a:pt x="2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6" y="3"/>
                        <a:pt x="5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46" y="1178"/>
                  <a:ext cx="5" cy="6"/>
                </a:xfrm>
                <a:custGeom>
                  <a:avLst/>
                  <a:gdLst>
                    <a:gd name="T0" fmla="*/ 7 w 7"/>
                    <a:gd name="T1" fmla="*/ 2 h 9"/>
                    <a:gd name="T2" fmla="*/ 4 w 7"/>
                    <a:gd name="T3" fmla="*/ 0 h 9"/>
                    <a:gd name="T4" fmla="*/ 4 w 7"/>
                    <a:gd name="T5" fmla="*/ 0 h 9"/>
                    <a:gd name="T6" fmla="*/ 1 w 7"/>
                    <a:gd name="T7" fmla="*/ 7 h 9"/>
                    <a:gd name="T8" fmla="*/ 5 w 7"/>
                    <a:gd name="T9" fmla="*/ 8 h 9"/>
                    <a:gd name="T10" fmla="*/ 6 w 7"/>
                    <a:gd name="T11" fmla="*/ 8 h 9"/>
                    <a:gd name="T12" fmla="*/ 7 w 7"/>
                    <a:gd name="T1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9">
                      <a:moveTo>
                        <a:pt x="7" y="2"/>
                      </a:moveTo>
                      <a:cubicBezTo>
                        <a:pt x="6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1"/>
                        <a:pt x="0" y="3"/>
                        <a:pt x="1" y="7"/>
                      </a:cubicBezTo>
                      <a:cubicBezTo>
                        <a:pt x="2" y="7"/>
                        <a:pt x="3" y="8"/>
                        <a:pt x="5" y="8"/>
                      </a:cubicBezTo>
                      <a:cubicBezTo>
                        <a:pt x="5" y="9"/>
                        <a:pt x="6" y="9"/>
                        <a:pt x="6" y="8"/>
                      </a:cubicBezTo>
                      <a:cubicBezTo>
                        <a:pt x="7" y="7"/>
                        <a:pt x="7" y="4"/>
                        <a:pt x="7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73" y="1166"/>
                  <a:ext cx="6" cy="5"/>
                </a:xfrm>
                <a:custGeom>
                  <a:avLst/>
                  <a:gdLst>
                    <a:gd name="T0" fmla="*/ 7 w 8"/>
                    <a:gd name="T1" fmla="*/ 1 h 7"/>
                    <a:gd name="T2" fmla="*/ 5 w 8"/>
                    <a:gd name="T3" fmla="*/ 0 h 7"/>
                    <a:gd name="T4" fmla="*/ 2 w 8"/>
                    <a:gd name="T5" fmla="*/ 2 h 7"/>
                    <a:gd name="T6" fmla="*/ 1 w 8"/>
                    <a:gd name="T7" fmla="*/ 5 h 7"/>
                    <a:gd name="T8" fmla="*/ 4 w 8"/>
                    <a:gd name="T9" fmla="*/ 6 h 7"/>
                    <a:gd name="T10" fmla="*/ 6 w 8"/>
                    <a:gd name="T11" fmla="*/ 7 h 7"/>
                    <a:gd name="T12" fmla="*/ 7 w 8"/>
                    <a:gd name="T13" fmla="*/ 7 h 7"/>
                    <a:gd name="T14" fmla="*/ 7 w 8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7">
                      <a:moveTo>
                        <a:pt x="7" y="1"/>
                      </a:move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4" y="0"/>
                        <a:pt x="2" y="1"/>
                        <a:pt x="2" y="2"/>
                      </a:cubicBezTo>
                      <a:cubicBezTo>
                        <a:pt x="1" y="3"/>
                        <a:pt x="0" y="4"/>
                        <a:pt x="1" y="5"/>
                      </a:cubicBezTo>
                      <a:cubicBezTo>
                        <a:pt x="2" y="6"/>
                        <a:pt x="3" y="6"/>
                        <a:pt x="4" y="6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7"/>
                        <a:pt x="6" y="7"/>
                        <a:pt x="7" y="7"/>
                      </a:cubicBezTo>
                      <a:cubicBezTo>
                        <a:pt x="8" y="5"/>
                        <a:pt x="7" y="2"/>
                        <a:pt x="7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89" y="1001"/>
                  <a:ext cx="77" cy="36"/>
                </a:xfrm>
                <a:custGeom>
                  <a:avLst/>
                  <a:gdLst>
                    <a:gd name="T0" fmla="*/ 46 w 102"/>
                    <a:gd name="T1" fmla="*/ 15 h 48"/>
                    <a:gd name="T2" fmla="*/ 47 w 102"/>
                    <a:gd name="T3" fmla="*/ 14 h 48"/>
                    <a:gd name="T4" fmla="*/ 64 w 102"/>
                    <a:gd name="T5" fmla="*/ 0 h 48"/>
                    <a:gd name="T6" fmla="*/ 66 w 102"/>
                    <a:gd name="T7" fmla="*/ 2 h 48"/>
                    <a:gd name="T8" fmla="*/ 100 w 102"/>
                    <a:gd name="T9" fmla="*/ 14 h 48"/>
                    <a:gd name="T10" fmla="*/ 102 w 102"/>
                    <a:gd name="T11" fmla="*/ 14 h 48"/>
                    <a:gd name="T12" fmla="*/ 80 w 102"/>
                    <a:gd name="T13" fmla="*/ 22 h 48"/>
                    <a:gd name="T14" fmla="*/ 71 w 102"/>
                    <a:gd name="T15" fmla="*/ 26 h 48"/>
                    <a:gd name="T16" fmla="*/ 38 w 102"/>
                    <a:gd name="T17" fmla="*/ 38 h 48"/>
                    <a:gd name="T18" fmla="*/ 20 w 102"/>
                    <a:gd name="T19" fmla="*/ 44 h 48"/>
                    <a:gd name="T20" fmla="*/ 5 w 102"/>
                    <a:gd name="T21" fmla="*/ 48 h 48"/>
                    <a:gd name="T22" fmla="*/ 4 w 102"/>
                    <a:gd name="T23" fmla="*/ 46 h 48"/>
                    <a:gd name="T24" fmla="*/ 0 w 102"/>
                    <a:gd name="T25" fmla="*/ 39 h 48"/>
                    <a:gd name="T26" fmla="*/ 15 w 102"/>
                    <a:gd name="T27" fmla="*/ 33 h 48"/>
                    <a:gd name="T28" fmla="*/ 16 w 102"/>
                    <a:gd name="T29" fmla="*/ 32 h 48"/>
                    <a:gd name="T30" fmla="*/ 26 w 102"/>
                    <a:gd name="T31" fmla="*/ 27 h 48"/>
                    <a:gd name="T32" fmla="*/ 46 w 102"/>
                    <a:gd name="T33" fmla="*/ 1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2" h="48">
                      <a:moveTo>
                        <a:pt x="46" y="15"/>
                      </a:move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53" y="10"/>
                        <a:pt x="58" y="5"/>
                        <a:pt x="64" y="0"/>
                      </a:cubicBezTo>
                      <a:cubicBezTo>
                        <a:pt x="64" y="1"/>
                        <a:pt x="65" y="1"/>
                        <a:pt x="66" y="2"/>
                      </a:cubicBezTo>
                      <a:cubicBezTo>
                        <a:pt x="75" y="10"/>
                        <a:pt x="87" y="14"/>
                        <a:pt x="100" y="14"/>
                      </a:cubicBezTo>
                      <a:cubicBezTo>
                        <a:pt x="101" y="14"/>
                        <a:pt x="101" y="14"/>
                        <a:pt x="102" y="14"/>
                      </a:cubicBezTo>
                      <a:cubicBezTo>
                        <a:pt x="95" y="17"/>
                        <a:pt x="88" y="20"/>
                        <a:pt x="80" y="22"/>
                      </a:cubicBezTo>
                      <a:cubicBezTo>
                        <a:pt x="77" y="23"/>
                        <a:pt x="74" y="25"/>
                        <a:pt x="71" y="26"/>
                      </a:cubicBezTo>
                      <a:cubicBezTo>
                        <a:pt x="60" y="30"/>
                        <a:pt x="49" y="34"/>
                        <a:pt x="38" y="38"/>
                      </a:cubicBezTo>
                      <a:cubicBezTo>
                        <a:pt x="32" y="40"/>
                        <a:pt x="26" y="42"/>
                        <a:pt x="20" y="44"/>
                      </a:cubicBezTo>
                      <a:cubicBezTo>
                        <a:pt x="15" y="45"/>
                        <a:pt x="10" y="47"/>
                        <a:pt x="5" y="48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2" y="43"/>
                        <a:pt x="1" y="41"/>
                        <a:pt x="0" y="39"/>
                      </a:cubicBezTo>
                      <a:cubicBezTo>
                        <a:pt x="5" y="38"/>
                        <a:pt x="10" y="34"/>
                        <a:pt x="15" y="33"/>
                      </a:cubicBezTo>
                      <a:cubicBezTo>
                        <a:pt x="15" y="33"/>
                        <a:pt x="16" y="32"/>
                        <a:pt x="16" y="32"/>
                      </a:cubicBezTo>
                      <a:cubicBezTo>
                        <a:pt x="20" y="30"/>
                        <a:pt x="23" y="29"/>
                        <a:pt x="26" y="27"/>
                      </a:cubicBezTo>
                      <a:cubicBezTo>
                        <a:pt x="33" y="25"/>
                        <a:pt x="39" y="21"/>
                        <a:pt x="46" y="15"/>
                      </a:cubicBezTo>
                    </a:path>
                  </a:pathLst>
                </a:custGeom>
                <a:solidFill>
                  <a:srgbClr val="EFDB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45" y="852"/>
                  <a:ext cx="236" cy="209"/>
                </a:xfrm>
                <a:custGeom>
                  <a:avLst/>
                  <a:gdLst>
                    <a:gd name="T0" fmla="*/ 311 w 314"/>
                    <a:gd name="T1" fmla="*/ 29 h 278"/>
                    <a:gd name="T2" fmla="*/ 311 w 314"/>
                    <a:gd name="T3" fmla="*/ 89 h 278"/>
                    <a:gd name="T4" fmla="*/ 301 w 314"/>
                    <a:gd name="T5" fmla="*/ 143 h 278"/>
                    <a:gd name="T6" fmla="*/ 242 w 314"/>
                    <a:gd name="T7" fmla="*/ 229 h 278"/>
                    <a:gd name="T8" fmla="*/ 60 w 314"/>
                    <a:gd name="T9" fmla="*/ 276 h 278"/>
                    <a:gd name="T10" fmla="*/ 0 w 314"/>
                    <a:gd name="T11" fmla="*/ 271 h 278"/>
                    <a:gd name="T12" fmla="*/ 15 w 314"/>
                    <a:gd name="T13" fmla="*/ 262 h 278"/>
                    <a:gd name="T14" fmla="*/ 68 w 314"/>
                    <a:gd name="T15" fmla="*/ 239 h 278"/>
                    <a:gd name="T16" fmla="*/ 176 w 314"/>
                    <a:gd name="T17" fmla="*/ 158 h 278"/>
                    <a:gd name="T18" fmla="*/ 253 w 314"/>
                    <a:gd name="T19" fmla="*/ 52 h 278"/>
                    <a:gd name="T20" fmla="*/ 269 w 314"/>
                    <a:gd name="T21" fmla="*/ 23 h 278"/>
                    <a:gd name="T22" fmla="*/ 293 w 314"/>
                    <a:gd name="T23" fmla="*/ 0 h 278"/>
                    <a:gd name="T24" fmla="*/ 294 w 314"/>
                    <a:gd name="T25" fmla="*/ 1 h 278"/>
                    <a:gd name="T26" fmla="*/ 311 w 314"/>
                    <a:gd name="T27" fmla="*/ 29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4" h="278">
                      <a:moveTo>
                        <a:pt x="311" y="29"/>
                      </a:moveTo>
                      <a:cubicBezTo>
                        <a:pt x="314" y="45"/>
                        <a:pt x="314" y="71"/>
                        <a:pt x="311" y="89"/>
                      </a:cubicBezTo>
                      <a:cubicBezTo>
                        <a:pt x="309" y="102"/>
                        <a:pt x="305" y="129"/>
                        <a:pt x="301" y="143"/>
                      </a:cubicBezTo>
                      <a:cubicBezTo>
                        <a:pt x="290" y="179"/>
                        <a:pt x="269" y="210"/>
                        <a:pt x="242" y="229"/>
                      </a:cubicBezTo>
                      <a:cubicBezTo>
                        <a:pt x="199" y="260"/>
                        <a:pt x="125" y="276"/>
                        <a:pt x="60" y="276"/>
                      </a:cubicBezTo>
                      <a:cubicBezTo>
                        <a:pt x="45" y="276"/>
                        <a:pt x="0" y="278"/>
                        <a:pt x="0" y="271"/>
                      </a:cubicBezTo>
                      <a:cubicBezTo>
                        <a:pt x="0" y="266"/>
                        <a:pt x="4" y="266"/>
                        <a:pt x="15" y="262"/>
                      </a:cubicBezTo>
                      <a:cubicBezTo>
                        <a:pt x="33" y="255"/>
                        <a:pt x="54" y="244"/>
                        <a:pt x="68" y="239"/>
                      </a:cubicBezTo>
                      <a:cubicBezTo>
                        <a:pt x="120" y="219"/>
                        <a:pt x="143" y="196"/>
                        <a:pt x="176" y="158"/>
                      </a:cubicBezTo>
                      <a:cubicBezTo>
                        <a:pt x="209" y="121"/>
                        <a:pt x="228" y="96"/>
                        <a:pt x="253" y="52"/>
                      </a:cubicBezTo>
                      <a:cubicBezTo>
                        <a:pt x="257" y="43"/>
                        <a:pt x="261" y="36"/>
                        <a:pt x="269" y="23"/>
                      </a:cubicBezTo>
                      <a:cubicBezTo>
                        <a:pt x="276" y="12"/>
                        <a:pt x="283" y="0"/>
                        <a:pt x="293" y="0"/>
                      </a:cubicBezTo>
                      <a:cubicBezTo>
                        <a:pt x="294" y="0"/>
                        <a:pt x="294" y="1"/>
                        <a:pt x="294" y="1"/>
                      </a:cubicBezTo>
                      <a:cubicBezTo>
                        <a:pt x="306" y="3"/>
                        <a:pt x="309" y="18"/>
                        <a:pt x="311" y="2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45" y="889"/>
                  <a:ext cx="226" cy="170"/>
                </a:xfrm>
                <a:custGeom>
                  <a:avLst/>
                  <a:gdLst>
                    <a:gd name="T0" fmla="*/ 279 w 301"/>
                    <a:gd name="T1" fmla="*/ 17 h 227"/>
                    <a:gd name="T2" fmla="*/ 221 w 301"/>
                    <a:gd name="T3" fmla="*/ 108 h 227"/>
                    <a:gd name="T4" fmla="*/ 298 w 301"/>
                    <a:gd name="T5" fmla="*/ 22 h 227"/>
                    <a:gd name="T6" fmla="*/ 211 w 301"/>
                    <a:gd name="T7" fmla="*/ 154 h 227"/>
                    <a:gd name="T8" fmla="*/ 250 w 301"/>
                    <a:gd name="T9" fmla="*/ 114 h 227"/>
                    <a:gd name="T10" fmla="*/ 288 w 301"/>
                    <a:gd name="T11" fmla="*/ 70 h 227"/>
                    <a:gd name="T12" fmla="*/ 193 w 301"/>
                    <a:gd name="T13" fmla="*/ 185 h 227"/>
                    <a:gd name="T14" fmla="*/ 282 w 301"/>
                    <a:gd name="T15" fmla="*/ 101 h 227"/>
                    <a:gd name="T16" fmla="*/ 285 w 301"/>
                    <a:gd name="T17" fmla="*/ 102 h 227"/>
                    <a:gd name="T18" fmla="*/ 268 w 301"/>
                    <a:gd name="T19" fmla="*/ 135 h 227"/>
                    <a:gd name="T20" fmla="*/ 263 w 301"/>
                    <a:gd name="T21" fmla="*/ 136 h 227"/>
                    <a:gd name="T22" fmla="*/ 206 w 301"/>
                    <a:gd name="T23" fmla="*/ 186 h 227"/>
                    <a:gd name="T24" fmla="*/ 147 w 301"/>
                    <a:gd name="T25" fmla="*/ 214 h 227"/>
                    <a:gd name="T26" fmla="*/ 134 w 301"/>
                    <a:gd name="T27" fmla="*/ 218 h 227"/>
                    <a:gd name="T28" fmla="*/ 68 w 301"/>
                    <a:gd name="T29" fmla="*/ 224 h 227"/>
                    <a:gd name="T30" fmla="*/ 84 w 301"/>
                    <a:gd name="T31" fmla="*/ 206 h 227"/>
                    <a:gd name="T32" fmla="*/ 47 w 301"/>
                    <a:gd name="T33" fmla="*/ 210 h 227"/>
                    <a:gd name="T34" fmla="*/ 81 w 301"/>
                    <a:gd name="T35" fmla="*/ 187 h 227"/>
                    <a:gd name="T36" fmla="*/ 84 w 301"/>
                    <a:gd name="T37" fmla="*/ 184 h 227"/>
                    <a:gd name="T38" fmla="*/ 194 w 301"/>
                    <a:gd name="T39" fmla="*/ 89 h 227"/>
                    <a:gd name="T40" fmla="*/ 253 w 301"/>
                    <a:gd name="T41" fmla="*/ 18 h 227"/>
                    <a:gd name="T42" fmla="*/ 205 w 301"/>
                    <a:gd name="T43" fmla="*/ 102 h 227"/>
                    <a:gd name="T44" fmla="*/ 277 w 301"/>
                    <a:gd name="T45" fmla="*/ 50 h 227"/>
                    <a:gd name="T46" fmla="*/ 236 w 301"/>
                    <a:gd name="T47" fmla="*/ 76 h 227"/>
                    <a:gd name="T48" fmla="*/ 247 w 301"/>
                    <a:gd name="T49" fmla="*/ 98 h 227"/>
                    <a:gd name="T50" fmla="*/ 209 w 301"/>
                    <a:gd name="T51" fmla="*/ 113 h 227"/>
                    <a:gd name="T52" fmla="*/ 192 w 301"/>
                    <a:gd name="T53" fmla="*/ 123 h 227"/>
                    <a:gd name="T54" fmla="*/ 174 w 301"/>
                    <a:gd name="T55" fmla="*/ 160 h 227"/>
                    <a:gd name="T56" fmla="*/ 253 w 301"/>
                    <a:gd name="T57" fmla="*/ 113 h 227"/>
                    <a:gd name="T58" fmla="*/ 169 w 301"/>
                    <a:gd name="T59" fmla="*/ 147 h 227"/>
                    <a:gd name="T60" fmla="*/ 112 w 301"/>
                    <a:gd name="T61" fmla="*/ 180 h 227"/>
                    <a:gd name="T62" fmla="*/ 137 w 301"/>
                    <a:gd name="T63" fmla="*/ 172 h 227"/>
                    <a:gd name="T64" fmla="*/ 202 w 301"/>
                    <a:gd name="T65" fmla="*/ 158 h 227"/>
                    <a:gd name="T66" fmla="*/ 210 w 301"/>
                    <a:gd name="T67" fmla="*/ 167 h 227"/>
                    <a:gd name="T68" fmla="*/ 200 w 301"/>
                    <a:gd name="T69" fmla="*/ 166 h 227"/>
                    <a:gd name="T70" fmla="*/ 160 w 301"/>
                    <a:gd name="T71" fmla="*/ 162 h 227"/>
                    <a:gd name="T72" fmla="*/ 199 w 301"/>
                    <a:gd name="T73" fmla="*/ 163 h 227"/>
                    <a:gd name="T74" fmla="*/ 151 w 301"/>
                    <a:gd name="T75" fmla="*/ 179 h 227"/>
                    <a:gd name="T76" fmla="*/ 120 w 301"/>
                    <a:gd name="T77" fmla="*/ 174 h 227"/>
                    <a:gd name="T78" fmla="*/ 220 w 301"/>
                    <a:gd name="T79" fmla="*/ 175 h 227"/>
                    <a:gd name="T80" fmla="*/ 191 w 301"/>
                    <a:gd name="T81" fmla="*/ 175 h 227"/>
                    <a:gd name="T82" fmla="*/ 170 w 301"/>
                    <a:gd name="T83" fmla="*/ 178 h 227"/>
                    <a:gd name="T84" fmla="*/ 127 w 301"/>
                    <a:gd name="T85" fmla="*/ 178 h 227"/>
                    <a:gd name="T86" fmla="*/ 141 w 301"/>
                    <a:gd name="T87" fmla="*/ 181 h 227"/>
                    <a:gd name="T88" fmla="*/ 177 w 301"/>
                    <a:gd name="T89" fmla="*/ 182 h 227"/>
                    <a:gd name="T90" fmla="*/ 92 w 301"/>
                    <a:gd name="T91" fmla="*/ 188 h 227"/>
                    <a:gd name="T92" fmla="*/ 141 w 301"/>
                    <a:gd name="T93" fmla="*/ 189 h 227"/>
                    <a:gd name="T94" fmla="*/ 121 w 301"/>
                    <a:gd name="T95" fmla="*/ 202 h 227"/>
                    <a:gd name="T96" fmla="*/ 109 w 301"/>
                    <a:gd name="T97" fmla="*/ 218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01" h="227">
                      <a:moveTo>
                        <a:pt x="257" y="42"/>
                      </a:moveTo>
                      <a:cubicBezTo>
                        <a:pt x="255" y="45"/>
                        <a:pt x="250" y="51"/>
                        <a:pt x="251" y="54"/>
                      </a:cubicBezTo>
                      <a:cubicBezTo>
                        <a:pt x="262" y="48"/>
                        <a:pt x="267" y="26"/>
                        <a:pt x="279" y="17"/>
                      </a:cubicBezTo>
                      <a:cubicBezTo>
                        <a:pt x="274" y="26"/>
                        <a:pt x="268" y="34"/>
                        <a:pt x="266" y="42"/>
                      </a:cubicBezTo>
                      <a:cubicBezTo>
                        <a:pt x="276" y="29"/>
                        <a:pt x="282" y="13"/>
                        <a:pt x="293" y="3"/>
                      </a:cubicBezTo>
                      <a:cubicBezTo>
                        <a:pt x="271" y="40"/>
                        <a:pt x="246" y="74"/>
                        <a:pt x="221" y="108"/>
                      </a:cubicBezTo>
                      <a:cubicBezTo>
                        <a:pt x="236" y="95"/>
                        <a:pt x="247" y="78"/>
                        <a:pt x="260" y="62"/>
                      </a:cubicBezTo>
                      <a:cubicBezTo>
                        <a:pt x="256" y="75"/>
                        <a:pt x="248" y="83"/>
                        <a:pt x="244" y="95"/>
                      </a:cubicBezTo>
                      <a:cubicBezTo>
                        <a:pt x="263" y="71"/>
                        <a:pt x="277" y="42"/>
                        <a:pt x="298" y="22"/>
                      </a:cubicBezTo>
                      <a:cubicBezTo>
                        <a:pt x="284" y="44"/>
                        <a:pt x="273" y="68"/>
                        <a:pt x="259" y="89"/>
                      </a:cubicBezTo>
                      <a:cubicBezTo>
                        <a:pt x="267" y="83"/>
                        <a:pt x="271" y="72"/>
                        <a:pt x="278" y="65"/>
                      </a:cubicBezTo>
                      <a:cubicBezTo>
                        <a:pt x="261" y="99"/>
                        <a:pt x="231" y="126"/>
                        <a:pt x="211" y="154"/>
                      </a:cubicBezTo>
                      <a:cubicBezTo>
                        <a:pt x="218" y="149"/>
                        <a:pt x="226" y="146"/>
                        <a:pt x="231" y="139"/>
                      </a:cubicBezTo>
                      <a:cubicBezTo>
                        <a:pt x="239" y="130"/>
                        <a:pt x="242" y="119"/>
                        <a:pt x="251" y="110"/>
                      </a:cubicBezTo>
                      <a:cubicBezTo>
                        <a:pt x="252" y="112"/>
                        <a:pt x="247" y="114"/>
                        <a:pt x="250" y="114"/>
                      </a:cubicBezTo>
                      <a:cubicBezTo>
                        <a:pt x="267" y="90"/>
                        <a:pt x="283" y="65"/>
                        <a:pt x="301" y="42"/>
                      </a:cubicBezTo>
                      <a:cubicBezTo>
                        <a:pt x="290" y="63"/>
                        <a:pt x="275" y="80"/>
                        <a:pt x="265" y="102"/>
                      </a:cubicBezTo>
                      <a:cubicBezTo>
                        <a:pt x="275" y="94"/>
                        <a:pt x="278" y="78"/>
                        <a:pt x="288" y="70"/>
                      </a:cubicBezTo>
                      <a:cubicBezTo>
                        <a:pt x="286" y="75"/>
                        <a:pt x="283" y="79"/>
                        <a:pt x="281" y="83"/>
                      </a:cubicBezTo>
                      <a:cubicBezTo>
                        <a:pt x="281" y="85"/>
                        <a:pt x="283" y="84"/>
                        <a:pt x="284" y="85"/>
                      </a:cubicBezTo>
                      <a:cubicBezTo>
                        <a:pt x="258" y="122"/>
                        <a:pt x="227" y="159"/>
                        <a:pt x="193" y="185"/>
                      </a:cubicBezTo>
                      <a:cubicBezTo>
                        <a:pt x="225" y="167"/>
                        <a:pt x="247" y="139"/>
                        <a:pt x="268" y="111"/>
                      </a:cubicBezTo>
                      <a:cubicBezTo>
                        <a:pt x="256" y="136"/>
                        <a:pt x="233" y="156"/>
                        <a:pt x="216" y="173"/>
                      </a:cubicBezTo>
                      <a:cubicBezTo>
                        <a:pt x="246" y="157"/>
                        <a:pt x="264" y="129"/>
                        <a:pt x="282" y="101"/>
                      </a:cubicBezTo>
                      <a:cubicBezTo>
                        <a:pt x="282" y="106"/>
                        <a:pt x="275" y="110"/>
                        <a:pt x="276" y="114"/>
                      </a:cubicBezTo>
                      <a:cubicBezTo>
                        <a:pt x="283" y="107"/>
                        <a:pt x="285" y="95"/>
                        <a:pt x="292" y="89"/>
                      </a:cubicBezTo>
                      <a:cubicBezTo>
                        <a:pt x="291" y="95"/>
                        <a:pt x="288" y="98"/>
                        <a:pt x="285" y="102"/>
                      </a:cubicBezTo>
                      <a:cubicBezTo>
                        <a:pt x="286" y="104"/>
                        <a:pt x="288" y="104"/>
                        <a:pt x="286" y="106"/>
                      </a:cubicBezTo>
                      <a:cubicBezTo>
                        <a:pt x="283" y="112"/>
                        <a:pt x="279" y="115"/>
                        <a:pt x="276" y="121"/>
                      </a:cubicBezTo>
                      <a:cubicBezTo>
                        <a:pt x="272" y="125"/>
                        <a:pt x="271" y="130"/>
                        <a:pt x="268" y="135"/>
                      </a:cubicBezTo>
                      <a:cubicBezTo>
                        <a:pt x="254" y="158"/>
                        <a:pt x="229" y="182"/>
                        <a:pt x="210" y="199"/>
                      </a:cubicBezTo>
                      <a:cubicBezTo>
                        <a:pt x="204" y="200"/>
                        <a:pt x="197" y="206"/>
                        <a:pt x="192" y="205"/>
                      </a:cubicBezTo>
                      <a:cubicBezTo>
                        <a:pt x="224" y="191"/>
                        <a:pt x="247" y="162"/>
                        <a:pt x="263" y="136"/>
                      </a:cubicBezTo>
                      <a:cubicBezTo>
                        <a:pt x="245" y="155"/>
                        <a:pt x="225" y="177"/>
                        <a:pt x="202" y="193"/>
                      </a:cubicBezTo>
                      <a:cubicBezTo>
                        <a:pt x="193" y="199"/>
                        <a:pt x="183" y="205"/>
                        <a:pt x="173" y="209"/>
                      </a:cubicBezTo>
                      <a:cubicBezTo>
                        <a:pt x="184" y="202"/>
                        <a:pt x="198" y="193"/>
                        <a:pt x="206" y="186"/>
                      </a:cubicBezTo>
                      <a:cubicBezTo>
                        <a:pt x="190" y="193"/>
                        <a:pt x="178" y="208"/>
                        <a:pt x="162" y="212"/>
                      </a:cubicBezTo>
                      <a:cubicBezTo>
                        <a:pt x="166" y="210"/>
                        <a:pt x="171" y="206"/>
                        <a:pt x="171" y="204"/>
                      </a:cubicBezTo>
                      <a:cubicBezTo>
                        <a:pt x="163" y="207"/>
                        <a:pt x="155" y="215"/>
                        <a:pt x="147" y="214"/>
                      </a:cubicBezTo>
                      <a:cubicBezTo>
                        <a:pt x="163" y="204"/>
                        <a:pt x="185" y="199"/>
                        <a:pt x="198" y="185"/>
                      </a:cubicBezTo>
                      <a:cubicBezTo>
                        <a:pt x="187" y="189"/>
                        <a:pt x="177" y="196"/>
                        <a:pt x="166" y="202"/>
                      </a:cubicBezTo>
                      <a:cubicBezTo>
                        <a:pt x="156" y="207"/>
                        <a:pt x="144" y="215"/>
                        <a:pt x="134" y="218"/>
                      </a:cubicBezTo>
                      <a:cubicBezTo>
                        <a:pt x="123" y="221"/>
                        <a:pt x="108" y="220"/>
                        <a:pt x="98" y="222"/>
                      </a:cubicBezTo>
                      <a:cubicBezTo>
                        <a:pt x="102" y="220"/>
                        <a:pt x="109" y="216"/>
                        <a:pt x="110" y="214"/>
                      </a:cubicBezTo>
                      <a:cubicBezTo>
                        <a:pt x="98" y="218"/>
                        <a:pt x="85" y="227"/>
                        <a:pt x="68" y="224"/>
                      </a:cubicBezTo>
                      <a:cubicBezTo>
                        <a:pt x="71" y="223"/>
                        <a:pt x="76" y="221"/>
                        <a:pt x="79" y="219"/>
                      </a:cubicBezTo>
                      <a:cubicBezTo>
                        <a:pt x="69" y="223"/>
                        <a:pt x="59" y="226"/>
                        <a:pt x="45" y="223"/>
                      </a:cubicBezTo>
                      <a:cubicBezTo>
                        <a:pt x="60" y="220"/>
                        <a:pt x="76" y="213"/>
                        <a:pt x="84" y="206"/>
                      </a:cubicBezTo>
                      <a:cubicBezTo>
                        <a:pt x="64" y="212"/>
                        <a:pt x="47" y="227"/>
                        <a:pt x="19" y="223"/>
                      </a:cubicBezTo>
                      <a:cubicBezTo>
                        <a:pt x="43" y="217"/>
                        <a:pt x="63" y="207"/>
                        <a:pt x="82" y="196"/>
                      </a:cubicBezTo>
                      <a:cubicBezTo>
                        <a:pt x="71" y="201"/>
                        <a:pt x="59" y="204"/>
                        <a:pt x="47" y="210"/>
                      </a:cubicBezTo>
                      <a:cubicBezTo>
                        <a:pt x="32" y="216"/>
                        <a:pt x="18" y="226"/>
                        <a:pt x="0" y="223"/>
                      </a:cubicBezTo>
                      <a:cubicBezTo>
                        <a:pt x="20" y="212"/>
                        <a:pt x="49" y="206"/>
                        <a:pt x="64" y="192"/>
                      </a:cubicBezTo>
                      <a:cubicBezTo>
                        <a:pt x="70" y="191"/>
                        <a:pt x="77" y="187"/>
                        <a:pt x="81" y="187"/>
                      </a:cubicBezTo>
                      <a:cubicBezTo>
                        <a:pt x="73" y="192"/>
                        <a:pt x="61" y="197"/>
                        <a:pt x="56" y="201"/>
                      </a:cubicBezTo>
                      <a:cubicBezTo>
                        <a:pt x="78" y="191"/>
                        <a:pt x="101" y="181"/>
                        <a:pt x="119" y="168"/>
                      </a:cubicBezTo>
                      <a:cubicBezTo>
                        <a:pt x="109" y="174"/>
                        <a:pt x="96" y="183"/>
                        <a:pt x="84" y="184"/>
                      </a:cubicBezTo>
                      <a:cubicBezTo>
                        <a:pt x="132" y="160"/>
                        <a:pt x="178" y="134"/>
                        <a:pt x="204" y="87"/>
                      </a:cubicBezTo>
                      <a:cubicBezTo>
                        <a:pt x="195" y="94"/>
                        <a:pt x="187" y="106"/>
                        <a:pt x="178" y="109"/>
                      </a:cubicBezTo>
                      <a:cubicBezTo>
                        <a:pt x="183" y="103"/>
                        <a:pt x="189" y="96"/>
                        <a:pt x="194" y="89"/>
                      </a:cubicBezTo>
                      <a:cubicBezTo>
                        <a:pt x="200" y="82"/>
                        <a:pt x="204" y="74"/>
                        <a:pt x="211" y="71"/>
                      </a:cubicBezTo>
                      <a:cubicBezTo>
                        <a:pt x="206" y="77"/>
                        <a:pt x="201" y="84"/>
                        <a:pt x="196" y="91"/>
                      </a:cubicBezTo>
                      <a:cubicBezTo>
                        <a:pt x="221" y="72"/>
                        <a:pt x="234" y="42"/>
                        <a:pt x="253" y="18"/>
                      </a:cubicBezTo>
                      <a:cubicBezTo>
                        <a:pt x="233" y="55"/>
                        <a:pt x="208" y="86"/>
                        <a:pt x="184" y="119"/>
                      </a:cubicBezTo>
                      <a:cubicBezTo>
                        <a:pt x="220" y="86"/>
                        <a:pt x="244" y="40"/>
                        <a:pt x="274" y="0"/>
                      </a:cubicBezTo>
                      <a:cubicBezTo>
                        <a:pt x="254" y="37"/>
                        <a:pt x="228" y="69"/>
                        <a:pt x="205" y="102"/>
                      </a:cubicBezTo>
                      <a:cubicBezTo>
                        <a:pt x="225" y="85"/>
                        <a:pt x="242" y="60"/>
                        <a:pt x="257" y="42"/>
                      </a:cubicBezTo>
                      <a:moveTo>
                        <a:pt x="283" y="43"/>
                      </a:moveTo>
                      <a:cubicBezTo>
                        <a:pt x="280" y="44"/>
                        <a:pt x="279" y="47"/>
                        <a:pt x="277" y="50"/>
                      </a:cubicBezTo>
                      <a:cubicBezTo>
                        <a:pt x="280" y="48"/>
                        <a:pt x="282" y="45"/>
                        <a:pt x="283" y="43"/>
                      </a:cubicBezTo>
                      <a:moveTo>
                        <a:pt x="242" y="69"/>
                      </a:moveTo>
                      <a:cubicBezTo>
                        <a:pt x="242" y="67"/>
                        <a:pt x="237" y="74"/>
                        <a:pt x="236" y="76"/>
                      </a:cubicBezTo>
                      <a:cubicBezTo>
                        <a:pt x="234" y="80"/>
                        <a:pt x="241" y="71"/>
                        <a:pt x="242" y="69"/>
                      </a:cubicBezTo>
                      <a:moveTo>
                        <a:pt x="260" y="80"/>
                      </a:moveTo>
                      <a:cubicBezTo>
                        <a:pt x="255" y="86"/>
                        <a:pt x="251" y="92"/>
                        <a:pt x="247" y="98"/>
                      </a:cubicBezTo>
                      <a:cubicBezTo>
                        <a:pt x="249" y="96"/>
                        <a:pt x="258" y="87"/>
                        <a:pt x="260" y="80"/>
                      </a:cubicBezTo>
                      <a:moveTo>
                        <a:pt x="229" y="87"/>
                      </a:moveTo>
                      <a:cubicBezTo>
                        <a:pt x="222" y="94"/>
                        <a:pt x="216" y="104"/>
                        <a:pt x="209" y="113"/>
                      </a:cubicBezTo>
                      <a:cubicBezTo>
                        <a:pt x="216" y="108"/>
                        <a:pt x="223" y="96"/>
                        <a:pt x="229" y="87"/>
                      </a:cubicBezTo>
                      <a:moveTo>
                        <a:pt x="221" y="92"/>
                      </a:moveTo>
                      <a:cubicBezTo>
                        <a:pt x="211" y="99"/>
                        <a:pt x="201" y="113"/>
                        <a:pt x="192" y="123"/>
                      </a:cubicBezTo>
                      <a:cubicBezTo>
                        <a:pt x="203" y="114"/>
                        <a:pt x="212" y="103"/>
                        <a:pt x="221" y="92"/>
                      </a:cubicBezTo>
                      <a:moveTo>
                        <a:pt x="241" y="94"/>
                      </a:moveTo>
                      <a:cubicBezTo>
                        <a:pt x="220" y="117"/>
                        <a:pt x="198" y="139"/>
                        <a:pt x="174" y="160"/>
                      </a:cubicBezTo>
                      <a:cubicBezTo>
                        <a:pt x="203" y="148"/>
                        <a:pt x="225" y="121"/>
                        <a:pt x="241" y="94"/>
                      </a:cubicBezTo>
                      <a:moveTo>
                        <a:pt x="258" y="107"/>
                      </a:moveTo>
                      <a:cubicBezTo>
                        <a:pt x="257" y="105"/>
                        <a:pt x="255" y="112"/>
                        <a:pt x="253" y="113"/>
                      </a:cubicBezTo>
                      <a:cubicBezTo>
                        <a:pt x="255" y="115"/>
                        <a:pt x="257" y="108"/>
                        <a:pt x="258" y="107"/>
                      </a:cubicBezTo>
                      <a:moveTo>
                        <a:pt x="205" y="114"/>
                      </a:moveTo>
                      <a:cubicBezTo>
                        <a:pt x="193" y="125"/>
                        <a:pt x="182" y="136"/>
                        <a:pt x="169" y="147"/>
                      </a:cubicBezTo>
                      <a:cubicBezTo>
                        <a:pt x="179" y="141"/>
                        <a:pt x="199" y="130"/>
                        <a:pt x="205" y="114"/>
                      </a:cubicBezTo>
                      <a:moveTo>
                        <a:pt x="190" y="122"/>
                      </a:moveTo>
                      <a:cubicBezTo>
                        <a:pt x="164" y="138"/>
                        <a:pt x="142" y="165"/>
                        <a:pt x="112" y="180"/>
                      </a:cubicBezTo>
                      <a:cubicBezTo>
                        <a:pt x="144" y="170"/>
                        <a:pt x="167" y="143"/>
                        <a:pt x="190" y="122"/>
                      </a:cubicBezTo>
                      <a:moveTo>
                        <a:pt x="182" y="142"/>
                      </a:moveTo>
                      <a:cubicBezTo>
                        <a:pt x="169" y="150"/>
                        <a:pt x="152" y="162"/>
                        <a:pt x="137" y="172"/>
                      </a:cubicBezTo>
                      <a:cubicBezTo>
                        <a:pt x="152" y="165"/>
                        <a:pt x="168" y="152"/>
                        <a:pt x="182" y="142"/>
                      </a:cubicBezTo>
                      <a:moveTo>
                        <a:pt x="210" y="151"/>
                      </a:moveTo>
                      <a:cubicBezTo>
                        <a:pt x="208" y="151"/>
                        <a:pt x="203" y="155"/>
                        <a:pt x="202" y="158"/>
                      </a:cubicBezTo>
                      <a:cubicBezTo>
                        <a:pt x="206" y="157"/>
                        <a:pt x="206" y="153"/>
                        <a:pt x="210" y="151"/>
                      </a:cubicBezTo>
                      <a:moveTo>
                        <a:pt x="226" y="151"/>
                      </a:moveTo>
                      <a:cubicBezTo>
                        <a:pt x="220" y="156"/>
                        <a:pt x="216" y="162"/>
                        <a:pt x="210" y="167"/>
                      </a:cubicBezTo>
                      <a:cubicBezTo>
                        <a:pt x="216" y="166"/>
                        <a:pt x="222" y="157"/>
                        <a:pt x="226" y="151"/>
                      </a:cubicBezTo>
                      <a:moveTo>
                        <a:pt x="216" y="154"/>
                      </a:moveTo>
                      <a:cubicBezTo>
                        <a:pt x="211" y="154"/>
                        <a:pt x="203" y="162"/>
                        <a:pt x="200" y="166"/>
                      </a:cubicBezTo>
                      <a:cubicBezTo>
                        <a:pt x="196" y="170"/>
                        <a:pt x="196" y="169"/>
                        <a:pt x="203" y="164"/>
                      </a:cubicBezTo>
                      <a:cubicBezTo>
                        <a:pt x="208" y="161"/>
                        <a:pt x="213" y="158"/>
                        <a:pt x="216" y="154"/>
                      </a:cubicBezTo>
                      <a:moveTo>
                        <a:pt x="160" y="162"/>
                      </a:moveTo>
                      <a:cubicBezTo>
                        <a:pt x="147" y="169"/>
                        <a:pt x="131" y="181"/>
                        <a:pt x="116" y="189"/>
                      </a:cubicBezTo>
                      <a:cubicBezTo>
                        <a:pt x="131" y="184"/>
                        <a:pt x="146" y="171"/>
                        <a:pt x="160" y="162"/>
                      </a:cubicBezTo>
                      <a:moveTo>
                        <a:pt x="199" y="163"/>
                      </a:moveTo>
                      <a:cubicBezTo>
                        <a:pt x="193" y="163"/>
                        <a:pt x="189" y="171"/>
                        <a:pt x="183" y="174"/>
                      </a:cubicBezTo>
                      <a:cubicBezTo>
                        <a:pt x="189" y="175"/>
                        <a:pt x="193" y="166"/>
                        <a:pt x="199" y="163"/>
                      </a:cubicBezTo>
                      <a:moveTo>
                        <a:pt x="151" y="179"/>
                      </a:moveTo>
                      <a:cubicBezTo>
                        <a:pt x="158" y="176"/>
                        <a:pt x="164" y="171"/>
                        <a:pt x="170" y="167"/>
                      </a:cubicBezTo>
                      <a:cubicBezTo>
                        <a:pt x="167" y="166"/>
                        <a:pt x="155" y="174"/>
                        <a:pt x="151" y="179"/>
                      </a:cubicBezTo>
                      <a:moveTo>
                        <a:pt x="120" y="174"/>
                      </a:moveTo>
                      <a:cubicBezTo>
                        <a:pt x="113" y="175"/>
                        <a:pt x="106" y="182"/>
                        <a:pt x="99" y="185"/>
                      </a:cubicBezTo>
                      <a:cubicBezTo>
                        <a:pt x="106" y="185"/>
                        <a:pt x="113" y="177"/>
                        <a:pt x="120" y="174"/>
                      </a:cubicBezTo>
                      <a:moveTo>
                        <a:pt x="220" y="175"/>
                      </a:moveTo>
                      <a:cubicBezTo>
                        <a:pt x="214" y="176"/>
                        <a:pt x="205" y="182"/>
                        <a:pt x="200" y="186"/>
                      </a:cubicBezTo>
                      <a:cubicBezTo>
                        <a:pt x="207" y="187"/>
                        <a:pt x="213" y="178"/>
                        <a:pt x="220" y="175"/>
                      </a:cubicBezTo>
                      <a:moveTo>
                        <a:pt x="191" y="175"/>
                      </a:moveTo>
                      <a:cubicBezTo>
                        <a:pt x="187" y="175"/>
                        <a:pt x="181" y="182"/>
                        <a:pt x="175" y="185"/>
                      </a:cubicBezTo>
                      <a:cubicBezTo>
                        <a:pt x="180" y="185"/>
                        <a:pt x="186" y="177"/>
                        <a:pt x="191" y="175"/>
                      </a:cubicBezTo>
                      <a:moveTo>
                        <a:pt x="170" y="178"/>
                      </a:moveTo>
                      <a:cubicBezTo>
                        <a:pt x="161" y="181"/>
                        <a:pt x="152" y="189"/>
                        <a:pt x="143" y="194"/>
                      </a:cubicBezTo>
                      <a:cubicBezTo>
                        <a:pt x="152" y="193"/>
                        <a:pt x="162" y="184"/>
                        <a:pt x="170" y="178"/>
                      </a:cubicBezTo>
                      <a:moveTo>
                        <a:pt x="127" y="178"/>
                      </a:moveTo>
                      <a:cubicBezTo>
                        <a:pt x="106" y="184"/>
                        <a:pt x="85" y="198"/>
                        <a:pt x="64" y="208"/>
                      </a:cubicBezTo>
                      <a:cubicBezTo>
                        <a:pt x="85" y="202"/>
                        <a:pt x="110" y="191"/>
                        <a:pt x="127" y="178"/>
                      </a:cubicBezTo>
                      <a:moveTo>
                        <a:pt x="141" y="181"/>
                      </a:moveTo>
                      <a:cubicBezTo>
                        <a:pt x="129" y="185"/>
                        <a:pt x="118" y="196"/>
                        <a:pt x="105" y="202"/>
                      </a:cubicBezTo>
                      <a:cubicBezTo>
                        <a:pt x="117" y="199"/>
                        <a:pt x="129" y="187"/>
                        <a:pt x="141" y="181"/>
                      </a:cubicBezTo>
                      <a:moveTo>
                        <a:pt x="177" y="182"/>
                      </a:moveTo>
                      <a:cubicBezTo>
                        <a:pt x="162" y="188"/>
                        <a:pt x="141" y="205"/>
                        <a:pt x="131" y="211"/>
                      </a:cubicBezTo>
                      <a:cubicBezTo>
                        <a:pt x="147" y="203"/>
                        <a:pt x="161" y="192"/>
                        <a:pt x="177" y="182"/>
                      </a:cubicBezTo>
                      <a:moveTo>
                        <a:pt x="92" y="188"/>
                      </a:moveTo>
                      <a:cubicBezTo>
                        <a:pt x="90" y="187"/>
                        <a:pt x="77" y="194"/>
                        <a:pt x="80" y="194"/>
                      </a:cubicBezTo>
                      <a:cubicBezTo>
                        <a:pt x="83" y="192"/>
                        <a:pt x="87" y="190"/>
                        <a:pt x="92" y="188"/>
                      </a:cubicBezTo>
                      <a:moveTo>
                        <a:pt x="141" y="189"/>
                      </a:moveTo>
                      <a:cubicBezTo>
                        <a:pt x="138" y="188"/>
                        <a:pt x="132" y="193"/>
                        <a:pt x="127" y="194"/>
                      </a:cubicBezTo>
                      <a:cubicBezTo>
                        <a:pt x="131" y="195"/>
                        <a:pt x="136" y="190"/>
                        <a:pt x="141" y="189"/>
                      </a:cubicBezTo>
                      <a:moveTo>
                        <a:pt x="121" y="202"/>
                      </a:moveTo>
                      <a:cubicBezTo>
                        <a:pt x="112" y="203"/>
                        <a:pt x="102" y="210"/>
                        <a:pt x="94" y="215"/>
                      </a:cubicBezTo>
                      <a:cubicBezTo>
                        <a:pt x="103" y="214"/>
                        <a:pt x="112" y="206"/>
                        <a:pt x="121" y="202"/>
                      </a:cubicBezTo>
                      <a:moveTo>
                        <a:pt x="109" y="218"/>
                      </a:moveTo>
                      <a:cubicBezTo>
                        <a:pt x="116" y="216"/>
                        <a:pt x="126" y="209"/>
                        <a:pt x="133" y="204"/>
                      </a:cubicBezTo>
                      <a:cubicBezTo>
                        <a:pt x="128" y="205"/>
                        <a:pt x="115" y="213"/>
                        <a:pt x="109" y="21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09" y="968"/>
                  <a:ext cx="59" cy="66"/>
                </a:xfrm>
                <a:custGeom>
                  <a:avLst/>
                  <a:gdLst>
                    <a:gd name="T0" fmla="*/ 79 w 79"/>
                    <a:gd name="T1" fmla="*/ 0 h 88"/>
                    <a:gd name="T2" fmla="*/ 0 w 79"/>
                    <a:gd name="T3" fmla="*/ 88 h 88"/>
                    <a:gd name="T4" fmla="*/ 43 w 79"/>
                    <a:gd name="T5" fmla="*/ 53 h 88"/>
                    <a:gd name="T6" fmla="*/ 79 w 79"/>
                    <a:gd name="T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" h="88">
                      <a:moveTo>
                        <a:pt x="79" y="0"/>
                      </a:moveTo>
                      <a:cubicBezTo>
                        <a:pt x="57" y="34"/>
                        <a:pt x="35" y="67"/>
                        <a:pt x="0" y="88"/>
                      </a:cubicBezTo>
                      <a:cubicBezTo>
                        <a:pt x="17" y="83"/>
                        <a:pt x="29" y="70"/>
                        <a:pt x="43" y="53"/>
                      </a:cubicBezTo>
                      <a:cubicBezTo>
                        <a:pt x="58" y="36"/>
                        <a:pt x="70" y="22"/>
                        <a:pt x="79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5" y="932"/>
                  <a:ext cx="199" cy="124"/>
                </a:xfrm>
                <a:custGeom>
                  <a:avLst/>
                  <a:gdLst>
                    <a:gd name="T0" fmla="*/ 44 w 264"/>
                    <a:gd name="T1" fmla="*/ 153 h 165"/>
                    <a:gd name="T2" fmla="*/ 78 w 264"/>
                    <a:gd name="T3" fmla="*/ 143 h 165"/>
                    <a:gd name="T4" fmla="*/ 159 w 264"/>
                    <a:gd name="T5" fmla="*/ 107 h 165"/>
                    <a:gd name="T6" fmla="*/ 248 w 264"/>
                    <a:gd name="T7" fmla="*/ 16 h 165"/>
                    <a:gd name="T8" fmla="*/ 263 w 264"/>
                    <a:gd name="T9" fmla="*/ 0 h 165"/>
                    <a:gd name="T10" fmla="*/ 264 w 264"/>
                    <a:gd name="T11" fmla="*/ 1 h 165"/>
                    <a:gd name="T12" fmla="*/ 259 w 264"/>
                    <a:gd name="T13" fmla="*/ 10 h 165"/>
                    <a:gd name="T14" fmla="*/ 234 w 264"/>
                    <a:gd name="T15" fmla="*/ 50 h 165"/>
                    <a:gd name="T16" fmla="*/ 219 w 264"/>
                    <a:gd name="T17" fmla="*/ 73 h 165"/>
                    <a:gd name="T18" fmla="*/ 159 w 264"/>
                    <a:gd name="T19" fmla="*/ 127 h 165"/>
                    <a:gd name="T20" fmla="*/ 81 w 264"/>
                    <a:gd name="T21" fmla="*/ 160 h 165"/>
                    <a:gd name="T22" fmla="*/ 55 w 264"/>
                    <a:gd name="T23" fmla="*/ 163 h 165"/>
                    <a:gd name="T24" fmla="*/ 11 w 264"/>
                    <a:gd name="T25" fmla="*/ 164 h 165"/>
                    <a:gd name="T26" fmla="*/ 0 w 264"/>
                    <a:gd name="T27" fmla="*/ 160 h 165"/>
                    <a:gd name="T28" fmla="*/ 7 w 264"/>
                    <a:gd name="T29" fmla="*/ 159 h 165"/>
                    <a:gd name="T30" fmla="*/ 44 w 264"/>
                    <a:gd name="T31" fmla="*/ 153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4" h="165">
                      <a:moveTo>
                        <a:pt x="44" y="153"/>
                      </a:moveTo>
                      <a:cubicBezTo>
                        <a:pt x="56" y="151"/>
                        <a:pt x="67" y="147"/>
                        <a:pt x="78" y="143"/>
                      </a:cubicBezTo>
                      <a:cubicBezTo>
                        <a:pt x="107" y="135"/>
                        <a:pt x="134" y="122"/>
                        <a:pt x="159" y="107"/>
                      </a:cubicBezTo>
                      <a:cubicBezTo>
                        <a:pt x="195" y="84"/>
                        <a:pt x="224" y="52"/>
                        <a:pt x="248" y="16"/>
                      </a:cubicBezTo>
                      <a:cubicBezTo>
                        <a:pt x="253" y="9"/>
                        <a:pt x="257" y="4"/>
                        <a:pt x="263" y="0"/>
                      </a:cubicBezTo>
                      <a:cubicBezTo>
                        <a:pt x="263" y="0"/>
                        <a:pt x="264" y="1"/>
                        <a:pt x="264" y="1"/>
                      </a:cubicBezTo>
                      <a:cubicBezTo>
                        <a:pt x="263" y="4"/>
                        <a:pt x="261" y="7"/>
                        <a:pt x="259" y="10"/>
                      </a:cubicBezTo>
                      <a:cubicBezTo>
                        <a:pt x="249" y="22"/>
                        <a:pt x="242" y="37"/>
                        <a:pt x="234" y="50"/>
                      </a:cubicBezTo>
                      <a:cubicBezTo>
                        <a:pt x="229" y="58"/>
                        <a:pt x="225" y="66"/>
                        <a:pt x="219" y="73"/>
                      </a:cubicBezTo>
                      <a:cubicBezTo>
                        <a:pt x="202" y="95"/>
                        <a:pt x="181" y="112"/>
                        <a:pt x="159" y="127"/>
                      </a:cubicBezTo>
                      <a:cubicBezTo>
                        <a:pt x="136" y="143"/>
                        <a:pt x="109" y="153"/>
                        <a:pt x="81" y="160"/>
                      </a:cubicBezTo>
                      <a:cubicBezTo>
                        <a:pt x="73" y="163"/>
                        <a:pt x="64" y="163"/>
                        <a:pt x="55" y="163"/>
                      </a:cubicBezTo>
                      <a:cubicBezTo>
                        <a:pt x="40" y="164"/>
                        <a:pt x="26" y="162"/>
                        <a:pt x="11" y="164"/>
                      </a:cubicBezTo>
                      <a:cubicBezTo>
                        <a:pt x="7" y="165"/>
                        <a:pt x="4" y="164"/>
                        <a:pt x="0" y="160"/>
                      </a:cubicBezTo>
                      <a:cubicBezTo>
                        <a:pt x="3" y="160"/>
                        <a:pt x="5" y="159"/>
                        <a:pt x="7" y="159"/>
                      </a:cubicBezTo>
                      <a:cubicBezTo>
                        <a:pt x="20" y="158"/>
                        <a:pt x="32" y="156"/>
                        <a:pt x="44" y="15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0" y="836"/>
                  <a:ext cx="158" cy="240"/>
                </a:xfrm>
                <a:custGeom>
                  <a:avLst/>
                  <a:gdLst>
                    <a:gd name="T0" fmla="*/ 19 w 210"/>
                    <a:gd name="T1" fmla="*/ 296 h 321"/>
                    <a:gd name="T2" fmla="*/ 9 w 210"/>
                    <a:gd name="T3" fmla="*/ 308 h 321"/>
                    <a:gd name="T4" fmla="*/ 2 w 210"/>
                    <a:gd name="T5" fmla="*/ 318 h 321"/>
                    <a:gd name="T6" fmla="*/ 64 w 210"/>
                    <a:gd name="T7" fmla="*/ 280 h 321"/>
                    <a:gd name="T8" fmla="*/ 120 w 210"/>
                    <a:gd name="T9" fmla="*/ 248 h 321"/>
                    <a:gd name="T10" fmla="*/ 156 w 210"/>
                    <a:gd name="T11" fmla="*/ 212 h 321"/>
                    <a:gd name="T12" fmla="*/ 184 w 210"/>
                    <a:gd name="T13" fmla="*/ 166 h 321"/>
                    <a:gd name="T14" fmla="*/ 202 w 210"/>
                    <a:gd name="T15" fmla="*/ 108 h 321"/>
                    <a:gd name="T16" fmla="*/ 207 w 210"/>
                    <a:gd name="T17" fmla="*/ 85 h 321"/>
                    <a:gd name="T18" fmla="*/ 206 w 210"/>
                    <a:gd name="T19" fmla="*/ 41 h 321"/>
                    <a:gd name="T20" fmla="*/ 203 w 210"/>
                    <a:gd name="T21" fmla="*/ 4 h 321"/>
                    <a:gd name="T22" fmla="*/ 202 w 210"/>
                    <a:gd name="T23" fmla="*/ 2 h 321"/>
                    <a:gd name="T24" fmla="*/ 197 w 210"/>
                    <a:gd name="T25" fmla="*/ 5 h 321"/>
                    <a:gd name="T26" fmla="*/ 159 w 210"/>
                    <a:gd name="T27" fmla="*/ 34 h 321"/>
                    <a:gd name="T28" fmla="*/ 135 w 210"/>
                    <a:gd name="T29" fmla="*/ 52 h 321"/>
                    <a:gd name="T30" fmla="*/ 89 w 210"/>
                    <a:gd name="T31" fmla="*/ 109 h 321"/>
                    <a:gd name="T32" fmla="*/ 65 w 210"/>
                    <a:gd name="T33" fmla="*/ 156 h 321"/>
                    <a:gd name="T34" fmla="*/ 56 w 210"/>
                    <a:gd name="T35" fmla="*/ 183 h 321"/>
                    <a:gd name="T36" fmla="*/ 52 w 210"/>
                    <a:gd name="T37" fmla="*/ 206 h 321"/>
                    <a:gd name="T38" fmla="*/ 48 w 210"/>
                    <a:gd name="T39" fmla="*/ 246 h 321"/>
                    <a:gd name="T40" fmla="*/ 36 w 210"/>
                    <a:gd name="T41" fmla="*/ 276 h 321"/>
                    <a:gd name="T42" fmla="*/ 19 w 210"/>
                    <a:gd name="T43" fmla="*/ 296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0" h="321">
                      <a:moveTo>
                        <a:pt x="19" y="296"/>
                      </a:moveTo>
                      <a:cubicBezTo>
                        <a:pt x="16" y="300"/>
                        <a:pt x="13" y="303"/>
                        <a:pt x="9" y="308"/>
                      </a:cubicBezTo>
                      <a:cubicBezTo>
                        <a:pt x="4" y="312"/>
                        <a:pt x="0" y="321"/>
                        <a:pt x="2" y="318"/>
                      </a:cubicBezTo>
                      <a:cubicBezTo>
                        <a:pt x="15" y="307"/>
                        <a:pt x="48" y="286"/>
                        <a:pt x="64" y="280"/>
                      </a:cubicBezTo>
                      <a:cubicBezTo>
                        <a:pt x="84" y="271"/>
                        <a:pt x="103" y="261"/>
                        <a:pt x="120" y="248"/>
                      </a:cubicBezTo>
                      <a:cubicBezTo>
                        <a:pt x="134" y="238"/>
                        <a:pt x="146" y="226"/>
                        <a:pt x="156" y="212"/>
                      </a:cubicBezTo>
                      <a:cubicBezTo>
                        <a:pt x="167" y="197"/>
                        <a:pt x="176" y="182"/>
                        <a:pt x="184" y="166"/>
                      </a:cubicBezTo>
                      <a:cubicBezTo>
                        <a:pt x="192" y="147"/>
                        <a:pt x="198" y="128"/>
                        <a:pt x="202" y="108"/>
                      </a:cubicBezTo>
                      <a:cubicBezTo>
                        <a:pt x="204" y="101"/>
                        <a:pt x="206" y="93"/>
                        <a:pt x="207" y="85"/>
                      </a:cubicBezTo>
                      <a:cubicBezTo>
                        <a:pt x="210" y="70"/>
                        <a:pt x="208" y="55"/>
                        <a:pt x="206" y="41"/>
                      </a:cubicBezTo>
                      <a:cubicBezTo>
                        <a:pt x="204" y="28"/>
                        <a:pt x="202" y="16"/>
                        <a:pt x="203" y="4"/>
                      </a:cubicBezTo>
                      <a:cubicBezTo>
                        <a:pt x="203" y="3"/>
                        <a:pt x="203" y="2"/>
                        <a:pt x="202" y="2"/>
                      </a:cubicBezTo>
                      <a:cubicBezTo>
                        <a:pt x="199" y="0"/>
                        <a:pt x="198" y="3"/>
                        <a:pt x="197" y="5"/>
                      </a:cubicBezTo>
                      <a:cubicBezTo>
                        <a:pt x="187" y="18"/>
                        <a:pt x="173" y="26"/>
                        <a:pt x="159" y="34"/>
                      </a:cubicBezTo>
                      <a:cubicBezTo>
                        <a:pt x="150" y="39"/>
                        <a:pt x="143" y="45"/>
                        <a:pt x="135" y="52"/>
                      </a:cubicBezTo>
                      <a:cubicBezTo>
                        <a:pt x="118" y="69"/>
                        <a:pt x="102" y="88"/>
                        <a:pt x="89" y="109"/>
                      </a:cubicBezTo>
                      <a:cubicBezTo>
                        <a:pt x="79" y="123"/>
                        <a:pt x="71" y="140"/>
                        <a:pt x="65" y="156"/>
                      </a:cubicBezTo>
                      <a:cubicBezTo>
                        <a:pt x="62" y="165"/>
                        <a:pt x="59" y="174"/>
                        <a:pt x="56" y="183"/>
                      </a:cubicBezTo>
                      <a:cubicBezTo>
                        <a:pt x="54" y="191"/>
                        <a:pt x="53" y="198"/>
                        <a:pt x="52" y="206"/>
                      </a:cubicBezTo>
                      <a:cubicBezTo>
                        <a:pt x="51" y="219"/>
                        <a:pt x="50" y="233"/>
                        <a:pt x="48" y="246"/>
                      </a:cubicBezTo>
                      <a:cubicBezTo>
                        <a:pt x="46" y="257"/>
                        <a:pt x="42" y="267"/>
                        <a:pt x="36" y="276"/>
                      </a:cubicBezTo>
                      <a:cubicBezTo>
                        <a:pt x="31" y="283"/>
                        <a:pt x="25" y="289"/>
                        <a:pt x="19" y="296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432" y="886"/>
                  <a:ext cx="134" cy="178"/>
                </a:xfrm>
                <a:custGeom>
                  <a:avLst/>
                  <a:gdLst>
                    <a:gd name="T0" fmla="*/ 162 w 178"/>
                    <a:gd name="T1" fmla="*/ 86 h 238"/>
                    <a:gd name="T2" fmla="*/ 101 w 178"/>
                    <a:gd name="T3" fmla="*/ 177 h 238"/>
                    <a:gd name="T4" fmla="*/ 99 w 178"/>
                    <a:gd name="T5" fmla="*/ 172 h 238"/>
                    <a:gd name="T6" fmla="*/ 38 w 178"/>
                    <a:gd name="T7" fmla="*/ 215 h 238"/>
                    <a:gd name="T8" fmla="*/ 3 w 178"/>
                    <a:gd name="T9" fmla="*/ 235 h 238"/>
                    <a:gd name="T10" fmla="*/ 36 w 178"/>
                    <a:gd name="T11" fmla="*/ 179 h 238"/>
                    <a:gd name="T12" fmla="*/ 53 w 178"/>
                    <a:gd name="T13" fmla="*/ 116 h 238"/>
                    <a:gd name="T14" fmla="*/ 41 w 178"/>
                    <a:gd name="T15" fmla="*/ 129 h 238"/>
                    <a:gd name="T16" fmla="*/ 112 w 178"/>
                    <a:gd name="T17" fmla="*/ 6 h 238"/>
                    <a:gd name="T18" fmla="*/ 48 w 178"/>
                    <a:gd name="T19" fmla="*/ 118 h 238"/>
                    <a:gd name="T20" fmla="*/ 94 w 178"/>
                    <a:gd name="T21" fmla="*/ 33 h 238"/>
                    <a:gd name="T22" fmla="*/ 93 w 178"/>
                    <a:gd name="T23" fmla="*/ 41 h 238"/>
                    <a:gd name="T24" fmla="*/ 113 w 178"/>
                    <a:gd name="T25" fmla="*/ 22 h 238"/>
                    <a:gd name="T26" fmla="*/ 81 w 178"/>
                    <a:gd name="T27" fmla="*/ 72 h 238"/>
                    <a:gd name="T28" fmla="*/ 127 w 178"/>
                    <a:gd name="T29" fmla="*/ 12 h 238"/>
                    <a:gd name="T30" fmla="*/ 133 w 178"/>
                    <a:gd name="T31" fmla="*/ 7 h 238"/>
                    <a:gd name="T32" fmla="*/ 141 w 178"/>
                    <a:gd name="T33" fmla="*/ 9 h 238"/>
                    <a:gd name="T34" fmla="*/ 124 w 178"/>
                    <a:gd name="T35" fmla="*/ 33 h 238"/>
                    <a:gd name="T36" fmla="*/ 125 w 178"/>
                    <a:gd name="T37" fmla="*/ 37 h 238"/>
                    <a:gd name="T38" fmla="*/ 142 w 178"/>
                    <a:gd name="T39" fmla="*/ 28 h 238"/>
                    <a:gd name="T40" fmla="*/ 160 w 178"/>
                    <a:gd name="T41" fmla="*/ 24 h 238"/>
                    <a:gd name="T42" fmla="*/ 146 w 178"/>
                    <a:gd name="T43" fmla="*/ 43 h 238"/>
                    <a:gd name="T44" fmla="*/ 148 w 178"/>
                    <a:gd name="T45" fmla="*/ 55 h 238"/>
                    <a:gd name="T46" fmla="*/ 162 w 178"/>
                    <a:gd name="T47" fmla="*/ 25 h 238"/>
                    <a:gd name="T48" fmla="*/ 157 w 178"/>
                    <a:gd name="T49" fmla="*/ 59 h 238"/>
                    <a:gd name="T50" fmla="*/ 171 w 178"/>
                    <a:gd name="T51" fmla="*/ 33 h 238"/>
                    <a:gd name="T52" fmla="*/ 163 w 178"/>
                    <a:gd name="T53" fmla="*/ 80 h 238"/>
                    <a:gd name="T54" fmla="*/ 172 w 178"/>
                    <a:gd name="T55" fmla="*/ 59 h 238"/>
                    <a:gd name="T56" fmla="*/ 175 w 178"/>
                    <a:gd name="T57" fmla="*/ 61 h 238"/>
                    <a:gd name="T58" fmla="*/ 96 w 178"/>
                    <a:gd name="T59" fmla="*/ 184 h 238"/>
                    <a:gd name="T60" fmla="*/ 130 w 178"/>
                    <a:gd name="T61" fmla="*/ 78 h 238"/>
                    <a:gd name="T62" fmla="*/ 104 w 178"/>
                    <a:gd name="T63" fmla="*/ 109 h 238"/>
                    <a:gd name="T64" fmla="*/ 73 w 178"/>
                    <a:gd name="T65" fmla="*/ 103 h 238"/>
                    <a:gd name="T66" fmla="*/ 79 w 178"/>
                    <a:gd name="T67" fmla="*/ 110 h 238"/>
                    <a:gd name="T68" fmla="*/ 112 w 178"/>
                    <a:gd name="T69" fmla="*/ 64 h 238"/>
                    <a:gd name="T70" fmla="*/ 93 w 178"/>
                    <a:gd name="T71" fmla="*/ 161 h 238"/>
                    <a:gd name="T72" fmla="*/ 70 w 178"/>
                    <a:gd name="T73" fmla="*/ 186 h 238"/>
                    <a:gd name="T74" fmla="*/ 113 w 178"/>
                    <a:gd name="T75" fmla="*/ 150 h 238"/>
                    <a:gd name="T76" fmla="*/ 56 w 178"/>
                    <a:gd name="T77" fmla="*/ 183 h 238"/>
                    <a:gd name="T78" fmla="*/ 59 w 178"/>
                    <a:gd name="T79" fmla="*/ 123 h 238"/>
                    <a:gd name="T80" fmla="*/ 117 w 178"/>
                    <a:gd name="T81" fmla="*/ 99 h 238"/>
                    <a:gd name="T82" fmla="*/ 137 w 178"/>
                    <a:gd name="T83" fmla="*/ 39 h 238"/>
                    <a:gd name="T84" fmla="*/ 69 w 178"/>
                    <a:gd name="T85" fmla="*/ 175 h 238"/>
                    <a:gd name="T86" fmla="*/ 123 w 178"/>
                    <a:gd name="T87" fmla="*/ 126 h 238"/>
                    <a:gd name="T88" fmla="*/ 50 w 178"/>
                    <a:gd name="T89" fmla="*/ 176 h 238"/>
                    <a:gd name="T90" fmla="*/ 50 w 178"/>
                    <a:gd name="T91" fmla="*/ 176 h 238"/>
                    <a:gd name="T92" fmla="*/ 132 w 178"/>
                    <a:gd name="T93" fmla="*/ 51 h 238"/>
                    <a:gd name="T94" fmla="*/ 81 w 178"/>
                    <a:gd name="T95" fmla="*/ 120 h 238"/>
                    <a:gd name="T96" fmla="*/ 93 w 178"/>
                    <a:gd name="T97" fmla="*/ 124 h 238"/>
                    <a:gd name="T98" fmla="*/ 93 w 178"/>
                    <a:gd name="T99" fmla="*/ 124 h 238"/>
                    <a:gd name="T100" fmla="*/ 135 w 178"/>
                    <a:gd name="T101" fmla="*/ 89 h 238"/>
                    <a:gd name="T102" fmla="*/ 54 w 178"/>
                    <a:gd name="T103" fmla="*/ 16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8" h="238">
                      <a:moveTo>
                        <a:pt x="122" y="155"/>
                      </a:moveTo>
                      <a:cubicBezTo>
                        <a:pt x="131" y="142"/>
                        <a:pt x="140" y="129"/>
                        <a:pt x="148" y="116"/>
                      </a:cubicBezTo>
                      <a:cubicBezTo>
                        <a:pt x="153" y="108"/>
                        <a:pt x="156" y="100"/>
                        <a:pt x="160" y="92"/>
                      </a:cubicBezTo>
                      <a:cubicBezTo>
                        <a:pt x="161" y="90"/>
                        <a:pt x="162" y="88"/>
                        <a:pt x="162" y="86"/>
                      </a:cubicBezTo>
                      <a:cubicBezTo>
                        <a:pt x="159" y="92"/>
                        <a:pt x="155" y="99"/>
                        <a:pt x="151" y="105"/>
                      </a:cubicBezTo>
                      <a:cubicBezTo>
                        <a:pt x="145" y="115"/>
                        <a:pt x="138" y="125"/>
                        <a:pt x="132" y="134"/>
                      </a:cubicBezTo>
                      <a:cubicBezTo>
                        <a:pt x="126" y="142"/>
                        <a:pt x="120" y="151"/>
                        <a:pt x="115" y="159"/>
                      </a:cubicBezTo>
                      <a:cubicBezTo>
                        <a:pt x="110" y="165"/>
                        <a:pt x="105" y="171"/>
                        <a:pt x="101" y="177"/>
                      </a:cubicBezTo>
                      <a:cubicBezTo>
                        <a:pt x="99" y="180"/>
                        <a:pt x="98" y="182"/>
                        <a:pt x="96" y="184"/>
                      </a:cubicBezTo>
                      <a:cubicBezTo>
                        <a:pt x="92" y="186"/>
                        <a:pt x="87" y="189"/>
                        <a:pt x="82" y="192"/>
                      </a:cubicBezTo>
                      <a:cubicBezTo>
                        <a:pt x="88" y="185"/>
                        <a:pt x="94" y="179"/>
                        <a:pt x="100" y="172"/>
                      </a:cubicBezTo>
                      <a:cubicBezTo>
                        <a:pt x="99" y="172"/>
                        <a:pt x="99" y="172"/>
                        <a:pt x="99" y="172"/>
                      </a:cubicBezTo>
                      <a:cubicBezTo>
                        <a:pt x="94" y="177"/>
                        <a:pt x="89" y="182"/>
                        <a:pt x="84" y="187"/>
                      </a:cubicBezTo>
                      <a:cubicBezTo>
                        <a:pt x="78" y="191"/>
                        <a:pt x="73" y="196"/>
                        <a:pt x="67" y="200"/>
                      </a:cubicBezTo>
                      <a:cubicBezTo>
                        <a:pt x="60" y="204"/>
                        <a:pt x="52" y="208"/>
                        <a:pt x="44" y="212"/>
                      </a:cubicBezTo>
                      <a:cubicBezTo>
                        <a:pt x="42" y="213"/>
                        <a:pt x="40" y="214"/>
                        <a:pt x="38" y="215"/>
                      </a:cubicBezTo>
                      <a:cubicBezTo>
                        <a:pt x="36" y="216"/>
                        <a:pt x="33" y="218"/>
                        <a:pt x="30" y="219"/>
                      </a:cubicBezTo>
                      <a:cubicBezTo>
                        <a:pt x="27" y="221"/>
                        <a:pt x="23" y="223"/>
                        <a:pt x="19" y="226"/>
                      </a:cubicBezTo>
                      <a:cubicBezTo>
                        <a:pt x="15" y="228"/>
                        <a:pt x="13" y="232"/>
                        <a:pt x="8" y="234"/>
                      </a:cubicBezTo>
                      <a:cubicBezTo>
                        <a:pt x="7" y="234"/>
                        <a:pt x="5" y="234"/>
                        <a:pt x="3" y="235"/>
                      </a:cubicBezTo>
                      <a:cubicBezTo>
                        <a:pt x="2" y="236"/>
                        <a:pt x="1" y="237"/>
                        <a:pt x="0" y="238"/>
                      </a:cubicBezTo>
                      <a:cubicBezTo>
                        <a:pt x="2" y="234"/>
                        <a:pt x="5" y="231"/>
                        <a:pt x="8" y="227"/>
                      </a:cubicBezTo>
                      <a:cubicBezTo>
                        <a:pt x="14" y="218"/>
                        <a:pt x="20" y="210"/>
                        <a:pt x="26" y="200"/>
                      </a:cubicBezTo>
                      <a:cubicBezTo>
                        <a:pt x="31" y="194"/>
                        <a:pt x="34" y="187"/>
                        <a:pt x="36" y="179"/>
                      </a:cubicBezTo>
                      <a:cubicBezTo>
                        <a:pt x="37" y="175"/>
                        <a:pt x="40" y="172"/>
                        <a:pt x="39" y="167"/>
                      </a:cubicBezTo>
                      <a:cubicBezTo>
                        <a:pt x="38" y="162"/>
                        <a:pt x="40" y="156"/>
                        <a:pt x="41" y="151"/>
                      </a:cubicBezTo>
                      <a:cubicBezTo>
                        <a:pt x="44" y="141"/>
                        <a:pt x="48" y="132"/>
                        <a:pt x="51" y="123"/>
                      </a:cubicBezTo>
                      <a:cubicBezTo>
                        <a:pt x="51" y="120"/>
                        <a:pt x="52" y="118"/>
                        <a:pt x="53" y="116"/>
                      </a:cubicBezTo>
                      <a:cubicBezTo>
                        <a:pt x="53" y="115"/>
                        <a:pt x="52" y="115"/>
                        <a:pt x="52" y="115"/>
                      </a:cubicBezTo>
                      <a:cubicBezTo>
                        <a:pt x="48" y="125"/>
                        <a:pt x="45" y="136"/>
                        <a:pt x="41" y="146"/>
                      </a:cubicBezTo>
                      <a:cubicBezTo>
                        <a:pt x="40" y="141"/>
                        <a:pt x="41" y="137"/>
                        <a:pt x="41" y="132"/>
                      </a:cubicBezTo>
                      <a:cubicBezTo>
                        <a:pt x="41" y="131"/>
                        <a:pt x="41" y="130"/>
                        <a:pt x="41" y="129"/>
                      </a:cubicBezTo>
                      <a:cubicBezTo>
                        <a:pt x="49" y="103"/>
                        <a:pt x="60" y="79"/>
                        <a:pt x="72" y="55"/>
                      </a:cubicBezTo>
                      <a:cubicBezTo>
                        <a:pt x="80" y="39"/>
                        <a:pt x="91" y="26"/>
                        <a:pt x="103" y="13"/>
                      </a:cubicBezTo>
                      <a:cubicBezTo>
                        <a:pt x="106" y="10"/>
                        <a:pt x="109" y="8"/>
                        <a:pt x="112" y="5"/>
                      </a:cubicBezTo>
                      <a:cubicBezTo>
                        <a:pt x="112" y="6"/>
                        <a:pt x="112" y="6"/>
                        <a:pt x="112" y="6"/>
                      </a:cubicBezTo>
                      <a:cubicBezTo>
                        <a:pt x="111" y="7"/>
                        <a:pt x="110" y="9"/>
                        <a:pt x="109" y="10"/>
                      </a:cubicBezTo>
                      <a:cubicBezTo>
                        <a:pt x="95" y="22"/>
                        <a:pt x="84" y="37"/>
                        <a:pt x="76" y="54"/>
                      </a:cubicBezTo>
                      <a:cubicBezTo>
                        <a:pt x="66" y="71"/>
                        <a:pt x="58" y="89"/>
                        <a:pt x="51" y="108"/>
                      </a:cubicBezTo>
                      <a:cubicBezTo>
                        <a:pt x="50" y="111"/>
                        <a:pt x="49" y="115"/>
                        <a:pt x="48" y="118"/>
                      </a:cubicBezTo>
                      <a:cubicBezTo>
                        <a:pt x="48" y="118"/>
                        <a:pt x="49" y="117"/>
                        <a:pt x="49" y="117"/>
                      </a:cubicBezTo>
                      <a:cubicBezTo>
                        <a:pt x="53" y="109"/>
                        <a:pt x="57" y="101"/>
                        <a:pt x="61" y="93"/>
                      </a:cubicBezTo>
                      <a:cubicBezTo>
                        <a:pt x="67" y="82"/>
                        <a:pt x="72" y="71"/>
                        <a:pt x="78" y="60"/>
                      </a:cubicBezTo>
                      <a:cubicBezTo>
                        <a:pt x="83" y="51"/>
                        <a:pt x="88" y="41"/>
                        <a:pt x="94" y="33"/>
                      </a:cubicBezTo>
                      <a:cubicBezTo>
                        <a:pt x="99" y="25"/>
                        <a:pt x="106" y="18"/>
                        <a:pt x="112" y="11"/>
                      </a:cubicBezTo>
                      <a:cubicBezTo>
                        <a:pt x="115" y="8"/>
                        <a:pt x="119" y="5"/>
                        <a:pt x="122" y="2"/>
                      </a:cubicBezTo>
                      <a:cubicBezTo>
                        <a:pt x="123" y="3"/>
                        <a:pt x="123" y="3"/>
                        <a:pt x="123" y="3"/>
                      </a:cubicBezTo>
                      <a:cubicBezTo>
                        <a:pt x="111" y="14"/>
                        <a:pt x="100" y="26"/>
                        <a:pt x="93" y="41"/>
                      </a:cubicBezTo>
                      <a:cubicBezTo>
                        <a:pt x="97" y="37"/>
                        <a:pt x="100" y="33"/>
                        <a:pt x="104" y="29"/>
                      </a:cubicBezTo>
                      <a:cubicBezTo>
                        <a:pt x="107" y="25"/>
                        <a:pt x="111" y="22"/>
                        <a:pt x="115" y="18"/>
                      </a:cubicBezTo>
                      <a:cubicBezTo>
                        <a:pt x="116" y="19"/>
                        <a:pt x="116" y="19"/>
                        <a:pt x="116" y="19"/>
                      </a:cubicBezTo>
                      <a:cubicBezTo>
                        <a:pt x="115" y="20"/>
                        <a:pt x="114" y="21"/>
                        <a:pt x="113" y="22"/>
                      </a:cubicBezTo>
                      <a:cubicBezTo>
                        <a:pt x="104" y="31"/>
                        <a:pt x="95" y="40"/>
                        <a:pt x="88" y="51"/>
                      </a:cubicBezTo>
                      <a:cubicBezTo>
                        <a:pt x="77" y="68"/>
                        <a:pt x="68" y="87"/>
                        <a:pt x="61" y="106"/>
                      </a:cubicBezTo>
                      <a:cubicBezTo>
                        <a:pt x="60" y="109"/>
                        <a:pt x="59" y="111"/>
                        <a:pt x="59" y="113"/>
                      </a:cubicBezTo>
                      <a:cubicBezTo>
                        <a:pt x="66" y="99"/>
                        <a:pt x="73" y="86"/>
                        <a:pt x="81" y="72"/>
                      </a:cubicBezTo>
                      <a:cubicBezTo>
                        <a:pt x="89" y="57"/>
                        <a:pt x="96" y="41"/>
                        <a:pt x="109" y="29"/>
                      </a:cubicBezTo>
                      <a:cubicBezTo>
                        <a:pt x="112" y="26"/>
                        <a:pt x="114" y="23"/>
                        <a:pt x="116" y="20"/>
                      </a:cubicBezTo>
                      <a:cubicBezTo>
                        <a:pt x="119" y="17"/>
                        <a:pt x="123" y="14"/>
                        <a:pt x="126" y="12"/>
                      </a:cubicBez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1" y="18"/>
                        <a:pt x="115" y="25"/>
                        <a:pt x="110" y="31"/>
                      </a:cubicBezTo>
                      <a:cubicBezTo>
                        <a:pt x="104" y="37"/>
                        <a:pt x="99" y="44"/>
                        <a:pt x="96" y="52"/>
                      </a:cubicBezTo>
                      <a:cubicBezTo>
                        <a:pt x="101" y="48"/>
                        <a:pt x="105" y="43"/>
                        <a:pt x="109" y="38"/>
                      </a:cubicBezTo>
                      <a:cubicBezTo>
                        <a:pt x="117" y="28"/>
                        <a:pt x="125" y="17"/>
                        <a:pt x="133" y="7"/>
                      </a:cubicBezTo>
                      <a:cubicBezTo>
                        <a:pt x="136" y="4"/>
                        <a:pt x="139" y="2"/>
                        <a:pt x="142" y="0"/>
                      </a:cubicBezTo>
                      <a:cubicBezTo>
                        <a:pt x="138" y="5"/>
                        <a:pt x="134" y="10"/>
                        <a:pt x="130" y="14"/>
                      </a:cubicBezTo>
                      <a:cubicBezTo>
                        <a:pt x="126" y="19"/>
                        <a:pt x="121" y="24"/>
                        <a:pt x="118" y="29"/>
                      </a:cubicBezTo>
                      <a:cubicBezTo>
                        <a:pt x="126" y="23"/>
                        <a:pt x="132" y="14"/>
                        <a:pt x="141" y="9"/>
                      </a:cubicBezTo>
                      <a:cubicBezTo>
                        <a:pt x="135" y="15"/>
                        <a:pt x="129" y="22"/>
                        <a:pt x="122" y="29"/>
                      </a:cubicBezTo>
                      <a:cubicBezTo>
                        <a:pt x="127" y="25"/>
                        <a:pt x="132" y="21"/>
                        <a:pt x="137" y="16"/>
                      </a:cubicBezTo>
                      <a:cubicBezTo>
                        <a:pt x="137" y="17"/>
                        <a:pt x="137" y="17"/>
                        <a:pt x="137" y="17"/>
                      </a:cubicBezTo>
                      <a:cubicBezTo>
                        <a:pt x="133" y="23"/>
                        <a:pt x="126" y="26"/>
                        <a:pt x="124" y="33"/>
                      </a:cubicBezTo>
                      <a:cubicBezTo>
                        <a:pt x="134" y="24"/>
                        <a:pt x="141" y="12"/>
                        <a:pt x="153" y="5"/>
                      </a:cubicBezTo>
                      <a:cubicBezTo>
                        <a:pt x="149" y="9"/>
                        <a:pt x="146" y="12"/>
                        <a:pt x="143" y="15"/>
                      </a:cubicBezTo>
                      <a:cubicBezTo>
                        <a:pt x="139" y="19"/>
                        <a:pt x="136" y="23"/>
                        <a:pt x="133" y="26"/>
                      </a:cubicBezTo>
                      <a:cubicBezTo>
                        <a:pt x="130" y="30"/>
                        <a:pt x="127" y="33"/>
                        <a:pt x="125" y="37"/>
                      </a:cubicBezTo>
                      <a:cubicBezTo>
                        <a:pt x="133" y="30"/>
                        <a:pt x="140" y="22"/>
                        <a:pt x="150" y="16"/>
                      </a:cubicBezTo>
                      <a:cubicBezTo>
                        <a:pt x="147" y="19"/>
                        <a:pt x="144" y="21"/>
                        <a:pt x="142" y="24"/>
                      </a:cubicBezTo>
                      <a:cubicBezTo>
                        <a:pt x="137" y="29"/>
                        <a:pt x="131" y="34"/>
                        <a:pt x="130" y="42"/>
                      </a:cubicBezTo>
                      <a:cubicBezTo>
                        <a:pt x="136" y="39"/>
                        <a:pt x="140" y="35"/>
                        <a:pt x="142" y="28"/>
                      </a:cubicBezTo>
                      <a:cubicBezTo>
                        <a:pt x="143" y="29"/>
                        <a:pt x="143" y="29"/>
                        <a:pt x="143" y="29"/>
                      </a:cubicBezTo>
                      <a:cubicBezTo>
                        <a:pt x="142" y="33"/>
                        <a:pt x="141" y="36"/>
                        <a:pt x="140" y="40"/>
                      </a:cubicBezTo>
                      <a:cubicBezTo>
                        <a:pt x="147" y="34"/>
                        <a:pt x="152" y="28"/>
                        <a:pt x="159" y="23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57" y="27"/>
                        <a:pt x="153" y="30"/>
                        <a:pt x="149" y="34"/>
                      </a:cubicBezTo>
                      <a:cubicBezTo>
                        <a:pt x="151" y="33"/>
                        <a:pt x="152" y="33"/>
                        <a:pt x="153" y="32"/>
                      </a:cubicBezTo>
                      <a:cubicBezTo>
                        <a:pt x="152" y="34"/>
                        <a:pt x="151" y="35"/>
                        <a:pt x="150" y="36"/>
                      </a:cubicBezTo>
                      <a:cubicBezTo>
                        <a:pt x="149" y="39"/>
                        <a:pt x="147" y="41"/>
                        <a:pt x="146" y="43"/>
                      </a:cubicBezTo>
                      <a:cubicBezTo>
                        <a:pt x="143" y="52"/>
                        <a:pt x="141" y="60"/>
                        <a:pt x="139" y="69"/>
                      </a:cubicBezTo>
                      <a:cubicBezTo>
                        <a:pt x="139" y="69"/>
                        <a:pt x="139" y="70"/>
                        <a:pt x="139" y="71"/>
                      </a:cubicBezTo>
                      <a:cubicBezTo>
                        <a:pt x="140" y="71"/>
                        <a:pt x="140" y="71"/>
                        <a:pt x="140" y="71"/>
                      </a:cubicBezTo>
                      <a:cubicBezTo>
                        <a:pt x="142" y="66"/>
                        <a:pt x="145" y="60"/>
                        <a:pt x="148" y="55"/>
                      </a:cubicBezTo>
                      <a:cubicBezTo>
                        <a:pt x="149" y="55"/>
                        <a:pt x="149" y="55"/>
                        <a:pt x="149" y="55"/>
                      </a:cubicBezTo>
                      <a:cubicBezTo>
                        <a:pt x="148" y="59"/>
                        <a:pt x="147" y="63"/>
                        <a:pt x="146" y="66"/>
                      </a:cubicBezTo>
                      <a:cubicBezTo>
                        <a:pt x="147" y="66"/>
                        <a:pt x="147" y="66"/>
                        <a:pt x="147" y="66"/>
                      </a:cubicBezTo>
                      <a:cubicBezTo>
                        <a:pt x="152" y="53"/>
                        <a:pt x="157" y="39"/>
                        <a:pt x="162" y="25"/>
                      </a:cubicBezTo>
                      <a:cubicBezTo>
                        <a:pt x="163" y="26"/>
                        <a:pt x="163" y="26"/>
                        <a:pt x="163" y="26"/>
                      </a:cubicBezTo>
                      <a:cubicBezTo>
                        <a:pt x="159" y="44"/>
                        <a:pt x="153" y="62"/>
                        <a:pt x="145" y="79"/>
                      </a:cubicBezTo>
                      <a:cubicBezTo>
                        <a:pt x="146" y="79"/>
                        <a:pt x="146" y="79"/>
                        <a:pt x="147" y="79"/>
                      </a:cubicBezTo>
                      <a:cubicBezTo>
                        <a:pt x="150" y="73"/>
                        <a:pt x="154" y="66"/>
                        <a:pt x="157" y="59"/>
                      </a:cubicBezTo>
                      <a:cubicBezTo>
                        <a:pt x="157" y="63"/>
                        <a:pt x="156" y="66"/>
                        <a:pt x="155" y="69"/>
                      </a:cubicBezTo>
                      <a:cubicBezTo>
                        <a:pt x="156" y="69"/>
                        <a:pt x="156" y="69"/>
                        <a:pt x="156" y="69"/>
                      </a:cubicBezTo>
                      <a:cubicBezTo>
                        <a:pt x="161" y="57"/>
                        <a:pt x="166" y="45"/>
                        <a:pt x="170" y="3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67" y="46"/>
                        <a:pt x="164" y="60"/>
                        <a:pt x="159" y="74"/>
                      </a:cubicBezTo>
                      <a:cubicBezTo>
                        <a:pt x="154" y="87"/>
                        <a:pt x="148" y="100"/>
                        <a:pt x="142" y="113"/>
                      </a:cubicBezTo>
                      <a:cubicBezTo>
                        <a:pt x="143" y="113"/>
                        <a:pt x="144" y="112"/>
                        <a:pt x="144" y="112"/>
                      </a:cubicBezTo>
                      <a:cubicBezTo>
                        <a:pt x="150" y="101"/>
                        <a:pt x="156" y="91"/>
                        <a:pt x="163" y="80"/>
                      </a:cubicBezTo>
                      <a:cubicBezTo>
                        <a:pt x="163" y="80"/>
                        <a:pt x="163" y="79"/>
                        <a:pt x="164" y="78"/>
                      </a:cubicBezTo>
                      <a:cubicBezTo>
                        <a:pt x="164" y="79"/>
                        <a:pt x="164" y="80"/>
                        <a:pt x="164" y="80"/>
                      </a:cubicBezTo>
                      <a:cubicBezTo>
                        <a:pt x="166" y="77"/>
                        <a:pt x="167" y="73"/>
                        <a:pt x="168" y="69"/>
                      </a:cubicBezTo>
                      <a:cubicBezTo>
                        <a:pt x="169" y="66"/>
                        <a:pt x="171" y="62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1" y="64"/>
                        <a:pt x="170" y="68"/>
                        <a:pt x="169" y="73"/>
                      </a:cubicBezTo>
                      <a:cubicBezTo>
                        <a:pt x="174" y="66"/>
                        <a:pt x="173" y="58"/>
                        <a:pt x="178" y="51"/>
                      </a:cubicBezTo>
                      <a:cubicBezTo>
                        <a:pt x="177" y="55"/>
                        <a:pt x="176" y="58"/>
                        <a:pt x="175" y="61"/>
                      </a:cubicBezTo>
                      <a:cubicBezTo>
                        <a:pt x="173" y="74"/>
                        <a:pt x="167" y="86"/>
                        <a:pt x="162" y="98"/>
                      </a:cubicBezTo>
                      <a:cubicBezTo>
                        <a:pt x="154" y="115"/>
                        <a:pt x="143" y="130"/>
                        <a:pt x="133" y="145"/>
                      </a:cubicBezTo>
                      <a:cubicBezTo>
                        <a:pt x="127" y="154"/>
                        <a:pt x="121" y="162"/>
                        <a:pt x="114" y="170"/>
                      </a:cubicBezTo>
                      <a:cubicBezTo>
                        <a:pt x="109" y="175"/>
                        <a:pt x="102" y="179"/>
                        <a:pt x="96" y="184"/>
                      </a:cubicBezTo>
                      <a:cubicBezTo>
                        <a:pt x="106" y="176"/>
                        <a:pt x="115" y="166"/>
                        <a:pt x="122" y="155"/>
                      </a:cubicBezTo>
                      <a:moveTo>
                        <a:pt x="134" y="59"/>
                      </a:moveTo>
                      <a:cubicBezTo>
                        <a:pt x="135" y="59"/>
                        <a:pt x="136" y="59"/>
                        <a:pt x="137" y="60"/>
                      </a:cubicBezTo>
                      <a:cubicBezTo>
                        <a:pt x="135" y="66"/>
                        <a:pt x="132" y="72"/>
                        <a:pt x="130" y="78"/>
                      </a:cubicBezTo>
                      <a:cubicBezTo>
                        <a:pt x="131" y="78"/>
                        <a:pt x="131" y="78"/>
                        <a:pt x="131" y="78"/>
                      </a:cubicBezTo>
                      <a:cubicBezTo>
                        <a:pt x="137" y="67"/>
                        <a:pt x="141" y="56"/>
                        <a:pt x="144" y="43"/>
                      </a:cubicBezTo>
                      <a:cubicBezTo>
                        <a:pt x="138" y="47"/>
                        <a:pt x="136" y="53"/>
                        <a:pt x="134" y="59"/>
                      </a:cubicBezTo>
                      <a:moveTo>
                        <a:pt x="104" y="109"/>
                      </a:moveTo>
                      <a:cubicBezTo>
                        <a:pt x="114" y="93"/>
                        <a:pt x="125" y="78"/>
                        <a:pt x="129" y="60"/>
                      </a:cubicBezTo>
                      <a:cubicBezTo>
                        <a:pt x="120" y="76"/>
                        <a:pt x="112" y="93"/>
                        <a:pt x="104" y="109"/>
                      </a:cubicBezTo>
                      <a:moveTo>
                        <a:pt x="72" y="103"/>
                      </a:moveTo>
                      <a:cubicBezTo>
                        <a:pt x="73" y="103"/>
                        <a:pt x="73" y="103"/>
                        <a:pt x="73" y="103"/>
                      </a:cubicBezTo>
                      <a:cubicBezTo>
                        <a:pt x="82" y="87"/>
                        <a:pt x="91" y="70"/>
                        <a:pt x="100" y="54"/>
                      </a:cubicBezTo>
                      <a:cubicBezTo>
                        <a:pt x="89" y="69"/>
                        <a:pt x="80" y="86"/>
                        <a:pt x="72" y="103"/>
                      </a:cubicBezTo>
                      <a:moveTo>
                        <a:pt x="101" y="69"/>
                      </a:moveTo>
                      <a:cubicBezTo>
                        <a:pt x="92" y="82"/>
                        <a:pt x="84" y="95"/>
                        <a:pt x="79" y="110"/>
                      </a:cubicBezTo>
                      <a:cubicBezTo>
                        <a:pt x="87" y="97"/>
                        <a:pt x="94" y="83"/>
                        <a:pt x="101" y="69"/>
                      </a:cubicBezTo>
                      <a:moveTo>
                        <a:pt x="112" y="64"/>
                      </a:moveTo>
                      <a:cubicBezTo>
                        <a:pt x="118" y="57"/>
                        <a:pt x="125" y="50"/>
                        <a:pt x="128" y="40"/>
                      </a:cubicBezTo>
                      <a:cubicBezTo>
                        <a:pt x="121" y="47"/>
                        <a:pt x="117" y="56"/>
                        <a:pt x="112" y="64"/>
                      </a:cubicBezTo>
                      <a:moveTo>
                        <a:pt x="118" y="39"/>
                      </a:moveTo>
                      <a:cubicBezTo>
                        <a:pt x="111" y="43"/>
                        <a:pt x="109" y="50"/>
                        <a:pt x="106" y="56"/>
                      </a:cubicBezTo>
                      <a:cubicBezTo>
                        <a:pt x="112" y="52"/>
                        <a:pt x="114" y="45"/>
                        <a:pt x="118" y="39"/>
                      </a:cubicBezTo>
                      <a:moveTo>
                        <a:pt x="93" y="161"/>
                      </a:moveTo>
                      <a:cubicBezTo>
                        <a:pt x="102" y="155"/>
                        <a:pt x="107" y="146"/>
                        <a:pt x="112" y="136"/>
                      </a:cubicBezTo>
                      <a:cubicBezTo>
                        <a:pt x="106" y="145"/>
                        <a:pt x="99" y="153"/>
                        <a:pt x="93" y="161"/>
                      </a:cubicBezTo>
                      <a:moveTo>
                        <a:pt x="56" y="197"/>
                      </a:moveTo>
                      <a:cubicBezTo>
                        <a:pt x="60" y="197"/>
                        <a:pt x="69" y="189"/>
                        <a:pt x="70" y="186"/>
                      </a:cubicBezTo>
                      <a:cubicBezTo>
                        <a:pt x="69" y="185"/>
                        <a:pt x="69" y="185"/>
                        <a:pt x="69" y="185"/>
                      </a:cubicBezTo>
                      <a:cubicBezTo>
                        <a:pt x="65" y="189"/>
                        <a:pt x="60" y="193"/>
                        <a:pt x="56" y="197"/>
                      </a:cubicBezTo>
                      <a:moveTo>
                        <a:pt x="134" y="121"/>
                      </a:moveTo>
                      <a:cubicBezTo>
                        <a:pt x="127" y="131"/>
                        <a:pt x="120" y="141"/>
                        <a:pt x="113" y="150"/>
                      </a:cubicBezTo>
                      <a:cubicBezTo>
                        <a:pt x="122" y="142"/>
                        <a:pt x="128" y="131"/>
                        <a:pt x="134" y="121"/>
                      </a:cubicBezTo>
                      <a:moveTo>
                        <a:pt x="56" y="183"/>
                      </a:moveTo>
                      <a:cubicBezTo>
                        <a:pt x="53" y="185"/>
                        <a:pt x="48" y="186"/>
                        <a:pt x="47" y="192"/>
                      </a:cubicBezTo>
                      <a:cubicBezTo>
                        <a:pt x="53" y="189"/>
                        <a:pt x="55" y="188"/>
                        <a:pt x="56" y="183"/>
                      </a:cubicBezTo>
                      <a:moveTo>
                        <a:pt x="51" y="145"/>
                      </a:moveTo>
                      <a:cubicBezTo>
                        <a:pt x="51" y="145"/>
                        <a:pt x="52" y="145"/>
                        <a:pt x="52" y="145"/>
                      </a:cubicBezTo>
                      <a:cubicBezTo>
                        <a:pt x="55" y="138"/>
                        <a:pt x="57" y="130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6" y="130"/>
                        <a:pt x="54" y="137"/>
                        <a:pt x="51" y="145"/>
                      </a:cubicBezTo>
                      <a:moveTo>
                        <a:pt x="128" y="82"/>
                      </a:moveTo>
                      <a:cubicBezTo>
                        <a:pt x="127" y="82"/>
                        <a:pt x="127" y="82"/>
                        <a:pt x="126" y="82"/>
                      </a:cubicBezTo>
                      <a:cubicBezTo>
                        <a:pt x="123" y="87"/>
                        <a:pt x="120" y="93"/>
                        <a:pt x="117" y="99"/>
                      </a:cubicBezTo>
                      <a:cubicBezTo>
                        <a:pt x="118" y="99"/>
                        <a:pt x="118" y="99"/>
                        <a:pt x="118" y="100"/>
                      </a:cubicBezTo>
                      <a:cubicBezTo>
                        <a:pt x="122" y="94"/>
                        <a:pt x="125" y="88"/>
                        <a:pt x="128" y="82"/>
                      </a:cubicBezTo>
                      <a:moveTo>
                        <a:pt x="128" y="49"/>
                      </a:moveTo>
                      <a:cubicBezTo>
                        <a:pt x="133" y="48"/>
                        <a:pt x="138" y="42"/>
                        <a:pt x="137" y="39"/>
                      </a:cubicBezTo>
                      <a:cubicBezTo>
                        <a:pt x="134" y="42"/>
                        <a:pt x="131" y="45"/>
                        <a:pt x="128" y="49"/>
                      </a:cubicBezTo>
                      <a:moveTo>
                        <a:pt x="78" y="167"/>
                      </a:moveTo>
                      <a:cubicBezTo>
                        <a:pt x="77" y="166"/>
                        <a:pt x="77" y="166"/>
                        <a:pt x="77" y="166"/>
                      </a:cubicBezTo>
                      <a:cubicBezTo>
                        <a:pt x="74" y="169"/>
                        <a:pt x="70" y="171"/>
                        <a:pt x="69" y="175"/>
                      </a:cubicBezTo>
                      <a:cubicBezTo>
                        <a:pt x="70" y="176"/>
                        <a:pt x="70" y="176"/>
                        <a:pt x="70" y="176"/>
                      </a:cubicBezTo>
                      <a:cubicBezTo>
                        <a:pt x="73" y="173"/>
                        <a:pt x="75" y="170"/>
                        <a:pt x="78" y="167"/>
                      </a:cubicBezTo>
                      <a:moveTo>
                        <a:pt x="123" y="126"/>
                      </a:moveTo>
                      <a:cubicBezTo>
                        <a:pt x="123" y="126"/>
                        <a:pt x="123" y="126"/>
                        <a:pt x="123" y="126"/>
                      </a:cubicBezTo>
                      <a:cubicBezTo>
                        <a:pt x="128" y="120"/>
                        <a:pt x="132" y="113"/>
                        <a:pt x="136" y="106"/>
                      </a:cubicBezTo>
                      <a:cubicBezTo>
                        <a:pt x="136" y="106"/>
                        <a:pt x="136" y="106"/>
                        <a:pt x="136" y="106"/>
                      </a:cubicBezTo>
                      <a:cubicBezTo>
                        <a:pt x="131" y="112"/>
                        <a:pt x="127" y="119"/>
                        <a:pt x="123" y="126"/>
                      </a:cubicBezTo>
                      <a:moveTo>
                        <a:pt x="50" y="176"/>
                      </a:moveTo>
                      <a:cubicBezTo>
                        <a:pt x="49" y="176"/>
                        <a:pt x="49" y="175"/>
                        <a:pt x="48" y="175"/>
                      </a:cubicBezTo>
                      <a:cubicBezTo>
                        <a:pt x="46" y="177"/>
                        <a:pt x="44" y="179"/>
                        <a:pt x="42" y="182"/>
                      </a:cubicBezTo>
                      <a:cubicBezTo>
                        <a:pt x="42" y="182"/>
                        <a:pt x="43" y="182"/>
                        <a:pt x="43" y="183"/>
                      </a:cubicBezTo>
                      <a:lnTo>
                        <a:pt x="50" y="176"/>
                      </a:lnTo>
                      <a:close/>
                      <a:moveTo>
                        <a:pt x="58" y="171"/>
                      </a:moveTo>
                      <a:cubicBezTo>
                        <a:pt x="61" y="168"/>
                        <a:pt x="64" y="167"/>
                        <a:pt x="65" y="163"/>
                      </a:cubicBezTo>
                      <a:cubicBezTo>
                        <a:pt x="62" y="165"/>
                        <a:pt x="59" y="166"/>
                        <a:pt x="58" y="171"/>
                      </a:cubicBezTo>
                      <a:moveTo>
                        <a:pt x="132" y="51"/>
                      </a:moveTo>
                      <a:cubicBezTo>
                        <a:pt x="127" y="52"/>
                        <a:pt x="126" y="56"/>
                        <a:pt x="124" y="62"/>
                      </a:cubicBezTo>
                      <a:cubicBezTo>
                        <a:pt x="127" y="57"/>
                        <a:pt x="129" y="54"/>
                        <a:pt x="132" y="51"/>
                      </a:cubicBezTo>
                      <a:moveTo>
                        <a:pt x="82" y="121"/>
                      </a:moveTo>
                      <a:cubicBezTo>
                        <a:pt x="81" y="121"/>
                        <a:pt x="81" y="120"/>
                        <a:pt x="81" y="120"/>
                      </a:cubicBezTo>
                      <a:cubicBezTo>
                        <a:pt x="79" y="124"/>
                        <a:pt x="77" y="127"/>
                        <a:pt x="75" y="130"/>
                      </a:cubicBezTo>
                      <a:cubicBezTo>
                        <a:pt x="75" y="130"/>
                        <a:pt x="76" y="131"/>
                        <a:pt x="76" y="131"/>
                      </a:cubicBezTo>
                      <a:cubicBezTo>
                        <a:pt x="78" y="128"/>
                        <a:pt x="80" y="124"/>
                        <a:pt x="82" y="121"/>
                      </a:cubicBezTo>
                      <a:moveTo>
                        <a:pt x="93" y="124"/>
                      </a:moveTo>
                      <a:cubicBezTo>
                        <a:pt x="93" y="124"/>
                        <a:pt x="92" y="123"/>
                        <a:pt x="92" y="123"/>
                      </a:cubicBezTo>
                      <a:cubicBezTo>
                        <a:pt x="90" y="126"/>
                        <a:pt x="88" y="129"/>
                        <a:pt x="86" y="131"/>
                      </a:cubicBezTo>
                      <a:cubicBezTo>
                        <a:pt x="87" y="132"/>
                        <a:pt x="87" y="132"/>
                        <a:pt x="87" y="132"/>
                      </a:cubicBezTo>
                      <a:cubicBezTo>
                        <a:pt x="89" y="129"/>
                        <a:pt x="91" y="127"/>
                        <a:pt x="93" y="124"/>
                      </a:cubicBezTo>
                      <a:moveTo>
                        <a:pt x="142" y="78"/>
                      </a:moveTo>
                      <a:cubicBezTo>
                        <a:pt x="141" y="77"/>
                        <a:pt x="141" y="77"/>
                        <a:pt x="141" y="77"/>
                      </a:cubicBezTo>
                      <a:cubicBezTo>
                        <a:pt x="139" y="81"/>
                        <a:pt x="137" y="85"/>
                        <a:pt x="135" y="89"/>
                      </a:cubicBezTo>
                      <a:cubicBezTo>
                        <a:pt x="135" y="89"/>
                        <a:pt x="135" y="89"/>
                        <a:pt x="135" y="89"/>
                      </a:cubicBezTo>
                      <a:cubicBezTo>
                        <a:pt x="137" y="85"/>
                        <a:pt x="140" y="82"/>
                        <a:pt x="142" y="78"/>
                      </a:cubicBezTo>
                      <a:moveTo>
                        <a:pt x="58" y="154"/>
                      </a:moveTo>
                      <a:cubicBezTo>
                        <a:pt x="57" y="153"/>
                        <a:pt x="57" y="153"/>
                        <a:pt x="57" y="153"/>
                      </a:cubicBezTo>
                      <a:cubicBezTo>
                        <a:pt x="55" y="155"/>
                        <a:pt x="55" y="158"/>
                        <a:pt x="54" y="161"/>
                      </a:cubicBezTo>
                      <a:cubicBezTo>
                        <a:pt x="55" y="161"/>
                        <a:pt x="55" y="161"/>
                        <a:pt x="55" y="161"/>
                      </a:cubicBezTo>
                      <a:cubicBezTo>
                        <a:pt x="56" y="159"/>
                        <a:pt x="57" y="156"/>
                        <a:pt x="58" y="15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3" y="891"/>
                  <a:ext cx="97" cy="152"/>
                </a:xfrm>
                <a:custGeom>
                  <a:avLst/>
                  <a:gdLst>
                    <a:gd name="T0" fmla="*/ 22 w 129"/>
                    <a:gd name="T1" fmla="*/ 178 h 204"/>
                    <a:gd name="T2" fmla="*/ 38 w 129"/>
                    <a:gd name="T3" fmla="*/ 156 h 204"/>
                    <a:gd name="T4" fmla="*/ 77 w 129"/>
                    <a:gd name="T5" fmla="*/ 101 h 204"/>
                    <a:gd name="T6" fmla="*/ 118 w 129"/>
                    <a:gd name="T7" fmla="*/ 14 h 204"/>
                    <a:gd name="T8" fmla="*/ 127 w 129"/>
                    <a:gd name="T9" fmla="*/ 0 h 204"/>
                    <a:gd name="T10" fmla="*/ 129 w 129"/>
                    <a:gd name="T11" fmla="*/ 1 h 204"/>
                    <a:gd name="T12" fmla="*/ 126 w 129"/>
                    <a:gd name="T13" fmla="*/ 7 h 204"/>
                    <a:gd name="T14" fmla="*/ 116 w 129"/>
                    <a:gd name="T15" fmla="*/ 41 h 204"/>
                    <a:gd name="T16" fmla="*/ 112 w 129"/>
                    <a:gd name="T17" fmla="*/ 60 h 204"/>
                    <a:gd name="T18" fmla="*/ 86 w 129"/>
                    <a:gd name="T19" fmla="*/ 116 h 204"/>
                    <a:gd name="T20" fmla="*/ 48 w 129"/>
                    <a:gd name="T21" fmla="*/ 169 h 204"/>
                    <a:gd name="T22" fmla="*/ 33 w 129"/>
                    <a:gd name="T23" fmla="*/ 181 h 204"/>
                    <a:gd name="T24" fmla="*/ 9 w 129"/>
                    <a:gd name="T25" fmla="*/ 201 h 204"/>
                    <a:gd name="T26" fmla="*/ 0 w 129"/>
                    <a:gd name="T27" fmla="*/ 203 h 204"/>
                    <a:gd name="T28" fmla="*/ 4 w 129"/>
                    <a:gd name="T29" fmla="*/ 198 h 204"/>
                    <a:gd name="T30" fmla="*/ 22 w 129"/>
                    <a:gd name="T31" fmla="*/ 178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9" h="204">
                      <a:moveTo>
                        <a:pt x="22" y="178"/>
                      </a:moveTo>
                      <a:cubicBezTo>
                        <a:pt x="28" y="171"/>
                        <a:pt x="32" y="163"/>
                        <a:pt x="38" y="156"/>
                      </a:cubicBezTo>
                      <a:cubicBezTo>
                        <a:pt x="52" y="139"/>
                        <a:pt x="65" y="120"/>
                        <a:pt x="77" y="101"/>
                      </a:cubicBezTo>
                      <a:cubicBezTo>
                        <a:pt x="95" y="74"/>
                        <a:pt x="107" y="44"/>
                        <a:pt x="118" y="14"/>
                      </a:cubicBezTo>
                      <a:cubicBezTo>
                        <a:pt x="120" y="9"/>
                        <a:pt x="123" y="4"/>
                        <a:pt x="127" y="0"/>
                      </a:cubicBezTo>
                      <a:cubicBezTo>
                        <a:pt x="128" y="0"/>
                        <a:pt x="128" y="1"/>
                        <a:pt x="129" y="1"/>
                      </a:cubicBezTo>
                      <a:cubicBezTo>
                        <a:pt x="128" y="3"/>
                        <a:pt x="128" y="5"/>
                        <a:pt x="126" y="7"/>
                      </a:cubicBezTo>
                      <a:cubicBezTo>
                        <a:pt x="120" y="18"/>
                        <a:pt x="119" y="30"/>
                        <a:pt x="116" y="41"/>
                      </a:cubicBezTo>
                      <a:cubicBezTo>
                        <a:pt x="114" y="47"/>
                        <a:pt x="114" y="54"/>
                        <a:pt x="112" y="60"/>
                      </a:cubicBezTo>
                      <a:cubicBezTo>
                        <a:pt x="105" y="80"/>
                        <a:pt x="96" y="98"/>
                        <a:pt x="86" y="116"/>
                      </a:cubicBezTo>
                      <a:cubicBezTo>
                        <a:pt x="76" y="135"/>
                        <a:pt x="62" y="152"/>
                        <a:pt x="48" y="169"/>
                      </a:cubicBezTo>
                      <a:cubicBezTo>
                        <a:pt x="44" y="173"/>
                        <a:pt x="38" y="177"/>
                        <a:pt x="33" y="181"/>
                      </a:cubicBezTo>
                      <a:cubicBezTo>
                        <a:pt x="25" y="187"/>
                        <a:pt x="15" y="192"/>
                        <a:pt x="9" y="201"/>
                      </a:cubicBezTo>
                      <a:cubicBezTo>
                        <a:pt x="7" y="203"/>
                        <a:pt x="4" y="204"/>
                        <a:pt x="0" y="203"/>
                      </a:cubicBezTo>
                      <a:cubicBezTo>
                        <a:pt x="2" y="201"/>
                        <a:pt x="3" y="199"/>
                        <a:pt x="4" y="198"/>
                      </a:cubicBezTo>
                      <a:cubicBezTo>
                        <a:pt x="10" y="191"/>
                        <a:pt x="16" y="185"/>
                        <a:pt x="22" y="17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47" y="1243"/>
                  <a:ext cx="317" cy="131"/>
                </a:xfrm>
                <a:custGeom>
                  <a:avLst/>
                  <a:gdLst>
                    <a:gd name="T0" fmla="*/ 11 w 421"/>
                    <a:gd name="T1" fmla="*/ 135 h 175"/>
                    <a:gd name="T2" fmla="*/ 45 w 421"/>
                    <a:gd name="T3" fmla="*/ 83 h 175"/>
                    <a:gd name="T4" fmla="*/ 85 w 421"/>
                    <a:gd name="T5" fmla="*/ 42 h 175"/>
                    <a:gd name="T6" fmla="*/ 184 w 421"/>
                    <a:gd name="T7" fmla="*/ 2 h 175"/>
                    <a:gd name="T8" fmla="*/ 368 w 421"/>
                    <a:gd name="T9" fmla="*/ 65 h 175"/>
                    <a:gd name="T10" fmla="*/ 416 w 421"/>
                    <a:gd name="T11" fmla="*/ 104 h 175"/>
                    <a:gd name="T12" fmla="*/ 398 w 421"/>
                    <a:gd name="T13" fmla="*/ 103 h 175"/>
                    <a:gd name="T14" fmla="*/ 340 w 421"/>
                    <a:gd name="T15" fmla="*/ 93 h 175"/>
                    <a:gd name="T16" fmla="*/ 200 w 421"/>
                    <a:gd name="T17" fmla="*/ 101 h 175"/>
                    <a:gd name="T18" fmla="*/ 74 w 421"/>
                    <a:gd name="T19" fmla="*/ 148 h 175"/>
                    <a:gd name="T20" fmla="*/ 43 w 421"/>
                    <a:gd name="T21" fmla="*/ 164 h 175"/>
                    <a:gd name="T22" fmla="*/ 10 w 421"/>
                    <a:gd name="T23" fmla="*/ 170 h 175"/>
                    <a:gd name="T24" fmla="*/ 9 w 421"/>
                    <a:gd name="T25" fmla="*/ 168 h 175"/>
                    <a:gd name="T26" fmla="*/ 11 w 421"/>
                    <a:gd name="T27" fmla="*/ 13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1" h="175">
                      <a:moveTo>
                        <a:pt x="11" y="135"/>
                      </a:moveTo>
                      <a:cubicBezTo>
                        <a:pt x="18" y="119"/>
                        <a:pt x="33" y="97"/>
                        <a:pt x="45" y="83"/>
                      </a:cubicBezTo>
                      <a:cubicBezTo>
                        <a:pt x="54" y="73"/>
                        <a:pt x="73" y="52"/>
                        <a:pt x="85" y="42"/>
                      </a:cubicBezTo>
                      <a:cubicBezTo>
                        <a:pt x="114" y="17"/>
                        <a:pt x="150" y="3"/>
                        <a:pt x="184" y="2"/>
                      </a:cubicBezTo>
                      <a:cubicBezTo>
                        <a:pt x="240" y="0"/>
                        <a:pt x="311" y="29"/>
                        <a:pt x="368" y="65"/>
                      </a:cubicBezTo>
                      <a:cubicBezTo>
                        <a:pt x="381" y="74"/>
                        <a:pt x="421" y="98"/>
                        <a:pt x="416" y="104"/>
                      </a:cubicBezTo>
                      <a:cubicBezTo>
                        <a:pt x="414" y="108"/>
                        <a:pt x="410" y="106"/>
                        <a:pt x="398" y="103"/>
                      </a:cubicBezTo>
                      <a:cubicBezTo>
                        <a:pt x="379" y="99"/>
                        <a:pt x="355" y="96"/>
                        <a:pt x="340" y="93"/>
                      </a:cubicBezTo>
                      <a:cubicBezTo>
                        <a:pt x="283" y="80"/>
                        <a:pt x="250" y="87"/>
                        <a:pt x="200" y="101"/>
                      </a:cubicBezTo>
                      <a:cubicBezTo>
                        <a:pt x="151" y="114"/>
                        <a:pt x="120" y="125"/>
                        <a:pt x="74" y="148"/>
                      </a:cubicBezTo>
                      <a:cubicBezTo>
                        <a:pt x="65" y="153"/>
                        <a:pt x="58" y="157"/>
                        <a:pt x="43" y="164"/>
                      </a:cubicBezTo>
                      <a:cubicBezTo>
                        <a:pt x="31" y="169"/>
                        <a:pt x="18" y="175"/>
                        <a:pt x="10" y="170"/>
                      </a:cubicBezTo>
                      <a:cubicBezTo>
                        <a:pt x="9" y="169"/>
                        <a:pt x="9" y="168"/>
                        <a:pt x="9" y="168"/>
                      </a:cubicBezTo>
                      <a:cubicBezTo>
                        <a:pt x="0" y="160"/>
                        <a:pt x="6" y="145"/>
                        <a:pt x="11" y="13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77" y="1245"/>
                  <a:ext cx="284" cy="102"/>
                </a:xfrm>
                <a:custGeom>
                  <a:avLst/>
                  <a:gdLst>
                    <a:gd name="T0" fmla="*/ 21 w 378"/>
                    <a:gd name="T1" fmla="*/ 118 h 136"/>
                    <a:gd name="T2" fmla="*/ 122 w 378"/>
                    <a:gd name="T3" fmla="*/ 73 h 136"/>
                    <a:gd name="T4" fmla="*/ 7 w 378"/>
                    <a:gd name="T5" fmla="*/ 103 h 136"/>
                    <a:gd name="T6" fmla="*/ 158 w 378"/>
                    <a:gd name="T7" fmla="*/ 39 h 136"/>
                    <a:gd name="T8" fmla="*/ 101 w 378"/>
                    <a:gd name="T9" fmla="*/ 51 h 136"/>
                    <a:gd name="T10" fmla="*/ 43 w 378"/>
                    <a:gd name="T11" fmla="*/ 67 h 136"/>
                    <a:gd name="T12" fmla="*/ 191 w 378"/>
                    <a:gd name="T13" fmla="*/ 22 h 136"/>
                    <a:gd name="T14" fmla="*/ 66 w 378"/>
                    <a:gd name="T15" fmla="*/ 45 h 136"/>
                    <a:gd name="T16" fmla="*/ 64 w 378"/>
                    <a:gd name="T17" fmla="*/ 41 h 136"/>
                    <a:gd name="T18" fmla="*/ 97 w 378"/>
                    <a:gd name="T19" fmla="*/ 23 h 136"/>
                    <a:gd name="T20" fmla="*/ 102 w 378"/>
                    <a:gd name="T21" fmla="*/ 25 h 136"/>
                    <a:gd name="T22" fmla="*/ 180 w 378"/>
                    <a:gd name="T23" fmla="*/ 14 h 136"/>
                    <a:gd name="T24" fmla="*/ 247 w 378"/>
                    <a:gd name="T25" fmla="*/ 24 h 136"/>
                    <a:gd name="T26" fmla="*/ 260 w 378"/>
                    <a:gd name="T27" fmla="*/ 28 h 136"/>
                    <a:gd name="T28" fmla="*/ 321 w 378"/>
                    <a:gd name="T29" fmla="*/ 60 h 136"/>
                    <a:gd name="T30" fmla="*/ 296 w 378"/>
                    <a:gd name="T31" fmla="*/ 67 h 136"/>
                    <a:gd name="T32" fmla="*/ 330 w 378"/>
                    <a:gd name="T33" fmla="*/ 85 h 136"/>
                    <a:gd name="T34" fmla="*/ 288 w 378"/>
                    <a:gd name="T35" fmla="*/ 85 h 136"/>
                    <a:gd name="T36" fmla="*/ 284 w 378"/>
                    <a:gd name="T37" fmla="*/ 86 h 136"/>
                    <a:gd name="T38" fmla="*/ 134 w 378"/>
                    <a:gd name="T39" fmla="*/ 105 h 136"/>
                    <a:gd name="T40" fmla="*/ 43 w 378"/>
                    <a:gd name="T41" fmla="*/ 132 h 136"/>
                    <a:gd name="T42" fmla="*/ 133 w 378"/>
                    <a:gd name="T43" fmla="*/ 87 h 136"/>
                    <a:gd name="T44" fmla="*/ 40 w 378"/>
                    <a:gd name="T45" fmla="*/ 91 h 136"/>
                    <a:gd name="T46" fmla="*/ 91 w 378"/>
                    <a:gd name="T47" fmla="*/ 92 h 136"/>
                    <a:gd name="T48" fmla="*/ 94 w 378"/>
                    <a:gd name="T49" fmla="*/ 66 h 136"/>
                    <a:gd name="T50" fmla="*/ 135 w 378"/>
                    <a:gd name="T51" fmla="*/ 76 h 136"/>
                    <a:gd name="T52" fmla="*/ 156 w 378"/>
                    <a:gd name="T53" fmla="*/ 76 h 136"/>
                    <a:gd name="T54" fmla="*/ 192 w 378"/>
                    <a:gd name="T55" fmla="*/ 55 h 136"/>
                    <a:gd name="T56" fmla="*/ 97 w 378"/>
                    <a:gd name="T57" fmla="*/ 50 h 136"/>
                    <a:gd name="T58" fmla="*/ 189 w 378"/>
                    <a:gd name="T59" fmla="*/ 69 h 136"/>
                    <a:gd name="T60" fmla="*/ 257 w 378"/>
                    <a:gd name="T61" fmla="*/ 73 h 136"/>
                    <a:gd name="T62" fmla="*/ 231 w 378"/>
                    <a:gd name="T63" fmla="*/ 65 h 136"/>
                    <a:gd name="T64" fmla="*/ 168 w 378"/>
                    <a:gd name="T65" fmla="*/ 40 h 136"/>
                    <a:gd name="T66" fmla="*/ 166 w 378"/>
                    <a:gd name="T67" fmla="*/ 28 h 136"/>
                    <a:gd name="T68" fmla="*/ 173 w 378"/>
                    <a:gd name="T69" fmla="*/ 35 h 136"/>
                    <a:gd name="T70" fmla="*/ 206 w 378"/>
                    <a:gd name="T71" fmla="*/ 61 h 136"/>
                    <a:gd name="T72" fmla="*/ 173 w 378"/>
                    <a:gd name="T73" fmla="*/ 38 h 136"/>
                    <a:gd name="T74" fmla="*/ 223 w 378"/>
                    <a:gd name="T75" fmla="*/ 52 h 136"/>
                    <a:gd name="T76" fmla="*/ 247 w 378"/>
                    <a:gd name="T77" fmla="*/ 74 h 136"/>
                    <a:gd name="T78" fmla="*/ 162 w 378"/>
                    <a:gd name="T79" fmla="*/ 16 h 136"/>
                    <a:gd name="T80" fmla="*/ 186 w 378"/>
                    <a:gd name="T81" fmla="*/ 32 h 136"/>
                    <a:gd name="T82" fmla="*/ 207 w 378"/>
                    <a:gd name="T83" fmla="*/ 42 h 136"/>
                    <a:gd name="T84" fmla="*/ 244 w 378"/>
                    <a:gd name="T85" fmla="*/ 67 h 136"/>
                    <a:gd name="T86" fmla="*/ 233 w 378"/>
                    <a:gd name="T87" fmla="*/ 56 h 136"/>
                    <a:gd name="T88" fmla="*/ 203 w 378"/>
                    <a:gd name="T89" fmla="*/ 35 h 136"/>
                    <a:gd name="T90" fmla="*/ 279 w 378"/>
                    <a:gd name="T91" fmla="*/ 78 h 136"/>
                    <a:gd name="T92" fmla="*/ 237 w 378"/>
                    <a:gd name="T93" fmla="*/ 49 h 136"/>
                    <a:gd name="T94" fmla="*/ 262 w 378"/>
                    <a:gd name="T95" fmla="*/ 49 h 136"/>
                    <a:gd name="T96" fmla="*/ 282 w 378"/>
                    <a:gd name="T97" fmla="*/ 4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78" h="136">
                      <a:moveTo>
                        <a:pt x="53" y="109"/>
                      </a:moveTo>
                      <a:cubicBezTo>
                        <a:pt x="57" y="108"/>
                        <a:pt x="64" y="105"/>
                        <a:pt x="66" y="102"/>
                      </a:cubicBezTo>
                      <a:cubicBezTo>
                        <a:pt x="52" y="101"/>
                        <a:pt x="36" y="117"/>
                        <a:pt x="21" y="118"/>
                      </a:cubicBezTo>
                      <a:cubicBezTo>
                        <a:pt x="30" y="113"/>
                        <a:pt x="39" y="109"/>
                        <a:pt x="45" y="104"/>
                      </a:cubicBezTo>
                      <a:cubicBezTo>
                        <a:pt x="30" y="109"/>
                        <a:pt x="16" y="119"/>
                        <a:pt x="0" y="122"/>
                      </a:cubicBezTo>
                      <a:cubicBezTo>
                        <a:pt x="40" y="103"/>
                        <a:pt x="81" y="88"/>
                        <a:pt x="122" y="73"/>
                      </a:cubicBezTo>
                      <a:cubicBezTo>
                        <a:pt x="102" y="75"/>
                        <a:pt x="82" y="84"/>
                        <a:pt x="62" y="90"/>
                      </a:cubicBezTo>
                      <a:cubicBezTo>
                        <a:pt x="73" y="81"/>
                        <a:pt x="84" y="79"/>
                        <a:pt x="95" y="71"/>
                      </a:cubicBezTo>
                      <a:cubicBezTo>
                        <a:pt x="65" y="80"/>
                        <a:pt x="36" y="98"/>
                        <a:pt x="7" y="103"/>
                      </a:cubicBezTo>
                      <a:cubicBezTo>
                        <a:pt x="31" y="92"/>
                        <a:pt x="55" y="78"/>
                        <a:pt x="79" y="68"/>
                      </a:cubicBezTo>
                      <a:cubicBezTo>
                        <a:pt x="68" y="69"/>
                        <a:pt x="58" y="75"/>
                        <a:pt x="48" y="77"/>
                      </a:cubicBezTo>
                      <a:cubicBezTo>
                        <a:pt x="83" y="58"/>
                        <a:pt x="124" y="51"/>
                        <a:pt x="158" y="39"/>
                      </a:cubicBezTo>
                      <a:cubicBezTo>
                        <a:pt x="148" y="39"/>
                        <a:pt x="140" y="38"/>
                        <a:pt x="131" y="40"/>
                      </a:cubicBezTo>
                      <a:cubicBezTo>
                        <a:pt x="120" y="44"/>
                        <a:pt x="110" y="52"/>
                        <a:pt x="98" y="54"/>
                      </a:cubicBezTo>
                      <a:cubicBezTo>
                        <a:pt x="98" y="52"/>
                        <a:pt x="103" y="53"/>
                        <a:pt x="101" y="51"/>
                      </a:cubicBezTo>
                      <a:cubicBezTo>
                        <a:pt x="72" y="62"/>
                        <a:pt x="44" y="74"/>
                        <a:pt x="16" y="84"/>
                      </a:cubicBezTo>
                      <a:cubicBezTo>
                        <a:pt x="37" y="73"/>
                        <a:pt x="60" y="66"/>
                        <a:pt x="81" y="53"/>
                      </a:cubicBezTo>
                      <a:cubicBezTo>
                        <a:pt x="68" y="54"/>
                        <a:pt x="57" y="66"/>
                        <a:pt x="43" y="67"/>
                      </a:cubicBezTo>
                      <a:cubicBezTo>
                        <a:pt x="47" y="64"/>
                        <a:pt x="52" y="63"/>
                        <a:pt x="57" y="60"/>
                      </a:cubicBezTo>
                      <a:cubicBezTo>
                        <a:pt x="58" y="59"/>
                        <a:pt x="55" y="58"/>
                        <a:pt x="55" y="57"/>
                      </a:cubicBezTo>
                      <a:cubicBezTo>
                        <a:pt x="99" y="40"/>
                        <a:pt x="147" y="26"/>
                        <a:pt x="191" y="22"/>
                      </a:cubicBezTo>
                      <a:cubicBezTo>
                        <a:pt x="153" y="20"/>
                        <a:pt x="118" y="31"/>
                        <a:pt x="83" y="43"/>
                      </a:cubicBezTo>
                      <a:cubicBezTo>
                        <a:pt x="108" y="28"/>
                        <a:pt x="139" y="25"/>
                        <a:pt x="164" y="20"/>
                      </a:cubicBezTo>
                      <a:cubicBezTo>
                        <a:pt x="129" y="17"/>
                        <a:pt x="97" y="31"/>
                        <a:pt x="66" y="45"/>
                      </a:cubicBezTo>
                      <a:cubicBezTo>
                        <a:pt x="69" y="40"/>
                        <a:pt x="77" y="40"/>
                        <a:pt x="78" y="36"/>
                      </a:cubicBezTo>
                      <a:cubicBezTo>
                        <a:pt x="68" y="39"/>
                        <a:pt x="60" y="47"/>
                        <a:pt x="50" y="48"/>
                      </a:cubicBezTo>
                      <a:cubicBezTo>
                        <a:pt x="54" y="44"/>
                        <a:pt x="59" y="44"/>
                        <a:pt x="64" y="41"/>
                      </a:cubicBezTo>
                      <a:cubicBezTo>
                        <a:pt x="64" y="40"/>
                        <a:pt x="62" y="38"/>
                        <a:pt x="65" y="38"/>
                      </a:cubicBezTo>
                      <a:cubicBezTo>
                        <a:pt x="71" y="34"/>
                        <a:pt x="76" y="33"/>
                        <a:pt x="83" y="31"/>
                      </a:cubicBezTo>
                      <a:cubicBezTo>
                        <a:pt x="88" y="29"/>
                        <a:pt x="92" y="25"/>
                        <a:pt x="97" y="23"/>
                      </a:cubicBezTo>
                      <a:cubicBezTo>
                        <a:pt x="122" y="11"/>
                        <a:pt x="158" y="4"/>
                        <a:pt x="183" y="1"/>
                      </a:cubicBezTo>
                      <a:cubicBezTo>
                        <a:pt x="190" y="4"/>
                        <a:pt x="199" y="2"/>
                        <a:pt x="203" y="6"/>
                      </a:cubicBezTo>
                      <a:cubicBezTo>
                        <a:pt x="167" y="0"/>
                        <a:pt x="131" y="12"/>
                        <a:pt x="102" y="25"/>
                      </a:cubicBezTo>
                      <a:cubicBezTo>
                        <a:pt x="129" y="19"/>
                        <a:pt x="158" y="11"/>
                        <a:pt x="187" y="11"/>
                      </a:cubicBezTo>
                      <a:cubicBezTo>
                        <a:pt x="198" y="10"/>
                        <a:pt x="210" y="11"/>
                        <a:pt x="221" y="13"/>
                      </a:cubicBezTo>
                      <a:cubicBezTo>
                        <a:pt x="208" y="13"/>
                        <a:pt x="191" y="13"/>
                        <a:pt x="180" y="14"/>
                      </a:cubicBezTo>
                      <a:cubicBezTo>
                        <a:pt x="197" y="17"/>
                        <a:pt x="217" y="12"/>
                        <a:pt x="232" y="18"/>
                      </a:cubicBezTo>
                      <a:cubicBezTo>
                        <a:pt x="228" y="17"/>
                        <a:pt x="221" y="17"/>
                        <a:pt x="220" y="19"/>
                      </a:cubicBezTo>
                      <a:cubicBezTo>
                        <a:pt x="229" y="21"/>
                        <a:pt x="240" y="18"/>
                        <a:pt x="247" y="24"/>
                      </a:cubicBezTo>
                      <a:cubicBezTo>
                        <a:pt x="227" y="23"/>
                        <a:pt x="205" y="15"/>
                        <a:pt x="187" y="20"/>
                      </a:cubicBezTo>
                      <a:cubicBezTo>
                        <a:pt x="198" y="22"/>
                        <a:pt x="210" y="22"/>
                        <a:pt x="223" y="24"/>
                      </a:cubicBezTo>
                      <a:cubicBezTo>
                        <a:pt x="235" y="25"/>
                        <a:pt x="250" y="25"/>
                        <a:pt x="260" y="28"/>
                      </a:cubicBezTo>
                      <a:cubicBezTo>
                        <a:pt x="272" y="32"/>
                        <a:pt x="284" y="41"/>
                        <a:pt x="293" y="45"/>
                      </a:cubicBezTo>
                      <a:cubicBezTo>
                        <a:pt x="289" y="45"/>
                        <a:pt x="280" y="44"/>
                        <a:pt x="278" y="45"/>
                      </a:cubicBezTo>
                      <a:cubicBezTo>
                        <a:pt x="292" y="48"/>
                        <a:pt x="308" y="48"/>
                        <a:pt x="321" y="60"/>
                      </a:cubicBezTo>
                      <a:cubicBezTo>
                        <a:pt x="316" y="60"/>
                        <a:pt x="312" y="58"/>
                        <a:pt x="308" y="59"/>
                      </a:cubicBezTo>
                      <a:cubicBezTo>
                        <a:pt x="319" y="60"/>
                        <a:pt x="330" y="64"/>
                        <a:pt x="340" y="74"/>
                      </a:cubicBezTo>
                      <a:cubicBezTo>
                        <a:pt x="325" y="69"/>
                        <a:pt x="307" y="66"/>
                        <a:pt x="296" y="67"/>
                      </a:cubicBezTo>
                      <a:cubicBezTo>
                        <a:pt x="317" y="73"/>
                        <a:pt x="340" y="70"/>
                        <a:pt x="362" y="89"/>
                      </a:cubicBezTo>
                      <a:cubicBezTo>
                        <a:pt x="338" y="81"/>
                        <a:pt x="315" y="78"/>
                        <a:pt x="292" y="77"/>
                      </a:cubicBezTo>
                      <a:cubicBezTo>
                        <a:pt x="304" y="79"/>
                        <a:pt x="317" y="82"/>
                        <a:pt x="330" y="85"/>
                      </a:cubicBezTo>
                      <a:cubicBezTo>
                        <a:pt x="347" y="88"/>
                        <a:pt x="364" y="88"/>
                        <a:pt x="378" y="100"/>
                      </a:cubicBezTo>
                      <a:cubicBezTo>
                        <a:pt x="355" y="98"/>
                        <a:pt x="326" y="87"/>
                        <a:pt x="306" y="90"/>
                      </a:cubicBezTo>
                      <a:cubicBezTo>
                        <a:pt x="300" y="88"/>
                        <a:pt x="291" y="88"/>
                        <a:pt x="288" y="85"/>
                      </a:cubicBezTo>
                      <a:cubicBezTo>
                        <a:pt x="297" y="85"/>
                        <a:pt x="311" y="88"/>
                        <a:pt x="317" y="87"/>
                      </a:cubicBezTo>
                      <a:cubicBezTo>
                        <a:pt x="293" y="83"/>
                        <a:pt x="268" y="79"/>
                        <a:pt x="244" y="79"/>
                      </a:cubicBezTo>
                      <a:cubicBezTo>
                        <a:pt x="257" y="80"/>
                        <a:pt x="273" y="80"/>
                        <a:pt x="284" y="86"/>
                      </a:cubicBezTo>
                      <a:cubicBezTo>
                        <a:pt x="229" y="79"/>
                        <a:pt x="174" y="75"/>
                        <a:pt x="125" y="101"/>
                      </a:cubicBezTo>
                      <a:cubicBezTo>
                        <a:pt x="136" y="100"/>
                        <a:pt x="150" y="94"/>
                        <a:pt x="160" y="97"/>
                      </a:cubicBezTo>
                      <a:cubicBezTo>
                        <a:pt x="152" y="99"/>
                        <a:pt x="143" y="102"/>
                        <a:pt x="134" y="105"/>
                      </a:cubicBezTo>
                      <a:cubicBezTo>
                        <a:pt x="126" y="107"/>
                        <a:pt x="117" y="112"/>
                        <a:pt x="109" y="110"/>
                      </a:cubicBezTo>
                      <a:cubicBezTo>
                        <a:pt x="118" y="108"/>
                        <a:pt x="126" y="105"/>
                        <a:pt x="134" y="102"/>
                      </a:cubicBezTo>
                      <a:cubicBezTo>
                        <a:pt x="102" y="104"/>
                        <a:pt x="73" y="123"/>
                        <a:pt x="43" y="132"/>
                      </a:cubicBezTo>
                      <a:cubicBezTo>
                        <a:pt x="81" y="112"/>
                        <a:pt x="121" y="99"/>
                        <a:pt x="160" y="84"/>
                      </a:cubicBezTo>
                      <a:cubicBezTo>
                        <a:pt x="110" y="92"/>
                        <a:pt x="63" y="118"/>
                        <a:pt x="15" y="136"/>
                      </a:cubicBezTo>
                      <a:cubicBezTo>
                        <a:pt x="53" y="115"/>
                        <a:pt x="93" y="103"/>
                        <a:pt x="133" y="87"/>
                      </a:cubicBezTo>
                      <a:cubicBezTo>
                        <a:pt x="106" y="91"/>
                        <a:pt x="77" y="102"/>
                        <a:pt x="53" y="109"/>
                      </a:cubicBezTo>
                      <a:moveTo>
                        <a:pt x="31" y="94"/>
                      </a:moveTo>
                      <a:cubicBezTo>
                        <a:pt x="35" y="94"/>
                        <a:pt x="38" y="92"/>
                        <a:pt x="40" y="91"/>
                      </a:cubicBezTo>
                      <a:cubicBezTo>
                        <a:pt x="37" y="90"/>
                        <a:pt x="34" y="92"/>
                        <a:pt x="31" y="94"/>
                      </a:cubicBezTo>
                      <a:moveTo>
                        <a:pt x="82" y="95"/>
                      </a:moveTo>
                      <a:cubicBezTo>
                        <a:pt x="80" y="96"/>
                        <a:pt x="89" y="93"/>
                        <a:pt x="91" y="92"/>
                      </a:cubicBezTo>
                      <a:cubicBezTo>
                        <a:pt x="95" y="90"/>
                        <a:pt x="84" y="93"/>
                        <a:pt x="82" y="95"/>
                      </a:cubicBezTo>
                      <a:moveTo>
                        <a:pt x="73" y="75"/>
                      </a:moveTo>
                      <a:cubicBezTo>
                        <a:pt x="80" y="73"/>
                        <a:pt x="87" y="70"/>
                        <a:pt x="94" y="66"/>
                      </a:cubicBezTo>
                      <a:cubicBezTo>
                        <a:pt x="92" y="67"/>
                        <a:pt x="79" y="70"/>
                        <a:pt x="73" y="75"/>
                      </a:cubicBezTo>
                      <a:moveTo>
                        <a:pt x="103" y="87"/>
                      </a:moveTo>
                      <a:cubicBezTo>
                        <a:pt x="114" y="84"/>
                        <a:pt x="124" y="79"/>
                        <a:pt x="135" y="76"/>
                      </a:cubicBezTo>
                      <a:cubicBezTo>
                        <a:pt x="126" y="76"/>
                        <a:pt x="113" y="82"/>
                        <a:pt x="103" y="87"/>
                      </a:cubicBezTo>
                      <a:moveTo>
                        <a:pt x="113" y="87"/>
                      </a:moveTo>
                      <a:cubicBezTo>
                        <a:pt x="126" y="87"/>
                        <a:pt x="142" y="81"/>
                        <a:pt x="156" y="76"/>
                      </a:cubicBezTo>
                      <a:cubicBezTo>
                        <a:pt x="141" y="78"/>
                        <a:pt x="127" y="83"/>
                        <a:pt x="113" y="87"/>
                      </a:cubicBezTo>
                      <a:moveTo>
                        <a:pt x="97" y="73"/>
                      </a:moveTo>
                      <a:cubicBezTo>
                        <a:pt x="128" y="66"/>
                        <a:pt x="160" y="59"/>
                        <a:pt x="192" y="55"/>
                      </a:cubicBezTo>
                      <a:cubicBezTo>
                        <a:pt x="160" y="49"/>
                        <a:pt x="126" y="59"/>
                        <a:pt x="97" y="73"/>
                      </a:cubicBezTo>
                      <a:moveTo>
                        <a:pt x="89" y="52"/>
                      </a:moveTo>
                      <a:cubicBezTo>
                        <a:pt x="90" y="55"/>
                        <a:pt x="95" y="50"/>
                        <a:pt x="97" y="50"/>
                      </a:cubicBezTo>
                      <a:cubicBezTo>
                        <a:pt x="97" y="47"/>
                        <a:pt x="92" y="52"/>
                        <a:pt x="89" y="52"/>
                      </a:cubicBezTo>
                      <a:moveTo>
                        <a:pt x="139" y="77"/>
                      </a:moveTo>
                      <a:cubicBezTo>
                        <a:pt x="156" y="74"/>
                        <a:pt x="172" y="71"/>
                        <a:pt x="189" y="69"/>
                      </a:cubicBezTo>
                      <a:cubicBezTo>
                        <a:pt x="177" y="69"/>
                        <a:pt x="153" y="67"/>
                        <a:pt x="139" y="77"/>
                      </a:cubicBezTo>
                      <a:moveTo>
                        <a:pt x="156" y="79"/>
                      </a:moveTo>
                      <a:cubicBezTo>
                        <a:pt x="188" y="80"/>
                        <a:pt x="223" y="69"/>
                        <a:pt x="257" y="73"/>
                      </a:cubicBezTo>
                      <a:cubicBezTo>
                        <a:pt x="224" y="64"/>
                        <a:pt x="189" y="74"/>
                        <a:pt x="156" y="79"/>
                      </a:cubicBezTo>
                      <a:moveTo>
                        <a:pt x="175" y="66"/>
                      </a:moveTo>
                      <a:cubicBezTo>
                        <a:pt x="191" y="67"/>
                        <a:pt x="213" y="66"/>
                        <a:pt x="231" y="65"/>
                      </a:cubicBezTo>
                      <a:cubicBezTo>
                        <a:pt x="215" y="63"/>
                        <a:pt x="193" y="65"/>
                        <a:pt x="175" y="66"/>
                      </a:cubicBezTo>
                      <a:moveTo>
                        <a:pt x="156" y="42"/>
                      </a:moveTo>
                      <a:cubicBezTo>
                        <a:pt x="158" y="44"/>
                        <a:pt x="165" y="42"/>
                        <a:pt x="168" y="40"/>
                      </a:cubicBezTo>
                      <a:cubicBezTo>
                        <a:pt x="163" y="39"/>
                        <a:pt x="160" y="43"/>
                        <a:pt x="156" y="42"/>
                      </a:cubicBezTo>
                      <a:moveTo>
                        <a:pt x="143" y="33"/>
                      </a:moveTo>
                      <a:cubicBezTo>
                        <a:pt x="150" y="32"/>
                        <a:pt x="158" y="29"/>
                        <a:pt x="166" y="28"/>
                      </a:cubicBezTo>
                      <a:cubicBezTo>
                        <a:pt x="160" y="26"/>
                        <a:pt x="150" y="30"/>
                        <a:pt x="143" y="33"/>
                      </a:cubicBezTo>
                      <a:moveTo>
                        <a:pt x="153" y="36"/>
                      </a:moveTo>
                      <a:cubicBezTo>
                        <a:pt x="157" y="39"/>
                        <a:pt x="169" y="36"/>
                        <a:pt x="173" y="35"/>
                      </a:cubicBezTo>
                      <a:cubicBezTo>
                        <a:pt x="179" y="34"/>
                        <a:pt x="179" y="35"/>
                        <a:pt x="170" y="35"/>
                      </a:cubicBezTo>
                      <a:cubicBezTo>
                        <a:pt x="164" y="35"/>
                        <a:pt x="158" y="34"/>
                        <a:pt x="153" y="36"/>
                      </a:cubicBezTo>
                      <a:moveTo>
                        <a:pt x="206" y="61"/>
                      </a:moveTo>
                      <a:cubicBezTo>
                        <a:pt x="221" y="62"/>
                        <a:pt x="242" y="62"/>
                        <a:pt x="259" y="63"/>
                      </a:cubicBezTo>
                      <a:cubicBezTo>
                        <a:pt x="243" y="59"/>
                        <a:pt x="223" y="61"/>
                        <a:pt x="206" y="61"/>
                      </a:cubicBezTo>
                      <a:moveTo>
                        <a:pt x="173" y="38"/>
                      </a:moveTo>
                      <a:cubicBezTo>
                        <a:pt x="177" y="42"/>
                        <a:pt x="186" y="37"/>
                        <a:pt x="193" y="38"/>
                      </a:cubicBezTo>
                      <a:cubicBezTo>
                        <a:pt x="188" y="34"/>
                        <a:pt x="179" y="39"/>
                        <a:pt x="173" y="38"/>
                      </a:cubicBezTo>
                      <a:moveTo>
                        <a:pt x="223" y="52"/>
                      </a:moveTo>
                      <a:cubicBezTo>
                        <a:pt x="215" y="51"/>
                        <a:pt x="207" y="52"/>
                        <a:pt x="200" y="52"/>
                      </a:cubicBezTo>
                      <a:cubicBezTo>
                        <a:pt x="202" y="54"/>
                        <a:pt x="217" y="54"/>
                        <a:pt x="223" y="52"/>
                      </a:cubicBezTo>
                      <a:moveTo>
                        <a:pt x="247" y="74"/>
                      </a:moveTo>
                      <a:cubicBezTo>
                        <a:pt x="253" y="77"/>
                        <a:pt x="263" y="75"/>
                        <a:pt x="271" y="76"/>
                      </a:cubicBezTo>
                      <a:cubicBezTo>
                        <a:pt x="265" y="73"/>
                        <a:pt x="255" y="75"/>
                        <a:pt x="247" y="74"/>
                      </a:cubicBezTo>
                      <a:moveTo>
                        <a:pt x="162" y="16"/>
                      </a:moveTo>
                      <a:cubicBezTo>
                        <a:pt x="167" y="19"/>
                        <a:pt x="178" y="19"/>
                        <a:pt x="185" y="17"/>
                      </a:cubicBezTo>
                      <a:cubicBezTo>
                        <a:pt x="179" y="13"/>
                        <a:pt x="169" y="17"/>
                        <a:pt x="162" y="16"/>
                      </a:cubicBezTo>
                      <a:moveTo>
                        <a:pt x="186" y="32"/>
                      </a:moveTo>
                      <a:cubicBezTo>
                        <a:pt x="190" y="35"/>
                        <a:pt x="199" y="32"/>
                        <a:pt x="205" y="33"/>
                      </a:cubicBezTo>
                      <a:cubicBezTo>
                        <a:pt x="201" y="30"/>
                        <a:pt x="192" y="33"/>
                        <a:pt x="186" y="32"/>
                      </a:cubicBezTo>
                      <a:moveTo>
                        <a:pt x="207" y="42"/>
                      </a:moveTo>
                      <a:cubicBezTo>
                        <a:pt x="215" y="45"/>
                        <a:pt x="228" y="43"/>
                        <a:pt x="238" y="43"/>
                      </a:cubicBezTo>
                      <a:cubicBezTo>
                        <a:pt x="230" y="39"/>
                        <a:pt x="217" y="41"/>
                        <a:pt x="207" y="42"/>
                      </a:cubicBezTo>
                      <a:moveTo>
                        <a:pt x="244" y="67"/>
                      </a:moveTo>
                      <a:cubicBezTo>
                        <a:pt x="265" y="73"/>
                        <a:pt x="291" y="73"/>
                        <a:pt x="315" y="77"/>
                      </a:cubicBezTo>
                      <a:cubicBezTo>
                        <a:pt x="293" y="70"/>
                        <a:pt x="266" y="65"/>
                        <a:pt x="244" y="67"/>
                      </a:cubicBezTo>
                      <a:moveTo>
                        <a:pt x="233" y="56"/>
                      </a:moveTo>
                      <a:cubicBezTo>
                        <a:pt x="245" y="60"/>
                        <a:pt x="261" y="56"/>
                        <a:pt x="276" y="59"/>
                      </a:cubicBezTo>
                      <a:cubicBezTo>
                        <a:pt x="263" y="54"/>
                        <a:pt x="247" y="57"/>
                        <a:pt x="233" y="56"/>
                      </a:cubicBezTo>
                      <a:moveTo>
                        <a:pt x="203" y="35"/>
                      </a:moveTo>
                      <a:cubicBezTo>
                        <a:pt x="218" y="37"/>
                        <a:pt x="246" y="35"/>
                        <a:pt x="259" y="35"/>
                      </a:cubicBezTo>
                      <a:cubicBezTo>
                        <a:pt x="240" y="33"/>
                        <a:pt x="222" y="35"/>
                        <a:pt x="203" y="35"/>
                      </a:cubicBezTo>
                      <a:moveTo>
                        <a:pt x="279" y="78"/>
                      </a:moveTo>
                      <a:cubicBezTo>
                        <a:pt x="281" y="80"/>
                        <a:pt x="295" y="81"/>
                        <a:pt x="293" y="80"/>
                      </a:cubicBezTo>
                      <a:cubicBezTo>
                        <a:pt x="289" y="80"/>
                        <a:pt x="284" y="79"/>
                        <a:pt x="279" y="78"/>
                      </a:cubicBezTo>
                      <a:moveTo>
                        <a:pt x="237" y="49"/>
                      </a:moveTo>
                      <a:cubicBezTo>
                        <a:pt x="240" y="52"/>
                        <a:pt x="247" y="50"/>
                        <a:pt x="252" y="52"/>
                      </a:cubicBezTo>
                      <a:cubicBezTo>
                        <a:pt x="249" y="50"/>
                        <a:pt x="242" y="51"/>
                        <a:pt x="237" y="49"/>
                      </a:cubicBezTo>
                      <a:moveTo>
                        <a:pt x="262" y="49"/>
                      </a:moveTo>
                      <a:cubicBezTo>
                        <a:pt x="270" y="53"/>
                        <a:pt x="283" y="53"/>
                        <a:pt x="292" y="54"/>
                      </a:cubicBezTo>
                      <a:cubicBezTo>
                        <a:pt x="285" y="49"/>
                        <a:pt x="272" y="51"/>
                        <a:pt x="262" y="49"/>
                      </a:cubicBezTo>
                      <a:moveTo>
                        <a:pt x="282" y="43"/>
                      </a:moveTo>
                      <a:cubicBezTo>
                        <a:pt x="275" y="40"/>
                        <a:pt x="262" y="41"/>
                        <a:pt x="253" y="41"/>
                      </a:cubicBezTo>
                      <a:cubicBezTo>
                        <a:pt x="258" y="43"/>
                        <a:pt x="273" y="43"/>
                        <a:pt x="282" y="43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19" y="1241"/>
                  <a:ext cx="89" cy="27"/>
                </a:xfrm>
                <a:custGeom>
                  <a:avLst/>
                  <a:gdLst>
                    <a:gd name="T0" fmla="*/ 0 w 118"/>
                    <a:gd name="T1" fmla="*/ 36 h 36"/>
                    <a:gd name="T2" fmla="*/ 118 w 118"/>
                    <a:gd name="T3" fmla="*/ 6 h 36"/>
                    <a:gd name="T4" fmla="*/ 62 w 118"/>
                    <a:gd name="T5" fmla="*/ 11 h 36"/>
                    <a:gd name="T6" fmla="*/ 0 w 118"/>
                    <a:gd name="T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" h="36">
                      <a:moveTo>
                        <a:pt x="0" y="36"/>
                      </a:moveTo>
                      <a:cubicBezTo>
                        <a:pt x="38" y="19"/>
                        <a:pt x="76" y="3"/>
                        <a:pt x="118" y="6"/>
                      </a:cubicBezTo>
                      <a:cubicBezTo>
                        <a:pt x="100" y="0"/>
                        <a:pt x="83" y="5"/>
                        <a:pt x="62" y="11"/>
                      </a:cubicBezTo>
                      <a:cubicBezTo>
                        <a:pt x="38" y="18"/>
                        <a:pt x="20" y="22"/>
                        <a:pt x="0" y="3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26" y="965"/>
                  <a:ext cx="89" cy="59"/>
                </a:xfrm>
                <a:custGeom>
                  <a:avLst/>
                  <a:gdLst>
                    <a:gd name="T0" fmla="*/ 2 w 118"/>
                    <a:gd name="T1" fmla="*/ 39 h 78"/>
                    <a:gd name="T2" fmla="*/ 7 w 118"/>
                    <a:gd name="T3" fmla="*/ 28 h 78"/>
                    <a:gd name="T4" fmla="*/ 13 w 118"/>
                    <a:gd name="T5" fmla="*/ 20 h 78"/>
                    <a:gd name="T6" fmla="*/ 60 w 118"/>
                    <a:gd name="T7" fmla="*/ 1 h 78"/>
                    <a:gd name="T8" fmla="*/ 90 w 118"/>
                    <a:gd name="T9" fmla="*/ 6 h 78"/>
                    <a:gd name="T10" fmla="*/ 114 w 118"/>
                    <a:gd name="T11" fmla="*/ 26 h 78"/>
                    <a:gd name="T12" fmla="*/ 116 w 118"/>
                    <a:gd name="T13" fmla="*/ 36 h 78"/>
                    <a:gd name="T14" fmla="*/ 110 w 118"/>
                    <a:gd name="T15" fmla="*/ 56 h 78"/>
                    <a:gd name="T16" fmla="*/ 81 w 118"/>
                    <a:gd name="T17" fmla="*/ 74 h 78"/>
                    <a:gd name="T18" fmla="*/ 53 w 118"/>
                    <a:gd name="T19" fmla="*/ 78 h 78"/>
                    <a:gd name="T20" fmla="*/ 19 w 118"/>
                    <a:gd name="T21" fmla="*/ 66 h 78"/>
                    <a:gd name="T22" fmla="*/ 1 w 118"/>
                    <a:gd name="T23" fmla="*/ 44 h 78"/>
                    <a:gd name="T24" fmla="*/ 2 w 118"/>
                    <a:gd name="T25" fmla="*/ 39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78">
                      <a:moveTo>
                        <a:pt x="2" y="39"/>
                      </a:moveTo>
                      <a:cubicBezTo>
                        <a:pt x="4" y="35"/>
                        <a:pt x="5" y="32"/>
                        <a:pt x="7" y="28"/>
                      </a:cubicBezTo>
                      <a:cubicBezTo>
                        <a:pt x="9" y="26"/>
                        <a:pt x="10" y="22"/>
                        <a:pt x="13" y="20"/>
                      </a:cubicBezTo>
                      <a:cubicBezTo>
                        <a:pt x="26" y="7"/>
                        <a:pt x="42" y="1"/>
                        <a:pt x="60" y="1"/>
                      </a:cubicBezTo>
                      <a:cubicBezTo>
                        <a:pt x="71" y="0"/>
                        <a:pt x="80" y="3"/>
                        <a:pt x="90" y="6"/>
                      </a:cubicBezTo>
                      <a:cubicBezTo>
                        <a:pt x="100" y="9"/>
                        <a:pt x="108" y="15"/>
                        <a:pt x="114" y="26"/>
                      </a:cubicBezTo>
                      <a:cubicBezTo>
                        <a:pt x="114" y="28"/>
                        <a:pt x="116" y="32"/>
                        <a:pt x="116" y="36"/>
                      </a:cubicBezTo>
                      <a:cubicBezTo>
                        <a:pt x="118" y="44"/>
                        <a:pt x="115" y="50"/>
                        <a:pt x="110" y="56"/>
                      </a:cubicBezTo>
                      <a:cubicBezTo>
                        <a:pt x="102" y="64"/>
                        <a:pt x="93" y="70"/>
                        <a:pt x="81" y="74"/>
                      </a:cubicBezTo>
                      <a:cubicBezTo>
                        <a:pt x="72" y="76"/>
                        <a:pt x="63" y="77"/>
                        <a:pt x="53" y="78"/>
                      </a:cubicBezTo>
                      <a:cubicBezTo>
                        <a:pt x="40" y="78"/>
                        <a:pt x="29" y="74"/>
                        <a:pt x="19" y="66"/>
                      </a:cubicBezTo>
                      <a:cubicBezTo>
                        <a:pt x="12" y="60"/>
                        <a:pt x="7" y="51"/>
                        <a:pt x="1" y="44"/>
                      </a:cubicBezTo>
                      <a:cubicBezTo>
                        <a:pt x="0" y="42"/>
                        <a:pt x="1" y="40"/>
                        <a:pt x="2" y="3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43" y="996"/>
                  <a:ext cx="91" cy="37"/>
                </a:xfrm>
                <a:custGeom>
                  <a:avLst/>
                  <a:gdLst>
                    <a:gd name="T0" fmla="*/ 9 w 121"/>
                    <a:gd name="T1" fmla="*/ 46 h 49"/>
                    <a:gd name="T2" fmla="*/ 1 w 121"/>
                    <a:gd name="T3" fmla="*/ 49 h 49"/>
                    <a:gd name="T4" fmla="*/ 5 w 121"/>
                    <a:gd name="T5" fmla="*/ 39 h 49"/>
                    <a:gd name="T6" fmla="*/ 25 w 121"/>
                    <a:gd name="T7" fmla="*/ 28 h 49"/>
                    <a:gd name="T8" fmla="*/ 77 w 121"/>
                    <a:gd name="T9" fmla="*/ 7 h 49"/>
                    <a:gd name="T10" fmla="*/ 106 w 121"/>
                    <a:gd name="T11" fmla="*/ 1 h 49"/>
                    <a:gd name="T12" fmla="*/ 116 w 121"/>
                    <a:gd name="T13" fmla="*/ 1 h 49"/>
                    <a:gd name="T14" fmla="*/ 120 w 121"/>
                    <a:gd name="T15" fmla="*/ 6 h 49"/>
                    <a:gd name="T16" fmla="*/ 117 w 121"/>
                    <a:gd name="T17" fmla="*/ 8 h 49"/>
                    <a:gd name="T18" fmla="*/ 103 w 121"/>
                    <a:gd name="T19" fmla="*/ 11 h 49"/>
                    <a:gd name="T20" fmla="*/ 93 w 121"/>
                    <a:gd name="T21" fmla="*/ 13 h 49"/>
                    <a:gd name="T22" fmla="*/ 54 w 121"/>
                    <a:gd name="T23" fmla="*/ 25 h 49"/>
                    <a:gd name="T24" fmla="*/ 9 w 121"/>
                    <a:gd name="T25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1" h="49">
                      <a:moveTo>
                        <a:pt x="9" y="46"/>
                      </a:moveTo>
                      <a:cubicBezTo>
                        <a:pt x="7" y="47"/>
                        <a:pt x="4" y="48"/>
                        <a:pt x="1" y="49"/>
                      </a:cubicBezTo>
                      <a:cubicBezTo>
                        <a:pt x="0" y="44"/>
                        <a:pt x="2" y="41"/>
                        <a:pt x="5" y="39"/>
                      </a:cubicBezTo>
                      <a:cubicBezTo>
                        <a:pt x="12" y="35"/>
                        <a:pt x="18" y="31"/>
                        <a:pt x="25" y="28"/>
                      </a:cubicBezTo>
                      <a:cubicBezTo>
                        <a:pt x="42" y="21"/>
                        <a:pt x="60" y="14"/>
                        <a:pt x="77" y="7"/>
                      </a:cubicBezTo>
                      <a:cubicBezTo>
                        <a:pt x="86" y="3"/>
                        <a:pt x="96" y="2"/>
                        <a:pt x="106" y="1"/>
                      </a:cubicBezTo>
                      <a:cubicBezTo>
                        <a:pt x="109" y="0"/>
                        <a:pt x="113" y="1"/>
                        <a:pt x="116" y="1"/>
                      </a:cubicBezTo>
                      <a:cubicBezTo>
                        <a:pt x="119" y="2"/>
                        <a:pt x="121" y="3"/>
                        <a:pt x="120" y="6"/>
                      </a:cubicBezTo>
                      <a:cubicBezTo>
                        <a:pt x="119" y="7"/>
                        <a:pt x="118" y="7"/>
                        <a:pt x="117" y="8"/>
                      </a:cubicBezTo>
                      <a:cubicBezTo>
                        <a:pt x="112" y="9"/>
                        <a:pt x="107" y="10"/>
                        <a:pt x="103" y="11"/>
                      </a:cubicBezTo>
                      <a:cubicBezTo>
                        <a:pt x="99" y="11"/>
                        <a:pt x="96" y="12"/>
                        <a:pt x="93" y="13"/>
                      </a:cubicBezTo>
                      <a:cubicBezTo>
                        <a:pt x="80" y="17"/>
                        <a:pt x="66" y="20"/>
                        <a:pt x="54" y="25"/>
                      </a:cubicBezTo>
                      <a:cubicBezTo>
                        <a:pt x="38" y="31"/>
                        <a:pt x="24" y="39"/>
                        <a:pt x="9" y="46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29" y="969"/>
                  <a:ext cx="68" cy="53"/>
                </a:xfrm>
                <a:custGeom>
                  <a:avLst/>
                  <a:gdLst>
                    <a:gd name="T0" fmla="*/ 40 w 90"/>
                    <a:gd name="T1" fmla="*/ 3 h 70"/>
                    <a:gd name="T2" fmla="*/ 9 w 90"/>
                    <a:gd name="T3" fmla="*/ 18 h 70"/>
                    <a:gd name="T4" fmla="*/ 13 w 90"/>
                    <a:gd name="T5" fmla="*/ 18 h 70"/>
                    <a:gd name="T6" fmla="*/ 4 w 90"/>
                    <a:gd name="T7" fmla="*/ 23 h 70"/>
                    <a:gd name="T8" fmla="*/ 6 w 90"/>
                    <a:gd name="T9" fmla="*/ 29 h 70"/>
                    <a:gd name="T10" fmla="*/ 5 w 90"/>
                    <a:gd name="T11" fmla="*/ 30 h 70"/>
                    <a:gd name="T12" fmla="*/ 1 w 90"/>
                    <a:gd name="T13" fmla="*/ 39 h 70"/>
                    <a:gd name="T14" fmla="*/ 8 w 90"/>
                    <a:gd name="T15" fmla="*/ 52 h 70"/>
                    <a:gd name="T16" fmla="*/ 21 w 90"/>
                    <a:gd name="T17" fmla="*/ 62 h 70"/>
                    <a:gd name="T18" fmla="*/ 51 w 90"/>
                    <a:gd name="T19" fmla="*/ 65 h 70"/>
                    <a:gd name="T20" fmla="*/ 40 w 90"/>
                    <a:gd name="T21" fmla="*/ 69 h 70"/>
                    <a:gd name="T22" fmla="*/ 70 w 90"/>
                    <a:gd name="T23" fmla="*/ 63 h 70"/>
                    <a:gd name="T24" fmla="*/ 69 w 90"/>
                    <a:gd name="T25" fmla="*/ 59 h 70"/>
                    <a:gd name="T26" fmla="*/ 71 w 90"/>
                    <a:gd name="T27" fmla="*/ 56 h 70"/>
                    <a:gd name="T28" fmla="*/ 64 w 90"/>
                    <a:gd name="T29" fmla="*/ 54 h 70"/>
                    <a:gd name="T30" fmla="*/ 62 w 90"/>
                    <a:gd name="T31" fmla="*/ 52 h 70"/>
                    <a:gd name="T32" fmla="*/ 70 w 90"/>
                    <a:gd name="T33" fmla="*/ 50 h 70"/>
                    <a:gd name="T34" fmla="*/ 55 w 90"/>
                    <a:gd name="T35" fmla="*/ 48 h 70"/>
                    <a:gd name="T36" fmla="*/ 90 w 90"/>
                    <a:gd name="T37" fmla="*/ 37 h 70"/>
                    <a:gd name="T38" fmla="*/ 83 w 90"/>
                    <a:gd name="T39" fmla="*/ 38 h 70"/>
                    <a:gd name="T40" fmla="*/ 73 w 90"/>
                    <a:gd name="T41" fmla="*/ 35 h 70"/>
                    <a:gd name="T42" fmla="*/ 84 w 90"/>
                    <a:gd name="T43" fmla="*/ 31 h 70"/>
                    <a:gd name="T44" fmla="*/ 72 w 90"/>
                    <a:gd name="T45" fmla="*/ 31 h 70"/>
                    <a:gd name="T46" fmla="*/ 57 w 90"/>
                    <a:gd name="T47" fmla="*/ 30 h 70"/>
                    <a:gd name="T48" fmla="*/ 83 w 90"/>
                    <a:gd name="T49" fmla="*/ 24 h 70"/>
                    <a:gd name="T50" fmla="*/ 74 w 90"/>
                    <a:gd name="T51" fmla="*/ 21 h 70"/>
                    <a:gd name="T52" fmla="*/ 76 w 90"/>
                    <a:gd name="T53" fmla="*/ 16 h 70"/>
                    <a:gd name="T54" fmla="*/ 86 w 90"/>
                    <a:gd name="T55" fmla="*/ 15 h 70"/>
                    <a:gd name="T56" fmla="*/ 71 w 90"/>
                    <a:gd name="T57" fmla="*/ 13 h 70"/>
                    <a:gd name="T58" fmla="*/ 61 w 90"/>
                    <a:gd name="T59" fmla="*/ 10 h 70"/>
                    <a:gd name="T60" fmla="*/ 87 w 90"/>
                    <a:gd name="T61" fmla="*/ 8 h 70"/>
                    <a:gd name="T62" fmla="*/ 79 w 90"/>
                    <a:gd name="T63" fmla="*/ 7 h 70"/>
                    <a:gd name="T64" fmla="*/ 54 w 90"/>
                    <a:gd name="T65" fmla="*/ 9 h 70"/>
                    <a:gd name="T66" fmla="*/ 31 w 90"/>
                    <a:gd name="T67" fmla="*/ 12 h 70"/>
                    <a:gd name="T68" fmla="*/ 20 w 90"/>
                    <a:gd name="T69" fmla="*/ 14 h 70"/>
                    <a:gd name="T70" fmla="*/ 70 w 90"/>
                    <a:gd name="T71" fmla="*/ 4 h 70"/>
                    <a:gd name="T72" fmla="*/ 34 w 90"/>
                    <a:gd name="T73" fmla="*/ 2 h 70"/>
                    <a:gd name="T74" fmla="*/ 22 w 90"/>
                    <a:gd name="T75" fmla="*/ 7 h 70"/>
                    <a:gd name="T76" fmla="*/ 54 w 90"/>
                    <a:gd name="T77" fmla="*/ 55 h 70"/>
                    <a:gd name="T78" fmla="*/ 52 w 90"/>
                    <a:gd name="T79" fmla="*/ 62 h 70"/>
                    <a:gd name="T80" fmla="*/ 52 w 90"/>
                    <a:gd name="T81" fmla="*/ 62 h 70"/>
                    <a:gd name="T82" fmla="*/ 74 w 90"/>
                    <a:gd name="T83" fmla="*/ 38 h 70"/>
                    <a:gd name="T84" fmla="*/ 61 w 90"/>
                    <a:gd name="T85" fmla="*/ 38 h 70"/>
                    <a:gd name="T86" fmla="*/ 62 w 90"/>
                    <a:gd name="T87" fmla="*/ 15 h 70"/>
                    <a:gd name="T88" fmla="*/ 50 w 90"/>
                    <a:gd name="T89" fmla="*/ 19 h 70"/>
                    <a:gd name="T90" fmla="*/ 62 w 90"/>
                    <a:gd name="T91" fmla="*/ 15 h 70"/>
                    <a:gd name="T92" fmla="*/ 37 w 90"/>
                    <a:gd name="T93" fmla="*/ 59 h 70"/>
                    <a:gd name="T94" fmla="*/ 50 w 90"/>
                    <a:gd name="T95" fmla="*/ 61 h 70"/>
                    <a:gd name="T96" fmla="*/ 48 w 90"/>
                    <a:gd name="T97" fmla="*/ 46 h 70"/>
                    <a:gd name="T98" fmla="*/ 56 w 90"/>
                    <a:gd name="T99" fmla="*/ 43 h 70"/>
                    <a:gd name="T100" fmla="*/ 48 w 90"/>
                    <a:gd name="T101" fmla="*/ 46 h 70"/>
                    <a:gd name="T102" fmla="*/ 54 w 90"/>
                    <a:gd name="T103" fmla="*/ 2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0" h="70">
                      <a:moveTo>
                        <a:pt x="22" y="7"/>
                      </a:moveTo>
                      <a:cubicBezTo>
                        <a:pt x="28" y="6"/>
                        <a:pt x="33" y="3"/>
                        <a:pt x="40" y="3"/>
                      </a:cubicBezTo>
                      <a:cubicBezTo>
                        <a:pt x="34" y="5"/>
                        <a:pt x="28" y="7"/>
                        <a:pt x="22" y="9"/>
                      </a:cubicBezTo>
                      <a:cubicBezTo>
                        <a:pt x="15" y="12"/>
                        <a:pt x="15" y="12"/>
                        <a:pt x="9" y="18"/>
                      </a:cubicBezTo>
                      <a:cubicBezTo>
                        <a:pt x="10" y="18"/>
                        <a:pt x="12" y="17"/>
                        <a:pt x="13" y="17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2" y="18"/>
                        <a:pt x="10" y="19"/>
                        <a:pt x="9" y="19"/>
                      </a:cubicBezTo>
                      <a:cubicBezTo>
                        <a:pt x="6" y="19"/>
                        <a:pt x="5" y="21"/>
                        <a:pt x="4" y="23"/>
                      </a:cubicBezTo>
                      <a:cubicBezTo>
                        <a:pt x="3" y="25"/>
                        <a:pt x="3" y="28"/>
                        <a:pt x="2" y="30"/>
                      </a:cubicBezTo>
                      <a:cubicBezTo>
                        <a:pt x="3" y="30"/>
                        <a:pt x="5" y="29"/>
                        <a:pt x="6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5" y="30"/>
                        <a:pt x="5" y="30"/>
                      </a:cubicBezTo>
                      <a:cubicBezTo>
                        <a:pt x="1" y="31"/>
                        <a:pt x="0" y="33"/>
                        <a:pt x="0" y="36"/>
                      </a:cubicBezTo>
                      <a:cubicBezTo>
                        <a:pt x="0" y="37"/>
                        <a:pt x="0" y="38"/>
                        <a:pt x="1" y="39"/>
                      </a:cubicBezTo>
                      <a:cubicBezTo>
                        <a:pt x="1" y="39"/>
                        <a:pt x="2" y="40"/>
                        <a:pt x="2" y="41"/>
                      </a:cubicBezTo>
                      <a:cubicBezTo>
                        <a:pt x="4" y="44"/>
                        <a:pt x="6" y="48"/>
                        <a:pt x="8" y="52"/>
                      </a:cubicBezTo>
                      <a:cubicBezTo>
                        <a:pt x="10" y="54"/>
                        <a:pt x="12" y="55"/>
                        <a:pt x="15" y="57"/>
                      </a:cubicBezTo>
                      <a:cubicBezTo>
                        <a:pt x="15" y="58"/>
                        <a:pt x="18" y="62"/>
                        <a:pt x="21" y="62"/>
                      </a:cubicBezTo>
                      <a:cubicBezTo>
                        <a:pt x="30" y="63"/>
                        <a:pt x="39" y="64"/>
                        <a:pt x="48" y="65"/>
                      </a:cubicBezTo>
                      <a:cubicBezTo>
                        <a:pt x="49" y="65"/>
                        <a:pt x="50" y="65"/>
                        <a:pt x="51" y="65"/>
                      </a:cubicBezTo>
                      <a:cubicBezTo>
                        <a:pt x="43" y="68"/>
                        <a:pt x="34" y="67"/>
                        <a:pt x="26" y="67"/>
                      </a:cubicBezTo>
                      <a:cubicBezTo>
                        <a:pt x="30" y="70"/>
                        <a:pt x="35" y="70"/>
                        <a:pt x="40" y="69"/>
                      </a:cubicBezTo>
                      <a:cubicBezTo>
                        <a:pt x="48" y="68"/>
                        <a:pt x="56" y="66"/>
                        <a:pt x="63" y="64"/>
                      </a:cubicBezTo>
                      <a:cubicBezTo>
                        <a:pt x="66" y="64"/>
                        <a:pt x="68" y="63"/>
                        <a:pt x="70" y="63"/>
                      </a:cubicBezTo>
                      <a:cubicBezTo>
                        <a:pt x="78" y="63"/>
                        <a:pt x="83" y="57"/>
                        <a:pt x="89" y="54"/>
                      </a:cubicBezTo>
                      <a:cubicBezTo>
                        <a:pt x="82" y="56"/>
                        <a:pt x="76" y="57"/>
                        <a:pt x="69" y="59"/>
                      </a:cubicBezTo>
                      <a:cubicBezTo>
                        <a:pt x="69" y="58"/>
                        <a:pt x="69" y="58"/>
                        <a:pt x="69" y="58"/>
                      </a:cubicBezTo>
                      <a:cubicBezTo>
                        <a:pt x="69" y="57"/>
                        <a:pt x="70" y="56"/>
                        <a:pt x="71" y="56"/>
                      </a:cubicBezTo>
                      <a:cubicBezTo>
                        <a:pt x="65" y="59"/>
                        <a:pt x="59" y="59"/>
                        <a:pt x="52" y="58"/>
                      </a:cubicBezTo>
                      <a:cubicBezTo>
                        <a:pt x="56" y="55"/>
                        <a:pt x="59" y="53"/>
                        <a:pt x="64" y="54"/>
                      </a:cubicBezTo>
                      <a:cubicBezTo>
                        <a:pt x="65" y="54"/>
                        <a:pt x="67" y="54"/>
                        <a:pt x="69" y="53"/>
                      </a:cubicBezTo>
                      <a:cubicBezTo>
                        <a:pt x="67" y="53"/>
                        <a:pt x="64" y="53"/>
                        <a:pt x="62" y="52"/>
                      </a:cubicBezTo>
                      <a:cubicBezTo>
                        <a:pt x="62" y="52"/>
                        <a:pt x="62" y="52"/>
                        <a:pt x="62" y="51"/>
                      </a:cubicBezTo>
                      <a:cubicBezTo>
                        <a:pt x="64" y="51"/>
                        <a:pt x="67" y="50"/>
                        <a:pt x="70" y="50"/>
                      </a:cubicBezTo>
                      <a:cubicBezTo>
                        <a:pt x="75" y="50"/>
                        <a:pt x="79" y="48"/>
                        <a:pt x="83" y="44"/>
                      </a:cubicBezTo>
                      <a:cubicBezTo>
                        <a:pt x="74" y="50"/>
                        <a:pt x="64" y="47"/>
                        <a:pt x="55" y="48"/>
                      </a:cubicBezTo>
                      <a:cubicBezTo>
                        <a:pt x="61" y="46"/>
                        <a:pt x="67" y="44"/>
                        <a:pt x="73" y="43"/>
                      </a:cubicBezTo>
                      <a:cubicBezTo>
                        <a:pt x="79" y="42"/>
                        <a:pt x="85" y="41"/>
                        <a:pt x="90" y="37"/>
                      </a:cubicBezTo>
                      <a:cubicBezTo>
                        <a:pt x="83" y="41"/>
                        <a:pt x="75" y="40"/>
                        <a:pt x="68" y="41"/>
                      </a:cubicBezTo>
                      <a:cubicBezTo>
                        <a:pt x="73" y="41"/>
                        <a:pt x="77" y="36"/>
                        <a:pt x="83" y="38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0" y="37"/>
                        <a:pt x="77" y="36"/>
                        <a:pt x="73" y="35"/>
                      </a:cubicBezTo>
                      <a:cubicBezTo>
                        <a:pt x="79" y="33"/>
                        <a:pt x="84" y="32"/>
                        <a:pt x="90" y="33"/>
                      </a:cubicBezTo>
                      <a:cubicBezTo>
                        <a:pt x="88" y="32"/>
                        <a:pt x="86" y="32"/>
                        <a:pt x="84" y="31"/>
                      </a:cubicBezTo>
                      <a:cubicBezTo>
                        <a:pt x="85" y="30"/>
                        <a:pt x="85" y="30"/>
                        <a:pt x="87" y="29"/>
                      </a:cubicBezTo>
                      <a:cubicBezTo>
                        <a:pt x="81" y="31"/>
                        <a:pt x="77" y="31"/>
                        <a:pt x="72" y="31"/>
                      </a:cubicBezTo>
                      <a:cubicBezTo>
                        <a:pt x="67" y="30"/>
                        <a:pt x="62" y="30"/>
                        <a:pt x="57" y="31"/>
                      </a:cubicBez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61" y="28"/>
                        <a:pt x="65" y="27"/>
                        <a:pt x="70" y="26"/>
                      </a:cubicBezTo>
                      <a:cubicBezTo>
                        <a:pt x="74" y="25"/>
                        <a:pt x="79" y="24"/>
                        <a:pt x="83" y="24"/>
                      </a:cubicBezTo>
                      <a:cubicBezTo>
                        <a:pt x="77" y="21"/>
                        <a:pt x="70" y="22"/>
                        <a:pt x="62" y="23"/>
                      </a:cubicBezTo>
                      <a:cubicBezTo>
                        <a:pt x="64" y="21"/>
                        <a:pt x="64" y="21"/>
                        <a:pt x="74" y="21"/>
                      </a:cubicBezTo>
                      <a:cubicBezTo>
                        <a:pt x="72" y="19"/>
                        <a:pt x="72" y="19"/>
                        <a:pt x="64" y="18"/>
                      </a:cubicBezTo>
                      <a:cubicBezTo>
                        <a:pt x="68" y="16"/>
                        <a:pt x="72" y="16"/>
                        <a:pt x="76" y="16"/>
                      </a:cubicBezTo>
                      <a:cubicBezTo>
                        <a:pt x="80" y="16"/>
                        <a:pt x="85" y="16"/>
                        <a:pt x="89" y="16"/>
                      </a:cubicBezTo>
                      <a:cubicBezTo>
                        <a:pt x="88" y="16"/>
                        <a:pt x="87" y="15"/>
                        <a:pt x="86" y="15"/>
                      </a:cubicBezTo>
                      <a:cubicBezTo>
                        <a:pt x="82" y="15"/>
                        <a:pt x="78" y="14"/>
                        <a:pt x="75" y="14"/>
                      </a:cubicBezTo>
                      <a:cubicBezTo>
                        <a:pt x="73" y="14"/>
                        <a:pt x="72" y="13"/>
                        <a:pt x="71" y="13"/>
                      </a:cubicBezTo>
                      <a:cubicBezTo>
                        <a:pt x="68" y="12"/>
                        <a:pt x="66" y="11"/>
                        <a:pt x="63" y="11"/>
                      </a:cubicBezTo>
                      <a:cubicBezTo>
                        <a:pt x="62" y="11"/>
                        <a:pt x="62" y="10"/>
                        <a:pt x="61" y="10"/>
                      </a:cubicBezTo>
                      <a:cubicBezTo>
                        <a:pt x="69" y="8"/>
                        <a:pt x="78" y="7"/>
                        <a:pt x="86" y="9"/>
                      </a:cubicBezTo>
                      <a:cubicBezTo>
                        <a:pt x="87" y="8"/>
                        <a:pt x="87" y="8"/>
                        <a:pt x="87" y="8"/>
                      </a:cubicBezTo>
                      <a:cubicBezTo>
                        <a:pt x="85" y="8"/>
                        <a:pt x="84" y="8"/>
                        <a:pt x="83" y="8"/>
                      </a:cubicBezTo>
                      <a:cubicBezTo>
                        <a:pt x="82" y="7"/>
                        <a:pt x="80" y="7"/>
                        <a:pt x="79" y="7"/>
                      </a:cubicBezTo>
                      <a:cubicBezTo>
                        <a:pt x="78" y="7"/>
                        <a:pt x="76" y="6"/>
                        <a:pt x="75" y="6"/>
                      </a:cubicBezTo>
                      <a:cubicBezTo>
                        <a:pt x="68" y="7"/>
                        <a:pt x="61" y="7"/>
                        <a:pt x="54" y="9"/>
                      </a:cubicBezTo>
                      <a:cubicBezTo>
                        <a:pt x="47" y="11"/>
                        <a:pt x="39" y="12"/>
                        <a:pt x="32" y="13"/>
                      </a:cubicBezTo>
                      <a:cubicBezTo>
                        <a:pt x="32" y="13"/>
                        <a:pt x="32" y="13"/>
                        <a:pt x="31" y="12"/>
                      </a:cubicBezTo>
                      <a:cubicBezTo>
                        <a:pt x="37" y="10"/>
                        <a:pt x="43" y="8"/>
                        <a:pt x="49" y="6"/>
                      </a:cubicBezTo>
                      <a:cubicBezTo>
                        <a:pt x="39" y="7"/>
                        <a:pt x="29" y="12"/>
                        <a:pt x="20" y="14"/>
                      </a:cubicBezTo>
                      <a:cubicBezTo>
                        <a:pt x="27" y="10"/>
                        <a:pt x="35" y="7"/>
                        <a:pt x="44" y="5"/>
                      </a:cubicBezTo>
                      <a:cubicBezTo>
                        <a:pt x="52" y="3"/>
                        <a:pt x="61" y="4"/>
                        <a:pt x="70" y="4"/>
                      </a:cubicBezTo>
                      <a:cubicBezTo>
                        <a:pt x="67" y="3"/>
                        <a:pt x="65" y="3"/>
                        <a:pt x="63" y="2"/>
                      </a:cubicBezTo>
                      <a:cubicBezTo>
                        <a:pt x="53" y="0"/>
                        <a:pt x="44" y="0"/>
                        <a:pt x="34" y="2"/>
                      </a:cubicBezTo>
                      <a:cubicBezTo>
                        <a:pt x="30" y="3"/>
                        <a:pt x="26" y="5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moveTo>
                        <a:pt x="26" y="55"/>
                      </a:moveTo>
                      <a:cubicBezTo>
                        <a:pt x="36" y="51"/>
                        <a:pt x="45" y="56"/>
                        <a:pt x="54" y="55"/>
                      </a:cubicBezTo>
                      <a:cubicBezTo>
                        <a:pt x="45" y="58"/>
                        <a:pt x="36" y="57"/>
                        <a:pt x="26" y="55"/>
                      </a:cubicBezTo>
                      <a:moveTo>
                        <a:pt x="52" y="62"/>
                      </a:moveTo>
                      <a:cubicBezTo>
                        <a:pt x="61" y="61"/>
                        <a:pt x="69" y="60"/>
                        <a:pt x="78" y="59"/>
                      </a:cubicBezTo>
                      <a:cubicBezTo>
                        <a:pt x="74" y="62"/>
                        <a:pt x="58" y="64"/>
                        <a:pt x="52" y="62"/>
                      </a:cubicBezTo>
                      <a:moveTo>
                        <a:pt x="74" y="37"/>
                      </a:moveTo>
                      <a:cubicBezTo>
                        <a:pt x="74" y="37"/>
                        <a:pt x="74" y="38"/>
                        <a:pt x="74" y="38"/>
                      </a:cubicBezTo>
                      <a:cubicBezTo>
                        <a:pt x="70" y="39"/>
                        <a:pt x="65" y="39"/>
                        <a:pt x="61" y="39"/>
                      </a:cubicBezTo>
                      <a:cubicBezTo>
                        <a:pt x="61" y="39"/>
                        <a:pt x="61" y="38"/>
                        <a:pt x="61" y="38"/>
                      </a:cubicBezTo>
                      <a:cubicBezTo>
                        <a:pt x="65" y="38"/>
                        <a:pt x="69" y="37"/>
                        <a:pt x="74" y="37"/>
                      </a:cubicBezTo>
                      <a:moveTo>
                        <a:pt x="62" y="15"/>
                      </a:move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58" y="17"/>
                        <a:pt x="54" y="18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4" y="17"/>
                        <a:pt x="58" y="16"/>
                        <a:pt x="62" y="15"/>
                      </a:cubicBezTo>
                      <a:moveTo>
                        <a:pt x="37" y="61"/>
                      </a:moveTo>
                      <a:cubicBezTo>
                        <a:pt x="37" y="60"/>
                        <a:pt x="37" y="60"/>
                        <a:pt x="37" y="59"/>
                      </a:cubicBezTo>
                      <a:cubicBezTo>
                        <a:pt x="42" y="60"/>
                        <a:pt x="46" y="60"/>
                        <a:pt x="51" y="60"/>
                      </a:cubicBezTo>
                      <a:cubicBezTo>
                        <a:pt x="50" y="61"/>
                        <a:pt x="50" y="61"/>
                        <a:pt x="50" y="61"/>
                      </a:cubicBezTo>
                      <a:cubicBezTo>
                        <a:pt x="46" y="61"/>
                        <a:pt x="42" y="61"/>
                        <a:pt x="37" y="61"/>
                      </a:cubicBezTo>
                      <a:moveTo>
                        <a:pt x="48" y="46"/>
                      </a:moveTo>
                      <a:cubicBezTo>
                        <a:pt x="48" y="46"/>
                        <a:pt x="48" y="45"/>
                        <a:pt x="48" y="45"/>
                      </a:cubicBezTo>
                      <a:cubicBezTo>
                        <a:pt x="50" y="44"/>
                        <a:pt x="53" y="44"/>
                        <a:pt x="56" y="43"/>
                      </a:cubicBezTo>
                      <a:cubicBezTo>
                        <a:pt x="56" y="44"/>
                        <a:pt x="56" y="44"/>
                        <a:pt x="56" y="45"/>
                      </a:cubicBezTo>
                      <a:cubicBezTo>
                        <a:pt x="54" y="45"/>
                        <a:pt x="51" y="46"/>
                        <a:pt x="48" y="46"/>
                      </a:cubicBezTo>
                      <a:moveTo>
                        <a:pt x="64" y="26"/>
                      </a:moveTo>
                      <a:cubicBezTo>
                        <a:pt x="60" y="26"/>
                        <a:pt x="57" y="27"/>
                        <a:pt x="54" y="28"/>
                      </a:cubicBezTo>
                      <a:cubicBezTo>
                        <a:pt x="56" y="25"/>
                        <a:pt x="59" y="25"/>
                        <a:pt x="64" y="26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95" y="978"/>
                  <a:ext cx="19" cy="21"/>
                </a:xfrm>
                <a:custGeom>
                  <a:avLst/>
                  <a:gdLst>
                    <a:gd name="T0" fmla="*/ 22 w 26"/>
                    <a:gd name="T1" fmla="*/ 24 h 28"/>
                    <a:gd name="T2" fmla="*/ 24 w 26"/>
                    <a:gd name="T3" fmla="*/ 22 h 28"/>
                    <a:gd name="T4" fmla="*/ 24 w 26"/>
                    <a:gd name="T5" fmla="*/ 18 h 28"/>
                    <a:gd name="T6" fmla="*/ 25 w 26"/>
                    <a:gd name="T7" fmla="*/ 17 h 28"/>
                    <a:gd name="T8" fmla="*/ 23 w 26"/>
                    <a:gd name="T9" fmla="*/ 11 h 28"/>
                    <a:gd name="T10" fmla="*/ 24 w 26"/>
                    <a:gd name="T11" fmla="*/ 11 h 28"/>
                    <a:gd name="T12" fmla="*/ 19 w 26"/>
                    <a:gd name="T13" fmla="*/ 6 h 28"/>
                    <a:gd name="T14" fmla="*/ 13 w 26"/>
                    <a:gd name="T15" fmla="*/ 1 h 28"/>
                    <a:gd name="T16" fmla="*/ 3 w 26"/>
                    <a:gd name="T17" fmla="*/ 3 h 28"/>
                    <a:gd name="T18" fmla="*/ 1 w 26"/>
                    <a:gd name="T19" fmla="*/ 7 h 28"/>
                    <a:gd name="T20" fmla="*/ 2 w 26"/>
                    <a:gd name="T21" fmla="*/ 7 h 28"/>
                    <a:gd name="T22" fmla="*/ 0 w 26"/>
                    <a:gd name="T23" fmla="*/ 9 h 28"/>
                    <a:gd name="T24" fmla="*/ 1 w 26"/>
                    <a:gd name="T25" fmla="*/ 12 h 28"/>
                    <a:gd name="T26" fmla="*/ 2 w 26"/>
                    <a:gd name="T27" fmla="*/ 16 h 28"/>
                    <a:gd name="T28" fmla="*/ 1 w 26"/>
                    <a:gd name="T29" fmla="*/ 17 h 28"/>
                    <a:gd name="T30" fmla="*/ 2 w 26"/>
                    <a:gd name="T31" fmla="*/ 19 h 28"/>
                    <a:gd name="T32" fmla="*/ 7 w 26"/>
                    <a:gd name="T33" fmla="*/ 27 h 28"/>
                    <a:gd name="T34" fmla="*/ 8 w 26"/>
                    <a:gd name="T35" fmla="*/ 26 h 28"/>
                    <a:gd name="T36" fmla="*/ 10 w 26"/>
                    <a:gd name="T37" fmla="*/ 26 h 28"/>
                    <a:gd name="T38" fmla="*/ 13 w 26"/>
                    <a:gd name="T39" fmla="*/ 28 h 28"/>
                    <a:gd name="T40" fmla="*/ 12 w 26"/>
                    <a:gd name="T41" fmla="*/ 27 h 28"/>
                    <a:gd name="T42" fmla="*/ 20 w 26"/>
                    <a:gd name="T43" fmla="*/ 27 h 28"/>
                    <a:gd name="T44" fmla="*/ 22 w 26"/>
                    <a:gd name="T45" fmla="*/ 2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" h="28">
                      <a:moveTo>
                        <a:pt x="22" y="24"/>
                      </a:moveTo>
                      <a:cubicBezTo>
                        <a:pt x="23" y="22"/>
                        <a:pt x="23" y="24"/>
                        <a:pt x="24" y="22"/>
                      </a:cubicBezTo>
                      <a:cubicBezTo>
                        <a:pt x="25" y="22"/>
                        <a:pt x="22" y="21"/>
                        <a:pt x="24" y="18"/>
                      </a:cubicBezTo>
                      <a:cubicBezTo>
                        <a:pt x="24" y="18"/>
                        <a:pt x="26" y="18"/>
                        <a:pt x="25" y="17"/>
                      </a:cubicBezTo>
                      <a:cubicBezTo>
                        <a:pt x="23" y="15"/>
                        <a:pt x="24" y="13"/>
                        <a:pt x="23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3" y="9"/>
                        <a:pt x="20" y="8"/>
                        <a:pt x="19" y="6"/>
                      </a:cubicBezTo>
                      <a:cubicBezTo>
                        <a:pt x="22" y="5"/>
                        <a:pt x="13" y="2"/>
                        <a:pt x="13" y="1"/>
                      </a:cubicBezTo>
                      <a:cubicBezTo>
                        <a:pt x="10" y="0"/>
                        <a:pt x="6" y="0"/>
                        <a:pt x="3" y="3"/>
                      </a:cubicBezTo>
                      <a:cubicBezTo>
                        <a:pt x="1" y="4"/>
                        <a:pt x="2" y="5"/>
                        <a:pt x="1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2" y="9"/>
                        <a:pt x="0" y="9"/>
                      </a:cubicBezTo>
                      <a:cubicBezTo>
                        <a:pt x="1" y="10"/>
                        <a:pt x="2" y="11"/>
                        <a:pt x="1" y="12"/>
                      </a:cubicBezTo>
                      <a:cubicBezTo>
                        <a:pt x="0" y="14"/>
                        <a:pt x="0" y="16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4" y="22"/>
                        <a:pt x="7" y="27"/>
                        <a:pt x="7" y="27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10" y="26"/>
                      </a:cubicBezTo>
                      <a:cubicBezTo>
                        <a:pt x="12" y="26"/>
                        <a:pt x="12" y="27"/>
                        <a:pt x="13" y="28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4" y="27"/>
                        <a:pt x="18" y="27"/>
                        <a:pt x="20" y="27"/>
                      </a:cubicBezTo>
                      <a:cubicBezTo>
                        <a:pt x="20" y="27"/>
                        <a:pt x="21" y="26"/>
                        <a:pt x="22" y="2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87" y="910"/>
                  <a:ext cx="73" cy="59"/>
                </a:xfrm>
                <a:custGeom>
                  <a:avLst/>
                  <a:gdLst>
                    <a:gd name="T0" fmla="*/ 1 w 97"/>
                    <a:gd name="T1" fmla="*/ 60 h 79"/>
                    <a:gd name="T2" fmla="*/ 1 w 97"/>
                    <a:gd name="T3" fmla="*/ 49 h 79"/>
                    <a:gd name="T4" fmla="*/ 3 w 97"/>
                    <a:gd name="T5" fmla="*/ 41 h 79"/>
                    <a:gd name="T6" fmla="*/ 35 w 97"/>
                    <a:gd name="T7" fmla="*/ 8 h 79"/>
                    <a:gd name="T8" fmla="*/ 60 w 97"/>
                    <a:gd name="T9" fmla="*/ 1 h 79"/>
                    <a:gd name="T10" fmla="*/ 87 w 97"/>
                    <a:gd name="T11" fmla="*/ 9 h 79"/>
                    <a:gd name="T12" fmla="*/ 93 w 97"/>
                    <a:gd name="T13" fmla="*/ 16 h 79"/>
                    <a:gd name="T14" fmla="*/ 95 w 97"/>
                    <a:gd name="T15" fmla="*/ 34 h 79"/>
                    <a:gd name="T16" fmla="*/ 78 w 97"/>
                    <a:gd name="T17" fmla="*/ 59 h 79"/>
                    <a:gd name="T18" fmla="*/ 56 w 97"/>
                    <a:gd name="T19" fmla="*/ 73 h 79"/>
                    <a:gd name="T20" fmla="*/ 25 w 97"/>
                    <a:gd name="T21" fmla="*/ 75 h 79"/>
                    <a:gd name="T22" fmla="*/ 2 w 97"/>
                    <a:gd name="T23" fmla="*/ 64 h 79"/>
                    <a:gd name="T24" fmla="*/ 1 w 97"/>
                    <a:gd name="T25" fmla="*/ 6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" h="79">
                      <a:moveTo>
                        <a:pt x="1" y="60"/>
                      </a:moveTo>
                      <a:cubicBezTo>
                        <a:pt x="1" y="56"/>
                        <a:pt x="1" y="53"/>
                        <a:pt x="1" y="49"/>
                      </a:cubicBezTo>
                      <a:cubicBezTo>
                        <a:pt x="2" y="46"/>
                        <a:pt x="2" y="43"/>
                        <a:pt x="3" y="41"/>
                      </a:cubicBezTo>
                      <a:cubicBezTo>
                        <a:pt x="9" y="25"/>
                        <a:pt x="20" y="15"/>
                        <a:pt x="35" y="8"/>
                      </a:cubicBezTo>
                      <a:cubicBezTo>
                        <a:pt x="43" y="4"/>
                        <a:pt x="52" y="3"/>
                        <a:pt x="60" y="1"/>
                      </a:cubicBezTo>
                      <a:cubicBezTo>
                        <a:pt x="70" y="0"/>
                        <a:pt x="78" y="2"/>
                        <a:pt x="87" y="9"/>
                      </a:cubicBezTo>
                      <a:cubicBezTo>
                        <a:pt x="88" y="10"/>
                        <a:pt x="91" y="13"/>
                        <a:pt x="93" y="16"/>
                      </a:cubicBezTo>
                      <a:cubicBezTo>
                        <a:pt x="96" y="22"/>
                        <a:pt x="97" y="28"/>
                        <a:pt x="95" y="34"/>
                      </a:cubicBezTo>
                      <a:cubicBezTo>
                        <a:pt x="91" y="44"/>
                        <a:pt x="86" y="52"/>
                        <a:pt x="78" y="59"/>
                      </a:cubicBezTo>
                      <a:cubicBezTo>
                        <a:pt x="71" y="65"/>
                        <a:pt x="64" y="69"/>
                        <a:pt x="56" y="73"/>
                      </a:cubicBezTo>
                      <a:cubicBezTo>
                        <a:pt x="46" y="78"/>
                        <a:pt x="36" y="79"/>
                        <a:pt x="25" y="75"/>
                      </a:cubicBezTo>
                      <a:cubicBezTo>
                        <a:pt x="16" y="73"/>
                        <a:pt x="9" y="68"/>
                        <a:pt x="2" y="64"/>
                      </a:cubicBezTo>
                      <a:cubicBezTo>
                        <a:pt x="0" y="63"/>
                        <a:pt x="1" y="61"/>
                        <a:pt x="1" y="6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31" y="956"/>
                  <a:ext cx="64" cy="60"/>
                </a:xfrm>
                <a:custGeom>
                  <a:avLst/>
                  <a:gdLst>
                    <a:gd name="T0" fmla="*/ 8 w 84"/>
                    <a:gd name="T1" fmla="*/ 75 h 81"/>
                    <a:gd name="T2" fmla="*/ 3 w 84"/>
                    <a:gd name="T3" fmla="*/ 81 h 81"/>
                    <a:gd name="T4" fmla="*/ 3 w 84"/>
                    <a:gd name="T5" fmla="*/ 71 h 81"/>
                    <a:gd name="T6" fmla="*/ 15 w 84"/>
                    <a:gd name="T7" fmla="*/ 55 h 81"/>
                    <a:gd name="T8" fmla="*/ 49 w 84"/>
                    <a:gd name="T9" fmla="*/ 19 h 81"/>
                    <a:gd name="T10" fmla="*/ 71 w 84"/>
                    <a:gd name="T11" fmla="*/ 3 h 81"/>
                    <a:gd name="T12" fmla="*/ 79 w 84"/>
                    <a:gd name="T13" fmla="*/ 0 h 81"/>
                    <a:gd name="T14" fmla="*/ 84 w 84"/>
                    <a:gd name="T15" fmla="*/ 3 h 81"/>
                    <a:gd name="T16" fmla="*/ 81 w 84"/>
                    <a:gd name="T17" fmla="*/ 5 h 81"/>
                    <a:gd name="T18" fmla="*/ 71 w 84"/>
                    <a:gd name="T19" fmla="*/ 13 h 81"/>
                    <a:gd name="T20" fmla="*/ 64 w 84"/>
                    <a:gd name="T21" fmla="*/ 18 h 81"/>
                    <a:gd name="T22" fmla="*/ 37 w 84"/>
                    <a:gd name="T23" fmla="*/ 42 h 81"/>
                    <a:gd name="T24" fmla="*/ 8 w 84"/>
                    <a:gd name="T25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81">
                      <a:moveTo>
                        <a:pt x="8" y="75"/>
                      </a:moveTo>
                      <a:cubicBezTo>
                        <a:pt x="6" y="77"/>
                        <a:pt x="5" y="79"/>
                        <a:pt x="3" y="81"/>
                      </a:cubicBezTo>
                      <a:cubicBezTo>
                        <a:pt x="0" y="77"/>
                        <a:pt x="1" y="74"/>
                        <a:pt x="3" y="71"/>
                      </a:cubicBezTo>
                      <a:cubicBezTo>
                        <a:pt x="6" y="65"/>
                        <a:pt x="10" y="60"/>
                        <a:pt x="15" y="55"/>
                      </a:cubicBezTo>
                      <a:cubicBezTo>
                        <a:pt x="26" y="43"/>
                        <a:pt x="38" y="31"/>
                        <a:pt x="49" y="19"/>
                      </a:cubicBezTo>
                      <a:cubicBezTo>
                        <a:pt x="55" y="13"/>
                        <a:pt x="63" y="8"/>
                        <a:pt x="71" y="3"/>
                      </a:cubicBezTo>
                      <a:cubicBezTo>
                        <a:pt x="73" y="2"/>
                        <a:pt x="76" y="1"/>
                        <a:pt x="79" y="0"/>
                      </a:cubicBezTo>
                      <a:cubicBezTo>
                        <a:pt x="81" y="0"/>
                        <a:pt x="83" y="0"/>
                        <a:pt x="84" y="3"/>
                      </a:cubicBezTo>
                      <a:cubicBezTo>
                        <a:pt x="83" y="4"/>
                        <a:pt x="82" y="5"/>
                        <a:pt x="81" y="5"/>
                      </a:cubicBezTo>
                      <a:cubicBezTo>
                        <a:pt x="78" y="8"/>
                        <a:pt x="75" y="10"/>
                        <a:pt x="71" y="13"/>
                      </a:cubicBezTo>
                      <a:cubicBezTo>
                        <a:pt x="69" y="15"/>
                        <a:pt x="67" y="16"/>
                        <a:pt x="64" y="18"/>
                      </a:cubicBezTo>
                      <a:cubicBezTo>
                        <a:pt x="55" y="26"/>
                        <a:pt x="45" y="33"/>
                        <a:pt x="37" y="42"/>
                      </a:cubicBezTo>
                      <a:cubicBezTo>
                        <a:pt x="26" y="52"/>
                        <a:pt x="18" y="64"/>
                        <a:pt x="8" y="7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589" y="915"/>
                  <a:ext cx="60" cy="53"/>
                </a:xfrm>
                <a:custGeom>
                  <a:avLst/>
                  <a:gdLst>
                    <a:gd name="T0" fmla="*/ 22 w 80"/>
                    <a:gd name="T1" fmla="*/ 13 h 70"/>
                    <a:gd name="T2" fmla="*/ 2 w 80"/>
                    <a:gd name="T3" fmla="*/ 36 h 70"/>
                    <a:gd name="T4" fmla="*/ 5 w 80"/>
                    <a:gd name="T5" fmla="*/ 34 h 70"/>
                    <a:gd name="T6" fmla="*/ 0 w 80"/>
                    <a:gd name="T7" fmla="*/ 42 h 70"/>
                    <a:gd name="T8" fmla="*/ 4 w 80"/>
                    <a:gd name="T9" fmla="*/ 46 h 70"/>
                    <a:gd name="T10" fmla="*/ 3 w 80"/>
                    <a:gd name="T11" fmla="*/ 47 h 70"/>
                    <a:gd name="T12" fmla="*/ 3 w 80"/>
                    <a:gd name="T13" fmla="*/ 56 h 70"/>
                    <a:gd name="T14" fmla="*/ 14 w 80"/>
                    <a:gd name="T15" fmla="*/ 63 h 70"/>
                    <a:gd name="T16" fmla="*/ 28 w 80"/>
                    <a:gd name="T17" fmla="*/ 67 h 70"/>
                    <a:gd name="T18" fmla="*/ 53 w 80"/>
                    <a:gd name="T19" fmla="*/ 59 h 70"/>
                    <a:gd name="T20" fmla="*/ 46 w 80"/>
                    <a:gd name="T21" fmla="*/ 66 h 70"/>
                    <a:gd name="T22" fmla="*/ 68 w 80"/>
                    <a:gd name="T23" fmla="*/ 50 h 70"/>
                    <a:gd name="T24" fmla="*/ 65 w 80"/>
                    <a:gd name="T25" fmla="*/ 47 h 70"/>
                    <a:gd name="T26" fmla="*/ 66 w 80"/>
                    <a:gd name="T27" fmla="*/ 44 h 70"/>
                    <a:gd name="T28" fmla="*/ 59 w 80"/>
                    <a:gd name="T29" fmla="*/ 45 h 70"/>
                    <a:gd name="T30" fmla="*/ 57 w 80"/>
                    <a:gd name="T31" fmla="*/ 45 h 70"/>
                    <a:gd name="T32" fmla="*/ 63 w 80"/>
                    <a:gd name="T33" fmla="*/ 40 h 70"/>
                    <a:gd name="T34" fmla="*/ 50 w 80"/>
                    <a:gd name="T35" fmla="*/ 43 h 70"/>
                    <a:gd name="T36" fmla="*/ 74 w 80"/>
                    <a:gd name="T37" fmla="*/ 22 h 70"/>
                    <a:gd name="T38" fmla="*/ 70 w 80"/>
                    <a:gd name="T39" fmla="*/ 25 h 70"/>
                    <a:gd name="T40" fmla="*/ 60 w 80"/>
                    <a:gd name="T41" fmla="*/ 26 h 70"/>
                    <a:gd name="T42" fmla="*/ 68 w 80"/>
                    <a:gd name="T43" fmla="*/ 19 h 70"/>
                    <a:gd name="T44" fmla="*/ 57 w 80"/>
                    <a:gd name="T45" fmla="*/ 23 h 70"/>
                    <a:gd name="T46" fmla="*/ 45 w 80"/>
                    <a:gd name="T47" fmla="*/ 28 h 70"/>
                    <a:gd name="T48" fmla="*/ 64 w 80"/>
                    <a:gd name="T49" fmla="*/ 14 h 70"/>
                    <a:gd name="T50" fmla="*/ 56 w 80"/>
                    <a:gd name="T51" fmla="*/ 15 h 70"/>
                    <a:gd name="T52" fmla="*/ 56 w 80"/>
                    <a:gd name="T53" fmla="*/ 10 h 70"/>
                    <a:gd name="T54" fmla="*/ 64 w 80"/>
                    <a:gd name="T55" fmla="*/ 6 h 70"/>
                    <a:gd name="T56" fmla="*/ 50 w 80"/>
                    <a:gd name="T57" fmla="*/ 9 h 70"/>
                    <a:gd name="T58" fmla="*/ 41 w 80"/>
                    <a:gd name="T59" fmla="*/ 11 h 70"/>
                    <a:gd name="T60" fmla="*/ 61 w 80"/>
                    <a:gd name="T61" fmla="*/ 0 h 70"/>
                    <a:gd name="T62" fmla="*/ 55 w 80"/>
                    <a:gd name="T63" fmla="*/ 1 h 70"/>
                    <a:gd name="T64" fmla="*/ 35 w 80"/>
                    <a:gd name="T65" fmla="*/ 13 h 70"/>
                    <a:gd name="T66" fmla="*/ 18 w 80"/>
                    <a:gd name="T67" fmla="*/ 23 h 70"/>
                    <a:gd name="T68" fmla="*/ 9 w 80"/>
                    <a:gd name="T69" fmla="*/ 29 h 70"/>
                    <a:gd name="T70" fmla="*/ 46 w 80"/>
                    <a:gd name="T71" fmla="*/ 2 h 70"/>
                    <a:gd name="T72" fmla="*/ 17 w 80"/>
                    <a:gd name="T73" fmla="*/ 14 h 70"/>
                    <a:gd name="T74" fmla="*/ 9 w 80"/>
                    <a:gd name="T75" fmla="*/ 23 h 70"/>
                    <a:gd name="T76" fmla="*/ 52 w 80"/>
                    <a:gd name="T77" fmla="*/ 49 h 70"/>
                    <a:gd name="T78" fmla="*/ 53 w 80"/>
                    <a:gd name="T79" fmla="*/ 56 h 70"/>
                    <a:gd name="T80" fmla="*/ 53 w 80"/>
                    <a:gd name="T81" fmla="*/ 56 h 70"/>
                    <a:gd name="T82" fmla="*/ 62 w 80"/>
                    <a:gd name="T83" fmla="*/ 29 h 70"/>
                    <a:gd name="T84" fmla="*/ 51 w 80"/>
                    <a:gd name="T85" fmla="*/ 33 h 70"/>
                    <a:gd name="T86" fmla="*/ 44 w 80"/>
                    <a:gd name="T87" fmla="*/ 14 h 70"/>
                    <a:gd name="T88" fmla="*/ 36 w 80"/>
                    <a:gd name="T89" fmla="*/ 22 h 70"/>
                    <a:gd name="T90" fmla="*/ 44 w 80"/>
                    <a:gd name="T91" fmla="*/ 14 h 70"/>
                    <a:gd name="T92" fmla="*/ 40 w 80"/>
                    <a:gd name="T93" fmla="*/ 59 h 70"/>
                    <a:gd name="T94" fmla="*/ 51 w 80"/>
                    <a:gd name="T95" fmla="*/ 56 h 70"/>
                    <a:gd name="T96" fmla="*/ 44 w 80"/>
                    <a:gd name="T97" fmla="*/ 45 h 70"/>
                    <a:gd name="T98" fmla="*/ 50 w 80"/>
                    <a:gd name="T99" fmla="*/ 39 h 70"/>
                    <a:gd name="T100" fmla="*/ 44 w 80"/>
                    <a:gd name="T101" fmla="*/ 45 h 70"/>
                    <a:gd name="T102" fmla="*/ 42 w 80"/>
                    <a:gd name="T103" fmla="*/ 2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0" h="70">
                      <a:moveTo>
                        <a:pt x="9" y="23"/>
                      </a:moveTo>
                      <a:cubicBezTo>
                        <a:pt x="13" y="19"/>
                        <a:pt x="17" y="15"/>
                        <a:pt x="22" y="13"/>
                      </a:cubicBezTo>
                      <a:cubicBezTo>
                        <a:pt x="18" y="16"/>
                        <a:pt x="14" y="20"/>
                        <a:pt x="10" y="24"/>
                      </a:cubicBezTo>
                      <a:cubicBezTo>
                        <a:pt x="5" y="29"/>
                        <a:pt x="5" y="29"/>
                        <a:pt x="2" y="36"/>
                      </a:cubicBezTo>
                      <a:cubicBezTo>
                        <a:pt x="3" y="35"/>
                        <a:pt x="4" y="34"/>
                        <a:pt x="5" y="34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4" y="35"/>
                        <a:pt x="3" y="36"/>
                        <a:pt x="2" y="37"/>
                      </a:cubicBezTo>
                      <a:cubicBezTo>
                        <a:pt x="0" y="38"/>
                        <a:pt x="0" y="40"/>
                        <a:pt x="0" y="42"/>
                      </a:cubicBezTo>
                      <a:cubicBezTo>
                        <a:pt x="0" y="44"/>
                        <a:pt x="0" y="46"/>
                        <a:pt x="1" y="48"/>
                      </a:cubicBezTo>
                      <a:cubicBezTo>
                        <a:pt x="2" y="47"/>
                        <a:pt x="3" y="47"/>
                        <a:pt x="4" y="4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0" y="49"/>
                        <a:pt x="1" y="51"/>
                        <a:pt x="1" y="54"/>
                      </a:cubicBezTo>
                      <a:cubicBezTo>
                        <a:pt x="2" y="54"/>
                        <a:pt x="2" y="55"/>
                        <a:pt x="3" y="56"/>
                      </a:cubicBezTo>
                      <a:cubicBezTo>
                        <a:pt x="3" y="56"/>
                        <a:pt x="4" y="56"/>
                        <a:pt x="5" y="57"/>
                      </a:cubicBezTo>
                      <a:cubicBezTo>
                        <a:pt x="8" y="59"/>
                        <a:pt x="11" y="61"/>
                        <a:pt x="14" y="63"/>
                      </a:cubicBezTo>
                      <a:cubicBezTo>
                        <a:pt x="16" y="64"/>
                        <a:pt x="18" y="65"/>
                        <a:pt x="21" y="65"/>
                      </a:cubicBezTo>
                      <a:cubicBezTo>
                        <a:pt x="21" y="67"/>
                        <a:pt x="25" y="68"/>
                        <a:pt x="28" y="67"/>
                      </a:cubicBezTo>
                      <a:cubicBezTo>
                        <a:pt x="36" y="65"/>
                        <a:pt x="43" y="62"/>
                        <a:pt x="51" y="60"/>
                      </a:cubicBezTo>
                      <a:cubicBezTo>
                        <a:pt x="51" y="59"/>
                        <a:pt x="52" y="59"/>
                        <a:pt x="53" y="59"/>
                      </a:cubicBezTo>
                      <a:cubicBezTo>
                        <a:pt x="47" y="64"/>
                        <a:pt x="40" y="66"/>
                        <a:pt x="34" y="69"/>
                      </a:cubicBezTo>
                      <a:cubicBezTo>
                        <a:pt x="38" y="70"/>
                        <a:pt x="42" y="68"/>
                        <a:pt x="46" y="66"/>
                      </a:cubicBezTo>
                      <a:cubicBezTo>
                        <a:pt x="52" y="62"/>
                        <a:pt x="57" y="58"/>
                        <a:pt x="63" y="54"/>
                      </a:cubicBezTo>
                      <a:cubicBezTo>
                        <a:pt x="65" y="52"/>
                        <a:pt x="66" y="51"/>
                        <a:pt x="68" y="50"/>
                      </a:cubicBezTo>
                      <a:cubicBezTo>
                        <a:pt x="74" y="47"/>
                        <a:pt x="76" y="41"/>
                        <a:pt x="80" y="36"/>
                      </a:cubicBezTo>
                      <a:cubicBezTo>
                        <a:pt x="75" y="40"/>
                        <a:pt x="70" y="44"/>
                        <a:pt x="65" y="47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65" y="46"/>
                        <a:pt x="66" y="45"/>
                        <a:pt x="66" y="44"/>
                      </a:cubicBezTo>
                      <a:cubicBezTo>
                        <a:pt x="62" y="49"/>
                        <a:pt x="57" y="51"/>
                        <a:pt x="52" y="52"/>
                      </a:cubicBezTo>
                      <a:cubicBezTo>
                        <a:pt x="53" y="49"/>
                        <a:pt x="56" y="46"/>
                        <a:pt x="59" y="45"/>
                      </a:cubicBezTo>
                      <a:cubicBezTo>
                        <a:pt x="61" y="45"/>
                        <a:pt x="62" y="44"/>
                        <a:pt x="64" y="43"/>
                      </a:cubicBezTo>
                      <a:cubicBezTo>
                        <a:pt x="62" y="43"/>
                        <a:pt x="59" y="44"/>
                        <a:pt x="57" y="45"/>
                      </a:cubicBezTo>
                      <a:cubicBezTo>
                        <a:pt x="57" y="44"/>
                        <a:pt x="57" y="44"/>
                        <a:pt x="57" y="44"/>
                      </a:cubicBezTo>
                      <a:cubicBezTo>
                        <a:pt x="59" y="43"/>
                        <a:pt x="61" y="41"/>
                        <a:pt x="63" y="40"/>
                      </a:cubicBezTo>
                      <a:cubicBezTo>
                        <a:pt x="67" y="38"/>
                        <a:pt x="70" y="35"/>
                        <a:pt x="71" y="31"/>
                      </a:cubicBezTo>
                      <a:cubicBezTo>
                        <a:pt x="66" y="38"/>
                        <a:pt x="58" y="40"/>
                        <a:pt x="50" y="43"/>
                      </a:cubicBezTo>
                      <a:cubicBezTo>
                        <a:pt x="54" y="40"/>
                        <a:pt x="58" y="36"/>
                        <a:pt x="63" y="33"/>
                      </a:cubicBezTo>
                      <a:cubicBezTo>
                        <a:pt x="67" y="30"/>
                        <a:pt x="72" y="27"/>
                        <a:pt x="74" y="22"/>
                      </a:cubicBezTo>
                      <a:cubicBezTo>
                        <a:pt x="71" y="28"/>
                        <a:pt x="64" y="30"/>
                        <a:pt x="58" y="34"/>
                      </a:cubicBezTo>
                      <a:cubicBezTo>
                        <a:pt x="62" y="31"/>
                        <a:pt x="64" y="26"/>
                        <a:pt x="70" y="25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7" y="25"/>
                        <a:pt x="64" y="26"/>
                        <a:pt x="60" y="26"/>
                      </a:cubicBezTo>
                      <a:cubicBezTo>
                        <a:pt x="64" y="22"/>
                        <a:pt x="68" y="20"/>
                        <a:pt x="73" y="19"/>
                      </a:cubicBezTo>
                      <a:cubicBezTo>
                        <a:pt x="71" y="19"/>
                        <a:pt x="70" y="19"/>
                        <a:pt x="68" y="19"/>
                      </a:cubicBezTo>
                      <a:cubicBezTo>
                        <a:pt x="68" y="19"/>
                        <a:pt x="68" y="18"/>
                        <a:pt x="69" y="17"/>
                      </a:cubicBezTo>
                      <a:cubicBezTo>
                        <a:pt x="66" y="20"/>
                        <a:pt x="61" y="22"/>
                        <a:pt x="57" y="23"/>
                      </a:cubicBezTo>
                      <a:cubicBezTo>
                        <a:pt x="53" y="25"/>
                        <a:pt x="49" y="27"/>
                        <a:pt x="46" y="29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8" y="25"/>
                        <a:pt x="51" y="22"/>
                        <a:pt x="54" y="20"/>
                      </a:cubicBezTo>
                      <a:cubicBezTo>
                        <a:pt x="57" y="18"/>
                        <a:pt x="61" y="16"/>
                        <a:pt x="64" y="14"/>
                      </a:cubicBezTo>
                      <a:cubicBezTo>
                        <a:pt x="58" y="14"/>
                        <a:pt x="53" y="17"/>
                        <a:pt x="47" y="21"/>
                      </a:cubicBezTo>
                      <a:cubicBezTo>
                        <a:pt x="48" y="18"/>
                        <a:pt x="48" y="18"/>
                        <a:pt x="56" y="15"/>
                      </a:cubicBezTo>
                      <a:cubicBezTo>
                        <a:pt x="54" y="14"/>
                        <a:pt x="54" y="14"/>
                        <a:pt x="47" y="16"/>
                      </a:cubicBezTo>
                      <a:cubicBezTo>
                        <a:pt x="49" y="13"/>
                        <a:pt x="53" y="12"/>
                        <a:pt x="56" y="10"/>
                      </a:cubicBezTo>
                      <a:cubicBezTo>
                        <a:pt x="59" y="8"/>
                        <a:pt x="63" y="7"/>
                        <a:pt x="66" y="5"/>
                      </a:cubicBezTo>
                      <a:cubicBezTo>
                        <a:pt x="65" y="5"/>
                        <a:pt x="64" y="5"/>
                        <a:pt x="64" y="6"/>
                      </a:cubicBezTo>
                      <a:cubicBezTo>
                        <a:pt x="60" y="7"/>
                        <a:pt x="57" y="8"/>
                        <a:pt x="54" y="9"/>
                      </a:cubicBezTo>
                      <a:cubicBezTo>
                        <a:pt x="53" y="9"/>
                        <a:pt x="51" y="9"/>
                        <a:pt x="50" y="9"/>
                      </a:cubicBezTo>
                      <a:cubicBezTo>
                        <a:pt x="48" y="10"/>
                        <a:pt x="46" y="10"/>
                        <a:pt x="43" y="10"/>
                      </a:cubicBezTo>
                      <a:cubicBezTo>
                        <a:pt x="43" y="11"/>
                        <a:pt x="42" y="11"/>
                        <a:pt x="41" y="11"/>
                      </a:cubicBezTo>
                      <a:cubicBezTo>
                        <a:pt x="47" y="6"/>
                        <a:pt x="54" y="2"/>
                        <a:pt x="62" y="1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0"/>
                        <a:pt x="59" y="0"/>
                        <a:pt x="58" y="1"/>
                      </a:cubicBezTo>
                      <a:cubicBezTo>
                        <a:pt x="57" y="1"/>
                        <a:pt x="56" y="1"/>
                        <a:pt x="55" y="1"/>
                      </a:cubicBezTo>
                      <a:cubicBezTo>
                        <a:pt x="54" y="2"/>
                        <a:pt x="53" y="2"/>
                        <a:pt x="52" y="3"/>
                      </a:cubicBezTo>
                      <a:cubicBezTo>
                        <a:pt x="46" y="6"/>
                        <a:pt x="40" y="8"/>
                        <a:pt x="35" y="13"/>
                      </a:cubicBezTo>
                      <a:cubicBezTo>
                        <a:pt x="30" y="17"/>
                        <a:pt x="24" y="20"/>
                        <a:pt x="19" y="24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22" y="19"/>
                        <a:pt x="26" y="16"/>
                        <a:pt x="30" y="12"/>
                      </a:cubicBezTo>
                      <a:cubicBezTo>
                        <a:pt x="22" y="16"/>
                        <a:pt x="16" y="23"/>
                        <a:pt x="9" y="29"/>
                      </a:cubicBezTo>
                      <a:cubicBezTo>
                        <a:pt x="14" y="23"/>
                        <a:pt x="20" y="18"/>
                        <a:pt x="26" y="13"/>
                      </a:cubicBezTo>
                      <a:cubicBezTo>
                        <a:pt x="32" y="8"/>
                        <a:pt x="39" y="5"/>
                        <a:pt x="46" y="2"/>
                      </a:cubicBezTo>
                      <a:cubicBezTo>
                        <a:pt x="44" y="3"/>
                        <a:pt x="42" y="3"/>
                        <a:pt x="40" y="4"/>
                      </a:cubicBezTo>
                      <a:cubicBezTo>
                        <a:pt x="32" y="6"/>
                        <a:pt x="24" y="9"/>
                        <a:pt x="17" y="14"/>
                      </a:cubicBezTo>
                      <a:cubicBezTo>
                        <a:pt x="13" y="16"/>
                        <a:pt x="11" y="19"/>
                        <a:pt x="8" y="22"/>
                      </a:cubicBezTo>
                      <a:cubicBezTo>
                        <a:pt x="9" y="23"/>
                        <a:pt x="9" y="23"/>
                        <a:pt x="9" y="23"/>
                      </a:cubicBezTo>
                      <a:moveTo>
                        <a:pt x="29" y="60"/>
                      </a:moveTo>
                      <a:cubicBezTo>
                        <a:pt x="36" y="53"/>
                        <a:pt x="45" y="53"/>
                        <a:pt x="52" y="49"/>
                      </a:cubicBezTo>
                      <a:cubicBezTo>
                        <a:pt x="45" y="55"/>
                        <a:pt x="38" y="58"/>
                        <a:pt x="29" y="60"/>
                      </a:cubicBezTo>
                      <a:moveTo>
                        <a:pt x="53" y="56"/>
                      </a:moveTo>
                      <a:cubicBezTo>
                        <a:pt x="59" y="52"/>
                        <a:pt x="66" y="48"/>
                        <a:pt x="73" y="44"/>
                      </a:cubicBezTo>
                      <a:cubicBezTo>
                        <a:pt x="70" y="48"/>
                        <a:pt x="58" y="55"/>
                        <a:pt x="53" y="56"/>
                      </a:cubicBezTo>
                      <a:moveTo>
                        <a:pt x="61" y="28"/>
                      </a:moveTo>
                      <a:cubicBezTo>
                        <a:pt x="62" y="28"/>
                        <a:pt x="62" y="28"/>
                        <a:pt x="62" y="29"/>
                      </a:cubicBezTo>
                      <a:cubicBezTo>
                        <a:pt x="59" y="31"/>
                        <a:pt x="55" y="33"/>
                        <a:pt x="52" y="34"/>
                      </a:cubicBez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55" y="31"/>
                        <a:pt x="58" y="29"/>
                        <a:pt x="61" y="28"/>
                      </a:cubicBezTo>
                      <a:moveTo>
                        <a:pt x="44" y="14"/>
                      </a:move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2" y="17"/>
                        <a:pt x="39" y="19"/>
                        <a:pt x="36" y="22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8" y="19"/>
                        <a:pt x="41" y="16"/>
                        <a:pt x="44" y="14"/>
                      </a:cubicBezTo>
                      <a:moveTo>
                        <a:pt x="40" y="60"/>
                      </a:move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4" y="58"/>
                        <a:pt x="47" y="56"/>
                        <a:pt x="51" y="55"/>
                      </a:cubicBezTo>
                      <a:cubicBezTo>
                        <a:pt x="51" y="56"/>
                        <a:pt x="51" y="56"/>
                        <a:pt x="51" y="56"/>
                      </a:cubicBezTo>
                      <a:cubicBezTo>
                        <a:pt x="48" y="57"/>
                        <a:pt x="44" y="59"/>
                        <a:pt x="40" y="60"/>
                      </a:cubicBezTo>
                      <a:moveTo>
                        <a:pt x="44" y="45"/>
                      </a:moveTo>
                      <a:cubicBezTo>
                        <a:pt x="44" y="44"/>
                        <a:pt x="43" y="44"/>
                        <a:pt x="43" y="43"/>
                      </a:cubicBezTo>
                      <a:cubicBezTo>
                        <a:pt x="45" y="42"/>
                        <a:pt x="47" y="41"/>
                        <a:pt x="50" y="39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48" y="42"/>
                        <a:pt x="46" y="43"/>
                        <a:pt x="44" y="45"/>
                      </a:cubicBezTo>
                      <a:moveTo>
                        <a:pt x="49" y="22"/>
                      </a:moveTo>
                      <a:cubicBezTo>
                        <a:pt x="47" y="24"/>
                        <a:pt x="44" y="26"/>
                        <a:pt x="42" y="28"/>
                      </a:cubicBezTo>
                      <a:cubicBezTo>
                        <a:pt x="43" y="25"/>
                        <a:pt x="45" y="23"/>
                        <a:pt x="49" y="22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38" y="914"/>
                  <a:ext cx="19" cy="18"/>
                </a:xfrm>
                <a:custGeom>
                  <a:avLst/>
                  <a:gdLst>
                    <a:gd name="T0" fmla="*/ 24 w 25"/>
                    <a:gd name="T1" fmla="*/ 16 h 23"/>
                    <a:gd name="T2" fmla="*/ 24 w 25"/>
                    <a:gd name="T3" fmla="*/ 13 h 23"/>
                    <a:gd name="T4" fmla="*/ 23 w 25"/>
                    <a:gd name="T5" fmla="*/ 10 h 23"/>
                    <a:gd name="T6" fmla="*/ 24 w 25"/>
                    <a:gd name="T7" fmla="*/ 8 h 23"/>
                    <a:gd name="T8" fmla="*/ 19 w 25"/>
                    <a:gd name="T9" fmla="*/ 4 h 23"/>
                    <a:gd name="T10" fmla="*/ 20 w 25"/>
                    <a:gd name="T11" fmla="*/ 4 h 23"/>
                    <a:gd name="T12" fmla="*/ 14 w 25"/>
                    <a:gd name="T13" fmla="*/ 2 h 23"/>
                    <a:gd name="T14" fmla="*/ 8 w 25"/>
                    <a:gd name="T15" fmla="*/ 0 h 23"/>
                    <a:gd name="T16" fmla="*/ 1 w 25"/>
                    <a:gd name="T17" fmla="*/ 5 h 23"/>
                    <a:gd name="T18" fmla="*/ 0 w 25"/>
                    <a:gd name="T19" fmla="*/ 9 h 23"/>
                    <a:gd name="T20" fmla="*/ 1 w 25"/>
                    <a:gd name="T21" fmla="*/ 9 h 23"/>
                    <a:gd name="T22" fmla="*/ 1 w 25"/>
                    <a:gd name="T23" fmla="*/ 11 h 23"/>
                    <a:gd name="T24" fmla="*/ 3 w 25"/>
                    <a:gd name="T25" fmla="*/ 13 h 23"/>
                    <a:gd name="T26" fmla="*/ 4 w 25"/>
                    <a:gd name="T27" fmla="*/ 16 h 23"/>
                    <a:gd name="T28" fmla="*/ 4 w 25"/>
                    <a:gd name="T29" fmla="*/ 17 h 23"/>
                    <a:gd name="T30" fmla="*/ 6 w 25"/>
                    <a:gd name="T31" fmla="*/ 18 h 23"/>
                    <a:gd name="T32" fmla="*/ 12 w 25"/>
                    <a:gd name="T33" fmla="*/ 23 h 23"/>
                    <a:gd name="T34" fmla="*/ 13 w 25"/>
                    <a:gd name="T35" fmla="*/ 22 h 23"/>
                    <a:gd name="T36" fmla="*/ 15 w 25"/>
                    <a:gd name="T37" fmla="*/ 21 h 23"/>
                    <a:gd name="T38" fmla="*/ 18 w 25"/>
                    <a:gd name="T39" fmla="*/ 22 h 23"/>
                    <a:gd name="T40" fmla="*/ 17 w 25"/>
                    <a:gd name="T41" fmla="*/ 21 h 23"/>
                    <a:gd name="T42" fmla="*/ 23 w 25"/>
                    <a:gd name="T43" fmla="*/ 18 h 23"/>
                    <a:gd name="T44" fmla="*/ 24 w 25"/>
                    <a:gd name="T45" fmla="*/ 1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3">
                      <a:moveTo>
                        <a:pt x="24" y="16"/>
                      </a:moveTo>
                      <a:cubicBezTo>
                        <a:pt x="24" y="13"/>
                        <a:pt x="24" y="15"/>
                        <a:pt x="24" y="13"/>
                      </a:cubicBezTo>
                      <a:cubicBezTo>
                        <a:pt x="25" y="13"/>
                        <a:pt x="23" y="13"/>
                        <a:pt x="23" y="10"/>
                      </a:cubicBezTo>
                      <a:cubicBezTo>
                        <a:pt x="23" y="10"/>
                        <a:pt x="24" y="9"/>
                        <a:pt x="24" y="8"/>
                      </a:cubicBezTo>
                      <a:cubicBezTo>
                        <a:pt x="22" y="7"/>
                        <a:pt x="21" y="5"/>
                        <a:pt x="19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19" y="3"/>
                        <a:pt x="16" y="3"/>
                        <a:pt x="14" y="2"/>
                      </a:cubicBezTo>
                      <a:cubicBezTo>
                        <a:pt x="17" y="0"/>
                        <a:pt x="9" y="1"/>
                        <a:pt x="8" y="0"/>
                      </a:cubicBezTo>
                      <a:cubicBezTo>
                        <a:pt x="6" y="0"/>
                        <a:pt x="2" y="2"/>
                        <a:pt x="1" y="5"/>
                      </a:cubicBezTo>
                      <a:cubicBezTo>
                        <a:pt x="0" y="6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2" y="10"/>
                        <a:pt x="1" y="11"/>
                      </a:cubicBezTo>
                      <a:cubicBezTo>
                        <a:pt x="2" y="11"/>
                        <a:pt x="3" y="12"/>
                        <a:pt x="3" y="13"/>
                      </a:cubicBezTo>
                      <a:cubicBezTo>
                        <a:pt x="2" y="15"/>
                        <a:pt x="3" y="16"/>
                        <a:pt x="4" y="16"/>
                      </a:cubicBezTo>
                      <a:cubicBezTo>
                        <a:pt x="5" y="17"/>
                        <a:pt x="4" y="17"/>
                        <a:pt x="4" y="17"/>
                      </a:cubicBezTo>
                      <a:cubicBezTo>
                        <a:pt x="5" y="17"/>
                        <a:pt x="5" y="18"/>
                        <a:pt x="6" y="18"/>
                      </a:cubicBezTo>
                      <a:cubicBezTo>
                        <a:pt x="8" y="20"/>
                        <a:pt x="12" y="23"/>
                        <a:pt x="12" y="23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4" y="22"/>
                        <a:pt x="15" y="21"/>
                      </a:cubicBezTo>
                      <a:cubicBezTo>
                        <a:pt x="16" y="21"/>
                        <a:pt x="17" y="22"/>
                        <a:pt x="18" y="22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0"/>
                        <a:pt x="21" y="19"/>
                        <a:pt x="23" y="18"/>
                      </a:cubicBezTo>
                      <a:cubicBezTo>
                        <a:pt x="23" y="18"/>
                        <a:pt x="23" y="17"/>
                        <a:pt x="24" y="1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59" y="1288"/>
                  <a:ext cx="163" cy="140"/>
                </a:xfrm>
                <a:custGeom>
                  <a:avLst/>
                  <a:gdLst>
                    <a:gd name="T0" fmla="*/ 24 w 217"/>
                    <a:gd name="T1" fmla="*/ 99 h 187"/>
                    <a:gd name="T2" fmla="*/ 106 w 217"/>
                    <a:gd name="T3" fmla="*/ 29 h 187"/>
                    <a:gd name="T4" fmla="*/ 105 w 217"/>
                    <a:gd name="T5" fmla="*/ 35 h 187"/>
                    <a:gd name="T6" fmla="*/ 174 w 217"/>
                    <a:gd name="T7" fmla="*/ 11 h 187"/>
                    <a:gd name="T8" fmla="*/ 213 w 217"/>
                    <a:gd name="T9" fmla="*/ 1 h 187"/>
                    <a:gd name="T10" fmla="*/ 167 w 217"/>
                    <a:gd name="T11" fmla="*/ 45 h 187"/>
                    <a:gd name="T12" fmla="*/ 134 w 217"/>
                    <a:gd name="T13" fmla="*/ 100 h 187"/>
                    <a:gd name="T14" fmla="*/ 149 w 217"/>
                    <a:gd name="T15" fmla="*/ 90 h 187"/>
                    <a:gd name="T16" fmla="*/ 49 w 217"/>
                    <a:gd name="T17" fmla="*/ 186 h 187"/>
                    <a:gd name="T18" fmla="*/ 140 w 217"/>
                    <a:gd name="T19" fmla="*/ 99 h 187"/>
                    <a:gd name="T20" fmla="*/ 74 w 217"/>
                    <a:gd name="T21" fmla="*/ 166 h 187"/>
                    <a:gd name="T22" fmla="*/ 77 w 217"/>
                    <a:gd name="T23" fmla="*/ 159 h 187"/>
                    <a:gd name="T24" fmla="*/ 53 w 217"/>
                    <a:gd name="T25" fmla="*/ 172 h 187"/>
                    <a:gd name="T26" fmla="*/ 97 w 217"/>
                    <a:gd name="T27" fmla="*/ 133 h 187"/>
                    <a:gd name="T28" fmla="*/ 38 w 217"/>
                    <a:gd name="T29" fmla="*/ 177 h 187"/>
                    <a:gd name="T30" fmla="*/ 30 w 217"/>
                    <a:gd name="T31" fmla="*/ 180 h 187"/>
                    <a:gd name="T32" fmla="*/ 24 w 217"/>
                    <a:gd name="T33" fmla="*/ 176 h 187"/>
                    <a:gd name="T34" fmla="*/ 46 w 217"/>
                    <a:gd name="T35" fmla="*/ 158 h 187"/>
                    <a:gd name="T36" fmla="*/ 45 w 217"/>
                    <a:gd name="T37" fmla="*/ 154 h 187"/>
                    <a:gd name="T38" fmla="*/ 28 w 217"/>
                    <a:gd name="T39" fmla="*/ 158 h 187"/>
                    <a:gd name="T40" fmla="*/ 9 w 217"/>
                    <a:gd name="T41" fmla="*/ 157 h 187"/>
                    <a:gd name="T42" fmla="*/ 28 w 217"/>
                    <a:gd name="T43" fmla="*/ 143 h 187"/>
                    <a:gd name="T44" fmla="*/ 29 w 217"/>
                    <a:gd name="T45" fmla="*/ 131 h 187"/>
                    <a:gd name="T46" fmla="*/ 8 w 217"/>
                    <a:gd name="T47" fmla="*/ 155 h 187"/>
                    <a:gd name="T48" fmla="*/ 21 w 217"/>
                    <a:gd name="T49" fmla="*/ 125 h 187"/>
                    <a:gd name="T50" fmla="*/ 1 w 217"/>
                    <a:gd name="T51" fmla="*/ 146 h 187"/>
                    <a:gd name="T52" fmla="*/ 22 w 217"/>
                    <a:gd name="T53" fmla="*/ 104 h 187"/>
                    <a:gd name="T54" fmla="*/ 8 w 217"/>
                    <a:gd name="T55" fmla="*/ 121 h 187"/>
                    <a:gd name="T56" fmla="*/ 5 w 217"/>
                    <a:gd name="T57" fmla="*/ 118 h 187"/>
                    <a:gd name="T58" fmla="*/ 112 w 217"/>
                    <a:gd name="T59" fmla="*/ 24 h 187"/>
                    <a:gd name="T60" fmla="*/ 52 w 217"/>
                    <a:gd name="T61" fmla="*/ 115 h 187"/>
                    <a:gd name="T62" fmla="*/ 85 w 217"/>
                    <a:gd name="T63" fmla="*/ 92 h 187"/>
                    <a:gd name="T64" fmla="*/ 112 w 217"/>
                    <a:gd name="T65" fmla="*/ 106 h 187"/>
                    <a:gd name="T66" fmla="*/ 108 w 217"/>
                    <a:gd name="T67" fmla="*/ 97 h 187"/>
                    <a:gd name="T68" fmla="*/ 65 w 217"/>
                    <a:gd name="T69" fmla="*/ 132 h 187"/>
                    <a:gd name="T70" fmla="*/ 109 w 217"/>
                    <a:gd name="T71" fmla="*/ 46 h 187"/>
                    <a:gd name="T72" fmla="*/ 137 w 217"/>
                    <a:gd name="T73" fmla="*/ 30 h 187"/>
                    <a:gd name="T74" fmla="*/ 87 w 217"/>
                    <a:gd name="T75" fmla="*/ 51 h 187"/>
                    <a:gd name="T76" fmla="*/ 149 w 217"/>
                    <a:gd name="T77" fmla="*/ 36 h 187"/>
                    <a:gd name="T78" fmla="*/ 130 w 217"/>
                    <a:gd name="T79" fmla="*/ 91 h 187"/>
                    <a:gd name="T80" fmla="*/ 69 w 217"/>
                    <a:gd name="T81" fmla="*/ 98 h 187"/>
                    <a:gd name="T82" fmla="*/ 35 w 217"/>
                    <a:gd name="T83" fmla="*/ 149 h 187"/>
                    <a:gd name="T84" fmla="*/ 135 w 217"/>
                    <a:gd name="T85" fmla="*/ 40 h 187"/>
                    <a:gd name="T86" fmla="*/ 71 w 217"/>
                    <a:gd name="T87" fmla="*/ 71 h 187"/>
                    <a:gd name="T88" fmla="*/ 153 w 217"/>
                    <a:gd name="T89" fmla="*/ 44 h 187"/>
                    <a:gd name="T90" fmla="*/ 153 w 217"/>
                    <a:gd name="T91" fmla="*/ 44 h 187"/>
                    <a:gd name="T92" fmla="*/ 43 w 217"/>
                    <a:gd name="T93" fmla="*/ 140 h 187"/>
                    <a:gd name="T94" fmla="*/ 110 w 217"/>
                    <a:gd name="T95" fmla="*/ 88 h 187"/>
                    <a:gd name="T96" fmla="*/ 99 w 217"/>
                    <a:gd name="T97" fmla="*/ 81 h 187"/>
                    <a:gd name="T98" fmla="*/ 99 w 217"/>
                    <a:gd name="T99" fmla="*/ 81 h 187"/>
                    <a:gd name="T100" fmla="*/ 50 w 217"/>
                    <a:gd name="T101" fmla="*/ 102 h 187"/>
                    <a:gd name="T102" fmla="*/ 145 w 217"/>
                    <a:gd name="T103" fmla="*/ 5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17" h="187">
                      <a:moveTo>
                        <a:pt x="80" y="44"/>
                      </a:moveTo>
                      <a:cubicBezTo>
                        <a:pt x="68" y="54"/>
                        <a:pt x="56" y="64"/>
                        <a:pt x="45" y="74"/>
                      </a:cubicBezTo>
                      <a:cubicBezTo>
                        <a:pt x="39" y="80"/>
                        <a:pt x="33" y="87"/>
                        <a:pt x="28" y="93"/>
                      </a:cubicBezTo>
                      <a:cubicBezTo>
                        <a:pt x="26" y="95"/>
                        <a:pt x="25" y="97"/>
                        <a:pt x="24" y="99"/>
                      </a:cubicBezTo>
                      <a:cubicBezTo>
                        <a:pt x="29" y="94"/>
                        <a:pt x="34" y="88"/>
                        <a:pt x="39" y="83"/>
                      </a:cubicBezTo>
                      <a:cubicBezTo>
                        <a:pt x="48" y="76"/>
                        <a:pt x="57" y="69"/>
                        <a:pt x="66" y="61"/>
                      </a:cubicBezTo>
                      <a:cubicBezTo>
                        <a:pt x="73" y="55"/>
                        <a:pt x="80" y="49"/>
                        <a:pt x="88" y="43"/>
                      </a:cubicBezTo>
                      <a:cubicBezTo>
                        <a:pt x="94" y="38"/>
                        <a:pt x="100" y="34"/>
                        <a:pt x="106" y="29"/>
                      </a:cubicBezTo>
                      <a:cubicBezTo>
                        <a:pt x="108" y="27"/>
                        <a:pt x="110" y="26"/>
                        <a:pt x="112" y="24"/>
                      </a:cubicBezTo>
                      <a:cubicBezTo>
                        <a:pt x="117" y="23"/>
                        <a:pt x="122" y="22"/>
                        <a:pt x="127" y="20"/>
                      </a:cubicBezTo>
                      <a:cubicBezTo>
                        <a:pt x="120" y="25"/>
                        <a:pt x="112" y="30"/>
                        <a:pt x="105" y="34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12" y="32"/>
                        <a:pt x="118" y="28"/>
                        <a:pt x="124" y="25"/>
                      </a:cubicBezTo>
                      <a:cubicBezTo>
                        <a:pt x="130" y="22"/>
                        <a:pt x="137" y="19"/>
                        <a:pt x="143" y="17"/>
                      </a:cubicBezTo>
                      <a:cubicBezTo>
                        <a:pt x="151" y="15"/>
                        <a:pt x="160" y="14"/>
                        <a:pt x="168" y="12"/>
                      </a:cubicBezTo>
                      <a:cubicBezTo>
                        <a:pt x="170" y="11"/>
                        <a:pt x="172" y="11"/>
                        <a:pt x="174" y="11"/>
                      </a:cubicBezTo>
                      <a:cubicBezTo>
                        <a:pt x="177" y="10"/>
                        <a:pt x="180" y="9"/>
                        <a:pt x="183" y="9"/>
                      </a:cubicBezTo>
                      <a:cubicBezTo>
                        <a:pt x="187" y="8"/>
                        <a:pt x="191" y="7"/>
                        <a:pt x="195" y="5"/>
                      </a:cubicBezTo>
                      <a:cubicBezTo>
                        <a:pt x="199" y="4"/>
                        <a:pt x="203" y="1"/>
                        <a:pt x="207" y="1"/>
                      </a:cubicBezTo>
                      <a:cubicBezTo>
                        <a:pt x="209" y="1"/>
                        <a:pt x="211" y="2"/>
                        <a:pt x="213" y="1"/>
                      </a:cubicBezTo>
                      <a:cubicBezTo>
                        <a:pt x="214" y="0"/>
                        <a:pt x="215" y="0"/>
                        <a:pt x="217" y="0"/>
                      </a:cubicBezTo>
                      <a:cubicBezTo>
                        <a:pt x="213" y="2"/>
                        <a:pt x="209" y="5"/>
                        <a:pt x="206" y="7"/>
                      </a:cubicBezTo>
                      <a:cubicBezTo>
                        <a:pt x="198" y="14"/>
                        <a:pt x="190" y="20"/>
                        <a:pt x="182" y="27"/>
                      </a:cubicBezTo>
                      <a:cubicBezTo>
                        <a:pt x="176" y="32"/>
                        <a:pt x="171" y="38"/>
                        <a:pt x="167" y="45"/>
                      </a:cubicBezTo>
                      <a:cubicBezTo>
                        <a:pt x="165" y="49"/>
                        <a:pt x="161" y="50"/>
                        <a:pt x="161" y="55"/>
                      </a:cubicBezTo>
                      <a:cubicBezTo>
                        <a:pt x="160" y="60"/>
                        <a:pt x="157" y="65"/>
                        <a:pt x="154" y="70"/>
                      </a:cubicBezTo>
                      <a:cubicBezTo>
                        <a:pt x="149" y="78"/>
                        <a:pt x="144" y="86"/>
                        <a:pt x="138" y="94"/>
                      </a:cubicBezTo>
                      <a:cubicBezTo>
                        <a:pt x="137" y="96"/>
                        <a:pt x="135" y="98"/>
                        <a:pt x="134" y="100"/>
                      </a:cubicBezTo>
                      <a:cubicBezTo>
                        <a:pt x="135" y="100"/>
                        <a:pt x="135" y="100"/>
                        <a:pt x="135" y="100"/>
                      </a:cubicBezTo>
                      <a:cubicBezTo>
                        <a:pt x="141" y="92"/>
                        <a:pt x="147" y="83"/>
                        <a:pt x="154" y="74"/>
                      </a:cubicBezTo>
                      <a:cubicBezTo>
                        <a:pt x="153" y="79"/>
                        <a:pt x="151" y="83"/>
                        <a:pt x="150" y="87"/>
                      </a:cubicBezTo>
                      <a:cubicBezTo>
                        <a:pt x="150" y="88"/>
                        <a:pt x="149" y="89"/>
                        <a:pt x="149" y="90"/>
                      </a:cubicBezTo>
                      <a:cubicBezTo>
                        <a:pt x="135" y="112"/>
                        <a:pt x="118" y="132"/>
                        <a:pt x="100" y="151"/>
                      </a:cubicBezTo>
                      <a:cubicBezTo>
                        <a:pt x="88" y="164"/>
                        <a:pt x="74" y="174"/>
                        <a:pt x="60" y="183"/>
                      </a:cubicBezTo>
                      <a:cubicBezTo>
                        <a:pt x="57" y="184"/>
                        <a:pt x="53" y="186"/>
                        <a:pt x="50" y="187"/>
                      </a:cubicBezTo>
                      <a:cubicBezTo>
                        <a:pt x="49" y="186"/>
                        <a:pt x="49" y="186"/>
                        <a:pt x="49" y="186"/>
                      </a:cubicBezTo>
                      <a:cubicBezTo>
                        <a:pt x="51" y="185"/>
                        <a:pt x="52" y="185"/>
                        <a:pt x="53" y="184"/>
                      </a:cubicBezTo>
                      <a:cubicBezTo>
                        <a:pt x="70" y="176"/>
                        <a:pt x="84" y="165"/>
                        <a:pt x="96" y="152"/>
                      </a:cubicBezTo>
                      <a:cubicBezTo>
                        <a:pt x="110" y="138"/>
                        <a:pt x="123" y="123"/>
                        <a:pt x="134" y="107"/>
                      </a:cubicBezTo>
                      <a:cubicBezTo>
                        <a:pt x="136" y="104"/>
                        <a:pt x="138" y="102"/>
                        <a:pt x="140" y="99"/>
                      </a:cubicBezTo>
                      <a:cubicBezTo>
                        <a:pt x="139" y="99"/>
                        <a:pt x="139" y="99"/>
                        <a:pt x="138" y="100"/>
                      </a:cubicBezTo>
                      <a:cubicBezTo>
                        <a:pt x="132" y="106"/>
                        <a:pt x="126" y="113"/>
                        <a:pt x="120" y="119"/>
                      </a:cubicBezTo>
                      <a:cubicBezTo>
                        <a:pt x="112" y="128"/>
                        <a:pt x="104" y="136"/>
                        <a:pt x="96" y="145"/>
                      </a:cubicBezTo>
                      <a:cubicBezTo>
                        <a:pt x="89" y="152"/>
                        <a:pt x="81" y="160"/>
                        <a:pt x="74" y="166"/>
                      </a:cubicBezTo>
                      <a:cubicBezTo>
                        <a:pt x="66" y="172"/>
                        <a:pt x="58" y="177"/>
                        <a:pt x="50" y="182"/>
                      </a:cubicBezTo>
                      <a:cubicBezTo>
                        <a:pt x="47" y="184"/>
                        <a:pt x="43" y="186"/>
                        <a:pt x="39" y="187"/>
                      </a:cubicBezTo>
                      <a:cubicBezTo>
                        <a:pt x="39" y="186"/>
                        <a:pt x="39" y="186"/>
                        <a:pt x="39" y="186"/>
                      </a:cubicBezTo>
                      <a:cubicBezTo>
                        <a:pt x="53" y="179"/>
                        <a:pt x="66" y="171"/>
                        <a:pt x="77" y="159"/>
                      </a:cubicBezTo>
                      <a:cubicBezTo>
                        <a:pt x="72" y="162"/>
                        <a:pt x="68" y="165"/>
                        <a:pt x="64" y="167"/>
                      </a:cubicBezTo>
                      <a:cubicBezTo>
                        <a:pt x="59" y="170"/>
                        <a:pt x="55" y="172"/>
                        <a:pt x="50" y="174"/>
                      </a:cubicBezTo>
                      <a:cubicBezTo>
                        <a:pt x="50" y="174"/>
                        <a:pt x="50" y="174"/>
                        <a:pt x="50" y="173"/>
                      </a:cubicBezTo>
                      <a:cubicBezTo>
                        <a:pt x="51" y="173"/>
                        <a:pt x="52" y="172"/>
                        <a:pt x="53" y="172"/>
                      </a:cubicBezTo>
                      <a:cubicBezTo>
                        <a:pt x="64" y="166"/>
                        <a:pt x="74" y="159"/>
                        <a:pt x="84" y="151"/>
                      </a:cubicBezTo>
                      <a:cubicBezTo>
                        <a:pt x="99" y="137"/>
                        <a:pt x="113" y="123"/>
                        <a:pt x="124" y="106"/>
                      </a:cubicBezTo>
                      <a:cubicBezTo>
                        <a:pt x="126" y="104"/>
                        <a:pt x="127" y="102"/>
                        <a:pt x="128" y="100"/>
                      </a:cubicBezTo>
                      <a:cubicBezTo>
                        <a:pt x="118" y="111"/>
                        <a:pt x="107" y="122"/>
                        <a:pt x="97" y="133"/>
                      </a:cubicBezTo>
                      <a:cubicBezTo>
                        <a:pt x="85" y="145"/>
                        <a:pt x="74" y="158"/>
                        <a:pt x="59" y="166"/>
                      </a:cubicBezTo>
                      <a:cubicBezTo>
                        <a:pt x="55" y="168"/>
                        <a:pt x="53" y="170"/>
                        <a:pt x="49" y="172"/>
                      </a:cubicBezTo>
                      <a:cubicBezTo>
                        <a:pt x="46" y="174"/>
                        <a:pt x="42" y="176"/>
                        <a:pt x="38" y="178"/>
                      </a:cubicBezTo>
                      <a:cubicBezTo>
                        <a:pt x="38" y="177"/>
                        <a:pt x="38" y="177"/>
                        <a:pt x="38" y="177"/>
                      </a:cubicBezTo>
                      <a:cubicBezTo>
                        <a:pt x="45" y="173"/>
                        <a:pt x="52" y="168"/>
                        <a:pt x="58" y="164"/>
                      </a:cubicBezTo>
                      <a:cubicBezTo>
                        <a:pt x="65" y="160"/>
                        <a:pt x="72" y="154"/>
                        <a:pt x="76" y="148"/>
                      </a:cubicBezTo>
                      <a:cubicBezTo>
                        <a:pt x="71" y="151"/>
                        <a:pt x="66" y="154"/>
                        <a:pt x="61" y="158"/>
                      </a:cubicBezTo>
                      <a:cubicBezTo>
                        <a:pt x="51" y="165"/>
                        <a:pt x="40" y="172"/>
                        <a:pt x="30" y="180"/>
                      </a:cubicBezTo>
                      <a:cubicBezTo>
                        <a:pt x="27" y="182"/>
                        <a:pt x="23" y="183"/>
                        <a:pt x="20" y="184"/>
                      </a:cubicBezTo>
                      <a:cubicBezTo>
                        <a:pt x="25" y="180"/>
                        <a:pt x="30" y="177"/>
                        <a:pt x="35" y="174"/>
                      </a:cubicBezTo>
                      <a:cubicBezTo>
                        <a:pt x="41" y="171"/>
                        <a:pt x="46" y="168"/>
                        <a:pt x="50" y="163"/>
                      </a:cubicBezTo>
                      <a:cubicBezTo>
                        <a:pt x="41" y="167"/>
                        <a:pt x="33" y="174"/>
                        <a:pt x="24" y="176"/>
                      </a:cubicBezTo>
                      <a:cubicBezTo>
                        <a:pt x="31" y="172"/>
                        <a:pt x="38" y="167"/>
                        <a:pt x="46" y="162"/>
                      </a:cubicBezTo>
                      <a:cubicBezTo>
                        <a:pt x="40" y="165"/>
                        <a:pt x="35" y="168"/>
                        <a:pt x="29" y="170"/>
                      </a:cubicBezTo>
                      <a:cubicBezTo>
                        <a:pt x="29" y="170"/>
                        <a:pt x="29" y="170"/>
                        <a:pt x="29" y="170"/>
                      </a:cubicBezTo>
                      <a:cubicBezTo>
                        <a:pt x="34" y="165"/>
                        <a:pt x="42" y="164"/>
                        <a:pt x="46" y="158"/>
                      </a:cubicBezTo>
                      <a:cubicBezTo>
                        <a:pt x="34" y="164"/>
                        <a:pt x="25" y="173"/>
                        <a:pt x="12" y="176"/>
                      </a:cubicBezTo>
                      <a:cubicBezTo>
                        <a:pt x="15" y="174"/>
                        <a:pt x="20" y="172"/>
                        <a:pt x="24" y="170"/>
                      </a:cubicBezTo>
                      <a:cubicBezTo>
                        <a:pt x="28" y="167"/>
                        <a:pt x="31" y="165"/>
                        <a:pt x="35" y="162"/>
                      </a:cubicBezTo>
                      <a:cubicBezTo>
                        <a:pt x="39" y="159"/>
                        <a:pt x="43" y="157"/>
                        <a:pt x="45" y="154"/>
                      </a:cubicBezTo>
                      <a:cubicBezTo>
                        <a:pt x="36" y="158"/>
                        <a:pt x="27" y="164"/>
                        <a:pt x="17" y="167"/>
                      </a:cubicBezTo>
                      <a:cubicBezTo>
                        <a:pt x="20" y="165"/>
                        <a:pt x="23" y="164"/>
                        <a:pt x="27" y="162"/>
                      </a:cubicBezTo>
                      <a:cubicBezTo>
                        <a:pt x="33" y="158"/>
                        <a:pt x="40" y="155"/>
                        <a:pt x="42" y="148"/>
                      </a:cubicBezTo>
                      <a:cubicBezTo>
                        <a:pt x="36" y="150"/>
                        <a:pt x="31" y="152"/>
                        <a:pt x="28" y="158"/>
                      </a:cubicBezTo>
                      <a:cubicBezTo>
                        <a:pt x="27" y="157"/>
                        <a:pt x="27" y="157"/>
                        <a:pt x="27" y="157"/>
                      </a:cubicBezTo>
                      <a:cubicBezTo>
                        <a:pt x="29" y="154"/>
                        <a:pt x="31" y="150"/>
                        <a:pt x="33" y="147"/>
                      </a:cubicBezTo>
                      <a:cubicBezTo>
                        <a:pt x="25" y="151"/>
                        <a:pt x="18" y="156"/>
                        <a:pt x="10" y="158"/>
                      </a:cubicBezTo>
                      <a:cubicBezTo>
                        <a:pt x="9" y="157"/>
                        <a:pt x="9" y="157"/>
                        <a:pt x="9" y="157"/>
                      </a:cubicBezTo>
                      <a:cubicBezTo>
                        <a:pt x="13" y="155"/>
                        <a:pt x="17" y="153"/>
                        <a:pt x="22" y="151"/>
                      </a:cubicBezTo>
                      <a:cubicBezTo>
                        <a:pt x="20" y="151"/>
                        <a:pt x="20" y="151"/>
                        <a:pt x="18" y="151"/>
                      </a:cubicBezTo>
                      <a:cubicBezTo>
                        <a:pt x="20" y="150"/>
                        <a:pt x="21" y="149"/>
                        <a:pt x="22" y="148"/>
                      </a:cubicBezTo>
                      <a:cubicBezTo>
                        <a:pt x="24" y="146"/>
                        <a:pt x="27" y="145"/>
                        <a:pt x="28" y="143"/>
                      </a:cubicBezTo>
                      <a:cubicBezTo>
                        <a:pt x="33" y="135"/>
                        <a:pt x="37" y="128"/>
                        <a:pt x="41" y="121"/>
                      </a:cubicBezTo>
                      <a:cubicBezTo>
                        <a:pt x="41" y="120"/>
                        <a:pt x="42" y="119"/>
                        <a:pt x="42" y="119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37" y="123"/>
                        <a:pt x="33" y="127"/>
                        <a:pt x="29" y="131"/>
                      </a:cubicBezTo>
                      <a:cubicBezTo>
                        <a:pt x="28" y="130"/>
                        <a:pt x="28" y="130"/>
                        <a:pt x="28" y="130"/>
                      </a:cubicBezTo>
                      <a:cubicBezTo>
                        <a:pt x="33" y="121"/>
                        <a:pt x="33" y="121"/>
                        <a:pt x="33" y="121"/>
                      </a:cubicBezTo>
                      <a:cubicBezTo>
                        <a:pt x="33" y="121"/>
                        <a:pt x="33" y="121"/>
                        <a:pt x="33" y="121"/>
                      </a:cubicBezTo>
                      <a:cubicBezTo>
                        <a:pt x="25" y="132"/>
                        <a:pt x="16" y="144"/>
                        <a:pt x="8" y="155"/>
                      </a:cubicBezTo>
                      <a:cubicBezTo>
                        <a:pt x="7" y="155"/>
                        <a:pt x="7" y="155"/>
                        <a:pt x="7" y="155"/>
                      </a:cubicBezTo>
                      <a:cubicBezTo>
                        <a:pt x="16" y="139"/>
                        <a:pt x="26" y="123"/>
                        <a:pt x="38" y="110"/>
                      </a:cubicBezTo>
                      <a:cubicBezTo>
                        <a:pt x="37" y="109"/>
                        <a:pt x="37" y="109"/>
                        <a:pt x="37" y="109"/>
                      </a:cubicBezTo>
                      <a:cubicBezTo>
                        <a:pt x="32" y="114"/>
                        <a:pt x="27" y="119"/>
                        <a:pt x="21" y="125"/>
                      </a:cubicBezTo>
                      <a:cubicBezTo>
                        <a:pt x="23" y="121"/>
                        <a:pt x="25" y="119"/>
                        <a:pt x="26" y="116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17" y="126"/>
                        <a:pt x="10" y="136"/>
                        <a:pt x="2" y="146"/>
                      </a:cubicBezTo>
                      <a:cubicBezTo>
                        <a:pt x="1" y="146"/>
                        <a:pt x="1" y="146"/>
                        <a:pt x="1" y="146"/>
                      </a:cubicBezTo>
                      <a:cubicBezTo>
                        <a:pt x="9" y="134"/>
                        <a:pt x="16" y="122"/>
                        <a:pt x="24" y="111"/>
                      </a:cubicBezTo>
                      <a:cubicBezTo>
                        <a:pt x="32" y="100"/>
                        <a:pt x="41" y="89"/>
                        <a:pt x="50" y="78"/>
                      </a:cubicBezTo>
                      <a:cubicBezTo>
                        <a:pt x="49" y="78"/>
                        <a:pt x="48" y="79"/>
                        <a:pt x="48" y="79"/>
                      </a:cubicBezTo>
                      <a:cubicBezTo>
                        <a:pt x="39" y="87"/>
                        <a:pt x="31" y="95"/>
                        <a:pt x="22" y="104"/>
                      </a:cubicBezTo>
                      <a:cubicBezTo>
                        <a:pt x="22" y="104"/>
                        <a:pt x="21" y="105"/>
                        <a:pt x="20" y="105"/>
                      </a:cubicBezTo>
                      <a:cubicBezTo>
                        <a:pt x="20" y="104"/>
                        <a:pt x="20" y="104"/>
                        <a:pt x="20" y="103"/>
                      </a:cubicBezTo>
                      <a:cubicBezTo>
                        <a:pt x="18" y="106"/>
                        <a:pt x="16" y="109"/>
                        <a:pt x="14" y="112"/>
                      </a:cubicBezTo>
                      <a:cubicBezTo>
                        <a:pt x="12" y="116"/>
                        <a:pt x="10" y="118"/>
                        <a:pt x="8" y="121"/>
                      </a:cubicBezTo>
                      <a:cubicBezTo>
                        <a:pt x="7" y="121"/>
                        <a:pt x="7" y="121"/>
                        <a:pt x="7" y="121"/>
                      </a:cubicBezTo>
                      <a:cubicBezTo>
                        <a:pt x="9" y="117"/>
                        <a:pt x="12" y="113"/>
                        <a:pt x="14" y="109"/>
                      </a:cubicBezTo>
                      <a:cubicBezTo>
                        <a:pt x="8" y="114"/>
                        <a:pt x="7" y="122"/>
                        <a:pt x="0" y="127"/>
                      </a:cubicBezTo>
                      <a:cubicBezTo>
                        <a:pt x="2" y="124"/>
                        <a:pt x="4" y="121"/>
                        <a:pt x="5" y="118"/>
                      </a:cubicBezTo>
                      <a:cubicBezTo>
                        <a:pt x="11" y="106"/>
                        <a:pt x="20" y="97"/>
                        <a:pt x="28" y="87"/>
                      </a:cubicBezTo>
                      <a:cubicBezTo>
                        <a:pt x="39" y="73"/>
                        <a:pt x="54" y="62"/>
                        <a:pt x="67" y="51"/>
                      </a:cubicBezTo>
                      <a:cubicBezTo>
                        <a:pt x="75" y="44"/>
                        <a:pt x="83" y="38"/>
                        <a:pt x="91" y="33"/>
                      </a:cubicBezTo>
                      <a:cubicBezTo>
                        <a:pt x="97" y="29"/>
                        <a:pt x="105" y="27"/>
                        <a:pt x="112" y="24"/>
                      </a:cubicBezTo>
                      <a:cubicBezTo>
                        <a:pt x="100" y="29"/>
                        <a:pt x="90" y="36"/>
                        <a:pt x="80" y="44"/>
                      </a:cubicBezTo>
                      <a:moveTo>
                        <a:pt x="43" y="131"/>
                      </a:moveTo>
                      <a:cubicBezTo>
                        <a:pt x="42" y="131"/>
                        <a:pt x="41" y="130"/>
                        <a:pt x="41" y="130"/>
                      </a:cubicBezTo>
                      <a:cubicBezTo>
                        <a:pt x="44" y="125"/>
                        <a:pt x="48" y="120"/>
                        <a:pt x="52" y="115"/>
                      </a:cubicBezTo>
                      <a:cubicBezTo>
                        <a:pt x="51" y="114"/>
                        <a:pt x="51" y="114"/>
                        <a:pt x="51" y="114"/>
                      </a:cubicBezTo>
                      <a:cubicBezTo>
                        <a:pt x="43" y="123"/>
                        <a:pt x="36" y="132"/>
                        <a:pt x="30" y="143"/>
                      </a:cubicBezTo>
                      <a:cubicBezTo>
                        <a:pt x="36" y="141"/>
                        <a:pt x="40" y="137"/>
                        <a:pt x="43" y="131"/>
                      </a:cubicBezTo>
                      <a:moveTo>
                        <a:pt x="85" y="92"/>
                      </a:moveTo>
                      <a:cubicBezTo>
                        <a:pt x="71" y="104"/>
                        <a:pt x="57" y="116"/>
                        <a:pt x="48" y="132"/>
                      </a:cubicBezTo>
                      <a:cubicBezTo>
                        <a:pt x="60" y="119"/>
                        <a:pt x="73" y="105"/>
                        <a:pt x="85" y="92"/>
                      </a:cubicBezTo>
                      <a:moveTo>
                        <a:pt x="113" y="106"/>
                      </a:moveTo>
                      <a:cubicBezTo>
                        <a:pt x="112" y="106"/>
                        <a:pt x="112" y="106"/>
                        <a:pt x="112" y="106"/>
                      </a:cubicBezTo>
                      <a:cubicBezTo>
                        <a:pt x="99" y="119"/>
                        <a:pt x="86" y="132"/>
                        <a:pt x="74" y="145"/>
                      </a:cubicBezTo>
                      <a:cubicBezTo>
                        <a:pt x="88" y="134"/>
                        <a:pt x="101" y="120"/>
                        <a:pt x="113" y="106"/>
                      </a:cubicBezTo>
                      <a:moveTo>
                        <a:pt x="77" y="131"/>
                      </a:moveTo>
                      <a:cubicBezTo>
                        <a:pt x="89" y="121"/>
                        <a:pt x="100" y="110"/>
                        <a:pt x="108" y="97"/>
                      </a:cubicBezTo>
                      <a:cubicBezTo>
                        <a:pt x="98" y="109"/>
                        <a:pt x="87" y="120"/>
                        <a:pt x="77" y="131"/>
                      </a:cubicBezTo>
                      <a:moveTo>
                        <a:pt x="65" y="132"/>
                      </a:moveTo>
                      <a:cubicBezTo>
                        <a:pt x="58" y="137"/>
                        <a:pt x="49" y="142"/>
                        <a:pt x="44" y="150"/>
                      </a:cubicBezTo>
                      <a:cubicBezTo>
                        <a:pt x="53" y="146"/>
                        <a:pt x="58" y="138"/>
                        <a:pt x="65" y="132"/>
                      </a:cubicBezTo>
                      <a:moveTo>
                        <a:pt x="53" y="154"/>
                      </a:moveTo>
                      <a:cubicBezTo>
                        <a:pt x="60" y="152"/>
                        <a:pt x="64" y="146"/>
                        <a:pt x="69" y="141"/>
                      </a:cubicBezTo>
                      <a:cubicBezTo>
                        <a:pt x="62" y="144"/>
                        <a:pt x="58" y="149"/>
                        <a:pt x="53" y="154"/>
                      </a:cubicBezTo>
                      <a:moveTo>
                        <a:pt x="109" y="46"/>
                      </a:moveTo>
                      <a:cubicBezTo>
                        <a:pt x="99" y="50"/>
                        <a:pt x="91" y="57"/>
                        <a:pt x="84" y="64"/>
                      </a:cubicBezTo>
                      <a:cubicBezTo>
                        <a:pt x="92" y="58"/>
                        <a:pt x="100" y="52"/>
                        <a:pt x="109" y="46"/>
                      </a:cubicBezTo>
                      <a:moveTo>
                        <a:pt x="153" y="23"/>
                      </a:moveTo>
                      <a:cubicBezTo>
                        <a:pt x="149" y="22"/>
                        <a:pt x="139" y="27"/>
                        <a:pt x="137" y="30"/>
                      </a:cubicBezTo>
                      <a:cubicBezTo>
                        <a:pt x="137" y="30"/>
                        <a:pt x="137" y="30"/>
                        <a:pt x="137" y="30"/>
                      </a:cubicBezTo>
                      <a:cubicBezTo>
                        <a:pt x="142" y="28"/>
                        <a:pt x="148" y="25"/>
                        <a:pt x="153" y="23"/>
                      </a:cubicBezTo>
                      <a:moveTo>
                        <a:pt x="60" y="73"/>
                      </a:moveTo>
                      <a:cubicBezTo>
                        <a:pt x="69" y="66"/>
                        <a:pt x="78" y="58"/>
                        <a:pt x="87" y="51"/>
                      </a:cubicBezTo>
                      <a:cubicBezTo>
                        <a:pt x="76" y="56"/>
                        <a:pt x="68" y="65"/>
                        <a:pt x="60" y="73"/>
                      </a:cubicBezTo>
                      <a:moveTo>
                        <a:pt x="149" y="36"/>
                      </a:moveTo>
                      <a:cubicBezTo>
                        <a:pt x="153" y="34"/>
                        <a:pt x="157" y="35"/>
                        <a:pt x="160" y="30"/>
                      </a:cubicBezTo>
                      <a:cubicBezTo>
                        <a:pt x="154" y="31"/>
                        <a:pt x="152" y="32"/>
                        <a:pt x="149" y="36"/>
                      </a:cubicBezTo>
                      <a:moveTo>
                        <a:pt x="144" y="73"/>
                      </a:moveTo>
                      <a:cubicBezTo>
                        <a:pt x="144" y="73"/>
                        <a:pt x="143" y="72"/>
                        <a:pt x="143" y="72"/>
                      </a:cubicBezTo>
                      <a:cubicBezTo>
                        <a:pt x="138" y="78"/>
                        <a:pt x="134" y="85"/>
                        <a:pt x="129" y="91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35" y="85"/>
                        <a:pt x="139" y="79"/>
                        <a:pt x="144" y="73"/>
                      </a:cubicBezTo>
                      <a:moveTo>
                        <a:pt x="55" y="111"/>
                      </a:moveTo>
                      <a:cubicBezTo>
                        <a:pt x="56" y="111"/>
                        <a:pt x="56" y="112"/>
                        <a:pt x="57" y="112"/>
                      </a:cubicBezTo>
                      <a:cubicBezTo>
                        <a:pt x="61" y="107"/>
                        <a:pt x="65" y="103"/>
                        <a:pt x="69" y="98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64" y="102"/>
                        <a:pt x="60" y="106"/>
                        <a:pt x="55" y="111"/>
                      </a:cubicBezTo>
                      <a:moveTo>
                        <a:pt x="46" y="142"/>
                      </a:moveTo>
                      <a:cubicBezTo>
                        <a:pt x="42" y="142"/>
                        <a:pt x="35" y="146"/>
                        <a:pt x="35" y="149"/>
                      </a:cubicBezTo>
                      <a:cubicBezTo>
                        <a:pt x="39" y="147"/>
                        <a:pt x="42" y="145"/>
                        <a:pt x="46" y="142"/>
                      </a:cubicBezTo>
                      <a:moveTo>
                        <a:pt x="124" y="44"/>
                      </a:moveTo>
                      <a:cubicBezTo>
                        <a:pt x="125" y="45"/>
                        <a:pt x="125" y="45"/>
                        <a:pt x="125" y="46"/>
                      </a:cubicBezTo>
                      <a:cubicBezTo>
                        <a:pt x="128" y="44"/>
                        <a:pt x="133" y="44"/>
                        <a:pt x="135" y="40"/>
                      </a:cubicBezTo>
                      <a:cubicBezTo>
                        <a:pt x="135" y="40"/>
                        <a:pt x="134" y="39"/>
                        <a:pt x="134" y="39"/>
                      </a:cubicBezTo>
                      <a:cubicBezTo>
                        <a:pt x="131" y="41"/>
                        <a:pt x="128" y="43"/>
                        <a:pt x="124" y="44"/>
                      </a:cubicBezTo>
                      <a:moveTo>
                        <a:pt x="72" y="72"/>
                      </a:move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5" y="76"/>
                        <a:pt x="59" y="81"/>
                        <a:pt x="53" y="86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60" y="82"/>
                        <a:pt x="66" y="77"/>
                        <a:pt x="72" y="72"/>
                      </a:cubicBezTo>
                      <a:moveTo>
                        <a:pt x="153" y="44"/>
                      </a:moveTo>
                      <a:cubicBezTo>
                        <a:pt x="154" y="44"/>
                        <a:pt x="154" y="45"/>
                        <a:pt x="154" y="45"/>
                      </a:cubicBezTo>
                      <a:cubicBezTo>
                        <a:pt x="157" y="44"/>
                        <a:pt x="160" y="42"/>
                        <a:pt x="162" y="41"/>
                      </a:cubicBezTo>
                      <a:cubicBezTo>
                        <a:pt x="162" y="40"/>
                        <a:pt x="162" y="40"/>
                        <a:pt x="161" y="39"/>
                      </a:cubicBezTo>
                      <a:cubicBezTo>
                        <a:pt x="159" y="41"/>
                        <a:pt x="156" y="42"/>
                        <a:pt x="153" y="44"/>
                      </a:cubicBezTo>
                      <a:moveTo>
                        <a:pt x="144" y="46"/>
                      </a:moveTo>
                      <a:cubicBezTo>
                        <a:pt x="141" y="48"/>
                        <a:pt x="137" y="48"/>
                        <a:pt x="135" y="52"/>
                      </a:cubicBezTo>
                      <a:cubicBezTo>
                        <a:pt x="139" y="51"/>
                        <a:pt x="142" y="51"/>
                        <a:pt x="144" y="46"/>
                      </a:cubicBezTo>
                      <a:moveTo>
                        <a:pt x="43" y="140"/>
                      </a:moveTo>
                      <a:cubicBezTo>
                        <a:pt x="48" y="139"/>
                        <a:pt x="50" y="136"/>
                        <a:pt x="53" y="131"/>
                      </a:cubicBezTo>
                      <a:cubicBezTo>
                        <a:pt x="49" y="134"/>
                        <a:pt x="46" y="137"/>
                        <a:pt x="43" y="140"/>
                      </a:cubicBezTo>
                      <a:moveTo>
                        <a:pt x="109" y="87"/>
                      </a:moveTo>
                      <a:cubicBezTo>
                        <a:pt x="110" y="88"/>
                        <a:pt x="110" y="88"/>
                        <a:pt x="110" y="88"/>
                      </a:cubicBezTo>
                      <a:cubicBezTo>
                        <a:pt x="112" y="85"/>
                        <a:pt x="115" y="83"/>
                        <a:pt x="117" y="80"/>
                      </a:cubicBezTo>
                      <a:cubicBezTo>
                        <a:pt x="117" y="80"/>
                        <a:pt x="117" y="79"/>
                        <a:pt x="116" y="79"/>
                      </a:cubicBezTo>
                      <a:cubicBezTo>
                        <a:pt x="114" y="82"/>
                        <a:pt x="111" y="84"/>
                        <a:pt x="109" y="87"/>
                      </a:cubicBezTo>
                      <a:moveTo>
                        <a:pt x="99" y="81"/>
                      </a:moveTo>
                      <a:cubicBezTo>
                        <a:pt x="99" y="82"/>
                        <a:pt x="99" y="82"/>
                        <a:pt x="100" y="82"/>
                      </a:cubicBezTo>
                      <a:cubicBezTo>
                        <a:pt x="102" y="80"/>
                        <a:pt x="105" y="78"/>
                        <a:pt x="107" y="76"/>
                      </a:cubicBezTo>
                      <a:cubicBezTo>
                        <a:pt x="106" y="75"/>
                        <a:pt x="106" y="75"/>
                        <a:pt x="106" y="75"/>
                      </a:cubicBezTo>
                      <a:cubicBezTo>
                        <a:pt x="104" y="77"/>
                        <a:pt x="101" y="79"/>
                        <a:pt x="99" y="81"/>
                      </a:cubicBezTo>
                      <a:moveTo>
                        <a:pt x="41" y="111"/>
                      </a:moveTo>
                      <a:cubicBezTo>
                        <a:pt x="42" y="112"/>
                        <a:pt x="42" y="112"/>
                        <a:pt x="42" y="112"/>
                      </a:cubicBezTo>
                      <a:cubicBezTo>
                        <a:pt x="45" y="109"/>
                        <a:pt x="48" y="106"/>
                        <a:pt x="51" y="103"/>
                      </a:cubicBezTo>
                      <a:cubicBezTo>
                        <a:pt x="50" y="102"/>
                        <a:pt x="50" y="102"/>
                        <a:pt x="50" y="102"/>
                      </a:cubicBezTo>
                      <a:cubicBezTo>
                        <a:pt x="47" y="105"/>
                        <a:pt x="44" y="108"/>
                        <a:pt x="41" y="111"/>
                      </a:cubicBezTo>
                      <a:moveTo>
                        <a:pt x="139" y="63"/>
                      </a:moveTo>
                      <a:cubicBezTo>
                        <a:pt x="140" y="63"/>
                        <a:pt x="140" y="63"/>
                        <a:pt x="140" y="63"/>
                      </a:cubicBezTo>
                      <a:cubicBezTo>
                        <a:pt x="143" y="62"/>
                        <a:pt x="143" y="59"/>
                        <a:pt x="145" y="57"/>
                      </a:cubicBezTo>
                      <a:cubicBezTo>
                        <a:pt x="144" y="56"/>
                        <a:pt x="144" y="56"/>
                        <a:pt x="144" y="56"/>
                      </a:cubicBezTo>
                      <a:cubicBezTo>
                        <a:pt x="143" y="58"/>
                        <a:pt x="141" y="61"/>
                        <a:pt x="139" y="63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74" y="1295"/>
                  <a:ext cx="131" cy="119"/>
                </a:xfrm>
                <a:custGeom>
                  <a:avLst/>
                  <a:gdLst>
                    <a:gd name="T0" fmla="*/ 147 w 174"/>
                    <a:gd name="T1" fmla="*/ 20 h 158"/>
                    <a:gd name="T2" fmla="*/ 127 w 174"/>
                    <a:gd name="T3" fmla="*/ 36 h 158"/>
                    <a:gd name="T4" fmla="*/ 75 w 174"/>
                    <a:gd name="T5" fmla="*/ 77 h 158"/>
                    <a:gd name="T6" fmla="*/ 13 w 174"/>
                    <a:gd name="T7" fmla="*/ 148 h 158"/>
                    <a:gd name="T8" fmla="*/ 1 w 174"/>
                    <a:gd name="T9" fmla="*/ 158 h 158"/>
                    <a:gd name="T10" fmla="*/ 0 w 174"/>
                    <a:gd name="T11" fmla="*/ 157 h 158"/>
                    <a:gd name="T12" fmla="*/ 4 w 174"/>
                    <a:gd name="T13" fmla="*/ 152 h 158"/>
                    <a:gd name="T14" fmla="*/ 23 w 174"/>
                    <a:gd name="T15" fmla="*/ 123 h 158"/>
                    <a:gd name="T16" fmla="*/ 32 w 174"/>
                    <a:gd name="T17" fmla="*/ 106 h 158"/>
                    <a:gd name="T18" fmla="*/ 71 w 174"/>
                    <a:gd name="T19" fmla="*/ 61 h 158"/>
                    <a:gd name="T20" fmla="*/ 120 w 174"/>
                    <a:gd name="T21" fmla="*/ 22 h 158"/>
                    <a:gd name="T22" fmla="*/ 137 w 174"/>
                    <a:gd name="T23" fmla="*/ 14 h 158"/>
                    <a:gd name="T24" fmla="*/ 166 w 174"/>
                    <a:gd name="T25" fmla="*/ 2 h 158"/>
                    <a:gd name="T26" fmla="*/ 174 w 174"/>
                    <a:gd name="T27" fmla="*/ 2 h 158"/>
                    <a:gd name="T28" fmla="*/ 170 w 174"/>
                    <a:gd name="T29" fmla="*/ 6 h 158"/>
                    <a:gd name="T30" fmla="*/ 147 w 174"/>
                    <a:gd name="T31" fmla="*/ 2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4" h="158">
                      <a:moveTo>
                        <a:pt x="147" y="20"/>
                      </a:moveTo>
                      <a:cubicBezTo>
                        <a:pt x="140" y="25"/>
                        <a:pt x="134" y="31"/>
                        <a:pt x="127" y="36"/>
                      </a:cubicBezTo>
                      <a:cubicBezTo>
                        <a:pt x="109" y="49"/>
                        <a:pt x="92" y="62"/>
                        <a:pt x="75" y="77"/>
                      </a:cubicBezTo>
                      <a:cubicBezTo>
                        <a:pt x="51" y="98"/>
                        <a:pt x="32" y="123"/>
                        <a:pt x="13" y="148"/>
                      </a:cubicBezTo>
                      <a:cubicBezTo>
                        <a:pt x="10" y="152"/>
                        <a:pt x="6" y="156"/>
                        <a:pt x="1" y="158"/>
                      </a:cubicBezTo>
                      <a:cubicBezTo>
                        <a:pt x="1" y="158"/>
                        <a:pt x="0" y="158"/>
                        <a:pt x="0" y="157"/>
                      </a:cubicBezTo>
                      <a:cubicBezTo>
                        <a:pt x="1" y="155"/>
                        <a:pt x="2" y="153"/>
                        <a:pt x="4" y="152"/>
                      </a:cubicBezTo>
                      <a:cubicBezTo>
                        <a:pt x="12" y="144"/>
                        <a:pt x="17" y="133"/>
                        <a:pt x="23" y="123"/>
                      </a:cubicBezTo>
                      <a:cubicBezTo>
                        <a:pt x="26" y="118"/>
                        <a:pt x="28" y="111"/>
                        <a:pt x="32" y="106"/>
                      </a:cubicBezTo>
                      <a:cubicBezTo>
                        <a:pt x="43" y="89"/>
                        <a:pt x="57" y="75"/>
                        <a:pt x="71" y="61"/>
                      </a:cubicBezTo>
                      <a:cubicBezTo>
                        <a:pt x="86" y="46"/>
                        <a:pt x="103" y="33"/>
                        <a:pt x="120" y="22"/>
                      </a:cubicBezTo>
                      <a:cubicBezTo>
                        <a:pt x="126" y="18"/>
                        <a:pt x="132" y="16"/>
                        <a:pt x="137" y="14"/>
                      </a:cubicBezTo>
                      <a:cubicBezTo>
                        <a:pt x="147" y="10"/>
                        <a:pt x="157" y="8"/>
                        <a:pt x="166" y="2"/>
                      </a:cubicBezTo>
                      <a:cubicBezTo>
                        <a:pt x="168" y="0"/>
                        <a:pt x="171" y="0"/>
                        <a:pt x="174" y="2"/>
                      </a:cubicBezTo>
                      <a:cubicBezTo>
                        <a:pt x="172" y="4"/>
                        <a:pt x="171" y="5"/>
                        <a:pt x="170" y="6"/>
                      </a:cubicBezTo>
                      <a:cubicBezTo>
                        <a:pt x="162" y="11"/>
                        <a:pt x="154" y="15"/>
                        <a:pt x="147" y="2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03" y="1172"/>
                  <a:ext cx="136" cy="78"/>
                </a:xfrm>
                <a:custGeom>
                  <a:avLst/>
                  <a:gdLst>
                    <a:gd name="T0" fmla="*/ 34 w 181"/>
                    <a:gd name="T1" fmla="*/ 68 h 104"/>
                    <a:gd name="T2" fmla="*/ 39 w 181"/>
                    <a:gd name="T3" fmla="*/ 65 h 104"/>
                    <a:gd name="T4" fmla="*/ 76 w 181"/>
                    <a:gd name="T5" fmla="*/ 49 h 104"/>
                    <a:gd name="T6" fmla="*/ 93 w 181"/>
                    <a:gd name="T7" fmla="*/ 49 h 104"/>
                    <a:gd name="T8" fmla="*/ 116 w 181"/>
                    <a:gd name="T9" fmla="*/ 34 h 104"/>
                    <a:gd name="T10" fmla="*/ 97 w 181"/>
                    <a:gd name="T11" fmla="*/ 32 h 104"/>
                    <a:gd name="T12" fmla="*/ 114 w 181"/>
                    <a:gd name="T13" fmla="*/ 27 h 104"/>
                    <a:gd name="T14" fmla="*/ 157 w 181"/>
                    <a:gd name="T15" fmla="*/ 24 h 104"/>
                    <a:gd name="T16" fmla="*/ 162 w 181"/>
                    <a:gd name="T17" fmla="*/ 18 h 104"/>
                    <a:gd name="T18" fmla="*/ 177 w 181"/>
                    <a:gd name="T19" fmla="*/ 5 h 104"/>
                    <a:gd name="T20" fmla="*/ 181 w 181"/>
                    <a:gd name="T21" fmla="*/ 4 h 104"/>
                    <a:gd name="T22" fmla="*/ 170 w 181"/>
                    <a:gd name="T23" fmla="*/ 2 h 104"/>
                    <a:gd name="T24" fmla="*/ 158 w 181"/>
                    <a:gd name="T25" fmla="*/ 3 h 104"/>
                    <a:gd name="T26" fmla="*/ 139 w 181"/>
                    <a:gd name="T27" fmla="*/ 12 h 104"/>
                    <a:gd name="T28" fmla="*/ 128 w 181"/>
                    <a:gd name="T29" fmla="*/ 13 h 104"/>
                    <a:gd name="T30" fmla="*/ 87 w 181"/>
                    <a:gd name="T31" fmla="*/ 7 h 104"/>
                    <a:gd name="T32" fmla="*/ 81 w 181"/>
                    <a:gd name="T33" fmla="*/ 8 h 104"/>
                    <a:gd name="T34" fmla="*/ 77 w 181"/>
                    <a:gd name="T35" fmla="*/ 8 h 104"/>
                    <a:gd name="T36" fmla="*/ 50 w 181"/>
                    <a:gd name="T37" fmla="*/ 45 h 104"/>
                    <a:gd name="T38" fmla="*/ 35 w 181"/>
                    <a:gd name="T39" fmla="*/ 56 h 104"/>
                    <a:gd name="T40" fmla="*/ 12 w 181"/>
                    <a:gd name="T41" fmla="*/ 72 h 104"/>
                    <a:gd name="T42" fmla="*/ 7 w 181"/>
                    <a:gd name="T43" fmla="*/ 82 h 104"/>
                    <a:gd name="T44" fmla="*/ 5 w 181"/>
                    <a:gd name="T45" fmla="*/ 97 h 104"/>
                    <a:gd name="T46" fmla="*/ 0 w 181"/>
                    <a:gd name="T47" fmla="*/ 104 h 104"/>
                    <a:gd name="T48" fmla="*/ 34 w 181"/>
                    <a:gd name="T49" fmla="*/ 6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1" h="104">
                      <a:moveTo>
                        <a:pt x="34" y="68"/>
                      </a:moveTo>
                      <a:cubicBezTo>
                        <a:pt x="39" y="65"/>
                        <a:pt x="39" y="65"/>
                        <a:pt x="39" y="65"/>
                      </a:cubicBezTo>
                      <a:cubicBezTo>
                        <a:pt x="52" y="56"/>
                        <a:pt x="69" y="68"/>
                        <a:pt x="76" y="49"/>
                      </a:cubicBezTo>
                      <a:cubicBezTo>
                        <a:pt x="82" y="52"/>
                        <a:pt x="88" y="53"/>
                        <a:pt x="93" y="49"/>
                      </a:cubicBezTo>
                      <a:cubicBezTo>
                        <a:pt x="102" y="42"/>
                        <a:pt x="105" y="39"/>
                        <a:pt x="116" y="34"/>
                      </a:cubicBezTo>
                      <a:cubicBezTo>
                        <a:pt x="108" y="32"/>
                        <a:pt x="103" y="35"/>
                        <a:pt x="97" y="32"/>
                      </a:cubicBezTo>
                      <a:cubicBezTo>
                        <a:pt x="101" y="27"/>
                        <a:pt x="110" y="25"/>
                        <a:pt x="114" y="27"/>
                      </a:cubicBezTo>
                      <a:cubicBezTo>
                        <a:pt x="135" y="33"/>
                        <a:pt x="149" y="35"/>
                        <a:pt x="157" y="24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ubicBezTo>
                        <a:pt x="166" y="12"/>
                        <a:pt x="169" y="9"/>
                        <a:pt x="177" y="5"/>
                      </a:cubicBezTo>
                      <a:cubicBezTo>
                        <a:pt x="178" y="4"/>
                        <a:pt x="181" y="6"/>
                        <a:pt x="181" y="4"/>
                      </a:cubicBezTo>
                      <a:cubicBezTo>
                        <a:pt x="178" y="0"/>
                        <a:pt x="174" y="2"/>
                        <a:pt x="170" y="2"/>
                      </a:cubicBezTo>
                      <a:cubicBezTo>
                        <a:pt x="167" y="2"/>
                        <a:pt x="162" y="2"/>
                        <a:pt x="158" y="3"/>
                      </a:cubicBezTo>
                      <a:cubicBezTo>
                        <a:pt x="151" y="6"/>
                        <a:pt x="146" y="10"/>
                        <a:pt x="139" y="12"/>
                      </a:cubicBezTo>
                      <a:cubicBezTo>
                        <a:pt x="136" y="12"/>
                        <a:pt x="132" y="13"/>
                        <a:pt x="128" y="13"/>
                      </a:cubicBezTo>
                      <a:cubicBezTo>
                        <a:pt x="114" y="14"/>
                        <a:pt x="101" y="4"/>
                        <a:pt x="87" y="7"/>
                      </a:cubicBezTo>
                      <a:cubicBezTo>
                        <a:pt x="85" y="7"/>
                        <a:pt x="83" y="8"/>
                        <a:pt x="81" y="8"/>
                      </a:cubicBezTo>
                      <a:cubicBezTo>
                        <a:pt x="80" y="8"/>
                        <a:pt x="78" y="8"/>
                        <a:pt x="77" y="8"/>
                      </a:cubicBezTo>
                      <a:cubicBezTo>
                        <a:pt x="59" y="13"/>
                        <a:pt x="59" y="36"/>
                        <a:pt x="50" y="45"/>
                      </a:cubicBezTo>
                      <a:cubicBezTo>
                        <a:pt x="46" y="50"/>
                        <a:pt x="41" y="53"/>
                        <a:pt x="35" y="56"/>
                      </a:cubicBezTo>
                      <a:cubicBezTo>
                        <a:pt x="25" y="60"/>
                        <a:pt x="17" y="63"/>
                        <a:pt x="12" y="72"/>
                      </a:cubicBezTo>
                      <a:cubicBezTo>
                        <a:pt x="10" y="74"/>
                        <a:pt x="8" y="78"/>
                        <a:pt x="7" y="82"/>
                      </a:cubicBezTo>
                      <a:cubicBezTo>
                        <a:pt x="6" y="86"/>
                        <a:pt x="7" y="91"/>
                        <a:pt x="5" y="97"/>
                      </a:cubicBezTo>
                      <a:cubicBezTo>
                        <a:pt x="4" y="100"/>
                        <a:pt x="1" y="101"/>
                        <a:pt x="0" y="104"/>
                      </a:cubicBezTo>
                      <a:cubicBezTo>
                        <a:pt x="22" y="100"/>
                        <a:pt x="17" y="77"/>
                        <a:pt x="34" y="6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07" y="1172"/>
                  <a:ext cx="127" cy="75"/>
                </a:xfrm>
                <a:custGeom>
                  <a:avLst/>
                  <a:gdLst>
                    <a:gd name="T0" fmla="*/ 1 w 168"/>
                    <a:gd name="T1" fmla="*/ 99 h 99"/>
                    <a:gd name="T2" fmla="*/ 14 w 168"/>
                    <a:gd name="T3" fmla="*/ 80 h 99"/>
                    <a:gd name="T4" fmla="*/ 33 w 168"/>
                    <a:gd name="T5" fmla="*/ 62 h 99"/>
                    <a:gd name="T6" fmla="*/ 64 w 168"/>
                    <a:gd name="T7" fmla="*/ 55 h 99"/>
                    <a:gd name="T8" fmla="*/ 68 w 168"/>
                    <a:gd name="T9" fmla="*/ 46 h 99"/>
                    <a:gd name="T10" fmla="*/ 68 w 168"/>
                    <a:gd name="T11" fmla="*/ 41 h 99"/>
                    <a:gd name="T12" fmla="*/ 71 w 168"/>
                    <a:gd name="T13" fmla="*/ 44 h 99"/>
                    <a:gd name="T14" fmla="*/ 81 w 168"/>
                    <a:gd name="T15" fmla="*/ 50 h 99"/>
                    <a:gd name="T16" fmla="*/ 108 w 168"/>
                    <a:gd name="T17" fmla="*/ 33 h 99"/>
                    <a:gd name="T18" fmla="*/ 77 w 168"/>
                    <a:gd name="T19" fmla="*/ 26 h 99"/>
                    <a:gd name="T20" fmla="*/ 89 w 168"/>
                    <a:gd name="T21" fmla="*/ 32 h 99"/>
                    <a:gd name="T22" fmla="*/ 95 w 168"/>
                    <a:gd name="T23" fmla="*/ 26 h 99"/>
                    <a:gd name="T24" fmla="*/ 138 w 168"/>
                    <a:gd name="T25" fmla="*/ 28 h 99"/>
                    <a:gd name="T26" fmla="*/ 168 w 168"/>
                    <a:gd name="T27" fmla="*/ 4 h 99"/>
                    <a:gd name="T28" fmla="*/ 136 w 168"/>
                    <a:gd name="T29" fmla="*/ 12 h 99"/>
                    <a:gd name="T30" fmla="*/ 72 w 168"/>
                    <a:gd name="T31" fmla="*/ 7 h 99"/>
                    <a:gd name="T32" fmla="*/ 64 w 168"/>
                    <a:gd name="T33" fmla="*/ 8 h 99"/>
                    <a:gd name="T34" fmla="*/ 48 w 168"/>
                    <a:gd name="T35" fmla="*/ 42 h 99"/>
                    <a:gd name="T36" fmla="*/ 22 w 168"/>
                    <a:gd name="T37" fmla="*/ 59 h 99"/>
                    <a:gd name="T38" fmla="*/ 1 w 168"/>
                    <a:gd name="T39" fmla="*/ 91 h 99"/>
                    <a:gd name="T40" fmla="*/ 1 w 168"/>
                    <a:gd name="T41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8" h="99">
                      <a:moveTo>
                        <a:pt x="1" y="99"/>
                      </a:moveTo>
                      <a:cubicBezTo>
                        <a:pt x="9" y="95"/>
                        <a:pt x="10" y="87"/>
                        <a:pt x="14" y="80"/>
                      </a:cubicBezTo>
                      <a:cubicBezTo>
                        <a:pt x="17" y="74"/>
                        <a:pt x="25" y="66"/>
                        <a:pt x="33" y="62"/>
                      </a:cubicBezTo>
                      <a:cubicBezTo>
                        <a:pt x="44" y="57"/>
                        <a:pt x="57" y="61"/>
                        <a:pt x="64" y="55"/>
                      </a:cubicBezTo>
                      <a:cubicBezTo>
                        <a:pt x="66" y="53"/>
                        <a:pt x="67" y="50"/>
                        <a:pt x="68" y="46"/>
                      </a:cubicBezTo>
                      <a:cubicBezTo>
                        <a:pt x="68" y="43"/>
                        <a:pt x="66" y="42"/>
                        <a:pt x="68" y="41"/>
                      </a:cubicBezTo>
                      <a:cubicBezTo>
                        <a:pt x="68" y="42"/>
                        <a:pt x="69" y="44"/>
                        <a:pt x="71" y="44"/>
                      </a:cubicBezTo>
                      <a:cubicBezTo>
                        <a:pt x="72" y="48"/>
                        <a:pt x="77" y="51"/>
                        <a:pt x="81" y="50"/>
                      </a:cubicBezTo>
                      <a:cubicBezTo>
                        <a:pt x="91" y="49"/>
                        <a:pt x="97" y="35"/>
                        <a:pt x="108" y="33"/>
                      </a:cubicBezTo>
                      <a:cubicBezTo>
                        <a:pt x="97" y="33"/>
                        <a:pt x="81" y="37"/>
                        <a:pt x="77" y="26"/>
                      </a:cubicBezTo>
                      <a:cubicBezTo>
                        <a:pt x="81" y="26"/>
                        <a:pt x="84" y="33"/>
                        <a:pt x="89" y="32"/>
                      </a:cubicBezTo>
                      <a:cubicBezTo>
                        <a:pt x="91" y="31"/>
                        <a:pt x="93" y="27"/>
                        <a:pt x="95" y="26"/>
                      </a:cubicBezTo>
                      <a:cubicBezTo>
                        <a:pt x="108" y="19"/>
                        <a:pt x="124" y="31"/>
                        <a:pt x="138" y="28"/>
                      </a:cubicBezTo>
                      <a:cubicBezTo>
                        <a:pt x="152" y="26"/>
                        <a:pt x="154" y="10"/>
                        <a:pt x="168" y="4"/>
                      </a:cubicBezTo>
                      <a:cubicBezTo>
                        <a:pt x="157" y="0"/>
                        <a:pt x="146" y="9"/>
                        <a:pt x="136" y="12"/>
                      </a:cubicBezTo>
                      <a:cubicBezTo>
                        <a:pt x="104" y="21"/>
                        <a:pt x="86" y="4"/>
                        <a:pt x="72" y="7"/>
                      </a:cubicBezTo>
                      <a:cubicBezTo>
                        <a:pt x="69" y="8"/>
                        <a:pt x="64" y="5"/>
                        <a:pt x="64" y="8"/>
                      </a:cubicBezTo>
                      <a:cubicBezTo>
                        <a:pt x="63" y="18"/>
                        <a:pt x="55" y="19"/>
                        <a:pt x="48" y="42"/>
                      </a:cubicBezTo>
                      <a:cubicBezTo>
                        <a:pt x="46" y="51"/>
                        <a:pt x="34" y="53"/>
                        <a:pt x="22" y="59"/>
                      </a:cubicBezTo>
                      <a:cubicBezTo>
                        <a:pt x="9" y="64"/>
                        <a:pt x="3" y="79"/>
                        <a:pt x="1" y="91"/>
                      </a:cubicBezTo>
                      <a:cubicBezTo>
                        <a:pt x="1" y="94"/>
                        <a:pt x="0" y="98"/>
                        <a:pt x="1" y="9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0" y="911"/>
                  <a:ext cx="120" cy="174"/>
                </a:xfrm>
                <a:custGeom>
                  <a:avLst/>
                  <a:gdLst>
                    <a:gd name="T0" fmla="*/ 14 w 160"/>
                    <a:gd name="T1" fmla="*/ 75 h 231"/>
                    <a:gd name="T2" fmla="*/ 38 w 160"/>
                    <a:gd name="T3" fmla="*/ 88 h 231"/>
                    <a:gd name="T4" fmla="*/ 60 w 160"/>
                    <a:gd name="T5" fmla="*/ 106 h 231"/>
                    <a:gd name="T6" fmla="*/ 89 w 160"/>
                    <a:gd name="T7" fmla="*/ 140 h 231"/>
                    <a:gd name="T8" fmla="*/ 103 w 160"/>
                    <a:gd name="T9" fmla="*/ 163 h 231"/>
                    <a:gd name="T10" fmla="*/ 105 w 160"/>
                    <a:gd name="T11" fmla="*/ 166 h 231"/>
                    <a:gd name="T12" fmla="*/ 128 w 160"/>
                    <a:gd name="T13" fmla="*/ 205 h 231"/>
                    <a:gd name="T14" fmla="*/ 154 w 160"/>
                    <a:gd name="T15" fmla="*/ 231 h 231"/>
                    <a:gd name="T16" fmla="*/ 160 w 160"/>
                    <a:gd name="T17" fmla="*/ 226 h 231"/>
                    <a:gd name="T18" fmla="*/ 148 w 160"/>
                    <a:gd name="T19" fmla="*/ 215 h 231"/>
                    <a:gd name="T20" fmla="*/ 140 w 160"/>
                    <a:gd name="T21" fmla="*/ 206 h 231"/>
                    <a:gd name="T22" fmla="*/ 114 w 160"/>
                    <a:gd name="T23" fmla="*/ 163 h 231"/>
                    <a:gd name="T24" fmla="*/ 105 w 160"/>
                    <a:gd name="T25" fmla="*/ 138 h 231"/>
                    <a:gd name="T26" fmla="*/ 95 w 160"/>
                    <a:gd name="T27" fmla="*/ 80 h 231"/>
                    <a:gd name="T28" fmla="*/ 94 w 160"/>
                    <a:gd name="T29" fmla="*/ 75 h 231"/>
                    <a:gd name="T30" fmla="*/ 91 w 160"/>
                    <a:gd name="T31" fmla="*/ 81 h 231"/>
                    <a:gd name="T32" fmla="*/ 93 w 160"/>
                    <a:gd name="T33" fmla="*/ 119 h 231"/>
                    <a:gd name="T34" fmla="*/ 94 w 160"/>
                    <a:gd name="T35" fmla="*/ 131 h 231"/>
                    <a:gd name="T36" fmla="*/ 93 w 160"/>
                    <a:gd name="T37" fmla="*/ 130 h 231"/>
                    <a:gd name="T38" fmla="*/ 90 w 160"/>
                    <a:gd name="T39" fmla="*/ 127 h 231"/>
                    <a:gd name="T40" fmla="*/ 68 w 160"/>
                    <a:gd name="T41" fmla="*/ 102 h 231"/>
                    <a:gd name="T42" fmla="*/ 57 w 160"/>
                    <a:gd name="T43" fmla="*/ 89 h 231"/>
                    <a:gd name="T44" fmla="*/ 57 w 160"/>
                    <a:gd name="T45" fmla="*/ 88 h 231"/>
                    <a:gd name="T46" fmla="*/ 40 w 160"/>
                    <a:gd name="T47" fmla="*/ 67 h 231"/>
                    <a:gd name="T48" fmla="*/ 22 w 160"/>
                    <a:gd name="T49" fmla="*/ 40 h 231"/>
                    <a:gd name="T50" fmla="*/ 14 w 160"/>
                    <a:gd name="T51" fmla="*/ 24 h 231"/>
                    <a:gd name="T52" fmla="*/ 11 w 160"/>
                    <a:gd name="T53" fmla="*/ 17 h 231"/>
                    <a:gd name="T54" fmla="*/ 6 w 160"/>
                    <a:gd name="T55" fmla="*/ 4 h 231"/>
                    <a:gd name="T56" fmla="*/ 0 w 160"/>
                    <a:gd name="T57" fmla="*/ 0 h 231"/>
                    <a:gd name="T58" fmla="*/ 14 w 160"/>
                    <a:gd name="T59" fmla="*/ 40 h 231"/>
                    <a:gd name="T60" fmla="*/ 36 w 160"/>
                    <a:gd name="T61" fmla="*/ 77 h 231"/>
                    <a:gd name="T62" fmla="*/ 21 w 160"/>
                    <a:gd name="T63" fmla="*/ 71 h 231"/>
                    <a:gd name="T64" fmla="*/ 12 w 160"/>
                    <a:gd name="T65" fmla="*/ 70 h 231"/>
                    <a:gd name="T66" fmla="*/ 9 w 160"/>
                    <a:gd name="T67" fmla="*/ 71 h 231"/>
                    <a:gd name="T68" fmla="*/ 14 w 160"/>
                    <a:gd name="T69" fmla="*/ 75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0" h="231">
                      <a:moveTo>
                        <a:pt x="14" y="75"/>
                      </a:moveTo>
                      <a:cubicBezTo>
                        <a:pt x="22" y="78"/>
                        <a:pt x="31" y="82"/>
                        <a:pt x="38" y="88"/>
                      </a:cubicBezTo>
                      <a:cubicBezTo>
                        <a:pt x="45" y="93"/>
                        <a:pt x="53" y="99"/>
                        <a:pt x="60" y="106"/>
                      </a:cubicBezTo>
                      <a:cubicBezTo>
                        <a:pt x="71" y="116"/>
                        <a:pt x="80" y="128"/>
                        <a:pt x="89" y="140"/>
                      </a:cubicBezTo>
                      <a:cubicBezTo>
                        <a:pt x="95" y="147"/>
                        <a:pt x="100" y="154"/>
                        <a:pt x="103" y="163"/>
                      </a:cubicBezTo>
                      <a:cubicBezTo>
                        <a:pt x="103" y="164"/>
                        <a:pt x="104" y="165"/>
                        <a:pt x="105" y="166"/>
                      </a:cubicBezTo>
                      <a:cubicBezTo>
                        <a:pt x="113" y="179"/>
                        <a:pt x="120" y="192"/>
                        <a:pt x="128" y="205"/>
                      </a:cubicBezTo>
                      <a:cubicBezTo>
                        <a:pt x="133" y="212"/>
                        <a:pt x="148" y="225"/>
                        <a:pt x="154" y="231"/>
                      </a:cubicBezTo>
                      <a:cubicBezTo>
                        <a:pt x="156" y="229"/>
                        <a:pt x="159" y="230"/>
                        <a:pt x="160" y="226"/>
                      </a:cubicBezTo>
                      <a:cubicBezTo>
                        <a:pt x="159" y="225"/>
                        <a:pt x="149" y="216"/>
                        <a:pt x="148" y="215"/>
                      </a:cubicBezTo>
                      <a:cubicBezTo>
                        <a:pt x="146" y="212"/>
                        <a:pt x="142" y="209"/>
                        <a:pt x="140" y="206"/>
                      </a:cubicBezTo>
                      <a:cubicBezTo>
                        <a:pt x="131" y="192"/>
                        <a:pt x="122" y="178"/>
                        <a:pt x="114" y="163"/>
                      </a:cubicBezTo>
                      <a:cubicBezTo>
                        <a:pt x="110" y="155"/>
                        <a:pt x="106" y="147"/>
                        <a:pt x="105" y="138"/>
                      </a:cubicBezTo>
                      <a:cubicBezTo>
                        <a:pt x="101" y="119"/>
                        <a:pt x="97" y="99"/>
                        <a:pt x="95" y="80"/>
                      </a:cubicBezTo>
                      <a:cubicBezTo>
                        <a:pt x="95" y="78"/>
                        <a:pt x="95" y="77"/>
                        <a:pt x="94" y="75"/>
                      </a:cubicBezTo>
                      <a:cubicBezTo>
                        <a:pt x="91" y="76"/>
                        <a:pt x="91" y="79"/>
                        <a:pt x="91" y="81"/>
                      </a:cubicBezTo>
                      <a:cubicBezTo>
                        <a:pt x="91" y="93"/>
                        <a:pt x="90" y="106"/>
                        <a:pt x="93" y="119"/>
                      </a:cubicBezTo>
                      <a:cubicBezTo>
                        <a:pt x="93" y="122"/>
                        <a:pt x="94" y="126"/>
                        <a:pt x="94" y="131"/>
                      </a:cubicBezTo>
                      <a:cubicBezTo>
                        <a:pt x="94" y="130"/>
                        <a:pt x="93" y="130"/>
                        <a:pt x="93" y="130"/>
                      </a:cubicBezTo>
                      <a:cubicBezTo>
                        <a:pt x="92" y="129"/>
                        <a:pt x="91" y="128"/>
                        <a:pt x="90" y="127"/>
                      </a:cubicBezTo>
                      <a:cubicBezTo>
                        <a:pt x="83" y="118"/>
                        <a:pt x="76" y="110"/>
                        <a:pt x="68" y="102"/>
                      </a:cubicBezTo>
                      <a:cubicBezTo>
                        <a:pt x="64" y="98"/>
                        <a:pt x="59" y="95"/>
                        <a:pt x="57" y="89"/>
                      </a:cubicBezTo>
                      <a:cubicBezTo>
                        <a:pt x="57" y="88"/>
                        <a:pt x="57" y="88"/>
                        <a:pt x="57" y="88"/>
                      </a:cubicBezTo>
                      <a:cubicBezTo>
                        <a:pt x="51" y="81"/>
                        <a:pt x="45" y="74"/>
                        <a:pt x="40" y="67"/>
                      </a:cubicBezTo>
                      <a:cubicBezTo>
                        <a:pt x="33" y="58"/>
                        <a:pt x="27" y="49"/>
                        <a:pt x="22" y="40"/>
                      </a:cubicBezTo>
                      <a:cubicBezTo>
                        <a:pt x="20" y="34"/>
                        <a:pt x="17" y="29"/>
                        <a:pt x="14" y="24"/>
                      </a:cubicBezTo>
                      <a:cubicBezTo>
                        <a:pt x="13" y="22"/>
                        <a:pt x="12" y="19"/>
                        <a:pt x="11" y="17"/>
                      </a:cubicBezTo>
                      <a:cubicBezTo>
                        <a:pt x="9" y="13"/>
                        <a:pt x="8" y="8"/>
                        <a:pt x="6" y="4"/>
                      </a:cubicBezTo>
                      <a:cubicBezTo>
                        <a:pt x="4" y="0"/>
                        <a:pt x="4" y="0"/>
                        <a:pt x="0" y="0"/>
                      </a:cubicBezTo>
                      <a:cubicBezTo>
                        <a:pt x="3" y="14"/>
                        <a:pt x="8" y="28"/>
                        <a:pt x="14" y="40"/>
                      </a:cubicBezTo>
                      <a:cubicBezTo>
                        <a:pt x="20" y="53"/>
                        <a:pt x="28" y="65"/>
                        <a:pt x="36" y="77"/>
                      </a:cubicBezTo>
                      <a:cubicBezTo>
                        <a:pt x="31" y="75"/>
                        <a:pt x="26" y="73"/>
                        <a:pt x="21" y="71"/>
                      </a:cubicBezTo>
                      <a:cubicBezTo>
                        <a:pt x="18" y="71"/>
                        <a:pt x="15" y="70"/>
                        <a:pt x="12" y="70"/>
                      </a:cubicBezTo>
                      <a:cubicBezTo>
                        <a:pt x="11" y="70"/>
                        <a:pt x="10" y="71"/>
                        <a:pt x="9" y="71"/>
                      </a:cubicBezTo>
                      <a:cubicBezTo>
                        <a:pt x="11" y="73"/>
                        <a:pt x="12" y="74"/>
                        <a:pt x="14" y="7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3" y="829"/>
                  <a:ext cx="74" cy="65"/>
                </a:xfrm>
                <a:custGeom>
                  <a:avLst/>
                  <a:gdLst>
                    <a:gd name="T0" fmla="*/ 31 w 97"/>
                    <a:gd name="T1" fmla="*/ 78 h 87"/>
                    <a:gd name="T2" fmla="*/ 35 w 97"/>
                    <a:gd name="T3" fmla="*/ 82 h 87"/>
                    <a:gd name="T4" fmla="*/ 62 w 97"/>
                    <a:gd name="T5" fmla="*/ 83 h 87"/>
                    <a:gd name="T6" fmla="*/ 74 w 97"/>
                    <a:gd name="T7" fmla="*/ 71 h 87"/>
                    <a:gd name="T8" fmla="*/ 83 w 97"/>
                    <a:gd name="T9" fmla="*/ 58 h 87"/>
                    <a:gd name="T10" fmla="*/ 95 w 97"/>
                    <a:gd name="T11" fmla="*/ 43 h 87"/>
                    <a:gd name="T12" fmla="*/ 96 w 97"/>
                    <a:gd name="T13" fmla="*/ 30 h 87"/>
                    <a:gd name="T14" fmla="*/ 79 w 97"/>
                    <a:gd name="T15" fmla="*/ 10 h 87"/>
                    <a:gd name="T16" fmla="*/ 71 w 97"/>
                    <a:gd name="T17" fmla="*/ 11 h 87"/>
                    <a:gd name="T18" fmla="*/ 68 w 97"/>
                    <a:gd name="T19" fmla="*/ 14 h 87"/>
                    <a:gd name="T20" fmla="*/ 66 w 97"/>
                    <a:gd name="T21" fmla="*/ 10 h 87"/>
                    <a:gd name="T22" fmla="*/ 49 w 97"/>
                    <a:gd name="T23" fmla="*/ 2 h 87"/>
                    <a:gd name="T24" fmla="*/ 43 w 97"/>
                    <a:gd name="T25" fmla="*/ 3 h 87"/>
                    <a:gd name="T26" fmla="*/ 33 w 97"/>
                    <a:gd name="T27" fmla="*/ 13 h 87"/>
                    <a:gd name="T28" fmla="*/ 31 w 97"/>
                    <a:gd name="T29" fmla="*/ 17 h 87"/>
                    <a:gd name="T30" fmla="*/ 13 w 97"/>
                    <a:gd name="T31" fmla="*/ 20 h 87"/>
                    <a:gd name="T32" fmla="*/ 5 w 97"/>
                    <a:gd name="T33" fmla="*/ 25 h 87"/>
                    <a:gd name="T34" fmla="*/ 3 w 97"/>
                    <a:gd name="T35" fmla="*/ 28 h 87"/>
                    <a:gd name="T36" fmla="*/ 8 w 97"/>
                    <a:gd name="T37" fmla="*/ 45 h 87"/>
                    <a:gd name="T38" fmla="*/ 20 w 97"/>
                    <a:gd name="T39" fmla="*/ 62 h 87"/>
                    <a:gd name="T40" fmla="*/ 31 w 97"/>
                    <a:gd name="T41" fmla="*/ 7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7" h="87">
                      <a:moveTo>
                        <a:pt x="31" y="78"/>
                      </a:moveTo>
                      <a:cubicBezTo>
                        <a:pt x="32" y="80"/>
                        <a:pt x="34" y="81"/>
                        <a:pt x="35" y="82"/>
                      </a:cubicBezTo>
                      <a:cubicBezTo>
                        <a:pt x="44" y="87"/>
                        <a:pt x="53" y="86"/>
                        <a:pt x="62" y="83"/>
                      </a:cubicBezTo>
                      <a:cubicBezTo>
                        <a:pt x="68" y="81"/>
                        <a:pt x="72" y="77"/>
                        <a:pt x="74" y="71"/>
                      </a:cubicBezTo>
                      <a:cubicBezTo>
                        <a:pt x="76" y="66"/>
                        <a:pt x="79" y="62"/>
                        <a:pt x="83" y="58"/>
                      </a:cubicBezTo>
                      <a:cubicBezTo>
                        <a:pt x="88" y="54"/>
                        <a:pt x="92" y="49"/>
                        <a:pt x="95" y="43"/>
                      </a:cubicBezTo>
                      <a:cubicBezTo>
                        <a:pt x="97" y="39"/>
                        <a:pt x="97" y="35"/>
                        <a:pt x="96" y="30"/>
                      </a:cubicBezTo>
                      <a:cubicBezTo>
                        <a:pt x="93" y="21"/>
                        <a:pt x="87" y="15"/>
                        <a:pt x="79" y="10"/>
                      </a:cubicBezTo>
                      <a:cubicBezTo>
                        <a:pt x="76" y="9"/>
                        <a:pt x="74" y="9"/>
                        <a:pt x="71" y="11"/>
                      </a:cubicBezTo>
                      <a:cubicBezTo>
                        <a:pt x="70" y="12"/>
                        <a:pt x="69" y="13"/>
                        <a:pt x="68" y="14"/>
                      </a:cubicBezTo>
                      <a:cubicBezTo>
                        <a:pt x="67" y="12"/>
                        <a:pt x="66" y="11"/>
                        <a:pt x="66" y="10"/>
                      </a:cubicBezTo>
                      <a:cubicBezTo>
                        <a:pt x="62" y="3"/>
                        <a:pt x="57" y="0"/>
                        <a:pt x="49" y="2"/>
                      </a:cubicBezTo>
                      <a:cubicBezTo>
                        <a:pt x="47" y="2"/>
                        <a:pt x="45" y="3"/>
                        <a:pt x="43" y="3"/>
                      </a:cubicBezTo>
                      <a:cubicBezTo>
                        <a:pt x="38" y="5"/>
                        <a:pt x="34" y="8"/>
                        <a:pt x="33" y="13"/>
                      </a:cubicBezTo>
                      <a:cubicBezTo>
                        <a:pt x="33" y="14"/>
                        <a:pt x="32" y="15"/>
                        <a:pt x="31" y="17"/>
                      </a:cubicBezTo>
                      <a:cubicBezTo>
                        <a:pt x="25" y="15"/>
                        <a:pt x="19" y="16"/>
                        <a:pt x="13" y="20"/>
                      </a:cubicBezTo>
                      <a:cubicBezTo>
                        <a:pt x="10" y="22"/>
                        <a:pt x="8" y="23"/>
                        <a:pt x="5" y="25"/>
                      </a:cubicBezTo>
                      <a:cubicBezTo>
                        <a:pt x="4" y="26"/>
                        <a:pt x="4" y="27"/>
                        <a:pt x="3" y="28"/>
                      </a:cubicBezTo>
                      <a:cubicBezTo>
                        <a:pt x="0" y="35"/>
                        <a:pt x="3" y="42"/>
                        <a:pt x="8" y="45"/>
                      </a:cubicBezTo>
                      <a:cubicBezTo>
                        <a:pt x="14" y="49"/>
                        <a:pt x="17" y="55"/>
                        <a:pt x="20" y="62"/>
                      </a:cubicBezTo>
                      <a:cubicBezTo>
                        <a:pt x="23" y="68"/>
                        <a:pt x="26" y="74"/>
                        <a:pt x="31" y="7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7" y="831"/>
                  <a:ext cx="28" cy="22"/>
                </a:xfrm>
                <a:custGeom>
                  <a:avLst/>
                  <a:gdLst>
                    <a:gd name="T0" fmla="*/ 7 w 38"/>
                    <a:gd name="T1" fmla="*/ 5 h 30"/>
                    <a:gd name="T2" fmla="*/ 14 w 38"/>
                    <a:gd name="T3" fmla="*/ 2 h 30"/>
                    <a:gd name="T4" fmla="*/ 17 w 38"/>
                    <a:gd name="T5" fmla="*/ 2 h 30"/>
                    <a:gd name="T6" fmla="*/ 20 w 38"/>
                    <a:gd name="T7" fmla="*/ 1 h 30"/>
                    <a:gd name="T8" fmla="*/ 31 w 38"/>
                    <a:gd name="T9" fmla="*/ 6 h 30"/>
                    <a:gd name="T10" fmla="*/ 36 w 38"/>
                    <a:gd name="T11" fmla="*/ 15 h 30"/>
                    <a:gd name="T12" fmla="*/ 36 w 38"/>
                    <a:gd name="T13" fmla="*/ 17 h 30"/>
                    <a:gd name="T14" fmla="*/ 34 w 38"/>
                    <a:gd name="T15" fmla="*/ 24 h 30"/>
                    <a:gd name="T16" fmla="*/ 33 w 38"/>
                    <a:gd name="T17" fmla="*/ 25 h 30"/>
                    <a:gd name="T18" fmla="*/ 32 w 38"/>
                    <a:gd name="T19" fmla="*/ 26 h 30"/>
                    <a:gd name="T20" fmla="*/ 32 w 38"/>
                    <a:gd name="T21" fmla="*/ 25 h 30"/>
                    <a:gd name="T22" fmla="*/ 30 w 38"/>
                    <a:gd name="T23" fmla="*/ 24 h 30"/>
                    <a:gd name="T24" fmla="*/ 25 w 38"/>
                    <a:gd name="T25" fmla="*/ 23 h 30"/>
                    <a:gd name="T26" fmla="*/ 11 w 38"/>
                    <a:gd name="T27" fmla="*/ 24 h 30"/>
                    <a:gd name="T28" fmla="*/ 9 w 38"/>
                    <a:gd name="T29" fmla="*/ 25 h 30"/>
                    <a:gd name="T30" fmla="*/ 7 w 38"/>
                    <a:gd name="T31" fmla="*/ 28 h 30"/>
                    <a:gd name="T32" fmla="*/ 5 w 38"/>
                    <a:gd name="T33" fmla="*/ 30 h 30"/>
                    <a:gd name="T34" fmla="*/ 5 w 38"/>
                    <a:gd name="T35" fmla="*/ 30 h 30"/>
                    <a:gd name="T36" fmla="*/ 1 w 38"/>
                    <a:gd name="T37" fmla="*/ 28 h 30"/>
                    <a:gd name="T38" fmla="*/ 1 w 38"/>
                    <a:gd name="T39" fmla="*/ 28 h 30"/>
                    <a:gd name="T40" fmla="*/ 4 w 38"/>
                    <a:gd name="T41" fmla="*/ 9 h 30"/>
                    <a:gd name="T42" fmla="*/ 7 w 38"/>
                    <a:gd name="T4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" h="30">
                      <a:moveTo>
                        <a:pt x="7" y="5"/>
                      </a:moveTo>
                      <a:cubicBezTo>
                        <a:pt x="9" y="4"/>
                        <a:pt x="11" y="3"/>
                        <a:pt x="14" y="2"/>
                      </a:cubicBezTo>
                      <a:cubicBezTo>
                        <a:pt x="15" y="2"/>
                        <a:pt x="16" y="2"/>
                        <a:pt x="17" y="2"/>
                      </a:cubicBezTo>
                      <a:cubicBezTo>
                        <a:pt x="18" y="2"/>
                        <a:pt x="19" y="1"/>
                        <a:pt x="20" y="1"/>
                      </a:cubicBezTo>
                      <a:cubicBezTo>
                        <a:pt x="24" y="0"/>
                        <a:pt x="28" y="2"/>
                        <a:pt x="31" y="6"/>
                      </a:cubicBezTo>
                      <a:cubicBezTo>
                        <a:pt x="33" y="9"/>
                        <a:pt x="34" y="12"/>
                        <a:pt x="36" y="15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8" y="20"/>
                        <a:pt x="36" y="22"/>
                        <a:pt x="34" y="24"/>
                      </a:cubicBezTo>
                      <a:cubicBezTo>
                        <a:pt x="34" y="24"/>
                        <a:pt x="33" y="25"/>
                        <a:pt x="33" y="25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1" y="25"/>
                        <a:pt x="30" y="25"/>
                        <a:pt x="30" y="24"/>
                      </a:cubicBezTo>
                      <a:cubicBezTo>
                        <a:pt x="28" y="24"/>
                        <a:pt x="27" y="23"/>
                        <a:pt x="25" y="23"/>
                      </a:cubicBezTo>
                      <a:cubicBezTo>
                        <a:pt x="21" y="21"/>
                        <a:pt x="15" y="20"/>
                        <a:pt x="11" y="24"/>
                      </a:cubicBezTo>
                      <a:cubicBezTo>
                        <a:pt x="10" y="24"/>
                        <a:pt x="10" y="24"/>
                        <a:pt x="9" y="25"/>
                      </a:cubicBezTo>
                      <a:cubicBezTo>
                        <a:pt x="8" y="26"/>
                        <a:pt x="8" y="27"/>
                        <a:pt x="7" y="28"/>
                      </a:cubicBezTo>
                      <a:cubicBezTo>
                        <a:pt x="6" y="29"/>
                        <a:pt x="6" y="29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20"/>
                        <a:pt x="1" y="15"/>
                        <a:pt x="4" y="9"/>
                      </a:cubicBezTo>
                      <a:cubicBezTo>
                        <a:pt x="5" y="8"/>
                        <a:pt x="6" y="6"/>
                        <a:pt x="7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6" y="837"/>
                  <a:ext cx="70" cy="56"/>
                </a:xfrm>
                <a:custGeom>
                  <a:avLst/>
                  <a:gdLst>
                    <a:gd name="T0" fmla="*/ 6 w 93"/>
                    <a:gd name="T1" fmla="*/ 13 h 74"/>
                    <a:gd name="T2" fmla="*/ 10 w 93"/>
                    <a:gd name="T3" fmla="*/ 10 h 74"/>
                    <a:gd name="T4" fmla="*/ 12 w 93"/>
                    <a:gd name="T5" fmla="*/ 9 h 74"/>
                    <a:gd name="T6" fmla="*/ 15 w 93"/>
                    <a:gd name="T7" fmla="*/ 8 h 74"/>
                    <a:gd name="T8" fmla="*/ 16 w 93"/>
                    <a:gd name="T9" fmla="*/ 7 h 74"/>
                    <a:gd name="T10" fmla="*/ 28 w 93"/>
                    <a:gd name="T11" fmla="*/ 7 h 74"/>
                    <a:gd name="T12" fmla="*/ 28 w 93"/>
                    <a:gd name="T13" fmla="*/ 7 h 74"/>
                    <a:gd name="T14" fmla="*/ 28 w 93"/>
                    <a:gd name="T15" fmla="*/ 19 h 74"/>
                    <a:gd name="T16" fmla="*/ 23 w 93"/>
                    <a:gd name="T17" fmla="*/ 20 h 74"/>
                    <a:gd name="T18" fmla="*/ 24 w 93"/>
                    <a:gd name="T19" fmla="*/ 20 h 74"/>
                    <a:gd name="T20" fmla="*/ 30 w 93"/>
                    <a:gd name="T21" fmla="*/ 21 h 74"/>
                    <a:gd name="T22" fmla="*/ 33 w 93"/>
                    <a:gd name="T23" fmla="*/ 25 h 74"/>
                    <a:gd name="T24" fmla="*/ 33 w 93"/>
                    <a:gd name="T25" fmla="*/ 29 h 74"/>
                    <a:gd name="T26" fmla="*/ 33 w 93"/>
                    <a:gd name="T27" fmla="*/ 31 h 74"/>
                    <a:gd name="T28" fmla="*/ 34 w 93"/>
                    <a:gd name="T29" fmla="*/ 30 h 74"/>
                    <a:gd name="T30" fmla="*/ 34 w 93"/>
                    <a:gd name="T31" fmla="*/ 28 h 74"/>
                    <a:gd name="T32" fmla="*/ 35 w 93"/>
                    <a:gd name="T33" fmla="*/ 20 h 74"/>
                    <a:gd name="T34" fmla="*/ 38 w 93"/>
                    <a:gd name="T35" fmla="*/ 16 h 74"/>
                    <a:gd name="T36" fmla="*/ 43 w 93"/>
                    <a:gd name="T37" fmla="*/ 14 h 74"/>
                    <a:gd name="T38" fmla="*/ 61 w 93"/>
                    <a:gd name="T39" fmla="*/ 20 h 74"/>
                    <a:gd name="T40" fmla="*/ 63 w 93"/>
                    <a:gd name="T41" fmla="*/ 27 h 74"/>
                    <a:gd name="T42" fmla="*/ 62 w 93"/>
                    <a:gd name="T43" fmla="*/ 32 h 74"/>
                    <a:gd name="T44" fmla="*/ 62 w 93"/>
                    <a:gd name="T45" fmla="*/ 32 h 74"/>
                    <a:gd name="T46" fmla="*/ 61 w 93"/>
                    <a:gd name="T47" fmla="*/ 18 h 74"/>
                    <a:gd name="T48" fmla="*/ 61 w 93"/>
                    <a:gd name="T49" fmla="*/ 18 h 74"/>
                    <a:gd name="T50" fmla="*/ 61 w 93"/>
                    <a:gd name="T51" fmla="*/ 17 h 74"/>
                    <a:gd name="T52" fmla="*/ 64 w 93"/>
                    <a:gd name="T53" fmla="*/ 14 h 74"/>
                    <a:gd name="T54" fmla="*/ 72 w 93"/>
                    <a:gd name="T55" fmla="*/ 12 h 74"/>
                    <a:gd name="T56" fmla="*/ 74 w 93"/>
                    <a:gd name="T57" fmla="*/ 11 h 74"/>
                    <a:gd name="T58" fmla="*/ 69 w 93"/>
                    <a:gd name="T59" fmla="*/ 11 h 74"/>
                    <a:gd name="T60" fmla="*/ 67 w 93"/>
                    <a:gd name="T61" fmla="*/ 11 h 74"/>
                    <a:gd name="T62" fmla="*/ 67 w 93"/>
                    <a:gd name="T63" fmla="*/ 12 h 74"/>
                    <a:gd name="T64" fmla="*/ 66 w 93"/>
                    <a:gd name="T65" fmla="*/ 11 h 74"/>
                    <a:gd name="T66" fmla="*/ 68 w 93"/>
                    <a:gd name="T67" fmla="*/ 2 h 74"/>
                    <a:gd name="T68" fmla="*/ 70 w 93"/>
                    <a:gd name="T69" fmla="*/ 1 h 74"/>
                    <a:gd name="T70" fmla="*/ 74 w 93"/>
                    <a:gd name="T71" fmla="*/ 0 h 74"/>
                    <a:gd name="T72" fmla="*/ 92 w 93"/>
                    <a:gd name="T73" fmla="*/ 24 h 74"/>
                    <a:gd name="T74" fmla="*/ 90 w 93"/>
                    <a:gd name="T75" fmla="*/ 32 h 74"/>
                    <a:gd name="T76" fmla="*/ 78 w 93"/>
                    <a:gd name="T77" fmla="*/ 47 h 74"/>
                    <a:gd name="T78" fmla="*/ 73 w 93"/>
                    <a:gd name="T79" fmla="*/ 53 h 74"/>
                    <a:gd name="T80" fmla="*/ 70 w 93"/>
                    <a:gd name="T81" fmla="*/ 56 h 74"/>
                    <a:gd name="T82" fmla="*/ 70 w 93"/>
                    <a:gd name="T83" fmla="*/ 57 h 74"/>
                    <a:gd name="T84" fmla="*/ 64 w 93"/>
                    <a:gd name="T85" fmla="*/ 67 h 74"/>
                    <a:gd name="T86" fmla="*/ 56 w 93"/>
                    <a:gd name="T87" fmla="*/ 71 h 74"/>
                    <a:gd name="T88" fmla="*/ 35 w 93"/>
                    <a:gd name="T89" fmla="*/ 71 h 74"/>
                    <a:gd name="T90" fmla="*/ 28 w 93"/>
                    <a:gd name="T91" fmla="*/ 66 h 74"/>
                    <a:gd name="T92" fmla="*/ 19 w 93"/>
                    <a:gd name="T93" fmla="*/ 51 h 74"/>
                    <a:gd name="T94" fmla="*/ 5 w 93"/>
                    <a:gd name="T95" fmla="*/ 33 h 74"/>
                    <a:gd name="T96" fmla="*/ 0 w 93"/>
                    <a:gd name="T97" fmla="*/ 24 h 74"/>
                    <a:gd name="T98" fmla="*/ 3 w 93"/>
                    <a:gd name="T99" fmla="*/ 15 h 74"/>
                    <a:gd name="T100" fmla="*/ 6 w 93"/>
                    <a:gd name="T101" fmla="*/ 1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3" h="74">
                      <a:moveTo>
                        <a:pt x="6" y="13"/>
                      </a:moveTo>
                      <a:cubicBezTo>
                        <a:pt x="7" y="12"/>
                        <a:pt x="9" y="11"/>
                        <a:pt x="10" y="10"/>
                      </a:cubicBezTo>
                      <a:cubicBezTo>
                        <a:pt x="11" y="10"/>
                        <a:pt x="11" y="10"/>
                        <a:pt x="12" y="9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5" y="8"/>
                        <a:pt x="16" y="8"/>
                        <a:pt x="16" y="7"/>
                      </a:cubicBezTo>
                      <a:cubicBezTo>
                        <a:pt x="20" y="6"/>
                        <a:pt x="23" y="6"/>
                        <a:pt x="28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3" y="20"/>
                        <a:pt x="23" y="20"/>
                        <a:pt x="23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6" y="21"/>
                        <a:pt x="28" y="21"/>
                        <a:pt x="30" y="21"/>
                      </a:cubicBezTo>
                      <a:cubicBezTo>
                        <a:pt x="32" y="21"/>
                        <a:pt x="33" y="22"/>
                        <a:pt x="33" y="25"/>
                      </a:cubicBezTo>
                      <a:cubicBezTo>
                        <a:pt x="33" y="26"/>
                        <a:pt x="33" y="28"/>
                        <a:pt x="33" y="29"/>
                      </a:cubicBezTo>
                      <a:cubicBezTo>
                        <a:pt x="33" y="30"/>
                        <a:pt x="33" y="30"/>
                        <a:pt x="33" y="31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4" y="30"/>
                        <a:pt x="34" y="29"/>
                        <a:pt x="34" y="28"/>
                      </a:cubicBezTo>
                      <a:cubicBezTo>
                        <a:pt x="33" y="25"/>
                        <a:pt x="34" y="22"/>
                        <a:pt x="35" y="20"/>
                      </a:cubicBezTo>
                      <a:cubicBezTo>
                        <a:pt x="36" y="18"/>
                        <a:pt x="37" y="17"/>
                        <a:pt x="38" y="16"/>
                      </a:cubicBezTo>
                      <a:cubicBezTo>
                        <a:pt x="40" y="15"/>
                        <a:pt x="41" y="14"/>
                        <a:pt x="43" y="14"/>
                      </a:cubicBezTo>
                      <a:cubicBezTo>
                        <a:pt x="50" y="12"/>
                        <a:pt x="56" y="15"/>
                        <a:pt x="61" y="20"/>
                      </a:cubicBezTo>
                      <a:cubicBezTo>
                        <a:pt x="63" y="22"/>
                        <a:pt x="63" y="25"/>
                        <a:pt x="63" y="27"/>
                      </a:cubicBezTo>
                      <a:cubicBezTo>
                        <a:pt x="62" y="29"/>
                        <a:pt x="62" y="30"/>
                        <a:pt x="62" y="32"/>
                      </a:cubicBezTo>
                      <a:cubicBezTo>
                        <a:pt x="62" y="32"/>
                        <a:pt x="62" y="32"/>
                        <a:pt x="62" y="32"/>
                      </a:cubicBezTo>
                      <a:cubicBezTo>
                        <a:pt x="64" y="29"/>
                        <a:pt x="64" y="23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2" y="16"/>
                        <a:pt x="63" y="15"/>
                        <a:pt x="64" y="14"/>
                      </a:cubicBezTo>
                      <a:cubicBezTo>
                        <a:pt x="66" y="12"/>
                        <a:pt x="69" y="12"/>
                        <a:pt x="72" y="12"/>
                      </a:cubicBezTo>
                      <a:cubicBezTo>
                        <a:pt x="73" y="12"/>
                        <a:pt x="73" y="12"/>
                        <a:pt x="74" y="11"/>
                      </a:cubicBezTo>
                      <a:cubicBezTo>
                        <a:pt x="72" y="10"/>
                        <a:pt x="71" y="11"/>
                        <a:pt x="69" y="11"/>
                      </a:cubicBezTo>
                      <a:cubicBezTo>
                        <a:pt x="68" y="11"/>
                        <a:pt x="68" y="11"/>
                        <a:pt x="67" y="11"/>
                      </a:cubicBezTo>
                      <a:cubicBezTo>
                        <a:pt x="67" y="12"/>
                        <a:pt x="67" y="12"/>
                        <a:pt x="67" y="12"/>
                      </a:cubicBezTo>
                      <a:cubicBezTo>
                        <a:pt x="66" y="11"/>
                        <a:pt x="66" y="11"/>
                        <a:pt x="66" y="11"/>
                      </a:cubicBezTo>
                      <a:cubicBezTo>
                        <a:pt x="64" y="7"/>
                        <a:pt x="65" y="4"/>
                        <a:pt x="68" y="2"/>
                      </a:cubicBezTo>
                      <a:cubicBezTo>
                        <a:pt x="68" y="2"/>
                        <a:pt x="69" y="1"/>
                        <a:pt x="70" y="1"/>
                      </a:cubicBezTo>
                      <a:cubicBezTo>
                        <a:pt x="71" y="0"/>
                        <a:pt x="73" y="0"/>
                        <a:pt x="74" y="0"/>
                      </a:cubicBezTo>
                      <a:cubicBezTo>
                        <a:pt x="82" y="3"/>
                        <a:pt x="93" y="15"/>
                        <a:pt x="92" y="24"/>
                      </a:cubicBezTo>
                      <a:cubicBezTo>
                        <a:pt x="92" y="27"/>
                        <a:pt x="91" y="30"/>
                        <a:pt x="90" y="32"/>
                      </a:cubicBezTo>
                      <a:cubicBezTo>
                        <a:pt x="87" y="38"/>
                        <a:pt x="83" y="43"/>
                        <a:pt x="78" y="47"/>
                      </a:cubicBezTo>
                      <a:cubicBezTo>
                        <a:pt x="76" y="49"/>
                        <a:pt x="74" y="51"/>
                        <a:pt x="73" y="53"/>
                      </a:cubicBezTo>
                      <a:cubicBezTo>
                        <a:pt x="72" y="54"/>
                        <a:pt x="71" y="55"/>
                        <a:pt x="70" y="56"/>
                      </a:cubicBezTo>
                      <a:cubicBezTo>
                        <a:pt x="70" y="56"/>
                        <a:pt x="70" y="57"/>
                        <a:pt x="70" y="57"/>
                      </a:cubicBezTo>
                      <a:cubicBezTo>
                        <a:pt x="69" y="61"/>
                        <a:pt x="67" y="65"/>
                        <a:pt x="64" y="67"/>
                      </a:cubicBezTo>
                      <a:cubicBezTo>
                        <a:pt x="62" y="69"/>
                        <a:pt x="59" y="70"/>
                        <a:pt x="56" y="71"/>
                      </a:cubicBezTo>
                      <a:cubicBezTo>
                        <a:pt x="49" y="74"/>
                        <a:pt x="42" y="74"/>
                        <a:pt x="35" y="71"/>
                      </a:cubicBezTo>
                      <a:cubicBezTo>
                        <a:pt x="33" y="70"/>
                        <a:pt x="30" y="68"/>
                        <a:pt x="28" y="66"/>
                      </a:cubicBezTo>
                      <a:cubicBezTo>
                        <a:pt x="25" y="61"/>
                        <a:pt x="21" y="56"/>
                        <a:pt x="19" y="51"/>
                      </a:cubicBezTo>
                      <a:cubicBezTo>
                        <a:pt x="16" y="43"/>
                        <a:pt x="11" y="37"/>
                        <a:pt x="5" y="33"/>
                      </a:cubicBezTo>
                      <a:cubicBezTo>
                        <a:pt x="2" y="31"/>
                        <a:pt x="0" y="28"/>
                        <a:pt x="0" y="24"/>
                      </a:cubicBezTo>
                      <a:cubicBezTo>
                        <a:pt x="0" y="21"/>
                        <a:pt x="1" y="17"/>
                        <a:pt x="3" y="15"/>
                      </a:cubicBezTo>
                      <a:cubicBezTo>
                        <a:pt x="4" y="15"/>
                        <a:pt x="5" y="14"/>
                        <a:pt x="6" y="1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165" y="854"/>
                  <a:ext cx="55" cy="37"/>
                </a:xfrm>
                <a:custGeom>
                  <a:avLst/>
                  <a:gdLst>
                    <a:gd name="T0" fmla="*/ 42 w 73"/>
                    <a:gd name="T1" fmla="*/ 25 h 50"/>
                    <a:gd name="T2" fmla="*/ 49 w 73"/>
                    <a:gd name="T3" fmla="*/ 16 h 50"/>
                    <a:gd name="T4" fmla="*/ 53 w 73"/>
                    <a:gd name="T5" fmla="*/ 12 h 50"/>
                    <a:gd name="T6" fmla="*/ 56 w 73"/>
                    <a:gd name="T7" fmla="*/ 5 h 50"/>
                    <a:gd name="T8" fmla="*/ 63 w 73"/>
                    <a:gd name="T9" fmla="*/ 5 h 50"/>
                    <a:gd name="T10" fmla="*/ 61 w 73"/>
                    <a:gd name="T11" fmla="*/ 14 h 50"/>
                    <a:gd name="T12" fmla="*/ 69 w 73"/>
                    <a:gd name="T13" fmla="*/ 7 h 50"/>
                    <a:gd name="T14" fmla="*/ 64 w 73"/>
                    <a:gd name="T15" fmla="*/ 17 h 50"/>
                    <a:gd name="T16" fmla="*/ 72 w 73"/>
                    <a:gd name="T17" fmla="*/ 10 h 50"/>
                    <a:gd name="T18" fmla="*/ 62 w 73"/>
                    <a:gd name="T19" fmla="*/ 26 h 50"/>
                    <a:gd name="T20" fmla="*/ 66 w 73"/>
                    <a:gd name="T21" fmla="*/ 23 h 50"/>
                    <a:gd name="T22" fmla="*/ 68 w 73"/>
                    <a:gd name="T23" fmla="*/ 22 h 50"/>
                    <a:gd name="T24" fmla="*/ 53 w 73"/>
                    <a:gd name="T25" fmla="*/ 35 h 50"/>
                    <a:gd name="T26" fmla="*/ 43 w 73"/>
                    <a:gd name="T27" fmla="*/ 49 h 50"/>
                    <a:gd name="T28" fmla="*/ 21 w 73"/>
                    <a:gd name="T29" fmla="*/ 47 h 50"/>
                    <a:gd name="T30" fmla="*/ 4 w 73"/>
                    <a:gd name="T31" fmla="*/ 15 h 50"/>
                    <a:gd name="T32" fmla="*/ 7 w 73"/>
                    <a:gd name="T33" fmla="*/ 17 h 50"/>
                    <a:gd name="T34" fmla="*/ 0 w 73"/>
                    <a:gd name="T35" fmla="*/ 7 h 50"/>
                    <a:gd name="T36" fmla="*/ 16 w 73"/>
                    <a:gd name="T37" fmla="*/ 28 h 50"/>
                    <a:gd name="T38" fmla="*/ 10 w 73"/>
                    <a:gd name="T39" fmla="*/ 14 h 50"/>
                    <a:gd name="T40" fmla="*/ 5 w 73"/>
                    <a:gd name="T41" fmla="*/ 6 h 50"/>
                    <a:gd name="T42" fmla="*/ 14 w 73"/>
                    <a:gd name="T43" fmla="*/ 14 h 50"/>
                    <a:gd name="T44" fmla="*/ 18 w 73"/>
                    <a:gd name="T45" fmla="*/ 18 h 50"/>
                    <a:gd name="T46" fmla="*/ 20 w 73"/>
                    <a:gd name="T47" fmla="*/ 13 h 50"/>
                    <a:gd name="T48" fmla="*/ 21 w 73"/>
                    <a:gd name="T49" fmla="*/ 16 h 50"/>
                    <a:gd name="T50" fmla="*/ 23 w 73"/>
                    <a:gd name="T51" fmla="*/ 15 h 50"/>
                    <a:gd name="T52" fmla="*/ 23 w 73"/>
                    <a:gd name="T53" fmla="*/ 5 h 50"/>
                    <a:gd name="T54" fmla="*/ 27 w 73"/>
                    <a:gd name="T55" fmla="*/ 14 h 50"/>
                    <a:gd name="T56" fmla="*/ 28 w 73"/>
                    <a:gd name="T57" fmla="*/ 8 h 50"/>
                    <a:gd name="T58" fmla="*/ 30 w 73"/>
                    <a:gd name="T59" fmla="*/ 13 h 50"/>
                    <a:gd name="T60" fmla="*/ 31 w 73"/>
                    <a:gd name="T61" fmla="*/ 7 h 50"/>
                    <a:gd name="T62" fmla="*/ 33 w 73"/>
                    <a:gd name="T63" fmla="*/ 12 h 50"/>
                    <a:gd name="T64" fmla="*/ 37 w 73"/>
                    <a:gd name="T65" fmla="*/ 25 h 50"/>
                    <a:gd name="T66" fmla="*/ 43 w 73"/>
                    <a:gd name="T67" fmla="*/ 9 h 50"/>
                    <a:gd name="T68" fmla="*/ 42 w 73"/>
                    <a:gd name="T69" fmla="*/ 22 h 50"/>
                    <a:gd name="T70" fmla="*/ 60 w 73"/>
                    <a:gd name="T71" fmla="*/ 25 h 50"/>
                    <a:gd name="T72" fmla="*/ 61 w 73"/>
                    <a:gd name="T73" fmla="*/ 26 h 50"/>
                    <a:gd name="T74" fmla="*/ 61 w 73"/>
                    <a:gd name="T75" fmla="*/ 7 h 50"/>
                    <a:gd name="T76" fmla="*/ 20 w 73"/>
                    <a:gd name="T77" fmla="*/ 21 h 50"/>
                    <a:gd name="T78" fmla="*/ 45 w 73"/>
                    <a:gd name="T79" fmla="*/ 33 h 50"/>
                    <a:gd name="T80" fmla="*/ 42 w 73"/>
                    <a:gd name="T81" fmla="*/ 39 h 50"/>
                    <a:gd name="T82" fmla="*/ 50 w 73"/>
                    <a:gd name="T83" fmla="*/ 27 h 50"/>
                    <a:gd name="T84" fmla="*/ 49 w 73"/>
                    <a:gd name="T85" fmla="*/ 27 h 50"/>
                    <a:gd name="T86" fmla="*/ 58 w 73"/>
                    <a:gd name="T8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3" h="50">
                      <a:moveTo>
                        <a:pt x="43" y="20"/>
                      </a:moveTo>
                      <a:cubicBezTo>
                        <a:pt x="43" y="22"/>
                        <a:pt x="42" y="23"/>
                        <a:pt x="42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5" y="19"/>
                        <a:pt x="47" y="13"/>
                        <a:pt x="49" y="8"/>
                      </a:cubicBezTo>
                      <a:cubicBezTo>
                        <a:pt x="49" y="10"/>
                        <a:pt x="49" y="13"/>
                        <a:pt x="48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0" y="12"/>
                        <a:pt x="52" y="7"/>
                        <a:pt x="53" y="2"/>
                      </a:cubicBezTo>
                      <a:cubicBezTo>
                        <a:pt x="54" y="3"/>
                        <a:pt x="54" y="3"/>
                        <a:pt x="54" y="3"/>
                      </a:cubicBezTo>
                      <a:cubicBezTo>
                        <a:pt x="53" y="6"/>
                        <a:pt x="53" y="9"/>
                        <a:pt x="53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4" y="10"/>
                        <a:pt x="55" y="7"/>
                        <a:pt x="56" y="5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6" y="6"/>
                        <a:pt x="56" y="7"/>
                        <a:pt x="55" y="8"/>
                      </a:cubicBezTo>
                      <a:cubicBezTo>
                        <a:pt x="58" y="6"/>
                        <a:pt x="61" y="4"/>
                        <a:pt x="64" y="1"/>
                      </a:cubicBezTo>
                      <a:cubicBezTo>
                        <a:pt x="64" y="3"/>
                        <a:pt x="64" y="4"/>
                        <a:pt x="63" y="5"/>
                      </a:cubicBezTo>
                      <a:cubicBezTo>
                        <a:pt x="63" y="7"/>
                        <a:pt x="63" y="8"/>
                        <a:pt x="63" y="9"/>
                      </a:cubicBezTo>
                      <a:cubicBezTo>
                        <a:pt x="63" y="10"/>
                        <a:pt x="63" y="10"/>
                        <a:pt x="63" y="11"/>
                      </a:cubicBezTo>
                      <a:cubicBezTo>
                        <a:pt x="62" y="12"/>
                        <a:pt x="62" y="13"/>
                        <a:pt x="61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4" y="12"/>
                        <a:pt x="66" y="9"/>
                        <a:pt x="69" y="7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7" y="10"/>
                        <a:pt x="66" y="13"/>
                        <a:pt x="65" y="15"/>
                      </a:cubicBezTo>
                      <a:cubicBezTo>
                        <a:pt x="65" y="15"/>
                        <a:pt x="65" y="16"/>
                        <a:pt x="64" y="17"/>
                      </a:cubicBezTo>
                      <a:cubicBezTo>
                        <a:pt x="67" y="13"/>
                        <a:pt x="70" y="11"/>
                        <a:pt x="73" y="8"/>
                      </a:cubicBezTo>
                      <a:cubicBezTo>
                        <a:pt x="73" y="8"/>
                        <a:pt x="73" y="8"/>
                        <a:pt x="73" y="8"/>
                      </a:cubicBezTo>
                      <a:cubicBezTo>
                        <a:pt x="73" y="9"/>
                        <a:pt x="72" y="9"/>
                        <a:pt x="72" y="10"/>
                      </a:cubicBezTo>
                      <a:cubicBezTo>
                        <a:pt x="69" y="13"/>
                        <a:pt x="67" y="16"/>
                        <a:pt x="64" y="20"/>
                      </a:cubicBezTo>
                      <a:cubicBezTo>
                        <a:pt x="63" y="22"/>
                        <a:pt x="62" y="24"/>
                        <a:pt x="61" y="26"/>
                      </a:cubicBezTo>
                      <a:cubicBezTo>
                        <a:pt x="62" y="26"/>
                        <a:pt x="62" y="26"/>
                        <a:pt x="62" y="26"/>
                      </a:cubicBezTo>
                      <a:cubicBezTo>
                        <a:pt x="64" y="24"/>
                        <a:pt x="66" y="21"/>
                        <a:pt x="68" y="19"/>
                      </a:cubicBezTo>
                      <a:cubicBezTo>
                        <a:pt x="68" y="19"/>
                        <a:pt x="68" y="19"/>
                        <a:pt x="68" y="19"/>
                      </a:cubicBezTo>
                      <a:cubicBezTo>
                        <a:pt x="68" y="21"/>
                        <a:pt x="67" y="22"/>
                        <a:pt x="66" y="23"/>
                      </a:cubicBezTo>
                      <a:cubicBezTo>
                        <a:pt x="66" y="23"/>
                        <a:pt x="66" y="23"/>
                        <a:pt x="66" y="23"/>
                      </a:cubicBezTo>
                      <a:cubicBezTo>
                        <a:pt x="66" y="23"/>
                        <a:pt x="67" y="22"/>
                        <a:pt x="68" y="22"/>
                      </a:cubicBezTo>
                      <a:cubicBezTo>
                        <a:pt x="68" y="22"/>
                        <a:pt x="68" y="22"/>
                        <a:pt x="68" y="22"/>
                      </a:cubicBezTo>
                      <a:cubicBezTo>
                        <a:pt x="60" y="29"/>
                        <a:pt x="57" y="39"/>
                        <a:pt x="50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2"/>
                        <a:pt x="52" y="38"/>
                        <a:pt x="53" y="35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1" y="38"/>
                        <a:pt x="49" y="41"/>
                        <a:pt x="48" y="44"/>
                      </a:cubicBezTo>
                      <a:cubicBezTo>
                        <a:pt x="47" y="47"/>
                        <a:pt x="45" y="48"/>
                        <a:pt x="43" y="49"/>
                      </a:cubicBezTo>
                      <a:cubicBezTo>
                        <a:pt x="41" y="50"/>
                        <a:pt x="39" y="50"/>
                        <a:pt x="37" y="50"/>
                      </a:cubicBezTo>
                      <a:cubicBezTo>
                        <a:pt x="34" y="50"/>
                        <a:pt x="30" y="50"/>
                        <a:pt x="27" y="50"/>
                      </a:cubicBezTo>
                      <a:cubicBezTo>
                        <a:pt x="25" y="49"/>
                        <a:pt x="23" y="48"/>
                        <a:pt x="21" y="47"/>
                      </a:cubicBezTo>
                      <a:cubicBezTo>
                        <a:pt x="21" y="46"/>
                        <a:pt x="21" y="46"/>
                        <a:pt x="20" y="45"/>
                      </a:cubicBezTo>
                      <a:cubicBezTo>
                        <a:pt x="17" y="38"/>
                        <a:pt x="14" y="31"/>
                        <a:pt x="11" y="24"/>
                      </a:cubicBezTo>
                      <a:cubicBezTo>
                        <a:pt x="9" y="21"/>
                        <a:pt x="6" y="18"/>
                        <a:pt x="4" y="15"/>
                      </a:cubicBezTo>
                      <a:cubicBezTo>
                        <a:pt x="3" y="14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4"/>
                        <a:pt x="6" y="16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5" y="13"/>
                        <a:pt x="2" y="10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10"/>
                        <a:pt x="6" y="13"/>
                        <a:pt x="9" y="17"/>
                      </a:cubicBezTo>
                      <a:cubicBezTo>
                        <a:pt x="11" y="21"/>
                        <a:pt x="13" y="25"/>
                        <a:pt x="15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4" y="23"/>
                        <a:pt x="12" y="20"/>
                      </a:cubicBezTo>
                      <a:cubicBezTo>
                        <a:pt x="12" y="19"/>
                        <a:pt x="10" y="19"/>
                        <a:pt x="11" y="17"/>
                      </a:cubicBezTo>
                      <a:cubicBezTo>
                        <a:pt x="12" y="17"/>
                        <a:pt x="11" y="15"/>
                        <a:pt x="10" y="14"/>
                      </a:cubicBezTo>
                      <a:cubicBezTo>
                        <a:pt x="8" y="11"/>
                        <a:pt x="5" y="8"/>
                        <a:pt x="3" y="5"/>
                      </a:cubicBez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4" y="4"/>
                        <a:pt x="4" y="5"/>
                        <a:pt x="5" y="6"/>
                      </a:cubicBezTo>
                      <a:cubicBezTo>
                        <a:pt x="7" y="8"/>
                        <a:pt x="9" y="11"/>
                        <a:pt x="11" y="13"/>
                      </a:cubicBezTo>
                      <a:cubicBezTo>
                        <a:pt x="12" y="14"/>
                        <a:pt x="13" y="14"/>
                        <a:pt x="13" y="15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1" y="10"/>
                        <a:pt x="7" y="5"/>
                        <a:pt x="4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0" y="6"/>
                        <a:pt x="14" y="11"/>
                        <a:pt x="18" y="18"/>
                      </a:cubicBezTo>
                      <a:cubicBezTo>
                        <a:pt x="19" y="15"/>
                        <a:pt x="18" y="13"/>
                        <a:pt x="16" y="10"/>
                      </a:cubicBezTo>
                      <a:cubicBezTo>
                        <a:pt x="14" y="8"/>
                        <a:pt x="13" y="5"/>
                        <a:pt x="11" y="3"/>
                      </a:cubicBezTo>
                      <a:cubicBezTo>
                        <a:pt x="14" y="6"/>
                        <a:pt x="17" y="9"/>
                        <a:pt x="20" y="13"/>
                      </a:cubicBezTo>
                      <a:cubicBezTo>
                        <a:pt x="20" y="12"/>
                        <a:pt x="20" y="11"/>
                        <a:pt x="20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2"/>
                        <a:pt x="21" y="14"/>
                        <a:pt x="21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5"/>
                        <a:pt x="22" y="14"/>
                        <a:pt x="22" y="13"/>
                      </a:cubicBezTo>
                      <a:cubicBezTo>
                        <a:pt x="23" y="14"/>
                        <a:pt x="23" y="14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2"/>
                        <a:pt x="23" y="9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8"/>
                        <a:pt x="24" y="10"/>
                        <a:pt x="25" y="13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6" y="13"/>
                        <a:pt x="26" y="13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2"/>
                        <a:pt x="27" y="11"/>
                        <a:pt x="27" y="9"/>
                      </a:cubicBezTo>
                      <a:cubicBezTo>
                        <a:pt x="27" y="9"/>
                        <a:pt x="27" y="9"/>
                        <a:pt x="28" y="8"/>
                      </a:cubicBezTo>
                      <a:cubicBezTo>
                        <a:pt x="28" y="8"/>
                        <a:pt x="28" y="9"/>
                        <a:pt x="28" y="9"/>
                      </a:cubicBezTo>
                      <a:cubicBezTo>
                        <a:pt x="29" y="11"/>
                        <a:pt x="29" y="14"/>
                        <a:pt x="29" y="16"/>
                      </a:cubicBezTo>
                      <a:cubicBezTo>
                        <a:pt x="29" y="15"/>
                        <a:pt x="30" y="14"/>
                        <a:pt x="30" y="13"/>
                      </a:cubicBezTo>
                      <a:cubicBezTo>
                        <a:pt x="30" y="13"/>
                        <a:pt x="30" y="13"/>
                        <a:pt x="31" y="13"/>
                      </a:cubicBezTo>
                      <a:cubicBezTo>
                        <a:pt x="31" y="11"/>
                        <a:pt x="31" y="9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9"/>
                        <a:pt x="32" y="12"/>
                        <a:pt x="32" y="14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3" y="13"/>
                        <a:pt x="33" y="13"/>
                        <a:pt x="33" y="12"/>
                      </a:cubicBezTo>
                      <a:cubicBezTo>
                        <a:pt x="34" y="17"/>
                        <a:pt x="33" y="21"/>
                        <a:pt x="34" y="25"/>
                      </a:cubicBezTo>
                      <a:cubicBezTo>
                        <a:pt x="35" y="21"/>
                        <a:pt x="35" y="16"/>
                        <a:pt x="38" y="11"/>
                      </a:cubicBezTo>
                      <a:cubicBezTo>
                        <a:pt x="39" y="16"/>
                        <a:pt x="38" y="20"/>
                        <a:pt x="37" y="25"/>
                      </a:cubicBezTo>
                      <a:cubicBezTo>
                        <a:pt x="40" y="22"/>
                        <a:pt x="40" y="18"/>
                        <a:pt x="40" y="10"/>
                      </a:cubicBezTo>
                      <a:cubicBezTo>
                        <a:pt x="40" y="11"/>
                        <a:pt x="41" y="13"/>
                        <a:pt x="41" y="15"/>
                      </a:cubicBezTo>
                      <a:cubicBezTo>
                        <a:pt x="42" y="13"/>
                        <a:pt x="42" y="11"/>
                        <a:pt x="43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3" y="13"/>
                        <a:pt x="42" y="17"/>
                        <a:pt x="41" y="21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2" y="21"/>
                        <a:pt x="43" y="20"/>
                        <a:pt x="43" y="20"/>
                      </a:cubicBezTo>
                      <a:close/>
                      <a:moveTo>
                        <a:pt x="61" y="26"/>
                      </a:moveTo>
                      <a:cubicBezTo>
                        <a:pt x="60" y="25"/>
                        <a:pt x="60" y="25"/>
                        <a:pt x="60" y="25"/>
                      </a:cubicBezTo>
                      <a:cubicBezTo>
                        <a:pt x="57" y="31"/>
                        <a:pt x="53" y="36"/>
                        <a:pt x="52" y="42"/>
                      </a:cubicBezTo>
                      <a:cubicBezTo>
                        <a:pt x="52" y="42"/>
                        <a:pt x="52" y="42"/>
                        <a:pt x="52" y="42"/>
                      </a:cubicBezTo>
                      <a:cubicBezTo>
                        <a:pt x="55" y="37"/>
                        <a:pt x="58" y="31"/>
                        <a:pt x="61" y="26"/>
                      </a:cubicBezTo>
                      <a:moveTo>
                        <a:pt x="61" y="7"/>
                      </a:moveTo>
                      <a:cubicBezTo>
                        <a:pt x="59" y="8"/>
                        <a:pt x="59" y="10"/>
                        <a:pt x="58" y="12"/>
                      </a:cubicBezTo>
                      <a:cubicBezTo>
                        <a:pt x="60" y="12"/>
                        <a:pt x="61" y="10"/>
                        <a:pt x="61" y="7"/>
                      </a:cubicBezTo>
                      <a:moveTo>
                        <a:pt x="19" y="14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7"/>
                        <a:pt x="20" y="19"/>
                        <a:pt x="20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0" y="19"/>
                        <a:pt x="20" y="16"/>
                        <a:pt x="19" y="14"/>
                      </a:cubicBezTo>
                      <a:moveTo>
                        <a:pt x="45" y="33"/>
                      </a:move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3" y="35"/>
                        <a:pt x="43" y="37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43" y="37"/>
                        <a:pt x="44" y="35"/>
                        <a:pt x="45" y="33"/>
                      </a:cubicBezTo>
                      <a:moveTo>
                        <a:pt x="49" y="27"/>
                      </a:move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1" y="26"/>
                        <a:pt x="51" y="24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4"/>
                        <a:pt x="50" y="25"/>
                        <a:pt x="49" y="27"/>
                      </a:cubicBezTo>
                      <a:moveTo>
                        <a:pt x="62" y="19"/>
                      </a:move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0" y="20"/>
                        <a:pt x="59" y="22"/>
                        <a:pt x="58" y="24"/>
                      </a:cubicBezTo>
                      <a:cubicBezTo>
                        <a:pt x="59" y="24"/>
                        <a:pt x="59" y="24"/>
                        <a:pt x="59" y="24"/>
                      </a:cubicBezTo>
                      <a:cubicBezTo>
                        <a:pt x="60" y="22"/>
                        <a:pt x="61" y="21"/>
                        <a:pt x="62" y="1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2" y="860"/>
                  <a:ext cx="16" cy="28"/>
                </a:xfrm>
                <a:custGeom>
                  <a:avLst/>
                  <a:gdLst>
                    <a:gd name="T0" fmla="*/ 1 w 22"/>
                    <a:gd name="T1" fmla="*/ 0 h 37"/>
                    <a:gd name="T2" fmla="*/ 9 w 22"/>
                    <a:gd name="T3" fmla="*/ 10 h 37"/>
                    <a:gd name="T4" fmla="*/ 17 w 22"/>
                    <a:gd name="T5" fmla="*/ 25 h 37"/>
                    <a:gd name="T6" fmla="*/ 22 w 22"/>
                    <a:gd name="T7" fmla="*/ 37 h 37"/>
                    <a:gd name="T8" fmla="*/ 22 w 22"/>
                    <a:gd name="T9" fmla="*/ 37 h 37"/>
                    <a:gd name="T10" fmla="*/ 19 w 22"/>
                    <a:gd name="T11" fmla="*/ 33 h 37"/>
                    <a:gd name="T12" fmla="*/ 15 w 22"/>
                    <a:gd name="T13" fmla="*/ 26 h 37"/>
                    <a:gd name="T14" fmla="*/ 9 w 22"/>
                    <a:gd name="T15" fmla="*/ 13 h 37"/>
                    <a:gd name="T16" fmla="*/ 8 w 22"/>
                    <a:gd name="T17" fmla="*/ 11 h 37"/>
                    <a:gd name="T18" fmla="*/ 0 w 22"/>
                    <a:gd name="T19" fmla="*/ 1 h 37"/>
                    <a:gd name="T20" fmla="*/ 1 w 22"/>
                    <a:gd name="T21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37">
                      <a:moveTo>
                        <a:pt x="1" y="0"/>
                      </a:moveTo>
                      <a:cubicBezTo>
                        <a:pt x="3" y="4"/>
                        <a:pt x="6" y="7"/>
                        <a:pt x="9" y="10"/>
                      </a:cubicBezTo>
                      <a:cubicBezTo>
                        <a:pt x="13" y="14"/>
                        <a:pt x="14" y="20"/>
                        <a:pt x="17" y="25"/>
                      </a:cubicBezTo>
                      <a:cubicBezTo>
                        <a:pt x="19" y="29"/>
                        <a:pt x="20" y="33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1" y="36"/>
                        <a:pt x="20" y="35"/>
                        <a:pt x="19" y="33"/>
                      </a:cubicBezTo>
                      <a:cubicBezTo>
                        <a:pt x="18" y="31"/>
                        <a:pt x="17" y="28"/>
                        <a:pt x="15" y="26"/>
                      </a:cubicBezTo>
                      <a:cubicBezTo>
                        <a:pt x="13" y="22"/>
                        <a:pt x="11" y="17"/>
                        <a:pt x="9" y="13"/>
                      </a:cubicBezTo>
                      <a:cubicBezTo>
                        <a:pt x="9" y="12"/>
                        <a:pt x="8" y="12"/>
                        <a:pt x="8" y="11"/>
                      </a:cubicBezTo>
                      <a:cubicBezTo>
                        <a:pt x="5" y="7"/>
                        <a:pt x="3" y="4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7" y="861"/>
                  <a:ext cx="2" cy="8"/>
                </a:xfrm>
                <a:custGeom>
                  <a:avLst/>
                  <a:gdLst>
                    <a:gd name="T0" fmla="*/ 0 w 3"/>
                    <a:gd name="T1" fmla="*/ 11 h 11"/>
                    <a:gd name="T2" fmla="*/ 3 w 3"/>
                    <a:gd name="T3" fmla="*/ 0 h 11"/>
                    <a:gd name="T4" fmla="*/ 0 w 3"/>
                    <a:gd name="T5" fmla="*/ 11 h 11"/>
                    <a:gd name="T6" fmla="*/ 0 w 3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1">
                      <a:moveTo>
                        <a:pt x="0" y="11"/>
                      </a:moveTo>
                      <a:cubicBezTo>
                        <a:pt x="1" y="7"/>
                        <a:pt x="2" y="4"/>
                        <a:pt x="3" y="0"/>
                      </a:cubicBezTo>
                      <a:cubicBezTo>
                        <a:pt x="2" y="4"/>
                        <a:pt x="3" y="8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188" y="834"/>
                  <a:ext cx="17" cy="15"/>
                </a:xfrm>
                <a:custGeom>
                  <a:avLst/>
                  <a:gdLst>
                    <a:gd name="T0" fmla="*/ 17 w 22"/>
                    <a:gd name="T1" fmla="*/ 4 h 21"/>
                    <a:gd name="T2" fmla="*/ 19 w 22"/>
                    <a:gd name="T3" fmla="*/ 7 h 21"/>
                    <a:gd name="T4" fmla="*/ 19 w 22"/>
                    <a:gd name="T5" fmla="*/ 10 h 21"/>
                    <a:gd name="T6" fmla="*/ 19 w 22"/>
                    <a:gd name="T7" fmla="*/ 10 h 21"/>
                    <a:gd name="T8" fmla="*/ 20 w 22"/>
                    <a:gd name="T9" fmla="*/ 9 h 21"/>
                    <a:gd name="T10" fmla="*/ 21 w 22"/>
                    <a:gd name="T11" fmla="*/ 17 h 21"/>
                    <a:gd name="T12" fmla="*/ 20 w 22"/>
                    <a:gd name="T13" fmla="*/ 12 h 21"/>
                    <a:gd name="T14" fmla="*/ 20 w 22"/>
                    <a:gd name="T15" fmla="*/ 12 h 21"/>
                    <a:gd name="T16" fmla="*/ 20 w 22"/>
                    <a:gd name="T17" fmla="*/ 17 h 21"/>
                    <a:gd name="T18" fmla="*/ 15 w 22"/>
                    <a:gd name="T19" fmla="*/ 21 h 21"/>
                    <a:gd name="T20" fmla="*/ 5 w 22"/>
                    <a:gd name="T21" fmla="*/ 17 h 21"/>
                    <a:gd name="T22" fmla="*/ 4 w 22"/>
                    <a:gd name="T23" fmla="*/ 14 h 21"/>
                    <a:gd name="T24" fmla="*/ 2 w 22"/>
                    <a:gd name="T25" fmla="*/ 17 h 21"/>
                    <a:gd name="T26" fmla="*/ 4 w 22"/>
                    <a:gd name="T27" fmla="*/ 6 h 21"/>
                    <a:gd name="T28" fmla="*/ 5 w 22"/>
                    <a:gd name="T29" fmla="*/ 6 h 21"/>
                    <a:gd name="T30" fmla="*/ 7 w 22"/>
                    <a:gd name="T31" fmla="*/ 9 h 21"/>
                    <a:gd name="T32" fmla="*/ 7 w 22"/>
                    <a:gd name="T33" fmla="*/ 9 h 21"/>
                    <a:gd name="T34" fmla="*/ 7 w 22"/>
                    <a:gd name="T35" fmla="*/ 5 h 21"/>
                    <a:gd name="T36" fmla="*/ 8 w 22"/>
                    <a:gd name="T37" fmla="*/ 5 h 21"/>
                    <a:gd name="T38" fmla="*/ 9 w 22"/>
                    <a:gd name="T39" fmla="*/ 12 h 21"/>
                    <a:gd name="T40" fmla="*/ 10 w 22"/>
                    <a:gd name="T41" fmla="*/ 15 h 21"/>
                    <a:gd name="T42" fmla="*/ 11 w 22"/>
                    <a:gd name="T43" fmla="*/ 17 h 21"/>
                    <a:gd name="T44" fmla="*/ 9 w 22"/>
                    <a:gd name="T45" fmla="*/ 0 h 21"/>
                    <a:gd name="T46" fmla="*/ 10 w 22"/>
                    <a:gd name="T47" fmla="*/ 0 h 21"/>
                    <a:gd name="T48" fmla="*/ 14 w 22"/>
                    <a:gd name="T49" fmla="*/ 7 h 21"/>
                    <a:gd name="T50" fmla="*/ 13 w 22"/>
                    <a:gd name="T51" fmla="*/ 7 h 21"/>
                    <a:gd name="T52" fmla="*/ 16 w 22"/>
                    <a:gd name="T53" fmla="*/ 18 h 21"/>
                    <a:gd name="T54" fmla="*/ 17 w 22"/>
                    <a:gd name="T55" fmla="*/ 18 h 21"/>
                    <a:gd name="T56" fmla="*/ 15 w 22"/>
                    <a:gd name="T57" fmla="*/ 9 h 21"/>
                    <a:gd name="T58" fmla="*/ 16 w 22"/>
                    <a:gd name="T59" fmla="*/ 9 h 21"/>
                    <a:gd name="T60" fmla="*/ 18 w 22"/>
                    <a:gd name="T61" fmla="*/ 15 h 21"/>
                    <a:gd name="T62" fmla="*/ 19 w 22"/>
                    <a:gd name="T63" fmla="*/ 14 h 21"/>
                    <a:gd name="T64" fmla="*/ 18 w 22"/>
                    <a:gd name="T65" fmla="*/ 8 h 21"/>
                    <a:gd name="T66" fmla="*/ 16 w 22"/>
                    <a:gd name="T67" fmla="*/ 4 h 21"/>
                    <a:gd name="T68" fmla="*/ 17 w 22"/>
                    <a:gd name="T69" fmla="*/ 3 h 21"/>
                    <a:gd name="T70" fmla="*/ 17 w 22"/>
                    <a:gd name="T71" fmla="*/ 4 h 21"/>
                    <a:gd name="T72" fmla="*/ 5 w 22"/>
                    <a:gd name="T73" fmla="*/ 9 h 21"/>
                    <a:gd name="T74" fmla="*/ 5 w 22"/>
                    <a:gd name="T75" fmla="*/ 14 h 21"/>
                    <a:gd name="T76" fmla="*/ 6 w 22"/>
                    <a:gd name="T77" fmla="*/ 14 h 21"/>
                    <a:gd name="T78" fmla="*/ 5 w 22"/>
                    <a:gd name="T79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2" h="21">
                      <a:moveTo>
                        <a:pt x="17" y="4"/>
                      </a:moveTo>
                      <a:cubicBezTo>
                        <a:pt x="18" y="5"/>
                        <a:pt x="18" y="6"/>
                        <a:pt x="19" y="7"/>
                      </a:cubicBezTo>
                      <a:cubicBezTo>
                        <a:pt x="19" y="8"/>
                        <a:pt x="19" y="9"/>
                        <a:pt x="19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20" y="9"/>
                        <a:pt x="20" y="9"/>
                      </a:cubicBezTo>
                      <a:cubicBezTo>
                        <a:pt x="21" y="10"/>
                        <a:pt x="22" y="15"/>
                        <a:pt x="21" y="17"/>
                      </a:cubicBezTo>
                      <a:cubicBezTo>
                        <a:pt x="21" y="15"/>
                        <a:pt x="20" y="14"/>
                        <a:pt x="20" y="12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14"/>
                        <a:pt x="20" y="16"/>
                        <a:pt x="20" y="17"/>
                      </a:cubicBezTo>
                      <a:cubicBezTo>
                        <a:pt x="19" y="19"/>
                        <a:pt x="17" y="20"/>
                        <a:pt x="15" y="21"/>
                      </a:cubicBezTo>
                      <a:cubicBezTo>
                        <a:pt x="13" y="17"/>
                        <a:pt x="9" y="18"/>
                        <a:pt x="5" y="17"/>
                      </a:cubicBezTo>
                      <a:cubicBezTo>
                        <a:pt x="5" y="16"/>
                        <a:pt x="5" y="15"/>
                        <a:pt x="4" y="14"/>
                      </a:cubicBezTo>
                      <a:cubicBezTo>
                        <a:pt x="3" y="15"/>
                        <a:pt x="4" y="18"/>
                        <a:pt x="2" y="17"/>
                      </a:cubicBezTo>
                      <a:cubicBezTo>
                        <a:pt x="0" y="13"/>
                        <a:pt x="3" y="10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7"/>
                        <a:pt x="6" y="8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7"/>
                        <a:pt x="7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9" y="10"/>
                        <a:pt x="9" y="12"/>
                      </a:cubicBezTo>
                      <a:cubicBezTo>
                        <a:pt x="10" y="13"/>
                        <a:pt x="9" y="14"/>
                        <a:pt x="10" y="15"/>
                      </a:cubicBezTo>
                      <a:cubicBezTo>
                        <a:pt x="10" y="16"/>
                        <a:pt x="10" y="16"/>
                        <a:pt x="11" y="17"/>
                      </a:cubicBezTo>
                      <a:cubicBezTo>
                        <a:pt x="12" y="11"/>
                        <a:pt x="11" y="6"/>
                        <a:pt x="9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2"/>
                        <a:pt x="12" y="5"/>
                        <a:pt x="14" y="7"/>
                      </a:cubicBezTo>
                      <a:cubicBezTo>
                        <a:pt x="13" y="7"/>
                        <a:pt x="12" y="7"/>
                        <a:pt x="13" y="7"/>
                      </a:cubicBezTo>
                      <a:cubicBezTo>
                        <a:pt x="14" y="10"/>
                        <a:pt x="15" y="14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6" y="15"/>
                        <a:pt x="16" y="12"/>
                        <a:pt x="15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11"/>
                        <a:pt x="17" y="13"/>
                        <a:pt x="18" y="15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8" y="12"/>
                        <a:pt x="18" y="10"/>
                        <a:pt x="18" y="8"/>
                      </a:cubicBezTo>
                      <a:cubicBezTo>
                        <a:pt x="17" y="7"/>
                        <a:pt x="17" y="5"/>
                        <a:pt x="16" y="4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4"/>
                        <a:pt x="17" y="4"/>
                        <a:pt x="17" y="4"/>
                      </a:cubicBezTo>
                      <a:moveTo>
                        <a:pt x="5" y="9"/>
                      </a:moveTo>
                      <a:cubicBezTo>
                        <a:pt x="4" y="11"/>
                        <a:pt x="5" y="12"/>
                        <a:pt x="5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2"/>
                        <a:pt x="6" y="11"/>
                        <a:pt x="5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0" y="837"/>
                  <a:ext cx="4" cy="16"/>
                </a:xfrm>
                <a:custGeom>
                  <a:avLst/>
                  <a:gdLst>
                    <a:gd name="T0" fmla="*/ 6 w 6"/>
                    <a:gd name="T1" fmla="*/ 0 h 22"/>
                    <a:gd name="T2" fmla="*/ 5 w 6"/>
                    <a:gd name="T3" fmla="*/ 9 h 22"/>
                    <a:gd name="T4" fmla="*/ 4 w 6"/>
                    <a:gd name="T5" fmla="*/ 15 h 22"/>
                    <a:gd name="T6" fmla="*/ 2 w 6"/>
                    <a:gd name="T7" fmla="*/ 22 h 22"/>
                    <a:gd name="T8" fmla="*/ 1 w 6"/>
                    <a:gd name="T9" fmla="*/ 22 h 22"/>
                    <a:gd name="T10" fmla="*/ 0 w 6"/>
                    <a:gd name="T11" fmla="*/ 21 h 22"/>
                    <a:gd name="T12" fmla="*/ 5 w 6"/>
                    <a:gd name="T13" fmla="*/ 1 h 22"/>
                    <a:gd name="T14" fmla="*/ 6 w 6"/>
                    <a:gd name="T15" fmla="*/ 0 h 22"/>
                    <a:gd name="T16" fmla="*/ 6 w 6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6" y="3"/>
                        <a:pt x="5" y="6"/>
                        <a:pt x="5" y="9"/>
                      </a:cubicBezTo>
                      <a:cubicBezTo>
                        <a:pt x="4" y="11"/>
                        <a:pt x="5" y="13"/>
                        <a:pt x="4" y="15"/>
                      </a:cubicBezTo>
                      <a:cubicBezTo>
                        <a:pt x="4" y="17"/>
                        <a:pt x="3" y="20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0" y="21"/>
                        <a:pt x="0" y="21"/>
                      </a:cubicBezTo>
                      <a:cubicBezTo>
                        <a:pt x="2" y="14"/>
                        <a:pt x="3" y="8"/>
                        <a:pt x="5" y="1"/>
                      </a:cubicBezTo>
                      <a:cubicBezTo>
                        <a:pt x="5" y="1"/>
                        <a:pt x="5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4" y="834"/>
                  <a:ext cx="3" cy="15"/>
                </a:xfrm>
                <a:custGeom>
                  <a:avLst/>
                  <a:gdLst>
                    <a:gd name="T0" fmla="*/ 0 w 4"/>
                    <a:gd name="T1" fmla="*/ 19 h 19"/>
                    <a:gd name="T2" fmla="*/ 4 w 4"/>
                    <a:gd name="T3" fmla="*/ 0 h 19"/>
                    <a:gd name="T4" fmla="*/ 4 w 4"/>
                    <a:gd name="T5" fmla="*/ 1 h 19"/>
                    <a:gd name="T6" fmla="*/ 1 w 4"/>
                    <a:gd name="T7" fmla="*/ 12 h 19"/>
                    <a:gd name="T8" fmla="*/ 1 w 4"/>
                    <a:gd name="T9" fmla="*/ 17 h 19"/>
                    <a:gd name="T10" fmla="*/ 0 w 4"/>
                    <a:gd name="T11" fmla="*/ 19 h 19"/>
                    <a:gd name="T12" fmla="*/ 0 w 4"/>
                    <a:gd name="T13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9">
                      <a:moveTo>
                        <a:pt x="0" y="19"/>
                      </a:moveTo>
                      <a:cubicBezTo>
                        <a:pt x="0" y="12"/>
                        <a:pt x="1" y="6"/>
                        <a:pt x="4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5"/>
                        <a:pt x="2" y="8"/>
                        <a:pt x="1" y="12"/>
                      </a:cubicBezTo>
                      <a:cubicBezTo>
                        <a:pt x="1" y="14"/>
                        <a:pt x="1" y="15"/>
                        <a:pt x="1" y="17"/>
                      </a:cubicBezTo>
                      <a:cubicBezTo>
                        <a:pt x="1" y="18"/>
                        <a:pt x="1" y="18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6" y="840"/>
                  <a:ext cx="3" cy="7"/>
                </a:xfrm>
                <a:custGeom>
                  <a:avLst/>
                  <a:gdLst>
                    <a:gd name="T0" fmla="*/ 0 w 4"/>
                    <a:gd name="T1" fmla="*/ 10 h 10"/>
                    <a:gd name="T2" fmla="*/ 3 w 4"/>
                    <a:gd name="T3" fmla="*/ 0 h 10"/>
                    <a:gd name="T4" fmla="*/ 3 w 4"/>
                    <a:gd name="T5" fmla="*/ 0 h 10"/>
                    <a:gd name="T6" fmla="*/ 4 w 4"/>
                    <a:gd name="T7" fmla="*/ 1 h 10"/>
                    <a:gd name="T8" fmla="*/ 1 w 4"/>
                    <a:gd name="T9" fmla="*/ 10 h 10"/>
                    <a:gd name="T10" fmla="*/ 0 w 4"/>
                    <a:gd name="T1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0">
                      <a:moveTo>
                        <a:pt x="0" y="10"/>
                      </a:moveTo>
                      <a:cubicBezTo>
                        <a:pt x="1" y="7"/>
                        <a:pt x="2" y="3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3" y="4"/>
                        <a:pt x="3" y="8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8" y="841"/>
                  <a:ext cx="3" cy="11"/>
                </a:xfrm>
                <a:custGeom>
                  <a:avLst/>
                  <a:gdLst>
                    <a:gd name="T0" fmla="*/ 0 w 4"/>
                    <a:gd name="T1" fmla="*/ 14 h 14"/>
                    <a:gd name="T2" fmla="*/ 4 w 4"/>
                    <a:gd name="T3" fmla="*/ 0 h 14"/>
                    <a:gd name="T4" fmla="*/ 1 w 4"/>
                    <a:gd name="T5" fmla="*/ 14 h 14"/>
                    <a:gd name="T6" fmla="*/ 0 w 4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4">
                      <a:moveTo>
                        <a:pt x="0" y="14"/>
                      </a:moveTo>
                      <a:cubicBezTo>
                        <a:pt x="1" y="9"/>
                        <a:pt x="2" y="5"/>
                        <a:pt x="4" y="0"/>
                      </a:cubicBezTo>
                      <a:cubicBezTo>
                        <a:pt x="3" y="5"/>
                        <a:pt x="2" y="9"/>
                        <a:pt x="1" y="14"/>
                      </a:cubicBezTo>
                      <a:cubicBezTo>
                        <a:pt x="0" y="14"/>
                        <a:pt x="0" y="14"/>
                        <a:pt x="0" y="1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5" y="879"/>
                  <a:ext cx="33" cy="38"/>
                </a:xfrm>
                <a:custGeom>
                  <a:avLst/>
                  <a:gdLst>
                    <a:gd name="T0" fmla="*/ 7 w 43"/>
                    <a:gd name="T1" fmla="*/ 25 h 50"/>
                    <a:gd name="T2" fmla="*/ 11 w 43"/>
                    <a:gd name="T3" fmla="*/ 34 h 50"/>
                    <a:gd name="T4" fmla="*/ 18 w 43"/>
                    <a:gd name="T5" fmla="*/ 46 h 50"/>
                    <a:gd name="T6" fmla="*/ 22 w 43"/>
                    <a:gd name="T7" fmla="*/ 49 h 50"/>
                    <a:gd name="T8" fmla="*/ 24 w 43"/>
                    <a:gd name="T9" fmla="*/ 45 h 50"/>
                    <a:gd name="T10" fmla="*/ 30 w 43"/>
                    <a:gd name="T11" fmla="*/ 35 h 50"/>
                    <a:gd name="T12" fmla="*/ 37 w 43"/>
                    <a:gd name="T13" fmla="*/ 20 h 50"/>
                    <a:gd name="T14" fmla="*/ 42 w 43"/>
                    <a:gd name="T15" fmla="*/ 6 h 50"/>
                    <a:gd name="T16" fmla="*/ 43 w 43"/>
                    <a:gd name="T17" fmla="*/ 3 h 50"/>
                    <a:gd name="T18" fmla="*/ 32 w 43"/>
                    <a:gd name="T19" fmla="*/ 11 h 50"/>
                    <a:gd name="T20" fmla="*/ 30 w 43"/>
                    <a:gd name="T21" fmla="*/ 0 h 50"/>
                    <a:gd name="T22" fmla="*/ 22 w 43"/>
                    <a:gd name="T23" fmla="*/ 10 h 50"/>
                    <a:gd name="T24" fmla="*/ 16 w 43"/>
                    <a:gd name="T25" fmla="*/ 2 h 50"/>
                    <a:gd name="T26" fmla="*/ 13 w 43"/>
                    <a:gd name="T27" fmla="*/ 7 h 50"/>
                    <a:gd name="T28" fmla="*/ 10 w 43"/>
                    <a:gd name="T29" fmla="*/ 2 h 50"/>
                    <a:gd name="T30" fmla="*/ 7 w 43"/>
                    <a:gd name="T31" fmla="*/ 7 h 50"/>
                    <a:gd name="T32" fmla="*/ 2 w 43"/>
                    <a:gd name="T33" fmla="*/ 5 h 50"/>
                    <a:gd name="T34" fmla="*/ 2 w 43"/>
                    <a:gd name="T35" fmla="*/ 11 h 50"/>
                    <a:gd name="T36" fmla="*/ 7 w 43"/>
                    <a:gd name="T37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3" h="50">
                      <a:moveTo>
                        <a:pt x="7" y="25"/>
                      </a:moveTo>
                      <a:cubicBezTo>
                        <a:pt x="8" y="29"/>
                        <a:pt x="9" y="32"/>
                        <a:pt x="11" y="34"/>
                      </a:cubicBezTo>
                      <a:cubicBezTo>
                        <a:pt x="14" y="38"/>
                        <a:pt x="16" y="42"/>
                        <a:pt x="18" y="46"/>
                      </a:cubicBezTo>
                      <a:cubicBezTo>
                        <a:pt x="19" y="47"/>
                        <a:pt x="20" y="49"/>
                        <a:pt x="22" y="49"/>
                      </a:cubicBezTo>
                      <a:cubicBezTo>
                        <a:pt x="24" y="50"/>
                        <a:pt x="24" y="47"/>
                        <a:pt x="24" y="45"/>
                      </a:cubicBezTo>
                      <a:cubicBezTo>
                        <a:pt x="25" y="41"/>
                        <a:pt x="27" y="38"/>
                        <a:pt x="30" y="35"/>
                      </a:cubicBezTo>
                      <a:cubicBezTo>
                        <a:pt x="34" y="31"/>
                        <a:pt x="36" y="26"/>
                        <a:pt x="37" y="20"/>
                      </a:cubicBezTo>
                      <a:cubicBezTo>
                        <a:pt x="38" y="15"/>
                        <a:pt x="39" y="10"/>
                        <a:pt x="42" y="6"/>
                      </a:cubicBezTo>
                      <a:cubicBezTo>
                        <a:pt x="42" y="5"/>
                        <a:pt x="42" y="4"/>
                        <a:pt x="43" y="3"/>
                      </a:cubicBezTo>
                      <a:cubicBezTo>
                        <a:pt x="38" y="5"/>
                        <a:pt x="35" y="8"/>
                        <a:pt x="32" y="11"/>
                      </a:cubicBezTo>
                      <a:cubicBezTo>
                        <a:pt x="31" y="7"/>
                        <a:pt x="30" y="4"/>
                        <a:pt x="30" y="0"/>
                      </a:cubicBezTo>
                      <a:cubicBezTo>
                        <a:pt x="25" y="2"/>
                        <a:pt x="24" y="6"/>
                        <a:pt x="22" y="10"/>
                      </a:cubicBezTo>
                      <a:cubicBezTo>
                        <a:pt x="20" y="7"/>
                        <a:pt x="19" y="4"/>
                        <a:pt x="16" y="2"/>
                      </a:cubicBezTo>
                      <a:cubicBezTo>
                        <a:pt x="15" y="4"/>
                        <a:pt x="14" y="5"/>
                        <a:pt x="13" y="7"/>
                      </a:cubicBezTo>
                      <a:cubicBezTo>
                        <a:pt x="12" y="5"/>
                        <a:pt x="11" y="4"/>
                        <a:pt x="10" y="2"/>
                      </a:cubicBezTo>
                      <a:cubicBezTo>
                        <a:pt x="9" y="4"/>
                        <a:pt x="8" y="6"/>
                        <a:pt x="7" y="7"/>
                      </a:cubicBezTo>
                      <a:cubicBezTo>
                        <a:pt x="5" y="6"/>
                        <a:pt x="4" y="6"/>
                        <a:pt x="2" y="5"/>
                      </a:cubicBezTo>
                      <a:cubicBezTo>
                        <a:pt x="2" y="7"/>
                        <a:pt x="0" y="9"/>
                        <a:pt x="2" y="11"/>
                      </a:cubicBezTo>
                      <a:cubicBezTo>
                        <a:pt x="6" y="15"/>
                        <a:pt x="7" y="20"/>
                        <a:pt x="7" y="25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29" y="919"/>
                  <a:ext cx="55" cy="61"/>
                </a:xfrm>
                <a:custGeom>
                  <a:avLst/>
                  <a:gdLst>
                    <a:gd name="T0" fmla="*/ 66 w 73"/>
                    <a:gd name="T1" fmla="*/ 27 h 82"/>
                    <a:gd name="T2" fmla="*/ 52 w 73"/>
                    <a:gd name="T3" fmla="*/ 5 h 82"/>
                    <a:gd name="T4" fmla="*/ 44 w 73"/>
                    <a:gd name="T5" fmla="*/ 1 h 82"/>
                    <a:gd name="T6" fmla="*/ 26 w 73"/>
                    <a:gd name="T7" fmla="*/ 4 h 82"/>
                    <a:gd name="T8" fmla="*/ 19 w 73"/>
                    <a:gd name="T9" fmla="*/ 15 h 82"/>
                    <a:gd name="T10" fmla="*/ 18 w 73"/>
                    <a:gd name="T11" fmla="*/ 19 h 82"/>
                    <a:gd name="T12" fmla="*/ 5 w 73"/>
                    <a:gd name="T13" fmla="*/ 27 h 82"/>
                    <a:gd name="T14" fmla="*/ 10 w 73"/>
                    <a:gd name="T15" fmla="*/ 50 h 82"/>
                    <a:gd name="T16" fmla="*/ 3 w 73"/>
                    <a:gd name="T17" fmla="*/ 57 h 82"/>
                    <a:gd name="T18" fmla="*/ 3 w 73"/>
                    <a:gd name="T19" fmla="*/ 69 h 82"/>
                    <a:gd name="T20" fmla="*/ 9 w 73"/>
                    <a:gd name="T21" fmla="*/ 77 h 82"/>
                    <a:gd name="T22" fmla="*/ 15 w 73"/>
                    <a:gd name="T23" fmla="*/ 82 h 82"/>
                    <a:gd name="T24" fmla="*/ 25 w 73"/>
                    <a:gd name="T25" fmla="*/ 81 h 82"/>
                    <a:gd name="T26" fmla="*/ 41 w 73"/>
                    <a:gd name="T27" fmla="*/ 77 h 82"/>
                    <a:gd name="T28" fmla="*/ 51 w 73"/>
                    <a:gd name="T29" fmla="*/ 70 h 82"/>
                    <a:gd name="T30" fmla="*/ 66 w 73"/>
                    <a:gd name="T31" fmla="*/ 27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3" h="82">
                      <a:moveTo>
                        <a:pt x="66" y="27"/>
                      </a:moveTo>
                      <a:cubicBezTo>
                        <a:pt x="61" y="19"/>
                        <a:pt x="56" y="12"/>
                        <a:pt x="52" y="5"/>
                      </a:cubicBezTo>
                      <a:cubicBezTo>
                        <a:pt x="50" y="2"/>
                        <a:pt x="47" y="1"/>
                        <a:pt x="44" y="1"/>
                      </a:cubicBezTo>
                      <a:cubicBezTo>
                        <a:pt x="37" y="0"/>
                        <a:pt x="32" y="2"/>
                        <a:pt x="26" y="4"/>
                      </a:cubicBezTo>
                      <a:cubicBezTo>
                        <a:pt x="20" y="6"/>
                        <a:pt x="19" y="10"/>
                        <a:pt x="19" y="15"/>
                      </a:cubicBezTo>
                      <a:cubicBezTo>
                        <a:pt x="18" y="16"/>
                        <a:pt x="18" y="18"/>
                        <a:pt x="18" y="19"/>
                      </a:cubicBezTo>
                      <a:cubicBezTo>
                        <a:pt x="9" y="20"/>
                        <a:pt x="6" y="22"/>
                        <a:pt x="5" y="27"/>
                      </a:cubicBezTo>
                      <a:cubicBezTo>
                        <a:pt x="1" y="36"/>
                        <a:pt x="2" y="44"/>
                        <a:pt x="10" y="50"/>
                      </a:cubicBezTo>
                      <a:cubicBezTo>
                        <a:pt x="7" y="52"/>
                        <a:pt x="5" y="54"/>
                        <a:pt x="3" y="57"/>
                      </a:cubicBezTo>
                      <a:cubicBezTo>
                        <a:pt x="0" y="61"/>
                        <a:pt x="0" y="64"/>
                        <a:pt x="3" y="69"/>
                      </a:cubicBezTo>
                      <a:cubicBezTo>
                        <a:pt x="5" y="72"/>
                        <a:pt x="7" y="75"/>
                        <a:pt x="9" y="77"/>
                      </a:cubicBezTo>
                      <a:cubicBezTo>
                        <a:pt x="11" y="79"/>
                        <a:pt x="13" y="81"/>
                        <a:pt x="15" y="82"/>
                      </a:cubicBezTo>
                      <a:cubicBezTo>
                        <a:pt x="18" y="82"/>
                        <a:pt x="22" y="82"/>
                        <a:pt x="25" y="81"/>
                      </a:cubicBezTo>
                      <a:cubicBezTo>
                        <a:pt x="30" y="80"/>
                        <a:pt x="36" y="78"/>
                        <a:pt x="41" y="77"/>
                      </a:cubicBezTo>
                      <a:cubicBezTo>
                        <a:pt x="46" y="76"/>
                        <a:pt x="49" y="73"/>
                        <a:pt x="51" y="70"/>
                      </a:cubicBezTo>
                      <a:cubicBezTo>
                        <a:pt x="62" y="68"/>
                        <a:pt x="73" y="39"/>
                        <a:pt x="66" y="2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2" y="935"/>
                  <a:ext cx="19" cy="23"/>
                </a:xfrm>
                <a:custGeom>
                  <a:avLst/>
                  <a:gdLst>
                    <a:gd name="T0" fmla="*/ 11 w 26"/>
                    <a:gd name="T1" fmla="*/ 0 h 31"/>
                    <a:gd name="T2" fmla="*/ 12 w 26"/>
                    <a:gd name="T3" fmla="*/ 0 h 31"/>
                    <a:gd name="T4" fmla="*/ 16 w 26"/>
                    <a:gd name="T5" fmla="*/ 0 h 31"/>
                    <a:gd name="T6" fmla="*/ 21 w 26"/>
                    <a:gd name="T7" fmla="*/ 0 h 31"/>
                    <a:gd name="T8" fmla="*/ 26 w 26"/>
                    <a:gd name="T9" fmla="*/ 4 h 31"/>
                    <a:gd name="T10" fmla="*/ 26 w 26"/>
                    <a:gd name="T11" fmla="*/ 5 h 31"/>
                    <a:gd name="T12" fmla="*/ 26 w 26"/>
                    <a:gd name="T13" fmla="*/ 5 h 31"/>
                    <a:gd name="T14" fmla="*/ 24 w 26"/>
                    <a:gd name="T15" fmla="*/ 6 h 31"/>
                    <a:gd name="T16" fmla="*/ 20 w 26"/>
                    <a:gd name="T17" fmla="*/ 8 h 31"/>
                    <a:gd name="T18" fmla="*/ 14 w 26"/>
                    <a:gd name="T19" fmla="*/ 19 h 31"/>
                    <a:gd name="T20" fmla="*/ 15 w 26"/>
                    <a:gd name="T21" fmla="*/ 24 h 31"/>
                    <a:gd name="T22" fmla="*/ 16 w 26"/>
                    <a:gd name="T23" fmla="*/ 27 h 31"/>
                    <a:gd name="T24" fmla="*/ 16 w 26"/>
                    <a:gd name="T25" fmla="*/ 28 h 31"/>
                    <a:gd name="T26" fmla="*/ 11 w 26"/>
                    <a:gd name="T27" fmla="*/ 31 h 31"/>
                    <a:gd name="T28" fmla="*/ 10 w 26"/>
                    <a:gd name="T29" fmla="*/ 30 h 31"/>
                    <a:gd name="T30" fmla="*/ 8 w 26"/>
                    <a:gd name="T31" fmla="*/ 29 h 31"/>
                    <a:gd name="T32" fmla="*/ 1 w 26"/>
                    <a:gd name="T33" fmla="*/ 20 h 31"/>
                    <a:gd name="T34" fmla="*/ 4 w 26"/>
                    <a:gd name="T35" fmla="*/ 4 h 31"/>
                    <a:gd name="T36" fmla="*/ 11 w 26"/>
                    <a:gd name="T3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31">
                      <a:moveTo>
                        <a:pt x="11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3" y="0"/>
                        <a:pt x="14" y="0"/>
                        <a:pt x="16" y="0"/>
                      </a:cubicBezTo>
                      <a:cubicBezTo>
                        <a:pt x="18" y="0"/>
                        <a:pt x="19" y="0"/>
                        <a:pt x="21" y="0"/>
                      </a:cubicBezTo>
                      <a:cubicBezTo>
                        <a:pt x="24" y="0"/>
                        <a:pt x="26" y="1"/>
                        <a:pt x="26" y="4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5" y="6"/>
                        <a:pt x="24" y="6"/>
                      </a:cubicBezTo>
                      <a:cubicBezTo>
                        <a:pt x="22" y="7"/>
                        <a:pt x="21" y="7"/>
                        <a:pt x="20" y="8"/>
                      </a:cubicBezTo>
                      <a:cubicBezTo>
                        <a:pt x="15" y="11"/>
                        <a:pt x="13" y="15"/>
                        <a:pt x="14" y="19"/>
                      </a:cubicBezTo>
                      <a:cubicBezTo>
                        <a:pt x="14" y="21"/>
                        <a:pt x="14" y="23"/>
                        <a:pt x="15" y="24"/>
                      </a:cubicBezTo>
                      <a:cubicBezTo>
                        <a:pt x="15" y="25"/>
                        <a:pt x="16" y="26"/>
                        <a:pt x="16" y="27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9" y="29"/>
                        <a:pt x="8" y="29"/>
                      </a:cubicBezTo>
                      <a:cubicBezTo>
                        <a:pt x="5" y="26"/>
                        <a:pt x="2" y="24"/>
                        <a:pt x="1" y="20"/>
                      </a:cubicBezTo>
                      <a:cubicBezTo>
                        <a:pt x="0" y="15"/>
                        <a:pt x="1" y="9"/>
                        <a:pt x="4" y="4"/>
                      </a:cubicBezTo>
                      <a:cubicBezTo>
                        <a:pt x="6" y="1"/>
                        <a:pt x="8" y="0"/>
                        <a:pt x="11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1" y="937"/>
                  <a:ext cx="4" cy="5"/>
                </a:xfrm>
                <a:custGeom>
                  <a:avLst/>
                  <a:gdLst>
                    <a:gd name="T0" fmla="*/ 1 w 6"/>
                    <a:gd name="T1" fmla="*/ 0 h 7"/>
                    <a:gd name="T2" fmla="*/ 0 w 6"/>
                    <a:gd name="T3" fmla="*/ 0 h 7"/>
                    <a:gd name="T4" fmla="*/ 5 w 6"/>
                    <a:gd name="T5" fmla="*/ 7 h 7"/>
                    <a:gd name="T6" fmla="*/ 6 w 6"/>
                    <a:gd name="T7" fmla="*/ 5 h 7"/>
                    <a:gd name="T8" fmla="*/ 1 w 6"/>
                    <a:gd name="T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5"/>
                        <a:pt x="5" y="7"/>
                      </a:cubicBezTo>
                      <a:cubicBezTo>
                        <a:pt x="5" y="6"/>
                        <a:pt x="6" y="6"/>
                        <a:pt x="6" y="5"/>
                      </a:cubicBezTo>
                      <a:cubicBezTo>
                        <a:pt x="4" y="3"/>
                        <a:pt x="2" y="1"/>
                        <a:pt x="1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2" y="938"/>
                  <a:ext cx="24" cy="21"/>
                </a:xfrm>
                <a:custGeom>
                  <a:avLst/>
                  <a:gdLst>
                    <a:gd name="T0" fmla="*/ 13 w 31"/>
                    <a:gd name="T1" fmla="*/ 26 h 27"/>
                    <a:gd name="T2" fmla="*/ 15 w 31"/>
                    <a:gd name="T3" fmla="*/ 26 h 27"/>
                    <a:gd name="T4" fmla="*/ 16 w 31"/>
                    <a:gd name="T5" fmla="*/ 25 h 27"/>
                    <a:gd name="T6" fmla="*/ 11 w 31"/>
                    <a:gd name="T7" fmla="*/ 24 h 27"/>
                    <a:gd name="T8" fmla="*/ 10 w 31"/>
                    <a:gd name="T9" fmla="*/ 23 h 27"/>
                    <a:gd name="T10" fmla="*/ 11 w 31"/>
                    <a:gd name="T11" fmla="*/ 22 h 27"/>
                    <a:gd name="T12" fmla="*/ 18 w 31"/>
                    <a:gd name="T13" fmla="*/ 24 h 27"/>
                    <a:gd name="T14" fmla="*/ 15 w 31"/>
                    <a:gd name="T15" fmla="*/ 22 h 27"/>
                    <a:gd name="T16" fmla="*/ 16 w 31"/>
                    <a:gd name="T17" fmla="*/ 21 h 27"/>
                    <a:gd name="T18" fmla="*/ 10 w 31"/>
                    <a:gd name="T19" fmla="*/ 19 h 27"/>
                    <a:gd name="T20" fmla="*/ 10 w 31"/>
                    <a:gd name="T21" fmla="*/ 19 h 27"/>
                    <a:gd name="T22" fmla="*/ 17 w 31"/>
                    <a:gd name="T23" fmla="*/ 20 h 27"/>
                    <a:gd name="T24" fmla="*/ 18 w 31"/>
                    <a:gd name="T25" fmla="*/ 20 h 27"/>
                    <a:gd name="T26" fmla="*/ 16 w 31"/>
                    <a:gd name="T27" fmla="*/ 19 h 27"/>
                    <a:gd name="T28" fmla="*/ 29 w 31"/>
                    <a:gd name="T29" fmla="*/ 22 h 27"/>
                    <a:gd name="T30" fmla="*/ 17 w 31"/>
                    <a:gd name="T31" fmla="*/ 14 h 27"/>
                    <a:gd name="T32" fmla="*/ 29 w 31"/>
                    <a:gd name="T33" fmla="*/ 19 h 27"/>
                    <a:gd name="T34" fmla="*/ 16 w 31"/>
                    <a:gd name="T35" fmla="*/ 12 h 27"/>
                    <a:gd name="T36" fmla="*/ 21 w 31"/>
                    <a:gd name="T37" fmla="*/ 12 h 27"/>
                    <a:gd name="T38" fmla="*/ 17 w 31"/>
                    <a:gd name="T39" fmla="*/ 8 h 27"/>
                    <a:gd name="T40" fmla="*/ 17 w 31"/>
                    <a:gd name="T41" fmla="*/ 8 h 27"/>
                    <a:gd name="T42" fmla="*/ 27 w 31"/>
                    <a:gd name="T43" fmla="*/ 15 h 27"/>
                    <a:gd name="T44" fmla="*/ 28 w 31"/>
                    <a:gd name="T45" fmla="*/ 14 h 27"/>
                    <a:gd name="T46" fmla="*/ 27 w 31"/>
                    <a:gd name="T47" fmla="*/ 12 h 27"/>
                    <a:gd name="T48" fmla="*/ 27 w 31"/>
                    <a:gd name="T49" fmla="*/ 12 h 27"/>
                    <a:gd name="T50" fmla="*/ 27 w 31"/>
                    <a:gd name="T51" fmla="*/ 12 h 27"/>
                    <a:gd name="T52" fmla="*/ 27 w 31"/>
                    <a:gd name="T53" fmla="*/ 12 h 27"/>
                    <a:gd name="T54" fmla="*/ 27 w 31"/>
                    <a:gd name="T55" fmla="*/ 12 h 27"/>
                    <a:gd name="T56" fmla="*/ 17 w 31"/>
                    <a:gd name="T57" fmla="*/ 6 h 27"/>
                    <a:gd name="T58" fmla="*/ 27 w 31"/>
                    <a:gd name="T59" fmla="*/ 12 h 27"/>
                    <a:gd name="T60" fmla="*/ 27 w 31"/>
                    <a:gd name="T61" fmla="*/ 12 h 27"/>
                    <a:gd name="T62" fmla="*/ 27 w 31"/>
                    <a:gd name="T63" fmla="*/ 12 h 27"/>
                    <a:gd name="T64" fmla="*/ 31 w 31"/>
                    <a:gd name="T65" fmla="*/ 15 h 27"/>
                    <a:gd name="T66" fmla="*/ 31 w 31"/>
                    <a:gd name="T67" fmla="*/ 15 h 27"/>
                    <a:gd name="T68" fmla="*/ 17 w 31"/>
                    <a:gd name="T69" fmla="*/ 2 h 27"/>
                    <a:gd name="T70" fmla="*/ 25 w 31"/>
                    <a:gd name="T71" fmla="*/ 6 h 27"/>
                    <a:gd name="T72" fmla="*/ 25 w 31"/>
                    <a:gd name="T73" fmla="*/ 5 h 27"/>
                    <a:gd name="T74" fmla="*/ 18 w 31"/>
                    <a:gd name="T75" fmla="*/ 0 h 27"/>
                    <a:gd name="T76" fmla="*/ 18 w 31"/>
                    <a:gd name="T77" fmla="*/ 0 h 27"/>
                    <a:gd name="T78" fmla="*/ 5 w 31"/>
                    <a:gd name="T79" fmla="*/ 5 h 27"/>
                    <a:gd name="T80" fmla="*/ 1 w 31"/>
                    <a:gd name="T81" fmla="*/ 13 h 27"/>
                    <a:gd name="T82" fmla="*/ 4 w 31"/>
                    <a:gd name="T83" fmla="*/ 22 h 27"/>
                    <a:gd name="T84" fmla="*/ 8 w 31"/>
                    <a:gd name="T85" fmla="*/ 26 h 27"/>
                    <a:gd name="T86" fmla="*/ 10 w 31"/>
                    <a:gd name="T87" fmla="*/ 27 h 27"/>
                    <a:gd name="T88" fmla="*/ 13 w 31"/>
                    <a:gd name="T89" fmla="*/ 27 h 27"/>
                    <a:gd name="T90" fmla="*/ 13 w 31"/>
                    <a:gd name="T91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" h="27">
                      <a:moveTo>
                        <a:pt x="13" y="26"/>
                      </a:move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4" y="25"/>
                        <a:pt x="13" y="24"/>
                        <a:pt x="11" y="24"/>
                      </a:cubicBez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2"/>
                        <a:pt x="11" y="22"/>
                      </a:cubicBezTo>
                      <a:cubicBezTo>
                        <a:pt x="14" y="23"/>
                        <a:pt x="16" y="24"/>
                        <a:pt x="18" y="24"/>
                      </a:cubicBezTo>
                      <a:cubicBezTo>
                        <a:pt x="17" y="23"/>
                        <a:pt x="16" y="23"/>
                        <a:pt x="15" y="22"/>
                      </a:cubicBezTo>
                      <a:cubicBezTo>
                        <a:pt x="15" y="22"/>
                        <a:pt x="16" y="22"/>
                        <a:pt x="16" y="21"/>
                      </a:cubicBezTo>
                      <a:cubicBezTo>
                        <a:pt x="14" y="21"/>
                        <a:pt x="12" y="20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2" y="19"/>
                        <a:pt x="15" y="20"/>
                        <a:pt x="17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7" y="19"/>
                        <a:pt x="17" y="19"/>
                        <a:pt x="16" y="19"/>
                      </a:cubicBezTo>
                      <a:cubicBezTo>
                        <a:pt x="21" y="19"/>
                        <a:pt x="24" y="22"/>
                        <a:pt x="29" y="22"/>
                      </a:cubicBezTo>
                      <a:cubicBezTo>
                        <a:pt x="25" y="20"/>
                        <a:pt x="20" y="18"/>
                        <a:pt x="17" y="14"/>
                      </a:cubicBezTo>
                      <a:cubicBezTo>
                        <a:pt x="21" y="15"/>
                        <a:pt x="25" y="17"/>
                        <a:pt x="29" y="19"/>
                      </a:cubicBezTo>
                      <a:cubicBezTo>
                        <a:pt x="27" y="16"/>
                        <a:pt x="24" y="14"/>
                        <a:pt x="16" y="12"/>
                      </a:cubicBezTo>
                      <a:cubicBezTo>
                        <a:pt x="17" y="12"/>
                        <a:pt x="19" y="12"/>
                        <a:pt x="21" y="12"/>
                      </a:cubicBezTo>
                      <a:cubicBezTo>
                        <a:pt x="19" y="11"/>
                        <a:pt x="18" y="10"/>
                        <a:pt x="17" y="8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20" y="10"/>
                        <a:pt x="24" y="12"/>
                        <a:pt x="27" y="15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"/>
                        <a:pt x="27" y="13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3" y="10"/>
                        <a:pt x="20" y="8"/>
                        <a:pt x="17" y="6"/>
                      </a:cubicBezTo>
                      <a:cubicBezTo>
                        <a:pt x="21" y="8"/>
                        <a:pt x="25" y="9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8" y="13"/>
                        <a:pt x="30" y="14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27" y="10"/>
                        <a:pt x="22" y="6"/>
                        <a:pt x="17" y="2"/>
                      </a:cubicBezTo>
                      <a:cubicBezTo>
                        <a:pt x="19" y="3"/>
                        <a:pt x="22" y="4"/>
                        <a:pt x="25" y="6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3" y="3"/>
                        <a:pt x="21" y="2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0"/>
                        <a:pt x="10" y="2"/>
                        <a:pt x="5" y="5"/>
                      </a:cubicBezTo>
                      <a:cubicBezTo>
                        <a:pt x="3" y="7"/>
                        <a:pt x="1" y="10"/>
                        <a:pt x="1" y="13"/>
                      </a:cubicBezTo>
                      <a:cubicBezTo>
                        <a:pt x="0" y="16"/>
                        <a:pt x="1" y="19"/>
                        <a:pt x="4" y="22"/>
                      </a:cubicBezTo>
                      <a:cubicBezTo>
                        <a:pt x="5" y="23"/>
                        <a:pt x="7" y="24"/>
                        <a:pt x="8" y="26"/>
                      </a:cubicBezTo>
                      <a:cubicBezTo>
                        <a:pt x="9" y="26"/>
                        <a:pt x="9" y="26"/>
                        <a:pt x="10" y="27"/>
                      </a:cubicBezTo>
                      <a:cubicBezTo>
                        <a:pt x="11" y="27"/>
                        <a:pt x="12" y="27"/>
                        <a:pt x="13" y="27"/>
                      </a:cubicBezTo>
                      <a:cubicBezTo>
                        <a:pt x="13" y="27"/>
                        <a:pt x="13" y="26"/>
                        <a:pt x="13" y="2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4" y="920"/>
                  <a:ext cx="33" cy="19"/>
                </a:xfrm>
                <a:custGeom>
                  <a:avLst/>
                  <a:gdLst>
                    <a:gd name="T0" fmla="*/ 12 w 44"/>
                    <a:gd name="T1" fmla="*/ 20 h 25"/>
                    <a:gd name="T2" fmla="*/ 19 w 44"/>
                    <a:gd name="T3" fmla="*/ 23 h 25"/>
                    <a:gd name="T4" fmla="*/ 19 w 44"/>
                    <a:gd name="T5" fmla="*/ 23 h 25"/>
                    <a:gd name="T6" fmla="*/ 15 w 44"/>
                    <a:gd name="T7" fmla="*/ 19 h 25"/>
                    <a:gd name="T8" fmla="*/ 15 w 44"/>
                    <a:gd name="T9" fmla="*/ 19 h 25"/>
                    <a:gd name="T10" fmla="*/ 18 w 44"/>
                    <a:gd name="T11" fmla="*/ 20 h 25"/>
                    <a:gd name="T12" fmla="*/ 15 w 44"/>
                    <a:gd name="T13" fmla="*/ 9 h 25"/>
                    <a:gd name="T14" fmla="*/ 18 w 44"/>
                    <a:gd name="T15" fmla="*/ 12 h 25"/>
                    <a:gd name="T16" fmla="*/ 22 w 44"/>
                    <a:gd name="T17" fmla="*/ 13 h 25"/>
                    <a:gd name="T18" fmla="*/ 23 w 44"/>
                    <a:gd name="T19" fmla="*/ 14 h 25"/>
                    <a:gd name="T20" fmla="*/ 25 w 44"/>
                    <a:gd name="T21" fmla="*/ 17 h 25"/>
                    <a:gd name="T22" fmla="*/ 26 w 44"/>
                    <a:gd name="T23" fmla="*/ 16 h 25"/>
                    <a:gd name="T24" fmla="*/ 21 w 44"/>
                    <a:gd name="T25" fmla="*/ 7 h 25"/>
                    <a:gd name="T26" fmla="*/ 22 w 44"/>
                    <a:gd name="T27" fmla="*/ 7 h 25"/>
                    <a:gd name="T28" fmla="*/ 22 w 44"/>
                    <a:gd name="T29" fmla="*/ 8 h 25"/>
                    <a:gd name="T30" fmla="*/ 28 w 44"/>
                    <a:gd name="T31" fmla="*/ 14 h 25"/>
                    <a:gd name="T32" fmla="*/ 29 w 44"/>
                    <a:gd name="T33" fmla="*/ 15 h 25"/>
                    <a:gd name="T34" fmla="*/ 24 w 44"/>
                    <a:gd name="T35" fmla="*/ 3 h 25"/>
                    <a:gd name="T36" fmla="*/ 24 w 44"/>
                    <a:gd name="T37" fmla="*/ 3 h 25"/>
                    <a:gd name="T38" fmla="*/ 25 w 44"/>
                    <a:gd name="T39" fmla="*/ 5 h 25"/>
                    <a:gd name="T40" fmla="*/ 32 w 44"/>
                    <a:gd name="T41" fmla="*/ 16 h 25"/>
                    <a:gd name="T42" fmla="*/ 37 w 44"/>
                    <a:gd name="T43" fmla="*/ 21 h 25"/>
                    <a:gd name="T44" fmla="*/ 37 w 44"/>
                    <a:gd name="T45" fmla="*/ 20 h 25"/>
                    <a:gd name="T46" fmla="*/ 33 w 44"/>
                    <a:gd name="T47" fmla="*/ 12 h 25"/>
                    <a:gd name="T48" fmla="*/ 33 w 44"/>
                    <a:gd name="T49" fmla="*/ 12 h 25"/>
                    <a:gd name="T50" fmla="*/ 36 w 44"/>
                    <a:gd name="T51" fmla="*/ 16 h 25"/>
                    <a:gd name="T52" fmla="*/ 36 w 44"/>
                    <a:gd name="T53" fmla="*/ 16 h 25"/>
                    <a:gd name="T54" fmla="*/ 35 w 44"/>
                    <a:gd name="T55" fmla="*/ 13 h 25"/>
                    <a:gd name="T56" fmla="*/ 36 w 44"/>
                    <a:gd name="T57" fmla="*/ 13 h 25"/>
                    <a:gd name="T58" fmla="*/ 43 w 44"/>
                    <a:gd name="T59" fmla="*/ 25 h 25"/>
                    <a:gd name="T60" fmla="*/ 43 w 44"/>
                    <a:gd name="T61" fmla="*/ 25 h 25"/>
                    <a:gd name="T62" fmla="*/ 44 w 44"/>
                    <a:gd name="T63" fmla="*/ 25 h 25"/>
                    <a:gd name="T64" fmla="*/ 41 w 44"/>
                    <a:gd name="T65" fmla="*/ 21 h 25"/>
                    <a:gd name="T66" fmla="*/ 36 w 44"/>
                    <a:gd name="T67" fmla="*/ 12 h 25"/>
                    <a:gd name="T68" fmla="*/ 32 w 44"/>
                    <a:gd name="T69" fmla="*/ 6 h 25"/>
                    <a:gd name="T70" fmla="*/ 31 w 44"/>
                    <a:gd name="T71" fmla="*/ 5 h 25"/>
                    <a:gd name="T72" fmla="*/ 21 w 44"/>
                    <a:gd name="T73" fmla="*/ 0 h 25"/>
                    <a:gd name="T74" fmla="*/ 19 w 44"/>
                    <a:gd name="T75" fmla="*/ 0 h 25"/>
                    <a:gd name="T76" fmla="*/ 5 w 44"/>
                    <a:gd name="T77" fmla="*/ 5 h 25"/>
                    <a:gd name="T78" fmla="*/ 1 w 44"/>
                    <a:gd name="T79" fmla="*/ 10 h 25"/>
                    <a:gd name="T80" fmla="*/ 1 w 44"/>
                    <a:gd name="T81" fmla="*/ 11 h 25"/>
                    <a:gd name="T82" fmla="*/ 2 w 44"/>
                    <a:gd name="T83" fmla="*/ 17 h 25"/>
                    <a:gd name="T84" fmla="*/ 2 w 44"/>
                    <a:gd name="T85" fmla="*/ 17 h 25"/>
                    <a:gd name="T86" fmla="*/ 7 w 44"/>
                    <a:gd name="T87" fmla="*/ 18 h 25"/>
                    <a:gd name="T88" fmla="*/ 9 w 44"/>
                    <a:gd name="T89" fmla="*/ 13 h 25"/>
                    <a:gd name="T90" fmla="*/ 9 w 44"/>
                    <a:gd name="T91" fmla="*/ 15 h 25"/>
                    <a:gd name="T92" fmla="*/ 14 w 44"/>
                    <a:gd name="T93" fmla="*/ 22 h 25"/>
                    <a:gd name="T94" fmla="*/ 12 w 44"/>
                    <a:gd name="T95" fmla="*/ 20 h 25"/>
                    <a:gd name="T96" fmla="*/ 12 w 44"/>
                    <a:gd name="T97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4" h="25">
                      <a:moveTo>
                        <a:pt x="12" y="20"/>
                      </a:moveTo>
                      <a:cubicBezTo>
                        <a:pt x="14" y="21"/>
                        <a:pt x="16" y="22"/>
                        <a:pt x="19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8" y="22"/>
                        <a:pt x="16" y="20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6" y="19"/>
                        <a:pt x="17" y="20"/>
                        <a:pt x="18" y="20"/>
                      </a:cubicBezTo>
                      <a:cubicBezTo>
                        <a:pt x="17" y="17"/>
                        <a:pt x="16" y="13"/>
                        <a:pt x="15" y="9"/>
                      </a:cubicBezTo>
                      <a:cubicBezTo>
                        <a:pt x="16" y="10"/>
                        <a:pt x="17" y="11"/>
                        <a:pt x="18" y="12"/>
                      </a:cubicBezTo>
                      <a:cubicBezTo>
                        <a:pt x="19" y="12"/>
                        <a:pt x="21" y="12"/>
                        <a:pt x="22" y="13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4" y="15"/>
                        <a:pt x="24" y="16"/>
                        <a:pt x="25" y="17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4" y="13"/>
                        <a:pt x="23" y="10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4" y="10"/>
                        <a:pt x="26" y="12"/>
                        <a:pt x="28" y="14"/>
                      </a:cubicBezTo>
                      <a:cubicBezTo>
                        <a:pt x="28" y="14"/>
                        <a:pt x="28" y="14"/>
                        <a:pt x="29" y="15"/>
                      </a:cubicBezTo>
                      <a:cubicBezTo>
                        <a:pt x="27" y="11"/>
                        <a:pt x="26" y="7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5" y="4"/>
                        <a:pt x="25" y="4"/>
                        <a:pt x="25" y="5"/>
                      </a:cubicBezTo>
                      <a:cubicBezTo>
                        <a:pt x="28" y="9"/>
                        <a:pt x="30" y="12"/>
                        <a:pt x="32" y="16"/>
                      </a:cubicBezTo>
                      <a:cubicBezTo>
                        <a:pt x="33" y="18"/>
                        <a:pt x="35" y="19"/>
                        <a:pt x="37" y="21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18"/>
                        <a:pt x="34" y="15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4" y="13"/>
                        <a:pt x="35" y="14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4"/>
                        <a:pt x="35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8" y="18"/>
                        <a:pt x="40" y="22"/>
                        <a:pt x="43" y="25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4" y="25"/>
                        <a:pt x="44" y="25"/>
                        <a:pt x="44" y="25"/>
                      </a:cubicBezTo>
                      <a:cubicBezTo>
                        <a:pt x="44" y="25"/>
                        <a:pt x="42" y="22"/>
                        <a:pt x="41" y="21"/>
                      </a:cubicBezTo>
                      <a:cubicBezTo>
                        <a:pt x="39" y="17"/>
                        <a:pt x="37" y="14"/>
                        <a:pt x="36" y="12"/>
                      </a:cubicBezTo>
                      <a:cubicBezTo>
                        <a:pt x="34" y="10"/>
                        <a:pt x="33" y="8"/>
                        <a:pt x="32" y="6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29" y="2"/>
                        <a:pt x="25" y="0"/>
                        <a:pt x="21" y="0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4" y="1"/>
                        <a:pt x="10" y="2"/>
                        <a:pt x="5" y="5"/>
                      </a:cubicBezTo>
                      <a:cubicBezTo>
                        <a:pt x="3" y="6"/>
                        <a:pt x="1" y="8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3"/>
                        <a:pt x="0" y="15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4"/>
                        <a:pt x="9" y="14"/>
                        <a:pt x="9" y="15"/>
                      </a:cubicBezTo>
                      <a:cubicBezTo>
                        <a:pt x="9" y="20"/>
                        <a:pt x="10" y="22"/>
                        <a:pt x="14" y="22"/>
                      </a:cubicBezTo>
                      <a:cubicBezTo>
                        <a:pt x="13" y="22"/>
                        <a:pt x="13" y="21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6" y="934"/>
                  <a:ext cx="3" cy="4"/>
                </a:xfrm>
                <a:custGeom>
                  <a:avLst/>
                  <a:gdLst>
                    <a:gd name="T0" fmla="*/ 4 w 4"/>
                    <a:gd name="T1" fmla="*/ 5 h 5"/>
                    <a:gd name="T2" fmla="*/ 1 w 4"/>
                    <a:gd name="T3" fmla="*/ 0 h 5"/>
                    <a:gd name="T4" fmla="*/ 0 w 4"/>
                    <a:gd name="T5" fmla="*/ 1 h 5"/>
                    <a:gd name="T6" fmla="*/ 4 w 4"/>
                    <a:gd name="T7" fmla="*/ 5 h 5"/>
                    <a:gd name="T8" fmla="*/ 4 w 4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4" y="5"/>
                      </a:moveTo>
                      <a:cubicBezTo>
                        <a:pt x="3" y="3"/>
                        <a:pt x="2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2" y="4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6" y="941"/>
                  <a:ext cx="3" cy="4"/>
                </a:xfrm>
                <a:custGeom>
                  <a:avLst/>
                  <a:gdLst>
                    <a:gd name="T0" fmla="*/ 4 w 4"/>
                    <a:gd name="T1" fmla="*/ 4 h 5"/>
                    <a:gd name="T2" fmla="*/ 0 w 4"/>
                    <a:gd name="T3" fmla="*/ 0 h 5"/>
                    <a:gd name="T4" fmla="*/ 0 w 4"/>
                    <a:gd name="T5" fmla="*/ 1 h 5"/>
                    <a:gd name="T6" fmla="*/ 4 w 4"/>
                    <a:gd name="T7" fmla="*/ 5 h 5"/>
                    <a:gd name="T8" fmla="*/ 4 w 4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4" y="4"/>
                      </a:moveTo>
                      <a:cubicBezTo>
                        <a:pt x="3" y="3"/>
                        <a:pt x="2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2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2" y="963"/>
                  <a:ext cx="5" cy="1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7 w 7"/>
                    <a:gd name="T5" fmla="*/ 0 h 1"/>
                    <a:gd name="T6" fmla="*/ 0 w 7"/>
                    <a:gd name="T7" fmla="*/ 0 h 1"/>
                    <a:gd name="T8" fmla="*/ 0 w 7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1"/>
                        <a:pt x="4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0" y="956"/>
                  <a:ext cx="35" cy="23"/>
                </a:xfrm>
                <a:custGeom>
                  <a:avLst/>
                  <a:gdLst>
                    <a:gd name="T0" fmla="*/ 8 w 46"/>
                    <a:gd name="T1" fmla="*/ 25 h 30"/>
                    <a:gd name="T2" fmla="*/ 16 w 46"/>
                    <a:gd name="T3" fmla="*/ 30 h 30"/>
                    <a:gd name="T4" fmla="*/ 18 w 46"/>
                    <a:gd name="T5" fmla="*/ 30 h 30"/>
                    <a:gd name="T6" fmla="*/ 20 w 46"/>
                    <a:gd name="T7" fmla="*/ 30 h 30"/>
                    <a:gd name="T8" fmla="*/ 41 w 46"/>
                    <a:gd name="T9" fmla="*/ 24 h 30"/>
                    <a:gd name="T10" fmla="*/ 30 w 46"/>
                    <a:gd name="T11" fmla="*/ 25 h 30"/>
                    <a:gd name="T12" fmla="*/ 15 w 46"/>
                    <a:gd name="T13" fmla="*/ 29 h 30"/>
                    <a:gd name="T14" fmla="*/ 27 w 46"/>
                    <a:gd name="T15" fmla="*/ 24 h 30"/>
                    <a:gd name="T16" fmla="*/ 46 w 46"/>
                    <a:gd name="T17" fmla="*/ 21 h 30"/>
                    <a:gd name="T18" fmla="*/ 35 w 46"/>
                    <a:gd name="T19" fmla="*/ 20 h 30"/>
                    <a:gd name="T20" fmla="*/ 22 w 46"/>
                    <a:gd name="T21" fmla="*/ 24 h 30"/>
                    <a:gd name="T22" fmla="*/ 27 w 46"/>
                    <a:gd name="T23" fmla="*/ 22 h 30"/>
                    <a:gd name="T24" fmla="*/ 15 w 46"/>
                    <a:gd name="T25" fmla="*/ 25 h 30"/>
                    <a:gd name="T26" fmla="*/ 28 w 46"/>
                    <a:gd name="T27" fmla="*/ 20 h 30"/>
                    <a:gd name="T28" fmla="*/ 41 w 46"/>
                    <a:gd name="T29" fmla="*/ 17 h 30"/>
                    <a:gd name="T30" fmla="*/ 29 w 46"/>
                    <a:gd name="T31" fmla="*/ 17 h 30"/>
                    <a:gd name="T32" fmla="*/ 14 w 46"/>
                    <a:gd name="T33" fmla="*/ 21 h 30"/>
                    <a:gd name="T34" fmla="*/ 16 w 46"/>
                    <a:gd name="T35" fmla="*/ 19 h 30"/>
                    <a:gd name="T36" fmla="*/ 27 w 46"/>
                    <a:gd name="T37" fmla="*/ 15 h 30"/>
                    <a:gd name="T38" fmla="*/ 11 w 46"/>
                    <a:gd name="T39" fmla="*/ 18 h 30"/>
                    <a:gd name="T40" fmla="*/ 32 w 46"/>
                    <a:gd name="T41" fmla="*/ 11 h 30"/>
                    <a:gd name="T42" fmla="*/ 15 w 46"/>
                    <a:gd name="T43" fmla="*/ 12 h 30"/>
                    <a:gd name="T44" fmla="*/ 25 w 46"/>
                    <a:gd name="T45" fmla="*/ 7 h 30"/>
                    <a:gd name="T46" fmla="*/ 31 w 46"/>
                    <a:gd name="T47" fmla="*/ 7 h 30"/>
                    <a:gd name="T48" fmla="*/ 29 w 46"/>
                    <a:gd name="T49" fmla="*/ 6 h 30"/>
                    <a:gd name="T50" fmla="*/ 31 w 46"/>
                    <a:gd name="T51" fmla="*/ 5 h 30"/>
                    <a:gd name="T52" fmla="*/ 27 w 46"/>
                    <a:gd name="T53" fmla="*/ 5 h 30"/>
                    <a:gd name="T54" fmla="*/ 28 w 46"/>
                    <a:gd name="T55" fmla="*/ 6 h 30"/>
                    <a:gd name="T56" fmla="*/ 27 w 46"/>
                    <a:gd name="T57" fmla="*/ 5 h 30"/>
                    <a:gd name="T58" fmla="*/ 18 w 46"/>
                    <a:gd name="T59" fmla="*/ 1 h 30"/>
                    <a:gd name="T60" fmla="*/ 12 w 46"/>
                    <a:gd name="T61" fmla="*/ 8 h 30"/>
                    <a:gd name="T62" fmla="*/ 12 w 46"/>
                    <a:gd name="T63" fmla="*/ 6 h 30"/>
                    <a:gd name="T64" fmla="*/ 11 w 46"/>
                    <a:gd name="T65" fmla="*/ 2 h 30"/>
                    <a:gd name="T66" fmla="*/ 2 w 46"/>
                    <a:gd name="T67" fmla="*/ 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6" h="30">
                      <a:moveTo>
                        <a:pt x="2" y="17"/>
                      </a:moveTo>
                      <a:cubicBezTo>
                        <a:pt x="4" y="20"/>
                        <a:pt x="6" y="22"/>
                        <a:pt x="8" y="25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11" y="29"/>
                        <a:pt x="13" y="30"/>
                        <a:pt x="16" y="30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8" y="30"/>
                        <a:pt x="18" y="30"/>
                        <a:pt x="19" y="30"/>
                      </a:cubicBezTo>
                      <a:cubicBezTo>
                        <a:pt x="19" y="30"/>
                        <a:pt x="20" y="30"/>
                        <a:pt x="20" y="30"/>
                      </a:cubicBezTo>
                      <a:cubicBezTo>
                        <a:pt x="21" y="30"/>
                        <a:pt x="22" y="30"/>
                        <a:pt x="22" y="30"/>
                      </a:cubicBezTo>
                      <a:cubicBezTo>
                        <a:pt x="29" y="28"/>
                        <a:pt x="36" y="26"/>
                        <a:pt x="41" y="24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38" y="24"/>
                        <a:pt x="34" y="24"/>
                        <a:pt x="30" y="25"/>
                      </a:cubicBezTo>
                      <a:cubicBezTo>
                        <a:pt x="30" y="25"/>
                        <a:pt x="29" y="25"/>
                        <a:pt x="28" y="25"/>
                      </a:cubicBezTo>
                      <a:cubicBezTo>
                        <a:pt x="24" y="26"/>
                        <a:pt x="20" y="28"/>
                        <a:pt x="15" y="29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9" y="27"/>
                        <a:pt x="23" y="25"/>
                        <a:pt x="27" y="24"/>
                      </a:cubicBezTo>
                      <a:cubicBezTo>
                        <a:pt x="33" y="22"/>
                        <a:pt x="38" y="22"/>
                        <a:pt x="44" y="21"/>
                      </a:cubicBezTo>
                      <a:cubicBezTo>
                        <a:pt x="45" y="21"/>
                        <a:pt x="45" y="21"/>
                        <a:pt x="46" y="21"/>
                      </a:cubicBezTo>
                      <a:cubicBezTo>
                        <a:pt x="46" y="21"/>
                        <a:pt x="46" y="20"/>
                        <a:pt x="46" y="19"/>
                      </a:cubicBezTo>
                      <a:cubicBezTo>
                        <a:pt x="43" y="20"/>
                        <a:pt x="39" y="20"/>
                        <a:pt x="35" y="20"/>
                      </a:cubicBezTo>
                      <a:cubicBezTo>
                        <a:pt x="31" y="21"/>
                        <a:pt x="28" y="23"/>
                        <a:pt x="24" y="24"/>
                      </a:cubicBezTo>
                      <a:cubicBezTo>
                        <a:pt x="23" y="24"/>
                        <a:pt x="23" y="24"/>
                        <a:pt x="22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4" y="23"/>
                        <a:pt x="25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3" y="22"/>
                        <a:pt x="19" y="23"/>
                        <a:pt x="15" y="25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9" y="23"/>
                        <a:pt x="23" y="21"/>
                        <a:pt x="28" y="20"/>
                      </a:cubicBezTo>
                      <a:cubicBezTo>
                        <a:pt x="32" y="19"/>
                        <a:pt x="37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38" y="17"/>
                        <a:pt x="35" y="17"/>
                        <a:pt x="32" y="18"/>
                      </a:cubicBezTo>
                      <a:cubicBezTo>
                        <a:pt x="31" y="18"/>
                        <a:pt x="30" y="19"/>
                        <a:pt x="29" y="17"/>
                      </a:cubicBezTo>
                      <a:cubicBezTo>
                        <a:pt x="29" y="17"/>
                        <a:pt x="27" y="17"/>
                        <a:pt x="26" y="18"/>
                      </a:cubicBezTo>
                      <a:cubicBezTo>
                        <a:pt x="22" y="19"/>
                        <a:pt x="18" y="20"/>
                        <a:pt x="14" y="21"/>
                      </a:cubicBezTo>
                      <a:cubicBezTo>
                        <a:pt x="14" y="21"/>
                        <a:pt x="13" y="21"/>
                        <a:pt x="13" y="21"/>
                      </a:cubicBezTo>
                      <a:cubicBezTo>
                        <a:pt x="14" y="20"/>
                        <a:pt x="15" y="20"/>
                        <a:pt x="16" y="19"/>
                      </a:cubicBezTo>
                      <a:cubicBezTo>
                        <a:pt x="19" y="18"/>
                        <a:pt x="22" y="17"/>
                        <a:pt x="25" y="16"/>
                      </a:cubicBezTo>
                      <a:cubicBezTo>
                        <a:pt x="26" y="16"/>
                        <a:pt x="27" y="15"/>
                        <a:pt x="27" y="15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2" y="15"/>
                        <a:pt x="16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7" y="15"/>
                        <a:pt x="24" y="12"/>
                        <a:pt x="32" y="11"/>
                      </a:cubicBezTo>
                      <a:cubicBezTo>
                        <a:pt x="30" y="10"/>
                        <a:pt x="27" y="9"/>
                        <a:pt x="24" y="11"/>
                      </a:cubicBezTo>
                      <a:cubicBezTo>
                        <a:pt x="21" y="11"/>
                        <a:pt x="18" y="12"/>
                        <a:pt x="15" y="12"/>
                      </a:cubicBezTo>
                      <a:cubicBezTo>
                        <a:pt x="19" y="11"/>
                        <a:pt x="23" y="10"/>
                        <a:pt x="28" y="8"/>
                      </a:cubicBezTo>
                      <a:cubicBezTo>
                        <a:pt x="27" y="8"/>
                        <a:pt x="26" y="7"/>
                        <a:pt x="25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9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0" y="6"/>
                        <a:pt x="29" y="6"/>
                      </a:cubicBezTo>
                      <a:cubicBezTo>
                        <a:pt x="30" y="5"/>
                        <a:pt x="30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29" y="5"/>
                        <a:pt x="28" y="4"/>
                        <a:pt x="27" y="4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8" y="5"/>
                        <a:pt x="28" y="5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6" y="5"/>
                        <a:pt x="23" y="2"/>
                        <a:pt x="23" y="2"/>
                      </a:cubicBezTo>
                      <a:cubicBezTo>
                        <a:pt x="22" y="1"/>
                        <a:pt x="20" y="0"/>
                        <a:pt x="18" y="1"/>
                      </a:cubicBezTo>
                      <a:cubicBezTo>
                        <a:pt x="16" y="1"/>
                        <a:pt x="14" y="2"/>
                        <a:pt x="13" y="5"/>
                      </a:cubicBezTo>
                      <a:cubicBezTo>
                        <a:pt x="13" y="6"/>
                        <a:pt x="13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5"/>
                        <a:pt x="12" y="3"/>
                        <a:pt x="11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6" y="3"/>
                        <a:pt x="4" y="5"/>
                        <a:pt x="2" y="9"/>
                      </a:cubicBezTo>
                      <a:cubicBezTo>
                        <a:pt x="0" y="12"/>
                        <a:pt x="0" y="15"/>
                        <a:pt x="2" y="1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8" y="931"/>
                  <a:ext cx="3" cy="4"/>
                </a:xfrm>
                <a:custGeom>
                  <a:avLst/>
                  <a:gdLst>
                    <a:gd name="T0" fmla="*/ 0 w 4"/>
                    <a:gd name="T1" fmla="*/ 0 h 5"/>
                    <a:gd name="T2" fmla="*/ 3 w 4"/>
                    <a:gd name="T3" fmla="*/ 5 h 5"/>
                    <a:gd name="T4" fmla="*/ 0 w 4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0" y="3"/>
                        <a:pt x="2" y="3"/>
                        <a:pt x="3" y="5"/>
                      </a:cubicBezTo>
                      <a:cubicBezTo>
                        <a:pt x="4" y="3"/>
                        <a:pt x="3" y="1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60" y="938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0" y="9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138" y="923"/>
                  <a:ext cx="38" cy="52"/>
                </a:xfrm>
                <a:custGeom>
                  <a:avLst/>
                  <a:gdLst>
                    <a:gd name="T0" fmla="*/ 20 w 50"/>
                    <a:gd name="T1" fmla="*/ 50 h 70"/>
                    <a:gd name="T2" fmla="*/ 20 w 50"/>
                    <a:gd name="T3" fmla="*/ 52 h 70"/>
                    <a:gd name="T4" fmla="*/ 17 w 50"/>
                    <a:gd name="T5" fmla="*/ 53 h 70"/>
                    <a:gd name="T6" fmla="*/ 21 w 50"/>
                    <a:gd name="T7" fmla="*/ 56 h 70"/>
                    <a:gd name="T8" fmla="*/ 16 w 50"/>
                    <a:gd name="T9" fmla="*/ 59 h 70"/>
                    <a:gd name="T10" fmla="*/ 5 w 50"/>
                    <a:gd name="T11" fmla="*/ 64 h 70"/>
                    <a:gd name="T12" fmla="*/ 15 w 50"/>
                    <a:gd name="T13" fmla="*/ 63 h 70"/>
                    <a:gd name="T14" fmla="*/ 30 w 50"/>
                    <a:gd name="T15" fmla="*/ 62 h 70"/>
                    <a:gd name="T16" fmla="*/ 4 w 50"/>
                    <a:gd name="T17" fmla="*/ 69 h 70"/>
                    <a:gd name="T18" fmla="*/ 16 w 50"/>
                    <a:gd name="T19" fmla="*/ 67 h 70"/>
                    <a:gd name="T20" fmla="*/ 13 w 50"/>
                    <a:gd name="T21" fmla="*/ 69 h 70"/>
                    <a:gd name="T22" fmla="*/ 45 w 50"/>
                    <a:gd name="T23" fmla="*/ 58 h 70"/>
                    <a:gd name="T24" fmla="*/ 48 w 50"/>
                    <a:gd name="T25" fmla="*/ 26 h 70"/>
                    <a:gd name="T26" fmla="*/ 49 w 50"/>
                    <a:gd name="T27" fmla="*/ 24 h 70"/>
                    <a:gd name="T28" fmla="*/ 42 w 50"/>
                    <a:gd name="T29" fmla="*/ 10 h 70"/>
                    <a:gd name="T30" fmla="*/ 40 w 50"/>
                    <a:gd name="T31" fmla="*/ 9 h 70"/>
                    <a:gd name="T32" fmla="*/ 44 w 50"/>
                    <a:gd name="T33" fmla="*/ 18 h 70"/>
                    <a:gd name="T34" fmla="*/ 31 w 50"/>
                    <a:gd name="T35" fmla="*/ 0 h 70"/>
                    <a:gd name="T36" fmla="*/ 35 w 50"/>
                    <a:gd name="T37" fmla="*/ 11 h 70"/>
                    <a:gd name="T38" fmla="*/ 28 w 50"/>
                    <a:gd name="T39" fmla="*/ 4 h 70"/>
                    <a:gd name="T40" fmla="*/ 30 w 50"/>
                    <a:gd name="T41" fmla="*/ 11 h 70"/>
                    <a:gd name="T42" fmla="*/ 22 w 50"/>
                    <a:gd name="T43" fmla="*/ 6 h 70"/>
                    <a:gd name="T44" fmla="*/ 22 w 50"/>
                    <a:gd name="T45" fmla="*/ 16 h 70"/>
                    <a:gd name="T46" fmla="*/ 31 w 50"/>
                    <a:gd name="T47" fmla="*/ 22 h 70"/>
                    <a:gd name="T48" fmla="*/ 29 w 50"/>
                    <a:gd name="T49" fmla="*/ 22 h 70"/>
                    <a:gd name="T50" fmla="*/ 28 w 50"/>
                    <a:gd name="T51" fmla="*/ 21 h 70"/>
                    <a:gd name="T52" fmla="*/ 30 w 50"/>
                    <a:gd name="T53" fmla="*/ 27 h 70"/>
                    <a:gd name="T54" fmla="*/ 36 w 50"/>
                    <a:gd name="T55" fmla="*/ 36 h 70"/>
                    <a:gd name="T56" fmla="*/ 32 w 50"/>
                    <a:gd name="T57" fmla="*/ 36 h 70"/>
                    <a:gd name="T58" fmla="*/ 26 w 50"/>
                    <a:gd name="T59" fmla="*/ 33 h 70"/>
                    <a:gd name="T60" fmla="*/ 22 w 50"/>
                    <a:gd name="T61" fmla="*/ 35 h 70"/>
                    <a:gd name="T62" fmla="*/ 23 w 50"/>
                    <a:gd name="T63" fmla="*/ 41 h 70"/>
                    <a:gd name="T64" fmla="*/ 15 w 50"/>
                    <a:gd name="T65" fmla="*/ 40 h 70"/>
                    <a:gd name="T66" fmla="*/ 23 w 50"/>
                    <a:gd name="T67" fmla="*/ 45 h 70"/>
                    <a:gd name="T68" fmla="*/ 16 w 50"/>
                    <a:gd name="T69" fmla="*/ 45 h 70"/>
                    <a:gd name="T70" fmla="*/ 18 w 50"/>
                    <a:gd name="T71" fmla="*/ 47 h 70"/>
                    <a:gd name="T72" fmla="*/ 16 w 50"/>
                    <a:gd name="T73" fmla="*/ 49 h 70"/>
                    <a:gd name="T74" fmla="*/ 29 w 50"/>
                    <a:gd name="T75" fmla="*/ 16 h 70"/>
                    <a:gd name="T76" fmla="*/ 41 w 50"/>
                    <a:gd name="T77" fmla="*/ 20 h 70"/>
                    <a:gd name="T78" fmla="*/ 37 w 50"/>
                    <a:gd name="T79" fmla="*/ 25 h 70"/>
                    <a:gd name="T80" fmla="*/ 37 w 50"/>
                    <a:gd name="T81" fmla="*/ 26 h 70"/>
                    <a:gd name="T82" fmla="*/ 25 w 50"/>
                    <a:gd name="T83" fmla="*/ 55 h 70"/>
                    <a:gd name="T84" fmla="*/ 25 w 50"/>
                    <a:gd name="T85" fmla="*/ 5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" h="70">
                      <a:moveTo>
                        <a:pt x="16" y="49"/>
                      </a:moveTo>
                      <a:cubicBezTo>
                        <a:pt x="17" y="49"/>
                        <a:pt x="18" y="50"/>
                        <a:pt x="20" y="50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9" y="50"/>
                        <a:pt x="19" y="50"/>
                        <a:pt x="18" y="51"/>
                      </a:cubicBezTo>
                      <a:cubicBezTo>
                        <a:pt x="19" y="51"/>
                        <a:pt x="20" y="51"/>
                        <a:pt x="20" y="52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18" y="52"/>
                        <a:pt x="16" y="52"/>
                        <a:pt x="14" y="52"/>
                      </a:cubicBezTo>
                      <a:cubicBezTo>
                        <a:pt x="14" y="52"/>
                        <a:pt x="14" y="52"/>
                        <a:pt x="14" y="52"/>
                      </a:cubicBezTo>
                      <a:cubicBezTo>
                        <a:pt x="15" y="52"/>
                        <a:pt x="16" y="53"/>
                        <a:pt x="17" y="53"/>
                      </a:cubicBezTo>
                      <a:cubicBezTo>
                        <a:pt x="12" y="55"/>
                        <a:pt x="8" y="56"/>
                        <a:pt x="4" y="57"/>
                      </a:cubicBezTo>
                      <a:cubicBezTo>
                        <a:pt x="7" y="57"/>
                        <a:pt x="10" y="56"/>
                        <a:pt x="13" y="56"/>
                      </a:cubicBezTo>
                      <a:cubicBezTo>
                        <a:pt x="16" y="54"/>
                        <a:pt x="19" y="55"/>
                        <a:pt x="21" y="56"/>
                      </a:cubicBezTo>
                      <a:cubicBezTo>
                        <a:pt x="13" y="57"/>
                        <a:pt x="6" y="60"/>
                        <a:pt x="0" y="62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5" y="62"/>
                        <a:pt x="11" y="60"/>
                        <a:pt x="16" y="59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6" y="60"/>
                        <a:pt x="15" y="61"/>
                        <a:pt x="14" y="61"/>
                      </a:cubicBezTo>
                      <a:cubicBezTo>
                        <a:pt x="11" y="62"/>
                        <a:pt x="8" y="63"/>
                        <a:pt x="5" y="64"/>
                      </a:cubicBezTo>
                      <a:cubicBezTo>
                        <a:pt x="4" y="65"/>
                        <a:pt x="3" y="65"/>
                        <a:pt x="2" y="66"/>
                      </a:cubicBezTo>
                      <a:cubicBezTo>
                        <a:pt x="2" y="66"/>
                        <a:pt x="3" y="66"/>
                        <a:pt x="3" y="66"/>
                      </a:cubicBezTo>
                      <a:cubicBezTo>
                        <a:pt x="7" y="65"/>
                        <a:pt x="11" y="64"/>
                        <a:pt x="15" y="63"/>
                      </a:cubicBezTo>
                      <a:cubicBezTo>
                        <a:pt x="16" y="62"/>
                        <a:pt x="18" y="62"/>
                        <a:pt x="18" y="62"/>
                      </a:cubicBezTo>
                      <a:cubicBezTo>
                        <a:pt x="19" y="64"/>
                        <a:pt x="20" y="63"/>
                        <a:pt x="21" y="63"/>
                      </a:cubicBezTo>
                      <a:cubicBezTo>
                        <a:pt x="24" y="62"/>
                        <a:pt x="27" y="62"/>
                        <a:pt x="30" y="62"/>
                      </a:cubicBezTo>
                      <a:cubicBezTo>
                        <a:pt x="30" y="62"/>
                        <a:pt x="30" y="62"/>
                        <a:pt x="30" y="63"/>
                      </a:cubicBezTo>
                      <a:cubicBezTo>
                        <a:pt x="26" y="63"/>
                        <a:pt x="21" y="64"/>
                        <a:pt x="17" y="65"/>
                      </a:cubicBezTo>
                      <a:cubicBezTo>
                        <a:pt x="12" y="66"/>
                        <a:pt x="8" y="68"/>
                        <a:pt x="4" y="69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8" y="68"/>
                        <a:pt x="12" y="67"/>
                        <a:pt x="16" y="66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4" y="67"/>
                        <a:pt x="13" y="68"/>
                        <a:pt x="11" y="69"/>
                      </a:cubicBezTo>
                      <a:cubicBezTo>
                        <a:pt x="11" y="69"/>
                        <a:pt x="11" y="69"/>
                        <a:pt x="11" y="69"/>
                      </a:cubicBezTo>
                      <a:cubicBezTo>
                        <a:pt x="12" y="69"/>
                        <a:pt x="12" y="69"/>
                        <a:pt x="13" y="69"/>
                      </a:cubicBezTo>
                      <a:cubicBezTo>
                        <a:pt x="17" y="68"/>
                        <a:pt x="20" y="66"/>
                        <a:pt x="24" y="65"/>
                      </a:cubicBezTo>
                      <a:cubicBezTo>
                        <a:pt x="28" y="65"/>
                        <a:pt x="32" y="65"/>
                        <a:pt x="35" y="64"/>
                      </a:cubicBezTo>
                      <a:cubicBezTo>
                        <a:pt x="35" y="64"/>
                        <a:pt x="45" y="59"/>
                        <a:pt x="45" y="58"/>
                      </a:cubicBezTo>
                      <a:cubicBezTo>
                        <a:pt x="45" y="45"/>
                        <a:pt x="50" y="49"/>
                        <a:pt x="50" y="34"/>
                      </a:cubicBezTo>
                      <a:cubicBezTo>
                        <a:pt x="50" y="30"/>
                        <a:pt x="47" y="28"/>
                        <a:pt x="48" y="26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6" y="24"/>
                        <a:pt x="45" y="21"/>
                        <a:pt x="43" y="19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5" y="20"/>
                        <a:pt x="47" y="22"/>
                        <a:pt x="49" y="24"/>
                      </a:cubicBezTo>
                      <a:cubicBezTo>
                        <a:pt x="49" y="24"/>
                        <a:pt x="50" y="23"/>
                        <a:pt x="50" y="22"/>
                      </a:cubicBezTo>
                      <a:cubicBezTo>
                        <a:pt x="47" y="19"/>
                        <a:pt x="45" y="15"/>
                        <a:pt x="43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3" y="11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2" y="11"/>
                        <a:pt x="41" y="10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1" y="12"/>
                        <a:pt x="43" y="15"/>
                        <a:pt x="44" y="17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2" y="16"/>
                        <a:pt x="40" y="15"/>
                        <a:pt x="39" y="13"/>
                      </a:cubicBezTo>
                      <a:cubicBezTo>
                        <a:pt x="37" y="9"/>
                        <a:pt x="35" y="6"/>
                        <a:pt x="32" y="2"/>
                      </a:cubicBezTo>
                      <a:cubicBezTo>
                        <a:pt x="32" y="1"/>
                        <a:pt x="32" y="1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3" y="4"/>
                        <a:pt x="34" y="8"/>
                        <a:pt x="36" y="12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3" y="9"/>
                        <a:pt x="31" y="7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30" y="7"/>
                        <a:pt x="31" y="10"/>
                        <a:pt x="33" y="13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1" y="13"/>
                        <a:pt x="31" y="12"/>
                        <a:pt x="30" y="11"/>
                      </a:cubicBezTo>
                      <a:cubicBezTo>
                        <a:pt x="29" y="11"/>
                        <a:pt x="29" y="10"/>
                        <a:pt x="29" y="10"/>
                      </a:cubicBezTo>
                      <a:cubicBezTo>
                        <a:pt x="28" y="9"/>
                        <a:pt x="26" y="9"/>
                        <a:pt x="25" y="9"/>
                      </a:cubicBezTo>
                      <a:cubicBezTo>
                        <a:pt x="24" y="8"/>
                        <a:pt x="23" y="7"/>
                        <a:pt x="22" y="6"/>
                      </a:cubicBezTo>
                      <a:cubicBezTo>
                        <a:pt x="23" y="10"/>
                        <a:pt x="24" y="14"/>
                        <a:pt x="25" y="17"/>
                      </a:cubicBezTo>
                      <a:cubicBezTo>
                        <a:pt x="24" y="17"/>
                        <a:pt x="23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7"/>
                        <a:pt x="25" y="19"/>
                        <a:pt x="26" y="20"/>
                      </a:cubicBezTo>
                      <a:cubicBezTo>
                        <a:pt x="27" y="20"/>
                        <a:pt x="29" y="20"/>
                        <a:pt x="30" y="21"/>
                      </a:cubicBezTo>
                      <a:cubicBezTo>
                        <a:pt x="30" y="21"/>
                        <a:pt x="31" y="21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0" y="22"/>
                        <a:pt x="30" y="22"/>
                        <a:pt x="29" y="22"/>
                      </a:cubicBezTo>
                      <a:cubicBezTo>
                        <a:pt x="29" y="22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6" y="21"/>
                        <a:pt x="25" y="21"/>
                        <a:pt x="23" y="21"/>
                      </a:cubicBezTo>
                      <a:cubicBezTo>
                        <a:pt x="26" y="23"/>
                        <a:pt x="28" y="24"/>
                        <a:pt x="30" y="26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27" y="25"/>
                        <a:pt x="24" y="24"/>
                        <a:pt x="22" y="23"/>
                      </a:cubicBezTo>
                      <a:cubicBezTo>
                        <a:pt x="27" y="27"/>
                        <a:pt x="32" y="31"/>
                        <a:pt x="36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5" y="35"/>
                        <a:pt x="33" y="34"/>
                        <a:pt x="32" y="33"/>
                      </a:cubicBezTo>
                      <a:cubicBezTo>
                        <a:pt x="32" y="34"/>
                        <a:pt x="33" y="34"/>
                        <a:pt x="33" y="35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29" y="33"/>
                        <a:pt x="25" y="31"/>
                        <a:pt x="22" y="29"/>
                      </a:cubicBezTo>
                      <a:cubicBezTo>
                        <a:pt x="22" y="29"/>
                        <a:pt x="22" y="29"/>
                        <a:pt x="22" y="29"/>
                      </a:cubicBezTo>
                      <a:cubicBezTo>
                        <a:pt x="23" y="31"/>
                        <a:pt x="24" y="32"/>
                        <a:pt x="26" y="33"/>
                      </a:cubicBezTo>
                      <a:cubicBezTo>
                        <a:pt x="24" y="33"/>
                        <a:pt x="22" y="33"/>
                        <a:pt x="21" y="33"/>
                      </a:cubicBezTo>
                      <a:cubicBezTo>
                        <a:pt x="29" y="35"/>
                        <a:pt x="32" y="37"/>
                        <a:pt x="34" y="40"/>
                      </a:cubicBezTo>
                      <a:cubicBezTo>
                        <a:pt x="30" y="38"/>
                        <a:pt x="26" y="36"/>
                        <a:pt x="22" y="35"/>
                      </a:cubicBezTo>
                      <a:cubicBezTo>
                        <a:pt x="25" y="39"/>
                        <a:pt x="30" y="41"/>
                        <a:pt x="34" y="43"/>
                      </a:cubicBezTo>
                      <a:cubicBezTo>
                        <a:pt x="29" y="43"/>
                        <a:pt x="26" y="40"/>
                        <a:pt x="21" y="40"/>
                      </a:cubicBezTo>
                      <a:cubicBezTo>
                        <a:pt x="22" y="40"/>
                        <a:pt x="22" y="40"/>
                        <a:pt x="23" y="41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20" y="41"/>
                        <a:pt x="17" y="40"/>
                        <a:pt x="15" y="4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7" y="41"/>
                        <a:pt x="19" y="42"/>
                        <a:pt x="21" y="42"/>
                      </a:cubicBezTo>
                      <a:cubicBezTo>
                        <a:pt x="21" y="43"/>
                        <a:pt x="20" y="43"/>
                        <a:pt x="20" y="43"/>
                      </a:cubicBezTo>
                      <a:cubicBezTo>
                        <a:pt x="21" y="44"/>
                        <a:pt x="22" y="44"/>
                        <a:pt x="23" y="45"/>
                      </a:cubicBezTo>
                      <a:cubicBezTo>
                        <a:pt x="21" y="45"/>
                        <a:pt x="19" y="44"/>
                        <a:pt x="16" y="43"/>
                      </a:cubicBezTo>
                      <a:cubicBezTo>
                        <a:pt x="16" y="43"/>
                        <a:pt x="15" y="44"/>
                        <a:pt x="15" y="44"/>
                      </a:cubicBezTo>
                      <a:cubicBezTo>
                        <a:pt x="15" y="44"/>
                        <a:pt x="16" y="44"/>
                        <a:pt x="16" y="45"/>
                      </a:cubicBezTo>
                      <a:cubicBezTo>
                        <a:pt x="18" y="45"/>
                        <a:pt x="19" y="46"/>
                        <a:pt x="21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0" y="47"/>
                        <a:pt x="19" y="47"/>
                        <a:pt x="18" y="47"/>
                      </a:cubicBezTo>
                      <a:cubicBezTo>
                        <a:pt x="18" y="47"/>
                        <a:pt x="18" y="48"/>
                        <a:pt x="18" y="48"/>
                      </a:cubicBezTo>
                      <a:cubicBezTo>
                        <a:pt x="17" y="48"/>
                        <a:pt x="16" y="48"/>
                        <a:pt x="15" y="48"/>
                      </a:cubicBezTo>
                      <a:cubicBezTo>
                        <a:pt x="15" y="48"/>
                        <a:pt x="15" y="49"/>
                        <a:pt x="16" y="49"/>
                      </a:cubicBezTo>
                      <a:moveTo>
                        <a:pt x="29" y="16"/>
                      </a:moveTo>
                      <a:cubicBezTo>
                        <a:pt x="28" y="14"/>
                        <a:pt x="26" y="14"/>
                        <a:pt x="26" y="11"/>
                      </a:cubicBezTo>
                      <a:cubicBezTo>
                        <a:pt x="29" y="12"/>
                        <a:pt x="30" y="14"/>
                        <a:pt x="29" y="16"/>
                      </a:cubicBezTo>
                      <a:moveTo>
                        <a:pt x="38" y="15"/>
                      </a:moveTo>
                      <a:cubicBezTo>
                        <a:pt x="39" y="17"/>
                        <a:pt x="40" y="18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39" y="19"/>
                        <a:pt x="38" y="17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moveTo>
                        <a:pt x="37" y="25"/>
                      </a:moveTo>
                      <a:cubicBezTo>
                        <a:pt x="39" y="27"/>
                        <a:pt x="40" y="28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9" y="29"/>
                        <a:pt x="38" y="27"/>
                        <a:pt x="37" y="26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moveTo>
                        <a:pt x="25" y="54"/>
                      </a:move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22" y="55"/>
                        <a:pt x="20" y="55"/>
                        <a:pt x="18" y="54"/>
                      </a:cubicBezTo>
                      <a:cubicBezTo>
                        <a:pt x="18" y="54"/>
                        <a:pt x="18" y="54"/>
                        <a:pt x="18" y="54"/>
                      </a:cubicBezTo>
                      <a:cubicBezTo>
                        <a:pt x="20" y="54"/>
                        <a:pt x="22" y="54"/>
                        <a:pt x="25" y="5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63" y="947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63" y="947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3" y="935"/>
                  <a:ext cx="5" cy="3"/>
                </a:xfrm>
                <a:custGeom>
                  <a:avLst/>
                  <a:gdLst>
                    <a:gd name="T0" fmla="*/ 7 w 7"/>
                    <a:gd name="T1" fmla="*/ 3 h 3"/>
                    <a:gd name="T2" fmla="*/ 0 w 7"/>
                    <a:gd name="T3" fmla="*/ 0 h 3"/>
                    <a:gd name="T4" fmla="*/ 0 w 7"/>
                    <a:gd name="T5" fmla="*/ 0 h 3"/>
                    <a:gd name="T6" fmla="*/ 2 w 7"/>
                    <a:gd name="T7" fmla="*/ 2 h 3"/>
                    <a:gd name="T8" fmla="*/ 5 w 7"/>
                    <a:gd name="T9" fmla="*/ 3 h 3"/>
                    <a:gd name="T10" fmla="*/ 7 w 7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3">
                      <a:moveTo>
                        <a:pt x="7" y="3"/>
                      </a:move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3" y="3"/>
                        <a:pt x="4" y="3"/>
                        <a:pt x="5" y="3"/>
                      </a:cubicBezTo>
                      <a:cubicBezTo>
                        <a:pt x="6" y="3"/>
                        <a:pt x="6" y="3"/>
                        <a:pt x="7" y="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1" y="972"/>
                  <a:ext cx="24" cy="6"/>
                </a:xfrm>
                <a:custGeom>
                  <a:avLst/>
                  <a:gdLst>
                    <a:gd name="T0" fmla="*/ 12 w 31"/>
                    <a:gd name="T1" fmla="*/ 3 h 8"/>
                    <a:gd name="T2" fmla="*/ 0 w 31"/>
                    <a:gd name="T3" fmla="*/ 7 h 8"/>
                    <a:gd name="T4" fmla="*/ 0 w 31"/>
                    <a:gd name="T5" fmla="*/ 8 h 8"/>
                    <a:gd name="T6" fmla="*/ 13 w 31"/>
                    <a:gd name="T7" fmla="*/ 4 h 8"/>
                    <a:gd name="T8" fmla="*/ 15 w 31"/>
                    <a:gd name="T9" fmla="*/ 4 h 8"/>
                    <a:gd name="T10" fmla="*/ 27 w 31"/>
                    <a:gd name="T11" fmla="*/ 2 h 8"/>
                    <a:gd name="T12" fmla="*/ 31 w 31"/>
                    <a:gd name="T13" fmla="*/ 0 h 8"/>
                    <a:gd name="T14" fmla="*/ 29 w 31"/>
                    <a:gd name="T15" fmla="*/ 0 h 8"/>
                    <a:gd name="T16" fmla="*/ 12 w 31"/>
                    <a:gd name="T1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8">
                      <a:moveTo>
                        <a:pt x="12" y="3"/>
                      </a:moveTo>
                      <a:cubicBezTo>
                        <a:pt x="8" y="4"/>
                        <a:pt x="4" y="6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7"/>
                        <a:pt x="9" y="5"/>
                        <a:pt x="13" y="4"/>
                      </a:cubicBezTo>
                      <a:cubicBezTo>
                        <a:pt x="14" y="4"/>
                        <a:pt x="15" y="4"/>
                        <a:pt x="15" y="4"/>
                      </a:cubicBezTo>
                      <a:cubicBezTo>
                        <a:pt x="19" y="3"/>
                        <a:pt x="23" y="3"/>
                        <a:pt x="27" y="2"/>
                      </a:cubicBezTo>
                      <a:cubicBezTo>
                        <a:pt x="29" y="2"/>
                        <a:pt x="30" y="1"/>
                        <a:pt x="31" y="0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3" y="1"/>
                        <a:pt x="18" y="1"/>
                        <a:pt x="12" y="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5" y="943"/>
                  <a:ext cx="8" cy="4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6 h 6"/>
                    <a:gd name="T4" fmla="*/ 0 w 10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2"/>
                        <a:pt x="6" y="4"/>
                        <a:pt x="10" y="6"/>
                      </a:cubicBezTo>
                      <a:cubicBezTo>
                        <a:pt x="8" y="3"/>
                        <a:pt x="4" y="2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63" y="947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63" y="947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3" y="94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136" y="935"/>
                  <a:ext cx="14" cy="12"/>
                </a:xfrm>
                <a:custGeom>
                  <a:avLst/>
                  <a:gdLst>
                    <a:gd name="T0" fmla="*/ 5 w 19"/>
                    <a:gd name="T1" fmla="*/ 0 h 16"/>
                    <a:gd name="T2" fmla="*/ 8 w 19"/>
                    <a:gd name="T3" fmla="*/ 0 h 16"/>
                    <a:gd name="T4" fmla="*/ 10 w 19"/>
                    <a:gd name="T5" fmla="*/ 1 h 16"/>
                    <a:gd name="T6" fmla="*/ 10 w 19"/>
                    <a:gd name="T7" fmla="*/ 1 h 16"/>
                    <a:gd name="T8" fmla="*/ 9 w 19"/>
                    <a:gd name="T9" fmla="*/ 0 h 16"/>
                    <a:gd name="T10" fmla="*/ 15 w 19"/>
                    <a:gd name="T11" fmla="*/ 2 h 16"/>
                    <a:gd name="T12" fmla="*/ 11 w 19"/>
                    <a:gd name="T13" fmla="*/ 1 h 16"/>
                    <a:gd name="T14" fmla="*/ 11 w 19"/>
                    <a:gd name="T15" fmla="*/ 1 h 16"/>
                    <a:gd name="T16" fmla="*/ 15 w 19"/>
                    <a:gd name="T17" fmla="*/ 3 h 16"/>
                    <a:gd name="T18" fmla="*/ 19 w 19"/>
                    <a:gd name="T19" fmla="*/ 5 h 16"/>
                    <a:gd name="T20" fmla="*/ 9 w 19"/>
                    <a:gd name="T21" fmla="*/ 14 h 16"/>
                    <a:gd name="T22" fmla="*/ 7 w 19"/>
                    <a:gd name="T23" fmla="*/ 13 h 16"/>
                    <a:gd name="T24" fmla="*/ 8 w 19"/>
                    <a:gd name="T25" fmla="*/ 16 h 16"/>
                    <a:gd name="T26" fmla="*/ 2 w 19"/>
                    <a:gd name="T27" fmla="*/ 11 h 16"/>
                    <a:gd name="T28" fmla="*/ 2 w 19"/>
                    <a:gd name="T29" fmla="*/ 10 h 16"/>
                    <a:gd name="T30" fmla="*/ 4 w 19"/>
                    <a:gd name="T31" fmla="*/ 10 h 16"/>
                    <a:gd name="T32" fmla="*/ 5 w 19"/>
                    <a:gd name="T33" fmla="*/ 10 h 16"/>
                    <a:gd name="T34" fmla="*/ 2 w 19"/>
                    <a:gd name="T35" fmla="*/ 8 h 16"/>
                    <a:gd name="T36" fmla="*/ 2 w 19"/>
                    <a:gd name="T37" fmla="*/ 8 h 16"/>
                    <a:gd name="T38" fmla="*/ 7 w 19"/>
                    <a:gd name="T39" fmla="*/ 9 h 16"/>
                    <a:gd name="T40" fmla="*/ 9 w 19"/>
                    <a:gd name="T41" fmla="*/ 10 h 16"/>
                    <a:gd name="T42" fmla="*/ 11 w 19"/>
                    <a:gd name="T43" fmla="*/ 9 h 16"/>
                    <a:gd name="T44" fmla="*/ 0 w 19"/>
                    <a:gd name="T45" fmla="*/ 5 h 16"/>
                    <a:gd name="T46" fmla="*/ 0 w 19"/>
                    <a:gd name="T47" fmla="*/ 5 h 16"/>
                    <a:gd name="T48" fmla="*/ 6 w 19"/>
                    <a:gd name="T49" fmla="*/ 4 h 16"/>
                    <a:gd name="T50" fmla="*/ 5 w 19"/>
                    <a:gd name="T51" fmla="*/ 5 h 16"/>
                    <a:gd name="T52" fmla="*/ 14 w 19"/>
                    <a:gd name="T53" fmla="*/ 6 h 16"/>
                    <a:gd name="T54" fmla="*/ 14 w 19"/>
                    <a:gd name="T55" fmla="*/ 5 h 16"/>
                    <a:gd name="T56" fmla="*/ 8 w 19"/>
                    <a:gd name="T57" fmla="*/ 4 h 16"/>
                    <a:gd name="T58" fmla="*/ 8 w 19"/>
                    <a:gd name="T59" fmla="*/ 3 h 16"/>
                    <a:gd name="T60" fmla="*/ 12 w 19"/>
                    <a:gd name="T61" fmla="*/ 3 h 16"/>
                    <a:gd name="T62" fmla="*/ 12 w 19"/>
                    <a:gd name="T63" fmla="*/ 3 h 16"/>
                    <a:gd name="T64" fmla="*/ 8 w 19"/>
                    <a:gd name="T65" fmla="*/ 2 h 16"/>
                    <a:gd name="T66" fmla="*/ 5 w 19"/>
                    <a:gd name="T67" fmla="*/ 1 h 16"/>
                    <a:gd name="T68" fmla="*/ 4 w 19"/>
                    <a:gd name="T69" fmla="*/ 0 h 16"/>
                    <a:gd name="T70" fmla="*/ 5 w 19"/>
                    <a:gd name="T71" fmla="*/ 0 h 16"/>
                    <a:gd name="T72" fmla="*/ 4 w 19"/>
                    <a:gd name="T73" fmla="*/ 10 h 16"/>
                    <a:gd name="T74" fmla="*/ 8 w 19"/>
                    <a:gd name="T75" fmla="*/ 12 h 16"/>
                    <a:gd name="T76" fmla="*/ 8 w 19"/>
                    <a:gd name="T77" fmla="*/ 12 h 16"/>
                    <a:gd name="T78" fmla="*/ 4 w 19"/>
                    <a:gd name="T7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9" h="16">
                      <a:moveTo>
                        <a:pt x="5" y="0"/>
                      </a:move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8" y="1"/>
                        <a:pt x="9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1" y="0"/>
                        <a:pt x="14" y="1"/>
                        <a:pt x="15" y="2"/>
                      </a:cubicBezTo>
                      <a:cubicBezTo>
                        <a:pt x="14" y="2"/>
                        <a:pt x="13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2"/>
                        <a:pt x="14" y="2"/>
                        <a:pt x="15" y="3"/>
                      </a:cubicBezTo>
                      <a:cubicBezTo>
                        <a:pt x="16" y="4"/>
                        <a:pt x="19" y="4"/>
                        <a:pt x="19" y="5"/>
                      </a:cubicBezTo>
                      <a:cubicBezTo>
                        <a:pt x="12" y="8"/>
                        <a:pt x="10" y="11"/>
                        <a:pt x="9" y="14"/>
                      </a:cubicBezTo>
                      <a:cubicBezTo>
                        <a:pt x="8" y="14"/>
                        <a:pt x="8" y="14"/>
                        <a:pt x="7" y="13"/>
                      </a:cubicBezTo>
                      <a:cubicBezTo>
                        <a:pt x="7" y="15"/>
                        <a:pt x="9" y="15"/>
                        <a:pt x="8" y="16"/>
                      </a:cubicBezTo>
                      <a:cubicBezTo>
                        <a:pt x="4" y="16"/>
                        <a:pt x="3" y="13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3" y="10"/>
                        <a:pt x="4" y="10"/>
                        <a:pt x="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3" y="9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8"/>
                        <a:pt x="6" y="9"/>
                        <a:pt x="7" y="9"/>
                      </a:cubicBezTo>
                      <a:cubicBezTo>
                        <a:pt x="8" y="9"/>
                        <a:pt x="9" y="10"/>
                        <a:pt x="9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8" y="7"/>
                        <a:pt x="4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4"/>
                        <a:pt x="6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8" y="5"/>
                        <a:pt x="11" y="5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2" y="5"/>
                        <a:pt x="10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1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2"/>
                        <a:pt x="9" y="2"/>
                        <a:pt x="8" y="2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4" y="10"/>
                      </a:moveTo>
                      <a:cubicBezTo>
                        <a:pt x="5" y="12"/>
                        <a:pt x="6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7" y="11"/>
                        <a:pt x="5" y="11"/>
                        <a:pt x="4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4" y="947"/>
                  <a:ext cx="10" cy="9"/>
                </a:xfrm>
                <a:custGeom>
                  <a:avLst/>
                  <a:gdLst>
                    <a:gd name="T0" fmla="*/ 0 w 13"/>
                    <a:gd name="T1" fmla="*/ 0 h 12"/>
                    <a:gd name="T2" fmla="*/ 5 w 13"/>
                    <a:gd name="T3" fmla="*/ 4 h 12"/>
                    <a:gd name="T4" fmla="*/ 9 w 13"/>
                    <a:gd name="T5" fmla="*/ 7 h 12"/>
                    <a:gd name="T6" fmla="*/ 13 w 13"/>
                    <a:gd name="T7" fmla="*/ 11 h 12"/>
                    <a:gd name="T8" fmla="*/ 13 w 13"/>
                    <a:gd name="T9" fmla="*/ 12 h 12"/>
                    <a:gd name="T10" fmla="*/ 11 w 13"/>
                    <a:gd name="T11" fmla="*/ 12 h 12"/>
                    <a:gd name="T12" fmla="*/ 0 w 13"/>
                    <a:gd name="T13" fmla="*/ 2 h 12"/>
                    <a:gd name="T14" fmla="*/ 0 w 13"/>
                    <a:gd name="T15" fmla="*/ 1 h 12"/>
                    <a:gd name="T16" fmla="*/ 0 w 13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12">
                      <a:moveTo>
                        <a:pt x="0" y="0"/>
                      </a:moveTo>
                      <a:cubicBezTo>
                        <a:pt x="2" y="2"/>
                        <a:pt x="3" y="3"/>
                        <a:pt x="5" y="4"/>
                      </a:cubicBezTo>
                      <a:cubicBezTo>
                        <a:pt x="6" y="5"/>
                        <a:pt x="8" y="6"/>
                        <a:pt x="9" y="7"/>
                      </a:cubicBezTo>
                      <a:cubicBezTo>
                        <a:pt x="10" y="8"/>
                        <a:pt x="12" y="10"/>
                        <a:pt x="13" y="11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2" y="12"/>
                        <a:pt x="12" y="12"/>
                        <a:pt x="11" y="12"/>
                      </a:cubicBezTo>
                      <a:cubicBezTo>
                        <a:pt x="8" y="8"/>
                        <a:pt x="4" y="5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3" y="944"/>
                  <a:ext cx="9" cy="7"/>
                </a:xfrm>
                <a:custGeom>
                  <a:avLst/>
                  <a:gdLst>
                    <a:gd name="T0" fmla="*/ 11 w 12"/>
                    <a:gd name="T1" fmla="*/ 9 h 9"/>
                    <a:gd name="T2" fmla="*/ 0 w 12"/>
                    <a:gd name="T3" fmla="*/ 0 h 9"/>
                    <a:gd name="T4" fmla="*/ 1 w 12"/>
                    <a:gd name="T5" fmla="*/ 0 h 9"/>
                    <a:gd name="T6" fmla="*/ 8 w 12"/>
                    <a:gd name="T7" fmla="*/ 6 h 9"/>
                    <a:gd name="T8" fmla="*/ 11 w 12"/>
                    <a:gd name="T9" fmla="*/ 7 h 9"/>
                    <a:gd name="T10" fmla="*/ 12 w 12"/>
                    <a:gd name="T11" fmla="*/ 9 h 9"/>
                    <a:gd name="T12" fmla="*/ 11 w 12"/>
                    <a:gd name="T1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9">
                      <a:moveTo>
                        <a:pt x="11" y="9"/>
                      </a:moveTo>
                      <a:cubicBezTo>
                        <a:pt x="7" y="7"/>
                        <a:pt x="3" y="4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2"/>
                        <a:pt x="5" y="4"/>
                        <a:pt x="8" y="6"/>
                      </a:cubicBezTo>
                      <a:cubicBezTo>
                        <a:pt x="8" y="6"/>
                        <a:pt x="10" y="7"/>
                        <a:pt x="11" y="7"/>
                      </a:cubicBezTo>
                      <a:cubicBezTo>
                        <a:pt x="11" y="7"/>
                        <a:pt x="11" y="8"/>
                        <a:pt x="12" y="9"/>
                      </a:cubicBezTo>
                      <a:cubicBezTo>
                        <a:pt x="11" y="9"/>
                        <a:pt x="11" y="9"/>
                        <a:pt x="11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7" y="945"/>
                  <a:ext cx="5" cy="4"/>
                </a:xfrm>
                <a:custGeom>
                  <a:avLst/>
                  <a:gdLst>
                    <a:gd name="T0" fmla="*/ 6 w 7"/>
                    <a:gd name="T1" fmla="*/ 5 h 5"/>
                    <a:gd name="T2" fmla="*/ 0 w 7"/>
                    <a:gd name="T3" fmla="*/ 1 h 5"/>
                    <a:gd name="T4" fmla="*/ 1 w 7"/>
                    <a:gd name="T5" fmla="*/ 0 h 5"/>
                    <a:gd name="T6" fmla="*/ 2 w 7"/>
                    <a:gd name="T7" fmla="*/ 0 h 5"/>
                    <a:gd name="T8" fmla="*/ 7 w 7"/>
                    <a:gd name="T9" fmla="*/ 5 h 5"/>
                    <a:gd name="T10" fmla="*/ 6 w 7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5">
                      <a:moveTo>
                        <a:pt x="6" y="5"/>
                      </a:moveTo>
                      <a:cubicBezTo>
                        <a:pt x="4" y="4"/>
                        <a:pt x="2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2"/>
                        <a:pt x="6" y="3"/>
                        <a:pt x="7" y="5"/>
                      </a:cubicBezTo>
                      <a:cubicBezTo>
                        <a:pt x="6" y="5"/>
                        <a:pt x="6" y="5"/>
                        <a:pt x="6" y="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5" y="951"/>
                  <a:ext cx="6" cy="5"/>
                </a:xfrm>
                <a:custGeom>
                  <a:avLst/>
                  <a:gdLst>
                    <a:gd name="T0" fmla="*/ 8 w 8"/>
                    <a:gd name="T1" fmla="*/ 7 h 7"/>
                    <a:gd name="T2" fmla="*/ 0 w 8"/>
                    <a:gd name="T3" fmla="*/ 0 h 7"/>
                    <a:gd name="T4" fmla="*/ 8 w 8"/>
                    <a:gd name="T5" fmla="*/ 7 h 7"/>
                    <a:gd name="T6" fmla="*/ 8 w 8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7">
                      <a:moveTo>
                        <a:pt x="8" y="7"/>
                      </a:moveTo>
                      <a:cubicBezTo>
                        <a:pt x="5" y="5"/>
                        <a:pt x="2" y="3"/>
                        <a:pt x="0" y="0"/>
                      </a:cubicBezTo>
                      <a:cubicBezTo>
                        <a:pt x="3" y="2"/>
                        <a:pt x="5" y="4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6" y="930"/>
                  <a:ext cx="44" cy="44"/>
                </a:xfrm>
                <a:custGeom>
                  <a:avLst/>
                  <a:gdLst>
                    <a:gd name="T0" fmla="*/ 36 w 59"/>
                    <a:gd name="T1" fmla="*/ 20 h 59"/>
                    <a:gd name="T2" fmla="*/ 26 w 59"/>
                    <a:gd name="T3" fmla="*/ 8 h 59"/>
                    <a:gd name="T4" fmla="*/ 25 w 59"/>
                    <a:gd name="T5" fmla="*/ 6 h 59"/>
                    <a:gd name="T6" fmla="*/ 22 w 59"/>
                    <a:gd name="T7" fmla="*/ 0 h 59"/>
                    <a:gd name="T8" fmla="*/ 20 w 59"/>
                    <a:gd name="T9" fmla="*/ 8 h 59"/>
                    <a:gd name="T10" fmla="*/ 21 w 59"/>
                    <a:gd name="T11" fmla="*/ 14 h 59"/>
                    <a:gd name="T12" fmla="*/ 23 w 59"/>
                    <a:gd name="T13" fmla="*/ 22 h 59"/>
                    <a:gd name="T14" fmla="*/ 9 w 59"/>
                    <a:gd name="T15" fmla="*/ 19 h 59"/>
                    <a:gd name="T16" fmla="*/ 19 w 59"/>
                    <a:gd name="T17" fmla="*/ 34 h 59"/>
                    <a:gd name="T18" fmla="*/ 2 w 59"/>
                    <a:gd name="T19" fmla="*/ 41 h 59"/>
                    <a:gd name="T20" fmla="*/ 8 w 59"/>
                    <a:gd name="T21" fmla="*/ 44 h 59"/>
                    <a:gd name="T22" fmla="*/ 17 w 59"/>
                    <a:gd name="T23" fmla="*/ 45 h 59"/>
                    <a:gd name="T24" fmla="*/ 0 w 59"/>
                    <a:gd name="T25" fmla="*/ 58 h 59"/>
                    <a:gd name="T26" fmla="*/ 1 w 59"/>
                    <a:gd name="T27" fmla="*/ 59 h 59"/>
                    <a:gd name="T28" fmla="*/ 14 w 59"/>
                    <a:gd name="T29" fmla="*/ 57 h 59"/>
                    <a:gd name="T30" fmla="*/ 30 w 59"/>
                    <a:gd name="T31" fmla="*/ 55 h 59"/>
                    <a:gd name="T32" fmla="*/ 36 w 59"/>
                    <a:gd name="T33" fmla="*/ 54 h 59"/>
                    <a:gd name="T34" fmla="*/ 55 w 59"/>
                    <a:gd name="T35" fmla="*/ 49 h 59"/>
                    <a:gd name="T36" fmla="*/ 57 w 59"/>
                    <a:gd name="T37" fmla="*/ 45 h 59"/>
                    <a:gd name="T38" fmla="*/ 55 w 59"/>
                    <a:gd name="T39" fmla="*/ 43 h 59"/>
                    <a:gd name="T40" fmla="*/ 48 w 59"/>
                    <a:gd name="T41" fmla="*/ 33 h 59"/>
                    <a:gd name="T42" fmla="*/ 36 w 59"/>
                    <a:gd name="T43" fmla="*/ 2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9" h="59">
                      <a:moveTo>
                        <a:pt x="36" y="20"/>
                      </a:moveTo>
                      <a:cubicBezTo>
                        <a:pt x="32" y="17"/>
                        <a:pt x="27" y="14"/>
                        <a:pt x="26" y="8"/>
                      </a:cubicBezTo>
                      <a:cubicBezTo>
                        <a:pt x="26" y="8"/>
                        <a:pt x="25" y="7"/>
                        <a:pt x="25" y="6"/>
                      </a:cubicBezTo>
                      <a:cubicBezTo>
                        <a:pt x="24" y="6"/>
                        <a:pt x="23" y="0"/>
                        <a:pt x="22" y="0"/>
                      </a:cubicBezTo>
                      <a:cubicBezTo>
                        <a:pt x="22" y="0"/>
                        <a:pt x="20" y="7"/>
                        <a:pt x="20" y="8"/>
                      </a:cubicBezTo>
                      <a:cubicBezTo>
                        <a:pt x="20" y="10"/>
                        <a:pt x="20" y="12"/>
                        <a:pt x="21" y="14"/>
                      </a:cubicBezTo>
                      <a:cubicBezTo>
                        <a:pt x="21" y="16"/>
                        <a:pt x="22" y="19"/>
                        <a:pt x="23" y="22"/>
                      </a:cubicBezTo>
                      <a:cubicBezTo>
                        <a:pt x="19" y="20"/>
                        <a:pt x="15" y="18"/>
                        <a:pt x="9" y="19"/>
                      </a:cubicBezTo>
                      <a:cubicBezTo>
                        <a:pt x="13" y="25"/>
                        <a:pt x="15" y="29"/>
                        <a:pt x="19" y="34"/>
                      </a:cubicBezTo>
                      <a:cubicBezTo>
                        <a:pt x="13" y="37"/>
                        <a:pt x="6" y="35"/>
                        <a:pt x="2" y="41"/>
                      </a:cubicBezTo>
                      <a:cubicBezTo>
                        <a:pt x="4" y="43"/>
                        <a:pt x="6" y="44"/>
                        <a:pt x="8" y="44"/>
                      </a:cubicBezTo>
                      <a:cubicBezTo>
                        <a:pt x="11" y="44"/>
                        <a:pt x="14" y="45"/>
                        <a:pt x="17" y="45"/>
                      </a:cubicBezTo>
                      <a:cubicBezTo>
                        <a:pt x="11" y="50"/>
                        <a:pt x="6" y="54"/>
                        <a:pt x="0" y="58"/>
                      </a:cubicBezTo>
                      <a:cubicBezTo>
                        <a:pt x="1" y="58"/>
                        <a:pt x="1" y="59"/>
                        <a:pt x="1" y="59"/>
                      </a:cubicBezTo>
                      <a:cubicBezTo>
                        <a:pt x="5" y="58"/>
                        <a:pt x="10" y="58"/>
                        <a:pt x="14" y="57"/>
                      </a:cubicBezTo>
                      <a:cubicBezTo>
                        <a:pt x="19" y="56"/>
                        <a:pt x="25" y="54"/>
                        <a:pt x="30" y="55"/>
                      </a:cubicBezTo>
                      <a:cubicBezTo>
                        <a:pt x="32" y="55"/>
                        <a:pt x="35" y="55"/>
                        <a:pt x="36" y="54"/>
                      </a:cubicBezTo>
                      <a:cubicBezTo>
                        <a:pt x="42" y="51"/>
                        <a:pt x="48" y="49"/>
                        <a:pt x="55" y="49"/>
                      </a:cubicBezTo>
                      <a:cubicBezTo>
                        <a:pt x="58" y="49"/>
                        <a:pt x="59" y="47"/>
                        <a:pt x="57" y="45"/>
                      </a:cubicBezTo>
                      <a:cubicBezTo>
                        <a:pt x="56" y="44"/>
                        <a:pt x="56" y="43"/>
                        <a:pt x="55" y="43"/>
                      </a:cubicBezTo>
                      <a:cubicBezTo>
                        <a:pt x="51" y="40"/>
                        <a:pt x="49" y="37"/>
                        <a:pt x="48" y="33"/>
                      </a:cubicBezTo>
                      <a:cubicBezTo>
                        <a:pt x="45" y="27"/>
                        <a:pt x="41" y="23"/>
                        <a:pt x="36" y="2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30" y="888"/>
                  <a:ext cx="68" cy="60"/>
                </a:xfrm>
                <a:custGeom>
                  <a:avLst/>
                  <a:gdLst>
                    <a:gd name="T0" fmla="*/ 69 w 91"/>
                    <a:gd name="T1" fmla="*/ 69 h 80"/>
                    <a:gd name="T2" fmla="*/ 88 w 91"/>
                    <a:gd name="T3" fmla="*/ 48 h 80"/>
                    <a:gd name="T4" fmla="*/ 91 w 91"/>
                    <a:gd name="T5" fmla="*/ 38 h 80"/>
                    <a:gd name="T6" fmla="*/ 83 w 91"/>
                    <a:gd name="T7" fmla="*/ 19 h 80"/>
                    <a:gd name="T8" fmla="*/ 69 w 91"/>
                    <a:gd name="T9" fmla="*/ 14 h 80"/>
                    <a:gd name="T10" fmla="*/ 66 w 91"/>
                    <a:gd name="T11" fmla="*/ 15 h 80"/>
                    <a:gd name="T12" fmla="*/ 54 w 91"/>
                    <a:gd name="T13" fmla="*/ 2 h 80"/>
                    <a:gd name="T14" fmla="*/ 32 w 91"/>
                    <a:gd name="T15" fmla="*/ 14 h 80"/>
                    <a:gd name="T16" fmla="*/ 23 w 91"/>
                    <a:gd name="T17" fmla="*/ 8 h 80"/>
                    <a:gd name="T18" fmla="*/ 10 w 91"/>
                    <a:gd name="T19" fmla="*/ 11 h 80"/>
                    <a:gd name="T20" fmla="*/ 3 w 91"/>
                    <a:gd name="T21" fmla="*/ 20 h 80"/>
                    <a:gd name="T22" fmla="*/ 0 w 91"/>
                    <a:gd name="T23" fmla="*/ 27 h 80"/>
                    <a:gd name="T24" fmla="*/ 2 w 91"/>
                    <a:gd name="T25" fmla="*/ 38 h 80"/>
                    <a:gd name="T26" fmla="*/ 11 w 91"/>
                    <a:gd name="T27" fmla="*/ 55 h 80"/>
                    <a:gd name="T28" fmla="*/ 20 w 91"/>
                    <a:gd name="T29" fmla="*/ 64 h 80"/>
                    <a:gd name="T30" fmla="*/ 69 w 91"/>
                    <a:gd name="T31" fmla="*/ 6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1" h="80">
                      <a:moveTo>
                        <a:pt x="69" y="69"/>
                      </a:moveTo>
                      <a:cubicBezTo>
                        <a:pt x="75" y="62"/>
                        <a:pt x="82" y="55"/>
                        <a:pt x="88" y="48"/>
                      </a:cubicBezTo>
                      <a:cubicBezTo>
                        <a:pt x="90" y="45"/>
                        <a:pt x="91" y="42"/>
                        <a:pt x="91" y="38"/>
                      </a:cubicBezTo>
                      <a:cubicBezTo>
                        <a:pt x="90" y="31"/>
                        <a:pt x="87" y="25"/>
                        <a:pt x="83" y="19"/>
                      </a:cubicBezTo>
                      <a:cubicBezTo>
                        <a:pt x="79" y="14"/>
                        <a:pt x="75" y="14"/>
                        <a:pt x="69" y="14"/>
                      </a:cubicBezTo>
                      <a:cubicBezTo>
                        <a:pt x="68" y="15"/>
                        <a:pt x="67" y="15"/>
                        <a:pt x="66" y="15"/>
                      </a:cubicBezTo>
                      <a:cubicBezTo>
                        <a:pt x="62" y="5"/>
                        <a:pt x="60" y="3"/>
                        <a:pt x="54" y="2"/>
                      </a:cubicBezTo>
                      <a:cubicBezTo>
                        <a:pt x="44" y="0"/>
                        <a:pt x="36" y="3"/>
                        <a:pt x="32" y="14"/>
                      </a:cubicBezTo>
                      <a:cubicBezTo>
                        <a:pt x="28" y="11"/>
                        <a:pt x="26" y="9"/>
                        <a:pt x="23" y="8"/>
                      </a:cubicBezTo>
                      <a:cubicBezTo>
                        <a:pt x="17" y="5"/>
                        <a:pt x="14" y="6"/>
                        <a:pt x="10" y="11"/>
                      </a:cubicBezTo>
                      <a:cubicBezTo>
                        <a:pt x="8" y="14"/>
                        <a:pt x="5" y="17"/>
                        <a:pt x="3" y="20"/>
                      </a:cubicBezTo>
                      <a:cubicBezTo>
                        <a:pt x="1" y="22"/>
                        <a:pt x="0" y="25"/>
                        <a:pt x="0" y="27"/>
                      </a:cubicBezTo>
                      <a:cubicBezTo>
                        <a:pt x="0" y="31"/>
                        <a:pt x="1" y="35"/>
                        <a:pt x="2" y="38"/>
                      </a:cubicBezTo>
                      <a:cubicBezTo>
                        <a:pt x="5" y="44"/>
                        <a:pt x="8" y="49"/>
                        <a:pt x="11" y="55"/>
                      </a:cubicBezTo>
                      <a:cubicBezTo>
                        <a:pt x="13" y="59"/>
                        <a:pt x="16" y="62"/>
                        <a:pt x="20" y="64"/>
                      </a:cubicBezTo>
                      <a:cubicBezTo>
                        <a:pt x="26" y="75"/>
                        <a:pt x="58" y="80"/>
                        <a:pt x="69" y="69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53" y="891"/>
                  <a:ext cx="26" cy="20"/>
                </a:xfrm>
                <a:custGeom>
                  <a:avLst/>
                  <a:gdLst>
                    <a:gd name="T0" fmla="*/ 32 w 35"/>
                    <a:gd name="T1" fmla="*/ 9 h 27"/>
                    <a:gd name="T2" fmla="*/ 32 w 35"/>
                    <a:gd name="T3" fmla="*/ 10 h 27"/>
                    <a:gd name="T4" fmla="*/ 33 w 35"/>
                    <a:gd name="T5" fmla="*/ 14 h 27"/>
                    <a:gd name="T6" fmla="*/ 34 w 35"/>
                    <a:gd name="T7" fmla="*/ 20 h 27"/>
                    <a:gd name="T8" fmla="*/ 31 w 35"/>
                    <a:gd name="T9" fmla="*/ 27 h 27"/>
                    <a:gd name="T10" fmla="*/ 31 w 35"/>
                    <a:gd name="T11" fmla="*/ 27 h 27"/>
                    <a:gd name="T12" fmla="*/ 30 w 35"/>
                    <a:gd name="T13" fmla="*/ 26 h 27"/>
                    <a:gd name="T14" fmla="*/ 29 w 35"/>
                    <a:gd name="T15" fmla="*/ 24 h 27"/>
                    <a:gd name="T16" fmla="*/ 25 w 35"/>
                    <a:gd name="T17" fmla="*/ 21 h 27"/>
                    <a:gd name="T18" fmla="*/ 12 w 35"/>
                    <a:gd name="T19" fmla="*/ 16 h 27"/>
                    <a:gd name="T20" fmla="*/ 7 w 35"/>
                    <a:gd name="T21" fmla="*/ 20 h 27"/>
                    <a:gd name="T22" fmla="*/ 5 w 35"/>
                    <a:gd name="T23" fmla="*/ 21 h 27"/>
                    <a:gd name="T24" fmla="*/ 4 w 35"/>
                    <a:gd name="T25" fmla="*/ 22 h 27"/>
                    <a:gd name="T26" fmla="*/ 0 w 35"/>
                    <a:gd name="T27" fmla="*/ 16 h 27"/>
                    <a:gd name="T28" fmla="*/ 0 w 35"/>
                    <a:gd name="T29" fmla="*/ 16 h 27"/>
                    <a:gd name="T30" fmla="*/ 1 w 35"/>
                    <a:gd name="T31" fmla="*/ 13 h 27"/>
                    <a:gd name="T32" fmla="*/ 9 w 35"/>
                    <a:gd name="T33" fmla="*/ 3 h 27"/>
                    <a:gd name="T34" fmla="*/ 26 w 35"/>
                    <a:gd name="T35" fmla="*/ 3 h 27"/>
                    <a:gd name="T36" fmla="*/ 32 w 35"/>
                    <a:gd name="T37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" h="27">
                      <a:moveTo>
                        <a:pt x="32" y="9"/>
                      </a:move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32" y="11"/>
                        <a:pt x="33" y="13"/>
                        <a:pt x="33" y="14"/>
                      </a:cubicBezTo>
                      <a:cubicBezTo>
                        <a:pt x="33" y="16"/>
                        <a:pt x="34" y="18"/>
                        <a:pt x="34" y="20"/>
                      </a:cubicBezTo>
                      <a:cubicBezTo>
                        <a:pt x="35" y="23"/>
                        <a:pt x="34" y="25"/>
                        <a:pt x="31" y="27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6"/>
                        <a:pt x="29" y="25"/>
                        <a:pt x="29" y="24"/>
                      </a:cubicBezTo>
                      <a:cubicBezTo>
                        <a:pt x="27" y="23"/>
                        <a:pt x="26" y="22"/>
                        <a:pt x="25" y="21"/>
                      </a:cubicBezTo>
                      <a:cubicBezTo>
                        <a:pt x="21" y="16"/>
                        <a:pt x="17" y="15"/>
                        <a:pt x="12" y="16"/>
                      </a:cubicBezTo>
                      <a:cubicBezTo>
                        <a:pt x="10" y="17"/>
                        <a:pt x="9" y="18"/>
                        <a:pt x="7" y="20"/>
                      </a:cubicBezTo>
                      <a:cubicBezTo>
                        <a:pt x="6" y="20"/>
                        <a:pt x="6" y="21"/>
                        <a:pt x="5" y="21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3" y="9"/>
                        <a:pt x="5" y="6"/>
                        <a:pt x="9" y="3"/>
                      </a:cubicBezTo>
                      <a:cubicBezTo>
                        <a:pt x="14" y="0"/>
                        <a:pt x="20" y="0"/>
                        <a:pt x="26" y="3"/>
                      </a:cubicBezTo>
                      <a:cubicBezTo>
                        <a:pt x="29" y="4"/>
                        <a:pt x="31" y="6"/>
                        <a:pt x="32" y="9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277" y="91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77" y="9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9" y="92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9" y="92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269" y="924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269" y="924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264" y="894"/>
                  <a:ext cx="14" cy="15"/>
                </a:xfrm>
                <a:custGeom>
                  <a:avLst/>
                  <a:gdLst>
                    <a:gd name="T0" fmla="*/ 16 w 18"/>
                    <a:gd name="T1" fmla="*/ 5 h 21"/>
                    <a:gd name="T2" fmla="*/ 17 w 18"/>
                    <a:gd name="T3" fmla="*/ 8 h 21"/>
                    <a:gd name="T4" fmla="*/ 16 w 18"/>
                    <a:gd name="T5" fmla="*/ 11 h 21"/>
                    <a:gd name="T6" fmla="*/ 17 w 18"/>
                    <a:gd name="T7" fmla="*/ 11 h 21"/>
                    <a:gd name="T8" fmla="*/ 17 w 18"/>
                    <a:gd name="T9" fmla="*/ 10 h 21"/>
                    <a:gd name="T10" fmla="*/ 17 w 18"/>
                    <a:gd name="T11" fmla="*/ 17 h 21"/>
                    <a:gd name="T12" fmla="*/ 17 w 18"/>
                    <a:gd name="T13" fmla="*/ 12 h 21"/>
                    <a:gd name="T14" fmla="*/ 17 w 18"/>
                    <a:gd name="T15" fmla="*/ 12 h 21"/>
                    <a:gd name="T16" fmla="*/ 16 w 18"/>
                    <a:gd name="T17" fmla="*/ 16 h 21"/>
                    <a:gd name="T18" fmla="*/ 14 w 18"/>
                    <a:gd name="T19" fmla="*/ 21 h 21"/>
                    <a:gd name="T20" fmla="*/ 3 w 18"/>
                    <a:gd name="T21" fmla="*/ 12 h 21"/>
                    <a:gd name="T22" fmla="*/ 3 w 18"/>
                    <a:gd name="T23" fmla="*/ 10 h 21"/>
                    <a:gd name="T24" fmla="*/ 0 w 18"/>
                    <a:gd name="T25" fmla="*/ 12 h 21"/>
                    <a:gd name="T26" fmla="*/ 5 w 18"/>
                    <a:gd name="T27" fmla="*/ 4 h 21"/>
                    <a:gd name="T28" fmla="*/ 5 w 18"/>
                    <a:gd name="T29" fmla="*/ 4 h 21"/>
                    <a:gd name="T30" fmla="*/ 6 w 18"/>
                    <a:gd name="T31" fmla="*/ 7 h 21"/>
                    <a:gd name="T32" fmla="*/ 6 w 18"/>
                    <a:gd name="T33" fmla="*/ 7 h 21"/>
                    <a:gd name="T34" fmla="*/ 7 w 18"/>
                    <a:gd name="T35" fmla="*/ 4 h 21"/>
                    <a:gd name="T36" fmla="*/ 8 w 18"/>
                    <a:gd name="T37" fmla="*/ 4 h 21"/>
                    <a:gd name="T38" fmla="*/ 8 w 18"/>
                    <a:gd name="T39" fmla="*/ 10 h 21"/>
                    <a:gd name="T40" fmla="*/ 8 w 18"/>
                    <a:gd name="T41" fmla="*/ 12 h 21"/>
                    <a:gd name="T42" fmla="*/ 9 w 18"/>
                    <a:gd name="T43" fmla="*/ 14 h 21"/>
                    <a:gd name="T44" fmla="*/ 10 w 18"/>
                    <a:gd name="T45" fmla="*/ 0 h 21"/>
                    <a:gd name="T46" fmla="*/ 11 w 18"/>
                    <a:gd name="T47" fmla="*/ 0 h 21"/>
                    <a:gd name="T48" fmla="*/ 12 w 18"/>
                    <a:gd name="T49" fmla="*/ 7 h 21"/>
                    <a:gd name="T50" fmla="*/ 12 w 18"/>
                    <a:gd name="T51" fmla="*/ 6 h 21"/>
                    <a:gd name="T52" fmla="*/ 13 w 18"/>
                    <a:gd name="T53" fmla="*/ 16 h 21"/>
                    <a:gd name="T54" fmla="*/ 13 w 18"/>
                    <a:gd name="T55" fmla="*/ 16 h 21"/>
                    <a:gd name="T56" fmla="*/ 14 w 18"/>
                    <a:gd name="T57" fmla="*/ 9 h 21"/>
                    <a:gd name="T58" fmla="*/ 14 w 18"/>
                    <a:gd name="T59" fmla="*/ 9 h 21"/>
                    <a:gd name="T60" fmla="*/ 15 w 18"/>
                    <a:gd name="T61" fmla="*/ 14 h 21"/>
                    <a:gd name="T62" fmla="*/ 15 w 18"/>
                    <a:gd name="T63" fmla="*/ 14 h 21"/>
                    <a:gd name="T64" fmla="*/ 16 w 18"/>
                    <a:gd name="T65" fmla="*/ 9 h 21"/>
                    <a:gd name="T66" fmla="*/ 15 w 18"/>
                    <a:gd name="T67" fmla="*/ 5 h 21"/>
                    <a:gd name="T68" fmla="*/ 16 w 18"/>
                    <a:gd name="T69" fmla="*/ 4 h 21"/>
                    <a:gd name="T70" fmla="*/ 16 w 18"/>
                    <a:gd name="T71" fmla="*/ 5 h 21"/>
                    <a:gd name="T72" fmla="*/ 6 w 18"/>
                    <a:gd name="T73" fmla="*/ 7 h 21"/>
                    <a:gd name="T74" fmla="*/ 5 w 18"/>
                    <a:gd name="T75" fmla="*/ 11 h 21"/>
                    <a:gd name="T76" fmla="*/ 5 w 18"/>
                    <a:gd name="T77" fmla="*/ 11 h 21"/>
                    <a:gd name="T78" fmla="*/ 6 w 18"/>
                    <a:gd name="T79" fmla="*/ 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" h="21">
                      <a:moveTo>
                        <a:pt x="16" y="5"/>
                      </a:moveTo>
                      <a:cubicBezTo>
                        <a:pt x="17" y="6"/>
                        <a:pt x="17" y="7"/>
                        <a:pt x="17" y="8"/>
                      </a:cubicBezTo>
                      <a:cubicBezTo>
                        <a:pt x="17" y="9"/>
                        <a:pt x="17" y="10"/>
                        <a:pt x="16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8" y="11"/>
                        <a:pt x="18" y="15"/>
                        <a:pt x="17" y="17"/>
                      </a:cubicBezTo>
                      <a:cubicBezTo>
                        <a:pt x="17" y="15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3"/>
                        <a:pt x="17" y="15"/>
                        <a:pt x="16" y="16"/>
                      </a:cubicBezTo>
                      <a:cubicBezTo>
                        <a:pt x="15" y="18"/>
                        <a:pt x="16" y="21"/>
                        <a:pt x="14" y="21"/>
                      </a:cubicBezTo>
                      <a:cubicBezTo>
                        <a:pt x="10" y="15"/>
                        <a:pt x="6" y="13"/>
                        <a:pt x="3" y="12"/>
                      </a:cubicBezTo>
                      <a:cubicBezTo>
                        <a:pt x="3" y="11"/>
                        <a:pt x="3" y="11"/>
                        <a:pt x="3" y="10"/>
                      </a:cubicBezTo>
                      <a:cubicBezTo>
                        <a:pt x="2" y="11"/>
                        <a:pt x="2" y="13"/>
                        <a:pt x="0" y="12"/>
                      </a:cubicBezTo>
                      <a:cubicBezTo>
                        <a:pt x="0" y="8"/>
                        <a:pt x="3" y="6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6" y="6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6"/>
                        <a:pt x="8" y="8"/>
                        <a:pt x="8" y="10"/>
                      </a:cubicBezTo>
                      <a:cubicBezTo>
                        <a:pt x="8" y="10"/>
                        <a:pt x="7" y="11"/>
                        <a:pt x="8" y="12"/>
                      </a:cubicBezTo>
                      <a:cubicBezTo>
                        <a:pt x="8" y="13"/>
                        <a:pt x="8" y="13"/>
                        <a:pt x="9" y="14"/>
                      </a:cubicBezTo>
                      <a:cubicBezTo>
                        <a:pt x="10" y="10"/>
                        <a:pt x="11" y="5"/>
                        <a:pt x="1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"/>
                        <a:pt x="12" y="4"/>
                        <a:pt x="12" y="7"/>
                      </a:cubicBezTo>
                      <a:cubicBezTo>
                        <a:pt x="12" y="6"/>
                        <a:pt x="11" y="6"/>
                        <a:pt x="12" y="6"/>
                      </a:cubicBezTo>
                      <a:cubicBezTo>
                        <a:pt x="12" y="9"/>
                        <a:pt x="12" y="13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4"/>
                        <a:pt x="14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10"/>
                        <a:pt x="15" y="12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6" y="12"/>
                        <a:pt x="16" y="10"/>
                        <a:pt x="16" y="9"/>
                      </a:cubicBezTo>
                      <a:cubicBezTo>
                        <a:pt x="16" y="7"/>
                        <a:pt x="15" y="6"/>
                        <a:pt x="15" y="5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5"/>
                        <a:pt x="16" y="5"/>
                        <a:pt x="16" y="5"/>
                      </a:cubicBezTo>
                      <a:moveTo>
                        <a:pt x="6" y="7"/>
                      </a:moveTo>
                      <a:cubicBezTo>
                        <a:pt x="4" y="8"/>
                        <a:pt x="4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9"/>
                        <a:pt x="5" y="8"/>
                        <a:pt x="6" y="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56" y="894"/>
                  <a:ext cx="7" cy="12"/>
                </a:xfrm>
                <a:custGeom>
                  <a:avLst/>
                  <a:gdLst>
                    <a:gd name="T0" fmla="*/ 9 w 9"/>
                    <a:gd name="T1" fmla="*/ 0 h 17"/>
                    <a:gd name="T2" fmla="*/ 6 w 9"/>
                    <a:gd name="T3" fmla="*/ 7 h 17"/>
                    <a:gd name="T4" fmla="*/ 4 w 9"/>
                    <a:gd name="T5" fmla="*/ 12 h 17"/>
                    <a:gd name="T6" fmla="*/ 1 w 9"/>
                    <a:gd name="T7" fmla="*/ 17 h 17"/>
                    <a:gd name="T8" fmla="*/ 0 w 9"/>
                    <a:gd name="T9" fmla="*/ 17 h 17"/>
                    <a:gd name="T10" fmla="*/ 0 w 9"/>
                    <a:gd name="T11" fmla="*/ 16 h 17"/>
                    <a:gd name="T12" fmla="*/ 7 w 9"/>
                    <a:gd name="T13" fmla="*/ 1 h 17"/>
                    <a:gd name="T14" fmla="*/ 8 w 9"/>
                    <a:gd name="T15" fmla="*/ 0 h 17"/>
                    <a:gd name="T16" fmla="*/ 9 w 9"/>
                    <a:gd name="T1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7">
                      <a:moveTo>
                        <a:pt x="9" y="0"/>
                      </a:moveTo>
                      <a:cubicBezTo>
                        <a:pt x="8" y="2"/>
                        <a:pt x="7" y="5"/>
                        <a:pt x="6" y="7"/>
                      </a:cubicBezTo>
                      <a:cubicBezTo>
                        <a:pt x="5" y="8"/>
                        <a:pt x="5" y="10"/>
                        <a:pt x="4" y="12"/>
                      </a:cubicBezTo>
                      <a:cubicBezTo>
                        <a:pt x="3" y="14"/>
                        <a:pt x="2" y="15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1"/>
                        <a:pt x="5" y="6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0" y="893"/>
                  <a:ext cx="5" cy="10"/>
                </a:xfrm>
                <a:custGeom>
                  <a:avLst/>
                  <a:gdLst>
                    <a:gd name="T0" fmla="*/ 0 w 7"/>
                    <a:gd name="T1" fmla="*/ 14 h 14"/>
                    <a:gd name="T2" fmla="*/ 7 w 7"/>
                    <a:gd name="T3" fmla="*/ 0 h 14"/>
                    <a:gd name="T4" fmla="*/ 7 w 7"/>
                    <a:gd name="T5" fmla="*/ 0 h 14"/>
                    <a:gd name="T6" fmla="*/ 3 w 7"/>
                    <a:gd name="T7" fmla="*/ 9 h 14"/>
                    <a:gd name="T8" fmla="*/ 2 w 7"/>
                    <a:gd name="T9" fmla="*/ 13 h 14"/>
                    <a:gd name="T10" fmla="*/ 1 w 7"/>
                    <a:gd name="T11" fmla="*/ 14 h 14"/>
                    <a:gd name="T12" fmla="*/ 0 w 7"/>
                    <a:gd name="T13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14">
                      <a:moveTo>
                        <a:pt x="0" y="14"/>
                      </a:moveTo>
                      <a:cubicBezTo>
                        <a:pt x="2" y="9"/>
                        <a:pt x="4" y="4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3" y="12"/>
                        <a:pt x="2" y="13"/>
                      </a:cubicBezTo>
                      <a:cubicBezTo>
                        <a:pt x="2" y="13"/>
                        <a:pt x="1" y="14"/>
                        <a:pt x="1" y="14"/>
                      </a:cubicBezTo>
                      <a:cubicBezTo>
                        <a:pt x="0" y="14"/>
                        <a:pt x="0" y="14"/>
                        <a:pt x="0" y="1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2" y="897"/>
                  <a:ext cx="4" cy="6"/>
                </a:xfrm>
                <a:custGeom>
                  <a:avLst/>
                  <a:gdLst>
                    <a:gd name="T0" fmla="*/ 0 w 5"/>
                    <a:gd name="T1" fmla="*/ 7 h 7"/>
                    <a:gd name="T2" fmla="*/ 4 w 5"/>
                    <a:gd name="T3" fmla="*/ 0 h 7"/>
                    <a:gd name="T4" fmla="*/ 4 w 5"/>
                    <a:gd name="T5" fmla="*/ 0 h 7"/>
                    <a:gd name="T6" fmla="*/ 5 w 5"/>
                    <a:gd name="T7" fmla="*/ 1 h 7"/>
                    <a:gd name="T8" fmla="*/ 1 w 5"/>
                    <a:gd name="T9" fmla="*/ 7 h 7"/>
                    <a:gd name="T10" fmla="*/ 0 w 5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7">
                      <a:moveTo>
                        <a:pt x="0" y="7"/>
                      </a:moveTo>
                      <a:cubicBezTo>
                        <a:pt x="1" y="4"/>
                        <a:pt x="2" y="2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5" y="1"/>
                        <a:pt x="5" y="1"/>
                      </a:cubicBezTo>
                      <a:cubicBezTo>
                        <a:pt x="3" y="3"/>
                        <a:pt x="3" y="6"/>
                        <a:pt x="1" y="7"/>
                      </a:cubicBezTo>
                      <a:cubicBezTo>
                        <a:pt x="0" y="7"/>
                        <a:pt x="0" y="7"/>
                        <a:pt x="0" y="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54" y="897"/>
                  <a:ext cx="4" cy="8"/>
                </a:xfrm>
                <a:custGeom>
                  <a:avLst/>
                  <a:gdLst>
                    <a:gd name="T0" fmla="*/ 0 w 5"/>
                    <a:gd name="T1" fmla="*/ 10 h 11"/>
                    <a:gd name="T2" fmla="*/ 5 w 5"/>
                    <a:gd name="T3" fmla="*/ 0 h 11"/>
                    <a:gd name="T4" fmla="*/ 0 w 5"/>
                    <a:gd name="T5" fmla="*/ 11 h 11"/>
                    <a:gd name="T6" fmla="*/ 0 w 5"/>
                    <a:gd name="T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1">
                      <a:moveTo>
                        <a:pt x="0" y="10"/>
                      </a:moveTo>
                      <a:cubicBezTo>
                        <a:pt x="1" y="6"/>
                        <a:pt x="3" y="3"/>
                        <a:pt x="5" y="0"/>
                      </a:cubicBezTo>
                      <a:cubicBezTo>
                        <a:pt x="4" y="3"/>
                        <a:pt x="2" y="7"/>
                        <a:pt x="0" y="11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30" y="894"/>
                  <a:ext cx="67" cy="49"/>
                </a:xfrm>
                <a:custGeom>
                  <a:avLst/>
                  <a:gdLst>
                    <a:gd name="T0" fmla="*/ 1 w 88"/>
                    <a:gd name="T1" fmla="*/ 23 h 65"/>
                    <a:gd name="T2" fmla="*/ 2 w 88"/>
                    <a:gd name="T3" fmla="*/ 25 h 65"/>
                    <a:gd name="T4" fmla="*/ 3 w 88"/>
                    <a:gd name="T5" fmla="*/ 29 h 65"/>
                    <a:gd name="T6" fmla="*/ 17 w 88"/>
                    <a:gd name="T7" fmla="*/ 52 h 65"/>
                    <a:gd name="T8" fmla="*/ 29 w 88"/>
                    <a:gd name="T9" fmla="*/ 62 h 65"/>
                    <a:gd name="T10" fmla="*/ 63 w 88"/>
                    <a:gd name="T11" fmla="*/ 56 h 65"/>
                    <a:gd name="T12" fmla="*/ 66 w 88"/>
                    <a:gd name="T13" fmla="*/ 58 h 65"/>
                    <a:gd name="T14" fmla="*/ 67 w 88"/>
                    <a:gd name="T15" fmla="*/ 58 h 65"/>
                    <a:gd name="T16" fmla="*/ 79 w 88"/>
                    <a:gd name="T17" fmla="*/ 46 h 65"/>
                    <a:gd name="T18" fmla="*/ 85 w 88"/>
                    <a:gd name="T19" fmla="*/ 40 h 65"/>
                    <a:gd name="T20" fmla="*/ 87 w 88"/>
                    <a:gd name="T21" fmla="*/ 25 h 65"/>
                    <a:gd name="T22" fmla="*/ 73 w 88"/>
                    <a:gd name="T23" fmla="*/ 8 h 65"/>
                    <a:gd name="T24" fmla="*/ 65 w 88"/>
                    <a:gd name="T25" fmla="*/ 11 h 65"/>
                    <a:gd name="T26" fmla="*/ 66 w 88"/>
                    <a:gd name="T27" fmla="*/ 17 h 65"/>
                    <a:gd name="T28" fmla="*/ 70 w 88"/>
                    <a:gd name="T29" fmla="*/ 18 h 65"/>
                    <a:gd name="T30" fmla="*/ 64 w 88"/>
                    <a:gd name="T31" fmla="*/ 22 h 65"/>
                    <a:gd name="T32" fmla="*/ 63 w 88"/>
                    <a:gd name="T33" fmla="*/ 30 h 65"/>
                    <a:gd name="T34" fmla="*/ 63 w 88"/>
                    <a:gd name="T35" fmla="*/ 35 h 65"/>
                    <a:gd name="T36" fmla="*/ 63 w 88"/>
                    <a:gd name="T37" fmla="*/ 37 h 65"/>
                    <a:gd name="T38" fmla="*/ 62 w 88"/>
                    <a:gd name="T39" fmla="*/ 35 h 65"/>
                    <a:gd name="T40" fmla="*/ 62 w 88"/>
                    <a:gd name="T41" fmla="*/ 33 h 65"/>
                    <a:gd name="T42" fmla="*/ 62 w 88"/>
                    <a:gd name="T43" fmla="*/ 28 h 65"/>
                    <a:gd name="T44" fmla="*/ 53 w 88"/>
                    <a:gd name="T45" fmla="*/ 16 h 65"/>
                    <a:gd name="T46" fmla="*/ 36 w 88"/>
                    <a:gd name="T47" fmla="*/ 18 h 65"/>
                    <a:gd name="T48" fmla="*/ 32 w 88"/>
                    <a:gd name="T49" fmla="*/ 26 h 65"/>
                    <a:gd name="T50" fmla="*/ 30 w 88"/>
                    <a:gd name="T51" fmla="*/ 28 h 65"/>
                    <a:gd name="T52" fmla="*/ 29 w 88"/>
                    <a:gd name="T53" fmla="*/ 29 h 65"/>
                    <a:gd name="T54" fmla="*/ 29 w 88"/>
                    <a:gd name="T55" fmla="*/ 28 h 65"/>
                    <a:gd name="T56" fmla="*/ 32 w 88"/>
                    <a:gd name="T57" fmla="*/ 17 h 65"/>
                    <a:gd name="T58" fmla="*/ 23 w 88"/>
                    <a:gd name="T59" fmla="*/ 12 h 65"/>
                    <a:gd name="T60" fmla="*/ 25 w 88"/>
                    <a:gd name="T61" fmla="*/ 11 h 65"/>
                    <a:gd name="T62" fmla="*/ 29 w 88"/>
                    <a:gd name="T63" fmla="*/ 9 h 65"/>
                    <a:gd name="T64" fmla="*/ 19 w 88"/>
                    <a:gd name="T65" fmla="*/ 1 h 65"/>
                    <a:gd name="T66" fmla="*/ 4 w 88"/>
                    <a:gd name="T67" fmla="*/ 12 h 65"/>
                    <a:gd name="T68" fmla="*/ 1 w 88"/>
                    <a:gd name="T69" fmla="*/ 2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8" h="65">
                      <a:moveTo>
                        <a:pt x="1" y="22"/>
                      </a:move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2" y="24"/>
                        <a:pt x="2" y="25"/>
                        <a:pt x="2" y="25"/>
                      </a:cubicBezTo>
                      <a:cubicBezTo>
                        <a:pt x="2" y="26"/>
                        <a:pt x="2" y="26"/>
                        <a:pt x="2" y="27"/>
                      </a:cubicBezTo>
                      <a:cubicBezTo>
                        <a:pt x="2" y="27"/>
                        <a:pt x="3" y="28"/>
                        <a:pt x="3" y="29"/>
                      </a:cubicBezTo>
                      <a:cubicBezTo>
                        <a:pt x="7" y="36"/>
                        <a:pt x="10" y="42"/>
                        <a:pt x="13" y="48"/>
                      </a:cubicBezTo>
                      <a:cubicBezTo>
                        <a:pt x="14" y="48"/>
                        <a:pt x="17" y="51"/>
                        <a:pt x="17" y="52"/>
                      </a:cubicBezTo>
                      <a:cubicBezTo>
                        <a:pt x="18" y="52"/>
                        <a:pt x="18" y="52"/>
                        <a:pt x="19" y="52"/>
                      </a:cubicBezTo>
                      <a:cubicBezTo>
                        <a:pt x="20" y="52"/>
                        <a:pt x="28" y="62"/>
                        <a:pt x="29" y="62"/>
                      </a:cubicBezTo>
                      <a:cubicBezTo>
                        <a:pt x="42" y="58"/>
                        <a:pt x="39" y="65"/>
                        <a:pt x="54" y="61"/>
                      </a:cubicBezTo>
                      <a:cubicBezTo>
                        <a:pt x="58" y="60"/>
                        <a:pt x="60" y="55"/>
                        <a:pt x="63" y="56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4"/>
                        <a:pt x="66" y="58"/>
                        <a:pt x="66" y="58"/>
                      </a:cubicBezTo>
                      <a:cubicBezTo>
                        <a:pt x="66" y="58"/>
                        <a:pt x="66" y="58"/>
                        <a:pt x="66" y="58"/>
                      </a:cubicBezTo>
                      <a:cubicBezTo>
                        <a:pt x="67" y="58"/>
                        <a:pt x="67" y="58"/>
                        <a:pt x="67" y="58"/>
                      </a:cubicBezTo>
                      <a:cubicBezTo>
                        <a:pt x="67" y="58"/>
                        <a:pt x="70" y="55"/>
                        <a:pt x="71" y="54"/>
                      </a:cubicBezTo>
                      <a:cubicBezTo>
                        <a:pt x="74" y="52"/>
                        <a:pt x="76" y="49"/>
                        <a:pt x="79" y="46"/>
                      </a:cubicBezTo>
                      <a:cubicBezTo>
                        <a:pt x="81" y="45"/>
                        <a:pt x="82" y="43"/>
                        <a:pt x="84" y="41"/>
                      </a:cubicBezTo>
                      <a:cubicBezTo>
                        <a:pt x="85" y="40"/>
                        <a:pt x="85" y="40"/>
                        <a:pt x="85" y="40"/>
                      </a:cubicBezTo>
                      <a:cubicBezTo>
                        <a:pt x="88" y="36"/>
                        <a:pt x="88" y="32"/>
                        <a:pt x="87" y="28"/>
                      </a:cubicBezTo>
                      <a:cubicBezTo>
                        <a:pt x="87" y="27"/>
                        <a:pt x="87" y="26"/>
                        <a:pt x="87" y="25"/>
                      </a:cubicBezTo>
                      <a:cubicBezTo>
                        <a:pt x="85" y="20"/>
                        <a:pt x="83" y="16"/>
                        <a:pt x="79" y="11"/>
                      </a:cubicBezTo>
                      <a:cubicBezTo>
                        <a:pt x="77" y="9"/>
                        <a:pt x="75" y="8"/>
                        <a:pt x="73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69" y="8"/>
                        <a:pt x="67" y="8"/>
                        <a:pt x="65" y="11"/>
                      </a:cubicBezTo>
                      <a:cubicBezTo>
                        <a:pt x="65" y="11"/>
                        <a:pt x="65" y="11"/>
                        <a:pt x="65" y="11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71" y="18"/>
                        <a:pt x="71" y="18"/>
                        <a:pt x="71" y="18"/>
                      </a:cubicBezTo>
                      <a:cubicBezTo>
                        <a:pt x="70" y="18"/>
                        <a:pt x="70" y="18"/>
                        <a:pt x="70" y="18"/>
                      </a:cubicBezTo>
                      <a:cubicBezTo>
                        <a:pt x="64" y="20"/>
                        <a:pt x="62" y="21"/>
                        <a:pt x="63" y="26"/>
                      </a:cubicBezTo>
                      <a:cubicBezTo>
                        <a:pt x="63" y="25"/>
                        <a:pt x="64" y="24"/>
                        <a:pt x="64" y="22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4" y="25"/>
                        <a:pt x="64" y="28"/>
                        <a:pt x="63" y="30"/>
                      </a:cubicBezTo>
                      <a:cubicBezTo>
                        <a:pt x="63" y="31"/>
                        <a:pt x="63" y="31"/>
                        <a:pt x="63" y="31"/>
                      </a:cubicBezTo>
                      <a:cubicBezTo>
                        <a:pt x="64" y="33"/>
                        <a:pt x="63" y="34"/>
                        <a:pt x="63" y="35"/>
                      </a:cubicBezTo>
                      <a:cubicBezTo>
                        <a:pt x="63" y="36"/>
                        <a:pt x="63" y="37"/>
                        <a:pt x="63" y="37"/>
                      </a:cubicBezTo>
                      <a:cubicBezTo>
                        <a:pt x="63" y="37"/>
                        <a:pt x="63" y="37"/>
                        <a:pt x="63" y="37"/>
                      </a:cubicBezTo>
                      <a:cubicBezTo>
                        <a:pt x="62" y="37"/>
                        <a:pt x="62" y="37"/>
                        <a:pt x="62" y="37"/>
                      </a:cubicBezTo>
                      <a:cubicBezTo>
                        <a:pt x="62" y="36"/>
                        <a:pt x="62" y="36"/>
                        <a:pt x="62" y="35"/>
                      </a:cubicBezTo>
                      <a:cubicBezTo>
                        <a:pt x="62" y="35"/>
                        <a:pt x="62" y="34"/>
                        <a:pt x="62" y="33"/>
                      </a:cubicBezTo>
                      <a:cubicBezTo>
                        <a:pt x="62" y="33"/>
                        <a:pt x="62" y="33"/>
                        <a:pt x="62" y="33"/>
                      </a:cubicBezTo>
                      <a:cubicBezTo>
                        <a:pt x="62" y="33"/>
                        <a:pt x="62" y="33"/>
                        <a:pt x="62" y="33"/>
                      </a:cubicBezTo>
                      <a:cubicBezTo>
                        <a:pt x="62" y="31"/>
                        <a:pt x="62" y="30"/>
                        <a:pt x="62" y="28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0" y="24"/>
                        <a:pt x="58" y="20"/>
                        <a:pt x="53" y="16"/>
                      </a:cubicBezTo>
                      <a:cubicBezTo>
                        <a:pt x="50" y="13"/>
                        <a:pt x="47" y="12"/>
                        <a:pt x="44" y="12"/>
                      </a:cubicBezTo>
                      <a:cubicBezTo>
                        <a:pt x="41" y="13"/>
                        <a:pt x="38" y="15"/>
                        <a:pt x="36" y="18"/>
                      </a:cubicBezTo>
                      <a:cubicBezTo>
                        <a:pt x="35" y="20"/>
                        <a:pt x="33" y="22"/>
                        <a:pt x="32" y="24"/>
                      </a:cubicBezTo>
                      <a:cubicBezTo>
                        <a:pt x="32" y="25"/>
                        <a:pt x="32" y="25"/>
                        <a:pt x="32" y="26"/>
                      </a:cubicBezTo>
                      <a:cubicBezTo>
                        <a:pt x="31" y="26"/>
                        <a:pt x="31" y="27"/>
                        <a:pt x="31" y="27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0" y="28"/>
                        <a:pt x="30" y="29"/>
                        <a:pt x="29" y="29"/>
                      </a:cubicBezTo>
                      <a:cubicBezTo>
                        <a:pt x="29" y="29"/>
                        <a:pt x="29" y="29"/>
                        <a:pt x="29" y="29"/>
                      </a:cubicBezTo>
                      <a:cubicBezTo>
                        <a:pt x="29" y="29"/>
                        <a:pt x="29" y="29"/>
                        <a:pt x="29" y="29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30" y="27"/>
                        <a:pt x="32" y="23"/>
                        <a:pt x="32" y="23"/>
                      </a:cubicBezTo>
                      <a:cubicBezTo>
                        <a:pt x="33" y="21"/>
                        <a:pt x="33" y="19"/>
                        <a:pt x="32" y="17"/>
                      </a:cubicBezTo>
                      <a:cubicBezTo>
                        <a:pt x="32" y="15"/>
                        <a:pt x="30" y="13"/>
                        <a:pt x="27" y="13"/>
                      </a:cubicBezTo>
                      <a:cubicBezTo>
                        <a:pt x="26" y="13"/>
                        <a:pt x="25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4" y="11"/>
                        <a:pt x="25" y="11"/>
                      </a:cubicBezTo>
                      <a:cubicBezTo>
                        <a:pt x="27" y="11"/>
                        <a:pt x="28" y="11"/>
                        <a:pt x="29" y="10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7" y="5"/>
                        <a:pt x="24" y="2"/>
                        <a:pt x="19" y="1"/>
                      </a:cubicBezTo>
                      <a:cubicBezTo>
                        <a:pt x="16" y="0"/>
                        <a:pt x="13" y="1"/>
                        <a:pt x="11" y="3"/>
                      </a:cubicBezTo>
                      <a:cubicBezTo>
                        <a:pt x="9" y="6"/>
                        <a:pt x="6" y="9"/>
                        <a:pt x="4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" y="16"/>
                        <a:pt x="0" y="19"/>
                        <a:pt x="1" y="22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233" y="906"/>
                  <a:ext cx="60" cy="39"/>
                </a:xfrm>
                <a:custGeom>
                  <a:avLst/>
                  <a:gdLst>
                    <a:gd name="T0" fmla="*/ 0 w 79"/>
                    <a:gd name="T1" fmla="*/ 6 h 52"/>
                    <a:gd name="T2" fmla="*/ 3 w 79"/>
                    <a:gd name="T3" fmla="*/ 14 h 52"/>
                    <a:gd name="T4" fmla="*/ 9 w 79"/>
                    <a:gd name="T5" fmla="*/ 27 h 52"/>
                    <a:gd name="T6" fmla="*/ 48 w 79"/>
                    <a:gd name="T7" fmla="*/ 47 h 52"/>
                    <a:gd name="T8" fmla="*/ 61 w 79"/>
                    <a:gd name="T9" fmla="*/ 36 h 52"/>
                    <a:gd name="T10" fmla="*/ 60 w 79"/>
                    <a:gd name="T11" fmla="*/ 45 h 52"/>
                    <a:gd name="T12" fmla="*/ 68 w 79"/>
                    <a:gd name="T13" fmla="*/ 34 h 52"/>
                    <a:gd name="T14" fmla="*/ 71 w 79"/>
                    <a:gd name="T15" fmla="*/ 30 h 52"/>
                    <a:gd name="T16" fmla="*/ 67 w 79"/>
                    <a:gd name="T17" fmla="*/ 30 h 52"/>
                    <a:gd name="T18" fmla="*/ 78 w 79"/>
                    <a:gd name="T19" fmla="*/ 18 h 52"/>
                    <a:gd name="T20" fmla="*/ 73 w 79"/>
                    <a:gd name="T21" fmla="*/ 17 h 52"/>
                    <a:gd name="T22" fmla="*/ 65 w 79"/>
                    <a:gd name="T23" fmla="*/ 23 h 52"/>
                    <a:gd name="T24" fmla="*/ 68 w 79"/>
                    <a:gd name="T25" fmla="*/ 18 h 52"/>
                    <a:gd name="T26" fmla="*/ 59 w 79"/>
                    <a:gd name="T27" fmla="*/ 15 h 52"/>
                    <a:gd name="T28" fmla="*/ 57 w 79"/>
                    <a:gd name="T29" fmla="*/ 18 h 52"/>
                    <a:gd name="T30" fmla="*/ 56 w 79"/>
                    <a:gd name="T31" fmla="*/ 24 h 52"/>
                    <a:gd name="T32" fmla="*/ 56 w 79"/>
                    <a:gd name="T33" fmla="*/ 20 h 52"/>
                    <a:gd name="T34" fmla="*/ 55 w 79"/>
                    <a:gd name="T35" fmla="*/ 15 h 52"/>
                    <a:gd name="T36" fmla="*/ 52 w 79"/>
                    <a:gd name="T37" fmla="*/ 14 h 52"/>
                    <a:gd name="T38" fmla="*/ 44 w 79"/>
                    <a:gd name="T39" fmla="*/ 27 h 52"/>
                    <a:gd name="T40" fmla="*/ 47 w 79"/>
                    <a:gd name="T41" fmla="*/ 15 h 52"/>
                    <a:gd name="T42" fmla="*/ 42 w 79"/>
                    <a:gd name="T43" fmla="*/ 15 h 52"/>
                    <a:gd name="T44" fmla="*/ 34 w 79"/>
                    <a:gd name="T45" fmla="*/ 32 h 52"/>
                    <a:gd name="T46" fmla="*/ 34 w 79"/>
                    <a:gd name="T47" fmla="*/ 19 h 52"/>
                    <a:gd name="T48" fmla="*/ 32 w 79"/>
                    <a:gd name="T49" fmla="*/ 18 h 52"/>
                    <a:gd name="T50" fmla="*/ 30 w 79"/>
                    <a:gd name="T51" fmla="*/ 13 h 52"/>
                    <a:gd name="T52" fmla="*/ 28 w 79"/>
                    <a:gd name="T53" fmla="*/ 18 h 52"/>
                    <a:gd name="T54" fmla="*/ 26 w 79"/>
                    <a:gd name="T55" fmla="*/ 16 h 52"/>
                    <a:gd name="T56" fmla="*/ 24 w 79"/>
                    <a:gd name="T57" fmla="*/ 18 h 52"/>
                    <a:gd name="T58" fmla="*/ 23 w 79"/>
                    <a:gd name="T59" fmla="*/ 20 h 52"/>
                    <a:gd name="T60" fmla="*/ 21 w 79"/>
                    <a:gd name="T61" fmla="*/ 13 h 52"/>
                    <a:gd name="T62" fmla="*/ 17 w 79"/>
                    <a:gd name="T63" fmla="*/ 12 h 52"/>
                    <a:gd name="T64" fmla="*/ 5 w 79"/>
                    <a:gd name="T65" fmla="*/ 0 h 52"/>
                    <a:gd name="T66" fmla="*/ 11 w 79"/>
                    <a:gd name="T67" fmla="*/ 15 h 52"/>
                    <a:gd name="T68" fmla="*/ 4 w 79"/>
                    <a:gd name="T69" fmla="*/ 4 h 52"/>
                    <a:gd name="T70" fmla="*/ 11 w 79"/>
                    <a:gd name="T71" fmla="*/ 23 h 52"/>
                    <a:gd name="T72" fmla="*/ 8 w 79"/>
                    <a:gd name="T73" fmla="*/ 19 h 52"/>
                    <a:gd name="T74" fmla="*/ 66 w 79"/>
                    <a:gd name="T75" fmla="*/ 15 h 52"/>
                    <a:gd name="T76" fmla="*/ 61 w 79"/>
                    <a:gd name="T77" fmla="*/ 34 h 52"/>
                    <a:gd name="T78" fmla="*/ 53 w 79"/>
                    <a:gd name="T79" fmla="*/ 31 h 52"/>
                    <a:gd name="T80" fmla="*/ 50 w 79"/>
                    <a:gd name="T81" fmla="*/ 36 h 52"/>
                    <a:gd name="T82" fmla="*/ 20 w 79"/>
                    <a:gd name="T83" fmla="*/ 25 h 52"/>
                    <a:gd name="T84" fmla="*/ 20 w 79"/>
                    <a:gd name="T85" fmla="*/ 1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9" h="52">
                      <a:moveTo>
                        <a:pt x="8" y="19"/>
                      </a:moveTo>
                      <a:cubicBezTo>
                        <a:pt x="6" y="14"/>
                        <a:pt x="3" y="10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10"/>
                        <a:pt x="4" y="14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5" y="17"/>
                        <a:pt x="4" y="15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5" y="19"/>
                        <a:pt x="8" y="23"/>
                        <a:pt x="9" y="27"/>
                      </a:cubicBezTo>
                      <a:cubicBezTo>
                        <a:pt x="10" y="31"/>
                        <a:pt x="12" y="35"/>
                        <a:pt x="13" y="39"/>
                      </a:cubicBezTo>
                      <a:cubicBezTo>
                        <a:pt x="14" y="39"/>
                        <a:pt x="21" y="49"/>
                        <a:pt x="22" y="48"/>
                      </a:cubicBezTo>
                      <a:cubicBezTo>
                        <a:pt x="35" y="45"/>
                        <a:pt x="32" y="52"/>
                        <a:pt x="48" y="47"/>
                      </a:cubicBezTo>
                      <a:cubicBezTo>
                        <a:pt x="52" y="46"/>
                        <a:pt x="53" y="42"/>
                        <a:pt x="56" y="43"/>
                      </a:cubicBezTo>
                      <a:cubicBezTo>
                        <a:pt x="56" y="43"/>
                        <a:pt x="56" y="43"/>
                        <a:pt x="56" y="43"/>
                      </a:cubicBezTo>
                      <a:cubicBezTo>
                        <a:pt x="58" y="41"/>
                        <a:pt x="60" y="38"/>
                        <a:pt x="61" y="36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9"/>
                        <a:pt x="59" y="41"/>
                        <a:pt x="58" y="44"/>
                      </a:cubicBezTo>
                      <a:cubicBezTo>
                        <a:pt x="58" y="44"/>
                        <a:pt x="59" y="44"/>
                        <a:pt x="60" y="45"/>
                      </a:cubicBezTo>
                      <a:cubicBezTo>
                        <a:pt x="63" y="40"/>
                        <a:pt x="67" y="37"/>
                        <a:pt x="71" y="34"/>
                      </a:cubicBezTo>
                      <a:cubicBezTo>
                        <a:pt x="70" y="33"/>
                        <a:pt x="70" y="33"/>
                        <a:pt x="70" y="33"/>
                      </a:cubicBezTo>
                      <a:cubicBezTo>
                        <a:pt x="70" y="33"/>
                        <a:pt x="69" y="34"/>
                        <a:pt x="68" y="34"/>
                      </a:cubicBezTo>
                      <a:cubicBezTo>
                        <a:pt x="68" y="34"/>
                        <a:pt x="68" y="34"/>
                        <a:pt x="68" y="34"/>
                      </a:cubicBezTo>
                      <a:cubicBezTo>
                        <a:pt x="69" y="33"/>
                        <a:pt x="71" y="31"/>
                        <a:pt x="72" y="30"/>
                      </a:cubicBezTo>
                      <a:cubicBezTo>
                        <a:pt x="71" y="30"/>
                        <a:pt x="71" y="30"/>
                        <a:pt x="71" y="30"/>
                      </a:cubicBezTo>
                      <a:cubicBezTo>
                        <a:pt x="69" y="32"/>
                        <a:pt x="66" y="34"/>
                        <a:pt x="64" y="37"/>
                      </a:cubicBezTo>
                      <a:cubicBezTo>
                        <a:pt x="63" y="36"/>
                        <a:pt x="63" y="36"/>
                        <a:pt x="63" y="36"/>
                      </a:cubicBezTo>
                      <a:cubicBezTo>
                        <a:pt x="65" y="34"/>
                        <a:pt x="66" y="32"/>
                        <a:pt x="67" y="30"/>
                      </a:cubicBezTo>
                      <a:cubicBezTo>
                        <a:pt x="70" y="27"/>
                        <a:pt x="74" y="23"/>
                        <a:pt x="77" y="20"/>
                      </a:cubicBezTo>
                      <a:cubicBezTo>
                        <a:pt x="77" y="19"/>
                        <a:pt x="78" y="19"/>
                        <a:pt x="79" y="18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5" y="21"/>
                        <a:pt x="71" y="23"/>
                        <a:pt x="68" y="27"/>
                      </a:cubicBezTo>
                      <a:cubicBezTo>
                        <a:pt x="68" y="26"/>
                        <a:pt x="68" y="25"/>
                        <a:pt x="68" y="25"/>
                      </a:cubicBezTo>
                      <a:cubicBezTo>
                        <a:pt x="70" y="22"/>
                        <a:pt x="72" y="20"/>
                        <a:pt x="73" y="17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71" y="18"/>
                        <a:pt x="68" y="21"/>
                        <a:pt x="65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5" y="22"/>
                        <a:pt x="66" y="21"/>
                        <a:pt x="67" y="20"/>
                      </a:cubicBezTo>
                      <a:cubicBezTo>
                        <a:pt x="67" y="19"/>
                        <a:pt x="68" y="19"/>
                        <a:pt x="68" y="18"/>
                      </a:cubicBezTo>
                      <a:cubicBezTo>
                        <a:pt x="68" y="17"/>
                        <a:pt x="68" y="15"/>
                        <a:pt x="68" y="14"/>
                      </a:cubicBezTo>
                      <a:cubicBezTo>
                        <a:pt x="69" y="12"/>
                        <a:pt x="69" y="11"/>
                        <a:pt x="70" y="9"/>
                      </a:cubicBezTo>
                      <a:cubicBezTo>
                        <a:pt x="66" y="12"/>
                        <a:pt x="63" y="14"/>
                        <a:pt x="59" y="15"/>
                      </a:cubicBezTo>
                      <a:cubicBezTo>
                        <a:pt x="60" y="14"/>
                        <a:pt x="60" y="13"/>
                        <a:pt x="60" y="12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59" y="14"/>
                        <a:pt x="58" y="16"/>
                        <a:pt x="57" y="18"/>
                      </a:cubicBezTo>
                      <a:cubicBezTo>
                        <a:pt x="57" y="19"/>
                        <a:pt x="57" y="21"/>
                        <a:pt x="57" y="22"/>
                      </a:cubicBezTo>
                      <a:cubicBezTo>
                        <a:pt x="57" y="23"/>
                        <a:pt x="56" y="23"/>
                        <a:pt x="56" y="24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6" y="23"/>
                        <a:pt x="56" y="22"/>
                        <a:pt x="56" y="22"/>
                      </a:cubicBezTo>
                      <a:cubicBezTo>
                        <a:pt x="56" y="21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18"/>
                        <a:pt x="56" y="16"/>
                        <a:pt x="55" y="15"/>
                      </a:cubicBezTo>
                      <a:cubicBezTo>
                        <a:pt x="54" y="18"/>
                        <a:pt x="53" y="21"/>
                        <a:pt x="51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0"/>
                        <a:pt x="52" y="17"/>
                        <a:pt x="52" y="14"/>
                      </a:cubicBezTo>
                      <a:cubicBezTo>
                        <a:pt x="49" y="20"/>
                        <a:pt x="46" y="27"/>
                        <a:pt x="43" y="33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43" y="31"/>
                        <a:pt x="44" y="29"/>
                        <a:pt x="44" y="27"/>
                      </a:cubicBezTo>
                      <a:cubicBezTo>
                        <a:pt x="44" y="28"/>
                        <a:pt x="43" y="28"/>
                        <a:pt x="43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4" y="24"/>
                        <a:pt x="45" y="20"/>
                        <a:pt x="47" y="15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7"/>
                        <a:pt x="44" y="19"/>
                        <a:pt x="43" y="21"/>
                      </a:cubicBezTo>
                      <a:cubicBezTo>
                        <a:pt x="43" y="19"/>
                        <a:pt x="43" y="17"/>
                        <a:pt x="42" y="15"/>
                      </a:cubicBezTo>
                      <a:cubicBezTo>
                        <a:pt x="41" y="24"/>
                        <a:pt x="40" y="29"/>
                        <a:pt x="38" y="32"/>
                      </a:cubicBezTo>
                      <a:cubicBezTo>
                        <a:pt x="39" y="27"/>
                        <a:pt x="40" y="22"/>
                        <a:pt x="40" y="16"/>
                      </a:cubicBezTo>
                      <a:cubicBezTo>
                        <a:pt x="37" y="21"/>
                        <a:pt x="36" y="27"/>
                        <a:pt x="34" y="32"/>
                      </a:cubicBezTo>
                      <a:cubicBezTo>
                        <a:pt x="33" y="27"/>
                        <a:pt x="36" y="22"/>
                        <a:pt x="35" y="17"/>
                      </a:cubicBezTo>
                      <a:cubicBezTo>
                        <a:pt x="35" y="18"/>
                        <a:pt x="35" y="18"/>
                        <a:pt x="34" y="19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6"/>
                        <a:pt x="34" y="13"/>
                        <a:pt x="34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3" y="13"/>
                        <a:pt x="33" y="15"/>
                        <a:pt x="32" y="18"/>
                      </a:cubicBezTo>
                      <a:cubicBezTo>
                        <a:pt x="32" y="17"/>
                        <a:pt x="31" y="17"/>
                        <a:pt x="31" y="17"/>
                      </a:cubicBezTo>
                      <a:cubicBezTo>
                        <a:pt x="31" y="18"/>
                        <a:pt x="31" y="19"/>
                        <a:pt x="30" y="21"/>
                      </a:cubicBezTo>
                      <a:cubicBezTo>
                        <a:pt x="30" y="18"/>
                        <a:pt x="30" y="15"/>
                        <a:pt x="30" y="13"/>
                      </a:cubicBezTo>
                      <a:cubicBezTo>
                        <a:pt x="30" y="13"/>
                        <a:pt x="30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5"/>
                        <a:pt x="29" y="16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7" y="17"/>
                        <a:pt x="27" y="16"/>
                        <a:pt x="27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5" y="13"/>
                        <a:pt x="24" y="13"/>
                        <a:pt x="24" y="14"/>
                      </a:cubicBezTo>
                      <a:cubicBezTo>
                        <a:pt x="24" y="15"/>
                        <a:pt x="24" y="17"/>
                        <a:pt x="24" y="18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3" y="18"/>
                        <a:pt x="23" y="17"/>
                        <a:pt x="23" y="17"/>
                      </a:cubicBezTo>
                      <a:cubicBezTo>
                        <a:pt x="23" y="18"/>
                        <a:pt x="23" y="19"/>
                        <a:pt x="23" y="2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1" y="17"/>
                        <a:pt x="21" y="15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4"/>
                        <a:pt x="20" y="14"/>
                        <a:pt x="20" y="16"/>
                      </a:cubicBezTo>
                      <a:cubicBezTo>
                        <a:pt x="17" y="11"/>
                        <a:pt x="15" y="7"/>
                        <a:pt x="13" y="4"/>
                      </a:cubicBezTo>
                      <a:cubicBezTo>
                        <a:pt x="14" y="6"/>
                        <a:pt x="15" y="9"/>
                        <a:pt x="17" y="12"/>
                      </a:cubicBezTo>
                      <a:cubicBezTo>
                        <a:pt x="19" y="16"/>
                        <a:pt x="19" y="18"/>
                        <a:pt x="18" y="21"/>
                      </a:cubicBezTo>
                      <a:cubicBezTo>
                        <a:pt x="15" y="13"/>
                        <a:pt x="11" y="6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8" y="5"/>
                        <a:pt x="11" y="11"/>
                        <a:pt x="14" y="16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6"/>
                        <a:pt x="12" y="16"/>
                        <a:pt x="11" y="15"/>
                      </a:cubicBezTo>
                      <a:cubicBezTo>
                        <a:pt x="9" y="12"/>
                        <a:pt x="8" y="9"/>
                        <a:pt x="6" y="6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3"/>
                        <a:pt x="3" y="4"/>
                        <a:pt x="4" y="4"/>
                      </a:cubicBezTo>
                      <a:cubicBezTo>
                        <a:pt x="6" y="8"/>
                        <a:pt x="8" y="12"/>
                        <a:pt x="10" y="16"/>
                      </a:cubicBezTo>
                      <a:cubicBezTo>
                        <a:pt x="10" y="17"/>
                        <a:pt x="11" y="19"/>
                        <a:pt x="11" y="20"/>
                      </a:cubicBezTo>
                      <a:cubicBezTo>
                        <a:pt x="10" y="21"/>
                        <a:pt x="11" y="22"/>
                        <a:pt x="11" y="23"/>
                      </a:cubicBezTo>
                      <a:cubicBezTo>
                        <a:pt x="12" y="26"/>
                        <a:pt x="13" y="29"/>
                        <a:pt x="14" y="32"/>
                      </a:cubicBezTo>
                      <a:cubicBezTo>
                        <a:pt x="14" y="32"/>
                        <a:pt x="14" y="33"/>
                        <a:pt x="13" y="33"/>
                      </a:cubicBezTo>
                      <a:cubicBezTo>
                        <a:pt x="12" y="28"/>
                        <a:pt x="10" y="23"/>
                        <a:pt x="8" y="19"/>
                      </a:cubicBezTo>
                      <a:moveTo>
                        <a:pt x="66" y="15"/>
                      </a:moveTo>
                      <a:cubicBezTo>
                        <a:pt x="65" y="19"/>
                        <a:pt x="64" y="21"/>
                        <a:pt x="62" y="20"/>
                      </a:cubicBezTo>
                      <a:cubicBezTo>
                        <a:pt x="63" y="19"/>
                        <a:pt x="63" y="16"/>
                        <a:pt x="66" y="15"/>
                      </a:cubicBezTo>
                      <a:moveTo>
                        <a:pt x="64" y="29"/>
                      </a:move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63" y="31"/>
                        <a:pt x="62" y="32"/>
                        <a:pt x="61" y="34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1" y="32"/>
                        <a:pt x="63" y="30"/>
                        <a:pt x="64" y="29"/>
                      </a:cubicBezTo>
                      <a:moveTo>
                        <a:pt x="53" y="31"/>
                      </a:move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3"/>
                        <a:pt x="52" y="35"/>
                        <a:pt x="51" y="36"/>
                      </a:cubicBezTo>
                      <a:cubicBezTo>
                        <a:pt x="50" y="36"/>
                        <a:pt x="50" y="36"/>
                        <a:pt x="50" y="36"/>
                      </a:cubicBezTo>
                      <a:cubicBezTo>
                        <a:pt x="51" y="34"/>
                        <a:pt x="52" y="32"/>
                        <a:pt x="53" y="31"/>
                      </a:cubicBezTo>
                      <a:moveTo>
                        <a:pt x="20" y="17"/>
                      </a:moveTo>
                      <a:cubicBezTo>
                        <a:pt x="20" y="20"/>
                        <a:pt x="20" y="22"/>
                        <a:pt x="20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19" y="22"/>
                        <a:pt x="19" y="20"/>
                        <a:pt x="19" y="17"/>
                      </a:cubicBezTo>
                      <a:cubicBezTo>
                        <a:pt x="20" y="17"/>
                        <a:pt x="20" y="17"/>
                        <a:pt x="20" y="1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38" y="923"/>
                  <a:ext cx="53" cy="48"/>
                </a:xfrm>
                <a:custGeom>
                  <a:avLst/>
                  <a:gdLst>
                    <a:gd name="T0" fmla="*/ 52 w 70"/>
                    <a:gd name="T1" fmla="*/ 30 h 63"/>
                    <a:gd name="T2" fmla="*/ 61 w 70"/>
                    <a:gd name="T3" fmla="*/ 16 h 63"/>
                    <a:gd name="T4" fmla="*/ 63 w 70"/>
                    <a:gd name="T5" fmla="*/ 14 h 63"/>
                    <a:gd name="T6" fmla="*/ 69 w 70"/>
                    <a:gd name="T7" fmla="*/ 10 h 63"/>
                    <a:gd name="T8" fmla="*/ 60 w 70"/>
                    <a:gd name="T9" fmla="*/ 9 h 63"/>
                    <a:gd name="T10" fmla="*/ 54 w 70"/>
                    <a:gd name="T11" fmla="*/ 12 h 63"/>
                    <a:gd name="T12" fmla="*/ 46 w 70"/>
                    <a:gd name="T13" fmla="*/ 17 h 63"/>
                    <a:gd name="T14" fmla="*/ 45 w 70"/>
                    <a:gd name="T15" fmla="*/ 1 h 63"/>
                    <a:gd name="T16" fmla="*/ 32 w 70"/>
                    <a:gd name="T17" fmla="*/ 16 h 63"/>
                    <a:gd name="T18" fmla="*/ 20 w 70"/>
                    <a:gd name="T19" fmla="*/ 0 h 63"/>
                    <a:gd name="T20" fmla="*/ 18 w 70"/>
                    <a:gd name="T21" fmla="*/ 7 h 63"/>
                    <a:gd name="T22" fmla="*/ 19 w 70"/>
                    <a:gd name="T23" fmla="*/ 17 h 63"/>
                    <a:gd name="T24" fmla="*/ 2 w 70"/>
                    <a:gd name="T25" fmla="*/ 3 h 63"/>
                    <a:gd name="T26" fmla="*/ 0 w 70"/>
                    <a:gd name="T27" fmla="*/ 5 h 63"/>
                    <a:gd name="T28" fmla="*/ 6 w 70"/>
                    <a:gd name="T29" fmla="*/ 18 h 63"/>
                    <a:gd name="T30" fmla="*/ 13 w 70"/>
                    <a:gd name="T31" fmla="*/ 35 h 63"/>
                    <a:gd name="T32" fmla="*/ 16 w 70"/>
                    <a:gd name="T33" fmla="*/ 42 h 63"/>
                    <a:gd name="T34" fmla="*/ 26 w 70"/>
                    <a:gd name="T35" fmla="*/ 60 h 63"/>
                    <a:gd name="T36" fmla="*/ 31 w 70"/>
                    <a:gd name="T37" fmla="*/ 61 h 63"/>
                    <a:gd name="T38" fmla="*/ 33 w 70"/>
                    <a:gd name="T39" fmla="*/ 58 h 63"/>
                    <a:gd name="T40" fmla="*/ 41 w 70"/>
                    <a:gd name="T41" fmla="*/ 47 h 63"/>
                    <a:gd name="T42" fmla="*/ 52 w 70"/>
                    <a:gd name="T43" fmla="*/ 3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0" h="63">
                      <a:moveTo>
                        <a:pt x="52" y="30"/>
                      </a:moveTo>
                      <a:cubicBezTo>
                        <a:pt x="54" y="25"/>
                        <a:pt x="56" y="19"/>
                        <a:pt x="61" y="16"/>
                      </a:cubicBezTo>
                      <a:cubicBezTo>
                        <a:pt x="62" y="15"/>
                        <a:pt x="63" y="15"/>
                        <a:pt x="63" y="14"/>
                      </a:cubicBezTo>
                      <a:cubicBezTo>
                        <a:pt x="63" y="13"/>
                        <a:pt x="70" y="10"/>
                        <a:pt x="69" y="10"/>
                      </a:cubicBezTo>
                      <a:cubicBezTo>
                        <a:pt x="69" y="9"/>
                        <a:pt x="61" y="9"/>
                        <a:pt x="60" y="9"/>
                      </a:cubicBezTo>
                      <a:cubicBezTo>
                        <a:pt x="58" y="10"/>
                        <a:pt x="56" y="11"/>
                        <a:pt x="54" y="12"/>
                      </a:cubicBezTo>
                      <a:cubicBezTo>
                        <a:pt x="51" y="14"/>
                        <a:pt x="49" y="15"/>
                        <a:pt x="46" y="17"/>
                      </a:cubicBezTo>
                      <a:cubicBezTo>
                        <a:pt x="47" y="12"/>
                        <a:pt x="48" y="7"/>
                        <a:pt x="45" y="1"/>
                      </a:cubicBezTo>
                      <a:cubicBezTo>
                        <a:pt x="40" y="6"/>
                        <a:pt x="36" y="11"/>
                        <a:pt x="32" y="16"/>
                      </a:cubicBezTo>
                      <a:cubicBezTo>
                        <a:pt x="28" y="11"/>
                        <a:pt x="27" y="3"/>
                        <a:pt x="20" y="0"/>
                      </a:cubicBezTo>
                      <a:cubicBezTo>
                        <a:pt x="18" y="3"/>
                        <a:pt x="18" y="5"/>
                        <a:pt x="18" y="7"/>
                      </a:cubicBezTo>
                      <a:cubicBezTo>
                        <a:pt x="19" y="11"/>
                        <a:pt x="19" y="14"/>
                        <a:pt x="19" y="17"/>
                      </a:cubicBezTo>
                      <a:cubicBezTo>
                        <a:pt x="13" y="12"/>
                        <a:pt x="7" y="8"/>
                        <a:pt x="2" y="3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2" y="9"/>
                        <a:pt x="3" y="14"/>
                        <a:pt x="6" y="18"/>
                      </a:cubicBezTo>
                      <a:cubicBezTo>
                        <a:pt x="9" y="24"/>
                        <a:pt x="12" y="29"/>
                        <a:pt x="13" y="35"/>
                      </a:cubicBezTo>
                      <a:cubicBezTo>
                        <a:pt x="14" y="37"/>
                        <a:pt x="14" y="40"/>
                        <a:pt x="16" y="42"/>
                      </a:cubicBezTo>
                      <a:cubicBezTo>
                        <a:pt x="20" y="47"/>
                        <a:pt x="24" y="53"/>
                        <a:pt x="26" y="60"/>
                      </a:cubicBezTo>
                      <a:cubicBezTo>
                        <a:pt x="27" y="63"/>
                        <a:pt x="29" y="63"/>
                        <a:pt x="31" y="61"/>
                      </a:cubicBezTo>
                      <a:cubicBezTo>
                        <a:pt x="32" y="60"/>
                        <a:pt x="32" y="59"/>
                        <a:pt x="33" y="58"/>
                      </a:cubicBezTo>
                      <a:cubicBezTo>
                        <a:pt x="34" y="54"/>
                        <a:pt x="37" y="50"/>
                        <a:pt x="41" y="47"/>
                      </a:cubicBezTo>
                      <a:cubicBezTo>
                        <a:pt x="47" y="43"/>
                        <a:pt x="50" y="37"/>
                        <a:pt x="52" y="3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41" y="862"/>
                  <a:ext cx="54" cy="159"/>
                </a:xfrm>
                <a:custGeom>
                  <a:avLst/>
                  <a:gdLst>
                    <a:gd name="T0" fmla="*/ 39 w 72"/>
                    <a:gd name="T1" fmla="*/ 204 h 212"/>
                    <a:gd name="T2" fmla="*/ 41 w 72"/>
                    <a:gd name="T3" fmla="*/ 157 h 212"/>
                    <a:gd name="T4" fmla="*/ 46 w 72"/>
                    <a:gd name="T5" fmla="*/ 138 h 212"/>
                    <a:gd name="T6" fmla="*/ 54 w 72"/>
                    <a:gd name="T7" fmla="*/ 120 h 212"/>
                    <a:gd name="T8" fmla="*/ 71 w 72"/>
                    <a:gd name="T9" fmla="*/ 90 h 212"/>
                    <a:gd name="T10" fmla="*/ 72 w 72"/>
                    <a:gd name="T11" fmla="*/ 88 h 212"/>
                    <a:gd name="T12" fmla="*/ 69 w 72"/>
                    <a:gd name="T13" fmla="*/ 88 h 212"/>
                    <a:gd name="T14" fmla="*/ 50 w 72"/>
                    <a:gd name="T15" fmla="*/ 116 h 212"/>
                    <a:gd name="T16" fmla="*/ 48 w 72"/>
                    <a:gd name="T17" fmla="*/ 119 h 212"/>
                    <a:gd name="T18" fmla="*/ 46 w 72"/>
                    <a:gd name="T19" fmla="*/ 111 h 212"/>
                    <a:gd name="T20" fmla="*/ 43 w 72"/>
                    <a:gd name="T21" fmla="*/ 87 h 212"/>
                    <a:gd name="T22" fmla="*/ 39 w 72"/>
                    <a:gd name="T23" fmla="*/ 62 h 212"/>
                    <a:gd name="T24" fmla="*/ 39 w 72"/>
                    <a:gd name="T25" fmla="*/ 51 h 212"/>
                    <a:gd name="T26" fmla="*/ 46 w 72"/>
                    <a:gd name="T27" fmla="*/ 22 h 212"/>
                    <a:gd name="T28" fmla="*/ 56 w 72"/>
                    <a:gd name="T29" fmla="*/ 4 h 212"/>
                    <a:gd name="T30" fmla="*/ 55 w 72"/>
                    <a:gd name="T31" fmla="*/ 0 h 212"/>
                    <a:gd name="T32" fmla="*/ 31 w 72"/>
                    <a:gd name="T33" fmla="*/ 57 h 212"/>
                    <a:gd name="T34" fmla="*/ 31 w 72"/>
                    <a:gd name="T35" fmla="*/ 57 h 212"/>
                    <a:gd name="T36" fmla="*/ 32 w 72"/>
                    <a:gd name="T37" fmla="*/ 77 h 212"/>
                    <a:gd name="T38" fmla="*/ 35 w 72"/>
                    <a:gd name="T39" fmla="*/ 91 h 212"/>
                    <a:gd name="T40" fmla="*/ 41 w 72"/>
                    <a:gd name="T41" fmla="*/ 127 h 212"/>
                    <a:gd name="T42" fmla="*/ 38 w 72"/>
                    <a:gd name="T43" fmla="*/ 144 h 212"/>
                    <a:gd name="T44" fmla="*/ 34 w 72"/>
                    <a:gd name="T45" fmla="*/ 159 h 212"/>
                    <a:gd name="T46" fmla="*/ 30 w 72"/>
                    <a:gd name="T47" fmla="*/ 147 h 212"/>
                    <a:gd name="T48" fmla="*/ 27 w 72"/>
                    <a:gd name="T49" fmla="*/ 137 h 212"/>
                    <a:gd name="T50" fmla="*/ 19 w 72"/>
                    <a:gd name="T51" fmla="*/ 120 h 212"/>
                    <a:gd name="T52" fmla="*/ 4 w 72"/>
                    <a:gd name="T53" fmla="*/ 96 h 212"/>
                    <a:gd name="T54" fmla="*/ 0 w 72"/>
                    <a:gd name="T55" fmla="*/ 95 h 212"/>
                    <a:gd name="T56" fmla="*/ 2 w 72"/>
                    <a:gd name="T57" fmla="*/ 99 h 212"/>
                    <a:gd name="T58" fmla="*/ 13 w 72"/>
                    <a:gd name="T59" fmla="*/ 119 h 212"/>
                    <a:gd name="T60" fmla="*/ 26 w 72"/>
                    <a:gd name="T61" fmla="*/ 164 h 212"/>
                    <a:gd name="T62" fmla="*/ 31 w 72"/>
                    <a:gd name="T63" fmla="*/ 203 h 212"/>
                    <a:gd name="T64" fmla="*/ 32 w 72"/>
                    <a:gd name="T65" fmla="*/ 207 h 212"/>
                    <a:gd name="T66" fmla="*/ 41 w 72"/>
                    <a:gd name="T67" fmla="*/ 212 h 212"/>
                    <a:gd name="T68" fmla="*/ 39 w 72"/>
                    <a:gd name="T69" fmla="*/ 204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" h="212">
                      <a:moveTo>
                        <a:pt x="39" y="204"/>
                      </a:moveTo>
                      <a:cubicBezTo>
                        <a:pt x="37" y="189"/>
                        <a:pt x="37" y="173"/>
                        <a:pt x="41" y="157"/>
                      </a:cubicBezTo>
                      <a:cubicBezTo>
                        <a:pt x="42" y="151"/>
                        <a:pt x="44" y="144"/>
                        <a:pt x="46" y="138"/>
                      </a:cubicBezTo>
                      <a:cubicBezTo>
                        <a:pt x="48" y="132"/>
                        <a:pt x="51" y="126"/>
                        <a:pt x="54" y="120"/>
                      </a:cubicBezTo>
                      <a:cubicBezTo>
                        <a:pt x="56" y="115"/>
                        <a:pt x="69" y="94"/>
                        <a:pt x="71" y="90"/>
                      </a:cubicBezTo>
                      <a:cubicBezTo>
                        <a:pt x="72" y="89"/>
                        <a:pt x="72" y="88"/>
                        <a:pt x="72" y="88"/>
                      </a:cubicBezTo>
                      <a:cubicBezTo>
                        <a:pt x="71" y="86"/>
                        <a:pt x="70" y="87"/>
                        <a:pt x="69" y="88"/>
                      </a:cubicBezTo>
                      <a:cubicBezTo>
                        <a:pt x="66" y="92"/>
                        <a:pt x="53" y="112"/>
                        <a:pt x="50" y="116"/>
                      </a:cubicBezTo>
                      <a:cubicBezTo>
                        <a:pt x="50" y="117"/>
                        <a:pt x="49" y="117"/>
                        <a:pt x="48" y="119"/>
                      </a:cubicBezTo>
                      <a:cubicBezTo>
                        <a:pt x="47" y="116"/>
                        <a:pt x="47" y="114"/>
                        <a:pt x="46" y="111"/>
                      </a:cubicBezTo>
                      <a:cubicBezTo>
                        <a:pt x="45" y="103"/>
                        <a:pt x="44" y="95"/>
                        <a:pt x="43" y="87"/>
                      </a:cubicBezTo>
                      <a:cubicBezTo>
                        <a:pt x="42" y="79"/>
                        <a:pt x="40" y="70"/>
                        <a:pt x="39" y="62"/>
                      </a:cubicBezTo>
                      <a:cubicBezTo>
                        <a:pt x="38" y="59"/>
                        <a:pt x="38" y="55"/>
                        <a:pt x="39" y="51"/>
                      </a:cubicBezTo>
                      <a:cubicBezTo>
                        <a:pt x="40" y="41"/>
                        <a:pt x="41" y="31"/>
                        <a:pt x="46" y="22"/>
                      </a:cubicBezTo>
                      <a:cubicBezTo>
                        <a:pt x="49" y="16"/>
                        <a:pt x="52" y="10"/>
                        <a:pt x="56" y="4"/>
                      </a:cubicBezTo>
                      <a:cubicBezTo>
                        <a:pt x="56" y="2"/>
                        <a:pt x="57" y="1"/>
                        <a:pt x="55" y="0"/>
                      </a:cubicBezTo>
                      <a:cubicBezTo>
                        <a:pt x="39" y="15"/>
                        <a:pt x="34" y="35"/>
                        <a:pt x="31" y="57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2" y="64"/>
                        <a:pt x="32" y="71"/>
                        <a:pt x="32" y="77"/>
                      </a:cubicBezTo>
                      <a:cubicBezTo>
                        <a:pt x="33" y="79"/>
                        <a:pt x="34" y="89"/>
                        <a:pt x="35" y="91"/>
                      </a:cubicBezTo>
                      <a:cubicBezTo>
                        <a:pt x="39" y="103"/>
                        <a:pt x="42" y="115"/>
                        <a:pt x="41" y="127"/>
                      </a:cubicBezTo>
                      <a:cubicBezTo>
                        <a:pt x="41" y="133"/>
                        <a:pt x="39" y="138"/>
                        <a:pt x="38" y="144"/>
                      </a:cubicBezTo>
                      <a:cubicBezTo>
                        <a:pt x="37" y="149"/>
                        <a:pt x="36" y="154"/>
                        <a:pt x="34" y="159"/>
                      </a:cubicBezTo>
                      <a:cubicBezTo>
                        <a:pt x="32" y="155"/>
                        <a:pt x="31" y="151"/>
                        <a:pt x="30" y="147"/>
                      </a:cubicBezTo>
                      <a:cubicBezTo>
                        <a:pt x="28" y="144"/>
                        <a:pt x="28" y="140"/>
                        <a:pt x="27" y="137"/>
                      </a:cubicBezTo>
                      <a:cubicBezTo>
                        <a:pt x="24" y="131"/>
                        <a:pt x="22" y="125"/>
                        <a:pt x="19" y="120"/>
                      </a:cubicBezTo>
                      <a:cubicBezTo>
                        <a:pt x="16" y="111"/>
                        <a:pt x="10" y="103"/>
                        <a:pt x="4" y="96"/>
                      </a:cubicBezTo>
                      <a:cubicBezTo>
                        <a:pt x="3" y="94"/>
                        <a:pt x="2" y="93"/>
                        <a:pt x="0" y="95"/>
                      </a:cubicBezTo>
                      <a:cubicBezTo>
                        <a:pt x="0" y="96"/>
                        <a:pt x="1" y="98"/>
                        <a:pt x="2" y="99"/>
                      </a:cubicBezTo>
                      <a:cubicBezTo>
                        <a:pt x="5" y="106"/>
                        <a:pt x="9" y="113"/>
                        <a:pt x="13" y="119"/>
                      </a:cubicBezTo>
                      <a:cubicBezTo>
                        <a:pt x="17" y="128"/>
                        <a:pt x="26" y="164"/>
                        <a:pt x="26" y="164"/>
                      </a:cubicBezTo>
                      <a:cubicBezTo>
                        <a:pt x="29" y="177"/>
                        <a:pt x="28" y="190"/>
                        <a:pt x="31" y="203"/>
                      </a:cubicBezTo>
                      <a:cubicBezTo>
                        <a:pt x="32" y="204"/>
                        <a:pt x="32" y="205"/>
                        <a:pt x="32" y="207"/>
                      </a:cubicBezTo>
                      <a:cubicBezTo>
                        <a:pt x="35" y="209"/>
                        <a:pt x="38" y="210"/>
                        <a:pt x="41" y="212"/>
                      </a:cubicBezTo>
                      <a:cubicBezTo>
                        <a:pt x="40" y="209"/>
                        <a:pt x="40" y="207"/>
                        <a:pt x="39" y="204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896"/>
                  <a:ext cx="41" cy="51"/>
                </a:xfrm>
                <a:custGeom>
                  <a:avLst/>
                  <a:gdLst>
                    <a:gd name="T0" fmla="*/ 44 w 55"/>
                    <a:gd name="T1" fmla="*/ 67 h 68"/>
                    <a:gd name="T2" fmla="*/ 53 w 55"/>
                    <a:gd name="T3" fmla="*/ 51 h 68"/>
                    <a:gd name="T4" fmla="*/ 52 w 55"/>
                    <a:gd name="T5" fmla="*/ 29 h 68"/>
                    <a:gd name="T6" fmla="*/ 43 w 55"/>
                    <a:gd name="T7" fmla="*/ 14 h 68"/>
                    <a:gd name="T8" fmla="*/ 26 w 55"/>
                    <a:gd name="T9" fmla="*/ 1 h 68"/>
                    <a:gd name="T10" fmla="*/ 13 w 55"/>
                    <a:gd name="T11" fmla="*/ 3 h 68"/>
                    <a:gd name="T12" fmla="*/ 7 w 55"/>
                    <a:gd name="T13" fmla="*/ 7 h 68"/>
                    <a:gd name="T14" fmla="*/ 1 w 55"/>
                    <a:gd name="T15" fmla="*/ 25 h 68"/>
                    <a:gd name="T16" fmla="*/ 4 w 55"/>
                    <a:gd name="T17" fmla="*/ 43 h 68"/>
                    <a:gd name="T18" fmla="*/ 27 w 55"/>
                    <a:gd name="T19" fmla="*/ 66 h 68"/>
                    <a:gd name="T20" fmla="*/ 33 w 55"/>
                    <a:gd name="T21" fmla="*/ 67 h 68"/>
                    <a:gd name="T22" fmla="*/ 40 w 55"/>
                    <a:gd name="T23" fmla="*/ 68 h 68"/>
                    <a:gd name="T24" fmla="*/ 44 w 55"/>
                    <a:gd name="T25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" h="68">
                      <a:moveTo>
                        <a:pt x="44" y="67"/>
                      </a:moveTo>
                      <a:cubicBezTo>
                        <a:pt x="47" y="62"/>
                        <a:pt x="51" y="57"/>
                        <a:pt x="53" y="51"/>
                      </a:cubicBezTo>
                      <a:cubicBezTo>
                        <a:pt x="55" y="43"/>
                        <a:pt x="55" y="36"/>
                        <a:pt x="52" y="29"/>
                      </a:cubicBezTo>
                      <a:cubicBezTo>
                        <a:pt x="50" y="23"/>
                        <a:pt x="47" y="18"/>
                        <a:pt x="43" y="14"/>
                      </a:cubicBezTo>
                      <a:cubicBezTo>
                        <a:pt x="39" y="8"/>
                        <a:pt x="33" y="4"/>
                        <a:pt x="26" y="1"/>
                      </a:cubicBezTo>
                      <a:cubicBezTo>
                        <a:pt x="22" y="0"/>
                        <a:pt x="17" y="0"/>
                        <a:pt x="13" y="3"/>
                      </a:cubicBezTo>
                      <a:cubicBezTo>
                        <a:pt x="11" y="4"/>
                        <a:pt x="8" y="6"/>
                        <a:pt x="7" y="7"/>
                      </a:cubicBezTo>
                      <a:cubicBezTo>
                        <a:pt x="2" y="13"/>
                        <a:pt x="0" y="19"/>
                        <a:pt x="1" y="25"/>
                      </a:cubicBezTo>
                      <a:cubicBezTo>
                        <a:pt x="1" y="31"/>
                        <a:pt x="2" y="37"/>
                        <a:pt x="4" y="43"/>
                      </a:cubicBezTo>
                      <a:cubicBezTo>
                        <a:pt x="9" y="54"/>
                        <a:pt x="16" y="62"/>
                        <a:pt x="27" y="66"/>
                      </a:cubicBezTo>
                      <a:cubicBezTo>
                        <a:pt x="29" y="67"/>
                        <a:pt x="31" y="67"/>
                        <a:pt x="33" y="67"/>
                      </a:cubicBezTo>
                      <a:cubicBezTo>
                        <a:pt x="35" y="67"/>
                        <a:pt x="38" y="67"/>
                        <a:pt x="40" y="68"/>
                      </a:cubicBezTo>
                      <a:cubicBezTo>
                        <a:pt x="42" y="68"/>
                        <a:pt x="43" y="68"/>
                        <a:pt x="44" y="67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21" y="903"/>
                  <a:ext cx="38" cy="43"/>
                </a:xfrm>
                <a:custGeom>
                  <a:avLst/>
                  <a:gdLst>
                    <a:gd name="T0" fmla="*/ 8 w 50"/>
                    <a:gd name="T1" fmla="*/ 45 h 57"/>
                    <a:gd name="T2" fmla="*/ 1 w 50"/>
                    <a:gd name="T3" fmla="*/ 24 h 57"/>
                    <a:gd name="T4" fmla="*/ 19 w 50"/>
                    <a:gd name="T5" fmla="*/ 50 h 57"/>
                    <a:gd name="T6" fmla="*/ 15 w 50"/>
                    <a:gd name="T7" fmla="*/ 44 h 57"/>
                    <a:gd name="T8" fmla="*/ 8 w 50"/>
                    <a:gd name="T9" fmla="*/ 31 h 57"/>
                    <a:gd name="T10" fmla="*/ 1 w 50"/>
                    <a:gd name="T11" fmla="*/ 18 h 57"/>
                    <a:gd name="T12" fmla="*/ 0 w 50"/>
                    <a:gd name="T13" fmla="*/ 13 h 57"/>
                    <a:gd name="T14" fmla="*/ 7 w 50"/>
                    <a:gd name="T15" fmla="*/ 27 h 57"/>
                    <a:gd name="T16" fmla="*/ 6 w 50"/>
                    <a:gd name="T17" fmla="*/ 21 h 57"/>
                    <a:gd name="T18" fmla="*/ 4 w 50"/>
                    <a:gd name="T19" fmla="*/ 11 h 57"/>
                    <a:gd name="T20" fmla="*/ 7 w 50"/>
                    <a:gd name="T21" fmla="*/ 17 h 57"/>
                    <a:gd name="T22" fmla="*/ 10 w 50"/>
                    <a:gd name="T23" fmla="*/ 17 h 57"/>
                    <a:gd name="T24" fmla="*/ 10 w 50"/>
                    <a:gd name="T25" fmla="*/ 11 h 57"/>
                    <a:gd name="T26" fmla="*/ 20 w 50"/>
                    <a:gd name="T27" fmla="*/ 25 h 57"/>
                    <a:gd name="T28" fmla="*/ 17 w 50"/>
                    <a:gd name="T29" fmla="*/ 16 h 57"/>
                    <a:gd name="T30" fmla="*/ 14 w 50"/>
                    <a:gd name="T31" fmla="*/ 9 h 57"/>
                    <a:gd name="T32" fmla="*/ 19 w 50"/>
                    <a:gd name="T33" fmla="*/ 14 h 57"/>
                    <a:gd name="T34" fmla="*/ 19 w 50"/>
                    <a:gd name="T35" fmla="*/ 7 h 57"/>
                    <a:gd name="T36" fmla="*/ 16 w 50"/>
                    <a:gd name="T37" fmla="*/ 4 h 57"/>
                    <a:gd name="T38" fmla="*/ 31 w 50"/>
                    <a:gd name="T39" fmla="*/ 21 h 57"/>
                    <a:gd name="T40" fmla="*/ 29 w 50"/>
                    <a:gd name="T41" fmla="*/ 12 h 57"/>
                    <a:gd name="T42" fmla="*/ 32 w 50"/>
                    <a:gd name="T43" fmla="*/ 16 h 57"/>
                    <a:gd name="T44" fmla="*/ 33 w 50"/>
                    <a:gd name="T45" fmla="*/ 15 h 57"/>
                    <a:gd name="T46" fmla="*/ 32 w 50"/>
                    <a:gd name="T47" fmla="*/ 10 h 57"/>
                    <a:gd name="T48" fmla="*/ 34 w 50"/>
                    <a:gd name="T49" fmla="*/ 11 h 57"/>
                    <a:gd name="T50" fmla="*/ 37 w 50"/>
                    <a:gd name="T51" fmla="*/ 9 h 57"/>
                    <a:gd name="T52" fmla="*/ 47 w 50"/>
                    <a:gd name="T53" fmla="*/ 25 h 57"/>
                    <a:gd name="T54" fmla="*/ 42 w 50"/>
                    <a:gd name="T55" fmla="*/ 20 h 57"/>
                    <a:gd name="T56" fmla="*/ 47 w 50"/>
                    <a:gd name="T57" fmla="*/ 37 h 57"/>
                    <a:gd name="T58" fmla="*/ 44 w 50"/>
                    <a:gd name="T59" fmla="*/ 47 h 57"/>
                    <a:gd name="T60" fmla="*/ 38 w 50"/>
                    <a:gd name="T61" fmla="*/ 55 h 57"/>
                    <a:gd name="T62" fmla="*/ 32 w 50"/>
                    <a:gd name="T63" fmla="*/ 54 h 57"/>
                    <a:gd name="T64" fmla="*/ 31 w 50"/>
                    <a:gd name="T65" fmla="*/ 54 h 57"/>
                    <a:gd name="T66" fmla="*/ 28 w 50"/>
                    <a:gd name="T67" fmla="*/ 57 h 57"/>
                    <a:gd name="T68" fmla="*/ 22 w 50"/>
                    <a:gd name="T69" fmla="*/ 53 h 57"/>
                    <a:gd name="T70" fmla="*/ 23 w 50"/>
                    <a:gd name="T71" fmla="*/ 55 h 57"/>
                    <a:gd name="T72" fmla="*/ 7 w 50"/>
                    <a:gd name="T73" fmla="*/ 41 h 57"/>
                    <a:gd name="T74" fmla="*/ 14 w 50"/>
                    <a:gd name="T75" fmla="*/ 51 h 57"/>
                    <a:gd name="T76" fmla="*/ 42 w 50"/>
                    <a:gd name="T77" fmla="*/ 36 h 57"/>
                    <a:gd name="T78" fmla="*/ 32 w 50"/>
                    <a:gd name="T79" fmla="*/ 5 h 57"/>
                    <a:gd name="T80" fmla="*/ 32 w 50"/>
                    <a:gd name="T81" fmla="*/ 5 h 57"/>
                    <a:gd name="T82" fmla="*/ 24 w 50"/>
                    <a:gd name="T83" fmla="*/ 20 h 57"/>
                    <a:gd name="T84" fmla="*/ 20 w 50"/>
                    <a:gd name="T85" fmla="*/ 13 h 57"/>
                    <a:gd name="T86" fmla="*/ 14 w 50"/>
                    <a:gd name="T87" fmla="*/ 32 h 57"/>
                    <a:gd name="T88" fmla="*/ 10 w 50"/>
                    <a:gd name="T89" fmla="*/ 25 h 57"/>
                    <a:gd name="T90" fmla="*/ 14 w 50"/>
                    <a:gd name="T91" fmla="*/ 32 h 57"/>
                    <a:gd name="T92" fmla="*/ 39 w 50"/>
                    <a:gd name="T93" fmla="*/ 21 h 57"/>
                    <a:gd name="T94" fmla="*/ 42 w 50"/>
                    <a:gd name="T95" fmla="*/ 29 h 57"/>
                    <a:gd name="T96" fmla="*/ 29 w 50"/>
                    <a:gd name="T97" fmla="*/ 21 h 57"/>
                    <a:gd name="T98" fmla="*/ 31 w 50"/>
                    <a:gd name="T99" fmla="*/ 26 h 57"/>
                    <a:gd name="T100" fmla="*/ 29 w 50"/>
                    <a:gd name="T101" fmla="*/ 21 h 57"/>
                    <a:gd name="T102" fmla="*/ 16 w 50"/>
                    <a:gd name="T103" fmla="*/ 2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" h="57">
                      <a:moveTo>
                        <a:pt x="14" y="51"/>
                      </a:moveTo>
                      <a:cubicBezTo>
                        <a:pt x="12" y="49"/>
                        <a:pt x="9" y="47"/>
                        <a:pt x="8" y="45"/>
                      </a:cubicBezTo>
                      <a:cubicBezTo>
                        <a:pt x="5" y="40"/>
                        <a:pt x="3" y="34"/>
                        <a:pt x="2" y="28"/>
                      </a:cubicBezTo>
                      <a:cubicBezTo>
                        <a:pt x="2" y="27"/>
                        <a:pt x="1" y="25"/>
                        <a:pt x="1" y="24"/>
                      </a:cubicBezTo>
                      <a:cubicBezTo>
                        <a:pt x="3" y="29"/>
                        <a:pt x="4" y="34"/>
                        <a:pt x="8" y="38"/>
                      </a:cubicBezTo>
                      <a:cubicBezTo>
                        <a:pt x="11" y="43"/>
                        <a:pt x="14" y="47"/>
                        <a:pt x="19" y="50"/>
                      </a:cubicBezTo>
                      <a:cubicBezTo>
                        <a:pt x="15" y="45"/>
                        <a:pt x="10" y="41"/>
                        <a:pt x="7" y="35"/>
                      </a:cubicBezTo>
                      <a:cubicBezTo>
                        <a:pt x="10" y="38"/>
                        <a:pt x="12" y="41"/>
                        <a:pt x="15" y="44"/>
                      </a:cubicBez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3" y="39"/>
                        <a:pt x="11" y="35"/>
                        <a:pt x="8" y="31"/>
                      </a:cubicBezTo>
                      <a:cubicBezTo>
                        <a:pt x="5" y="28"/>
                        <a:pt x="3" y="24"/>
                        <a:pt x="1" y="20"/>
                      </a:cubicBezTo>
                      <a:cubicBezTo>
                        <a:pt x="1" y="19"/>
                        <a:pt x="1" y="18"/>
                        <a:pt x="1" y="18"/>
                      </a:cubicBezTo>
                      <a:cubicBezTo>
                        <a:pt x="1" y="17"/>
                        <a:pt x="0" y="16"/>
                        <a:pt x="0" y="15"/>
                      </a:cubicBezTo>
                      <a:cubicBezTo>
                        <a:pt x="0" y="14"/>
                        <a:pt x="0" y="14"/>
                        <a:pt x="0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8"/>
                        <a:pt x="4" y="23"/>
                        <a:pt x="7" y="27"/>
                      </a:cubicBezTo>
                      <a:cubicBezTo>
                        <a:pt x="7" y="27"/>
                        <a:pt x="7" y="26"/>
                        <a:pt x="7" y="26"/>
                      </a:cubicBezTo>
                      <a:cubicBezTo>
                        <a:pt x="7" y="24"/>
                        <a:pt x="6" y="23"/>
                        <a:pt x="6" y="21"/>
                      </a:cubicBezTo>
                      <a:cubicBezTo>
                        <a:pt x="6" y="20"/>
                        <a:pt x="6" y="19"/>
                        <a:pt x="6" y="18"/>
                      </a:cubicBezTo>
                      <a:cubicBezTo>
                        <a:pt x="5" y="16"/>
                        <a:pt x="5" y="14"/>
                        <a:pt x="4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5" y="12"/>
                        <a:pt x="6" y="15"/>
                        <a:pt x="7" y="17"/>
                      </a:cubicBezTo>
                      <a:cubicBezTo>
                        <a:pt x="8" y="19"/>
                        <a:pt x="9" y="22"/>
                        <a:pt x="11" y="23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ubicBezTo>
                        <a:pt x="12" y="23"/>
                        <a:pt x="12" y="23"/>
                        <a:pt x="14" y="24"/>
                      </a:cubicBezTo>
                      <a:cubicBezTo>
                        <a:pt x="12" y="19"/>
                        <a:pt x="10" y="15"/>
                        <a:pt x="10" y="11"/>
                      </a:cubicBezTo>
                      <a:cubicBezTo>
                        <a:pt x="11" y="13"/>
                        <a:pt x="12" y="16"/>
                        <a:pt x="14" y="18"/>
                      </a:cubicBezTo>
                      <a:cubicBezTo>
                        <a:pt x="16" y="21"/>
                        <a:pt x="18" y="23"/>
                        <a:pt x="20" y="25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19" y="22"/>
                        <a:pt x="18" y="19"/>
                        <a:pt x="17" y="16"/>
                      </a:cubicBezTo>
                      <a:cubicBezTo>
                        <a:pt x="16" y="13"/>
                        <a:pt x="15" y="10"/>
                        <a:pt x="12" y="8"/>
                      </a:cubicBezTo>
                      <a:cubicBezTo>
                        <a:pt x="13" y="8"/>
                        <a:pt x="14" y="9"/>
                        <a:pt x="14" y="9"/>
                      </a:cubicBezTo>
                      <a:cubicBezTo>
                        <a:pt x="14" y="7"/>
                        <a:pt x="14" y="6"/>
                        <a:pt x="14" y="5"/>
                      </a:cubicBezTo>
                      <a:cubicBezTo>
                        <a:pt x="15" y="8"/>
                        <a:pt x="16" y="11"/>
                        <a:pt x="19" y="14"/>
                      </a:cubicBezTo>
                      <a:cubicBezTo>
                        <a:pt x="19" y="12"/>
                        <a:pt x="18" y="10"/>
                        <a:pt x="18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11"/>
                        <a:pt x="22" y="13"/>
                        <a:pt x="24" y="16"/>
                      </a:cubicBezTo>
                      <a:cubicBezTo>
                        <a:pt x="22" y="12"/>
                        <a:pt x="21" y="7"/>
                        <a:pt x="16" y="4"/>
                      </a:cubicBezTo>
                      <a:cubicBezTo>
                        <a:pt x="20" y="6"/>
                        <a:pt x="22" y="9"/>
                        <a:pt x="24" y="12"/>
                      </a:cubicBezTo>
                      <a:cubicBezTo>
                        <a:pt x="26" y="16"/>
                        <a:pt x="28" y="18"/>
                        <a:pt x="31" y="21"/>
                      </a:cubicBezTo>
                      <a:cubicBezTo>
                        <a:pt x="28" y="16"/>
                        <a:pt x="28" y="10"/>
                        <a:pt x="23" y="6"/>
                      </a:cubicBezTo>
                      <a:cubicBezTo>
                        <a:pt x="26" y="7"/>
                        <a:pt x="28" y="9"/>
                        <a:pt x="29" y="12"/>
                      </a:cubicBezTo>
                      <a:cubicBezTo>
                        <a:pt x="29" y="14"/>
                        <a:pt x="31" y="15"/>
                        <a:pt x="31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1" y="13"/>
                        <a:pt x="31" y="12"/>
                      </a:cubicBezTo>
                      <a:cubicBezTo>
                        <a:pt x="32" y="13"/>
                        <a:pt x="32" y="14"/>
                        <a:pt x="33" y="15"/>
                      </a:cubicBezTo>
                      <a:cubicBezTo>
                        <a:pt x="33" y="18"/>
                        <a:pt x="35" y="19"/>
                        <a:pt x="37" y="21"/>
                      </a:cubicBezTo>
                      <a:cubicBezTo>
                        <a:pt x="37" y="16"/>
                        <a:pt x="35" y="13"/>
                        <a:pt x="32" y="10"/>
                      </a:cubicBezTo>
                      <a:cubicBezTo>
                        <a:pt x="33" y="11"/>
                        <a:pt x="33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2" y="7"/>
                        <a:pt x="29" y="4"/>
                        <a:pt x="27" y="0"/>
                      </a:cubicBezTo>
                      <a:cubicBezTo>
                        <a:pt x="30" y="3"/>
                        <a:pt x="35" y="5"/>
                        <a:pt x="37" y="9"/>
                      </a:cubicBezTo>
                      <a:cubicBezTo>
                        <a:pt x="37" y="10"/>
                        <a:pt x="38" y="11"/>
                        <a:pt x="39" y="13"/>
                      </a:cubicBezTo>
                      <a:cubicBezTo>
                        <a:pt x="41" y="17"/>
                        <a:pt x="44" y="21"/>
                        <a:pt x="47" y="25"/>
                      </a:cubicBezTo>
                      <a:cubicBezTo>
                        <a:pt x="48" y="27"/>
                        <a:pt x="50" y="30"/>
                        <a:pt x="49" y="33"/>
                      </a:cubicBezTo>
                      <a:cubicBezTo>
                        <a:pt x="47" y="29"/>
                        <a:pt x="45" y="24"/>
                        <a:pt x="42" y="20"/>
                      </a:cubicBezTo>
                      <a:cubicBezTo>
                        <a:pt x="42" y="20"/>
                        <a:pt x="42" y="21"/>
                        <a:pt x="43" y="21"/>
                      </a:cubicBezTo>
                      <a:cubicBezTo>
                        <a:pt x="44" y="27"/>
                        <a:pt x="46" y="32"/>
                        <a:pt x="47" y="37"/>
                      </a:cubicBezTo>
                      <a:cubicBezTo>
                        <a:pt x="48" y="39"/>
                        <a:pt x="46" y="42"/>
                        <a:pt x="45" y="42"/>
                      </a:cubicBezTo>
                      <a:cubicBezTo>
                        <a:pt x="45" y="44"/>
                        <a:pt x="44" y="46"/>
                        <a:pt x="44" y="47"/>
                      </a:cubicBezTo>
                      <a:cubicBezTo>
                        <a:pt x="42" y="49"/>
                        <a:pt x="40" y="51"/>
                        <a:pt x="39" y="54"/>
                      </a:cubicBezTo>
                      <a:cubicBezTo>
                        <a:pt x="38" y="54"/>
                        <a:pt x="38" y="54"/>
                        <a:pt x="38" y="55"/>
                      </a:cubicBezTo>
                      <a:cubicBezTo>
                        <a:pt x="37" y="55"/>
                        <a:pt x="37" y="56"/>
                        <a:pt x="36" y="56"/>
                      </a:cubicBezTo>
                      <a:cubicBezTo>
                        <a:pt x="34" y="56"/>
                        <a:pt x="33" y="56"/>
                        <a:pt x="32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5"/>
                        <a:pt x="32" y="56"/>
                        <a:pt x="32" y="56"/>
                      </a:cubicBezTo>
                      <a:cubicBezTo>
                        <a:pt x="30" y="56"/>
                        <a:pt x="29" y="57"/>
                        <a:pt x="28" y="57"/>
                      </a:cubicBezTo>
                      <a:cubicBezTo>
                        <a:pt x="26" y="57"/>
                        <a:pt x="25" y="57"/>
                        <a:pt x="24" y="55"/>
                      </a:cubicBezTo>
                      <a:cubicBezTo>
                        <a:pt x="24" y="54"/>
                        <a:pt x="23" y="54"/>
                        <a:pt x="22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3" y="54"/>
                        <a:pt x="23" y="55"/>
                      </a:cubicBezTo>
                      <a:cubicBezTo>
                        <a:pt x="18" y="53"/>
                        <a:pt x="18" y="53"/>
                        <a:pt x="15" y="50"/>
                      </a:cubicBezTo>
                      <a:cubicBezTo>
                        <a:pt x="13" y="47"/>
                        <a:pt x="10" y="44"/>
                        <a:pt x="7" y="41"/>
                      </a:cubicBezTo>
                      <a:cubicBezTo>
                        <a:pt x="9" y="45"/>
                        <a:pt x="12" y="47"/>
                        <a:pt x="14" y="50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moveTo>
                        <a:pt x="35" y="20"/>
                      </a:moveTo>
                      <a:cubicBezTo>
                        <a:pt x="38" y="25"/>
                        <a:pt x="37" y="32"/>
                        <a:pt x="42" y="36"/>
                      </a:cubicBezTo>
                      <a:cubicBezTo>
                        <a:pt x="41" y="30"/>
                        <a:pt x="39" y="25"/>
                        <a:pt x="35" y="20"/>
                      </a:cubicBezTo>
                      <a:moveTo>
                        <a:pt x="32" y="5"/>
                      </a:moveTo>
                      <a:cubicBezTo>
                        <a:pt x="35" y="10"/>
                        <a:pt x="37" y="15"/>
                        <a:pt x="40" y="20"/>
                      </a:cubicBezTo>
                      <a:cubicBezTo>
                        <a:pt x="40" y="16"/>
                        <a:pt x="35" y="7"/>
                        <a:pt x="32" y="5"/>
                      </a:cubicBezTo>
                      <a:moveTo>
                        <a:pt x="24" y="21"/>
                      </a:move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18"/>
                        <a:pt x="22" y="15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1" y="16"/>
                        <a:pt x="22" y="18"/>
                        <a:pt x="24" y="21"/>
                      </a:cubicBezTo>
                      <a:moveTo>
                        <a:pt x="14" y="32"/>
                      </a:move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3" y="29"/>
                        <a:pt x="12" y="27"/>
                        <a:pt x="1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1" y="27"/>
                        <a:pt x="12" y="30"/>
                        <a:pt x="14" y="32"/>
                      </a:cubicBezTo>
                      <a:moveTo>
                        <a:pt x="40" y="21"/>
                      </a:move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40" y="24"/>
                        <a:pt x="41" y="26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6"/>
                        <a:pt x="41" y="23"/>
                        <a:pt x="40" y="21"/>
                      </a:cubicBezTo>
                      <a:moveTo>
                        <a:pt x="29" y="21"/>
                      </a:move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9" y="23"/>
                        <a:pt x="30" y="25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4"/>
                        <a:pt x="30" y="23"/>
                        <a:pt x="29" y="21"/>
                      </a:cubicBezTo>
                      <a:moveTo>
                        <a:pt x="19" y="27"/>
                      </a:moveTo>
                      <a:cubicBezTo>
                        <a:pt x="18" y="25"/>
                        <a:pt x="17" y="24"/>
                        <a:pt x="16" y="22"/>
                      </a:cubicBezTo>
                      <a:cubicBezTo>
                        <a:pt x="16" y="25"/>
                        <a:pt x="17" y="26"/>
                        <a:pt x="19" y="2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21" y="897"/>
                  <a:ext cx="13" cy="14"/>
                </a:xfrm>
                <a:custGeom>
                  <a:avLst/>
                  <a:gdLst>
                    <a:gd name="T0" fmla="*/ 12 w 17"/>
                    <a:gd name="T1" fmla="*/ 1 h 18"/>
                    <a:gd name="T2" fmla="*/ 10 w 17"/>
                    <a:gd name="T3" fmla="*/ 1 h 18"/>
                    <a:gd name="T4" fmla="*/ 7 w 17"/>
                    <a:gd name="T5" fmla="*/ 2 h 18"/>
                    <a:gd name="T6" fmla="*/ 6 w 17"/>
                    <a:gd name="T7" fmla="*/ 1 h 18"/>
                    <a:gd name="T8" fmla="*/ 3 w 17"/>
                    <a:gd name="T9" fmla="*/ 4 h 18"/>
                    <a:gd name="T10" fmla="*/ 3 w 17"/>
                    <a:gd name="T11" fmla="*/ 3 h 18"/>
                    <a:gd name="T12" fmla="*/ 2 w 17"/>
                    <a:gd name="T13" fmla="*/ 8 h 18"/>
                    <a:gd name="T14" fmla="*/ 0 w 17"/>
                    <a:gd name="T15" fmla="*/ 12 h 18"/>
                    <a:gd name="T16" fmla="*/ 3 w 17"/>
                    <a:gd name="T17" fmla="*/ 17 h 18"/>
                    <a:gd name="T18" fmla="*/ 6 w 17"/>
                    <a:gd name="T19" fmla="*/ 18 h 18"/>
                    <a:gd name="T20" fmla="*/ 6 w 17"/>
                    <a:gd name="T21" fmla="*/ 17 h 18"/>
                    <a:gd name="T22" fmla="*/ 7 w 17"/>
                    <a:gd name="T23" fmla="*/ 17 h 18"/>
                    <a:gd name="T24" fmla="*/ 9 w 17"/>
                    <a:gd name="T25" fmla="*/ 16 h 18"/>
                    <a:gd name="T26" fmla="*/ 11 w 17"/>
                    <a:gd name="T27" fmla="*/ 15 h 18"/>
                    <a:gd name="T28" fmla="*/ 12 w 17"/>
                    <a:gd name="T29" fmla="*/ 15 h 18"/>
                    <a:gd name="T30" fmla="*/ 13 w 17"/>
                    <a:gd name="T31" fmla="*/ 14 h 18"/>
                    <a:gd name="T32" fmla="*/ 17 w 17"/>
                    <a:gd name="T33" fmla="*/ 9 h 18"/>
                    <a:gd name="T34" fmla="*/ 16 w 17"/>
                    <a:gd name="T35" fmla="*/ 9 h 18"/>
                    <a:gd name="T36" fmla="*/ 15 w 17"/>
                    <a:gd name="T37" fmla="*/ 8 h 18"/>
                    <a:gd name="T38" fmla="*/ 16 w 17"/>
                    <a:gd name="T39" fmla="*/ 6 h 18"/>
                    <a:gd name="T40" fmla="*/ 16 w 17"/>
                    <a:gd name="T41" fmla="*/ 6 h 18"/>
                    <a:gd name="T42" fmla="*/ 14 w 17"/>
                    <a:gd name="T43" fmla="*/ 2 h 18"/>
                    <a:gd name="T44" fmla="*/ 12 w 17"/>
                    <a:gd name="T45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" h="18">
                      <a:moveTo>
                        <a:pt x="12" y="1"/>
                      </a:moveTo>
                      <a:cubicBezTo>
                        <a:pt x="10" y="1"/>
                        <a:pt x="11" y="1"/>
                        <a:pt x="10" y="1"/>
                      </a:cubicBezTo>
                      <a:cubicBezTo>
                        <a:pt x="10" y="0"/>
                        <a:pt x="9" y="2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6" y="3"/>
                        <a:pt x="4" y="3"/>
                        <a:pt x="3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4"/>
                        <a:pt x="2" y="6"/>
                        <a:pt x="2" y="8"/>
                      </a:cubicBezTo>
                      <a:cubicBezTo>
                        <a:pt x="0" y="6"/>
                        <a:pt x="0" y="12"/>
                        <a:pt x="0" y="12"/>
                      </a:cubicBezTo>
                      <a:cubicBezTo>
                        <a:pt x="0" y="14"/>
                        <a:pt x="1" y="16"/>
                        <a:pt x="3" y="17"/>
                      </a:cubicBezTo>
                      <a:cubicBezTo>
                        <a:pt x="4" y="18"/>
                        <a:pt x="5" y="17"/>
                        <a:pt x="6" y="18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7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4"/>
                        <a:pt x="12" y="14"/>
                        <a:pt x="13" y="14"/>
                      </a:cubicBezTo>
                      <a:cubicBezTo>
                        <a:pt x="14" y="12"/>
                        <a:pt x="17" y="9"/>
                        <a:pt x="17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5"/>
                        <a:pt x="14" y="3"/>
                        <a:pt x="14" y="2"/>
                      </a:cubicBezTo>
                      <a:cubicBezTo>
                        <a:pt x="14" y="2"/>
                        <a:pt x="13" y="1"/>
                        <a:pt x="12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4" y="884"/>
                  <a:ext cx="46" cy="50"/>
                </a:xfrm>
                <a:custGeom>
                  <a:avLst/>
                  <a:gdLst>
                    <a:gd name="T0" fmla="*/ 10 w 61"/>
                    <a:gd name="T1" fmla="*/ 65 h 67"/>
                    <a:gd name="T2" fmla="*/ 29 w 61"/>
                    <a:gd name="T3" fmla="*/ 66 h 67"/>
                    <a:gd name="T4" fmla="*/ 49 w 61"/>
                    <a:gd name="T5" fmla="*/ 53 h 67"/>
                    <a:gd name="T6" fmla="*/ 58 w 61"/>
                    <a:gd name="T7" fmla="*/ 38 h 67"/>
                    <a:gd name="T8" fmla="*/ 60 w 61"/>
                    <a:gd name="T9" fmla="*/ 16 h 67"/>
                    <a:gd name="T10" fmla="*/ 52 w 61"/>
                    <a:gd name="T11" fmla="*/ 5 h 67"/>
                    <a:gd name="T12" fmla="*/ 46 w 61"/>
                    <a:gd name="T13" fmla="*/ 2 h 67"/>
                    <a:gd name="T14" fmla="*/ 25 w 61"/>
                    <a:gd name="T15" fmla="*/ 5 h 67"/>
                    <a:gd name="T16" fmla="*/ 11 w 61"/>
                    <a:gd name="T17" fmla="*/ 18 h 67"/>
                    <a:gd name="T18" fmla="*/ 2 w 61"/>
                    <a:gd name="T19" fmla="*/ 50 h 67"/>
                    <a:gd name="T20" fmla="*/ 4 w 61"/>
                    <a:gd name="T21" fmla="*/ 56 h 67"/>
                    <a:gd name="T22" fmla="*/ 8 w 61"/>
                    <a:gd name="T23" fmla="*/ 63 h 67"/>
                    <a:gd name="T24" fmla="*/ 10 w 61"/>
                    <a:gd name="T25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" h="67">
                      <a:moveTo>
                        <a:pt x="10" y="65"/>
                      </a:moveTo>
                      <a:cubicBezTo>
                        <a:pt x="16" y="66"/>
                        <a:pt x="22" y="67"/>
                        <a:pt x="29" y="66"/>
                      </a:cubicBezTo>
                      <a:cubicBezTo>
                        <a:pt x="37" y="64"/>
                        <a:pt x="44" y="60"/>
                        <a:pt x="49" y="53"/>
                      </a:cubicBezTo>
                      <a:cubicBezTo>
                        <a:pt x="52" y="48"/>
                        <a:pt x="56" y="43"/>
                        <a:pt x="58" y="38"/>
                      </a:cubicBezTo>
                      <a:cubicBezTo>
                        <a:pt x="61" y="31"/>
                        <a:pt x="61" y="23"/>
                        <a:pt x="60" y="16"/>
                      </a:cubicBezTo>
                      <a:cubicBezTo>
                        <a:pt x="59" y="11"/>
                        <a:pt x="57" y="7"/>
                        <a:pt x="52" y="5"/>
                      </a:cubicBezTo>
                      <a:cubicBezTo>
                        <a:pt x="50" y="3"/>
                        <a:pt x="47" y="2"/>
                        <a:pt x="46" y="2"/>
                      </a:cubicBezTo>
                      <a:cubicBezTo>
                        <a:pt x="38" y="0"/>
                        <a:pt x="31" y="1"/>
                        <a:pt x="25" y="5"/>
                      </a:cubicBezTo>
                      <a:cubicBezTo>
                        <a:pt x="20" y="9"/>
                        <a:pt x="15" y="13"/>
                        <a:pt x="11" y="18"/>
                      </a:cubicBezTo>
                      <a:cubicBezTo>
                        <a:pt x="4" y="27"/>
                        <a:pt x="0" y="38"/>
                        <a:pt x="2" y="50"/>
                      </a:cubicBezTo>
                      <a:cubicBezTo>
                        <a:pt x="2" y="52"/>
                        <a:pt x="3" y="54"/>
                        <a:pt x="4" y="56"/>
                      </a:cubicBezTo>
                      <a:cubicBezTo>
                        <a:pt x="5" y="58"/>
                        <a:pt x="7" y="60"/>
                        <a:pt x="8" y="63"/>
                      </a:cubicBezTo>
                      <a:cubicBezTo>
                        <a:pt x="8" y="64"/>
                        <a:pt x="8" y="65"/>
                        <a:pt x="10" y="6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86" y="890"/>
                  <a:ext cx="39" cy="42"/>
                </a:xfrm>
                <a:custGeom>
                  <a:avLst/>
                  <a:gdLst>
                    <a:gd name="T0" fmla="*/ 2 w 52"/>
                    <a:gd name="T1" fmla="*/ 23 h 57"/>
                    <a:gd name="T2" fmla="*/ 17 w 52"/>
                    <a:gd name="T3" fmla="*/ 7 h 57"/>
                    <a:gd name="T4" fmla="*/ 3 w 52"/>
                    <a:gd name="T5" fmla="*/ 36 h 57"/>
                    <a:gd name="T6" fmla="*/ 7 w 52"/>
                    <a:gd name="T7" fmla="*/ 29 h 57"/>
                    <a:gd name="T8" fmla="*/ 14 w 52"/>
                    <a:gd name="T9" fmla="*/ 17 h 57"/>
                    <a:gd name="T10" fmla="*/ 23 w 52"/>
                    <a:gd name="T11" fmla="*/ 3 h 57"/>
                    <a:gd name="T12" fmla="*/ 27 w 52"/>
                    <a:gd name="T13" fmla="*/ 0 h 57"/>
                    <a:gd name="T14" fmla="*/ 17 w 52"/>
                    <a:gd name="T15" fmla="*/ 14 h 57"/>
                    <a:gd name="T16" fmla="*/ 23 w 52"/>
                    <a:gd name="T17" fmla="*/ 10 h 57"/>
                    <a:gd name="T18" fmla="*/ 30 w 52"/>
                    <a:gd name="T19" fmla="*/ 3 h 57"/>
                    <a:gd name="T20" fmla="*/ 27 w 52"/>
                    <a:gd name="T21" fmla="*/ 8 h 57"/>
                    <a:gd name="T22" fmla="*/ 28 w 52"/>
                    <a:gd name="T23" fmla="*/ 11 h 57"/>
                    <a:gd name="T24" fmla="*/ 34 w 52"/>
                    <a:gd name="T25" fmla="*/ 8 h 57"/>
                    <a:gd name="T26" fmla="*/ 26 w 52"/>
                    <a:gd name="T27" fmla="*/ 24 h 57"/>
                    <a:gd name="T28" fmla="*/ 32 w 52"/>
                    <a:gd name="T29" fmla="*/ 17 h 57"/>
                    <a:gd name="T30" fmla="*/ 38 w 52"/>
                    <a:gd name="T31" fmla="*/ 11 h 57"/>
                    <a:gd name="T32" fmla="*/ 35 w 52"/>
                    <a:gd name="T33" fmla="*/ 18 h 57"/>
                    <a:gd name="T34" fmla="*/ 41 w 52"/>
                    <a:gd name="T35" fmla="*/ 14 h 57"/>
                    <a:gd name="T36" fmla="*/ 43 w 52"/>
                    <a:gd name="T37" fmla="*/ 10 h 57"/>
                    <a:gd name="T38" fmla="*/ 35 w 52"/>
                    <a:gd name="T39" fmla="*/ 32 h 57"/>
                    <a:gd name="T40" fmla="*/ 42 w 52"/>
                    <a:gd name="T41" fmla="*/ 26 h 57"/>
                    <a:gd name="T42" fmla="*/ 40 w 52"/>
                    <a:gd name="T43" fmla="*/ 31 h 57"/>
                    <a:gd name="T44" fmla="*/ 42 w 52"/>
                    <a:gd name="T45" fmla="*/ 31 h 57"/>
                    <a:gd name="T46" fmla="*/ 45 w 52"/>
                    <a:gd name="T47" fmla="*/ 28 h 57"/>
                    <a:gd name="T48" fmla="*/ 46 w 52"/>
                    <a:gd name="T49" fmla="*/ 30 h 57"/>
                    <a:gd name="T50" fmla="*/ 49 w 52"/>
                    <a:gd name="T51" fmla="*/ 31 h 57"/>
                    <a:gd name="T52" fmla="*/ 40 w 52"/>
                    <a:gd name="T53" fmla="*/ 48 h 57"/>
                    <a:gd name="T54" fmla="*/ 42 w 52"/>
                    <a:gd name="T55" fmla="*/ 41 h 57"/>
                    <a:gd name="T56" fmla="*/ 29 w 52"/>
                    <a:gd name="T57" fmla="*/ 55 h 57"/>
                    <a:gd name="T58" fmla="*/ 18 w 52"/>
                    <a:gd name="T59" fmla="*/ 57 h 57"/>
                    <a:gd name="T60" fmla="*/ 8 w 52"/>
                    <a:gd name="T61" fmla="*/ 55 h 57"/>
                    <a:gd name="T62" fmla="*/ 6 w 52"/>
                    <a:gd name="T63" fmla="*/ 50 h 57"/>
                    <a:gd name="T64" fmla="*/ 5 w 52"/>
                    <a:gd name="T65" fmla="*/ 49 h 57"/>
                    <a:gd name="T66" fmla="*/ 1 w 52"/>
                    <a:gd name="T67" fmla="*/ 48 h 57"/>
                    <a:gd name="T68" fmla="*/ 2 w 52"/>
                    <a:gd name="T69" fmla="*/ 41 h 57"/>
                    <a:gd name="T70" fmla="*/ 1 w 52"/>
                    <a:gd name="T71" fmla="*/ 43 h 57"/>
                    <a:gd name="T72" fmla="*/ 5 w 52"/>
                    <a:gd name="T73" fmla="*/ 21 h 57"/>
                    <a:gd name="T74" fmla="*/ 0 w 52"/>
                    <a:gd name="T75" fmla="*/ 32 h 57"/>
                    <a:gd name="T76" fmla="*/ 27 w 52"/>
                    <a:gd name="T77" fmla="*/ 49 h 57"/>
                    <a:gd name="T78" fmla="*/ 50 w 52"/>
                    <a:gd name="T79" fmla="*/ 25 h 57"/>
                    <a:gd name="T80" fmla="*/ 50 w 52"/>
                    <a:gd name="T81" fmla="*/ 25 h 57"/>
                    <a:gd name="T82" fmla="*/ 33 w 52"/>
                    <a:gd name="T83" fmla="*/ 26 h 57"/>
                    <a:gd name="T84" fmla="*/ 37 w 52"/>
                    <a:gd name="T85" fmla="*/ 18 h 57"/>
                    <a:gd name="T86" fmla="*/ 17 w 52"/>
                    <a:gd name="T87" fmla="*/ 22 h 57"/>
                    <a:gd name="T88" fmla="*/ 21 w 52"/>
                    <a:gd name="T89" fmla="*/ 15 h 57"/>
                    <a:gd name="T90" fmla="*/ 17 w 52"/>
                    <a:gd name="T91" fmla="*/ 22 h 57"/>
                    <a:gd name="T92" fmla="*/ 39 w 52"/>
                    <a:gd name="T93" fmla="*/ 39 h 57"/>
                    <a:gd name="T94" fmla="*/ 34 w 52"/>
                    <a:gd name="T95" fmla="*/ 46 h 57"/>
                    <a:gd name="T96" fmla="*/ 34 w 52"/>
                    <a:gd name="T97" fmla="*/ 30 h 57"/>
                    <a:gd name="T98" fmla="*/ 30 w 52"/>
                    <a:gd name="T99" fmla="*/ 35 h 57"/>
                    <a:gd name="T100" fmla="*/ 34 w 52"/>
                    <a:gd name="T101" fmla="*/ 30 h 57"/>
                    <a:gd name="T102" fmla="*/ 27 w 52"/>
                    <a:gd name="T103" fmla="*/ 19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2" h="57">
                      <a:moveTo>
                        <a:pt x="0" y="32"/>
                      </a:moveTo>
                      <a:cubicBezTo>
                        <a:pt x="0" y="29"/>
                        <a:pt x="1" y="26"/>
                        <a:pt x="2" y="23"/>
                      </a:cubicBezTo>
                      <a:cubicBezTo>
                        <a:pt x="5" y="18"/>
                        <a:pt x="9" y="13"/>
                        <a:pt x="14" y="10"/>
                      </a:cubicBezTo>
                      <a:cubicBezTo>
                        <a:pt x="15" y="9"/>
                        <a:pt x="16" y="8"/>
                        <a:pt x="17" y="7"/>
                      </a:cubicBezTo>
                      <a:cubicBezTo>
                        <a:pt x="14" y="11"/>
                        <a:pt x="10" y="15"/>
                        <a:pt x="8" y="20"/>
                      </a:cubicBezTo>
                      <a:cubicBezTo>
                        <a:pt x="6" y="25"/>
                        <a:pt x="4" y="30"/>
                        <a:pt x="3" y="36"/>
                      </a:cubicBezTo>
                      <a:cubicBezTo>
                        <a:pt x="6" y="30"/>
                        <a:pt x="7" y="24"/>
                        <a:pt x="10" y="18"/>
                      </a:cubicBezTo>
                      <a:cubicBezTo>
                        <a:pt x="9" y="22"/>
                        <a:pt x="8" y="25"/>
                        <a:pt x="7" y="29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10" y="25"/>
                        <a:pt x="12" y="21"/>
                        <a:pt x="14" y="17"/>
                      </a:cubicBezTo>
                      <a:cubicBezTo>
                        <a:pt x="16" y="12"/>
                        <a:pt x="18" y="9"/>
                        <a:pt x="21" y="5"/>
                      </a:cubicBezTo>
                      <a:cubicBezTo>
                        <a:pt x="22" y="4"/>
                        <a:pt x="22" y="4"/>
                        <a:pt x="23" y="3"/>
                      </a:cubicBezTo>
                      <a:cubicBezTo>
                        <a:pt x="23" y="3"/>
                        <a:pt x="24" y="2"/>
                        <a:pt x="25" y="2"/>
                      </a:cubicBezTo>
                      <a:cubicBezTo>
                        <a:pt x="25" y="1"/>
                        <a:pt x="26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3" y="4"/>
                        <a:pt x="19" y="8"/>
                        <a:pt x="17" y="14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20" y="12"/>
                        <a:pt x="21" y="11"/>
                        <a:pt x="23" y="10"/>
                      </a:cubicBezTo>
                      <a:cubicBezTo>
                        <a:pt x="23" y="9"/>
                        <a:pt x="24" y="9"/>
                        <a:pt x="25" y="8"/>
                      </a:cubicBezTo>
                      <a:cubicBezTo>
                        <a:pt x="27" y="7"/>
                        <a:pt x="28" y="5"/>
                        <a:pt x="30" y="3"/>
                      </a:cubicBezTo>
                      <a:cubicBezTo>
                        <a:pt x="31" y="3"/>
                        <a:pt x="31" y="2"/>
                        <a:pt x="32" y="2"/>
                      </a:cubicBezTo>
                      <a:cubicBezTo>
                        <a:pt x="30" y="4"/>
                        <a:pt x="28" y="6"/>
                        <a:pt x="27" y="8"/>
                      </a:cubicBezTo>
                      <a:cubicBezTo>
                        <a:pt x="25" y="10"/>
                        <a:pt x="23" y="12"/>
                        <a:pt x="23" y="15"/>
                      </a:cubicBezTo>
                      <a:cubicBezTo>
                        <a:pt x="27" y="12"/>
                        <a:pt x="27" y="12"/>
                        <a:pt x="28" y="11"/>
                      </a:cubicBezTo>
                      <a:cubicBezTo>
                        <a:pt x="24" y="16"/>
                        <a:pt x="24" y="16"/>
                        <a:pt x="24" y="18"/>
                      </a:cubicBezTo>
                      <a:cubicBezTo>
                        <a:pt x="27" y="14"/>
                        <a:pt x="30" y="10"/>
                        <a:pt x="34" y="8"/>
                      </a:cubicBezTo>
                      <a:cubicBezTo>
                        <a:pt x="32" y="10"/>
                        <a:pt x="30" y="13"/>
                        <a:pt x="29" y="16"/>
                      </a:cubicBezTo>
                      <a:cubicBezTo>
                        <a:pt x="28" y="18"/>
                        <a:pt x="27" y="21"/>
                        <a:pt x="26" y="24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8" y="22"/>
                        <a:pt x="30" y="19"/>
                        <a:pt x="32" y="17"/>
                      </a:cubicBezTo>
                      <a:cubicBezTo>
                        <a:pt x="35" y="14"/>
                        <a:pt x="37" y="12"/>
                        <a:pt x="38" y="8"/>
                      </a:cubicBezTo>
                      <a:cubicBezTo>
                        <a:pt x="38" y="10"/>
                        <a:pt x="38" y="10"/>
                        <a:pt x="38" y="11"/>
                      </a:cubicBezTo>
                      <a:cubicBezTo>
                        <a:pt x="39" y="10"/>
                        <a:pt x="40" y="9"/>
                        <a:pt x="41" y="9"/>
                      </a:cubicBezTo>
                      <a:cubicBezTo>
                        <a:pt x="38" y="11"/>
                        <a:pt x="37" y="14"/>
                        <a:pt x="35" y="18"/>
                      </a:cubicBezTo>
                      <a:cubicBezTo>
                        <a:pt x="37" y="16"/>
                        <a:pt x="39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38" y="16"/>
                        <a:pt x="38" y="20"/>
                        <a:pt x="37" y="23"/>
                      </a:cubicBezTo>
                      <a:cubicBezTo>
                        <a:pt x="39" y="19"/>
                        <a:pt x="43" y="15"/>
                        <a:pt x="43" y="10"/>
                      </a:cubicBezTo>
                      <a:cubicBezTo>
                        <a:pt x="43" y="14"/>
                        <a:pt x="41" y="18"/>
                        <a:pt x="39" y="21"/>
                      </a:cubicBezTo>
                      <a:cubicBezTo>
                        <a:pt x="38" y="25"/>
                        <a:pt x="36" y="29"/>
                        <a:pt x="35" y="32"/>
                      </a:cubicBezTo>
                      <a:cubicBezTo>
                        <a:pt x="38" y="27"/>
                        <a:pt x="44" y="24"/>
                        <a:pt x="44" y="17"/>
                      </a:cubicBezTo>
                      <a:cubicBezTo>
                        <a:pt x="45" y="20"/>
                        <a:pt x="44" y="23"/>
                        <a:pt x="42" y="26"/>
                      </a:cubicBezTo>
                      <a:cubicBezTo>
                        <a:pt x="41" y="27"/>
                        <a:pt x="40" y="29"/>
                        <a:pt x="39" y="30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41" y="30"/>
                        <a:pt x="42" y="28"/>
                        <a:pt x="44" y="27"/>
                      </a:cubicBezTo>
                      <a:cubicBezTo>
                        <a:pt x="43" y="29"/>
                        <a:pt x="43" y="30"/>
                        <a:pt x="42" y="31"/>
                      </a:cubicBezTo>
                      <a:cubicBezTo>
                        <a:pt x="40" y="32"/>
                        <a:pt x="39" y="35"/>
                        <a:pt x="39" y="38"/>
                      </a:cubicBezTo>
                      <a:cubicBezTo>
                        <a:pt x="42" y="35"/>
                        <a:pt x="45" y="32"/>
                        <a:pt x="45" y="28"/>
                      </a:cubicBezTo>
                      <a:cubicBezTo>
                        <a:pt x="46" y="28"/>
                        <a:pt x="46" y="29"/>
                        <a:pt x="46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ubicBezTo>
                        <a:pt x="48" y="26"/>
                        <a:pt x="50" y="22"/>
                        <a:pt x="52" y="18"/>
                      </a:cubicBezTo>
                      <a:cubicBezTo>
                        <a:pt x="51" y="22"/>
                        <a:pt x="52" y="27"/>
                        <a:pt x="49" y="31"/>
                      </a:cubicBezTo>
                      <a:cubicBezTo>
                        <a:pt x="48" y="32"/>
                        <a:pt x="48" y="33"/>
                        <a:pt x="47" y="35"/>
                      </a:cubicBezTo>
                      <a:cubicBezTo>
                        <a:pt x="45" y="39"/>
                        <a:pt x="43" y="44"/>
                        <a:pt x="40" y="48"/>
                      </a:cubicBezTo>
                      <a:cubicBezTo>
                        <a:pt x="39" y="51"/>
                        <a:pt x="37" y="54"/>
                        <a:pt x="33" y="55"/>
                      </a:cubicBezTo>
                      <a:cubicBezTo>
                        <a:pt x="37" y="50"/>
                        <a:pt x="40" y="46"/>
                        <a:pt x="42" y="41"/>
                      </a:cubicBezTo>
                      <a:cubicBezTo>
                        <a:pt x="42" y="42"/>
                        <a:pt x="42" y="42"/>
                        <a:pt x="41" y="43"/>
                      </a:cubicBezTo>
                      <a:cubicBezTo>
                        <a:pt x="37" y="47"/>
                        <a:pt x="33" y="51"/>
                        <a:pt x="29" y="55"/>
                      </a:cubicBezTo>
                      <a:cubicBezTo>
                        <a:pt x="27" y="57"/>
                        <a:pt x="24" y="57"/>
                        <a:pt x="24" y="56"/>
                      </a:cubicBezTo>
                      <a:cubicBezTo>
                        <a:pt x="22" y="56"/>
                        <a:pt x="20" y="57"/>
                        <a:pt x="18" y="57"/>
                      </a:cubicBezTo>
                      <a:cubicBezTo>
                        <a:pt x="15" y="57"/>
                        <a:pt x="13" y="56"/>
                        <a:pt x="10" y="56"/>
                      </a:cubicBezTo>
                      <a:cubicBezTo>
                        <a:pt x="9" y="56"/>
                        <a:pt x="9" y="56"/>
                        <a:pt x="8" y="55"/>
                      </a:cubicBezTo>
                      <a:cubicBezTo>
                        <a:pt x="8" y="55"/>
                        <a:pt x="7" y="55"/>
                        <a:pt x="7" y="55"/>
                      </a:cubicBezTo>
                      <a:cubicBezTo>
                        <a:pt x="5" y="53"/>
                        <a:pt x="4" y="52"/>
                        <a:pt x="6" y="50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5" y="50"/>
                        <a:pt x="5" y="50"/>
                        <a:pt x="4" y="51"/>
                      </a:cubicBezTo>
                      <a:cubicBezTo>
                        <a:pt x="3" y="50"/>
                        <a:pt x="2" y="49"/>
                        <a:pt x="1" y="48"/>
                      </a:cubicBezTo>
                      <a:cubicBezTo>
                        <a:pt x="1" y="46"/>
                        <a:pt x="0" y="45"/>
                        <a:pt x="1" y="44"/>
                      </a:cubicBezTo>
                      <a:cubicBezTo>
                        <a:pt x="2" y="43"/>
                        <a:pt x="2" y="42"/>
                        <a:pt x="2" y="41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0" y="37"/>
                        <a:pt x="0" y="37"/>
                        <a:pt x="1" y="33"/>
                      </a:cubicBezTo>
                      <a:cubicBezTo>
                        <a:pt x="3" y="29"/>
                        <a:pt x="4" y="25"/>
                        <a:pt x="5" y="21"/>
                      </a:cubicBezTo>
                      <a:cubicBezTo>
                        <a:pt x="2" y="24"/>
                        <a:pt x="2" y="28"/>
                        <a:pt x="0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moveTo>
                        <a:pt x="38" y="36"/>
                      </a:moveTo>
                      <a:cubicBezTo>
                        <a:pt x="35" y="40"/>
                        <a:pt x="29" y="43"/>
                        <a:pt x="27" y="49"/>
                      </a:cubicBezTo>
                      <a:cubicBezTo>
                        <a:pt x="32" y="46"/>
                        <a:pt x="36" y="41"/>
                        <a:pt x="38" y="36"/>
                      </a:cubicBezTo>
                      <a:moveTo>
                        <a:pt x="50" y="25"/>
                      </a:moveTo>
                      <a:cubicBezTo>
                        <a:pt x="47" y="30"/>
                        <a:pt x="44" y="35"/>
                        <a:pt x="41" y="40"/>
                      </a:cubicBezTo>
                      <a:cubicBezTo>
                        <a:pt x="44" y="38"/>
                        <a:pt x="50" y="28"/>
                        <a:pt x="50" y="25"/>
                      </a:cubicBezTo>
                      <a:moveTo>
                        <a:pt x="32" y="25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4" y="23"/>
                        <a:pt x="36" y="21"/>
                        <a:pt x="38" y="19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5" y="21"/>
                        <a:pt x="33" y="23"/>
                        <a:pt x="32" y="25"/>
                      </a:cubicBezTo>
                      <a:moveTo>
                        <a:pt x="17" y="22"/>
                      </a:move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9" y="20"/>
                        <a:pt x="20" y="18"/>
                        <a:pt x="21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19" y="17"/>
                        <a:pt x="18" y="20"/>
                        <a:pt x="17" y="22"/>
                      </a:cubicBezTo>
                      <a:moveTo>
                        <a:pt x="40" y="40"/>
                      </a:move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8" y="42"/>
                        <a:pt x="36" y="44"/>
                        <a:pt x="34" y="46"/>
                      </a:cubicBezTo>
                      <a:cubicBezTo>
                        <a:pt x="34" y="46"/>
                        <a:pt x="34" y="46"/>
                        <a:pt x="34" y="46"/>
                      </a:cubicBezTo>
                      <a:cubicBezTo>
                        <a:pt x="36" y="44"/>
                        <a:pt x="38" y="42"/>
                        <a:pt x="40" y="40"/>
                      </a:cubicBezTo>
                      <a:moveTo>
                        <a:pt x="34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2" y="31"/>
                        <a:pt x="31" y="33"/>
                        <a:pt x="3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2" y="33"/>
                        <a:pt x="33" y="32"/>
                        <a:pt x="34" y="30"/>
                      </a:cubicBezTo>
                      <a:moveTo>
                        <a:pt x="24" y="25"/>
                      </a:moveTo>
                      <a:cubicBezTo>
                        <a:pt x="25" y="22"/>
                        <a:pt x="26" y="21"/>
                        <a:pt x="27" y="19"/>
                      </a:cubicBezTo>
                      <a:cubicBezTo>
                        <a:pt x="24" y="20"/>
                        <a:pt x="23" y="22"/>
                        <a:pt x="24" y="2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9" y="885"/>
                  <a:ext cx="16" cy="12"/>
                </a:xfrm>
                <a:custGeom>
                  <a:avLst/>
                  <a:gdLst>
                    <a:gd name="T0" fmla="*/ 19 w 20"/>
                    <a:gd name="T1" fmla="*/ 8 h 16"/>
                    <a:gd name="T2" fmla="*/ 19 w 20"/>
                    <a:gd name="T3" fmla="*/ 6 h 16"/>
                    <a:gd name="T4" fmla="*/ 17 w 20"/>
                    <a:gd name="T5" fmla="*/ 4 h 16"/>
                    <a:gd name="T6" fmla="*/ 17 w 20"/>
                    <a:gd name="T7" fmla="*/ 3 h 16"/>
                    <a:gd name="T8" fmla="*/ 12 w 20"/>
                    <a:gd name="T9" fmla="*/ 2 h 16"/>
                    <a:gd name="T10" fmla="*/ 13 w 20"/>
                    <a:gd name="T11" fmla="*/ 1 h 16"/>
                    <a:gd name="T12" fmla="*/ 9 w 20"/>
                    <a:gd name="T13" fmla="*/ 2 h 16"/>
                    <a:gd name="T14" fmla="*/ 4 w 20"/>
                    <a:gd name="T15" fmla="*/ 2 h 16"/>
                    <a:gd name="T16" fmla="*/ 1 w 20"/>
                    <a:gd name="T17" fmla="*/ 8 h 16"/>
                    <a:gd name="T18" fmla="*/ 2 w 20"/>
                    <a:gd name="T19" fmla="*/ 11 h 16"/>
                    <a:gd name="T20" fmla="*/ 2 w 20"/>
                    <a:gd name="T21" fmla="*/ 10 h 16"/>
                    <a:gd name="T22" fmla="*/ 3 w 20"/>
                    <a:gd name="T23" fmla="*/ 12 h 16"/>
                    <a:gd name="T24" fmla="*/ 5 w 20"/>
                    <a:gd name="T25" fmla="*/ 13 h 16"/>
                    <a:gd name="T26" fmla="*/ 7 w 20"/>
                    <a:gd name="T27" fmla="*/ 14 h 16"/>
                    <a:gd name="T28" fmla="*/ 7 w 20"/>
                    <a:gd name="T29" fmla="*/ 15 h 16"/>
                    <a:gd name="T30" fmla="*/ 9 w 20"/>
                    <a:gd name="T31" fmla="*/ 15 h 16"/>
                    <a:gd name="T32" fmla="*/ 15 w 20"/>
                    <a:gd name="T33" fmla="*/ 16 h 16"/>
                    <a:gd name="T34" fmla="*/ 15 w 20"/>
                    <a:gd name="T35" fmla="*/ 15 h 16"/>
                    <a:gd name="T36" fmla="*/ 16 w 20"/>
                    <a:gd name="T37" fmla="*/ 14 h 16"/>
                    <a:gd name="T38" fmla="*/ 18 w 20"/>
                    <a:gd name="T39" fmla="*/ 14 h 16"/>
                    <a:gd name="T40" fmla="*/ 17 w 20"/>
                    <a:gd name="T41" fmla="*/ 13 h 16"/>
                    <a:gd name="T42" fmla="*/ 20 w 20"/>
                    <a:gd name="T43" fmla="*/ 9 h 16"/>
                    <a:gd name="T44" fmla="*/ 19 w 20"/>
                    <a:gd name="T45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16">
                      <a:moveTo>
                        <a:pt x="19" y="8"/>
                      </a:moveTo>
                      <a:cubicBezTo>
                        <a:pt x="19" y="6"/>
                        <a:pt x="20" y="7"/>
                        <a:pt x="19" y="6"/>
                      </a:cubicBezTo>
                      <a:cubicBezTo>
                        <a:pt x="19" y="5"/>
                        <a:pt x="18" y="6"/>
                        <a:pt x="17" y="4"/>
                      </a:cubicBezTo>
                      <a:cubicBezTo>
                        <a:pt x="17" y="4"/>
                        <a:pt x="17" y="3"/>
                        <a:pt x="17" y="3"/>
                      </a:cubicBezTo>
                      <a:cubicBezTo>
                        <a:pt x="15" y="3"/>
                        <a:pt x="14" y="1"/>
                        <a:pt x="12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2" y="1"/>
                        <a:pt x="10" y="1"/>
                        <a:pt x="9" y="2"/>
                      </a:cubicBezTo>
                      <a:cubicBezTo>
                        <a:pt x="9" y="0"/>
                        <a:pt x="4" y="3"/>
                        <a:pt x="4" y="2"/>
                      </a:cubicBezTo>
                      <a:cubicBezTo>
                        <a:pt x="2" y="3"/>
                        <a:pt x="0" y="6"/>
                        <a:pt x="1" y="8"/>
                      </a:cubicBezTo>
                      <a:cubicBezTo>
                        <a:pt x="0" y="9"/>
                        <a:pt x="1" y="9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3" y="12"/>
                        <a:pt x="4" y="12"/>
                        <a:pt x="5" y="13"/>
                      </a:cubicBezTo>
                      <a:cubicBezTo>
                        <a:pt x="5" y="14"/>
                        <a:pt x="6" y="15"/>
                        <a:pt x="7" y="14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5"/>
                        <a:pt x="8" y="15"/>
                        <a:pt x="9" y="15"/>
                      </a:cubicBezTo>
                      <a:cubicBezTo>
                        <a:pt x="11" y="15"/>
                        <a:pt x="15" y="16"/>
                        <a:pt x="15" y="16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5" y="15"/>
                        <a:pt x="15" y="15"/>
                        <a:pt x="16" y="14"/>
                      </a:cubicBezTo>
                      <a:cubicBezTo>
                        <a:pt x="16" y="13"/>
                        <a:pt x="17" y="14"/>
                        <a:pt x="18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2"/>
                        <a:pt x="19" y="10"/>
                        <a:pt x="20" y="9"/>
                      </a:cubicBezTo>
                      <a:cubicBezTo>
                        <a:pt x="20" y="9"/>
                        <a:pt x="20" y="9"/>
                        <a:pt x="19" y="8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2" y="86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70" y="813"/>
                  <a:ext cx="49" cy="55"/>
                </a:xfrm>
                <a:custGeom>
                  <a:avLst/>
                  <a:gdLst>
                    <a:gd name="T0" fmla="*/ 58 w 64"/>
                    <a:gd name="T1" fmla="*/ 55 h 74"/>
                    <a:gd name="T2" fmla="*/ 62 w 64"/>
                    <a:gd name="T3" fmla="*/ 17 h 74"/>
                    <a:gd name="T4" fmla="*/ 52 w 64"/>
                    <a:gd name="T5" fmla="*/ 2 h 74"/>
                    <a:gd name="T6" fmla="*/ 45 w 64"/>
                    <a:gd name="T7" fmla="*/ 0 h 74"/>
                    <a:gd name="T8" fmla="*/ 16 w 64"/>
                    <a:gd name="T9" fmla="*/ 11 h 74"/>
                    <a:gd name="T10" fmla="*/ 15 w 64"/>
                    <a:gd name="T11" fmla="*/ 11 h 74"/>
                    <a:gd name="T12" fmla="*/ 3 w 64"/>
                    <a:gd name="T13" fmla="*/ 28 h 74"/>
                    <a:gd name="T14" fmla="*/ 2 w 64"/>
                    <a:gd name="T15" fmla="*/ 41 h 74"/>
                    <a:gd name="T16" fmla="*/ 6 w 64"/>
                    <a:gd name="T17" fmla="*/ 53 h 74"/>
                    <a:gd name="T18" fmla="*/ 9 w 64"/>
                    <a:gd name="T19" fmla="*/ 57 h 74"/>
                    <a:gd name="T20" fmla="*/ 11 w 64"/>
                    <a:gd name="T21" fmla="*/ 68 h 74"/>
                    <a:gd name="T22" fmla="*/ 13 w 64"/>
                    <a:gd name="T23" fmla="*/ 74 h 74"/>
                    <a:gd name="T24" fmla="*/ 16 w 64"/>
                    <a:gd name="T25" fmla="*/ 72 h 74"/>
                    <a:gd name="T26" fmla="*/ 23 w 64"/>
                    <a:gd name="T27" fmla="*/ 69 h 74"/>
                    <a:gd name="T28" fmla="*/ 39 w 64"/>
                    <a:gd name="T29" fmla="*/ 68 h 74"/>
                    <a:gd name="T30" fmla="*/ 49 w 64"/>
                    <a:gd name="T31" fmla="*/ 65 h 74"/>
                    <a:gd name="T32" fmla="*/ 58 w 64"/>
                    <a:gd name="T33" fmla="*/ 55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74">
                      <a:moveTo>
                        <a:pt x="58" y="55"/>
                      </a:moveTo>
                      <a:cubicBezTo>
                        <a:pt x="62" y="42"/>
                        <a:pt x="64" y="30"/>
                        <a:pt x="62" y="17"/>
                      </a:cubicBezTo>
                      <a:cubicBezTo>
                        <a:pt x="61" y="11"/>
                        <a:pt x="58" y="5"/>
                        <a:pt x="52" y="2"/>
                      </a:cubicBezTo>
                      <a:cubicBezTo>
                        <a:pt x="50" y="1"/>
                        <a:pt x="47" y="0"/>
                        <a:pt x="45" y="0"/>
                      </a:cubicBezTo>
                      <a:cubicBezTo>
                        <a:pt x="34" y="0"/>
                        <a:pt x="25" y="5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0" y="16"/>
                        <a:pt x="6" y="21"/>
                        <a:pt x="3" y="28"/>
                      </a:cubicBezTo>
                      <a:cubicBezTo>
                        <a:pt x="1" y="32"/>
                        <a:pt x="0" y="37"/>
                        <a:pt x="2" y="41"/>
                      </a:cubicBezTo>
                      <a:cubicBezTo>
                        <a:pt x="3" y="46"/>
                        <a:pt x="5" y="49"/>
                        <a:pt x="6" y="53"/>
                      </a:cubicBezTo>
                      <a:cubicBezTo>
                        <a:pt x="7" y="55"/>
                        <a:pt x="8" y="56"/>
                        <a:pt x="9" y="57"/>
                      </a:cubicBezTo>
                      <a:cubicBezTo>
                        <a:pt x="11" y="60"/>
                        <a:pt x="12" y="64"/>
                        <a:pt x="11" y="68"/>
                      </a:cubicBezTo>
                      <a:cubicBezTo>
                        <a:pt x="11" y="71"/>
                        <a:pt x="11" y="73"/>
                        <a:pt x="13" y="74"/>
                      </a:cubicBezTo>
                      <a:cubicBezTo>
                        <a:pt x="14" y="74"/>
                        <a:pt x="15" y="73"/>
                        <a:pt x="16" y="72"/>
                      </a:cubicBezTo>
                      <a:cubicBezTo>
                        <a:pt x="18" y="70"/>
                        <a:pt x="20" y="69"/>
                        <a:pt x="23" y="69"/>
                      </a:cubicBezTo>
                      <a:cubicBezTo>
                        <a:pt x="28" y="69"/>
                        <a:pt x="34" y="68"/>
                        <a:pt x="39" y="68"/>
                      </a:cubicBezTo>
                      <a:cubicBezTo>
                        <a:pt x="42" y="67"/>
                        <a:pt x="46" y="66"/>
                        <a:pt x="49" y="65"/>
                      </a:cubicBezTo>
                      <a:cubicBezTo>
                        <a:pt x="53" y="64"/>
                        <a:pt x="56" y="60"/>
                        <a:pt x="58" y="5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382" y="86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2" y="86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71" y="818"/>
                  <a:ext cx="45" cy="50"/>
                </a:xfrm>
                <a:custGeom>
                  <a:avLst/>
                  <a:gdLst>
                    <a:gd name="T0" fmla="*/ 49 w 60"/>
                    <a:gd name="T1" fmla="*/ 30 h 67"/>
                    <a:gd name="T2" fmla="*/ 52 w 60"/>
                    <a:gd name="T3" fmla="*/ 29 h 67"/>
                    <a:gd name="T4" fmla="*/ 44 w 60"/>
                    <a:gd name="T5" fmla="*/ 43 h 67"/>
                    <a:gd name="T6" fmla="*/ 50 w 60"/>
                    <a:gd name="T7" fmla="*/ 39 h 67"/>
                    <a:gd name="T8" fmla="*/ 54 w 60"/>
                    <a:gd name="T9" fmla="*/ 38 h 67"/>
                    <a:gd name="T10" fmla="*/ 52 w 60"/>
                    <a:gd name="T11" fmla="*/ 45 h 67"/>
                    <a:gd name="T12" fmla="*/ 56 w 60"/>
                    <a:gd name="T13" fmla="*/ 42 h 67"/>
                    <a:gd name="T14" fmla="*/ 42 w 60"/>
                    <a:gd name="T15" fmla="*/ 59 h 67"/>
                    <a:gd name="T16" fmla="*/ 31 w 60"/>
                    <a:gd name="T17" fmla="*/ 61 h 67"/>
                    <a:gd name="T18" fmla="*/ 16 w 60"/>
                    <a:gd name="T19" fmla="*/ 64 h 67"/>
                    <a:gd name="T20" fmla="*/ 13 w 60"/>
                    <a:gd name="T21" fmla="*/ 60 h 67"/>
                    <a:gd name="T22" fmla="*/ 12 w 60"/>
                    <a:gd name="T23" fmla="*/ 52 h 67"/>
                    <a:gd name="T24" fmla="*/ 9 w 60"/>
                    <a:gd name="T25" fmla="*/ 45 h 67"/>
                    <a:gd name="T26" fmla="*/ 3 w 60"/>
                    <a:gd name="T27" fmla="*/ 30 h 67"/>
                    <a:gd name="T28" fmla="*/ 5 w 60"/>
                    <a:gd name="T29" fmla="*/ 23 h 67"/>
                    <a:gd name="T30" fmla="*/ 7 w 60"/>
                    <a:gd name="T31" fmla="*/ 17 h 67"/>
                    <a:gd name="T32" fmla="*/ 18 w 60"/>
                    <a:gd name="T33" fmla="*/ 3 h 67"/>
                    <a:gd name="T34" fmla="*/ 15 w 60"/>
                    <a:gd name="T35" fmla="*/ 9 h 67"/>
                    <a:gd name="T36" fmla="*/ 9 w 60"/>
                    <a:gd name="T37" fmla="*/ 25 h 67"/>
                    <a:gd name="T38" fmla="*/ 18 w 60"/>
                    <a:gd name="T39" fmla="*/ 15 h 67"/>
                    <a:gd name="T40" fmla="*/ 20 w 60"/>
                    <a:gd name="T41" fmla="*/ 15 h 67"/>
                    <a:gd name="T42" fmla="*/ 16 w 60"/>
                    <a:gd name="T43" fmla="*/ 30 h 67"/>
                    <a:gd name="T44" fmla="*/ 22 w 60"/>
                    <a:gd name="T45" fmla="*/ 27 h 67"/>
                    <a:gd name="T46" fmla="*/ 35 w 60"/>
                    <a:gd name="T47" fmla="*/ 12 h 67"/>
                    <a:gd name="T48" fmla="*/ 30 w 60"/>
                    <a:gd name="T49" fmla="*/ 23 h 67"/>
                    <a:gd name="T50" fmla="*/ 30 w 60"/>
                    <a:gd name="T51" fmla="*/ 32 h 67"/>
                    <a:gd name="T52" fmla="*/ 50 w 60"/>
                    <a:gd name="T53" fmla="*/ 18 h 67"/>
                    <a:gd name="T54" fmla="*/ 41 w 60"/>
                    <a:gd name="T55" fmla="*/ 37 h 67"/>
                    <a:gd name="T56" fmla="*/ 45 w 60"/>
                    <a:gd name="T57" fmla="*/ 37 h 67"/>
                    <a:gd name="T58" fmla="*/ 52 w 60"/>
                    <a:gd name="T59" fmla="*/ 39 h 67"/>
                    <a:gd name="T60" fmla="*/ 38 w 60"/>
                    <a:gd name="T61" fmla="*/ 55 h 67"/>
                    <a:gd name="T62" fmla="*/ 23 w 60"/>
                    <a:gd name="T63" fmla="*/ 32 h 67"/>
                    <a:gd name="T64" fmla="*/ 32 w 60"/>
                    <a:gd name="T65" fmla="*/ 15 h 67"/>
                    <a:gd name="T66" fmla="*/ 37 w 60"/>
                    <a:gd name="T67" fmla="*/ 39 h 67"/>
                    <a:gd name="T68" fmla="*/ 32 w 60"/>
                    <a:gd name="T69" fmla="*/ 47 h 67"/>
                    <a:gd name="T70" fmla="*/ 32 w 60"/>
                    <a:gd name="T71" fmla="*/ 47 h 67"/>
                    <a:gd name="T72" fmla="*/ 16 w 60"/>
                    <a:gd name="T73" fmla="*/ 22 h 67"/>
                    <a:gd name="T74" fmla="*/ 38 w 60"/>
                    <a:gd name="T75" fmla="*/ 28 h 67"/>
                    <a:gd name="T76" fmla="*/ 28 w 60"/>
                    <a:gd name="T77" fmla="*/ 45 h 67"/>
                    <a:gd name="T78" fmla="*/ 16 w 60"/>
                    <a:gd name="T79" fmla="*/ 21 h 67"/>
                    <a:gd name="T80" fmla="*/ 47 w 60"/>
                    <a:gd name="T81" fmla="*/ 49 h 67"/>
                    <a:gd name="T82" fmla="*/ 41 w 60"/>
                    <a:gd name="T83" fmla="*/ 55 h 67"/>
                    <a:gd name="T84" fmla="*/ 33 w 60"/>
                    <a:gd name="T85" fmla="*/ 54 h 67"/>
                    <a:gd name="T86" fmla="*/ 17 w 60"/>
                    <a:gd name="T87" fmla="*/ 38 h 67"/>
                    <a:gd name="T88" fmla="*/ 9 w 60"/>
                    <a:gd name="T89" fmla="*/ 32 h 67"/>
                    <a:gd name="T90" fmla="*/ 9 w 60"/>
                    <a:gd name="T91" fmla="*/ 32 h 67"/>
                    <a:gd name="T92" fmla="*/ 6 w 60"/>
                    <a:gd name="T93" fmla="*/ 29 h 67"/>
                    <a:gd name="T94" fmla="*/ 11 w 60"/>
                    <a:gd name="T95" fmla="*/ 38 h 67"/>
                    <a:gd name="T96" fmla="*/ 21 w 60"/>
                    <a:gd name="T97" fmla="*/ 42 h 67"/>
                    <a:gd name="T98" fmla="*/ 25 w 60"/>
                    <a:gd name="T99" fmla="*/ 52 h 67"/>
                    <a:gd name="T100" fmla="*/ 25 w 60"/>
                    <a:gd name="T101" fmla="*/ 52 h 67"/>
                    <a:gd name="T102" fmla="*/ 29 w 60"/>
                    <a:gd name="T103" fmla="*/ 29 h 67"/>
                    <a:gd name="T104" fmla="*/ 8 w 60"/>
                    <a:gd name="T105" fmla="*/ 4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0" h="67">
                      <a:moveTo>
                        <a:pt x="45" y="37"/>
                      </a:moveTo>
                      <a:cubicBezTo>
                        <a:pt x="46" y="37"/>
                        <a:pt x="46" y="37"/>
                        <a:pt x="46" y="37"/>
                      </a:cubicBezTo>
                      <a:cubicBezTo>
                        <a:pt x="47" y="35"/>
                        <a:pt x="48" y="33"/>
                        <a:pt x="49" y="30"/>
                      </a:cubicBezTo>
                      <a:cubicBezTo>
                        <a:pt x="49" y="32"/>
                        <a:pt x="49" y="33"/>
                        <a:pt x="49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50" y="32"/>
                        <a:pt x="51" y="31"/>
                        <a:pt x="52" y="29"/>
                      </a:cubicBezTo>
                      <a:cubicBezTo>
                        <a:pt x="52" y="30"/>
                        <a:pt x="52" y="30"/>
                        <a:pt x="52" y="30"/>
                      </a:cubicBezTo>
                      <a:cubicBezTo>
                        <a:pt x="51" y="32"/>
                        <a:pt x="50" y="35"/>
                        <a:pt x="48" y="37"/>
                      </a:cubicBezTo>
                      <a:cubicBezTo>
                        <a:pt x="45" y="39"/>
                        <a:pt x="44" y="41"/>
                        <a:pt x="44" y="43"/>
                      </a:cubicBezTo>
                      <a:cubicBezTo>
                        <a:pt x="49" y="38"/>
                        <a:pt x="52" y="34"/>
                        <a:pt x="55" y="28"/>
                      </a:cubicBezTo>
                      <a:cubicBezTo>
                        <a:pt x="54" y="32"/>
                        <a:pt x="52" y="35"/>
                        <a:pt x="50" y="38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53" y="35"/>
                        <a:pt x="57" y="31"/>
                        <a:pt x="60" y="27"/>
                      </a:cubicBezTo>
                      <a:cubicBezTo>
                        <a:pt x="59" y="29"/>
                        <a:pt x="58" y="30"/>
                        <a:pt x="58" y="32"/>
                      </a:cubicBezTo>
                      <a:cubicBezTo>
                        <a:pt x="57" y="34"/>
                        <a:pt x="56" y="36"/>
                        <a:pt x="54" y="38"/>
                      </a:cubicBezTo>
                      <a:cubicBezTo>
                        <a:pt x="54" y="39"/>
                        <a:pt x="53" y="41"/>
                        <a:pt x="52" y="43"/>
                      </a:cubicBezTo>
                      <a:cubicBezTo>
                        <a:pt x="52" y="43"/>
                        <a:pt x="51" y="44"/>
                        <a:pt x="51" y="45"/>
                      </a:cubicBezTo>
                      <a:cubicBezTo>
                        <a:pt x="52" y="45"/>
                        <a:pt x="52" y="45"/>
                        <a:pt x="52" y="45"/>
                      </a:cubicBezTo>
                      <a:cubicBezTo>
                        <a:pt x="54" y="43"/>
                        <a:pt x="56" y="40"/>
                        <a:pt x="58" y="38"/>
                      </a:cubicBezTo>
                      <a:cubicBezTo>
                        <a:pt x="58" y="38"/>
                        <a:pt x="58" y="38"/>
                        <a:pt x="58" y="38"/>
                      </a:cubicBezTo>
                      <a:cubicBezTo>
                        <a:pt x="57" y="40"/>
                        <a:pt x="57" y="41"/>
                        <a:pt x="56" y="42"/>
                      </a:cubicBezTo>
                      <a:cubicBezTo>
                        <a:pt x="55" y="44"/>
                        <a:pt x="54" y="47"/>
                        <a:pt x="53" y="49"/>
                      </a:cubicBezTo>
                      <a:cubicBezTo>
                        <a:pt x="52" y="50"/>
                        <a:pt x="51" y="52"/>
                        <a:pt x="50" y="52"/>
                      </a:cubicBezTo>
                      <a:cubicBezTo>
                        <a:pt x="48" y="56"/>
                        <a:pt x="47" y="58"/>
                        <a:pt x="42" y="59"/>
                      </a:cubicBezTo>
                      <a:cubicBezTo>
                        <a:pt x="41" y="59"/>
                        <a:pt x="41" y="59"/>
                        <a:pt x="41" y="59"/>
                      </a:cubicBezTo>
                      <a:cubicBezTo>
                        <a:pt x="39" y="61"/>
                        <a:pt x="35" y="60"/>
                        <a:pt x="32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cubicBezTo>
                        <a:pt x="29" y="60"/>
                        <a:pt x="27" y="60"/>
                        <a:pt x="25" y="60"/>
                      </a:cubicBezTo>
                      <a:cubicBezTo>
                        <a:pt x="23" y="60"/>
                        <a:pt x="21" y="61"/>
                        <a:pt x="20" y="62"/>
                      </a:cubicBezTo>
                      <a:cubicBezTo>
                        <a:pt x="19" y="62"/>
                        <a:pt x="17" y="63"/>
                        <a:pt x="16" y="64"/>
                      </a:cubicBezTo>
                      <a:cubicBezTo>
                        <a:pt x="15" y="66"/>
                        <a:pt x="12" y="66"/>
                        <a:pt x="10" y="67"/>
                      </a:cubicBezTo>
                      <a:cubicBezTo>
                        <a:pt x="10" y="66"/>
                        <a:pt x="10" y="64"/>
                        <a:pt x="11" y="63"/>
                      </a:cubicBezTo>
                      <a:cubicBezTo>
                        <a:pt x="11" y="62"/>
                        <a:pt x="12" y="61"/>
                        <a:pt x="13" y="60"/>
                      </a:cubicBezTo>
                      <a:cubicBezTo>
                        <a:pt x="13" y="59"/>
                        <a:pt x="13" y="59"/>
                        <a:pt x="13" y="58"/>
                      </a:cubicBezTo>
                      <a:cubicBezTo>
                        <a:pt x="12" y="59"/>
                        <a:pt x="11" y="59"/>
                        <a:pt x="10" y="59"/>
                      </a:cubicBezTo>
                      <a:cubicBezTo>
                        <a:pt x="9" y="56"/>
                        <a:pt x="10" y="54"/>
                        <a:pt x="12" y="52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11" y="52"/>
                        <a:pt x="10" y="53"/>
                        <a:pt x="9" y="53"/>
                      </a:cubicBezTo>
                      <a:cubicBezTo>
                        <a:pt x="6" y="51"/>
                        <a:pt x="9" y="48"/>
                        <a:pt x="9" y="45"/>
                      </a:cubicBezTo>
                      <a:cubicBezTo>
                        <a:pt x="6" y="47"/>
                        <a:pt x="6" y="45"/>
                        <a:pt x="5" y="43"/>
                      </a:cubicBezTo>
                      <a:cubicBezTo>
                        <a:pt x="5" y="43"/>
                        <a:pt x="5" y="42"/>
                        <a:pt x="4" y="42"/>
                      </a:cubicBezTo>
                      <a:cubicBezTo>
                        <a:pt x="1" y="38"/>
                        <a:pt x="2" y="34"/>
                        <a:pt x="3" y="30"/>
                      </a:cubicBezTo>
                      <a:cubicBezTo>
                        <a:pt x="3" y="30"/>
                        <a:pt x="4" y="29"/>
                        <a:pt x="4" y="29"/>
                      </a:cubicBezTo>
                      <a:cubicBezTo>
                        <a:pt x="4" y="27"/>
                        <a:pt x="5" y="26"/>
                        <a:pt x="5" y="24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6"/>
                        <a:pt x="2" y="30"/>
                        <a:pt x="0" y="33"/>
                      </a:cubicBezTo>
                      <a:cubicBezTo>
                        <a:pt x="0" y="31"/>
                        <a:pt x="1" y="27"/>
                        <a:pt x="2" y="26"/>
                      </a:cubicBezTo>
                      <a:cubicBezTo>
                        <a:pt x="4" y="23"/>
                        <a:pt x="4" y="20"/>
                        <a:pt x="7" y="17"/>
                      </a:cubicBezTo>
                      <a:cubicBezTo>
                        <a:pt x="8" y="16"/>
                        <a:pt x="8" y="14"/>
                        <a:pt x="9" y="13"/>
                      </a:cubicBezTo>
                      <a:cubicBezTo>
                        <a:pt x="10" y="11"/>
                        <a:pt x="12" y="10"/>
                        <a:pt x="13" y="7"/>
                      </a:cubicBezTo>
                      <a:cubicBezTo>
                        <a:pt x="15" y="5"/>
                        <a:pt x="17" y="5"/>
                        <a:pt x="18" y="3"/>
                      </a:cubicBezTo>
                      <a:cubicBezTo>
                        <a:pt x="19" y="2"/>
                        <a:pt x="20" y="1"/>
                        <a:pt x="21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9" y="4"/>
                        <a:pt x="17" y="6"/>
                        <a:pt x="15" y="9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10"/>
                        <a:pt x="16" y="9"/>
                        <a:pt x="18" y="9"/>
                      </a:cubicBezTo>
                      <a:cubicBezTo>
                        <a:pt x="13" y="13"/>
                        <a:pt x="10" y="18"/>
                        <a:pt x="9" y="25"/>
                      </a:cubicBezTo>
                      <a:cubicBezTo>
                        <a:pt x="11" y="23"/>
                        <a:pt x="12" y="21"/>
                        <a:pt x="13" y="20"/>
                      </a:cubicBezTo>
                      <a:cubicBezTo>
                        <a:pt x="14" y="19"/>
                        <a:pt x="16" y="17"/>
                        <a:pt x="17" y="16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3"/>
                        <a:pt x="21" y="10"/>
                        <a:pt x="22" y="8"/>
                      </a:cubicBezTo>
                      <a:cubicBezTo>
                        <a:pt x="24" y="6"/>
                        <a:pt x="25" y="3"/>
                        <a:pt x="28" y="3"/>
                      </a:cubicBezTo>
                      <a:cubicBezTo>
                        <a:pt x="25" y="6"/>
                        <a:pt x="20" y="13"/>
                        <a:pt x="20" y="15"/>
                      </a:cubicBezTo>
                      <a:cubicBezTo>
                        <a:pt x="22" y="13"/>
                        <a:pt x="24" y="11"/>
                        <a:pt x="27" y="9"/>
                      </a:cubicBezTo>
                      <a:cubicBezTo>
                        <a:pt x="24" y="12"/>
                        <a:pt x="22" y="16"/>
                        <a:pt x="19" y="19"/>
                      </a:cubicBezTo>
                      <a:cubicBezTo>
                        <a:pt x="17" y="22"/>
                        <a:pt x="15" y="28"/>
                        <a:pt x="16" y="30"/>
                      </a:cubicBezTo>
                      <a:cubicBezTo>
                        <a:pt x="19" y="25"/>
                        <a:pt x="22" y="20"/>
                        <a:pt x="27" y="17"/>
                      </a:cubicBezTo>
                      <a:cubicBezTo>
                        <a:pt x="23" y="21"/>
                        <a:pt x="20" y="25"/>
                        <a:pt x="18" y="30"/>
                      </a:cubicBezTo>
                      <a:cubicBezTo>
                        <a:pt x="20" y="29"/>
                        <a:pt x="21" y="28"/>
                        <a:pt x="22" y="27"/>
                      </a:cubicBezTo>
                      <a:cubicBezTo>
                        <a:pt x="24" y="25"/>
                        <a:pt x="25" y="22"/>
                        <a:pt x="27" y="20"/>
                      </a:cubicBezTo>
                      <a:cubicBezTo>
                        <a:pt x="28" y="17"/>
                        <a:pt x="30" y="15"/>
                        <a:pt x="33" y="14"/>
                      </a:cubicBezTo>
                      <a:cubicBezTo>
                        <a:pt x="34" y="14"/>
                        <a:pt x="34" y="13"/>
                        <a:pt x="35" y="12"/>
                      </a:cubicBezTo>
                      <a:cubicBezTo>
                        <a:pt x="36" y="12"/>
                        <a:pt x="37" y="11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5" y="13"/>
                        <a:pt x="31" y="20"/>
                        <a:pt x="30" y="23"/>
                      </a:cubicBezTo>
                      <a:cubicBezTo>
                        <a:pt x="33" y="21"/>
                        <a:pt x="36" y="19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6" y="22"/>
                        <a:pt x="32" y="26"/>
                        <a:pt x="30" y="32"/>
                      </a:cubicBezTo>
                      <a:cubicBezTo>
                        <a:pt x="36" y="27"/>
                        <a:pt x="40" y="22"/>
                        <a:pt x="44" y="15"/>
                      </a:cubicBezTo>
                      <a:cubicBezTo>
                        <a:pt x="43" y="21"/>
                        <a:pt x="39" y="25"/>
                        <a:pt x="40" y="31"/>
                      </a:cubicBezTo>
                      <a:cubicBezTo>
                        <a:pt x="44" y="27"/>
                        <a:pt x="47" y="23"/>
                        <a:pt x="50" y="18"/>
                      </a:cubicBezTo>
                      <a:cubicBezTo>
                        <a:pt x="49" y="21"/>
                        <a:pt x="48" y="24"/>
                        <a:pt x="47" y="27"/>
                      </a:cubicBezTo>
                      <a:cubicBezTo>
                        <a:pt x="47" y="29"/>
                        <a:pt x="46" y="30"/>
                        <a:pt x="45" y="32"/>
                      </a:cubicBezTo>
                      <a:cubicBezTo>
                        <a:pt x="43" y="34"/>
                        <a:pt x="42" y="35"/>
                        <a:pt x="41" y="37"/>
                      </a:cubicBezTo>
                      <a:cubicBezTo>
                        <a:pt x="40" y="38"/>
                        <a:pt x="39" y="39"/>
                        <a:pt x="39" y="40"/>
                      </a:cubicBezTo>
                      <a:cubicBezTo>
                        <a:pt x="42" y="39"/>
                        <a:pt x="44" y="36"/>
                        <a:pt x="46" y="33"/>
                      </a:cubicBezTo>
                      <a:cubicBezTo>
                        <a:pt x="46" y="34"/>
                        <a:pt x="45" y="35"/>
                        <a:pt x="45" y="37"/>
                      </a:cubicBezTo>
                      <a:moveTo>
                        <a:pt x="47" y="48"/>
                      </a:moveTo>
                      <a:cubicBezTo>
                        <a:pt x="50" y="45"/>
                        <a:pt x="52" y="42"/>
                        <a:pt x="53" y="37"/>
                      </a:cubicBezTo>
                      <a:cubicBezTo>
                        <a:pt x="53" y="38"/>
                        <a:pt x="52" y="38"/>
                        <a:pt x="52" y="39"/>
                      </a:cubicBezTo>
                      <a:cubicBezTo>
                        <a:pt x="51" y="43"/>
                        <a:pt x="48" y="45"/>
                        <a:pt x="45" y="47"/>
                      </a:cubicBezTo>
                      <a:cubicBezTo>
                        <a:pt x="42" y="49"/>
                        <a:pt x="39" y="51"/>
                        <a:pt x="38" y="54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41" y="53"/>
                        <a:pt x="44" y="50"/>
                        <a:pt x="47" y="48"/>
                      </a:cubicBezTo>
                      <a:moveTo>
                        <a:pt x="22" y="31"/>
                      </a:move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4" y="31"/>
                        <a:pt x="25" y="30"/>
                        <a:pt x="26" y="29"/>
                      </a:cubicBezTo>
                      <a:cubicBezTo>
                        <a:pt x="28" y="24"/>
                        <a:pt x="29" y="20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28" y="20"/>
                        <a:pt x="24" y="25"/>
                        <a:pt x="22" y="31"/>
                      </a:cubicBezTo>
                      <a:moveTo>
                        <a:pt x="37" y="39"/>
                      </a:moveTo>
                      <a:cubicBezTo>
                        <a:pt x="41" y="35"/>
                        <a:pt x="45" y="31"/>
                        <a:pt x="47" y="25"/>
                      </a:cubicBezTo>
                      <a:cubicBezTo>
                        <a:pt x="44" y="30"/>
                        <a:pt x="39" y="33"/>
                        <a:pt x="37" y="39"/>
                      </a:cubicBezTo>
                      <a:moveTo>
                        <a:pt x="32" y="47"/>
                      </a:moveTo>
                      <a:cubicBezTo>
                        <a:pt x="32" y="48"/>
                        <a:pt x="31" y="49"/>
                        <a:pt x="31" y="50"/>
                      </a:cubicBezTo>
                      <a:cubicBezTo>
                        <a:pt x="35" y="48"/>
                        <a:pt x="39" y="46"/>
                        <a:pt x="42" y="41"/>
                      </a:cubicBezTo>
                      <a:cubicBezTo>
                        <a:pt x="39" y="43"/>
                        <a:pt x="36" y="45"/>
                        <a:pt x="32" y="47"/>
                      </a:cubicBezTo>
                      <a:moveTo>
                        <a:pt x="16" y="22"/>
                      </a:moveTo>
                      <a:cubicBezTo>
                        <a:pt x="12" y="24"/>
                        <a:pt x="10" y="29"/>
                        <a:pt x="12" y="32"/>
                      </a:cubicBezTo>
                      <a:cubicBezTo>
                        <a:pt x="14" y="29"/>
                        <a:pt x="14" y="26"/>
                        <a:pt x="16" y="22"/>
                      </a:cubicBezTo>
                      <a:moveTo>
                        <a:pt x="30" y="38"/>
                      </a:moveTo>
                      <a:cubicBezTo>
                        <a:pt x="34" y="36"/>
                        <a:pt x="37" y="33"/>
                        <a:pt x="39" y="29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6" y="31"/>
                        <a:pt x="33" y="34"/>
                        <a:pt x="30" y="38"/>
                      </a:cubicBezTo>
                      <a:moveTo>
                        <a:pt x="35" y="38"/>
                      </a:moveTo>
                      <a:cubicBezTo>
                        <a:pt x="32" y="39"/>
                        <a:pt x="28" y="42"/>
                        <a:pt x="28" y="45"/>
                      </a:cubicBezTo>
                      <a:cubicBezTo>
                        <a:pt x="31" y="44"/>
                        <a:pt x="33" y="41"/>
                        <a:pt x="35" y="38"/>
                      </a:cubicBezTo>
                      <a:moveTo>
                        <a:pt x="11" y="24"/>
                      </a:moveTo>
                      <a:cubicBezTo>
                        <a:pt x="13" y="23"/>
                        <a:pt x="14" y="22"/>
                        <a:pt x="16" y="21"/>
                      </a:cubicBezTo>
                      <a:cubicBezTo>
                        <a:pt x="17" y="19"/>
                        <a:pt x="17" y="17"/>
                        <a:pt x="18" y="16"/>
                      </a:cubicBezTo>
                      <a:cubicBezTo>
                        <a:pt x="15" y="18"/>
                        <a:pt x="13" y="21"/>
                        <a:pt x="11" y="24"/>
                      </a:cubicBezTo>
                      <a:moveTo>
                        <a:pt x="47" y="49"/>
                      </a:move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45" y="51"/>
                        <a:pt x="42" y="52"/>
                        <a:pt x="40" y="54"/>
                      </a:cubicBez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43" y="54"/>
                        <a:pt x="47" y="51"/>
                        <a:pt x="47" y="49"/>
                      </a:cubicBezTo>
                      <a:moveTo>
                        <a:pt x="39" y="49"/>
                      </a:moveTo>
                      <a:cubicBezTo>
                        <a:pt x="37" y="50"/>
                        <a:pt x="35" y="51"/>
                        <a:pt x="33" y="54"/>
                      </a:cubicBezTo>
                      <a:cubicBezTo>
                        <a:pt x="36" y="53"/>
                        <a:pt x="37" y="51"/>
                        <a:pt x="39" y="49"/>
                      </a:cubicBezTo>
                      <a:moveTo>
                        <a:pt x="16" y="37"/>
                      </a:moveTo>
                      <a:cubicBezTo>
                        <a:pt x="16" y="38"/>
                        <a:pt x="17" y="38"/>
                        <a:pt x="17" y="38"/>
                      </a:cubicBezTo>
                      <a:cubicBezTo>
                        <a:pt x="18" y="38"/>
                        <a:pt x="19" y="37"/>
                        <a:pt x="19" y="35"/>
                      </a:cubicBezTo>
                      <a:cubicBezTo>
                        <a:pt x="17" y="35"/>
                        <a:pt x="16" y="35"/>
                        <a:pt x="16" y="37"/>
                      </a:cubicBezTo>
                      <a:moveTo>
                        <a:pt x="9" y="32"/>
                      </a:move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3"/>
                        <a:pt x="7" y="35"/>
                        <a:pt x="7" y="37"/>
                      </a:cubicBezTo>
                      <a:cubicBezTo>
                        <a:pt x="10" y="36"/>
                        <a:pt x="8" y="34"/>
                        <a:pt x="9" y="32"/>
                      </a:cubicBezTo>
                      <a:moveTo>
                        <a:pt x="9" y="22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5"/>
                        <a:pt x="7" y="27"/>
                        <a:pt x="6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7"/>
                        <a:pt x="8" y="25"/>
                        <a:pt x="9" y="22"/>
                      </a:cubicBezTo>
                      <a:moveTo>
                        <a:pt x="11" y="38"/>
                      </a:moveTo>
                      <a:cubicBezTo>
                        <a:pt x="13" y="38"/>
                        <a:pt x="13" y="37"/>
                        <a:pt x="12" y="34"/>
                      </a:cubicBezTo>
                      <a:cubicBezTo>
                        <a:pt x="11" y="35"/>
                        <a:pt x="11" y="35"/>
                        <a:pt x="11" y="38"/>
                      </a:cubicBezTo>
                      <a:moveTo>
                        <a:pt x="21" y="42"/>
                      </a:moveTo>
                      <a:cubicBezTo>
                        <a:pt x="24" y="42"/>
                        <a:pt x="24" y="42"/>
                        <a:pt x="23" y="39"/>
                      </a:cubicBezTo>
                      <a:cubicBezTo>
                        <a:pt x="23" y="40"/>
                        <a:pt x="22" y="41"/>
                        <a:pt x="21" y="42"/>
                      </a:cubicBezTo>
                      <a:moveTo>
                        <a:pt x="25" y="52"/>
                      </a:move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3" y="52"/>
                        <a:pt x="22" y="53"/>
                        <a:pt x="23" y="55"/>
                      </a:cubicBezTo>
                      <a:cubicBezTo>
                        <a:pt x="24" y="54"/>
                        <a:pt x="24" y="53"/>
                        <a:pt x="25" y="52"/>
                      </a:cubicBezTo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8" y="32"/>
                        <a:pt x="28" y="30"/>
                        <a:pt x="29" y="29"/>
                      </a:cubicBezTo>
                      <a:cubicBezTo>
                        <a:pt x="27" y="30"/>
                        <a:pt x="27" y="31"/>
                        <a:pt x="27" y="33"/>
                      </a:cubicBezTo>
                      <a:moveTo>
                        <a:pt x="10" y="37"/>
                      </a:moveTo>
                      <a:cubicBezTo>
                        <a:pt x="9" y="38"/>
                        <a:pt x="9" y="39"/>
                        <a:pt x="8" y="40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10" y="40"/>
                        <a:pt x="11" y="39"/>
                        <a:pt x="10" y="3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93" y="813"/>
                  <a:ext cx="16" cy="13"/>
                </a:xfrm>
                <a:custGeom>
                  <a:avLst/>
                  <a:gdLst>
                    <a:gd name="T0" fmla="*/ 21 w 22"/>
                    <a:gd name="T1" fmla="*/ 7 h 18"/>
                    <a:gd name="T2" fmla="*/ 20 w 22"/>
                    <a:gd name="T3" fmla="*/ 6 h 18"/>
                    <a:gd name="T4" fmla="*/ 18 w 22"/>
                    <a:gd name="T5" fmla="*/ 4 h 18"/>
                    <a:gd name="T6" fmla="*/ 18 w 22"/>
                    <a:gd name="T7" fmla="*/ 2 h 18"/>
                    <a:gd name="T8" fmla="*/ 13 w 22"/>
                    <a:gd name="T9" fmla="*/ 2 h 18"/>
                    <a:gd name="T10" fmla="*/ 14 w 22"/>
                    <a:gd name="T11" fmla="*/ 1 h 18"/>
                    <a:gd name="T12" fmla="*/ 9 w 22"/>
                    <a:gd name="T13" fmla="*/ 3 h 18"/>
                    <a:gd name="T14" fmla="*/ 3 w 22"/>
                    <a:gd name="T15" fmla="*/ 4 h 18"/>
                    <a:gd name="T16" fmla="*/ 1 w 22"/>
                    <a:gd name="T17" fmla="*/ 11 h 18"/>
                    <a:gd name="T18" fmla="*/ 2 w 22"/>
                    <a:gd name="T19" fmla="*/ 14 h 18"/>
                    <a:gd name="T20" fmla="*/ 2 w 22"/>
                    <a:gd name="T21" fmla="*/ 14 h 18"/>
                    <a:gd name="T22" fmla="*/ 3 w 22"/>
                    <a:gd name="T23" fmla="*/ 15 h 18"/>
                    <a:gd name="T24" fmla="*/ 5 w 22"/>
                    <a:gd name="T25" fmla="*/ 16 h 18"/>
                    <a:gd name="T26" fmla="*/ 8 w 22"/>
                    <a:gd name="T27" fmla="*/ 17 h 18"/>
                    <a:gd name="T28" fmla="*/ 8 w 22"/>
                    <a:gd name="T29" fmla="*/ 18 h 18"/>
                    <a:gd name="T30" fmla="*/ 9 w 22"/>
                    <a:gd name="T31" fmla="*/ 18 h 18"/>
                    <a:gd name="T32" fmla="*/ 16 w 22"/>
                    <a:gd name="T33" fmla="*/ 18 h 18"/>
                    <a:gd name="T34" fmla="*/ 16 w 22"/>
                    <a:gd name="T35" fmla="*/ 17 h 18"/>
                    <a:gd name="T36" fmla="*/ 17 w 22"/>
                    <a:gd name="T37" fmla="*/ 16 h 18"/>
                    <a:gd name="T38" fmla="*/ 19 w 22"/>
                    <a:gd name="T39" fmla="*/ 15 h 18"/>
                    <a:gd name="T40" fmla="*/ 18 w 22"/>
                    <a:gd name="T41" fmla="*/ 15 h 18"/>
                    <a:gd name="T42" fmla="*/ 22 w 22"/>
                    <a:gd name="T43" fmla="*/ 10 h 18"/>
                    <a:gd name="T44" fmla="*/ 21 w 22"/>
                    <a:gd name="T45" fmla="*/ 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8">
                      <a:moveTo>
                        <a:pt x="21" y="7"/>
                      </a:moveTo>
                      <a:cubicBezTo>
                        <a:pt x="20" y="6"/>
                        <a:pt x="21" y="7"/>
                        <a:pt x="20" y="6"/>
                      </a:cubicBezTo>
                      <a:cubicBezTo>
                        <a:pt x="21" y="5"/>
                        <a:pt x="19" y="6"/>
                        <a:pt x="18" y="4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6" y="3"/>
                        <a:pt x="15" y="1"/>
                        <a:pt x="13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2" y="1"/>
                        <a:pt x="10" y="2"/>
                        <a:pt x="9" y="3"/>
                      </a:cubicBezTo>
                      <a:cubicBezTo>
                        <a:pt x="9" y="0"/>
                        <a:pt x="4" y="4"/>
                        <a:pt x="3" y="4"/>
                      </a:cubicBezTo>
                      <a:cubicBezTo>
                        <a:pt x="2" y="6"/>
                        <a:pt x="0" y="9"/>
                        <a:pt x="1" y="11"/>
                      </a:cubicBezTo>
                      <a:cubicBezTo>
                        <a:pt x="0" y="13"/>
                        <a:pt x="1" y="1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3" y="14"/>
                        <a:pt x="3" y="15"/>
                      </a:cubicBezTo>
                      <a:cubicBezTo>
                        <a:pt x="4" y="15"/>
                        <a:pt x="5" y="15"/>
                        <a:pt x="5" y="16"/>
                      </a:cubicBezTo>
                      <a:cubicBezTo>
                        <a:pt x="5" y="17"/>
                        <a:pt x="7" y="18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12" y="18"/>
                        <a:pt x="16" y="18"/>
                        <a:pt x="16" y="18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7" y="16"/>
                      </a:cubicBezTo>
                      <a:cubicBezTo>
                        <a:pt x="17" y="15"/>
                        <a:pt x="18" y="15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3"/>
                        <a:pt x="21" y="11"/>
                        <a:pt x="22" y="10"/>
                      </a:cubicBezTo>
                      <a:cubicBezTo>
                        <a:pt x="22" y="10"/>
                        <a:pt x="21" y="9"/>
                        <a:pt x="21" y="7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33" y="1091"/>
                  <a:ext cx="154" cy="57"/>
                </a:xfrm>
                <a:custGeom>
                  <a:avLst/>
                  <a:gdLst>
                    <a:gd name="T0" fmla="*/ 8 w 204"/>
                    <a:gd name="T1" fmla="*/ 15 h 76"/>
                    <a:gd name="T2" fmla="*/ 53 w 204"/>
                    <a:gd name="T3" fmla="*/ 27 h 76"/>
                    <a:gd name="T4" fmla="*/ 71 w 204"/>
                    <a:gd name="T5" fmla="*/ 36 h 76"/>
                    <a:gd name="T6" fmla="*/ 87 w 204"/>
                    <a:gd name="T7" fmla="*/ 47 h 76"/>
                    <a:gd name="T8" fmla="*/ 113 w 204"/>
                    <a:gd name="T9" fmla="*/ 71 h 76"/>
                    <a:gd name="T10" fmla="*/ 114 w 204"/>
                    <a:gd name="T11" fmla="*/ 73 h 76"/>
                    <a:gd name="T12" fmla="*/ 115 w 204"/>
                    <a:gd name="T13" fmla="*/ 69 h 76"/>
                    <a:gd name="T14" fmla="*/ 91 w 204"/>
                    <a:gd name="T15" fmla="*/ 45 h 76"/>
                    <a:gd name="T16" fmla="*/ 89 w 204"/>
                    <a:gd name="T17" fmla="*/ 43 h 76"/>
                    <a:gd name="T18" fmla="*/ 97 w 204"/>
                    <a:gd name="T19" fmla="*/ 42 h 76"/>
                    <a:gd name="T20" fmla="*/ 122 w 204"/>
                    <a:gd name="T21" fmla="*/ 44 h 76"/>
                    <a:gd name="T22" fmla="*/ 146 w 204"/>
                    <a:gd name="T23" fmla="*/ 45 h 76"/>
                    <a:gd name="T24" fmla="*/ 157 w 204"/>
                    <a:gd name="T25" fmla="*/ 48 h 76"/>
                    <a:gd name="T26" fmla="*/ 184 w 204"/>
                    <a:gd name="T27" fmla="*/ 61 h 76"/>
                    <a:gd name="T28" fmla="*/ 200 w 204"/>
                    <a:gd name="T29" fmla="*/ 74 h 76"/>
                    <a:gd name="T30" fmla="*/ 204 w 204"/>
                    <a:gd name="T31" fmla="*/ 75 h 76"/>
                    <a:gd name="T32" fmla="*/ 153 w 204"/>
                    <a:gd name="T33" fmla="*/ 39 h 76"/>
                    <a:gd name="T34" fmla="*/ 153 w 204"/>
                    <a:gd name="T35" fmla="*/ 39 h 76"/>
                    <a:gd name="T36" fmla="*/ 133 w 204"/>
                    <a:gd name="T37" fmla="*/ 36 h 76"/>
                    <a:gd name="T38" fmla="*/ 119 w 204"/>
                    <a:gd name="T39" fmla="*/ 36 h 76"/>
                    <a:gd name="T40" fmla="*/ 82 w 204"/>
                    <a:gd name="T41" fmla="*/ 34 h 76"/>
                    <a:gd name="T42" fmla="*/ 67 w 204"/>
                    <a:gd name="T43" fmla="*/ 27 h 76"/>
                    <a:gd name="T44" fmla="*/ 53 w 204"/>
                    <a:gd name="T45" fmla="*/ 20 h 76"/>
                    <a:gd name="T46" fmla="*/ 65 w 204"/>
                    <a:gd name="T47" fmla="*/ 18 h 76"/>
                    <a:gd name="T48" fmla="*/ 76 w 204"/>
                    <a:gd name="T49" fmla="*/ 17 h 76"/>
                    <a:gd name="T50" fmla="*/ 95 w 204"/>
                    <a:gd name="T51" fmla="*/ 14 h 76"/>
                    <a:gd name="T52" fmla="*/ 121 w 204"/>
                    <a:gd name="T53" fmla="*/ 5 h 76"/>
                    <a:gd name="T54" fmla="*/ 123 w 204"/>
                    <a:gd name="T55" fmla="*/ 0 h 76"/>
                    <a:gd name="T56" fmla="*/ 118 w 204"/>
                    <a:gd name="T57" fmla="*/ 1 h 76"/>
                    <a:gd name="T58" fmla="*/ 96 w 204"/>
                    <a:gd name="T59" fmla="*/ 8 h 76"/>
                    <a:gd name="T60" fmla="*/ 50 w 204"/>
                    <a:gd name="T61" fmla="*/ 11 h 76"/>
                    <a:gd name="T62" fmla="*/ 11 w 204"/>
                    <a:gd name="T63" fmla="*/ 8 h 76"/>
                    <a:gd name="T64" fmla="*/ 7 w 204"/>
                    <a:gd name="T65" fmla="*/ 8 h 76"/>
                    <a:gd name="T66" fmla="*/ 0 w 204"/>
                    <a:gd name="T67" fmla="*/ 15 h 76"/>
                    <a:gd name="T68" fmla="*/ 8 w 204"/>
                    <a:gd name="T69" fmla="*/ 15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4" h="76">
                      <a:moveTo>
                        <a:pt x="8" y="15"/>
                      </a:moveTo>
                      <a:cubicBezTo>
                        <a:pt x="23" y="16"/>
                        <a:pt x="39" y="20"/>
                        <a:pt x="53" y="27"/>
                      </a:cubicBezTo>
                      <a:cubicBezTo>
                        <a:pt x="59" y="30"/>
                        <a:pt x="65" y="32"/>
                        <a:pt x="71" y="36"/>
                      </a:cubicBezTo>
                      <a:cubicBezTo>
                        <a:pt x="76" y="39"/>
                        <a:pt x="82" y="43"/>
                        <a:pt x="87" y="47"/>
                      </a:cubicBezTo>
                      <a:cubicBezTo>
                        <a:pt x="91" y="51"/>
                        <a:pt x="109" y="68"/>
                        <a:pt x="113" y="71"/>
                      </a:cubicBezTo>
                      <a:cubicBezTo>
                        <a:pt x="113" y="72"/>
                        <a:pt x="114" y="72"/>
                        <a:pt x="114" y="73"/>
                      </a:cubicBezTo>
                      <a:cubicBezTo>
                        <a:pt x="116" y="71"/>
                        <a:pt x="116" y="70"/>
                        <a:pt x="115" y="69"/>
                      </a:cubicBezTo>
                      <a:cubicBezTo>
                        <a:pt x="111" y="65"/>
                        <a:pt x="95" y="48"/>
                        <a:pt x="91" y="45"/>
                      </a:cubicBezTo>
                      <a:cubicBezTo>
                        <a:pt x="91" y="44"/>
                        <a:pt x="90" y="44"/>
                        <a:pt x="89" y="43"/>
                      </a:cubicBezTo>
                      <a:cubicBezTo>
                        <a:pt x="92" y="41"/>
                        <a:pt x="95" y="42"/>
                        <a:pt x="97" y="42"/>
                      </a:cubicBezTo>
                      <a:cubicBezTo>
                        <a:pt x="105" y="43"/>
                        <a:pt x="113" y="44"/>
                        <a:pt x="122" y="44"/>
                      </a:cubicBezTo>
                      <a:cubicBezTo>
                        <a:pt x="130" y="45"/>
                        <a:pt x="138" y="45"/>
                        <a:pt x="146" y="45"/>
                      </a:cubicBezTo>
                      <a:cubicBezTo>
                        <a:pt x="150" y="46"/>
                        <a:pt x="154" y="47"/>
                        <a:pt x="157" y="48"/>
                      </a:cubicBezTo>
                      <a:cubicBezTo>
                        <a:pt x="167" y="51"/>
                        <a:pt x="176" y="55"/>
                        <a:pt x="184" y="61"/>
                      </a:cubicBezTo>
                      <a:cubicBezTo>
                        <a:pt x="190" y="65"/>
                        <a:pt x="195" y="70"/>
                        <a:pt x="200" y="74"/>
                      </a:cubicBezTo>
                      <a:cubicBezTo>
                        <a:pt x="201" y="75"/>
                        <a:pt x="202" y="76"/>
                        <a:pt x="204" y="75"/>
                      </a:cubicBezTo>
                      <a:cubicBezTo>
                        <a:pt x="192" y="56"/>
                        <a:pt x="174" y="47"/>
                        <a:pt x="153" y="39"/>
                      </a:cubicBezTo>
                      <a:cubicBezTo>
                        <a:pt x="153" y="39"/>
                        <a:pt x="153" y="39"/>
                        <a:pt x="153" y="39"/>
                      </a:cubicBezTo>
                      <a:cubicBezTo>
                        <a:pt x="146" y="38"/>
                        <a:pt x="140" y="37"/>
                        <a:pt x="133" y="36"/>
                      </a:cubicBezTo>
                      <a:cubicBezTo>
                        <a:pt x="131" y="36"/>
                        <a:pt x="122" y="35"/>
                        <a:pt x="119" y="36"/>
                      </a:cubicBezTo>
                      <a:cubicBezTo>
                        <a:pt x="107" y="37"/>
                        <a:pt x="94" y="37"/>
                        <a:pt x="82" y="34"/>
                      </a:cubicBezTo>
                      <a:cubicBezTo>
                        <a:pt x="77" y="32"/>
                        <a:pt x="72" y="30"/>
                        <a:pt x="67" y="27"/>
                      </a:cubicBezTo>
                      <a:cubicBezTo>
                        <a:pt x="62" y="25"/>
                        <a:pt x="57" y="23"/>
                        <a:pt x="53" y="20"/>
                      </a:cubicBezTo>
                      <a:cubicBezTo>
                        <a:pt x="57" y="19"/>
                        <a:pt x="61" y="18"/>
                        <a:pt x="65" y="18"/>
                      </a:cubicBezTo>
                      <a:cubicBezTo>
                        <a:pt x="69" y="18"/>
                        <a:pt x="73" y="18"/>
                        <a:pt x="76" y="17"/>
                      </a:cubicBezTo>
                      <a:cubicBezTo>
                        <a:pt x="82" y="16"/>
                        <a:pt x="89" y="15"/>
                        <a:pt x="95" y="14"/>
                      </a:cubicBezTo>
                      <a:cubicBezTo>
                        <a:pt x="104" y="12"/>
                        <a:pt x="113" y="8"/>
                        <a:pt x="121" y="5"/>
                      </a:cubicBezTo>
                      <a:cubicBezTo>
                        <a:pt x="123" y="4"/>
                        <a:pt x="124" y="3"/>
                        <a:pt x="123" y="0"/>
                      </a:cubicBezTo>
                      <a:cubicBezTo>
                        <a:pt x="121" y="1"/>
                        <a:pt x="120" y="1"/>
                        <a:pt x="118" y="1"/>
                      </a:cubicBezTo>
                      <a:cubicBezTo>
                        <a:pt x="111" y="3"/>
                        <a:pt x="104" y="6"/>
                        <a:pt x="96" y="8"/>
                      </a:cubicBezTo>
                      <a:cubicBezTo>
                        <a:pt x="87" y="10"/>
                        <a:pt x="50" y="11"/>
                        <a:pt x="50" y="11"/>
                      </a:cubicBezTo>
                      <a:cubicBezTo>
                        <a:pt x="37" y="11"/>
                        <a:pt x="24" y="7"/>
                        <a:pt x="11" y="8"/>
                      </a:cubicBezTo>
                      <a:cubicBezTo>
                        <a:pt x="10" y="8"/>
                        <a:pt x="8" y="8"/>
                        <a:pt x="7" y="8"/>
                      </a:cubicBezTo>
                      <a:cubicBezTo>
                        <a:pt x="4" y="10"/>
                        <a:pt x="2" y="12"/>
                        <a:pt x="0" y="15"/>
                      </a:cubicBezTo>
                      <a:cubicBezTo>
                        <a:pt x="3" y="15"/>
                        <a:pt x="5" y="15"/>
                        <a:pt x="8" y="1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11" y="1073"/>
                  <a:ext cx="54" cy="39"/>
                </a:xfrm>
                <a:custGeom>
                  <a:avLst/>
                  <a:gdLst>
                    <a:gd name="T0" fmla="*/ 1 w 72"/>
                    <a:gd name="T1" fmla="*/ 34 h 52"/>
                    <a:gd name="T2" fmla="*/ 14 w 72"/>
                    <a:gd name="T3" fmla="*/ 46 h 52"/>
                    <a:gd name="T4" fmla="*/ 36 w 72"/>
                    <a:gd name="T5" fmla="*/ 51 h 52"/>
                    <a:gd name="T6" fmla="*/ 53 w 72"/>
                    <a:gd name="T7" fmla="*/ 45 h 52"/>
                    <a:gd name="T8" fmla="*/ 68 w 72"/>
                    <a:gd name="T9" fmla="*/ 31 h 52"/>
                    <a:gd name="T10" fmla="*/ 70 w 72"/>
                    <a:gd name="T11" fmla="*/ 18 h 52"/>
                    <a:gd name="T12" fmla="*/ 67 w 72"/>
                    <a:gd name="T13" fmla="*/ 12 h 52"/>
                    <a:gd name="T14" fmla="*/ 51 w 72"/>
                    <a:gd name="T15" fmla="*/ 1 h 52"/>
                    <a:gd name="T16" fmla="*/ 32 w 72"/>
                    <a:gd name="T17" fmla="*/ 1 h 52"/>
                    <a:gd name="T18" fmla="*/ 5 w 72"/>
                    <a:gd name="T19" fmla="*/ 18 h 52"/>
                    <a:gd name="T20" fmla="*/ 3 w 72"/>
                    <a:gd name="T21" fmla="*/ 24 h 52"/>
                    <a:gd name="T22" fmla="*/ 1 w 72"/>
                    <a:gd name="T23" fmla="*/ 31 h 52"/>
                    <a:gd name="T24" fmla="*/ 1 w 72"/>
                    <a:gd name="T25" fmla="*/ 3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52">
                      <a:moveTo>
                        <a:pt x="1" y="34"/>
                      </a:moveTo>
                      <a:cubicBezTo>
                        <a:pt x="5" y="38"/>
                        <a:pt x="9" y="43"/>
                        <a:pt x="14" y="46"/>
                      </a:cubicBezTo>
                      <a:cubicBezTo>
                        <a:pt x="21" y="51"/>
                        <a:pt x="28" y="52"/>
                        <a:pt x="36" y="51"/>
                      </a:cubicBezTo>
                      <a:cubicBezTo>
                        <a:pt x="42" y="49"/>
                        <a:pt x="47" y="48"/>
                        <a:pt x="53" y="45"/>
                      </a:cubicBezTo>
                      <a:cubicBezTo>
                        <a:pt x="59" y="42"/>
                        <a:pt x="64" y="37"/>
                        <a:pt x="68" y="31"/>
                      </a:cubicBezTo>
                      <a:cubicBezTo>
                        <a:pt x="71" y="27"/>
                        <a:pt x="72" y="23"/>
                        <a:pt x="70" y="18"/>
                      </a:cubicBezTo>
                      <a:cubicBezTo>
                        <a:pt x="69" y="15"/>
                        <a:pt x="68" y="13"/>
                        <a:pt x="67" y="12"/>
                      </a:cubicBezTo>
                      <a:cubicBezTo>
                        <a:pt x="62" y="5"/>
                        <a:pt x="57" y="2"/>
                        <a:pt x="51" y="1"/>
                      </a:cubicBezTo>
                      <a:cubicBezTo>
                        <a:pt x="44" y="0"/>
                        <a:pt x="38" y="0"/>
                        <a:pt x="32" y="1"/>
                      </a:cubicBezTo>
                      <a:cubicBezTo>
                        <a:pt x="21" y="3"/>
                        <a:pt x="12" y="8"/>
                        <a:pt x="5" y="18"/>
                      </a:cubicBezTo>
                      <a:cubicBezTo>
                        <a:pt x="4" y="19"/>
                        <a:pt x="3" y="22"/>
                        <a:pt x="3" y="24"/>
                      </a:cubicBezTo>
                      <a:cubicBezTo>
                        <a:pt x="2" y="26"/>
                        <a:pt x="1" y="28"/>
                        <a:pt x="1" y="31"/>
                      </a:cubicBezTo>
                      <a:cubicBezTo>
                        <a:pt x="0" y="32"/>
                        <a:pt x="0" y="33"/>
                        <a:pt x="1" y="3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12" y="1076"/>
                  <a:ext cx="42" cy="35"/>
                </a:xfrm>
                <a:custGeom>
                  <a:avLst/>
                  <a:gdLst>
                    <a:gd name="T0" fmla="*/ 17 w 56"/>
                    <a:gd name="T1" fmla="*/ 3 h 47"/>
                    <a:gd name="T2" fmla="*/ 39 w 56"/>
                    <a:gd name="T3" fmla="*/ 1 h 47"/>
                    <a:gd name="T4" fmla="*/ 10 w 56"/>
                    <a:gd name="T5" fmla="*/ 12 h 47"/>
                    <a:gd name="T6" fmla="*/ 17 w 56"/>
                    <a:gd name="T7" fmla="*/ 10 h 47"/>
                    <a:gd name="T8" fmla="*/ 30 w 56"/>
                    <a:gd name="T9" fmla="*/ 6 h 47"/>
                    <a:gd name="T10" fmla="*/ 45 w 56"/>
                    <a:gd name="T11" fmla="*/ 2 h 47"/>
                    <a:gd name="T12" fmla="*/ 50 w 56"/>
                    <a:gd name="T13" fmla="*/ 2 h 47"/>
                    <a:gd name="T14" fmla="*/ 34 w 56"/>
                    <a:gd name="T15" fmla="*/ 5 h 47"/>
                    <a:gd name="T16" fmla="*/ 41 w 56"/>
                    <a:gd name="T17" fmla="*/ 6 h 47"/>
                    <a:gd name="T18" fmla="*/ 50 w 56"/>
                    <a:gd name="T19" fmla="*/ 6 h 47"/>
                    <a:gd name="T20" fmla="*/ 44 w 56"/>
                    <a:gd name="T21" fmla="*/ 8 h 47"/>
                    <a:gd name="T22" fmla="*/ 44 w 56"/>
                    <a:gd name="T23" fmla="*/ 11 h 47"/>
                    <a:gd name="T24" fmla="*/ 50 w 56"/>
                    <a:gd name="T25" fmla="*/ 12 h 47"/>
                    <a:gd name="T26" fmla="*/ 34 w 56"/>
                    <a:gd name="T27" fmla="*/ 18 h 47"/>
                    <a:gd name="T28" fmla="*/ 43 w 56"/>
                    <a:gd name="T29" fmla="*/ 18 h 47"/>
                    <a:gd name="T30" fmla="*/ 51 w 56"/>
                    <a:gd name="T31" fmla="*/ 16 h 47"/>
                    <a:gd name="T32" fmla="*/ 45 w 56"/>
                    <a:gd name="T33" fmla="*/ 20 h 47"/>
                    <a:gd name="T34" fmla="*/ 51 w 56"/>
                    <a:gd name="T35" fmla="*/ 21 h 47"/>
                    <a:gd name="T36" fmla="*/ 55 w 56"/>
                    <a:gd name="T37" fmla="*/ 20 h 47"/>
                    <a:gd name="T38" fmla="*/ 35 w 56"/>
                    <a:gd name="T39" fmla="*/ 30 h 47"/>
                    <a:gd name="T40" fmla="*/ 44 w 56"/>
                    <a:gd name="T41" fmla="*/ 30 h 47"/>
                    <a:gd name="T42" fmla="*/ 39 w 56"/>
                    <a:gd name="T43" fmla="*/ 33 h 47"/>
                    <a:gd name="T44" fmla="*/ 41 w 56"/>
                    <a:gd name="T45" fmla="*/ 33 h 47"/>
                    <a:gd name="T46" fmla="*/ 45 w 56"/>
                    <a:gd name="T47" fmla="*/ 34 h 47"/>
                    <a:gd name="T48" fmla="*/ 45 w 56"/>
                    <a:gd name="T49" fmla="*/ 36 h 47"/>
                    <a:gd name="T50" fmla="*/ 46 w 56"/>
                    <a:gd name="T51" fmla="*/ 39 h 47"/>
                    <a:gd name="T52" fmla="*/ 28 w 56"/>
                    <a:gd name="T53" fmla="*/ 45 h 47"/>
                    <a:gd name="T54" fmla="*/ 34 w 56"/>
                    <a:gd name="T55" fmla="*/ 42 h 47"/>
                    <a:gd name="T56" fmla="*/ 16 w 56"/>
                    <a:gd name="T57" fmla="*/ 43 h 47"/>
                    <a:gd name="T58" fmla="*/ 7 w 56"/>
                    <a:gd name="T59" fmla="*/ 37 h 47"/>
                    <a:gd name="T60" fmla="*/ 1 w 56"/>
                    <a:gd name="T61" fmla="*/ 30 h 47"/>
                    <a:gd name="T62" fmla="*/ 3 w 56"/>
                    <a:gd name="T63" fmla="*/ 24 h 47"/>
                    <a:gd name="T64" fmla="*/ 3 w 56"/>
                    <a:gd name="T65" fmla="*/ 23 h 47"/>
                    <a:gd name="T66" fmla="*/ 1 w 56"/>
                    <a:gd name="T67" fmla="*/ 19 h 47"/>
                    <a:gd name="T68" fmla="*/ 6 w 56"/>
                    <a:gd name="T69" fmla="*/ 15 h 47"/>
                    <a:gd name="T70" fmla="*/ 4 w 56"/>
                    <a:gd name="T71" fmla="*/ 15 h 47"/>
                    <a:gd name="T72" fmla="*/ 21 w 56"/>
                    <a:gd name="T73" fmla="*/ 3 h 47"/>
                    <a:gd name="T74" fmla="*/ 10 w 56"/>
                    <a:gd name="T75" fmla="*/ 7 h 47"/>
                    <a:gd name="T76" fmla="*/ 18 w 56"/>
                    <a:gd name="T77" fmla="*/ 37 h 47"/>
                    <a:gd name="T78" fmla="*/ 50 w 56"/>
                    <a:gd name="T79" fmla="*/ 35 h 47"/>
                    <a:gd name="T80" fmla="*/ 50 w 56"/>
                    <a:gd name="T81" fmla="*/ 35 h 47"/>
                    <a:gd name="T82" fmla="*/ 37 w 56"/>
                    <a:gd name="T83" fmla="*/ 24 h 47"/>
                    <a:gd name="T84" fmla="*/ 45 w 56"/>
                    <a:gd name="T85" fmla="*/ 21 h 47"/>
                    <a:gd name="T86" fmla="*/ 28 w 56"/>
                    <a:gd name="T87" fmla="*/ 11 h 47"/>
                    <a:gd name="T88" fmla="*/ 36 w 56"/>
                    <a:gd name="T89" fmla="*/ 9 h 47"/>
                    <a:gd name="T90" fmla="*/ 28 w 56"/>
                    <a:gd name="T91" fmla="*/ 11 h 47"/>
                    <a:gd name="T92" fmla="*/ 34 w 56"/>
                    <a:gd name="T93" fmla="*/ 38 h 47"/>
                    <a:gd name="T94" fmla="*/ 25 w 56"/>
                    <a:gd name="T95" fmla="*/ 40 h 47"/>
                    <a:gd name="T96" fmla="*/ 35 w 56"/>
                    <a:gd name="T97" fmla="*/ 28 h 47"/>
                    <a:gd name="T98" fmla="*/ 30 w 56"/>
                    <a:gd name="T99" fmla="*/ 29 h 47"/>
                    <a:gd name="T100" fmla="*/ 35 w 56"/>
                    <a:gd name="T101" fmla="*/ 28 h 47"/>
                    <a:gd name="T102" fmla="*/ 38 w 56"/>
                    <a:gd name="T103" fmla="*/ 1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6" h="47">
                      <a:moveTo>
                        <a:pt x="10" y="7"/>
                      </a:moveTo>
                      <a:cubicBezTo>
                        <a:pt x="12" y="6"/>
                        <a:pt x="15" y="4"/>
                        <a:pt x="17" y="3"/>
                      </a:cubicBezTo>
                      <a:cubicBezTo>
                        <a:pt x="23" y="1"/>
                        <a:pt x="29" y="0"/>
                        <a:pt x="35" y="0"/>
                      </a:cubicBezTo>
                      <a:cubicBezTo>
                        <a:pt x="36" y="0"/>
                        <a:pt x="38" y="1"/>
                        <a:pt x="39" y="1"/>
                      </a:cubicBezTo>
                      <a:cubicBezTo>
                        <a:pt x="34" y="1"/>
                        <a:pt x="28" y="2"/>
                        <a:pt x="23" y="4"/>
                      </a:cubicBezTo>
                      <a:cubicBezTo>
                        <a:pt x="19" y="6"/>
                        <a:pt x="14" y="9"/>
                        <a:pt x="10" y="12"/>
                      </a:cubicBezTo>
                      <a:cubicBezTo>
                        <a:pt x="15" y="10"/>
                        <a:pt x="21" y="6"/>
                        <a:pt x="27" y="4"/>
                      </a:cubicBezTo>
                      <a:cubicBezTo>
                        <a:pt x="23" y="6"/>
                        <a:pt x="20" y="8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21" y="9"/>
                        <a:pt x="26" y="8"/>
                        <a:pt x="30" y="6"/>
                      </a:cubicBezTo>
                      <a:cubicBezTo>
                        <a:pt x="34" y="4"/>
                        <a:pt x="38" y="3"/>
                        <a:pt x="43" y="2"/>
                      </a:cubicBezTo>
                      <a:cubicBezTo>
                        <a:pt x="43" y="2"/>
                        <a:pt x="44" y="2"/>
                        <a:pt x="45" y="2"/>
                      </a:cubicBezTo>
                      <a:cubicBezTo>
                        <a:pt x="46" y="2"/>
                        <a:pt x="47" y="2"/>
                        <a:pt x="48" y="2"/>
                      </a:cubicBezTo>
                      <a:cubicBezTo>
                        <a:pt x="48" y="2"/>
                        <a:pt x="49" y="2"/>
                        <a:pt x="50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4" y="2"/>
                        <a:pt x="39" y="3"/>
                        <a:pt x="34" y="5"/>
                      </a:cubicBezTo>
                      <a:cubicBezTo>
                        <a:pt x="35" y="6"/>
                        <a:pt x="35" y="6"/>
                        <a:pt x="36" y="6"/>
                      </a:cubicBezTo>
                      <a:cubicBezTo>
                        <a:pt x="37" y="6"/>
                        <a:pt x="39" y="6"/>
                        <a:pt x="41" y="6"/>
                      </a:cubicBezTo>
                      <a:cubicBezTo>
                        <a:pt x="41" y="6"/>
                        <a:pt x="42" y="7"/>
                        <a:pt x="43" y="7"/>
                      </a:cubicBezTo>
                      <a:cubicBezTo>
                        <a:pt x="46" y="6"/>
                        <a:pt x="48" y="6"/>
                        <a:pt x="50" y="6"/>
                      </a:cubicBezTo>
                      <a:cubicBezTo>
                        <a:pt x="51" y="6"/>
                        <a:pt x="52" y="6"/>
                        <a:pt x="52" y="7"/>
                      </a:cubicBezTo>
                      <a:cubicBezTo>
                        <a:pt x="49" y="7"/>
                        <a:pt x="47" y="7"/>
                        <a:pt x="44" y="8"/>
                      </a:cubicBezTo>
                      <a:cubicBezTo>
                        <a:pt x="42" y="8"/>
                        <a:pt x="39" y="8"/>
                        <a:pt x="37" y="10"/>
                      </a:cubicBezTo>
                      <a:cubicBezTo>
                        <a:pt x="42" y="10"/>
                        <a:pt x="42" y="10"/>
                        <a:pt x="44" y="11"/>
                      </a:cubicBezTo>
                      <a:cubicBezTo>
                        <a:pt x="38" y="12"/>
                        <a:pt x="38" y="12"/>
                        <a:pt x="36" y="13"/>
                      </a:cubicBezTo>
                      <a:cubicBezTo>
                        <a:pt x="41" y="12"/>
                        <a:pt x="45" y="11"/>
                        <a:pt x="50" y="12"/>
                      </a:cubicBezTo>
                      <a:cubicBezTo>
                        <a:pt x="47" y="13"/>
                        <a:pt x="44" y="13"/>
                        <a:pt x="42" y="15"/>
                      </a:cubicBezTo>
                      <a:cubicBezTo>
                        <a:pt x="39" y="16"/>
                        <a:pt x="37" y="17"/>
                        <a:pt x="34" y="18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7" y="18"/>
                        <a:pt x="40" y="18"/>
                        <a:pt x="43" y="18"/>
                      </a:cubicBezTo>
                      <a:cubicBezTo>
                        <a:pt x="46" y="17"/>
                        <a:pt x="49" y="17"/>
                        <a:pt x="52" y="15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2" y="17"/>
                        <a:pt x="53" y="17"/>
                        <a:pt x="55" y="17"/>
                      </a:cubicBezTo>
                      <a:cubicBezTo>
                        <a:pt x="51" y="17"/>
                        <a:pt x="48" y="18"/>
                        <a:pt x="45" y="20"/>
                      </a:cubicBezTo>
                      <a:cubicBezTo>
                        <a:pt x="47" y="20"/>
                        <a:pt x="49" y="21"/>
                        <a:pt x="5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47" y="21"/>
                        <a:pt x="45" y="24"/>
                        <a:pt x="42" y="25"/>
                      </a:cubicBezTo>
                      <a:cubicBezTo>
                        <a:pt x="46" y="23"/>
                        <a:pt x="51" y="23"/>
                        <a:pt x="55" y="20"/>
                      </a:cubicBezTo>
                      <a:cubicBezTo>
                        <a:pt x="52" y="23"/>
                        <a:pt x="49" y="24"/>
                        <a:pt x="45" y="25"/>
                      </a:cubicBezTo>
                      <a:cubicBezTo>
                        <a:pt x="42" y="27"/>
                        <a:pt x="38" y="29"/>
                        <a:pt x="35" y="30"/>
                      </a:cubicBezTo>
                      <a:cubicBezTo>
                        <a:pt x="41" y="29"/>
                        <a:pt x="47" y="30"/>
                        <a:pt x="51" y="25"/>
                      </a:cubicBezTo>
                      <a:cubicBezTo>
                        <a:pt x="50" y="28"/>
                        <a:pt x="47" y="30"/>
                        <a:pt x="44" y="30"/>
                      </a:cubicBezTo>
                      <a:cubicBezTo>
                        <a:pt x="42" y="30"/>
                        <a:pt x="41" y="31"/>
                        <a:pt x="39" y="32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41" y="32"/>
                        <a:pt x="43" y="32"/>
                        <a:pt x="44" y="32"/>
                      </a:cubicBezTo>
                      <a:cubicBezTo>
                        <a:pt x="43" y="33"/>
                        <a:pt x="42" y="33"/>
                        <a:pt x="41" y="33"/>
                      </a:cubicBezTo>
                      <a:cubicBezTo>
                        <a:pt x="38" y="33"/>
                        <a:pt x="36" y="35"/>
                        <a:pt x="34" y="37"/>
                      </a:cubicBezTo>
                      <a:cubicBezTo>
                        <a:pt x="38" y="37"/>
                        <a:pt x="42" y="36"/>
                        <a:pt x="45" y="34"/>
                      </a:cubicBezTo>
                      <a:cubicBezTo>
                        <a:pt x="45" y="34"/>
                        <a:pt x="45" y="35"/>
                        <a:pt x="44" y="35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48" y="34"/>
                        <a:pt x="52" y="33"/>
                        <a:pt x="56" y="31"/>
                      </a:cubicBezTo>
                      <a:cubicBezTo>
                        <a:pt x="53" y="34"/>
                        <a:pt x="50" y="37"/>
                        <a:pt x="46" y="39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37" y="42"/>
                        <a:pt x="33" y="44"/>
                        <a:pt x="28" y="45"/>
                      </a:cubicBezTo>
                      <a:cubicBezTo>
                        <a:pt x="25" y="46"/>
                        <a:pt x="22" y="47"/>
                        <a:pt x="19" y="45"/>
                      </a:cubicBezTo>
                      <a:cubicBezTo>
                        <a:pt x="24" y="44"/>
                        <a:pt x="30" y="44"/>
                        <a:pt x="34" y="42"/>
                      </a:cubicBezTo>
                      <a:cubicBezTo>
                        <a:pt x="34" y="42"/>
                        <a:pt x="33" y="42"/>
                        <a:pt x="33" y="42"/>
                      </a:cubicBezTo>
                      <a:cubicBezTo>
                        <a:pt x="27" y="42"/>
                        <a:pt x="22" y="42"/>
                        <a:pt x="16" y="43"/>
                      </a:cubicBezTo>
                      <a:cubicBezTo>
                        <a:pt x="14" y="43"/>
                        <a:pt x="11" y="41"/>
                        <a:pt x="11" y="40"/>
                      </a:cubicBezTo>
                      <a:cubicBezTo>
                        <a:pt x="10" y="39"/>
                        <a:pt x="8" y="38"/>
                        <a:pt x="7" y="37"/>
                      </a:cubicBezTo>
                      <a:cubicBezTo>
                        <a:pt x="5" y="35"/>
                        <a:pt x="4" y="33"/>
                        <a:pt x="2" y="31"/>
                      </a:cubicBezTo>
                      <a:cubicBezTo>
                        <a:pt x="2" y="30"/>
                        <a:pt x="1" y="30"/>
                        <a:pt x="1" y="30"/>
                      </a:cubicBezTo>
                      <a:cubicBezTo>
                        <a:pt x="1" y="29"/>
                        <a:pt x="0" y="28"/>
                        <a:pt x="0" y="28"/>
                      </a:cubicBezTo>
                      <a:cubicBezTo>
                        <a:pt x="0" y="26"/>
                        <a:pt x="0" y="24"/>
                        <a:pt x="3" y="24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2" y="23"/>
                        <a:pt x="1" y="23"/>
                        <a:pt x="1" y="24"/>
                      </a:cubicBezTo>
                      <a:cubicBezTo>
                        <a:pt x="1" y="22"/>
                        <a:pt x="1" y="21"/>
                        <a:pt x="1" y="19"/>
                      </a:cubicBezTo>
                      <a:cubicBezTo>
                        <a:pt x="1" y="18"/>
                        <a:pt x="2" y="17"/>
                        <a:pt x="3" y="16"/>
                      </a:cubicBezTo>
                      <a:cubicBezTo>
                        <a:pt x="4" y="16"/>
                        <a:pt x="5" y="16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5" y="15"/>
                        <a:pt x="4" y="15"/>
                        <a:pt x="4" y="15"/>
                      </a:cubicBezTo>
                      <a:cubicBezTo>
                        <a:pt x="7" y="11"/>
                        <a:pt x="7" y="11"/>
                        <a:pt x="11" y="9"/>
                      </a:cubicBezTo>
                      <a:cubicBezTo>
                        <a:pt x="14" y="7"/>
                        <a:pt x="18" y="5"/>
                        <a:pt x="21" y="3"/>
                      </a:cubicBezTo>
                      <a:cubicBezTo>
                        <a:pt x="17" y="4"/>
                        <a:pt x="14" y="6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moveTo>
                        <a:pt x="35" y="35"/>
                      </a:moveTo>
                      <a:cubicBezTo>
                        <a:pt x="30" y="36"/>
                        <a:pt x="24" y="34"/>
                        <a:pt x="18" y="37"/>
                      </a:cubicBezTo>
                      <a:cubicBezTo>
                        <a:pt x="24" y="38"/>
                        <a:pt x="30" y="37"/>
                        <a:pt x="35" y="35"/>
                      </a:cubicBezTo>
                      <a:moveTo>
                        <a:pt x="50" y="35"/>
                      </a:moveTo>
                      <a:cubicBezTo>
                        <a:pt x="45" y="37"/>
                        <a:pt x="40" y="38"/>
                        <a:pt x="35" y="40"/>
                      </a:cubicBezTo>
                      <a:cubicBezTo>
                        <a:pt x="38" y="40"/>
                        <a:pt x="48" y="37"/>
                        <a:pt x="50" y="35"/>
                      </a:cubicBezTo>
                      <a:moveTo>
                        <a:pt x="37" y="23"/>
                      </a:move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40" y="24"/>
                        <a:pt x="43" y="23"/>
                        <a:pt x="45" y="22"/>
                      </a:cubicBezTo>
                      <a:cubicBezTo>
                        <a:pt x="45" y="22"/>
                        <a:pt x="45" y="22"/>
                        <a:pt x="45" y="21"/>
                      </a:cubicBezTo>
                      <a:cubicBezTo>
                        <a:pt x="43" y="22"/>
                        <a:pt x="40" y="23"/>
                        <a:pt x="37" y="23"/>
                      </a:cubicBezTo>
                      <a:moveTo>
                        <a:pt x="28" y="11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11"/>
                        <a:pt x="34" y="10"/>
                        <a:pt x="36" y="9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3" y="9"/>
                        <a:pt x="31" y="10"/>
                        <a:pt x="28" y="11"/>
                      </a:cubicBezTo>
                      <a:moveTo>
                        <a:pt x="34" y="39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1" y="39"/>
                        <a:pt x="28" y="39"/>
                        <a:pt x="25" y="39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lnTo>
                        <a:pt x="34" y="39"/>
                      </a:lnTo>
                      <a:close/>
                      <a:moveTo>
                        <a:pt x="35" y="28"/>
                      </a:move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3" y="28"/>
                        <a:pt x="32" y="28"/>
                        <a:pt x="30" y="29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2" y="29"/>
                        <a:pt x="34" y="29"/>
                        <a:pt x="35" y="28"/>
                      </a:cubicBezTo>
                      <a:moveTo>
                        <a:pt x="32" y="17"/>
                      </a:moveTo>
                      <a:cubicBezTo>
                        <a:pt x="34" y="17"/>
                        <a:pt x="36" y="16"/>
                        <a:pt x="38" y="15"/>
                      </a:cubicBezTo>
                      <a:cubicBezTo>
                        <a:pt x="35" y="15"/>
                        <a:pt x="33" y="16"/>
                        <a:pt x="32" y="1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51" y="1078"/>
                  <a:ext cx="12" cy="13"/>
                </a:xfrm>
                <a:custGeom>
                  <a:avLst/>
                  <a:gdLst>
                    <a:gd name="T0" fmla="*/ 14 w 16"/>
                    <a:gd name="T1" fmla="*/ 15 h 18"/>
                    <a:gd name="T2" fmla="*/ 15 w 16"/>
                    <a:gd name="T3" fmla="*/ 13 h 18"/>
                    <a:gd name="T4" fmla="*/ 15 w 16"/>
                    <a:gd name="T5" fmla="*/ 10 h 18"/>
                    <a:gd name="T6" fmla="*/ 16 w 16"/>
                    <a:gd name="T7" fmla="*/ 9 h 18"/>
                    <a:gd name="T8" fmla="*/ 13 w 16"/>
                    <a:gd name="T9" fmla="*/ 6 h 18"/>
                    <a:gd name="T10" fmla="*/ 14 w 16"/>
                    <a:gd name="T11" fmla="*/ 6 h 18"/>
                    <a:gd name="T12" fmla="*/ 11 w 16"/>
                    <a:gd name="T13" fmla="*/ 3 h 18"/>
                    <a:gd name="T14" fmla="*/ 7 w 16"/>
                    <a:gd name="T15" fmla="*/ 0 h 18"/>
                    <a:gd name="T16" fmla="*/ 1 w 16"/>
                    <a:gd name="T17" fmla="*/ 3 h 18"/>
                    <a:gd name="T18" fmla="*/ 0 w 16"/>
                    <a:gd name="T19" fmla="*/ 6 h 18"/>
                    <a:gd name="T20" fmla="*/ 0 w 16"/>
                    <a:gd name="T21" fmla="*/ 5 h 18"/>
                    <a:gd name="T22" fmla="*/ 0 w 16"/>
                    <a:gd name="T23" fmla="*/ 7 h 18"/>
                    <a:gd name="T24" fmla="*/ 1 w 16"/>
                    <a:gd name="T25" fmla="*/ 9 h 18"/>
                    <a:gd name="T26" fmla="*/ 1 w 16"/>
                    <a:gd name="T27" fmla="*/ 11 h 18"/>
                    <a:gd name="T28" fmla="*/ 1 w 16"/>
                    <a:gd name="T29" fmla="*/ 12 h 18"/>
                    <a:gd name="T30" fmla="*/ 2 w 16"/>
                    <a:gd name="T31" fmla="*/ 13 h 18"/>
                    <a:gd name="T32" fmla="*/ 6 w 16"/>
                    <a:gd name="T33" fmla="*/ 18 h 18"/>
                    <a:gd name="T34" fmla="*/ 6 w 16"/>
                    <a:gd name="T35" fmla="*/ 17 h 18"/>
                    <a:gd name="T36" fmla="*/ 8 w 16"/>
                    <a:gd name="T37" fmla="*/ 17 h 18"/>
                    <a:gd name="T38" fmla="*/ 9 w 16"/>
                    <a:gd name="T39" fmla="*/ 18 h 18"/>
                    <a:gd name="T40" fmla="*/ 9 w 16"/>
                    <a:gd name="T41" fmla="*/ 17 h 18"/>
                    <a:gd name="T42" fmla="*/ 14 w 16"/>
                    <a:gd name="T43" fmla="*/ 16 h 18"/>
                    <a:gd name="T44" fmla="*/ 14 w 16"/>
                    <a:gd name="T45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" h="18">
                      <a:moveTo>
                        <a:pt x="14" y="15"/>
                      </a:moveTo>
                      <a:cubicBezTo>
                        <a:pt x="15" y="13"/>
                        <a:pt x="15" y="14"/>
                        <a:pt x="15" y="13"/>
                      </a:cubicBezTo>
                      <a:cubicBezTo>
                        <a:pt x="16" y="13"/>
                        <a:pt x="14" y="12"/>
                        <a:pt x="15" y="10"/>
                      </a:cubicBezTo>
                      <a:cubicBezTo>
                        <a:pt x="15" y="11"/>
                        <a:pt x="16" y="10"/>
                        <a:pt x="16" y="9"/>
                      </a:cubicBezTo>
                      <a:cubicBezTo>
                        <a:pt x="14" y="9"/>
                        <a:pt x="15" y="7"/>
                        <a:pt x="13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3" y="5"/>
                        <a:pt x="12" y="4"/>
                        <a:pt x="11" y="3"/>
                      </a:cubicBezTo>
                      <a:cubicBezTo>
                        <a:pt x="12" y="2"/>
                        <a:pt x="7" y="1"/>
                        <a:pt x="7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0" y="4"/>
                        <a:pt x="0" y="4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0" y="7"/>
                        <a:pt x="1" y="8"/>
                        <a:pt x="1" y="9"/>
                      </a:cubicBezTo>
                      <a:cubicBezTo>
                        <a:pt x="0" y="10"/>
                        <a:pt x="0" y="11"/>
                        <a:pt x="1" y="11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2" y="12"/>
                        <a:pt x="2" y="13"/>
                        <a:pt x="2" y="13"/>
                      </a:cubicBezTo>
                      <a:cubicBezTo>
                        <a:pt x="3" y="15"/>
                        <a:pt x="6" y="18"/>
                        <a:pt x="6" y="18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8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7"/>
                        <a:pt x="12" y="17"/>
                        <a:pt x="14" y="16"/>
                      </a:cubicBezTo>
                      <a:cubicBezTo>
                        <a:pt x="14" y="16"/>
                        <a:pt x="14" y="16"/>
                        <a:pt x="14" y="15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11" y="1137"/>
                  <a:ext cx="48" cy="49"/>
                </a:xfrm>
                <a:custGeom>
                  <a:avLst/>
                  <a:gdLst>
                    <a:gd name="T0" fmla="*/ 5 w 63"/>
                    <a:gd name="T1" fmla="*/ 5 h 65"/>
                    <a:gd name="T2" fmla="*/ 1 w 63"/>
                    <a:gd name="T3" fmla="*/ 23 h 65"/>
                    <a:gd name="T4" fmla="*/ 8 w 63"/>
                    <a:gd name="T5" fmla="*/ 45 h 65"/>
                    <a:gd name="T6" fmla="*/ 22 w 63"/>
                    <a:gd name="T7" fmla="*/ 58 h 65"/>
                    <a:gd name="T8" fmla="*/ 42 w 63"/>
                    <a:gd name="T9" fmla="*/ 64 h 65"/>
                    <a:gd name="T10" fmla="*/ 55 w 63"/>
                    <a:gd name="T11" fmla="*/ 59 h 65"/>
                    <a:gd name="T12" fmla="*/ 60 w 63"/>
                    <a:gd name="T13" fmla="*/ 54 h 65"/>
                    <a:gd name="T14" fmla="*/ 60 w 63"/>
                    <a:gd name="T15" fmla="*/ 33 h 65"/>
                    <a:gd name="T16" fmla="*/ 51 w 63"/>
                    <a:gd name="T17" fmla="*/ 16 h 65"/>
                    <a:gd name="T18" fmla="*/ 22 w 63"/>
                    <a:gd name="T19" fmla="*/ 0 h 65"/>
                    <a:gd name="T20" fmla="*/ 15 w 63"/>
                    <a:gd name="T21" fmla="*/ 1 h 65"/>
                    <a:gd name="T22" fmla="*/ 8 w 63"/>
                    <a:gd name="T23" fmla="*/ 3 h 65"/>
                    <a:gd name="T24" fmla="*/ 5 w 63"/>
                    <a:gd name="T25" fmla="*/ 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65">
                      <a:moveTo>
                        <a:pt x="5" y="5"/>
                      </a:moveTo>
                      <a:cubicBezTo>
                        <a:pt x="3" y="11"/>
                        <a:pt x="1" y="17"/>
                        <a:pt x="1" y="23"/>
                      </a:cubicBezTo>
                      <a:cubicBezTo>
                        <a:pt x="0" y="32"/>
                        <a:pt x="3" y="39"/>
                        <a:pt x="8" y="45"/>
                      </a:cubicBezTo>
                      <a:cubicBezTo>
                        <a:pt x="12" y="50"/>
                        <a:pt x="17" y="54"/>
                        <a:pt x="22" y="58"/>
                      </a:cubicBezTo>
                      <a:cubicBezTo>
                        <a:pt x="28" y="62"/>
                        <a:pt x="35" y="64"/>
                        <a:pt x="42" y="64"/>
                      </a:cubicBezTo>
                      <a:cubicBezTo>
                        <a:pt x="47" y="65"/>
                        <a:pt x="52" y="63"/>
                        <a:pt x="55" y="59"/>
                      </a:cubicBezTo>
                      <a:cubicBezTo>
                        <a:pt x="57" y="57"/>
                        <a:pt x="59" y="55"/>
                        <a:pt x="60" y="54"/>
                      </a:cubicBezTo>
                      <a:cubicBezTo>
                        <a:pt x="63" y="46"/>
                        <a:pt x="63" y="39"/>
                        <a:pt x="60" y="33"/>
                      </a:cubicBezTo>
                      <a:cubicBezTo>
                        <a:pt x="58" y="27"/>
                        <a:pt x="55" y="21"/>
                        <a:pt x="51" y="16"/>
                      </a:cubicBezTo>
                      <a:cubicBezTo>
                        <a:pt x="43" y="7"/>
                        <a:pt x="34" y="1"/>
                        <a:pt x="22" y="0"/>
                      </a:cubicBezTo>
                      <a:cubicBezTo>
                        <a:pt x="20" y="0"/>
                        <a:pt x="18" y="1"/>
                        <a:pt x="15" y="1"/>
                      </a:cubicBezTo>
                      <a:cubicBezTo>
                        <a:pt x="13" y="2"/>
                        <a:pt x="11" y="3"/>
                        <a:pt x="8" y="3"/>
                      </a:cubicBezTo>
                      <a:cubicBezTo>
                        <a:pt x="7" y="3"/>
                        <a:pt x="5" y="4"/>
                        <a:pt x="5" y="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12" y="1138"/>
                  <a:ext cx="42" cy="42"/>
                </a:xfrm>
                <a:custGeom>
                  <a:avLst/>
                  <a:gdLst>
                    <a:gd name="T0" fmla="*/ 38 w 56"/>
                    <a:gd name="T1" fmla="*/ 7 h 56"/>
                    <a:gd name="T2" fmla="*/ 51 w 56"/>
                    <a:gd name="T3" fmla="*/ 25 h 56"/>
                    <a:gd name="T4" fmla="*/ 26 w 56"/>
                    <a:gd name="T5" fmla="*/ 5 h 56"/>
                    <a:gd name="T6" fmla="*/ 32 w 56"/>
                    <a:gd name="T7" fmla="*/ 10 h 56"/>
                    <a:gd name="T8" fmla="*/ 42 w 56"/>
                    <a:gd name="T9" fmla="*/ 20 h 56"/>
                    <a:gd name="T10" fmla="*/ 54 w 56"/>
                    <a:gd name="T11" fmla="*/ 31 h 56"/>
                    <a:gd name="T12" fmla="*/ 56 w 56"/>
                    <a:gd name="T13" fmla="*/ 36 h 56"/>
                    <a:gd name="T14" fmla="*/ 45 w 56"/>
                    <a:gd name="T15" fmla="*/ 23 h 56"/>
                    <a:gd name="T16" fmla="*/ 47 w 56"/>
                    <a:gd name="T17" fmla="*/ 29 h 56"/>
                    <a:gd name="T18" fmla="*/ 52 w 56"/>
                    <a:gd name="T19" fmla="*/ 38 h 56"/>
                    <a:gd name="T20" fmla="*/ 48 w 56"/>
                    <a:gd name="T21" fmla="*/ 34 h 56"/>
                    <a:gd name="T22" fmla="*/ 44 w 56"/>
                    <a:gd name="T23" fmla="*/ 35 h 56"/>
                    <a:gd name="T24" fmla="*/ 46 w 56"/>
                    <a:gd name="T25" fmla="*/ 41 h 56"/>
                    <a:gd name="T26" fmla="*/ 33 w 56"/>
                    <a:gd name="T27" fmla="*/ 30 h 56"/>
                    <a:gd name="T28" fmla="*/ 38 w 56"/>
                    <a:gd name="T29" fmla="*/ 38 h 56"/>
                    <a:gd name="T30" fmla="*/ 43 w 56"/>
                    <a:gd name="T31" fmla="*/ 44 h 56"/>
                    <a:gd name="T32" fmla="*/ 36 w 56"/>
                    <a:gd name="T33" fmla="*/ 40 h 56"/>
                    <a:gd name="T34" fmla="*/ 39 w 56"/>
                    <a:gd name="T35" fmla="*/ 47 h 56"/>
                    <a:gd name="T36" fmla="*/ 42 w 56"/>
                    <a:gd name="T37" fmla="*/ 49 h 56"/>
                    <a:gd name="T38" fmla="*/ 23 w 56"/>
                    <a:gd name="T39" fmla="*/ 37 h 56"/>
                    <a:gd name="T40" fmla="*/ 27 w 56"/>
                    <a:gd name="T41" fmla="*/ 45 h 56"/>
                    <a:gd name="T42" fmla="*/ 23 w 56"/>
                    <a:gd name="T43" fmla="*/ 42 h 56"/>
                    <a:gd name="T44" fmla="*/ 23 w 56"/>
                    <a:gd name="T45" fmla="*/ 44 h 56"/>
                    <a:gd name="T46" fmla="*/ 25 w 56"/>
                    <a:gd name="T47" fmla="*/ 48 h 56"/>
                    <a:gd name="T48" fmla="*/ 22 w 56"/>
                    <a:gd name="T49" fmla="*/ 48 h 56"/>
                    <a:gd name="T50" fmla="*/ 21 w 56"/>
                    <a:gd name="T51" fmla="*/ 51 h 56"/>
                    <a:gd name="T52" fmla="*/ 6 w 56"/>
                    <a:gd name="T53" fmla="*/ 38 h 56"/>
                    <a:gd name="T54" fmla="*/ 12 w 56"/>
                    <a:gd name="T55" fmla="*/ 42 h 56"/>
                    <a:gd name="T56" fmla="*/ 2 w 56"/>
                    <a:gd name="T57" fmla="*/ 26 h 56"/>
                    <a:gd name="T58" fmla="*/ 2 w 56"/>
                    <a:gd name="T59" fmla="*/ 15 h 56"/>
                    <a:gd name="T60" fmla="*/ 6 w 56"/>
                    <a:gd name="T61" fmla="*/ 6 h 56"/>
                    <a:gd name="T62" fmla="*/ 12 w 56"/>
                    <a:gd name="T63" fmla="*/ 4 h 56"/>
                    <a:gd name="T64" fmla="*/ 13 w 56"/>
                    <a:gd name="T65" fmla="*/ 4 h 56"/>
                    <a:gd name="T66" fmla="*/ 15 w 56"/>
                    <a:gd name="T67" fmla="*/ 1 h 56"/>
                    <a:gd name="T68" fmla="*/ 21 w 56"/>
                    <a:gd name="T69" fmla="*/ 3 h 56"/>
                    <a:gd name="T70" fmla="*/ 20 w 56"/>
                    <a:gd name="T71" fmla="*/ 1 h 56"/>
                    <a:gd name="T72" fmla="*/ 40 w 56"/>
                    <a:gd name="T73" fmla="*/ 10 h 56"/>
                    <a:gd name="T74" fmla="*/ 30 w 56"/>
                    <a:gd name="T75" fmla="*/ 2 h 56"/>
                    <a:gd name="T76" fmla="*/ 7 w 56"/>
                    <a:gd name="T77" fmla="*/ 25 h 56"/>
                    <a:gd name="T78" fmla="*/ 26 w 56"/>
                    <a:gd name="T79" fmla="*/ 53 h 56"/>
                    <a:gd name="T80" fmla="*/ 26 w 56"/>
                    <a:gd name="T81" fmla="*/ 53 h 56"/>
                    <a:gd name="T82" fmla="*/ 29 w 56"/>
                    <a:gd name="T83" fmla="*/ 36 h 56"/>
                    <a:gd name="T84" fmla="*/ 36 w 56"/>
                    <a:gd name="T85" fmla="*/ 41 h 56"/>
                    <a:gd name="T86" fmla="*/ 36 w 56"/>
                    <a:gd name="T87" fmla="*/ 21 h 56"/>
                    <a:gd name="T88" fmla="*/ 42 w 56"/>
                    <a:gd name="T89" fmla="*/ 27 h 56"/>
                    <a:gd name="T90" fmla="*/ 36 w 56"/>
                    <a:gd name="T91" fmla="*/ 21 h 56"/>
                    <a:gd name="T92" fmla="*/ 15 w 56"/>
                    <a:gd name="T93" fmla="*/ 40 h 56"/>
                    <a:gd name="T94" fmla="*/ 9 w 56"/>
                    <a:gd name="T95" fmla="*/ 33 h 56"/>
                    <a:gd name="T96" fmla="*/ 25 w 56"/>
                    <a:gd name="T97" fmla="*/ 36 h 56"/>
                    <a:gd name="T98" fmla="*/ 21 w 56"/>
                    <a:gd name="T99" fmla="*/ 32 h 56"/>
                    <a:gd name="T100" fmla="*/ 25 w 56"/>
                    <a:gd name="T101" fmla="*/ 36 h 56"/>
                    <a:gd name="T102" fmla="*/ 38 w 56"/>
                    <a:gd name="T103" fmla="*/ 3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6" h="56">
                      <a:moveTo>
                        <a:pt x="30" y="2"/>
                      </a:moveTo>
                      <a:cubicBezTo>
                        <a:pt x="33" y="4"/>
                        <a:pt x="36" y="5"/>
                        <a:pt x="38" y="7"/>
                      </a:cubicBezTo>
                      <a:cubicBezTo>
                        <a:pt x="43" y="11"/>
                        <a:pt x="46" y="16"/>
                        <a:pt x="49" y="21"/>
                      </a:cubicBezTo>
                      <a:cubicBezTo>
                        <a:pt x="50" y="22"/>
                        <a:pt x="51" y="24"/>
                        <a:pt x="51" y="25"/>
                      </a:cubicBezTo>
                      <a:cubicBezTo>
                        <a:pt x="48" y="21"/>
                        <a:pt x="45" y="16"/>
                        <a:pt x="40" y="13"/>
                      </a:cubicBezTo>
                      <a:cubicBezTo>
                        <a:pt x="36" y="10"/>
                        <a:pt x="31" y="7"/>
                        <a:pt x="26" y="5"/>
                      </a:cubicBezTo>
                      <a:cubicBezTo>
                        <a:pt x="31" y="8"/>
                        <a:pt x="37" y="11"/>
                        <a:pt x="42" y="16"/>
                      </a:cubicBezTo>
                      <a:cubicBezTo>
                        <a:pt x="38" y="14"/>
                        <a:pt x="35" y="12"/>
                        <a:pt x="32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5" y="14"/>
                        <a:pt x="38" y="17"/>
                        <a:pt x="42" y="20"/>
                      </a:cubicBezTo>
                      <a:cubicBezTo>
                        <a:pt x="46" y="22"/>
                        <a:pt x="49" y="26"/>
                        <a:pt x="52" y="29"/>
                      </a:cubicBezTo>
                      <a:cubicBezTo>
                        <a:pt x="53" y="30"/>
                        <a:pt x="53" y="30"/>
                        <a:pt x="54" y="31"/>
                      </a:cubicBezTo>
                      <a:cubicBezTo>
                        <a:pt x="54" y="32"/>
                        <a:pt x="54" y="33"/>
                        <a:pt x="55" y="33"/>
                      </a:cubicBezTo>
                      <a:cubicBezTo>
                        <a:pt x="55" y="34"/>
                        <a:pt x="55" y="35"/>
                        <a:pt x="56" y="36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1"/>
                        <a:pt x="49" y="27"/>
                        <a:pt x="45" y="23"/>
                      </a:cubicBezTo>
                      <a:cubicBezTo>
                        <a:pt x="45" y="24"/>
                        <a:pt x="45" y="24"/>
                        <a:pt x="45" y="25"/>
                      </a:cubicBezTo>
                      <a:cubicBezTo>
                        <a:pt x="46" y="26"/>
                        <a:pt x="46" y="28"/>
                        <a:pt x="47" y="29"/>
                      </a:cubicBezTo>
                      <a:cubicBezTo>
                        <a:pt x="47" y="30"/>
                        <a:pt x="48" y="31"/>
                        <a:pt x="48" y="32"/>
                      </a:cubicBezTo>
                      <a:cubicBezTo>
                        <a:pt x="49" y="34"/>
                        <a:pt x="51" y="36"/>
                        <a:pt x="52" y="38"/>
                      </a:cubicBezTo>
                      <a:cubicBezTo>
                        <a:pt x="52" y="39"/>
                        <a:pt x="52" y="39"/>
                        <a:pt x="53" y="40"/>
                      </a:cubicBezTo>
                      <a:cubicBezTo>
                        <a:pt x="51" y="38"/>
                        <a:pt x="49" y="36"/>
                        <a:pt x="48" y="34"/>
                      </a:cubicBezTo>
                      <a:cubicBezTo>
                        <a:pt x="46" y="32"/>
                        <a:pt x="44" y="30"/>
                        <a:pt x="41" y="29"/>
                      </a:cubicBezTo>
                      <a:cubicBezTo>
                        <a:pt x="44" y="33"/>
                        <a:pt x="44" y="33"/>
                        <a:pt x="44" y="35"/>
                      </a:cubicBezTo>
                      <a:cubicBezTo>
                        <a:pt x="40" y="30"/>
                        <a:pt x="40" y="30"/>
                        <a:pt x="38" y="29"/>
                      </a:cubicBezTo>
                      <a:cubicBezTo>
                        <a:pt x="42" y="33"/>
                        <a:pt x="45" y="36"/>
                        <a:pt x="46" y="41"/>
                      </a:cubicBezTo>
                      <a:cubicBezTo>
                        <a:pt x="44" y="39"/>
                        <a:pt x="42" y="36"/>
                        <a:pt x="40" y="35"/>
                      </a:cubicBezTo>
                      <a:cubicBezTo>
                        <a:pt x="38" y="33"/>
                        <a:pt x="35" y="31"/>
                        <a:pt x="33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4" y="33"/>
                        <a:pt x="36" y="35"/>
                        <a:pt x="38" y="38"/>
                      </a:cubicBezTo>
                      <a:cubicBezTo>
                        <a:pt x="40" y="40"/>
                        <a:pt x="42" y="43"/>
                        <a:pt x="45" y="44"/>
                      </a:cubicBezTo>
                      <a:cubicBezTo>
                        <a:pt x="44" y="44"/>
                        <a:pt x="43" y="44"/>
                        <a:pt x="43" y="44"/>
                      </a:cubicBezTo>
                      <a:cubicBezTo>
                        <a:pt x="43" y="45"/>
                        <a:pt x="44" y="47"/>
                        <a:pt x="44" y="48"/>
                      </a:cubicBezTo>
                      <a:cubicBezTo>
                        <a:pt x="42" y="45"/>
                        <a:pt x="40" y="42"/>
                        <a:pt x="36" y="40"/>
                      </a:cubicBezTo>
                      <a:cubicBezTo>
                        <a:pt x="38" y="43"/>
                        <a:pt x="38" y="45"/>
                        <a:pt x="39" y="46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37" y="43"/>
                        <a:pt x="34" y="43"/>
                        <a:pt x="31" y="40"/>
                      </a:cubicBezTo>
                      <a:cubicBezTo>
                        <a:pt x="35" y="44"/>
                        <a:pt x="37" y="48"/>
                        <a:pt x="42" y="49"/>
                      </a:cubicBezTo>
                      <a:cubicBezTo>
                        <a:pt x="38" y="49"/>
                        <a:pt x="35" y="46"/>
                        <a:pt x="32" y="43"/>
                      </a:cubicBezTo>
                      <a:cubicBezTo>
                        <a:pt x="29" y="41"/>
                        <a:pt x="26" y="39"/>
                        <a:pt x="23" y="37"/>
                      </a:cubicBezTo>
                      <a:cubicBezTo>
                        <a:pt x="26" y="41"/>
                        <a:pt x="29" y="47"/>
                        <a:pt x="35" y="49"/>
                      </a:cubicBezTo>
                      <a:cubicBezTo>
                        <a:pt x="32" y="49"/>
                        <a:pt x="29" y="48"/>
                        <a:pt x="27" y="45"/>
                      </a:cubicBezTo>
                      <a:cubicBezTo>
                        <a:pt x="26" y="44"/>
                        <a:pt x="25" y="43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4" y="43"/>
                        <a:pt x="25" y="45"/>
                        <a:pt x="25" y="46"/>
                      </a:cubicBezTo>
                      <a:cubicBezTo>
                        <a:pt x="24" y="46"/>
                        <a:pt x="23" y="45"/>
                        <a:pt x="23" y="44"/>
                      </a:cubicBezTo>
                      <a:cubicBezTo>
                        <a:pt x="21" y="41"/>
                        <a:pt x="19" y="40"/>
                        <a:pt x="16" y="40"/>
                      </a:cubicBezTo>
                      <a:cubicBezTo>
                        <a:pt x="18" y="43"/>
                        <a:pt x="21" y="46"/>
                        <a:pt x="25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6" y="51"/>
                        <a:pt x="29" y="54"/>
                        <a:pt x="33" y="56"/>
                      </a:cubicBezTo>
                      <a:cubicBezTo>
                        <a:pt x="29" y="55"/>
                        <a:pt x="24" y="54"/>
                        <a:pt x="21" y="51"/>
                      </a:cubicBezTo>
                      <a:cubicBezTo>
                        <a:pt x="20" y="50"/>
                        <a:pt x="19" y="49"/>
                        <a:pt x="17" y="48"/>
                      </a:cubicBezTo>
                      <a:cubicBezTo>
                        <a:pt x="13" y="45"/>
                        <a:pt x="9" y="42"/>
                        <a:pt x="6" y="38"/>
                      </a:cubicBezTo>
                      <a:cubicBezTo>
                        <a:pt x="3" y="36"/>
                        <a:pt x="1" y="34"/>
                        <a:pt x="1" y="30"/>
                      </a:cubicBezTo>
                      <a:cubicBezTo>
                        <a:pt x="4" y="35"/>
                        <a:pt x="7" y="39"/>
                        <a:pt x="12" y="42"/>
                      </a:cubicBezTo>
                      <a:cubicBezTo>
                        <a:pt x="12" y="41"/>
                        <a:pt x="11" y="41"/>
                        <a:pt x="11" y="40"/>
                      </a:cubicBezTo>
                      <a:cubicBezTo>
                        <a:pt x="8" y="36"/>
                        <a:pt x="5" y="31"/>
                        <a:pt x="2" y="26"/>
                      </a:cubicBezTo>
                      <a:cubicBezTo>
                        <a:pt x="0" y="24"/>
                        <a:pt x="1" y="21"/>
                        <a:pt x="2" y="20"/>
                      </a:cubicBezTo>
                      <a:cubicBezTo>
                        <a:pt x="2" y="18"/>
                        <a:pt x="1" y="17"/>
                        <a:pt x="2" y="15"/>
                      </a:cubicBezTo>
                      <a:cubicBezTo>
                        <a:pt x="3" y="12"/>
                        <a:pt x="4" y="10"/>
                        <a:pt x="5" y="7"/>
                      </a:cubicBezTo>
                      <a:cubicBezTo>
                        <a:pt x="5" y="7"/>
                        <a:pt x="5" y="6"/>
                        <a:pt x="6" y="6"/>
                      </a:cubicBezTo>
                      <a:cubicBezTo>
                        <a:pt x="6" y="5"/>
                        <a:pt x="6" y="5"/>
                        <a:pt x="7" y="4"/>
                      </a:cubicBezTo>
                      <a:cubicBezTo>
                        <a:pt x="8" y="3"/>
                        <a:pt x="10" y="2"/>
                        <a:pt x="12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2" y="4"/>
                        <a:pt x="11" y="3"/>
                        <a:pt x="11" y="3"/>
                      </a:cubicBezTo>
                      <a:cubicBezTo>
                        <a:pt x="12" y="2"/>
                        <a:pt x="13" y="1"/>
                        <a:pt x="15" y="1"/>
                      </a:cubicBezTo>
                      <a:cubicBezTo>
                        <a:pt x="16" y="0"/>
                        <a:pt x="18" y="0"/>
                        <a:pt x="19" y="1"/>
                      </a:cubicBezTo>
                      <a:cubicBezTo>
                        <a:pt x="19" y="2"/>
                        <a:pt x="20" y="2"/>
                        <a:pt x="21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1" y="2"/>
                        <a:pt x="20" y="1"/>
                        <a:pt x="20" y="1"/>
                      </a:cubicBezTo>
                      <a:cubicBezTo>
                        <a:pt x="25" y="1"/>
                        <a:pt x="25" y="1"/>
                        <a:pt x="29" y="4"/>
                      </a:cubicBezTo>
                      <a:cubicBezTo>
                        <a:pt x="33" y="6"/>
                        <a:pt x="36" y="8"/>
                        <a:pt x="40" y="10"/>
                      </a:cubicBezTo>
                      <a:cubicBezTo>
                        <a:pt x="37" y="7"/>
                        <a:pt x="33" y="5"/>
                        <a:pt x="30" y="3"/>
                      </a:cubicBezTo>
                      <a:cubicBezTo>
                        <a:pt x="30" y="2"/>
                        <a:pt x="30" y="2"/>
                        <a:pt x="30" y="2"/>
                      </a:cubicBezTo>
                      <a:moveTo>
                        <a:pt x="19" y="39"/>
                      </a:moveTo>
                      <a:cubicBezTo>
                        <a:pt x="14" y="35"/>
                        <a:pt x="13" y="28"/>
                        <a:pt x="7" y="25"/>
                      </a:cubicBezTo>
                      <a:cubicBezTo>
                        <a:pt x="10" y="31"/>
                        <a:pt x="13" y="36"/>
                        <a:pt x="19" y="39"/>
                      </a:cubicBezTo>
                      <a:moveTo>
                        <a:pt x="26" y="53"/>
                      </a:moveTo>
                      <a:cubicBezTo>
                        <a:pt x="22" y="49"/>
                        <a:pt x="18" y="45"/>
                        <a:pt x="14" y="41"/>
                      </a:cubicBezTo>
                      <a:cubicBezTo>
                        <a:pt x="15" y="45"/>
                        <a:pt x="23" y="52"/>
                        <a:pt x="26" y="53"/>
                      </a:cubicBezTo>
                      <a:moveTo>
                        <a:pt x="30" y="35"/>
                      </a:moveTo>
                      <a:cubicBezTo>
                        <a:pt x="29" y="36"/>
                        <a:pt x="29" y="36"/>
                        <a:pt x="29" y="36"/>
                      </a:cubicBezTo>
                      <a:cubicBezTo>
                        <a:pt x="31" y="38"/>
                        <a:pt x="33" y="40"/>
                        <a:pt x="35" y="42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4" y="39"/>
                        <a:pt x="32" y="37"/>
                        <a:pt x="30" y="35"/>
                      </a:cubicBezTo>
                      <a:moveTo>
                        <a:pt x="36" y="21"/>
                      </a:move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8" y="24"/>
                        <a:pt x="40" y="25"/>
                        <a:pt x="42" y="27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0" y="25"/>
                        <a:pt x="38" y="23"/>
                        <a:pt x="36" y="21"/>
                      </a:cubicBezTo>
                      <a:moveTo>
                        <a:pt x="14" y="40"/>
                      </a:move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3" y="37"/>
                        <a:pt x="11" y="35"/>
                        <a:pt x="9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10" y="35"/>
                        <a:pt x="12" y="38"/>
                        <a:pt x="14" y="40"/>
                      </a:cubicBezTo>
                      <a:moveTo>
                        <a:pt x="25" y="36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4" y="34"/>
                        <a:pt x="23" y="33"/>
                        <a:pt x="2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34"/>
                        <a:pt x="23" y="35"/>
                        <a:pt x="25" y="36"/>
                      </a:cubicBezTo>
                      <a:moveTo>
                        <a:pt x="32" y="27"/>
                      </a:moveTo>
                      <a:cubicBezTo>
                        <a:pt x="34" y="29"/>
                        <a:pt x="36" y="30"/>
                        <a:pt x="38" y="32"/>
                      </a:cubicBezTo>
                      <a:cubicBezTo>
                        <a:pt x="36" y="29"/>
                        <a:pt x="35" y="28"/>
                        <a:pt x="32" y="2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44" y="1168"/>
                  <a:ext cx="13" cy="14"/>
                </a:xfrm>
                <a:custGeom>
                  <a:avLst/>
                  <a:gdLst>
                    <a:gd name="T0" fmla="*/ 7 w 17"/>
                    <a:gd name="T1" fmla="*/ 19 h 19"/>
                    <a:gd name="T2" fmla="*/ 9 w 17"/>
                    <a:gd name="T3" fmla="*/ 19 h 19"/>
                    <a:gd name="T4" fmla="*/ 11 w 17"/>
                    <a:gd name="T5" fmla="*/ 17 h 19"/>
                    <a:gd name="T6" fmla="*/ 12 w 17"/>
                    <a:gd name="T7" fmla="*/ 17 h 19"/>
                    <a:gd name="T8" fmla="*/ 14 w 17"/>
                    <a:gd name="T9" fmla="*/ 13 h 19"/>
                    <a:gd name="T10" fmla="*/ 15 w 17"/>
                    <a:gd name="T11" fmla="*/ 14 h 19"/>
                    <a:gd name="T12" fmla="*/ 15 w 17"/>
                    <a:gd name="T13" fmla="*/ 9 h 19"/>
                    <a:gd name="T14" fmla="*/ 16 w 17"/>
                    <a:gd name="T15" fmla="*/ 4 h 19"/>
                    <a:gd name="T16" fmla="*/ 11 w 17"/>
                    <a:gd name="T17" fmla="*/ 0 h 19"/>
                    <a:gd name="T18" fmla="*/ 8 w 17"/>
                    <a:gd name="T19" fmla="*/ 1 h 19"/>
                    <a:gd name="T20" fmla="*/ 8 w 17"/>
                    <a:gd name="T21" fmla="*/ 1 h 19"/>
                    <a:gd name="T22" fmla="*/ 6 w 17"/>
                    <a:gd name="T23" fmla="*/ 1 h 19"/>
                    <a:gd name="T24" fmla="*/ 5 w 17"/>
                    <a:gd name="T25" fmla="*/ 3 h 19"/>
                    <a:gd name="T26" fmla="*/ 3 w 17"/>
                    <a:gd name="T27" fmla="*/ 5 h 19"/>
                    <a:gd name="T28" fmla="*/ 3 w 17"/>
                    <a:gd name="T29" fmla="*/ 5 h 19"/>
                    <a:gd name="T30" fmla="*/ 2 w 17"/>
                    <a:gd name="T31" fmla="*/ 7 h 19"/>
                    <a:gd name="T32" fmla="*/ 0 w 17"/>
                    <a:gd name="T33" fmla="*/ 12 h 19"/>
                    <a:gd name="T34" fmla="*/ 1 w 17"/>
                    <a:gd name="T35" fmla="*/ 13 h 19"/>
                    <a:gd name="T36" fmla="*/ 2 w 17"/>
                    <a:gd name="T37" fmla="*/ 14 h 19"/>
                    <a:gd name="T38" fmla="*/ 1 w 17"/>
                    <a:gd name="T39" fmla="*/ 16 h 19"/>
                    <a:gd name="T40" fmla="*/ 2 w 17"/>
                    <a:gd name="T41" fmla="*/ 15 h 19"/>
                    <a:gd name="T42" fmla="*/ 5 w 17"/>
                    <a:gd name="T43" fmla="*/ 19 h 19"/>
                    <a:gd name="T44" fmla="*/ 7 w 17"/>
                    <a:gd name="T4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" h="19">
                      <a:moveTo>
                        <a:pt x="7" y="19"/>
                      </a:moveTo>
                      <a:cubicBezTo>
                        <a:pt x="9" y="18"/>
                        <a:pt x="8" y="19"/>
                        <a:pt x="9" y="19"/>
                      </a:cubicBezTo>
                      <a:cubicBezTo>
                        <a:pt x="9" y="19"/>
                        <a:pt x="9" y="17"/>
                        <a:pt x="11" y="17"/>
                      </a:cubicBezTo>
                      <a:cubicBezTo>
                        <a:pt x="11" y="17"/>
                        <a:pt x="12" y="18"/>
                        <a:pt x="12" y="17"/>
                      </a:cubicBezTo>
                      <a:cubicBezTo>
                        <a:pt x="13" y="15"/>
                        <a:pt x="14" y="15"/>
                        <a:pt x="14" y="13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3"/>
                        <a:pt x="15" y="11"/>
                        <a:pt x="15" y="9"/>
                      </a:cubicBezTo>
                      <a:cubicBezTo>
                        <a:pt x="17" y="10"/>
                        <a:pt x="15" y="5"/>
                        <a:pt x="16" y="4"/>
                      </a:cubicBezTo>
                      <a:cubicBezTo>
                        <a:pt x="15" y="3"/>
                        <a:pt x="13" y="0"/>
                        <a:pt x="11" y="0"/>
                      </a:cubicBezTo>
                      <a:cubicBezTo>
                        <a:pt x="9" y="0"/>
                        <a:pt x="9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7" y="2"/>
                        <a:pt x="6" y="1"/>
                      </a:cubicBezTo>
                      <a:cubicBezTo>
                        <a:pt x="6" y="2"/>
                        <a:pt x="6" y="3"/>
                        <a:pt x="5" y="3"/>
                      </a:cubicBezTo>
                      <a:cubicBezTo>
                        <a:pt x="4" y="3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7"/>
                      </a:cubicBezTo>
                      <a:cubicBezTo>
                        <a:pt x="1" y="9"/>
                        <a:pt x="0" y="12"/>
                        <a:pt x="0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4"/>
                      </a:cubicBezTo>
                      <a:cubicBezTo>
                        <a:pt x="2" y="14"/>
                        <a:pt x="1" y="15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3" y="16"/>
                        <a:pt x="4" y="18"/>
                        <a:pt x="5" y="19"/>
                      </a:cubicBezTo>
                      <a:cubicBezTo>
                        <a:pt x="5" y="19"/>
                        <a:pt x="6" y="19"/>
                        <a:pt x="7" y="19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9" name="Group 4993"/>
              <p:cNvGrpSpPr>
                <a:grpSpLocks/>
              </p:cNvGrpSpPr>
              <p:nvPr/>
            </p:nvGrpSpPr>
            <p:grpSpPr bwMode="auto">
              <a:xfrm>
                <a:off x="4702" y="-8"/>
                <a:ext cx="1030" cy="1434"/>
                <a:chOff x="4702" y="-8"/>
                <a:chExt cx="1030" cy="1434"/>
              </a:xfrm>
            </p:grpSpPr>
            <p:sp>
              <p:nvSpPr>
                <p:cNvPr id="10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84" y="114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81" y="1141"/>
                  <a:ext cx="51" cy="48"/>
                </a:xfrm>
                <a:custGeom>
                  <a:avLst/>
                  <a:gdLst>
                    <a:gd name="T0" fmla="*/ 9 w 68"/>
                    <a:gd name="T1" fmla="*/ 52 h 64"/>
                    <a:gd name="T2" fmla="*/ 45 w 68"/>
                    <a:gd name="T3" fmla="*/ 64 h 64"/>
                    <a:gd name="T4" fmla="*/ 63 w 68"/>
                    <a:gd name="T5" fmla="*/ 58 h 64"/>
                    <a:gd name="T6" fmla="*/ 66 w 68"/>
                    <a:gd name="T7" fmla="*/ 51 h 64"/>
                    <a:gd name="T8" fmla="*/ 62 w 68"/>
                    <a:gd name="T9" fmla="*/ 20 h 64"/>
                    <a:gd name="T10" fmla="*/ 61 w 68"/>
                    <a:gd name="T11" fmla="*/ 19 h 64"/>
                    <a:gd name="T12" fmla="*/ 48 w 68"/>
                    <a:gd name="T13" fmla="*/ 5 h 64"/>
                    <a:gd name="T14" fmla="*/ 35 w 68"/>
                    <a:gd name="T15" fmla="*/ 0 h 64"/>
                    <a:gd name="T16" fmla="*/ 22 w 68"/>
                    <a:gd name="T17" fmla="*/ 2 h 64"/>
                    <a:gd name="T18" fmla="*/ 18 w 68"/>
                    <a:gd name="T19" fmla="*/ 3 h 64"/>
                    <a:gd name="T20" fmla="*/ 6 w 68"/>
                    <a:gd name="T21" fmla="*/ 4 h 64"/>
                    <a:gd name="T22" fmla="*/ 0 w 68"/>
                    <a:gd name="T23" fmla="*/ 4 h 64"/>
                    <a:gd name="T24" fmla="*/ 2 w 68"/>
                    <a:gd name="T25" fmla="*/ 7 h 64"/>
                    <a:gd name="T26" fmla="*/ 3 w 68"/>
                    <a:gd name="T27" fmla="*/ 15 h 64"/>
                    <a:gd name="T28" fmla="*/ 1 w 68"/>
                    <a:gd name="T29" fmla="*/ 31 h 64"/>
                    <a:gd name="T30" fmla="*/ 1 w 68"/>
                    <a:gd name="T31" fmla="*/ 41 h 64"/>
                    <a:gd name="T32" fmla="*/ 9 w 68"/>
                    <a:gd name="T33" fmla="*/ 5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8" h="64">
                      <a:moveTo>
                        <a:pt x="9" y="52"/>
                      </a:moveTo>
                      <a:cubicBezTo>
                        <a:pt x="21" y="59"/>
                        <a:pt x="33" y="63"/>
                        <a:pt x="45" y="64"/>
                      </a:cubicBezTo>
                      <a:cubicBezTo>
                        <a:pt x="52" y="64"/>
                        <a:pt x="58" y="63"/>
                        <a:pt x="63" y="58"/>
                      </a:cubicBezTo>
                      <a:cubicBezTo>
                        <a:pt x="64" y="56"/>
                        <a:pt x="65" y="54"/>
                        <a:pt x="66" y="51"/>
                      </a:cubicBezTo>
                      <a:cubicBezTo>
                        <a:pt x="68" y="41"/>
                        <a:pt x="66" y="31"/>
                        <a:pt x="62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58" y="14"/>
                        <a:pt x="54" y="9"/>
                        <a:pt x="48" y="5"/>
                      </a:cubicBezTo>
                      <a:cubicBezTo>
                        <a:pt x="44" y="2"/>
                        <a:pt x="40" y="0"/>
                        <a:pt x="35" y="0"/>
                      </a:cubicBezTo>
                      <a:cubicBezTo>
                        <a:pt x="31" y="0"/>
                        <a:pt x="26" y="1"/>
                        <a:pt x="22" y="2"/>
                      </a:cubicBezTo>
                      <a:cubicBezTo>
                        <a:pt x="21" y="2"/>
                        <a:pt x="19" y="3"/>
                        <a:pt x="18" y="3"/>
                      </a:cubicBezTo>
                      <a:cubicBezTo>
                        <a:pt x="14" y="5"/>
                        <a:pt x="10" y="5"/>
                        <a:pt x="6" y="4"/>
                      </a:cubicBezTo>
                      <a:cubicBezTo>
                        <a:pt x="4" y="3"/>
                        <a:pt x="2" y="3"/>
                        <a:pt x="0" y="4"/>
                      </a:cubicBezTo>
                      <a:cubicBezTo>
                        <a:pt x="1" y="5"/>
                        <a:pt x="1" y="6"/>
                        <a:pt x="2" y="7"/>
                      </a:cubicBezTo>
                      <a:cubicBezTo>
                        <a:pt x="3" y="10"/>
                        <a:pt x="4" y="12"/>
                        <a:pt x="3" y="15"/>
                      </a:cubicBezTo>
                      <a:cubicBezTo>
                        <a:pt x="2" y="20"/>
                        <a:pt x="1" y="26"/>
                        <a:pt x="1" y="31"/>
                      </a:cubicBezTo>
                      <a:cubicBezTo>
                        <a:pt x="1" y="34"/>
                        <a:pt x="1" y="38"/>
                        <a:pt x="1" y="41"/>
                      </a:cubicBezTo>
                      <a:cubicBezTo>
                        <a:pt x="2" y="46"/>
                        <a:pt x="5" y="50"/>
                        <a:pt x="9" y="5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84" y="114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84" y="114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81" y="1141"/>
                  <a:ext cx="48" cy="44"/>
                </a:xfrm>
                <a:custGeom>
                  <a:avLst/>
                  <a:gdLst>
                    <a:gd name="T0" fmla="*/ 27 w 63"/>
                    <a:gd name="T1" fmla="*/ 48 h 59"/>
                    <a:gd name="T2" fmla="*/ 28 w 63"/>
                    <a:gd name="T3" fmla="*/ 51 h 59"/>
                    <a:gd name="T4" fmla="*/ 16 w 63"/>
                    <a:gd name="T5" fmla="*/ 41 h 59"/>
                    <a:gd name="T6" fmla="*/ 19 w 63"/>
                    <a:gd name="T7" fmla="*/ 48 h 59"/>
                    <a:gd name="T8" fmla="*/ 19 w 63"/>
                    <a:gd name="T9" fmla="*/ 52 h 59"/>
                    <a:gd name="T10" fmla="*/ 12 w 63"/>
                    <a:gd name="T11" fmla="*/ 47 h 59"/>
                    <a:gd name="T12" fmla="*/ 14 w 63"/>
                    <a:gd name="T13" fmla="*/ 52 h 59"/>
                    <a:gd name="T14" fmla="*/ 1 w 63"/>
                    <a:gd name="T15" fmla="*/ 35 h 59"/>
                    <a:gd name="T16" fmla="*/ 1 w 63"/>
                    <a:gd name="T17" fmla="*/ 24 h 59"/>
                    <a:gd name="T18" fmla="*/ 2 w 63"/>
                    <a:gd name="T19" fmla="*/ 9 h 59"/>
                    <a:gd name="T20" fmla="*/ 6 w 63"/>
                    <a:gd name="T21" fmla="*/ 7 h 59"/>
                    <a:gd name="T22" fmla="*/ 14 w 63"/>
                    <a:gd name="T23" fmla="*/ 7 h 59"/>
                    <a:gd name="T24" fmla="*/ 21 w 63"/>
                    <a:gd name="T25" fmla="*/ 6 h 59"/>
                    <a:gd name="T26" fmla="*/ 37 w 63"/>
                    <a:gd name="T27" fmla="*/ 3 h 59"/>
                    <a:gd name="T28" fmla="*/ 44 w 63"/>
                    <a:gd name="T29" fmla="*/ 7 h 59"/>
                    <a:gd name="T30" fmla="*/ 49 w 63"/>
                    <a:gd name="T31" fmla="*/ 10 h 59"/>
                    <a:gd name="T32" fmla="*/ 61 w 63"/>
                    <a:gd name="T33" fmla="*/ 24 h 59"/>
                    <a:gd name="T34" fmla="*/ 55 w 63"/>
                    <a:gd name="T35" fmla="*/ 19 h 59"/>
                    <a:gd name="T36" fmla="*/ 41 w 63"/>
                    <a:gd name="T37" fmla="*/ 11 h 59"/>
                    <a:gd name="T38" fmla="*/ 49 w 63"/>
                    <a:gd name="T39" fmla="*/ 21 h 59"/>
                    <a:gd name="T40" fmla="*/ 49 w 63"/>
                    <a:gd name="T41" fmla="*/ 23 h 59"/>
                    <a:gd name="T42" fmla="*/ 34 w 63"/>
                    <a:gd name="T43" fmla="*/ 16 h 59"/>
                    <a:gd name="T44" fmla="*/ 36 w 63"/>
                    <a:gd name="T45" fmla="*/ 22 h 59"/>
                    <a:gd name="T46" fmla="*/ 48 w 63"/>
                    <a:gd name="T47" fmla="*/ 39 h 59"/>
                    <a:gd name="T48" fmla="*/ 38 w 63"/>
                    <a:gd name="T49" fmla="*/ 31 h 59"/>
                    <a:gd name="T50" fmla="*/ 30 w 63"/>
                    <a:gd name="T51" fmla="*/ 29 h 59"/>
                    <a:gd name="T52" fmla="*/ 40 w 63"/>
                    <a:gd name="T53" fmla="*/ 52 h 59"/>
                    <a:gd name="T54" fmla="*/ 22 w 63"/>
                    <a:gd name="T55" fmla="*/ 38 h 59"/>
                    <a:gd name="T56" fmla="*/ 22 w 63"/>
                    <a:gd name="T57" fmla="*/ 43 h 59"/>
                    <a:gd name="T58" fmla="*/ 18 w 63"/>
                    <a:gd name="T59" fmla="*/ 49 h 59"/>
                    <a:gd name="T60" fmla="*/ 6 w 63"/>
                    <a:gd name="T61" fmla="*/ 32 h 59"/>
                    <a:gd name="T62" fmla="*/ 32 w 63"/>
                    <a:gd name="T63" fmla="*/ 22 h 59"/>
                    <a:gd name="T64" fmla="*/ 45 w 63"/>
                    <a:gd name="T65" fmla="*/ 35 h 59"/>
                    <a:gd name="T66" fmla="*/ 22 w 63"/>
                    <a:gd name="T67" fmla="*/ 34 h 59"/>
                    <a:gd name="T68" fmla="*/ 14 w 63"/>
                    <a:gd name="T69" fmla="*/ 28 h 59"/>
                    <a:gd name="T70" fmla="*/ 14 w 63"/>
                    <a:gd name="T71" fmla="*/ 28 h 59"/>
                    <a:gd name="T72" fmla="*/ 43 w 63"/>
                    <a:gd name="T73" fmla="*/ 17 h 59"/>
                    <a:gd name="T74" fmla="*/ 32 w 63"/>
                    <a:gd name="T75" fmla="*/ 38 h 59"/>
                    <a:gd name="T76" fmla="*/ 17 w 63"/>
                    <a:gd name="T77" fmla="*/ 24 h 59"/>
                    <a:gd name="T78" fmla="*/ 44 w 63"/>
                    <a:gd name="T79" fmla="*/ 17 h 59"/>
                    <a:gd name="T80" fmla="*/ 9 w 63"/>
                    <a:gd name="T81" fmla="*/ 42 h 59"/>
                    <a:gd name="T82" fmla="*/ 5 w 63"/>
                    <a:gd name="T83" fmla="*/ 35 h 59"/>
                    <a:gd name="T84" fmla="*/ 8 w 63"/>
                    <a:gd name="T85" fmla="*/ 27 h 59"/>
                    <a:gd name="T86" fmla="*/ 26 w 63"/>
                    <a:gd name="T87" fmla="*/ 15 h 59"/>
                    <a:gd name="T88" fmla="*/ 35 w 63"/>
                    <a:gd name="T89" fmla="*/ 9 h 59"/>
                    <a:gd name="T90" fmla="*/ 35 w 63"/>
                    <a:gd name="T91" fmla="*/ 9 h 59"/>
                    <a:gd name="T92" fmla="*/ 38 w 63"/>
                    <a:gd name="T93" fmla="*/ 7 h 59"/>
                    <a:gd name="T94" fmla="*/ 28 w 63"/>
                    <a:gd name="T95" fmla="*/ 10 h 59"/>
                    <a:gd name="T96" fmla="*/ 22 w 63"/>
                    <a:gd name="T97" fmla="*/ 19 h 59"/>
                    <a:gd name="T98" fmla="*/ 11 w 63"/>
                    <a:gd name="T99" fmla="*/ 20 h 59"/>
                    <a:gd name="T100" fmla="*/ 11 w 63"/>
                    <a:gd name="T101" fmla="*/ 20 h 59"/>
                    <a:gd name="T102" fmla="*/ 33 w 63"/>
                    <a:gd name="T103" fmla="*/ 29 h 59"/>
                    <a:gd name="T104" fmla="*/ 27 w 63"/>
                    <a:gd name="T105" fmla="*/ 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3" h="59">
                      <a:moveTo>
                        <a:pt x="22" y="43"/>
                      </a:move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5"/>
                        <a:pt x="25" y="47"/>
                        <a:pt x="27" y="48"/>
                      </a:cubicBezTo>
                      <a:cubicBezTo>
                        <a:pt x="26" y="48"/>
                        <a:pt x="25" y="47"/>
                        <a:pt x="24" y="47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5" y="48"/>
                        <a:pt x="26" y="50"/>
                        <a:pt x="28" y="51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3" y="48"/>
                        <a:pt x="21" y="46"/>
                      </a:cubicBezTo>
                      <a:cubicBezTo>
                        <a:pt x="20" y="43"/>
                        <a:pt x="18" y="41"/>
                        <a:pt x="16" y="41"/>
                      </a:cubicBezTo>
                      <a:cubicBezTo>
                        <a:pt x="19" y="46"/>
                        <a:pt x="23" y="51"/>
                        <a:pt x="29" y="54"/>
                      </a:cubicBezTo>
                      <a:cubicBezTo>
                        <a:pt x="25" y="53"/>
                        <a:pt x="22" y="50"/>
                        <a:pt x="19" y="47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22" y="51"/>
                        <a:pt x="25" y="55"/>
                        <a:pt x="28" y="59"/>
                      </a:cubicBezTo>
                      <a:cubicBezTo>
                        <a:pt x="27" y="58"/>
                        <a:pt x="25" y="57"/>
                        <a:pt x="24" y="56"/>
                      </a:cubicBezTo>
                      <a:cubicBezTo>
                        <a:pt x="22" y="55"/>
                        <a:pt x="21" y="53"/>
                        <a:pt x="19" y="52"/>
                      </a:cubicBezTo>
                      <a:cubicBezTo>
                        <a:pt x="17" y="51"/>
                        <a:pt x="16" y="50"/>
                        <a:pt x="14" y="48"/>
                      </a:cubicBezTo>
                      <a:cubicBezTo>
                        <a:pt x="14" y="48"/>
                        <a:pt x="13" y="47"/>
                        <a:pt x="13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4" y="50"/>
                        <a:pt x="16" y="52"/>
                        <a:pt x="18" y="55"/>
                      </a:cubicBezTo>
                      <a:cubicBezTo>
                        <a:pt x="18" y="55"/>
                        <a:pt x="18" y="55"/>
                        <a:pt x="18" y="55"/>
                      </a:cubicBezTo>
                      <a:cubicBezTo>
                        <a:pt x="16" y="54"/>
                        <a:pt x="15" y="53"/>
                        <a:pt x="14" y="52"/>
                      </a:cubicBezTo>
                      <a:cubicBezTo>
                        <a:pt x="13" y="51"/>
                        <a:pt x="9" y="50"/>
                        <a:pt x="8" y="48"/>
                      </a:cubicBezTo>
                      <a:cubicBezTo>
                        <a:pt x="8" y="47"/>
                        <a:pt x="6" y="45"/>
                        <a:pt x="5" y="45"/>
                      </a:cubicBezTo>
                      <a:cubicBezTo>
                        <a:pt x="2" y="42"/>
                        <a:pt x="1" y="40"/>
                        <a:pt x="1" y="35"/>
                      </a:cubicBezTo>
                      <a:cubicBezTo>
                        <a:pt x="1" y="34"/>
                        <a:pt x="1" y="34"/>
                        <a:pt x="1" y="34"/>
                      </a:cubicBezTo>
                      <a:cubicBezTo>
                        <a:pt x="0" y="31"/>
                        <a:pt x="1" y="28"/>
                        <a:pt x="1" y="25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2" y="22"/>
                        <a:pt x="3" y="20"/>
                        <a:pt x="4" y="18"/>
                      </a:cubicBezTo>
                      <a:cubicBezTo>
                        <a:pt x="4" y="16"/>
                        <a:pt x="3" y="14"/>
                        <a:pt x="3" y="13"/>
                      </a:cubicBezTo>
                      <a:cubicBezTo>
                        <a:pt x="3" y="11"/>
                        <a:pt x="3" y="10"/>
                        <a:pt x="2" y="9"/>
                      </a:cubicBezTo>
                      <a:cubicBezTo>
                        <a:pt x="0" y="7"/>
                        <a:pt x="0" y="5"/>
                        <a:pt x="0" y="2"/>
                      </a:cubicBezTo>
                      <a:cubicBezTo>
                        <a:pt x="1" y="2"/>
                        <a:pt x="3" y="3"/>
                        <a:pt x="4" y="3"/>
                      </a:cubicBezTo>
                      <a:cubicBezTo>
                        <a:pt x="5" y="4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11" y="3"/>
                        <a:pt x="12" y="5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4" y="4"/>
                      </a:cubicBezTo>
                      <a:cubicBezTo>
                        <a:pt x="16" y="2"/>
                        <a:pt x="19" y="5"/>
                        <a:pt x="21" y="6"/>
                      </a:cubicBezTo>
                      <a:cubicBezTo>
                        <a:pt x="20" y="3"/>
                        <a:pt x="22" y="3"/>
                        <a:pt x="24" y="2"/>
                      </a:cubicBezTo>
                      <a:cubicBezTo>
                        <a:pt x="25" y="2"/>
                        <a:pt x="25" y="2"/>
                        <a:pt x="26" y="2"/>
                      </a:cubicBezTo>
                      <a:cubicBezTo>
                        <a:pt x="30" y="0"/>
                        <a:pt x="34" y="1"/>
                        <a:pt x="37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40" y="5"/>
                        <a:pt x="42" y="6"/>
                        <a:pt x="43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1" y="4"/>
                        <a:pt x="38" y="2"/>
                        <a:pt x="35" y="0"/>
                      </a:cubicBezTo>
                      <a:cubicBezTo>
                        <a:pt x="37" y="0"/>
                        <a:pt x="41" y="2"/>
                        <a:pt x="42" y="3"/>
                      </a:cubicBezTo>
                      <a:cubicBezTo>
                        <a:pt x="44" y="6"/>
                        <a:pt x="47" y="7"/>
                        <a:pt x="49" y="10"/>
                      </a:cubicBezTo>
                      <a:cubicBezTo>
                        <a:pt x="50" y="11"/>
                        <a:pt x="52" y="12"/>
                        <a:pt x="53" y="13"/>
                      </a:cubicBezTo>
                      <a:cubicBezTo>
                        <a:pt x="55" y="14"/>
                        <a:pt x="56" y="16"/>
                        <a:pt x="57" y="18"/>
                      </a:cubicBezTo>
                      <a:cubicBezTo>
                        <a:pt x="59" y="20"/>
                        <a:pt x="59" y="22"/>
                        <a:pt x="61" y="24"/>
                      </a:cubicBezTo>
                      <a:cubicBezTo>
                        <a:pt x="61" y="25"/>
                        <a:pt x="62" y="26"/>
                        <a:pt x="63" y="28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0" y="25"/>
                        <a:pt x="58" y="22"/>
                        <a:pt x="55" y="19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2" y="16"/>
                        <a:pt x="48" y="13"/>
                        <a:pt x="41" y="11"/>
                      </a:cubicBezTo>
                      <a:cubicBezTo>
                        <a:pt x="43" y="13"/>
                        <a:pt x="44" y="14"/>
                        <a:pt x="45" y="15"/>
                      </a:cubicBezTo>
                      <a:cubicBezTo>
                        <a:pt x="46" y="17"/>
                        <a:pt x="47" y="18"/>
                        <a:pt x="48" y="20"/>
                      </a:cubicBez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51" y="23"/>
                        <a:pt x="53" y="25"/>
                        <a:pt x="55" y="27"/>
                      </a:cubicBezTo>
                      <a:cubicBezTo>
                        <a:pt x="56" y="29"/>
                        <a:pt x="59" y="31"/>
                        <a:pt x="58" y="34"/>
                      </a:cubicBezTo>
                      <a:cubicBezTo>
                        <a:pt x="57" y="30"/>
                        <a:pt x="51" y="24"/>
                        <a:pt x="49" y="23"/>
                      </a:cubicBezTo>
                      <a:cubicBezTo>
                        <a:pt x="50" y="26"/>
                        <a:pt x="52" y="28"/>
                        <a:pt x="53" y="31"/>
                      </a:cubicBezTo>
                      <a:cubicBezTo>
                        <a:pt x="50" y="28"/>
                        <a:pt x="48" y="24"/>
                        <a:pt x="45" y="21"/>
                      </a:cubicBezTo>
                      <a:cubicBezTo>
                        <a:pt x="43" y="19"/>
                        <a:pt x="37" y="15"/>
                        <a:pt x="34" y="16"/>
                      </a:cubicBezTo>
                      <a:cubicBezTo>
                        <a:pt x="39" y="20"/>
                        <a:pt x="43" y="24"/>
                        <a:pt x="45" y="29"/>
                      </a:cubicBezTo>
                      <a:cubicBezTo>
                        <a:pt x="42" y="25"/>
                        <a:pt x="39" y="21"/>
                        <a:pt x="34" y="18"/>
                      </a:cubicBezTo>
                      <a:cubicBezTo>
                        <a:pt x="35" y="20"/>
                        <a:pt x="35" y="21"/>
                        <a:pt x="36" y="22"/>
                      </a:cubicBezTo>
                      <a:cubicBezTo>
                        <a:pt x="38" y="25"/>
                        <a:pt x="41" y="26"/>
                        <a:pt x="43" y="29"/>
                      </a:cubicBezTo>
                      <a:cubicBezTo>
                        <a:pt x="44" y="31"/>
                        <a:pt x="47" y="33"/>
                        <a:pt x="47" y="36"/>
                      </a:cubicBezTo>
                      <a:cubicBezTo>
                        <a:pt x="47" y="37"/>
                        <a:pt x="47" y="38"/>
                        <a:pt x="48" y="39"/>
                      </a:cubicBezTo>
                      <a:cubicBezTo>
                        <a:pt x="48" y="40"/>
                        <a:pt x="49" y="41"/>
                        <a:pt x="49" y="42"/>
                      </a:cubicBezTo>
                      <a:cubicBezTo>
                        <a:pt x="49" y="42"/>
                        <a:pt x="49" y="42"/>
                        <a:pt x="49" y="42"/>
                      </a:cubicBezTo>
                      <a:cubicBezTo>
                        <a:pt x="47" y="39"/>
                        <a:pt x="42" y="32"/>
                        <a:pt x="38" y="31"/>
                      </a:cubicBezTo>
                      <a:cubicBezTo>
                        <a:pt x="40" y="35"/>
                        <a:pt x="41" y="38"/>
                        <a:pt x="43" y="41"/>
                      </a:cubicBez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39" y="37"/>
                        <a:pt x="36" y="32"/>
                        <a:pt x="30" y="29"/>
                      </a:cubicBezTo>
                      <a:cubicBezTo>
                        <a:pt x="33" y="36"/>
                        <a:pt x="38" y="41"/>
                        <a:pt x="43" y="46"/>
                      </a:cubicBezTo>
                      <a:cubicBezTo>
                        <a:pt x="38" y="44"/>
                        <a:pt x="34" y="40"/>
                        <a:pt x="29" y="39"/>
                      </a:cubicBezTo>
                      <a:cubicBezTo>
                        <a:pt x="31" y="44"/>
                        <a:pt x="35" y="48"/>
                        <a:pt x="40" y="52"/>
                      </a:cubicBezTo>
                      <a:cubicBezTo>
                        <a:pt x="37" y="50"/>
                        <a:pt x="34" y="49"/>
                        <a:pt x="31" y="47"/>
                      </a:cubicBezTo>
                      <a:cubicBezTo>
                        <a:pt x="30" y="46"/>
                        <a:pt x="28" y="45"/>
                        <a:pt x="27" y="43"/>
                      </a:cubicBezTo>
                      <a:cubicBezTo>
                        <a:pt x="25" y="42"/>
                        <a:pt x="24" y="40"/>
                        <a:pt x="22" y="38"/>
                      </a:cubicBezTo>
                      <a:cubicBezTo>
                        <a:pt x="22" y="37"/>
                        <a:pt x="21" y="37"/>
                        <a:pt x="20" y="36"/>
                      </a:cubicBezTo>
                      <a:cubicBezTo>
                        <a:pt x="20" y="40"/>
                        <a:pt x="23" y="42"/>
                        <a:pt x="25" y="45"/>
                      </a:cubicBezTo>
                      <a:cubicBezTo>
                        <a:pt x="24" y="44"/>
                        <a:pt x="23" y="44"/>
                        <a:pt x="22" y="43"/>
                      </a:cubicBezTo>
                      <a:moveTo>
                        <a:pt x="11" y="42"/>
                      </a:moveTo>
                      <a:cubicBezTo>
                        <a:pt x="13" y="46"/>
                        <a:pt x="16" y="49"/>
                        <a:pt x="19" y="51"/>
                      </a:cubicBezTo>
                      <a:cubicBezTo>
                        <a:pt x="19" y="50"/>
                        <a:pt x="19" y="50"/>
                        <a:pt x="18" y="49"/>
                      </a:cubicBezTo>
                      <a:cubicBezTo>
                        <a:pt x="15" y="47"/>
                        <a:pt x="14" y="44"/>
                        <a:pt x="12" y="41"/>
                      </a:cubicBezTo>
                      <a:cubicBezTo>
                        <a:pt x="11" y="37"/>
                        <a:pt x="9" y="34"/>
                        <a:pt x="6" y="32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7" y="36"/>
                        <a:pt x="9" y="39"/>
                        <a:pt x="11" y="42"/>
                      </a:cubicBezTo>
                      <a:moveTo>
                        <a:pt x="32" y="22"/>
                      </a:move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3" y="23"/>
                        <a:pt x="33" y="25"/>
                        <a:pt x="34" y="26"/>
                      </a:cubicBezTo>
                      <a:cubicBezTo>
                        <a:pt x="38" y="29"/>
                        <a:pt x="42" y="31"/>
                        <a:pt x="45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46" y="35"/>
                        <a:pt x="46" y="35"/>
                        <a:pt x="46" y="35"/>
                      </a:cubicBezTo>
                      <a:cubicBezTo>
                        <a:pt x="42" y="29"/>
                        <a:pt x="38" y="25"/>
                        <a:pt x="32" y="22"/>
                      </a:cubicBezTo>
                      <a:moveTo>
                        <a:pt x="22" y="34"/>
                      </a:moveTo>
                      <a:cubicBezTo>
                        <a:pt x="25" y="39"/>
                        <a:pt x="28" y="44"/>
                        <a:pt x="33" y="47"/>
                      </a:cubicBezTo>
                      <a:cubicBezTo>
                        <a:pt x="29" y="43"/>
                        <a:pt x="27" y="37"/>
                        <a:pt x="22" y="34"/>
                      </a:cubicBezTo>
                      <a:moveTo>
                        <a:pt x="14" y="28"/>
                      </a:moveTo>
                      <a:cubicBezTo>
                        <a:pt x="14" y="27"/>
                        <a:pt x="13" y="27"/>
                        <a:pt x="12" y="26"/>
                      </a:cubicBezTo>
                      <a:cubicBezTo>
                        <a:pt x="13" y="31"/>
                        <a:pt x="14" y="35"/>
                        <a:pt x="18" y="39"/>
                      </a:cubicBezTo>
                      <a:cubicBezTo>
                        <a:pt x="17" y="35"/>
                        <a:pt x="16" y="32"/>
                        <a:pt x="14" y="28"/>
                      </a:cubicBezTo>
                      <a:moveTo>
                        <a:pt x="43" y="17"/>
                      </a:moveTo>
                      <a:cubicBezTo>
                        <a:pt x="41" y="13"/>
                        <a:pt x="37" y="10"/>
                        <a:pt x="34" y="11"/>
                      </a:cubicBezTo>
                      <a:cubicBezTo>
                        <a:pt x="36" y="14"/>
                        <a:pt x="39" y="15"/>
                        <a:pt x="43" y="17"/>
                      </a:cubicBezTo>
                      <a:moveTo>
                        <a:pt x="24" y="28"/>
                      </a:moveTo>
                      <a:cubicBezTo>
                        <a:pt x="25" y="33"/>
                        <a:pt x="27" y="36"/>
                        <a:pt x="31" y="3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29" y="35"/>
                        <a:pt x="27" y="32"/>
                        <a:pt x="24" y="28"/>
                      </a:cubicBezTo>
                      <a:moveTo>
                        <a:pt x="23" y="33"/>
                      </a:moveTo>
                      <a:cubicBezTo>
                        <a:pt x="23" y="29"/>
                        <a:pt x="20" y="25"/>
                        <a:pt x="17" y="24"/>
                      </a:cubicBezTo>
                      <a:cubicBezTo>
                        <a:pt x="18" y="28"/>
                        <a:pt x="20" y="30"/>
                        <a:pt x="23" y="33"/>
                      </a:cubicBezTo>
                      <a:moveTo>
                        <a:pt x="41" y="12"/>
                      </a:moveTo>
                      <a:cubicBezTo>
                        <a:pt x="42" y="14"/>
                        <a:pt x="43" y="16"/>
                        <a:pt x="44" y="17"/>
                      </a:cubicBezTo>
                      <a:cubicBezTo>
                        <a:pt x="45" y="19"/>
                        <a:pt x="47" y="20"/>
                        <a:pt x="48" y="21"/>
                      </a:cubicBezTo>
                      <a:cubicBezTo>
                        <a:pt x="47" y="17"/>
                        <a:pt x="44" y="15"/>
                        <a:pt x="41" y="12"/>
                      </a:cubicBezTo>
                      <a:moveTo>
                        <a:pt x="9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9" y="40"/>
                        <a:pt x="7" y="37"/>
                        <a:pt x="6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6" y="37"/>
                        <a:pt x="8" y="41"/>
                        <a:pt x="9" y="42"/>
                      </a:cubicBezTo>
                      <a:moveTo>
                        <a:pt x="12" y="34"/>
                      </a:moveTo>
                      <a:cubicBezTo>
                        <a:pt x="11" y="32"/>
                        <a:pt x="11" y="30"/>
                        <a:pt x="8" y="27"/>
                      </a:cubicBezTo>
                      <a:cubicBezTo>
                        <a:pt x="8" y="31"/>
                        <a:pt x="10" y="32"/>
                        <a:pt x="12" y="34"/>
                      </a:cubicBezTo>
                      <a:moveTo>
                        <a:pt x="28" y="14"/>
                      </a:moveTo>
                      <a:cubicBezTo>
                        <a:pt x="27" y="14"/>
                        <a:pt x="26" y="15"/>
                        <a:pt x="26" y="15"/>
                      </a:cubicBezTo>
                      <a:cubicBezTo>
                        <a:pt x="27" y="16"/>
                        <a:pt x="27" y="17"/>
                        <a:pt x="29" y="18"/>
                      </a:cubicBezTo>
                      <a:cubicBezTo>
                        <a:pt x="29" y="16"/>
                        <a:pt x="30" y="15"/>
                        <a:pt x="28" y="14"/>
                      </a:cubicBezTo>
                      <a:moveTo>
                        <a:pt x="35" y="9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3" y="7"/>
                        <a:pt x="31" y="6"/>
                        <a:pt x="30" y="5"/>
                      </a:cubicBezTo>
                      <a:cubicBezTo>
                        <a:pt x="30" y="9"/>
                        <a:pt x="33" y="8"/>
                        <a:pt x="35" y="9"/>
                      </a:cubicBezTo>
                      <a:moveTo>
                        <a:pt x="44" y="11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2" y="9"/>
                        <a:pt x="40" y="8"/>
                        <a:pt x="38" y="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9" y="9"/>
                        <a:pt x="42" y="10"/>
                        <a:pt x="44" y="11"/>
                      </a:cubicBezTo>
                      <a:moveTo>
                        <a:pt x="28" y="10"/>
                      </a:moveTo>
                      <a:cubicBezTo>
                        <a:pt x="28" y="11"/>
                        <a:pt x="29" y="12"/>
                        <a:pt x="31" y="11"/>
                      </a:cubicBezTo>
                      <a:cubicBezTo>
                        <a:pt x="31" y="10"/>
                        <a:pt x="31" y="10"/>
                        <a:pt x="28" y="10"/>
                      </a:cubicBezTo>
                      <a:moveTo>
                        <a:pt x="22" y="19"/>
                      </a:moveTo>
                      <a:cubicBezTo>
                        <a:pt x="21" y="21"/>
                        <a:pt x="22" y="21"/>
                        <a:pt x="24" y="21"/>
                      </a:cubicBezTo>
                      <a:cubicBezTo>
                        <a:pt x="23" y="20"/>
                        <a:pt x="23" y="19"/>
                        <a:pt x="22" y="19"/>
                      </a:cubicBezTo>
                      <a:moveTo>
                        <a:pt x="11" y="20"/>
                      </a:move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18"/>
                        <a:pt x="11" y="17"/>
                        <a:pt x="9" y="17"/>
                      </a:cubicBezTo>
                      <a:cubicBezTo>
                        <a:pt x="10" y="18"/>
                        <a:pt x="11" y="19"/>
                        <a:pt x="11" y="20"/>
                      </a:cubicBezTo>
                      <a:moveTo>
                        <a:pt x="30" y="26"/>
                      </a:move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1" y="27"/>
                        <a:pt x="32" y="28"/>
                        <a:pt x="33" y="29"/>
                      </a:cubicBezTo>
                      <a:cubicBezTo>
                        <a:pt x="33" y="27"/>
                        <a:pt x="31" y="26"/>
                        <a:pt x="30" y="26"/>
                      </a:cubicBezTo>
                      <a:moveTo>
                        <a:pt x="29" y="8"/>
                      </a:moveTo>
                      <a:cubicBezTo>
                        <a:pt x="29" y="7"/>
                        <a:pt x="28" y="7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8"/>
                        <a:pt x="27" y="9"/>
                        <a:pt x="29" y="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717" y="1166"/>
                  <a:ext cx="14" cy="17"/>
                </a:xfrm>
                <a:custGeom>
                  <a:avLst/>
                  <a:gdLst>
                    <a:gd name="T0" fmla="*/ 9 w 19"/>
                    <a:gd name="T1" fmla="*/ 21 h 22"/>
                    <a:gd name="T2" fmla="*/ 11 w 19"/>
                    <a:gd name="T3" fmla="*/ 21 h 22"/>
                    <a:gd name="T4" fmla="*/ 14 w 19"/>
                    <a:gd name="T5" fmla="*/ 19 h 22"/>
                    <a:gd name="T6" fmla="*/ 15 w 19"/>
                    <a:gd name="T7" fmla="*/ 19 h 22"/>
                    <a:gd name="T8" fmla="*/ 17 w 19"/>
                    <a:gd name="T9" fmla="*/ 15 h 22"/>
                    <a:gd name="T10" fmla="*/ 17 w 19"/>
                    <a:gd name="T11" fmla="*/ 16 h 22"/>
                    <a:gd name="T12" fmla="*/ 17 w 19"/>
                    <a:gd name="T13" fmla="*/ 11 h 22"/>
                    <a:gd name="T14" fmla="*/ 17 w 19"/>
                    <a:gd name="T15" fmla="*/ 5 h 22"/>
                    <a:gd name="T16" fmla="*/ 10 w 19"/>
                    <a:gd name="T17" fmla="*/ 1 h 22"/>
                    <a:gd name="T18" fmla="*/ 7 w 19"/>
                    <a:gd name="T19" fmla="*/ 1 h 22"/>
                    <a:gd name="T20" fmla="*/ 7 w 19"/>
                    <a:gd name="T21" fmla="*/ 2 h 22"/>
                    <a:gd name="T22" fmla="*/ 6 w 19"/>
                    <a:gd name="T23" fmla="*/ 2 h 22"/>
                    <a:gd name="T24" fmla="*/ 4 w 19"/>
                    <a:gd name="T25" fmla="*/ 4 h 22"/>
                    <a:gd name="T26" fmla="*/ 3 w 19"/>
                    <a:gd name="T27" fmla="*/ 6 h 22"/>
                    <a:gd name="T28" fmla="*/ 2 w 19"/>
                    <a:gd name="T29" fmla="*/ 6 h 22"/>
                    <a:gd name="T30" fmla="*/ 2 w 19"/>
                    <a:gd name="T31" fmla="*/ 8 h 22"/>
                    <a:gd name="T32" fmla="*/ 0 w 19"/>
                    <a:gd name="T33" fmla="*/ 14 h 22"/>
                    <a:gd name="T34" fmla="*/ 1 w 19"/>
                    <a:gd name="T35" fmla="*/ 15 h 22"/>
                    <a:gd name="T36" fmla="*/ 2 w 19"/>
                    <a:gd name="T37" fmla="*/ 16 h 22"/>
                    <a:gd name="T38" fmla="*/ 2 w 19"/>
                    <a:gd name="T39" fmla="*/ 18 h 22"/>
                    <a:gd name="T40" fmla="*/ 3 w 19"/>
                    <a:gd name="T41" fmla="*/ 17 h 22"/>
                    <a:gd name="T42" fmla="*/ 7 w 19"/>
                    <a:gd name="T43" fmla="*/ 22 h 22"/>
                    <a:gd name="T44" fmla="*/ 9 w 19"/>
                    <a:gd name="T45" fmla="*/ 2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" h="22">
                      <a:moveTo>
                        <a:pt x="9" y="21"/>
                      </a:moveTo>
                      <a:cubicBezTo>
                        <a:pt x="11" y="21"/>
                        <a:pt x="10" y="22"/>
                        <a:pt x="11" y="21"/>
                      </a:cubicBezTo>
                      <a:cubicBezTo>
                        <a:pt x="12" y="22"/>
                        <a:pt x="12" y="20"/>
                        <a:pt x="14" y="19"/>
                      </a:cubicBezTo>
                      <a:cubicBezTo>
                        <a:pt x="14" y="20"/>
                        <a:pt x="15" y="20"/>
                        <a:pt x="15" y="19"/>
                      </a:cubicBezTo>
                      <a:cubicBezTo>
                        <a:pt x="15" y="18"/>
                        <a:pt x="17" y="17"/>
                        <a:pt x="17" y="15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8" y="14"/>
                        <a:pt x="17" y="12"/>
                        <a:pt x="17" y="11"/>
                      </a:cubicBezTo>
                      <a:cubicBezTo>
                        <a:pt x="19" y="12"/>
                        <a:pt x="16" y="6"/>
                        <a:pt x="17" y="5"/>
                      </a:cubicBezTo>
                      <a:cubicBezTo>
                        <a:pt x="15" y="3"/>
                        <a:pt x="13" y="1"/>
                        <a:pt x="10" y="1"/>
                      </a:cubicBezTo>
                      <a:cubicBezTo>
                        <a:pt x="9" y="0"/>
                        <a:pt x="9" y="1"/>
                        <a:pt x="7" y="1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6" y="3"/>
                        <a:pt x="6" y="2"/>
                      </a:cubicBezTo>
                      <a:cubicBezTo>
                        <a:pt x="5" y="3"/>
                        <a:pt x="5" y="4"/>
                        <a:pt x="4" y="4"/>
                      </a:cubicBezTo>
                      <a:cubicBezTo>
                        <a:pt x="3" y="4"/>
                        <a:pt x="2" y="5"/>
                        <a:pt x="3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7"/>
                        <a:pt x="2" y="8"/>
                        <a:pt x="2" y="8"/>
                      </a:cubicBezTo>
                      <a:cubicBezTo>
                        <a:pt x="1" y="10"/>
                        <a:pt x="0" y="14"/>
                        <a:pt x="0" y="14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1" y="15"/>
                        <a:pt x="2" y="16"/>
                      </a:cubicBezTo>
                      <a:cubicBezTo>
                        <a:pt x="3" y="16"/>
                        <a:pt x="2" y="17"/>
                        <a:pt x="2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8"/>
                        <a:pt x="6" y="20"/>
                        <a:pt x="7" y="22"/>
                      </a:cubicBezTo>
                      <a:cubicBezTo>
                        <a:pt x="7" y="22"/>
                        <a:pt x="8" y="22"/>
                        <a:pt x="9" y="2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75" y="969"/>
                  <a:ext cx="64" cy="60"/>
                </a:xfrm>
                <a:custGeom>
                  <a:avLst/>
                  <a:gdLst>
                    <a:gd name="T0" fmla="*/ 82 w 85"/>
                    <a:gd name="T1" fmla="*/ 48 h 80"/>
                    <a:gd name="T2" fmla="*/ 85 w 85"/>
                    <a:gd name="T3" fmla="*/ 21 h 80"/>
                    <a:gd name="T4" fmla="*/ 81 w 85"/>
                    <a:gd name="T5" fmla="*/ 11 h 80"/>
                    <a:gd name="T6" fmla="*/ 64 w 85"/>
                    <a:gd name="T7" fmla="*/ 2 h 80"/>
                    <a:gd name="T8" fmla="*/ 50 w 85"/>
                    <a:gd name="T9" fmla="*/ 7 h 80"/>
                    <a:gd name="T10" fmla="*/ 48 w 85"/>
                    <a:gd name="T11" fmla="*/ 9 h 80"/>
                    <a:gd name="T12" fmla="*/ 30 w 85"/>
                    <a:gd name="T13" fmla="*/ 7 h 80"/>
                    <a:gd name="T14" fmla="*/ 19 w 85"/>
                    <a:gd name="T15" fmla="*/ 30 h 80"/>
                    <a:gd name="T16" fmla="*/ 9 w 85"/>
                    <a:gd name="T17" fmla="*/ 31 h 80"/>
                    <a:gd name="T18" fmla="*/ 1 w 85"/>
                    <a:gd name="T19" fmla="*/ 41 h 80"/>
                    <a:gd name="T20" fmla="*/ 0 w 85"/>
                    <a:gd name="T21" fmla="*/ 52 h 80"/>
                    <a:gd name="T22" fmla="*/ 2 w 85"/>
                    <a:gd name="T23" fmla="*/ 60 h 80"/>
                    <a:gd name="T24" fmla="*/ 10 w 85"/>
                    <a:gd name="T25" fmla="*/ 66 h 80"/>
                    <a:gd name="T26" fmla="*/ 27 w 85"/>
                    <a:gd name="T27" fmla="*/ 74 h 80"/>
                    <a:gd name="T28" fmla="*/ 40 w 85"/>
                    <a:gd name="T29" fmla="*/ 75 h 80"/>
                    <a:gd name="T30" fmla="*/ 82 w 85"/>
                    <a:gd name="T31" fmla="*/ 4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80">
                      <a:moveTo>
                        <a:pt x="82" y="48"/>
                      </a:moveTo>
                      <a:cubicBezTo>
                        <a:pt x="83" y="39"/>
                        <a:pt x="84" y="30"/>
                        <a:pt x="85" y="21"/>
                      </a:cubicBezTo>
                      <a:cubicBezTo>
                        <a:pt x="85" y="17"/>
                        <a:pt x="84" y="14"/>
                        <a:pt x="81" y="11"/>
                      </a:cubicBezTo>
                      <a:cubicBezTo>
                        <a:pt x="76" y="6"/>
                        <a:pt x="70" y="4"/>
                        <a:pt x="64" y="2"/>
                      </a:cubicBezTo>
                      <a:cubicBezTo>
                        <a:pt x="58" y="0"/>
                        <a:pt x="54" y="3"/>
                        <a:pt x="50" y="7"/>
                      </a:cubicBezTo>
                      <a:cubicBezTo>
                        <a:pt x="49" y="7"/>
                        <a:pt x="49" y="8"/>
                        <a:pt x="48" y="9"/>
                      </a:cubicBezTo>
                      <a:cubicBezTo>
                        <a:pt x="39" y="4"/>
                        <a:pt x="35" y="4"/>
                        <a:pt x="30" y="7"/>
                      </a:cubicBezTo>
                      <a:cubicBezTo>
                        <a:pt x="21" y="12"/>
                        <a:pt x="17" y="19"/>
                        <a:pt x="19" y="30"/>
                      </a:cubicBezTo>
                      <a:cubicBezTo>
                        <a:pt x="15" y="30"/>
                        <a:pt x="12" y="30"/>
                        <a:pt x="9" y="31"/>
                      </a:cubicBezTo>
                      <a:cubicBezTo>
                        <a:pt x="3" y="32"/>
                        <a:pt x="1" y="35"/>
                        <a:pt x="1" y="41"/>
                      </a:cubicBezTo>
                      <a:cubicBezTo>
                        <a:pt x="0" y="45"/>
                        <a:pt x="0" y="49"/>
                        <a:pt x="0" y="52"/>
                      </a:cubicBezTo>
                      <a:cubicBezTo>
                        <a:pt x="0" y="55"/>
                        <a:pt x="0" y="58"/>
                        <a:pt x="2" y="60"/>
                      </a:cubicBezTo>
                      <a:cubicBezTo>
                        <a:pt x="4" y="62"/>
                        <a:pt x="7" y="65"/>
                        <a:pt x="10" y="66"/>
                      </a:cubicBezTo>
                      <a:cubicBezTo>
                        <a:pt x="16" y="69"/>
                        <a:pt x="22" y="71"/>
                        <a:pt x="27" y="74"/>
                      </a:cubicBezTo>
                      <a:cubicBezTo>
                        <a:pt x="32" y="76"/>
                        <a:pt x="36" y="76"/>
                        <a:pt x="40" y="75"/>
                      </a:cubicBezTo>
                      <a:cubicBezTo>
                        <a:pt x="51" y="80"/>
                        <a:pt x="80" y="64"/>
                        <a:pt x="82" y="4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1" y="974"/>
                  <a:ext cx="26" cy="22"/>
                </a:xfrm>
                <a:custGeom>
                  <a:avLst/>
                  <a:gdLst>
                    <a:gd name="T0" fmla="*/ 23 w 35"/>
                    <a:gd name="T1" fmla="*/ 2 h 29"/>
                    <a:gd name="T2" fmla="*/ 24 w 35"/>
                    <a:gd name="T3" fmla="*/ 2 h 29"/>
                    <a:gd name="T4" fmla="*/ 27 w 35"/>
                    <a:gd name="T5" fmla="*/ 5 h 29"/>
                    <a:gd name="T6" fmla="*/ 32 w 35"/>
                    <a:gd name="T7" fmla="*/ 9 h 29"/>
                    <a:gd name="T8" fmla="*/ 33 w 35"/>
                    <a:gd name="T9" fmla="*/ 16 h 29"/>
                    <a:gd name="T10" fmla="*/ 33 w 35"/>
                    <a:gd name="T11" fmla="*/ 16 h 29"/>
                    <a:gd name="T12" fmla="*/ 32 w 35"/>
                    <a:gd name="T13" fmla="*/ 16 h 29"/>
                    <a:gd name="T14" fmla="*/ 30 w 35"/>
                    <a:gd name="T15" fmla="*/ 16 h 29"/>
                    <a:gd name="T16" fmla="*/ 25 w 35"/>
                    <a:gd name="T17" fmla="*/ 15 h 29"/>
                    <a:gd name="T18" fmla="*/ 12 w 35"/>
                    <a:gd name="T19" fmla="*/ 20 h 29"/>
                    <a:gd name="T20" fmla="*/ 10 w 35"/>
                    <a:gd name="T21" fmla="*/ 25 h 29"/>
                    <a:gd name="T22" fmla="*/ 9 w 35"/>
                    <a:gd name="T23" fmla="*/ 28 h 29"/>
                    <a:gd name="T24" fmla="*/ 9 w 35"/>
                    <a:gd name="T25" fmla="*/ 29 h 29"/>
                    <a:gd name="T26" fmla="*/ 2 w 35"/>
                    <a:gd name="T27" fmla="*/ 27 h 29"/>
                    <a:gd name="T28" fmla="*/ 2 w 35"/>
                    <a:gd name="T29" fmla="*/ 27 h 29"/>
                    <a:gd name="T30" fmla="*/ 1 w 35"/>
                    <a:gd name="T31" fmla="*/ 24 h 29"/>
                    <a:gd name="T32" fmla="*/ 1 w 35"/>
                    <a:gd name="T33" fmla="*/ 12 h 29"/>
                    <a:gd name="T34" fmla="*/ 15 w 35"/>
                    <a:gd name="T35" fmla="*/ 0 h 29"/>
                    <a:gd name="T36" fmla="*/ 23 w 35"/>
                    <a:gd name="T37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" h="29">
                      <a:moveTo>
                        <a:pt x="23" y="2"/>
                      </a:move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3"/>
                        <a:pt x="26" y="4"/>
                        <a:pt x="27" y="5"/>
                      </a:cubicBezTo>
                      <a:cubicBezTo>
                        <a:pt x="29" y="6"/>
                        <a:pt x="30" y="8"/>
                        <a:pt x="32" y="9"/>
                      </a:cubicBezTo>
                      <a:cubicBezTo>
                        <a:pt x="34" y="11"/>
                        <a:pt x="35" y="13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1" y="16"/>
                        <a:pt x="30" y="16"/>
                      </a:cubicBezTo>
                      <a:cubicBezTo>
                        <a:pt x="28" y="15"/>
                        <a:pt x="27" y="15"/>
                        <a:pt x="25" y="15"/>
                      </a:cubicBezTo>
                      <a:cubicBezTo>
                        <a:pt x="19" y="14"/>
                        <a:pt x="15" y="16"/>
                        <a:pt x="12" y="20"/>
                      </a:cubicBezTo>
                      <a:cubicBezTo>
                        <a:pt x="11" y="21"/>
                        <a:pt x="11" y="23"/>
                        <a:pt x="10" y="25"/>
                      </a:cubicBezTo>
                      <a:cubicBezTo>
                        <a:pt x="10" y="26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26"/>
                        <a:pt x="2" y="25"/>
                        <a:pt x="1" y="24"/>
                      </a:cubicBezTo>
                      <a:cubicBezTo>
                        <a:pt x="1" y="20"/>
                        <a:pt x="0" y="16"/>
                        <a:pt x="1" y="12"/>
                      </a:cubicBezTo>
                      <a:cubicBezTo>
                        <a:pt x="4" y="6"/>
                        <a:pt x="8" y="3"/>
                        <a:pt x="15" y="0"/>
                      </a:cubicBezTo>
                      <a:cubicBezTo>
                        <a:pt x="18" y="0"/>
                        <a:pt x="21" y="0"/>
                        <a:pt x="23" y="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32" y="998"/>
                  <a:ext cx="1" cy="7"/>
                </a:xfrm>
                <a:custGeom>
                  <a:avLst/>
                  <a:gdLst>
                    <a:gd name="T0" fmla="*/ 1 w 2"/>
                    <a:gd name="T1" fmla="*/ 0 h 9"/>
                    <a:gd name="T2" fmla="*/ 0 w 2"/>
                    <a:gd name="T3" fmla="*/ 1 h 9"/>
                    <a:gd name="T4" fmla="*/ 0 w 2"/>
                    <a:gd name="T5" fmla="*/ 9 h 9"/>
                    <a:gd name="T6" fmla="*/ 2 w 2"/>
                    <a:gd name="T7" fmla="*/ 9 h 9"/>
                    <a:gd name="T8" fmla="*/ 1 w 2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9">
                      <a:moveTo>
                        <a:pt x="1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4"/>
                        <a:pt x="0" y="7"/>
                        <a:pt x="0" y="9"/>
                      </a:cubicBezTo>
                      <a:cubicBezTo>
                        <a:pt x="1" y="9"/>
                        <a:pt x="1" y="9"/>
                        <a:pt x="2" y="9"/>
                      </a:cubicBezTo>
                      <a:cubicBezTo>
                        <a:pt x="2" y="6"/>
                        <a:pt x="2" y="3"/>
                        <a:pt x="1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9" y="986"/>
                  <a:ext cx="22" cy="23"/>
                </a:xfrm>
                <a:custGeom>
                  <a:avLst/>
                  <a:gdLst>
                    <a:gd name="T0" fmla="*/ 4 w 29"/>
                    <a:gd name="T1" fmla="*/ 23 h 30"/>
                    <a:gd name="T2" fmla="*/ 7 w 29"/>
                    <a:gd name="T3" fmla="*/ 24 h 30"/>
                    <a:gd name="T4" fmla="*/ 7 w 29"/>
                    <a:gd name="T5" fmla="*/ 24 h 30"/>
                    <a:gd name="T6" fmla="*/ 4 w 29"/>
                    <a:gd name="T7" fmla="*/ 20 h 30"/>
                    <a:gd name="T8" fmla="*/ 4 w 29"/>
                    <a:gd name="T9" fmla="*/ 18 h 30"/>
                    <a:gd name="T10" fmla="*/ 5 w 29"/>
                    <a:gd name="T11" fmla="*/ 19 h 30"/>
                    <a:gd name="T12" fmla="*/ 10 w 29"/>
                    <a:gd name="T13" fmla="*/ 24 h 30"/>
                    <a:gd name="T14" fmla="*/ 9 w 29"/>
                    <a:gd name="T15" fmla="*/ 21 h 30"/>
                    <a:gd name="T16" fmla="*/ 10 w 29"/>
                    <a:gd name="T17" fmla="*/ 21 h 30"/>
                    <a:gd name="T18" fmla="*/ 6 w 29"/>
                    <a:gd name="T19" fmla="*/ 15 h 30"/>
                    <a:gd name="T20" fmla="*/ 7 w 29"/>
                    <a:gd name="T21" fmla="*/ 14 h 30"/>
                    <a:gd name="T22" fmla="*/ 12 w 29"/>
                    <a:gd name="T23" fmla="*/ 21 h 30"/>
                    <a:gd name="T24" fmla="*/ 13 w 29"/>
                    <a:gd name="T25" fmla="*/ 21 h 30"/>
                    <a:gd name="T26" fmla="*/ 12 w 29"/>
                    <a:gd name="T27" fmla="*/ 19 h 30"/>
                    <a:gd name="T28" fmla="*/ 20 w 29"/>
                    <a:gd name="T29" fmla="*/ 30 h 30"/>
                    <a:gd name="T30" fmla="*/ 16 w 29"/>
                    <a:gd name="T31" fmla="*/ 15 h 30"/>
                    <a:gd name="T32" fmla="*/ 23 w 29"/>
                    <a:gd name="T33" fmla="*/ 28 h 30"/>
                    <a:gd name="T34" fmla="*/ 17 w 29"/>
                    <a:gd name="T35" fmla="*/ 13 h 30"/>
                    <a:gd name="T36" fmla="*/ 21 w 29"/>
                    <a:gd name="T37" fmla="*/ 17 h 30"/>
                    <a:gd name="T38" fmla="*/ 19 w 29"/>
                    <a:gd name="T39" fmla="*/ 11 h 30"/>
                    <a:gd name="T40" fmla="*/ 20 w 29"/>
                    <a:gd name="T41" fmla="*/ 10 h 30"/>
                    <a:gd name="T42" fmla="*/ 24 w 29"/>
                    <a:gd name="T43" fmla="*/ 23 h 30"/>
                    <a:gd name="T44" fmla="*/ 25 w 29"/>
                    <a:gd name="T45" fmla="*/ 23 h 30"/>
                    <a:gd name="T46" fmla="*/ 25 w 29"/>
                    <a:gd name="T47" fmla="*/ 21 h 30"/>
                    <a:gd name="T48" fmla="*/ 25 w 29"/>
                    <a:gd name="T49" fmla="*/ 21 h 30"/>
                    <a:gd name="T50" fmla="*/ 25 w 29"/>
                    <a:gd name="T51" fmla="*/ 21 h 30"/>
                    <a:gd name="T52" fmla="*/ 25 w 29"/>
                    <a:gd name="T53" fmla="*/ 21 h 30"/>
                    <a:gd name="T54" fmla="*/ 25 w 29"/>
                    <a:gd name="T55" fmla="*/ 20 h 30"/>
                    <a:gd name="T56" fmla="*/ 22 w 29"/>
                    <a:gd name="T57" fmla="*/ 9 h 30"/>
                    <a:gd name="T58" fmla="*/ 25 w 29"/>
                    <a:gd name="T59" fmla="*/ 20 h 30"/>
                    <a:gd name="T60" fmla="*/ 25 w 29"/>
                    <a:gd name="T61" fmla="*/ 21 h 30"/>
                    <a:gd name="T62" fmla="*/ 25 w 29"/>
                    <a:gd name="T63" fmla="*/ 21 h 30"/>
                    <a:gd name="T64" fmla="*/ 27 w 29"/>
                    <a:gd name="T65" fmla="*/ 26 h 30"/>
                    <a:gd name="T66" fmla="*/ 28 w 29"/>
                    <a:gd name="T67" fmla="*/ 26 h 30"/>
                    <a:gd name="T68" fmla="*/ 24 w 29"/>
                    <a:gd name="T69" fmla="*/ 6 h 30"/>
                    <a:gd name="T70" fmla="*/ 28 w 29"/>
                    <a:gd name="T71" fmla="*/ 14 h 30"/>
                    <a:gd name="T72" fmla="*/ 29 w 29"/>
                    <a:gd name="T73" fmla="*/ 14 h 30"/>
                    <a:gd name="T74" fmla="*/ 27 w 29"/>
                    <a:gd name="T75" fmla="*/ 4 h 30"/>
                    <a:gd name="T76" fmla="*/ 26 w 29"/>
                    <a:gd name="T77" fmla="*/ 4 h 30"/>
                    <a:gd name="T78" fmla="*/ 12 w 29"/>
                    <a:gd name="T79" fmla="*/ 0 h 30"/>
                    <a:gd name="T80" fmla="*/ 3 w 29"/>
                    <a:gd name="T81" fmla="*/ 3 h 30"/>
                    <a:gd name="T82" fmla="*/ 0 w 29"/>
                    <a:gd name="T83" fmla="*/ 13 h 30"/>
                    <a:gd name="T84" fmla="*/ 1 w 29"/>
                    <a:gd name="T85" fmla="*/ 19 h 30"/>
                    <a:gd name="T86" fmla="*/ 1 w 29"/>
                    <a:gd name="T87" fmla="*/ 21 h 30"/>
                    <a:gd name="T88" fmla="*/ 4 w 29"/>
                    <a:gd name="T89" fmla="*/ 24 h 30"/>
                    <a:gd name="T90" fmla="*/ 4 w 29"/>
                    <a:gd name="T91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" h="30">
                      <a:moveTo>
                        <a:pt x="4" y="23"/>
                      </a:moveTo>
                      <a:cubicBezTo>
                        <a:pt x="5" y="23"/>
                        <a:pt x="6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6" y="22"/>
                        <a:pt x="5" y="21"/>
                        <a:pt x="4" y="20"/>
                      </a:cubicBezTo>
                      <a:cubicBezTo>
                        <a:pt x="4" y="19"/>
                        <a:pt x="4" y="18"/>
                        <a:pt x="4" y="18"/>
                      </a:cubicBezTo>
                      <a:cubicBezTo>
                        <a:pt x="5" y="18"/>
                        <a:pt x="5" y="18"/>
                        <a:pt x="5" y="19"/>
                      </a:cubicBezTo>
                      <a:cubicBezTo>
                        <a:pt x="7" y="21"/>
                        <a:pt x="8" y="23"/>
                        <a:pt x="10" y="24"/>
                      </a:cubicBezTo>
                      <a:cubicBezTo>
                        <a:pt x="10" y="23"/>
                        <a:pt x="9" y="22"/>
                        <a:pt x="9" y="21"/>
                      </a:cubicBezTo>
                      <a:cubicBezTo>
                        <a:pt x="9" y="21"/>
                        <a:pt x="10" y="21"/>
                        <a:pt x="10" y="21"/>
                      </a:cubicBezTo>
                      <a:cubicBezTo>
                        <a:pt x="9" y="19"/>
                        <a:pt x="8" y="17"/>
                        <a:pt x="6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9" y="17"/>
                        <a:pt x="10" y="19"/>
                        <a:pt x="12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5" y="22"/>
                        <a:pt x="16" y="27"/>
                        <a:pt x="20" y="30"/>
                      </a:cubicBezTo>
                      <a:cubicBezTo>
                        <a:pt x="18" y="26"/>
                        <a:pt x="16" y="21"/>
                        <a:pt x="16" y="15"/>
                      </a:cubicBezTo>
                      <a:cubicBezTo>
                        <a:pt x="19" y="19"/>
                        <a:pt x="21" y="23"/>
                        <a:pt x="23" y="28"/>
                      </a:cubicBezTo>
                      <a:cubicBezTo>
                        <a:pt x="23" y="24"/>
                        <a:pt x="21" y="20"/>
                        <a:pt x="17" y="13"/>
                      </a:cubicBezTo>
                      <a:cubicBezTo>
                        <a:pt x="18" y="14"/>
                        <a:pt x="19" y="15"/>
                        <a:pt x="21" y="17"/>
                      </a:cubicBezTo>
                      <a:cubicBezTo>
                        <a:pt x="20" y="14"/>
                        <a:pt x="20" y="12"/>
                        <a:pt x="19" y="11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2" y="14"/>
                        <a:pt x="23" y="19"/>
                        <a:pt x="24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2"/>
                        <a:pt x="25" y="21"/>
                        <a:pt x="25" y="21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4" y="17"/>
                        <a:pt x="23" y="13"/>
                        <a:pt x="22" y="9"/>
                      </a:cubicBezTo>
                      <a:cubicBezTo>
                        <a:pt x="24" y="13"/>
                        <a:pt x="26" y="16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6" y="22"/>
                        <a:pt x="26" y="24"/>
                        <a:pt x="27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6" y="19"/>
                        <a:pt x="25" y="12"/>
                        <a:pt x="24" y="6"/>
                      </a:cubicBezTo>
                      <a:cubicBezTo>
                        <a:pt x="25" y="8"/>
                        <a:pt x="27" y="11"/>
                        <a:pt x="28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8" y="11"/>
                        <a:pt x="27" y="8"/>
                        <a:pt x="27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3" y="2"/>
                        <a:pt x="19" y="1"/>
                        <a:pt x="12" y="0"/>
                      </a:cubicBezTo>
                      <a:cubicBezTo>
                        <a:pt x="9" y="0"/>
                        <a:pt x="5" y="1"/>
                        <a:pt x="3" y="3"/>
                      </a:cubicBezTo>
                      <a:cubicBezTo>
                        <a:pt x="1" y="5"/>
                        <a:pt x="0" y="9"/>
                        <a:pt x="0" y="13"/>
                      </a:cubicBezTo>
                      <a:cubicBezTo>
                        <a:pt x="0" y="15"/>
                        <a:pt x="0" y="17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2" y="22"/>
                        <a:pt x="3" y="23"/>
                        <a:pt x="4" y="24"/>
                      </a:cubicBezTo>
                      <a:cubicBezTo>
                        <a:pt x="4" y="23"/>
                        <a:pt x="4" y="23"/>
                        <a:pt x="4" y="2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3" y="971"/>
                  <a:ext cx="25" cy="33"/>
                </a:xfrm>
                <a:custGeom>
                  <a:avLst/>
                  <a:gdLst>
                    <a:gd name="T0" fmla="*/ 7 w 33"/>
                    <a:gd name="T1" fmla="*/ 18 h 44"/>
                    <a:gd name="T2" fmla="*/ 10 w 33"/>
                    <a:gd name="T3" fmla="*/ 25 h 44"/>
                    <a:gd name="T4" fmla="*/ 11 w 33"/>
                    <a:gd name="T5" fmla="*/ 26 h 44"/>
                    <a:gd name="T6" fmla="*/ 10 w 33"/>
                    <a:gd name="T7" fmla="*/ 19 h 44"/>
                    <a:gd name="T8" fmla="*/ 10 w 33"/>
                    <a:gd name="T9" fmla="*/ 19 h 44"/>
                    <a:gd name="T10" fmla="*/ 12 w 33"/>
                    <a:gd name="T11" fmla="*/ 22 h 44"/>
                    <a:gd name="T12" fmla="*/ 16 w 33"/>
                    <a:gd name="T13" fmla="*/ 11 h 44"/>
                    <a:gd name="T14" fmla="*/ 18 w 33"/>
                    <a:gd name="T15" fmla="*/ 16 h 44"/>
                    <a:gd name="T16" fmla="*/ 20 w 33"/>
                    <a:gd name="T17" fmla="*/ 19 h 44"/>
                    <a:gd name="T18" fmla="*/ 20 w 33"/>
                    <a:gd name="T19" fmla="*/ 21 h 44"/>
                    <a:gd name="T20" fmla="*/ 20 w 33"/>
                    <a:gd name="T21" fmla="*/ 25 h 44"/>
                    <a:gd name="T22" fmla="*/ 21 w 33"/>
                    <a:gd name="T23" fmla="*/ 25 h 44"/>
                    <a:gd name="T24" fmla="*/ 23 w 33"/>
                    <a:gd name="T25" fmla="*/ 14 h 44"/>
                    <a:gd name="T26" fmla="*/ 24 w 33"/>
                    <a:gd name="T27" fmla="*/ 14 h 44"/>
                    <a:gd name="T28" fmla="*/ 24 w 33"/>
                    <a:gd name="T29" fmla="*/ 15 h 44"/>
                    <a:gd name="T30" fmla="*/ 24 w 33"/>
                    <a:gd name="T31" fmla="*/ 24 h 44"/>
                    <a:gd name="T32" fmla="*/ 25 w 33"/>
                    <a:gd name="T33" fmla="*/ 26 h 44"/>
                    <a:gd name="T34" fmla="*/ 28 w 33"/>
                    <a:gd name="T35" fmla="*/ 12 h 44"/>
                    <a:gd name="T36" fmla="*/ 29 w 33"/>
                    <a:gd name="T37" fmla="*/ 12 h 44"/>
                    <a:gd name="T38" fmla="*/ 28 w 33"/>
                    <a:gd name="T39" fmla="*/ 15 h 44"/>
                    <a:gd name="T40" fmla="*/ 26 w 33"/>
                    <a:gd name="T41" fmla="*/ 29 h 44"/>
                    <a:gd name="T42" fmla="*/ 27 w 33"/>
                    <a:gd name="T43" fmla="*/ 36 h 44"/>
                    <a:gd name="T44" fmla="*/ 28 w 33"/>
                    <a:gd name="T45" fmla="*/ 36 h 44"/>
                    <a:gd name="T46" fmla="*/ 29 w 33"/>
                    <a:gd name="T47" fmla="*/ 26 h 44"/>
                    <a:gd name="T48" fmla="*/ 30 w 33"/>
                    <a:gd name="T49" fmla="*/ 26 h 44"/>
                    <a:gd name="T50" fmla="*/ 29 w 33"/>
                    <a:gd name="T51" fmla="*/ 31 h 44"/>
                    <a:gd name="T52" fmla="*/ 30 w 33"/>
                    <a:gd name="T53" fmla="*/ 31 h 44"/>
                    <a:gd name="T54" fmla="*/ 31 w 33"/>
                    <a:gd name="T55" fmla="*/ 29 h 44"/>
                    <a:gd name="T56" fmla="*/ 32 w 33"/>
                    <a:gd name="T57" fmla="*/ 29 h 44"/>
                    <a:gd name="T58" fmla="*/ 29 w 33"/>
                    <a:gd name="T59" fmla="*/ 44 h 44"/>
                    <a:gd name="T60" fmla="*/ 29 w 33"/>
                    <a:gd name="T61" fmla="*/ 44 h 44"/>
                    <a:gd name="T62" fmla="*/ 30 w 33"/>
                    <a:gd name="T63" fmla="*/ 44 h 44"/>
                    <a:gd name="T64" fmla="*/ 31 w 33"/>
                    <a:gd name="T65" fmla="*/ 39 h 44"/>
                    <a:gd name="T66" fmla="*/ 32 w 33"/>
                    <a:gd name="T67" fmla="*/ 27 h 44"/>
                    <a:gd name="T68" fmla="*/ 33 w 33"/>
                    <a:gd name="T69" fmla="*/ 21 h 44"/>
                    <a:gd name="T70" fmla="*/ 33 w 33"/>
                    <a:gd name="T71" fmla="*/ 19 h 44"/>
                    <a:gd name="T72" fmla="*/ 28 w 33"/>
                    <a:gd name="T73" fmla="*/ 8 h 44"/>
                    <a:gd name="T74" fmla="*/ 26 w 33"/>
                    <a:gd name="T75" fmla="*/ 7 h 44"/>
                    <a:gd name="T76" fmla="*/ 12 w 33"/>
                    <a:gd name="T77" fmla="*/ 1 h 44"/>
                    <a:gd name="T78" fmla="*/ 4 w 33"/>
                    <a:gd name="T79" fmla="*/ 2 h 44"/>
                    <a:gd name="T80" fmla="*/ 4 w 33"/>
                    <a:gd name="T81" fmla="*/ 3 h 44"/>
                    <a:gd name="T82" fmla="*/ 0 w 33"/>
                    <a:gd name="T83" fmla="*/ 9 h 44"/>
                    <a:gd name="T84" fmla="*/ 0 w 33"/>
                    <a:gd name="T85" fmla="*/ 9 h 44"/>
                    <a:gd name="T86" fmla="*/ 4 w 33"/>
                    <a:gd name="T87" fmla="*/ 13 h 44"/>
                    <a:gd name="T88" fmla="*/ 9 w 33"/>
                    <a:gd name="T89" fmla="*/ 11 h 44"/>
                    <a:gd name="T90" fmla="*/ 8 w 33"/>
                    <a:gd name="T91" fmla="*/ 12 h 44"/>
                    <a:gd name="T92" fmla="*/ 7 w 33"/>
                    <a:gd name="T93" fmla="*/ 22 h 44"/>
                    <a:gd name="T94" fmla="*/ 6 w 33"/>
                    <a:gd name="T95" fmla="*/ 18 h 44"/>
                    <a:gd name="T96" fmla="*/ 7 w 33"/>
                    <a:gd name="T97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3" h="44">
                      <a:moveTo>
                        <a:pt x="7" y="18"/>
                      </a:moveTo>
                      <a:cubicBezTo>
                        <a:pt x="8" y="21"/>
                        <a:pt x="9" y="23"/>
                        <a:pt x="10" y="25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4"/>
                        <a:pt x="10" y="22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0"/>
                        <a:pt x="11" y="21"/>
                        <a:pt x="12" y="22"/>
                      </a:cubicBezTo>
                      <a:cubicBezTo>
                        <a:pt x="13" y="19"/>
                        <a:pt x="15" y="15"/>
                        <a:pt x="16" y="11"/>
                      </a:cubicBezTo>
                      <a:cubicBezTo>
                        <a:pt x="17" y="13"/>
                        <a:pt x="17" y="14"/>
                        <a:pt x="18" y="16"/>
                      </a:cubicBezTo>
                      <a:cubicBezTo>
                        <a:pt x="18" y="17"/>
                        <a:pt x="19" y="18"/>
                        <a:pt x="20" y="19"/>
                      </a:cubicBezTo>
                      <a:cubicBezTo>
                        <a:pt x="20" y="20"/>
                        <a:pt x="20" y="20"/>
                        <a:pt x="20" y="21"/>
                      </a:cubicBezTo>
                      <a:cubicBezTo>
                        <a:pt x="20" y="22"/>
                        <a:pt x="20" y="23"/>
                        <a:pt x="20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2" y="21"/>
                        <a:pt x="22" y="18"/>
                        <a:pt x="23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4"/>
                        <a:pt x="24" y="15"/>
                        <a:pt x="24" y="15"/>
                      </a:cubicBezTo>
                      <a:cubicBezTo>
                        <a:pt x="24" y="18"/>
                        <a:pt x="24" y="21"/>
                        <a:pt x="24" y="24"/>
                      </a:cubicBezTo>
                      <a:cubicBezTo>
                        <a:pt x="24" y="24"/>
                        <a:pt x="24" y="25"/>
                        <a:pt x="25" y="26"/>
                      </a:cubicBezTo>
                      <a:cubicBezTo>
                        <a:pt x="26" y="21"/>
                        <a:pt x="27" y="17"/>
                        <a:pt x="28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8" y="20"/>
                        <a:pt x="27" y="24"/>
                        <a:pt x="26" y="29"/>
                      </a:cubicBezTo>
                      <a:cubicBezTo>
                        <a:pt x="26" y="31"/>
                        <a:pt x="27" y="33"/>
                        <a:pt x="27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3"/>
                        <a:pt x="29" y="29"/>
                        <a:pt x="29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8"/>
                        <a:pt x="30" y="29"/>
                        <a:pt x="29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0" y="30"/>
                        <a:pt x="30" y="30"/>
                        <a:pt x="31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0" y="34"/>
                        <a:pt x="29" y="39"/>
                        <a:pt x="29" y="44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30" y="44"/>
                        <a:pt x="30" y="44"/>
                        <a:pt x="30" y="44"/>
                      </a:cubicBezTo>
                      <a:cubicBezTo>
                        <a:pt x="30" y="44"/>
                        <a:pt x="30" y="40"/>
                        <a:pt x="31" y="39"/>
                      </a:cubicBezTo>
                      <a:cubicBezTo>
                        <a:pt x="31" y="35"/>
                        <a:pt x="32" y="31"/>
                        <a:pt x="32" y="27"/>
                      </a:cubicBezTo>
                      <a:cubicBezTo>
                        <a:pt x="33" y="25"/>
                        <a:pt x="33" y="23"/>
                        <a:pt x="33" y="21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5"/>
                        <a:pt x="31" y="11"/>
                        <a:pt x="28" y="8"/>
                      </a:cubicBezTo>
                      <a:cubicBezTo>
                        <a:pt x="27" y="8"/>
                        <a:pt x="27" y="7"/>
                        <a:pt x="26" y="7"/>
                      </a:cubicBezTo>
                      <a:cubicBezTo>
                        <a:pt x="22" y="4"/>
                        <a:pt x="17" y="2"/>
                        <a:pt x="12" y="1"/>
                      </a:cubicBezTo>
                      <a:cubicBezTo>
                        <a:pt x="9" y="0"/>
                        <a:pt x="6" y="1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0" y="6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8" y="11"/>
                        <a:pt x="8" y="12"/>
                      </a:cubicBezTo>
                      <a:cubicBezTo>
                        <a:pt x="4" y="16"/>
                        <a:pt x="4" y="19"/>
                        <a:pt x="7" y="22"/>
                      </a:cubicBezTo>
                      <a:cubicBezTo>
                        <a:pt x="7" y="21"/>
                        <a:pt x="7" y="20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30" y="994"/>
                  <a:ext cx="1" cy="4"/>
                </a:xfrm>
                <a:custGeom>
                  <a:avLst/>
                  <a:gdLst>
                    <a:gd name="T0" fmla="*/ 0 w 1"/>
                    <a:gd name="T1" fmla="*/ 6 h 6"/>
                    <a:gd name="T2" fmla="*/ 1 w 1"/>
                    <a:gd name="T3" fmla="*/ 0 h 6"/>
                    <a:gd name="T4" fmla="*/ 0 w 1"/>
                    <a:gd name="T5" fmla="*/ 0 h 6"/>
                    <a:gd name="T6" fmla="*/ 0 w 1"/>
                    <a:gd name="T7" fmla="*/ 6 h 6"/>
                    <a:gd name="T8" fmla="*/ 0 w 1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0" y="6"/>
                      </a:moveTo>
                      <a:cubicBezTo>
                        <a:pt x="1" y="4"/>
                        <a:pt x="1" y="2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24" y="1000"/>
                  <a:ext cx="2" cy="4"/>
                </a:xfrm>
                <a:custGeom>
                  <a:avLst/>
                  <a:gdLst>
                    <a:gd name="T0" fmla="*/ 2 w 2"/>
                    <a:gd name="T1" fmla="*/ 6 h 6"/>
                    <a:gd name="T2" fmla="*/ 1 w 2"/>
                    <a:gd name="T3" fmla="*/ 0 h 6"/>
                    <a:gd name="T4" fmla="*/ 0 w 2"/>
                    <a:gd name="T5" fmla="*/ 0 h 6"/>
                    <a:gd name="T6" fmla="*/ 1 w 2"/>
                    <a:gd name="T7" fmla="*/ 6 h 6"/>
                    <a:gd name="T8" fmla="*/ 2 w 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cubicBezTo>
                        <a:pt x="2" y="4"/>
                        <a:pt x="2" y="2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2"/>
                        <a:pt x="1" y="4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8" y="1007"/>
                  <a:ext cx="5" cy="5"/>
                </a:xfrm>
                <a:custGeom>
                  <a:avLst/>
                  <a:gdLst>
                    <a:gd name="T0" fmla="*/ 0 w 6"/>
                    <a:gd name="T1" fmla="*/ 1 h 6"/>
                    <a:gd name="T2" fmla="*/ 5 w 6"/>
                    <a:gd name="T3" fmla="*/ 6 h 6"/>
                    <a:gd name="T4" fmla="*/ 6 w 6"/>
                    <a:gd name="T5" fmla="*/ 6 h 6"/>
                    <a:gd name="T6" fmla="*/ 1 w 6"/>
                    <a:gd name="T7" fmla="*/ 0 h 6"/>
                    <a:gd name="T8" fmla="*/ 0 w 6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1"/>
                      </a:moveTo>
                      <a:cubicBezTo>
                        <a:pt x="2" y="3"/>
                        <a:pt x="4" y="4"/>
                        <a:pt x="5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4" y="4"/>
                        <a:pt x="3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77" y="992"/>
                  <a:ext cx="27" cy="32"/>
                </a:xfrm>
                <a:custGeom>
                  <a:avLst/>
                  <a:gdLst>
                    <a:gd name="T0" fmla="*/ 0 w 36"/>
                    <a:gd name="T1" fmla="*/ 19 h 42"/>
                    <a:gd name="T2" fmla="*/ 4 w 36"/>
                    <a:gd name="T3" fmla="*/ 30 h 42"/>
                    <a:gd name="T4" fmla="*/ 5 w 36"/>
                    <a:gd name="T5" fmla="*/ 30 h 42"/>
                    <a:gd name="T6" fmla="*/ 7 w 36"/>
                    <a:gd name="T7" fmla="*/ 32 h 42"/>
                    <a:gd name="T8" fmla="*/ 29 w 36"/>
                    <a:gd name="T9" fmla="*/ 41 h 42"/>
                    <a:gd name="T10" fmla="*/ 19 w 36"/>
                    <a:gd name="T11" fmla="*/ 35 h 42"/>
                    <a:gd name="T12" fmla="*/ 4 w 36"/>
                    <a:gd name="T13" fmla="*/ 28 h 42"/>
                    <a:gd name="T14" fmla="*/ 17 w 36"/>
                    <a:gd name="T15" fmla="*/ 32 h 42"/>
                    <a:gd name="T16" fmla="*/ 34 w 36"/>
                    <a:gd name="T17" fmla="*/ 42 h 42"/>
                    <a:gd name="T18" fmla="*/ 26 w 36"/>
                    <a:gd name="T19" fmla="*/ 34 h 42"/>
                    <a:gd name="T20" fmla="*/ 13 w 36"/>
                    <a:gd name="T21" fmla="*/ 29 h 42"/>
                    <a:gd name="T22" fmla="*/ 18 w 36"/>
                    <a:gd name="T23" fmla="*/ 30 h 42"/>
                    <a:gd name="T24" fmla="*/ 6 w 36"/>
                    <a:gd name="T25" fmla="*/ 24 h 42"/>
                    <a:gd name="T26" fmla="*/ 20 w 36"/>
                    <a:gd name="T27" fmla="*/ 29 h 42"/>
                    <a:gd name="T28" fmla="*/ 33 w 36"/>
                    <a:gd name="T29" fmla="*/ 35 h 42"/>
                    <a:gd name="T30" fmla="*/ 23 w 36"/>
                    <a:gd name="T31" fmla="*/ 28 h 42"/>
                    <a:gd name="T32" fmla="*/ 8 w 36"/>
                    <a:gd name="T33" fmla="*/ 20 h 42"/>
                    <a:gd name="T34" fmla="*/ 11 w 36"/>
                    <a:gd name="T35" fmla="*/ 20 h 42"/>
                    <a:gd name="T36" fmla="*/ 23 w 36"/>
                    <a:gd name="T37" fmla="*/ 24 h 42"/>
                    <a:gd name="T38" fmla="*/ 7 w 36"/>
                    <a:gd name="T39" fmla="*/ 16 h 42"/>
                    <a:gd name="T40" fmla="*/ 29 w 36"/>
                    <a:gd name="T41" fmla="*/ 24 h 42"/>
                    <a:gd name="T42" fmla="*/ 15 w 36"/>
                    <a:gd name="T43" fmla="*/ 14 h 42"/>
                    <a:gd name="T44" fmla="*/ 27 w 36"/>
                    <a:gd name="T45" fmla="*/ 16 h 42"/>
                    <a:gd name="T46" fmla="*/ 32 w 36"/>
                    <a:gd name="T47" fmla="*/ 21 h 42"/>
                    <a:gd name="T48" fmla="*/ 31 w 36"/>
                    <a:gd name="T49" fmla="*/ 18 h 42"/>
                    <a:gd name="T50" fmla="*/ 33 w 36"/>
                    <a:gd name="T51" fmla="*/ 18 h 42"/>
                    <a:gd name="T52" fmla="*/ 30 w 36"/>
                    <a:gd name="T53" fmla="*/ 16 h 42"/>
                    <a:gd name="T54" fmla="*/ 30 w 36"/>
                    <a:gd name="T55" fmla="*/ 18 h 42"/>
                    <a:gd name="T56" fmla="*/ 30 w 36"/>
                    <a:gd name="T57" fmla="*/ 17 h 42"/>
                    <a:gd name="T58" fmla="*/ 26 w 36"/>
                    <a:gd name="T59" fmla="*/ 6 h 42"/>
                    <a:gd name="T60" fmla="*/ 16 w 36"/>
                    <a:gd name="T61" fmla="*/ 8 h 42"/>
                    <a:gd name="T62" fmla="*/ 17 w 36"/>
                    <a:gd name="T63" fmla="*/ 6 h 42"/>
                    <a:gd name="T64" fmla="*/ 18 w 36"/>
                    <a:gd name="T65" fmla="*/ 2 h 42"/>
                    <a:gd name="T66" fmla="*/ 6 w 36"/>
                    <a:gd name="T67" fmla="*/ 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6" h="42">
                      <a:moveTo>
                        <a:pt x="0" y="9"/>
                      </a:moveTo>
                      <a:cubicBezTo>
                        <a:pt x="0" y="12"/>
                        <a:pt x="0" y="16"/>
                        <a:pt x="0" y="19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5"/>
                        <a:pt x="1" y="28"/>
                        <a:pt x="4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1"/>
                        <a:pt x="5" y="31"/>
                        <a:pt x="6" y="31"/>
                      </a:cubicBezTo>
                      <a:cubicBezTo>
                        <a:pt x="6" y="32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9" y="33"/>
                      </a:cubicBezTo>
                      <a:cubicBezTo>
                        <a:pt x="16" y="37"/>
                        <a:pt x="23" y="39"/>
                        <a:pt x="29" y="41"/>
                      </a:cubicBezTo>
                      <a:cubicBezTo>
                        <a:pt x="29" y="42"/>
                        <a:pt x="30" y="42"/>
                        <a:pt x="30" y="42"/>
                      </a:cubicBezTo>
                      <a:cubicBezTo>
                        <a:pt x="26" y="40"/>
                        <a:pt x="23" y="37"/>
                        <a:pt x="19" y="35"/>
                      </a:cubicBezTo>
                      <a:cubicBezTo>
                        <a:pt x="18" y="34"/>
                        <a:pt x="17" y="34"/>
                        <a:pt x="16" y="33"/>
                      </a:cubicBezTo>
                      <a:cubicBezTo>
                        <a:pt x="12" y="31"/>
                        <a:pt x="8" y="30"/>
                        <a:pt x="4" y="28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8" y="29"/>
                        <a:pt x="13" y="30"/>
                        <a:pt x="17" y="32"/>
                      </a:cubicBezTo>
                      <a:cubicBezTo>
                        <a:pt x="23" y="34"/>
                        <a:pt x="28" y="38"/>
                        <a:pt x="33" y="41"/>
                      </a:cubicBezTo>
                      <a:cubicBezTo>
                        <a:pt x="33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6" y="41"/>
                      </a:cubicBezTo>
                      <a:cubicBezTo>
                        <a:pt x="33" y="39"/>
                        <a:pt x="30" y="37"/>
                        <a:pt x="26" y="34"/>
                      </a:cubicBezTo>
                      <a:cubicBezTo>
                        <a:pt x="23" y="32"/>
                        <a:pt x="18" y="31"/>
                        <a:pt x="14" y="29"/>
                      </a:cubicBezTo>
                      <a:cubicBezTo>
                        <a:pt x="14" y="29"/>
                        <a:pt x="13" y="29"/>
                        <a:pt x="13" y="29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5" y="29"/>
                        <a:pt x="16" y="29"/>
                        <a:pt x="18" y="30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4" y="28"/>
                        <a:pt x="10" y="26"/>
                        <a:pt x="6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11" y="25"/>
                        <a:pt x="16" y="27"/>
                        <a:pt x="20" y="29"/>
                      </a:cubicBezTo>
                      <a:cubicBezTo>
                        <a:pt x="25" y="31"/>
                        <a:pt x="29" y="34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1" y="33"/>
                        <a:pt x="28" y="32"/>
                        <a:pt x="26" y="30"/>
                      </a:cubicBezTo>
                      <a:cubicBezTo>
                        <a:pt x="25" y="29"/>
                        <a:pt x="23" y="30"/>
                        <a:pt x="23" y="28"/>
                      </a:cubicBezTo>
                      <a:cubicBezTo>
                        <a:pt x="23" y="27"/>
                        <a:pt x="21" y="26"/>
                        <a:pt x="20" y="26"/>
                      </a:cubicBezTo>
                      <a:cubicBezTo>
                        <a:pt x="16" y="24"/>
                        <a:pt x="12" y="22"/>
                        <a:pt x="8" y="20"/>
                      </a:cubicBezTo>
                      <a:cubicBezTo>
                        <a:pt x="8" y="20"/>
                        <a:pt x="7" y="20"/>
                        <a:pt x="7" y="19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4" y="21"/>
                        <a:pt x="17" y="23"/>
                        <a:pt x="21" y="24"/>
                      </a:cubicBezTo>
                      <a:cubicBezTo>
                        <a:pt x="22" y="24"/>
                        <a:pt x="22" y="24"/>
                        <a:pt x="23" y="24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18" y="21"/>
                        <a:pt x="13" y="18"/>
                        <a:pt x="7" y="16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5" y="17"/>
                        <a:pt x="22" y="20"/>
                        <a:pt x="29" y="24"/>
                      </a:cubicBezTo>
                      <a:cubicBezTo>
                        <a:pt x="29" y="21"/>
                        <a:pt x="27" y="20"/>
                        <a:pt x="23" y="18"/>
                      </a:cubicBezTo>
                      <a:cubicBezTo>
                        <a:pt x="20" y="17"/>
                        <a:pt x="18" y="16"/>
                        <a:pt x="15" y="14"/>
                      </a:cubicBezTo>
                      <a:cubicBezTo>
                        <a:pt x="19" y="16"/>
                        <a:pt x="23" y="17"/>
                        <a:pt x="28" y="19"/>
                      </a:cubicBezTo>
                      <a:cubicBezTo>
                        <a:pt x="28" y="18"/>
                        <a:pt x="27" y="17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9" y="18"/>
                        <a:pt x="30" y="19"/>
                        <a:pt x="32" y="21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1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2" y="17"/>
                        <a:pt x="31" y="16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29" y="15"/>
                        <a:pt x="28" y="11"/>
                        <a:pt x="28" y="11"/>
                      </a:cubicBezTo>
                      <a:cubicBezTo>
                        <a:pt x="28" y="9"/>
                        <a:pt x="27" y="7"/>
                        <a:pt x="26" y="6"/>
                      </a:cubicBezTo>
                      <a:cubicBezTo>
                        <a:pt x="24" y="5"/>
                        <a:pt x="21" y="5"/>
                        <a:pt x="18" y="6"/>
                      </a:cubicBezTo>
                      <a:cubicBezTo>
                        <a:pt x="17" y="7"/>
                        <a:pt x="17" y="7"/>
                        <a:pt x="16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7"/>
                        <a:pt x="16" y="7"/>
                        <a:pt x="17" y="6"/>
                      </a:cubicBezTo>
                      <a:cubicBezTo>
                        <a:pt x="18" y="5"/>
                        <a:pt x="19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4" y="0"/>
                        <a:pt x="10" y="0"/>
                        <a:pt x="6" y="2"/>
                      </a:cubicBezTo>
                      <a:cubicBezTo>
                        <a:pt x="2" y="3"/>
                        <a:pt x="1" y="5"/>
                        <a:pt x="0" y="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24" y="985"/>
                  <a:ext cx="3" cy="5"/>
                </a:xfrm>
                <a:custGeom>
                  <a:avLst/>
                  <a:gdLst>
                    <a:gd name="T0" fmla="*/ 1 w 3"/>
                    <a:gd name="T1" fmla="*/ 0 h 7"/>
                    <a:gd name="T2" fmla="*/ 1 w 3"/>
                    <a:gd name="T3" fmla="*/ 7 h 7"/>
                    <a:gd name="T4" fmla="*/ 1 w 3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cubicBezTo>
                        <a:pt x="0" y="2"/>
                        <a:pt x="1" y="4"/>
                        <a:pt x="1" y="7"/>
                      </a:cubicBezTo>
                      <a:cubicBezTo>
                        <a:pt x="3" y="6"/>
                        <a:pt x="3" y="3"/>
                        <a:pt x="1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321" y="992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21" y="9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281" y="980"/>
                  <a:ext cx="56" cy="45"/>
                </a:xfrm>
                <a:custGeom>
                  <a:avLst/>
                  <a:gdLst>
                    <a:gd name="T0" fmla="*/ 27 w 74"/>
                    <a:gd name="T1" fmla="*/ 36 h 61"/>
                    <a:gd name="T2" fmla="*/ 26 w 74"/>
                    <a:gd name="T3" fmla="*/ 38 h 61"/>
                    <a:gd name="T4" fmla="*/ 22 w 74"/>
                    <a:gd name="T5" fmla="*/ 36 h 61"/>
                    <a:gd name="T6" fmla="*/ 23 w 74"/>
                    <a:gd name="T7" fmla="*/ 41 h 61"/>
                    <a:gd name="T8" fmla="*/ 17 w 74"/>
                    <a:gd name="T9" fmla="*/ 40 h 61"/>
                    <a:gd name="T10" fmla="*/ 5 w 74"/>
                    <a:gd name="T11" fmla="*/ 37 h 61"/>
                    <a:gd name="T12" fmla="*/ 14 w 74"/>
                    <a:gd name="T13" fmla="*/ 43 h 61"/>
                    <a:gd name="T14" fmla="*/ 27 w 74"/>
                    <a:gd name="T15" fmla="*/ 52 h 61"/>
                    <a:gd name="T16" fmla="*/ 1 w 74"/>
                    <a:gd name="T17" fmla="*/ 41 h 61"/>
                    <a:gd name="T18" fmla="*/ 12 w 74"/>
                    <a:gd name="T19" fmla="*/ 47 h 61"/>
                    <a:gd name="T20" fmla="*/ 8 w 74"/>
                    <a:gd name="T21" fmla="*/ 46 h 61"/>
                    <a:gd name="T22" fmla="*/ 43 w 74"/>
                    <a:gd name="T23" fmla="*/ 59 h 61"/>
                    <a:gd name="T24" fmla="*/ 67 w 74"/>
                    <a:gd name="T25" fmla="*/ 34 h 61"/>
                    <a:gd name="T26" fmla="*/ 69 w 74"/>
                    <a:gd name="T27" fmla="*/ 34 h 61"/>
                    <a:gd name="T28" fmla="*/ 73 w 74"/>
                    <a:gd name="T29" fmla="*/ 18 h 61"/>
                    <a:gd name="T30" fmla="*/ 72 w 74"/>
                    <a:gd name="T31" fmla="*/ 15 h 61"/>
                    <a:gd name="T32" fmla="*/ 69 w 74"/>
                    <a:gd name="T33" fmla="*/ 25 h 61"/>
                    <a:gd name="T34" fmla="*/ 71 w 74"/>
                    <a:gd name="T35" fmla="*/ 1 h 61"/>
                    <a:gd name="T36" fmla="*/ 66 w 74"/>
                    <a:gd name="T37" fmla="*/ 13 h 61"/>
                    <a:gd name="T38" fmla="*/ 65 w 74"/>
                    <a:gd name="T39" fmla="*/ 3 h 61"/>
                    <a:gd name="T40" fmla="*/ 62 w 74"/>
                    <a:gd name="T41" fmla="*/ 10 h 61"/>
                    <a:gd name="T42" fmla="*/ 58 w 74"/>
                    <a:gd name="T43" fmla="*/ 0 h 61"/>
                    <a:gd name="T44" fmla="*/ 52 w 74"/>
                    <a:gd name="T45" fmla="*/ 8 h 61"/>
                    <a:gd name="T46" fmla="*/ 56 w 74"/>
                    <a:gd name="T47" fmla="*/ 20 h 61"/>
                    <a:gd name="T48" fmla="*/ 54 w 74"/>
                    <a:gd name="T49" fmla="*/ 18 h 61"/>
                    <a:gd name="T50" fmla="*/ 53 w 74"/>
                    <a:gd name="T51" fmla="*/ 17 h 61"/>
                    <a:gd name="T52" fmla="*/ 51 w 74"/>
                    <a:gd name="T53" fmla="*/ 23 h 61"/>
                    <a:gd name="T54" fmla="*/ 50 w 74"/>
                    <a:gd name="T55" fmla="*/ 35 h 61"/>
                    <a:gd name="T56" fmla="*/ 47 w 74"/>
                    <a:gd name="T57" fmla="*/ 32 h 61"/>
                    <a:gd name="T58" fmla="*/ 44 w 74"/>
                    <a:gd name="T59" fmla="*/ 26 h 61"/>
                    <a:gd name="T60" fmla="*/ 39 w 74"/>
                    <a:gd name="T61" fmla="*/ 24 h 61"/>
                    <a:gd name="T62" fmla="*/ 36 w 74"/>
                    <a:gd name="T63" fmla="*/ 30 h 61"/>
                    <a:gd name="T64" fmla="*/ 29 w 74"/>
                    <a:gd name="T65" fmla="*/ 24 h 61"/>
                    <a:gd name="T66" fmla="*/ 33 w 74"/>
                    <a:gd name="T67" fmla="*/ 33 h 61"/>
                    <a:gd name="T68" fmla="*/ 27 w 74"/>
                    <a:gd name="T69" fmla="*/ 29 h 61"/>
                    <a:gd name="T70" fmla="*/ 27 w 74"/>
                    <a:gd name="T71" fmla="*/ 32 h 61"/>
                    <a:gd name="T72" fmla="*/ 24 w 74"/>
                    <a:gd name="T73" fmla="*/ 32 h 61"/>
                    <a:gd name="T74" fmla="*/ 58 w 74"/>
                    <a:gd name="T75" fmla="*/ 14 h 61"/>
                    <a:gd name="T76" fmla="*/ 65 w 74"/>
                    <a:gd name="T77" fmla="*/ 25 h 61"/>
                    <a:gd name="T78" fmla="*/ 58 w 74"/>
                    <a:gd name="T79" fmla="*/ 27 h 61"/>
                    <a:gd name="T80" fmla="*/ 57 w 74"/>
                    <a:gd name="T81" fmla="*/ 27 h 61"/>
                    <a:gd name="T82" fmla="*/ 27 w 74"/>
                    <a:gd name="T83" fmla="*/ 43 h 61"/>
                    <a:gd name="T84" fmla="*/ 28 w 74"/>
                    <a:gd name="T85" fmla="*/ 43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4" h="61">
                      <a:moveTo>
                        <a:pt x="24" y="32"/>
                      </a:moveTo>
                      <a:cubicBezTo>
                        <a:pt x="25" y="33"/>
                        <a:pt x="26" y="34"/>
                        <a:pt x="27" y="35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26" y="35"/>
                        <a:pt x="26" y="35"/>
                        <a:pt x="25" y="35"/>
                      </a:cubicBezTo>
                      <a:cubicBezTo>
                        <a:pt x="26" y="36"/>
                        <a:pt x="26" y="37"/>
                        <a:pt x="26" y="37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4" y="36"/>
                        <a:pt x="23" y="35"/>
                        <a:pt x="21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1" y="34"/>
                        <a:pt x="22" y="35"/>
                        <a:pt x="22" y="36"/>
                      </a:cubicBezTo>
                      <a:cubicBezTo>
                        <a:pt x="17" y="34"/>
                        <a:pt x="13" y="33"/>
                        <a:pt x="9" y="31"/>
                      </a:cubicBezTo>
                      <a:cubicBezTo>
                        <a:pt x="12" y="33"/>
                        <a:pt x="14" y="34"/>
                        <a:pt x="17" y="35"/>
                      </a:cubicBezTo>
                      <a:cubicBezTo>
                        <a:pt x="21" y="37"/>
                        <a:pt x="23" y="38"/>
                        <a:pt x="23" y="41"/>
                      </a:cubicBezTo>
                      <a:cubicBezTo>
                        <a:pt x="16" y="37"/>
                        <a:pt x="9" y="34"/>
                        <a:pt x="2" y="32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7" y="35"/>
                        <a:pt x="12" y="38"/>
                        <a:pt x="17" y="40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6" y="41"/>
                        <a:pt x="16" y="41"/>
                        <a:pt x="15" y="41"/>
                      </a:cubicBezTo>
                      <a:cubicBezTo>
                        <a:pt x="11" y="40"/>
                        <a:pt x="8" y="38"/>
                        <a:pt x="5" y="37"/>
                      </a:cubicBezTo>
                      <a:cubicBezTo>
                        <a:pt x="3" y="37"/>
                        <a:pt x="2" y="37"/>
                        <a:pt x="1" y="36"/>
                      </a:cubicBezTo>
                      <a:cubicBezTo>
                        <a:pt x="1" y="37"/>
                        <a:pt x="2" y="37"/>
                        <a:pt x="2" y="37"/>
                      </a:cubicBezTo>
                      <a:cubicBezTo>
                        <a:pt x="6" y="39"/>
                        <a:pt x="10" y="41"/>
                        <a:pt x="14" y="43"/>
                      </a:cubicBezTo>
                      <a:cubicBezTo>
                        <a:pt x="15" y="43"/>
                        <a:pt x="17" y="44"/>
                        <a:pt x="17" y="45"/>
                      </a:cubicBezTo>
                      <a:cubicBezTo>
                        <a:pt x="17" y="47"/>
                        <a:pt x="19" y="46"/>
                        <a:pt x="20" y="47"/>
                      </a:cubicBezTo>
                      <a:cubicBezTo>
                        <a:pt x="22" y="49"/>
                        <a:pt x="25" y="50"/>
                        <a:pt x="27" y="52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3" y="51"/>
                        <a:pt x="19" y="48"/>
                        <a:pt x="14" y="46"/>
                      </a:cubicBezTo>
                      <a:cubicBezTo>
                        <a:pt x="10" y="44"/>
                        <a:pt x="5" y="42"/>
                        <a:pt x="1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4" y="43"/>
                        <a:pt x="8" y="45"/>
                        <a:pt x="13" y="46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0" y="46"/>
                        <a:pt x="9" y="46"/>
                        <a:pt x="7" y="45"/>
                      </a:cubicBez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7" y="46"/>
                        <a:pt x="8" y="46"/>
                        <a:pt x="8" y="46"/>
                      </a:cubicBezTo>
                      <a:cubicBezTo>
                        <a:pt x="12" y="48"/>
                        <a:pt x="17" y="49"/>
                        <a:pt x="20" y="51"/>
                      </a:cubicBezTo>
                      <a:cubicBezTo>
                        <a:pt x="24" y="54"/>
                        <a:pt x="27" y="56"/>
                        <a:pt x="30" y="58"/>
                      </a:cubicBezTo>
                      <a:cubicBezTo>
                        <a:pt x="31" y="57"/>
                        <a:pt x="42" y="61"/>
                        <a:pt x="43" y="59"/>
                      </a:cubicBezTo>
                      <a:cubicBezTo>
                        <a:pt x="52" y="49"/>
                        <a:pt x="53" y="56"/>
                        <a:pt x="63" y="43"/>
                      </a:cubicBezTo>
                      <a:cubicBezTo>
                        <a:pt x="66" y="40"/>
                        <a:pt x="64" y="35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2"/>
                        <a:pt x="67" y="29"/>
                        <a:pt x="67" y="26"/>
                      </a:cubicBezTo>
                      <a:cubicBezTo>
                        <a:pt x="68" y="26"/>
                        <a:pt x="68" y="26"/>
                        <a:pt x="68" y="25"/>
                      </a:cubicBezTo>
                      <a:cubicBezTo>
                        <a:pt x="69" y="28"/>
                        <a:pt x="69" y="31"/>
                        <a:pt x="69" y="34"/>
                      </a:cubicBezTo>
                      <a:cubicBezTo>
                        <a:pt x="70" y="34"/>
                        <a:pt x="70" y="34"/>
                        <a:pt x="71" y="33"/>
                      </a:cubicBezTo>
                      <a:cubicBezTo>
                        <a:pt x="71" y="28"/>
                        <a:pt x="72" y="23"/>
                        <a:pt x="74" y="18"/>
                      </a:cubicBezTo>
                      <a:cubicBezTo>
                        <a:pt x="73" y="18"/>
                        <a:pt x="73" y="18"/>
                        <a:pt x="73" y="18"/>
                      </a:cubicBezTo>
                      <a:cubicBezTo>
                        <a:pt x="72" y="19"/>
                        <a:pt x="72" y="19"/>
                        <a:pt x="72" y="20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18"/>
                        <a:pt x="72" y="17"/>
                        <a:pt x="72" y="15"/>
                      </a:cubicBezTo>
                      <a:cubicBezTo>
                        <a:pt x="71" y="15"/>
                        <a:pt x="71" y="15"/>
                        <a:pt x="71" y="15"/>
                      </a:cubicBezTo>
                      <a:cubicBezTo>
                        <a:pt x="71" y="18"/>
                        <a:pt x="70" y="22"/>
                        <a:pt x="70" y="25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9" y="22"/>
                        <a:pt x="68" y="20"/>
                        <a:pt x="68" y="18"/>
                      </a:cubicBezTo>
                      <a:cubicBezTo>
                        <a:pt x="69" y="13"/>
                        <a:pt x="70" y="9"/>
                        <a:pt x="70" y="4"/>
                      </a:cubicBezTo>
                      <a:cubicBezTo>
                        <a:pt x="70" y="3"/>
                        <a:pt x="70" y="2"/>
                        <a:pt x="71" y="1"/>
                      </a:cubicBezTo>
                      <a:cubicBezTo>
                        <a:pt x="70" y="1"/>
                        <a:pt x="70" y="1"/>
                        <a:pt x="70" y="1"/>
                      </a:cubicBezTo>
                      <a:cubicBezTo>
                        <a:pt x="69" y="6"/>
                        <a:pt x="68" y="10"/>
                        <a:pt x="67" y="15"/>
                      </a:cubicBezTo>
                      <a:cubicBezTo>
                        <a:pt x="66" y="14"/>
                        <a:pt x="66" y="13"/>
                        <a:pt x="66" y="13"/>
                      </a:cubicBezTo>
                      <a:cubicBezTo>
                        <a:pt x="66" y="10"/>
                        <a:pt x="66" y="7"/>
                        <a:pt x="66" y="4"/>
                      </a:cubicBezTo>
                      <a:cubicBezTo>
                        <a:pt x="66" y="4"/>
                        <a:pt x="66" y="3"/>
                        <a:pt x="66" y="3"/>
                      </a:cubicBezTo>
                      <a:cubicBezTo>
                        <a:pt x="65" y="3"/>
                        <a:pt x="65" y="3"/>
                        <a:pt x="65" y="3"/>
                      </a:cubicBezTo>
                      <a:cubicBezTo>
                        <a:pt x="64" y="7"/>
                        <a:pt x="64" y="10"/>
                        <a:pt x="63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2" y="12"/>
                        <a:pt x="62" y="11"/>
                        <a:pt x="62" y="10"/>
                      </a:cubicBezTo>
                      <a:cubicBezTo>
                        <a:pt x="62" y="9"/>
                        <a:pt x="62" y="9"/>
                        <a:pt x="62" y="8"/>
                      </a:cubicBezTo>
                      <a:cubicBezTo>
                        <a:pt x="61" y="7"/>
                        <a:pt x="60" y="6"/>
                        <a:pt x="60" y="5"/>
                      </a:cubicBezTo>
                      <a:cubicBezTo>
                        <a:pt x="59" y="3"/>
                        <a:pt x="59" y="2"/>
                        <a:pt x="58" y="0"/>
                      </a:cubicBezTo>
                      <a:cubicBezTo>
                        <a:pt x="57" y="4"/>
                        <a:pt x="55" y="8"/>
                        <a:pt x="54" y="11"/>
                      </a:cubicBezTo>
                      <a:cubicBezTo>
                        <a:pt x="53" y="10"/>
                        <a:pt x="53" y="9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11"/>
                        <a:pt x="53" y="13"/>
                        <a:pt x="53" y="15"/>
                      </a:cubicBezTo>
                      <a:cubicBezTo>
                        <a:pt x="54" y="16"/>
                        <a:pt x="55" y="17"/>
                        <a:pt x="55" y="18"/>
                      </a:cubicBezTo>
                      <a:cubicBezTo>
                        <a:pt x="56" y="18"/>
                        <a:pt x="56" y="19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5" y="19"/>
                        <a:pt x="55" y="19"/>
                        <a:pt x="54" y="18"/>
                      </a:cubicBezTo>
                      <a:cubicBezTo>
                        <a:pt x="54" y="18"/>
                        <a:pt x="54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2" y="16"/>
                        <a:pt x="51" y="14"/>
                        <a:pt x="50" y="13"/>
                      </a:cubicBezTo>
                      <a:cubicBezTo>
                        <a:pt x="50" y="17"/>
                        <a:pt x="51" y="20"/>
                        <a:pt x="52" y="23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0" y="20"/>
                        <a:pt x="48" y="17"/>
                        <a:pt x="47" y="15"/>
                      </a:cubicBezTo>
                      <a:cubicBezTo>
                        <a:pt x="48" y="21"/>
                        <a:pt x="49" y="28"/>
                        <a:pt x="51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49" y="33"/>
                        <a:pt x="49" y="31"/>
                        <a:pt x="48" y="30"/>
                      </a:cubicBezTo>
                      <a:cubicBezTo>
                        <a:pt x="48" y="30"/>
                        <a:pt x="48" y="31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6" y="28"/>
                        <a:pt x="45" y="23"/>
                        <a:pt x="43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1"/>
                        <a:pt x="43" y="23"/>
                        <a:pt x="44" y="26"/>
                      </a:cubicBezTo>
                      <a:cubicBezTo>
                        <a:pt x="42" y="24"/>
                        <a:pt x="41" y="23"/>
                        <a:pt x="40" y="22"/>
                      </a:cubicBezTo>
                      <a:cubicBezTo>
                        <a:pt x="44" y="29"/>
                        <a:pt x="46" y="33"/>
                        <a:pt x="46" y="37"/>
                      </a:cubicBezTo>
                      <a:cubicBezTo>
                        <a:pt x="44" y="32"/>
                        <a:pt x="42" y="28"/>
                        <a:pt x="39" y="24"/>
                      </a:cubicBezTo>
                      <a:cubicBezTo>
                        <a:pt x="39" y="30"/>
                        <a:pt x="41" y="35"/>
                        <a:pt x="43" y="39"/>
                      </a:cubicBezTo>
                      <a:cubicBezTo>
                        <a:pt x="39" y="36"/>
                        <a:pt x="38" y="31"/>
                        <a:pt x="35" y="28"/>
                      </a:cubicBezTo>
                      <a:cubicBezTo>
                        <a:pt x="35" y="28"/>
                        <a:pt x="35" y="29"/>
                        <a:pt x="36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3" y="28"/>
                        <a:pt x="32" y="26"/>
                        <a:pt x="30" y="23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1" y="26"/>
                        <a:pt x="32" y="28"/>
                        <a:pt x="33" y="30"/>
                      </a:cubicBezTo>
                      <a:cubicBezTo>
                        <a:pt x="33" y="30"/>
                        <a:pt x="32" y="30"/>
                        <a:pt x="32" y="30"/>
                      </a:cubicBezTo>
                      <a:cubicBezTo>
                        <a:pt x="32" y="31"/>
                        <a:pt x="33" y="32"/>
                        <a:pt x="33" y="33"/>
                      </a:cubicBezTo>
                      <a:cubicBezTo>
                        <a:pt x="31" y="32"/>
                        <a:pt x="30" y="30"/>
                        <a:pt x="28" y="28"/>
                      </a:cubicBezTo>
                      <a:cubicBezTo>
                        <a:pt x="28" y="27"/>
                        <a:pt x="28" y="27"/>
                        <a:pt x="27" y="27"/>
                      </a:cubicBezTo>
                      <a:cubicBezTo>
                        <a:pt x="27" y="27"/>
                        <a:pt x="27" y="28"/>
                        <a:pt x="27" y="29"/>
                      </a:cubicBezTo>
                      <a:cubicBezTo>
                        <a:pt x="28" y="30"/>
                        <a:pt x="29" y="31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9" y="33"/>
                        <a:pt x="28" y="32"/>
                        <a:pt x="27" y="32"/>
                      </a:cubicBezTo>
                      <a:cubicBezTo>
                        <a:pt x="27" y="32"/>
                        <a:pt x="27" y="32"/>
                        <a:pt x="27" y="33"/>
                      </a:cubicBezTo>
                      <a:cubicBezTo>
                        <a:pt x="26" y="32"/>
                        <a:pt x="25" y="31"/>
                        <a:pt x="24" y="30"/>
                      </a:cubicBezTo>
                      <a:cubicBezTo>
                        <a:pt x="24" y="31"/>
                        <a:pt x="24" y="31"/>
                        <a:pt x="24" y="32"/>
                      </a:cubicBezTo>
                      <a:moveTo>
                        <a:pt x="58" y="14"/>
                      </a:moveTo>
                      <a:cubicBezTo>
                        <a:pt x="58" y="11"/>
                        <a:pt x="57" y="9"/>
                        <a:pt x="58" y="7"/>
                      </a:cubicBezTo>
                      <a:cubicBezTo>
                        <a:pt x="60" y="10"/>
                        <a:pt x="60" y="13"/>
                        <a:pt x="58" y="14"/>
                      </a:cubicBezTo>
                      <a:moveTo>
                        <a:pt x="66" y="19"/>
                      </a:moveTo>
                      <a:cubicBezTo>
                        <a:pt x="66" y="21"/>
                        <a:pt x="66" y="23"/>
                        <a:pt x="65" y="25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5" y="23"/>
                        <a:pt x="65" y="21"/>
                        <a:pt x="65" y="19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moveTo>
                        <a:pt x="58" y="27"/>
                      </a:moveTo>
                      <a:cubicBezTo>
                        <a:pt x="59" y="29"/>
                        <a:pt x="59" y="31"/>
                        <a:pt x="59" y="33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1"/>
                        <a:pt x="58" y="29"/>
                        <a:pt x="57" y="27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moveTo>
                        <a:pt x="28" y="43"/>
                      </a:moveTo>
                      <a:cubicBezTo>
                        <a:pt x="27" y="43"/>
                        <a:pt x="27" y="43"/>
                        <a:pt x="27" y="43"/>
                      </a:cubicBezTo>
                      <a:cubicBezTo>
                        <a:pt x="26" y="41"/>
                        <a:pt x="24" y="40"/>
                        <a:pt x="22" y="38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5" y="39"/>
                        <a:pt x="26" y="41"/>
                        <a:pt x="28" y="4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318" y="1002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318" y="1002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985"/>
                  <a:ext cx="3" cy="5"/>
                </a:xfrm>
                <a:custGeom>
                  <a:avLst/>
                  <a:gdLst>
                    <a:gd name="T0" fmla="*/ 4 w 4"/>
                    <a:gd name="T1" fmla="*/ 7 h 7"/>
                    <a:gd name="T2" fmla="*/ 1 w 4"/>
                    <a:gd name="T3" fmla="*/ 0 h 7"/>
                    <a:gd name="T4" fmla="*/ 0 w 4"/>
                    <a:gd name="T5" fmla="*/ 0 h 7"/>
                    <a:gd name="T6" fmla="*/ 1 w 4"/>
                    <a:gd name="T7" fmla="*/ 4 h 7"/>
                    <a:gd name="T8" fmla="*/ 3 w 4"/>
                    <a:gd name="T9" fmla="*/ 6 h 7"/>
                    <a:gd name="T10" fmla="*/ 4 w 4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7">
                      <a:moveTo>
                        <a:pt x="4" y="7"/>
                      </a:moveTo>
                      <a:cubicBezTo>
                        <a:pt x="3" y="5"/>
                        <a:pt x="2" y="3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5"/>
                        <a:pt x="3" y="5"/>
                        <a:pt x="3" y="6"/>
                      </a:cubicBezTo>
                      <a:cubicBezTo>
                        <a:pt x="4" y="7"/>
                        <a:pt x="4" y="7"/>
                        <a:pt x="4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80" y="1013"/>
                  <a:ext cx="23" cy="12"/>
                </a:xfrm>
                <a:custGeom>
                  <a:avLst/>
                  <a:gdLst>
                    <a:gd name="T0" fmla="*/ 13 w 30"/>
                    <a:gd name="T1" fmla="*/ 5 h 16"/>
                    <a:gd name="T2" fmla="*/ 0 w 30"/>
                    <a:gd name="T3" fmla="*/ 0 h 16"/>
                    <a:gd name="T4" fmla="*/ 0 w 30"/>
                    <a:gd name="T5" fmla="*/ 1 h 16"/>
                    <a:gd name="T6" fmla="*/ 12 w 30"/>
                    <a:gd name="T7" fmla="*/ 6 h 16"/>
                    <a:gd name="T8" fmla="*/ 15 w 30"/>
                    <a:gd name="T9" fmla="*/ 8 h 16"/>
                    <a:gd name="T10" fmla="*/ 26 w 30"/>
                    <a:gd name="T11" fmla="*/ 15 h 16"/>
                    <a:gd name="T12" fmla="*/ 30 w 30"/>
                    <a:gd name="T13" fmla="*/ 15 h 16"/>
                    <a:gd name="T14" fmla="*/ 29 w 30"/>
                    <a:gd name="T15" fmla="*/ 14 h 16"/>
                    <a:gd name="T16" fmla="*/ 13 w 30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6">
                      <a:moveTo>
                        <a:pt x="13" y="5"/>
                      </a:moveTo>
                      <a:cubicBezTo>
                        <a:pt x="9" y="3"/>
                        <a:pt x="4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3"/>
                        <a:pt x="8" y="4"/>
                        <a:pt x="12" y="6"/>
                      </a:cubicBezTo>
                      <a:cubicBezTo>
                        <a:pt x="13" y="7"/>
                        <a:pt x="14" y="7"/>
                        <a:pt x="15" y="8"/>
                      </a:cubicBezTo>
                      <a:cubicBezTo>
                        <a:pt x="19" y="10"/>
                        <a:pt x="22" y="13"/>
                        <a:pt x="26" y="15"/>
                      </a:cubicBezTo>
                      <a:cubicBezTo>
                        <a:pt x="28" y="16"/>
                        <a:pt x="29" y="16"/>
                        <a:pt x="30" y="15"/>
                      </a:cubicBezTo>
                      <a:cubicBezTo>
                        <a:pt x="30" y="15"/>
                        <a:pt x="29" y="15"/>
                        <a:pt x="29" y="14"/>
                      </a:cubicBezTo>
                      <a:cubicBezTo>
                        <a:pt x="24" y="11"/>
                        <a:pt x="19" y="7"/>
                        <a:pt x="13" y="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5" y="993"/>
                  <a:ext cx="3" cy="8"/>
                </a:xfrm>
                <a:custGeom>
                  <a:avLst/>
                  <a:gdLst>
                    <a:gd name="T0" fmla="*/ 0 w 4"/>
                    <a:gd name="T1" fmla="*/ 0 h 11"/>
                    <a:gd name="T2" fmla="*/ 3 w 4"/>
                    <a:gd name="T3" fmla="*/ 11 h 11"/>
                    <a:gd name="T4" fmla="*/ 0 w 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cubicBezTo>
                        <a:pt x="1" y="4"/>
                        <a:pt x="2" y="8"/>
                        <a:pt x="3" y="11"/>
                      </a:cubicBezTo>
                      <a:cubicBezTo>
                        <a:pt x="4" y="7"/>
                        <a:pt x="2" y="4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100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100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100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00" y="976"/>
                  <a:ext cx="15" cy="11"/>
                </a:xfrm>
                <a:custGeom>
                  <a:avLst/>
                  <a:gdLst>
                    <a:gd name="T0" fmla="*/ 11 w 20"/>
                    <a:gd name="T1" fmla="*/ 0 h 15"/>
                    <a:gd name="T2" fmla="*/ 13 w 20"/>
                    <a:gd name="T3" fmla="*/ 2 h 15"/>
                    <a:gd name="T4" fmla="*/ 14 w 20"/>
                    <a:gd name="T5" fmla="*/ 4 h 15"/>
                    <a:gd name="T6" fmla="*/ 15 w 20"/>
                    <a:gd name="T7" fmla="*/ 4 h 15"/>
                    <a:gd name="T8" fmla="*/ 15 w 20"/>
                    <a:gd name="T9" fmla="*/ 3 h 15"/>
                    <a:gd name="T10" fmla="*/ 19 w 20"/>
                    <a:gd name="T11" fmla="*/ 9 h 15"/>
                    <a:gd name="T12" fmla="*/ 16 w 20"/>
                    <a:gd name="T13" fmla="*/ 5 h 15"/>
                    <a:gd name="T14" fmla="*/ 16 w 20"/>
                    <a:gd name="T15" fmla="*/ 5 h 15"/>
                    <a:gd name="T16" fmla="*/ 17 w 20"/>
                    <a:gd name="T17" fmla="*/ 9 h 15"/>
                    <a:gd name="T18" fmla="*/ 19 w 20"/>
                    <a:gd name="T19" fmla="*/ 14 h 15"/>
                    <a:gd name="T20" fmla="*/ 5 w 20"/>
                    <a:gd name="T21" fmla="*/ 14 h 15"/>
                    <a:gd name="T22" fmla="*/ 3 w 20"/>
                    <a:gd name="T23" fmla="*/ 12 h 15"/>
                    <a:gd name="T24" fmla="*/ 2 w 20"/>
                    <a:gd name="T25" fmla="*/ 15 h 15"/>
                    <a:gd name="T26" fmla="*/ 1 w 20"/>
                    <a:gd name="T27" fmla="*/ 7 h 15"/>
                    <a:gd name="T28" fmla="*/ 1 w 20"/>
                    <a:gd name="T29" fmla="*/ 6 h 15"/>
                    <a:gd name="T30" fmla="*/ 4 w 20"/>
                    <a:gd name="T31" fmla="*/ 8 h 15"/>
                    <a:gd name="T32" fmla="*/ 4 w 20"/>
                    <a:gd name="T33" fmla="*/ 8 h 15"/>
                    <a:gd name="T34" fmla="*/ 3 w 20"/>
                    <a:gd name="T35" fmla="*/ 5 h 15"/>
                    <a:gd name="T36" fmla="*/ 4 w 20"/>
                    <a:gd name="T37" fmla="*/ 5 h 15"/>
                    <a:gd name="T38" fmla="*/ 7 w 20"/>
                    <a:gd name="T39" fmla="*/ 9 h 15"/>
                    <a:gd name="T40" fmla="*/ 8 w 20"/>
                    <a:gd name="T41" fmla="*/ 11 h 15"/>
                    <a:gd name="T42" fmla="*/ 10 w 20"/>
                    <a:gd name="T43" fmla="*/ 12 h 15"/>
                    <a:gd name="T44" fmla="*/ 3 w 20"/>
                    <a:gd name="T45" fmla="*/ 0 h 15"/>
                    <a:gd name="T46" fmla="*/ 4 w 20"/>
                    <a:gd name="T47" fmla="*/ 0 h 15"/>
                    <a:gd name="T48" fmla="*/ 9 w 20"/>
                    <a:gd name="T49" fmla="*/ 4 h 15"/>
                    <a:gd name="T50" fmla="*/ 8 w 20"/>
                    <a:gd name="T51" fmla="*/ 4 h 15"/>
                    <a:gd name="T52" fmla="*/ 15 w 20"/>
                    <a:gd name="T53" fmla="*/ 11 h 15"/>
                    <a:gd name="T54" fmla="*/ 15 w 20"/>
                    <a:gd name="T55" fmla="*/ 10 h 15"/>
                    <a:gd name="T56" fmla="*/ 11 w 20"/>
                    <a:gd name="T57" fmla="*/ 5 h 15"/>
                    <a:gd name="T58" fmla="*/ 11 w 20"/>
                    <a:gd name="T59" fmla="*/ 4 h 15"/>
                    <a:gd name="T60" fmla="*/ 15 w 20"/>
                    <a:gd name="T61" fmla="*/ 8 h 15"/>
                    <a:gd name="T62" fmla="*/ 16 w 20"/>
                    <a:gd name="T63" fmla="*/ 7 h 15"/>
                    <a:gd name="T64" fmla="*/ 13 w 20"/>
                    <a:gd name="T65" fmla="*/ 3 h 15"/>
                    <a:gd name="T66" fmla="*/ 10 w 20"/>
                    <a:gd name="T67" fmla="*/ 1 h 15"/>
                    <a:gd name="T68" fmla="*/ 10 w 20"/>
                    <a:gd name="T69" fmla="*/ 0 h 15"/>
                    <a:gd name="T70" fmla="*/ 11 w 20"/>
                    <a:gd name="T71" fmla="*/ 0 h 15"/>
                    <a:gd name="T72" fmla="*/ 3 w 20"/>
                    <a:gd name="T73" fmla="*/ 8 h 15"/>
                    <a:gd name="T74" fmla="*/ 5 w 20"/>
                    <a:gd name="T75" fmla="*/ 12 h 15"/>
                    <a:gd name="T76" fmla="*/ 5 w 20"/>
                    <a:gd name="T77" fmla="*/ 12 h 15"/>
                    <a:gd name="T78" fmla="*/ 3 w 20"/>
                    <a:gd name="T79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0" h="15">
                      <a:moveTo>
                        <a:pt x="11" y="0"/>
                      </a:move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3"/>
                        <a:pt x="14" y="4"/>
                        <a:pt x="14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6" y="4"/>
                        <a:pt x="19" y="7"/>
                        <a:pt x="19" y="9"/>
                      </a:cubicBezTo>
                      <a:cubicBezTo>
                        <a:pt x="17" y="7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7"/>
                        <a:pt x="17" y="8"/>
                        <a:pt x="17" y="9"/>
                      </a:cubicBezTo>
                      <a:cubicBezTo>
                        <a:pt x="17" y="11"/>
                        <a:pt x="20" y="12"/>
                        <a:pt x="19" y="14"/>
                      </a:cubicBezTo>
                      <a:cubicBezTo>
                        <a:pt x="12" y="12"/>
                        <a:pt x="8" y="13"/>
                        <a:pt x="5" y="14"/>
                      </a:cubicBezTo>
                      <a:cubicBezTo>
                        <a:pt x="4" y="13"/>
                        <a:pt x="4" y="13"/>
                        <a:pt x="3" y="12"/>
                      </a:cubicBezTo>
                      <a:cubicBezTo>
                        <a:pt x="3" y="14"/>
                        <a:pt x="5" y="15"/>
                        <a:pt x="2" y="15"/>
                      </a:cubicBezTo>
                      <a:cubicBezTo>
                        <a:pt x="0" y="13"/>
                        <a:pt x="1" y="10"/>
                        <a:pt x="1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7"/>
                        <a:pt x="3" y="7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6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6"/>
                        <a:pt x="6" y="8"/>
                        <a:pt x="7" y="9"/>
                      </a:cubicBezTo>
                      <a:cubicBezTo>
                        <a:pt x="7" y="10"/>
                        <a:pt x="8" y="10"/>
                        <a:pt x="8" y="11"/>
                      </a:cubicBezTo>
                      <a:cubicBezTo>
                        <a:pt x="9" y="12"/>
                        <a:pt x="9" y="12"/>
                        <a:pt x="10" y="12"/>
                      </a:cubicBezTo>
                      <a:cubicBezTo>
                        <a:pt x="9" y="8"/>
                        <a:pt x="7" y="4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1"/>
                        <a:pt x="7" y="3"/>
                        <a:pt x="9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10" y="6"/>
                        <a:pt x="12" y="8"/>
                        <a:pt x="15" y="11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4" y="9"/>
                        <a:pt x="12" y="7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3" y="6"/>
                        <a:pt x="14" y="7"/>
                        <a:pt x="15" y="8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5" y="6"/>
                        <a:pt x="14" y="5"/>
                        <a:pt x="13" y="3"/>
                      </a:cubicBezTo>
                      <a:cubicBezTo>
                        <a:pt x="12" y="2"/>
                        <a:pt x="11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moveTo>
                        <a:pt x="3" y="8"/>
                      </a:moveTo>
                      <a:cubicBezTo>
                        <a:pt x="3" y="10"/>
                        <a:pt x="4" y="11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0"/>
                        <a:pt x="4" y="9"/>
                        <a:pt x="3" y="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4" y="982"/>
                  <a:ext cx="3" cy="13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7 h 18"/>
                    <a:gd name="T4" fmla="*/ 3 w 4"/>
                    <a:gd name="T5" fmla="*/ 12 h 18"/>
                    <a:gd name="T6" fmla="*/ 4 w 4"/>
                    <a:gd name="T7" fmla="*/ 18 h 18"/>
                    <a:gd name="T8" fmla="*/ 3 w 4"/>
                    <a:gd name="T9" fmla="*/ 18 h 18"/>
                    <a:gd name="T10" fmla="*/ 2 w 4"/>
                    <a:gd name="T11" fmla="*/ 17 h 18"/>
                    <a:gd name="T12" fmla="*/ 0 w 4"/>
                    <a:gd name="T13" fmla="*/ 1 h 18"/>
                    <a:gd name="T14" fmla="*/ 0 w 4"/>
                    <a:gd name="T15" fmla="*/ 0 h 18"/>
                    <a:gd name="T16" fmla="*/ 0 w 4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8">
                      <a:moveTo>
                        <a:pt x="0" y="0"/>
                      </a:moveTo>
                      <a:cubicBezTo>
                        <a:pt x="1" y="2"/>
                        <a:pt x="1" y="5"/>
                        <a:pt x="2" y="7"/>
                      </a:cubicBezTo>
                      <a:cubicBezTo>
                        <a:pt x="2" y="9"/>
                        <a:pt x="3" y="10"/>
                        <a:pt x="3" y="12"/>
                      </a:cubicBezTo>
                      <a:cubicBezTo>
                        <a:pt x="4" y="14"/>
                        <a:pt x="4" y="16"/>
                        <a:pt x="4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1" y="12"/>
                        <a:pt x="1" y="7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6" y="980"/>
                  <a:ext cx="3" cy="11"/>
                </a:xfrm>
                <a:custGeom>
                  <a:avLst/>
                  <a:gdLst>
                    <a:gd name="T0" fmla="*/ 3 w 4"/>
                    <a:gd name="T1" fmla="*/ 15 h 15"/>
                    <a:gd name="T2" fmla="*/ 0 w 4"/>
                    <a:gd name="T3" fmla="*/ 0 h 15"/>
                    <a:gd name="T4" fmla="*/ 1 w 4"/>
                    <a:gd name="T5" fmla="*/ 0 h 15"/>
                    <a:gd name="T6" fmla="*/ 2 w 4"/>
                    <a:gd name="T7" fmla="*/ 9 h 15"/>
                    <a:gd name="T8" fmla="*/ 4 w 4"/>
                    <a:gd name="T9" fmla="*/ 13 h 15"/>
                    <a:gd name="T10" fmla="*/ 4 w 4"/>
                    <a:gd name="T11" fmla="*/ 15 h 15"/>
                    <a:gd name="T12" fmla="*/ 3 w 4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5">
                      <a:moveTo>
                        <a:pt x="3" y="15"/>
                      </a:moveTo>
                      <a:cubicBezTo>
                        <a:pt x="1" y="10"/>
                        <a:pt x="0" y="5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"/>
                        <a:pt x="2" y="6"/>
                        <a:pt x="2" y="9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3" y="15"/>
                        <a:pt x="3" y="15"/>
                        <a:pt x="3" y="1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8" y="983"/>
                  <a:ext cx="2" cy="6"/>
                </a:xfrm>
                <a:custGeom>
                  <a:avLst/>
                  <a:gdLst>
                    <a:gd name="T0" fmla="*/ 2 w 3"/>
                    <a:gd name="T1" fmla="*/ 8 h 8"/>
                    <a:gd name="T2" fmla="*/ 0 w 3"/>
                    <a:gd name="T3" fmla="*/ 1 h 8"/>
                    <a:gd name="T4" fmla="*/ 1 w 3"/>
                    <a:gd name="T5" fmla="*/ 0 h 8"/>
                    <a:gd name="T6" fmla="*/ 2 w 3"/>
                    <a:gd name="T7" fmla="*/ 1 h 8"/>
                    <a:gd name="T8" fmla="*/ 2 w 3"/>
                    <a:gd name="T9" fmla="*/ 8 h 8"/>
                    <a:gd name="T10" fmla="*/ 2 w 3"/>
                    <a:gd name="T1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8">
                      <a:moveTo>
                        <a:pt x="2" y="8"/>
                      </a:moveTo>
                      <a:cubicBezTo>
                        <a:pt x="1" y="6"/>
                        <a:pt x="1" y="3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3"/>
                        <a:pt x="3" y="6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3" y="986"/>
                  <a:ext cx="1" cy="9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0 h 12"/>
                    <a:gd name="T4" fmla="*/ 2 w 2"/>
                    <a:gd name="T5" fmla="*/ 11 h 12"/>
                    <a:gd name="T6" fmla="*/ 2 w 2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cubicBezTo>
                        <a:pt x="1" y="8"/>
                        <a:pt x="0" y="4"/>
                        <a:pt x="0" y="0"/>
                      </a:cubicBezTo>
                      <a:cubicBezTo>
                        <a:pt x="1" y="4"/>
                        <a:pt x="2" y="8"/>
                        <a:pt x="2" y="11"/>
                      </a:cubicBezTo>
                      <a:cubicBezTo>
                        <a:pt x="2" y="12"/>
                        <a:pt x="2" y="12"/>
                        <a:pt x="2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4" y="994"/>
                  <a:ext cx="45" cy="49"/>
                </a:xfrm>
                <a:custGeom>
                  <a:avLst/>
                  <a:gdLst>
                    <a:gd name="T0" fmla="*/ 57 w 60"/>
                    <a:gd name="T1" fmla="*/ 26 h 66"/>
                    <a:gd name="T2" fmla="*/ 56 w 60"/>
                    <a:gd name="T3" fmla="*/ 10 h 66"/>
                    <a:gd name="T4" fmla="*/ 56 w 60"/>
                    <a:gd name="T5" fmla="*/ 8 h 66"/>
                    <a:gd name="T6" fmla="*/ 59 w 60"/>
                    <a:gd name="T7" fmla="*/ 1 h 66"/>
                    <a:gd name="T8" fmla="*/ 51 w 60"/>
                    <a:gd name="T9" fmla="*/ 6 h 66"/>
                    <a:gd name="T10" fmla="*/ 48 w 60"/>
                    <a:gd name="T11" fmla="*/ 11 h 66"/>
                    <a:gd name="T12" fmla="*/ 45 w 60"/>
                    <a:gd name="T13" fmla="*/ 19 h 66"/>
                    <a:gd name="T14" fmla="*/ 34 w 60"/>
                    <a:gd name="T15" fmla="*/ 8 h 66"/>
                    <a:gd name="T16" fmla="*/ 32 w 60"/>
                    <a:gd name="T17" fmla="*/ 26 h 66"/>
                    <a:gd name="T18" fmla="*/ 14 w 60"/>
                    <a:gd name="T19" fmla="*/ 21 h 66"/>
                    <a:gd name="T20" fmla="*/ 17 w 60"/>
                    <a:gd name="T21" fmla="*/ 27 h 66"/>
                    <a:gd name="T22" fmla="*/ 23 w 60"/>
                    <a:gd name="T23" fmla="*/ 34 h 66"/>
                    <a:gd name="T24" fmla="*/ 1 w 60"/>
                    <a:gd name="T25" fmla="*/ 34 h 66"/>
                    <a:gd name="T26" fmla="*/ 0 w 60"/>
                    <a:gd name="T27" fmla="*/ 35 h 66"/>
                    <a:gd name="T28" fmla="*/ 13 w 60"/>
                    <a:gd name="T29" fmla="*/ 43 h 66"/>
                    <a:gd name="T30" fmla="*/ 28 w 60"/>
                    <a:gd name="T31" fmla="*/ 52 h 66"/>
                    <a:gd name="T32" fmla="*/ 34 w 60"/>
                    <a:gd name="T33" fmla="*/ 55 h 66"/>
                    <a:gd name="T34" fmla="*/ 52 w 60"/>
                    <a:gd name="T35" fmla="*/ 64 h 66"/>
                    <a:gd name="T36" fmla="*/ 57 w 60"/>
                    <a:gd name="T37" fmla="*/ 61 h 66"/>
                    <a:gd name="T38" fmla="*/ 57 w 60"/>
                    <a:gd name="T39" fmla="*/ 59 h 66"/>
                    <a:gd name="T40" fmla="*/ 57 w 60"/>
                    <a:gd name="T41" fmla="*/ 45 h 66"/>
                    <a:gd name="T42" fmla="*/ 57 w 60"/>
                    <a:gd name="T43" fmla="*/ 2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0" h="66">
                      <a:moveTo>
                        <a:pt x="57" y="26"/>
                      </a:moveTo>
                      <a:cubicBezTo>
                        <a:pt x="55" y="21"/>
                        <a:pt x="53" y="16"/>
                        <a:pt x="56" y="10"/>
                      </a:cubicBezTo>
                      <a:cubicBezTo>
                        <a:pt x="56" y="9"/>
                        <a:pt x="56" y="8"/>
                        <a:pt x="56" y="8"/>
                      </a:cubicBezTo>
                      <a:cubicBezTo>
                        <a:pt x="56" y="6"/>
                        <a:pt x="59" y="1"/>
                        <a:pt x="59" y="1"/>
                      </a:cubicBezTo>
                      <a:cubicBezTo>
                        <a:pt x="58" y="0"/>
                        <a:pt x="52" y="5"/>
                        <a:pt x="51" y="6"/>
                      </a:cubicBezTo>
                      <a:cubicBezTo>
                        <a:pt x="50" y="7"/>
                        <a:pt x="49" y="9"/>
                        <a:pt x="48" y="11"/>
                      </a:cubicBezTo>
                      <a:cubicBezTo>
                        <a:pt x="47" y="14"/>
                        <a:pt x="46" y="16"/>
                        <a:pt x="45" y="19"/>
                      </a:cubicBezTo>
                      <a:cubicBezTo>
                        <a:pt x="42" y="15"/>
                        <a:pt x="40" y="10"/>
                        <a:pt x="34" y="8"/>
                      </a:cubicBezTo>
                      <a:cubicBezTo>
                        <a:pt x="34" y="14"/>
                        <a:pt x="33" y="20"/>
                        <a:pt x="32" y="26"/>
                      </a:cubicBezTo>
                      <a:cubicBezTo>
                        <a:pt x="26" y="25"/>
                        <a:pt x="21" y="19"/>
                        <a:pt x="14" y="21"/>
                      </a:cubicBezTo>
                      <a:cubicBezTo>
                        <a:pt x="14" y="24"/>
                        <a:pt x="15" y="26"/>
                        <a:pt x="17" y="27"/>
                      </a:cubicBezTo>
                      <a:cubicBezTo>
                        <a:pt x="19" y="29"/>
                        <a:pt x="21" y="32"/>
                        <a:pt x="23" y="34"/>
                      </a:cubicBezTo>
                      <a:cubicBezTo>
                        <a:pt x="15" y="34"/>
                        <a:pt x="8" y="34"/>
                        <a:pt x="1" y="34"/>
                      </a:cubicBezTo>
                      <a:cubicBezTo>
                        <a:pt x="1" y="34"/>
                        <a:pt x="0" y="35"/>
                        <a:pt x="0" y="35"/>
                      </a:cubicBezTo>
                      <a:cubicBezTo>
                        <a:pt x="4" y="38"/>
                        <a:pt x="8" y="41"/>
                        <a:pt x="13" y="43"/>
                      </a:cubicBezTo>
                      <a:cubicBezTo>
                        <a:pt x="18" y="45"/>
                        <a:pt x="23" y="47"/>
                        <a:pt x="28" y="52"/>
                      </a:cubicBezTo>
                      <a:cubicBezTo>
                        <a:pt x="30" y="53"/>
                        <a:pt x="32" y="55"/>
                        <a:pt x="34" y="55"/>
                      </a:cubicBezTo>
                      <a:cubicBezTo>
                        <a:pt x="41" y="57"/>
                        <a:pt x="47" y="59"/>
                        <a:pt x="52" y="64"/>
                      </a:cubicBezTo>
                      <a:cubicBezTo>
                        <a:pt x="54" y="66"/>
                        <a:pt x="57" y="64"/>
                        <a:pt x="57" y="61"/>
                      </a:cubicBezTo>
                      <a:cubicBezTo>
                        <a:pt x="57" y="61"/>
                        <a:pt x="57" y="60"/>
                        <a:pt x="57" y="59"/>
                      </a:cubicBezTo>
                      <a:cubicBezTo>
                        <a:pt x="55" y="54"/>
                        <a:pt x="56" y="50"/>
                        <a:pt x="57" y="45"/>
                      </a:cubicBezTo>
                      <a:cubicBezTo>
                        <a:pt x="60" y="39"/>
                        <a:pt x="59" y="33"/>
                        <a:pt x="57" y="2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34" y="1349"/>
                  <a:ext cx="67" cy="77"/>
                </a:xfrm>
                <a:custGeom>
                  <a:avLst/>
                  <a:gdLst>
                    <a:gd name="T0" fmla="*/ 69 w 89"/>
                    <a:gd name="T1" fmla="*/ 1 h 103"/>
                    <a:gd name="T2" fmla="*/ 58 w 89"/>
                    <a:gd name="T3" fmla="*/ 0 h 103"/>
                    <a:gd name="T4" fmla="*/ 48 w 89"/>
                    <a:gd name="T5" fmla="*/ 1 h 103"/>
                    <a:gd name="T6" fmla="*/ 10 w 89"/>
                    <a:gd name="T7" fmla="*/ 33 h 103"/>
                    <a:gd name="T8" fmla="*/ 1 w 89"/>
                    <a:gd name="T9" fmla="*/ 60 h 103"/>
                    <a:gd name="T10" fmla="*/ 8 w 89"/>
                    <a:gd name="T11" fmla="*/ 90 h 103"/>
                    <a:gd name="T12" fmla="*/ 17 w 89"/>
                    <a:gd name="T13" fmla="*/ 97 h 103"/>
                    <a:gd name="T14" fmla="*/ 37 w 89"/>
                    <a:gd name="T15" fmla="*/ 101 h 103"/>
                    <a:gd name="T16" fmla="*/ 65 w 89"/>
                    <a:gd name="T17" fmla="*/ 85 h 103"/>
                    <a:gd name="T18" fmla="*/ 81 w 89"/>
                    <a:gd name="T19" fmla="*/ 63 h 103"/>
                    <a:gd name="T20" fmla="*/ 86 w 89"/>
                    <a:gd name="T21" fmla="*/ 28 h 103"/>
                    <a:gd name="T22" fmla="*/ 74 w 89"/>
                    <a:gd name="T23" fmla="*/ 2 h 103"/>
                    <a:gd name="T24" fmla="*/ 69 w 89"/>
                    <a:gd name="T25" fmla="*/ 1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9" h="103">
                      <a:moveTo>
                        <a:pt x="69" y="1"/>
                      </a:moveTo>
                      <a:cubicBezTo>
                        <a:pt x="65" y="1"/>
                        <a:pt x="62" y="0"/>
                        <a:pt x="58" y="0"/>
                      </a:cubicBezTo>
                      <a:cubicBezTo>
                        <a:pt x="55" y="0"/>
                        <a:pt x="51" y="0"/>
                        <a:pt x="48" y="1"/>
                      </a:cubicBezTo>
                      <a:cubicBezTo>
                        <a:pt x="31" y="6"/>
                        <a:pt x="18" y="17"/>
                        <a:pt x="10" y="33"/>
                      </a:cubicBezTo>
                      <a:cubicBezTo>
                        <a:pt x="5" y="41"/>
                        <a:pt x="3" y="51"/>
                        <a:pt x="1" y="60"/>
                      </a:cubicBezTo>
                      <a:cubicBezTo>
                        <a:pt x="0" y="70"/>
                        <a:pt x="2" y="80"/>
                        <a:pt x="8" y="90"/>
                      </a:cubicBezTo>
                      <a:cubicBezTo>
                        <a:pt x="10" y="92"/>
                        <a:pt x="13" y="95"/>
                        <a:pt x="17" y="97"/>
                      </a:cubicBezTo>
                      <a:cubicBezTo>
                        <a:pt x="23" y="102"/>
                        <a:pt x="30" y="103"/>
                        <a:pt x="37" y="101"/>
                      </a:cubicBezTo>
                      <a:cubicBezTo>
                        <a:pt x="48" y="98"/>
                        <a:pt x="58" y="93"/>
                        <a:pt x="65" y="85"/>
                      </a:cubicBezTo>
                      <a:cubicBezTo>
                        <a:pt x="72" y="78"/>
                        <a:pt x="77" y="71"/>
                        <a:pt x="81" y="63"/>
                      </a:cubicBezTo>
                      <a:cubicBezTo>
                        <a:pt x="88" y="52"/>
                        <a:pt x="89" y="41"/>
                        <a:pt x="86" y="28"/>
                      </a:cubicBezTo>
                      <a:cubicBezTo>
                        <a:pt x="84" y="19"/>
                        <a:pt x="78" y="11"/>
                        <a:pt x="74" y="2"/>
                      </a:cubicBezTo>
                      <a:cubicBezTo>
                        <a:pt x="73" y="0"/>
                        <a:pt x="71" y="1"/>
                        <a:pt x="69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86" y="1293"/>
                  <a:ext cx="72" cy="64"/>
                </a:xfrm>
                <a:custGeom>
                  <a:avLst/>
                  <a:gdLst>
                    <a:gd name="T0" fmla="*/ 88 w 95"/>
                    <a:gd name="T1" fmla="*/ 9 h 85"/>
                    <a:gd name="T2" fmla="*/ 95 w 95"/>
                    <a:gd name="T3" fmla="*/ 4 h 85"/>
                    <a:gd name="T4" fmla="*/ 83 w 95"/>
                    <a:gd name="T5" fmla="*/ 3 h 85"/>
                    <a:gd name="T6" fmla="*/ 65 w 95"/>
                    <a:gd name="T7" fmla="*/ 14 h 85"/>
                    <a:gd name="T8" fmla="*/ 24 w 95"/>
                    <a:gd name="T9" fmla="*/ 49 h 85"/>
                    <a:gd name="T10" fmla="*/ 5 w 95"/>
                    <a:gd name="T11" fmla="*/ 71 h 85"/>
                    <a:gd name="T12" fmla="*/ 1 w 95"/>
                    <a:gd name="T13" fmla="*/ 79 h 85"/>
                    <a:gd name="T14" fmla="*/ 4 w 95"/>
                    <a:gd name="T15" fmla="*/ 85 h 85"/>
                    <a:gd name="T16" fmla="*/ 7 w 95"/>
                    <a:gd name="T17" fmla="*/ 83 h 85"/>
                    <a:gd name="T18" fmla="*/ 15 w 95"/>
                    <a:gd name="T19" fmla="*/ 72 h 85"/>
                    <a:gd name="T20" fmla="*/ 22 w 95"/>
                    <a:gd name="T21" fmla="*/ 65 h 85"/>
                    <a:gd name="T22" fmla="*/ 50 w 95"/>
                    <a:gd name="T23" fmla="*/ 37 h 85"/>
                    <a:gd name="T24" fmla="*/ 88 w 95"/>
                    <a:gd name="T25" fmla="*/ 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5" h="85">
                      <a:moveTo>
                        <a:pt x="88" y="9"/>
                      </a:moveTo>
                      <a:cubicBezTo>
                        <a:pt x="90" y="7"/>
                        <a:pt x="92" y="6"/>
                        <a:pt x="95" y="4"/>
                      </a:cubicBezTo>
                      <a:cubicBezTo>
                        <a:pt x="90" y="0"/>
                        <a:pt x="87" y="1"/>
                        <a:pt x="83" y="3"/>
                      </a:cubicBezTo>
                      <a:cubicBezTo>
                        <a:pt x="77" y="6"/>
                        <a:pt x="71" y="10"/>
                        <a:pt x="65" y="14"/>
                      </a:cubicBezTo>
                      <a:cubicBezTo>
                        <a:pt x="51" y="25"/>
                        <a:pt x="37" y="37"/>
                        <a:pt x="24" y="49"/>
                      </a:cubicBezTo>
                      <a:cubicBezTo>
                        <a:pt x="16" y="55"/>
                        <a:pt x="11" y="63"/>
                        <a:pt x="5" y="71"/>
                      </a:cubicBezTo>
                      <a:cubicBezTo>
                        <a:pt x="3" y="73"/>
                        <a:pt x="2" y="76"/>
                        <a:pt x="1" y="79"/>
                      </a:cubicBezTo>
                      <a:cubicBezTo>
                        <a:pt x="0" y="82"/>
                        <a:pt x="1" y="84"/>
                        <a:pt x="4" y="85"/>
                      </a:cubicBezTo>
                      <a:cubicBezTo>
                        <a:pt x="5" y="84"/>
                        <a:pt x="6" y="84"/>
                        <a:pt x="7" y="83"/>
                      </a:cubicBezTo>
                      <a:cubicBezTo>
                        <a:pt x="10" y="79"/>
                        <a:pt x="12" y="76"/>
                        <a:pt x="15" y="72"/>
                      </a:cubicBezTo>
                      <a:cubicBezTo>
                        <a:pt x="17" y="70"/>
                        <a:pt x="20" y="67"/>
                        <a:pt x="22" y="65"/>
                      </a:cubicBezTo>
                      <a:cubicBezTo>
                        <a:pt x="31" y="56"/>
                        <a:pt x="40" y="45"/>
                        <a:pt x="50" y="37"/>
                      </a:cubicBezTo>
                      <a:cubicBezTo>
                        <a:pt x="62" y="27"/>
                        <a:pt x="75" y="18"/>
                        <a:pt x="88" y="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40" y="1349"/>
                  <a:ext cx="59" cy="66"/>
                </a:xfrm>
                <a:custGeom>
                  <a:avLst/>
                  <a:gdLst>
                    <a:gd name="T0" fmla="*/ 16 w 79"/>
                    <a:gd name="T1" fmla="*/ 21 h 87"/>
                    <a:gd name="T2" fmla="*/ 42 w 79"/>
                    <a:gd name="T3" fmla="*/ 2 h 87"/>
                    <a:gd name="T4" fmla="*/ 41 w 79"/>
                    <a:gd name="T5" fmla="*/ 5 h 87"/>
                    <a:gd name="T6" fmla="*/ 49 w 79"/>
                    <a:gd name="T7" fmla="*/ 0 h 87"/>
                    <a:gd name="T8" fmla="*/ 54 w 79"/>
                    <a:gd name="T9" fmla="*/ 4 h 87"/>
                    <a:gd name="T10" fmla="*/ 55 w 79"/>
                    <a:gd name="T11" fmla="*/ 4 h 87"/>
                    <a:gd name="T12" fmla="*/ 64 w 79"/>
                    <a:gd name="T13" fmla="*/ 5 h 87"/>
                    <a:gd name="T14" fmla="*/ 73 w 79"/>
                    <a:gd name="T15" fmla="*/ 17 h 87"/>
                    <a:gd name="T16" fmla="*/ 76 w 79"/>
                    <a:gd name="T17" fmla="*/ 33 h 87"/>
                    <a:gd name="T18" fmla="*/ 66 w 79"/>
                    <a:gd name="T19" fmla="*/ 60 h 87"/>
                    <a:gd name="T20" fmla="*/ 74 w 79"/>
                    <a:gd name="T21" fmla="*/ 52 h 87"/>
                    <a:gd name="T22" fmla="*/ 56 w 79"/>
                    <a:gd name="T23" fmla="*/ 75 h 87"/>
                    <a:gd name="T24" fmla="*/ 52 w 79"/>
                    <a:gd name="T25" fmla="*/ 72 h 87"/>
                    <a:gd name="T26" fmla="*/ 49 w 79"/>
                    <a:gd name="T27" fmla="*/ 72 h 87"/>
                    <a:gd name="T28" fmla="*/ 51 w 79"/>
                    <a:gd name="T29" fmla="*/ 65 h 87"/>
                    <a:gd name="T30" fmla="*/ 50 w 79"/>
                    <a:gd name="T31" fmla="*/ 63 h 87"/>
                    <a:gd name="T32" fmla="*/ 44 w 79"/>
                    <a:gd name="T33" fmla="*/ 69 h 87"/>
                    <a:gd name="T34" fmla="*/ 49 w 79"/>
                    <a:gd name="T35" fmla="*/ 55 h 87"/>
                    <a:gd name="T36" fmla="*/ 24 w 79"/>
                    <a:gd name="T37" fmla="*/ 80 h 87"/>
                    <a:gd name="T38" fmla="*/ 28 w 79"/>
                    <a:gd name="T39" fmla="*/ 75 h 87"/>
                    <a:gd name="T40" fmla="*/ 29 w 79"/>
                    <a:gd name="T41" fmla="*/ 65 h 87"/>
                    <a:gd name="T42" fmla="*/ 21 w 79"/>
                    <a:gd name="T43" fmla="*/ 72 h 87"/>
                    <a:gd name="T44" fmla="*/ 26 w 79"/>
                    <a:gd name="T45" fmla="*/ 61 h 87"/>
                    <a:gd name="T46" fmla="*/ 32 w 79"/>
                    <a:gd name="T47" fmla="*/ 48 h 87"/>
                    <a:gd name="T48" fmla="*/ 15 w 79"/>
                    <a:gd name="T49" fmla="*/ 68 h 87"/>
                    <a:gd name="T50" fmla="*/ 16 w 79"/>
                    <a:gd name="T51" fmla="*/ 59 h 87"/>
                    <a:gd name="T52" fmla="*/ 11 w 79"/>
                    <a:gd name="T53" fmla="*/ 58 h 87"/>
                    <a:gd name="T54" fmla="*/ 6 w 79"/>
                    <a:gd name="T55" fmla="*/ 66 h 87"/>
                    <a:gd name="T56" fmla="*/ 10 w 79"/>
                    <a:gd name="T57" fmla="*/ 52 h 87"/>
                    <a:gd name="T58" fmla="*/ 12 w 79"/>
                    <a:gd name="T59" fmla="*/ 42 h 87"/>
                    <a:gd name="T60" fmla="*/ 0 w 79"/>
                    <a:gd name="T61" fmla="*/ 63 h 87"/>
                    <a:gd name="T62" fmla="*/ 2 w 79"/>
                    <a:gd name="T63" fmla="*/ 56 h 87"/>
                    <a:gd name="T64" fmla="*/ 15 w 79"/>
                    <a:gd name="T65" fmla="*/ 36 h 87"/>
                    <a:gd name="T66" fmla="*/ 27 w 79"/>
                    <a:gd name="T67" fmla="*/ 18 h 87"/>
                    <a:gd name="T68" fmla="*/ 34 w 79"/>
                    <a:gd name="T69" fmla="*/ 9 h 87"/>
                    <a:gd name="T70" fmla="*/ 3 w 79"/>
                    <a:gd name="T71" fmla="*/ 47 h 87"/>
                    <a:gd name="T72" fmla="*/ 17 w 79"/>
                    <a:gd name="T73" fmla="*/ 16 h 87"/>
                    <a:gd name="T74" fmla="*/ 28 w 79"/>
                    <a:gd name="T75" fmla="*/ 8 h 87"/>
                    <a:gd name="T76" fmla="*/ 55 w 79"/>
                    <a:gd name="T77" fmla="*/ 57 h 87"/>
                    <a:gd name="T78" fmla="*/ 63 w 79"/>
                    <a:gd name="T79" fmla="*/ 59 h 87"/>
                    <a:gd name="T80" fmla="*/ 63 w 79"/>
                    <a:gd name="T81" fmla="*/ 59 h 87"/>
                    <a:gd name="T82" fmla="*/ 32 w 79"/>
                    <a:gd name="T83" fmla="*/ 67 h 87"/>
                    <a:gd name="T84" fmla="*/ 38 w 79"/>
                    <a:gd name="T85" fmla="*/ 55 h 87"/>
                    <a:gd name="T86" fmla="*/ 16 w 79"/>
                    <a:gd name="T87" fmla="*/ 46 h 87"/>
                    <a:gd name="T88" fmla="*/ 25 w 79"/>
                    <a:gd name="T89" fmla="*/ 37 h 87"/>
                    <a:gd name="T90" fmla="*/ 16 w 79"/>
                    <a:gd name="T91" fmla="*/ 46 h 87"/>
                    <a:gd name="T92" fmla="*/ 67 w 79"/>
                    <a:gd name="T93" fmla="*/ 45 h 87"/>
                    <a:gd name="T94" fmla="*/ 62 w 79"/>
                    <a:gd name="T95" fmla="*/ 57 h 87"/>
                    <a:gd name="T96" fmla="*/ 50 w 79"/>
                    <a:gd name="T97" fmla="*/ 48 h 87"/>
                    <a:gd name="T98" fmla="*/ 44 w 79"/>
                    <a:gd name="T99" fmla="*/ 54 h 87"/>
                    <a:gd name="T100" fmla="*/ 50 w 79"/>
                    <a:gd name="T101" fmla="*/ 48 h 87"/>
                    <a:gd name="T102" fmla="*/ 31 w 79"/>
                    <a:gd name="T103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9" h="87">
                      <a:moveTo>
                        <a:pt x="28" y="8"/>
                      </a:moveTo>
                      <a:cubicBezTo>
                        <a:pt x="24" y="12"/>
                        <a:pt x="18" y="15"/>
                        <a:pt x="16" y="21"/>
                      </a:cubicBezTo>
                      <a:cubicBezTo>
                        <a:pt x="20" y="17"/>
                        <a:pt x="25" y="13"/>
                        <a:pt x="29" y="9"/>
                      </a:cubicBezTo>
                      <a:cubicBezTo>
                        <a:pt x="34" y="4"/>
                        <a:pt x="34" y="4"/>
                        <a:pt x="42" y="2"/>
                      </a:cubicBezTo>
                      <a:cubicBezTo>
                        <a:pt x="42" y="3"/>
                        <a:pt x="41" y="4"/>
                        <a:pt x="40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2" y="4"/>
                        <a:pt x="43" y="3"/>
                        <a:pt x="44" y="2"/>
                      </a:cubicBezTo>
                      <a:cubicBezTo>
                        <a:pt x="45" y="0"/>
                        <a:pt x="47" y="0"/>
                        <a:pt x="49" y="0"/>
                      </a:cubicBezTo>
                      <a:cubicBezTo>
                        <a:pt x="52" y="0"/>
                        <a:pt x="54" y="1"/>
                        <a:pt x="56" y="1"/>
                      </a:cubicBezTo>
                      <a:cubicBezTo>
                        <a:pt x="55" y="2"/>
                        <a:pt x="54" y="3"/>
                        <a:pt x="54" y="4"/>
                      </a:cubicBezTo>
                      <a:cubicBezTo>
                        <a:pt x="54" y="5"/>
                        <a:pt x="54" y="5"/>
                        <a:pt x="54" y="5"/>
                      </a:cubicBezTo>
                      <a:cubicBezTo>
                        <a:pt x="54" y="5"/>
                        <a:pt x="55" y="4"/>
                        <a:pt x="55" y="4"/>
                      </a:cubicBezTo>
                      <a:cubicBezTo>
                        <a:pt x="57" y="1"/>
                        <a:pt x="60" y="2"/>
                        <a:pt x="62" y="3"/>
                      </a:cubicBezTo>
                      <a:cubicBezTo>
                        <a:pt x="63" y="3"/>
                        <a:pt x="64" y="4"/>
                        <a:pt x="64" y="5"/>
                      </a:cubicBezTo>
                      <a:cubicBezTo>
                        <a:pt x="65" y="5"/>
                        <a:pt x="65" y="6"/>
                        <a:pt x="66" y="7"/>
                      </a:cubicBezTo>
                      <a:cubicBezTo>
                        <a:pt x="68" y="10"/>
                        <a:pt x="71" y="14"/>
                        <a:pt x="73" y="17"/>
                      </a:cubicBezTo>
                      <a:cubicBezTo>
                        <a:pt x="74" y="19"/>
                        <a:pt x="74" y="22"/>
                        <a:pt x="74" y="25"/>
                      </a:cubicBezTo>
                      <a:cubicBezTo>
                        <a:pt x="76" y="26"/>
                        <a:pt x="77" y="30"/>
                        <a:pt x="76" y="33"/>
                      </a:cubicBezTo>
                      <a:cubicBezTo>
                        <a:pt x="73" y="41"/>
                        <a:pt x="70" y="49"/>
                        <a:pt x="67" y="57"/>
                      </a:cubicBezTo>
                      <a:cubicBezTo>
                        <a:pt x="67" y="58"/>
                        <a:pt x="66" y="59"/>
                        <a:pt x="66" y="60"/>
                      </a:cubicBezTo>
                      <a:cubicBezTo>
                        <a:pt x="72" y="54"/>
                        <a:pt x="75" y="47"/>
                        <a:pt x="78" y="39"/>
                      </a:cubicBezTo>
                      <a:cubicBezTo>
                        <a:pt x="79" y="44"/>
                        <a:pt x="77" y="49"/>
                        <a:pt x="74" y="52"/>
                      </a:cubicBezTo>
                      <a:cubicBezTo>
                        <a:pt x="70" y="58"/>
                        <a:pt x="64" y="64"/>
                        <a:pt x="60" y="70"/>
                      </a:cubicBezTo>
                      <a:cubicBezTo>
                        <a:pt x="58" y="72"/>
                        <a:pt x="57" y="73"/>
                        <a:pt x="56" y="75"/>
                      </a:cubicBezTo>
                      <a:cubicBezTo>
                        <a:pt x="52" y="81"/>
                        <a:pt x="45" y="83"/>
                        <a:pt x="40" y="87"/>
                      </a:cubicBezTo>
                      <a:cubicBezTo>
                        <a:pt x="44" y="82"/>
                        <a:pt x="48" y="77"/>
                        <a:pt x="52" y="72"/>
                      </a:cubicBezTo>
                      <a:cubicBezTo>
                        <a:pt x="52" y="71"/>
                        <a:pt x="52" y="71"/>
                        <a:pt x="52" y="71"/>
                      </a:cubicBezTo>
                      <a:cubicBezTo>
                        <a:pt x="51" y="72"/>
                        <a:pt x="50" y="72"/>
                        <a:pt x="49" y="72"/>
                      </a:cubicBezTo>
                      <a:cubicBezTo>
                        <a:pt x="54" y="69"/>
                        <a:pt x="57" y="64"/>
                        <a:pt x="59" y="57"/>
                      </a:cubicBezTo>
                      <a:cubicBezTo>
                        <a:pt x="55" y="59"/>
                        <a:pt x="52" y="61"/>
                        <a:pt x="51" y="65"/>
                      </a:cubicBezTo>
                      <a:cubicBezTo>
                        <a:pt x="50" y="67"/>
                        <a:pt x="49" y="69"/>
                        <a:pt x="47" y="70"/>
                      </a:cubicBezTo>
                      <a:cubicBezTo>
                        <a:pt x="48" y="68"/>
                        <a:pt x="49" y="65"/>
                        <a:pt x="50" y="63"/>
                      </a:cubicBezTo>
                      <a:cubicBezTo>
                        <a:pt x="49" y="62"/>
                        <a:pt x="49" y="62"/>
                        <a:pt x="49" y="62"/>
                      </a:cubicBezTo>
                      <a:cubicBezTo>
                        <a:pt x="47" y="65"/>
                        <a:pt x="45" y="66"/>
                        <a:pt x="44" y="69"/>
                      </a:cubicBezTo>
                      <a:cubicBezTo>
                        <a:pt x="42" y="73"/>
                        <a:pt x="38" y="76"/>
                        <a:pt x="33" y="77"/>
                      </a:cubicBezTo>
                      <a:cubicBezTo>
                        <a:pt x="42" y="72"/>
                        <a:pt x="44" y="63"/>
                        <a:pt x="49" y="55"/>
                      </a:cubicBezTo>
                      <a:cubicBezTo>
                        <a:pt x="45" y="59"/>
                        <a:pt x="40" y="63"/>
                        <a:pt x="37" y="68"/>
                      </a:cubicBezTo>
                      <a:cubicBezTo>
                        <a:pt x="33" y="73"/>
                        <a:pt x="30" y="77"/>
                        <a:pt x="24" y="80"/>
                      </a:cubicBezTo>
                      <a:cubicBezTo>
                        <a:pt x="31" y="76"/>
                        <a:pt x="33" y="69"/>
                        <a:pt x="37" y="63"/>
                      </a:cubicBezTo>
                      <a:cubicBezTo>
                        <a:pt x="34" y="67"/>
                        <a:pt x="29" y="69"/>
                        <a:pt x="28" y="75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28" y="71"/>
                        <a:pt x="28" y="68"/>
                        <a:pt x="29" y="65"/>
                      </a:cubicBezTo>
                      <a:cubicBezTo>
                        <a:pt x="25" y="69"/>
                        <a:pt x="22" y="73"/>
                        <a:pt x="20" y="78"/>
                      </a:cubicBezTo>
                      <a:cubicBezTo>
                        <a:pt x="20" y="76"/>
                        <a:pt x="21" y="74"/>
                        <a:pt x="21" y="72"/>
                      </a:cubicBezTo>
                      <a:cubicBezTo>
                        <a:pt x="20" y="72"/>
                        <a:pt x="19" y="72"/>
                        <a:pt x="18" y="73"/>
                      </a:cubicBezTo>
                      <a:cubicBezTo>
                        <a:pt x="22" y="70"/>
                        <a:pt x="24" y="65"/>
                        <a:pt x="26" y="61"/>
                      </a:cubicBezTo>
                      <a:cubicBezTo>
                        <a:pt x="28" y="57"/>
                        <a:pt x="30" y="53"/>
                        <a:pt x="32" y="49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29" y="51"/>
                        <a:pt x="25" y="54"/>
                        <a:pt x="22" y="57"/>
                      </a:cubicBezTo>
                      <a:cubicBezTo>
                        <a:pt x="20" y="61"/>
                        <a:pt x="17" y="64"/>
                        <a:pt x="15" y="68"/>
                      </a:cubicBezTo>
                      <a:cubicBezTo>
                        <a:pt x="16" y="61"/>
                        <a:pt x="19" y="55"/>
                        <a:pt x="23" y="49"/>
                      </a:cubicBezTo>
                      <a:cubicBezTo>
                        <a:pt x="21" y="50"/>
                        <a:pt x="21" y="50"/>
                        <a:pt x="16" y="59"/>
                      </a:cubicBezTo>
                      <a:cubicBezTo>
                        <a:pt x="16" y="56"/>
                        <a:pt x="16" y="56"/>
                        <a:pt x="18" y="49"/>
                      </a:cubicBezTo>
                      <a:cubicBezTo>
                        <a:pt x="15" y="51"/>
                        <a:pt x="13" y="55"/>
                        <a:pt x="11" y="58"/>
                      </a:cubicBezTo>
                      <a:cubicBezTo>
                        <a:pt x="9" y="62"/>
                        <a:pt x="8" y="65"/>
                        <a:pt x="5" y="69"/>
                      </a:cubicBezTo>
                      <a:cubicBezTo>
                        <a:pt x="6" y="68"/>
                        <a:pt x="6" y="67"/>
                        <a:pt x="6" y="66"/>
                      </a:cubicBezTo>
                      <a:cubicBezTo>
                        <a:pt x="7" y="63"/>
                        <a:pt x="9" y="59"/>
                        <a:pt x="10" y="56"/>
                      </a:cubicBezTo>
                      <a:cubicBezTo>
                        <a:pt x="10" y="54"/>
                        <a:pt x="10" y="53"/>
                        <a:pt x="10" y="52"/>
                      </a:cubicBezTo>
                      <a:cubicBezTo>
                        <a:pt x="11" y="49"/>
                        <a:pt x="12" y="47"/>
                        <a:pt x="12" y="44"/>
                      </a:cubicBezTo>
                      <a:cubicBezTo>
                        <a:pt x="12" y="44"/>
                        <a:pt x="13" y="43"/>
                        <a:pt x="12" y="42"/>
                      </a:cubicBezTo>
                      <a:cubicBezTo>
                        <a:pt x="7" y="48"/>
                        <a:pt x="3" y="55"/>
                        <a:pt x="1" y="6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2"/>
                        <a:pt x="0" y="61"/>
                        <a:pt x="1" y="60"/>
                      </a:cubicBezTo>
                      <a:cubicBezTo>
                        <a:pt x="1" y="59"/>
                        <a:pt x="1" y="57"/>
                        <a:pt x="2" y="56"/>
                      </a:cubicBezTo>
                      <a:cubicBezTo>
                        <a:pt x="2" y="55"/>
                        <a:pt x="2" y="54"/>
                        <a:pt x="3" y="53"/>
                      </a:cubicBezTo>
                      <a:cubicBezTo>
                        <a:pt x="7" y="47"/>
                        <a:pt x="10" y="41"/>
                        <a:pt x="15" y="36"/>
                      </a:cubicBezTo>
                      <a:cubicBezTo>
                        <a:pt x="20" y="31"/>
                        <a:pt x="24" y="25"/>
                        <a:pt x="28" y="19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3" y="22"/>
                        <a:pt x="19" y="26"/>
                        <a:pt x="14" y="30"/>
                      </a:cubicBezTo>
                      <a:cubicBezTo>
                        <a:pt x="20" y="22"/>
                        <a:pt x="28" y="16"/>
                        <a:pt x="34" y="9"/>
                      </a:cubicBezTo>
                      <a:cubicBezTo>
                        <a:pt x="27" y="14"/>
                        <a:pt x="21" y="19"/>
                        <a:pt x="16" y="25"/>
                      </a:cubicBezTo>
                      <a:cubicBezTo>
                        <a:pt x="10" y="31"/>
                        <a:pt x="7" y="39"/>
                        <a:pt x="3" y="47"/>
                      </a:cubicBezTo>
                      <a:cubicBezTo>
                        <a:pt x="4" y="45"/>
                        <a:pt x="4" y="42"/>
                        <a:pt x="5" y="40"/>
                      </a:cubicBezTo>
                      <a:cubicBezTo>
                        <a:pt x="7" y="31"/>
                        <a:pt x="11" y="23"/>
                        <a:pt x="17" y="16"/>
                      </a:cubicBezTo>
                      <a:cubicBezTo>
                        <a:pt x="20" y="12"/>
                        <a:pt x="24" y="10"/>
                        <a:pt x="27" y="7"/>
                      </a:cubicBezTo>
                      <a:cubicBezTo>
                        <a:pt x="28" y="8"/>
                        <a:pt x="28" y="8"/>
                        <a:pt x="28" y="8"/>
                      </a:cubicBezTo>
                      <a:moveTo>
                        <a:pt x="68" y="34"/>
                      </a:moveTo>
                      <a:cubicBezTo>
                        <a:pt x="60" y="40"/>
                        <a:pt x="60" y="50"/>
                        <a:pt x="55" y="57"/>
                      </a:cubicBezTo>
                      <a:cubicBezTo>
                        <a:pt x="62" y="51"/>
                        <a:pt x="65" y="43"/>
                        <a:pt x="68" y="34"/>
                      </a:cubicBezTo>
                      <a:moveTo>
                        <a:pt x="63" y="59"/>
                      </a:moveTo>
                      <a:cubicBezTo>
                        <a:pt x="58" y="66"/>
                        <a:pt x="53" y="73"/>
                        <a:pt x="48" y="80"/>
                      </a:cubicBezTo>
                      <a:cubicBezTo>
                        <a:pt x="53" y="78"/>
                        <a:pt x="62" y="65"/>
                        <a:pt x="63" y="59"/>
                      </a:cubicBezTo>
                      <a:moveTo>
                        <a:pt x="30" y="66"/>
                      </a:moveTo>
                      <a:cubicBezTo>
                        <a:pt x="31" y="66"/>
                        <a:pt x="31" y="67"/>
                        <a:pt x="32" y="67"/>
                      </a:cubicBezTo>
                      <a:cubicBezTo>
                        <a:pt x="34" y="63"/>
                        <a:pt x="36" y="60"/>
                        <a:pt x="39" y="56"/>
                      </a:cubicBezTo>
                      <a:cubicBezTo>
                        <a:pt x="38" y="56"/>
                        <a:pt x="38" y="55"/>
                        <a:pt x="38" y="55"/>
                      </a:cubicBezTo>
                      <a:cubicBezTo>
                        <a:pt x="35" y="59"/>
                        <a:pt x="33" y="62"/>
                        <a:pt x="30" y="66"/>
                      </a:cubicBezTo>
                      <a:moveTo>
                        <a:pt x="16" y="46"/>
                      </a:move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0" y="43"/>
                        <a:pt x="22" y="40"/>
                        <a:pt x="25" y="37"/>
                      </a:cubicBezTo>
                      <a:cubicBezTo>
                        <a:pt x="25" y="37"/>
                        <a:pt x="24" y="37"/>
                        <a:pt x="24" y="36"/>
                      </a:cubicBezTo>
                      <a:cubicBezTo>
                        <a:pt x="21" y="39"/>
                        <a:pt x="19" y="43"/>
                        <a:pt x="16" y="46"/>
                      </a:cubicBezTo>
                      <a:moveTo>
                        <a:pt x="68" y="46"/>
                      </a:moveTo>
                      <a:cubicBezTo>
                        <a:pt x="67" y="45"/>
                        <a:pt x="67" y="45"/>
                        <a:pt x="67" y="45"/>
                      </a:cubicBezTo>
                      <a:cubicBezTo>
                        <a:pt x="65" y="49"/>
                        <a:pt x="63" y="53"/>
                        <a:pt x="61" y="57"/>
                      </a:cubicBezTo>
                      <a:cubicBezTo>
                        <a:pt x="62" y="57"/>
                        <a:pt x="62" y="57"/>
                        <a:pt x="62" y="57"/>
                      </a:cubicBezTo>
                      <a:cubicBezTo>
                        <a:pt x="64" y="54"/>
                        <a:pt x="66" y="50"/>
                        <a:pt x="68" y="46"/>
                      </a:cubicBezTo>
                      <a:moveTo>
                        <a:pt x="50" y="48"/>
                      </a:moveTo>
                      <a:cubicBezTo>
                        <a:pt x="50" y="48"/>
                        <a:pt x="50" y="48"/>
                        <a:pt x="49" y="47"/>
                      </a:cubicBezTo>
                      <a:cubicBezTo>
                        <a:pt x="48" y="50"/>
                        <a:pt x="46" y="52"/>
                        <a:pt x="44" y="54"/>
                      </a:cubicBezTo>
                      <a:cubicBezTo>
                        <a:pt x="45" y="54"/>
                        <a:pt x="45" y="55"/>
                        <a:pt x="45" y="55"/>
                      </a:cubicBezTo>
                      <a:cubicBezTo>
                        <a:pt x="47" y="53"/>
                        <a:pt x="49" y="51"/>
                        <a:pt x="50" y="48"/>
                      </a:cubicBezTo>
                      <a:moveTo>
                        <a:pt x="25" y="52"/>
                      </a:moveTo>
                      <a:cubicBezTo>
                        <a:pt x="27" y="49"/>
                        <a:pt x="29" y="47"/>
                        <a:pt x="31" y="44"/>
                      </a:cubicBezTo>
                      <a:cubicBezTo>
                        <a:pt x="28" y="45"/>
                        <a:pt x="26" y="48"/>
                        <a:pt x="25" y="52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38" y="1400"/>
                  <a:ext cx="20" cy="22"/>
                </a:xfrm>
                <a:custGeom>
                  <a:avLst/>
                  <a:gdLst>
                    <a:gd name="T0" fmla="*/ 17 w 26"/>
                    <a:gd name="T1" fmla="*/ 28 h 29"/>
                    <a:gd name="T2" fmla="*/ 14 w 26"/>
                    <a:gd name="T3" fmla="*/ 28 h 29"/>
                    <a:gd name="T4" fmla="*/ 10 w 26"/>
                    <a:gd name="T5" fmla="*/ 26 h 29"/>
                    <a:gd name="T6" fmla="*/ 8 w 26"/>
                    <a:gd name="T7" fmla="*/ 27 h 29"/>
                    <a:gd name="T8" fmla="*/ 4 w 26"/>
                    <a:gd name="T9" fmla="*/ 22 h 29"/>
                    <a:gd name="T10" fmla="*/ 4 w 26"/>
                    <a:gd name="T11" fmla="*/ 23 h 29"/>
                    <a:gd name="T12" fmla="*/ 2 w 26"/>
                    <a:gd name="T13" fmla="*/ 16 h 29"/>
                    <a:gd name="T14" fmla="*/ 0 w 26"/>
                    <a:gd name="T15" fmla="*/ 9 h 29"/>
                    <a:gd name="T16" fmla="*/ 6 w 26"/>
                    <a:gd name="T17" fmla="*/ 2 h 29"/>
                    <a:gd name="T18" fmla="*/ 11 w 26"/>
                    <a:gd name="T19" fmla="*/ 2 h 29"/>
                    <a:gd name="T20" fmla="*/ 10 w 26"/>
                    <a:gd name="T21" fmla="*/ 2 h 29"/>
                    <a:gd name="T22" fmla="*/ 13 w 26"/>
                    <a:gd name="T23" fmla="*/ 2 h 29"/>
                    <a:gd name="T24" fmla="*/ 15 w 26"/>
                    <a:gd name="T25" fmla="*/ 4 h 29"/>
                    <a:gd name="T26" fmla="*/ 18 w 26"/>
                    <a:gd name="T27" fmla="*/ 6 h 29"/>
                    <a:gd name="T28" fmla="*/ 19 w 26"/>
                    <a:gd name="T29" fmla="*/ 7 h 29"/>
                    <a:gd name="T30" fmla="*/ 21 w 26"/>
                    <a:gd name="T31" fmla="*/ 8 h 29"/>
                    <a:gd name="T32" fmla="*/ 26 w 26"/>
                    <a:gd name="T33" fmla="*/ 16 h 29"/>
                    <a:gd name="T34" fmla="*/ 25 w 26"/>
                    <a:gd name="T35" fmla="*/ 17 h 29"/>
                    <a:gd name="T36" fmla="*/ 23 w 26"/>
                    <a:gd name="T37" fmla="*/ 18 h 29"/>
                    <a:gd name="T38" fmla="*/ 24 w 26"/>
                    <a:gd name="T39" fmla="*/ 22 h 29"/>
                    <a:gd name="T40" fmla="*/ 23 w 26"/>
                    <a:gd name="T41" fmla="*/ 21 h 29"/>
                    <a:gd name="T42" fmla="*/ 20 w 26"/>
                    <a:gd name="T43" fmla="*/ 27 h 29"/>
                    <a:gd name="T44" fmla="*/ 17 w 26"/>
                    <a:gd name="T45" fmla="*/ 28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" h="29">
                      <a:moveTo>
                        <a:pt x="17" y="28"/>
                      </a:moveTo>
                      <a:cubicBezTo>
                        <a:pt x="14" y="27"/>
                        <a:pt x="16" y="28"/>
                        <a:pt x="14" y="28"/>
                      </a:cubicBezTo>
                      <a:cubicBezTo>
                        <a:pt x="14" y="29"/>
                        <a:pt x="13" y="26"/>
                        <a:pt x="10" y="26"/>
                      </a:cubicBezTo>
                      <a:cubicBezTo>
                        <a:pt x="10" y="27"/>
                        <a:pt x="9" y="28"/>
                        <a:pt x="8" y="27"/>
                      </a:cubicBezTo>
                      <a:cubicBezTo>
                        <a:pt x="8" y="25"/>
                        <a:pt x="5" y="24"/>
                        <a:pt x="4" y="22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3" y="21"/>
                        <a:pt x="3" y="18"/>
                        <a:pt x="2" y="16"/>
                      </a:cubicBezTo>
                      <a:cubicBezTo>
                        <a:pt x="0" y="18"/>
                        <a:pt x="1" y="10"/>
                        <a:pt x="0" y="9"/>
                      </a:cubicBezTo>
                      <a:cubicBezTo>
                        <a:pt x="1" y="6"/>
                        <a:pt x="3" y="2"/>
                        <a:pt x="6" y="2"/>
                      </a:cubicBezTo>
                      <a:cubicBezTo>
                        <a:pt x="8" y="0"/>
                        <a:pt x="8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2"/>
                        <a:pt x="12" y="3"/>
                        <a:pt x="13" y="2"/>
                      </a:cubicBezTo>
                      <a:cubicBezTo>
                        <a:pt x="13" y="3"/>
                        <a:pt x="14" y="4"/>
                        <a:pt x="15" y="4"/>
                      </a:cubicBezTo>
                      <a:cubicBezTo>
                        <a:pt x="17" y="4"/>
                        <a:pt x="19" y="5"/>
                        <a:pt x="18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7"/>
                        <a:pt x="20" y="8"/>
                        <a:pt x="21" y="8"/>
                      </a:cubicBezTo>
                      <a:cubicBezTo>
                        <a:pt x="22" y="11"/>
                        <a:pt x="26" y="16"/>
                        <a:pt x="26" y="16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7"/>
                        <a:pt x="23" y="18"/>
                      </a:cubicBezTo>
                      <a:cubicBezTo>
                        <a:pt x="23" y="20"/>
                        <a:pt x="24" y="20"/>
                        <a:pt x="24" y="22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2"/>
                        <a:pt x="21" y="25"/>
                        <a:pt x="20" y="27"/>
                      </a:cubicBezTo>
                      <a:cubicBezTo>
                        <a:pt x="20" y="27"/>
                        <a:pt x="19" y="28"/>
                        <a:pt x="17" y="2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077" y="130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7" y="1280"/>
                  <a:ext cx="73" cy="63"/>
                </a:xfrm>
                <a:custGeom>
                  <a:avLst/>
                  <a:gdLst>
                    <a:gd name="T0" fmla="*/ 74 w 98"/>
                    <a:gd name="T1" fmla="*/ 78 h 84"/>
                    <a:gd name="T2" fmla="*/ 80 w 98"/>
                    <a:gd name="T3" fmla="*/ 66 h 84"/>
                    <a:gd name="T4" fmla="*/ 88 w 98"/>
                    <a:gd name="T5" fmla="*/ 47 h 84"/>
                    <a:gd name="T6" fmla="*/ 95 w 98"/>
                    <a:gd name="T7" fmla="*/ 39 h 84"/>
                    <a:gd name="T8" fmla="*/ 98 w 98"/>
                    <a:gd name="T9" fmla="*/ 36 h 84"/>
                    <a:gd name="T10" fmla="*/ 92 w 98"/>
                    <a:gd name="T11" fmla="*/ 31 h 84"/>
                    <a:gd name="T12" fmla="*/ 80 w 98"/>
                    <a:gd name="T13" fmla="*/ 22 h 84"/>
                    <a:gd name="T14" fmla="*/ 77 w 98"/>
                    <a:gd name="T15" fmla="*/ 18 h 84"/>
                    <a:gd name="T16" fmla="*/ 65 w 98"/>
                    <a:gd name="T17" fmla="*/ 5 h 84"/>
                    <a:gd name="T18" fmla="*/ 49 w 98"/>
                    <a:gd name="T19" fmla="*/ 1 h 84"/>
                    <a:gd name="T20" fmla="*/ 26 w 98"/>
                    <a:gd name="T21" fmla="*/ 8 h 84"/>
                    <a:gd name="T22" fmla="*/ 25 w 98"/>
                    <a:gd name="T23" fmla="*/ 8 h 84"/>
                    <a:gd name="T24" fmla="*/ 2 w 98"/>
                    <a:gd name="T25" fmla="*/ 41 h 84"/>
                    <a:gd name="T26" fmla="*/ 1 w 98"/>
                    <a:gd name="T27" fmla="*/ 51 h 84"/>
                    <a:gd name="T28" fmla="*/ 15 w 98"/>
                    <a:gd name="T29" fmla="*/ 71 h 84"/>
                    <a:gd name="T30" fmla="*/ 59 w 98"/>
                    <a:gd name="T31" fmla="*/ 84 h 84"/>
                    <a:gd name="T32" fmla="*/ 74 w 98"/>
                    <a:gd name="T33" fmla="*/ 78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8" h="84">
                      <a:moveTo>
                        <a:pt x="74" y="78"/>
                      </a:moveTo>
                      <a:cubicBezTo>
                        <a:pt x="76" y="74"/>
                        <a:pt x="79" y="70"/>
                        <a:pt x="80" y="66"/>
                      </a:cubicBezTo>
                      <a:cubicBezTo>
                        <a:pt x="83" y="60"/>
                        <a:pt x="86" y="53"/>
                        <a:pt x="88" y="47"/>
                      </a:cubicBezTo>
                      <a:cubicBezTo>
                        <a:pt x="89" y="43"/>
                        <a:pt x="91" y="40"/>
                        <a:pt x="95" y="39"/>
                      </a:cubicBezTo>
                      <a:cubicBezTo>
                        <a:pt x="96" y="38"/>
                        <a:pt x="97" y="37"/>
                        <a:pt x="98" y="36"/>
                      </a:cubicBezTo>
                      <a:cubicBezTo>
                        <a:pt x="97" y="33"/>
                        <a:pt x="94" y="32"/>
                        <a:pt x="92" y="31"/>
                      </a:cubicBezTo>
                      <a:cubicBezTo>
                        <a:pt x="87" y="30"/>
                        <a:pt x="83" y="26"/>
                        <a:pt x="80" y="22"/>
                      </a:cubicBezTo>
                      <a:cubicBezTo>
                        <a:pt x="79" y="21"/>
                        <a:pt x="78" y="19"/>
                        <a:pt x="77" y="18"/>
                      </a:cubicBezTo>
                      <a:cubicBezTo>
                        <a:pt x="73" y="14"/>
                        <a:pt x="69" y="9"/>
                        <a:pt x="65" y="5"/>
                      </a:cubicBezTo>
                      <a:cubicBezTo>
                        <a:pt x="60" y="2"/>
                        <a:pt x="54" y="0"/>
                        <a:pt x="49" y="1"/>
                      </a:cubicBezTo>
                      <a:cubicBezTo>
                        <a:pt x="40" y="1"/>
                        <a:pt x="33" y="4"/>
                        <a:pt x="26" y="8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14" y="17"/>
                        <a:pt x="5" y="27"/>
                        <a:pt x="2" y="41"/>
                      </a:cubicBezTo>
                      <a:cubicBezTo>
                        <a:pt x="1" y="44"/>
                        <a:pt x="0" y="47"/>
                        <a:pt x="1" y="51"/>
                      </a:cubicBezTo>
                      <a:cubicBezTo>
                        <a:pt x="2" y="59"/>
                        <a:pt x="7" y="66"/>
                        <a:pt x="15" y="71"/>
                      </a:cubicBezTo>
                      <a:cubicBezTo>
                        <a:pt x="28" y="79"/>
                        <a:pt x="43" y="83"/>
                        <a:pt x="59" y="84"/>
                      </a:cubicBezTo>
                      <a:cubicBezTo>
                        <a:pt x="65" y="84"/>
                        <a:pt x="70" y="82"/>
                        <a:pt x="74" y="78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077" y="130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77" y="13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77" y="1287"/>
                  <a:ext cx="71" cy="21"/>
                </a:xfrm>
                <a:custGeom>
                  <a:avLst/>
                  <a:gdLst>
                    <a:gd name="T0" fmla="*/ 42 w 95"/>
                    <a:gd name="T1" fmla="*/ 22 h 28"/>
                    <a:gd name="T2" fmla="*/ 95 w 95"/>
                    <a:gd name="T3" fmla="*/ 4 h 28"/>
                    <a:gd name="T4" fmla="*/ 90 w 95"/>
                    <a:gd name="T5" fmla="*/ 1 h 28"/>
                    <a:gd name="T6" fmla="*/ 80 w 95"/>
                    <a:gd name="T7" fmla="*/ 5 h 28"/>
                    <a:gd name="T8" fmla="*/ 70 w 95"/>
                    <a:gd name="T9" fmla="*/ 8 h 28"/>
                    <a:gd name="T10" fmla="*/ 39 w 95"/>
                    <a:gd name="T11" fmla="*/ 15 h 28"/>
                    <a:gd name="T12" fmla="*/ 6 w 95"/>
                    <a:gd name="T13" fmla="*/ 21 h 28"/>
                    <a:gd name="T14" fmla="*/ 0 w 95"/>
                    <a:gd name="T15" fmla="*/ 26 h 28"/>
                    <a:gd name="T16" fmla="*/ 10 w 95"/>
                    <a:gd name="T17" fmla="*/ 27 h 28"/>
                    <a:gd name="T18" fmla="*/ 42 w 95"/>
                    <a:gd name="T19" fmla="*/ 22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" h="28">
                      <a:moveTo>
                        <a:pt x="42" y="22"/>
                      </a:moveTo>
                      <a:cubicBezTo>
                        <a:pt x="61" y="19"/>
                        <a:pt x="79" y="13"/>
                        <a:pt x="95" y="4"/>
                      </a:cubicBezTo>
                      <a:cubicBezTo>
                        <a:pt x="94" y="0"/>
                        <a:pt x="93" y="0"/>
                        <a:pt x="90" y="1"/>
                      </a:cubicBezTo>
                      <a:cubicBezTo>
                        <a:pt x="87" y="2"/>
                        <a:pt x="83" y="4"/>
                        <a:pt x="80" y="5"/>
                      </a:cubicBezTo>
                      <a:cubicBezTo>
                        <a:pt x="77" y="6"/>
                        <a:pt x="73" y="7"/>
                        <a:pt x="70" y="8"/>
                      </a:cubicBezTo>
                      <a:cubicBezTo>
                        <a:pt x="60" y="11"/>
                        <a:pt x="50" y="14"/>
                        <a:pt x="39" y="15"/>
                      </a:cubicBezTo>
                      <a:cubicBezTo>
                        <a:pt x="28" y="17"/>
                        <a:pt x="17" y="19"/>
                        <a:pt x="6" y="21"/>
                      </a:cubicBezTo>
                      <a:cubicBezTo>
                        <a:pt x="3" y="22"/>
                        <a:pt x="1" y="23"/>
                        <a:pt x="0" y="26"/>
                      </a:cubicBezTo>
                      <a:cubicBezTo>
                        <a:pt x="3" y="28"/>
                        <a:pt x="7" y="27"/>
                        <a:pt x="10" y="27"/>
                      </a:cubicBezTo>
                      <a:cubicBezTo>
                        <a:pt x="21" y="25"/>
                        <a:pt x="31" y="23"/>
                        <a:pt x="42" y="2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20" y="1281"/>
                  <a:ext cx="61" cy="59"/>
                </a:xfrm>
                <a:custGeom>
                  <a:avLst/>
                  <a:gdLst>
                    <a:gd name="T0" fmla="*/ 35 w 81"/>
                    <a:gd name="T1" fmla="*/ 56 h 79"/>
                    <a:gd name="T2" fmla="*/ 9 w 81"/>
                    <a:gd name="T3" fmla="*/ 58 h 79"/>
                    <a:gd name="T4" fmla="*/ 33 w 81"/>
                    <a:gd name="T5" fmla="*/ 40 h 79"/>
                    <a:gd name="T6" fmla="*/ 23 w 81"/>
                    <a:gd name="T7" fmla="*/ 36 h 79"/>
                    <a:gd name="T8" fmla="*/ 9 w 81"/>
                    <a:gd name="T9" fmla="*/ 37 h 79"/>
                    <a:gd name="T10" fmla="*/ 31 w 81"/>
                    <a:gd name="T11" fmla="*/ 27 h 79"/>
                    <a:gd name="T12" fmla="*/ 37 w 81"/>
                    <a:gd name="T13" fmla="*/ 21 h 79"/>
                    <a:gd name="T14" fmla="*/ 17 w 81"/>
                    <a:gd name="T15" fmla="*/ 19 h 79"/>
                    <a:gd name="T16" fmla="*/ 19 w 81"/>
                    <a:gd name="T17" fmla="*/ 16 h 79"/>
                    <a:gd name="T18" fmla="*/ 32 w 81"/>
                    <a:gd name="T19" fmla="*/ 10 h 79"/>
                    <a:gd name="T20" fmla="*/ 13 w 81"/>
                    <a:gd name="T21" fmla="*/ 9 h 79"/>
                    <a:gd name="T22" fmla="*/ 5 w 81"/>
                    <a:gd name="T23" fmla="*/ 11 h 79"/>
                    <a:gd name="T24" fmla="*/ 25 w 81"/>
                    <a:gd name="T25" fmla="*/ 3 h 79"/>
                    <a:gd name="T26" fmla="*/ 33 w 81"/>
                    <a:gd name="T27" fmla="*/ 4 h 79"/>
                    <a:gd name="T28" fmla="*/ 41 w 81"/>
                    <a:gd name="T29" fmla="*/ 5 h 79"/>
                    <a:gd name="T30" fmla="*/ 56 w 81"/>
                    <a:gd name="T31" fmla="*/ 20 h 79"/>
                    <a:gd name="T32" fmla="*/ 63 w 81"/>
                    <a:gd name="T33" fmla="*/ 27 h 79"/>
                    <a:gd name="T34" fmla="*/ 71 w 81"/>
                    <a:gd name="T35" fmla="*/ 32 h 79"/>
                    <a:gd name="T36" fmla="*/ 74 w 81"/>
                    <a:gd name="T37" fmla="*/ 38 h 79"/>
                    <a:gd name="T38" fmla="*/ 65 w 81"/>
                    <a:gd name="T39" fmla="*/ 56 h 79"/>
                    <a:gd name="T40" fmla="*/ 59 w 81"/>
                    <a:gd name="T41" fmla="*/ 68 h 79"/>
                    <a:gd name="T42" fmla="*/ 34 w 81"/>
                    <a:gd name="T43" fmla="*/ 78 h 79"/>
                    <a:gd name="T44" fmla="*/ 39 w 81"/>
                    <a:gd name="T45" fmla="*/ 74 h 79"/>
                    <a:gd name="T46" fmla="*/ 30 w 81"/>
                    <a:gd name="T47" fmla="*/ 74 h 79"/>
                    <a:gd name="T48" fmla="*/ 33 w 81"/>
                    <a:gd name="T49" fmla="*/ 69 h 79"/>
                    <a:gd name="T50" fmla="*/ 40 w 81"/>
                    <a:gd name="T51" fmla="*/ 63 h 79"/>
                    <a:gd name="T52" fmla="*/ 21 w 81"/>
                    <a:gd name="T53" fmla="*/ 66 h 79"/>
                    <a:gd name="T54" fmla="*/ 23 w 81"/>
                    <a:gd name="T55" fmla="*/ 64 h 79"/>
                    <a:gd name="T56" fmla="*/ 28 w 81"/>
                    <a:gd name="T57" fmla="*/ 61 h 79"/>
                    <a:gd name="T58" fmla="*/ 44 w 81"/>
                    <a:gd name="T59" fmla="*/ 66 h 79"/>
                    <a:gd name="T60" fmla="*/ 44 w 81"/>
                    <a:gd name="T61" fmla="*/ 69 h 79"/>
                    <a:gd name="T62" fmla="*/ 13 w 81"/>
                    <a:gd name="T63" fmla="*/ 35 h 79"/>
                    <a:gd name="T64" fmla="*/ 35 w 81"/>
                    <a:gd name="T65" fmla="*/ 30 h 79"/>
                    <a:gd name="T66" fmla="*/ 18 w 81"/>
                    <a:gd name="T67" fmla="*/ 58 h 79"/>
                    <a:gd name="T68" fmla="*/ 39 w 81"/>
                    <a:gd name="T69" fmla="*/ 60 h 79"/>
                    <a:gd name="T70" fmla="*/ 39 w 81"/>
                    <a:gd name="T71" fmla="*/ 60 h 79"/>
                    <a:gd name="T72" fmla="*/ 40 w 81"/>
                    <a:gd name="T73" fmla="*/ 17 h 79"/>
                    <a:gd name="T74" fmla="*/ 39 w 81"/>
                    <a:gd name="T75" fmla="*/ 43 h 79"/>
                    <a:gd name="T76" fmla="*/ 38 w 81"/>
                    <a:gd name="T77" fmla="*/ 49 h 79"/>
                    <a:gd name="T78" fmla="*/ 26 w 81"/>
                    <a:gd name="T79" fmla="*/ 16 h 79"/>
                    <a:gd name="T80" fmla="*/ 55 w 81"/>
                    <a:gd name="T81" fmla="*/ 65 h 79"/>
                    <a:gd name="T82" fmla="*/ 46 w 81"/>
                    <a:gd name="T83" fmla="*/ 70 h 79"/>
                    <a:gd name="T84" fmla="*/ 49 w 81"/>
                    <a:gd name="T85" fmla="*/ 59 h 79"/>
                    <a:gd name="T86" fmla="*/ 45 w 81"/>
                    <a:gd name="T87" fmla="*/ 26 h 79"/>
                    <a:gd name="T88" fmla="*/ 48 w 81"/>
                    <a:gd name="T89" fmla="*/ 13 h 79"/>
                    <a:gd name="T90" fmla="*/ 48 w 81"/>
                    <a:gd name="T91" fmla="*/ 13 h 79"/>
                    <a:gd name="T92" fmla="*/ 30 w 81"/>
                    <a:gd name="T93" fmla="*/ 7 h 79"/>
                    <a:gd name="T94" fmla="*/ 42 w 81"/>
                    <a:gd name="T95" fmla="*/ 18 h 79"/>
                    <a:gd name="T96" fmla="*/ 44 w 81"/>
                    <a:gd name="T97" fmla="*/ 35 h 79"/>
                    <a:gd name="T98" fmla="*/ 62 w 81"/>
                    <a:gd name="T99" fmla="*/ 42 h 79"/>
                    <a:gd name="T100" fmla="*/ 62 w 81"/>
                    <a:gd name="T101" fmla="*/ 42 h 79"/>
                    <a:gd name="T102" fmla="*/ 35 w 81"/>
                    <a:gd name="T103" fmla="*/ 36 h 79"/>
                    <a:gd name="T104" fmla="*/ 50 w 81"/>
                    <a:gd name="T105" fmla="*/ 1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1" h="79">
                      <a:moveTo>
                        <a:pt x="28" y="61"/>
                      </a:moveTo>
                      <a:cubicBezTo>
                        <a:pt x="32" y="60"/>
                        <a:pt x="36" y="59"/>
                        <a:pt x="39" y="55"/>
                      </a:cubicBezTo>
                      <a:cubicBezTo>
                        <a:pt x="38" y="55"/>
                        <a:pt x="36" y="56"/>
                        <a:pt x="35" y="56"/>
                      </a:cubicBezTo>
                      <a:cubicBezTo>
                        <a:pt x="32" y="57"/>
                        <a:pt x="30" y="58"/>
                        <a:pt x="27" y="59"/>
                      </a:cubicBezTo>
                      <a:cubicBezTo>
                        <a:pt x="25" y="59"/>
                        <a:pt x="23" y="59"/>
                        <a:pt x="20" y="59"/>
                      </a:cubicBezTo>
                      <a:cubicBezTo>
                        <a:pt x="17" y="59"/>
                        <a:pt x="13" y="59"/>
                        <a:pt x="9" y="58"/>
                      </a:cubicBezTo>
                      <a:cubicBezTo>
                        <a:pt x="16" y="57"/>
                        <a:pt x="22" y="56"/>
                        <a:pt x="28" y="52"/>
                      </a:cubicBezTo>
                      <a:cubicBezTo>
                        <a:pt x="22" y="48"/>
                        <a:pt x="15" y="50"/>
                        <a:pt x="9" y="49"/>
                      </a:cubicBezTo>
                      <a:cubicBezTo>
                        <a:pt x="17" y="47"/>
                        <a:pt x="25" y="45"/>
                        <a:pt x="33" y="40"/>
                      </a:cubicBezTo>
                      <a:cubicBezTo>
                        <a:pt x="25" y="39"/>
                        <a:pt x="19" y="42"/>
                        <a:pt x="13" y="45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6" y="41"/>
                        <a:pt x="19" y="39"/>
                        <a:pt x="23" y="36"/>
                      </a:cubicBezTo>
                      <a:cubicBezTo>
                        <a:pt x="19" y="35"/>
                        <a:pt x="9" y="38"/>
                        <a:pt x="5" y="41"/>
                      </a:cubicBezTo>
                      <a:cubicBezTo>
                        <a:pt x="5" y="40"/>
                        <a:pt x="5" y="40"/>
                        <a:pt x="5" y="40"/>
                      </a:cubicBezTo>
                      <a:cubicBezTo>
                        <a:pt x="6" y="39"/>
                        <a:pt x="7" y="38"/>
                        <a:pt x="9" y="37"/>
                      </a:cubicBezTo>
                      <a:cubicBezTo>
                        <a:pt x="10" y="36"/>
                        <a:pt x="11" y="36"/>
                        <a:pt x="12" y="35"/>
                      </a:cubicBezTo>
                      <a:cubicBezTo>
                        <a:pt x="14" y="31"/>
                        <a:pt x="17" y="31"/>
                        <a:pt x="20" y="30"/>
                      </a:cubicBezTo>
                      <a:cubicBezTo>
                        <a:pt x="23" y="29"/>
                        <a:pt x="27" y="28"/>
                        <a:pt x="31" y="27"/>
                      </a:cubicBezTo>
                      <a:cubicBezTo>
                        <a:pt x="32" y="27"/>
                        <a:pt x="34" y="26"/>
                        <a:pt x="35" y="24"/>
                      </a:cubicBezTo>
                      <a:cubicBezTo>
                        <a:pt x="29" y="24"/>
                        <a:pt x="23" y="26"/>
                        <a:pt x="18" y="29"/>
                      </a:cubicBezTo>
                      <a:cubicBezTo>
                        <a:pt x="23" y="23"/>
                        <a:pt x="30" y="23"/>
                        <a:pt x="37" y="21"/>
                      </a:cubicBezTo>
                      <a:cubicBezTo>
                        <a:pt x="35" y="19"/>
                        <a:pt x="26" y="18"/>
                        <a:pt x="22" y="20"/>
                      </a:cubicBezTo>
                      <a:cubicBezTo>
                        <a:pt x="18" y="21"/>
                        <a:pt x="13" y="23"/>
                        <a:pt x="8" y="25"/>
                      </a:cubicBezTo>
                      <a:cubicBezTo>
                        <a:pt x="11" y="23"/>
                        <a:pt x="14" y="21"/>
                        <a:pt x="17" y="19"/>
                      </a:cubicBezTo>
                      <a:cubicBezTo>
                        <a:pt x="15" y="18"/>
                        <a:pt x="5" y="21"/>
                        <a:pt x="1" y="23"/>
                      </a:cubicBezTo>
                      <a:cubicBezTo>
                        <a:pt x="2" y="19"/>
                        <a:pt x="6" y="20"/>
                        <a:pt x="9" y="18"/>
                      </a:cubicBezTo>
                      <a:cubicBezTo>
                        <a:pt x="12" y="17"/>
                        <a:pt x="16" y="17"/>
                        <a:pt x="19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2" y="15"/>
                        <a:pt x="24" y="14"/>
                        <a:pt x="26" y="13"/>
                      </a:cubicBezTo>
                      <a:cubicBezTo>
                        <a:pt x="28" y="12"/>
                        <a:pt x="30" y="11"/>
                        <a:pt x="32" y="10"/>
                      </a:cubicBezTo>
                      <a:cubicBezTo>
                        <a:pt x="25" y="8"/>
                        <a:pt x="18" y="9"/>
                        <a:pt x="12" y="13"/>
                      </a:cubicBezTo>
                      <a:cubicBezTo>
                        <a:pt x="13" y="11"/>
                        <a:pt x="13" y="11"/>
                        <a:pt x="14" y="1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3"/>
                        <a:pt x="3" y="11"/>
                        <a:pt x="5" y="11"/>
                      </a:cubicBezTo>
                      <a:cubicBezTo>
                        <a:pt x="7" y="10"/>
                        <a:pt x="9" y="7"/>
                        <a:pt x="11" y="7"/>
                      </a:cubicBezTo>
                      <a:cubicBezTo>
                        <a:pt x="15" y="6"/>
                        <a:pt x="17" y="5"/>
                        <a:pt x="20" y="4"/>
                      </a:cubicBezTo>
                      <a:cubicBezTo>
                        <a:pt x="21" y="4"/>
                        <a:pt x="24" y="4"/>
                        <a:pt x="25" y="3"/>
                      </a:cubicBezTo>
                      <a:cubicBezTo>
                        <a:pt x="30" y="2"/>
                        <a:pt x="32" y="2"/>
                        <a:pt x="37" y="1"/>
                      </a:cubicBezTo>
                      <a:cubicBezTo>
                        <a:pt x="39" y="0"/>
                        <a:pt x="44" y="1"/>
                        <a:pt x="46" y="3"/>
                      </a:cubicBezTo>
                      <a:cubicBezTo>
                        <a:pt x="42" y="3"/>
                        <a:pt x="37" y="3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5" y="5"/>
                        <a:pt x="37" y="5"/>
                        <a:pt x="40" y="5"/>
                      </a:cubicBezTo>
                      <a:cubicBezTo>
                        <a:pt x="40" y="5"/>
                        <a:pt x="41" y="5"/>
                        <a:pt x="41" y="5"/>
                      </a:cubicBezTo>
                      <a:cubicBezTo>
                        <a:pt x="46" y="5"/>
                        <a:pt x="51" y="6"/>
                        <a:pt x="54" y="12"/>
                      </a:cubicBezTo>
                      <a:cubicBezTo>
                        <a:pt x="54" y="12"/>
                        <a:pt x="55" y="13"/>
                        <a:pt x="55" y="14"/>
                      </a:cubicBezTo>
                      <a:cubicBezTo>
                        <a:pt x="58" y="15"/>
                        <a:pt x="59" y="17"/>
                        <a:pt x="56" y="20"/>
                      </a:cubicBezTo>
                      <a:cubicBezTo>
                        <a:pt x="60" y="21"/>
                        <a:pt x="64" y="19"/>
                        <a:pt x="65" y="24"/>
                      </a:cubicBezTo>
                      <a:cubicBezTo>
                        <a:pt x="64" y="25"/>
                        <a:pt x="63" y="25"/>
                        <a:pt x="63" y="26"/>
                      </a:cubicBezTo>
                      <a:cubicBezTo>
                        <a:pt x="63" y="27"/>
                        <a:pt x="63" y="27"/>
                        <a:pt x="63" y="27"/>
                      </a:cubicBezTo>
                      <a:cubicBezTo>
                        <a:pt x="66" y="25"/>
                        <a:pt x="69" y="25"/>
                        <a:pt x="71" y="28"/>
                      </a:cubicBezTo>
                      <a:cubicBezTo>
                        <a:pt x="71" y="29"/>
                        <a:pt x="70" y="30"/>
                        <a:pt x="69" y="31"/>
                      </a:cubicBezTo>
                      <a:cubicBezTo>
                        <a:pt x="70" y="32"/>
                        <a:pt x="71" y="32"/>
                        <a:pt x="71" y="32"/>
                      </a:cubicBezTo>
                      <a:cubicBezTo>
                        <a:pt x="73" y="31"/>
                        <a:pt x="74" y="30"/>
                        <a:pt x="76" y="30"/>
                      </a:cubicBezTo>
                      <a:cubicBezTo>
                        <a:pt x="77" y="30"/>
                        <a:pt x="79" y="31"/>
                        <a:pt x="81" y="31"/>
                      </a:cubicBezTo>
                      <a:cubicBezTo>
                        <a:pt x="78" y="34"/>
                        <a:pt x="78" y="37"/>
                        <a:pt x="74" y="38"/>
                      </a:cubicBezTo>
                      <a:cubicBezTo>
                        <a:pt x="73" y="38"/>
                        <a:pt x="72" y="40"/>
                        <a:pt x="71" y="41"/>
                      </a:cubicBezTo>
                      <a:cubicBezTo>
                        <a:pt x="69" y="43"/>
                        <a:pt x="67" y="45"/>
                        <a:pt x="67" y="47"/>
                      </a:cubicBezTo>
                      <a:cubicBezTo>
                        <a:pt x="66" y="50"/>
                        <a:pt x="65" y="53"/>
                        <a:pt x="65" y="56"/>
                      </a:cubicBezTo>
                      <a:cubicBezTo>
                        <a:pt x="65" y="56"/>
                        <a:pt x="65" y="57"/>
                        <a:pt x="65" y="57"/>
                      </a:cubicBezTo>
                      <a:cubicBezTo>
                        <a:pt x="63" y="60"/>
                        <a:pt x="63" y="65"/>
                        <a:pt x="59" y="68"/>
                      </a:cubicBezTo>
                      <a:cubicBezTo>
                        <a:pt x="59" y="68"/>
                        <a:pt x="59" y="68"/>
                        <a:pt x="59" y="68"/>
                      </a:cubicBezTo>
                      <a:cubicBezTo>
                        <a:pt x="56" y="73"/>
                        <a:pt x="53" y="75"/>
                        <a:pt x="48" y="76"/>
                      </a:cubicBezTo>
                      <a:cubicBezTo>
                        <a:pt x="47" y="76"/>
                        <a:pt x="45" y="77"/>
                        <a:pt x="44" y="77"/>
                      </a:cubicBezTo>
                      <a:cubicBezTo>
                        <a:pt x="41" y="78"/>
                        <a:pt x="37" y="77"/>
                        <a:pt x="34" y="78"/>
                      </a:cubicBezTo>
                      <a:cubicBezTo>
                        <a:pt x="33" y="78"/>
                        <a:pt x="31" y="79"/>
                        <a:pt x="29" y="79"/>
                      </a:cubicBez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33" y="77"/>
                        <a:pt x="36" y="75"/>
                        <a:pt x="39" y="74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8" y="73"/>
                        <a:pt x="38" y="73"/>
                        <a:pt x="37" y="73"/>
                      </a:cubicBezTo>
                      <a:cubicBezTo>
                        <a:pt x="35" y="73"/>
                        <a:pt x="32" y="74"/>
                        <a:pt x="30" y="74"/>
                      </a:cubicBezTo>
                      <a:cubicBezTo>
                        <a:pt x="27" y="74"/>
                        <a:pt x="25" y="75"/>
                        <a:pt x="22" y="75"/>
                      </a:cubicBezTo>
                      <a:cubicBezTo>
                        <a:pt x="20" y="75"/>
                        <a:pt x="18" y="76"/>
                        <a:pt x="16" y="75"/>
                      </a:cubicBezTo>
                      <a:cubicBezTo>
                        <a:pt x="22" y="73"/>
                        <a:pt x="27" y="71"/>
                        <a:pt x="33" y="69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28" y="70"/>
                        <a:pt x="23" y="71"/>
                        <a:pt x="19" y="69"/>
                      </a:cubicBezTo>
                      <a:cubicBezTo>
                        <a:pt x="26" y="69"/>
                        <a:pt x="33" y="67"/>
                        <a:pt x="40" y="63"/>
                      </a:cubicBezTo>
                      <a:cubicBezTo>
                        <a:pt x="37" y="62"/>
                        <a:pt x="35" y="63"/>
                        <a:pt x="31" y="65"/>
                      </a:cubicBezTo>
                      <a:cubicBezTo>
                        <a:pt x="28" y="67"/>
                        <a:pt x="25" y="67"/>
                        <a:pt x="22" y="67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4" y="66"/>
                        <a:pt x="26" y="65"/>
                        <a:pt x="28" y="65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27" y="64"/>
                        <a:pt x="25" y="64"/>
                        <a:pt x="23" y="64"/>
                      </a:cubicBezTo>
                      <a:cubicBezTo>
                        <a:pt x="27" y="63"/>
                        <a:pt x="30" y="63"/>
                        <a:pt x="32" y="62"/>
                      </a:cubicBezTo>
                      <a:cubicBezTo>
                        <a:pt x="32" y="61"/>
                        <a:pt x="32" y="61"/>
                        <a:pt x="32" y="61"/>
                      </a:cubicBezTo>
                      <a:cubicBezTo>
                        <a:pt x="31" y="61"/>
                        <a:pt x="30" y="61"/>
                        <a:pt x="28" y="61"/>
                      </a:cubicBezTo>
                      <a:moveTo>
                        <a:pt x="56" y="61"/>
                      </a:moveTo>
                      <a:cubicBezTo>
                        <a:pt x="55" y="61"/>
                        <a:pt x="55" y="61"/>
                        <a:pt x="55" y="61"/>
                      </a:cubicBezTo>
                      <a:cubicBezTo>
                        <a:pt x="51" y="61"/>
                        <a:pt x="47" y="63"/>
                        <a:pt x="44" y="66"/>
                      </a:cubicBezTo>
                      <a:cubicBezTo>
                        <a:pt x="40" y="68"/>
                        <a:pt x="37" y="71"/>
                        <a:pt x="32" y="71"/>
                      </a:cubicBezTo>
                      <a:cubicBezTo>
                        <a:pt x="32" y="71"/>
                        <a:pt x="31" y="72"/>
                        <a:pt x="30" y="72"/>
                      </a:cubicBezTo>
                      <a:cubicBezTo>
                        <a:pt x="35" y="73"/>
                        <a:pt x="40" y="71"/>
                        <a:pt x="44" y="69"/>
                      </a:cubicBezTo>
                      <a:cubicBezTo>
                        <a:pt x="48" y="67"/>
                        <a:pt x="52" y="64"/>
                        <a:pt x="56" y="61"/>
                      </a:cubicBezTo>
                      <a:moveTo>
                        <a:pt x="13" y="34"/>
                      </a:move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20" y="33"/>
                        <a:pt x="25" y="33"/>
                        <a:pt x="31" y="33"/>
                      </a:cubicBezTo>
                      <a:cubicBezTo>
                        <a:pt x="32" y="32"/>
                        <a:pt x="34" y="31"/>
                        <a:pt x="35" y="30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27" y="29"/>
                        <a:pt x="20" y="31"/>
                        <a:pt x="13" y="34"/>
                      </a:cubicBezTo>
                      <a:moveTo>
                        <a:pt x="18" y="58"/>
                      </a:moveTo>
                      <a:cubicBezTo>
                        <a:pt x="26" y="58"/>
                        <a:pt x="32" y="55"/>
                        <a:pt x="38" y="52"/>
                      </a:cubicBezTo>
                      <a:cubicBezTo>
                        <a:pt x="30" y="51"/>
                        <a:pt x="25" y="57"/>
                        <a:pt x="18" y="58"/>
                      </a:cubicBezTo>
                      <a:moveTo>
                        <a:pt x="39" y="60"/>
                      </a:moveTo>
                      <a:cubicBezTo>
                        <a:pt x="45" y="59"/>
                        <a:pt x="49" y="54"/>
                        <a:pt x="53" y="50"/>
                      </a:cubicBezTo>
                      <a:cubicBezTo>
                        <a:pt x="52" y="50"/>
                        <a:pt x="50" y="50"/>
                        <a:pt x="50" y="51"/>
                      </a:cubicBezTo>
                      <a:cubicBezTo>
                        <a:pt x="46" y="53"/>
                        <a:pt x="42" y="57"/>
                        <a:pt x="39" y="60"/>
                      </a:cubicBezTo>
                      <a:moveTo>
                        <a:pt x="40" y="17"/>
                      </a:moveTo>
                      <a:cubicBezTo>
                        <a:pt x="37" y="13"/>
                        <a:pt x="31" y="13"/>
                        <a:pt x="27" y="17"/>
                      </a:cubicBezTo>
                      <a:cubicBezTo>
                        <a:pt x="32" y="17"/>
                        <a:pt x="36" y="18"/>
                        <a:pt x="40" y="17"/>
                      </a:cubicBezTo>
                      <a:moveTo>
                        <a:pt x="25" y="49"/>
                      </a:moveTo>
                      <a:cubicBezTo>
                        <a:pt x="26" y="50"/>
                        <a:pt x="26" y="50"/>
                        <a:pt x="26" y="50"/>
                      </a:cubicBezTo>
                      <a:cubicBezTo>
                        <a:pt x="31" y="50"/>
                        <a:pt x="36" y="47"/>
                        <a:pt x="39" y="43"/>
                      </a:cubicBezTo>
                      <a:cubicBezTo>
                        <a:pt x="35" y="45"/>
                        <a:pt x="30" y="47"/>
                        <a:pt x="25" y="49"/>
                      </a:cubicBezTo>
                      <a:moveTo>
                        <a:pt x="49" y="43"/>
                      </a:moveTo>
                      <a:cubicBezTo>
                        <a:pt x="45" y="42"/>
                        <a:pt x="40" y="45"/>
                        <a:pt x="38" y="49"/>
                      </a:cubicBezTo>
                      <a:cubicBezTo>
                        <a:pt x="42" y="48"/>
                        <a:pt x="46" y="47"/>
                        <a:pt x="49" y="43"/>
                      </a:cubicBezTo>
                      <a:moveTo>
                        <a:pt x="19" y="16"/>
                      </a:moveTo>
                      <a:cubicBezTo>
                        <a:pt x="21" y="16"/>
                        <a:pt x="24" y="17"/>
                        <a:pt x="26" y="16"/>
                      </a:cubicBezTo>
                      <a:cubicBezTo>
                        <a:pt x="28" y="15"/>
                        <a:pt x="29" y="13"/>
                        <a:pt x="32" y="12"/>
                      </a:cubicBezTo>
                      <a:cubicBezTo>
                        <a:pt x="27" y="12"/>
                        <a:pt x="23" y="14"/>
                        <a:pt x="19" y="16"/>
                      </a:cubicBezTo>
                      <a:moveTo>
                        <a:pt x="55" y="65"/>
                      </a:moveTo>
                      <a:cubicBezTo>
                        <a:pt x="55" y="64"/>
                        <a:pt x="55" y="64"/>
                        <a:pt x="55" y="64"/>
                      </a:cubicBezTo>
                      <a:cubicBezTo>
                        <a:pt x="51" y="66"/>
                        <a:pt x="48" y="68"/>
                        <a:pt x="45" y="70"/>
                      </a:cubicBez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8" y="70"/>
                        <a:pt x="53" y="67"/>
                        <a:pt x="55" y="65"/>
                      </a:cubicBezTo>
                      <a:moveTo>
                        <a:pt x="56" y="54"/>
                      </a:moveTo>
                      <a:cubicBezTo>
                        <a:pt x="52" y="55"/>
                        <a:pt x="50" y="57"/>
                        <a:pt x="49" y="59"/>
                      </a:cubicBezTo>
                      <a:cubicBezTo>
                        <a:pt x="51" y="58"/>
                        <a:pt x="55" y="58"/>
                        <a:pt x="56" y="54"/>
                      </a:cubicBezTo>
                      <a:moveTo>
                        <a:pt x="41" y="27"/>
                      </a:moveTo>
                      <a:cubicBezTo>
                        <a:pt x="43" y="28"/>
                        <a:pt x="44" y="27"/>
                        <a:pt x="45" y="26"/>
                      </a:cubicBezTo>
                      <a:cubicBezTo>
                        <a:pt x="45" y="26"/>
                        <a:pt x="45" y="24"/>
                        <a:pt x="44" y="24"/>
                      </a:cubicBezTo>
                      <a:cubicBezTo>
                        <a:pt x="42" y="24"/>
                        <a:pt x="42" y="26"/>
                        <a:pt x="41" y="27"/>
                      </a:cubicBezTo>
                      <a:moveTo>
                        <a:pt x="48" y="13"/>
                      </a:moveTo>
                      <a:cubicBezTo>
                        <a:pt x="46" y="13"/>
                        <a:pt x="43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3" y="13"/>
                        <a:pt x="45" y="16"/>
                        <a:pt x="48" y="13"/>
                      </a:cubicBezTo>
                      <a:moveTo>
                        <a:pt x="39" y="10"/>
                      </a:moveTo>
                      <a:cubicBezTo>
                        <a:pt x="39" y="9"/>
                        <a:pt x="39" y="9"/>
                        <a:pt x="39" y="8"/>
                      </a:cubicBezTo>
                      <a:cubicBezTo>
                        <a:pt x="36" y="8"/>
                        <a:pt x="33" y="8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3" y="9"/>
                        <a:pt x="36" y="9"/>
                        <a:pt x="39" y="10"/>
                      </a:cubicBezTo>
                      <a:moveTo>
                        <a:pt x="42" y="18"/>
                      </a:moveTo>
                      <a:cubicBezTo>
                        <a:pt x="45" y="21"/>
                        <a:pt x="46" y="21"/>
                        <a:pt x="48" y="19"/>
                      </a:cubicBezTo>
                      <a:cubicBezTo>
                        <a:pt x="44" y="18"/>
                        <a:pt x="44" y="18"/>
                        <a:pt x="42" y="18"/>
                      </a:cubicBezTo>
                      <a:moveTo>
                        <a:pt x="44" y="35"/>
                      </a:moveTo>
                      <a:cubicBezTo>
                        <a:pt x="46" y="37"/>
                        <a:pt x="47" y="37"/>
                        <a:pt x="48" y="34"/>
                      </a:cubicBezTo>
                      <a:cubicBezTo>
                        <a:pt x="46" y="34"/>
                        <a:pt x="45" y="34"/>
                        <a:pt x="44" y="35"/>
                      </a:cubicBezTo>
                      <a:moveTo>
                        <a:pt x="62" y="42"/>
                      </a:moveTo>
                      <a:cubicBezTo>
                        <a:pt x="59" y="40"/>
                        <a:pt x="58" y="41"/>
                        <a:pt x="57" y="43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60" y="42"/>
                        <a:pt x="62" y="42"/>
                      </a:cubicBezTo>
                      <a:moveTo>
                        <a:pt x="30" y="37"/>
                      </a:moveTo>
                      <a:cubicBezTo>
                        <a:pt x="32" y="37"/>
                        <a:pt x="33" y="37"/>
                        <a:pt x="35" y="37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3" y="35"/>
                        <a:pt x="31" y="35"/>
                        <a:pt x="30" y="37"/>
                      </a:cubicBezTo>
                      <a:moveTo>
                        <a:pt x="50" y="16"/>
                      </a:move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49" y="16"/>
                        <a:pt x="48" y="16"/>
                        <a:pt x="46" y="16"/>
                      </a:cubicBezTo>
                      <a:cubicBezTo>
                        <a:pt x="48" y="19"/>
                        <a:pt x="49" y="18"/>
                        <a:pt x="50" y="16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9" y="1299"/>
                  <a:ext cx="16" cy="21"/>
                </a:xfrm>
                <a:custGeom>
                  <a:avLst/>
                  <a:gdLst>
                    <a:gd name="T0" fmla="*/ 5 w 22"/>
                    <a:gd name="T1" fmla="*/ 26 h 28"/>
                    <a:gd name="T2" fmla="*/ 3 w 22"/>
                    <a:gd name="T3" fmla="*/ 24 h 28"/>
                    <a:gd name="T4" fmla="*/ 1 w 22"/>
                    <a:gd name="T5" fmla="*/ 20 h 28"/>
                    <a:gd name="T6" fmla="*/ 0 w 22"/>
                    <a:gd name="T7" fmla="*/ 19 h 28"/>
                    <a:gd name="T8" fmla="*/ 1 w 22"/>
                    <a:gd name="T9" fmla="*/ 13 h 28"/>
                    <a:gd name="T10" fmla="*/ 0 w 22"/>
                    <a:gd name="T11" fmla="*/ 13 h 28"/>
                    <a:gd name="T12" fmla="*/ 4 w 22"/>
                    <a:gd name="T13" fmla="*/ 8 h 28"/>
                    <a:gd name="T14" fmla="*/ 7 w 22"/>
                    <a:gd name="T15" fmla="*/ 2 h 28"/>
                    <a:gd name="T16" fmla="*/ 17 w 22"/>
                    <a:gd name="T17" fmla="*/ 2 h 28"/>
                    <a:gd name="T18" fmla="*/ 19 w 22"/>
                    <a:gd name="T19" fmla="*/ 5 h 28"/>
                    <a:gd name="T20" fmla="*/ 19 w 22"/>
                    <a:gd name="T21" fmla="*/ 5 h 28"/>
                    <a:gd name="T22" fmla="*/ 20 w 22"/>
                    <a:gd name="T23" fmla="*/ 7 h 28"/>
                    <a:gd name="T24" fmla="*/ 20 w 22"/>
                    <a:gd name="T25" fmla="*/ 10 h 28"/>
                    <a:gd name="T26" fmla="*/ 21 w 22"/>
                    <a:gd name="T27" fmla="*/ 14 h 28"/>
                    <a:gd name="T28" fmla="*/ 21 w 22"/>
                    <a:gd name="T29" fmla="*/ 14 h 28"/>
                    <a:gd name="T30" fmla="*/ 21 w 22"/>
                    <a:gd name="T31" fmla="*/ 16 h 28"/>
                    <a:gd name="T32" fmla="*/ 18 w 22"/>
                    <a:gd name="T33" fmla="*/ 25 h 28"/>
                    <a:gd name="T34" fmla="*/ 17 w 22"/>
                    <a:gd name="T35" fmla="*/ 25 h 28"/>
                    <a:gd name="T36" fmla="*/ 15 w 22"/>
                    <a:gd name="T37" fmla="*/ 25 h 28"/>
                    <a:gd name="T38" fmla="*/ 14 w 22"/>
                    <a:gd name="T39" fmla="*/ 27 h 28"/>
                    <a:gd name="T40" fmla="*/ 14 w 22"/>
                    <a:gd name="T41" fmla="*/ 26 h 28"/>
                    <a:gd name="T42" fmla="*/ 7 w 22"/>
                    <a:gd name="T43" fmla="*/ 28 h 28"/>
                    <a:gd name="T44" fmla="*/ 5 w 22"/>
                    <a:gd name="T45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28">
                      <a:moveTo>
                        <a:pt x="5" y="26"/>
                      </a:moveTo>
                      <a:cubicBezTo>
                        <a:pt x="3" y="24"/>
                        <a:pt x="3" y="26"/>
                        <a:pt x="3" y="24"/>
                      </a:cubicBezTo>
                      <a:cubicBezTo>
                        <a:pt x="2" y="24"/>
                        <a:pt x="3" y="22"/>
                        <a:pt x="1" y="20"/>
                      </a:cubicBezTo>
                      <a:cubicBezTo>
                        <a:pt x="1" y="20"/>
                        <a:pt x="0" y="20"/>
                        <a:pt x="0" y="19"/>
                      </a:cubicBezTo>
                      <a:cubicBezTo>
                        <a:pt x="1" y="17"/>
                        <a:pt x="0" y="15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1"/>
                        <a:pt x="2" y="10"/>
                        <a:pt x="4" y="8"/>
                      </a:cubicBezTo>
                      <a:cubicBezTo>
                        <a:pt x="1" y="8"/>
                        <a:pt x="7" y="3"/>
                        <a:pt x="7" y="2"/>
                      </a:cubicBezTo>
                      <a:cubicBezTo>
                        <a:pt x="10" y="1"/>
                        <a:pt x="14" y="0"/>
                        <a:pt x="17" y="2"/>
                      </a:cubicBezTo>
                      <a:cubicBezTo>
                        <a:pt x="19" y="2"/>
                        <a:pt x="18" y="3"/>
                        <a:pt x="19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9" y="6"/>
                        <a:pt x="19" y="7"/>
                        <a:pt x="20" y="7"/>
                      </a:cubicBezTo>
                      <a:cubicBezTo>
                        <a:pt x="20" y="8"/>
                        <a:pt x="20" y="9"/>
                        <a:pt x="20" y="10"/>
                      </a:cubicBezTo>
                      <a:cubicBezTo>
                        <a:pt x="21" y="11"/>
                        <a:pt x="22" y="13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5"/>
                        <a:pt x="21" y="16"/>
                        <a:pt x="21" y="16"/>
                      </a:cubicBezTo>
                      <a:cubicBezTo>
                        <a:pt x="20" y="19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5" y="25"/>
                      </a:cubicBezTo>
                      <a:cubicBezTo>
                        <a:pt x="14" y="25"/>
                        <a:pt x="14" y="26"/>
                        <a:pt x="14" y="27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2" y="26"/>
                        <a:pt x="8" y="27"/>
                        <a:pt x="7" y="28"/>
                      </a:cubicBezTo>
                      <a:cubicBezTo>
                        <a:pt x="7" y="28"/>
                        <a:pt x="6" y="27"/>
                        <a:pt x="5" y="2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81" y="1088"/>
                  <a:ext cx="289" cy="278"/>
                </a:xfrm>
                <a:custGeom>
                  <a:avLst/>
                  <a:gdLst>
                    <a:gd name="T0" fmla="*/ 49 w 384"/>
                    <a:gd name="T1" fmla="*/ 304 h 371"/>
                    <a:gd name="T2" fmla="*/ 72 w 384"/>
                    <a:gd name="T3" fmla="*/ 316 h 371"/>
                    <a:gd name="T4" fmla="*/ 105 w 384"/>
                    <a:gd name="T5" fmla="*/ 326 h 371"/>
                    <a:gd name="T6" fmla="*/ 114 w 384"/>
                    <a:gd name="T7" fmla="*/ 324 h 371"/>
                    <a:gd name="T8" fmla="*/ 119 w 384"/>
                    <a:gd name="T9" fmla="*/ 318 h 371"/>
                    <a:gd name="T10" fmla="*/ 119 w 384"/>
                    <a:gd name="T11" fmla="*/ 334 h 371"/>
                    <a:gd name="T12" fmla="*/ 121 w 384"/>
                    <a:gd name="T13" fmla="*/ 350 h 371"/>
                    <a:gd name="T14" fmla="*/ 133 w 384"/>
                    <a:gd name="T15" fmla="*/ 362 h 371"/>
                    <a:gd name="T16" fmla="*/ 165 w 384"/>
                    <a:gd name="T17" fmla="*/ 366 h 371"/>
                    <a:gd name="T18" fmla="*/ 199 w 384"/>
                    <a:gd name="T19" fmla="*/ 369 h 371"/>
                    <a:gd name="T20" fmla="*/ 226 w 384"/>
                    <a:gd name="T21" fmla="*/ 371 h 371"/>
                    <a:gd name="T22" fmla="*/ 245 w 384"/>
                    <a:gd name="T23" fmla="*/ 365 h 371"/>
                    <a:gd name="T24" fmla="*/ 265 w 384"/>
                    <a:gd name="T25" fmla="*/ 349 h 371"/>
                    <a:gd name="T26" fmla="*/ 291 w 384"/>
                    <a:gd name="T27" fmla="*/ 330 h 371"/>
                    <a:gd name="T28" fmla="*/ 301 w 384"/>
                    <a:gd name="T29" fmla="*/ 314 h 371"/>
                    <a:gd name="T30" fmla="*/ 303 w 384"/>
                    <a:gd name="T31" fmla="*/ 301 h 371"/>
                    <a:gd name="T32" fmla="*/ 307 w 384"/>
                    <a:gd name="T33" fmla="*/ 303 h 371"/>
                    <a:gd name="T34" fmla="*/ 310 w 384"/>
                    <a:gd name="T35" fmla="*/ 304 h 371"/>
                    <a:gd name="T36" fmla="*/ 320 w 384"/>
                    <a:gd name="T37" fmla="*/ 299 h 371"/>
                    <a:gd name="T38" fmla="*/ 344 w 384"/>
                    <a:gd name="T39" fmla="*/ 283 h 371"/>
                    <a:gd name="T40" fmla="*/ 349 w 384"/>
                    <a:gd name="T41" fmla="*/ 279 h 371"/>
                    <a:gd name="T42" fmla="*/ 356 w 384"/>
                    <a:gd name="T43" fmla="*/ 265 h 371"/>
                    <a:gd name="T44" fmla="*/ 362 w 384"/>
                    <a:gd name="T45" fmla="*/ 240 h 371"/>
                    <a:gd name="T46" fmla="*/ 366 w 384"/>
                    <a:gd name="T47" fmla="*/ 213 h 371"/>
                    <a:gd name="T48" fmla="*/ 356 w 384"/>
                    <a:gd name="T49" fmla="*/ 196 h 371"/>
                    <a:gd name="T50" fmla="*/ 356 w 384"/>
                    <a:gd name="T51" fmla="*/ 195 h 371"/>
                    <a:gd name="T52" fmla="*/ 370 w 384"/>
                    <a:gd name="T53" fmla="*/ 189 h 371"/>
                    <a:gd name="T54" fmla="*/ 378 w 384"/>
                    <a:gd name="T55" fmla="*/ 182 h 371"/>
                    <a:gd name="T56" fmla="*/ 384 w 384"/>
                    <a:gd name="T57" fmla="*/ 152 h 371"/>
                    <a:gd name="T58" fmla="*/ 383 w 384"/>
                    <a:gd name="T59" fmla="*/ 134 h 371"/>
                    <a:gd name="T60" fmla="*/ 352 w 384"/>
                    <a:gd name="T61" fmla="*/ 79 h 371"/>
                    <a:gd name="T62" fmla="*/ 318 w 384"/>
                    <a:gd name="T63" fmla="*/ 39 h 371"/>
                    <a:gd name="T64" fmla="*/ 318 w 384"/>
                    <a:gd name="T65" fmla="*/ 39 h 371"/>
                    <a:gd name="T66" fmla="*/ 315 w 384"/>
                    <a:gd name="T67" fmla="*/ 37 h 371"/>
                    <a:gd name="T68" fmla="*/ 307 w 384"/>
                    <a:gd name="T69" fmla="*/ 30 h 371"/>
                    <a:gd name="T70" fmla="*/ 299 w 384"/>
                    <a:gd name="T71" fmla="*/ 25 h 371"/>
                    <a:gd name="T72" fmla="*/ 296 w 384"/>
                    <a:gd name="T73" fmla="*/ 24 h 371"/>
                    <a:gd name="T74" fmla="*/ 274 w 384"/>
                    <a:gd name="T75" fmla="*/ 28 h 371"/>
                    <a:gd name="T76" fmla="*/ 276 w 384"/>
                    <a:gd name="T77" fmla="*/ 38 h 371"/>
                    <a:gd name="T78" fmla="*/ 269 w 384"/>
                    <a:gd name="T79" fmla="*/ 19 h 371"/>
                    <a:gd name="T80" fmla="*/ 265 w 384"/>
                    <a:gd name="T81" fmla="*/ 15 h 371"/>
                    <a:gd name="T82" fmla="*/ 262 w 384"/>
                    <a:gd name="T83" fmla="*/ 15 h 371"/>
                    <a:gd name="T84" fmla="*/ 242 w 384"/>
                    <a:gd name="T85" fmla="*/ 11 h 371"/>
                    <a:gd name="T86" fmla="*/ 232 w 384"/>
                    <a:gd name="T87" fmla="*/ 10 h 371"/>
                    <a:gd name="T88" fmla="*/ 206 w 384"/>
                    <a:gd name="T89" fmla="*/ 4 h 371"/>
                    <a:gd name="T90" fmla="*/ 175 w 384"/>
                    <a:gd name="T91" fmla="*/ 1 h 371"/>
                    <a:gd name="T92" fmla="*/ 159 w 384"/>
                    <a:gd name="T93" fmla="*/ 5 h 371"/>
                    <a:gd name="T94" fmla="*/ 140 w 384"/>
                    <a:gd name="T95" fmla="*/ 20 h 371"/>
                    <a:gd name="T96" fmla="*/ 122 w 384"/>
                    <a:gd name="T97" fmla="*/ 36 h 371"/>
                    <a:gd name="T98" fmla="*/ 98 w 384"/>
                    <a:gd name="T99" fmla="*/ 56 h 371"/>
                    <a:gd name="T100" fmla="*/ 78 w 384"/>
                    <a:gd name="T101" fmla="*/ 75 h 371"/>
                    <a:gd name="T102" fmla="*/ 75 w 384"/>
                    <a:gd name="T103" fmla="*/ 97 h 371"/>
                    <a:gd name="T104" fmla="*/ 82 w 384"/>
                    <a:gd name="T105" fmla="*/ 107 h 371"/>
                    <a:gd name="T106" fmla="*/ 68 w 384"/>
                    <a:gd name="T107" fmla="*/ 97 h 371"/>
                    <a:gd name="T108" fmla="*/ 63 w 384"/>
                    <a:gd name="T109" fmla="*/ 105 h 371"/>
                    <a:gd name="T110" fmla="*/ 46 w 384"/>
                    <a:gd name="T111" fmla="*/ 125 h 371"/>
                    <a:gd name="T112" fmla="*/ 19 w 384"/>
                    <a:gd name="T113" fmla="*/ 155 h 371"/>
                    <a:gd name="T114" fmla="*/ 1 w 384"/>
                    <a:gd name="T115" fmla="*/ 192 h 371"/>
                    <a:gd name="T116" fmla="*/ 1 w 384"/>
                    <a:gd name="T117" fmla="*/ 201 h 371"/>
                    <a:gd name="T118" fmla="*/ 11 w 384"/>
                    <a:gd name="T119" fmla="*/ 228 h 371"/>
                    <a:gd name="T120" fmla="*/ 23 w 384"/>
                    <a:gd name="T121" fmla="*/ 260 h 371"/>
                    <a:gd name="T122" fmla="*/ 28 w 384"/>
                    <a:gd name="T123" fmla="*/ 275 h 371"/>
                    <a:gd name="T124" fmla="*/ 49 w 384"/>
                    <a:gd name="T125" fmla="*/ 304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4" h="371">
                      <a:moveTo>
                        <a:pt x="49" y="304"/>
                      </a:moveTo>
                      <a:cubicBezTo>
                        <a:pt x="57" y="309"/>
                        <a:pt x="64" y="313"/>
                        <a:pt x="72" y="316"/>
                      </a:cubicBezTo>
                      <a:cubicBezTo>
                        <a:pt x="83" y="319"/>
                        <a:pt x="94" y="323"/>
                        <a:pt x="105" y="326"/>
                      </a:cubicBezTo>
                      <a:cubicBezTo>
                        <a:pt x="109" y="328"/>
                        <a:pt x="111" y="327"/>
                        <a:pt x="114" y="324"/>
                      </a:cubicBezTo>
                      <a:cubicBezTo>
                        <a:pt x="115" y="322"/>
                        <a:pt x="117" y="320"/>
                        <a:pt x="119" y="318"/>
                      </a:cubicBezTo>
                      <a:cubicBezTo>
                        <a:pt x="119" y="324"/>
                        <a:pt x="118" y="329"/>
                        <a:pt x="119" y="334"/>
                      </a:cubicBezTo>
                      <a:cubicBezTo>
                        <a:pt x="119" y="339"/>
                        <a:pt x="120" y="345"/>
                        <a:pt x="121" y="350"/>
                      </a:cubicBezTo>
                      <a:cubicBezTo>
                        <a:pt x="122" y="357"/>
                        <a:pt x="125" y="361"/>
                        <a:pt x="133" y="362"/>
                      </a:cubicBezTo>
                      <a:cubicBezTo>
                        <a:pt x="143" y="364"/>
                        <a:pt x="154" y="365"/>
                        <a:pt x="165" y="366"/>
                      </a:cubicBezTo>
                      <a:cubicBezTo>
                        <a:pt x="177" y="367"/>
                        <a:pt x="188" y="368"/>
                        <a:pt x="199" y="369"/>
                      </a:cubicBezTo>
                      <a:cubicBezTo>
                        <a:pt x="208" y="370"/>
                        <a:pt x="217" y="371"/>
                        <a:pt x="226" y="371"/>
                      </a:cubicBezTo>
                      <a:cubicBezTo>
                        <a:pt x="233" y="371"/>
                        <a:pt x="240" y="370"/>
                        <a:pt x="245" y="365"/>
                      </a:cubicBezTo>
                      <a:cubicBezTo>
                        <a:pt x="252" y="360"/>
                        <a:pt x="259" y="354"/>
                        <a:pt x="265" y="349"/>
                      </a:cubicBezTo>
                      <a:cubicBezTo>
                        <a:pt x="274" y="342"/>
                        <a:pt x="283" y="336"/>
                        <a:pt x="291" y="330"/>
                      </a:cubicBezTo>
                      <a:cubicBezTo>
                        <a:pt x="296" y="326"/>
                        <a:pt x="301" y="321"/>
                        <a:pt x="301" y="314"/>
                      </a:cubicBezTo>
                      <a:cubicBezTo>
                        <a:pt x="301" y="310"/>
                        <a:pt x="303" y="306"/>
                        <a:pt x="303" y="301"/>
                      </a:cubicBezTo>
                      <a:cubicBezTo>
                        <a:pt x="305" y="302"/>
                        <a:pt x="306" y="303"/>
                        <a:pt x="307" y="303"/>
                      </a:cubicBezTo>
                      <a:cubicBezTo>
                        <a:pt x="308" y="304"/>
                        <a:pt x="309" y="304"/>
                        <a:pt x="310" y="304"/>
                      </a:cubicBezTo>
                      <a:cubicBezTo>
                        <a:pt x="313" y="302"/>
                        <a:pt x="317" y="301"/>
                        <a:pt x="320" y="299"/>
                      </a:cubicBezTo>
                      <a:cubicBezTo>
                        <a:pt x="328" y="294"/>
                        <a:pt x="336" y="288"/>
                        <a:pt x="344" y="283"/>
                      </a:cubicBezTo>
                      <a:cubicBezTo>
                        <a:pt x="346" y="282"/>
                        <a:pt x="349" y="281"/>
                        <a:pt x="349" y="279"/>
                      </a:cubicBezTo>
                      <a:cubicBezTo>
                        <a:pt x="352" y="275"/>
                        <a:pt x="355" y="270"/>
                        <a:pt x="356" y="265"/>
                      </a:cubicBezTo>
                      <a:cubicBezTo>
                        <a:pt x="359" y="257"/>
                        <a:pt x="360" y="248"/>
                        <a:pt x="362" y="240"/>
                      </a:cubicBezTo>
                      <a:cubicBezTo>
                        <a:pt x="363" y="231"/>
                        <a:pt x="367" y="223"/>
                        <a:pt x="366" y="213"/>
                      </a:cubicBezTo>
                      <a:cubicBezTo>
                        <a:pt x="364" y="207"/>
                        <a:pt x="365" y="199"/>
                        <a:pt x="356" y="196"/>
                      </a:cubicBezTo>
                      <a:cubicBezTo>
                        <a:pt x="356" y="196"/>
                        <a:pt x="356" y="196"/>
                        <a:pt x="356" y="195"/>
                      </a:cubicBezTo>
                      <a:cubicBezTo>
                        <a:pt x="360" y="193"/>
                        <a:pt x="365" y="191"/>
                        <a:pt x="370" y="189"/>
                      </a:cubicBezTo>
                      <a:cubicBezTo>
                        <a:pt x="374" y="188"/>
                        <a:pt x="376" y="186"/>
                        <a:pt x="378" y="182"/>
                      </a:cubicBezTo>
                      <a:cubicBezTo>
                        <a:pt x="382" y="172"/>
                        <a:pt x="383" y="162"/>
                        <a:pt x="384" y="152"/>
                      </a:cubicBezTo>
                      <a:cubicBezTo>
                        <a:pt x="384" y="146"/>
                        <a:pt x="384" y="140"/>
                        <a:pt x="383" y="134"/>
                      </a:cubicBezTo>
                      <a:cubicBezTo>
                        <a:pt x="382" y="132"/>
                        <a:pt x="352" y="80"/>
                        <a:pt x="352" y="79"/>
                      </a:cubicBezTo>
                      <a:cubicBezTo>
                        <a:pt x="345" y="75"/>
                        <a:pt x="323" y="43"/>
                        <a:pt x="318" y="39"/>
                      </a:cubicBezTo>
                      <a:cubicBezTo>
                        <a:pt x="318" y="39"/>
                        <a:pt x="318" y="39"/>
                        <a:pt x="318" y="39"/>
                      </a:cubicBezTo>
                      <a:cubicBezTo>
                        <a:pt x="317" y="38"/>
                        <a:pt x="316" y="38"/>
                        <a:pt x="315" y="37"/>
                      </a:cubicBezTo>
                      <a:cubicBezTo>
                        <a:pt x="313" y="35"/>
                        <a:pt x="309" y="31"/>
                        <a:pt x="307" y="30"/>
                      </a:cubicBezTo>
                      <a:cubicBezTo>
                        <a:pt x="300" y="26"/>
                        <a:pt x="306" y="29"/>
                        <a:pt x="299" y="25"/>
                      </a:cubicBezTo>
                      <a:cubicBezTo>
                        <a:pt x="298" y="25"/>
                        <a:pt x="297" y="24"/>
                        <a:pt x="296" y="24"/>
                      </a:cubicBezTo>
                      <a:cubicBezTo>
                        <a:pt x="296" y="25"/>
                        <a:pt x="274" y="27"/>
                        <a:pt x="274" y="28"/>
                      </a:cubicBezTo>
                      <a:cubicBezTo>
                        <a:pt x="275" y="31"/>
                        <a:pt x="276" y="34"/>
                        <a:pt x="276" y="38"/>
                      </a:cubicBezTo>
                      <a:cubicBezTo>
                        <a:pt x="272" y="32"/>
                        <a:pt x="270" y="26"/>
                        <a:pt x="269" y="19"/>
                      </a:cubicBezTo>
                      <a:cubicBezTo>
                        <a:pt x="268" y="17"/>
                        <a:pt x="267" y="16"/>
                        <a:pt x="265" y="15"/>
                      </a:cubicBezTo>
                      <a:cubicBezTo>
                        <a:pt x="264" y="15"/>
                        <a:pt x="263" y="15"/>
                        <a:pt x="262" y="15"/>
                      </a:cubicBezTo>
                      <a:cubicBezTo>
                        <a:pt x="255" y="13"/>
                        <a:pt x="249" y="12"/>
                        <a:pt x="242" y="11"/>
                      </a:cubicBezTo>
                      <a:cubicBezTo>
                        <a:pt x="239" y="10"/>
                        <a:pt x="235" y="11"/>
                        <a:pt x="232" y="10"/>
                      </a:cubicBezTo>
                      <a:cubicBezTo>
                        <a:pt x="224" y="8"/>
                        <a:pt x="215" y="6"/>
                        <a:pt x="206" y="4"/>
                      </a:cubicBezTo>
                      <a:cubicBezTo>
                        <a:pt x="196" y="2"/>
                        <a:pt x="186" y="0"/>
                        <a:pt x="175" y="1"/>
                      </a:cubicBezTo>
                      <a:cubicBezTo>
                        <a:pt x="170" y="2"/>
                        <a:pt x="164" y="3"/>
                        <a:pt x="159" y="5"/>
                      </a:cubicBezTo>
                      <a:cubicBezTo>
                        <a:pt x="152" y="9"/>
                        <a:pt x="146" y="15"/>
                        <a:pt x="140" y="20"/>
                      </a:cubicBezTo>
                      <a:cubicBezTo>
                        <a:pt x="134" y="26"/>
                        <a:pt x="128" y="31"/>
                        <a:pt x="122" y="36"/>
                      </a:cubicBezTo>
                      <a:cubicBezTo>
                        <a:pt x="114" y="43"/>
                        <a:pt x="106" y="49"/>
                        <a:pt x="98" y="56"/>
                      </a:cubicBezTo>
                      <a:cubicBezTo>
                        <a:pt x="91" y="62"/>
                        <a:pt x="85" y="69"/>
                        <a:pt x="78" y="75"/>
                      </a:cubicBezTo>
                      <a:cubicBezTo>
                        <a:pt x="71" y="80"/>
                        <a:pt x="70" y="89"/>
                        <a:pt x="75" y="97"/>
                      </a:cubicBezTo>
                      <a:cubicBezTo>
                        <a:pt x="77" y="100"/>
                        <a:pt x="80" y="103"/>
                        <a:pt x="82" y="107"/>
                      </a:cubicBezTo>
                      <a:cubicBezTo>
                        <a:pt x="74" y="108"/>
                        <a:pt x="72" y="102"/>
                        <a:pt x="68" y="97"/>
                      </a:cubicBezTo>
                      <a:cubicBezTo>
                        <a:pt x="66" y="100"/>
                        <a:pt x="65" y="102"/>
                        <a:pt x="63" y="105"/>
                      </a:cubicBezTo>
                      <a:cubicBezTo>
                        <a:pt x="58" y="111"/>
                        <a:pt x="52" y="118"/>
                        <a:pt x="46" y="125"/>
                      </a:cubicBezTo>
                      <a:cubicBezTo>
                        <a:pt x="37" y="135"/>
                        <a:pt x="29" y="145"/>
                        <a:pt x="19" y="155"/>
                      </a:cubicBezTo>
                      <a:cubicBezTo>
                        <a:pt x="10" y="166"/>
                        <a:pt x="2" y="178"/>
                        <a:pt x="1" y="192"/>
                      </a:cubicBezTo>
                      <a:cubicBezTo>
                        <a:pt x="0" y="195"/>
                        <a:pt x="0" y="198"/>
                        <a:pt x="1" y="201"/>
                      </a:cubicBezTo>
                      <a:cubicBezTo>
                        <a:pt x="4" y="210"/>
                        <a:pt x="8" y="219"/>
                        <a:pt x="11" y="228"/>
                      </a:cubicBezTo>
                      <a:cubicBezTo>
                        <a:pt x="15" y="239"/>
                        <a:pt x="19" y="249"/>
                        <a:pt x="23" y="260"/>
                      </a:cubicBezTo>
                      <a:cubicBezTo>
                        <a:pt x="24" y="265"/>
                        <a:pt x="26" y="270"/>
                        <a:pt x="28" y="275"/>
                      </a:cubicBezTo>
                      <a:cubicBezTo>
                        <a:pt x="33" y="285"/>
                        <a:pt x="39" y="296"/>
                        <a:pt x="49" y="30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82" y="1089"/>
                  <a:ext cx="288" cy="275"/>
                </a:xfrm>
                <a:custGeom>
                  <a:avLst/>
                  <a:gdLst>
                    <a:gd name="T0" fmla="*/ 5 w 382"/>
                    <a:gd name="T1" fmla="*/ 209 h 367"/>
                    <a:gd name="T2" fmla="*/ 9 w 382"/>
                    <a:gd name="T3" fmla="*/ 169 h 367"/>
                    <a:gd name="T4" fmla="*/ 54 w 382"/>
                    <a:gd name="T5" fmla="*/ 115 h 367"/>
                    <a:gd name="T6" fmla="*/ 85 w 382"/>
                    <a:gd name="T7" fmla="*/ 106 h 367"/>
                    <a:gd name="T8" fmla="*/ 78 w 382"/>
                    <a:gd name="T9" fmla="*/ 75 h 367"/>
                    <a:gd name="T10" fmla="*/ 120 w 382"/>
                    <a:gd name="T11" fmla="*/ 36 h 367"/>
                    <a:gd name="T12" fmla="*/ 176 w 382"/>
                    <a:gd name="T13" fmla="*/ 1 h 367"/>
                    <a:gd name="T14" fmla="*/ 220 w 382"/>
                    <a:gd name="T15" fmla="*/ 7 h 367"/>
                    <a:gd name="T16" fmla="*/ 255 w 382"/>
                    <a:gd name="T17" fmla="*/ 13 h 367"/>
                    <a:gd name="T18" fmla="*/ 275 w 382"/>
                    <a:gd name="T19" fmla="*/ 42 h 367"/>
                    <a:gd name="T20" fmla="*/ 277 w 382"/>
                    <a:gd name="T21" fmla="*/ 41 h 367"/>
                    <a:gd name="T22" fmla="*/ 303 w 382"/>
                    <a:gd name="T23" fmla="*/ 28 h 367"/>
                    <a:gd name="T24" fmla="*/ 350 w 382"/>
                    <a:gd name="T25" fmla="*/ 81 h 367"/>
                    <a:gd name="T26" fmla="*/ 380 w 382"/>
                    <a:gd name="T27" fmla="*/ 134 h 367"/>
                    <a:gd name="T28" fmla="*/ 365 w 382"/>
                    <a:gd name="T29" fmla="*/ 186 h 367"/>
                    <a:gd name="T30" fmla="*/ 349 w 382"/>
                    <a:gd name="T31" fmla="*/ 194 h 367"/>
                    <a:gd name="T32" fmla="*/ 360 w 382"/>
                    <a:gd name="T33" fmla="*/ 201 h 367"/>
                    <a:gd name="T34" fmla="*/ 354 w 382"/>
                    <a:gd name="T35" fmla="*/ 258 h 367"/>
                    <a:gd name="T36" fmla="*/ 322 w 382"/>
                    <a:gd name="T37" fmla="*/ 292 h 367"/>
                    <a:gd name="T38" fmla="*/ 305 w 382"/>
                    <a:gd name="T39" fmla="*/ 297 h 367"/>
                    <a:gd name="T40" fmla="*/ 300 w 382"/>
                    <a:gd name="T41" fmla="*/ 299 h 367"/>
                    <a:gd name="T42" fmla="*/ 295 w 382"/>
                    <a:gd name="T43" fmla="*/ 313 h 367"/>
                    <a:gd name="T44" fmla="*/ 294 w 382"/>
                    <a:gd name="T45" fmla="*/ 315 h 367"/>
                    <a:gd name="T46" fmla="*/ 278 w 382"/>
                    <a:gd name="T47" fmla="*/ 334 h 367"/>
                    <a:gd name="T48" fmla="*/ 239 w 382"/>
                    <a:gd name="T49" fmla="*/ 364 h 367"/>
                    <a:gd name="T50" fmla="*/ 172 w 382"/>
                    <a:gd name="T51" fmla="*/ 362 h 367"/>
                    <a:gd name="T52" fmla="*/ 123 w 382"/>
                    <a:gd name="T53" fmla="*/ 350 h 367"/>
                    <a:gd name="T54" fmla="*/ 121 w 382"/>
                    <a:gd name="T55" fmla="*/ 322 h 367"/>
                    <a:gd name="T56" fmla="*/ 120 w 382"/>
                    <a:gd name="T57" fmla="*/ 311 h 367"/>
                    <a:gd name="T58" fmla="*/ 103 w 382"/>
                    <a:gd name="T59" fmla="*/ 322 h 367"/>
                    <a:gd name="T60" fmla="*/ 66 w 382"/>
                    <a:gd name="T61" fmla="*/ 310 h 367"/>
                    <a:gd name="T62" fmla="*/ 36 w 382"/>
                    <a:gd name="T63" fmla="*/ 286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82" h="367">
                      <a:moveTo>
                        <a:pt x="22" y="253"/>
                      </a:moveTo>
                      <a:cubicBezTo>
                        <a:pt x="18" y="238"/>
                        <a:pt x="11" y="224"/>
                        <a:pt x="5" y="209"/>
                      </a:cubicBezTo>
                      <a:cubicBezTo>
                        <a:pt x="2" y="202"/>
                        <a:pt x="0" y="194"/>
                        <a:pt x="3" y="186"/>
                      </a:cubicBezTo>
                      <a:cubicBezTo>
                        <a:pt x="5" y="180"/>
                        <a:pt x="6" y="174"/>
                        <a:pt x="9" y="169"/>
                      </a:cubicBezTo>
                      <a:cubicBezTo>
                        <a:pt x="14" y="161"/>
                        <a:pt x="20" y="155"/>
                        <a:pt x="26" y="148"/>
                      </a:cubicBezTo>
                      <a:cubicBezTo>
                        <a:pt x="35" y="137"/>
                        <a:pt x="45" y="126"/>
                        <a:pt x="54" y="115"/>
                      </a:cubicBezTo>
                      <a:cubicBezTo>
                        <a:pt x="59" y="110"/>
                        <a:pt x="63" y="104"/>
                        <a:pt x="68" y="99"/>
                      </a:cubicBezTo>
                      <a:cubicBezTo>
                        <a:pt x="72" y="105"/>
                        <a:pt x="79" y="109"/>
                        <a:pt x="85" y="106"/>
                      </a:cubicBezTo>
                      <a:cubicBezTo>
                        <a:pt x="82" y="102"/>
                        <a:pt x="80" y="98"/>
                        <a:pt x="77" y="95"/>
                      </a:cubicBezTo>
                      <a:cubicBezTo>
                        <a:pt x="72" y="89"/>
                        <a:pt x="72" y="80"/>
                        <a:pt x="78" y="75"/>
                      </a:cubicBezTo>
                      <a:cubicBezTo>
                        <a:pt x="82" y="71"/>
                        <a:pt x="86" y="67"/>
                        <a:pt x="91" y="63"/>
                      </a:cubicBezTo>
                      <a:cubicBezTo>
                        <a:pt x="100" y="54"/>
                        <a:pt x="110" y="45"/>
                        <a:pt x="120" y="36"/>
                      </a:cubicBezTo>
                      <a:cubicBezTo>
                        <a:pt x="129" y="28"/>
                        <a:pt x="139" y="21"/>
                        <a:pt x="149" y="12"/>
                      </a:cubicBezTo>
                      <a:cubicBezTo>
                        <a:pt x="157" y="6"/>
                        <a:pt x="165" y="0"/>
                        <a:pt x="176" y="1"/>
                      </a:cubicBezTo>
                      <a:cubicBezTo>
                        <a:pt x="182" y="1"/>
                        <a:pt x="188" y="1"/>
                        <a:pt x="194" y="2"/>
                      </a:cubicBezTo>
                      <a:cubicBezTo>
                        <a:pt x="203" y="4"/>
                        <a:pt x="212" y="5"/>
                        <a:pt x="220" y="7"/>
                      </a:cubicBezTo>
                      <a:cubicBezTo>
                        <a:pt x="226" y="8"/>
                        <a:pt x="231" y="10"/>
                        <a:pt x="237" y="11"/>
                      </a:cubicBezTo>
                      <a:cubicBezTo>
                        <a:pt x="243" y="11"/>
                        <a:pt x="249" y="11"/>
                        <a:pt x="255" y="13"/>
                      </a:cubicBezTo>
                      <a:cubicBezTo>
                        <a:pt x="259" y="14"/>
                        <a:pt x="265" y="14"/>
                        <a:pt x="266" y="20"/>
                      </a:cubicBezTo>
                      <a:cubicBezTo>
                        <a:pt x="267" y="28"/>
                        <a:pt x="272" y="34"/>
                        <a:pt x="275" y="42"/>
                      </a:cubicBezTo>
                      <a:cubicBezTo>
                        <a:pt x="275" y="42"/>
                        <a:pt x="276" y="43"/>
                        <a:pt x="276" y="43"/>
                      </a:cubicBezTo>
                      <a:cubicBezTo>
                        <a:pt x="277" y="42"/>
                        <a:pt x="278" y="42"/>
                        <a:pt x="277" y="41"/>
                      </a:cubicBezTo>
                      <a:cubicBezTo>
                        <a:pt x="277" y="38"/>
                        <a:pt x="277" y="34"/>
                        <a:pt x="277" y="31"/>
                      </a:cubicBezTo>
                      <a:cubicBezTo>
                        <a:pt x="277" y="29"/>
                        <a:pt x="297" y="25"/>
                        <a:pt x="303" y="28"/>
                      </a:cubicBezTo>
                      <a:cubicBezTo>
                        <a:pt x="307" y="31"/>
                        <a:pt x="326" y="54"/>
                        <a:pt x="326" y="54"/>
                      </a:cubicBezTo>
                      <a:cubicBezTo>
                        <a:pt x="328" y="57"/>
                        <a:pt x="346" y="79"/>
                        <a:pt x="350" y="81"/>
                      </a:cubicBezTo>
                      <a:cubicBezTo>
                        <a:pt x="352" y="83"/>
                        <a:pt x="353" y="84"/>
                        <a:pt x="353" y="84"/>
                      </a:cubicBezTo>
                      <a:cubicBezTo>
                        <a:pt x="359" y="97"/>
                        <a:pt x="380" y="131"/>
                        <a:pt x="380" y="134"/>
                      </a:cubicBezTo>
                      <a:cubicBezTo>
                        <a:pt x="382" y="147"/>
                        <a:pt x="380" y="159"/>
                        <a:pt x="377" y="172"/>
                      </a:cubicBezTo>
                      <a:cubicBezTo>
                        <a:pt x="376" y="179"/>
                        <a:pt x="372" y="184"/>
                        <a:pt x="365" y="186"/>
                      </a:cubicBezTo>
                      <a:cubicBezTo>
                        <a:pt x="360" y="188"/>
                        <a:pt x="355" y="190"/>
                        <a:pt x="350" y="192"/>
                      </a:cubicBezTo>
                      <a:cubicBezTo>
                        <a:pt x="350" y="192"/>
                        <a:pt x="349" y="193"/>
                        <a:pt x="349" y="194"/>
                      </a:cubicBezTo>
                      <a:cubicBezTo>
                        <a:pt x="349" y="194"/>
                        <a:pt x="350" y="195"/>
                        <a:pt x="351" y="195"/>
                      </a:cubicBezTo>
                      <a:cubicBezTo>
                        <a:pt x="355" y="196"/>
                        <a:pt x="358" y="197"/>
                        <a:pt x="360" y="201"/>
                      </a:cubicBezTo>
                      <a:cubicBezTo>
                        <a:pt x="363" y="210"/>
                        <a:pt x="363" y="218"/>
                        <a:pt x="361" y="226"/>
                      </a:cubicBezTo>
                      <a:cubicBezTo>
                        <a:pt x="359" y="237"/>
                        <a:pt x="357" y="247"/>
                        <a:pt x="354" y="258"/>
                      </a:cubicBezTo>
                      <a:cubicBezTo>
                        <a:pt x="353" y="264"/>
                        <a:pt x="351" y="271"/>
                        <a:pt x="346" y="275"/>
                      </a:cubicBezTo>
                      <a:cubicBezTo>
                        <a:pt x="339" y="281"/>
                        <a:pt x="330" y="287"/>
                        <a:pt x="322" y="292"/>
                      </a:cubicBezTo>
                      <a:cubicBezTo>
                        <a:pt x="318" y="294"/>
                        <a:pt x="314" y="296"/>
                        <a:pt x="311" y="297"/>
                      </a:cubicBezTo>
                      <a:cubicBezTo>
                        <a:pt x="309" y="298"/>
                        <a:pt x="307" y="299"/>
                        <a:pt x="305" y="297"/>
                      </a:cubicBezTo>
                      <a:cubicBezTo>
                        <a:pt x="300" y="295"/>
                        <a:pt x="297" y="297"/>
                        <a:pt x="293" y="302"/>
                      </a:cubicBezTo>
                      <a:cubicBezTo>
                        <a:pt x="296" y="301"/>
                        <a:pt x="297" y="300"/>
                        <a:pt x="300" y="299"/>
                      </a:cubicBezTo>
                      <a:cubicBezTo>
                        <a:pt x="299" y="305"/>
                        <a:pt x="298" y="310"/>
                        <a:pt x="298" y="316"/>
                      </a:cubicBezTo>
                      <a:cubicBezTo>
                        <a:pt x="296" y="315"/>
                        <a:pt x="296" y="314"/>
                        <a:pt x="295" y="313"/>
                      </a:cubicBezTo>
                      <a:cubicBezTo>
                        <a:pt x="294" y="314"/>
                        <a:pt x="294" y="314"/>
                        <a:pt x="294" y="314"/>
                      </a:cubicBezTo>
                      <a:cubicBezTo>
                        <a:pt x="294" y="314"/>
                        <a:pt x="294" y="315"/>
                        <a:pt x="294" y="315"/>
                      </a:cubicBezTo>
                      <a:cubicBezTo>
                        <a:pt x="296" y="319"/>
                        <a:pt x="295" y="322"/>
                        <a:pt x="292" y="324"/>
                      </a:cubicBezTo>
                      <a:cubicBezTo>
                        <a:pt x="288" y="327"/>
                        <a:pt x="283" y="331"/>
                        <a:pt x="278" y="334"/>
                      </a:cubicBezTo>
                      <a:cubicBezTo>
                        <a:pt x="268" y="343"/>
                        <a:pt x="257" y="351"/>
                        <a:pt x="246" y="359"/>
                      </a:cubicBezTo>
                      <a:cubicBezTo>
                        <a:pt x="244" y="361"/>
                        <a:pt x="241" y="363"/>
                        <a:pt x="239" y="364"/>
                      </a:cubicBezTo>
                      <a:cubicBezTo>
                        <a:pt x="229" y="367"/>
                        <a:pt x="219" y="367"/>
                        <a:pt x="209" y="366"/>
                      </a:cubicBezTo>
                      <a:cubicBezTo>
                        <a:pt x="197" y="365"/>
                        <a:pt x="185" y="364"/>
                        <a:pt x="172" y="362"/>
                      </a:cubicBezTo>
                      <a:cubicBezTo>
                        <a:pt x="159" y="361"/>
                        <a:pt x="145" y="360"/>
                        <a:pt x="132" y="358"/>
                      </a:cubicBezTo>
                      <a:cubicBezTo>
                        <a:pt x="127" y="357"/>
                        <a:pt x="124" y="354"/>
                        <a:pt x="123" y="350"/>
                      </a:cubicBezTo>
                      <a:cubicBezTo>
                        <a:pt x="122" y="347"/>
                        <a:pt x="121" y="343"/>
                        <a:pt x="121" y="340"/>
                      </a:cubicBezTo>
                      <a:cubicBezTo>
                        <a:pt x="120" y="334"/>
                        <a:pt x="120" y="328"/>
                        <a:pt x="121" y="322"/>
                      </a:cubicBezTo>
                      <a:cubicBezTo>
                        <a:pt x="121" y="318"/>
                        <a:pt x="122" y="314"/>
                        <a:pt x="123" y="309"/>
                      </a:cubicBezTo>
                      <a:cubicBezTo>
                        <a:pt x="122" y="310"/>
                        <a:pt x="121" y="310"/>
                        <a:pt x="120" y="311"/>
                      </a:cubicBezTo>
                      <a:cubicBezTo>
                        <a:pt x="117" y="314"/>
                        <a:pt x="115" y="317"/>
                        <a:pt x="112" y="320"/>
                      </a:cubicBezTo>
                      <a:cubicBezTo>
                        <a:pt x="110" y="322"/>
                        <a:pt x="107" y="323"/>
                        <a:pt x="103" y="322"/>
                      </a:cubicBezTo>
                      <a:cubicBezTo>
                        <a:pt x="96" y="319"/>
                        <a:pt x="89" y="317"/>
                        <a:pt x="82" y="314"/>
                      </a:cubicBezTo>
                      <a:cubicBezTo>
                        <a:pt x="77" y="313"/>
                        <a:pt x="72" y="311"/>
                        <a:pt x="66" y="310"/>
                      </a:cubicBezTo>
                      <a:cubicBezTo>
                        <a:pt x="59" y="307"/>
                        <a:pt x="53" y="303"/>
                        <a:pt x="47" y="298"/>
                      </a:cubicBezTo>
                      <a:cubicBezTo>
                        <a:pt x="43" y="294"/>
                        <a:pt x="39" y="291"/>
                        <a:pt x="36" y="286"/>
                      </a:cubicBezTo>
                      <a:cubicBezTo>
                        <a:pt x="30" y="275"/>
                        <a:pt x="26" y="264"/>
                        <a:pt x="22" y="253"/>
                      </a:cubicBezTo>
                    </a:path>
                  </a:pathLst>
                </a:custGeom>
                <a:solidFill>
                  <a:srgbClr val="E289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7" y="1165"/>
                  <a:ext cx="77" cy="85"/>
                </a:xfrm>
                <a:custGeom>
                  <a:avLst/>
                  <a:gdLst>
                    <a:gd name="T0" fmla="*/ 10 w 103"/>
                    <a:gd name="T1" fmla="*/ 99 h 114"/>
                    <a:gd name="T2" fmla="*/ 2 w 103"/>
                    <a:gd name="T3" fmla="*/ 95 h 114"/>
                    <a:gd name="T4" fmla="*/ 0 w 103"/>
                    <a:gd name="T5" fmla="*/ 97 h 114"/>
                    <a:gd name="T6" fmla="*/ 1 w 103"/>
                    <a:gd name="T7" fmla="*/ 103 h 114"/>
                    <a:gd name="T8" fmla="*/ 11 w 103"/>
                    <a:gd name="T9" fmla="*/ 112 h 114"/>
                    <a:gd name="T10" fmla="*/ 26 w 103"/>
                    <a:gd name="T11" fmla="*/ 113 h 114"/>
                    <a:gd name="T12" fmla="*/ 38 w 103"/>
                    <a:gd name="T13" fmla="*/ 112 h 114"/>
                    <a:gd name="T14" fmla="*/ 52 w 103"/>
                    <a:gd name="T15" fmla="*/ 109 h 114"/>
                    <a:gd name="T16" fmla="*/ 71 w 103"/>
                    <a:gd name="T17" fmla="*/ 106 h 114"/>
                    <a:gd name="T18" fmla="*/ 79 w 103"/>
                    <a:gd name="T19" fmla="*/ 102 h 114"/>
                    <a:gd name="T20" fmla="*/ 91 w 103"/>
                    <a:gd name="T21" fmla="*/ 89 h 114"/>
                    <a:gd name="T22" fmla="*/ 99 w 103"/>
                    <a:gd name="T23" fmla="*/ 72 h 114"/>
                    <a:gd name="T24" fmla="*/ 101 w 103"/>
                    <a:gd name="T25" fmla="*/ 50 h 114"/>
                    <a:gd name="T26" fmla="*/ 94 w 103"/>
                    <a:gd name="T27" fmla="*/ 25 h 114"/>
                    <a:gd name="T28" fmla="*/ 78 w 103"/>
                    <a:gd name="T29" fmla="*/ 0 h 114"/>
                    <a:gd name="T30" fmla="*/ 76 w 103"/>
                    <a:gd name="T31" fmla="*/ 0 h 114"/>
                    <a:gd name="T32" fmla="*/ 76 w 103"/>
                    <a:gd name="T33" fmla="*/ 1 h 114"/>
                    <a:gd name="T34" fmla="*/ 79 w 103"/>
                    <a:gd name="T35" fmla="*/ 5 h 114"/>
                    <a:gd name="T36" fmla="*/ 77 w 103"/>
                    <a:gd name="T37" fmla="*/ 3 h 114"/>
                    <a:gd name="T38" fmla="*/ 77 w 103"/>
                    <a:gd name="T39" fmla="*/ 4 h 114"/>
                    <a:gd name="T40" fmla="*/ 87 w 103"/>
                    <a:gd name="T41" fmla="*/ 21 h 114"/>
                    <a:gd name="T42" fmla="*/ 86 w 103"/>
                    <a:gd name="T43" fmla="*/ 22 h 114"/>
                    <a:gd name="T44" fmla="*/ 83 w 103"/>
                    <a:gd name="T45" fmla="*/ 18 h 114"/>
                    <a:gd name="T46" fmla="*/ 87 w 103"/>
                    <a:gd name="T47" fmla="*/ 45 h 114"/>
                    <a:gd name="T48" fmla="*/ 79 w 103"/>
                    <a:gd name="T49" fmla="*/ 42 h 114"/>
                    <a:gd name="T50" fmla="*/ 52 w 103"/>
                    <a:gd name="T51" fmla="*/ 37 h 114"/>
                    <a:gd name="T52" fmla="*/ 34 w 103"/>
                    <a:gd name="T53" fmla="*/ 42 h 114"/>
                    <a:gd name="T54" fmla="*/ 26 w 103"/>
                    <a:gd name="T55" fmla="*/ 63 h 114"/>
                    <a:gd name="T56" fmla="*/ 27 w 103"/>
                    <a:gd name="T57" fmla="*/ 85 h 114"/>
                    <a:gd name="T58" fmla="*/ 31 w 103"/>
                    <a:gd name="T59" fmla="*/ 99 h 114"/>
                    <a:gd name="T60" fmla="*/ 10 w 103"/>
                    <a:gd name="T61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3" h="114">
                      <a:moveTo>
                        <a:pt x="10" y="99"/>
                      </a:moveTo>
                      <a:cubicBezTo>
                        <a:pt x="7" y="97"/>
                        <a:pt x="5" y="96"/>
                        <a:pt x="2" y="95"/>
                      </a:cubicBezTo>
                      <a:cubicBezTo>
                        <a:pt x="0" y="94"/>
                        <a:pt x="0" y="96"/>
                        <a:pt x="0" y="97"/>
                      </a:cubicBezTo>
                      <a:cubicBezTo>
                        <a:pt x="0" y="99"/>
                        <a:pt x="0" y="101"/>
                        <a:pt x="1" y="103"/>
                      </a:cubicBezTo>
                      <a:cubicBezTo>
                        <a:pt x="1" y="109"/>
                        <a:pt x="7" y="110"/>
                        <a:pt x="11" y="112"/>
                      </a:cubicBezTo>
                      <a:cubicBezTo>
                        <a:pt x="15" y="114"/>
                        <a:pt x="21" y="113"/>
                        <a:pt x="26" y="113"/>
                      </a:cubicBezTo>
                      <a:cubicBezTo>
                        <a:pt x="30" y="113"/>
                        <a:pt x="34" y="113"/>
                        <a:pt x="38" y="112"/>
                      </a:cubicBezTo>
                      <a:cubicBezTo>
                        <a:pt x="43" y="112"/>
                        <a:pt x="47" y="111"/>
                        <a:pt x="52" y="109"/>
                      </a:cubicBezTo>
                      <a:cubicBezTo>
                        <a:pt x="58" y="108"/>
                        <a:pt x="65" y="110"/>
                        <a:pt x="71" y="106"/>
                      </a:cubicBezTo>
                      <a:cubicBezTo>
                        <a:pt x="73" y="104"/>
                        <a:pt x="76" y="103"/>
                        <a:pt x="79" y="102"/>
                      </a:cubicBezTo>
                      <a:cubicBezTo>
                        <a:pt x="85" y="99"/>
                        <a:pt x="88" y="95"/>
                        <a:pt x="91" y="89"/>
                      </a:cubicBezTo>
                      <a:cubicBezTo>
                        <a:pt x="94" y="84"/>
                        <a:pt x="96" y="78"/>
                        <a:pt x="99" y="72"/>
                      </a:cubicBezTo>
                      <a:cubicBezTo>
                        <a:pt x="102" y="65"/>
                        <a:pt x="103" y="57"/>
                        <a:pt x="101" y="50"/>
                      </a:cubicBezTo>
                      <a:cubicBezTo>
                        <a:pt x="100" y="42"/>
                        <a:pt x="98" y="33"/>
                        <a:pt x="94" y="25"/>
                      </a:cubicBezTo>
                      <a:cubicBezTo>
                        <a:pt x="89" y="16"/>
                        <a:pt x="84" y="8"/>
                        <a:pt x="78" y="0"/>
                      </a:cubicBezTo>
                      <a:cubicBezTo>
                        <a:pt x="78" y="0"/>
                        <a:pt x="77" y="0"/>
                        <a:pt x="76" y="0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8" y="1"/>
                        <a:pt x="78" y="1"/>
                        <a:pt x="79" y="5"/>
                      </a:cubicBezTo>
                      <a:cubicBezTo>
                        <a:pt x="78" y="4"/>
                        <a:pt x="78" y="4"/>
                        <a:pt x="77" y="3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80" y="10"/>
                        <a:pt x="83" y="15"/>
                        <a:pt x="87" y="21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5" y="21"/>
                        <a:pt x="84" y="19"/>
                        <a:pt x="83" y="18"/>
                      </a:cubicBezTo>
                      <a:cubicBezTo>
                        <a:pt x="84" y="27"/>
                        <a:pt x="85" y="35"/>
                        <a:pt x="87" y="45"/>
                      </a:cubicBezTo>
                      <a:cubicBezTo>
                        <a:pt x="83" y="44"/>
                        <a:pt x="81" y="42"/>
                        <a:pt x="79" y="42"/>
                      </a:cubicBezTo>
                      <a:cubicBezTo>
                        <a:pt x="70" y="40"/>
                        <a:pt x="61" y="38"/>
                        <a:pt x="52" y="37"/>
                      </a:cubicBezTo>
                      <a:cubicBezTo>
                        <a:pt x="46" y="36"/>
                        <a:pt x="39" y="36"/>
                        <a:pt x="34" y="42"/>
                      </a:cubicBezTo>
                      <a:cubicBezTo>
                        <a:pt x="29" y="48"/>
                        <a:pt x="27" y="55"/>
                        <a:pt x="26" y="63"/>
                      </a:cubicBezTo>
                      <a:cubicBezTo>
                        <a:pt x="26" y="70"/>
                        <a:pt x="27" y="78"/>
                        <a:pt x="27" y="85"/>
                      </a:cubicBezTo>
                      <a:cubicBezTo>
                        <a:pt x="27" y="90"/>
                        <a:pt x="28" y="95"/>
                        <a:pt x="31" y="99"/>
                      </a:cubicBezTo>
                      <a:cubicBezTo>
                        <a:pt x="23" y="102"/>
                        <a:pt x="17" y="103"/>
                        <a:pt x="10" y="99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24" y="1205"/>
                  <a:ext cx="91" cy="100"/>
                </a:xfrm>
                <a:custGeom>
                  <a:avLst/>
                  <a:gdLst>
                    <a:gd name="T0" fmla="*/ 114 w 121"/>
                    <a:gd name="T1" fmla="*/ 0 h 133"/>
                    <a:gd name="T2" fmla="*/ 113 w 121"/>
                    <a:gd name="T3" fmla="*/ 1 h 133"/>
                    <a:gd name="T4" fmla="*/ 104 w 121"/>
                    <a:gd name="T5" fmla="*/ 27 h 133"/>
                    <a:gd name="T6" fmla="*/ 103 w 121"/>
                    <a:gd name="T7" fmla="*/ 32 h 133"/>
                    <a:gd name="T8" fmla="*/ 88 w 121"/>
                    <a:gd name="T9" fmla="*/ 59 h 133"/>
                    <a:gd name="T10" fmla="*/ 73 w 121"/>
                    <a:gd name="T11" fmla="*/ 85 h 133"/>
                    <a:gd name="T12" fmla="*/ 67 w 121"/>
                    <a:gd name="T13" fmla="*/ 91 h 133"/>
                    <a:gd name="T14" fmla="*/ 43 w 121"/>
                    <a:gd name="T15" fmla="*/ 110 h 133"/>
                    <a:gd name="T16" fmla="*/ 14 w 121"/>
                    <a:gd name="T17" fmla="*/ 123 h 133"/>
                    <a:gd name="T18" fmla="*/ 11 w 121"/>
                    <a:gd name="T19" fmla="*/ 124 h 133"/>
                    <a:gd name="T20" fmla="*/ 0 w 121"/>
                    <a:gd name="T21" fmla="*/ 131 h 133"/>
                    <a:gd name="T22" fmla="*/ 12 w 121"/>
                    <a:gd name="T23" fmla="*/ 132 h 133"/>
                    <a:gd name="T24" fmla="*/ 47 w 121"/>
                    <a:gd name="T25" fmla="*/ 123 h 133"/>
                    <a:gd name="T26" fmla="*/ 68 w 121"/>
                    <a:gd name="T27" fmla="*/ 120 h 133"/>
                    <a:gd name="T28" fmla="*/ 73 w 121"/>
                    <a:gd name="T29" fmla="*/ 119 h 133"/>
                    <a:gd name="T30" fmla="*/ 86 w 121"/>
                    <a:gd name="T31" fmla="*/ 114 h 133"/>
                    <a:gd name="T32" fmla="*/ 87 w 121"/>
                    <a:gd name="T33" fmla="*/ 114 h 133"/>
                    <a:gd name="T34" fmla="*/ 91 w 121"/>
                    <a:gd name="T35" fmla="*/ 113 h 133"/>
                    <a:gd name="T36" fmla="*/ 112 w 121"/>
                    <a:gd name="T37" fmla="*/ 90 h 133"/>
                    <a:gd name="T38" fmla="*/ 120 w 121"/>
                    <a:gd name="T39" fmla="*/ 71 h 133"/>
                    <a:gd name="T40" fmla="*/ 118 w 121"/>
                    <a:gd name="T41" fmla="*/ 66 h 133"/>
                    <a:gd name="T42" fmla="*/ 115 w 121"/>
                    <a:gd name="T43" fmla="*/ 57 h 133"/>
                    <a:gd name="T44" fmla="*/ 116 w 121"/>
                    <a:gd name="T45" fmla="*/ 51 h 133"/>
                    <a:gd name="T46" fmla="*/ 116 w 121"/>
                    <a:gd name="T47" fmla="*/ 43 h 133"/>
                    <a:gd name="T48" fmla="*/ 118 w 121"/>
                    <a:gd name="T49" fmla="*/ 39 h 133"/>
                    <a:gd name="T50" fmla="*/ 119 w 121"/>
                    <a:gd name="T51" fmla="*/ 26 h 133"/>
                    <a:gd name="T52" fmla="*/ 118 w 121"/>
                    <a:gd name="T53" fmla="*/ 15 h 133"/>
                    <a:gd name="T54" fmla="*/ 116 w 121"/>
                    <a:gd name="T55" fmla="*/ 9 h 133"/>
                    <a:gd name="T56" fmla="*/ 114 w 121"/>
                    <a:gd name="T57" fmla="*/ 4 h 133"/>
                    <a:gd name="T58" fmla="*/ 112 w 121"/>
                    <a:gd name="T59" fmla="*/ 4 h 133"/>
                    <a:gd name="T60" fmla="*/ 116 w 121"/>
                    <a:gd name="T61" fmla="*/ 0 h 133"/>
                    <a:gd name="T62" fmla="*/ 114 w 121"/>
                    <a:gd name="T63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1" h="133">
                      <a:moveTo>
                        <a:pt x="114" y="0"/>
                      </a:moveTo>
                      <a:cubicBezTo>
                        <a:pt x="114" y="0"/>
                        <a:pt x="113" y="0"/>
                        <a:pt x="113" y="1"/>
                      </a:cubicBezTo>
                      <a:cubicBezTo>
                        <a:pt x="110" y="9"/>
                        <a:pt x="107" y="18"/>
                        <a:pt x="104" y="27"/>
                      </a:cubicBezTo>
                      <a:cubicBezTo>
                        <a:pt x="104" y="29"/>
                        <a:pt x="104" y="31"/>
                        <a:pt x="103" y="32"/>
                      </a:cubicBezTo>
                      <a:cubicBezTo>
                        <a:pt x="98" y="41"/>
                        <a:pt x="93" y="50"/>
                        <a:pt x="88" y="59"/>
                      </a:cubicBezTo>
                      <a:cubicBezTo>
                        <a:pt x="83" y="68"/>
                        <a:pt x="78" y="77"/>
                        <a:pt x="73" y="85"/>
                      </a:cubicBezTo>
                      <a:cubicBezTo>
                        <a:pt x="72" y="88"/>
                        <a:pt x="69" y="89"/>
                        <a:pt x="67" y="91"/>
                      </a:cubicBezTo>
                      <a:cubicBezTo>
                        <a:pt x="61" y="99"/>
                        <a:pt x="53" y="105"/>
                        <a:pt x="43" y="110"/>
                      </a:cubicBezTo>
                      <a:cubicBezTo>
                        <a:pt x="33" y="114"/>
                        <a:pt x="24" y="118"/>
                        <a:pt x="14" y="123"/>
                      </a:cubicBezTo>
                      <a:cubicBezTo>
                        <a:pt x="13" y="123"/>
                        <a:pt x="12" y="124"/>
                        <a:pt x="11" y="124"/>
                      </a:cubicBezTo>
                      <a:cubicBezTo>
                        <a:pt x="7" y="126"/>
                        <a:pt x="3" y="127"/>
                        <a:pt x="0" y="131"/>
                      </a:cubicBezTo>
                      <a:cubicBezTo>
                        <a:pt x="4" y="132"/>
                        <a:pt x="8" y="133"/>
                        <a:pt x="12" y="132"/>
                      </a:cubicBezTo>
                      <a:cubicBezTo>
                        <a:pt x="24" y="129"/>
                        <a:pt x="35" y="126"/>
                        <a:pt x="47" y="123"/>
                      </a:cubicBezTo>
                      <a:cubicBezTo>
                        <a:pt x="54" y="122"/>
                        <a:pt x="61" y="121"/>
                        <a:pt x="68" y="120"/>
                      </a:cubicBezTo>
                      <a:cubicBezTo>
                        <a:pt x="70" y="120"/>
                        <a:pt x="71" y="120"/>
                        <a:pt x="73" y="119"/>
                      </a:cubicBezTo>
                      <a:cubicBezTo>
                        <a:pt x="77" y="119"/>
                        <a:pt x="82" y="118"/>
                        <a:pt x="86" y="114"/>
                      </a:cubicBezTo>
                      <a:cubicBezTo>
                        <a:pt x="87" y="114"/>
                        <a:pt x="87" y="114"/>
                        <a:pt x="87" y="114"/>
                      </a:cubicBezTo>
                      <a:cubicBezTo>
                        <a:pt x="88" y="114"/>
                        <a:pt x="90" y="113"/>
                        <a:pt x="91" y="113"/>
                      </a:cubicBezTo>
                      <a:cubicBezTo>
                        <a:pt x="100" y="107"/>
                        <a:pt x="105" y="98"/>
                        <a:pt x="112" y="90"/>
                      </a:cubicBezTo>
                      <a:cubicBezTo>
                        <a:pt x="116" y="85"/>
                        <a:pt x="119" y="78"/>
                        <a:pt x="120" y="71"/>
                      </a:cubicBezTo>
                      <a:cubicBezTo>
                        <a:pt x="120" y="70"/>
                        <a:pt x="119" y="68"/>
                        <a:pt x="118" y="66"/>
                      </a:cubicBezTo>
                      <a:cubicBezTo>
                        <a:pt x="117" y="63"/>
                        <a:pt x="114" y="61"/>
                        <a:pt x="115" y="57"/>
                      </a:cubicBezTo>
                      <a:cubicBezTo>
                        <a:pt x="116" y="55"/>
                        <a:pt x="116" y="53"/>
                        <a:pt x="116" y="51"/>
                      </a:cubicBezTo>
                      <a:cubicBezTo>
                        <a:pt x="116" y="48"/>
                        <a:pt x="116" y="46"/>
                        <a:pt x="116" y="43"/>
                      </a:cubicBezTo>
                      <a:cubicBezTo>
                        <a:pt x="116" y="42"/>
                        <a:pt x="118" y="41"/>
                        <a:pt x="118" y="39"/>
                      </a:cubicBezTo>
                      <a:cubicBezTo>
                        <a:pt x="119" y="35"/>
                        <a:pt x="119" y="30"/>
                        <a:pt x="119" y="26"/>
                      </a:cubicBezTo>
                      <a:cubicBezTo>
                        <a:pt x="119" y="23"/>
                        <a:pt x="121" y="19"/>
                        <a:pt x="118" y="15"/>
                      </a:cubicBezTo>
                      <a:cubicBezTo>
                        <a:pt x="117" y="14"/>
                        <a:pt x="117" y="11"/>
                        <a:pt x="116" y="9"/>
                      </a:cubicBezTo>
                      <a:cubicBezTo>
                        <a:pt x="115" y="7"/>
                        <a:pt x="115" y="6"/>
                        <a:pt x="114" y="4"/>
                      </a:cubicBezTo>
                      <a:cubicBezTo>
                        <a:pt x="114" y="4"/>
                        <a:pt x="113" y="4"/>
                        <a:pt x="112" y="4"/>
                      </a:cubicBezTo>
                      <a:cubicBezTo>
                        <a:pt x="113" y="2"/>
                        <a:pt x="114" y="1"/>
                        <a:pt x="116" y="0"/>
                      </a:cubicBezTo>
                      <a:cubicBezTo>
                        <a:pt x="115" y="0"/>
                        <a:pt x="115" y="0"/>
                        <a:pt x="114" y="0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05" y="1188"/>
                  <a:ext cx="67" cy="114"/>
                </a:xfrm>
                <a:custGeom>
                  <a:avLst/>
                  <a:gdLst>
                    <a:gd name="T0" fmla="*/ 35 w 90"/>
                    <a:gd name="T1" fmla="*/ 96 h 152"/>
                    <a:gd name="T2" fmla="*/ 34 w 90"/>
                    <a:gd name="T3" fmla="*/ 81 h 152"/>
                    <a:gd name="T4" fmla="*/ 34 w 90"/>
                    <a:gd name="T5" fmla="*/ 79 h 152"/>
                    <a:gd name="T6" fmla="*/ 32 w 90"/>
                    <a:gd name="T7" fmla="*/ 62 h 152"/>
                    <a:gd name="T8" fmla="*/ 34 w 90"/>
                    <a:gd name="T9" fmla="*/ 47 h 152"/>
                    <a:gd name="T10" fmla="*/ 34 w 90"/>
                    <a:gd name="T11" fmla="*/ 42 h 152"/>
                    <a:gd name="T12" fmla="*/ 39 w 90"/>
                    <a:gd name="T13" fmla="*/ 28 h 152"/>
                    <a:gd name="T14" fmla="*/ 39 w 90"/>
                    <a:gd name="T15" fmla="*/ 25 h 152"/>
                    <a:gd name="T16" fmla="*/ 39 w 90"/>
                    <a:gd name="T17" fmla="*/ 23 h 152"/>
                    <a:gd name="T18" fmla="*/ 41 w 90"/>
                    <a:gd name="T19" fmla="*/ 16 h 152"/>
                    <a:gd name="T20" fmla="*/ 39 w 90"/>
                    <a:gd name="T21" fmla="*/ 2 h 152"/>
                    <a:gd name="T22" fmla="*/ 35 w 90"/>
                    <a:gd name="T23" fmla="*/ 2 h 152"/>
                    <a:gd name="T24" fmla="*/ 31 w 90"/>
                    <a:gd name="T25" fmla="*/ 9 h 152"/>
                    <a:gd name="T26" fmla="*/ 14 w 90"/>
                    <a:gd name="T27" fmla="*/ 42 h 152"/>
                    <a:gd name="T28" fmla="*/ 3 w 90"/>
                    <a:gd name="T29" fmla="*/ 67 h 152"/>
                    <a:gd name="T30" fmla="*/ 8 w 90"/>
                    <a:gd name="T31" fmla="*/ 106 h 152"/>
                    <a:gd name="T32" fmla="*/ 11 w 90"/>
                    <a:gd name="T33" fmla="*/ 110 h 152"/>
                    <a:gd name="T34" fmla="*/ 17 w 90"/>
                    <a:gd name="T35" fmla="*/ 118 h 152"/>
                    <a:gd name="T36" fmla="*/ 24 w 90"/>
                    <a:gd name="T37" fmla="*/ 123 h 152"/>
                    <a:gd name="T38" fmla="*/ 44 w 90"/>
                    <a:gd name="T39" fmla="*/ 134 h 152"/>
                    <a:gd name="T40" fmla="*/ 62 w 90"/>
                    <a:gd name="T41" fmla="*/ 143 h 152"/>
                    <a:gd name="T42" fmla="*/ 87 w 90"/>
                    <a:gd name="T43" fmla="*/ 152 h 152"/>
                    <a:gd name="T44" fmla="*/ 90 w 90"/>
                    <a:gd name="T45" fmla="*/ 151 h 152"/>
                    <a:gd name="T46" fmla="*/ 89 w 90"/>
                    <a:gd name="T47" fmla="*/ 147 h 152"/>
                    <a:gd name="T48" fmla="*/ 84 w 90"/>
                    <a:gd name="T49" fmla="*/ 144 h 152"/>
                    <a:gd name="T50" fmla="*/ 72 w 90"/>
                    <a:gd name="T51" fmla="*/ 134 h 152"/>
                    <a:gd name="T52" fmla="*/ 71 w 90"/>
                    <a:gd name="T53" fmla="*/ 134 h 152"/>
                    <a:gd name="T54" fmla="*/ 59 w 90"/>
                    <a:gd name="T55" fmla="*/ 125 h 152"/>
                    <a:gd name="T56" fmla="*/ 47 w 90"/>
                    <a:gd name="T57" fmla="*/ 119 h 152"/>
                    <a:gd name="T58" fmla="*/ 37 w 90"/>
                    <a:gd name="T59" fmla="*/ 107 h 152"/>
                    <a:gd name="T60" fmla="*/ 35 w 90"/>
                    <a:gd name="T61" fmla="*/ 9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52">
                      <a:moveTo>
                        <a:pt x="35" y="96"/>
                      </a:moveTo>
                      <a:cubicBezTo>
                        <a:pt x="34" y="91"/>
                        <a:pt x="31" y="86"/>
                        <a:pt x="34" y="81"/>
                      </a:cubicBezTo>
                      <a:cubicBezTo>
                        <a:pt x="34" y="80"/>
                        <a:pt x="34" y="79"/>
                        <a:pt x="34" y="79"/>
                      </a:cubicBezTo>
                      <a:cubicBezTo>
                        <a:pt x="31" y="74"/>
                        <a:pt x="31" y="68"/>
                        <a:pt x="32" y="62"/>
                      </a:cubicBezTo>
                      <a:cubicBezTo>
                        <a:pt x="33" y="57"/>
                        <a:pt x="33" y="52"/>
                        <a:pt x="34" y="47"/>
                      </a:cubicBezTo>
                      <a:cubicBezTo>
                        <a:pt x="34" y="45"/>
                        <a:pt x="34" y="43"/>
                        <a:pt x="34" y="42"/>
                      </a:cubicBezTo>
                      <a:cubicBezTo>
                        <a:pt x="36" y="37"/>
                        <a:pt x="38" y="33"/>
                        <a:pt x="39" y="28"/>
                      </a:cubicBezTo>
                      <a:cubicBezTo>
                        <a:pt x="40" y="27"/>
                        <a:pt x="39" y="26"/>
                        <a:pt x="39" y="25"/>
                      </a:cubicBezTo>
                      <a:cubicBezTo>
                        <a:pt x="39" y="24"/>
                        <a:pt x="39" y="23"/>
                        <a:pt x="39" y="23"/>
                      </a:cubicBezTo>
                      <a:cubicBezTo>
                        <a:pt x="39" y="20"/>
                        <a:pt x="40" y="18"/>
                        <a:pt x="41" y="16"/>
                      </a:cubicBezTo>
                      <a:cubicBezTo>
                        <a:pt x="41" y="11"/>
                        <a:pt x="43" y="7"/>
                        <a:pt x="39" y="2"/>
                      </a:cubicBezTo>
                      <a:cubicBezTo>
                        <a:pt x="37" y="0"/>
                        <a:pt x="36" y="0"/>
                        <a:pt x="35" y="2"/>
                      </a:cubicBezTo>
                      <a:cubicBezTo>
                        <a:pt x="33" y="4"/>
                        <a:pt x="32" y="7"/>
                        <a:pt x="31" y="9"/>
                      </a:cubicBezTo>
                      <a:cubicBezTo>
                        <a:pt x="24" y="19"/>
                        <a:pt x="18" y="30"/>
                        <a:pt x="14" y="42"/>
                      </a:cubicBezTo>
                      <a:cubicBezTo>
                        <a:pt x="10" y="50"/>
                        <a:pt x="6" y="59"/>
                        <a:pt x="3" y="67"/>
                      </a:cubicBezTo>
                      <a:cubicBezTo>
                        <a:pt x="0" y="81"/>
                        <a:pt x="2" y="93"/>
                        <a:pt x="8" y="106"/>
                      </a:cubicBezTo>
                      <a:cubicBezTo>
                        <a:pt x="9" y="107"/>
                        <a:pt x="10" y="109"/>
                        <a:pt x="11" y="110"/>
                      </a:cubicBezTo>
                      <a:cubicBezTo>
                        <a:pt x="13" y="113"/>
                        <a:pt x="15" y="116"/>
                        <a:pt x="17" y="118"/>
                      </a:cubicBezTo>
                      <a:cubicBezTo>
                        <a:pt x="19" y="120"/>
                        <a:pt x="22" y="121"/>
                        <a:pt x="24" y="123"/>
                      </a:cubicBezTo>
                      <a:cubicBezTo>
                        <a:pt x="31" y="126"/>
                        <a:pt x="37" y="131"/>
                        <a:pt x="44" y="134"/>
                      </a:cubicBezTo>
                      <a:cubicBezTo>
                        <a:pt x="49" y="137"/>
                        <a:pt x="56" y="140"/>
                        <a:pt x="62" y="143"/>
                      </a:cubicBezTo>
                      <a:cubicBezTo>
                        <a:pt x="70" y="148"/>
                        <a:pt x="77" y="152"/>
                        <a:pt x="87" y="152"/>
                      </a:cubicBezTo>
                      <a:cubicBezTo>
                        <a:pt x="88" y="152"/>
                        <a:pt x="90" y="151"/>
                        <a:pt x="90" y="151"/>
                      </a:cubicBezTo>
                      <a:cubicBezTo>
                        <a:pt x="90" y="150"/>
                        <a:pt x="90" y="148"/>
                        <a:pt x="89" y="147"/>
                      </a:cubicBezTo>
                      <a:cubicBezTo>
                        <a:pt x="87" y="146"/>
                        <a:pt x="86" y="145"/>
                        <a:pt x="84" y="144"/>
                      </a:cubicBezTo>
                      <a:cubicBezTo>
                        <a:pt x="80" y="141"/>
                        <a:pt x="72" y="142"/>
                        <a:pt x="72" y="134"/>
                      </a:cubicBezTo>
                      <a:cubicBezTo>
                        <a:pt x="71" y="134"/>
                        <a:pt x="71" y="134"/>
                        <a:pt x="71" y="134"/>
                      </a:cubicBezTo>
                      <a:cubicBezTo>
                        <a:pt x="67" y="131"/>
                        <a:pt x="63" y="128"/>
                        <a:pt x="59" y="125"/>
                      </a:cubicBezTo>
                      <a:cubicBezTo>
                        <a:pt x="55" y="123"/>
                        <a:pt x="51" y="121"/>
                        <a:pt x="47" y="119"/>
                      </a:cubicBezTo>
                      <a:cubicBezTo>
                        <a:pt x="43" y="116"/>
                        <a:pt x="39" y="113"/>
                        <a:pt x="37" y="107"/>
                      </a:cubicBezTo>
                      <a:cubicBezTo>
                        <a:pt x="37" y="103"/>
                        <a:pt x="35" y="100"/>
                        <a:pt x="35" y="96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3" y="1121"/>
                  <a:ext cx="70" cy="100"/>
                </a:xfrm>
                <a:custGeom>
                  <a:avLst/>
                  <a:gdLst>
                    <a:gd name="T0" fmla="*/ 73 w 92"/>
                    <a:gd name="T1" fmla="*/ 31 h 134"/>
                    <a:gd name="T2" fmla="*/ 54 w 92"/>
                    <a:gd name="T3" fmla="*/ 25 h 134"/>
                    <a:gd name="T4" fmla="*/ 50 w 92"/>
                    <a:gd name="T5" fmla="*/ 24 h 134"/>
                    <a:gd name="T6" fmla="*/ 42 w 92"/>
                    <a:gd name="T7" fmla="*/ 22 h 134"/>
                    <a:gd name="T8" fmla="*/ 32 w 92"/>
                    <a:gd name="T9" fmla="*/ 15 h 134"/>
                    <a:gd name="T10" fmla="*/ 28 w 92"/>
                    <a:gd name="T11" fmla="*/ 14 h 134"/>
                    <a:gd name="T12" fmla="*/ 26 w 92"/>
                    <a:gd name="T13" fmla="*/ 12 h 134"/>
                    <a:gd name="T14" fmla="*/ 20 w 92"/>
                    <a:gd name="T15" fmla="*/ 9 h 134"/>
                    <a:gd name="T16" fmla="*/ 11 w 92"/>
                    <a:gd name="T17" fmla="*/ 3 h 134"/>
                    <a:gd name="T18" fmla="*/ 7 w 92"/>
                    <a:gd name="T19" fmla="*/ 3 h 134"/>
                    <a:gd name="T20" fmla="*/ 5 w 92"/>
                    <a:gd name="T21" fmla="*/ 1 h 134"/>
                    <a:gd name="T22" fmla="*/ 0 w 92"/>
                    <a:gd name="T23" fmla="*/ 0 h 134"/>
                    <a:gd name="T24" fmla="*/ 0 w 92"/>
                    <a:gd name="T25" fmla="*/ 4 h 134"/>
                    <a:gd name="T26" fmla="*/ 12 w 92"/>
                    <a:gd name="T27" fmla="*/ 21 h 134"/>
                    <a:gd name="T28" fmla="*/ 25 w 92"/>
                    <a:gd name="T29" fmla="*/ 33 h 134"/>
                    <a:gd name="T30" fmla="*/ 40 w 92"/>
                    <a:gd name="T31" fmla="*/ 48 h 134"/>
                    <a:gd name="T32" fmla="*/ 57 w 92"/>
                    <a:gd name="T33" fmla="*/ 64 h 134"/>
                    <a:gd name="T34" fmla="*/ 64 w 92"/>
                    <a:gd name="T35" fmla="*/ 71 h 134"/>
                    <a:gd name="T36" fmla="*/ 76 w 92"/>
                    <a:gd name="T37" fmla="*/ 102 h 134"/>
                    <a:gd name="T38" fmla="*/ 81 w 92"/>
                    <a:gd name="T39" fmla="*/ 123 h 134"/>
                    <a:gd name="T40" fmla="*/ 83 w 92"/>
                    <a:gd name="T41" fmla="*/ 134 h 134"/>
                    <a:gd name="T42" fmla="*/ 85 w 92"/>
                    <a:gd name="T43" fmla="*/ 134 h 134"/>
                    <a:gd name="T44" fmla="*/ 86 w 92"/>
                    <a:gd name="T45" fmla="*/ 126 h 134"/>
                    <a:gd name="T46" fmla="*/ 86 w 92"/>
                    <a:gd name="T47" fmla="*/ 127 h 134"/>
                    <a:gd name="T48" fmla="*/ 88 w 92"/>
                    <a:gd name="T49" fmla="*/ 120 h 134"/>
                    <a:gd name="T50" fmla="*/ 89 w 92"/>
                    <a:gd name="T51" fmla="*/ 108 h 134"/>
                    <a:gd name="T52" fmla="*/ 89 w 92"/>
                    <a:gd name="T53" fmla="*/ 98 h 134"/>
                    <a:gd name="T54" fmla="*/ 90 w 92"/>
                    <a:gd name="T55" fmla="*/ 90 h 134"/>
                    <a:gd name="T56" fmla="*/ 90 w 92"/>
                    <a:gd name="T57" fmla="*/ 74 h 134"/>
                    <a:gd name="T58" fmla="*/ 92 w 92"/>
                    <a:gd name="T59" fmla="*/ 61 h 134"/>
                    <a:gd name="T60" fmla="*/ 90 w 92"/>
                    <a:gd name="T61" fmla="*/ 51 h 134"/>
                    <a:gd name="T62" fmla="*/ 85 w 92"/>
                    <a:gd name="T63" fmla="*/ 40 h 134"/>
                    <a:gd name="T64" fmla="*/ 73 w 92"/>
                    <a:gd name="T65" fmla="*/ 31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2" h="134">
                      <a:moveTo>
                        <a:pt x="73" y="31"/>
                      </a:moveTo>
                      <a:cubicBezTo>
                        <a:pt x="67" y="26"/>
                        <a:pt x="61" y="25"/>
                        <a:pt x="54" y="25"/>
                      </a:cubicBezTo>
                      <a:cubicBezTo>
                        <a:pt x="52" y="25"/>
                        <a:pt x="51" y="24"/>
                        <a:pt x="50" y="24"/>
                      </a:cubicBezTo>
                      <a:cubicBezTo>
                        <a:pt x="47" y="25"/>
                        <a:pt x="44" y="24"/>
                        <a:pt x="42" y="22"/>
                      </a:cubicBezTo>
                      <a:cubicBezTo>
                        <a:pt x="38" y="20"/>
                        <a:pt x="35" y="17"/>
                        <a:pt x="32" y="15"/>
                      </a:cubicBezTo>
                      <a:cubicBezTo>
                        <a:pt x="31" y="14"/>
                        <a:pt x="30" y="14"/>
                        <a:pt x="28" y="14"/>
                      </a:cubicBezTo>
                      <a:cubicBezTo>
                        <a:pt x="27" y="13"/>
                        <a:pt x="26" y="13"/>
                        <a:pt x="26" y="12"/>
                      </a:cubicBezTo>
                      <a:cubicBezTo>
                        <a:pt x="24" y="11"/>
                        <a:pt x="22" y="10"/>
                        <a:pt x="20" y="9"/>
                      </a:cubicBezTo>
                      <a:cubicBezTo>
                        <a:pt x="17" y="7"/>
                        <a:pt x="13" y="4"/>
                        <a:pt x="11" y="3"/>
                      </a:cubicBezTo>
                      <a:cubicBezTo>
                        <a:pt x="9" y="3"/>
                        <a:pt x="8" y="3"/>
                        <a:pt x="7" y="3"/>
                      </a:cubicBezTo>
                      <a:cubicBezTo>
                        <a:pt x="6" y="2"/>
                        <a:pt x="6" y="1"/>
                        <a:pt x="5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3" y="11"/>
                        <a:pt x="7" y="16"/>
                        <a:pt x="12" y="21"/>
                      </a:cubicBezTo>
                      <a:cubicBezTo>
                        <a:pt x="16" y="25"/>
                        <a:pt x="21" y="29"/>
                        <a:pt x="25" y="33"/>
                      </a:cubicBezTo>
                      <a:cubicBezTo>
                        <a:pt x="30" y="38"/>
                        <a:pt x="35" y="43"/>
                        <a:pt x="40" y="48"/>
                      </a:cubicBezTo>
                      <a:cubicBezTo>
                        <a:pt x="45" y="54"/>
                        <a:pt x="51" y="59"/>
                        <a:pt x="57" y="64"/>
                      </a:cubicBezTo>
                      <a:cubicBezTo>
                        <a:pt x="59" y="67"/>
                        <a:pt x="63" y="68"/>
                        <a:pt x="64" y="71"/>
                      </a:cubicBezTo>
                      <a:cubicBezTo>
                        <a:pt x="68" y="81"/>
                        <a:pt x="72" y="91"/>
                        <a:pt x="76" y="102"/>
                      </a:cubicBezTo>
                      <a:cubicBezTo>
                        <a:pt x="78" y="108"/>
                        <a:pt x="80" y="116"/>
                        <a:pt x="81" y="123"/>
                      </a:cubicBezTo>
                      <a:cubicBezTo>
                        <a:pt x="82" y="126"/>
                        <a:pt x="83" y="130"/>
                        <a:pt x="83" y="134"/>
                      </a:cubicBezTo>
                      <a:cubicBezTo>
                        <a:pt x="84" y="134"/>
                        <a:pt x="84" y="134"/>
                        <a:pt x="85" y="134"/>
                      </a:cubicBezTo>
                      <a:cubicBezTo>
                        <a:pt x="85" y="131"/>
                        <a:pt x="86" y="129"/>
                        <a:pt x="86" y="126"/>
                      </a:cubicBezTo>
                      <a:cubicBezTo>
                        <a:pt x="86" y="127"/>
                        <a:pt x="86" y="127"/>
                        <a:pt x="86" y="127"/>
                      </a:cubicBezTo>
                      <a:cubicBezTo>
                        <a:pt x="87" y="124"/>
                        <a:pt x="87" y="122"/>
                        <a:pt x="88" y="120"/>
                      </a:cubicBezTo>
                      <a:cubicBezTo>
                        <a:pt x="88" y="116"/>
                        <a:pt x="89" y="112"/>
                        <a:pt x="89" y="108"/>
                      </a:cubicBezTo>
                      <a:cubicBezTo>
                        <a:pt x="90" y="105"/>
                        <a:pt x="89" y="101"/>
                        <a:pt x="89" y="98"/>
                      </a:cubicBezTo>
                      <a:cubicBezTo>
                        <a:pt x="89" y="95"/>
                        <a:pt x="91" y="93"/>
                        <a:pt x="90" y="90"/>
                      </a:cubicBezTo>
                      <a:cubicBezTo>
                        <a:pt x="89" y="85"/>
                        <a:pt x="89" y="79"/>
                        <a:pt x="90" y="74"/>
                      </a:cubicBezTo>
                      <a:cubicBezTo>
                        <a:pt x="91" y="70"/>
                        <a:pt x="92" y="65"/>
                        <a:pt x="92" y="61"/>
                      </a:cubicBezTo>
                      <a:cubicBezTo>
                        <a:pt x="92" y="57"/>
                        <a:pt x="91" y="54"/>
                        <a:pt x="90" y="51"/>
                      </a:cubicBezTo>
                      <a:cubicBezTo>
                        <a:pt x="89" y="47"/>
                        <a:pt x="88" y="43"/>
                        <a:pt x="85" y="40"/>
                      </a:cubicBezTo>
                      <a:cubicBezTo>
                        <a:pt x="81" y="37"/>
                        <a:pt x="77" y="34"/>
                        <a:pt x="73" y="31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51" y="1144"/>
                  <a:ext cx="48" cy="102"/>
                </a:xfrm>
                <a:custGeom>
                  <a:avLst/>
                  <a:gdLst>
                    <a:gd name="T0" fmla="*/ 0 w 64"/>
                    <a:gd name="T1" fmla="*/ 2 h 136"/>
                    <a:gd name="T2" fmla="*/ 5 w 64"/>
                    <a:gd name="T3" fmla="*/ 13 h 136"/>
                    <a:gd name="T4" fmla="*/ 21 w 64"/>
                    <a:gd name="T5" fmla="*/ 38 h 136"/>
                    <a:gd name="T6" fmla="*/ 26 w 64"/>
                    <a:gd name="T7" fmla="*/ 68 h 136"/>
                    <a:gd name="T8" fmla="*/ 19 w 64"/>
                    <a:gd name="T9" fmla="*/ 90 h 136"/>
                    <a:gd name="T10" fmla="*/ 14 w 64"/>
                    <a:gd name="T11" fmla="*/ 100 h 136"/>
                    <a:gd name="T12" fmla="*/ 6 w 64"/>
                    <a:gd name="T13" fmla="*/ 129 h 136"/>
                    <a:gd name="T14" fmla="*/ 2 w 64"/>
                    <a:gd name="T15" fmla="*/ 136 h 136"/>
                    <a:gd name="T16" fmla="*/ 8 w 64"/>
                    <a:gd name="T17" fmla="*/ 134 h 136"/>
                    <a:gd name="T18" fmla="*/ 23 w 64"/>
                    <a:gd name="T19" fmla="*/ 123 h 136"/>
                    <a:gd name="T20" fmla="*/ 28 w 64"/>
                    <a:gd name="T21" fmla="*/ 117 h 136"/>
                    <a:gd name="T22" fmla="*/ 29 w 64"/>
                    <a:gd name="T23" fmla="*/ 115 h 136"/>
                    <a:gd name="T24" fmla="*/ 34 w 64"/>
                    <a:gd name="T25" fmla="*/ 110 h 136"/>
                    <a:gd name="T26" fmla="*/ 47 w 64"/>
                    <a:gd name="T27" fmla="*/ 108 h 136"/>
                    <a:gd name="T28" fmla="*/ 46 w 64"/>
                    <a:gd name="T29" fmla="*/ 110 h 136"/>
                    <a:gd name="T30" fmla="*/ 55 w 64"/>
                    <a:gd name="T31" fmla="*/ 100 h 136"/>
                    <a:gd name="T32" fmla="*/ 62 w 64"/>
                    <a:gd name="T33" fmla="*/ 78 h 136"/>
                    <a:gd name="T34" fmla="*/ 60 w 64"/>
                    <a:gd name="T35" fmla="*/ 62 h 136"/>
                    <a:gd name="T36" fmla="*/ 53 w 64"/>
                    <a:gd name="T37" fmla="*/ 51 h 136"/>
                    <a:gd name="T38" fmla="*/ 45 w 64"/>
                    <a:gd name="T39" fmla="*/ 41 h 136"/>
                    <a:gd name="T40" fmla="*/ 25 w 64"/>
                    <a:gd name="T41" fmla="*/ 21 h 136"/>
                    <a:gd name="T42" fmla="*/ 17 w 64"/>
                    <a:gd name="T43" fmla="*/ 14 h 136"/>
                    <a:gd name="T44" fmla="*/ 7 w 64"/>
                    <a:gd name="T45" fmla="*/ 4 h 136"/>
                    <a:gd name="T46" fmla="*/ 0 w 64"/>
                    <a:gd name="T47" fmla="*/ 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4" h="136">
                      <a:moveTo>
                        <a:pt x="0" y="2"/>
                      </a:moveTo>
                      <a:cubicBezTo>
                        <a:pt x="2" y="6"/>
                        <a:pt x="3" y="10"/>
                        <a:pt x="5" y="13"/>
                      </a:cubicBezTo>
                      <a:cubicBezTo>
                        <a:pt x="10" y="21"/>
                        <a:pt x="15" y="30"/>
                        <a:pt x="21" y="38"/>
                      </a:cubicBezTo>
                      <a:cubicBezTo>
                        <a:pt x="27" y="47"/>
                        <a:pt x="29" y="57"/>
                        <a:pt x="26" y="68"/>
                      </a:cubicBezTo>
                      <a:cubicBezTo>
                        <a:pt x="23" y="75"/>
                        <a:pt x="21" y="83"/>
                        <a:pt x="19" y="90"/>
                      </a:cubicBezTo>
                      <a:cubicBezTo>
                        <a:pt x="17" y="93"/>
                        <a:pt x="15" y="96"/>
                        <a:pt x="14" y="100"/>
                      </a:cubicBezTo>
                      <a:cubicBezTo>
                        <a:pt x="12" y="110"/>
                        <a:pt x="11" y="120"/>
                        <a:pt x="6" y="129"/>
                      </a:cubicBezTo>
                      <a:cubicBezTo>
                        <a:pt x="4" y="131"/>
                        <a:pt x="3" y="133"/>
                        <a:pt x="2" y="136"/>
                      </a:cubicBezTo>
                      <a:cubicBezTo>
                        <a:pt x="4" y="135"/>
                        <a:pt x="6" y="135"/>
                        <a:pt x="8" y="134"/>
                      </a:cubicBezTo>
                      <a:cubicBezTo>
                        <a:pt x="14" y="132"/>
                        <a:pt x="20" y="130"/>
                        <a:pt x="23" y="123"/>
                      </a:cubicBezTo>
                      <a:cubicBezTo>
                        <a:pt x="24" y="121"/>
                        <a:pt x="24" y="117"/>
                        <a:pt x="28" y="117"/>
                      </a:cubicBezTo>
                      <a:cubicBezTo>
                        <a:pt x="29" y="116"/>
                        <a:pt x="29" y="116"/>
                        <a:pt x="29" y="115"/>
                      </a:cubicBezTo>
                      <a:cubicBezTo>
                        <a:pt x="31" y="113"/>
                        <a:pt x="32" y="110"/>
                        <a:pt x="34" y="110"/>
                      </a:cubicBezTo>
                      <a:cubicBezTo>
                        <a:pt x="38" y="108"/>
                        <a:pt x="43" y="108"/>
                        <a:pt x="47" y="108"/>
                      </a:cubicBezTo>
                      <a:cubicBezTo>
                        <a:pt x="47" y="108"/>
                        <a:pt x="46" y="109"/>
                        <a:pt x="46" y="110"/>
                      </a:cubicBezTo>
                      <a:cubicBezTo>
                        <a:pt x="50" y="107"/>
                        <a:pt x="53" y="104"/>
                        <a:pt x="55" y="100"/>
                      </a:cubicBezTo>
                      <a:cubicBezTo>
                        <a:pt x="58" y="93"/>
                        <a:pt x="60" y="85"/>
                        <a:pt x="62" y="78"/>
                      </a:cubicBezTo>
                      <a:cubicBezTo>
                        <a:pt x="64" y="72"/>
                        <a:pt x="64" y="67"/>
                        <a:pt x="60" y="62"/>
                      </a:cubicBezTo>
                      <a:cubicBezTo>
                        <a:pt x="58" y="58"/>
                        <a:pt x="56" y="54"/>
                        <a:pt x="53" y="51"/>
                      </a:cubicBezTo>
                      <a:cubicBezTo>
                        <a:pt x="51" y="47"/>
                        <a:pt x="48" y="44"/>
                        <a:pt x="45" y="41"/>
                      </a:cubicBezTo>
                      <a:cubicBezTo>
                        <a:pt x="38" y="35"/>
                        <a:pt x="31" y="29"/>
                        <a:pt x="25" y="21"/>
                      </a:cubicBezTo>
                      <a:cubicBezTo>
                        <a:pt x="23" y="18"/>
                        <a:pt x="20" y="16"/>
                        <a:pt x="17" y="14"/>
                      </a:cubicBezTo>
                      <a:cubicBezTo>
                        <a:pt x="14" y="10"/>
                        <a:pt x="11" y="7"/>
                        <a:pt x="7" y="4"/>
                      </a:cubicBezTo>
                      <a:cubicBezTo>
                        <a:pt x="5" y="3"/>
                        <a:pt x="4" y="0"/>
                        <a:pt x="0" y="2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46" y="1234"/>
                  <a:ext cx="120" cy="54"/>
                </a:xfrm>
                <a:custGeom>
                  <a:avLst/>
                  <a:gdLst>
                    <a:gd name="T0" fmla="*/ 40 w 159"/>
                    <a:gd name="T1" fmla="*/ 51 h 72"/>
                    <a:gd name="T2" fmla="*/ 52 w 159"/>
                    <a:gd name="T3" fmla="*/ 60 h 72"/>
                    <a:gd name="T4" fmla="*/ 77 w 159"/>
                    <a:gd name="T5" fmla="*/ 72 h 72"/>
                    <a:gd name="T6" fmla="*/ 93 w 159"/>
                    <a:gd name="T7" fmla="*/ 72 h 72"/>
                    <a:gd name="T8" fmla="*/ 102 w 159"/>
                    <a:gd name="T9" fmla="*/ 72 h 72"/>
                    <a:gd name="T10" fmla="*/ 112 w 159"/>
                    <a:gd name="T11" fmla="*/ 67 h 72"/>
                    <a:gd name="T12" fmla="*/ 111 w 159"/>
                    <a:gd name="T13" fmla="*/ 66 h 72"/>
                    <a:gd name="T14" fmla="*/ 119 w 159"/>
                    <a:gd name="T15" fmla="*/ 63 h 72"/>
                    <a:gd name="T16" fmla="*/ 116 w 159"/>
                    <a:gd name="T17" fmla="*/ 62 h 72"/>
                    <a:gd name="T18" fmla="*/ 118 w 159"/>
                    <a:gd name="T19" fmla="*/ 59 h 72"/>
                    <a:gd name="T20" fmla="*/ 119 w 159"/>
                    <a:gd name="T21" fmla="*/ 56 h 72"/>
                    <a:gd name="T22" fmla="*/ 131 w 159"/>
                    <a:gd name="T23" fmla="*/ 50 h 72"/>
                    <a:gd name="T24" fmla="*/ 156 w 159"/>
                    <a:gd name="T25" fmla="*/ 36 h 72"/>
                    <a:gd name="T26" fmla="*/ 159 w 159"/>
                    <a:gd name="T27" fmla="*/ 29 h 72"/>
                    <a:gd name="T28" fmla="*/ 157 w 159"/>
                    <a:gd name="T29" fmla="*/ 25 h 72"/>
                    <a:gd name="T30" fmla="*/ 156 w 159"/>
                    <a:gd name="T31" fmla="*/ 26 h 72"/>
                    <a:gd name="T32" fmla="*/ 131 w 159"/>
                    <a:gd name="T33" fmla="*/ 37 h 72"/>
                    <a:gd name="T34" fmla="*/ 109 w 159"/>
                    <a:gd name="T35" fmla="*/ 40 h 72"/>
                    <a:gd name="T36" fmla="*/ 99 w 159"/>
                    <a:gd name="T37" fmla="*/ 41 h 72"/>
                    <a:gd name="T38" fmla="*/ 68 w 159"/>
                    <a:gd name="T39" fmla="*/ 44 h 72"/>
                    <a:gd name="T40" fmla="*/ 59 w 159"/>
                    <a:gd name="T41" fmla="*/ 44 h 72"/>
                    <a:gd name="T42" fmla="*/ 49 w 159"/>
                    <a:gd name="T43" fmla="*/ 42 h 72"/>
                    <a:gd name="T44" fmla="*/ 25 w 159"/>
                    <a:gd name="T45" fmla="*/ 25 h 72"/>
                    <a:gd name="T46" fmla="*/ 7 w 159"/>
                    <a:gd name="T47" fmla="*/ 4 h 72"/>
                    <a:gd name="T48" fmla="*/ 6 w 159"/>
                    <a:gd name="T49" fmla="*/ 3 h 72"/>
                    <a:gd name="T50" fmla="*/ 1 w 159"/>
                    <a:gd name="T51" fmla="*/ 0 h 72"/>
                    <a:gd name="T52" fmla="*/ 0 w 159"/>
                    <a:gd name="T53" fmla="*/ 3 h 72"/>
                    <a:gd name="T54" fmla="*/ 6 w 159"/>
                    <a:gd name="T55" fmla="*/ 17 h 72"/>
                    <a:gd name="T56" fmla="*/ 20 w 159"/>
                    <a:gd name="T57" fmla="*/ 33 h 72"/>
                    <a:gd name="T58" fmla="*/ 40 w 159"/>
                    <a:gd name="T59" fmla="*/ 5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9" h="72">
                      <a:moveTo>
                        <a:pt x="40" y="51"/>
                      </a:moveTo>
                      <a:cubicBezTo>
                        <a:pt x="44" y="54"/>
                        <a:pt x="48" y="56"/>
                        <a:pt x="52" y="60"/>
                      </a:cubicBezTo>
                      <a:cubicBezTo>
                        <a:pt x="59" y="66"/>
                        <a:pt x="67" y="71"/>
                        <a:pt x="77" y="72"/>
                      </a:cubicBezTo>
                      <a:cubicBezTo>
                        <a:pt x="83" y="72"/>
                        <a:pt x="88" y="72"/>
                        <a:pt x="93" y="72"/>
                      </a:cubicBezTo>
                      <a:cubicBezTo>
                        <a:pt x="96" y="72"/>
                        <a:pt x="99" y="72"/>
                        <a:pt x="102" y="72"/>
                      </a:cubicBezTo>
                      <a:cubicBezTo>
                        <a:pt x="106" y="71"/>
                        <a:pt x="109" y="69"/>
                        <a:pt x="112" y="67"/>
                      </a:cubicBezTo>
                      <a:cubicBezTo>
                        <a:pt x="112" y="67"/>
                        <a:pt x="112" y="67"/>
                        <a:pt x="111" y="66"/>
                      </a:cubicBezTo>
                      <a:cubicBezTo>
                        <a:pt x="114" y="65"/>
                        <a:pt x="116" y="64"/>
                        <a:pt x="119" y="63"/>
                      </a:cubicBezTo>
                      <a:cubicBezTo>
                        <a:pt x="118" y="63"/>
                        <a:pt x="117" y="62"/>
                        <a:pt x="116" y="62"/>
                      </a:cubicBezTo>
                      <a:cubicBezTo>
                        <a:pt x="117" y="61"/>
                        <a:pt x="118" y="60"/>
                        <a:pt x="118" y="59"/>
                      </a:cubicBezTo>
                      <a:cubicBezTo>
                        <a:pt x="118" y="58"/>
                        <a:pt x="119" y="57"/>
                        <a:pt x="119" y="56"/>
                      </a:cubicBezTo>
                      <a:cubicBezTo>
                        <a:pt x="122" y="52"/>
                        <a:pt x="127" y="52"/>
                        <a:pt x="131" y="50"/>
                      </a:cubicBezTo>
                      <a:cubicBezTo>
                        <a:pt x="139" y="45"/>
                        <a:pt x="148" y="41"/>
                        <a:pt x="156" y="36"/>
                      </a:cubicBezTo>
                      <a:cubicBezTo>
                        <a:pt x="158" y="35"/>
                        <a:pt x="158" y="32"/>
                        <a:pt x="159" y="29"/>
                      </a:cubicBezTo>
                      <a:cubicBezTo>
                        <a:pt x="159" y="28"/>
                        <a:pt x="158" y="27"/>
                        <a:pt x="157" y="25"/>
                      </a:cubicBezTo>
                      <a:cubicBezTo>
                        <a:pt x="157" y="25"/>
                        <a:pt x="157" y="25"/>
                        <a:pt x="156" y="26"/>
                      </a:cubicBezTo>
                      <a:cubicBezTo>
                        <a:pt x="148" y="29"/>
                        <a:pt x="139" y="33"/>
                        <a:pt x="131" y="37"/>
                      </a:cubicBezTo>
                      <a:cubicBezTo>
                        <a:pt x="124" y="41"/>
                        <a:pt x="117" y="42"/>
                        <a:pt x="109" y="40"/>
                      </a:cubicBezTo>
                      <a:cubicBezTo>
                        <a:pt x="105" y="40"/>
                        <a:pt x="102" y="41"/>
                        <a:pt x="99" y="41"/>
                      </a:cubicBezTo>
                      <a:cubicBezTo>
                        <a:pt x="88" y="43"/>
                        <a:pt x="78" y="45"/>
                        <a:pt x="68" y="44"/>
                      </a:cubicBezTo>
                      <a:cubicBezTo>
                        <a:pt x="65" y="44"/>
                        <a:pt x="62" y="44"/>
                        <a:pt x="59" y="44"/>
                      </a:cubicBezTo>
                      <a:cubicBezTo>
                        <a:pt x="56" y="44"/>
                        <a:pt x="52" y="44"/>
                        <a:pt x="49" y="42"/>
                      </a:cubicBezTo>
                      <a:cubicBezTo>
                        <a:pt x="40" y="37"/>
                        <a:pt x="32" y="31"/>
                        <a:pt x="25" y="25"/>
                      </a:cubicBezTo>
                      <a:cubicBezTo>
                        <a:pt x="18" y="19"/>
                        <a:pt x="12" y="13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5" y="2"/>
                        <a:pt x="3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2" y="7"/>
                        <a:pt x="3" y="13"/>
                        <a:pt x="6" y="17"/>
                      </a:cubicBezTo>
                      <a:cubicBezTo>
                        <a:pt x="10" y="23"/>
                        <a:pt x="15" y="28"/>
                        <a:pt x="20" y="33"/>
                      </a:cubicBezTo>
                      <a:cubicBezTo>
                        <a:pt x="26" y="40"/>
                        <a:pt x="32" y="46"/>
                        <a:pt x="40" y="51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78" y="1294"/>
                  <a:ext cx="109" cy="48"/>
                </a:xfrm>
                <a:custGeom>
                  <a:avLst/>
                  <a:gdLst>
                    <a:gd name="T0" fmla="*/ 83 w 145"/>
                    <a:gd name="T1" fmla="*/ 44 h 64"/>
                    <a:gd name="T2" fmla="*/ 76 w 145"/>
                    <a:gd name="T3" fmla="*/ 44 h 64"/>
                    <a:gd name="T4" fmla="*/ 61 w 145"/>
                    <a:gd name="T5" fmla="*/ 36 h 64"/>
                    <a:gd name="T6" fmla="*/ 40 w 145"/>
                    <a:gd name="T7" fmla="*/ 25 h 64"/>
                    <a:gd name="T8" fmla="*/ 29 w 145"/>
                    <a:gd name="T9" fmla="*/ 19 h 64"/>
                    <a:gd name="T10" fmla="*/ 16 w 145"/>
                    <a:gd name="T11" fmla="*/ 8 h 64"/>
                    <a:gd name="T12" fmla="*/ 8 w 145"/>
                    <a:gd name="T13" fmla="*/ 3 h 64"/>
                    <a:gd name="T14" fmla="*/ 2 w 145"/>
                    <a:gd name="T15" fmla="*/ 0 h 64"/>
                    <a:gd name="T16" fmla="*/ 0 w 145"/>
                    <a:gd name="T17" fmla="*/ 1 h 64"/>
                    <a:gd name="T18" fmla="*/ 1 w 145"/>
                    <a:gd name="T19" fmla="*/ 8 h 64"/>
                    <a:gd name="T20" fmla="*/ 8 w 145"/>
                    <a:gd name="T21" fmla="*/ 17 h 64"/>
                    <a:gd name="T22" fmla="*/ 28 w 145"/>
                    <a:gd name="T23" fmla="*/ 34 h 64"/>
                    <a:gd name="T24" fmla="*/ 46 w 145"/>
                    <a:gd name="T25" fmla="*/ 47 h 64"/>
                    <a:gd name="T26" fmla="*/ 71 w 145"/>
                    <a:gd name="T27" fmla="*/ 60 h 64"/>
                    <a:gd name="T28" fmla="*/ 105 w 145"/>
                    <a:gd name="T29" fmla="*/ 61 h 64"/>
                    <a:gd name="T30" fmla="*/ 127 w 145"/>
                    <a:gd name="T31" fmla="*/ 51 h 64"/>
                    <a:gd name="T32" fmla="*/ 128 w 145"/>
                    <a:gd name="T33" fmla="*/ 50 h 64"/>
                    <a:gd name="T34" fmla="*/ 135 w 145"/>
                    <a:gd name="T35" fmla="*/ 45 h 64"/>
                    <a:gd name="T36" fmla="*/ 136 w 145"/>
                    <a:gd name="T37" fmla="*/ 36 h 64"/>
                    <a:gd name="T38" fmla="*/ 138 w 145"/>
                    <a:gd name="T39" fmla="*/ 32 h 64"/>
                    <a:gd name="T40" fmla="*/ 143 w 145"/>
                    <a:gd name="T41" fmla="*/ 28 h 64"/>
                    <a:gd name="T42" fmla="*/ 145 w 145"/>
                    <a:gd name="T43" fmla="*/ 17 h 64"/>
                    <a:gd name="T44" fmla="*/ 118 w 145"/>
                    <a:gd name="T45" fmla="*/ 29 h 64"/>
                    <a:gd name="T46" fmla="*/ 83 w 145"/>
                    <a:gd name="T47" fmla="*/ 4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5" h="64">
                      <a:moveTo>
                        <a:pt x="83" y="44"/>
                      </a:moveTo>
                      <a:cubicBezTo>
                        <a:pt x="81" y="46"/>
                        <a:pt x="78" y="45"/>
                        <a:pt x="76" y="44"/>
                      </a:cubicBezTo>
                      <a:cubicBezTo>
                        <a:pt x="71" y="41"/>
                        <a:pt x="66" y="38"/>
                        <a:pt x="61" y="36"/>
                      </a:cubicBezTo>
                      <a:cubicBezTo>
                        <a:pt x="54" y="32"/>
                        <a:pt x="47" y="29"/>
                        <a:pt x="40" y="25"/>
                      </a:cubicBezTo>
                      <a:cubicBezTo>
                        <a:pt x="36" y="24"/>
                        <a:pt x="32" y="22"/>
                        <a:pt x="29" y="19"/>
                      </a:cubicBezTo>
                      <a:cubicBezTo>
                        <a:pt x="24" y="16"/>
                        <a:pt x="21" y="12"/>
                        <a:pt x="16" y="8"/>
                      </a:cubicBezTo>
                      <a:cubicBezTo>
                        <a:pt x="14" y="6"/>
                        <a:pt x="11" y="5"/>
                        <a:pt x="8" y="3"/>
                      </a:cubicBezTo>
                      <a:cubicBezTo>
                        <a:pt x="6" y="2"/>
                        <a:pt x="4" y="1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4"/>
                        <a:pt x="0" y="6"/>
                        <a:pt x="1" y="8"/>
                      </a:cubicBezTo>
                      <a:cubicBezTo>
                        <a:pt x="3" y="11"/>
                        <a:pt x="5" y="14"/>
                        <a:pt x="8" y="17"/>
                      </a:cubicBezTo>
                      <a:cubicBezTo>
                        <a:pt x="14" y="23"/>
                        <a:pt x="20" y="30"/>
                        <a:pt x="28" y="34"/>
                      </a:cubicBezTo>
                      <a:cubicBezTo>
                        <a:pt x="35" y="38"/>
                        <a:pt x="40" y="43"/>
                        <a:pt x="46" y="47"/>
                      </a:cubicBezTo>
                      <a:cubicBezTo>
                        <a:pt x="54" y="52"/>
                        <a:pt x="63" y="56"/>
                        <a:pt x="71" y="60"/>
                      </a:cubicBezTo>
                      <a:cubicBezTo>
                        <a:pt x="82" y="64"/>
                        <a:pt x="94" y="64"/>
                        <a:pt x="105" y="61"/>
                      </a:cubicBezTo>
                      <a:cubicBezTo>
                        <a:pt x="113" y="58"/>
                        <a:pt x="120" y="55"/>
                        <a:pt x="127" y="51"/>
                      </a:cubicBezTo>
                      <a:cubicBezTo>
                        <a:pt x="128" y="51"/>
                        <a:pt x="128" y="51"/>
                        <a:pt x="128" y="50"/>
                      </a:cubicBezTo>
                      <a:cubicBezTo>
                        <a:pt x="130" y="49"/>
                        <a:pt x="132" y="47"/>
                        <a:pt x="135" y="45"/>
                      </a:cubicBezTo>
                      <a:cubicBezTo>
                        <a:pt x="138" y="43"/>
                        <a:pt x="139" y="40"/>
                        <a:pt x="136" y="36"/>
                      </a:cubicBezTo>
                      <a:cubicBezTo>
                        <a:pt x="135" y="35"/>
                        <a:pt x="134" y="32"/>
                        <a:pt x="138" y="32"/>
                      </a:cubicBezTo>
                      <a:cubicBezTo>
                        <a:pt x="140" y="31"/>
                        <a:pt x="142" y="30"/>
                        <a:pt x="143" y="28"/>
                      </a:cubicBezTo>
                      <a:cubicBezTo>
                        <a:pt x="144" y="25"/>
                        <a:pt x="144" y="21"/>
                        <a:pt x="145" y="17"/>
                      </a:cubicBezTo>
                      <a:cubicBezTo>
                        <a:pt x="135" y="21"/>
                        <a:pt x="127" y="25"/>
                        <a:pt x="118" y="29"/>
                      </a:cubicBezTo>
                      <a:cubicBezTo>
                        <a:pt x="106" y="34"/>
                        <a:pt x="95" y="39"/>
                        <a:pt x="83" y="44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1" y="1111"/>
                  <a:ext cx="94" cy="71"/>
                </a:xfrm>
                <a:custGeom>
                  <a:avLst/>
                  <a:gdLst>
                    <a:gd name="T0" fmla="*/ 6 w 124"/>
                    <a:gd name="T1" fmla="*/ 91 h 95"/>
                    <a:gd name="T2" fmla="*/ 10 w 124"/>
                    <a:gd name="T3" fmla="*/ 86 h 95"/>
                    <a:gd name="T4" fmla="*/ 23 w 124"/>
                    <a:gd name="T5" fmla="*/ 76 h 95"/>
                    <a:gd name="T6" fmla="*/ 33 w 124"/>
                    <a:gd name="T7" fmla="*/ 65 h 95"/>
                    <a:gd name="T8" fmla="*/ 51 w 124"/>
                    <a:gd name="T9" fmla="*/ 50 h 95"/>
                    <a:gd name="T10" fmla="*/ 61 w 124"/>
                    <a:gd name="T11" fmla="*/ 40 h 95"/>
                    <a:gd name="T12" fmla="*/ 81 w 124"/>
                    <a:gd name="T13" fmla="*/ 23 h 95"/>
                    <a:gd name="T14" fmla="*/ 98 w 124"/>
                    <a:gd name="T15" fmla="*/ 17 h 95"/>
                    <a:gd name="T16" fmla="*/ 113 w 124"/>
                    <a:gd name="T17" fmla="*/ 18 h 95"/>
                    <a:gd name="T18" fmla="*/ 122 w 124"/>
                    <a:gd name="T19" fmla="*/ 16 h 95"/>
                    <a:gd name="T20" fmla="*/ 119 w 124"/>
                    <a:gd name="T21" fmla="*/ 7 h 95"/>
                    <a:gd name="T22" fmla="*/ 99 w 124"/>
                    <a:gd name="T23" fmla="*/ 2 h 95"/>
                    <a:gd name="T24" fmla="*/ 72 w 124"/>
                    <a:gd name="T25" fmla="*/ 7 h 95"/>
                    <a:gd name="T26" fmla="*/ 56 w 124"/>
                    <a:gd name="T27" fmla="*/ 15 h 95"/>
                    <a:gd name="T28" fmla="*/ 32 w 124"/>
                    <a:gd name="T29" fmla="*/ 37 h 95"/>
                    <a:gd name="T30" fmla="*/ 17 w 124"/>
                    <a:gd name="T31" fmla="*/ 59 h 95"/>
                    <a:gd name="T32" fmla="*/ 2 w 124"/>
                    <a:gd name="T33" fmla="*/ 85 h 95"/>
                    <a:gd name="T34" fmla="*/ 1 w 124"/>
                    <a:gd name="T35" fmla="*/ 95 h 95"/>
                    <a:gd name="T36" fmla="*/ 5 w 124"/>
                    <a:gd name="T37" fmla="*/ 90 h 95"/>
                    <a:gd name="T38" fmla="*/ 6 w 124"/>
                    <a:gd name="T39" fmla="*/ 91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4" h="95">
                      <a:moveTo>
                        <a:pt x="6" y="91"/>
                      </a:moveTo>
                      <a:cubicBezTo>
                        <a:pt x="6" y="88"/>
                        <a:pt x="7" y="86"/>
                        <a:pt x="10" y="86"/>
                      </a:cubicBezTo>
                      <a:cubicBezTo>
                        <a:pt x="16" y="86"/>
                        <a:pt x="20" y="81"/>
                        <a:pt x="23" y="76"/>
                      </a:cubicBezTo>
                      <a:cubicBezTo>
                        <a:pt x="25" y="72"/>
                        <a:pt x="29" y="69"/>
                        <a:pt x="33" y="65"/>
                      </a:cubicBezTo>
                      <a:cubicBezTo>
                        <a:pt x="39" y="60"/>
                        <a:pt x="45" y="55"/>
                        <a:pt x="51" y="50"/>
                      </a:cubicBezTo>
                      <a:cubicBezTo>
                        <a:pt x="54" y="47"/>
                        <a:pt x="57" y="43"/>
                        <a:pt x="61" y="40"/>
                      </a:cubicBezTo>
                      <a:cubicBezTo>
                        <a:pt x="68" y="34"/>
                        <a:pt x="74" y="28"/>
                        <a:pt x="81" y="23"/>
                      </a:cubicBezTo>
                      <a:cubicBezTo>
                        <a:pt x="86" y="20"/>
                        <a:pt x="92" y="16"/>
                        <a:pt x="98" y="17"/>
                      </a:cubicBezTo>
                      <a:cubicBezTo>
                        <a:pt x="103" y="17"/>
                        <a:pt x="108" y="18"/>
                        <a:pt x="113" y="18"/>
                      </a:cubicBezTo>
                      <a:cubicBezTo>
                        <a:pt x="117" y="19"/>
                        <a:pt x="120" y="18"/>
                        <a:pt x="122" y="16"/>
                      </a:cubicBezTo>
                      <a:cubicBezTo>
                        <a:pt x="124" y="14"/>
                        <a:pt x="121" y="8"/>
                        <a:pt x="119" y="7"/>
                      </a:cubicBezTo>
                      <a:cubicBezTo>
                        <a:pt x="113" y="3"/>
                        <a:pt x="107" y="0"/>
                        <a:pt x="99" y="2"/>
                      </a:cubicBezTo>
                      <a:cubicBezTo>
                        <a:pt x="90" y="3"/>
                        <a:pt x="81" y="5"/>
                        <a:pt x="72" y="7"/>
                      </a:cubicBezTo>
                      <a:cubicBezTo>
                        <a:pt x="66" y="9"/>
                        <a:pt x="61" y="12"/>
                        <a:pt x="56" y="15"/>
                      </a:cubicBezTo>
                      <a:cubicBezTo>
                        <a:pt x="47" y="21"/>
                        <a:pt x="38" y="28"/>
                        <a:pt x="32" y="37"/>
                      </a:cubicBezTo>
                      <a:cubicBezTo>
                        <a:pt x="27" y="44"/>
                        <a:pt x="22" y="52"/>
                        <a:pt x="17" y="59"/>
                      </a:cubicBezTo>
                      <a:cubicBezTo>
                        <a:pt x="12" y="68"/>
                        <a:pt x="7" y="76"/>
                        <a:pt x="2" y="85"/>
                      </a:cubicBezTo>
                      <a:cubicBezTo>
                        <a:pt x="1" y="88"/>
                        <a:pt x="0" y="91"/>
                        <a:pt x="1" y="95"/>
                      </a:cubicBezTo>
                      <a:cubicBezTo>
                        <a:pt x="3" y="93"/>
                        <a:pt x="4" y="92"/>
                        <a:pt x="5" y="90"/>
                      </a:cubicBezTo>
                      <a:cubicBezTo>
                        <a:pt x="6" y="91"/>
                        <a:pt x="6" y="91"/>
                        <a:pt x="6" y="91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6" y="1239"/>
                  <a:ext cx="107" cy="74"/>
                </a:xfrm>
                <a:custGeom>
                  <a:avLst/>
                  <a:gdLst>
                    <a:gd name="T0" fmla="*/ 0 w 142"/>
                    <a:gd name="T1" fmla="*/ 81 h 99"/>
                    <a:gd name="T2" fmla="*/ 1 w 142"/>
                    <a:gd name="T3" fmla="*/ 80 h 99"/>
                    <a:gd name="T4" fmla="*/ 27 w 142"/>
                    <a:gd name="T5" fmla="*/ 77 h 99"/>
                    <a:gd name="T6" fmla="*/ 32 w 142"/>
                    <a:gd name="T7" fmla="*/ 76 h 99"/>
                    <a:gd name="T8" fmla="*/ 59 w 142"/>
                    <a:gd name="T9" fmla="*/ 67 h 99"/>
                    <a:gd name="T10" fmla="*/ 86 w 142"/>
                    <a:gd name="T11" fmla="*/ 59 h 99"/>
                    <a:gd name="T12" fmla="*/ 92 w 142"/>
                    <a:gd name="T13" fmla="*/ 54 h 99"/>
                    <a:gd name="T14" fmla="*/ 114 w 142"/>
                    <a:gd name="T15" fmla="*/ 36 h 99"/>
                    <a:gd name="T16" fmla="*/ 131 w 142"/>
                    <a:gd name="T17" fmla="*/ 12 h 99"/>
                    <a:gd name="T18" fmla="*/ 133 w 142"/>
                    <a:gd name="T19" fmla="*/ 9 h 99"/>
                    <a:gd name="T20" fmla="*/ 142 w 142"/>
                    <a:gd name="T21" fmla="*/ 0 h 99"/>
                    <a:gd name="T22" fmla="*/ 140 w 142"/>
                    <a:gd name="T23" fmla="*/ 11 h 99"/>
                    <a:gd name="T24" fmla="*/ 125 w 142"/>
                    <a:gd name="T25" fmla="*/ 42 h 99"/>
                    <a:gd name="T26" fmla="*/ 118 w 142"/>
                    <a:gd name="T27" fmla="*/ 61 h 99"/>
                    <a:gd name="T28" fmla="*/ 117 w 142"/>
                    <a:gd name="T29" fmla="*/ 65 h 99"/>
                    <a:gd name="T30" fmla="*/ 109 w 142"/>
                    <a:gd name="T31" fmla="*/ 75 h 99"/>
                    <a:gd name="T32" fmla="*/ 109 w 142"/>
                    <a:gd name="T33" fmla="*/ 76 h 99"/>
                    <a:gd name="T34" fmla="*/ 107 w 142"/>
                    <a:gd name="T35" fmla="*/ 80 h 99"/>
                    <a:gd name="T36" fmla="*/ 83 w 142"/>
                    <a:gd name="T37" fmla="*/ 95 h 99"/>
                    <a:gd name="T38" fmla="*/ 64 w 142"/>
                    <a:gd name="T39" fmla="*/ 99 h 99"/>
                    <a:gd name="T40" fmla="*/ 60 w 142"/>
                    <a:gd name="T41" fmla="*/ 97 h 99"/>
                    <a:gd name="T42" fmla="*/ 52 w 142"/>
                    <a:gd name="T43" fmla="*/ 92 h 99"/>
                    <a:gd name="T44" fmla="*/ 46 w 142"/>
                    <a:gd name="T45" fmla="*/ 92 h 99"/>
                    <a:gd name="T46" fmla="*/ 39 w 142"/>
                    <a:gd name="T47" fmla="*/ 90 h 99"/>
                    <a:gd name="T48" fmla="*/ 35 w 142"/>
                    <a:gd name="T49" fmla="*/ 92 h 99"/>
                    <a:gd name="T50" fmla="*/ 23 w 142"/>
                    <a:gd name="T51" fmla="*/ 90 h 99"/>
                    <a:gd name="T52" fmla="*/ 13 w 142"/>
                    <a:gd name="T53" fmla="*/ 87 h 99"/>
                    <a:gd name="T54" fmla="*/ 8 w 142"/>
                    <a:gd name="T55" fmla="*/ 84 h 99"/>
                    <a:gd name="T56" fmla="*/ 4 w 142"/>
                    <a:gd name="T57" fmla="*/ 82 h 99"/>
                    <a:gd name="T58" fmla="*/ 4 w 142"/>
                    <a:gd name="T59" fmla="*/ 80 h 99"/>
                    <a:gd name="T60" fmla="*/ 1 w 142"/>
                    <a:gd name="T61" fmla="*/ 82 h 99"/>
                    <a:gd name="T62" fmla="*/ 0 w 142"/>
                    <a:gd name="T63" fmla="*/ 8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2" h="99">
                      <a:moveTo>
                        <a:pt x="0" y="81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0" y="79"/>
                        <a:pt x="18" y="78"/>
                        <a:pt x="27" y="77"/>
                      </a:cubicBezTo>
                      <a:cubicBezTo>
                        <a:pt x="28" y="76"/>
                        <a:pt x="30" y="77"/>
                        <a:pt x="32" y="76"/>
                      </a:cubicBezTo>
                      <a:cubicBezTo>
                        <a:pt x="41" y="73"/>
                        <a:pt x="50" y="70"/>
                        <a:pt x="59" y="67"/>
                      </a:cubicBezTo>
                      <a:cubicBezTo>
                        <a:pt x="68" y="65"/>
                        <a:pt x="77" y="62"/>
                        <a:pt x="86" y="59"/>
                      </a:cubicBezTo>
                      <a:cubicBezTo>
                        <a:pt x="88" y="58"/>
                        <a:pt x="90" y="55"/>
                        <a:pt x="92" y="54"/>
                      </a:cubicBezTo>
                      <a:cubicBezTo>
                        <a:pt x="101" y="50"/>
                        <a:pt x="108" y="44"/>
                        <a:pt x="114" y="36"/>
                      </a:cubicBezTo>
                      <a:cubicBezTo>
                        <a:pt x="119" y="28"/>
                        <a:pt x="125" y="20"/>
                        <a:pt x="131" y="12"/>
                      </a:cubicBezTo>
                      <a:cubicBezTo>
                        <a:pt x="132" y="11"/>
                        <a:pt x="132" y="10"/>
                        <a:pt x="133" y="9"/>
                      </a:cubicBezTo>
                      <a:cubicBezTo>
                        <a:pt x="136" y="6"/>
                        <a:pt x="137" y="2"/>
                        <a:pt x="142" y="0"/>
                      </a:cubicBezTo>
                      <a:cubicBezTo>
                        <a:pt x="141" y="4"/>
                        <a:pt x="141" y="8"/>
                        <a:pt x="140" y="11"/>
                      </a:cubicBezTo>
                      <a:cubicBezTo>
                        <a:pt x="135" y="22"/>
                        <a:pt x="130" y="32"/>
                        <a:pt x="125" y="42"/>
                      </a:cubicBezTo>
                      <a:cubicBezTo>
                        <a:pt x="122" y="48"/>
                        <a:pt x="120" y="54"/>
                        <a:pt x="118" y="61"/>
                      </a:cubicBezTo>
                      <a:cubicBezTo>
                        <a:pt x="118" y="62"/>
                        <a:pt x="117" y="63"/>
                        <a:pt x="117" y="65"/>
                      </a:cubicBezTo>
                      <a:cubicBezTo>
                        <a:pt x="115" y="69"/>
                        <a:pt x="113" y="73"/>
                        <a:pt x="109" y="75"/>
                      </a:cubicBezTo>
                      <a:cubicBezTo>
                        <a:pt x="109" y="76"/>
                        <a:pt x="109" y="76"/>
                        <a:pt x="109" y="76"/>
                      </a:cubicBezTo>
                      <a:cubicBezTo>
                        <a:pt x="108" y="77"/>
                        <a:pt x="108" y="79"/>
                        <a:pt x="107" y="80"/>
                      </a:cubicBezTo>
                      <a:cubicBezTo>
                        <a:pt x="100" y="87"/>
                        <a:pt x="91" y="91"/>
                        <a:pt x="83" y="95"/>
                      </a:cubicBezTo>
                      <a:cubicBezTo>
                        <a:pt x="77" y="98"/>
                        <a:pt x="70" y="99"/>
                        <a:pt x="64" y="99"/>
                      </a:cubicBezTo>
                      <a:cubicBezTo>
                        <a:pt x="62" y="99"/>
                        <a:pt x="61" y="97"/>
                        <a:pt x="60" y="97"/>
                      </a:cubicBezTo>
                      <a:cubicBezTo>
                        <a:pt x="57" y="95"/>
                        <a:pt x="56" y="91"/>
                        <a:pt x="52" y="92"/>
                      </a:cubicBezTo>
                      <a:cubicBezTo>
                        <a:pt x="50" y="92"/>
                        <a:pt x="48" y="92"/>
                        <a:pt x="46" y="92"/>
                      </a:cubicBezTo>
                      <a:cubicBezTo>
                        <a:pt x="44" y="91"/>
                        <a:pt x="41" y="90"/>
                        <a:pt x="39" y="90"/>
                      </a:cubicBezTo>
                      <a:cubicBezTo>
                        <a:pt x="38" y="90"/>
                        <a:pt x="36" y="92"/>
                        <a:pt x="35" y="92"/>
                      </a:cubicBezTo>
                      <a:cubicBezTo>
                        <a:pt x="31" y="91"/>
                        <a:pt x="27" y="91"/>
                        <a:pt x="23" y="90"/>
                      </a:cubicBezTo>
                      <a:cubicBezTo>
                        <a:pt x="20" y="89"/>
                        <a:pt x="16" y="91"/>
                        <a:pt x="13" y="87"/>
                      </a:cubicBezTo>
                      <a:cubicBezTo>
                        <a:pt x="12" y="86"/>
                        <a:pt x="10" y="85"/>
                        <a:pt x="8" y="84"/>
                      </a:cubicBezTo>
                      <a:cubicBezTo>
                        <a:pt x="7" y="83"/>
                        <a:pt x="5" y="83"/>
                        <a:pt x="4" y="82"/>
                      </a:cubicBezTo>
                      <a:cubicBezTo>
                        <a:pt x="4" y="81"/>
                        <a:pt x="4" y="80"/>
                        <a:pt x="4" y="80"/>
                      </a:cubicBezTo>
                      <a:cubicBezTo>
                        <a:pt x="3" y="80"/>
                        <a:pt x="2" y="81"/>
                        <a:pt x="1" y="82"/>
                      </a:cubicBezTo>
                      <a:cubicBezTo>
                        <a:pt x="0" y="82"/>
                        <a:pt x="0" y="81"/>
                        <a:pt x="0" y="81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16" y="1121"/>
                  <a:ext cx="98" cy="71"/>
                </a:xfrm>
                <a:custGeom>
                  <a:avLst/>
                  <a:gdLst>
                    <a:gd name="T0" fmla="*/ 88 w 130"/>
                    <a:gd name="T1" fmla="*/ 35 h 95"/>
                    <a:gd name="T2" fmla="*/ 74 w 130"/>
                    <a:gd name="T3" fmla="*/ 31 h 95"/>
                    <a:gd name="T4" fmla="*/ 72 w 130"/>
                    <a:gd name="T5" fmla="*/ 31 h 95"/>
                    <a:gd name="T6" fmla="*/ 57 w 130"/>
                    <a:gd name="T7" fmla="*/ 26 h 95"/>
                    <a:gd name="T8" fmla="*/ 43 w 130"/>
                    <a:gd name="T9" fmla="*/ 25 h 95"/>
                    <a:gd name="T10" fmla="*/ 39 w 130"/>
                    <a:gd name="T11" fmla="*/ 25 h 95"/>
                    <a:gd name="T12" fmla="*/ 25 w 130"/>
                    <a:gd name="T13" fmla="*/ 27 h 95"/>
                    <a:gd name="T14" fmla="*/ 22 w 130"/>
                    <a:gd name="T15" fmla="*/ 26 h 95"/>
                    <a:gd name="T16" fmla="*/ 20 w 130"/>
                    <a:gd name="T17" fmla="*/ 25 h 95"/>
                    <a:gd name="T18" fmla="*/ 14 w 130"/>
                    <a:gd name="T19" fmla="*/ 26 h 95"/>
                    <a:gd name="T20" fmla="*/ 1 w 130"/>
                    <a:gd name="T21" fmla="*/ 22 h 95"/>
                    <a:gd name="T22" fmla="*/ 2 w 130"/>
                    <a:gd name="T23" fmla="*/ 18 h 95"/>
                    <a:gd name="T24" fmla="*/ 9 w 130"/>
                    <a:gd name="T25" fmla="*/ 15 h 95"/>
                    <a:gd name="T26" fmla="*/ 42 w 130"/>
                    <a:gd name="T27" fmla="*/ 6 h 95"/>
                    <a:gd name="T28" fmla="*/ 68 w 130"/>
                    <a:gd name="T29" fmla="*/ 1 h 95"/>
                    <a:gd name="T30" fmla="*/ 101 w 130"/>
                    <a:gd name="T31" fmla="*/ 12 h 95"/>
                    <a:gd name="T32" fmla="*/ 105 w 130"/>
                    <a:gd name="T33" fmla="*/ 16 h 95"/>
                    <a:gd name="T34" fmla="*/ 111 w 130"/>
                    <a:gd name="T35" fmla="*/ 23 h 95"/>
                    <a:gd name="T36" fmla="*/ 113 w 130"/>
                    <a:gd name="T37" fmla="*/ 30 h 95"/>
                    <a:gd name="T38" fmla="*/ 120 w 130"/>
                    <a:gd name="T39" fmla="*/ 50 h 95"/>
                    <a:gd name="T40" fmla="*/ 125 w 130"/>
                    <a:gd name="T41" fmla="*/ 68 h 95"/>
                    <a:gd name="T42" fmla="*/ 128 w 130"/>
                    <a:gd name="T43" fmla="*/ 92 h 95"/>
                    <a:gd name="T44" fmla="*/ 126 w 130"/>
                    <a:gd name="T45" fmla="*/ 95 h 95"/>
                    <a:gd name="T46" fmla="*/ 123 w 130"/>
                    <a:gd name="T47" fmla="*/ 93 h 95"/>
                    <a:gd name="T48" fmla="*/ 121 w 130"/>
                    <a:gd name="T49" fmla="*/ 88 h 95"/>
                    <a:gd name="T50" fmla="*/ 115 w 130"/>
                    <a:gd name="T51" fmla="*/ 75 h 95"/>
                    <a:gd name="T52" fmla="*/ 114 w 130"/>
                    <a:gd name="T53" fmla="*/ 75 h 95"/>
                    <a:gd name="T54" fmla="*/ 109 w 130"/>
                    <a:gd name="T55" fmla="*/ 62 h 95"/>
                    <a:gd name="T56" fmla="*/ 105 w 130"/>
                    <a:gd name="T57" fmla="*/ 50 h 95"/>
                    <a:gd name="T58" fmla="*/ 97 w 130"/>
                    <a:gd name="T59" fmla="*/ 39 h 95"/>
                    <a:gd name="T60" fmla="*/ 88 w 130"/>
                    <a:gd name="T61" fmla="*/ 3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0" h="95">
                      <a:moveTo>
                        <a:pt x="88" y="35"/>
                      </a:moveTo>
                      <a:cubicBezTo>
                        <a:pt x="83" y="33"/>
                        <a:pt x="79" y="29"/>
                        <a:pt x="74" y="31"/>
                      </a:cubicBezTo>
                      <a:cubicBezTo>
                        <a:pt x="73" y="31"/>
                        <a:pt x="73" y="31"/>
                        <a:pt x="72" y="31"/>
                      </a:cubicBezTo>
                      <a:cubicBezTo>
                        <a:pt x="68" y="27"/>
                        <a:pt x="63" y="26"/>
                        <a:pt x="57" y="26"/>
                      </a:cubicBezTo>
                      <a:cubicBezTo>
                        <a:pt x="53" y="27"/>
                        <a:pt x="48" y="25"/>
                        <a:pt x="43" y="25"/>
                      </a:cubicBezTo>
                      <a:cubicBezTo>
                        <a:pt x="41" y="25"/>
                        <a:pt x="40" y="24"/>
                        <a:pt x="39" y="25"/>
                      </a:cubicBezTo>
                      <a:cubicBezTo>
                        <a:pt x="34" y="25"/>
                        <a:pt x="30" y="26"/>
                        <a:pt x="25" y="27"/>
                      </a:cubicBezTo>
                      <a:cubicBezTo>
                        <a:pt x="24" y="27"/>
                        <a:pt x="23" y="26"/>
                        <a:pt x="22" y="26"/>
                      </a:cubicBezTo>
                      <a:cubicBezTo>
                        <a:pt x="21" y="25"/>
                        <a:pt x="21" y="25"/>
                        <a:pt x="20" y="25"/>
                      </a:cubicBezTo>
                      <a:cubicBezTo>
                        <a:pt x="18" y="25"/>
                        <a:pt x="16" y="26"/>
                        <a:pt x="14" y="26"/>
                      </a:cubicBezTo>
                      <a:cubicBezTo>
                        <a:pt x="9" y="25"/>
                        <a:pt x="5" y="26"/>
                        <a:pt x="1" y="22"/>
                      </a:cubicBezTo>
                      <a:cubicBezTo>
                        <a:pt x="0" y="20"/>
                        <a:pt x="0" y="19"/>
                        <a:pt x="2" y="18"/>
                      </a:cubicBezTo>
                      <a:cubicBezTo>
                        <a:pt x="4" y="17"/>
                        <a:pt x="7" y="16"/>
                        <a:pt x="9" y="15"/>
                      </a:cubicBezTo>
                      <a:cubicBezTo>
                        <a:pt x="20" y="11"/>
                        <a:pt x="31" y="7"/>
                        <a:pt x="42" y="6"/>
                      </a:cubicBezTo>
                      <a:cubicBezTo>
                        <a:pt x="51" y="4"/>
                        <a:pt x="59" y="2"/>
                        <a:pt x="68" y="1"/>
                      </a:cubicBezTo>
                      <a:cubicBezTo>
                        <a:pt x="80" y="0"/>
                        <a:pt x="91" y="4"/>
                        <a:pt x="101" y="12"/>
                      </a:cubicBezTo>
                      <a:cubicBezTo>
                        <a:pt x="102" y="13"/>
                        <a:pt x="104" y="14"/>
                        <a:pt x="105" y="16"/>
                      </a:cubicBezTo>
                      <a:cubicBezTo>
                        <a:pt x="107" y="18"/>
                        <a:pt x="109" y="20"/>
                        <a:pt x="111" y="23"/>
                      </a:cubicBezTo>
                      <a:cubicBezTo>
                        <a:pt x="112" y="25"/>
                        <a:pt x="113" y="27"/>
                        <a:pt x="113" y="30"/>
                      </a:cubicBezTo>
                      <a:cubicBezTo>
                        <a:pt x="116" y="36"/>
                        <a:pt x="118" y="43"/>
                        <a:pt x="120" y="50"/>
                      </a:cubicBezTo>
                      <a:cubicBezTo>
                        <a:pt x="122" y="56"/>
                        <a:pt x="123" y="62"/>
                        <a:pt x="125" y="68"/>
                      </a:cubicBezTo>
                      <a:cubicBezTo>
                        <a:pt x="127" y="76"/>
                        <a:pt x="130" y="84"/>
                        <a:pt x="128" y="92"/>
                      </a:cubicBezTo>
                      <a:cubicBezTo>
                        <a:pt x="128" y="93"/>
                        <a:pt x="127" y="95"/>
                        <a:pt x="126" y="95"/>
                      </a:cubicBezTo>
                      <a:cubicBezTo>
                        <a:pt x="125" y="95"/>
                        <a:pt x="124" y="94"/>
                        <a:pt x="123" y="93"/>
                      </a:cubicBezTo>
                      <a:cubicBezTo>
                        <a:pt x="122" y="92"/>
                        <a:pt x="122" y="90"/>
                        <a:pt x="121" y="88"/>
                      </a:cubicBezTo>
                      <a:cubicBezTo>
                        <a:pt x="119" y="84"/>
                        <a:pt x="121" y="77"/>
                        <a:pt x="115" y="75"/>
                      </a:cubicBezTo>
                      <a:cubicBezTo>
                        <a:pt x="114" y="75"/>
                        <a:pt x="114" y="75"/>
                        <a:pt x="114" y="75"/>
                      </a:cubicBezTo>
                      <a:cubicBezTo>
                        <a:pt x="113" y="71"/>
                        <a:pt x="111" y="67"/>
                        <a:pt x="109" y="62"/>
                      </a:cubicBezTo>
                      <a:cubicBezTo>
                        <a:pt x="108" y="58"/>
                        <a:pt x="107" y="54"/>
                        <a:pt x="105" y="50"/>
                      </a:cubicBezTo>
                      <a:cubicBezTo>
                        <a:pt x="104" y="46"/>
                        <a:pt x="102" y="41"/>
                        <a:pt x="97" y="39"/>
                      </a:cubicBezTo>
                      <a:cubicBezTo>
                        <a:pt x="94" y="38"/>
                        <a:pt x="91" y="36"/>
                        <a:pt x="88" y="35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29" y="1242"/>
                  <a:ext cx="79" cy="77"/>
                </a:xfrm>
                <a:custGeom>
                  <a:avLst/>
                  <a:gdLst>
                    <a:gd name="T0" fmla="*/ 14 w 105"/>
                    <a:gd name="T1" fmla="*/ 72 h 102"/>
                    <a:gd name="T2" fmla="*/ 12 w 105"/>
                    <a:gd name="T3" fmla="*/ 53 h 102"/>
                    <a:gd name="T4" fmla="*/ 12 w 105"/>
                    <a:gd name="T5" fmla="*/ 49 h 102"/>
                    <a:gd name="T6" fmla="*/ 12 w 105"/>
                    <a:gd name="T7" fmla="*/ 42 h 102"/>
                    <a:gd name="T8" fmla="*/ 8 w 105"/>
                    <a:gd name="T9" fmla="*/ 32 h 102"/>
                    <a:gd name="T10" fmla="*/ 7 w 105"/>
                    <a:gd name="T11" fmla="*/ 28 h 102"/>
                    <a:gd name="T12" fmla="*/ 6 w 105"/>
                    <a:gd name="T13" fmla="*/ 25 h 102"/>
                    <a:gd name="T14" fmla="*/ 5 w 105"/>
                    <a:gd name="T15" fmla="*/ 20 h 102"/>
                    <a:gd name="T16" fmla="*/ 1 w 105"/>
                    <a:gd name="T17" fmla="*/ 10 h 102"/>
                    <a:gd name="T18" fmla="*/ 1 w 105"/>
                    <a:gd name="T19" fmla="*/ 7 h 102"/>
                    <a:gd name="T20" fmla="*/ 0 w 105"/>
                    <a:gd name="T21" fmla="*/ 5 h 102"/>
                    <a:gd name="T22" fmla="*/ 0 w 105"/>
                    <a:gd name="T23" fmla="*/ 0 h 102"/>
                    <a:gd name="T24" fmla="*/ 4 w 105"/>
                    <a:gd name="T25" fmla="*/ 1 h 102"/>
                    <a:gd name="T26" fmla="*/ 17 w 105"/>
                    <a:gd name="T27" fmla="*/ 15 h 102"/>
                    <a:gd name="T28" fmla="*/ 25 w 105"/>
                    <a:gd name="T29" fmla="*/ 29 h 102"/>
                    <a:gd name="T30" fmla="*/ 36 w 105"/>
                    <a:gd name="T31" fmla="*/ 44 h 102"/>
                    <a:gd name="T32" fmla="*/ 47 w 105"/>
                    <a:gd name="T33" fmla="*/ 63 h 102"/>
                    <a:gd name="T34" fmla="*/ 52 w 105"/>
                    <a:gd name="T35" fmla="*/ 71 h 102"/>
                    <a:gd name="T36" fmla="*/ 77 w 105"/>
                    <a:gd name="T37" fmla="*/ 87 h 102"/>
                    <a:gd name="T38" fmla="*/ 95 w 105"/>
                    <a:gd name="T39" fmla="*/ 96 h 102"/>
                    <a:gd name="T40" fmla="*/ 105 w 105"/>
                    <a:gd name="T41" fmla="*/ 100 h 102"/>
                    <a:gd name="T42" fmla="*/ 105 w 105"/>
                    <a:gd name="T43" fmla="*/ 101 h 102"/>
                    <a:gd name="T44" fmla="*/ 98 w 105"/>
                    <a:gd name="T45" fmla="*/ 101 h 102"/>
                    <a:gd name="T46" fmla="*/ 98 w 105"/>
                    <a:gd name="T47" fmla="*/ 101 h 102"/>
                    <a:gd name="T48" fmla="*/ 92 w 105"/>
                    <a:gd name="T49" fmla="*/ 101 h 102"/>
                    <a:gd name="T50" fmla="*/ 81 w 105"/>
                    <a:gd name="T51" fmla="*/ 101 h 102"/>
                    <a:gd name="T52" fmla="*/ 71 w 105"/>
                    <a:gd name="T53" fmla="*/ 99 h 102"/>
                    <a:gd name="T54" fmla="*/ 64 w 105"/>
                    <a:gd name="T55" fmla="*/ 98 h 102"/>
                    <a:gd name="T56" fmla="*/ 50 w 105"/>
                    <a:gd name="T57" fmla="*/ 95 h 102"/>
                    <a:gd name="T58" fmla="*/ 37 w 105"/>
                    <a:gd name="T59" fmla="*/ 95 h 102"/>
                    <a:gd name="T60" fmla="*/ 29 w 105"/>
                    <a:gd name="T61" fmla="*/ 91 h 102"/>
                    <a:gd name="T62" fmla="*/ 20 w 105"/>
                    <a:gd name="T63" fmla="*/ 85 h 102"/>
                    <a:gd name="T64" fmla="*/ 14 w 105"/>
                    <a:gd name="T65" fmla="*/ 7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5" h="102">
                      <a:moveTo>
                        <a:pt x="14" y="72"/>
                      </a:moveTo>
                      <a:cubicBezTo>
                        <a:pt x="11" y="66"/>
                        <a:pt x="11" y="60"/>
                        <a:pt x="12" y="53"/>
                      </a:cubicBezTo>
                      <a:cubicBezTo>
                        <a:pt x="13" y="52"/>
                        <a:pt x="12" y="50"/>
                        <a:pt x="12" y="49"/>
                      </a:cubicBezTo>
                      <a:cubicBezTo>
                        <a:pt x="14" y="47"/>
                        <a:pt x="13" y="44"/>
                        <a:pt x="12" y="42"/>
                      </a:cubicBezTo>
                      <a:cubicBezTo>
                        <a:pt x="11" y="38"/>
                        <a:pt x="9" y="35"/>
                        <a:pt x="8" y="32"/>
                      </a:cubicBezTo>
                      <a:cubicBezTo>
                        <a:pt x="7" y="31"/>
                        <a:pt x="8" y="29"/>
                        <a:pt x="7" y="28"/>
                      </a:cubicBezTo>
                      <a:cubicBezTo>
                        <a:pt x="7" y="27"/>
                        <a:pt x="7" y="26"/>
                        <a:pt x="6" y="25"/>
                      </a:cubicBezTo>
                      <a:cubicBezTo>
                        <a:pt x="6" y="24"/>
                        <a:pt x="5" y="22"/>
                        <a:pt x="5" y="20"/>
                      </a:cubicBezTo>
                      <a:cubicBezTo>
                        <a:pt x="3" y="16"/>
                        <a:pt x="2" y="13"/>
                        <a:pt x="1" y="10"/>
                      </a:cubicBezTo>
                      <a:cubicBezTo>
                        <a:pt x="1" y="9"/>
                        <a:pt x="2" y="8"/>
                        <a:pt x="1" y="7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2" y="0"/>
                        <a:pt x="3" y="0"/>
                        <a:pt x="4" y="1"/>
                      </a:cubicBezTo>
                      <a:cubicBezTo>
                        <a:pt x="10" y="4"/>
                        <a:pt x="14" y="10"/>
                        <a:pt x="17" y="15"/>
                      </a:cubicBezTo>
                      <a:cubicBezTo>
                        <a:pt x="20" y="19"/>
                        <a:pt x="22" y="24"/>
                        <a:pt x="25" y="29"/>
                      </a:cubicBezTo>
                      <a:cubicBezTo>
                        <a:pt x="29" y="34"/>
                        <a:pt x="33" y="39"/>
                        <a:pt x="36" y="44"/>
                      </a:cubicBezTo>
                      <a:cubicBezTo>
                        <a:pt x="40" y="51"/>
                        <a:pt x="44" y="57"/>
                        <a:pt x="47" y="63"/>
                      </a:cubicBezTo>
                      <a:cubicBezTo>
                        <a:pt x="49" y="66"/>
                        <a:pt x="50" y="69"/>
                        <a:pt x="52" y="71"/>
                      </a:cubicBezTo>
                      <a:cubicBezTo>
                        <a:pt x="60" y="77"/>
                        <a:pt x="69" y="82"/>
                        <a:pt x="77" y="87"/>
                      </a:cubicBezTo>
                      <a:cubicBezTo>
                        <a:pt x="83" y="91"/>
                        <a:pt x="89" y="93"/>
                        <a:pt x="95" y="96"/>
                      </a:cubicBezTo>
                      <a:cubicBezTo>
                        <a:pt x="99" y="97"/>
                        <a:pt x="102" y="98"/>
                        <a:pt x="105" y="100"/>
                      </a:cubicBezTo>
                      <a:cubicBezTo>
                        <a:pt x="105" y="100"/>
                        <a:pt x="105" y="101"/>
                        <a:pt x="105" y="101"/>
                      </a:cubicBezTo>
                      <a:cubicBezTo>
                        <a:pt x="103" y="101"/>
                        <a:pt x="100" y="101"/>
                        <a:pt x="98" y="101"/>
                      </a:cubicBezTo>
                      <a:cubicBezTo>
                        <a:pt x="98" y="101"/>
                        <a:pt x="98" y="101"/>
                        <a:pt x="98" y="101"/>
                      </a:cubicBezTo>
                      <a:cubicBezTo>
                        <a:pt x="96" y="101"/>
                        <a:pt x="94" y="102"/>
                        <a:pt x="92" y="101"/>
                      </a:cubicBezTo>
                      <a:cubicBezTo>
                        <a:pt x="88" y="101"/>
                        <a:pt x="84" y="101"/>
                        <a:pt x="81" y="101"/>
                      </a:cubicBezTo>
                      <a:cubicBezTo>
                        <a:pt x="78" y="100"/>
                        <a:pt x="74" y="99"/>
                        <a:pt x="71" y="99"/>
                      </a:cubicBezTo>
                      <a:cubicBezTo>
                        <a:pt x="69" y="98"/>
                        <a:pt x="66" y="99"/>
                        <a:pt x="64" y="98"/>
                      </a:cubicBezTo>
                      <a:cubicBezTo>
                        <a:pt x="60" y="96"/>
                        <a:pt x="55" y="95"/>
                        <a:pt x="50" y="95"/>
                      </a:cubicBezTo>
                      <a:cubicBezTo>
                        <a:pt x="45" y="95"/>
                        <a:pt x="41" y="96"/>
                        <a:pt x="37" y="95"/>
                      </a:cubicBezTo>
                      <a:cubicBezTo>
                        <a:pt x="34" y="94"/>
                        <a:pt x="32" y="92"/>
                        <a:pt x="29" y="91"/>
                      </a:cubicBezTo>
                      <a:cubicBezTo>
                        <a:pt x="25" y="90"/>
                        <a:pt x="22" y="88"/>
                        <a:pt x="20" y="85"/>
                      </a:cubicBezTo>
                      <a:cubicBezTo>
                        <a:pt x="18" y="80"/>
                        <a:pt x="17" y="76"/>
                        <a:pt x="14" y="72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93" y="1196"/>
                  <a:ext cx="41" cy="102"/>
                </a:xfrm>
                <a:custGeom>
                  <a:avLst/>
                  <a:gdLst>
                    <a:gd name="T0" fmla="*/ 37 w 55"/>
                    <a:gd name="T1" fmla="*/ 83 h 135"/>
                    <a:gd name="T2" fmla="*/ 38 w 55"/>
                    <a:gd name="T3" fmla="*/ 76 h 135"/>
                    <a:gd name="T4" fmla="*/ 34 w 55"/>
                    <a:gd name="T5" fmla="*/ 62 h 135"/>
                    <a:gd name="T6" fmla="*/ 29 w 55"/>
                    <a:gd name="T7" fmla="*/ 40 h 135"/>
                    <a:gd name="T8" fmla="*/ 25 w 55"/>
                    <a:gd name="T9" fmla="*/ 29 h 135"/>
                    <a:gd name="T10" fmla="*/ 18 w 55"/>
                    <a:gd name="T11" fmla="*/ 16 h 135"/>
                    <a:gd name="T12" fmla="*/ 15 w 55"/>
                    <a:gd name="T13" fmla="*/ 7 h 135"/>
                    <a:gd name="T14" fmla="*/ 13 w 55"/>
                    <a:gd name="T15" fmla="*/ 1 h 135"/>
                    <a:gd name="T16" fmla="*/ 15 w 55"/>
                    <a:gd name="T17" fmla="*/ 0 h 135"/>
                    <a:gd name="T18" fmla="*/ 20 w 55"/>
                    <a:gd name="T19" fmla="*/ 2 h 135"/>
                    <a:gd name="T20" fmla="*/ 27 w 55"/>
                    <a:gd name="T21" fmla="*/ 10 h 135"/>
                    <a:gd name="T22" fmla="*/ 39 w 55"/>
                    <a:gd name="T23" fmla="*/ 31 h 135"/>
                    <a:gd name="T24" fmla="*/ 47 w 55"/>
                    <a:gd name="T25" fmla="*/ 50 h 135"/>
                    <a:gd name="T26" fmla="*/ 53 w 55"/>
                    <a:gd name="T27" fmla="*/ 75 h 135"/>
                    <a:gd name="T28" fmla="*/ 48 w 55"/>
                    <a:gd name="T29" fmla="*/ 106 h 135"/>
                    <a:gd name="T30" fmla="*/ 35 w 55"/>
                    <a:gd name="T31" fmla="*/ 125 h 135"/>
                    <a:gd name="T32" fmla="*/ 34 w 55"/>
                    <a:gd name="T33" fmla="*/ 125 h 135"/>
                    <a:gd name="T34" fmla="*/ 28 w 55"/>
                    <a:gd name="T35" fmla="*/ 130 h 135"/>
                    <a:gd name="T36" fmla="*/ 19 w 55"/>
                    <a:gd name="T37" fmla="*/ 130 h 135"/>
                    <a:gd name="T38" fmla="*/ 15 w 55"/>
                    <a:gd name="T39" fmla="*/ 131 h 135"/>
                    <a:gd name="T40" fmla="*/ 11 w 55"/>
                    <a:gd name="T41" fmla="*/ 135 h 135"/>
                    <a:gd name="T42" fmla="*/ 0 w 55"/>
                    <a:gd name="T43" fmla="*/ 135 h 135"/>
                    <a:gd name="T44" fmla="*/ 16 w 55"/>
                    <a:gd name="T45" fmla="*/ 112 h 135"/>
                    <a:gd name="T46" fmla="*/ 37 w 55"/>
                    <a:gd name="T47" fmla="*/ 8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135">
                      <a:moveTo>
                        <a:pt x="37" y="83"/>
                      </a:moveTo>
                      <a:cubicBezTo>
                        <a:pt x="39" y="81"/>
                        <a:pt x="39" y="79"/>
                        <a:pt x="38" y="76"/>
                      </a:cubicBezTo>
                      <a:cubicBezTo>
                        <a:pt x="37" y="72"/>
                        <a:pt x="35" y="67"/>
                        <a:pt x="34" y="62"/>
                      </a:cubicBezTo>
                      <a:cubicBezTo>
                        <a:pt x="32" y="55"/>
                        <a:pt x="31" y="47"/>
                        <a:pt x="29" y="40"/>
                      </a:cubicBezTo>
                      <a:cubicBezTo>
                        <a:pt x="28" y="36"/>
                        <a:pt x="27" y="33"/>
                        <a:pt x="25" y="29"/>
                      </a:cubicBezTo>
                      <a:cubicBezTo>
                        <a:pt x="23" y="25"/>
                        <a:pt x="20" y="20"/>
                        <a:pt x="18" y="16"/>
                      </a:cubicBezTo>
                      <a:cubicBezTo>
                        <a:pt x="17" y="13"/>
                        <a:pt x="16" y="10"/>
                        <a:pt x="15" y="7"/>
                      </a:cubicBezTo>
                      <a:cubicBezTo>
                        <a:pt x="14" y="5"/>
                        <a:pt x="14" y="3"/>
                        <a:pt x="13" y="1"/>
                      </a:cubicBezTo>
                      <a:cubicBezTo>
                        <a:pt x="13" y="1"/>
                        <a:pt x="15" y="0"/>
                        <a:pt x="15" y="0"/>
                      </a:cubicBezTo>
                      <a:cubicBezTo>
                        <a:pt x="17" y="0"/>
                        <a:pt x="19" y="1"/>
                        <a:pt x="20" y="2"/>
                      </a:cubicBezTo>
                      <a:cubicBezTo>
                        <a:pt x="23" y="4"/>
                        <a:pt x="25" y="7"/>
                        <a:pt x="27" y="10"/>
                      </a:cubicBezTo>
                      <a:cubicBezTo>
                        <a:pt x="31" y="17"/>
                        <a:pt x="36" y="23"/>
                        <a:pt x="39" y="31"/>
                      </a:cubicBezTo>
                      <a:cubicBezTo>
                        <a:pt x="41" y="38"/>
                        <a:pt x="45" y="43"/>
                        <a:pt x="47" y="50"/>
                      </a:cubicBezTo>
                      <a:cubicBezTo>
                        <a:pt x="50" y="58"/>
                        <a:pt x="52" y="67"/>
                        <a:pt x="53" y="75"/>
                      </a:cubicBezTo>
                      <a:cubicBezTo>
                        <a:pt x="55" y="86"/>
                        <a:pt x="53" y="97"/>
                        <a:pt x="48" y="106"/>
                      </a:cubicBezTo>
                      <a:cubicBezTo>
                        <a:pt x="44" y="113"/>
                        <a:pt x="39" y="119"/>
                        <a:pt x="35" y="125"/>
                      </a:cubicBezTo>
                      <a:cubicBezTo>
                        <a:pt x="34" y="125"/>
                        <a:pt x="34" y="125"/>
                        <a:pt x="34" y="125"/>
                      </a:cubicBezTo>
                      <a:cubicBezTo>
                        <a:pt x="32" y="127"/>
                        <a:pt x="30" y="128"/>
                        <a:pt x="28" y="130"/>
                      </a:cubicBezTo>
                      <a:cubicBezTo>
                        <a:pt x="25" y="133"/>
                        <a:pt x="22" y="133"/>
                        <a:pt x="19" y="130"/>
                      </a:cubicBezTo>
                      <a:cubicBezTo>
                        <a:pt x="18" y="129"/>
                        <a:pt x="17" y="127"/>
                        <a:pt x="15" y="131"/>
                      </a:cubicBezTo>
                      <a:cubicBezTo>
                        <a:pt x="14" y="132"/>
                        <a:pt x="13" y="134"/>
                        <a:pt x="11" y="135"/>
                      </a:cubicBezTo>
                      <a:cubicBezTo>
                        <a:pt x="8" y="135"/>
                        <a:pt x="4" y="135"/>
                        <a:pt x="0" y="135"/>
                      </a:cubicBezTo>
                      <a:cubicBezTo>
                        <a:pt x="6" y="127"/>
                        <a:pt x="11" y="119"/>
                        <a:pt x="16" y="112"/>
                      </a:cubicBezTo>
                      <a:cubicBezTo>
                        <a:pt x="23" y="102"/>
                        <a:pt x="30" y="93"/>
                        <a:pt x="37" y="83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26" y="1151"/>
                  <a:ext cx="81" cy="74"/>
                </a:xfrm>
                <a:custGeom>
                  <a:avLst/>
                  <a:gdLst>
                    <a:gd name="T0" fmla="*/ 102 w 107"/>
                    <a:gd name="T1" fmla="*/ 6 h 99"/>
                    <a:gd name="T2" fmla="*/ 97 w 107"/>
                    <a:gd name="T3" fmla="*/ 8 h 99"/>
                    <a:gd name="T4" fmla="*/ 86 w 107"/>
                    <a:gd name="T5" fmla="*/ 18 h 99"/>
                    <a:gd name="T6" fmla="*/ 74 w 107"/>
                    <a:gd name="T7" fmla="*/ 25 h 99"/>
                    <a:gd name="T8" fmla="*/ 56 w 107"/>
                    <a:gd name="T9" fmla="*/ 39 h 99"/>
                    <a:gd name="T10" fmla="*/ 45 w 107"/>
                    <a:gd name="T11" fmla="*/ 47 h 99"/>
                    <a:gd name="T12" fmla="*/ 26 w 107"/>
                    <a:gd name="T13" fmla="*/ 62 h 99"/>
                    <a:gd name="T14" fmla="*/ 17 w 107"/>
                    <a:gd name="T15" fmla="*/ 76 h 99"/>
                    <a:gd name="T16" fmla="*/ 15 w 107"/>
                    <a:gd name="T17" fmla="*/ 90 h 99"/>
                    <a:gd name="T18" fmla="*/ 11 w 107"/>
                    <a:gd name="T19" fmla="*/ 98 h 99"/>
                    <a:gd name="T20" fmla="*/ 4 w 107"/>
                    <a:gd name="T21" fmla="*/ 93 h 99"/>
                    <a:gd name="T22" fmla="*/ 3 w 107"/>
                    <a:gd name="T23" fmla="*/ 74 h 99"/>
                    <a:gd name="T24" fmla="*/ 13 w 107"/>
                    <a:gd name="T25" fmla="*/ 51 h 99"/>
                    <a:gd name="T26" fmla="*/ 24 w 107"/>
                    <a:gd name="T27" fmla="*/ 38 h 99"/>
                    <a:gd name="T28" fmla="*/ 48 w 107"/>
                    <a:gd name="T29" fmla="*/ 19 h 99"/>
                    <a:gd name="T30" fmla="*/ 71 w 107"/>
                    <a:gd name="T31" fmla="*/ 10 h 99"/>
                    <a:gd name="T32" fmla="*/ 97 w 107"/>
                    <a:gd name="T33" fmla="*/ 1 h 99"/>
                    <a:gd name="T34" fmla="*/ 107 w 107"/>
                    <a:gd name="T35" fmla="*/ 2 h 99"/>
                    <a:gd name="T36" fmla="*/ 102 w 107"/>
                    <a:gd name="T37" fmla="*/ 5 h 99"/>
                    <a:gd name="T38" fmla="*/ 102 w 107"/>
                    <a:gd name="T39" fmla="*/ 6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7" h="99">
                      <a:moveTo>
                        <a:pt x="102" y="6"/>
                      </a:moveTo>
                      <a:cubicBezTo>
                        <a:pt x="100" y="5"/>
                        <a:pt x="98" y="6"/>
                        <a:pt x="97" y="8"/>
                      </a:cubicBezTo>
                      <a:cubicBezTo>
                        <a:pt x="95" y="14"/>
                        <a:pt x="90" y="16"/>
                        <a:pt x="86" y="18"/>
                      </a:cubicBezTo>
                      <a:cubicBezTo>
                        <a:pt x="81" y="20"/>
                        <a:pt x="77" y="22"/>
                        <a:pt x="74" y="25"/>
                      </a:cubicBezTo>
                      <a:cubicBezTo>
                        <a:pt x="68" y="30"/>
                        <a:pt x="62" y="34"/>
                        <a:pt x="56" y="39"/>
                      </a:cubicBezTo>
                      <a:cubicBezTo>
                        <a:pt x="52" y="41"/>
                        <a:pt x="48" y="44"/>
                        <a:pt x="45" y="47"/>
                      </a:cubicBezTo>
                      <a:cubicBezTo>
                        <a:pt x="38" y="51"/>
                        <a:pt x="32" y="56"/>
                        <a:pt x="26" y="62"/>
                      </a:cubicBezTo>
                      <a:cubicBezTo>
                        <a:pt x="22" y="66"/>
                        <a:pt x="18" y="70"/>
                        <a:pt x="17" y="76"/>
                      </a:cubicBezTo>
                      <a:cubicBezTo>
                        <a:pt x="16" y="81"/>
                        <a:pt x="16" y="86"/>
                        <a:pt x="15" y="90"/>
                      </a:cubicBezTo>
                      <a:cubicBezTo>
                        <a:pt x="15" y="93"/>
                        <a:pt x="13" y="96"/>
                        <a:pt x="11" y="98"/>
                      </a:cubicBezTo>
                      <a:cubicBezTo>
                        <a:pt x="10" y="99"/>
                        <a:pt x="5" y="96"/>
                        <a:pt x="4" y="93"/>
                      </a:cubicBezTo>
                      <a:cubicBezTo>
                        <a:pt x="2" y="87"/>
                        <a:pt x="0" y="81"/>
                        <a:pt x="3" y="74"/>
                      </a:cubicBezTo>
                      <a:cubicBezTo>
                        <a:pt x="6" y="66"/>
                        <a:pt x="9" y="58"/>
                        <a:pt x="13" y="51"/>
                      </a:cubicBezTo>
                      <a:cubicBezTo>
                        <a:pt x="16" y="46"/>
                        <a:pt x="20" y="42"/>
                        <a:pt x="24" y="38"/>
                      </a:cubicBezTo>
                      <a:cubicBezTo>
                        <a:pt x="31" y="30"/>
                        <a:pt x="38" y="24"/>
                        <a:pt x="48" y="19"/>
                      </a:cubicBezTo>
                      <a:cubicBezTo>
                        <a:pt x="56" y="16"/>
                        <a:pt x="63" y="13"/>
                        <a:pt x="71" y="10"/>
                      </a:cubicBezTo>
                      <a:cubicBezTo>
                        <a:pt x="80" y="7"/>
                        <a:pt x="88" y="4"/>
                        <a:pt x="97" y="1"/>
                      </a:cubicBezTo>
                      <a:cubicBezTo>
                        <a:pt x="100" y="0"/>
                        <a:pt x="104" y="0"/>
                        <a:pt x="107" y="2"/>
                      </a:cubicBezTo>
                      <a:cubicBezTo>
                        <a:pt x="105" y="3"/>
                        <a:pt x="103" y="4"/>
                        <a:pt x="102" y="5"/>
                      </a:cubicBezTo>
                      <a:cubicBezTo>
                        <a:pt x="102" y="6"/>
                        <a:pt x="102" y="6"/>
                        <a:pt x="102" y="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60" y="1148"/>
                  <a:ext cx="89" cy="92"/>
                </a:xfrm>
                <a:custGeom>
                  <a:avLst/>
                  <a:gdLst>
                    <a:gd name="T0" fmla="*/ 4 w 119"/>
                    <a:gd name="T1" fmla="*/ 118 h 122"/>
                    <a:gd name="T2" fmla="*/ 7 w 119"/>
                    <a:gd name="T3" fmla="*/ 112 h 122"/>
                    <a:gd name="T4" fmla="*/ 11 w 119"/>
                    <a:gd name="T5" fmla="*/ 97 h 122"/>
                    <a:gd name="T6" fmla="*/ 15 w 119"/>
                    <a:gd name="T7" fmla="*/ 80 h 122"/>
                    <a:gd name="T8" fmla="*/ 22 w 119"/>
                    <a:gd name="T9" fmla="*/ 64 h 122"/>
                    <a:gd name="T10" fmla="*/ 26 w 119"/>
                    <a:gd name="T11" fmla="*/ 59 h 122"/>
                    <a:gd name="T12" fmla="*/ 37 w 119"/>
                    <a:gd name="T13" fmla="*/ 47 h 122"/>
                    <a:gd name="T14" fmla="*/ 52 w 119"/>
                    <a:gd name="T15" fmla="*/ 28 h 122"/>
                    <a:gd name="T16" fmla="*/ 60 w 119"/>
                    <a:gd name="T17" fmla="*/ 23 h 122"/>
                    <a:gd name="T18" fmla="*/ 81 w 119"/>
                    <a:gd name="T19" fmla="*/ 14 h 122"/>
                    <a:gd name="T20" fmla="*/ 110 w 119"/>
                    <a:gd name="T21" fmla="*/ 14 h 122"/>
                    <a:gd name="T22" fmla="*/ 116 w 119"/>
                    <a:gd name="T23" fmla="*/ 17 h 122"/>
                    <a:gd name="T24" fmla="*/ 118 w 119"/>
                    <a:gd name="T25" fmla="*/ 16 h 122"/>
                    <a:gd name="T26" fmla="*/ 118 w 119"/>
                    <a:gd name="T27" fmla="*/ 14 h 122"/>
                    <a:gd name="T28" fmla="*/ 116 w 119"/>
                    <a:gd name="T29" fmla="*/ 10 h 122"/>
                    <a:gd name="T30" fmla="*/ 98 w 119"/>
                    <a:gd name="T31" fmla="*/ 1 h 122"/>
                    <a:gd name="T32" fmla="*/ 63 w 119"/>
                    <a:gd name="T33" fmla="*/ 6 h 122"/>
                    <a:gd name="T34" fmla="*/ 40 w 119"/>
                    <a:gd name="T35" fmla="*/ 16 h 122"/>
                    <a:gd name="T36" fmla="*/ 27 w 119"/>
                    <a:gd name="T37" fmla="*/ 26 h 122"/>
                    <a:gd name="T38" fmla="*/ 6 w 119"/>
                    <a:gd name="T39" fmla="*/ 63 h 122"/>
                    <a:gd name="T40" fmla="*/ 1 w 119"/>
                    <a:gd name="T41" fmla="*/ 99 h 122"/>
                    <a:gd name="T42" fmla="*/ 1 w 119"/>
                    <a:gd name="T43" fmla="*/ 122 h 122"/>
                    <a:gd name="T44" fmla="*/ 4 w 119"/>
                    <a:gd name="T45" fmla="*/ 118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9" h="122">
                      <a:moveTo>
                        <a:pt x="4" y="118"/>
                      </a:moveTo>
                      <a:cubicBezTo>
                        <a:pt x="5" y="116"/>
                        <a:pt x="7" y="114"/>
                        <a:pt x="7" y="112"/>
                      </a:cubicBezTo>
                      <a:cubicBezTo>
                        <a:pt x="8" y="107"/>
                        <a:pt x="9" y="102"/>
                        <a:pt x="11" y="97"/>
                      </a:cubicBezTo>
                      <a:cubicBezTo>
                        <a:pt x="14" y="92"/>
                        <a:pt x="13" y="86"/>
                        <a:pt x="15" y="80"/>
                      </a:cubicBezTo>
                      <a:cubicBezTo>
                        <a:pt x="17" y="75"/>
                        <a:pt x="20" y="70"/>
                        <a:pt x="22" y="64"/>
                      </a:cubicBezTo>
                      <a:cubicBezTo>
                        <a:pt x="23" y="62"/>
                        <a:pt x="25" y="61"/>
                        <a:pt x="26" y="59"/>
                      </a:cubicBezTo>
                      <a:cubicBezTo>
                        <a:pt x="30" y="55"/>
                        <a:pt x="34" y="52"/>
                        <a:pt x="37" y="47"/>
                      </a:cubicBezTo>
                      <a:cubicBezTo>
                        <a:pt x="41" y="40"/>
                        <a:pt x="46" y="33"/>
                        <a:pt x="52" y="28"/>
                      </a:cubicBezTo>
                      <a:cubicBezTo>
                        <a:pt x="54" y="25"/>
                        <a:pt x="57" y="24"/>
                        <a:pt x="60" y="23"/>
                      </a:cubicBezTo>
                      <a:cubicBezTo>
                        <a:pt x="67" y="19"/>
                        <a:pt x="74" y="17"/>
                        <a:pt x="81" y="14"/>
                      </a:cubicBezTo>
                      <a:cubicBezTo>
                        <a:pt x="91" y="11"/>
                        <a:pt x="100" y="9"/>
                        <a:pt x="110" y="14"/>
                      </a:cubicBezTo>
                      <a:cubicBezTo>
                        <a:pt x="112" y="15"/>
                        <a:pt x="114" y="16"/>
                        <a:pt x="116" y="17"/>
                      </a:cubicBezTo>
                      <a:cubicBezTo>
                        <a:pt x="117" y="17"/>
                        <a:pt x="118" y="17"/>
                        <a:pt x="118" y="16"/>
                      </a:cubicBezTo>
                      <a:cubicBezTo>
                        <a:pt x="118" y="16"/>
                        <a:pt x="119" y="15"/>
                        <a:pt x="118" y="14"/>
                      </a:cubicBezTo>
                      <a:cubicBezTo>
                        <a:pt x="118" y="13"/>
                        <a:pt x="117" y="12"/>
                        <a:pt x="116" y="10"/>
                      </a:cubicBezTo>
                      <a:cubicBezTo>
                        <a:pt x="112" y="3"/>
                        <a:pt x="105" y="1"/>
                        <a:pt x="98" y="1"/>
                      </a:cubicBezTo>
                      <a:cubicBezTo>
                        <a:pt x="86" y="0"/>
                        <a:pt x="74" y="3"/>
                        <a:pt x="63" y="6"/>
                      </a:cubicBezTo>
                      <a:cubicBezTo>
                        <a:pt x="55" y="9"/>
                        <a:pt x="47" y="12"/>
                        <a:pt x="40" y="16"/>
                      </a:cubicBezTo>
                      <a:cubicBezTo>
                        <a:pt x="36" y="19"/>
                        <a:pt x="31" y="22"/>
                        <a:pt x="27" y="26"/>
                      </a:cubicBezTo>
                      <a:cubicBezTo>
                        <a:pt x="18" y="37"/>
                        <a:pt x="11" y="49"/>
                        <a:pt x="6" y="63"/>
                      </a:cubicBezTo>
                      <a:cubicBezTo>
                        <a:pt x="1" y="75"/>
                        <a:pt x="0" y="87"/>
                        <a:pt x="1" y="99"/>
                      </a:cubicBezTo>
                      <a:cubicBezTo>
                        <a:pt x="1" y="107"/>
                        <a:pt x="1" y="114"/>
                        <a:pt x="1" y="122"/>
                      </a:cubicBezTo>
                      <a:cubicBezTo>
                        <a:pt x="4" y="122"/>
                        <a:pt x="3" y="120"/>
                        <a:pt x="4" y="118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16" y="1202"/>
                  <a:ext cx="29" cy="18"/>
                </a:xfrm>
                <a:custGeom>
                  <a:avLst/>
                  <a:gdLst>
                    <a:gd name="T0" fmla="*/ 2 w 38"/>
                    <a:gd name="T1" fmla="*/ 7 h 24"/>
                    <a:gd name="T2" fmla="*/ 2 w 38"/>
                    <a:gd name="T3" fmla="*/ 6 h 24"/>
                    <a:gd name="T4" fmla="*/ 9 w 38"/>
                    <a:gd name="T5" fmla="*/ 1 h 24"/>
                    <a:gd name="T6" fmla="*/ 22 w 38"/>
                    <a:gd name="T7" fmla="*/ 4 h 24"/>
                    <a:gd name="T8" fmla="*/ 33 w 38"/>
                    <a:gd name="T9" fmla="*/ 6 h 24"/>
                    <a:gd name="T10" fmla="*/ 37 w 38"/>
                    <a:gd name="T11" fmla="*/ 12 h 24"/>
                    <a:gd name="T12" fmla="*/ 33 w 38"/>
                    <a:gd name="T13" fmla="*/ 22 h 24"/>
                    <a:gd name="T14" fmla="*/ 30 w 38"/>
                    <a:gd name="T15" fmla="*/ 24 h 24"/>
                    <a:gd name="T16" fmla="*/ 15 w 38"/>
                    <a:gd name="T17" fmla="*/ 22 h 24"/>
                    <a:gd name="T18" fmla="*/ 10 w 38"/>
                    <a:gd name="T19" fmla="*/ 19 h 24"/>
                    <a:gd name="T20" fmla="*/ 3 w 38"/>
                    <a:gd name="T21" fmla="*/ 16 h 24"/>
                    <a:gd name="T22" fmla="*/ 0 w 38"/>
                    <a:gd name="T23" fmla="*/ 15 h 24"/>
                    <a:gd name="T24" fmla="*/ 2 w 38"/>
                    <a:gd name="T25" fmla="*/ 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" h="24">
                      <a:moveTo>
                        <a:pt x="2" y="7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1"/>
                        <a:pt x="5" y="0"/>
                        <a:pt x="9" y="1"/>
                      </a:cubicBezTo>
                      <a:cubicBezTo>
                        <a:pt x="14" y="2"/>
                        <a:pt x="18" y="3"/>
                        <a:pt x="22" y="4"/>
                      </a:cubicBezTo>
                      <a:cubicBezTo>
                        <a:pt x="26" y="5"/>
                        <a:pt x="29" y="5"/>
                        <a:pt x="33" y="6"/>
                      </a:cubicBezTo>
                      <a:cubicBezTo>
                        <a:pt x="36" y="6"/>
                        <a:pt x="38" y="8"/>
                        <a:pt x="37" y="12"/>
                      </a:cubicBezTo>
                      <a:cubicBezTo>
                        <a:pt x="36" y="15"/>
                        <a:pt x="35" y="19"/>
                        <a:pt x="33" y="22"/>
                      </a:cubicBezTo>
                      <a:cubicBezTo>
                        <a:pt x="33" y="23"/>
                        <a:pt x="31" y="24"/>
                        <a:pt x="30" y="24"/>
                      </a:cubicBezTo>
                      <a:cubicBezTo>
                        <a:pt x="25" y="23"/>
                        <a:pt x="20" y="22"/>
                        <a:pt x="15" y="22"/>
                      </a:cubicBezTo>
                      <a:cubicBezTo>
                        <a:pt x="13" y="21"/>
                        <a:pt x="11" y="20"/>
                        <a:pt x="10" y="19"/>
                      </a:cubicBezTo>
                      <a:cubicBezTo>
                        <a:pt x="8" y="18"/>
                        <a:pt x="6" y="17"/>
                        <a:pt x="3" y="16"/>
                      </a:cubicBezTo>
                      <a:cubicBezTo>
                        <a:pt x="3" y="16"/>
                        <a:pt x="2" y="15"/>
                        <a:pt x="0" y="15"/>
                      </a:cubicBezTo>
                      <a:cubicBezTo>
                        <a:pt x="1" y="12"/>
                        <a:pt x="1" y="9"/>
                        <a:pt x="2" y="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03" y="954"/>
                  <a:ext cx="293" cy="281"/>
                </a:xfrm>
                <a:custGeom>
                  <a:avLst/>
                  <a:gdLst>
                    <a:gd name="T0" fmla="*/ 24 w 389"/>
                    <a:gd name="T1" fmla="*/ 130 h 374"/>
                    <a:gd name="T2" fmla="*/ 5 w 389"/>
                    <a:gd name="T3" fmla="*/ 163 h 374"/>
                    <a:gd name="T4" fmla="*/ 1 w 389"/>
                    <a:gd name="T5" fmla="*/ 195 h 374"/>
                    <a:gd name="T6" fmla="*/ 14 w 389"/>
                    <a:gd name="T7" fmla="*/ 249 h 374"/>
                    <a:gd name="T8" fmla="*/ 37 w 389"/>
                    <a:gd name="T9" fmla="*/ 299 h 374"/>
                    <a:gd name="T10" fmla="*/ 79 w 389"/>
                    <a:gd name="T11" fmla="*/ 306 h 374"/>
                    <a:gd name="T12" fmla="*/ 81 w 389"/>
                    <a:gd name="T13" fmla="*/ 313 h 374"/>
                    <a:gd name="T14" fmla="*/ 83 w 389"/>
                    <a:gd name="T15" fmla="*/ 330 h 374"/>
                    <a:gd name="T16" fmla="*/ 106 w 389"/>
                    <a:gd name="T17" fmla="*/ 349 h 374"/>
                    <a:gd name="T18" fmla="*/ 134 w 389"/>
                    <a:gd name="T19" fmla="*/ 371 h 374"/>
                    <a:gd name="T20" fmla="*/ 194 w 389"/>
                    <a:gd name="T21" fmla="*/ 370 h 374"/>
                    <a:gd name="T22" fmla="*/ 215 w 389"/>
                    <a:gd name="T23" fmla="*/ 365 h 374"/>
                    <a:gd name="T24" fmla="*/ 231 w 389"/>
                    <a:gd name="T25" fmla="*/ 337 h 374"/>
                    <a:gd name="T26" fmla="*/ 262 w 389"/>
                    <a:gd name="T27" fmla="*/ 348 h 374"/>
                    <a:gd name="T28" fmla="*/ 278 w 389"/>
                    <a:gd name="T29" fmla="*/ 348 h 374"/>
                    <a:gd name="T30" fmla="*/ 330 w 389"/>
                    <a:gd name="T31" fmla="*/ 321 h 374"/>
                    <a:gd name="T32" fmla="*/ 354 w 389"/>
                    <a:gd name="T33" fmla="*/ 286 h 374"/>
                    <a:gd name="T34" fmla="*/ 362 w 389"/>
                    <a:gd name="T35" fmla="*/ 256 h 374"/>
                    <a:gd name="T36" fmla="*/ 361 w 389"/>
                    <a:gd name="T37" fmla="*/ 216 h 374"/>
                    <a:gd name="T38" fmla="*/ 376 w 389"/>
                    <a:gd name="T39" fmla="*/ 199 h 374"/>
                    <a:gd name="T40" fmla="*/ 387 w 389"/>
                    <a:gd name="T41" fmla="*/ 145 h 374"/>
                    <a:gd name="T42" fmla="*/ 387 w 389"/>
                    <a:gd name="T43" fmla="*/ 124 h 374"/>
                    <a:gd name="T44" fmla="*/ 356 w 389"/>
                    <a:gd name="T45" fmla="*/ 81 h 374"/>
                    <a:gd name="T46" fmla="*/ 312 w 389"/>
                    <a:gd name="T47" fmla="*/ 49 h 374"/>
                    <a:gd name="T48" fmla="*/ 286 w 389"/>
                    <a:gd name="T49" fmla="*/ 46 h 374"/>
                    <a:gd name="T50" fmla="*/ 263 w 389"/>
                    <a:gd name="T51" fmla="*/ 42 h 374"/>
                    <a:gd name="T52" fmla="*/ 254 w 389"/>
                    <a:gd name="T53" fmla="*/ 38 h 374"/>
                    <a:gd name="T54" fmla="*/ 189 w 389"/>
                    <a:gd name="T55" fmla="*/ 2 h 374"/>
                    <a:gd name="T56" fmla="*/ 121 w 389"/>
                    <a:gd name="T57" fmla="*/ 18 h 374"/>
                    <a:gd name="T58" fmla="*/ 98 w 389"/>
                    <a:gd name="T59" fmla="*/ 58 h 374"/>
                    <a:gd name="T60" fmla="*/ 93 w 389"/>
                    <a:gd name="T61" fmla="*/ 55 h 374"/>
                    <a:gd name="T62" fmla="*/ 84 w 389"/>
                    <a:gd name="T63" fmla="*/ 62 h 374"/>
                    <a:gd name="T64" fmla="*/ 45 w 389"/>
                    <a:gd name="T65" fmla="*/ 92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89" h="374">
                      <a:moveTo>
                        <a:pt x="43" y="95"/>
                      </a:moveTo>
                      <a:cubicBezTo>
                        <a:pt x="37" y="107"/>
                        <a:pt x="30" y="118"/>
                        <a:pt x="24" y="130"/>
                      </a:cubicBezTo>
                      <a:cubicBezTo>
                        <a:pt x="23" y="131"/>
                        <a:pt x="23" y="132"/>
                        <a:pt x="22" y="133"/>
                      </a:cubicBezTo>
                      <a:cubicBezTo>
                        <a:pt x="16" y="143"/>
                        <a:pt x="11" y="153"/>
                        <a:pt x="5" y="163"/>
                      </a:cubicBezTo>
                      <a:cubicBezTo>
                        <a:pt x="3" y="167"/>
                        <a:pt x="1" y="173"/>
                        <a:pt x="1" y="178"/>
                      </a:cubicBezTo>
                      <a:cubicBezTo>
                        <a:pt x="0" y="183"/>
                        <a:pt x="1" y="189"/>
                        <a:pt x="1" y="195"/>
                      </a:cubicBezTo>
                      <a:cubicBezTo>
                        <a:pt x="2" y="199"/>
                        <a:pt x="3" y="203"/>
                        <a:pt x="3" y="208"/>
                      </a:cubicBezTo>
                      <a:cubicBezTo>
                        <a:pt x="4" y="222"/>
                        <a:pt x="8" y="236"/>
                        <a:pt x="14" y="249"/>
                      </a:cubicBezTo>
                      <a:cubicBezTo>
                        <a:pt x="18" y="259"/>
                        <a:pt x="22" y="268"/>
                        <a:pt x="23" y="279"/>
                      </a:cubicBezTo>
                      <a:cubicBezTo>
                        <a:pt x="24" y="288"/>
                        <a:pt x="28" y="296"/>
                        <a:pt x="37" y="299"/>
                      </a:cubicBezTo>
                      <a:cubicBezTo>
                        <a:pt x="42" y="301"/>
                        <a:pt x="48" y="302"/>
                        <a:pt x="54" y="303"/>
                      </a:cubicBezTo>
                      <a:cubicBezTo>
                        <a:pt x="62" y="304"/>
                        <a:pt x="71" y="305"/>
                        <a:pt x="79" y="306"/>
                      </a:cubicBezTo>
                      <a:cubicBezTo>
                        <a:pt x="81" y="307"/>
                        <a:pt x="83" y="307"/>
                        <a:pt x="86" y="307"/>
                      </a:cubicBezTo>
                      <a:cubicBezTo>
                        <a:pt x="84" y="309"/>
                        <a:pt x="83" y="311"/>
                        <a:pt x="81" y="313"/>
                      </a:cubicBezTo>
                      <a:cubicBezTo>
                        <a:pt x="77" y="316"/>
                        <a:pt x="77" y="319"/>
                        <a:pt x="79" y="323"/>
                      </a:cubicBezTo>
                      <a:cubicBezTo>
                        <a:pt x="79" y="326"/>
                        <a:pt x="81" y="328"/>
                        <a:pt x="83" y="330"/>
                      </a:cubicBezTo>
                      <a:cubicBezTo>
                        <a:pt x="87" y="333"/>
                        <a:pt x="91" y="336"/>
                        <a:pt x="95" y="339"/>
                      </a:cubicBezTo>
                      <a:cubicBezTo>
                        <a:pt x="98" y="343"/>
                        <a:pt x="102" y="346"/>
                        <a:pt x="106" y="349"/>
                      </a:cubicBezTo>
                      <a:cubicBezTo>
                        <a:pt x="114" y="356"/>
                        <a:pt x="123" y="363"/>
                        <a:pt x="131" y="369"/>
                      </a:cubicBezTo>
                      <a:cubicBezTo>
                        <a:pt x="132" y="370"/>
                        <a:pt x="133" y="371"/>
                        <a:pt x="134" y="371"/>
                      </a:cubicBezTo>
                      <a:cubicBezTo>
                        <a:pt x="139" y="372"/>
                        <a:pt x="145" y="374"/>
                        <a:pt x="151" y="374"/>
                      </a:cubicBezTo>
                      <a:cubicBezTo>
                        <a:pt x="165" y="374"/>
                        <a:pt x="180" y="372"/>
                        <a:pt x="194" y="370"/>
                      </a:cubicBezTo>
                      <a:cubicBezTo>
                        <a:pt x="200" y="370"/>
                        <a:pt x="205" y="368"/>
                        <a:pt x="211" y="367"/>
                      </a:cubicBezTo>
                      <a:cubicBezTo>
                        <a:pt x="213" y="367"/>
                        <a:pt x="214" y="366"/>
                        <a:pt x="215" y="365"/>
                      </a:cubicBezTo>
                      <a:cubicBezTo>
                        <a:pt x="219" y="360"/>
                        <a:pt x="222" y="355"/>
                        <a:pt x="225" y="350"/>
                      </a:cubicBezTo>
                      <a:cubicBezTo>
                        <a:pt x="227" y="346"/>
                        <a:pt x="229" y="342"/>
                        <a:pt x="231" y="337"/>
                      </a:cubicBezTo>
                      <a:cubicBezTo>
                        <a:pt x="232" y="340"/>
                        <a:pt x="232" y="343"/>
                        <a:pt x="233" y="345"/>
                      </a:cubicBezTo>
                      <a:cubicBezTo>
                        <a:pt x="243" y="346"/>
                        <a:pt x="253" y="347"/>
                        <a:pt x="262" y="348"/>
                      </a:cubicBezTo>
                      <a:cubicBezTo>
                        <a:pt x="264" y="349"/>
                        <a:pt x="266" y="349"/>
                        <a:pt x="268" y="349"/>
                      </a:cubicBezTo>
                      <a:cubicBezTo>
                        <a:pt x="271" y="349"/>
                        <a:pt x="275" y="349"/>
                        <a:pt x="278" y="348"/>
                      </a:cubicBezTo>
                      <a:cubicBezTo>
                        <a:pt x="294" y="348"/>
                        <a:pt x="308" y="343"/>
                        <a:pt x="320" y="332"/>
                      </a:cubicBezTo>
                      <a:cubicBezTo>
                        <a:pt x="324" y="328"/>
                        <a:pt x="327" y="325"/>
                        <a:pt x="330" y="321"/>
                      </a:cubicBezTo>
                      <a:cubicBezTo>
                        <a:pt x="334" y="315"/>
                        <a:pt x="340" y="309"/>
                        <a:pt x="343" y="302"/>
                      </a:cubicBezTo>
                      <a:cubicBezTo>
                        <a:pt x="347" y="296"/>
                        <a:pt x="350" y="291"/>
                        <a:pt x="354" y="286"/>
                      </a:cubicBezTo>
                      <a:cubicBezTo>
                        <a:pt x="356" y="284"/>
                        <a:pt x="358" y="281"/>
                        <a:pt x="358" y="278"/>
                      </a:cubicBezTo>
                      <a:cubicBezTo>
                        <a:pt x="360" y="271"/>
                        <a:pt x="361" y="263"/>
                        <a:pt x="362" y="256"/>
                      </a:cubicBezTo>
                      <a:cubicBezTo>
                        <a:pt x="363" y="249"/>
                        <a:pt x="362" y="242"/>
                        <a:pt x="363" y="235"/>
                      </a:cubicBezTo>
                      <a:cubicBezTo>
                        <a:pt x="363" y="228"/>
                        <a:pt x="363" y="222"/>
                        <a:pt x="361" y="216"/>
                      </a:cubicBezTo>
                      <a:cubicBezTo>
                        <a:pt x="361" y="212"/>
                        <a:pt x="366" y="218"/>
                        <a:pt x="366" y="218"/>
                      </a:cubicBezTo>
                      <a:cubicBezTo>
                        <a:pt x="371" y="211"/>
                        <a:pt x="375" y="206"/>
                        <a:pt x="376" y="199"/>
                      </a:cubicBezTo>
                      <a:cubicBezTo>
                        <a:pt x="379" y="191"/>
                        <a:pt x="380" y="183"/>
                        <a:pt x="382" y="174"/>
                      </a:cubicBezTo>
                      <a:cubicBezTo>
                        <a:pt x="384" y="165"/>
                        <a:pt x="384" y="155"/>
                        <a:pt x="387" y="145"/>
                      </a:cubicBezTo>
                      <a:cubicBezTo>
                        <a:pt x="388" y="142"/>
                        <a:pt x="389" y="138"/>
                        <a:pt x="389" y="134"/>
                      </a:cubicBezTo>
                      <a:cubicBezTo>
                        <a:pt x="389" y="131"/>
                        <a:pt x="388" y="127"/>
                        <a:pt x="387" y="124"/>
                      </a:cubicBezTo>
                      <a:cubicBezTo>
                        <a:pt x="383" y="116"/>
                        <a:pt x="378" y="108"/>
                        <a:pt x="373" y="100"/>
                      </a:cubicBezTo>
                      <a:cubicBezTo>
                        <a:pt x="368" y="93"/>
                        <a:pt x="362" y="87"/>
                        <a:pt x="356" y="81"/>
                      </a:cubicBezTo>
                      <a:cubicBezTo>
                        <a:pt x="345" y="70"/>
                        <a:pt x="333" y="61"/>
                        <a:pt x="322" y="52"/>
                      </a:cubicBezTo>
                      <a:cubicBezTo>
                        <a:pt x="319" y="50"/>
                        <a:pt x="316" y="50"/>
                        <a:pt x="312" y="49"/>
                      </a:cubicBezTo>
                      <a:cubicBezTo>
                        <a:pt x="308" y="48"/>
                        <a:pt x="304" y="48"/>
                        <a:pt x="300" y="48"/>
                      </a:cubicBezTo>
                      <a:cubicBezTo>
                        <a:pt x="296" y="47"/>
                        <a:pt x="291" y="46"/>
                        <a:pt x="286" y="46"/>
                      </a:cubicBezTo>
                      <a:cubicBezTo>
                        <a:pt x="281" y="47"/>
                        <a:pt x="277" y="46"/>
                        <a:pt x="272" y="45"/>
                      </a:cubicBezTo>
                      <a:cubicBezTo>
                        <a:pt x="270" y="43"/>
                        <a:pt x="267" y="43"/>
                        <a:pt x="263" y="42"/>
                      </a:cubicBezTo>
                      <a:cubicBezTo>
                        <a:pt x="264" y="47"/>
                        <a:pt x="266" y="50"/>
                        <a:pt x="264" y="55"/>
                      </a:cubicBezTo>
                      <a:cubicBezTo>
                        <a:pt x="260" y="49"/>
                        <a:pt x="257" y="43"/>
                        <a:pt x="254" y="38"/>
                      </a:cubicBezTo>
                      <a:cubicBezTo>
                        <a:pt x="248" y="29"/>
                        <a:pt x="243" y="21"/>
                        <a:pt x="235" y="15"/>
                      </a:cubicBezTo>
                      <a:cubicBezTo>
                        <a:pt x="221" y="5"/>
                        <a:pt x="206" y="0"/>
                        <a:pt x="189" y="2"/>
                      </a:cubicBezTo>
                      <a:cubicBezTo>
                        <a:pt x="172" y="3"/>
                        <a:pt x="154" y="5"/>
                        <a:pt x="137" y="7"/>
                      </a:cubicBezTo>
                      <a:cubicBezTo>
                        <a:pt x="130" y="8"/>
                        <a:pt x="125" y="12"/>
                        <a:pt x="121" y="18"/>
                      </a:cubicBezTo>
                      <a:cubicBezTo>
                        <a:pt x="118" y="22"/>
                        <a:pt x="116" y="26"/>
                        <a:pt x="113" y="30"/>
                      </a:cubicBezTo>
                      <a:cubicBezTo>
                        <a:pt x="108" y="39"/>
                        <a:pt x="103" y="48"/>
                        <a:pt x="98" y="58"/>
                      </a:cubicBezTo>
                      <a:cubicBezTo>
                        <a:pt x="96" y="60"/>
                        <a:pt x="94" y="62"/>
                        <a:pt x="93" y="65"/>
                      </a:cubicBezTo>
                      <a:cubicBezTo>
                        <a:pt x="93" y="62"/>
                        <a:pt x="93" y="59"/>
                        <a:pt x="93" y="55"/>
                      </a:cubicBezTo>
                      <a:cubicBezTo>
                        <a:pt x="91" y="56"/>
                        <a:pt x="89" y="57"/>
                        <a:pt x="88" y="58"/>
                      </a:cubicBezTo>
                      <a:cubicBezTo>
                        <a:pt x="87" y="59"/>
                        <a:pt x="86" y="61"/>
                        <a:pt x="84" y="62"/>
                      </a:cubicBezTo>
                      <a:cubicBezTo>
                        <a:pt x="78" y="65"/>
                        <a:pt x="72" y="69"/>
                        <a:pt x="66" y="72"/>
                      </a:cubicBezTo>
                      <a:cubicBezTo>
                        <a:pt x="57" y="76"/>
                        <a:pt x="50" y="82"/>
                        <a:pt x="45" y="92"/>
                      </a:cubicBezTo>
                      <a:cubicBezTo>
                        <a:pt x="45" y="93"/>
                        <a:pt x="44" y="94"/>
                        <a:pt x="43" y="9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06" y="959"/>
                  <a:ext cx="289" cy="273"/>
                </a:xfrm>
                <a:custGeom>
                  <a:avLst/>
                  <a:gdLst>
                    <a:gd name="T0" fmla="*/ 145 w 384"/>
                    <a:gd name="T1" fmla="*/ 363 h 364"/>
                    <a:gd name="T2" fmla="*/ 109 w 384"/>
                    <a:gd name="T3" fmla="*/ 343 h 364"/>
                    <a:gd name="T4" fmla="*/ 83 w 384"/>
                    <a:gd name="T5" fmla="*/ 320 h 364"/>
                    <a:gd name="T6" fmla="*/ 78 w 384"/>
                    <a:gd name="T7" fmla="*/ 314 h 364"/>
                    <a:gd name="T8" fmla="*/ 86 w 384"/>
                    <a:gd name="T9" fmla="*/ 300 h 364"/>
                    <a:gd name="T10" fmla="*/ 88 w 384"/>
                    <a:gd name="T11" fmla="*/ 297 h 364"/>
                    <a:gd name="T12" fmla="*/ 75 w 384"/>
                    <a:gd name="T13" fmla="*/ 296 h 364"/>
                    <a:gd name="T14" fmla="*/ 38 w 384"/>
                    <a:gd name="T15" fmla="*/ 291 h 364"/>
                    <a:gd name="T16" fmla="*/ 25 w 384"/>
                    <a:gd name="T17" fmla="*/ 278 h 364"/>
                    <a:gd name="T18" fmla="*/ 14 w 384"/>
                    <a:gd name="T19" fmla="*/ 241 h 364"/>
                    <a:gd name="T20" fmla="*/ 3 w 384"/>
                    <a:gd name="T21" fmla="*/ 199 h 364"/>
                    <a:gd name="T22" fmla="*/ 1 w 384"/>
                    <a:gd name="T23" fmla="*/ 185 h 364"/>
                    <a:gd name="T24" fmla="*/ 19 w 384"/>
                    <a:gd name="T25" fmla="*/ 133 h 364"/>
                    <a:gd name="T26" fmla="*/ 40 w 384"/>
                    <a:gd name="T27" fmla="*/ 95 h 364"/>
                    <a:gd name="T28" fmla="*/ 62 w 384"/>
                    <a:gd name="T29" fmla="*/ 70 h 364"/>
                    <a:gd name="T30" fmla="*/ 70 w 384"/>
                    <a:gd name="T31" fmla="*/ 66 h 364"/>
                    <a:gd name="T32" fmla="*/ 87 w 384"/>
                    <a:gd name="T33" fmla="*/ 56 h 364"/>
                    <a:gd name="T34" fmla="*/ 88 w 384"/>
                    <a:gd name="T35" fmla="*/ 55 h 364"/>
                    <a:gd name="T36" fmla="*/ 88 w 384"/>
                    <a:gd name="T37" fmla="*/ 60 h 364"/>
                    <a:gd name="T38" fmla="*/ 90 w 384"/>
                    <a:gd name="T39" fmla="*/ 69 h 364"/>
                    <a:gd name="T40" fmla="*/ 97 w 384"/>
                    <a:gd name="T41" fmla="*/ 53 h 364"/>
                    <a:gd name="T42" fmla="*/ 109 w 384"/>
                    <a:gd name="T43" fmla="*/ 32 h 364"/>
                    <a:gd name="T44" fmla="*/ 119 w 384"/>
                    <a:gd name="T45" fmla="*/ 16 h 364"/>
                    <a:gd name="T46" fmla="*/ 144 w 384"/>
                    <a:gd name="T47" fmla="*/ 4 h 364"/>
                    <a:gd name="T48" fmla="*/ 189 w 384"/>
                    <a:gd name="T49" fmla="*/ 0 h 364"/>
                    <a:gd name="T50" fmla="*/ 245 w 384"/>
                    <a:gd name="T51" fmla="*/ 29 h 364"/>
                    <a:gd name="T52" fmla="*/ 261 w 384"/>
                    <a:gd name="T53" fmla="*/ 57 h 364"/>
                    <a:gd name="T54" fmla="*/ 262 w 384"/>
                    <a:gd name="T55" fmla="*/ 57 h 364"/>
                    <a:gd name="T56" fmla="*/ 262 w 384"/>
                    <a:gd name="T57" fmla="*/ 50 h 364"/>
                    <a:gd name="T58" fmla="*/ 262 w 384"/>
                    <a:gd name="T59" fmla="*/ 41 h 364"/>
                    <a:gd name="T60" fmla="*/ 263 w 384"/>
                    <a:gd name="T61" fmla="*/ 41 h 364"/>
                    <a:gd name="T62" fmla="*/ 270 w 384"/>
                    <a:gd name="T63" fmla="*/ 43 h 364"/>
                    <a:gd name="T64" fmla="*/ 281 w 384"/>
                    <a:gd name="T65" fmla="*/ 44 h 364"/>
                    <a:gd name="T66" fmla="*/ 288 w 384"/>
                    <a:gd name="T67" fmla="*/ 44 h 364"/>
                    <a:gd name="T68" fmla="*/ 295 w 384"/>
                    <a:gd name="T69" fmla="*/ 45 h 364"/>
                    <a:gd name="T70" fmla="*/ 317 w 384"/>
                    <a:gd name="T71" fmla="*/ 50 h 364"/>
                    <a:gd name="T72" fmla="*/ 369 w 384"/>
                    <a:gd name="T73" fmla="*/ 99 h 364"/>
                    <a:gd name="T74" fmla="*/ 381 w 384"/>
                    <a:gd name="T75" fmla="*/ 140 h 364"/>
                    <a:gd name="T76" fmla="*/ 376 w 384"/>
                    <a:gd name="T77" fmla="*/ 168 h 364"/>
                    <a:gd name="T78" fmla="*/ 363 w 384"/>
                    <a:gd name="T79" fmla="*/ 207 h 364"/>
                    <a:gd name="T80" fmla="*/ 354 w 384"/>
                    <a:gd name="T81" fmla="*/ 188 h 364"/>
                    <a:gd name="T82" fmla="*/ 352 w 384"/>
                    <a:gd name="T83" fmla="*/ 190 h 364"/>
                    <a:gd name="T84" fmla="*/ 355 w 384"/>
                    <a:gd name="T85" fmla="*/ 204 h 364"/>
                    <a:gd name="T86" fmla="*/ 356 w 384"/>
                    <a:gd name="T87" fmla="*/ 220 h 364"/>
                    <a:gd name="T88" fmla="*/ 354 w 384"/>
                    <a:gd name="T89" fmla="*/ 264 h 364"/>
                    <a:gd name="T90" fmla="*/ 341 w 384"/>
                    <a:gd name="T91" fmla="*/ 289 h 364"/>
                    <a:gd name="T92" fmla="*/ 312 w 384"/>
                    <a:gd name="T93" fmla="*/ 326 h 364"/>
                    <a:gd name="T94" fmla="*/ 268 w 384"/>
                    <a:gd name="T95" fmla="*/ 339 h 364"/>
                    <a:gd name="T96" fmla="*/ 263 w 384"/>
                    <a:gd name="T97" fmla="*/ 339 h 364"/>
                    <a:gd name="T98" fmla="*/ 259 w 384"/>
                    <a:gd name="T99" fmla="*/ 339 h 364"/>
                    <a:gd name="T100" fmla="*/ 233 w 384"/>
                    <a:gd name="T101" fmla="*/ 336 h 364"/>
                    <a:gd name="T102" fmla="*/ 231 w 384"/>
                    <a:gd name="T103" fmla="*/ 335 h 364"/>
                    <a:gd name="T104" fmla="*/ 229 w 384"/>
                    <a:gd name="T105" fmla="*/ 326 h 364"/>
                    <a:gd name="T106" fmla="*/ 225 w 384"/>
                    <a:gd name="T107" fmla="*/ 332 h 364"/>
                    <a:gd name="T108" fmla="*/ 214 w 384"/>
                    <a:gd name="T109" fmla="*/ 351 h 364"/>
                    <a:gd name="T110" fmla="*/ 192 w 384"/>
                    <a:gd name="T111" fmla="*/ 360 h 364"/>
                    <a:gd name="T112" fmla="*/ 154 w 384"/>
                    <a:gd name="T113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84" h="364">
                      <a:moveTo>
                        <a:pt x="154" y="364"/>
                      </a:moveTo>
                      <a:cubicBezTo>
                        <a:pt x="151" y="364"/>
                        <a:pt x="148" y="364"/>
                        <a:pt x="145" y="363"/>
                      </a:cubicBezTo>
                      <a:cubicBezTo>
                        <a:pt x="137" y="363"/>
                        <a:pt x="130" y="361"/>
                        <a:pt x="125" y="356"/>
                      </a:cubicBezTo>
                      <a:cubicBezTo>
                        <a:pt x="120" y="351"/>
                        <a:pt x="114" y="347"/>
                        <a:pt x="109" y="343"/>
                      </a:cubicBezTo>
                      <a:cubicBezTo>
                        <a:pt x="105" y="340"/>
                        <a:pt x="101" y="336"/>
                        <a:pt x="97" y="333"/>
                      </a:cubicBezTo>
                      <a:cubicBezTo>
                        <a:pt x="92" y="329"/>
                        <a:pt x="87" y="324"/>
                        <a:pt x="83" y="320"/>
                      </a:cubicBezTo>
                      <a:cubicBezTo>
                        <a:pt x="82" y="319"/>
                        <a:pt x="82" y="319"/>
                        <a:pt x="82" y="319"/>
                      </a:cubicBezTo>
                      <a:cubicBezTo>
                        <a:pt x="80" y="318"/>
                        <a:pt x="79" y="316"/>
                        <a:pt x="78" y="314"/>
                      </a:cubicBezTo>
                      <a:cubicBezTo>
                        <a:pt x="77" y="311"/>
                        <a:pt x="78" y="309"/>
                        <a:pt x="80" y="306"/>
                      </a:cubicBezTo>
                      <a:cubicBezTo>
                        <a:pt x="82" y="304"/>
                        <a:pt x="84" y="302"/>
                        <a:pt x="86" y="300"/>
                      </a:cubicBezTo>
                      <a:cubicBezTo>
                        <a:pt x="87" y="299"/>
                        <a:pt x="88" y="298"/>
                        <a:pt x="89" y="297"/>
                      </a:cubicBezTo>
                      <a:cubicBezTo>
                        <a:pt x="88" y="297"/>
                        <a:pt x="88" y="297"/>
                        <a:pt x="88" y="297"/>
                      </a:cubicBezTo>
                      <a:cubicBezTo>
                        <a:pt x="87" y="297"/>
                        <a:pt x="86" y="296"/>
                        <a:pt x="86" y="296"/>
                      </a:cubicBezTo>
                      <a:cubicBezTo>
                        <a:pt x="82" y="296"/>
                        <a:pt x="78" y="296"/>
                        <a:pt x="75" y="296"/>
                      </a:cubicBezTo>
                      <a:cubicBezTo>
                        <a:pt x="68" y="295"/>
                        <a:pt x="62" y="295"/>
                        <a:pt x="55" y="294"/>
                      </a:cubicBezTo>
                      <a:cubicBezTo>
                        <a:pt x="49" y="294"/>
                        <a:pt x="43" y="292"/>
                        <a:pt x="38" y="291"/>
                      </a:cubicBezTo>
                      <a:cubicBezTo>
                        <a:pt x="32" y="289"/>
                        <a:pt x="27" y="285"/>
                        <a:pt x="25" y="278"/>
                      </a:cubicBezTo>
                      <a:cubicBezTo>
                        <a:pt x="25" y="278"/>
                        <a:pt x="25" y="278"/>
                        <a:pt x="25" y="278"/>
                      </a:cubicBezTo>
                      <a:cubicBezTo>
                        <a:pt x="24" y="276"/>
                        <a:pt x="24" y="275"/>
                        <a:pt x="24" y="274"/>
                      </a:cubicBezTo>
                      <a:cubicBezTo>
                        <a:pt x="22" y="262"/>
                        <a:pt x="18" y="251"/>
                        <a:pt x="14" y="241"/>
                      </a:cubicBezTo>
                      <a:cubicBezTo>
                        <a:pt x="13" y="240"/>
                        <a:pt x="13" y="238"/>
                        <a:pt x="12" y="237"/>
                      </a:cubicBezTo>
                      <a:cubicBezTo>
                        <a:pt x="7" y="224"/>
                        <a:pt x="4" y="212"/>
                        <a:pt x="3" y="199"/>
                      </a:cubicBezTo>
                      <a:cubicBezTo>
                        <a:pt x="3" y="196"/>
                        <a:pt x="2" y="192"/>
                        <a:pt x="2" y="189"/>
                      </a:cubicBezTo>
                      <a:cubicBezTo>
                        <a:pt x="2" y="188"/>
                        <a:pt x="1" y="186"/>
                        <a:pt x="1" y="185"/>
                      </a:cubicBezTo>
                      <a:cubicBezTo>
                        <a:pt x="0" y="174"/>
                        <a:pt x="2" y="164"/>
                        <a:pt x="7" y="154"/>
                      </a:cubicBezTo>
                      <a:cubicBezTo>
                        <a:pt x="11" y="147"/>
                        <a:pt x="15" y="140"/>
                        <a:pt x="19" y="133"/>
                      </a:cubicBezTo>
                      <a:cubicBezTo>
                        <a:pt x="22" y="126"/>
                        <a:pt x="26" y="120"/>
                        <a:pt x="29" y="113"/>
                      </a:cubicBezTo>
                      <a:cubicBezTo>
                        <a:pt x="33" y="107"/>
                        <a:pt x="37" y="101"/>
                        <a:pt x="40" y="95"/>
                      </a:cubicBezTo>
                      <a:cubicBezTo>
                        <a:pt x="43" y="91"/>
                        <a:pt x="46" y="86"/>
                        <a:pt x="49" y="81"/>
                      </a:cubicBezTo>
                      <a:cubicBezTo>
                        <a:pt x="52" y="75"/>
                        <a:pt x="57" y="73"/>
                        <a:pt x="62" y="70"/>
                      </a:cubicBezTo>
                      <a:cubicBezTo>
                        <a:pt x="63" y="70"/>
                        <a:pt x="64" y="69"/>
                        <a:pt x="64" y="69"/>
                      </a:cubicBezTo>
                      <a:cubicBezTo>
                        <a:pt x="66" y="68"/>
                        <a:pt x="68" y="67"/>
                        <a:pt x="70" y="66"/>
                      </a:cubicBezTo>
                      <a:cubicBezTo>
                        <a:pt x="76" y="63"/>
                        <a:pt x="81" y="60"/>
                        <a:pt x="86" y="56"/>
                      </a:cubicBezTo>
                      <a:cubicBezTo>
                        <a:pt x="86" y="56"/>
                        <a:pt x="87" y="56"/>
                        <a:pt x="87" y="56"/>
                      </a:cubicBezTo>
                      <a:cubicBezTo>
                        <a:pt x="88" y="56"/>
                        <a:pt x="88" y="56"/>
                        <a:pt x="88" y="56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88" y="56"/>
                        <a:pt x="88" y="56"/>
                        <a:pt x="88" y="56"/>
                      </a:cubicBezTo>
                      <a:cubicBezTo>
                        <a:pt x="89" y="58"/>
                        <a:pt x="88" y="59"/>
                        <a:pt x="88" y="60"/>
                      </a:cubicBezTo>
                      <a:cubicBezTo>
                        <a:pt x="88" y="63"/>
                        <a:pt x="88" y="66"/>
                        <a:pt x="90" y="69"/>
                      </a:cubicBezTo>
                      <a:cubicBezTo>
                        <a:pt x="90" y="69"/>
                        <a:pt x="90" y="69"/>
                        <a:pt x="90" y="69"/>
                      </a:cubicBezTo>
                      <a:cubicBezTo>
                        <a:pt x="90" y="68"/>
                        <a:pt x="90" y="68"/>
                        <a:pt x="91" y="67"/>
                      </a:cubicBezTo>
                      <a:cubicBezTo>
                        <a:pt x="92" y="62"/>
                        <a:pt x="94" y="58"/>
                        <a:pt x="97" y="53"/>
                      </a:cubicBezTo>
                      <a:cubicBezTo>
                        <a:pt x="100" y="49"/>
                        <a:pt x="102" y="44"/>
                        <a:pt x="105" y="39"/>
                      </a:cubicBezTo>
                      <a:cubicBezTo>
                        <a:pt x="106" y="37"/>
                        <a:pt x="108" y="34"/>
                        <a:pt x="109" y="32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12" y="26"/>
                        <a:pt x="115" y="21"/>
                        <a:pt x="119" y="16"/>
                      </a:cubicBezTo>
                      <a:cubicBezTo>
                        <a:pt x="122" y="10"/>
                        <a:pt x="127" y="6"/>
                        <a:pt x="134" y="5"/>
                      </a:cubicBezTo>
                      <a:cubicBezTo>
                        <a:pt x="137" y="5"/>
                        <a:pt x="141" y="5"/>
                        <a:pt x="144" y="4"/>
                      </a:cubicBezTo>
                      <a:cubicBezTo>
                        <a:pt x="155" y="3"/>
                        <a:pt x="166" y="1"/>
                        <a:pt x="176" y="0"/>
                      </a:cubicBezTo>
                      <a:cubicBezTo>
                        <a:pt x="181" y="0"/>
                        <a:pt x="185" y="0"/>
                        <a:pt x="189" y="0"/>
                      </a:cubicBezTo>
                      <a:cubicBezTo>
                        <a:pt x="193" y="0"/>
                        <a:pt x="197" y="0"/>
                        <a:pt x="200" y="0"/>
                      </a:cubicBezTo>
                      <a:cubicBezTo>
                        <a:pt x="219" y="3"/>
                        <a:pt x="234" y="12"/>
                        <a:pt x="245" y="29"/>
                      </a:cubicBezTo>
                      <a:cubicBezTo>
                        <a:pt x="246" y="31"/>
                        <a:pt x="248" y="34"/>
                        <a:pt x="250" y="36"/>
                      </a:cubicBezTo>
                      <a:cubicBezTo>
                        <a:pt x="254" y="43"/>
                        <a:pt x="258" y="49"/>
                        <a:pt x="261" y="57"/>
                      </a:cubicBezTo>
                      <a:cubicBezTo>
                        <a:pt x="262" y="57"/>
                        <a:pt x="262" y="57"/>
                        <a:pt x="262" y="57"/>
                      </a:cubicBezTo>
                      <a:cubicBezTo>
                        <a:pt x="262" y="57"/>
                        <a:pt x="262" y="57"/>
                        <a:pt x="262" y="57"/>
                      </a:cubicBezTo>
                      <a:cubicBezTo>
                        <a:pt x="263" y="56"/>
                        <a:pt x="263" y="54"/>
                        <a:pt x="263" y="52"/>
                      </a:cubicBezTo>
                      <a:cubicBezTo>
                        <a:pt x="263" y="52"/>
                        <a:pt x="262" y="51"/>
                        <a:pt x="262" y="50"/>
                      </a:cubicBezTo>
                      <a:cubicBezTo>
                        <a:pt x="263" y="49"/>
                        <a:pt x="262" y="47"/>
                        <a:pt x="262" y="45"/>
                      </a:cubicBezTo>
                      <a:cubicBezTo>
                        <a:pt x="262" y="44"/>
                        <a:pt x="262" y="43"/>
                        <a:pt x="262" y="41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3" y="41"/>
                        <a:pt x="263" y="41"/>
                        <a:pt x="263" y="41"/>
                      </a:cubicBezTo>
                      <a:cubicBezTo>
                        <a:pt x="264" y="41"/>
                        <a:pt x="265" y="41"/>
                        <a:pt x="265" y="41"/>
                      </a:cubicBezTo>
                      <a:cubicBezTo>
                        <a:pt x="267" y="42"/>
                        <a:pt x="269" y="42"/>
                        <a:pt x="270" y="43"/>
                      </a:cubicBezTo>
                      <a:cubicBezTo>
                        <a:pt x="273" y="44"/>
                        <a:pt x="275" y="44"/>
                        <a:pt x="278" y="44"/>
                      </a:cubicBezTo>
                      <a:cubicBezTo>
                        <a:pt x="279" y="44"/>
                        <a:pt x="280" y="44"/>
                        <a:pt x="281" y="44"/>
                      </a:cubicBezTo>
                      <a:cubicBezTo>
                        <a:pt x="282" y="44"/>
                        <a:pt x="282" y="44"/>
                        <a:pt x="283" y="44"/>
                      </a:cubicBezTo>
                      <a:cubicBezTo>
                        <a:pt x="285" y="44"/>
                        <a:pt x="286" y="44"/>
                        <a:pt x="288" y="44"/>
                      </a:cubicBezTo>
                      <a:cubicBezTo>
                        <a:pt x="289" y="44"/>
                        <a:pt x="290" y="44"/>
                        <a:pt x="290" y="44"/>
                      </a:cubicBezTo>
                      <a:cubicBezTo>
                        <a:pt x="292" y="45"/>
                        <a:pt x="293" y="45"/>
                        <a:pt x="295" y="45"/>
                      </a:cubicBezTo>
                      <a:cubicBezTo>
                        <a:pt x="299" y="45"/>
                        <a:pt x="303" y="46"/>
                        <a:pt x="307" y="46"/>
                      </a:cubicBezTo>
                      <a:cubicBezTo>
                        <a:pt x="310" y="47"/>
                        <a:pt x="314" y="48"/>
                        <a:pt x="317" y="50"/>
                      </a:cubicBezTo>
                      <a:cubicBezTo>
                        <a:pt x="325" y="56"/>
                        <a:pt x="335" y="65"/>
                        <a:pt x="346" y="74"/>
                      </a:cubicBezTo>
                      <a:cubicBezTo>
                        <a:pt x="354" y="81"/>
                        <a:pt x="362" y="89"/>
                        <a:pt x="369" y="99"/>
                      </a:cubicBezTo>
                      <a:cubicBezTo>
                        <a:pt x="373" y="106"/>
                        <a:pt x="377" y="113"/>
                        <a:pt x="381" y="119"/>
                      </a:cubicBezTo>
                      <a:cubicBezTo>
                        <a:pt x="384" y="126"/>
                        <a:pt x="383" y="134"/>
                        <a:pt x="381" y="140"/>
                      </a:cubicBezTo>
                      <a:cubicBezTo>
                        <a:pt x="379" y="146"/>
                        <a:pt x="378" y="153"/>
                        <a:pt x="377" y="159"/>
                      </a:cubicBezTo>
                      <a:cubicBezTo>
                        <a:pt x="377" y="162"/>
                        <a:pt x="376" y="165"/>
                        <a:pt x="376" y="168"/>
                      </a:cubicBezTo>
                      <a:cubicBezTo>
                        <a:pt x="374" y="176"/>
                        <a:pt x="373" y="183"/>
                        <a:pt x="372" y="189"/>
                      </a:cubicBezTo>
                      <a:cubicBezTo>
                        <a:pt x="370" y="195"/>
                        <a:pt x="367" y="201"/>
                        <a:pt x="363" y="207"/>
                      </a:cubicBezTo>
                      <a:cubicBezTo>
                        <a:pt x="362" y="208"/>
                        <a:pt x="362" y="208"/>
                        <a:pt x="362" y="208"/>
                      </a:cubicBezTo>
                      <a:cubicBezTo>
                        <a:pt x="354" y="188"/>
                        <a:pt x="354" y="188"/>
                        <a:pt x="354" y="188"/>
                      </a:cubicBezTo>
                      <a:cubicBezTo>
                        <a:pt x="353" y="188"/>
                        <a:pt x="352" y="189"/>
                        <a:pt x="352" y="189"/>
                      </a:cubicBezTo>
                      <a:cubicBezTo>
                        <a:pt x="352" y="190"/>
                        <a:pt x="352" y="190"/>
                        <a:pt x="352" y="190"/>
                      </a:cubicBezTo>
                      <a:cubicBezTo>
                        <a:pt x="354" y="193"/>
                        <a:pt x="354" y="197"/>
                        <a:pt x="354" y="200"/>
                      </a:cubicBezTo>
                      <a:cubicBezTo>
                        <a:pt x="354" y="201"/>
                        <a:pt x="354" y="202"/>
                        <a:pt x="355" y="204"/>
                      </a:cubicBezTo>
                      <a:cubicBezTo>
                        <a:pt x="355" y="206"/>
                        <a:pt x="355" y="208"/>
                        <a:pt x="355" y="211"/>
                      </a:cubicBezTo>
                      <a:cubicBezTo>
                        <a:pt x="356" y="214"/>
                        <a:pt x="356" y="217"/>
                        <a:pt x="356" y="220"/>
                      </a:cubicBezTo>
                      <a:cubicBezTo>
                        <a:pt x="356" y="222"/>
                        <a:pt x="356" y="225"/>
                        <a:pt x="357" y="227"/>
                      </a:cubicBezTo>
                      <a:cubicBezTo>
                        <a:pt x="357" y="239"/>
                        <a:pt x="357" y="252"/>
                        <a:pt x="354" y="264"/>
                      </a:cubicBezTo>
                      <a:cubicBezTo>
                        <a:pt x="353" y="272"/>
                        <a:pt x="350" y="277"/>
                        <a:pt x="347" y="281"/>
                      </a:cubicBezTo>
                      <a:cubicBezTo>
                        <a:pt x="344" y="283"/>
                        <a:pt x="343" y="286"/>
                        <a:pt x="341" y="289"/>
                      </a:cubicBezTo>
                      <a:cubicBezTo>
                        <a:pt x="340" y="290"/>
                        <a:pt x="340" y="291"/>
                        <a:pt x="339" y="292"/>
                      </a:cubicBezTo>
                      <a:cubicBezTo>
                        <a:pt x="332" y="303"/>
                        <a:pt x="324" y="316"/>
                        <a:pt x="312" y="326"/>
                      </a:cubicBezTo>
                      <a:cubicBezTo>
                        <a:pt x="304" y="333"/>
                        <a:pt x="294" y="337"/>
                        <a:pt x="282" y="339"/>
                      </a:cubicBezTo>
                      <a:cubicBezTo>
                        <a:pt x="277" y="339"/>
                        <a:pt x="273" y="339"/>
                        <a:pt x="268" y="339"/>
                      </a:cubicBezTo>
                      <a:cubicBezTo>
                        <a:pt x="267" y="339"/>
                        <a:pt x="265" y="339"/>
                        <a:pt x="263" y="339"/>
                      </a:cubicBezTo>
                      <a:cubicBezTo>
                        <a:pt x="263" y="339"/>
                        <a:pt x="263" y="339"/>
                        <a:pt x="263" y="339"/>
                      </a:cubicBezTo>
                      <a:cubicBezTo>
                        <a:pt x="262" y="339"/>
                        <a:pt x="261" y="339"/>
                        <a:pt x="259" y="339"/>
                      </a:cubicBezTo>
                      <a:cubicBezTo>
                        <a:pt x="259" y="339"/>
                        <a:pt x="259" y="339"/>
                        <a:pt x="259" y="339"/>
                      </a:cubicBezTo>
                      <a:cubicBezTo>
                        <a:pt x="251" y="338"/>
                        <a:pt x="242" y="337"/>
                        <a:pt x="234" y="336"/>
                      </a:cubicBezTo>
                      <a:cubicBezTo>
                        <a:pt x="234" y="336"/>
                        <a:pt x="233" y="336"/>
                        <a:pt x="233" y="336"/>
                      </a:cubicBezTo>
                      <a:cubicBezTo>
                        <a:pt x="232" y="335"/>
                        <a:pt x="232" y="335"/>
                        <a:pt x="232" y="335"/>
                      </a:cubicBezTo>
                      <a:cubicBezTo>
                        <a:pt x="231" y="335"/>
                        <a:pt x="231" y="335"/>
                        <a:pt x="231" y="335"/>
                      </a:cubicBezTo>
                      <a:cubicBezTo>
                        <a:pt x="230" y="325"/>
                        <a:pt x="230" y="325"/>
                        <a:pt x="230" y="325"/>
                      </a:cubicBezTo>
                      <a:cubicBezTo>
                        <a:pt x="229" y="326"/>
                        <a:pt x="229" y="326"/>
                        <a:pt x="229" y="326"/>
                      </a:cubicBezTo>
                      <a:cubicBezTo>
                        <a:pt x="228" y="327"/>
                        <a:pt x="227" y="328"/>
                        <a:pt x="226" y="329"/>
                      </a:cubicBezTo>
                      <a:cubicBezTo>
                        <a:pt x="226" y="330"/>
                        <a:pt x="225" y="331"/>
                        <a:pt x="225" y="332"/>
                      </a:cubicBezTo>
                      <a:cubicBezTo>
                        <a:pt x="225" y="333"/>
                        <a:pt x="224" y="333"/>
                        <a:pt x="224" y="334"/>
                      </a:cubicBezTo>
                      <a:cubicBezTo>
                        <a:pt x="221" y="341"/>
                        <a:pt x="218" y="346"/>
                        <a:pt x="214" y="351"/>
                      </a:cubicBezTo>
                      <a:cubicBezTo>
                        <a:pt x="211" y="356"/>
                        <a:pt x="208" y="358"/>
                        <a:pt x="203" y="359"/>
                      </a:cubicBezTo>
                      <a:cubicBezTo>
                        <a:pt x="200" y="359"/>
                        <a:pt x="196" y="360"/>
                        <a:pt x="192" y="360"/>
                      </a:cubicBezTo>
                      <a:cubicBezTo>
                        <a:pt x="186" y="361"/>
                        <a:pt x="179" y="362"/>
                        <a:pt x="172" y="363"/>
                      </a:cubicBezTo>
                      <a:cubicBezTo>
                        <a:pt x="166" y="363"/>
                        <a:pt x="160" y="364"/>
                        <a:pt x="154" y="364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7" y="1102"/>
                  <a:ext cx="110" cy="70"/>
                </a:xfrm>
                <a:custGeom>
                  <a:avLst/>
                  <a:gdLst>
                    <a:gd name="T0" fmla="*/ 147 w 147"/>
                    <a:gd name="T1" fmla="*/ 6 h 94"/>
                    <a:gd name="T2" fmla="*/ 146 w 147"/>
                    <a:gd name="T3" fmla="*/ 0 h 94"/>
                    <a:gd name="T4" fmla="*/ 144 w 147"/>
                    <a:gd name="T5" fmla="*/ 2 h 94"/>
                    <a:gd name="T6" fmla="*/ 129 w 147"/>
                    <a:gd name="T7" fmla="*/ 23 h 94"/>
                    <a:gd name="T8" fmla="*/ 126 w 147"/>
                    <a:gd name="T9" fmla="*/ 25 h 94"/>
                    <a:gd name="T10" fmla="*/ 118 w 147"/>
                    <a:gd name="T11" fmla="*/ 34 h 94"/>
                    <a:gd name="T12" fmla="*/ 101 w 147"/>
                    <a:gd name="T13" fmla="*/ 59 h 94"/>
                    <a:gd name="T14" fmla="*/ 76 w 147"/>
                    <a:gd name="T15" fmla="*/ 72 h 94"/>
                    <a:gd name="T16" fmla="*/ 54 w 147"/>
                    <a:gd name="T17" fmla="*/ 73 h 94"/>
                    <a:gd name="T18" fmla="*/ 31 w 147"/>
                    <a:gd name="T19" fmla="*/ 71 h 94"/>
                    <a:gd name="T20" fmla="*/ 13 w 147"/>
                    <a:gd name="T21" fmla="*/ 66 h 94"/>
                    <a:gd name="T22" fmla="*/ 0 w 147"/>
                    <a:gd name="T23" fmla="*/ 64 h 94"/>
                    <a:gd name="T24" fmla="*/ 10 w 147"/>
                    <a:gd name="T25" fmla="*/ 74 h 94"/>
                    <a:gd name="T26" fmla="*/ 33 w 147"/>
                    <a:gd name="T27" fmla="*/ 82 h 94"/>
                    <a:gd name="T28" fmla="*/ 39 w 147"/>
                    <a:gd name="T29" fmla="*/ 85 h 94"/>
                    <a:gd name="T30" fmla="*/ 58 w 147"/>
                    <a:gd name="T31" fmla="*/ 92 h 94"/>
                    <a:gd name="T32" fmla="*/ 92 w 147"/>
                    <a:gd name="T33" fmla="*/ 94 h 94"/>
                    <a:gd name="T34" fmla="*/ 105 w 147"/>
                    <a:gd name="T35" fmla="*/ 91 h 94"/>
                    <a:gd name="T36" fmla="*/ 114 w 147"/>
                    <a:gd name="T37" fmla="*/ 85 h 94"/>
                    <a:gd name="T38" fmla="*/ 121 w 147"/>
                    <a:gd name="T39" fmla="*/ 76 h 94"/>
                    <a:gd name="T40" fmla="*/ 134 w 147"/>
                    <a:gd name="T41" fmla="*/ 39 h 94"/>
                    <a:gd name="T42" fmla="*/ 134 w 147"/>
                    <a:gd name="T43" fmla="*/ 35 h 94"/>
                    <a:gd name="T44" fmla="*/ 139 w 147"/>
                    <a:gd name="T45" fmla="*/ 26 h 94"/>
                    <a:gd name="T46" fmla="*/ 147 w 147"/>
                    <a:gd name="T47" fmla="*/ 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7" h="94">
                      <a:moveTo>
                        <a:pt x="147" y="6"/>
                      </a:moveTo>
                      <a:cubicBezTo>
                        <a:pt x="147" y="4"/>
                        <a:pt x="147" y="2"/>
                        <a:pt x="146" y="0"/>
                      </a:cubicBezTo>
                      <a:cubicBezTo>
                        <a:pt x="145" y="1"/>
                        <a:pt x="144" y="1"/>
                        <a:pt x="144" y="2"/>
                      </a:cubicBezTo>
                      <a:cubicBezTo>
                        <a:pt x="140" y="10"/>
                        <a:pt x="133" y="15"/>
                        <a:pt x="129" y="23"/>
                      </a:cubicBezTo>
                      <a:cubicBezTo>
                        <a:pt x="128" y="24"/>
                        <a:pt x="127" y="24"/>
                        <a:pt x="126" y="25"/>
                      </a:cubicBezTo>
                      <a:cubicBezTo>
                        <a:pt x="123" y="28"/>
                        <a:pt x="120" y="31"/>
                        <a:pt x="118" y="34"/>
                      </a:cubicBezTo>
                      <a:cubicBezTo>
                        <a:pt x="114" y="43"/>
                        <a:pt x="107" y="51"/>
                        <a:pt x="101" y="59"/>
                      </a:cubicBezTo>
                      <a:cubicBezTo>
                        <a:pt x="95" y="68"/>
                        <a:pt x="87" y="72"/>
                        <a:pt x="76" y="72"/>
                      </a:cubicBezTo>
                      <a:cubicBezTo>
                        <a:pt x="69" y="73"/>
                        <a:pt x="62" y="73"/>
                        <a:pt x="54" y="73"/>
                      </a:cubicBezTo>
                      <a:cubicBezTo>
                        <a:pt x="46" y="74"/>
                        <a:pt x="39" y="74"/>
                        <a:pt x="31" y="71"/>
                      </a:cubicBezTo>
                      <a:cubicBezTo>
                        <a:pt x="26" y="69"/>
                        <a:pt x="19" y="68"/>
                        <a:pt x="13" y="66"/>
                      </a:cubicBezTo>
                      <a:cubicBezTo>
                        <a:pt x="9" y="65"/>
                        <a:pt x="5" y="65"/>
                        <a:pt x="0" y="64"/>
                      </a:cubicBezTo>
                      <a:cubicBezTo>
                        <a:pt x="3" y="69"/>
                        <a:pt x="5" y="72"/>
                        <a:pt x="10" y="74"/>
                      </a:cubicBezTo>
                      <a:cubicBezTo>
                        <a:pt x="17" y="76"/>
                        <a:pt x="25" y="79"/>
                        <a:pt x="33" y="82"/>
                      </a:cubicBezTo>
                      <a:cubicBezTo>
                        <a:pt x="35" y="83"/>
                        <a:pt x="37" y="84"/>
                        <a:pt x="39" y="85"/>
                      </a:cubicBezTo>
                      <a:cubicBezTo>
                        <a:pt x="45" y="89"/>
                        <a:pt x="51" y="91"/>
                        <a:pt x="58" y="92"/>
                      </a:cubicBezTo>
                      <a:cubicBezTo>
                        <a:pt x="69" y="93"/>
                        <a:pt x="80" y="93"/>
                        <a:pt x="92" y="94"/>
                      </a:cubicBezTo>
                      <a:cubicBezTo>
                        <a:pt x="96" y="94"/>
                        <a:pt x="101" y="92"/>
                        <a:pt x="105" y="91"/>
                      </a:cubicBezTo>
                      <a:cubicBezTo>
                        <a:pt x="109" y="90"/>
                        <a:pt x="111" y="88"/>
                        <a:pt x="114" y="85"/>
                      </a:cubicBezTo>
                      <a:cubicBezTo>
                        <a:pt x="116" y="82"/>
                        <a:pt x="118" y="79"/>
                        <a:pt x="121" y="76"/>
                      </a:cubicBezTo>
                      <a:cubicBezTo>
                        <a:pt x="130" y="65"/>
                        <a:pt x="135" y="53"/>
                        <a:pt x="134" y="39"/>
                      </a:cubicBezTo>
                      <a:cubicBezTo>
                        <a:pt x="134" y="37"/>
                        <a:pt x="134" y="36"/>
                        <a:pt x="134" y="35"/>
                      </a:cubicBezTo>
                      <a:cubicBezTo>
                        <a:pt x="135" y="32"/>
                        <a:pt x="137" y="29"/>
                        <a:pt x="139" y="26"/>
                      </a:cubicBezTo>
                      <a:cubicBezTo>
                        <a:pt x="142" y="20"/>
                        <a:pt x="144" y="13"/>
                        <a:pt x="147" y="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52" y="1097"/>
                  <a:ext cx="111" cy="84"/>
                </a:xfrm>
                <a:custGeom>
                  <a:avLst/>
                  <a:gdLst>
                    <a:gd name="T0" fmla="*/ 65 w 147"/>
                    <a:gd name="T1" fmla="*/ 111 h 112"/>
                    <a:gd name="T2" fmla="*/ 76 w 147"/>
                    <a:gd name="T3" fmla="*/ 111 h 112"/>
                    <a:gd name="T4" fmla="*/ 83 w 147"/>
                    <a:gd name="T5" fmla="*/ 107 h 112"/>
                    <a:gd name="T6" fmla="*/ 88 w 147"/>
                    <a:gd name="T7" fmla="*/ 104 h 112"/>
                    <a:gd name="T8" fmla="*/ 100 w 147"/>
                    <a:gd name="T9" fmla="*/ 107 h 112"/>
                    <a:gd name="T10" fmla="*/ 115 w 147"/>
                    <a:gd name="T11" fmla="*/ 110 h 112"/>
                    <a:gd name="T12" fmla="*/ 141 w 147"/>
                    <a:gd name="T13" fmla="*/ 111 h 112"/>
                    <a:gd name="T14" fmla="*/ 143 w 147"/>
                    <a:gd name="T15" fmla="*/ 112 h 112"/>
                    <a:gd name="T16" fmla="*/ 147 w 147"/>
                    <a:gd name="T17" fmla="*/ 108 h 112"/>
                    <a:gd name="T18" fmla="*/ 141 w 147"/>
                    <a:gd name="T19" fmla="*/ 106 h 112"/>
                    <a:gd name="T20" fmla="*/ 126 w 147"/>
                    <a:gd name="T21" fmla="*/ 102 h 112"/>
                    <a:gd name="T22" fmla="*/ 112 w 147"/>
                    <a:gd name="T23" fmla="*/ 97 h 112"/>
                    <a:gd name="T24" fmla="*/ 95 w 147"/>
                    <a:gd name="T25" fmla="*/ 91 h 112"/>
                    <a:gd name="T26" fmla="*/ 66 w 147"/>
                    <a:gd name="T27" fmla="*/ 81 h 112"/>
                    <a:gd name="T28" fmla="*/ 44 w 147"/>
                    <a:gd name="T29" fmla="*/ 74 h 112"/>
                    <a:gd name="T30" fmla="*/ 30 w 147"/>
                    <a:gd name="T31" fmla="*/ 62 h 112"/>
                    <a:gd name="T32" fmla="*/ 16 w 147"/>
                    <a:gd name="T33" fmla="*/ 40 h 112"/>
                    <a:gd name="T34" fmla="*/ 11 w 147"/>
                    <a:gd name="T35" fmla="*/ 28 h 112"/>
                    <a:gd name="T36" fmla="*/ 2 w 147"/>
                    <a:gd name="T37" fmla="*/ 0 h 112"/>
                    <a:gd name="T38" fmla="*/ 0 w 147"/>
                    <a:gd name="T39" fmla="*/ 0 h 112"/>
                    <a:gd name="T40" fmla="*/ 0 w 147"/>
                    <a:gd name="T41" fmla="*/ 10 h 112"/>
                    <a:gd name="T42" fmla="*/ 6 w 147"/>
                    <a:gd name="T43" fmla="*/ 38 h 112"/>
                    <a:gd name="T44" fmla="*/ 8 w 147"/>
                    <a:gd name="T45" fmla="*/ 44 h 112"/>
                    <a:gd name="T46" fmla="*/ 20 w 147"/>
                    <a:gd name="T47" fmla="*/ 75 h 112"/>
                    <a:gd name="T48" fmla="*/ 27 w 147"/>
                    <a:gd name="T49" fmla="*/ 89 h 112"/>
                    <a:gd name="T50" fmla="*/ 43 w 147"/>
                    <a:gd name="T51" fmla="*/ 105 h 112"/>
                    <a:gd name="T52" fmla="*/ 65 w 147"/>
                    <a:gd name="T53" fmla="*/ 11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7" h="112">
                      <a:moveTo>
                        <a:pt x="65" y="111"/>
                      </a:moveTo>
                      <a:cubicBezTo>
                        <a:pt x="68" y="112"/>
                        <a:pt x="72" y="111"/>
                        <a:pt x="76" y="111"/>
                      </a:cubicBezTo>
                      <a:cubicBezTo>
                        <a:pt x="79" y="111"/>
                        <a:pt x="81" y="109"/>
                        <a:pt x="83" y="107"/>
                      </a:cubicBezTo>
                      <a:cubicBezTo>
                        <a:pt x="85" y="106"/>
                        <a:pt x="87" y="104"/>
                        <a:pt x="88" y="104"/>
                      </a:cubicBezTo>
                      <a:cubicBezTo>
                        <a:pt x="92" y="105"/>
                        <a:pt x="96" y="106"/>
                        <a:pt x="100" y="107"/>
                      </a:cubicBezTo>
                      <a:cubicBezTo>
                        <a:pt x="105" y="109"/>
                        <a:pt x="110" y="111"/>
                        <a:pt x="115" y="110"/>
                      </a:cubicBezTo>
                      <a:cubicBezTo>
                        <a:pt x="124" y="110"/>
                        <a:pt x="132" y="109"/>
                        <a:pt x="141" y="111"/>
                      </a:cubicBezTo>
                      <a:cubicBezTo>
                        <a:pt x="142" y="111"/>
                        <a:pt x="142" y="112"/>
                        <a:pt x="143" y="112"/>
                      </a:cubicBezTo>
                      <a:cubicBezTo>
                        <a:pt x="145" y="112"/>
                        <a:pt x="146" y="111"/>
                        <a:pt x="147" y="108"/>
                      </a:cubicBezTo>
                      <a:cubicBezTo>
                        <a:pt x="145" y="108"/>
                        <a:pt x="143" y="107"/>
                        <a:pt x="141" y="106"/>
                      </a:cubicBezTo>
                      <a:cubicBezTo>
                        <a:pt x="136" y="105"/>
                        <a:pt x="131" y="104"/>
                        <a:pt x="126" y="102"/>
                      </a:cubicBezTo>
                      <a:cubicBezTo>
                        <a:pt x="121" y="101"/>
                        <a:pt x="116" y="99"/>
                        <a:pt x="112" y="97"/>
                      </a:cubicBezTo>
                      <a:cubicBezTo>
                        <a:pt x="106" y="95"/>
                        <a:pt x="100" y="94"/>
                        <a:pt x="95" y="91"/>
                      </a:cubicBezTo>
                      <a:cubicBezTo>
                        <a:pt x="86" y="87"/>
                        <a:pt x="75" y="85"/>
                        <a:pt x="66" y="81"/>
                      </a:cubicBezTo>
                      <a:cubicBezTo>
                        <a:pt x="58" y="79"/>
                        <a:pt x="51" y="77"/>
                        <a:pt x="44" y="74"/>
                      </a:cubicBezTo>
                      <a:cubicBezTo>
                        <a:pt x="39" y="72"/>
                        <a:pt x="34" y="68"/>
                        <a:pt x="30" y="62"/>
                      </a:cubicBezTo>
                      <a:cubicBezTo>
                        <a:pt x="26" y="54"/>
                        <a:pt x="21" y="47"/>
                        <a:pt x="16" y="40"/>
                      </a:cubicBezTo>
                      <a:cubicBezTo>
                        <a:pt x="14" y="36"/>
                        <a:pt x="13" y="32"/>
                        <a:pt x="11" y="28"/>
                      </a:cubicBezTo>
                      <a:cubicBezTo>
                        <a:pt x="8" y="19"/>
                        <a:pt x="5" y="9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3"/>
                        <a:pt x="0" y="7"/>
                        <a:pt x="0" y="10"/>
                      </a:cubicBezTo>
                      <a:cubicBezTo>
                        <a:pt x="2" y="19"/>
                        <a:pt x="4" y="29"/>
                        <a:pt x="6" y="38"/>
                      </a:cubicBezTo>
                      <a:cubicBezTo>
                        <a:pt x="6" y="40"/>
                        <a:pt x="7" y="42"/>
                        <a:pt x="8" y="44"/>
                      </a:cubicBezTo>
                      <a:cubicBezTo>
                        <a:pt x="11" y="55"/>
                        <a:pt x="15" y="65"/>
                        <a:pt x="20" y="75"/>
                      </a:cubicBezTo>
                      <a:cubicBezTo>
                        <a:pt x="22" y="79"/>
                        <a:pt x="25" y="84"/>
                        <a:pt x="27" y="89"/>
                      </a:cubicBezTo>
                      <a:cubicBezTo>
                        <a:pt x="30" y="96"/>
                        <a:pt x="36" y="102"/>
                        <a:pt x="43" y="105"/>
                      </a:cubicBezTo>
                      <a:cubicBezTo>
                        <a:pt x="50" y="108"/>
                        <a:pt x="57" y="110"/>
                        <a:pt x="65" y="111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0" y="1109"/>
                  <a:ext cx="96" cy="90"/>
                </a:xfrm>
                <a:custGeom>
                  <a:avLst/>
                  <a:gdLst>
                    <a:gd name="T0" fmla="*/ 67 w 127"/>
                    <a:gd name="T1" fmla="*/ 99 h 119"/>
                    <a:gd name="T2" fmla="*/ 37 w 127"/>
                    <a:gd name="T3" fmla="*/ 110 h 119"/>
                    <a:gd name="T4" fmla="*/ 5 w 127"/>
                    <a:gd name="T5" fmla="*/ 111 h 119"/>
                    <a:gd name="T6" fmla="*/ 0 w 127"/>
                    <a:gd name="T7" fmla="*/ 113 h 119"/>
                    <a:gd name="T8" fmla="*/ 10 w 127"/>
                    <a:gd name="T9" fmla="*/ 117 h 119"/>
                    <a:gd name="T10" fmla="*/ 18 w 127"/>
                    <a:gd name="T11" fmla="*/ 117 h 119"/>
                    <a:gd name="T12" fmla="*/ 46 w 127"/>
                    <a:gd name="T13" fmla="*/ 119 h 119"/>
                    <a:gd name="T14" fmla="*/ 59 w 127"/>
                    <a:gd name="T15" fmla="*/ 118 h 119"/>
                    <a:gd name="T16" fmla="*/ 95 w 127"/>
                    <a:gd name="T17" fmla="*/ 105 h 119"/>
                    <a:gd name="T18" fmla="*/ 103 w 127"/>
                    <a:gd name="T19" fmla="*/ 100 h 119"/>
                    <a:gd name="T20" fmla="*/ 118 w 127"/>
                    <a:gd name="T21" fmla="*/ 75 h 119"/>
                    <a:gd name="T22" fmla="*/ 119 w 127"/>
                    <a:gd name="T23" fmla="*/ 57 h 119"/>
                    <a:gd name="T24" fmla="*/ 118 w 127"/>
                    <a:gd name="T25" fmla="*/ 47 h 119"/>
                    <a:gd name="T26" fmla="*/ 122 w 127"/>
                    <a:gd name="T27" fmla="*/ 32 h 119"/>
                    <a:gd name="T28" fmla="*/ 125 w 127"/>
                    <a:gd name="T29" fmla="*/ 14 h 119"/>
                    <a:gd name="T30" fmla="*/ 125 w 127"/>
                    <a:gd name="T31" fmla="*/ 12 h 119"/>
                    <a:gd name="T32" fmla="*/ 126 w 127"/>
                    <a:gd name="T33" fmla="*/ 0 h 119"/>
                    <a:gd name="T34" fmla="*/ 118 w 127"/>
                    <a:gd name="T35" fmla="*/ 13 h 119"/>
                    <a:gd name="T36" fmla="*/ 109 w 127"/>
                    <a:gd name="T37" fmla="*/ 34 h 119"/>
                    <a:gd name="T38" fmla="*/ 99 w 127"/>
                    <a:gd name="T39" fmla="*/ 54 h 119"/>
                    <a:gd name="T40" fmla="*/ 91 w 127"/>
                    <a:gd name="T41" fmla="*/ 73 h 119"/>
                    <a:gd name="T42" fmla="*/ 73 w 127"/>
                    <a:gd name="T43" fmla="*/ 94 h 119"/>
                    <a:gd name="T44" fmla="*/ 67 w 127"/>
                    <a:gd name="T45" fmla="*/ 9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" h="119">
                      <a:moveTo>
                        <a:pt x="67" y="99"/>
                      </a:moveTo>
                      <a:cubicBezTo>
                        <a:pt x="58" y="106"/>
                        <a:pt x="47" y="109"/>
                        <a:pt x="37" y="110"/>
                      </a:cubicBezTo>
                      <a:cubicBezTo>
                        <a:pt x="26" y="110"/>
                        <a:pt x="16" y="111"/>
                        <a:pt x="5" y="111"/>
                      </a:cubicBezTo>
                      <a:cubicBezTo>
                        <a:pt x="4" y="112"/>
                        <a:pt x="2" y="112"/>
                        <a:pt x="0" y="113"/>
                      </a:cubicBezTo>
                      <a:cubicBezTo>
                        <a:pt x="3" y="116"/>
                        <a:pt x="6" y="118"/>
                        <a:pt x="10" y="117"/>
                      </a:cubicBezTo>
                      <a:cubicBezTo>
                        <a:pt x="12" y="117"/>
                        <a:pt x="15" y="117"/>
                        <a:pt x="18" y="117"/>
                      </a:cubicBezTo>
                      <a:cubicBezTo>
                        <a:pt x="27" y="118"/>
                        <a:pt x="37" y="118"/>
                        <a:pt x="46" y="119"/>
                      </a:cubicBezTo>
                      <a:cubicBezTo>
                        <a:pt x="50" y="119"/>
                        <a:pt x="55" y="118"/>
                        <a:pt x="59" y="118"/>
                      </a:cubicBezTo>
                      <a:cubicBezTo>
                        <a:pt x="72" y="117"/>
                        <a:pt x="84" y="111"/>
                        <a:pt x="95" y="105"/>
                      </a:cubicBezTo>
                      <a:cubicBezTo>
                        <a:pt x="98" y="103"/>
                        <a:pt x="101" y="102"/>
                        <a:pt x="103" y="100"/>
                      </a:cubicBezTo>
                      <a:cubicBezTo>
                        <a:pt x="108" y="92"/>
                        <a:pt x="116" y="85"/>
                        <a:pt x="118" y="75"/>
                      </a:cubicBezTo>
                      <a:cubicBezTo>
                        <a:pt x="120" y="69"/>
                        <a:pt x="120" y="63"/>
                        <a:pt x="119" y="57"/>
                      </a:cubicBezTo>
                      <a:cubicBezTo>
                        <a:pt x="118" y="54"/>
                        <a:pt x="118" y="50"/>
                        <a:pt x="118" y="47"/>
                      </a:cubicBezTo>
                      <a:cubicBezTo>
                        <a:pt x="119" y="42"/>
                        <a:pt x="121" y="37"/>
                        <a:pt x="122" y="32"/>
                      </a:cubicBezTo>
                      <a:cubicBezTo>
                        <a:pt x="124" y="26"/>
                        <a:pt x="126" y="21"/>
                        <a:pt x="125" y="14"/>
                      </a:cubicBezTo>
                      <a:cubicBezTo>
                        <a:pt x="125" y="14"/>
                        <a:pt x="125" y="13"/>
                        <a:pt x="125" y="12"/>
                      </a:cubicBezTo>
                      <a:cubicBezTo>
                        <a:pt x="127" y="8"/>
                        <a:pt x="127" y="4"/>
                        <a:pt x="126" y="0"/>
                      </a:cubicBezTo>
                      <a:cubicBezTo>
                        <a:pt x="123" y="4"/>
                        <a:pt x="121" y="9"/>
                        <a:pt x="118" y="13"/>
                      </a:cubicBezTo>
                      <a:cubicBezTo>
                        <a:pt x="115" y="20"/>
                        <a:pt x="112" y="27"/>
                        <a:pt x="109" y="34"/>
                      </a:cubicBezTo>
                      <a:cubicBezTo>
                        <a:pt x="105" y="40"/>
                        <a:pt x="102" y="47"/>
                        <a:pt x="99" y="54"/>
                      </a:cubicBezTo>
                      <a:cubicBezTo>
                        <a:pt x="96" y="60"/>
                        <a:pt x="94" y="67"/>
                        <a:pt x="91" y="73"/>
                      </a:cubicBezTo>
                      <a:cubicBezTo>
                        <a:pt x="86" y="81"/>
                        <a:pt x="81" y="89"/>
                        <a:pt x="73" y="94"/>
                      </a:cubicBezTo>
                      <a:cubicBezTo>
                        <a:pt x="71" y="95"/>
                        <a:pt x="69" y="97"/>
                        <a:pt x="67" y="99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16" y="1010"/>
                  <a:ext cx="58" cy="116"/>
                </a:xfrm>
                <a:custGeom>
                  <a:avLst/>
                  <a:gdLst>
                    <a:gd name="T0" fmla="*/ 10 w 78"/>
                    <a:gd name="T1" fmla="*/ 8 h 154"/>
                    <a:gd name="T2" fmla="*/ 26 w 78"/>
                    <a:gd name="T3" fmla="*/ 18 h 154"/>
                    <a:gd name="T4" fmla="*/ 37 w 78"/>
                    <a:gd name="T5" fmla="*/ 28 h 154"/>
                    <a:gd name="T6" fmla="*/ 51 w 78"/>
                    <a:gd name="T7" fmla="*/ 55 h 154"/>
                    <a:gd name="T8" fmla="*/ 52 w 78"/>
                    <a:gd name="T9" fmla="*/ 57 h 154"/>
                    <a:gd name="T10" fmla="*/ 52 w 78"/>
                    <a:gd name="T11" fmla="*/ 64 h 154"/>
                    <a:gd name="T12" fmla="*/ 49 w 78"/>
                    <a:gd name="T13" fmla="*/ 75 h 154"/>
                    <a:gd name="T14" fmla="*/ 42 w 78"/>
                    <a:gd name="T15" fmla="*/ 118 h 154"/>
                    <a:gd name="T16" fmla="*/ 34 w 78"/>
                    <a:gd name="T17" fmla="*/ 147 h 154"/>
                    <a:gd name="T18" fmla="*/ 32 w 78"/>
                    <a:gd name="T19" fmla="*/ 154 h 154"/>
                    <a:gd name="T20" fmla="*/ 33 w 78"/>
                    <a:gd name="T21" fmla="*/ 154 h 154"/>
                    <a:gd name="T22" fmla="*/ 35 w 78"/>
                    <a:gd name="T23" fmla="*/ 152 h 154"/>
                    <a:gd name="T24" fmla="*/ 42 w 78"/>
                    <a:gd name="T25" fmla="*/ 143 h 154"/>
                    <a:gd name="T26" fmla="*/ 56 w 78"/>
                    <a:gd name="T27" fmla="*/ 120 h 154"/>
                    <a:gd name="T28" fmla="*/ 66 w 78"/>
                    <a:gd name="T29" fmla="*/ 92 h 154"/>
                    <a:gd name="T30" fmla="*/ 75 w 78"/>
                    <a:gd name="T31" fmla="*/ 78 h 154"/>
                    <a:gd name="T32" fmla="*/ 78 w 78"/>
                    <a:gd name="T33" fmla="*/ 65 h 154"/>
                    <a:gd name="T34" fmla="*/ 72 w 78"/>
                    <a:gd name="T35" fmla="*/ 45 h 154"/>
                    <a:gd name="T36" fmla="*/ 57 w 78"/>
                    <a:gd name="T37" fmla="*/ 28 h 154"/>
                    <a:gd name="T38" fmla="*/ 46 w 78"/>
                    <a:gd name="T39" fmla="*/ 19 h 154"/>
                    <a:gd name="T40" fmla="*/ 31 w 78"/>
                    <a:gd name="T41" fmla="*/ 9 h 154"/>
                    <a:gd name="T42" fmla="*/ 6 w 78"/>
                    <a:gd name="T43" fmla="*/ 1 h 154"/>
                    <a:gd name="T44" fmla="*/ 0 w 78"/>
                    <a:gd name="T45" fmla="*/ 3 h 154"/>
                    <a:gd name="T46" fmla="*/ 10 w 78"/>
                    <a:gd name="T47" fmla="*/ 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8" h="154">
                      <a:moveTo>
                        <a:pt x="10" y="8"/>
                      </a:moveTo>
                      <a:cubicBezTo>
                        <a:pt x="16" y="10"/>
                        <a:pt x="21" y="13"/>
                        <a:pt x="26" y="18"/>
                      </a:cubicBezTo>
                      <a:cubicBezTo>
                        <a:pt x="30" y="21"/>
                        <a:pt x="33" y="25"/>
                        <a:pt x="37" y="28"/>
                      </a:cubicBezTo>
                      <a:cubicBezTo>
                        <a:pt x="44" y="35"/>
                        <a:pt x="50" y="44"/>
                        <a:pt x="51" y="55"/>
                      </a:cubicBezTo>
                      <a:cubicBezTo>
                        <a:pt x="51" y="56"/>
                        <a:pt x="51" y="56"/>
                        <a:pt x="52" y="57"/>
                      </a:cubicBezTo>
                      <a:cubicBezTo>
                        <a:pt x="53" y="59"/>
                        <a:pt x="53" y="62"/>
                        <a:pt x="52" y="64"/>
                      </a:cubicBezTo>
                      <a:cubicBezTo>
                        <a:pt x="51" y="68"/>
                        <a:pt x="50" y="71"/>
                        <a:pt x="49" y="75"/>
                      </a:cubicBezTo>
                      <a:cubicBezTo>
                        <a:pt x="47" y="89"/>
                        <a:pt x="45" y="104"/>
                        <a:pt x="42" y="118"/>
                      </a:cubicBezTo>
                      <a:cubicBezTo>
                        <a:pt x="40" y="128"/>
                        <a:pt x="38" y="138"/>
                        <a:pt x="34" y="147"/>
                      </a:cubicBezTo>
                      <a:cubicBezTo>
                        <a:pt x="33" y="149"/>
                        <a:pt x="32" y="151"/>
                        <a:pt x="32" y="154"/>
                      </a:cubicBezTo>
                      <a:cubicBezTo>
                        <a:pt x="33" y="154"/>
                        <a:pt x="33" y="154"/>
                        <a:pt x="33" y="154"/>
                      </a:cubicBezTo>
                      <a:cubicBezTo>
                        <a:pt x="34" y="154"/>
                        <a:pt x="35" y="153"/>
                        <a:pt x="35" y="152"/>
                      </a:cubicBezTo>
                      <a:cubicBezTo>
                        <a:pt x="38" y="149"/>
                        <a:pt x="40" y="146"/>
                        <a:pt x="42" y="143"/>
                      </a:cubicBezTo>
                      <a:cubicBezTo>
                        <a:pt x="49" y="137"/>
                        <a:pt x="53" y="129"/>
                        <a:pt x="56" y="120"/>
                      </a:cubicBezTo>
                      <a:cubicBezTo>
                        <a:pt x="58" y="110"/>
                        <a:pt x="60" y="101"/>
                        <a:pt x="66" y="92"/>
                      </a:cubicBezTo>
                      <a:cubicBezTo>
                        <a:pt x="69" y="88"/>
                        <a:pt x="72" y="83"/>
                        <a:pt x="75" y="78"/>
                      </a:cubicBezTo>
                      <a:cubicBezTo>
                        <a:pt x="78" y="74"/>
                        <a:pt x="78" y="70"/>
                        <a:pt x="78" y="65"/>
                      </a:cubicBezTo>
                      <a:cubicBezTo>
                        <a:pt x="77" y="58"/>
                        <a:pt x="75" y="51"/>
                        <a:pt x="72" y="45"/>
                      </a:cubicBezTo>
                      <a:cubicBezTo>
                        <a:pt x="68" y="38"/>
                        <a:pt x="63" y="32"/>
                        <a:pt x="57" y="28"/>
                      </a:cubicBezTo>
                      <a:cubicBezTo>
                        <a:pt x="53" y="25"/>
                        <a:pt x="50" y="22"/>
                        <a:pt x="46" y="19"/>
                      </a:cubicBezTo>
                      <a:cubicBezTo>
                        <a:pt x="42" y="15"/>
                        <a:pt x="37" y="11"/>
                        <a:pt x="31" y="9"/>
                      </a:cubicBezTo>
                      <a:cubicBezTo>
                        <a:pt x="23" y="6"/>
                        <a:pt x="14" y="4"/>
                        <a:pt x="6" y="1"/>
                      </a:cubicBezTo>
                      <a:cubicBezTo>
                        <a:pt x="4" y="1"/>
                        <a:pt x="2" y="0"/>
                        <a:pt x="0" y="3"/>
                      </a:cubicBezTo>
                      <a:cubicBezTo>
                        <a:pt x="3" y="5"/>
                        <a:pt x="6" y="7"/>
                        <a:pt x="10" y="8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8" y="1019"/>
                  <a:ext cx="50" cy="135"/>
                </a:xfrm>
                <a:custGeom>
                  <a:avLst/>
                  <a:gdLst>
                    <a:gd name="T0" fmla="*/ 3 w 66"/>
                    <a:gd name="T1" fmla="*/ 112 h 181"/>
                    <a:gd name="T2" fmla="*/ 11 w 66"/>
                    <a:gd name="T3" fmla="*/ 135 h 181"/>
                    <a:gd name="T4" fmla="*/ 16 w 66"/>
                    <a:gd name="T5" fmla="*/ 141 h 181"/>
                    <a:gd name="T6" fmla="*/ 22 w 66"/>
                    <a:gd name="T7" fmla="*/ 145 h 181"/>
                    <a:gd name="T8" fmla="*/ 25 w 66"/>
                    <a:gd name="T9" fmla="*/ 153 h 181"/>
                    <a:gd name="T10" fmla="*/ 43 w 66"/>
                    <a:gd name="T11" fmla="*/ 180 h 181"/>
                    <a:gd name="T12" fmla="*/ 47 w 66"/>
                    <a:gd name="T13" fmla="*/ 181 h 181"/>
                    <a:gd name="T14" fmla="*/ 44 w 66"/>
                    <a:gd name="T15" fmla="*/ 173 h 181"/>
                    <a:gd name="T16" fmla="*/ 34 w 66"/>
                    <a:gd name="T17" fmla="*/ 155 h 181"/>
                    <a:gd name="T18" fmla="*/ 32 w 66"/>
                    <a:gd name="T19" fmla="*/ 151 h 181"/>
                    <a:gd name="T20" fmla="*/ 18 w 66"/>
                    <a:gd name="T21" fmla="*/ 114 h 181"/>
                    <a:gd name="T22" fmla="*/ 14 w 66"/>
                    <a:gd name="T23" fmla="*/ 103 h 181"/>
                    <a:gd name="T24" fmla="*/ 15 w 66"/>
                    <a:gd name="T25" fmla="*/ 93 h 181"/>
                    <a:gd name="T26" fmla="*/ 19 w 66"/>
                    <a:gd name="T27" fmla="*/ 85 h 181"/>
                    <a:gd name="T28" fmla="*/ 42 w 66"/>
                    <a:gd name="T29" fmla="*/ 48 h 181"/>
                    <a:gd name="T30" fmla="*/ 52 w 66"/>
                    <a:gd name="T31" fmla="*/ 26 h 181"/>
                    <a:gd name="T32" fmla="*/ 62 w 66"/>
                    <a:gd name="T33" fmla="*/ 9 h 181"/>
                    <a:gd name="T34" fmla="*/ 65 w 66"/>
                    <a:gd name="T35" fmla="*/ 3 h 181"/>
                    <a:gd name="T36" fmla="*/ 65 w 66"/>
                    <a:gd name="T37" fmla="*/ 0 h 181"/>
                    <a:gd name="T38" fmla="*/ 62 w 66"/>
                    <a:gd name="T39" fmla="*/ 1 h 181"/>
                    <a:gd name="T40" fmla="*/ 60 w 66"/>
                    <a:gd name="T41" fmla="*/ 4 h 181"/>
                    <a:gd name="T42" fmla="*/ 45 w 66"/>
                    <a:gd name="T43" fmla="*/ 25 h 181"/>
                    <a:gd name="T44" fmla="*/ 39 w 66"/>
                    <a:gd name="T45" fmla="*/ 33 h 181"/>
                    <a:gd name="T46" fmla="*/ 25 w 66"/>
                    <a:gd name="T47" fmla="*/ 52 h 181"/>
                    <a:gd name="T48" fmla="*/ 4 w 66"/>
                    <a:gd name="T49" fmla="*/ 89 h 181"/>
                    <a:gd name="T50" fmla="*/ 3 w 66"/>
                    <a:gd name="T51" fmla="*/ 112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6" h="181">
                      <a:moveTo>
                        <a:pt x="3" y="112"/>
                      </a:moveTo>
                      <a:cubicBezTo>
                        <a:pt x="5" y="120"/>
                        <a:pt x="8" y="128"/>
                        <a:pt x="11" y="135"/>
                      </a:cubicBezTo>
                      <a:cubicBezTo>
                        <a:pt x="11" y="138"/>
                        <a:pt x="14" y="141"/>
                        <a:pt x="16" y="141"/>
                      </a:cubicBezTo>
                      <a:cubicBezTo>
                        <a:pt x="19" y="142"/>
                        <a:pt x="20" y="143"/>
                        <a:pt x="22" y="145"/>
                      </a:cubicBezTo>
                      <a:cubicBezTo>
                        <a:pt x="23" y="148"/>
                        <a:pt x="24" y="150"/>
                        <a:pt x="25" y="153"/>
                      </a:cubicBezTo>
                      <a:cubicBezTo>
                        <a:pt x="29" y="164"/>
                        <a:pt x="35" y="172"/>
                        <a:pt x="43" y="180"/>
                      </a:cubicBezTo>
                      <a:cubicBezTo>
                        <a:pt x="43" y="180"/>
                        <a:pt x="45" y="180"/>
                        <a:pt x="47" y="181"/>
                      </a:cubicBezTo>
                      <a:cubicBezTo>
                        <a:pt x="46" y="177"/>
                        <a:pt x="45" y="175"/>
                        <a:pt x="44" y="173"/>
                      </a:cubicBezTo>
                      <a:cubicBezTo>
                        <a:pt x="41" y="167"/>
                        <a:pt x="37" y="161"/>
                        <a:pt x="34" y="155"/>
                      </a:cubicBezTo>
                      <a:cubicBezTo>
                        <a:pt x="33" y="154"/>
                        <a:pt x="32" y="152"/>
                        <a:pt x="32" y="151"/>
                      </a:cubicBezTo>
                      <a:cubicBezTo>
                        <a:pt x="27" y="139"/>
                        <a:pt x="23" y="127"/>
                        <a:pt x="18" y="114"/>
                      </a:cubicBezTo>
                      <a:cubicBezTo>
                        <a:pt x="17" y="110"/>
                        <a:pt x="15" y="106"/>
                        <a:pt x="14" y="103"/>
                      </a:cubicBezTo>
                      <a:cubicBezTo>
                        <a:pt x="13" y="99"/>
                        <a:pt x="13" y="96"/>
                        <a:pt x="15" y="93"/>
                      </a:cubicBezTo>
                      <a:cubicBezTo>
                        <a:pt x="16" y="90"/>
                        <a:pt x="18" y="87"/>
                        <a:pt x="19" y="85"/>
                      </a:cubicBezTo>
                      <a:cubicBezTo>
                        <a:pt x="26" y="72"/>
                        <a:pt x="36" y="61"/>
                        <a:pt x="42" y="48"/>
                      </a:cubicBezTo>
                      <a:cubicBezTo>
                        <a:pt x="45" y="41"/>
                        <a:pt x="49" y="34"/>
                        <a:pt x="52" y="26"/>
                      </a:cubicBezTo>
                      <a:cubicBezTo>
                        <a:pt x="55" y="20"/>
                        <a:pt x="58" y="14"/>
                        <a:pt x="62" y="9"/>
                      </a:cubicBezTo>
                      <a:cubicBezTo>
                        <a:pt x="63" y="7"/>
                        <a:pt x="64" y="5"/>
                        <a:pt x="65" y="3"/>
                      </a:cubicBezTo>
                      <a:cubicBezTo>
                        <a:pt x="66" y="2"/>
                        <a:pt x="65" y="1"/>
                        <a:pt x="65" y="0"/>
                      </a:cubicBezTo>
                      <a:cubicBezTo>
                        <a:pt x="64" y="0"/>
                        <a:pt x="63" y="0"/>
                        <a:pt x="62" y="1"/>
                      </a:cubicBezTo>
                      <a:cubicBezTo>
                        <a:pt x="62" y="2"/>
                        <a:pt x="61" y="3"/>
                        <a:pt x="60" y="4"/>
                      </a:cubicBezTo>
                      <a:cubicBezTo>
                        <a:pt x="55" y="11"/>
                        <a:pt x="50" y="18"/>
                        <a:pt x="45" y="25"/>
                      </a:cubicBezTo>
                      <a:cubicBezTo>
                        <a:pt x="43" y="28"/>
                        <a:pt x="41" y="30"/>
                        <a:pt x="39" y="33"/>
                      </a:cubicBezTo>
                      <a:cubicBezTo>
                        <a:pt x="35" y="40"/>
                        <a:pt x="30" y="46"/>
                        <a:pt x="25" y="52"/>
                      </a:cubicBezTo>
                      <a:cubicBezTo>
                        <a:pt x="15" y="62"/>
                        <a:pt x="8" y="75"/>
                        <a:pt x="4" y="89"/>
                      </a:cubicBezTo>
                      <a:cubicBezTo>
                        <a:pt x="1" y="97"/>
                        <a:pt x="0" y="104"/>
                        <a:pt x="3" y="112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18" y="1004"/>
                  <a:ext cx="107" cy="46"/>
                </a:xfrm>
                <a:custGeom>
                  <a:avLst/>
                  <a:gdLst>
                    <a:gd name="T0" fmla="*/ 26 w 143"/>
                    <a:gd name="T1" fmla="*/ 15 h 62"/>
                    <a:gd name="T2" fmla="*/ 6 w 143"/>
                    <a:gd name="T3" fmla="*/ 27 h 62"/>
                    <a:gd name="T4" fmla="*/ 0 w 143"/>
                    <a:gd name="T5" fmla="*/ 32 h 62"/>
                    <a:gd name="T6" fmla="*/ 6 w 143"/>
                    <a:gd name="T7" fmla="*/ 31 h 62"/>
                    <a:gd name="T8" fmla="*/ 19 w 143"/>
                    <a:gd name="T9" fmla="*/ 27 h 62"/>
                    <a:gd name="T10" fmla="*/ 30 w 143"/>
                    <a:gd name="T11" fmla="*/ 24 h 62"/>
                    <a:gd name="T12" fmla="*/ 41 w 143"/>
                    <a:gd name="T13" fmla="*/ 21 h 62"/>
                    <a:gd name="T14" fmla="*/ 51 w 143"/>
                    <a:gd name="T15" fmla="*/ 20 h 62"/>
                    <a:gd name="T16" fmla="*/ 78 w 143"/>
                    <a:gd name="T17" fmla="*/ 18 h 62"/>
                    <a:gd name="T18" fmla="*/ 94 w 143"/>
                    <a:gd name="T19" fmla="*/ 20 h 62"/>
                    <a:gd name="T20" fmla="*/ 124 w 143"/>
                    <a:gd name="T21" fmla="*/ 40 h 62"/>
                    <a:gd name="T22" fmla="*/ 127 w 143"/>
                    <a:gd name="T23" fmla="*/ 44 h 62"/>
                    <a:gd name="T24" fmla="*/ 136 w 143"/>
                    <a:gd name="T25" fmla="*/ 60 h 62"/>
                    <a:gd name="T26" fmla="*/ 140 w 143"/>
                    <a:gd name="T27" fmla="*/ 60 h 62"/>
                    <a:gd name="T28" fmla="*/ 142 w 143"/>
                    <a:gd name="T29" fmla="*/ 54 h 62"/>
                    <a:gd name="T30" fmla="*/ 138 w 143"/>
                    <a:gd name="T31" fmla="*/ 40 h 62"/>
                    <a:gd name="T32" fmla="*/ 118 w 143"/>
                    <a:gd name="T33" fmla="*/ 20 h 62"/>
                    <a:gd name="T34" fmla="*/ 93 w 143"/>
                    <a:gd name="T35" fmla="*/ 5 h 62"/>
                    <a:gd name="T36" fmla="*/ 71 w 143"/>
                    <a:gd name="T37" fmla="*/ 2 h 62"/>
                    <a:gd name="T38" fmla="*/ 45 w 143"/>
                    <a:gd name="T39" fmla="*/ 8 h 62"/>
                    <a:gd name="T40" fmla="*/ 26 w 143"/>
                    <a:gd name="T41" fmla="*/ 1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3" h="62">
                      <a:moveTo>
                        <a:pt x="26" y="15"/>
                      </a:moveTo>
                      <a:cubicBezTo>
                        <a:pt x="19" y="19"/>
                        <a:pt x="12" y="23"/>
                        <a:pt x="6" y="27"/>
                      </a:cubicBezTo>
                      <a:cubicBezTo>
                        <a:pt x="4" y="29"/>
                        <a:pt x="2" y="30"/>
                        <a:pt x="0" y="32"/>
                      </a:cubicBezTo>
                      <a:cubicBezTo>
                        <a:pt x="4" y="33"/>
                        <a:pt x="4" y="32"/>
                        <a:pt x="6" y="31"/>
                      </a:cubicBezTo>
                      <a:cubicBezTo>
                        <a:pt x="10" y="30"/>
                        <a:pt x="15" y="28"/>
                        <a:pt x="19" y="27"/>
                      </a:cubicBezTo>
                      <a:cubicBezTo>
                        <a:pt x="22" y="26"/>
                        <a:pt x="26" y="25"/>
                        <a:pt x="30" y="24"/>
                      </a:cubicBezTo>
                      <a:cubicBezTo>
                        <a:pt x="33" y="23"/>
                        <a:pt x="37" y="22"/>
                        <a:pt x="41" y="21"/>
                      </a:cubicBezTo>
                      <a:cubicBezTo>
                        <a:pt x="44" y="20"/>
                        <a:pt x="47" y="20"/>
                        <a:pt x="51" y="20"/>
                      </a:cubicBezTo>
                      <a:cubicBezTo>
                        <a:pt x="60" y="19"/>
                        <a:pt x="69" y="18"/>
                        <a:pt x="78" y="18"/>
                      </a:cubicBezTo>
                      <a:cubicBezTo>
                        <a:pt x="83" y="18"/>
                        <a:pt x="89" y="18"/>
                        <a:pt x="94" y="20"/>
                      </a:cubicBezTo>
                      <a:cubicBezTo>
                        <a:pt x="105" y="24"/>
                        <a:pt x="115" y="31"/>
                        <a:pt x="124" y="40"/>
                      </a:cubicBezTo>
                      <a:cubicBezTo>
                        <a:pt x="125" y="41"/>
                        <a:pt x="127" y="42"/>
                        <a:pt x="127" y="44"/>
                      </a:cubicBezTo>
                      <a:cubicBezTo>
                        <a:pt x="129" y="51"/>
                        <a:pt x="133" y="55"/>
                        <a:pt x="136" y="60"/>
                      </a:cubicBezTo>
                      <a:cubicBezTo>
                        <a:pt x="137" y="62"/>
                        <a:pt x="139" y="62"/>
                        <a:pt x="140" y="60"/>
                      </a:cubicBezTo>
                      <a:cubicBezTo>
                        <a:pt x="141" y="58"/>
                        <a:pt x="143" y="56"/>
                        <a:pt x="142" y="54"/>
                      </a:cubicBezTo>
                      <a:cubicBezTo>
                        <a:pt x="141" y="49"/>
                        <a:pt x="141" y="45"/>
                        <a:pt x="138" y="40"/>
                      </a:cubicBezTo>
                      <a:cubicBezTo>
                        <a:pt x="133" y="32"/>
                        <a:pt x="126" y="25"/>
                        <a:pt x="118" y="20"/>
                      </a:cubicBezTo>
                      <a:cubicBezTo>
                        <a:pt x="110" y="14"/>
                        <a:pt x="101" y="9"/>
                        <a:pt x="93" y="5"/>
                      </a:cubicBezTo>
                      <a:cubicBezTo>
                        <a:pt x="86" y="2"/>
                        <a:pt x="79" y="0"/>
                        <a:pt x="71" y="2"/>
                      </a:cubicBezTo>
                      <a:cubicBezTo>
                        <a:pt x="62" y="4"/>
                        <a:pt x="54" y="6"/>
                        <a:pt x="45" y="8"/>
                      </a:cubicBezTo>
                      <a:cubicBezTo>
                        <a:pt x="38" y="9"/>
                        <a:pt x="32" y="11"/>
                        <a:pt x="26" y="15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2" y="1073"/>
                  <a:ext cx="78" cy="67"/>
                </a:xfrm>
                <a:custGeom>
                  <a:avLst/>
                  <a:gdLst>
                    <a:gd name="T0" fmla="*/ 7 w 104"/>
                    <a:gd name="T1" fmla="*/ 21 h 89"/>
                    <a:gd name="T2" fmla="*/ 3 w 104"/>
                    <a:gd name="T3" fmla="*/ 0 h 89"/>
                    <a:gd name="T4" fmla="*/ 0 w 104"/>
                    <a:gd name="T5" fmla="*/ 8 h 89"/>
                    <a:gd name="T6" fmla="*/ 6 w 104"/>
                    <a:gd name="T7" fmla="*/ 39 h 89"/>
                    <a:gd name="T8" fmla="*/ 12 w 104"/>
                    <a:gd name="T9" fmla="*/ 55 h 89"/>
                    <a:gd name="T10" fmla="*/ 28 w 104"/>
                    <a:gd name="T11" fmla="*/ 76 h 89"/>
                    <a:gd name="T12" fmla="*/ 52 w 104"/>
                    <a:gd name="T13" fmla="*/ 87 h 89"/>
                    <a:gd name="T14" fmla="*/ 60 w 104"/>
                    <a:gd name="T15" fmla="*/ 87 h 89"/>
                    <a:gd name="T16" fmla="*/ 86 w 104"/>
                    <a:gd name="T17" fmla="*/ 86 h 89"/>
                    <a:gd name="T18" fmla="*/ 104 w 104"/>
                    <a:gd name="T19" fmla="*/ 78 h 89"/>
                    <a:gd name="T20" fmla="*/ 100 w 104"/>
                    <a:gd name="T21" fmla="*/ 74 h 89"/>
                    <a:gd name="T22" fmla="*/ 78 w 104"/>
                    <a:gd name="T23" fmla="*/ 71 h 89"/>
                    <a:gd name="T24" fmla="*/ 50 w 104"/>
                    <a:gd name="T25" fmla="*/ 66 h 89"/>
                    <a:gd name="T26" fmla="*/ 30 w 104"/>
                    <a:gd name="T27" fmla="*/ 57 h 89"/>
                    <a:gd name="T28" fmla="*/ 20 w 104"/>
                    <a:gd name="T29" fmla="*/ 48 h 89"/>
                    <a:gd name="T30" fmla="*/ 7 w 104"/>
                    <a:gd name="T31" fmla="*/ 2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4" h="89">
                      <a:moveTo>
                        <a:pt x="7" y="21"/>
                      </a:moveTo>
                      <a:cubicBezTo>
                        <a:pt x="5" y="14"/>
                        <a:pt x="4" y="8"/>
                        <a:pt x="3" y="0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8"/>
                        <a:pt x="2" y="29"/>
                        <a:pt x="6" y="39"/>
                      </a:cubicBezTo>
                      <a:cubicBezTo>
                        <a:pt x="8" y="44"/>
                        <a:pt x="10" y="50"/>
                        <a:pt x="12" y="55"/>
                      </a:cubicBezTo>
                      <a:cubicBezTo>
                        <a:pt x="16" y="63"/>
                        <a:pt x="23" y="69"/>
                        <a:pt x="28" y="76"/>
                      </a:cubicBezTo>
                      <a:cubicBezTo>
                        <a:pt x="35" y="83"/>
                        <a:pt x="43" y="86"/>
                        <a:pt x="52" y="87"/>
                      </a:cubicBezTo>
                      <a:cubicBezTo>
                        <a:pt x="55" y="87"/>
                        <a:pt x="57" y="87"/>
                        <a:pt x="60" y="87"/>
                      </a:cubicBezTo>
                      <a:cubicBezTo>
                        <a:pt x="68" y="89"/>
                        <a:pt x="77" y="89"/>
                        <a:pt x="86" y="86"/>
                      </a:cubicBezTo>
                      <a:cubicBezTo>
                        <a:pt x="92" y="84"/>
                        <a:pt x="98" y="81"/>
                        <a:pt x="104" y="78"/>
                      </a:cubicBezTo>
                      <a:cubicBezTo>
                        <a:pt x="104" y="75"/>
                        <a:pt x="102" y="75"/>
                        <a:pt x="100" y="74"/>
                      </a:cubicBezTo>
                      <a:cubicBezTo>
                        <a:pt x="93" y="73"/>
                        <a:pt x="85" y="72"/>
                        <a:pt x="78" y="71"/>
                      </a:cubicBezTo>
                      <a:cubicBezTo>
                        <a:pt x="69" y="68"/>
                        <a:pt x="60" y="67"/>
                        <a:pt x="50" y="66"/>
                      </a:cubicBezTo>
                      <a:cubicBezTo>
                        <a:pt x="43" y="65"/>
                        <a:pt x="35" y="63"/>
                        <a:pt x="30" y="57"/>
                      </a:cubicBezTo>
                      <a:cubicBezTo>
                        <a:pt x="26" y="54"/>
                        <a:pt x="23" y="51"/>
                        <a:pt x="20" y="48"/>
                      </a:cubicBezTo>
                      <a:cubicBezTo>
                        <a:pt x="14" y="40"/>
                        <a:pt x="10" y="31"/>
                        <a:pt x="7" y="2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76" y="1175"/>
                  <a:ext cx="88" cy="42"/>
                </a:xfrm>
                <a:custGeom>
                  <a:avLst/>
                  <a:gdLst>
                    <a:gd name="T0" fmla="*/ 115 w 117"/>
                    <a:gd name="T1" fmla="*/ 23 h 55"/>
                    <a:gd name="T2" fmla="*/ 105 w 117"/>
                    <a:gd name="T3" fmla="*/ 25 h 55"/>
                    <a:gd name="T4" fmla="*/ 84 w 117"/>
                    <a:gd name="T5" fmla="*/ 29 h 55"/>
                    <a:gd name="T6" fmla="*/ 56 w 117"/>
                    <a:gd name="T7" fmla="*/ 31 h 55"/>
                    <a:gd name="T8" fmla="*/ 19 w 117"/>
                    <a:gd name="T9" fmla="*/ 15 h 55"/>
                    <a:gd name="T10" fmla="*/ 6 w 117"/>
                    <a:gd name="T11" fmla="*/ 3 h 55"/>
                    <a:gd name="T12" fmla="*/ 0 w 117"/>
                    <a:gd name="T13" fmla="*/ 0 h 55"/>
                    <a:gd name="T14" fmla="*/ 5 w 117"/>
                    <a:gd name="T15" fmla="*/ 11 h 55"/>
                    <a:gd name="T16" fmla="*/ 10 w 117"/>
                    <a:gd name="T17" fmla="*/ 16 h 55"/>
                    <a:gd name="T18" fmla="*/ 20 w 117"/>
                    <a:gd name="T19" fmla="*/ 27 h 55"/>
                    <a:gd name="T20" fmla="*/ 34 w 117"/>
                    <a:gd name="T21" fmla="*/ 39 h 55"/>
                    <a:gd name="T22" fmla="*/ 54 w 117"/>
                    <a:gd name="T23" fmla="*/ 51 h 55"/>
                    <a:gd name="T24" fmla="*/ 82 w 117"/>
                    <a:gd name="T25" fmla="*/ 53 h 55"/>
                    <a:gd name="T26" fmla="*/ 90 w 117"/>
                    <a:gd name="T27" fmla="*/ 48 h 55"/>
                    <a:gd name="T28" fmla="*/ 101 w 117"/>
                    <a:gd name="T29" fmla="*/ 39 h 55"/>
                    <a:gd name="T30" fmla="*/ 107 w 117"/>
                    <a:gd name="T31" fmla="*/ 36 h 55"/>
                    <a:gd name="T32" fmla="*/ 112 w 117"/>
                    <a:gd name="T33" fmla="*/ 30 h 55"/>
                    <a:gd name="T34" fmla="*/ 117 w 117"/>
                    <a:gd name="T35" fmla="*/ 24 h 55"/>
                    <a:gd name="T36" fmla="*/ 115 w 117"/>
                    <a:gd name="T37" fmla="*/ 2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7" h="55">
                      <a:moveTo>
                        <a:pt x="115" y="23"/>
                      </a:moveTo>
                      <a:cubicBezTo>
                        <a:pt x="111" y="24"/>
                        <a:pt x="108" y="24"/>
                        <a:pt x="105" y="25"/>
                      </a:cubicBezTo>
                      <a:cubicBezTo>
                        <a:pt x="98" y="27"/>
                        <a:pt x="91" y="28"/>
                        <a:pt x="84" y="29"/>
                      </a:cubicBezTo>
                      <a:cubicBezTo>
                        <a:pt x="75" y="31"/>
                        <a:pt x="65" y="32"/>
                        <a:pt x="56" y="31"/>
                      </a:cubicBezTo>
                      <a:cubicBezTo>
                        <a:pt x="42" y="30"/>
                        <a:pt x="30" y="24"/>
                        <a:pt x="19" y="15"/>
                      </a:cubicBezTo>
                      <a:cubicBezTo>
                        <a:pt x="15" y="11"/>
                        <a:pt x="10" y="7"/>
                        <a:pt x="6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2" y="5"/>
                        <a:pt x="2" y="9"/>
                        <a:pt x="5" y="11"/>
                      </a:cubicBezTo>
                      <a:cubicBezTo>
                        <a:pt x="7" y="12"/>
                        <a:pt x="8" y="14"/>
                        <a:pt x="10" y="16"/>
                      </a:cubicBezTo>
                      <a:cubicBezTo>
                        <a:pt x="14" y="20"/>
                        <a:pt x="17" y="24"/>
                        <a:pt x="20" y="27"/>
                      </a:cubicBezTo>
                      <a:cubicBezTo>
                        <a:pt x="25" y="31"/>
                        <a:pt x="29" y="35"/>
                        <a:pt x="34" y="39"/>
                      </a:cubicBezTo>
                      <a:cubicBezTo>
                        <a:pt x="40" y="43"/>
                        <a:pt x="46" y="49"/>
                        <a:pt x="54" y="51"/>
                      </a:cubicBezTo>
                      <a:cubicBezTo>
                        <a:pt x="63" y="54"/>
                        <a:pt x="72" y="55"/>
                        <a:pt x="82" y="53"/>
                      </a:cubicBezTo>
                      <a:cubicBezTo>
                        <a:pt x="85" y="52"/>
                        <a:pt x="89" y="51"/>
                        <a:pt x="90" y="48"/>
                      </a:cubicBezTo>
                      <a:cubicBezTo>
                        <a:pt x="93" y="42"/>
                        <a:pt x="97" y="41"/>
                        <a:pt x="101" y="39"/>
                      </a:cubicBezTo>
                      <a:cubicBezTo>
                        <a:pt x="103" y="38"/>
                        <a:pt x="105" y="37"/>
                        <a:pt x="107" y="36"/>
                      </a:cubicBezTo>
                      <a:cubicBezTo>
                        <a:pt x="109" y="34"/>
                        <a:pt x="110" y="32"/>
                        <a:pt x="112" y="30"/>
                      </a:cubicBezTo>
                      <a:cubicBezTo>
                        <a:pt x="114" y="28"/>
                        <a:pt x="115" y="26"/>
                        <a:pt x="117" y="24"/>
                      </a:cubicBezTo>
                      <a:cubicBezTo>
                        <a:pt x="116" y="24"/>
                        <a:pt x="116" y="23"/>
                        <a:pt x="115" y="23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1" y="1037"/>
                  <a:ext cx="48" cy="83"/>
                </a:xfrm>
                <a:custGeom>
                  <a:avLst/>
                  <a:gdLst>
                    <a:gd name="T0" fmla="*/ 63 w 64"/>
                    <a:gd name="T1" fmla="*/ 62 h 110"/>
                    <a:gd name="T2" fmla="*/ 60 w 64"/>
                    <a:gd name="T3" fmla="*/ 39 h 110"/>
                    <a:gd name="T4" fmla="*/ 44 w 64"/>
                    <a:gd name="T5" fmla="*/ 21 h 110"/>
                    <a:gd name="T6" fmla="*/ 0 w 64"/>
                    <a:gd name="T7" fmla="*/ 0 h 110"/>
                    <a:gd name="T8" fmla="*/ 6 w 64"/>
                    <a:gd name="T9" fmla="*/ 8 h 110"/>
                    <a:gd name="T10" fmla="*/ 17 w 64"/>
                    <a:gd name="T11" fmla="*/ 14 h 110"/>
                    <a:gd name="T12" fmla="*/ 30 w 64"/>
                    <a:gd name="T13" fmla="*/ 23 h 110"/>
                    <a:gd name="T14" fmla="*/ 45 w 64"/>
                    <a:gd name="T15" fmla="*/ 38 h 110"/>
                    <a:gd name="T16" fmla="*/ 47 w 64"/>
                    <a:gd name="T17" fmla="*/ 46 h 110"/>
                    <a:gd name="T18" fmla="*/ 42 w 64"/>
                    <a:gd name="T19" fmla="*/ 73 h 110"/>
                    <a:gd name="T20" fmla="*/ 35 w 64"/>
                    <a:gd name="T21" fmla="*/ 95 h 110"/>
                    <a:gd name="T22" fmla="*/ 35 w 64"/>
                    <a:gd name="T23" fmla="*/ 110 h 110"/>
                    <a:gd name="T24" fmla="*/ 46 w 64"/>
                    <a:gd name="T25" fmla="*/ 103 h 110"/>
                    <a:gd name="T26" fmla="*/ 51 w 64"/>
                    <a:gd name="T27" fmla="*/ 97 h 110"/>
                    <a:gd name="T28" fmla="*/ 60 w 64"/>
                    <a:gd name="T29" fmla="*/ 80 h 110"/>
                    <a:gd name="T30" fmla="*/ 63 w 64"/>
                    <a:gd name="T31" fmla="*/ 62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110">
                      <a:moveTo>
                        <a:pt x="63" y="62"/>
                      </a:moveTo>
                      <a:cubicBezTo>
                        <a:pt x="64" y="54"/>
                        <a:pt x="63" y="46"/>
                        <a:pt x="60" y="39"/>
                      </a:cubicBezTo>
                      <a:cubicBezTo>
                        <a:pt x="57" y="31"/>
                        <a:pt x="51" y="25"/>
                        <a:pt x="44" y="21"/>
                      </a:cubicBezTo>
                      <a:cubicBezTo>
                        <a:pt x="31" y="13"/>
                        <a:pt x="17" y="4"/>
                        <a:pt x="0" y="0"/>
                      </a:cubicBezTo>
                      <a:cubicBezTo>
                        <a:pt x="0" y="5"/>
                        <a:pt x="3" y="7"/>
                        <a:pt x="6" y="8"/>
                      </a:cubicBezTo>
                      <a:cubicBezTo>
                        <a:pt x="10" y="9"/>
                        <a:pt x="13" y="11"/>
                        <a:pt x="17" y="14"/>
                      </a:cubicBezTo>
                      <a:cubicBezTo>
                        <a:pt x="21" y="17"/>
                        <a:pt x="25" y="21"/>
                        <a:pt x="30" y="23"/>
                      </a:cubicBezTo>
                      <a:cubicBezTo>
                        <a:pt x="36" y="27"/>
                        <a:pt x="41" y="32"/>
                        <a:pt x="45" y="38"/>
                      </a:cubicBezTo>
                      <a:cubicBezTo>
                        <a:pt x="46" y="40"/>
                        <a:pt x="47" y="43"/>
                        <a:pt x="47" y="46"/>
                      </a:cubicBezTo>
                      <a:cubicBezTo>
                        <a:pt x="46" y="55"/>
                        <a:pt x="44" y="64"/>
                        <a:pt x="42" y="73"/>
                      </a:cubicBezTo>
                      <a:cubicBezTo>
                        <a:pt x="40" y="80"/>
                        <a:pt x="38" y="88"/>
                        <a:pt x="35" y="95"/>
                      </a:cubicBezTo>
                      <a:cubicBezTo>
                        <a:pt x="34" y="100"/>
                        <a:pt x="34" y="105"/>
                        <a:pt x="35" y="110"/>
                      </a:cubicBezTo>
                      <a:cubicBezTo>
                        <a:pt x="42" y="109"/>
                        <a:pt x="42" y="109"/>
                        <a:pt x="46" y="103"/>
                      </a:cubicBezTo>
                      <a:cubicBezTo>
                        <a:pt x="47" y="101"/>
                        <a:pt x="49" y="99"/>
                        <a:pt x="51" y="97"/>
                      </a:cubicBezTo>
                      <a:cubicBezTo>
                        <a:pt x="55" y="92"/>
                        <a:pt x="58" y="87"/>
                        <a:pt x="60" y="80"/>
                      </a:cubicBezTo>
                      <a:cubicBezTo>
                        <a:pt x="61" y="74"/>
                        <a:pt x="61" y="68"/>
                        <a:pt x="63" y="62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69" y="986"/>
                  <a:ext cx="94" cy="52"/>
                </a:xfrm>
                <a:custGeom>
                  <a:avLst/>
                  <a:gdLst>
                    <a:gd name="T0" fmla="*/ 13 w 125"/>
                    <a:gd name="T1" fmla="*/ 61 h 69"/>
                    <a:gd name="T2" fmla="*/ 26 w 125"/>
                    <a:gd name="T3" fmla="*/ 50 h 69"/>
                    <a:gd name="T4" fmla="*/ 33 w 125"/>
                    <a:gd name="T5" fmla="*/ 42 h 69"/>
                    <a:gd name="T6" fmla="*/ 49 w 125"/>
                    <a:gd name="T7" fmla="*/ 28 h 69"/>
                    <a:gd name="T8" fmla="*/ 55 w 125"/>
                    <a:gd name="T9" fmla="*/ 25 h 69"/>
                    <a:gd name="T10" fmla="*/ 65 w 125"/>
                    <a:gd name="T11" fmla="*/ 19 h 69"/>
                    <a:gd name="T12" fmla="*/ 78 w 125"/>
                    <a:gd name="T13" fmla="*/ 12 h 69"/>
                    <a:gd name="T14" fmla="*/ 105 w 125"/>
                    <a:gd name="T15" fmla="*/ 16 h 69"/>
                    <a:gd name="T16" fmla="*/ 125 w 125"/>
                    <a:gd name="T17" fmla="*/ 13 h 69"/>
                    <a:gd name="T18" fmla="*/ 125 w 125"/>
                    <a:gd name="T19" fmla="*/ 11 h 69"/>
                    <a:gd name="T20" fmla="*/ 112 w 125"/>
                    <a:gd name="T21" fmla="*/ 7 h 69"/>
                    <a:gd name="T22" fmla="*/ 66 w 125"/>
                    <a:gd name="T23" fmla="*/ 2 h 69"/>
                    <a:gd name="T24" fmla="*/ 46 w 125"/>
                    <a:gd name="T25" fmla="*/ 10 h 69"/>
                    <a:gd name="T26" fmla="*/ 35 w 125"/>
                    <a:gd name="T27" fmla="*/ 23 h 69"/>
                    <a:gd name="T28" fmla="*/ 26 w 125"/>
                    <a:gd name="T29" fmla="*/ 33 h 69"/>
                    <a:gd name="T30" fmla="*/ 21 w 125"/>
                    <a:gd name="T31" fmla="*/ 40 h 69"/>
                    <a:gd name="T32" fmla="*/ 17 w 125"/>
                    <a:gd name="T33" fmla="*/ 45 h 69"/>
                    <a:gd name="T34" fmla="*/ 2 w 125"/>
                    <a:gd name="T35" fmla="*/ 66 h 69"/>
                    <a:gd name="T36" fmla="*/ 0 w 125"/>
                    <a:gd name="T37" fmla="*/ 69 h 69"/>
                    <a:gd name="T38" fmla="*/ 13 w 125"/>
                    <a:gd name="T39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5" h="69">
                      <a:moveTo>
                        <a:pt x="13" y="61"/>
                      </a:moveTo>
                      <a:cubicBezTo>
                        <a:pt x="18" y="58"/>
                        <a:pt x="22" y="54"/>
                        <a:pt x="26" y="50"/>
                      </a:cubicBezTo>
                      <a:cubicBezTo>
                        <a:pt x="28" y="47"/>
                        <a:pt x="30" y="44"/>
                        <a:pt x="33" y="42"/>
                      </a:cubicBezTo>
                      <a:cubicBezTo>
                        <a:pt x="38" y="37"/>
                        <a:pt x="44" y="33"/>
                        <a:pt x="49" y="28"/>
                      </a:cubicBezTo>
                      <a:cubicBezTo>
                        <a:pt x="51" y="27"/>
                        <a:pt x="53" y="25"/>
                        <a:pt x="55" y="25"/>
                      </a:cubicBezTo>
                      <a:cubicBezTo>
                        <a:pt x="59" y="24"/>
                        <a:pt x="62" y="22"/>
                        <a:pt x="65" y="19"/>
                      </a:cubicBezTo>
                      <a:cubicBezTo>
                        <a:pt x="68" y="14"/>
                        <a:pt x="73" y="12"/>
                        <a:pt x="78" y="12"/>
                      </a:cubicBezTo>
                      <a:cubicBezTo>
                        <a:pt x="87" y="13"/>
                        <a:pt x="96" y="14"/>
                        <a:pt x="105" y="16"/>
                      </a:cubicBezTo>
                      <a:cubicBezTo>
                        <a:pt x="112" y="18"/>
                        <a:pt x="118" y="14"/>
                        <a:pt x="125" y="13"/>
                      </a:cubicBezTo>
                      <a:cubicBezTo>
                        <a:pt x="125" y="12"/>
                        <a:pt x="125" y="11"/>
                        <a:pt x="125" y="11"/>
                      </a:cubicBezTo>
                      <a:cubicBezTo>
                        <a:pt x="120" y="10"/>
                        <a:pt x="116" y="9"/>
                        <a:pt x="112" y="7"/>
                      </a:cubicBezTo>
                      <a:cubicBezTo>
                        <a:pt x="97" y="3"/>
                        <a:pt x="81" y="0"/>
                        <a:pt x="66" y="2"/>
                      </a:cubicBezTo>
                      <a:cubicBezTo>
                        <a:pt x="58" y="2"/>
                        <a:pt x="51" y="4"/>
                        <a:pt x="46" y="10"/>
                      </a:cubicBezTo>
                      <a:cubicBezTo>
                        <a:pt x="42" y="15"/>
                        <a:pt x="38" y="19"/>
                        <a:pt x="35" y="23"/>
                      </a:cubicBezTo>
                      <a:cubicBezTo>
                        <a:pt x="32" y="27"/>
                        <a:pt x="30" y="31"/>
                        <a:pt x="26" y="33"/>
                      </a:cubicBezTo>
                      <a:cubicBezTo>
                        <a:pt x="24" y="35"/>
                        <a:pt x="22" y="37"/>
                        <a:pt x="21" y="40"/>
                      </a:cubicBezTo>
                      <a:cubicBezTo>
                        <a:pt x="20" y="42"/>
                        <a:pt x="19" y="43"/>
                        <a:pt x="17" y="45"/>
                      </a:cubicBezTo>
                      <a:cubicBezTo>
                        <a:pt x="12" y="52"/>
                        <a:pt x="7" y="59"/>
                        <a:pt x="2" y="66"/>
                      </a:cubicBezTo>
                      <a:cubicBezTo>
                        <a:pt x="1" y="67"/>
                        <a:pt x="1" y="68"/>
                        <a:pt x="0" y="69"/>
                      </a:cubicBezTo>
                      <a:cubicBezTo>
                        <a:pt x="5" y="67"/>
                        <a:pt x="9" y="64"/>
                        <a:pt x="13" y="6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7" y="1102"/>
                  <a:ext cx="110" cy="70"/>
                </a:xfrm>
                <a:custGeom>
                  <a:avLst/>
                  <a:gdLst>
                    <a:gd name="T0" fmla="*/ 147 w 147"/>
                    <a:gd name="T1" fmla="*/ 6 h 94"/>
                    <a:gd name="T2" fmla="*/ 146 w 147"/>
                    <a:gd name="T3" fmla="*/ 0 h 94"/>
                    <a:gd name="T4" fmla="*/ 144 w 147"/>
                    <a:gd name="T5" fmla="*/ 2 h 94"/>
                    <a:gd name="T6" fmla="*/ 129 w 147"/>
                    <a:gd name="T7" fmla="*/ 23 h 94"/>
                    <a:gd name="T8" fmla="*/ 126 w 147"/>
                    <a:gd name="T9" fmla="*/ 25 h 94"/>
                    <a:gd name="T10" fmla="*/ 118 w 147"/>
                    <a:gd name="T11" fmla="*/ 34 h 94"/>
                    <a:gd name="T12" fmla="*/ 101 w 147"/>
                    <a:gd name="T13" fmla="*/ 59 h 94"/>
                    <a:gd name="T14" fmla="*/ 76 w 147"/>
                    <a:gd name="T15" fmla="*/ 72 h 94"/>
                    <a:gd name="T16" fmla="*/ 54 w 147"/>
                    <a:gd name="T17" fmla="*/ 73 h 94"/>
                    <a:gd name="T18" fmla="*/ 31 w 147"/>
                    <a:gd name="T19" fmla="*/ 71 h 94"/>
                    <a:gd name="T20" fmla="*/ 13 w 147"/>
                    <a:gd name="T21" fmla="*/ 66 h 94"/>
                    <a:gd name="T22" fmla="*/ 0 w 147"/>
                    <a:gd name="T23" fmla="*/ 64 h 94"/>
                    <a:gd name="T24" fmla="*/ 10 w 147"/>
                    <a:gd name="T25" fmla="*/ 74 h 94"/>
                    <a:gd name="T26" fmla="*/ 33 w 147"/>
                    <a:gd name="T27" fmla="*/ 82 h 94"/>
                    <a:gd name="T28" fmla="*/ 39 w 147"/>
                    <a:gd name="T29" fmla="*/ 85 h 94"/>
                    <a:gd name="T30" fmla="*/ 58 w 147"/>
                    <a:gd name="T31" fmla="*/ 92 h 94"/>
                    <a:gd name="T32" fmla="*/ 92 w 147"/>
                    <a:gd name="T33" fmla="*/ 94 h 94"/>
                    <a:gd name="T34" fmla="*/ 105 w 147"/>
                    <a:gd name="T35" fmla="*/ 91 h 94"/>
                    <a:gd name="T36" fmla="*/ 114 w 147"/>
                    <a:gd name="T37" fmla="*/ 85 h 94"/>
                    <a:gd name="T38" fmla="*/ 121 w 147"/>
                    <a:gd name="T39" fmla="*/ 76 h 94"/>
                    <a:gd name="T40" fmla="*/ 134 w 147"/>
                    <a:gd name="T41" fmla="*/ 39 h 94"/>
                    <a:gd name="T42" fmla="*/ 134 w 147"/>
                    <a:gd name="T43" fmla="*/ 35 h 94"/>
                    <a:gd name="T44" fmla="*/ 139 w 147"/>
                    <a:gd name="T45" fmla="*/ 26 h 94"/>
                    <a:gd name="T46" fmla="*/ 147 w 147"/>
                    <a:gd name="T47" fmla="*/ 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7" h="94">
                      <a:moveTo>
                        <a:pt x="147" y="6"/>
                      </a:moveTo>
                      <a:cubicBezTo>
                        <a:pt x="147" y="4"/>
                        <a:pt x="147" y="2"/>
                        <a:pt x="146" y="0"/>
                      </a:cubicBezTo>
                      <a:cubicBezTo>
                        <a:pt x="145" y="1"/>
                        <a:pt x="144" y="1"/>
                        <a:pt x="144" y="2"/>
                      </a:cubicBezTo>
                      <a:cubicBezTo>
                        <a:pt x="140" y="10"/>
                        <a:pt x="133" y="15"/>
                        <a:pt x="129" y="23"/>
                      </a:cubicBezTo>
                      <a:cubicBezTo>
                        <a:pt x="128" y="24"/>
                        <a:pt x="127" y="24"/>
                        <a:pt x="126" y="25"/>
                      </a:cubicBezTo>
                      <a:cubicBezTo>
                        <a:pt x="123" y="28"/>
                        <a:pt x="120" y="31"/>
                        <a:pt x="118" y="34"/>
                      </a:cubicBezTo>
                      <a:cubicBezTo>
                        <a:pt x="114" y="43"/>
                        <a:pt x="107" y="51"/>
                        <a:pt x="101" y="59"/>
                      </a:cubicBezTo>
                      <a:cubicBezTo>
                        <a:pt x="95" y="68"/>
                        <a:pt x="87" y="72"/>
                        <a:pt x="76" y="72"/>
                      </a:cubicBezTo>
                      <a:cubicBezTo>
                        <a:pt x="69" y="73"/>
                        <a:pt x="62" y="73"/>
                        <a:pt x="54" y="73"/>
                      </a:cubicBezTo>
                      <a:cubicBezTo>
                        <a:pt x="46" y="74"/>
                        <a:pt x="39" y="74"/>
                        <a:pt x="31" y="71"/>
                      </a:cubicBezTo>
                      <a:cubicBezTo>
                        <a:pt x="26" y="69"/>
                        <a:pt x="19" y="68"/>
                        <a:pt x="13" y="66"/>
                      </a:cubicBezTo>
                      <a:cubicBezTo>
                        <a:pt x="9" y="65"/>
                        <a:pt x="5" y="65"/>
                        <a:pt x="0" y="64"/>
                      </a:cubicBezTo>
                      <a:cubicBezTo>
                        <a:pt x="3" y="69"/>
                        <a:pt x="5" y="72"/>
                        <a:pt x="10" y="74"/>
                      </a:cubicBezTo>
                      <a:cubicBezTo>
                        <a:pt x="17" y="76"/>
                        <a:pt x="25" y="79"/>
                        <a:pt x="33" y="82"/>
                      </a:cubicBezTo>
                      <a:cubicBezTo>
                        <a:pt x="35" y="83"/>
                        <a:pt x="37" y="84"/>
                        <a:pt x="39" y="85"/>
                      </a:cubicBezTo>
                      <a:cubicBezTo>
                        <a:pt x="45" y="89"/>
                        <a:pt x="51" y="91"/>
                        <a:pt x="58" y="92"/>
                      </a:cubicBezTo>
                      <a:cubicBezTo>
                        <a:pt x="69" y="93"/>
                        <a:pt x="80" y="93"/>
                        <a:pt x="92" y="94"/>
                      </a:cubicBezTo>
                      <a:cubicBezTo>
                        <a:pt x="96" y="94"/>
                        <a:pt x="101" y="92"/>
                        <a:pt x="105" y="91"/>
                      </a:cubicBezTo>
                      <a:cubicBezTo>
                        <a:pt x="109" y="90"/>
                        <a:pt x="111" y="88"/>
                        <a:pt x="114" y="85"/>
                      </a:cubicBezTo>
                      <a:cubicBezTo>
                        <a:pt x="116" y="82"/>
                        <a:pt x="118" y="79"/>
                        <a:pt x="121" y="76"/>
                      </a:cubicBezTo>
                      <a:cubicBezTo>
                        <a:pt x="130" y="65"/>
                        <a:pt x="135" y="53"/>
                        <a:pt x="134" y="39"/>
                      </a:cubicBezTo>
                      <a:cubicBezTo>
                        <a:pt x="134" y="37"/>
                        <a:pt x="134" y="36"/>
                        <a:pt x="134" y="35"/>
                      </a:cubicBezTo>
                      <a:cubicBezTo>
                        <a:pt x="135" y="32"/>
                        <a:pt x="137" y="29"/>
                        <a:pt x="139" y="26"/>
                      </a:cubicBezTo>
                      <a:cubicBezTo>
                        <a:pt x="142" y="20"/>
                        <a:pt x="144" y="13"/>
                        <a:pt x="147" y="6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82" y="1073"/>
                  <a:ext cx="78" cy="67"/>
                </a:xfrm>
                <a:custGeom>
                  <a:avLst/>
                  <a:gdLst>
                    <a:gd name="T0" fmla="*/ 7 w 104"/>
                    <a:gd name="T1" fmla="*/ 21 h 89"/>
                    <a:gd name="T2" fmla="*/ 3 w 104"/>
                    <a:gd name="T3" fmla="*/ 0 h 89"/>
                    <a:gd name="T4" fmla="*/ 0 w 104"/>
                    <a:gd name="T5" fmla="*/ 8 h 89"/>
                    <a:gd name="T6" fmla="*/ 6 w 104"/>
                    <a:gd name="T7" fmla="*/ 39 h 89"/>
                    <a:gd name="T8" fmla="*/ 12 w 104"/>
                    <a:gd name="T9" fmla="*/ 55 h 89"/>
                    <a:gd name="T10" fmla="*/ 28 w 104"/>
                    <a:gd name="T11" fmla="*/ 76 h 89"/>
                    <a:gd name="T12" fmla="*/ 52 w 104"/>
                    <a:gd name="T13" fmla="*/ 87 h 89"/>
                    <a:gd name="T14" fmla="*/ 60 w 104"/>
                    <a:gd name="T15" fmla="*/ 87 h 89"/>
                    <a:gd name="T16" fmla="*/ 86 w 104"/>
                    <a:gd name="T17" fmla="*/ 86 h 89"/>
                    <a:gd name="T18" fmla="*/ 104 w 104"/>
                    <a:gd name="T19" fmla="*/ 78 h 89"/>
                    <a:gd name="T20" fmla="*/ 100 w 104"/>
                    <a:gd name="T21" fmla="*/ 74 h 89"/>
                    <a:gd name="T22" fmla="*/ 78 w 104"/>
                    <a:gd name="T23" fmla="*/ 71 h 89"/>
                    <a:gd name="T24" fmla="*/ 50 w 104"/>
                    <a:gd name="T25" fmla="*/ 66 h 89"/>
                    <a:gd name="T26" fmla="*/ 30 w 104"/>
                    <a:gd name="T27" fmla="*/ 57 h 89"/>
                    <a:gd name="T28" fmla="*/ 20 w 104"/>
                    <a:gd name="T29" fmla="*/ 48 h 89"/>
                    <a:gd name="T30" fmla="*/ 7 w 104"/>
                    <a:gd name="T31" fmla="*/ 2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4" h="89">
                      <a:moveTo>
                        <a:pt x="7" y="21"/>
                      </a:moveTo>
                      <a:cubicBezTo>
                        <a:pt x="5" y="14"/>
                        <a:pt x="4" y="8"/>
                        <a:pt x="3" y="0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8"/>
                        <a:pt x="2" y="29"/>
                        <a:pt x="6" y="39"/>
                      </a:cubicBezTo>
                      <a:cubicBezTo>
                        <a:pt x="8" y="44"/>
                        <a:pt x="10" y="50"/>
                        <a:pt x="12" y="55"/>
                      </a:cubicBezTo>
                      <a:cubicBezTo>
                        <a:pt x="16" y="63"/>
                        <a:pt x="23" y="69"/>
                        <a:pt x="28" y="76"/>
                      </a:cubicBezTo>
                      <a:cubicBezTo>
                        <a:pt x="35" y="83"/>
                        <a:pt x="43" y="86"/>
                        <a:pt x="52" y="87"/>
                      </a:cubicBezTo>
                      <a:cubicBezTo>
                        <a:pt x="55" y="87"/>
                        <a:pt x="57" y="87"/>
                        <a:pt x="60" y="87"/>
                      </a:cubicBezTo>
                      <a:cubicBezTo>
                        <a:pt x="68" y="89"/>
                        <a:pt x="77" y="89"/>
                        <a:pt x="86" y="86"/>
                      </a:cubicBezTo>
                      <a:cubicBezTo>
                        <a:pt x="92" y="84"/>
                        <a:pt x="98" y="81"/>
                        <a:pt x="104" y="78"/>
                      </a:cubicBezTo>
                      <a:cubicBezTo>
                        <a:pt x="104" y="75"/>
                        <a:pt x="102" y="75"/>
                        <a:pt x="100" y="74"/>
                      </a:cubicBezTo>
                      <a:cubicBezTo>
                        <a:pt x="93" y="73"/>
                        <a:pt x="85" y="72"/>
                        <a:pt x="78" y="71"/>
                      </a:cubicBezTo>
                      <a:cubicBezTo>
                        <a:pt x="69" y="68"/>
                        <a:pt x="60" y="67"/>
                        <a:pt x="50" y="66"/>
                      </a:cubicBezTo>
                      <a:cubicBezTo>
                        <a:pt x="43" y="65"/>
                        <a:pt x="35" y="63"/>
                        <a:pt x="30" y="57"/>
                      </a:cubicBezTo>
                      <a:cubicBezTo>
                        <a:pt x="26" y="54"/>
                        <a:pt x="23" y="51"/>
                        <a:pt x="20" y="48"/>
                      </a:cubicBezTo>
                      <a:cubicBezTo>
                        <a:pt x="14" y="40"/>
                        <a:pt x="10" y="31"/>
                        <a:pt x="7" y="21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76" y="1175"/>
                  <a:ext cx="88" cy="42"/>
                </a:xfrm>
                <a:custGeom>
                  <a:avLst/>
                  <a:gdLst>
                    <a:gd name="T0" fmla="*/ 115 w 117"/>
                    <a:gd name="T1" fmla="*/ 23 h 55"/>
                    <a:gd name="T2" fmla="*/ 105 w 117"/>
                    <a:gd name="T3" fmla="*/ 25 h 55"/>
                    <a:gd name="T4" fmla="*/ 84 w 117"/>
                    <a:gd name="T5" fmla="*/ 29 h 55"/>
                    <a:gd name="T6" fmla="*/ 56 w 117"/>
                    <a:gd name="T7" fmla="*/ 31 h 55"/>
                    <a:gd name="T8" fmla="*/ 19 w 117"/>
                    <a:gd name="T9" fmla="*/ 15 h 55"/>
                    <a:gd name="T10" fmla="*/ 6 w 117"/>
                    <a:gd name="T11" fmla="*/ 3 h 55"/>
                    <a:gd name="T12" fmla="*/ 0 w 117"/>
                    <a:gd name="T13" fmla="*/ 0 h 55"/>
                    <a:gd name="T14" fmla="*/ 5 w 117"/>
                    <a:gd name="T15" fmla="*/ 11 h 55"/>
                    <a:gd name="T16" fmla="*/ 10 w 117"/>
                    <a:gd name="T17" fmla="*/ 16 h 55"/>
                    <a:gd name="T18" fmla="*/ 20 w 117"/>
                    <a:gd name="T19" fmla="*/ 27 h 55"/>
                    <a:gd name="T20" fmla="*/ 34 w 117"/>
                    <a:gd name="T21" fmla="*/ 39 h 55"/>
                    <a:gd name="T22" fmla="*/ 54 w 117"/>
                    <a:gd name="T23" fmla="*/ 51 h 55"/>
                    <a:gd name="T24" fmla="*/ 82 w 117"/>
                    <a:gd name="T25" fmla="*/ 53 h 55"/>
                    <a:gd name="T26" fmla="*/ 90 w 117"/>
                    <a:gd name="T27" fmla="*/ 48 h 55"/>
                    <a:gd name="T28" fmla="*/ 101 w 117"/>
                    <a:gd name="T29" fmla="*/ 39 h 55"/>
                    <a:gd name="T30" fmla="*/ 107 w 117"/>
                    <a:gd name="T31" fmla="*/ 36 h 55"/>
                    <a:gd name="T32" fmla="*/ 112 w 117"/>
                    <a:gd name="T33" fmla="*/ 30 h 55"/>
                    <a:gd name="T34" fmla="*/ 117 w 117"/>
                    <a:gd name="T35" fmla="*/ 24 h 55"/>
                    <a:gd name="T36" fmla="*/ 115 w 117"/>
                    <a:gd name="T37" fmla="*/ 2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7" h="55">
                      <a:moveTo>
                        <a:pt x="115" y="23"/>
                      </a:moveTo>
                      <a:cubicBezTo>
                        <a:pt x="111" y="24"/>
                        <a:pt x="108" y="24"/>
                        <a:pt x="105" y="25"/>
                      </a:cubicBezTo>
                      <a:cubicBezTo>
                        <a:pt x="98" y="27"/>
                        <a:pt x="91" y="28"/>
                        <a:pt x="84" y="29"/>
                      </a:cubicBezTo>
                      <a:cubicBezTo>
                        <a:pt x="75" y="31"/>
                        <a:pt x="65" y="32"/>
                        <a:pt x="56" y="31"/>
                      </a:cubicBezTo>
                      <a:cubicBezTo>
                        <a:pt x="42" y="30"/>
                        <a:pt x="30" y="24"/>
                        <a:pt x="19" y="15"/>
                      </a:cubicBezTo>
                      <a:cubicBezTo>
                        <a:pt x="15" y="11"/>
                        <a:pt x="10" y="7"/>
                        <a:pt x="6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2" y="5"/>
                        <a:pt x="2" y="9"/>
                        <a:pt x="5" y="11"/>
                      </a:cubicBezTo>
                      <a:cubicBezTo>
                        <a:pt x="7" y="12"/>
                        <a:pt x="8" y="14"/>
                        <a:pt x="10" y="16"/>
                      </a:cubicBezTo>
                      <a:cubicBezTo>
                        <a:pt x="14" y="20"/>
                        <a:pt x="17" y="24"/>
                        <a:pt x="20" y="27"/>
                      </a:cubicBezTo>
                      <a:cubicBezTo>
                        <a:pt x="25" y="31"/>
                        <a:pt x="29" y="35"/>
                        <a:pt x="34" y="39"/>
                      </a:cubicBezTo>
                      <a:cubicBezTo>
                        <a:pt x="40" y="43"/>
                        <a:pt x="46" y="49"/>
                        <a:pt x="54" y="51"/>
                      </a:cubicBezTo>
                      <a:cubicBezTo>
                        <a:pt x="63" y="54"/>
                        <a:pt x="72" y="55"/>
                        <a:pt x="82" y="53"/>
                      </a:cubicBezTo>
                      <a:cubicBezTo>
                        <a:pt x="85" y="52"/>
                        <a:pt x="89" y="51"/>
                        <a:pt x="90" y="48"/>
                      </a:cubicBezTo>
                      <a:cubicBezTo>
                        <a:pt x="93" y="42"/>
                        <a:pt x="97" y="41"/>
                        <a:pt x="101" y="39"/>
                      </a:cubicBezTo>
                      <a:cubicBezTo>
                        <a:pt x="103" y="38"/>
                        <a:pt x="105" y="37"/>
                        <a:pt x="107" y="36"/>
                      </a:cubicBezTo>
                      <a:cubicBezTo>
                        <a:pt x="109" y="34"/>
                        <a:pt x="110" y="32"/>
                        <a:pt x="112" y="30"/>
                      </a:cubicBezTo>
                      <a:cubicBezTo>
                        <a:pt x="114" y="28"/>
                        <a:pt x="115" y="26"/>
                        <a:pt x="117" y="24"/>
                      </a:cubicBezTo>
                      <a:cubicBezTo>
                        <a:pt x="116" y="24"/>
                        <a:pt x="116" y="23"/>
                        <a:pt x="115" y="23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81" y="1037"/>
                  <a:ext cx="48" cy="83"/>
                </a:xfrm>
                <a:custGeom>
                  <a:avLst/>
                  <a:gdLst>
                    <a:gd name="T0" fmla="*/ 63 w 64"/>
                    <a:gd name="T1" fmla="*/ 62 h 110"/>
                    <a:gd name="T2" fmla="*/ 60 w 64"/>
                    <a:gd name="T3" fmla="*/ 39 h 110"/>
                    <a:gd name="T4" fmla="*/ 44 w 64"/>
                    <a:gd name="T5" fmla="*/ 21 h 110"/>
                    <a:gd name="T6" fmla="*/ 0 w 64"/>
                    <a:gd name="T7" fmla="*/ 0 h 110"/>
                    <a:gd name="T8" fmla="*/ 6 w 64"/>
                    <a:gd name="T9" fmla="*/ 8 h 110"/>
                    <a:gd name="T10" fmla="*/ 17 w 64"/>
                    <a:gd name="T11" fmla="*/ 14 h 110"/>
                    <a:gd name="T12" fmla="*/ 30 w 64"/>
                    <a:gd name="T13" fmla="*/ 23 h 110"/>
                    <a:gd name="T14" fmla="*/ 45 w 64"/>
                    <a:gd name="T15" fmla="*/ 38 h 110"/>
                    <a:gd name="T16" fmla="*/ 47 w 64"/>
                    <a:gd name="T17" fmla="*/ 46 h 110"/>
                    <a:gd name="T18" fmla="*/ 42 w 64"/>
                    <a:gd name="T19" fmla="*/ 73 h 110"/>
                    <a:gd name="T20" fmla="*/ 35 w 64"/>
                    <a:gd name="T21" fmla="*/ 95 h 110"/>
                    <a:gd name="T22" fmla="*/ 35 w 64"/>
                    <a:gd name="T23" fmla="*/ 110 h 110"/>
                    <a:gd name="T24" fmla="*/ 46 w 64"/>
                    <a:gd name="T25" fmla="*/ 103 h 110"/>
                    <a:gd name="T26" fmla="*/ 51 w 64"/>
                    <a:gd name="T27" fmla="*/ 97 h 110"/>
                    <a:gd name="T28" fmla="*/ 60 w 64"/>
                    <a:gd name="T29" fmla="*/ 80 h 110"/>
                    <a:gd name="T30" fmla="*/ 63 w 64"/>
                    <a:gd name="T31" fmla="*/ 62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110">
                      <a:moveTo>
                        <a:pt x="63" y="62"/>
                      </a:moveTo>
                      <a:cubicBezTo>
                        <a:pt x="64" y="54"/>
                        <a:pt x="63" y="46"/>
                        <a:pt x="60" y="39"/>
                      </a:cubicBezTo>
                      <a:cubicBezTo>
                        <a:pt x="57" y="31"/>
                        <a:pt x="51" y="25"/>
                        <a:pt x="44" y="21"/>
                      </a:cubicBezTo>
                      <a:cubicBezTo>
                        <a:pt x="31" y="13"/>
                        <a:pt x="17" y="4"/>
                        <a:pt x="0" y="0"/>
                      </a:cubicBezTo>
                      <a:cubicBezTo>
                        <a:pt x="0" y="5"/>
                        <a:pt x="3" y="7"/>
                        <a:pt x="6" y="8"/>
                      </a:cubicBezTo>
                      <a:cubicBezTo>
                        <a:pt x="10" y="9"/>
                        <a:pt x="13" y="11"/>
                        <a:pt x="17" y="14"/>
                      </a:cubicBezTo>
                      <a:cubicBezTo>
                        <a:pt x="21" y="17"/>
                        <a:pt x="25" y="21"/>
                        <a:pt x="30" y="23"/>
                      </a:cubicBezTo>
                      <a:cubicBezTo>
                        <a:pt x="36" y="27"/>
                        <a:pt x="41" y="32"/>
                        <a:pt x="45" y="38"/>
                      </a:cubicBezTo>
                      <a:cubicBezTo>
                        <a:pt x="46" y="40"/>
                        <a:pt x="47" y="43"/>
                        <a:pt x="47" y="46"/>
                      </a:cubicBezTo>
                      <a:cubicBezTo>
                        <a:pt x="46" y="55"/>
                        <a:pt x="44" y="64"/>
                        <a:pt x="42" y="73"/>
                      </a:cubicBezTo>
                      <a:cubicBezTo>
                        <a:pt x="40" y="80"/>
                        <a:pt x="38" y="88"/>
                        <a:pt x="35" y="95"/>
                      </a:cubicBezTo>
                      <a:cubicBezTo>
                        <a:pt x="34" y="100"/>
                        <a:pt x="34" y="105"/>
                        <a:pt x="35" y="110"/>
                      </a:cubicBezTo>
                      <a:cubicBezTo>
                        <a:pt x="42" y="109"/>
                        <a:pt x="42" y="109"/>
                        <a:pt x="46" y="103"/>
                      </a:cubicBezTo>
                      <a:cubicBezTo>
                        <a:pt x="47" y="101"/>
                        <a:pt x="49" y="99"/>
                        <a:pt x="51" y="97"/>
                      </a:cubicBezTo>
                      <a:cubicBezTo>
                        <a:pt x="55" y="92"/>
                        <a:pt x="58" y="87"/>
                        <a:pt x="60" y="80"/>
                      </a:cubicBezTo>
                      <a:cubicBezTo>
                        <a:pt x="61" y="74"/>
                        <a:pt x="61" y="68"/>
                        <a:pt x="63" y="62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69" y="986"/>
                  <a:ext cx="94" cy="52"/>
                </a:xfrm>
                <a:custGeom>
                  <a:avLst/>
                  <a:gdLst>
                    <a:gd name="T0" fmla="*/ 13 w 125"/>
                    <a:gd name="T1" fmla="*/ 61 h 69"/>
                    <a:gd name="T2" fmla="*/ 26 w 125"/>
                    <a:gd name="T3" fmla="*/ 50 h 69"/>
                    <a:gd name="T4" fmla="*/ 33 w 125"/>
                    <a:gd name="T5" fmla="*/ 42 h 69"/>
                    <a:gd name="T6" fmla="*/ 49 w 125"/>
                    <a:gd name="T7" fmla="*/ 28 h 69"/>
                    <a:gd name="T8" fmla="*/ 55 w 125"/>
                    <a:gd name="T9" fmla="*/ 25 h 69"/>
                    <a:gd name="T10" fmla="*/ 65 w 125"/>
                    <a:gd name="T11" fmla="*/ 19 h 69"/>
                    <a:gd name="T12" fmla="*/ 78 w 125"/>
                    <a:gd name="T13" fmla="*/ 12 h 69"/>
                    <a:gd name="T14" fmla="*/ 105 w 125"/>
                    <a:gd name="T15" fmla="*/ 16 h 69"/>
                    <a:gd name="T16" fmla="*/ 125 w 125"/>
                    <a:gd name="T17" fmla="*/ 13 h 69"/>
                    <a:gd name="T18" fmla="*/ 125 w 125"/>
                    <a:gd name="T19" fmla="*/ 11 h 69"/>
                    <a:gd name="T20" fmla="*/ 112 w 125"/>
                    <a:gd name="T21" fmla="*/ 7 h 69"/>
                    <a:gd name="T22" fmla="*/ 66 w 125"/>
                    <a:gd name="T23" fmla="*/ 2 h 69"/>
                    <a:gd name="T24" fmla="*/ 46 w 125"/>
                    <a:gd name="T25" fmla="*/ 10 h 69"/>
                    <a:gd name="T26" fmla="*/ 35 w 125"/>
                    <a:gd name="T27" fmla="*/ 23 h 69"/>
                    <a:gd name="T28" fmla="*/ 26 w 125"/>
                    <a:gd name="T29" fmla="*/ 33 h 69"/>
                    <a:gd name="T30" fmla="*/ 21 w 125"/>
                    <a:gd name="T31" fmla="*/ 40 h 69"/>
                    <a:gd name="T32" fmla="*/ 17 w 125"/>
                    <a:gd name="T33" fmla="*/ 45 h 69"/>
                    <a:gd name="T34" fmla="*/ 2 w 125"/>
                    <a:gd name="T35" fmla="*/ 66 h 69"/>
                    <a:gd name="T36" fmla="*/ 0 w 125"/>
                    <a:gd name="T37" fmla="*/ 69 h 69"/>
                    <a:gd name="T38" fmla="*/ 13 w 125"/>
                    <a:gd name="T39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5" h="69">
                      <a:moveTo>
                        <a:pt x="13" y="61"/>
                      </a:moveTo>
                      <a:cubicBezTo>
                        <a:pt x="18" y="58"/>
                        <a:pt x="22" y="54"/>
                        <a:pt x="26" y="50"/>
                      </a:cubicBezTo>
                      <a:cubicBezTo>
                        <a:pt x="28" y="47"/>
                        <a:pt x="30" y="44"/>
                        <a:pt x="33" y="42"/>
                      </a:cubicBezTo>
                      <a:cubicBezTo>
                        <a:pt x="38" y="37"/>
                        <a:pt x="44" y="33"/>
                        <a:pt x="49" y="28"/>
                      </a:cubicBezTo>
                      <a:cubicBezTo>
                        <a:pt x="51" y="27"/>
                        <a:pt x="53" y="25"/>
                        <a:pt x="55" y="25"/>
                      </a:cubicBezTo>
                      <a:cubicBezTo>
                        <a:pt x="59" y="24"/>
                        <a:pt x="62" y="22"/>
                        <a:pt x="65" y="19"/>
                      </a:cubicBezTo>
                      <a:cubicBezTo>
                        <a:pt x="68" y="14"/>
                        <a:pt x="73" y="12"/>
                        <a:pt x="78" y="12"/>
                      </a:cubicBezTo>
                      <a:cubicBezTo>
                        <a:pt x="87" y="13"/>
                        <a:pt x="96" y="14"/>
                        <a:pt x="105" y="16"/>
                      </a:cubicBezTo>
                      <a:cubicBezTo>
                        <a:pt x="112" y="18"/>
                        <a:pt x="118" y="14"/>
                        <a:pt x="125" y="13"/>
                      </a:cubicBezTo>
                      <a:cubicBezTo>
                        <a:pt x="125" y="12"/>
                        <a:pt x="125" y="11"/>
                        <a:pt x="125" y="11"/>
                      </a:cubicBezTo>
                      <a:cubicBezTo>
                        <a:pt x="120" y="10"/>
                        <a:pt x="116" y="9"/>
                        <a:pt x="112" y="7"/>
                      </a:cubicBezTo>
                      <a:cubicBezTo>
                        <a:pt x="97" y="3"/>
                        <a:pt x="81" y="0"/>
                        <a:pt x="66" y="2"/>
                      </a:cubicBezTo>
                      <a:cubicBezTo>
                        <a:pt x="58" y="2"/>
                        <a:pt x="51" y="4"/>
                        <a:pt x="46" y="10"/>
                      </a:cubicBezTo>
                      <a:cubicBezTo>
                        <a:pt x="42" y="15"/>
                        <a:pt x="38" y="19"/>
                        <a:pt x="35" y="23"/>
                      </a:cubicBezTo>
                      <a:cubicBezTo>
                        <a:pt x="32" y="27"/>
                        <a:pt x="30" y="31"/>
                        <a:pt x="26" y="33"/>
                      </a:cubicBezTo>
                      <a:cubicBezTo>
                        <a:pt x="24" y="35"/>
                        <a:pt x="22" y="37"/>
                        <a:pt x="21" y="40"/>
                      </a:cubicBezTo>
                      <a:cubicBezTo>
                        <a:pt x="20" y="42"/>
                        <a:pt x="19" y="43"/>
                        <a:pt x="17" y="45"/>
                      </a:cubicBezTo>
                      <a:cubicBezTo>
                        <a:pt x="12" y="52"/>
                        <a:pt x="7" y="59"/>
                        <a:pt x="2" y="66"/>
                      </a:cubicBezTo>
                      <a:cubicBezTo>
                        <a:pt x="1" y="67"/>
                        <a:pt x="1" y="68"/>
                        <a:pt x="0" y="69"/>
                      </a:cubicBezTo>
                      <a:cubicBezTo>
                        <a:pt x="5" y="67"/>
                        <a:pt x="9" y="64"/>
                        <a:pt x="13" y="6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61" y="1006"/>
                  <a:ext cx="48" cy="127"/>
                </a:xfrm>
                <a:custGeom>
                  <a:avLst/>
                  <a:gdLst>
                    <a:gd name="T0" fmla="*/ 59 w 65"/>
                    <a:gd name="T1" fmla="*/ 2 h 170"/>
                    <a:gd name="T2" fmla="*/ 65 w 65"/>
                    <a:gd name="T3" fmla="*/ 1 h 170"/>
                    <a:gd name="T4" fmla="*/ 64 w 65"/>
                    <a:gd name="T5" fmla="*/ 3 h 170"/>
                    <a:gd name="T6" fmla="*/ 51 w 65"/>
                    <a:gd name="T7" fmla="*/ 26 h 170"/>
                    <a:gd name="T8" fmla="*/ 50 w 65"/>
                    <a:gd name="T9" fmla="*/ 30 h 170"/>
                    <a:gd name="T10" fmla="*/ 45 w 65"/>
                    <a:gd name="T11" fmla="*/ 41 h 170"/>
                    <a:gd name="T12" fmla="*/ 29 w 65"/>
                    <a:gd name="T13" fmla="*/ 67 h 170"/>
                    <a:gd name="T14" fmla="*/ 27 w 65"/>
                    <a:gd name="T15" fmla="*/ 97 h 170"/>
                    <a:gd name="T16" fmla="*/ 34 w 65"/>
                    <a:gd name="T17" fmla="*/ 119 h 170"/>
                    <a:gd name="T18" fmla="*/ 44 w 65"/>
                    <a:gd name="T19" fmla="*/ 141 h 170"/>
                    <a:gd name="T20" fmla="*/ 55 w 65"/>
                    <a:gd name="T21" fmla="*/ 157 h 170"/>
                    <a:gd name="T22" fmla="*/ 62 w 65"/>
                    <a:gd name="T23" fmla="*/ 170 h 170"/>
                    <a:gd name="T24" fmla="*/ 50 w 65"/>
                    <a:gd name="T25" fmla="*/ 164 h 170"/>
                    <a:gd name="T26" fmla="*/ 34 w 65"/>
                    <a:gd name="T27" fmla="*/ 144 h 170"/>
                    <a:gd name="T28" fmla="*/ 29 w 65"/>
                    <a:gd name="T29" fmla="*/ 139 h 170"/>
                    <a:gd name="T30" fmla="*/ 17 w 65"/>
                    <a:gd name="T31" fmla="*/ 122 h 170"/>
                    <a:gd name="T32" fmla="*/ 3 w 65"/>
                    <a:gd name="T33" fmla="*/ 89 h 170"/>
                    <a:gd name="T34" fmla="*/ 0 w 65"/>
                    <a:gd name="T35" fmla="*/ 74 h 170"/>
                    <a:gd name="T36" fmla="*/ 3 w 65"/>
                    <a:gd name="T37" fmla="*/ 64 h 170"/>
                    <a:gd name="T38" fmla="*/ 8 w 65"/>
                    <a:gd name="T39" fmla="*/ 54 h 170"/>
                    <a:gd name="T40" fmla="*/ 36 w 65"/>
                    <a:gd name="T41" fmla="*/ 27 h 170"/>
                    <a:gd name="T42" fmla="*/ 39 w 65"/>
                    <a:gd name="T43" fmla="*/ 25 h 170"/>
                    <a:gd name="T44" fmla="*/ 44 w 65"/>
                    <a:gd name="T45" fmla="*/ 18 h 170"/>
                    <a:gd name="T46" fmla="*/ 59 w 65"/>
                    <a:gd name="T47" fmla="*/ 2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5" h="170">
                      <a:moveTo>
                        <a:pt x="59" y="2"/>
                      </a:moveTo>
                      <a:cubicBezTo>
                        <a:pt x="61" y="1"/>
                        <a:pt x="62" y="0"/>
                        <a:pt x="65" y="1"/>
                      </a:cubicBezTo>
                      <a:cubicBezTo>
                        <a:pt x="64" y="2"/>
                        <a:pt x="64" y="3"/>
                        <a:pt x="64" y="3"/>
                      </a:cubicBezTo>
                      <a:cubicBezTo>
                        <a:pt x="58" y="10"/>
                        <a:pt x="56" y="19"/>
                        <a:pt x="51" y="26"/>
                      </a:cubicBezTo>
                      <a:cubicBezTo>
                        <a:pt x="50" y="27"/>
                        <a:pt x="50" y="29"/>
                        <a:pt x="50" y="30"/>
                      </a:cubicBezTo>
                      <a:cubicBezTo>
                        <a:pt x="48" y="34"/>
                        <a:pt x="47" y="38"/>
                        <a:pt x="45" y="41"/>
                      </a:cubicBezTo>
                      <a:cubicBezTo>
                        <a:pt x="39" y="49"/>
                        <a:pt x="34" y="58"/>
                        <a:pt x="29" y="67"/>
                      </a:cubicBezTo>
                      <a:cubicBezTo>
                        <a:pt x="24" y="77"/>
                        <a:pt x="23" y="86"/>
                        <a:pt x="27" y="97"/>
                      </a:cubicBezTo>
                      <a:cubicBezTo>
                        <a:pt x="29" y="104"/>
                        <a:pt x="32" y="112"/>
                        <a:pt x="34" y="119"/>
                      </a:cubicBezTo>
                      <a:cubicBezTo>
                        <a:pt x="37" y="127"/>
                        <a:pt x="40" y="135"/>
                        <a:pt x="44" y="141"/>
                      </a:cubicBezTo>
                      <a:cubicBezTo>
                        <a:pt x="48" y="146"/>
                        <a:pt x="52" y="152"/>
                        <a:pt x="55" y="157"/>
                      </a:cubicBezTo>
                      <a:cubicBezTo>
                        <a:pt x="58" y="161"/>
                        <a:pt x="59" y="165"/>
                        <a:pt x="62" y="170"/>
                      </a:cubicBezTo>
                      <a:cubicBezTo>
                        <a:pt x="56" y="169"/>
                        <a:pt x="53" y="167"/>
                        <a:pt x="50" y="164"/>
                      </a:cubicBezTo>
                      <a:cubicBezTo>
                        <a:pt x="45" y="157"/>
                        <a:pt x="40" y="150"/>
                        <a:pt x="34" y="144"/>
                      </a:cubicBezTo>
                      <a:cubicBezTo>
                        <a:pt x="33" y="142"/>
                        <a:pt x="31" y="140"/>
                        <a:pt x="29" y="139"/>
                      </a:cubicBezTo>
                      <a:cubicBezTo>
                        <a:pt x="24" y="134"/>
                        <a:pt x="20" y="129"/>
                        <a:pt x="17" y="122"/>
                      </a:cubicBezTo>
                      <a:cubicBezTo>
                        <a:pt x="12" y="111"/>
                        <a:pt x="8" y="100"/>
                        <a:pt x="3" y="89"/>
                      </a:cubicBezTo>
                      <a:cubicBezTo>
                        <a:pt x="1" y="84"/>
                        <a:pt x="1" y="79"/>
                        <a:pt x="0" y="74"/>
                      </a:cubicBezTo>
                      <a:cubicBezTo>
                        <a:pt x="0" y="71"/>
                        <a:pt x="1" y="67"/>
                        <a:pt x="3" y="64"/>
                      </a:cubicBezTo>
                      <a:cubicBezTo>
                        <a:pt x="5" y="61"/>
                        <a:pt x="6" y="57"/>
                        <a:pt x="8" y="54"/>
                      </a:cubicBezTo>
                      <a:cubicBezTo>
                        <a:pt x="14" y="41"/>
                        <a:pt x="23" y="31"/>
                        <a:pt x="36" y="27"/>
                      </a:cubicBezTo>
                      <a:cubicBezTo>
                        <a:pt x="37" y="27"/>
                        <a:pt x="38" y="26"/>
                        <a:pt x="39" y="25"/>
                      </a:cubicBezTo>
                      <a:cubicBezTo>
                        <a:pt x="41" y="23"/>
                        <a:pt x="43" y="20"/>
                        <a:pt x="44" y="18"/>
                      </a:cubicBezTo>
                      <a:cubicBezTo>
                        <a:pt x="48" y="12"/>
                        <a:pt x="54" y="8"/>
                        <a:pt x="59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9" y="1130"/>
                  <a:ext cx="95" cy="45"/>
                </a:xfrm>
                <a:custGeom>
                  <a:avLst/>
                  <a:gdLst>
                    <a:gd name="T0" fmla="*/ 112 w 126"/>
                    <a:gd name="T1" fmla="*/ 16 h 60"/>
                    <a:gd name="T2" fmla="*/ 125 w 126"/>
                    <a:gd name="T3" fmla="*/ 0 h 60"/>
                    <a:gd name="T4" fmla="*/ 124 w 126"/>
                    <a:gd name="T5" fmla="*/ 8 h 60"/>
                    <a:gd name="T6" fmla="*/ 105 w 126"/>
                    <a:gd name="T7" fmla="*/ 33 h 60"/>
                    <a:gd name="T8" fmla="*/ 92 w 126"/>
                    <a:gd name="T9" fmla="*/ 44 h 60"/>
                    <a:gd name="T10" fmla="*/ 69 w 126"/>
                    <a:gd name="T11" fmla="*/ 57 h 60"/>
                    <a:gd name="T12" fmla="*/ 42 w 126"/>
                    <a:gd name="T13" fmla="*/ 56 h 60"/>
                    <a:gd name="T14" fmla="*/ 35 w 126"/>
                    <a:gd name="T15" fmla="*/ 54 h 60"/>
                    <a:gd name="T16" fmla="*/ 13 w 126"/>
                    <a:gd name="T17" fmla="*/ 41 h 60"/>
                    <a:gd name="T18" fmla="*/ 0 w 126"/>
                    <a:gd name="T19" fmla="*/ 26 h 60"/>
                    <a:gd name="T20" fmla="*/ 5 w 126"/>
                    <a:gd name="T21" fmla="*/ 25 h 60"/>
                    <a:gd name="T22" fmla="*/ 26 w 126"/>
                    <a:gd name="T23" fmla="*/ 31 h 60"/>
                    <a:gd name="T24" fmla="*/ 53 w 126"/>
                    <a:gd name="T25" fmla="*/ 38 h 60"/>
                    <a:gd name="T26" fmla="*/ 76 w 126"/>
                    <a:gd name="T27" fmla="*/ 40 h 60"/>
                    <a:gd name="T28" fmla="*/ 88 w 126"/>
                    <a:gd name="T29" fmla="*/ 35 h 60"/>
                    <a:gd name="T30" fmla="*/ 112 w 126"/>
                    <a:gd name="T31" fmla="*/ 1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6" h="60">
                      <a:moveTo>
                        <a:pt x="112" y="16"/>
                      </a:moveTo>
                      <a:cubicBezTo>
                        <a:pt x="116" y="11"/>
                        <a:pt x="120" y="6"/>
                        <a:pt x="125" y="0"/>
                      </a:cubicBezTo>
                      <a:cubicBezTo>
                        <a:pt x="126" y="3"/>
                        <a:pt x="125" y="5"/>
                        <a:pt x="124" y="8"/>
                      </a:cubicBezTo>
                      <a:cubicBezTo>
                        <a:pt x="118" y="16"/>
                        <a:pt x="113" y="26"/>
                        <a:pt x="105" y="33"/>
                      </a:cubicBezTo>
                      <a:cubicBezTo>
                        <a:pt x="101" y="37"/>
                        <a:pt x="97" y="41"/>
                        <a:pt x="92" y="44"/>
                      </a:cubicBezTo>
                      <a:cubicBezTo>
                        <a:pt x="85" y="50"/>
                        <a:pt x="77" y="53"/>
                        <a:pt x="69" y="57"/>
                      </a:cubicBezTo>
                      <a:cubicBezTo>
                        <a:pt x="60" y="60"/>
                        <a:pt x="51" y="60"/>
                        <a:pt x="42" y="56"/>
                      </a:cubicBezTo>
                      <a:cubicBezTo>
                        <a:pt x="40" y="55"/>
                        <a:pt x="38" y="54"/>
                        <a:pt x="35" y="54"/>
                      </a:cubicBezTo>
                      <a:cubicBezTo>
                        <a:pt x="27" y="52"/>
                        <a:pt x="19" y="48"/>
                        <a:pt x="13" y="41"/>
                      </a:cubicBezTo>
                      <a:cubicBezTo>
                        <a:pt x="8" y="37"/>
                        <a:pt x="3" y="32"/>
                        <a:pt x="0" y="26"/>
                      </a:cubicBezTo>
                      <a:cubicBezTo>
                        <a:pt x="1" y="23"/>
                        <a:pt x="3" y="24"/>
                        <a:pt x="5" y="25"/>
                      </a:cubicBezTo>
                      <a:cubicBezTo>
                        <a:pt x="12" y="27"/>
                        <a:pt x="19" y="29"/>
                        <a:pt x="26" y="31"/>
                      </a:cubicBezTo>
                      <a:cubicBezTo>
                        <a:pt x="35" y="32"/>
                        <a:pt x="44" y="36"/>
                        <a:pt x="53" y="38"/>
                      </a:cubicBezTo>
                      <a:cubicBezTo>
                        <a:pt x="61" y="41"/>
                        <a:pt x="68" y="42"/>
                        <a:pt x="76" y="40"/>
                      </a:cubicBezTo>
                      <a:cubicBezTo>
                        <a:pt x="80" y="38"/>
                        <a:pt x="84" y="37"/>
                        <a:pt x="88" y="35"/>
                      </a:cubicBezTo>
                      <a:cubicBezTo>
                        <a:pt x="98" y="31"/>
                        <a:pt x="105" y="24"/>
                        <a:pt x="112" y="1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45" y="1112"/>
                  <a:ext cx="58" cy="81"/>
                </a:xfrm>
                <a:custGeom>
                  <a:avLst/>
                  <a:gdLst>
                    <a:gd name="T0" fmla="*/ 15 w 77"/>
                    <a:gd name="T1" fmla="*/ 2 h 109"/>
                    <a:gd name="T2" fmla="*/ 17 w 77"/>
                    <a:gd name="T3" fmla="*/ 13 h 109"/>
                    <a:gd name="T4" fmla="*/ 21 w 77"/>
                    <a:gd name="T5" fmla="*/ 35 h 109"/>
                    <a:gd name="T6" fmla="*/ 29 w 77"/>
                    <a:gd name="T7" fmla="*/ 64 h 109"/>
                    <a:gd name="T8" fmla="*/ 57 w 77"/>
                    <a:gd name="T9" fmla="*/ 94 h 109"/>
                    <a:gd name="T10" fmla="*/ 72 w 77"/>
                    <a:gd name="T11" fmla="*/ 103 h 109"/>
                    <a:gd name="T12" fmla="*/ 77 w 77"/>
                    <a:gd name="T13" fmla="*/ 108 h 109"/>
                    <a:gd name="T14" fmla="*/ 65 w 77"/>
                    <a:gd name="T15" fmla="*/ 107 h 109"/>
                    <a:gd name="T16" fmla="*/ 59 w 77"/>
                    <a:gd name="T17" fmla="*/ 104 h 109"/>
                    <a:gd name="T18" fmla="*/ 46 w 77"/>
                    <a:gd name="T19" fmla="*/ 98 h 109"/>
                    <a:gd name="T20" fmla="*/ 30 w 77"/>
                    <a:gd name="T21" fmla="*/ 88 h 109"/>
                    <a:gd name="T22" fmla="*/ 13 w 77"/>
                    <a:gd name="T23" fmla="*/ 73 h 109"/>
                    <a:gd name="T24" fmla="*/ 1 w 77"/>
                    <a:gd name="T25" fmla="*/ 45 h 109"/>
                    <a:gd name="T26" fmla="*/ 2 w 77"/>
                    <a:gd name="T27" fmla="*/ 35 h 109"/>
                    <a:gd name="T28" fmla="*/ 6 w 77"/>
                    <a:gd name="T29" fmla="*/ 21 h 109"/>
                    <a:gd name="T30" fmla="*/ 7 w 77"/>
                    <a:gd name="T31" fmla="*/ 14 h 109"/>
                    <a:gd name="T32" fmla="*/ 10 w 77"/>
                    <a:gd name="T33" fmla="*/ 7 h 109"/>
                    <a:gd name="T34" fmla="*/ 13 w 77"/>
                    <a:gd name="T35" fmla="*/ 0 h 109"/>
                    <a:gd name="T36" fmla="*/ 15 w 77"/>
                    <a:gd name="T37" fmla="*/ 2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7" h="109">
                      <a:moveTo>
                        <a:pt x="15" y="2"/>
                      </a:moveTo>
                      <a:cubicBezTo>
                        <a:pt x="16" y="5"/>
                        <a:pt x="17" y="9"/>
                        <a:pt x="17" y="13"/>
                      </a:cubicBezTo>
                      <a:cubicBezTo>
                        <a:pt x="17" y="20"/>
                        <a:pt x="19" y="28"/>
                        <a:pt x="21" y="35"/>
                      </a:cubicBezTo>
                      <a:cubicBezTo>
                        <a:pt x="23" y="45"/>
                        <a:pt x="25" y="55"/>
                        <a:pt x="29" y="64"/>
                      </a:cubicBezTo>
                      <a:cubicBezTo>
                        <a:pt x="35" y="77"/>
                        <a:pt x="45" y="87"/>
                        <a:pt x="57" y="94"/>
                      </a:cubicBezTo>
                      <a:cubicBezTo>
                        <a:pt x="62" y="97"/>
                        <a:pt x="67" y="100"/>
                        <a:pt x="72" y="103"/>
                      </a:cubicBezTo>
                      <a:cubicBezTo>
                        <a:pt x="73" y="104"/>
                        <a:pt x="74" y="106"/>
                        <a:pt x="77" y="108"/>
                      </a:cubicBezTo>
                      <a:cubicBezTo>
                        <a:pt x="72" y="108"/>
                        <a:pt x="69" y="109"/>
                        <a:pt x="65" y="107"/>
                      </a:cubicBezTo>
                      <a:cubicBezTo>
                        <a:pt x="64" y="105"/>
                        <a:pt x="61" y="105"/>
                        <a:pt x="59" y="104"/>
                      </a:cubicBezTo>
                      <a:cubicBezTo>
                        <a:pt x="55" y="102"/>
                        <a:pt x="50" y="100"/>
                        <a:pt x="46" y="98"/>
                      </a:cubicBezTo>
                      <a:cubicBezTo>
                        <a:pt x="40" y="95"/>
                        <a:pt x="35" y="91"/>
                        <a:pt x="30" y="88"/>
                      </a:cubicBezTo>
                      <a:cubicBezTo>
                        <a:pt x="24" y="84"/>
                        <a:pt x="17" y="80"/>
                        <a:pt x="13" y="73"/>
                      </a:cubicBezTo>
                      <a:cubicBezTo>
                        <a:pt x="7" y="65"/>
                        <a:pt x="2" y="56"/>
                        <a:pt x="1" y="45"/>
                      </a:cubicBezTo>
                      <a:cubicBezTo>
                        <a:pt x="0" y="42"/>
                        <a:pt x="0" y="38"/>
                        <a:pt x="2" y="35"/>
                      </a:cubicBezTo>
                      <a:cubicBezTo>
                        <a:pt x="6" y="31"/>
                        <a:pt x="6" y="26"/>
                        <a:pt x="6" y="21"/>
                      </a:cubicBezTo>
                      <a:cubicBezTo>
                        <a:pt x="6" y="19"/>
                        <a:pt x="6" y="16"/>
                        <a:pt x="7" y="14"/>
                      </a:cubicBezTo>
                      <a:cubicBezTo>
                        <a:pt x="7" y="12"/>
                        <a:pt x="9" y="9"/>
                        <a:pt x="10" y="7"/>
                      </a:cubicBezTo>
                      <a:cubicBezTo>
                        <a:pt x="11" y="5"/>
                        <a:pt x="12" y="2"/>
                        <a:pt x="13" y="0"/>
                      </a:cubicBezTo>
                      <a:cubicBezTo>
                        <a:pt x="14" y="1"/>
                        <a:pt x="15" y="1"/>
                        <a:pt x="15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3" y="1004"/>
                  <a:ext cx="83" cy="39"/>
                </a:xfrm>
                <a:custGeom>
                  <a:avLst/>
                  <a:gdLst>
                    <a:gd name="T0" fmla="*/ 34 w 110"/>
                    <a:gd name="T1" fmla="*/ 6 h 52"/>
                    <a:gd name="T2" fmla="*/ 55 w 110"/>
                    <a:gd name="T3" fmla="*/ 1 h 52"/>
                    <a:gd name="T4" fmla="*/ 76 w 110"/>
                    <a:gd name="T5" fmla="*/ 10 h 52"/>
                    <a:gd name="T6" fmla="*/ 110 w 110"/>
                    <a:gd name="T7" fmla="*/ 46 h 52"/>
                    <a:gd name="T8" fmla="*/ 101 w 110"/>
                    <a:gd name="T9" fmla="*/ 44 h 52"/>
                    <a:gd name="T10" fmla="*/ 92 w 110"/>
                    <a:gd name="T11" fmla="*/ 35 h 52"/>
                    <a:gd name="T12" fmla="*/ 79 w 110"/>
                    <a:gd name="T13" fmla="*/ 26 h 52"/>
                    <a:gd name="T14" fmla="*/ 60 w 110"/>
                    <a:gd name="T15" fmla="*/ 15 h 52"/>
                    <a:gd name="T16" fmla="*/ 53 w 110"/>
                    <a:gd name="T17" fmla="*/ 16 h 52"/>
                    <a:gd name="T18" fmla="*/ 32 w 110"/>
                    <a:gd name="T19" fmla="*/ 31 h 52"/>
                    <a:gd name="T20" fmla="*/ 15 w 110"/>
                    <a:gd name="T21" fmla="*/ 46 h 52"/>
                    <a:gd name="T22" fmla="*/ 2 w 110"/>
                    <a:gd name="T23" fmla="*/ 52 h 52"/>
                    <a:gd name="T24" fmla="*/ 4 w 110"/>
                    <a:gd name="T25" fmla="*/ 39 h 52"/>
                    <a:gd name="T26" fmla="*/ 7 w 110"/>
                    <a:gd name="T27" fmla="*/ 31 h 52"/>
                    <a:gd name="T28" fmla="*/ 19 w 110"/>
                    <a:gd name="T29" fmla="*/ 16 h 52"/>
                    <a:gd name="T30" fmla="*/ 34 w 110"/>
                    <a:gd name="T31" fmla="*/ 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0" h="52">
                      <a:moveTo>
                        <a:pt x="34" y="6"/>
                      </a:moveTo>
                      <a:cubicBezTo>
                        <a:pt x="40" y="2"/>
                        <a:pt x="47" y="0"/>
                        <a:pt x="55" y="1"/>
                      </a:cubicBezTo>
                      <a:cubicBezTo>
                        <a:pt x="62" y="1"/>
                        <a:pt x="70" y="4"/>
                        <a:pt x="76" y="10"/>
                      </a:cubicBezTo>
                      <a:cubicBezTo>
                        <a:pt x="88" y="21"/>
                        <a:pt x="100" y="31"/>
                        <a:pt x="110" y="46"/>
                      </a:cubicBezTo>
                      <a:cubicBezTo>
                        <a:pt x="106" y="48"/>
                        <a:pt x="103" y="46"/>
                        <a:pt x="101" y="44"/>
                      </a:cubicBezTo>
                      <a:cubicBezTo>
                        <a:pt x="99" y="40"/>
                        <a:pt x="96" y="37"/>
                        <a:pt x="92" y="35"/>
                      </a:cubicBezTo>
                      <a:cubicBezTo>
                        <a:pt x="87" y="32"/>
                        <a:pt x="83" y="29"/>
                        <a:pt x="79" y="26"/>
                      </a:cubicBezTo>
                      <a:cubicBezTo>
                        <a:pt x="74" y="20"/>
                        <a:pt x="67" y="17"/>
                        <a:pt x="60" y="15"/>
                      </a:cubicBezTo>
                      <a:cubicBezTo>
                        <a:pt x="58" y="15"/>
                        <a:pt x="55" y="15"/>
                        <a:pt x="53" y="16"/>
                      </a:cubicBezTo>
                      <a:cubicBezTo>
                        <a:pt x="46" y="21"/>
                        <a:pt x="39" y="25"/>
                        <a:pt x="32" y="31"/>
                      </a:cubicBezTo>
                      <a:cubicBezTo>
                        <a:pt x="26" y="35"/>
                        <a:pt x="20" y="41"/>
                        <a:pt x="15" y="46"/>
                      </a:cubicBezTo>
                      <a:cubicBezTo>
                        <a:pt x="11" y="49"/>
                        <a:pt x="6" y="51"/>
                        <a:pt x="2" y="52"/>
                      </a:cubicBezTo>
                      <a:cubicBezTo>
                        <a:pt x="0" y="45"/>
                        <a:pt x="0" y="45"/>
                        <a:pt x="4" y="39"/>
                      </a:cubicBezTo>
                      <a:cubicBezTo>
                        <a:pt x="5" y="36"/>
                        <a:pt x="6" y="34"/>
                        <a:pt x="7" y="31"/>
                      </a:cubicBezTo>
                      <a:cubicBezTo>
                        <a:pt x="10" y="25"/>
                        <a:pt x="14" y="20"/>
                        <a:pt x="19" y="16"/>
                      </a:cubicBezTo>
                      <a:cubicBezTo>
                        <a:pt x="24" y="13"/>
                        <a:pt x="29" y="10"/>
                        <a:pt x="34" y="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25" y="1041"/>
                  <a:ext cx="30" cy="110"/>
                </a:xfrm>
                <a:custGeom>
                  <a:avLst/>
                  <a:gdLst>
                    <a:gd name="T0" fmla="*/ 2 w 39"/>
                    <a:gd name="T1" fmla="*/ 130 h 146"/>
                    <a:gd name="T2" fmla="*/ 8 w 39"/>
                    <a:gd name="T3" fmla="*/ 113 h 146"/>
                    <a:gd name="T4" fmla="*/ 12 w 39"/>
                    <a:gd name="T5" fmla="*/ 103 h 146"/>
                    <a:gd name="T6" fmla="*/ 18 w 39"/>
                    <a:gd name="T7" fmla="*/ 81 h 146"/>
                    <a:gd name="T8" fmla="*/ 18 w 39"/>
                    <a:gd name="T9" fmla="*/ 74 h 146"/>
                    <a:gd name="T10" fmla="*/ 20 w 39"/>
                    <a:gd name="T11" fmla="*/ 63 h 146"/>
                    <a:gd name="T12" fmla="*/ 21 w 39"/>
                    <a:gd name="T13" fmla="*/ 47 h 146"/>
                    <a:gd name="T14" fmla="*/ 9 w 39"/>
                    <a:gd name="T15" fmla="*/ 22 h 146"/>
                    <a:gd name="T16" fmla="*/ 4 w 39"/>
                    <a:gd name="T17" fmla="*/ 1 h 146"/>
                    <a:gd name="T18" fmla="*/ 6 w 39"/>
                    <a:gd name="T19" fmla="*/ 0 h 146"/>
                    <a:gd name="T20" fmla="*/ 14 w 39"/>
                    <a:gd name="T21" fmla="*/ 12 h 146"/>
                    <a:gd name="T22" fmla="*/ 35 w 39"/>
                    <a:gd name="T23" fmla="*/ 56 h 146"/>
                    <a:gd name="T24" fmla="*/ 35 w 39"/>
                    <a:gd name="T25" fmla="*/ 79 h 146"/>
                    <a:gd name="T26" fmla="*/ 27 w 39"/>
                    <a:gd name="T27" fmla="*/ 94 h 146"/>
                    <a:gd name="T28" fmla="*/ 22 w 39"/>
                    <a:gd name="T29" fmla="*/ 106 h 146"/>
                    <a:gd name="T30" fmla="*/ 18 w 39"/>
                    <a:gd name="T31" fmla="*/ 114 h 146"/>
                    <a:gd name="T32" fmla="*/ 15 w 39"/>
                    <a:gd name="T33" fmla="*/ 119 h 146"/>
                    <a:gd name="T34" fmla="*/ 3 w 39"/>
                    <a:gd name="T35" fmla="*/ 143 h 146"/>
                    <a:gd name="T36" fmla="*/ 0 w 39"/>
                    <a:gd name="T37" fmla="*/ 146 h 146"/>
                    <a:gd name="T38" fmla="*/ 2 w 39"/>
                    <a:gd name="T39" fmla="*/ 13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146">
                      <a:moveTo>
                        <a:pt x="2" y="130"/>
                      </a:moveTo>
                      <a:cubicBezTo>
                        <a:pt x="3" y="124"/>
                        <a:pt x="5" y="118"/>
                        <a:pt x="8" y="113"/>
                      </a:cubicBezTo>
                      <a:cubicBezTo>
                        <a:pt x="9" y="110"/>
                        <a:pt x="11" y="107"/>
                        <a:pt x="12" y="103"/>
                      </a:cubicBezTo>
                      <a:cubicBezTo>
                        <a:pt x="15" y="96"/>
                        <a:pt x="16" y="89"/>
                        <a:pt x="18" y="81"/>
                      </a:cubicBezTo>
                      <a:cubicBezTo>
                        <a:pt x="18" y="79"/>
                        <a:pt x="19" y="77"/>
                        <a:pt x="18" y="74"/>
                      </a:cubicBezTo>
                      <a:cubicBezTo>
                        <a:pt x="18" y="70"/>
                        <a:pt x="19" y="67"/>
                        <a:pt x="20" y="63"/>
                      </a:cubicBezTo>
                      <a:cubicBezTo>
                        <a:pt x="23" y="58"/>
                        <a:pt x="23" y="53"/>
                        <a:pt x="21" y="47"/>
                      </a:cubicBezTo>
                      <a:cubicBezTo>
                        <a:pt x="18" y="38"/>
                        <a:pt x="14" y="30"/>
                        <a:pt x="9" y="22"/>
                      </a:cubicBezTo>
                      <a:cubicBezTo>
                        <a:pt x="4" y="15"/>
                        <a:pt x="5" y="8"/>
                        <a:pt x="4" y="1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8" y="4"/>
                        <a:pt x="11" y="8"/>
                        <a:pt x="14" y="12"/>
                      </a:cubicBezTo>
                      <a:cubicBezTo>
                        <a:pt x="23" y="25"/>
                        <a:pt x="31" y="39"/>
                        <a:pt x="35" y="56"/>
                      </a:cubicBezTo>
                      <a:cubicBezTo>
                        <a:pt x="37" y="63"/>
                        <a:pt x="39" y="71"/>
                        <a:pt x="35" y="79"/>
                      </a:cubicBezTo>
                      <a:cubicBezTo>
                        <a:pt x="32" y="84"/>
                        <a:pt x="30" y="89"/>
                        <a:pt x="27" y="94"/>
                      </a:cubicBezTo>
                      <a:cubicBezTo>
                        <a:pt x="25" y="98"/>
                        <a:pt x="23" y="102"/>
                        <a:pt x="22" y="106"/>
                      </a:cubicBezTo>
                      <a:cubicBezTo>
                        <a:pt x="21" y="110"/>
                        <a:pt x="20" y="112"/>
                        <a:pt x="18" y="114"/>
                      </a:cubicBezTo>
                      <a:cubicBezTo>
                        <a:pt x="17" y="116"/>
                        <a:pt x="16" y="118"/>
                        <a:pt x="15" y="119"/>
                      </a:cubicBezTo>
                      <a:cubicBezTo>
                        <a:pt x="11" y="127"/>
                        <a:pt x="7" y="135"/>
                        <a:pt x="3" y="143"/>
                      </a:cubicBezTo>
                      <a:cubicBezTo>
                        <a:pt x="2" y="144"/>
                        <a:pt x="1" y="145"/>
                        <a:pt x="0" y="146"/>
                      </a:cubicBezTo>
                      <a:cubicBezTo>
                        <a:pt x="0" y="140"/>
                        <a:pt x="2" y="135"/>
                        <a:pt x="2" y="130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396" y="1037"/>
                  <a:ext cx="87" cy="50"/>
                </a:xfrm>
                <a:custGeom>
                  <a:avLst/>
                  <a:gdLst>
                    <a:gd name="T0" fmla="*/ 104 w 116"/>
                    <a:gd name="T1" fmla="*/ 11 h 66"/>
                    <a:gd name="T2" fmla="*/ 66 w 116"/>
                    <a:gd name="T3" fmla="*/ 1 h 66"/>
                    <a:gd name="T4" fmla="*/ 44 w 116"/>
                    <a:gd name="T5" fmla="*/ 0 h 66"/>
                    <a:gd name="T6" fmla="*/ 33 w 116"/>
                    <a:gd name="T7" fmla="*/ 5 h 66"/>
                    <a:gd name="T8" fmla="*/ 21 w 116"/>
                    <a:gd name="T9" fmla="*/ 17 h 66"/>
                    <a:gd name="T10" fmla="*/ 13 w 116"/>
                    <a:gd name="T11" fmla="*/ 33 h 66"/>
                    <a:gd name="T12" fmla="*/ 3 w 116"/>
                    <a:gd name="T13" fmla="*/ 54 h 66"/>
                    <a:gd name="T14" fmla="*/ 0 w 116"/>
                    <a:gd name="T15" fmla="*/ 61 h 66"/>
                    <a:gd name="T16" fmla="*/ 0 w 116"/>
                    <a:gd name="T17" fmla="*/ 65 h 66"/>
                    <a:gd name="T18" fmla="*/ 1 w 116"/>
                    <a:gd name="T19" fmla="*/ 66 h 66"/>
                    <a:gd name="T20" fmla="*/ 4 w 116"/>
                    <a:gd name="T21" fmla="*/ 64 h 66"/>
                    <a:gd name="T22" fmla="*/ 12 w 116"/>
                    <a:gd name="T23" fmla="*/ 53 h 66"/>
                    <a:gd name="T24" fmla="*/ 23 w 116"/>
                    <a:gd name="T25" fmla="*/ 37 h 66"/>
                    <a:gd name="T26" fmla="*/ 25 w 116"/>
                    <a:gd name="T27" fmla="*/ 36 h 66"/>
                    <a:gd name="T28" fmla="*/ 31 w 116"/>
                    <a:gd name="T29" fmla="*/ 29 h 66"/>
                    <a:gd name="T30" fmla="*/ 33 w 116"/>
                    <a:gd name="T31" fmla="*/ 27 h 66"/>
                    <a:gd name="T32" fmla="*/ 53 w 116"/>
                    <a:gd name="T33" fmla="*/ 13 h 66"/>
                    <a:gd name="T34" fmla="*/ 58 w 116"/>
                    <a:gd name="T35" fmla="*/ 12 h 66"/>
                    <a:gd name="T36" fmla="*/ 76 w 116"/>
                    <a:gd name="T37" fmla="*/ 12 h 66"/>
                    <a:gd name="T38" fmla="*/ 94 w 116"/>
                    <a:gd name="T39" fmla="*/ 16 h 66"/>
                    <a:gd name="T40" fmla="*/ 112 w 116"/>
                    <a:gd name="T41" fmla="*/ 19 h 66"/>
                    <a:gd name="T42" fmla="*/ 116 w 116"/>
                    <a:gd name="T43" fmla="*/ 20 h 66"/>
                    <a:gd name="T44" fmla="*/ 113 w 116"/>
                    <a:gd name="T45" fmla="*/ 17 h 66"/>
                    <a:gd name="T46" fmla="*/ 104 w 116"/>
                    <a:gd name="T47" fmla="*/ 11 h 66"/>
                    <a:gd name="T48" fmla="*/ 8 w 116"/>
                    <a:gd name="T49" fmla="*/ 49 h 66"/>
                    <a:gd name="T50" fmla="*/ 7 w 116"/>
                    <a:gd name="T51" fmla="*/ 49 h 66"/>
                    <a:gd name="T52" fmla="*/ 11 w 116"/>
                    <a:gd name="T53" fmla="*/ 40 h 66"/>
                    <a:gd name="T54" fmla="*/ 11 w 116"/>
                    <a:gd name="T55" fmla="*/ 40 h 66"/>
                    <a:gd name="T56" fmla="*/ 8 w 116"/>
                    <a:gd name="T57" fmla="*/ 49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6" h="66">
                      <a:moveTo>
                        <a:pt x="104" y="11"/>
                      </a:moveTo>
                      <a:cubicBezTo>
                        <a:pt x="92" y="7"/>
                        <a:pt x="79" y="2"/>
                        <a:pt x="66" y="1"/>
                      </a:cubicBezTo>
                      <a:cubicBezTo>
                        <a:pt x="58" y="0"/>
                        <a:pt x="51" y="0"/>
                        <a:pt x="44" y="0"/>
                      </a:cubicBezTo>
                      <a:cubicBezTo>
                        <a:pt x="41" y="1"/>
                        <a:pt x="36" y="2"/>
                        <a:pt x="33" y="5"/>
                      </a:cubicBezTo>
                      <a:cubicBezTo>
                        <a:pt x="29" y="8"/>
                        <a:pt x="25" y="12"/>
                        <a:pt x="21" y="17"/>
                      </a:cubicBezTo>
                      <a:cubicBezTo>
                        <a:pt x="18" y="21"/>
                        <a:pt x="15" y="27"/>
                        <a:pt x="13" y="33"/>
                      </a:cubicBezTo>
                      <a:cubicBezTo>
                        <a:pt x="9" y="40"/>
                        <a:pt x="6" y="47"/>
                        <a:pt x="3" y="54"/>
                      </a:cubicBezTo>
                      <a:cubicBezTo>
                        <a:pt x="2" y="56"/>
                        <a:pt x="1" y="58"/>
                        <a:pt x="0" y="61"/>
                      </a:cubicBezTo>
                      <a:cubicBezTo>
                        <a:pt x="0" y="62"/>
                        <a:pt x="0" y="64"/>
                        <a:pt x="0" y="65"/>
                      </a:cubicBezTo>
                      <a:cubicBezTo>
                        <a:pt x="0" y="66"/>
                        <a:pt x="1" y="66"/>
                        <a:pt x="1" y="66"/>
                      </a:cubicBezTo>
                      <a:cubicBezTo>
                        <a:pt x="2" y="65"/>
                        <a:pt x="4" y="65"/>
                        <a:pt x="4" y="64"/>
                      </a:cubicBezTo>
                      <a:cubicBezTo>
                        <a:pt x="7" y="60"/>
                        <a:pt x="10" y="57"/>
                        <a:pt x="12" y="53"/>
                      </a:cubicBezTo>
                      <a:cubicBezTo>
                        <a:pt x="16" y="48"/>
                        <a:pt x="19" y="43"/>
                        <a:pt x="23" y="37"/>
                      </a:cubicBezTo>
                      <a:cubicBezTo>
                        <a:pt x="24" y="37"/>
                        <a:pt x="24" y="36"/>
                        <a:pt x="25" y="36"/>
                      </a:cubicBezTo>
                      <a:cubicBezTo>
                        <a:pt x="27" y="33"/>
                        <a:pt x="29" y="31"/>
                        <a:pt x="31" y="29"/>
                      </a:cubicBezTo>
                      <a:cubicBezTo>
                        <a:pt x="32" y="28"/>
                        <a:pt x="32" y="27"/>
                        <a:pt x="33" y="27"/>
                      </a:cubicBezTo>
                      <a:cubicBezTo>
                        <a:pt x="40" y="22"/>
                        <a:pt x="46" y="18"/>
                        <a:pt x="53" y="13"/>
                      </a:cubicBezTo>
                      <a:cubicBezTo>
                        <a:pt x="55" y="12"/>
                        <a:pt x="56" y="12"/>
                        <a:pt x="58" y="12"/>
                      </a:cubicBezTo>
                      <a:cubicBezTo>
                        <a:pt x="64" y="12"/>
                        <a:pt x="70" y="12"/>
                        <a:pt x="76" y="12"/>
                      </a:cubicBezTo>
                      <a:cubicBezTo>
                        <a:pt x="82" y="13"/>
                        <a:pt x="88" y="15"/>
                        <a:pt x="94" y="16"/>
                      </a:cubicBezTo>
                      <a:cubicBezTo>
                        <a:pt x="100" y="17"/>
                        <a:pt x="106" y="18"/>
                        <a:pt x="112" y="19"/>
                      </a:cubicBezTo>
                      <a:cubicBezTo>
                        <a:pt x="113" y="20"/>
                        <a:pt x="115" y="20"/>
                        <a:pt x="116" y="20"/>
                      </a:cubicBezTo>
                      <a:cubicBezTo>
                        <a:pt x="115" y="19"/>
                        <a:pt x="114" y="18"/>
                        <a:pt x="113" y="17"/>
                      </a:cubicBezTo>
                      <a:cubicBezTo>
                        <a:pt x="111" y="14"/>
                        <a:pt x="108" y="12"/>
                        <a:pt x="104" y="11"/>
                      </a:cubicBezTo>
                      <a:moveTo>
                        <a:pt x="8" y="49"/>
                      </a:move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9" y="46"/>
                        <a:pt x="10" y="43"/>
                        <a:pt x="11" y="40"/>
                      </a:cubicBezTo>
                      <a:cubicBezTo>
                        <a:pt x="11" y="40"/>
                        <a:pt x="11" y="40"/>
                        <a:pt x="11" y="40"/>
                      </a:cubicBezTo>
                      <a:cubicBezTo>
                        <a:pt x="10" y="43"/>
                        <a:pt x="9" y="46"/>
                        <a:pt x="8" y="49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57" y="1025"/>
                  <a:ext cx="49" cy="91"/>
                </a:xfrm>
                <a:custGeom>
                  <a:avLst/>
                  <a:gdLst>
                    <a:gd name="T0" fmla="*/ 63 w 66"/>
                    <a:gd name="T1" fmla="*/ 0 h 121"/>
                    <a:gd name="T2" fmla="*/ 53 w 66"/>
                    <a:gd name="T3" fmla="*/ 6 h 121"/>
                    <a:gd name="T4" fmla="*/ 20 w 66"/>
                    <a:gd name="T5" fmla="*/ 34 h 121"/>
                    <a:gd name="T6" fmla="*/ 8 w 66"/>
                    <a:gd name="T7" fmla="*/ 53 h 121"/>
                    <a:gd name="T8" fmla="*/ 5 w 66"/>
                    <a:gd name="T9" fmla="*/ 93 h 121"/>
                    <a:gd name="T10" fmla="*/ 12 w 66"/>
                    <a:gd name="T11" fmla="*/ 101 h 121"/>
                    <a:gd name="T12" fmla="*/ 17 w 66"/>
                    <a:gd name="T13" fmla="*/ 107 h 121"/>
                    <a:gd name="T14" fmla="*/ 18 w 66"/>
                    <a:gd name="T15" fmla="*/ 116 h 121"/>
                    <a:gd name="T16" fmla="*/ 23 w 66"/>
                    <a:gd name="T17" fmla="*/ 121 h 121"/>
                    <a:gd name="T18" fmla="*/ 23 w 66"/>
                    <a:gd name="T19" fmla="*/ 114 h 121"/>
                    <a:gd name="T20" fmla="*/ 19 w 66"/>
                    <a:gd name="T21" fmla="*/ 87 h 121"/>
                    <a:gd name="T22" fmla="*/ 17 w 66"/>
                    <a:gd name="T23" fmla="*/ 75 h 121"/>
                    <a:gd name="T24" fmla="*/ 30 w 66"/>
                    <a:gd name="T25" fmla="*/ 40 h 121"/>
                    <a:gd name="T26" fmla="*/ 50 w 66"/>
                    <a:gd name="T27" fmla="*/ 19 h 121"/>
                    <a:gd name="T28" fmla="*/ 64 w 66"/>
                    <a:gd name="T29" fmla="*/ 6 h 121"/>
                    <a:gd name="T30" fmla="*/ 63 w 66"/>
                    <a:gd name="T31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121">
                      <a:moveTo>
                        <a:pt x="63" y="0"/>
                      </a:moveTo>
                      <a:cubicBezTo>
                        <a:pt x="60" y="2"/>
                        <a:pt x="56" y="4"/>
                        <a:pt x="53" y="6"/>
                      </a:cubicBezTo>
                      <a:cubicBezTo>
                        <a:pt x="41" y="14"/>
                        <a:pt x="30" y="23"/>
                        <a:pt x="20" y="34"/>
                      </a:cubicBezTo>
                      <a:cubicBezTo>
                        <a:pt x="15" y="40"/>
                        <a:pt x="11" y="46"/>
                        <a:pt x="8" y="53"/>
                      </a:cubicBezTo>
                      <a:cubicBezTo>
                        <a:pt x="2" y="67"/>
                        <a:pt x="0" y="80"/>
                        <a:pt x="5" y="93"/>
                      </a:cubicBezTo>
                      <a:cubicBezTo>
                        <a:pt x="7" y="97"/>
                        <a:pt x="8" y="100"/>
                        <a:pt x="12" y="101"/>
                      </a:cubicBezTo>
                      <a:cubicBezTo>
                        <a:pt x="15" y="102"/>
                        <a:pt x="16" y="104"/>
                        <a:pt x="17" y="107"/>
                      </a:cubicBezTo>
                      <a:cubicBezTo>
                        <a:pt x="17" y="110"/>
                        <a:pt x="17" y="113"/>
                        <a:pt x="18" y="116"/>
                      </a:cubicBezTo>
                      <a:cubicBezTo>
                        <a:pt x="18" y="118"/>
                        <a:pt x="18" y="121"/>
                        <a:pt x="23" y="121"/>
                      </a:cubicBezTo>
                      <a:cubicBezTo>
                        <a:pt x="23" y="118"/>
                        <a:pt x="23" y="116"/>
                        <a:pt x="23" y="114"/>
                      </a:cubicBezTo>
                      <a:cubicBezTo>
                        <a:pt x="24" y="104"/>
                        <a:pt x="22" y="96"/>
                        <a:pt x="19" y="87"/>
                      </a:cubicBezTo>
                      <a:cubicBezTo>
                        <a:pt x="17" y="84"/>
                        <a:pt x="16" y="79"/>
                        <a:pt x="17" y="75"/>
                      </a:cubicBezTo>
                      <a:cubicBezTo>
                        <a:pt x="18" y="62"/>
                        <a:pt x="23" y="51"/>
                        <a:pt x="30" y="40"/>
                      </a:cubicBezTo>
                      <a:cubicBezTo>
                        <a:pt x="36" y="32"/>
                        <a:pt x="43" y="26"/>
                        <a:pt x="50" y="19"/>
                      </a:cubicBezTo>
                      <a:cubicBezTo>
                        <a:pt x="55" y="15"/>
                        <a:pt x="59" y="11"/>
                        <a:pt x="64" y="6"/>
                      </a:cubicBezTo>
                      <a:cubicBezTo>
                        <a:pt x="66" y="4"/>
                        <a:pt x="66" y="2"/>
                        <a:pt x="63" y="0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09" y="1064"/>
                  <a:ext cx="92" cy="57"/>
                </a:xfrm>
                <a:custGeom>
                  <a:avLst/>
                  <a:gdLst>
                    <a:gd name="T0" fmla="*/ 13 w 122"/>
                    <a:gd name="T1" fmla="*/ 34 h 76"/>
                    <a:gd name="T2" fmla="*/ 17 w 122"/>
                    <a:gd name="T3" fmla="*/ 10 h 76"/>
                    <a:gd name="T4" fmla="*/ 13 w 122"/>
                    <a:gd name="T5" fmla="*/ 13 h 76"/>
                    <a:gd name="T6" fmla="*/ 1 w 122"/>
                    <a:gd name="T7" fmla="*/ 40 h 76"/>
                    <a:gd name="T8" fmla="*/ 2 w 122"/>
                    <a:gd name="T9" fmla="*/ 47 h 76"/>
                    <a:gd name="T10" fmla="*/ 19 w 122"/>
                    <a:gd name="T11" fmla="*/ 69 h 76"/>
                    <a:gd name="T12" fmla="*/ 26 w 122"/>
                    <a:gd name="T13" fmla="*/ 71 h 76"/>
                    <a:gd name="T14" fmla="*/ 38 w 122"/>
                    <a:gd name="T15" fmla="*/ 72 h 76"/>
                    <a:gd name="T16" fmla="*/ 69 w 122"/>
                    <a:gd name="T17" fmla="*/ 76 h 76"/>
                    <a:gd name="T18" fmla="*/ 102 w 122"/>
                    <a:gd name="T19" fmla="*/ 64 h 76"/>
                    <a:gd name="T20" fmla="*/ 112 w 122"/>
                    <a:gd name="T21" fmla="*/ 53 h 76"/>
                    <a:gd name="T22" fmla="*/ 121 w 122"/>
                    <a:gd name="T23" fmla="*/ 26 h 76"/>
                    <a:gd name="T24" fmla="*/ 119 w 122"/>
                    <a:gd name="T25" fmla="*/ 7 h 76"/>
                    <a:gd name="T26" fmla="*/ 118 w 122"/>
                    <a:gd name="T27" fmla="*/ 5 h 76"/>
                    <a:gd name="T28" fmla="*/ 115 w 122"/>
                    <a:gd name="T29" fmla="*/ 7 h 76"/>
                    <a:gd name="T30" fmla="*/ 113 w 122"/>
                    <a:gd name="T31" fmla="*/ 27 h 76"/>
                    <a:gd name="T32" fmla="*/ 101 w 122"/>
                    <a:gd name="T33" fmla="*/ 40 h 76"/>
                    <a:gd name="T34" fmla="*/ 102 w 122"/>
                    <a:gd name="T35" fmla="*/ 29 h 76"/>
                    <a:gd name="T36" fmla="*/ 99 w 122"/>
                    <a:gd name="T37" fmla="*/ 17 h 76"/>
                    <a:gd name="T38" fmla="*/ 93 w 122"/>
                    <a:gd name="T39" fmla="*/ 9 h 76"/>
                    <a:gd name="T40" fmla="*/ 58 w 122"/>
                    <a:gd name="T41" fmla="*/ 3 h 76"/>
                    <a:gd name="T42" fmla="*/ 43 w 122"/>
                    <a:gd name="T43" fmla="*/ 12 h 76"/>
                    <a:gd name="T44" fmla="*/ 32 w 122"/>
                    <a:gd name="T45" fmla="*/ 24 h 76"/>
                    <a:gd name="T46" fmla="*/ 27 w 122"/>
                    <a:gd name="T47" fmla="*/ 37 h 76"/>
                    <a:gd name="T48" fmla="*/ 26 w 122"/>
                    <a:gd name="T49" fmla="*/ 49 h 76"/>
                    <a:gd name="T50" fmla="*/ 16 w 122"/>
                    <a:gd name="T51" fmla="*/ 41 h 76"/>
                    <a:gd name="T52" fmla="*/ 13 w 122"/>
                    <a:gd name="T53" fmla="*/ 3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2" h="76">
                      <a:moveTo>
                        <a:pt x="13" y="34"/>
                      </a:moveTo>
                      <a:cubicBezTo>
                        <a:pt x="14" y="26"/>
                        <a:pt x="16" y="18"/>
                        <a:pt x="17" y="10"/>
                      </a:cubicBezTo>
                      <a:cubicBezTo>
                        <a:pt x="14" y="9"/>
                        <a:pt x="14" y="11"/>
                        <a:pt x="13" y="13"/>
                      </a:cubicBezTo>
                      <a:cubicBezTo>
                        <a:pt x="9" y="22"/>
                        <a:pt x="5" y="31"/>
                        <a:pt x="1" y="40"/>
                      </a:cubicBezTo>
                      <a:cubicBezTo>
                        <a:pt x="0" y="43"/>
                        <a:pt x="1" y="45"/>
                        <a:pt x="2" y="47"/>
                      </a:cubicBezTo>
                      <a:cubicBezTo>
                        <a:pt x="6" y="56"/>
                        <a:pt x="12" y="63"/>
                        <a:pt x="19" y="69"/>
                      </a:cubicBezTo>
                      <a:cubicBezTo>
                        <a:pt x="21" y="70"/>
                        <a:pt x="23" y="71"/>
                        <a:pt x="26" y="71"/>
                      </a:cubicBezTo>
                      <a:cubicBezTo>
                        <a:pt x="30" y="72"/>
                        <a:pt x="34" y="71"/>
                        <a:pt x="38" y="72"/>
                      </a:cubicBezTo>
                      <a:cubicBezTo>
                        <a:pt x="48" y="75"/>
                        <a:pt x="58" y="76"/>
                        <a:pt x="69" y="76"/>
                      </a:cubicBezTo>
                      <a:cubicBezTo>
                        <a:pt x="81" y="76"/>
                        <a:pt x="92" y="71"/>
                        <a:pt x="102" y="64"/>
                      </a:cubicBezTo>
                      <a:cubicBezTo>
                        <a:pt x="106" y="61"/>
                        <a:pt x="109" y="57"/>
                        <a:pt x="112" y="53"/>
                      </a:cubicBezTo>
                      <a:cubicBezTo>
                        <a:pt x="118" y="45"/>
                        <a:pt x="122" y="36"/>
                        <a:pt x="121" y="26"/>
                      </a:cubicBezTo>
                      <a:cubicBezTo>
                        <a:pt x="120" y="20"/>
                        <a:pt x="119" y="13"/>
                        <a:pt x="119" y="7"/>
                      </a:cubicBezTo>
                      <a:cubicBezTo>
                        <a:pt x="119" y="6"/>
                        <a:pt x="118" y="6"/>
                        <a:pt x="118" y="5"/>
                      </a:cubicBezTo>
                      <a:cubicBezTo>
                        <a:pt x="117" y="6"/>
                        <a:pt x="116" y="7"/>
                        <a:pt x="115" y="7"/>
                      </a:cubicBezTo>
                      <a:cubicBezTo>
                        <a:pt x="116" y="14"/>
                        <a:pt x="114" y="20"/>
                        <a:pt x="113" y="27"/>
                      </a:cubicBezTo>
                      <a:cubicBezTo>
                        <a:pt x="112" y="35"/>
                        <a:pt x="108" y="38"/>
                        <a:pt x="101" y="40"/>
                      </a:cubicBezTo>
                      <a:cubicBezTo>
                        <a:pt x="104" y="36"/>
                        <a:pt x="103" y="32"/>
                        <a:pt x="102" y="29"/>
                      </a:cubicBezTo>
                      <a:cubicBezTo>
                        <a:pt x="101" y="25"/>
                        <a:pt x="100" y="21"/>
                        <a:pt x="99" y="17"/>
                      </a:cubicBezTo>
                      <a:cubicBezTo>
                        <a:pt x="98" y="13"/>
                        <a:pt x="96" y="10"/>
                        <a:pt x="93" y="9"/>
                      </a:cubicBezTo>
                      <a:cubicBezTo>
                        <a:pt x="82" y="3"/>
                        <a:pt x="71" y="0"/>
                        <a:pt x="58" y="3"/>
                      </a:cubicBezTo>
                      <a:cubicBezTo>
                        <a:pt x="52" y="4"/>
                        <a:pt x="47" y="6"/>
                        <a:pt x="43" y="12"/>
                      </a:cubicBezTo>
                      <a:cubicBezTo>
                        <a:pt x="39" y="16"/>
                        <a:pt x="36" y="20"/>
                        <a:pt x="32" y="24"/>
                      </a:cubicBezTo>
                      <a:cubicBezTo>
                        <a:pt x="29" y="27"/>
                        <a:pt x="27" y="32"/>
                        <a:pt x="27" y="37"/>
                      </a:cubicBezTo>
                      <a:cubicBezTo>
                        <a:pt x="27" y="40"/>
                        <a:pt x="26" y="44"/>
                        <a:pt x="26" y="49"/>
                      </a:cubicBezTo>
                      <a:cubicBezTo>
                        <a:pt x="22" y="46"/>
                        <a:pt x="19" y="44"/>
                        <a:pt x="16" y="41"/>
                      </a:cubicBezTo>
                      <a:cubicBezTo>
                        <a:pt x="13" y="40"/>
                        <a:pt x="12" y="37"/>
                        <a:pt x="13" y="34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1" y="1072"/>
                  <a:ext cx="32" cy="43"/>
                </a:xfrm>
                <a:custGeom>
                  <a:avLst/>
                  <a:gdLst>
                    <a:gd name="T0" fmla="*/ 32 w 42"/>
                    <a:gd name="T1" fmla="*/ 51 h 57"/>
                    <a:gd name="T2" fmla="*/ 30 w 42"/>
                    <a:gd name="T3" fmla="*/ 51 h 57"/>
                    <a:gd name="T4" fmla="*/ 19 w 42"/>
                    <a:gd name="T5" fmla="*/ 49 h 57"/>
                    <a:gd name="T6" fmla="*/ 10 w 42"/>
                    <a:gd name="T7" fmla="*/ 31 h 57"/>
                    <a:gd name="T8" fmla="*/ 2 w 42"/>
                    <a:gd name="T9" fmla="*/ 18 h 57"/>
                    <a:gd name="T10" fmla="*/ 5 w 42"/>
                    <a:gd name="T11" fmla="*/ 7 h 57"/>
                    <a:gd name="T12" fmla="*/ 20 w 42"/>
                    <a:gd name="T13" fmla="*/ 1 h 57"/>
                    <a:gd name="T14" fmla="*/ 24 w 42"/>
                    <a:gd name="T15" fmla="*/ 3 h 57"/>
                    <a:gd name="T16" fmla="*/ 36 w 42"/>
                    <a:gd name="T17" fmla="*/ 22 h 57"/>
                    <a:gd name="T18" fmla="*/ 38 w 42"/>
                    <a:gd name="T19" fmla="*/ 30 h 57"/>
                    <a:gd name="T20" fmla="*/ 40 w 42"/>
                    <a:gd name="T21" fmla="*/ 40 h 57"/>
                    <a:gd name="T22" fmla="*/ 42 w 42"/>
                    <a:gd name="T23" fmla="*/ 45 h 57"/>
                    <a:gd name="T24" fmla="*/ 32 w 42"/>
                    <a:gd name="T25" fmla="*/ 5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" h="57">
                      <a:moveTo>
                        <a:pt x="32" y="51"/>
                      </a:moveTo>
                      <a:cubicBezTo>
                        <a:pt x="31" y="51"/>
                        <a:pt x="31" y="51"/>
                        <a:pt x="30" y="51"/>
                      </a:cubicBezTo>
                      <a:cubicBezTo>
                        <a:pt x="25" y="57"/>
                        <a:pt x="22" y="54"/>
                        <a:pt x="19" y="49"/>
                      </a:cubicBezTo>
                      <a:cubicBezTo>
                        <a:pt x="16" y="43"/>
                        <a:pt x="13" y="37"/>
                        <a:pt x="10" y="31"/>
                      </a:cubicBezTo>
                      <a:cubicBezTo>
                        <a:pt x="8" y="27"/>
                        <a:pt x="5" y="22"/>
                        <a:pt x="2" y="18"/>
                      </a:cubicBezTo>
                      <a:cubicBezTo>
                        <a:pt x="0" y="13"/>
                        <a:pt x="1" y="10"/>
                        <a:pt x="5" y="7"/>
                      </a:cubicBezTo>
                      <a:cubicBezTo>
                        <a:pt x="10" y="5"/>
                        <a:pt x="15" y="3"/>
                        <a:pt x="20" y="1"/>
                      </a:cubicBezTo>
                      <a:cubicBezTo>
                        <a:pt x="21" y="0"/>
                        <a:pt x="23" y="1"/>
                        <a:pt x="24" y="3"/>
                      </a:cubicBezTo>
                      <a:cubicBezTo>
                        <a:pt x="28" y="9"/>
                        <a:pt x="32" y="15"/>
                        <a:pt x="36" y="22"/>
                      </a:cubicBezTo>
                      <a:cubicBezTo>
                        <a:pt x="37" y="24"/>
                        <a:pt x="37" y="28"/>
                        <a:pt x="38" y="30"/>
                      </a:cubicBezTo>
                      <a:cubicBezTo>
                        <a:pt x="38" y="34"/>
                        <a:pt x="39" y="37"/>
                        <a:pt x="40" y="40"/>
                      </a:cubicBezTo>
                      <a:cubicBezTo>
                        <a:pt x="41" y="41"/>
                        <a:pt x="41" y="43"/>
                        <a:pt x="42" y="45"/>
                      </a:cubicBezTo>
                      <a:cubicBezTo>
                        <a:pt x="38" y="47"/>
                        <a:pt x="35" y="49"/>
                        <a:pt x="32" y="5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59" y="1022"/>
                  <a:ext cx="145" cy="87"/>
                </a:xfrm>
                <a:custGeom>
                  <a:avLst/>
                  <a:gdLst>
                    <a:gd name="T0" fmla="*/ 1 w 193"/>
                    <a:gd name="T1" fmla="*/ 92 h 117"/>
                    <a:gd name="T2" fmla="*/ 0 w 193"/>
                    <a:gd name="T3" fmla="*/ 94 h 117"/>
                    <a:gd name="T4" fmla="*/ 0 w 193"/>
                    <a:gd name="T5" fmla="*/ 95 h 117"/>
                    <a:gd name="T6" fmla="*/ 5 w 193"/>
                    <a:gd name="T7" fmla="*/ 94 h 117"/>
                    <a:gd name="T8" fmla="*/ 14 w 193"/>
                    <a:gd name="T9" fmla="*/ 91 h 117"/>
                    <a:gd name="T10" fmla="*/ 37 w 193"/>
                    <a:gd name="T11" fmla="*/ 81 h 117"/>
                    <a:gd name="T12" fmla="*/ 66 w 193"/>
                    <a:gd name="T13" fmla="*/ 75 h 117"/>
                    <a:gd name="T14" fmla="*/ 99 w 193"/>
                    <a:gd name="T15" fmla="*/ 73 h 117"/>
                    <a:gd name="T16" fmla="*/ 114 w 193"/>
                    <a:gd name="T17" fmla="*/ 75 h 117"/>
                    <a:gd name="T18" fmla="*/ 137 w 193"/>
                    <a:gd name="T19" fmla="*/ 77 h 117"/>
                    <a:gd name="T20" fmla="*/ 141 w 193"/>
                    <a:gd name="T21" fmla="*/ 79 h 117"/>
                    <a:gd name="T22" fmla="*/ 162 w 193"/>
                    <a:gd name="T23" fmla="*/ 94 h 117"/>
                    <a:gd name="T24" fmla="*/ 193 w 193"/>
                    <a:gd name="T25" fmla="*/ 117 h 117"/>
                    <a:gd name="T26" fmla="*/ 189 w 193"/>
                    <a:gd name="T27" fmla="*/ 109 h 117"/>
                    <a:gd name="T28" fmla="*/ 142 w 193"/>
                    <a:gd name="T29" fmla="*/ 67 h 117"/>
                    <a:gd name="T30" fmla="*/ 128 w 193"/>
                    <a:gd name="T31" fmla="*/ 56 h 117"/>
                    <a:gd name="T32" fmla="*/ 111 w 193"/>
                    <a:gd name="T33" fmla="*/ 39 h 117"/>
                    <a:gd name="T34" fmla="*/ 104 w 193"/>
                    <a:gd name="T35" fmla="*/ 33 h 117"/>
                    <a:gd name="T36" fmla="*/ 87 w 193"/>
                    <a:gd name="T37" fmla="*/ 6 h 117"/>
                    <a:gd name="T38" fmla="*/ 85 w 193"/>
                    <a:gd name="T39" fmla="*/ 3 h 117"/>
                    <a:gd name="T40" fmla="*/ 80 w 193"/>
                    <a:gd name="T41" fmla="*/ 0 h 117"/>
                    <a:gd name="T42" fmla="*/ 81 w 193"/>
                    <a:gd name="T43" fmla="*/ 6 h 117"/>
                    <a:gd name="T44" fmla="*/ 91 w 193"/>
                    <a:gd name="T45" fmla="*/ 25 h 117"/>
                    <a:gd name="T46" fmla="*/ 97 w 193"/>
                    <a:gd name="T47" fmla="*/ 35 h 117"/>
                    <a:gd name="T48" fmla="*/ 87 w 193"/>
                    <a:gd name="T49" fmla="*/ 33 h 117"/>
                    <a:gd name="T50" fmla="*/ 79 w 193"/>
                    <a:gd name="T51" fmla="*/ 32 h 117"/>
                    <a:gd name="T52" fmla="*/ 71 w 193"/>
                    <a:gd name="T53" fmla="*/ 32 h 117"/>
                    <a:gd name="T54" fmla="*/ 67 w 193"/>
                    <a:gd name="T55" fmla="*/ 36 h 117"/>
                    <a:gd name="T56" fmla="*/ 127 w 193"/>
                    <a:gd name="T57" fmla="*/ 68 h 117"/>
                    <a:gd name="T58" fmla="*/ 124 w 193"/>
                    <a:gd name="T59" fmla="*/ 67 h 117"/>
                    <a:gd name="T60" fmla="*/ 88 w 193"/>
                    <a:gd name="T61" fmla="*/ 64 h 117"/>
                    <a:gd name="T62" fmla="*/ 58 w 193"/>
                    <a:gd name="T63" fmla="*/ 68 h 117"/>
                    <a:gd name="T64" fmla="*/ 30 w 193"/>
                    <a:gd name="T65" fmla="*/ 78 h 117"/>
                    <a:gd name="T66" fmla="*/ 15 w 193"/>
                    <a:gd name="T67" fmla="*/ 84 h 117"/>
                    <a:gd name="T68" fmla="*/ 1 w 193"/>
                    <a:gd name="T69" fmla="*/ 9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3" h="117">
                      <a:moveTo>
                        <a:pt x="1" y="92"/>
                      </a:moveTo>
                      <a:cubicBezTo>
                        <a:pt x="1" y="93"/>
                        <a:pt x="0" y="93"/>
                        <a:pt x="0" y="94"/>
                      </a:cubicBezTo>
                      <a:cubicBezTo>
                        <a:pt x="0" y="94"/>
                        <a:pt x="0" y="95"/>
                        <a:pt x="0" y="95"/>
                      </a:cubicBezTo>
                      <a:cubicBezTo>
                        <a:pt x="2" y="95"/>
                        <a:pt x="4" y="95"/>
                        <a:pt x="5" y="94"/>
                      </a:cubicBezTo>
                      <a:cubicBezTo>
                        <a:pt x="8" y="93"/>
                        <a:pt x="11" y="92"/>
                        <a:pt x="14" y="91"/>
                      </a:cubicBezTo>
                      <a:cubicBezTo>
                        <a:pt x="22" y="88"/>
                        <a:pt x="29" y="84"/>
                        <a:pt x="37" y="81"/>
                      </a:cubicBezTo>
                      <a:cubicBezTo>
                        <a:pt x="46" y="78"/>
                        <a:pt x="56" y="76"/>
                        <a:pt x="66" y="75"/>
                      </a:cubicBezTo>
                      <a:cubicBezTo>
                        <a:pt x="77" y="73"/>
                        <a:pt x="88" y="72"/>
                        <a:pt x="99" y="73"/>
                      </a:cubicBezTo>
                      <a:cubicBezTo>
                        <a:pt x="104" y="74"/>
                        <a:pt x="109" y="74"/>
                        <a:pt x="114" y="75"/>
                      </a:cubicBezTo>
                      <a:cubicBezTo>
                        <a:pt x="121" y="76"/>
                        <a:pt x="129" y="75"/>
                        <a:pt x="137" y="77"/>
                      </a:cubicBezTo>
                      <a:cubicBezTo>
                        <a:pt x="138" y="77"/>
                        <a:pt x="140" y="78"/>
                        <a:pt x="141" y="79"/>
                      </a:cubicBezTo>
                      <a:cubicBezTo>
                        <a:pt x="148" y="82"/>
                        <a:pt x="151" y="86"/>
                        <a:pt x="162" y="94"/>
                      </a:cubicBezTo>
                      <a:cubicBezTo>
                        <a:pt x="167" y="97"/>
                        <a:pt x="187" y="114"/>
                        <a:pt x="193" y="117"/>
                      </a:cubicBezTo>
                      <a:cubicBezTo>
                        <a:pt x="193" y="115"/>
                        <a:pt x="189" y="110"/>
                        <a:pt x="189" y="109"/>
                      </a:cubicBezTo>
                      <a:cubicBezTo>
                        <a:pt x="187" y="104"/>
                        <a:pt x="151" y="73"/>
                        <a:pt x="142" y="67"/>
                      </a:cubicBezTo>
                      <a:cubicBezTo>
                        <a:pt x="137" y="63"/>
                        <a:pt x="132" y="60"/>
                        <a:pt x="128" y="56"/>
                      </a:cubicBezTo>
                      <a:cubicBezTo>
                        <a:pt x="122" y="51"/>
                        <a:pt x="116" y="45"/>
                        <a:pt x="111" y="39"/>
                      </a:cubicBezTo>
                      <a:cubicBezTo>
                        <a:pt x="109" y="37"/>
                        <a:pt x="106" y="35"/>
                        <a:pt x="104" y="33"/>
                      </a:cubicBezTo>
                      <a:cubicBezTo>
                        <a:pt x="98" y="24"/>
                        <a:pt x="91" y="16"/>
                        <a:pt x="87" y="6"/>
                      </a:cubicBezTo>
                      <a:cubicBezTo>
                        <a:pt x="86" y="5"/>
                        <a:pt x="86" y="4"/>
                        <a:pt x="85" y="3"/>
                      </a:cubicBezTo>
                      <a:cubicBezTo>
                        <a:pt x="84" y="2"/>
                        <a:pt x="82" y="0"/>
                        <a:pt x="80" y="0"/>
                      </a:cubicBezTo>
                      <a:cubicBezTo>
                        <a:pt x="80" y="3"/>
                        <a:pt x="80" y="5"/>
                        <a:pt x="81" y="6"/>
                      </a:cubicBezTo>
                      <a:cubicBezTo>
                        <a:pt x="84" y="13"/>
                        <a:pt x="87" y="19"/>
                        <a:pt x="91" y="25"/>
                      </a:cubicBezTo>
                      <a:cubicBezTo>
                        <a:pt x="92" y="28"/>
                        <a:pt x="94" y="31"/>
                        <a:pt x="97" y="35"/>
                      </a:cubicBezTo>
                      <a:cubicBezTo>
                        <a:pt x="93" y="34"/>
                        <a:pt x="90" y="33"/>
                        <a:pt x="87" y="33"/>
                      </a:cubicBezTo>
                      <a:cubicBezTo>
                        <a:pt x="84" y="32"/>
                        <a:pt x="82" y="32"/>
                        <a:pt x="79" y="32"/>
                      </a:cubicBezTo>
                      <a:cubicBezTo>
                        <a:pt x="76" y="32"/>
                        <a:pt x="74" y="32"/>
                        <a:pt x="71" y="32"/>
                      </a:cubicBezTo>
                      <a:cubicBezTo>
                        <a:pt x="68" y="32"/>
                        <a:pt x="67" y="33"/>
                        <a:pt x="67" y="36"/>
                      </a:cubicBezTo>
                      <a:cubicBezTo>
                        <a:pt x="92" y="37"/>
                        <a:pt x="111" y="49"/>
                        <a:pt x="127" y="68"/>
                      </a:cubicBezTo>
                      <a:cubicBezTo>
                        <a:pt x="126" y="67"/>
                        <a:pt x="125" y="68"/>
                        <a:pt x="124" y="67"/>
                      </a:cubicBezTo>
                      <a:cubicBezTo>
                        <a:pt x="113" y="63"/>
                        <a:pt x="100" y="63"/>
                        <a:pt x="88" y="64"/>
                      </a:cubicBezTo>
                      <a:cubicBezTo>
                        <a:pt x="78" y="64"/>
                        <a:pt x="68" y="67"/>
                        <a:pt x="58" y="68"/>
                      </a:cubicBezTo>
                      <a:cubicBezTo>
                        <a:pt x="48" y="70"/>
                        <a:pt x="39" y="74"/>
                        <a:pt x="30" y="78"/>
                      </a:cubicBezTo>
                      <a:cubicBezTo>
                        <a:pt x="25" y="79"/>
                        <a:pt x="20" y="82"/>
                        <a:pt x="15" y="84"/>
                      </a:cubicBezTo>
                      <a:cubicBezTo>
                        <a:pt x="10" y="87"/>
                        <a:pt x="6" y="89"/>
                        <a:pt x="1" y="92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02" y="989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50" y="934"/>
                  <a:ext cx="59" cy="61"/>
                </a:xfrm>
                <a:custGeom>
                  <a:avLst/>
                  <a:gdLst>
                    <a:gd name="T0" fmla="*/ 27 w 78"/>
                    <a:gd name="T1" fmla="*/ 80 h 81"/>
                    <a:gd name="T2" fmla="*/ 39 w 78"/>
                    <a:gd name="T3" fmla="*/ 80 h 81"/>
                    <a:gd name="T4" fmla="*/ 58 w 78"/>
                    <a:gd name="T5" fmla="*/ 75 h 81"/>
                    <a:gd name="T6" fmla="*/ 68 w 78"/>
                    <a:gd name="T7" fmla="*/ 76 h 81"/>
                    <a:gd name="T8" fmla="*/ 72 w 78"/>
                    <a:gd name="T9" fmla="*/ 77 h 81"/>
                    <a:gd name="T10" fmla="*/ 72 w 78"/>
                    <a:gd name="T11" fmla="*/ 70 h 81"/>
                    <a:gd name="T12" fmla="*/ 73 w 78"/>
                    <a:gd name="T13" fmla="*/ 56 h 81"/>
                    <a:gd name="T14" fmla="*/ 75 w 78"/>
                    <a:gd name="T15" fmla="*/ 51 h 81"/>
                    <a:gd name="T16" fmla="*/ 78 w 78"/>
                    <a:gd name="T17" fmla="*/ 35 h 81"/>
                    <a:gd name="T18" fmla="*/ 73 w 78"/>
                    <a:gd name="T19" fmla="*/ 20 h 81"/>
                    <a:gd name="T20" fmla="*/ 55 w 78"/>
                    <a:gd name="T21" fmla="*/ 6 h 81"/>
                    <a:gd name="T22" fmla="*/ 55 w 78"/>
                    <a:gd name="T23" fmla="*/ 6 h 81"/>
                    <a:gd name="T24" fmla="*/ 17 w 78"/>
                    <a:gd name="T25" fmla="*/ 5 h 81"/>
                    <a:gd name="T26" fmla="*/ 9 w 78"/>
                    <a:gd name="T27" fmla="*/ 9 h 81"/>
                    <a:gd name="T28" fmla="*/ 1 w 78"/>
                    <a:gd name="T29" fmla="*/ 31 h 81"/>
                    <a:gd name="T30" fmla="*/ 14 w 78"/>
                    <a:gd name="T31" fmla="*/ 72 h 81"/>
                    <a:gd name="T32" fmla="*/ 27 w 78"/>
                    <a:gd name="T33" fmla="*/ 8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81">
                      <a:moveTo>
                        <a:pt x="27" y="80"/>
                      </a:moveTo>
                      <a:cubicBezTo>
                        <a:pt x="31" y="81"/>
                        <a:pt x="35" y="80"/>
                        <a:pt x="39" y="80"/>
                      </a:cubicBezTo>
                      <a:cubicBezTo>
                        <a:pt x="46" y="78"/>
                        <a:pt x="52" y="77"/>
                        <a:pt x="58" y="75"/>
                      </a:cubicBezTo>
                      <a:cubicBezTo>
                        <a:pt x="62" y="74"/>
                        <a:pt x="65" y="74"/>
                        <a:pt x="68" y="76"/>
                      </a:cubicBezTo>
                      <a:cubicBezTo>
                        <a:pt x="69" y="77"/>
                        <a:pt x="71" y="77"/>
                        <a:pt x="72" y="77"/>
                      </a:cubicBezTo>
                      <a:cubicBezTo>
                        <a:pt x="73" y="75"/>
                        <a:pt x="73" y="72"/>
                        <a:pt x="72" y="70"/>
                      </a:cubicBezTo>
                      <a:cubicBezTo>
                        <a:pt x="71" y="65"/>
                        <a:pt x="71" y="61"/>
                        <a:pt x="73" y="56"/>
                      </a:cubicBezTo>
                      <a:cubicBezTo>
                        <a:pt x="74" y="54"/>
                        <a:pt x="74" y="53"/>
                        <a:pt x="75" y="51"/>
                      </a:cubicBezTo>
                      <a:cubicBezTo>
                        <a:pt x="76" y="46"/>
                        <a:pt x="78" y="41"/>
                        <a:pt x="78" y="35"/>
                      </a:cubicBezTo>
                      <a:cubicBezTo>
                        <a:pt x="78" y="30"/>
                        <a:pt x="76" y="25"/>
                        <a:pt x="73" y="20"/>
                      </a:cubicBezTo>
                      <a:cubicBezTo>
                        <a:pt x="68" y="14"/>
                        <a:pt x="62" y="10"/>
                        <a:pt x="55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42" y="2"/>
                        <a:pt x="30" y="0"/>
                        <a:pt x="17" y="5"/>
                      </a:cubicBezTo>
                      <a:cubicBezTo>
                        <a:pt x="14" y="6"/>
                        <a:pt x="11" y="7"/>
                        <a:pt x="9" y="9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1" y="46"/>
                        <a:pt x="6" y="59"/>
                        <a:pt x="14" y="72"/>
                      </a:cubicBezTo>
                      <a:cubicBezTo>
                        <a:pt x="17" y="77"/>
                        <a:pt x="21" y="80"/>
                        <a:pt x="27" y="8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102" y="989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02" y="98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02" y="989"/>
                  <a:ext cx="53" cy="47"/>
                </a:xfrm>
                <a:custGeom>
                  <a:avLst/>
                  <a:gdLst>
                    <a:gd name="T0" fmla="*/ 26 w 70"/>
                    <a:gd name="T1" fmla="*/ 31 h 63"/>
                    <a:gd name="T2" fmla="*/ 68 w 70"/>
                    <a:gd name="T3" fmla="*/ 63 h 63"/>
                    <a:gd name="T4" fmla="*/ 67 w 70"/>
                    <a:gd name="T5" fmla="*/ 57 h 63"/>
                    <a:gd name="T6" fmla="*/ 59 w 70"/>
                    <a:gd name="T7" fmla="*/ 51 h 63"/>
                    <a:gd name="T8" fmla="*/ 51 w 70"/>
                    <a:gd name="T9" fmla="*/ 45 h 63"/>
                    <a:gd name="T10" fmla="*/ 29 w 70"/>
                    <a:gd name="T11" fmla="*/ 25 h 63"/>
                    <a:gd name="T12" fmla="*/ 7 w 70"/>
                    <a:gd name="T13" fmla="*/ 3 h 63"/>
                    <a:gd name="T14" fmla="*/ 0 w 70"/>
                    <a:gd name="T15" fmla="*/ 1 h 63"/>
                    <a:gd name="T16" fmla="*/ 5 w 70"/>
                    <a:gd name="T17" fmla="*/ 8 h 63"/>
                    <a:gd name="T18" fmla="*/ 26 w 70"/>
                    <a:gd name="T19" fmla="*/ 3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" h="63">
                      <a:moveTo>
                        <a:pt x="26" y="31"/>
                      </a:moveTo>
                      <a:cubicBezTo>
                        <a:pt x="38" y="44"/>
                        <a:pt x="52" y="55"/>
                        <a:pt x="68" y="63"/>
                      </a:cubicBezTo>
                      <a:cubicBezTo>
                        <a:pt x="70" y="60"/>
                        <a:pt x="70" y="59"/>
                        <a:pt x="67" y="57"/>
                      </a:cubicBezTo>
                      <a:cubicBezTo>
                        <a:pt x="65" y="55"/>
                        <a:pt x="62" y="53"/>
                        <a:pt x="59" y="51"/>
                      </a:cubicBezTo>
                      <a:cubicBezTo>
                        <a:pt x="57" y="49"/>
                        <a:pt x="54" y="47"/>
                        <a:pt x="51" y="45"/>
                      </a:cubicBezTo>
                      <a:cubicBezTo>
                        <a:pt x="43" y="39"/>
                        <a:pt x="36" y="33"/>
                        <a:pt x="29" y="25"/>
                      </a:cubicBezTo>
                      <a:cubicBezTo>
                        <a:pt x="22" y="17"/>
                        <a:pt x="15" y="10"/>
                        <a:pt x="7" y="3"/>
                      </a:cubicBezTo>
                      <a:cubicBezTo>
                        <a:pt x="5" y="1"/>
                        <a:pt x="3" y="0"/>
                        <a:pt x="0" y="1"/>
                      </a:cubicBezTo>
                      <a:cubicBezTo>
                        <a:pt x="1" y="4"/>
                        <a:pt x="3" y="6"/>
                        <a:pt x="5" y="8"/>
                      </a:cubicBezTo>
                      <a:cubicBezTo>
                        <a:pt x="12" y="16"/>
                        <a:pt x="19" y="23"/>
                        <a:pt x="26" y="31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55" y="938"/>
                  <a:ext cx="55" cy="56"/>
                </a:xfrm>
                <a:custGeom>
                  <a:avLst/>
                  <a:gdLst>
                    <a:gd name="T0" fmla="*/ 25 w 73"/>
                    <a:gd name="T1" fmla="*/ 49 h 75"/>
                    <a:gd name="T2" fmla="*/ 10 w 73"/>
                    <a:gd name="T3" fmla="*/ 30 h 75"/>
                    <a:gd name="T4" fmla="*/ 37 w 73"/>
                    <a:gd name="T5" fmla="*/ 39 h 75"/>
                    <a:gd name="T6" fmla="*/ 34 w 73"/>
                    <a:gd name="T7" fmla="*/ 29 h 75"/>
                    <a:gd name="T8" fmla="*/ 26 w 73"/>
                    <a:gd name="T9" fmla="*/ 18 h 75"/>
                    <a:gd name="T10" fmla="*/ 45 w 73"/>
                    <a:gd name="T11" fmla="*/ 30 h 75"/>
                    <a:gd name="T12" fmla="*/ 53 w 73"/>
                    <a:gd name="T13" fmla="*/ 32 h 75"/>
                    <a:gd name="T14" fmla="*/ 44 w 73"/>
                    <a:gd name="T15" fmla="*/ 15 h 75"/>
                    <a:gd name="T16" fmla="*/ 48 w 73"/>
                    <a:gd name="T17" fmla="*/ 15 h 75"/>
                    <a:gd name="T18" fmla="*/ 59 w 73"/>
                    <a:gd name="T19" fmla="*/ 23 h 75"/>
                    <a:gd name="T20" fmla="*/ 50 w 73"/>
                    <a:gd name="T21" fmla="*/ 7 h 75"/>
                    <a:gd name="T22" fmla="*/ 44 w 73"/>
                    <a:gd name="T23" fmla="*/ 1 h 75"/>
                    <a:gd name="T24" fmla="*/ 61 w 73"/>
                    <a:gd name="T25" fmla="*/ 13 h 75"/>
                    <a:gd name="T26" fmla="*/ 64 w 73"/>
                    <a:gd name="T27" fmla="*/ 20 h 75"/>
                    <a:gd name="T28" fmla="*/ 68 w 73"/>
                    <a:gd name="T29" fmla="*/ 27 h 75"/>
                    <a:gd name="T30" fmla="*/ 64 w 73"/>
                    <a:gd name="T31" fmla="*/ 46 h 75"/>
                    <a:gd name="T32" fmla="*/ 62 w 73"/>
                    <a:gd name="T33" fmla="*/ 55 h 75"/>
                    <a:gd name="T34" fmla="*/ 63 w 73"/>
                    <a:gd name="T35" fmla="*/ 64 h 75"/>
                    <a:gd name="T36" fmla="*/ 60 w 73"/>
                    <a:gd name="T37" fmla="*/ 70 h 75"/>
                    <a:gd name="T38" fmla="*/ 41 w 73"/>
                    <a:gd name="T39" fmla="*/ 72 h 75"/>
                    <a:gd name="T40" fmla="*/ 28 w 73"/>
                    <a:gd name="T41" fmla="*/ 74 h 75"/>
                    <a:gd name="T42" fmla="*/ 8 w 73"/>
                    <a:gd name="T43" fmla="*/ 60 h 75"/>
                    <a:gd name="T44" fmla="*/ 13 w 73"/>
                    <a:gd name="T45" fmla="*/ 62 h 75"/>
                    <a:gd name="T46" fmla="*/ 8 w 73"/>
                    <a:gd name="T47" fmla="*/ 55 h 75"/>
                    <a:gd name="T48" fmla="*/ 13 w 73"/>
                    <a:gd name="T49" fmla="*/ 54 h 75"/>
                    <a:gd name="T50" fmla="*/ 22 w 73"/>
                    <a:gd name="T51" fmla="*/ 56 h 75"/>
                    <a:gd name="T52" fmla="*/ 10 w 73"/>
                    <a:gd name="T53" fmla="*/ 44 h 75"/>
                    <a:gd name="T54" fmla="*/ 13 w 73"/>
                    <a:gd name="T55" fmla="*/ 44 h 75"/>
                    <a:gd name="T56" fmla="*/ 17 w 73"/>
                    <a:gd name="T57" fmla="*/ 46 h 75"/>
                    <a:gd name="T58" fmla="*/ 22 w 73"/>
                    <a:gd name="T59" fmla="*/ 61 h 75"/>
                    <a:gd name="T60" fmla="*/ 20 w 73"/>
                    <a:gd name="T61" fmla="*/ 63 h 75"/>
                    <a:gd name="T62" fmla="*/ 30 w 73"/>
                    <a:gd name="T63" fmla="*/ 21 h 75"/>
                    <a:gd name="T64" fmla="*/ 45 w 73"/>
                    <a:gd name="T65" fmla="*/ 35 h 75"/>
                    <a:gd name="T66" fmla="*/ 15 w 73"/>
                    <a:gd name="T67" fmla="*/ 37 h 75"/>
                    <a:gd name="T68" fmla="*/ 24 w 73"/>
                    <a:gd name="T69" fmla="*/ 54 h 75"/>
                    <a:gd name="T70" fmla="*/ 24 w 73"/>
                    <a:gd name="T71" fmla="*/ 54 h 75"/>
                    <a:gd name="T72" fmla="*/ 58 w 73"/>
                    <a:gd name="T73" fmla="*/ 32 h 75"/>
                    <a:gd name="T74" fmla="*/ 37 w 73"/>
                    <a:gd name="T75" fmla="*/ 45 h 75"/>
                    <a:gd name="T76" fmla="*/ 32 w 73"/>
                    <a:gd name="T77" fmla="*/ 48 h 75"/>
                    <a:gd name="T78" fmla="*/ 51 w 73"/>
                    <a:gd name="T79" fmla="*/ 20 h 75"/>
                    <a:gd name="T80" fmla="*/ 29 w 73"/>
                    <a:gd name="T81" fmla="*/ 69 h 75"/>
                    <a:gd name="T82" fmla="*/ 19 w 73"/>
                    <a:gd name="T83" fmla="*/ 65 h 75"/>
                    <a:gd name="T84" fmla="*/ 29 w 73"/>
                    <a:gd name="T85" fmla="*/ 61 h 75"/>
                    <a:gd name="T86" fmla="*/ 54 w 73"/>
                    <a:gd name="T87" fmla="*/ 41 h 75"/>
                    <a:gd name="T88" fmla="*/ 65 w 73"/>
                    <a:gd name="T89" fmla="*/ 36 h 75"/>
                    <a:gd name="T90" fmla="*/ 65 w 73"/>
                    <a:gd name="T91" fmla="*/ 36 h 75"/>
                    <a:gd name="T92" fmla="*/ 60 w 73"/>
                    <a:gd name="T93" fmla="*/ 19 h 75"/>
                    <a:gd name="T94" fmla="*/ 58 w 73"/>
                    <a:gd name="T95" fmla="*/ 35 h 75"/>
                    <a:gd name="T96" fmla="*/ 46 w 73"/>
                    <a:gd name="T97" fmla="*/ 44 h 75"/>
                    <a:gd name="T98" fmla="*/ 50 w 73"/>
                    <a:gd name="T99" fmla="*/ 62 h 75"/>
                    <a:gd name="T100" fmla="*/ 50 w 73"/>
                    <a:gd name="T101" fmla="*/ 62 h 75"/>
                    <a:gd name="T102" fmla="*/ 41 w 73"/>
                    <a:gd name="T103" fmla="*/ 38 h 75"/>
                    <a:gd name="T104" fmla="*/ 64 w 73"/>
                    <a:gd name="T105" fmla="*/ 39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" h="75">
                      <a:moveTo>
                        <a:pt x="17" y="46"/>
                      </a:moveTo>
                      <a:cubicBezTo>
                        <a:pt x="20" y="49"/>
                        <a:pt x="23" y="52"/>
                        <a:pt x="28" y="52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3" y="47"/>
                        <a:pt x="21" y="46"/>
                        <a:pt x="19" y="44"/>
                      </a:cubicBezTo>
                      <a:cubicBezTo>
                        <a:pt x="17" y="43"/>
                        <a:pt x="16" y="41"/>
                        <a:pt x="15" y="39"/>
                      </a:cubicBezTo>
                      <a:cubicBezTo>
                        <a:pt x="13" y="36"/>
                        <a:pt x="11" y="33"/>
                        <a:pt x="10" y="30"/>
                      </a:cubicBezTo>
                      <a:cubicBezTo>
                        <a:pt x="14" y="34"/>
                        <a:pt x="18" y="39"/>
                        <a:pt x="24" y="41"/>
                      </a:cubicBezTo>
                      <a:cubicBezTo>
                        <a:pt x="24" y="35"/>
                        <a:pt x="19" y="30"/>
                        <a:pt x="17" y="25"/>
                      </a:cubicBezTo>
                      <a:cubicBezTo>
                        <a:pt x="22" y="31"/>
                        <a:pt x="28" y="36"/>
                        <a:pt x="37" y="39"/>
                      </a:cubicBezTo>
                      <a:cubicBezTo>
                        <a:pt x="33" y="32"/>
                        <a:pt x="27" y="29"/>
                        <a:pt x="22" y="26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6" y="26"/>
                        <a:pt x="30" y="27"/>
                        <a:pt x="34" y="29"/>
                      </a:cubicBezTo>
                      <a:cubicBezTo>
                        <a:pt x="33" y="25"/>
                        <a:pt x="26" y="19"/>
                        <a:pt x="21" y="17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3" y="17"/>
                        <a:pt x="24" y="18"/>
                        <a:pt x="26" y="18"/>
                      </a:cubicBezTo>
                      <a:cubicBezTo>
                        <a:pt x="27" y="19"/>
                        <a:pt x="28" y="19"/>
                        <a:pt x="29" y="19"/>
                      </a:cubicBezTo>
                      <a:cubicBezTo>
                        <a:pt x="33" y="19"/>
                        <a:pt x="35" y="22"/>
                        <a:pt x="37" y="23"/>
                      </a:cubicBezTo>
                      <a:cubicBezTo>
                        <a:pt x="40" y="25"/>
                        <a:pt x="42" y="28"/>
                        <a:pt x="45" y="30"/>
                      </a:cubicBezTo>
                      <a:cubicBezTo>
                        <a:pt x="46" y="31"/>
                        <a:pt x="48" y="32"/>
                        <a:pt x="50" y="32"/>
                      </a:cubicBezTo>
                      <a:cubicBezTo>
                        <a:pt x="47" y="27"/>
                        <a:pt x="42" y="24"/>
                        <a:pt x="37" y="21"/>
                      </a:cubicBezTo>
                      <a:cubicBezTo>
                        <a:pt x="44" y="22"/>
                        <a:pt x="48" y="27"/>
                        <a:pt x="53" y="32"/>
                      </a:cubicBezTo>
                      <a:cubicBezTo>
                        <a:pt x="54" y="29"/>
                        <a:pt x="50" y="22"/>
                        <a:pt x="46" y="20"/>
                      </a:cubicBezTo>
                      <a:cubicBezTo>
                        <a:pt x="43" y="17"/>
                        <a:pt x="39" y="14"/>
                        <a:pt x="35" y="11"/>
                      </a:cubicBezTo>
                      <a:cubicBezTo>
                        <a:pt x="38" y="13"/>
                        <a:pt x="41" y="14"/>
                        <a:pt x="44" y="15"/>
                      </a:cubicBezTo>
                      <a:cubicBezTo>
                        <a:pt x="44" y="13"/>
                        <a:pt x="37" y="7"/>
                        <a:pt x="32" y="5"/>
                      </a:cubicBezTo>
                      <a:cubicBezTo>
                        <a:pt x="36" y="4"/>
                        <a:pt x="38" y="7"/>
                        <a:pt x="40" y="9"/>
                      </a:cubicBezTo>
                      <a:cubicBezTo>
                        <a:pt x="43" y="10"/>
                        <a:pt x="45" y="13"/>
                        <a:pt x="48" y="15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0" y="17"/>
                        <a:pt x="52" y="18"/>
                        <a:pt x="54" y="19"/>
                      </a:cubicBezTo>
                      <a:cubicBezTo>
                        <a:pt x="55" y="20"/>
                        <a:pt x="57" y="21"/>
                        <a:pt x="59" y="23"/>
                      </a:cubicBezTo>
                      <a:cubicBezTo>
                        <a:pt x="57" y="16"/>
                        <a:pt x="53" y="11"/>
                        <a:pt x="46" y="8"/>
                      </a:cubicBezTo>
                      <a:cubicBezTo>
                        <a:pt x="48" y="8"/>
                        <a:pt x="49" y="8"/>
                        <a:pt x="49" y="8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6" y="5"/>
                        <a:pt x="43" y="2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0"/>
                        <a:pt x="43" y="0"/>
                        <a:pt x="44" y="1"/>
                      </a:cubicBezTo>
                      <a:cubicBezTo>
                        <a:pt x="46" y="3"/>
                        <a:pt x="49" y="3"/>
                        <a:pt x="51" y="4"/>
                      </a:cubicBezTo>
                      <a:cubicBezTo>
                        <a:pt x="53" y="6"/>
                        <a:pt x="55" y="7"/>
                        <a:pt x="57" y="10"/>
                      </a:cubicBezTo>
                      <a:cubicBezTo>
                        <a:pt x="58" y="11"/>
                        <a:pt x="60" y="12"/>
                        <a:pt x="61" y="13"/>
                      </a:cubicBezTo>
                      <a:cubicBezTo>
                        <a:pt x="64" y="16"/>
                        <a:pt x="65" y="19"/>
                        <a:pt x="69" y="21"/>
                      </a:cubicBezTo>
                      <a:cubicBezTo>
                        <a:pt x="70" y="22"/>
                        <a:pt x="73" y="27"/>
                        <a:pt x="72" y="29"/>
                      </a:cubicBezTo>
                      <a:cubicBezTo>
                        <a:pt x="69" y="26"/>
                        <a:pt x="67" y="22"/>
                        <a:pt x="64" y="20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65" y="22"/>
                        <a:pt x="66" y="24"/>
                        <a:pt x="67" y="25"/>
                      </a:cubicBezTo>
                      <a:cubicBezTo>
                        <a:pt x="67" y="26"/>
                        <a:pt x="68" y="26"/>
                        <a:pt x="68" y="27"/>
                      </a:cubicBezTo>
                      <a:cubicBezTo>
                        <a:pt x="70" y="31"/>
                        <a:pt x="72" y="35"/>
                        <a:pt x="69" y="40"/>
                      </a:cubicBezTo>
                      <a:cubicBezTo>
                        <a:pt x="69" y="41"/>
                        <a:pt x="69" y="42"/>
                        <a:pt x="69" y="42"/>
                      </a:cubicBezTo>
                      <a:cubicBezTo>
                        <a:pt x="68" y="45"/>
                        <a:pt x="68" y="47"/>
                        <a:pt x="64" y="46"/>
                      </a:cubicBezTo>
                      <a:cubicBezTo>
                        <a:pt x="65" y="49"/>
                        <a:pt x="69" y="52"/>
                        <a:pt x="66" y="55"/>
                      </a:cubicBezTo>
                      <a:cubicBezTo>
                        <a:pt x="65" y="55"/>
                        <a:pt x="64" y="55"/>
                        <a:pt x="63" y="55"/>
                      </a:cubicBezTo>
                      <a:cubicBezTo>
                        <a:pt x="62" y="55"/>
                        <a:pt x="62" y="55"/>
                        <a:pt x="62" y="55"/>
                      </a:cubicBezTo>
                      <a:cubicBezTo>
                        <a:pt x="65" y="57"/>
                        <a:pt x="67" y="59"/>
                        <a:pt x="66" y="62"/>
                      </a:cubicBezTo>
                      <a:cubicBezTo>
                        <a:pt x="65" y="62"/>
                        <a:pt x="64" y="62"/>
                        <a:pt x="62" y="62"/>
                      </a:cubicBezTo>
                      <a:cubicBezTo>
                        <a:pt x="62" y="63"/>
                        <a:pt x="62" y="64"/>
                        <a:pt x="63" y="64"/>
                      </a:cubicBezTo>
                      <a:cubicBezTo>
                        <a:pt x="64" y="65"/>
                        <a:pt x="66" y="66"/>
                        <a:pt x="67" y="67"/>
                      </a:cubicBezTo>
                      <a:cubicBezTo>
                        <a:pt x="67" y="68"/>
                        <a:pt x="68" y="70"/>
                        <a:pt x="68" y="71"/>
                      </a:cubicBezTo>
                      <a:cubicBezTo>
                        <a:pt x="65" y="71"/>
                        <a:pt x="62" y="72"/>
                        <a:pt x="60" y="70"/>
                      </a:cubicBezTo>
                      <a:cubicBezTo>
                        <a:pt x="59" y="69"/>
                        <a:pt x="57" y="69"/>
                        <a:pt x="55" y="69"/>
                      </a:cubicBezTo>
                      <a:cubicBezTo>
                        <a:pt x="53" y="69"/>
                        <a:pt x="51" y="68"/>
                        <a:pt x="49" y="69"/>
                      </a:cubicBezTo>
                      <a:cubicBezTo>
                        <a:pt x="46" y="69"/>
                        <a:pt x="44" y="71"/>
                        <a:pt x="41" y="72"/>
                      </a:cubicBezTo>
                      <a:cubicBezTo>
                        <a:pt x="41" y="72"/>
                        <a:pt x="40" y="73"/>
                        <a:pt x="40" y="73"/>
                      </a:cubicBezTo>
                      <a:cubicBezTo>
                        <a:pt x="36" y="73"/>
                        <a:pt x="33" y="75"/>
                        <a:pt x="29" y="74"/>
                      </a:cubicBezTo>
                      <a:cubicBezTo>
                        <a:pt x="28" y="74"/>
                        <a:pt x="28" y="74"/>
                        <a:pt x="28" y="74"/>
                      </a:cubicBezTo>
                      <a:cubicBezTo>
                        <a:pt x="22" y="74"/>
                        <a:pt x="20" y="73"/>
                        <a:pt x="17" y="70"/>
                      </a:cubicBezTo>
                      <a:cubicBezTo>
                        <a:pt x="16" y="69"/>
                        <a:pt x="14" y="68"/>
                        <a:pt x="13" y="67"/>
                      </a:cubicBezTo>
                      <a:cubicBezTo>
                        <a:pt x="11" y="65"/>
                        <a:pt x="10" y="61"/>
                        <a:pt x="8" y="60"/>
                      </a:cubicBezTo>
                      <a:cubicBezTo>
                        <a:pt x="6" y="59"/>
                        <a:pt x="5" y="58"/>
                        <a:pt x="4" y="57"/>
                      </a:cubicBezTo>
                      <a:cubicBezTo>
                        <a:pt x="5" y="56"/>
                        <a:pt x="5" y="56"/>
                        <a:pt x="5" y="56"/>
                      </a:cubicBezTo>
                      <a:cubicBezTo>
                        <a:pt x="8" y="58"/>
                        <a:pt x="11" y="60"/>
                        <a:pt x="13" y="62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3" y="61"/>
                        <a:pt x="13" y="60"/>
                        <a:pt x="12" y="59"/>
                      </a:cubicBezTo>
                      <a:cubicBezTo>
                        <a:pt x="11" y="58"/>
                        <a:pt x="10" y="56"/>
                        <a:pt x="8" y="55"/>
                      </a:cubicBezTo>
                      <a:cubicBezTo>
                        <a:pt x="7" y="53"/>
                        <a:pt x="5" y="51"/>
                        <a:pt x="3" y="49"/>
                      </a:cubicBezTo>
                      <a:cubicBezTo>
                        <a:pt x="2" y="47"/>
                        <a:pt x="1" y="46"/>
                        <a:pt x="0" y="44"/>
                      </a:cubicBezTo>
                      <a:cubicBezTo>
                        <a:pt x="4" y="48"/>
                        <a:pt x="9" y="51"/>
                        <a:pt x="13" y="54"/>
                      </a:cubicBezTo>
                      <a:cubicBezTo>
                        <a:pt x="14" y="53"/>
                        <a:pt x="14" y="53"/>
                        <a:pt x="14" y="53"/>
                      </a:cubicBezTo>
                      <a:cubicBezTo>
                        <a:pt x="10" y="51"/>
                        <a:pt x="7" y="48"/>
                        <a:pt x="6" y="43"/>
                      </a:cubicBezTo>
                      <a:cubicBezTo>
                        <a:pt x="10" y="49"/>
                        <a:pt x="16" y="53"/>
                        <a:pt x="22" y="56"/>
                      </a:cubicBezTo>
                      <a:cubicBezTo>
                        <a:pt x="21" y="54"/>
                        <a:pt x="20" y="53"/>
                        <a:pt x="16" y="51"/>
                      </a:cubicBezTo>
                      <a:cubicBezTo>
                        <a:pt x="13" y="50"/>
                        <a:pt x="11" y="47"/>
                        <a:pt x="9" y="44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1" y="45"/>
                        <a:pt x="13" y="47"/>
                        <a:pt x="14" y="48"/>
                      </a:cubicBezTo>
                      <a:cubicBezTo>
                        <a:pt x="15" y="48"/>
                        <a:pt x="15" y="48"/>
                        <a:pt x="15" y="48"/>
                      </a:cubicBezTo>
                      <a:cubicBezTo>
                        <a:pt x="14" y="47"/>
                        <a:pt x="14" y="45"/>
                        <a:pt x="13" y="44"/>
                      </a:cubicBezTo>
                      <a:cubicBezTo>
                        <a:pt x="15" y="46"/>
                        <a:pt x="17" y="48"/>
                        <a:pt x="19" y="50"/>
                      </a:cubicBezTo>
                      <a:cubicBezTo>
                        <a:pt x="19" y="50"/>
                        <a:pt x="19" y="50"/>
                        <a:pt x="19" y="50"/>
                      </a:cubicBezTo>
                      <a:cubicBezTo>
                        <a:pt x="19" y="49"/>
                        <a:pt x="18" y="47"/>
                        <a:pt x="17" y="46"/>
                      </a:cubicBezTo>
                      <a:moveTo>
                        <a:pt x="32" y="68"/>
                      </a:moveTo>
                      <a:cubicBezTo>
                        <a:pt x="32" y="67"/>
                        <a:pt x="32" y="67"/>
                        <a:pt x="32" y="67"/>
                      </a:cubicBezTo>
                      <a:cubicBezTo>
                        <a:pt x="29" y="64"/>
                        <a:pt x="26" y="62"/>
                        <a:pt x="22" y="61"/>
                      </a:cubicBezTo>
                      <a:cubicBezTo>
                        <a:pt x="18" y="60"/>
                        <a:pt x="14" y="59"/>
                        <a:pt x="12" y="55"/>
                      </a:cubicBezTo>
                      <a:cubicBezTo>
                        <a:pt x="11" y="54"/>
                        <a:pt x="10" y="54"/>
                        <a:pt x="10" y="54"/>
                      </a:cubicBezTo>
                      <a:cubicBezTo>
                        <a:pt x="12" y="58"/>
                        <a:pt x="16" y="61"/>
                        <a:pt x="20" y="63"/>
                      </a:cubicBezTo>
                      <a:cubicBezTo>
                        <a:pt x="24" y="65"/>
                        <a:pt x="28" y="66"/>
                        <a:pt x="32" y="68"/>
                      </a:cubicBezTo>
                      <a:moveTo>
                        <a:pt x="30" y="20"/>
                      </a:move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5" y="25"/>
                        <a:pt x="37" y="29"/>
                        <a:pt x="41" y="33"/>
                      </a:cubicBezTo>
                      <a:cubicBezTo>
                        <a:pt x="42" y="34"/>
                        <a:pt x="44" y="35"/>
                        <a:pt x="45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42" y="28"/>
                        <a:pt x="37" y="24"/>
                        <a:pt x="30" y="20"/>
                      </a:cubicBezTo>
                      <a:moveTo>
                        <a:pt x="15" y="37"/>
                      </a:moveTo>
                      <a:cubicBezTo>
                        <a:pt x="18" y="43"/>
                        <a:pt x="24" y="46"/>
                        <a:pt x="30" y="49"/>
                      </a:cubicBezTo>
                      <a:cubicBezTo>
                        <a:pt x="26" y="43"/>
                        <a:pt x="19" y="42"/>
                        <a:pt x="15" y="37"/>
                      </a:cubicBezTo>
                      <a:moveTo>
                        <a:pt x="24" y="54"/>
                      </a:moveTo>
                      <a:cubicBezTo>
                        <a:pt x="28" y="58"/>
                        <a:pt x="34" y="59"/>
                        <a:pt x="39" y="60"/>
                      </a:cubicBezTo>
                      <a:cubicBezTo>
                        <a:pt x="39" y="59"/>
                        <a:pt x="38" y="58"/>
                        <a:pt x="37" y="57"/>
                      </a:cubicBezTo>
                      <a:cubicBezTo>
                        <a:pt x="33" y="56"/>
                        <a:pt x="28" y="55"/>
                        <a:pt x="24" y="54"/>
                      </a:cubicBezTo>
                      <a:moveTo>
                        <a:pt x="58" y="32"/>
                      </a:moveTo>
                      <a:cubicBezTo>
                        <a:pt x="60" y="27"/>
                        <a:pt x="57" y="23"/>
                        <a:pt x="51" y="22"/>
                      </a:cubicBezTo>
                      <a:cubicBezTo>
                        <a:pt x="54" y="26"/>
                        <a:pt x="55" y="29"/>
                        <a:pt x="58" y="32"/>
                      </a:cubicBezTo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8" y="43"/>
                        <a:pt x="32" y="45"/>
                        <a:pt x="37" y="45"/>
                      </a:cubicBezTo>
                      <a:cubicBezTo>
                        <a:pt x="33" y="43"/>
                        <a:pt x="29" y="40"/>
                        <a:pt x="25" y="38"/>
                      </a:cubicBezTo>
                      <a:moveTo>
                        <a:pt x="42" y="53"/>
                      </a:moveTo>
                      <a:cubicBezTo>
                        <a:pt x="41" y="50"/>
                        <a:pt x="36" y="47"/>
                        <a:pt x="32" y="48"/>
                      </a:cubicBezTo>
                      <a:cubicBezTo>
                        <a:pt x="35" y="50"/>
                        <a:pt x="38" y="53"/>
                        <a:pt x="42" y="53"/>
                      </a:cubicBezTo>
                      <a:moveTo>
                        <a:pt x="47" y="15"/>
                      </a:moveTo>
                      <a:cubicBezTo>
                        <a:pt x="49" y="17"/>
                        <a:pt x="50" y="19"/>
                        <a:pt x="51" y="20"/>
                      </a:cubicBezTo>
                      <a:cubicBezTo>
                        <a:pt x="53" y="22"/>
                        <a:pt x="55" y="22"/>
                        <a:pt x="57" y="23"/>
                      </a:cubicBezTo>
                      <a:cubicBezTo>
                        <a:pt x="55" y="19"/>
                        <a:pt x="51" y="17"/>
                        <a:pt x="47" y="15"/>
                      </a:cubicBezTo>
                      <a:moveTo>
                        <a:pt x="29" y="69"/>
                      </a:move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26" y="67"/>
                        <a:pt x="23" y="65"/>
                        <a:pt x="20" y="64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21" y="66"/>
                        <a:pt x="25" y="69"/>
                        <a:pt x="29" y="69"/>
                      </a:cubicBezTo>
                      <a:moveTo>
                        <a:pt x="38" y="64"/>
                      </a:moveTo>
                      <a:cubicBezTo>
                        <a:pt x="35" y="62"/>
                        <a:pt x="32" y="61"/>
                        <a:pt x="29" y="61"/>
                      </a:cubicBezTo>
                      <a:cubicBezTo>
                        <a:pt x="32" y="63"/>
                        <a:pt x="34" y="65"/>
                        <a:pt x="38" y="64"/>
                      </a:cubicBezTo>
                      <a:moveTo>
                        <a:pt x="50" y="38"/>
                      </a:moveTo>
                      <a:cubicBezTo>
                        <a:pt x="51" y="40"/>
                        <a:pt x="52" y="41"/>
                        <a:pt x="54" y="41"/>
                      </a:cubicBezTo>
                      <a:cubicBezTo>
                        <a:pt x="54" y="41"/>
                        <a:pt x="55" y="40"/>
                        <a:pt x="54" y="39"/>
                      </a:cubicBezTo>
                      <a:cubicBezTo>
                        <a:pt x="54" y="37"/>
                        <a:pt x="52" y="38"/>
                        <a:pt x="50" y="38"/>
                      </a:cubicBezTo>
                      <a:moveTo>
                        <a:pt x="65" y="36"/>
                      </a:moveTo>
                      <a:cubicBezTo>
                        <a:pt x="64" y="34"/>
                        <a:pt x="63" y="32"/>
                        <a:pt x="62" y="30"/>
                      </a:cubicBezTo>
                      <a:cubicBezTo>
                        <a:pt x="61" y="30"/>
                        <a:pt x="61" y="30"/>
                        <a:pt x="61" y="30"/>
                      </a:cubicBezTo>
                      <a:cubicBezTo>
                        <a:pt x="63" y="32"/>
                        <a:pt x="61" y="36"/>
                        <a:pt x="65" y="36"/>
                      </a:cubicBezTo>
                      <a:moveTo>
                        <a:pt x="63" y="27"/>
                      </a:moveTo>
                      <a:cubicBezTo>
                        <a:pt x="63" y="27"/>
                        <a:pt x="64" y="27"/>
                        <a:pt x="64" y="27"/>
                      </a:cubicBezTo>
                      <a:cubicBezTo>
                        <a:pt x="63" y="24"/>
                        <a:pt x="62" y="22"/>
                        <a:pt x="60" y="19"/>
                      </a:cubicBezTo>
                      <a:cubicBezTo>
                        <a:pt x="59" y="20"/>
                        <a:pt x="59" y="20"/>
                        <a:pt x="59" y="20"/>
                      </a:cubicBezTo>
                      <a:cubicBezTo>
                        <a:pt x="61" y="22"/>
                        <a:pt x="62" y="25"/>
                        <a:pt x="63" y="27"/>
                      </a:cubicBezTo>
                      <a:moveTo>
                        <a:pt x="58" y="35"/>
                      </a:moveTo>
                      <a:cubicBezTo>
                        <a:pt x="57" y="38"/>
                        <a:pt x="58" y="39"/>
                        <a:pt x="60" y="39"/>
                      </a:cubicBezTo>
                      <a:cubicBezTo>
                        <a:pt x="60" y="35"/>
                        <a:pt x="60" y="35"/>
                        <a:pt x="58" y="35"/>
                      </a:cubicBezTo>
                      <a:moveTo>
                        <a:pt x="46" y="44"/>
                      </a:moveTo>
                      <a:cubicBezTo>
                        <a:pt x="45" y="47"/>
                        <a:pt x="46" y="48"/>
                        <a:pt x="49" y="47"/>
                      </a:cubicBezTo>
                      <a:cubicBezTo>
                        <a:pt x="48" y="46"/>
                        <a:pt x="47" y="45"/>
                        <a:pt x="46" y="44"/>
                      </a:cubicBezTo>
                      <a:moveTo>
                        <a:pt x="50" y="62"/>
                      </a:moveTo>
                      <a:cubicBezTo>
                        <a:pt x="50" y="59"/>
                        <a:pt x="49" y="59"/>
                        <a:pt x="47" y="59"/>
                      </a:cubicBezTo>
                      <a:cubicBezTo>
                        <a:pt x="47" y="60"/>
                        <a:pt x="47" y="60"/>
                        <a:pt x="47" y="60"/>
                      </a:cubicBezTo>
                      <a:cubicBezTo>
                        <a:pt x="48" y="60"/>
                        <a:pt x="49" y="61"/>
                        <a:pt x="50" y="62"/>
                      </a:cubicBezTo>
                      <a:moveTo>
                        <a:pt x="37" y="35"/>
                      </a:moveTo>
                      <a:cubicBezTo>
                        <a:pt x="38" y="36"/>
                        <a:pt x="39" y="38"/>
                        <a:pt x="40" y="39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0" y="36"/>
                        <a:pt x="39" y="35"/>
                        <a:pt x="37" y="35"/>
                      </a:cubicBezTo>
                      <a:moveTo>
                        <a:pt x="64" y="40"/>
                      </a:moveTo>
                      <a:cubicBezTo>
                        <a:pt x="64" y="39"/>
                        <a:pt x="64" y="39"/>
                        <a:pt x="64" y="39"/>
                      </a:cubicBezTo>
                      <a:cubicBezTo>
                        <a:pt x="64" y="38"/>
                        <a:pt x="63" y="38"/>
                        <a:pt x="62" y="37"/>
                      </a:cubicBezTo>
                      <a:cubicBezTo>
                        <a:pt x="61" y="40"/>
                        <a:pt x="62" y="40"/>
                        <a:pt x="64" y="4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59" y="936"/>
                  <a:ext cx="20" cy="17"/>
                </a:xfrm>
                <a:custGeom>
                  <a:avLst/>
                  <a:gdLst>
                    <a:gd name="T0" fmla="*/ 1 w 27"/>
                    <a:gd name="T1" fmla="*/ 12 h 22"/>
                    <a:gd name="T2" fmla="*/ 1 w 27"/>
                    <a:gd name="T3" fmla="*/ 10 h 22"/>
                    <a:gd name="T4" fmla="*/ 4 w 27"/>
                    <a:gd name="T5" fmla="*/ 7 h 22"/>
                    <a:gd name="T6" fmla="*/ 3 w 27"/>
                    <a:gd name="T7" fmla="*/ 5 h 22"/>
                    <a:gd name="T8" fmla="*/ 9 w 27"/>
                    <a:gd name="T9" fmla="*/ 3 h 22"/>
                    <a:gd name="T10" fmla="*/ 8 w 27"/>
                    <a:gd name="T11" fmla="*/ 2 h 22"/>
                    <a:gd name="T12" fmla="*/ 14 w 27"/>
                    <a:gd name="T13" fmla="*/ 2 h 22"/>
                    <a:gd name="T14" fmla="*/ 21 w 27"/>
                    <a:gd name="T15" fmla="*/ 2 h 22"/>
                    <a:gd name="T16" fmla="*/ 26 w 27"/>
                    <a:gd name="T17" fmla="*/ 9 h 22"/>
                    <a:gd name="T18" fmla="*/ 25 w 27"/>
                    <a:gd name="T19" fmla="*/ 13 h 22"/>
                    <a:gd name="T20" fmla="*/ 24 w 27"/>
                    <a:gd name="T21" fmla="*/ 12 h 22"/>
                    <a:gd name="T22" fmla="*/ 24 w 27"/>
                    <a:gd name="T23" fmla="*/ 14 h 22"/>
                    <a:gd name="T24" fmla="*/ 21 w 27"/>
                    <a:gd name="T25" fmla="*/ 16 h 22"/>
                    <a:gd name="T26" fmla="*/ 19 w 27"/>
                    <a:gd name="T27" fmla="*/ 18 h 22"/>
                    <a:gd name="T28" fmla="*/ 18 w 27"/>
                    <a:gd name="T29" fmla="*/ 19 h 22"/>
                    <a:gd name="T30" fmla="*/ 17 w 27"/>
                    <a:gd name="T31" fmla="*/ 20 h 22"/>
                    <a:gd name="T32" fmla="*/ 9 w 27"/>
                    <a:gd name="T33" fmla="*/ 22 h 22"/>
                    <a:gd name="T34" fmla="*/ 8 w 27"/>
                    <a:gd name="T35" fmla="*/ 21 h 22"/>
                    <a:gd name="T36" fmla="*/ 7 w 27"/>
                    <a:gd name="T37" fmla="*/ 20 h 22"/>
                    <a:gd name="T38" fmla="*/ 4 w 27"/>
                    <a:gd name="T39" fmla="*/ 20 h 22"/>
                    <a:gd name="T40" fmla="*/ 5 w 27"/>
                    <a:gd name="T41" fmla="*/ 19 h 22"/>
                    <a:gd name="T42" fmla="*/ 0 w 27"/>
                    <a:gd name="T43" fmla="*/ 15 h 22"/>
                    <a:gd name="T44" fmla="*/ 1 w 27"/>
                    <a:gd name="T45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" h="22">
                      <a:moveTo>
                        <a:pt x="1" y="12"/>
                      </a:moveTo>
                      <a:cubicBezTo>
                        <a:pt x="2" y="10"/>
                        <a:pt x="0" y="11"/>
                        <a:pt x="1" y="10"/>
                      </a:cubicBezTo>
                      <a:cubicBezTo>
                        <a:pt x="0" y="9"/>
                        <a:pt x="3" y="9"/>
                        <a:pt x="4" y="7"/>
                      </a:cubicBezTo>
                      <a:cubicBezTo>
                        <a:pt x="3" y="7"/>
                        <a:pt x="2" y="5"/>
                        <a:pt x="3" y="5"/>
                      </a:cubicBezTo>
                      <a:cubicBezTo>
                        <a:pt x="6" y="5"/>
                        <a:pt x="7" y="3"/>
                        <a:pt x="9" y="3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10" y="1"/>
                        <a:pt x="12" y="2"/>
                        <a:pt x="14" y="2"/>
                      </a:cubicBezTo>
                      <a:cubicBezTo>
                        <a:pt x="13" y="0"/>
                        <a:pt x="20" y="2"/>
                        <a:pt x="21" y="2"/>
                      </a:cubicBezTo>
                      <a:cubicBezTo>
                        <a:pt x="23" y="3"/>
                        <a:pt x="26" y="6"/>
                        <a:pt x="26" y="9"/>
                      </a:cubicBezTo>
                      <a:cubicBezTo>
                        <a:pt x="27" y="11"/>
                        <a:pt x="25" y="11"/>
                        <a:pt x="25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3" y="14"/>
                        <a:pt x="24" y="14"/>
                      </a:cubicBezTo>
                      <a:cubicBezTo>
                        <a:pt x="23" y="15"/>
                        <a:pt x="22" y="15"/>
                        <a:pt x="21" y="16"/>
                      </a:cubicBezTo>
                      <a:cubicBezTo>
                        <a:pt x="21" y="18"/>
                        <a:pt x="20" y="19"/>
                        <a:pt x="19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7" y="19"/>
                        <a:pt x="17" y="20"/>
                      </a:cubicBezTo>
                      <a:cubicBezTo>
                        <a:pt x="14" y="21"/>
                        <a:pt x="9" y="22"/>
                        <a:pt x="9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7" y="20"/>
                      </a:cubicBezTo>
                      <a:cubicBezTo>
                        <a:pt x="6" y="19"/>
                        <a:pt x="5" y="20"/>
                        <a:pt x="4" y="20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4" y="18"/>
                        <a:pt x="2" y="16"/>
                        <a:pt x="0" y="15"/>
                      </a:cubicBezTo>
                      <a:cubicBezTo>
                        <a:pt x="0" y="15"/>
                        <a:pt x="0" y="14"/>
                        <a:pt x="1" y="1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15" y="1006"/>
                  <a:ext cx="196" cy="67"/>
                </a:xfrm>
                <a:custGeom>
                  <a:avLst/>
                  <a:gdLst>
                    <a:gd name="T0" fmla="*/ 230 w 260"/>
                    <a:gd name="T1" fmla="*/ 52 h 89"/>
                    <a:gd name="T2" fmla="*/ 208 w 260"/>
                    <a:gd name="T3" fmla="*/ 45 h 89"/>
                    <a:gd name="T4" fmla="*/ 183 w 260"/>
                    <a:gd name="T5" fmla="*/ 28 h 89"/>
                    <a:gd name="T6" fmla="*/ 169 w 260"/>
                    <a:gd name="T7" fmla="*/ 20 h 89"/>
                    <a:gd name="T8" fmla="*/ 150 w 260"/>
                    <a:gd name="T9" fmla="*/ 12 h 89"/>
                    <a:gd name="T10" fmla="*/ 113 w 260"/>
                    <a:gd name="T11" fmla="*/ 2 h 89"/>
                    <a:gd name="T12" fmla="*/ 59 w 260"/>
                    <a:gd name="T13" fmla="*/ 1 h 89"/>
                    <a:gd name="T14" fmla="*/ 38 w 260"/>
                    <a:gd name="T15" fmla="*/ 6 h 89"/>
                    <a:gd name="T16" fmla="*/ 4 w 260"/>
                    <a:gd name="T17" fmla="*/ 12 h 89"/>
                    <a:gd name="T18" fmla="*/ 0 w 260"/>
                    <a:gd name="T19" fmla="*/ 14 h 89"/>
                    <a:gd name="T20" fmla="*/ 0 w 260"/>
                    <a:gd name="T21" fmla="*/ 15 h 89"/>
                    <a:gd name="T22" fmla="*/ 19 w 260"/>
                    <a:gd name="T23" fmla="*/ 35 h 89"/>
                    <a:gd name="T24" fmla="*/ 43 w 260"/>
                    <a:gd name="T25" fmla="*/ 56 h 89"/>
                    <a:gd name="T26" fmla="*/ 58 w 260"/>
                    <a:gd name="T27" fmla="*/ 65 h 89"/>
                    <a:gd name="T28" fmla="*/ 99 w 260"/>
                    <a:gd name="T29" fmla="*/ 82 h 89"/>
                    <a:gd name="T30" fmla="*/ 137 w 260"/>
                    <a:gd name="T31" fmla="*/ 88 h 89"/>
                    <a:gd name="T32" fmla="*/ 174 w 260"/>
                    <a:gd name="T33" fmla="*/ 86 h 89"/>
                    <a:gd name="T34" fmla="*/ 219 w 260"/>
                    <a:gd name="T35" fmla="*/ 70 h 89"/>
                    <a:gd name="T36" fmla="*/ 254 w 260"/>
                    <a:gd name="T37" fmla="*/ 58 h 89"/>
                    <a:gd name="T38" fmla="*/ 260 w 260"/>
                    <a:gd name="T39" fmla="*/ 53 h 89"/>
                    <a:gd name="T40" fmla="*/ 249 w 260"/>
                    <a:gd name="T41" fmla="*/ 53 h 89"/>
                    <a:gd name="T42" fmla="*/ 230 w 260"/>
                    <a:gd name="T43" fmla="*/ 5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0" h="89">
                      <a:moveTo>
                        <a:pt x="230" y="52"/>
                      </a:moveTo>
                      <a:cubicBezTo>
                        <a:pt x="222" y="52"/>
                        <a:pt x="215" y="49"/>
                        <a:pt x="208" y="45"/>
                      </a:cubicBezTo>
                      <a:cubicBezTo>
                        <a:pt x="200" y="40"/>
                        <a:pt x="192" y="34"/>
                        <a:pt x="183" y="28"/>
                      </a:cubicBezTo>
                      <a:cubicBezTo>
                        <a:pt x="179" y="25"/>
                        <a:pt x="174" y="22"/>
                        <a:pt x="169" y="20"/>
                      </a:cubicBezTo>
                      <a:cubicBezTo>
                        <a:pt x="163" y="17"/>
                        <a:pt x="156" y="14"/>
                        <a:pt x="150" y="12"/>
                      </a:cubicBezTo>
                      <a:cubicBezTo>
                        <a:pt x="138" y="7"/>
                        <a:pt x="126" y="4"/>
                        <a:pt x="113" y="2"/>
                      </a:cubicBezTo>
                      <a:cubicBezTo>
                        <a:pt x="95" y="0"/>
                        <a:pt x="77" y="0"/>
                        <a:pt x="59" y="1"/>
                      </a:cubicBezTo>
                      <a:cubicBezTo>
                        <a:pt x="52" y="2"/>
                        <a:pt x="45" y="3"/>
                        <a:pt x="38" y="6"/>
                      </a:cubicBezTo>
                      <a:cubicBezTo>
                        <a:pt x="27" y="10"/>
                        <a:pt x="16" y="13"/>
                        <a:pt x="4" y="12"/>
                      </a:cubicBezTo>
                      <a:cubicBezTo>
                        <a:pt x="3" y="12"/>
                        <a:pt x="0" y="12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8" y="21"/>
                        <a:pt x="13" y="28"/>
                        <a:pt x="19" y="35"/>
                      </a:cubicBezTo>
                      <a:cubicBezTo>
                        <a:pt x="26" y="43"/>
                        <a:pt x="34" y="51"/>
                        <a:pt x="43" y="56"/>
                      </a:cubicBezTo>
                      <a:cubicBezTo>
                        <a:pt x="48" y="59"/>
                        <a:pt x="53" y="62"/>
                        <a:pt x="58" y="65"/>
                      </a:cubicBezTo>
                      <a:cubicBezTo>
                        <a:pt x="71" y="72"/>
                        <a:pt x="85" y="77"/>
                        <a:pt x="99" y="82"/>
                      </a:cubicBezTo>
                      <a:cubicBezTo>
                        <a:pt x="111" y="85"/>
                        <a:pt x="124" y="87"/>
                        <a:pt x="137" y="88"/>
                      </a:cubicBezTo>
                      <a:cubicBezTo>
                        <a:pt x="150" y="89"/>
                        <a:pt x="162" y="88"/>
                        <a:pt x="174" y="86"/>
                      </a:cubicBezTo>
                      <a:cubicBezTo>
                        <a:pt x="190" y="82"/>
                        <a:pt x="205" y="77"/>
                        <a:pt x="219" y="70"/>
                      </a:cubicBezTo>
                      <a:cubicBezTo>
                        <a:pt x="230" y="64"/>
                        <a:pt x="242" y="60"/>
                        <a:pt x="254" y="58"/>
                      </a:cubicBezTo>
                      <a:cubicBezTo>
                        <a:pt x="257" y="58"/>
                        <a:pt x="259" y="56"/>
                        <a:pt x="260" y="53"/>
                      </a:cubicBezTo>
                      <a:cubicBezTo>
                        <a:pt x="256" y="53"/>
                        <a:pt x="252" y="53"/>
                        <a:pt x="249" y="53"/>
                      </a:cubicBezTo>
                      <a:cubicBezTo>
                        <a:pt x="242" y="53"/>
                        <a:pt x="236" y="53"/>
                        <a:pt x="230" y="52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56" y="1010"/>
                  <a:ext cx="151" cy="60"/>
                </a:xfrm>
                <a:custGeom>
                  <a:avLst/>
                  <a:gdLst>
                    <a:gd name="T0" fmla="*/ 47 w 200"/>
                    <a:gd name="T1" fmla="*/ 73 h 81"/>
                    <a:gd name="T2" fmla="*/ 20 w 200"/>
                    <a:gd name="T3" fmla="*/ 61 h 81"/>
                    <a:gd name="T4" fmla="*/ 34 w 200"/>
                    <a:gd name="T5" fmla="*/ 65 h 81"/>
                    <a:gd name="T6" fmla="*/ 34 w 200"/>
                    <a:gd name="T7" fmla="*/ 60 h 81"/>
                    <a:gd name="T8" fmla="*/ 34 w 200"/>
                    <a:gd name="T9" fmla="*/ 56 h 81"/>
                    <a:gd name="T10" fmla="*/ 6 w 200"/>
                    <a:gd name="T11" fmla="*/ 39 h 81"/>
                    <a:gd name="T12" fmla="*/ 29 w 200"/>
                    <a:gd name="T13" fmla="*/ 46 h 81"/>
                    <a:gd name="T14" fmla="*/ 41 w 200"/>
                    <a:gd name="T15" fmla="*/ 47 h 81"/>
                    <a:gd name="T16" fmla="*/ 17 w 200"/>
                    <a:gd name="T17" fmla="*/ 36 h 81"/>
                    <a:gd name="T18" fmla="*/ 17 w 200"/>
                    <a:gd name="T19" fmla="*/ 30 h 81"/>
                    <a:gd name="T20" fmla="*/ 7 w 200"/>
                    <a:gd name="T21" fmla="*/ 27 h 81"/>
                    <a:gd name="T22" fmla="*/ 0 w 200"/>
                    <a:gd name="T23" fmla="*/ 24 h 81"/>
                    <a:gd name="T24" fmla="*/ 27 w 200"/>
                    <a:gd name="T25" fmla="*/ 19 h 81"/>
                    <a:gd name="T26" fmla="*/ 1 w 200"/>
                    <a:gd name="T27" fmla="*/ 16 h 81"/>
                    <a:gd name="T28" fmla="*/ 34 w 200"/>
                    <a:gd name="T29" fmla="*/ 13 h 81"/>
                    <a:gd name="T30" fmla="*/ 33 w 200"/>
                    <a:gd name="T31" fmla="*/ 11 h 81"/>
                    <a:gd name="T32" fmla="*/ 55 w 200"/>
                    <a:gd name="T33" fmla="*/ 10 h 81"/>
                    <a:gd name="T34" fmla="*/ 36 w 200"/>
                    <a:gd name="T35" fmla="*/ 8 h 81"/>
                    <a:gd name="T36" fmla="*/ 22 w 200"/>
                    <a:gd name="T37" fmla="*/ 5 h 81"/>
                    <a:gd name="T38" fmla="*/ 110 w 200"/>
                    <a:gd name="T39" fmla="*/ 20 h 81"/>
                    <a:gd name="T40" fmla="*/ 23 w 200"/>
                    <a:gd name="T41" fmla="*/ 2 h 81"/>
                    <a:gd name="T42" fmla="*/ 66 w 200"/>
                    <a:gd name="T43" fmla="*/ 3 h 81"/>
                    <a:gd name="T44" fmla="*/ 108 w 200"/>
                    <a:gd name="T45" fmla="*/ 21 h 81"/>
                    <a:gd name="T46" fmla="*/ 142 w 200"/>
                    <a:gd name="T47" fmla="*/ 38 h 81"/>
                    <a:gd name="T48" fmla="*/ 200 w 200"/>
                    <a:gd name="T49" fmla="*/ 50 h 81"/>
                    <a:gd name="T50" fmla="*/ 176 w 200"/>
                    <a:gd name="T51" fmla="*/ 58 h 81"/>
                    <a:gd name="T52" fmla="*/ 132 w 200"/>
                    <a:gd name="T53" fmla="*/ 72 h 81"/>
                    <a:gd name="T54" fmla="*/ 125 w 200"/>
                    <a:gd name="T55" fmla="*/ 78 h 81"/>
                    <a:gd name="T56" fmla="*/ 55 w 200"/>
                    <a:gd name="T57" fmla="*/ 71 h 81"/>
                    <a:gd name="T58" fmla="*/ 97 w 200"/>
                    <a:gd name="T59" fmla="*/ 78 h 81"/>
                    <a:gd name="T60" fmla="*/ 50 w 200"/>
                    <a:gd name="T61" fmla="*/ 46 h 81"/>
                    <a:gd name="T62" fmla="*/ 41 w 200"/>
                    <a:gd name="T63" fmla="*/ 37 h 81"/>
                    <a:gd name="T64" fmla="*/ 91 w 200"/>
                    <a:gd name="T65" fmla="*/ 27 h 81"/>
                    <a:gd name="T66" fmla="*/ 59 w 200"/>
                    <a:gd name="T67" fmla="*/ 26 h 81"/>
                    <a:gd name="T68" fmla="*/ 30 w 200"/>
                    <a:gd name="T69" fmla="*/ 27 h 81"/>
                    <a:gd name="T70" fmla="*/ 91 w 200"/>
                    <a:gd name="T71" fmla="*/ 64 h 81"/>
                    <a:gd name="T72" fmla="*/ 138 w 200"/>
                    <a:gd name="T73" fmla="*/ 64 h 81"/>
                    <a:gd name="T74" fmla="*/ 72 w 200"/>
                    <a:gd name="T75" fmla="*/ 69 h 81"/>
                    <a:gd name="T76" fmla="*/ 153 w 200"/>
                    <a:gd name="T77" fmla="*/ 54 h 81"/>
                    <a:gd name="T78" fmla="*/ 125 w 200"/>
                    <a:gd name="T79" fmla="*/ 34 h 81"/>
                    <a:gd name="T80" fmla="*/ 54 w 200"/>
                    <a:gd name="T81" fmla="*/ 46 h 81"/>
                    <a:gd name="T82" fmla="*/ 35 w 200"/>
                    <a:gd name="T83" fmla="*/ 31 h 81"/>
                    <a:gd name="T84" fmla="*/ 124 w 200"/>
                    <a:gd name="T85" fmla="*/ 59 h 81"/>
                    <a:gd name="T86" fmla="*/ 63 w 200"/>
                    <a:gd name="T87" fmla="*/ 63 h 81"/>
                    <a:gd name="T88" fmla="*/ 150 w 200"/>
                    <a:gd name="T89" fmla="*/ 48 h 81"/>
                    <a:gd name="T90" fmla="*/ 150 w 200"/>
                    <a:gd name="T91" fmla="*/ 48 h 81"/>
                    <a:gd name="T92" fmla="*/ 44 w 200"/>
                    <a:gd name="T93" fmla="*/ 35 h 81"/>
                    <a:gd name="T94" fmla="*/ 105 w 200"/>
                    <a:gd name="T95" fmla="*/ 40 h 81"/>
                    <a:gd name="T96" fmla="*/ 100 w 200"/>
                    <a:gd name="T97" fmla="*/ 48 h 81"/>
                    <a:gd name="T98" fmla="*/ 100 w 200"/>
                    <a:gd name="T99" fmla="*/ 48 h 81"/>
                    <a:gd name="T100" fmla="*/ 45 w 200"/>
                    <a:gd name="T101" fmla="*/ 53 h 81"/>
                    <a:gd name="T102" fmla="*/ 126 w 200"/>
                    <a:gd name="T103" fmla="*/ 4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0" h="81">
                      <a:moveTo>
                        <a:pt x="125" y="78"/>
                      </a:moveTo>
                      <a:cubicBezTo>
                        <a:pt x="119" y="79"/>
                        <a:pt x="114" y="81"/>
                        <a:pt x="108" y="81"/>
                      </a:cubicBezTo>
                      <a:cubicBezTo>
                        <a:pt x="101" y="81"/>
                        <a:pt x="93" y="81"/>
                        <a:pt x="86" y="80"/>
                      </a:cubicBezTo>
                      <a:cubicBezTo>
                        <a:pt x="73" y="78"/>
                        <a:pt x="59" y="77"/>
                        <a:pt x="47" y="73"/>
                      </a:cubicBezTo>
                      <a:cubicBezTo>
                        <a:pt x="37" y="70"/>
                        <a:pt x="28" y="68"/>
                        <a:pt x="20" y="63"/>
                      </a:cubicBezTo>
                      <a:cubicBezTo>
                        <a:pt x="18" y="62"/>
                        <a:pt x="15" y="61"/>
                        <a:pt x="13" y="60"/>
                      </a:cubicBezTo>
                      <a:cubicBezTo>
                        <a:pt x="19" y="60"/>
                        <a:pt x="23" y="65"/>
                        <a:pt x="29" y="65"/>
                      </a:cubicBezTo>
                      <a:cubicBezTo>
                        <a:pt x="26" y="64"/>
                        <a:pt x="23" y="62"/>
                        <a:pt x="20" y="61"/>
                      </a:cubicBezTo>
                      <a:cubicBezTo>
                        <a:pt x="20" y="60"/>
                        <a:pt x="20" y="60"/>
                        <a:pt x="20" y="60"/>
                      </a:cubicBezTo>
                      <a:cubicBezTo>
                        <a:pt x="22" y="61"/>
                        <a:pt x="25" y="62"/>
                        <a:pt x="28" y="63"/>
                      </a:cubicBezTo>
                      <a:cubicBezTo>
                        <a:pt x="30" y="64"/>
                        <a:pt x="33" y="65"/>
                        <a:pt x="35" y="66"/>
                      </a:cubicBezTo>
                      <a:cubicBezTo>
                        <a:pt x="35" y="66"/>
                        <a:pt x="35" y="65"/>
                        <a:pt x="34" y="65"/>
                      </a:cubicBezTo>
                      <a:cubicBezTo>
                        <a:pt x="35" y="65"/>
                        <a:pt x="36" y="65"/>
                        <a:pt x="36" y="65"/>
                      </a:cubicBezTo>
                      <a:cubicBezTo>
                        <a:pt x="45" y="67"/>
                        <a:pt x="54" y="68"/>
                        <a:pt x="62" y="70"/>
                      </a:cubicBezTo>
                      <a:cubicBezTo>
                        <a:pt x="63" y="70"/>
                        <a:pt x="63" y="70"/>
                        <a:pt x="64" y="69"/>
                      </a:cubicBezTo>
                      <a:cubicBezTo>
                        <a:pt x="54" y="66"/>
                        <a:pt x="44" y="63"/>
                        <a:pt x="34" y="60"/>
                      </a:cubicBezTo>
                      <a:cubicBezTo>
                        <a:pt x="25" y="56"/>
                        <a:pt x="15" y="52"/>
                        <a:pt x="6" y="48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15" y="50"/>
                        <a:pt x="24" y="53"/>
                        <a:pt x="33" y="57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2" y="55"/>
                        <a:pt x="30" y="54"/>
                        <a:pt x="27" y="52"/>
                      </a:cubicBezTo>
                      <a:cubicBezTo>
                        <a:pt x="33" y="54"/>
                        <a:pt x="38" y="55"/>
                        <a:pt x="43" y="56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30" y="51"/>
                        <a:pt x="18" y="46"/>
                        <a:pt x="6" y="39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16" y="43"/>
                        <a:pt x="26" y="46"/>
                        <a:pt x="36" y="50"/>
                      </a:cubicBez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4" y="48"/>
                        <a:pt x="31" y="47"/>
                        <a:pt x="29" y="46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ubicBezTo>
                        <a:pt x="33" y="46"/>
                        <a:pt x="38" y="47"/>
                        <a:pt x="42" y="48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7"/>
                        <a:pt x="41" y="47"/>
                        <a:pt x="41" y="47"/>
                      </a:cubicBezTo>
                      <a:cubicBezTo>
                        <a:pt x="35" y="44"/>
                        <a:pt x="30" y="41"/>
                        <a:pt x="24" y="38"/>
                      </a:cubicBezTo>
                      <a:cubicBezTo>
                        <a:pt x="22" y="38"/>
                        <a:pt x="20" y="38"/>
                        <a:pt x="18" y="37"/>
                      </a:cubicBezTo>
                      <a:cubicBezTo>
                        <a:pt x="17" y="37"/>
                        <a:pt x="16" y="37"/>
                        <a:pt x="14" y="37"/>
                      </a:cubicBezTo>
                      <a:cubicBezTo>
                        <a:pt x="15" y="37"/>
                        <a:pt x="16" y="36"/>
                        <a:pt x="17" y="36"/>
                      </a:cubicBezTo>
                      <a:cubicBezTo>
                        <a:pt x="13" y="36"/>
                        <a:pt x="9" y="37"/>
                        <a:pt x="6" y="37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5"/>
                        <a:pt x="18" y="34"/>
                        <a:pt x="25" y="34"/>
                      </a:cubicBezTo>
                      <a:cubicBezTo>
                        <a:pt x="22" y="32"/>
                        <a:pt x="20" y="31"/>
                        <a:pt x="17" y="30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22" y="32"/>
                        <a:pt x="26" y="30"/>
                        <a:pt x="31" y="30"/>
                      </a:cubicBezTo>
                      <a:cubicBezTo>
                        <a:pt x="26" y="26"/>
                        <a:pt x="20" y="27"/>
                        <a:pt x="15" y="27"/>
                      </a:cubicBezTo>
                      <a:cubicBezTo>
                        <a:pt x="12" y="27"/>
                        <a:pt x="10" y="28"/>
                        <a:pt x="7" y="27"/>
                      </a:cubicBezTo>
                      <a:cubicBezTo>
                        <a:pt x="14" y="25"/>
                        <a:pt x="22" y="25"/>
                        <a:pt x="30" y="24"/>
                      </a:cubicBezTo>
                      <a:cubicBezTo>
                        <a:pt x="27" y="23"/>
                        <a:pt x="24" y="23"/>
                        <a:pt x="20" y="23"/>
                      </a:cubicBezTo>
                      <a:cubicBezTo>
                        <a:pt x="17" y="23"/>
                        <a:pt x="13" y="23"/>
                        <a:pt x="10" y="23"/>
                      </a:cubicBezTo>
                      <a:cubicBezTo>
                        <a:pt x="6" y="23"/>
                        <a:pt x="3" y="24"/>
                        <a:pt x="0" y="24"/>
                      </a:cubicBezTo>
                      <a:cubicBezTo>
                        <a:pt x="9" y="21"/>
                        <a:pt x="19" y="23"/>
                        <a:pt x="29" y="21"/>
                      </a:cubicBezTo>
                      <a:cubicBezTo>
                        <a:pt x="24" y="19"/>
                        <a:pt x="18" y="22"/>
                        <a:pt x="13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8" y="20"/>
                        <a:pt x="22" y="19"/>
                        <a:pt x="27" y="19"/>
                      </a:cubicBezTo>
                      <a:cubicBezTo>
                        <a:pt x="20" y="19"/>
                        <a:pt x="14" y="19"/>
                        <a:pt x="7" y="19"/>
                      </a:cubicBezTo>
                      <a:cubicBezTo>
                        <a:pt x="14" y="16"/>
                        <a:pt x="22" y="18"/>
                        <a:pt x="29" y="16"/>
                      </a:cubicBezTo>
                      <a:cubicBezTo>
                        <a:pt x="25" y="15"/>
                        <a:pt x="20" y="16"/>
                        <a:pt x="16" y="16"/>
                      </a:cubicBezTo>
                      <a:cubicBezTo>
                        <a:pt x="11" y="16"/>
                        <a:pt x="6" y="16"/>
                        <a:pt x="1" y="16"/>
                      </a:cubicBezTo>
                      <a:cubicBezTo>
                        <a:pt x="4" y="15"/>
                        <a:pt x="7" y="14"/>
                        <a:pt x="10" y="14"/>
                      </a:cubicBezTo>
                      <a:cubicBezTo>
                        <a:pt x="19" y="15"/>
                        <a:pt x="29" y="15"/>
                        <a:pt x="38" y="16"/>
                      </a:cubicBezTo>
                      <a:cubicBezTo>
                        <a:pt x="43" y="16"/>
                        <a:pt x="47" y="16"/>
                        <a:pt x="52" y="15"/>
                      </a:cubicBezTo>
                      <a:cubicBezTo>
                        <a:pt x="46" y="13"/>
                        <a:pt x="40" y="12"/>
                        <a:pt x="34" y="13"/>
                      </a:cubicBezTo>
                      <a:cubicBezTo>
                        <a:pt x="28" y="13"/>
                        <a:pt x="22" y="13"/>
                        <a:pt x="16" y="13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9" y="12"/>
                        <a:pt x="22" y="11"/>
                        <a:pt x="25" y="11"/>
                      </a:cubicBezTo>
                      <a:cubicBezTo>
                        <a:pt x="28" y="11"/>
                        <a:pt x="31" y="12"/>
                        <a:pt x="33" y="11"/>
                      </a:cubicBezTo>
                      <a:cubicBezTo>
                        <a:pt x="46" y="10"/>
                        <a:pt x="58" y="14"/>
                        <a:pt x="71" y="16"/>
                      </a:cubicBezTo>
                      <a:cubicBezTo>
                        <a:pt x="82" y="18"/>
                        <a:pt x="93" y="21"/>
                        <a:pt x="104" y="23"/>
                      </a:cubicBezTo>
                      <a:cubicBezTo>
                        <a:pt x="102" y="23"/>
                        <a:pt x="101" y="22"/>
                        <a:pt x="99" y="21"/>
                      </a:cubicBezTo>
                      <a:cubicBezTo>
                        <a:pt x="85" y="16"/>
                        <a:pt x="70" y="12"/>
                        <a:pt x="55" y="10"/>
                      </a:cubicBezTo>
                      <a:cubicBezTo>
                        <a:pt x="46" y="9"/>
                        <a:pt x="37" y="9"/>
                        <a:pt x="27" y="10"/>
                      </a:cubicBezTo>
                      <a:cubicBezTo>
                        <a:pt x="26" y="10"/>
                        <a:pt x="25" y="10"/>
                        <a:pt x="25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8" y="9"/>
                        <a:pt x="32" y="8"/>
                        <a:pt x="36" y="8"/>
                      </a:cubicBezTo>
                      <a:cubicBezTo>
                        <a:pt x="40" y="8"/>
                        <a:pt x="43" y="8"/>
                        <a:pt x="47" y="8"/>
                      </a:cubicBezTo>
                      <a:cubicBezTo>
                        <a:pt x="36" y="5"/>
                        <a:pt x="24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6" y="5"/>
                        <a:pt x="19" y="5"/>
                        <a:pt x="22" y="5"/>
                      </a:cubicBezTo>
                      <a:cubicBezTo>
                        <a:pt x="29" y="4"/>
                        <a:pt x="36" y="4"/>
                        <a:pt x="43" y="5"/>
                      </a:cubicBezTo>
                      <a:cubicBezTo>
                        <a:pt x="50" y="6"/>
                        <a:pt x="58" y="7"/>
                        <a:pt x="65" y="9"/>
                      </a:cubicBezTo>
                      <a:cubicBezTo>
                        <a:pt x="74" y="11"/>
                        <a:pt x="83" y="13"/>
                        <a:pt x="91" y="15"/>
                      </a:cubicBezTo>
                      <a:cubicBezTo>
                        <a:pt x="98" y="17"/>
                        <a:pt x="104" y="18"/>
                        <a:pt x="110" y="20"/>
                      </a:cubicBezTo>
                      <a:cubicBezTo>
                        <a:pt x="111" y="20"/>
                        <a:pt x="111" y="20"/>
                        <a:pt x="112" y="20"/>
                      </a:cubicBezTo>
                      <a:cubicBezTo>
                        <a:pt x="109" y="19"/>
                        <a:pt x="107" y="18"/>
                        <a:pt x="105" y="17"/>
                      </a:cubicBezTo>
                      <a:cubicBezTo>
                        <a:pt x="91" y="12"/>
                        <a:pt x="77" y="8"/>
                        <a:pt x="63" y="5"/>
                      </a:cubicBezTo>
                      <a:cubicBezTo>
                        <a:pt x="50" y="2"/>
                        <a:pt x="36" y="1"/>
                        <a:pt x="23" y="2"/>
                      </a:cubicBezTo>
                      <a:cubicBezTo>
                        <a:pt x="22" y="2"/>
                        <a:pt x="20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22" y="1"/>
                        <a:pt x="24" y="1"/>
                        <a:pt x="27" y="0"/>
                      </a:cubicBezTo>
                      <a:cubicBezTo>
                        <a:pt x="40" y="0"/>
                        <a:pt x="53" y="0"/>
                        <a:pt x="66" y="3"/>
                      </a:cubicBezTo>
                      <a:cubicBezTo>
                        <a:pt x="84" y="8"/>
                        <a:pt x="103" y="14"/>
                        <a:pt x="121" y="22"/>
                      </a:cubicBezTo>
                      <a:cubicBezTo>
                        <a:pt x="121" y="22"/>
                        <a:pt x="122" y="22"/>
                        <a:pt x="123" y="23"/>
                      </a:cubicBezTo>
                      <a:cubicBezTo>
                        <a:pt x="125" y="25"/>
                        <a:pt x="128" y="27"/>
                        <a:pt x="130" y="29"/>
                      </a:cubicBezTo>
                      <a:cubicBezTo>
                        <a:pt x="123" y="26"/>
                        <a:pt x="115" y="24"/>
                        <a:pt x="108" y="21"/>
                      </a:cubicBez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9" y="22"/>
                        <a:pt x="111" y="23"/>
                        <a:pt x="113" y="24"/>
                      </a:cubicBezTo>
                      <a:cubicBezTo>
                        <a:pt x="119" y="26"/>
                        <a:pt x="126" y="29"/>
                        <a:pt x="133" y="32"/>
                      </a:cubicBezTo>
                      <a:cubicBezTo>
                        <a:pt x="136" y="33"/>
                        <a:pt x="140" y="35"/>
                        <a:pt x="142" y="38"/>
                      </a:cubicBezTo>
                      <a:cubicBezTo>
                        <a:pt x="145" y="41"/>
                        <a:pt x="148" y="41"/>
                        <a:pt x="151" y="42"/>
                      </a:cubicBezTo>
                      <a:cubicBezTo>
                        <a:pt x="156" y="45"/>
                        <a:pt x="161" y="46"/>
                        <a:pt x="167" y="47"/>
                      </a:cubicBezTo>
                      <a:cubicBezTo>
                        <a:pt x="175" y="48"/>
                        <a:pt x="183" y="49"/>
                        <a:pt x="191" y="49"/>
                      </a:cubicBezTo>
                      <a:cubicBezTo>
                        <a:pt x="194" y="50"/>
                        <a:pt x="197" y="50"/>
                        <a:pt x="200" y="50"/>
                      </a:cubicBezTo>
                      <a:cubicBezTo>
                        <a:pt x="199" y="50"/>
                        <a:pt x="198" y="51"/>
                        <a:pt x="197" y="51"/>
                      </a:cubicBezTo>
                      <a:cubicBezTo>
                        <a:pt x="196" y="51"/>
                        <a:pt x="195" y="52"/>
                        <a:pt x="194" y="53"/>
                      </a:cubicBezTo>
                      <a:cubicBezTo>
                        <a:pt x="191" y="55"/>
                        <a:pt x="188" y="54"/>
                        <a:pt x="185" y="55"/>
                      </a:cubicBezTo>
                      <a:cubicBezTo>
                        <a:pt x="182" y="56"/>
                        <a:pt x="179" y="57"/>
                        <a:pt x="176" y="58"/>
                      </a:cubicBezTo>
                      <a:cubicBezTo>
                        <a:pt x="173" y="59"/>
                        <a:pt x="171" y="60"/>
                        <a:pt x="169" y="60"/>
                      </a:cubicBezTo>
                      <a:cubicBezTo>
                        <a:pt x="168" y="61"/>
                        <a:pt x="166" y="62"/>
                        <a:pt x="165" y="62"/>
                      </a:cubicBezTo>
                      <a:cubicBezTo>
                        <a:pt x="159" y="65"/>
                        <a:pt x="153" y="67"/>
                        <a:pt x="147" y="69"/>
                      </a:cubicBezTo>
                      <a:cubicBezTo>
                        <a:pt x="142" y="71"/>
                        <a:pt x="137" y="71"/>
                        <a:pt x="132" y="72"/>
                      </a:cubicBezTo>
                      <a:cubicBezTo>
                        <a:pt x="127" y="73"/>
                        <a:pt x="122" y="73"/>
                        <a:pt x="116" y="74"/>
                      </a:cubicBezTo>
                      <a:cubicBezTo>
                        <a:pt x="116" y="74"/>
                        <a:pt x="116" y="74"/>
                        <a:pt x="116" y="74"/>
                      </a:cubicBezTo>
                      <a:cubicBezTo>
                        <a:pt x="123" y="74"/>
                        <a:pt x="129" y="74"/>
                        <a:pt x="136" y="74"/>
                      </a:cubicBezTo>
                      <a:cubicBezTo>
                        <a:pt x="132" y="75"/>
                        <a:pt x="128" y="76"/>
                        <a:pt x="125" y="78"/>
                      </a:cubicBezTo>
                      <a:cubicBezTo>
                        <a:pt x="123" y="78"/>
                        <a:pt x="121" y="77"/>
                        <a:pt x="119" y="77"/>
                      </a:cubicBezTo>
                      <a:cubicBezTo>
                        <a:pt x="113" y="77"/>
                        <a:pt x="108" y="76"/>
                        <a:pt x="102" y="76"/>
                      </a:cubicBezTo>
                      <a:cubicBezTo>
                        <a:pt x="95" y="75"/>
                        <a:pt x="88" y="74"/>
                        <a:pt x="81" y="74"/>
                      </a:cubicBezTo>
                      <a:cubicBezTo>
                        <a:pt x="72" y="73"/>
                        <a:pt x="64" y="72"/>
                        <a:pt x="55" y="71"/>
                      </a:cubicBezTo>
                      <a:cubicBezTo>
                        <a:pt x="50" y="70"/>
                        <a:pt x="45" y="69"/>
                        <a:pt x="39" y="68"/>
                      </a:cubicBezTo>
                      <a:cubicBezTo>
                        <a:pt x="41" y="68"/>
                        <a:pt x="42" y="69"/>
                        <a:pt x="44" y="69"/>
                      </a:cubicBezTo>
                      <a:cubicBezTo>
                        <a:pt x="50" y="71"/>
                        <a:pt x="56" y="73"/>
                        <a:pt x="63" y="74"/>
                      </a:cubicBezTo>
                      <a:cubicBezTo>
                        <a:pt x="74" y="76"/>
                        <a:pt x="86" y="77"/>
                        <a:pt x="97" y="78"/>
                      </a:cubicBezTo>
                      <a:cubicBezTo>
                        <a:pt x="106" y="79"/>
                        <a:pt x="116" y="80"/>
                        <a:pt x="125" y="78"/>
                      </a:cubicBezTo>
                      <a:moveTo>
                        <a:pt x="25" y="37"/>
                      </a:moveTo>
                      <a:cubicBezTo>
                        <a:pt x="33" y="42"/>
                        <a:pt x="41" y="45"/>
                        <a:pt x="50" y="47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46" y="44"/>
                        <a:pt x="41" y="43"/>
                        <a:pt x="37" y="41"/>
                      </a:cubicBezTo>
                      <a:cubicBezTo>
                        <a:pt x="37" y="41"/>
                        <a:pt x="38" y="40"/>
                        <a:pt x="38" y="40"/>
                      </a:cubicBezTo>
                      <a:cubicBezTo>
                        <a:pt x="34" y="37"/>
                        <a:pt x="30" y="36"/>
                        <a:pt x="25" y="37"/>
                      </a:cubicBezTo>
                      <a:moveTo>
                        <a:pt x="41" y="37"/>
                      </a:moveTo>
                      <a:cubicBezTo>
                        <a:pt x="53" y="43"/>
                        <a:pt x="67" y="45"/>
                        <a:pt x="80" y="46"/>
                      </a:cubicBezTo>
                      <a:cubicBezTo>
                        <a:pt x="67" y="43"/>
                        <a:pt x="54" y="40"/>
                        <a:pt x="41" y="37"/>
                      </a:cubicBezTo>
                      <a:moveTo>
                        <a:pt x="51" y="18"/>
                      </a:moveTo>
                      <a:cubicBezTo>
                        <a:pt x="65" y="21"/>
                        <a:pt x="78" y="24"/>
                        <a:pt x="91" y="27"/>
                      </a:cubicBez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78" y="23"/>
                        <a:pt x="65" y="19"/>
                        <a:pt x="51" y="18"/>
                      </a:cubicBezTo>
                      <a:moveTo>
                        <a:pt x="92" y="34"/>
                      </a:moveTo>
                      <a:cubicBezTo>
                        <a:pt x="82" y="29"/>
                        <a:pt x="71" y="27"/>
                        <a:pt x="59" y="26"/>
                      </a:cubicBezTo>
                      <a:cubicBezTo>
                        <a:pt x="70" y="28"/>
                        <a:pt x="81" y="31"/>
                        <a:pt x="92" y="34"/>
                      </a:cubicBezTo>
                      <a:moveTo>
                        <a:pt x="30" y="27"/>
                      </a:moveTo>
                      <a:cubicBezTo>
                        <a:pt x="37" y="30"/>
                        <a:pt x="44" y="30"/>
                        <a:pt x="52" y="30"/>
                      </a:cubicBezTo>
                      <a:cubicBezTo>
                        <a:pt x="45" y="28"/>
                        <a:pt x="38" y="26"/>
                        <a:pt x="30" y="27"/>
                      </a:cubicBezTo>
                      <a:moveTo>
                        <a:pt x="50" y="22"/>
                      </a:moveTo>
                      <a:cubicBezTo>
                        <a:pt x="45" y="21"/>
                        <a:pt x="40" y="19"/>
                        <a:pt x="35" y="21"/>
                      </a:cubicBezTo>
                      <a:cubicBezTo>
                        <a:pt x="40" y="22"/>
                        <a:pt x="45" y="24"/>
                        <a:pt x="50" y="22"/>
                      </a:cubicBezTo>
                      <a:moveTo>
                        <a:pt x="91" y="64"/>
                      </a:moveTo>
                      <a:cubicBezTo>
                        <a:pt x="99" y="66"/>
                        <a:pt x="106" y="67"/>
                        <a:pt x="114" y="65"/>
                      </a:cubicBezTo>
                      <a:cubicBezTo>
                        <a:pt x="106" y="65"/>
                        <a:pt x="99" y="64"/>
                        <a:pt x="91" y="64"/>
                      </a:cubicBezTo>
                      <a:moveTo>
                        <a:pt x="138" y="63"/>
                      </a:move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41" y="65"/>
                        <a:pt x="149" y="64"/>
                        <a:pt x="151" y="62"/>
                      </a:cubicBezTo>
                      <a:cubicBezTo>
                        <a:pt x="147" y="62"/>
                        <a:pt x="142" y="63"/>
                        <a:pt x="138" y="63"/>
                      </a:cubicBezTo>
                      <a:moveTo>
                        <a:pt x="98" y="71"/>
                      </a:moveTo>
                      <a:cubicBezTo>
                        <a:pt x="90" y="70"/>
                        <a:pt x="81" y="69"/>
                        <a:pt x="72" y="69"/>
                      </a:cubicBezTo>
                      <a:cubicBezTo>
                        <a:pt x="81" y="70"/>
                        <a:pt x="90" y="72"/>
                        <a:pt x="98" y="71"/>
                      </a:cubicBezTo>
                      <a:moveTo>
                        <a:pt x="153" y="54"/>
                      </a:moveTo>
                      <a:cubicBezTo>
                        <a:pt x="149" y="52"/>
                        <a:pt x="146" y="54"/>
                        <a:pt x="143" y="55"/>
                      </a:cubicBezTo>
                      <a:cubicBezTo>
                        <a:pt x="147" y="57"/>
                        <a:pt x="148" y="56"/>
                        <a:pt x="153" y="54"/>
                      </a:cubicBezTo>
                      <a:moveTo>
                        <a:pt x="109" y="28"/>
                      </a:moveTo>
                      <a:cubicBezTo>
                        <a:pt x="108" y="29"/>
                        <a:pt x="108" y="29"/>
                        <a:pt x="108" y="29"/>
                      </a:cubicBezTo>
                      <a:cubicBezTo>
                        <a:pt x="114" y="31"/>
                        <a:pt x="119" y="33"/>
                        <a:pt x="124" y="35"/>
                      </a:cubicBezTo>
                      <a:cubicBezTo>
                        <a:pt x="125" y="34"/>
                        <a:pt x="125" y="34"/>
                        <a:pt x="125" y="34"/>
                      </a:cubicBezTo>
                      <a:cubicBezTo>
                        <a:pt x="119" y="32"/>
                        <a:pt x="114" y="30"/>
                        <a:pt x="109" y="28"/>
                      </a:cubicBezTo>
                      <a:moveTo>
                        <a:pt x="68" y="50"/>
                      </a:moveTo>
                      <a:cubicBezTo>
                        <a:pt x="68" y="49"/>
                        <a:pt x="68" y="49"/>
                        <a:pt x="68" y="49"/>
                      </a:cubicBezTo>
                      <a:cubicBezTo>
                        <a:pt x="63" y="48"/>
                        <a:pt x="59" y="47"/>
                        <a:pt x="54" y="46"/>
                      </a:cubicBezTo>
                      <a:cubicBezTo>
                        <a:pt x="54" y="46"/>
                        <a:pt x="54" y="46"/>
                        <a:pt x="54" y="47"/>
                      </a:cubicBezTo>
                      <a:cubicBezTo>
                        <a:pt x="59" y="48"/>
                        <a:pt x="63" y="49"/>
                        <a:pt x="68" y="50"/>
                      </a:cubicBezTo>
                      <a:moveTo>
                        <a:pt x="26" y="31"/>
                      </a:moveTo>
                      <a:cubicBezTo>
                        <a:pt x="27" y="33"/>
                        <a:pt x="33" y="33"/>
                        <a:pt x="35" y="31"/>
                      </a:cubicBezTo>
                      <a:cubicBezTo>
                        <a:pt x="32" y="31"/>
                        <a:pt x="29" y="31"/>
                        <a:pt x="26" y="31"/>
                      </a:cubicBezTo>
                      <a:moveTo>
                        <a:pt x="133" y="59"/>
                      </a:moveTo>
                      <a:cubicBezTo>
                        <a:pt x="133" y="58"/>
                        <a:pt x="133" y="58"/>
                        <a:pt x="133" y="58"/>
                      </a:cubicBezTo>
                      <a:cubicBezTo>
                        <a:pt x="130" y="57"/>
                        <a:pt x="127" y="58"/>
                        <a:pt x="124" y="59"/>
                      </a:cubicBezTo>
                      <a:cubicBezTo>
                        <a:pt x="124" y="60"/>
                        <a:pt x="124" y="60"/>
                        <a:pt x="124" y="60"/>
                      </a:cubicBezTo>
                      <a:cubicBezTo>
                        <a:pt x="127" y="60"/>
                        <a:pt x="130" y="60"/>
                        <a:pt x="133" y="59"/>
                      </a:cubicBezTo>
                      <a:moveTo>
                        <a:pt x="63" y="62"/>
                      </a:move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9" y="64"/>
                        <a:pt x="74" y="65"/>
                        <a:pt x="80" y="65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74" y="64"/>
                        <a:pt x="69" y="63"/>
                        <a:pt x="63" y="62"/>
                      </a:cubicBezTo>
                      <a:moveTo>
                        <a:pt x="150" y="48"/>
                      </a:moveTo>
                      <a:cubicBezTo>
                        <a:pt x="149" y="47"/>
                        <a:pt x="149" y="47"/>
                        <a:pt x="149" y="47"/>
                      </a:cubicBezTo>
                      <a:cubicBezTo>
                        <a:pt x="147" y="47"/>
                        <a:pt x="145" y="47"/>
                        <a:pt x="143" y="47"/>
                      </a:cubicBezTo>
                      <a:cubicBezTo>
                        <a:pt x="143" y="48"/>
                        <a:pt x="143" y="48"/>
                        <a:pt x="143" y="48"/>
                      </a:cubicBezTo>
                      <a:cubicBezTo>
                        <a:pt x="145" y="48"/>
                        <a:pt x="147" y="48"/>
                        <a:pt x="150" y="48"/>
                      </a:cubicBezTo>
                      <a:moveTo>
                        <a:pt x="128" y="51"/>
                      </a:moveTo>
                      <a:cubicBezTo>
                        <a:pt x="131" y="52"/>
                        <a:pt x="133" y="51"/>
                        <a:pt x="136" y="51"/>
                      </a:cubicBezTo>
                      <a:cubicBezTo>
                        <a:pt x="133" y="49"/>
                        <a:pt x="131" y="50"/>
                        <a:pt x="128" y="51"/>
                      </a:cubicBezTo>
                      <a:moveTo>
                        <a:pt x="44" y="35"/>
                      </a:moveTo>
                      <a:cubicBezTo>
                        <a:pt x="41" y="33"/>
                        <a:pt x="38" y="32"/>
                        <a:pt x="35" y="34"/>
                      </a:cubicBezTo>
                      <a:cubicBezTo>
                        <a:pt x="38" y="34"/>
                        <a:pt x="40" y="35"/>
                        <a:pt x="44" y="35"/>
                      </a:cubicBezTo>
                      <a:moveTo>
                        <a:pt x="105" y="42"/>
                      </a:moveTo>
                      <a:cubicBezTo>
                        <a:pt x="105" y="41"/>
                        <a:pt x="105" y="41"/>
                        <a:pt x="105" y="40"/>
                      </a:cubicBezTo>
                      <a:cubicBezTo>
                        <a:pt x="103" y="40"/>
                        <a:pt x="100" y="39"/>
                        <a:pt x="97" y="39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100" y="40"/>
                        <a:pt x="102" y="41"/>
                        <a:pt x="105" y="42"/>
                      </a:cubicBezTo>
                      <a:moveTo>
                        <a:pt x="100" y="48"/>
                      </a:moveTo>
                      <a:cubicBezTo>
                        <a:pt x="101" y="47"/>
                        <a:pt x="101" y="47"/>
                        <a:pt x="101" y="47"/>
                      </a:cubicBezTo>
                      <a:cubicBezTo>
                        <a:pt x="98" y="47"/>
                        <a:pt x="96" y="47"/>
                        <a:pt x="93" y="46"/>
                      </a:cubicBezTo>
                      <a:cubicBezTo>
                        <a:pt x="93" y="47"/>
                        <a:pt x="93" y="47"/>
                        <a:pt x="93" y="47"/>
                      </a:cubicBezTo>
                      <a:cubicBezTo>
                        <a:pt x="96" y="48"/>
                        <a:pt x="98" y="48"/>
                        <a:pt x="100" y="48"/>
                      </a:cubicBezTo>
                      <a:moveTo>
                        <a:pt x="54" y="54"/>
                      </a:moveTo>
                      <a:cubicBezTo>
                        <a:pt x="54" y="54"/>
                        <a:pt x="54" y="54"/>
                        <a:pt x="54" y="54"/>
                      </a:cubicBezTo>
                      <a:cubicBezTo>
                        <a:pt x="51" y="53"/>
                        <a:pt x="48" y="52"/>
                        <a:pt x="45" y="52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8" y="53"/>
                        <a:pt x="51" y="54"/>
                        <a:pt x="54" y="54"/>
                      </a:cubicBezTo>
                      <a:moveTo>
                        <a:pt x="132" y="44"/>
                      </a:moveTo>
                      <a:cubicBezTo>
                        <a:pt x="132" y="44"/>
                        <a:pt x="132" y="44"/>
                        <a:pt x="132" y="44"/>
                      </a:cubicBezTo>
                      <a:cubicBezTo>
                        <a:pt x="130" y="43"/>
                        <a:pt x="129" y="41"/>
                        <a:pt x="126" y="42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lnTo>
                        <a:pt x="132" y="44"/>
                      </a:lnTo>
                      <a:close/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55" y="1028"/>
                  <a:ext cx="130" cy="28"/>
                </a:xfrm>
                <a:custGeom>
                  <a:avLst/>
                  <a:gdLst>
                    <a:gd name="T0" fmla="*/ 149 w 173"/>
                    <a:gd name="T1" fmla="*/ 27 h 37"/>
                    <a:gd name="T2" fmla="*/ 129 w 173"/>
                    <a:gd name="T3" fmla="*/ 26 h 37"/>
                    <a:gd name="T4" fmla="*/ 80 w 173"/>
                    <a:gd name="T5" fmla="*/ 21 h 37"/>
                    <a:gd name="T6" fmla="*/ 13 w 173"/>
                    <a:gd name="T7" fmla="*/ 2 h 37"/>
                    <a:gd name="T8" fmla="*/ 1 w 173"/>
                    <a:gd name="T9" fmla="*/ 1 h 37"/>
                    <a:gd name="T10" fmla="*/ 0 w 173"/>
                    <a:gd name="T11" fmla="*/ 2 h 37"/>
                    <a:gd name="T12" fmla="*/ 5 w 173"/>
                    <a:gd name="T13" fmla="*/ 4 h 37"/>
                    <a:gd name="T14" fmla="*/ 29 w 173"/>
                    <a:gd name="T15" fmla="*/ 14 h 37"/>
                    <a:gd name="T16" fmla="*/ 41 w 173"/>
                    <a:gd name="T17" fmla="*/ 21 h 37"/>
                    <a:gd name="T18" fmla="*/ 84 w 173"/>
                    <a:gd name="T19" fmla="*/ 33 h 37"/>
                    <a:gd name="T20" fmla="*/ 131 w 173"/>
                    <a:gd name="T21" fmla="*/ 37 h 37"/>
                    <a:gd name="T22" fmla="*/ 145 w 173"/>
                    <a:gd name="T23" fmla="*/ 35 h 37"/>
                    <a:gd name="T24" fmla="*/ 168 w 173"/>
                    <a:gd name="T25" fmla="*/ 31 h 37"/>
                    <a:gd name="T26" fmla="*/ 173 w 173"/>
                    <a:gd name="T27" fmla="*/ 27 h 37"/>
                    <a:gd name="T28" fmla="*/ 169 w 173"/>
                    <a:gd name="T29" fmla="*/ 27 h 37"/>
                    <a:gd name="T30" fmla="*/ 149 w 173"/>
                    <a:gd name="T31" fmla="*/ 2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3" h="37">
                      <a:moveTo>
                        <a:pt x="149" y="27"/>
                      </a:moveTo>
                      <a:cubicBezTo>
                        <a:pt x="142" y="27"/>
                        <a:pt x="136" y="26"/>
                        <a:pt x="129" y="26"/>
                      </a:cubicBezTo>
                      <a:cubicBezTo>
                        <a:pt x="113" y="25"/>
                        <a:pt x="97" y="23"/>
                        <a:pt x="80" y="21"/>
                      </a:cubicBezTo>
                      <a:cubicBezTo>
                        <a:pt x="57" y="18"/>
                        <a:pt x="35" y="10"/>
                        <a:pt x="13" y="2"/>
                      </a:cubicBezTo>
                      <a:cubicBezTo>
                        <a:pt x="9" y="1"/>
                        <a:pt x="5" y="0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2" y="3"/>
                        <a:pt x="4" y="4"/>
                        <a:pt x="5" y="4"/>
                      </a:cubicBezTo>
                      <a:cubicBezTo>
                        <a:pt x="14" y="5"/>
                        <a:pt x="21" y="10"/>
                        <a:pt x="29" y="14"/>
                      </a:cubicBezTo>
                      <a:cubicBezTo>
                        <a:pt x="33" y="16"/>
                        <a:pt x="37" y="19"/>
                        <a:pt x="41" y="21"/>
                      </a:cubicBezTo>
                      <a:cubicBezTo>
                        <a:pt x="55" y="27"/>
                        <a:pt x="70" y="30"/>
                        <a:pt x="84" y="33"/>
                      </a:cubicBezTo>
                      <a:cubicBezTo>
                        <a:pt x="100" y="37"/>
                        <a:pt x="116" y="37"/>
                        <a:pt x="131" y="37"/>
                      </a:cubicBezTo>
                      <a:cubicBezTo>
                        <a:pt x="136" y="37"/>
                        <a:pt x="141" y="36"/>
                        <a:pt x="145" y="35"/>
                      </a:cubicBezTo>
                      <a:cubicBezTo>
                        <a:pt x="153" y="33"/>
                        <a:pt x="160" y="30"/>
                        <a:pt x="168" y="31"/>
                      </a:cubicBezTo>
                      <a:cubicBezTo>
                        <a:pt x="170" y="31"/>
                        <a:pt x="171" y="30"/>
                        <a:pt x="173" y="27"/>
                      </a:cubicBezTo>
                      <a:cubicBezTo>
                        <a:pt x="171" y="27"/>
                        <a:pt x="170" y="27"/>
                        <a:pt x="169" y="27"/>
                      </a:cubicBezTo>
                      <a:cubicBezTo>
                        <a:pt x="162" y="27"/>
                        <a:pt x="155" y="27"/>
                        <a:pt x="149" y="2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13" y="1091"/>
                  <a:ext cx="151" cy="102"/>
                </a:xfrm>
                <a:custGeom>
                  <a:avLst/>
                  <a:gdLst>
                    <a:gd name="T0" fmla="*/ 192 w 200"/>
                    <a:gd name="T1" fmla="*/ 1 h 136"/>
                    <a:gd name="T2" fmla="*/ 188 w 200"/>
                    <a:gd name="T3" fmla="*/ 2 h 136"/>
                    <a:gd name="T4" fmla="*/ 149 w 200"/>
                    <a:gd name="T5" fmla="*/ 6 h 136"/>
                    <a:gd name="T6" fmla="*/ 105 w 200"/>
                    <a:gd name="T7" fmla="*/ 18 h 136"/>
                    <a:gd name="T8" fmla="*/ 58 w 200"/>
                    <a:gd name="T9" fmla="*/ 42 h 136"/>
                    <a:gd name="T10" fmla="*/ 40 w 200"/>
                    <a:gd name="T11" fmla="*/ 55 h 136"/>
                    <a:gd name="T12" fmla="*/ 9 w 200"/>
                    <a:gd name="T13" fmla="*/ 98 h 136"/>
                    <a:gd name="T14" fmla="*/ 3 w 200"/>
                    <a:gd name="T15" fmla="*/ 118 h 136"/>
                    <a:gd name="T16" fmla="*/ 13 w 200"/>
                    <a:gd name="T17" fmla="*/ 135 h 136"/>
                    <a:gd name="T18" fmla="*/ 22 w 200"/>
                    <a:gd name="T19" fmla="*/ 136 h 136"/>
                    <a:gd name="T20" fmla="*/ 42 w 200"/>
                    <a:gd name="T21" fmla="*/ 132 h 136"/>
                    <a:gd name="T22" fmla="*/ 58 w 200"/>
                    <a:gd name="T23" fmla="*/ 128 h 136"/>
                    <a:gd name="T24" fmla="*/ 99 w 200"/>
                    <a:gd name="T25" fmla="*/ 109 h 136"/>
                    <a:gd name="T26" fmla="*/ 128 w 200"/>
                    <a:gd name="T27" fmla="*/ 92 h 136"/>
                    <a:gd name="T28" fmla="*/ 161 w 200"/>
                    <a:gd name="T29" fmla="*/ 66 h 136"/>
                    <a:gd name="T30" fmla="*/ 191 w 200"/>
                    <a:gd name="T31" fmla="*/ 26 h 136"/>
                    <a:gd name="T32" fmla="*/ 200 w 200"/>
                    <a:gd name="T33" fmla="*/ 1 h 136"/>
                    <a:gd name="T34" fmla="*/ 192 w 200"/>
                    <a:gd name="T35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0" h="136">
                      <a:moveTo>
                        <a:pt x="192" y="1"/>
                      </a:moveTo>
                      <a:cubicBezTo>
                        <a:pt x="191" y="1"/>
                        <a:pt x="189" y="2"/>
                        <a:pt x="188" y="2"/>
                      </a:cubicBezTo>
                      <a:cubicBezTo>
                        <a:pt x="175" y="2"/>
                        <a:pt x="162" y="4"/>
                        <a:pt x="149" y="6"/>
                      </a:cubicBezTo>
                      <a:cubicBezTo>
                        <a:pt x="133" y="8"/>
                        <a:pt x="119" y="13"/>
                        <a:pt x="105" y="18"/>
                      </a:cubicBezTo>
                      <a:cubicBezTo>
                        <a:pt x="88" y="23"/>
                        <a:pt x="73" y="32"/>
                        <a:pt x="58" y="42"/>
                      </a:cubicBezTo>
                      <a:cubicBezTo>
                        <a:pt x="51" y="46"/>
                        <a:pt x="45" y="50"/>
                        <a:pt x="40" y="55"/>
                      </a:cubicBezTo>
                      <a:cubicBezTo>
                        <a:pt x="27" y="68"/>
                        <a:pt x="16" y="81"/>
                        <a:pt x="9" y="98"/>
                      </a:cubicBezTo>
                      <a:cubicBezTo>
                        <a:pt x="7" y="104"/>
                        <a:pt x="4" y="111"/>
                        <a:pt x="3" y="118"/>
                      </a:cubicBezTo>
                      <a:cubicBezTo>
                        <a:pt x="0" y="127"/>
                        <a:pt x="5" y="132"/>
                        <a:pt x="13" y="135"/>
                      </a:cubicBezTo>
                      <a:cubicBezTo>
                        <a:pt x="16" y="136"/>
                        <a:pt x="19" y="136"/>
                        <a:pt x="22" y="136"/>
                      </a:cubicBezTo>
                      <a:cubicBezTo>
                        <a:pt x="28" y="135"/>
                        <a:pt x="35" y="134"/>
                        <a:pt x="42" y="132"/>
                      </a:cubicBezTo>
                      <a:cubicBezTo>
                        <a:pt x="47" y="131"/>
                        <a:pt x="53" y="130"/>
                        <a:pt x="58" y="128"/>
                      </a:cubicBezTo>
                      <a:cubicBezTo>
                        <a:pt x="72" y="122"/>
                        <a:pt x="85" y="115"/>
                        <a:pt x="99" y="109"/>
                      </a:cubicBezTo>
                      <a:cubicBezTo>
                        <a:pt x="109" y="104"/>
                        <a:pt x="118" y="98"/>
                        <a:pt x="128" y="92"/>
                      </a:cubicBezTo>
                      <a:cubicBezTo>
                        <a:pt x="141" y="85"/>
                        <a:pt x="151" y="76"/>
                        <a:pt x="161" y="66"/>
                      </a:cubicBezTo>
                      <a:cubicBezTo>
                        <a:pt x="173" y="54"/>
                        <a:pt x="183" y="40"/>
                        <a:pt x="191" y="26"/>
                      </a:cubicBezTo>
                      <a:cubicBezTo>
                        <a:pt x="195" y="18"/>
                        <a:pt x="198" y="10"/>
                        <a:pt x="200" y="1"/>
                      </a:cubicBezTo>
                      <a:cubicBezTo>
                        <a:pt x="197" y="0"/>
                        <a:pt x="194" y="0"/>
                        <a:pt x="192" y="1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34" y="1093"/>
                  <a:ext cx="129" cy="86"/>
                </a:xfrm>
                <a:custGeom>
                  <a:avLst/>
                  <a:gdLst>
                    <a:gd name="T0" fmla="*/ 38 w 172"/>
                    <a:gd name="T1" fmla="*/ 102 h 115"/>
                    <a:gd name="T2" fmla="*/ 17 w 172"/>
                    <a:gd name="T3" fmla="*/ 102 h 115"/>
                    <a:gd name="T4" fmla="*/ 23 w 172"/>
                    <a:gd name="T5" fmla="*/ 98 h 115"/>
                    <a:gd name="T6" fmla="*/ 24 w 172"/>
                    <a:gd name="T7" fmla="*/ 83 h 115"/>
                    <a:gd name="T8" fmla="*/ 32 w 172"/>
                    <a:gd name="T9" fmla="*/ 66 h 115"/>
                    <a:gd name="T10" fmla="*/ 9 w 172"/>
                    <a:gd name="T11" fmla="*/ 85 h 115"/>
                    <a:gd name="T12" fmla="*/ 22 w 172"/>
                    <a:gd name="T13" fmla="*/ 63 h 115"/>
                    <a:gd name="T14" fmla="*/ 14 w 172"/>
                    <a:gd name="T15" fmla="*/ 70 h 115"/>
                    <a:gd name="T16" fmla="*/ 10 w 172"/>
                    <a:gd name="T17" fmla="*/ 71 h 115"/>
                    <a:gd name="T18" fmla="*/ 49 w 172"/>
                    <a:gd name="T19" fmla="*/ 41 h 115"/>
                    <a:gd name="T20" fmla="*/ 28 w 172"/>
                    <a:gd name="T21" fmla="*/ 51 h 115"/>
                    <a:gd name="T22" fmla="*/ 19 w 172"/>
                    <a:gd name="T23" fmla="*/ 56 h 115"/>
                    <a:gd name="T24" fmla="*/ 12 w 172"/>
                    <a:gd name="T25" fmla="*/ 62 h 115"/>
                    <a:gd name="T26" fmla="*/ 55 w 172"/>
                    <a:gd name="T27" fmla="*/ 29 h 115"/>
                    <a:gd name="T28" fmla="*/ 156 w 172"/>
                    <a:gd name="T29" fmla="*/ 2 h 115"/>
                    <a:gd name="T30" fmla="*/ 153 w 172"/>
                    <a:gd name="T31" fmla="*/ 3 h 115"/>
                    <a:gd name="T32" fmla="*/ 166 w 172"/>
                    <a:gd name="T33" fmla="*/ 6 h 115"/>
                    <a:gd name="T34" fmla="*/ 165 w 172"/>
                    <a:gd name="T35" fmla="*/ 18 h 115"/>
                    <a:gd name="T36" fmla="*/ 154 w 172"/>
                    <a:gd name="T37" fmla="*/ 37 h 115"/>
                    <a:gd name="T38" fmla="*/ 109 w 172"/>
                    <a:gd name="T39" fmla="*/ 74 h 115"/>
                    <a:gd name="T40" fmla="*/ 108 w 172"/>
                    <a:gd name="T41" fmla="*/ 80 h 115"/>
                    <a:gd name="T42" fmla="*/ 30 w 172"/>
                    <a:gd name="T43" fmla="*/ 115 h 115"/>
                    <a:gd name="T44" fmla="*/ 54 w 172"/>
                    <a:gd name="T45" fmla="*/ 103 h 115"/>
                    <a:gd name="T46" fmla="*/ 106 w 172"/>
                    <a:gd name="T47" fmla="*/ 73 h 115"/>
                    <a:gd name="T48" fmla="*/ 92 w 172"/>
                    <a:gd name="T49" fmla="*/ 64 h 115"/>
                    <a:gd name="T50" fmla="*/ 105 w 172"/>
                    <a:gd name="T51" fmla="*/ 51 h 115"/>
                    <a:gd name="T52" fmla="*/ 33 w 172"/>
                    <a:gd name="T53" fmla="*/ 88 h 115"/>
                    <a:gd name="T54" fmla="*/ 40 w 172"/>
                    <a:gd name="T55" fmla="*/ 82 h 115"/>
                    <a:gd name="T56" fmla="*/ 85 w 172"/>
                    <a:gd name="T57" fmla="*/ 75 h 115"/>
                    <a:gd name="T58" fmla="*/ 33 w 172"/>
                    <a:gd name="T59" fmla="*/ 46 h 115"/>
                    <a:gd name="T60" fmla="*/ 145 w 172"/>
                    <a:gd name="T61" fmla="*/ 40 h 115"/>
                    <a:gd name="T62" fmla="*/ 47 w 172"/>
                    <a:gd name="T63" fmla="*/ 59 h 115"/>
                    <a:gd name="T64" fmla="*/ 29 w 172"/>
                    <a:gd name="T65" fmla="*/ 71 h 115"/>
                    <a:gd name="T66" fmla="*/ 150 w 172"/>
                    <a:gd name="T67" fmla="*/ 9 h 115"/>
                    <a:gd name="T68" fmla="*/ 150 w 172"/>
                    <a:gd name="T69" fmla="*/ 9 h 115"/>
                    <a:gd name="T70" fmla="*/ 35 w 172"/>
                    <a:gd name="T71" fmla="*/ 83 h 115"/>
                    <a:gd name="T72" fmla="*/ 21 w 172"/>
                    <a:gd name="T73" fmla="*/ 91 h 115"/>
                    <a:gd name="T74" fmla="*/ 51 w 172"/>
                    <a:gd name="T75" fmla="*/ 70 h 115"/>
                    <a:gd name="T76" fmla="*/ 39 w 172"/>
                    <a:gd name="T77" fmla="*/ 75 h 115"/>
                    <a:gd name="T78" fmla="*/ 34 w 172"/>
                    <a:gd name="T79" fmla="*/ 58 h 115"/>
                    <a:gd name="T80" fmla="*/ 89 w 172"/>
                    <a:gd name="T81" fmla="*/ 43 h 115"/>
                    <a:gd name="T82" fmla="*/ 142 w 172"/>
                    <a:gd name="T83" fmla="*/ 39 h 115"/>
                    <a:gd name="T84" fmla="*/ 129 w 172"/>
                    <a:gd name="T85" fmla="*/ 42 h 115"/>
                    <a:gd name="T86" fmla="*/ 113 w 172"/>
                    <a:gd name="T87" fmla="*/ 29 h 115"/>
                    <a:gd name="T88" fmla="*/ 153 w 172"/>
                    <a:gd name="T89" fmla="*/ 37 h 115"/>
                    <a:gd name="T90" fmla="*/ 153 w 172"/>
                    <a:gd name="T91" fmla="*/ 37 h 115"/>
                    <a:gd name="T92" fmla="*/ 38 w 172"/>
                    <a:gd name="T93" fmla="*/ 81 h 115"/>
                    <a:gd name="T94" fmla="*/ 163 w 172"/>
                    <a:gd name="T95" fmla="*/ 6 h 115"/>
                    <a:gd name="T96" fmla="*/ 101 w 172"/>
                    <a:gd name="T97" fmla="*/ 47 h 115"/>
                    <a:gd name="T98" fmla="*/ 141 w 172"/>
                    <a:gd name="T99" fmla="*/ 2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2" h="115">
                      <a:moveTo>
                        <a:pt x="106" y="73"/>
                      </a:moveTo>
                      <a:cubicBezTo>
                        <a:pt x="98" y="77"/>
                        <a:pt x="90" y="81"/>
                        <a:pt x="82" y="85"/>
                      </a:cubicBezTo>
                      <a:cubicBezTo>
                        <a:pt x="74" y="88"/>
                        <a:pt x="66" y="91"/>
                        <a:pt x="59" y="94"/>
                      </a:cubicBezTo>
                      <a:cubicBezTo>
                        <a:pt x="52" y="97"/>
                        <a:pt x="45" y="100"/>
                        <a:pt x="38" y="102"/>
                      </a:cubicBezTo>
                      <a:cubicBezTo>
                        <a:pt x="33" y="104"/>
                        <a:pt x="29" y="105"/>
                        <a:pt x="24" y="105"/>
                      </a:cubicBezTo>
                      <a:cubicBezTo>
                        <a:pt x="32" y="102"/>
                        <a:pt x="41" y="100"/>
                        <a:pt x="49" y="96"/>
                      </a:cubicBezTo>
                      <a:cubicBezTo>
                        <a:pt x="47" y="95"/>
                        <a:pt x="46" y="96"/>
                        <a:pt x="44" y="96"/>
                      </a:cubicBezTo>
                      <a:cubicBezTo>
                        <a:pt x="35" y="98"/>
                        <a:pt x="26" y="100"/>
                        <a:pt x="17" y="102"/>
                      </a:cubicBezTo>
                      <a:cubicBezTo>
                        <a:pt x="17" y="102"/>
                        <a:pt x="17" y="102"/>
                        <a:pt x="16" y="102"/>
                      </a:cubicBezTo>
                      <a:cubicBezTo>
                        <a:pt x="22" y="100"/>
                        <a:pt x="27" y="98"/>
                        <a:pt x="32" y="97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9" y="97"/>
                        <a:pt x="26" y="97"/>
                        <a:pt x="23" y="98"/>
                      </a:cubicBezTo>
                      <a:cubicBezTo>
                        <a:pt x="33" y="94"/>
                        <a:pt x="42" y="90"/>
                        <a:pt x="52" y="87"/>
                      </a:cubicBezTo>
                      <a:cubicBezTo>
                        <a:pt x="52" y="87"/>
                        <a:pt x="51" y="86"/>
                        <a:pt x="51" y="86"/>
                      </a:cubicBezTo>
                      <a:cubicBezTo>
                        <a:pt x="39" y="90"/>
                        <a:pt x="26" y="93"/>
                        <a:pt x="13" y="96"/>
                      </a:cubicBezTo>
                      <a:cubicBezTo>
                        <a:pt x="16" y="92"/>
                        <a:pt x="20" y="87"/>
                        <a:pt x="24" y="83"/>
                      </a:cubicBezTo>
                      <a:cubicBezTo>
                        <a:pt x="28" y="78"/>
                        <a:pt x="34" y="76"/>
                        <a:pt x="36" y="70"/>
                      </a:cubicBezTo>
                      <a:cubicBezTo>
                        <a:pt x="25" y="77"/>
                        <a:pt x="15" y="84"/>
                        <a:pt x="7" y="95"/>
                      </a:cubicBezTo>
                      <a:cubicBezTo>
                        <a:pt x="10" y="90"/>
                        <a:pt x="13" y="85"/>
                        <a:pt x="17" y="82"/>
                      </a:cubicBezTo>
                      <a:cubicBezTo>
                        <a:pt x="23" y="77"/>
                        <a:pt x="27" y="72"/>
                        <a:pt x="32" y="66"/>
                      </a:cubicBezTo>
                      <a:cubicBezTo>
                        <a:pt x="33" y="65"/>
                        <a:pt x="33" y="64"/>
                        <a:pt x="34" y="63"/>
                      </a:cubicBezTo>
                      <a:cubicBezTo>
                        <a:pt x="29" y="66"/>
                        <a:pt x="24" y="69"/>
                        <a:pt x="20" y="73"/>
                      </a:cubicBezTo>
                      <a:cubicBezTo>
                        <a:pt x="16" y="77"/>
                        <a:pt x="13" y="81"/>
                        <a:pt x="9" y="86"/>
                      </a:cubicBezTo>
                      <a:cubicBezTo>
                        <a:pt x="9" y="85"/>
                        <a:pt x="9" y="85"/>
                        <a:pt x="9" y="85"/>
                      </a:cubicBezTo>
                      <a:cubicBezTo>
                        <a:pt x="10" y="83"/>
                        <a:pt x="11" y="81"/>
                        <a:pt x="12" y="79"/>
                      </a:cubicBezTo>
                      <a:cubicBezTo>
                        <a:pt x="16" y="75"/>
                        <a:pt x="20" y="71"/>
                        <a:pt x="24" y="66"/>
                      </a:cubicBezTo>
                      <a:cubicBezTo>
                        <a:pt x="27" y="63"/>
                        <a:pt x="30" y="60"/>
                        <a:pt x="33" y="56"/>
                      </a:cubicBezTo>
                      <a:cubicBezTo>
                        <a:pt x="29" y="58"/>
                        <a:pt x="25" y="60"/>
                        <a:pt x="22" y="63"/>
                      </a:cubicBezTo>
                      <a:cubicBezTo>
                        <a:pt x="19" y="66"/>
                        <a:pt x="16" y="70"/>
                        <a:pt x="14" y="73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4" y="72"/>
                        <a:pt x="14" y="71"/>
                        <a:pt x="15" y="71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2" y="73"/>
                        <a:pt x="9" y="76"/>
                        <a:pt x="7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8" y="76"/>
                        <a:pt x="9" y="74"/>
                        <a:pt x="11" y="72"/>
                      </a:cubicBezTo>
                      <a:cubicBezTo>
                        <a:pt x="10" y="71"/>
                        <a:pt x="10" y="71"/>
                        <a:pt x="10" y="71"/>
                      </a:cubicBezTo>
                      <a:cubicBezTo>
                        <a:pt x="7" y="75"/>
                        <a:pt x="3" y="80"/>
                        <a:pt x="0" y="84"/>
                      </a:cubicBezTo>
                      <a:cubicBezTo>
                        <a:pt x="3" y="78"/>
                        <a:pt x="6" y="73"/>
                        <a:pt x="11" y="69"/>
                      </a:cubicBezTo>
                      <a:cubicBezTo>
                        <a:pt x="18" y="63"/>
                        <a:pt x="26" y="57"/>
                        <a:pt x="33" y="51"/>
                      </a:cubicBezTo>
                      <a:cubicBezTo>
                        <a:pt x="38" y="47"/>
                        <a:pt x="44" y="44"/>
                        <a:pt x="49" y="41"/>
                      </a:cubicBezTo>
                      <a:cubicBezTo>
                        <a:pt x="50" y="40"/>
                        <a:pt x="51" y="39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48" y="40"/>
                        <a:pt x="44" y="42"/>
                        <a:pt x="40" y="44"/>
                      </a:cubicBezTo>
                      <a:cubicBezTo>
                        <a:pt x="36" y="46"/>
                        <a:pt x="32" y="48"/>
                        <a:pt x="28" y="51"/>
                      </a:cubicBezTo>
                      <a:cubicBezTo>
                        <a:pt x="25" y="52"/>
                        <a:pt x="23" y="54"/>
                        <a:pt x="21" y="58"/>
                      </a:cubicBezTo>
                      <a:cubicBezTo>
                        <a:pt x="20" y="59"/>
                        <a:pt x="18" y="60"/>
                        <a:pt x="17" y="62"/>
                      </a:cubicBezTo>
                      <a:cubicBezTo>
                        <a:pt x="18" y="60"/>
                        <a:pt x="19" y="58"/>
                        <a:pt x="20" y="57"/>
                      </a:cubicBezTo>
                      <a:cubicBezTo>
                        <a:pt x="19" y="56"/>
                        <a:pt x="19" y="56"/>
                        <a:pt x="19" y="56"/>
                      </a:cubicBezTo>
                      <a:cubicBezTo>
                        <a:pt x="18" y="58"/>
                        <a:pt x="16" y="59"/>
                        <a:pt x="15" y="61"/>
                      </a:cubicBezTo>
                      <a:cubicBezTo>
                        <a:pt x="14" y="63"/>
                        <a:pt x="12" y="64"/>
                        <a:pt x="11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5"/>
                        <a:pt x="12" y="64"/>
                        <a:pt x="12" y="62"/>
                      </a:cubicBezTo>
                      <a:cubicBezTo>
                        <a:pt x="7" y="66"/>
                        <a:pt x="4" y="72"/>
                        <a:pt x="0" y="76"/>
                      </a:cubicBezTo>
                      <a:cubicBezTo>
                        <a:pt x="3" y="70"/>
                        <a:pt x="7" y="64"/>
                        <a:pt x="13" y="59"/>
                      </a:cubicBezTo>
                      <a:cubicBezTo>
                        <a:pt x="18" y="55"/>
                        <a:pt x="23" y="50"/>
                        <a:pt x="29" y="46"/>
                      </a:cubicBezTo>
                      <a:cubicBezTo>
                        <a:pt x="37" y="40"/>
                        <a:pt x="46" y="34"/>
                        <a:pt x="55" y="29"/>
                      </a:cubicBezTo>
                      <a:cubicBezTo>
                        <a:pt x="71" y="19"/>
                        <a:pt x="89" y="13"/>
                        <a:pt x="107" y="7"/>
                      </a:cubicBezTo>
                      <a:cubicBezTo>
                        <a:pt x="111" y="5"/>
                        <a:pt x="115" y="5"/>
                        <a:pt x="119" y="5"/>
                      </a:cubicBezTo>
                      <a:cubicBezTo>
                        <a:pt x="124" y="4"/>
                        <a:pt x="130" y="2"/>
                        <a:pt x="135" y="2"/>
                      </a:cubicBezTo>
                      <a:cubicBezTo>
                        <a:pt x="142" y="1"/>
                        <a:pt x="149" y="2"/>
                        <a:pt x="156" y="2"/>
                      </a:cubicBezTo>
                      <a:cubicBezTo>
                        <a:pt x="142" y="4"/>
                        <a:pt x="129" y="7"/>
                        <a:pt x="116" y="10"/>
                      </a:cubicBezTo>
                      <a:cubicBezTo>
                        <a:pt x="116" y="11"/>
                        <a:pt x="116" y="11"/>
                        <a:pt x="116" y="11"/>
                      </a:cubicBezTo>
                      <a:cubicBezTo>
                        <a:pt x="119" y="10"/>
                        <a:pt x="121" y="10"/>
                        <a:pt x="124" y="9"/>
                      </a:cubicBezTo>
                      <a:cubicBezTo>
                        <a:pt x="134" y="7"/>
                        <a:pt x="144" y="6"/>
                        <a:pt x="153" y="3"/>
                      </a:cubicBezTo>
                      <a:cubicBezTo>
                        <a:pt x="158" y="2"/>
                        <a:pt x="163" y="0"/>
                        <a:pt x="168" y="0"/>
                      </a:cubicBezTo>
                      <a:cubicBezTo>
                        <a:pt x="169" y="0"/>
                        <a:pt x="170" y="0"/>
                        <a:pt x="172" y="0"/>
                      </a:cubicBezTo>
                      <a:cubicBezTo>
                        <a:pt x="172" y="2"/>
                        <a:pt x="171" y="3"/>
                        <a:pt x="169" y="4"/>
                      </a:cubicBezTo>
                      <a:cubicBezTo>
                        <a:pt x="168" y="4"/>
                        <a:pt x="167" y="5"/>
                        <a:pt x="166" y="6"/>
                      </a:cubicBezTo>
                      <a:cubicBezTo>
                        <a:pt x="166" y="7"/>
                        <a:pt x="166" y="7"/>
                        <a:pt x="166" y="7"/>
                      </a:cubicBezTo>
                      <a:cubicBezTo>
                        <a:pt x="167" y="6"/>
                        <a:pt x="169" y="6"/>
                        <a:pt x="170" y="6"/>
                      </a:cubicBezTo>
                      <a:cubicBezTo>
                        <a:pt x="170" y="8"/>
                        <a:pt x="169" y="11"/>
                        <a:pt x="168" y="13"/>
                      </a:cubicBezTo>
                      <a:cubicBezTo>
                        <a:pt x="167" y="15"/>
                        <a:pt x="166" y="17"/>
                        <a:pt x="165" y="18"/>
                      </a:cubicBezTo>
                      <a:cubicBezTo>
                        <a:pt x="163" y="20"/>
                        <a:pt x="161" y="21"/>
                        <a:pt x="159" y="22"/>
                      </a:cubicBezTo>
                      <a:cubicBezTo>
                        <a:pt x="160" y="22"/>
                        <a:pt x="161" y="22"/>
                        <a:pt x="162" y="21"/>
                      </a:cubicBezTo>
                      <a:cubicBezTo>
                        <a:pt x="162" y="22"/>
                        <a:pt x="162" y="23"/>
                        <a:pt x="162" y="23"/>
                      </a:cubicBezTo>
                      <a:cubicBezTo>
                        <a:pt x="159" y="28"/>
                        <a:pt x="157" y="33"/>
                        <a:pt x="154" y="37"/>
                      </a:cubicBezTo>
                      <a:cubicBezTo>
                        <a:pt x="152" y="40"/>
                        <a:pt x="149" y="43"/>
                        <a:pt x="146" y="45"/>
                      </a:cubicBezTo>
                      <a:cubicBezTo>
                        <a:pt x="138" y="52"/>
                        <a:pt x="130" y="58"/>
                        <a:pt x="122" y="64"/>
                      </a:cubicBezTo>
                      <a:cubicBezTo>
                        <a:pt x="118" y="67"/>
                        <a:pt x="114" y="70"/>
                        <a:pt x="110" y="73"/>
                      </a:cubicBezTo>
                      <a:cubicBezTo>
                        <a:pt x="110" y="73"/>
                        <a:pt x="109" y="73"/>
                        <a:pt x="109" y="74"/>
                      </a:cubicBezTo>
                      <a:cubicBezTo>
                        <a:pt x="125" y="66"/>
                        <a:pt x="137" y="54"/>
                        <a:pt x="150" y="43"/>
                      </a:cubicBezTo>
                      <a:cubicBezTo>
                        <a:pt x="151" y="44"/>
                        <a:pt x="151" y="44"/>
                        <a:pt x="151" y="44"/>
                      </a:cubicBezTo>
                      <a:cubicBezTo>
                        <a:pt x="147" y="47"/>
                        <a:pt x="144" y="51"/>
                        <a:pt x="140" y="55"/>
                      </a:cubicBezTo>
                      <a:cubicBezTo>
                        <a:pt x="130" y="63"/>
                        <a:pt x="119" y="72"/>
                        <a:pt x="108" y="80"/>
                      </a:cubicBezTo>
                      <a:cubicBezTo>
                        <a:pt x="98" y="86"/>
                        <a:pt x="88" y="91"/>
                        <a:pt x="77" y="97"/>
                      </a:cubicBezTo>
                      <a:cubicBezTo>
                        <a:pt x="70" y="101"/>
                        <a:pt x="62" y="105"/>
                        <a:pt x="54" y="109"/>
                      </a:cubicBezTo>
                      <a:cubicBezTo>
                        <a:pt x="72" y="103"/>
                        <a:pt x="89" y="93"/>
                        <a:pt x="107" y="84"/>
                      </a:cubicBezTo>
                      <a:cubicBezTo>
                        <a:pt x="83" y="100"/>
                        <a:pt x="58" y="111"/>
                        <a:pt x="30" y="115"/>
                      </a:cubicBezTo>
                      <a:cubicBezTo>
                        <a:pt x="35" y="114"/>
                        <a:pt x="40" y="112"/>
                        <a:pt x="44" y="110"/>
                      </a:cubicBezTo>
                      <a:cubicBezTo>
                        <a:pt x="49" y="108"/>
                        <a:pt x="54" y="106"/>
                        <a:pt x="59" y="104"/>
                      </a:cubicBezTo>
                      <a:cubicBezTo>
                        <a:pt x="47" y="108"/>
                        <a:pt x="36" y="112"/>
                        <a:pt x="23" y="114"/>
                      </a:cubicBezTo>
                      <a:cubicBezTo>
                        <a:pt x="34" y="111"/>
                        <a:pt x="44" y="107"/>
                        <a:pt x="54" y="103"/>
                      </a:cubicBezTo>
                      <a:cubicBezTo>
                        <a:pt x="54" y="102"/>
                        <a:pt x="54" y="102"/>
                        <a:pt x="54" y="102"/>
                      </a:cubicBezTo>
                      <a:cubicBezTo>
                        <a:pt x="51" y="102"/>
                        <a:pt x="48" y="103"/>
                        <a:pt x="45" y="103"/>
                      </a:cubicBezTo>
                      <a:cubicBezTo>
                        <a:pt x="67" y="96"/>
                        <a:pt x="88" y="87"/>
                        <a:pt x="106" y="73"/>
                      </a:cubicBezTo>
                      <a:cubicBezTo>
                        <a:pt x="106" y="73"/>
                        <a:pt x="106" y="73"/>
                        <a:pt x="106" y="73"/>
                      </a:cubicBezTo>
                      <a:moveTo>
                        <a:pt x="47" y="85"/>
                      </a:moveTo>
                      <a:cubicBezTo>
                        <a:pt x="47" y="85"/>
                        <a:pt x="47" y="85"/>
                        <a:pt x="47" y="85"/>
                      </a:cubicBezTo>
                      <a:cubicBezTo>
                        <a:pt x="48" y="85"/>
                        <a:pt x="49" y="84"/>
                        <a:pt x="50" y="84"/>
                      </a:cubicBezTo>
                      <a:cubicBezTo>
                        <a:pt x="64" y="77"/>
                        <a:pt x="78" y="70"/>
                        <a:pt x="92" y="64"/>
                      </a:cubicBezTo>
                      <a:cubicBezTo>
                        <a:pt x="101" y="59"/>
                        <a:pt x="109" y="53"/>
                        <a:pt x="117" y="46"/>
                      </a:cubicBezTo>
                      <a:cubicBezTo>
                        <a:pt x="118" y="46"/>
                        <a:pt x="118" y="46"/>
                        <a:pt x="119" y="45"/>
                      </a:cubicBezTo>
                      <a:cubicBezTo>
                        <a:pt x="118" y="45"/>
                        <a:pt x="118" y="45"/>
                        <a:pt x="118" y="45"/>
                      </a:cubicBezTo>
                      <a:cubicBezTo>
                        <a:pt x="114" y="46"/>
                        <a:pt x="109" y="47"/>
                        <a:pt x="105" y="51"/>
                      </a:cubicBezTo>
                      <a:cubicBezTo>
                        <a:pt x="104" y="52"/>
                        <a:pt x="103" y="53"/>
                        <a:pt x="102" y="54"/>
                      </a:cubicBezTo>
                      <a:cubicBezTo>
                        <a:pt x="91" y="63"/>
                        <a:pt x="79" y="68"/>
                        <a:pt x="67" y="75"/>
                      </a:cubicBezTo>
                      <a:cubicBezTo>
                        <a:pt x="60" y="78"/>
                        <a:pt x="54" y="81"/>
                        <a:pt x="47" y="85"/>
                      </a:cubicBezTo>
                      <a:moveTo>
                        <a:pt x="33" y="88"/>
                      </a:moveTo>
                      <a:cubicBezTo>
                        <a:pt x="43" y="86"/>
                        <a:pt x="92" y="60"/>
                        <a:pt x="97" y="55"/>
                      </a:cubicBezTo>
                      <a:cubicBezTo>
                        <a:pt x="95" y="55"/>
                        <a:pt x="95" y="56"/>
                        <a:pt x="94" y="56"/>
                      </a:cubicBezTo>
                      <a:cubicBezTo>
                        <a:pt x="83" y="62"/>
                        <a:pt x="71" y="68"/>
                        <a:pt x="60" y="73"/>
                      </a:cubicBezTo>
                      <a:cubicBezTo>
                        <a:pt x="53" y="77"/>
                        <a:pt x="46" y="79"/>
                        <a:pt x="40" y="82"/>
                      </a:cubicBezTo>
                      <a:cubicBezTo>
                        <a:pt x="37" y="83"/>
                        <a:pt x="35" y="85"/>
                        <a:pt x="33" y="88"/>
                      </a:cubicBezTo>
                      <a:moveTo>
                        <a:pt x="120" y="52"/>
                      </a:moveTo>
                      <a:cubicBezTo>
                        <a:pt x="94" y="68"/>
                        <a:pt x="68" y="82"/>
                        <a:pt x="41" y="95"/>
                      </a:cubicBezTo>
                      <a:cubicBezTo>
                        <a:pt x="57" y="90"/>
                        <a:pt x="71" y="82"/>
                        <a:pt x="85" y="75"/>
                      </a:cubicBezTo>
                      <a:cubicBezTo>
                        <a:pt x="98" y="69"/>
                        <a:pt x="109" y="62"/>
                        <a:pt x="120" y="52"/>
                      </a:cubicBezTo>
                      <a:moveTo>
                        <a:pt x="33" y="46"/>
                      </a:moveTo>
                      <a:cubicBezTo>
                        <a:pt x="53" y="36"/>
                        <a:pt x="73" y="26"/>
                        <a:pt x="94" y="15"/>
                      </a:cubicBezTo>
                      <a:cubicBezTo>
                        <a:pt x="72" y="23"/>
                        <a:pt x="51" y="32"/>
                        <a:pt x="33" y="46"/>
                      </a:cubicBezTo>
                      <a:moveTo>
                        <a:pt x="145" y="40"/>
                      </a:moveTo>
                      <a:cubicBezTo>
                        <a:pt x="135" y="48"/>
                        <a:pt x="125" y="57"/>
                        <a:pt x="113" y="64"/>
                      </a:cubicBezTo>
                      <a:cubicBezTo>
                        <a:pt x="102" y="71"/>
                        <a:pt x="90" y="77"/>
                        <a:pt x="77" y="84"/>
                      </a:cubicBezTo>
                      <a:cubicBezTo>
                        <a:pt x="103" y="73"/>
                        <a:pt x="127" y="60"/>
                        <a:pt x="145" y="40"/>
                      </a:cubicBezTo>
                      <a:moveTo>
                        <a:pt x="29" y="71"/>
                      </a:moveTo>
                      <a:cubicBezTo>
                        <a:pt x="29" y="72"/>
                        <a:pt x="29" y="72"/>
                        <a:pt x="29" y="72"/>
                      </a:cubicBezTo>
                      <a:cubicBezTo>
                        <a:pt x="34" y="69"/>
                        <a:pt x="39" y="66"/>
                        <a:pt x="43" y="63"/>
                      </a:cubicBezTo>
                      <a:cubicBezTo>
                        <a:pt x="45" y="62"/>
                        <a:pt x="46" y="60"/>
                        <a:pt x="47" y="59"/>
                      </a:cubicBezTo>
                      <a:cubicBezTo>
                        <a:pt x="51" y="56"/>
                        <a:pt x="55" y="54"/>
                        <a:pt x="59" y="51"/>
                      </a:cubicBezTo>
                      <a:cubicBezTo>
                        <a:pt x="60" y="50"/>
                        <a:pt x="61" y="49"/>
                        <a:pt x="62" y="49"/>
                      </a:cubicBezTo>
                      <a:cubicBezTo>
                        <a:pt x="64" y="48"/>
                        <a:pt x="65" y="47"/>
                        <a:pt x="66" y="46"/>
                      </a:cubicBezTo>
                      <a:cubicBezTo>
                        <a:pt x="52" y="52"/>
                        <a:pt x="39" y="59"/>
                        <a:pt x="29" y="71"/>
                      </a:cubicBezTo>
                      <a:moveTo>
                        <a:pt x="52" y="73"/>
                      </a:moveTo>
                      <a:cubicBezTo>
                        <a:pt x="69" y="68"/>
                        <a:pt x="82" y="57"/>
                        <a:pt x="97" y="51"/>
                      </a:cubicBezTo>
                      <a:cubicBezTo>
                        <a:pt x="81" y="56"/>
                        <a:pt x="66" y="64"/>
                        <a:pt x="52" y="73"/>
                      </a:cubicBezTo>
                      <a:moveTo>
                        <a:pt x="150" y="9"/>
                      </a:moveTo>
                      <a:cubicBezTo>
                        <a:pt x="131" y="12"/>
                        <a:pt x="113" y="15"/>
                        <a:pt x="95" y="23"/>
                      </a:cubicBezTo>
                      <a:cubicBezTo>
                        <a:pt x="96" y="23"/>
                        <a:pt x="96" y="23"/>
                        <a:pt x="97" y="23"/>
                      </a:cubicBezTo>
                      <a:cubicBezTo>
                        <a:pt x="113" y="18"/>
                        <a:pt x="130" y="14"/>
                        <a:pt x="147" y="11"/>
                      </a:cubicBezTo>
                      <a:cubicBezTo>
                        <a:pt x="148" y="10"/>
                        <a:pt x="149" y="10"/>
                        <a:pt x="150" y="9"/>
                      </a:cubicBezTo>
                      <a:moveTo>
                        <a:pt x="24" y="86"/>
                      </a:moveTo>
                      <a:cubicBezTo>
                        <a:pt x="23" y="86"/>
                        <a:pt x="23" y="86"/>
                        <a:pt x="23" y="86"/>
                      </a:cubicBezTo>
                      <a:cubicBezTo>
                        <a:pt x="21" y="88"/>
                        <a:pt x="18" y="90"/>
                        <a:pt x="17" y="94"/>
                      </a:cubicBezTo>
                      <a:cubicBezTo>
                        <a:pt x="24" y="92"/>
                        <a:pt x="32" y="92"/>
                        <a:pt x="35" y="83"/>
                      </a:cubicBezTo>
                      <a:cubicBezTo>
                        <a:pt x="32" y="84"/>
                        <a:pt x="30" y="85"/>
                        <a:pt x="28" y="85"/>
                      </a:cubicBezTo>
                      <a:cubicBezTo>
                        <a:pt x="26" y="85"/>
                        <a:pt x="25" y="86"/>
                        <a:pt x="25" y="87"/>
                      </a:cubicBezTo>
                      <a:cubicBezTo>
                        <a:pt x="24" y="88"/>
                        <a:pt x="22" y="90"/>
                        <a:pt x="21" y="91"/>
                      </a:cubicBezTo>
                      <a:cubicBezTo>
                        <a:pt x="21" y="91"/>
                        <a:pt x="21" y="91"/>
                        <a:pt x="21" y="91"/>
                      </a:cubicBezTo>
                      <a:cubicBezTo>
                        <a:pt x="22" y="89"/>
                        <a:pt x="23" y="88"/>
                        <a:pt x="24" y="86"/>
                      </a:cubicBezTo>
                      <a:moveTo>
                        <a:pt x="33" y="79"/>
                      </a:moveTo>
                      <a:cubicBezTo>
                        <a:pt x="36" y="79"/>
                        <a:pt x="40" y="79"/>
                        <a:pt x="42" y="77"/>
                      </a:cubicBezTo>
                      <a:cubicBezTo>
                        <a:pt x="45" y="74"/>
                        <a:pt x="48" y="72"/>
                        <a:pt x="51" y="70"/>
                      </a:cubicBezTo>
                      <a:cubicBezTo>
                        <a:pt x="54" y="68"/>
                        <a:pt x="56" y="66"/>
                        <a:pt x="59" y="65"/>
                      </a:cubicBezTo>
                      <a:cubicBezTo>
                        <a:pt x="58" y="64"/>
                        <a:pt x="58" y="64"/>
                        <a:pt x="58" y="64"/>
                      </a:cubicBezTo>
                      <a:cubicBezTo>
                        <a:pt x="52" y="68"/>
                        <a:pt x="46" y="72"/>
                        <a:pt x="40" y="75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41" y="73"/>
                        <a:pt x="44" y="72"/>
                        <a:pt x="46" y="70"/>
                      </a:cubicBezTo>
                      <a:cubicBezTo>
                        <a:pt x="41" y="72"/>
                        <a:pt x="36" y="75"/>
                        <a:pt x="33" y="79"/>
                      </a:cubicBezTo>
                      <a:moveTo>
                        <a:pt x="61" y="42"/>
                      </a:moveTo>
                      <a:cubicBezTo>
                        <a:pt x="53" y="43"/>
                        <a:pt x="36" y="53"/>
                        <a:pt x="34" y="58"/>
                      </a:cubicBezTo>
                      <a:cubicBezTo>
                        <a:pt x="43" y="53"/>
                        <a:pt x="52" y="47"/>
                        <a:pt x="61" y="42"/>
                      </a:cubicBezTo>
                      <a:moveTo>
                        <a:pt x="89" y="43"/>
                      </a:moveTo>
                      <a:cubicBezTo>
                        <a:pt x="100" y="39"/>
                        <a:pt x="111" y="36"/>
                        <a:pt x="122" y="32"/>
                      </a:cubicBezTo>
                      <a:cubicBezTo>
                        <a:pt x="111" y="34"/>
                        <a:pt x="100" y="38"/>
                        <a:pt x="89" y="43"/>
                      </a:cubicBezTo>
                      <a:moveTo>
                        <a:pt x="116" y="59"/>
                      </a:moveTo>
                      <a:cubicBezTo>
                        <a:pt x="117" y="60"/>
                        <a:pt x="117" y="60"/>
                        <a:pt x="117" y="60"/>
                      </a:cubicBezTo>
                      <a:cubicBezTo>
                        <a:pt x="125" y="53"/>
                        <a:pt x="134" y="46"/>
                        <a:pt x="142" y="40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33" y="45"/>
                        <a:pt x="125" y="53"/>
                        <a:pt x="116" y="59"/>
                      </a:cubicBezTo>
                      <a:moveTo>
                        <a:pt x="113" y="53"/>
                      </a:moveTo>
                      <a:cubicBezTo>
                        <a:pt x="114" y="54"/>
                        <a:pt x="114" y="54"/>
                        <a:pt x="114" y="54"/>
                      </a:cubicBezTo>
                      <a:cubicBezTo>
                        <a:pt x="119" y="50"/>
                        <a:pt x="124" y="46"/>
                        <a:pt x="129" y="42"/>
                      </a:cubicBezTo>
                      <a:cubicBezTo>
                        <a:pt x="129" y="41"/>
                        <a:pt x="129" y="41"/>
                        <a:pt x="129" y="41"/>
                      </a:cubicBezTo>
                      <a:cubicBezTo>
                        <a:pt x="123" y="44"/>
                        <a:pt x="119" y="49"/>
                        <a:pt x="113" y="53"/>
                      </a:cubicBezTo>
                      <a:moveTo>
                        <a:pt x="113" y="30"/>
                      </a:moveTo>
                      <a:cubicBezTo>
                        <a:pt x="113" y="29"/>
                        <a:pt x="113" y="29"/>
                        <a:pt x="113" y="29"/>
                      </a:cubicBezTo>
                      <a:cubicBezTo>
                        <a:pt x="106" y="32"/>
                        <a:pt x="98" y="35"/>
                        <a:pt x="91" y="38"/>
                      </a:cubicBezTo>
                      <a:cubicBezTo>
                        <a:pt x="92" y="39"/>
                        <a:pt x="92" y="39"/>
                        <a:pt x="92" y="39"/>
                      </a:cubicBezTo>
                      <a:cubicBezTo>
                        <a:pt x="99" y="36"/>
                        <a:pt x="106" y="33"/>
                        <a:pt x="113" y="30"/>
                      </a:cubicBezTo>
                      <a:moveTo>
                        <a:pt x="153" y="37"/>
                      </a:moveTo>
                      <a:cubicBezTo>
                        <a:pt x="153" y="36"/>
                        <a:pt x="153" y="36"/>
                        <a:pt x="153" y="36"/>
                      </a:cubicBezTo>
                      <a:cubicBezTo>
                        <a:pt x="149" y="38"/>
                        <a:pt x="147" y="42"/>
                        <a:pt x="144" y="44"/>
                      </a:cubicBezTo>
                      <a:cubicBezTo>
                        <a:pt x="144" y="45"/>
                        <a:pt x="144" y="45"/>
                        <a:pt x="144" y="45"/>
                      </a:cubicBezTo>
                      <a:cubicBezTo>
                        <a:pt x="147" y="42"/>
                        <a:pt x="150" y="40"/>
                        <a:pt x="153" y="37"/>
                      </a:cubicBezTo>
                      <a:moveTo>
                        <a:pt x="38" y="81"/>
                      </a:moveTo>
                      <a:cubicBezTo>
                        <a:pt x="37" y="80"/>
                        <a:pt x="37" y="80"/>
                        <a:pt x="37" y="80"/>
                      </a:cubicBezTo>
                      <a:cubicBezTo>
                        <a:pt x="35" y="81"/>
                        <a:pt x="32" y="79"/>
                        <a:pt x="31" y="83"/>
                      </a:cubicBezTo>
                      <a:cubicBezTo>
                        <a:pt x="33" y="82"/>
                        <a:pt x="36" y="82"/>
                        <a:pt x="38" y="81"/>
                      </a:cubicBezTo>
                      <a:moveTo>
                        <a:pt x="163" y="6"/>
                      </a:moveTo>
                      <a:cubicBezTo>
                        <a:pt x="163" y="5"/>
                        <a:pt x="163" y="5"/>
                        <a:pt x="163" y="5"/>
                      </a:cubicBezTo>
                      <a:cubicBezTo>
                        <a:pt x="161" y="6"/>
                        <a:pt x="158" y="6"/>
                        <a:pt x="157" y="9"/>
                      </a:cubicBezTo>
                      <a:cubicBezTo>
                        <a:pt x="159" y="8"/>
                        <a:pt x="161" y="7"/>
                        <a:pt x="163" y="6"/>
                      </a:cubicBezTo>
                      <a:moveTo>
                        <a:pt x="109" y="44"/>
                      </a:moveTo>
                      <a:cubicBezTo>
                        <a:pt x="109" y="44"/>
                        <a:pt x="109" y="44"/>
                        <a:pt x="109" y="44"/>
                      </a:cubicBezTo>
                      <a:cubicBezTo>
                        <a:pt x="106" y="45"/>
                        <a:pt x="103" y="45"/>
                        <a:pt x="100" y="46"/>
                      </a:cubicBezTo>
                      <a:cubicBezTo>
                        <a:pt x="101" y="47"/>
                        <a:pt x="101" y="47"/>
                        <a:pt x="101" y="47"/>
                      </a:cubicBezTo>
                      <a:cubicBezTo>
                        <a:pt x="103" y="46"/>
                        <a:pt x="106" y="45"/>
                        <a:pt x="109" y="44"/>
                      </a:cubicBezTo>
                      <a:moveTo>
                        <a:pt x="135" y="26"/>
                      </a:moveTo>
                      <a:cubicBezTo>
                        <a:pt x="135" y="27"/>
                        <a:pt x="135" y="27"/>
                        <a:pt x="135" y="27"/>
                      </a:cubicBezTo>
                      <a:cubicBezTo>
                        <a:pt x="137" y="27"/>
                        <a:pt x="139" y="26"/>
                        <a:pt x="141" y="25"/>
                      </a:cubicBezTo>
                      <a:cubicBezTo>
                        <a:pt x="141" y="24"/>
                        <a:pt x="141" y="24"/>
                        <a:pt x="141" y="24"/>
                      </a:cubicBezTo>
                      <a:cubicBezTo>
                        <a:pt x="139" y="25"/>
                        <a:pt x="137" y="26"/>
                        <a:pt x="135" y="2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7" y="1097"/>
                  <a:ext cx="110" cy="71"/>
                </a:xfrm>
                <a:custGeom>
                  <a:avLst/>
                  <a:gdLst>
                    <a:gd name="T0" fmla="*/ 113 w 146"/>
                    <a:gd name="T1" fmla="*/ 20 h 94"/>
                    <a:gd name="T2" fmla="*/ 85 w 146"/>
                    <a:gd name="T3" fmla="*/ 40 h 94"/>
                    <a:gd name="T4" fmla="*/ 54 w 146"/>
                    <a:gd name="T5" fmla="*/ 59 h 94"/>
                    <a:gd name="T6" fmla="*/ 14 w 146"/>
                    <a:gd name="T7" fmla="*/ 81 h 94"/>
                    <a:gd name="T8" fmla="*/ 6 w 146"/>
                    <a:gd name="T9" fmla="*/ 86 h 94"/>
                    <a:gd name="T10" fmla="*/ 0 w 146"/>
                    <a:gd name="T11" fmla="*/ 92 h 94"/>
                    <a:gd name="T12" fmla="*/ 1 w 146"/>
                    <a:gd name="T13" fmla="*/ 94 h 94"/>
                    <a:gd name="T14" fmla="*/ 10 w 146"/>
                    <a:gd name="T15" fmla="*/ 89 h 94"/>
                    <a:gd name="T16" fmla="*/ 36 w 146"/>
                    <a:gd name="T17" fmla="*/ 77 h 94"/>
                    <a:gd name="T18" fmla="*/ 80 w 146"/>
                    <a:gd name="T19" fmla="*/ 57 h 94"/>
                    <a:gd name="T20" fmla="*/ 102 w 146"/>
                    <a:gd name="T21" fmla="*/ 44 h 94"/>
                    <a:gd name="T22" fmla="*/ 128 w 146"/>
                    <a:gd name="T23" fmla="*/ 21 h 94"/>
                    <a:gd name="T24" fmla="*/ 145 w 146"/>
                    <a:gd name="T25" fmla="*/ 4 h 94"/>
                    <a:gd name="T26" fmla="*/ 145 w 146"/>
                    <a:gd name="T27" fmla="*/ 0 h 94"/>
                    <a:gd name="T28" fmla="*/ 139 w 146"/>
                    <a:gd name="T29" fmla="*/ 3 h 94"/>
                    <a:gd name="T30" fmla="*/ 113 w 146"/>
                    <a:gd name="T31" fmla="*/ 2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6" h="94">
                      <a:moveTo>
                        <a:pt x="113" y="20"/>
                      </a:moveTo>
                      <a:cubicBezTo>
                        <a:pt x="104" y="27"/>
                        <a:pt x="95" y="34"/>
                        <a:pt x="85" y="40"/>
                      </a:cubicBezTo>
                      <a:cubicBezTo>
                        <a:pt x="75" y="46"/>
                        <a:pt x="65" y="53"/>
                        <a:pt x="54" y="59"/>
                      </a:cubicBezTo>
                      <a:cubicBezTo>
                        <a:pt x="41" y="66"/>
                        <a:pt x="27" y="74"/>
                        <a:pt x="14" y="81"/>
                      </a:cubicBezTo>
                      <a:cubicBezTo>
                        <a:pt x="11" y="82"/>
                        <a:pt x="9" y="84"/>
                        <a:pt x="6" y="86"/>
                      </a:cubicBezTo>
                      <a:cubicBezTo>
                        <a:pt x="4" y="88"/>
                        <a:pt x="2" y="90"/>
                        <a:pt x="0" y="92"/>
                      </a:cubicBezTo>
                      <a:cubicBezTo>
                        <a:pt x="1" y="93"/>
                        <a:pt x="1" y="93"/>
                        <a:pt x="1" y="94"/>
                      </a:cubicBezTo>
                      <a:cubicBezTo>
                        <a:pt x="4" y="92"/>
                        <a:pt x="7" y="91"/>
                        <a:pt x="10" y="89"/>
                      </a:cubicBezTo>
                      <a:cubicBezTo>
                        <a:pt x="19" y="85"/>
                        <a:pt x="27" y="81"/>
                        <a:pt x="36" y="77"/>
                      </a:cubicBezTo>
                      <a:cubicBezTo>
                        <a:pt x="50" y="70"/>
                        <a:pt x="65" y="63"/>
                        <a:pt x="80" y="57"/>
                      </a:cubicBezTo>
                      <a:cubicBezTo>
                        <a:pt x="88" y="53"/>
                        <a:pt x="95" y="49"/>
                        <a:pt x="102" y="44"/>
                      </a:cubicBezTo>
                      <a:cubicBezTo>
                        <a:pt x="111" y="37"/>
                        <a:pt x="120" y="29"/>
                        <a:pt x="128" y="21"/>
                      </a:cubicBezTo>
                      <a:cubicBezTo>
                        <a:pt x="134" y="16"/>
                        <a:pt x="139" y="10"/>
                        <a:pt x="145" y="4"/>
                      </a:cubicBezTo>
                      <a:cubicBezTo>
                        <a:pt x="146" y="3"/>
                        <a:pt x="146" y="2"/>
                        <a:pt x="145" y="0"/>
                      </a:cubicBezTo>
                      <a:cubicBezTo>
                        <a:pt x="143" y="1"/>
                        <a:pt x="141" y="1"/>
                        <a:pt x="139" y="3"/>
                      </a:cubicBezTo>
                      <a:cubicBezTo>
                        <a:pt x="130" y="8"/>
                        <a:pt x="122" y="14"/>
                        <a:pt x="113" y="2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1" y="978"/>
                  <a:ext cx="49" cy="50"/>
                </a:xfrm>
                <a:custGeom>
                  <a:avLst/>
                  <a:gdLst>
                    <a:gd name="T0" fmla="*/ 18 w 65"/>
                    <a:gd name="T1" fmla="*/ 66 h 67"/>
                    <a:gd name="T2" fmla="*/ 28 w 65"/>
                    <a:gd name="T3" fmla="*/ 67 h 67"/>
                    <a:gd name="T4" fmla="*/ 44 w 65"/>
                    <a:gd name="T5" fmla="*/ 65 h 67"/>
                    <a:gd name="T6" fmla="*/ 52 w 65"/>
                    <a:gd name="T7" fmla="*/ 66 h 67"/>
                    <a:gd name="T8" fmla="*/ 55 w 65"/>
                    <a:gd name="T9" fmla="*/ 67 h 67"/>
                    <a:gd name="T10" fmla="*/ 56 w 65"/>
                    <a:gd name="T11" fmla="*/ 62 h 67"/>
                    <a:gd name="T12" fmla="*/ 58 w 65"/>
                    <a:gd name="T13" fmla="*/ 50 h 67"/>
                    <a:gd name="T14" fmla="*/ 60 w 65"/>
                    <a:gd name="T15" fmla="*/ 46 h 67"/>
                    <a:gd name="T16" fmla="*/ 64 w 65"/>
                    <a:gd name="T17" fmla="*/ 33 h 67"/>
                    <a:gd name="T18" fmla="*/ 61 w 65"/>
                    <a:gd name="T19" fmla="*/ 20 h 67"/>
                    <a:gd name="T20" fmla="*/ 48 w 65"/>
                    <a:gd name="T21" fmla="*/ 7 h 67"/>
                    <a:gd name="T22" fmla="*/ 47 w 65"/>
                    <a:gd name="T23" fmla="*/ 7 h 67"/>
                    <a:gd name="T24" fmla="*/ 16 w 65"/>
                    <a:gd name="T25" fmla="*/ 2 h 67"/>
                    <a:gd name="T26" fmla="*/ 9 w 65"/>
                    <a:gd name="T27" fmla="*/ 5 h 67"/>
                    <a:gd name="T28" fmla="*/ 0 w 65"/>
                    <a:gd name="T29" fmla="*/ 23 h 67"/>
                    <a:gd name="T30" fmla="*/ 7 w 65"/>
                    <a:gd name="T31" fmla="*/ 58 h 67"/>
                    <a:gd name="T32" fmla="*/ 18 w 65"/>
                    <a:gd name="T33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67">
                      <a:moveTo>
                        <a:pt x="18" y="66"/>
                      </a:moveTo>
                      <a:cubicBezTo>
                        <a:pt x="21" y="67"/>
                        <a:pt x="24" y="67"/>
                        <a:pt x="28" y="67"/>
                      </a:cubicBezTo>
                      <a:cubicBezTo>
                        <a:pt x="33" y="66"/>
                        <a:pt x="39" y="65"/>
                        <a:pt x="44" y="65"/>
                      </a:cubicBezTo>
                      <a:cubicBezTo>
                        <a:pt x="47" y="64"/>
                        <a:pt x="50" y="65"/>
                        <a:pt x="52" y="66"/>
                      </a:cubicBezTo>
                      <a:cubicBezTo>
                        <a:pt x="53" y="67"/>
                        <a:pt x="54" y="67"/>
                        <a:pt x="55" y="67"/>
                      </a:cubicBezTo>
                      <a:cubicBezTo>
                        <a:pt x="57" y="66"/>
                        <a:pt x="57" y="64"/>
                        <a:pt x="56" y="62"/>
                      </a:cubicBezTo>
                      <a:cubicBezTo>
                        <a:pt x="56" y="57"/>
                        <a:pt x="56" y="54"/>
                        <a:pt x="58" y="50"/>
                      </a:cubicBezTo>
                      <a:cubicBezTo>
                        <a:pt x="59" y="49"/>
                        <a:pt x="60" y="47"/>
                        <a:pt x="60" y="46"/>
                      </a:cubicBezTo>
                      <a:cubicBezTo>
                        <a:pt x="62" y="42"/>
                        <a:pt x="63" y="38"/>
                        <a:pt x="64" y="33"/>
                      </a:cubicBezTo>
                      <a:cubicBezTo>
                        <a:pt x="65" y="29"/>
                        <a:pt x="64" y="24"/>
                        <a:pt x="61" y="20"/>
                      </a:cubicBezTo>
                      <a:cubicBezTo>
                        <a:pt x="58" y="15"/>
                        <a:pt x="53" y="10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37" y="3"/>
                        <a:pt x="27" y="0"/>
                        <a:pt x="16" y="2"/>
                      </a:cubicBezTo>
                      <a:cubicBezTo>
                        <a:pt x="14" y="3"/>
                        <a:pt x="11" y="4"/>
                        <a:pt x="9" y="5"/>
                      </a:cubicBezTo>
                      <a:cubicBezTo>
                        <a:pt x="3" y="10"/>
                        <a:pt x="1" y="16"/>
                        <a:pt x="0" y="23"/>
                      </a:cubicBezTo>
                      <a:cubicBezTo>
                        <a:pt x="0" y="35"/>
                        <a:pt x="2" y="47"/>
                        <a:pt x="7" y="58"/>
                      </a:cubicBezTo>
                      <a:cubicBezTo>
                        <a:pt x="9" y="62"/>
                        <a:pt x="13" y="66"/>
                        <a:pt x="18" y="6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3" y="982"/>
                  <a:ext cx="47" cy="46"/>
                </a:xfrm>
                <a:custGeom>
                  <a:avLst/>
                  <a:gdLst>
                    <a:gd name="T0" fmla="*/ 23 w 62"/>
                    <a:gd name="T1" fmla="*/ 42 h 62"/>
                    <a:gd name="T2" fmla="*/ 16 w 62"/>
                    <a:gd name="T3" fmla="*/ 35 h 62"/>
                    <a:gd name="T4" fmla="*/ 9 w 62"/>
                    <a:gd name="T5" fmla="*/ 22 h 62"/>
                    <a:gd name="T6" fmla="*/ 16 w 62"/>
                    <a:gd name="T7" fmla="*/ 19 h 62"/>
                    <a:gd name="T8" fmla="*/ 20 w 62"/>
                    <a:gd name="T9" fmla="*/ 20 h 62"/>
                    <a:gd name="T10" fmla="*/ 30 w 62"/>
                    <a:gd name="T11" fmla="*/ 24 h 62"/>
                    <a:gd name="T12" fmla="*/ 20 w 62"/>
                    <a:gd name="T13" fmla="*/ 13 h 62"/>
                    <a:gd name="T14" fmla="*/ 27 w 62"/>
                    <a:gd name="T15" fmla="*/ 15 h 62"/>
                    <a:gd name="T16" fmla="*/ 39 w 62"/>
                    <a:gd name="T17" fmla="*/ 26 h 62"/>
                    <a:gd name="T18" fmla="*/ 33 w 62"/>
                    <a:gd name="T19" fmla="*/ 17 h 62"/>
                    <a:gd name="T20" fmla="*/ 41 w 62"/>
                    <a:gd name="T21" fmla="*/ 17 h 62"/>
                    <a:gd name="T22" fmla="*/ 40 w 62"/>
                    <a:gd name="T23" fmla="*/ 13 h 62"/>
                    <a:gd name="T24" fmla="*/ 37 w 62"/>
                    <a:gd name="T25" fmla="*/ 7 h 62"/>
                    <a:gd name="T26" fmla="*/ 43 w 62"/>
                    <a:gd name="T27" fmla="*/ 14 h 62"/>
                    <a:gd name="T28" fmla="*/ 51 w 62"/>
                    <a:gd name="T29" fmla="*/ 21 h 62"/>
                    <a:gd name="T30" fmla="*/ 44 w 62"/>
                    <a:gd name="T31" fmla="*/ 7 h 62"/>
                    <a:gd name="T32" fmla="*/ 37 w 62"/>
                    <a:gd name="T33" fmla="*/ 0 h 62"/>
                    <a:gd name="T34" fmla="*/ 40 w 62"/>
                    <a:gd name="T35" fmla="*/ 2 h 62"/>
                    <a:gd name="T36" fmla="*/ 51 w 62"/>
                    <a:gd name="T37" fmla="*/ 10 h 62"/>
                    <a:gd name="T38" fmla="*/ 59 w 62"/>
                    <a:gd name="T39" fmla="*/ 20 h 62"/>
                    <a:gd name="T40" fmla="*/ 56 w 62"/>
                    <a:gd name="T41" fmla="*/ 19 h 62"/>
                    <a:gd name="T42" fmla="*/ 58 w 62"/>
                    <a:gd name="T43" fmla="*/ 24 h 62"/>
                    <a:gd name="T44" fmla="*/ 58 w 62"/>
                    <a:gd name="T45" fmla="*/ 36 h 62"/>
                    <a:gd name="T46" fmla="*/ 53 w 62"/>
                    <a:gd name="T47" fmla="*/ 41 h 62"/>
                    <a:gd name="T48" fmla="*/ 51 w 62"/>
                    <a:gd name="T49" fmla="*/ 48 h 62"/>
                    <a:gd name="T50" fmla="*/ 53 w 62"/>
                    <a:gd name="T51" fmla="*/ 54 h 62"/>
                    <a:gd name="T52" fmla="*/ 51 w 62"/>
                    <a:gd name="T53" fmla="*/ 56 h 62"/>
                    <a:gd name="T54" fmla="*/ 55 w 62"/>
                    <a:gd name="T55" fmla="*/ 62 h 62"/>
                    <a:gd name="T56" fmla="*/ 44 w 62"/>
                    <a:gd name="T57" fmla="*/ 59 h 62"/>
                    <a:gd name="T58" fmla="*/ 32 w 62"/>
                    <a:gd name="T59" fmla="*/ 60 h 62"/>
                    <a:gd name="T60" fmla="*/ 21 w 62"/>
                    <a:gd name="T61" fmla="*/ 61 h 62"/>
                    <a:gd name="T62" fmla="*/ 12 w 62"/>
                    <a:gd name="T63" fmla="*/ 56 h 62"/>
                    <a:gd name="T64" fmla="*/ 5 w 62"/>
                    <a:gd name="T65" fmla="*/ 47 h 62"/>
                    <a:gd name="T66" fmla="*/ 3 w 62"/>
                    <a:gd name="T67" fmla="*/ 44 h 62"/>
                    <a:gd name="T68" fmla="*/ 10 w 62"/>
                    <a:gd name="T69" fmla="*/ 49 h 62"/>
                    <a:gd name="T70" fmla="*/ 6 w 62"/>
                    <a:gd name="T71" fmla="*/ 43 h 62"/>
                    <a:gd name="T72" fmla="*/ 0 w 62"/>
                    <a:gd name="T73" fmla="*/ 34 h 62"/>
                    <a:gd name="T74" fmla="*/ 11 w 62"/>
                    <a:gd name="T75" fmla="*/ 42 h 62"/>
                    <a:gd name="T76" fmla="*/ 17 w 62"/>
                    <a:gd name="T77" fmla="*/ 45 h 62"/>
                    <a:gd name="T78" fmla="*/ 8 w 62"/>
                    <a:gd name="T79" fmla="*/ 34 h 62"/>
                    <a:gd name="T80" fmla="*/ 12 w 62"/>
                    <a:gd name="T81" fmla="*/ 38 h 62"/>
                    <a:gd name="T82" fmla="*/ 11 w 62"/>
                    <a:gd name="T83" fmla="*/ 34 h 62"/>
                    <a:gd name="T84" fmla="*/ 16 w 62"/>
                    <a:gd name="T85" fmla="*/ 4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2" h="62">
                      <a:moveTo>
                        <a:pt x="14" y="37"/>
                      </a:moveTo>
                      <a:cubicBezTo>
                        <a:pt x="17" y="39"/>
                        <a:pt x="19" y="42"/>
                        <a:pt x="23" y="42"/>
                      </a:cubicBezTo>
                      <a:cubicBezTo>
                        <a:pt x="22" y="41"/>
                        <a:pt x="21" y="40"/>
                        <a:pt x="20" y="39"/>
                      </a:cubicBezTo>
                      <a:cubicBezTo>
                        <a:pt x="19" y="38"/>
                        <a:pt x="17" y="37"/>
                        <a:pt x="16" y="35"/>
                      </a:cubicBezTo>
                      <a:cubicBezTo>
                        <a:pt x="15" y="34"/>
                        <a:pt x="13" y="32"/>
                        <a:pt x="13" y="31"/>
                      </a:cubicBezTo>
                      <a:cubicBezTo>
                        <a:pt x="11" y="28"/>
                        <a:pt x="10" y="25"/>
                        <a:pt x="9" y="22"/>
                      </a:cubicBezTo>
                      <a:cubicBezTo>
                        <a:pt x="12" y="26"/>
                        <a:pt x="16" y="30"/>
                        <a:pt x="21" y="33"/>
                      </a:cubicBezTo>
                      <a:cubicBezTo>
                        <a:pt x="21" y="28"/>
                        <a:pt x="17" y="24"/>
                        <a:pt x="16" y="19"/>
                      </a:cubicBezTo>
                      <a:cubicBezTo>
                        <a:pt x="20" y="24"/>
                        <a:pt x="24" y="29"/>
                        <a:pt x="31" y="32"/>
                      </a:cubicBezTo>
                      <a:cubicBezTo>
                        <a:pt x="28" y="26"/>
                        <a:pt x="24" y="23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3" y="21"/>
                        <a:pt x="27" y="22"/>
                        <a:pt x="30" y="24"/>
                      </a:cubicBezTo>
                      <a:cubicBezTo>
                        <a:pt x="29" y="20"/>
                        <a:pt x="24" y="15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1" y="13"/>
                        <a:pt x="23" y="14"/>
                        <a:pt x="24" y="14"/>
                      </a:cubicBezTo>
                      <a:cubicBezTo>
                        <a:pt x="25" y="15"/>
                        <a:pt x="26" y="15"/>
                        <a:pt x="27" y="15"/>
                      </a:cubicBezTo>
                      <a:cubicBezTo>
                        <a:pt x="30" y="15"/>
                        <a:pt x="31" y="18"/>
                        <a:pt x="33" y="19"/>
                      </a:cubicBezTo>
                      <a:cubicBezTo>
                        <a:pt x="35" y="21"/>
                        <a:pt x="37" y="24"/>
                        <a:pt x="39" y="26"/>
                      </a:cubicBezTo>
                      <a:cubicBezTo>
                        <a:pt x="40" y="27"/>
                        <a:pt x="41" y="27"/>
                        <a:pt x="43" y="28"/>
                      </a:cubicBezTo>
                      <a:cubicBezTo>
                        <a:pt x="40" y="23"/>
                        <a:pt x="37" y="20"/>
                        <a:pt x="33" y="17"/>
                      </a:cubicBezTo>
                      <a:cubicBezTo>
                        <a:pt x="38" y="19"/>
                        <a:pt x="42" y="24"/>
                        <a:pt x="45" y="28"/>
                      </a:cubicBezTo>
                      <a:cubicBezTo>
                        <a:pt x="46" y="25"/>
                        <a:pt x="43" y="19"/>
                        <a:pt x="41" y="17"/>
                      </a:cubicBezTo>
                      <a:cubicBezTo>
                        <a:pt x="38" y="14"/>
                        <a:pt x="35" y="12"/>
                        <a:pt x="32" y="9"/>
                      </a:cubicBezTo>
                      <a:cubicBezTo>
                        <a:pt x="35" y="11"/>
                        <a:pt x="37" y="12"/>
                        <a:pt x="40" y="13"/>
                      </a:cubicBezTo>
                      <a:cubicBezTo>
                        <a:pt x="39" y="11"/>
                        <a:pt x="34" y="6"/>
                        <a:pt x="30" y="4"/>
                      </a:cubicBezTo>
                      <a:cubicBezTo>
                        <a:pt x="33" y="3"/>
                        <a:pt x="35" y="6"/>
                        <a:pt x="37" y="7"/>
                      </a:cubicBezTo>
                      <a:cubicBezTo>
                        <a:pt x="39" y="9"/>
                        <a:pt x="40" y="11"/>
                        <a:pt x="42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4" y="15"/>
                        <a:pt x="46" y="16"/>
                        <a:pt x="47" y="17"/>
                      </a:cubicBezTo>
                      <a:cubicBezTo>
                        <a:pt x="48" y="18"/>
                        <a:pt x="50" y="19"/>
                        <a:pt x="51" y="21"/>
                      </a:cubicBezTo>
                      <a:cubicBezTo>
                        <a:pt x="50" y="15"/>
                        <a:pt x="47" y="10"/>
                        <a:pt x="42" y="7"/>
                      </a:cubicBezTo>
                      <a:cubicBezTo>
                        <a:pt x="43" y="7"/>
                        <a:pt x="44" y="7"/>
                        <a:pt x="44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2" y="5"/>
                        <a:pt x="40" y="2"/>
                        <a:pt x="37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8" y="0"/>
                        <a:pt x="39" y="1"/>
                        <a:pt x="40" y="2"/>
                      </a:cubicBezTo>
                      <a:cubicBezTo>
                        <a:pt x="42" y="3"/>
                        <a:pt x="44" y="3"/>
                        <a:pt x="46" y="5"/>
                      </a:cubicBezTo>
                      <a:cubicBezTo>
                        <a:pt x="47" y="7"/>
                        <a:pt x="49" y="8"/>
                        <a:pt x="51" y="10"/>
                      </a:cubicBezTo>
                      <a:cubicBezTo>
                        <a:pt x="52" y="11"/>
                        <a:pt x="53" y="12"/>
                        <a:pt x="53" y="13"/>
                      </a:cubicBezTo>
                      <a:cubicBezTo>
                        <a:pt x="56" y="15"/>
                        <a:pt x="57" y="18"/>
                        <a:pt x="59" y="20"/>
                      </a:cubicBezTo>
                      <a:cubicBezTo>
                        <a:pt x="60" y="21"/>
                        <a:pt x="62" y="25"/>
                        <a:pt x="61" y="27"/>
                      </a:cubicBezTo>
                      <a:cubicBezTo>
                        <a:pt x="59" y="25"/>
                        <a:pt x="58" y="21"/>
                        <a:pt x="56" y="19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6" y="21"/>
                        <a:pt x="57" y="22"/>
                        <a:pt x="58" y="24"/>
                      </a:cubicBezTo>
                      <a:cubicBezTo>
                        <a:pt x="58" y="24"/>
                        <a:pt x="58" y="24"/>
                        <a:pt x="58" y="25"/>
                      </a:cubicBezTo>
                      <a:cubicBezTo>
                        <a:pt x="60" y="29"/>
                        <a:pt x="61" y="32"/>
                        <a:pt x="58" y="36"/>
                      </a:cubicBezTo>
                      <a:cubicBezTo>
                        <a:pt x="58" y="37"/>
                        <a:pt x="57" y="37"/>
                        <a:pt x="57" y="38"/>
                      </a:cubicBezTo>
                      <a:cubicBezTo>
                        <a:pt x="57" y="40"/>
                        <a:pt x="56" y="42"/>
                        <a:pt x="53" y="41"/>
                      </a:cubicBezTo>
                      <a:cubicBezTo>
                        <a:pt x="54" y="43"/>
                        <a:pt x="57" y="46"/>
                        <a:pt x="54" y="48"/>
                      </a:cubicBezTo>
                      <a:cubicBezTo>
                        <a:pt x="53" y="48"/>
                        <a:pt x="52" y="48"/>
                        <a:pt x="51" y="48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4" y="49"/>
                        <a:pt x="55" y="51"/>
                        <a:pt x="53" y="54"/>
                      </a:cubicBezTo>
                      <a:cubicBezTo>
                        <a:pt x="53" y="54"/>
                        <a:pt x="52" y="54"/>
                        <a:pt x="50" y="54"/>
                      </a:cubicBezTo>
                      <a:cubicBezTo>
                        <a:pt x="50" y="55"/>
                        <a:pt x="50" y="55"/>
                        <a:pt x="51" y="56"/>
                      </a:cubicBezTo>
                      <a:cubicBezTo>
                        <a:pt x="52" y="57"/>
                        <a:pt x="53" y="57"/>
                        <a:pt x="53" y="58"/>
                      </a:cubicBezTo>
                      <a:cubicBezTo>
                        <a:pt x="54" y="59"/>
                        <a:pt x="54" y="61"/>
                        <a:pt x="55" y="62"/>
                      </a:cubicBezTo>
                      <a:cubicBezTo>
                        <a:pt x="52" y="61"/>
                        <a:pt x="49" y="62"/>
                        <a:pt x="48" y="60"/>
                      </a:cubicBezTo>
                      <a:cubicBezTo>
                        <a:pt x="47" y="59"/>
                        <a:pt x="45" y="59"/>
                        <a:pt x="44" y="59"/>
                      </a:cubicBezTo>
                      <a:cubicBezTo>
                        <a:pt x="42" y="58"/>
                        <a:pt x="40" y="58"/>
                        <a:pt x="39" y="58"/>
                      </a:cubicBezTo>
                      <a:cubicBezTo>
                        <a:pt x="36" y="58"/>
                        <a:pt x="34" y="59"/>
                        <a:pt x="32" y="60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cubicBezTo>
                        <a:pt x="28" y="60"/>
                        <a:pt x="25" y="62"/>
                        <a:pt x="21" y="61"/>
                      </a:cubicBezTo>
                      <a:cubicBezTo>
                        <a:pt x="21" y="60"/>
                        <a:pt x="21" y="60"/>
                        <a:pt x="21" y="60"/>
                      </a:cubicBezTo>
                      <a:cubicBezTo>
                        <a:pt x="16" y="60"/>
                        <a:pt x="14" y="59"/>
                        <a:pt x="12" y="56"/>
                      </a:cubicBezTo>
                      <a:cubicBezTo>
                        <a:pt x="11" y="55"/>
                        <a:pt x="10" y="54"/>
                        <a:pt x="9" y="53"/>
                      </a:cubicBezTo>
                      <a:cubicBezTo>
                        <a:pt x="7" y="52"/>
                        <a:pt x="7" y="49"/>
                        <a:pt x="5" y="47"/>
                      </a:cubicBezTo>
                      <a:cubicBezTo>
                        <a:pt x="4" y="46"/>
                        <a:pt x="3" y="45"/>
                        <a:pt x="2" y="44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5" y="46"/>
                        <a:pt x="7" y="47"/>
                        <a:pt x="10" y="49"/>
                      </a:cubicBezTo>
                      <a:cubicBezTo>
                        <a:pt x="10" y="49"/>
                        <a:pt x="10" y="49"/>
                        <a:pt x="10" y="49"/>
                      </a:cubicBezTo>
                      <a:cubicBezTo>
                        <a:pt x="10" y="48"/>
                        <a:pt x="9" y="48"/>
                        <a:pt x="9" y="47"/>
                      </a:cubicBezTo>
                      <a:cubicBezTo>
                        <a:pt x="8" y="46"/>
                        <a:pt x="7" y="44"/>
                        <a:pt x="6" y="43"/>
                      </a:cubicBezTo>
                      <a:cubicBezTo>
                        <a:pt x="5" y="41"/>
                        <a:pt x="4" y="39"/>
                        <a:pt x="2" y="38"/>
                      </a:cubicBezTo>
                      <a:cubicBezTo>
                        <a:pt x="1" y="36"/>
                        <a:pt x="1" y="35"/>
                        <a:pt x="0" y="34"/>
                      </a:cubicBezTo>
                      <a:cubicBezTo>
                        <a:pt x="3" y="37"/>
                        <a:pt x="7" y="40"/>
                        <a:pt x="10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8" y="40"/>
                        <a:pt x="6" y="37"/>
                        <a:pt x="5" y="33"/>
                      </a:cubicBezTo>
                      <a:cubicBezTo>
                        <a:pt x="8" y="38"/>
                        <a:pt x="12" y="42"/>
                        <a:pt x="17" y="45"/>
                      </a:cubicBezTo>
                      <a:cubicBezTo>
                        <a:pt x="17" y="44"/>
                        <a:pt x="16" y="42"/>
                        <a:pt x="13" y="40"/>
                      </a:cubicBezTo>
                      <a:cubicBezTo>
                        <a:pt x="10" y="39"/>
                        <a:pt x="9" y="37"/>
                        <a:pt x="8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10" y="37"/>
                        <a:pt x="12" y="38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37"/>
                        <a:pt x="11" y="36"/>
                        <a:pt x="11" y="34"/>
                      </a:cubicBezTo>
                      <a:cubicBezTo>
                        <a:pt x="12" y="36"/>
                        <a:pt x="14" y="38"/>
                        <a:pt x="15" y="40"/>
                      </a:cubicBezTo>
                      <a:cubicBezTo>
                        <a:pt x="16" y="40"/>
                        <a:pt x="16" y="40"/>
                        <a:pt x="16" y="40"/>
                      </a:cubicBezTo>
                      <a:cubicBezTo>
                        <a:pt x="15" y="39"/>
                        <a:pt x="15" y="38"/>
                        <a:pt x="14" y="3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8" y="1013"/>
                  <a:ext cx="14" cy="11"/>
                </a:xfrm>
                <a:custGeom>
                  <a:avLst/>
                  <a:gdLst>
                    <a:gd name="T0" fmla="*/ 17 w 18"/>
                    <a:gd name="T1" fmla="*/ 14 h 14"/>
                    <a:gd name="T2" fmla="*/ 18 w 18"/>
                    <a:gd name="T3" fmla="*/ 13 h 14"/>
                    <a:gd name="T4" fmla="*/ 10 w 18"/>
                    <a:gd name="T5" fmla="*/ 7 h 14"/>
                    <a:gd name="T6" fmla="*/ 2 w 18"/>
                    <a:gd name="T7" fmla="*/ 2 h 14"/>
                    <a:gd name="T8" fmla="*/ 0 w 18"/>
                    <a:gd name="T9" fmla="*/ 0 h 14"/>
                    <a:gd name="T10" fmla="*/ 8 w 18"/>
                    <a:gd name="T11" fmla="*/ 9 h 14"/>
                    <a:gd name="T12" fmla="*/ 17 w 18"/>
                    <a:gd name="T13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4">
                      <a:moveTo>
                        <a:pt x="17" y="14"/>
                      </a:move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6" y="11"/>
                        <a:pt x="13" y="9"/>
                        <a:pt x="10" y="7"/>
                      </a:cubicBezTo>
                      <a:cubicBezTo>
                        <a:pt x="7" y="6"/>
                        <a:pt x="4" y="5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2" y="4"/>
                        <a:pt x="5" y="7"/>
                        <a:pt x="8" y="9"/>
                      </a:cubicBezTo>
                      <a:cubicBezTo>
                        <a:pt x="11" y="11"/>
                        <a:pt x="14" y="12"/>
                        <a:pt x="17" y="1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03" y="994"/>
                  <a:ext cx="9" cy="10"/>
                </a:xfrm>
                <a:custGeom>
                  <a:avLst/>
                  <a:gdLst>
                    <a:gd name="T0" fmla="*/ 0 w 12"/>
                    <a:gd name="T1" fmla="*/ 0 h 14"/>
                    <a:gd name="T2" fmla="*/ 0 w 12"/>
                    <a:gd name="T3" fmla="*/ 1 h 14"/>
                    <a:gd name="T4" fmla="*/ 0 w 12"/>
                    <a:gd name="T5" fmla="*/ 1 h 14"/>
                    <a:gd name="T6" fmla="*/ 8 w 12"/>
                    <a:gd name="T7" fmla="*/ 12 h 14"/>
                    <a:gd name="T8" fmla="*/ 11 w 12"/>
                    <a:gd name="T9" fmla="*/ 14 h 14"/>
                    <a:gd name="T10" fmla="*/ 12 w 12"/>
                    <a:gd name="T11" fmla="*/ 14 h 14"/>
                    <a:gd name="T12" fmla="*/ 0 w 12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4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4"/>
                        <a:pt x="6" y="8"/>
                        <a:pt x="8" y="12"/>
                      </a:cubicBezTo>
                      <a:cubicBezTo>
                        <a:pt x="9" y="13"/>
                        <a:pt x="10" y="13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9" y="8"/>
                        <a:pt x="5" y="4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3" y="1004"/>
                  <a:ext cx="8" cy="8"/>
                </a:xfrm>
                <a:custGeom>
                  <a:avLst/>
                  <a:gdLst>
                    <a:gd name="T0" fmla="*/ 0 w 11"/>
                    <a:gd name="T1" fmla="*/ 0 h 11"/>
                    <a:gd name="T2" fmla="*/ 11 w 11"/>
                    <a:gd name="T3" fmla="*/ 11 h 11"/>
                    <a:gd name="T4" fmla="*/ 0 w 11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1">
                      <a:moveTo>
                        <a:pt x="0" y="0"/>
                      </a:moveTo>
                      <a:cubicBezTo>
                        <a:pt x="2" y="5"/>
                        <a:pt x="7" y="8"/>
                        <a:pt x="11" y="11"/>
                      </a:cubicBezTo>
                      <a:cubicBezTo>
                        <a:pt x="9" y="6"/>
                        <a:pt x="3" y="4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7" y="1014"/>
                  <a:ext cx="10" cy="5"/>
                </a:xfrm>
                <a:custGeom>
                  <a:avLst/>
                  <a:gdLst>
                    <a:gd name="T0" fmla="*/ 0 w 13"/>
                    <a:gd name="T1" fmla="*/ 0 h 7"/>
                    <a:gd name="T2" fmla="*/ 13 w 13"/>
                    <a:gd name="T3" fmla="*/ 7 h 7"/>
                    <a:gd name="T4" fmla="*/ 11 w 13"/>
                    <a:gd name="T5" fmla="*/ 5 h 7"/>
                    <a:gd name="T6" fmla="*/ 0 w 13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7">
                      <a:moveTo>
                        <a:pt x="0" y="0"/>
                      </a:moveTo>
                      <a:cubicBezTo>
                        <a:pt x="3" y="5"/>
                        <a:pt x="8" y="5"/>
                        <a:pt x="13" y="7"/>
                      </a:cubicBezTo>
                      <a:cubicBezTo>
                        <a:pt x="12" y="6"/>
                        <a:pt x="11" y="5"/>
                        <a:pt x="11" y="5"/>
                      </a:cubicBezTo>
                      <a:cubicBezTo>
                        <a:pt x="7" y="3"/>
                        <a:pt x="4" y="2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99" y="1004"/>
                  <a:ext cx="7" cy="6"/>
                </a:xfrm>
                <a:custGeom>
                  <a:avLst/>
                  <a:gdLst>
                    <a:gd name="T0" fmla="*/ 1 w 10"/>
                    <a:gd name="T1" fmla="*/ 0 h 8"/>
                    <a:gd name="T2" fmla="*/ 0 w 10"/>
                    <a:gd name="T3" fmla="*/ 1 h 8"/>
                    <a:gd name="T4" fmla="*/ 10 w 10"/>
                    <a:gd name="T5" fmla="*/ 8 h 8"/>
                    <a:gd name="T6" fmla="*/ 1 w 10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8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5"/>
                        <a:pt x="6" y="7"/>
                        <a:pt x="10" y="8"/>
                      </a:cubicBezTo>
                      <a:cubicBezTo>
                        <a:pt x="7" y="5"/>
                        <a:pt x="4" y="3"/>
                        <a:pt x="1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02" y="1011"/>
                  <a:ext cx="6" cy="4"/>
                </a:xfrm>
                <a:custGeom>
                  <a:avLst/>
                  <a:gdLst>
                    <a:gd name="T0" fmla="*/ 8 w 8"/>
                    <a:gd name="T1" fmla="*/ 5 h 5"/>
                    <a:gd name="T2" fmla="*/ 0 w 8"/>
                    <a:gd name="T3" fmla="*/ 0 h 5"/>
                    <a:gd name="T4" fmla="*/ 8 w 8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5">
                      <a:moveTo>
                        <a:pt x="8" y="5"/>
                      </a:moveTo>
                      <a:cubicBezTo>
                        <a:pt x="8" y="3"/>
                        <a:pt x="4" y="0"/>
                        <a:pt x="0" y="0"/>
                      </a:cubicBezTo>
                      <a:cubicBezTo>
                        <a:pt x="3" y="2"/>
                        <a:pt x="5" y="5"/>
                        <a:pt x="8" y="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06" y="1004"/>
                  <a:ext cx="2" cy="2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1"/>
                        <a:pt x="3" y="0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8" y="979"/>
                  <a:ext cx="17" cy="14"/>
                </a:xfrm>
                <a:custGeom>
                  <a:avLst/>
                  <a:gdLst>
                    <a:gd name="T0" fmla="*/ 1 w 23"/>
                    <a:gd name="T1" fmla="*/ 10 h 19"/>
                    <a:gd name="T2" fmla="*/ 1 w 23"/>
                    <a:gd name="T3" fmla="*/ 8 h 19"/>
                    <a:gd name="T4" fmla="*/ 4 w 23"/>
                    <a:gd name="T5" fmla="*/ 5 h 19"/>
                    <a:gd name="T6" fmla="*/ 4 w 23"/>
                    <a:gd name="T7" fmla="*/ 4 h 19"/>
                    <a:gd name="T8" fmla="*/ 8 w 23"/>
                    <a:gd name="T9" fmla="*/ 2 h 19"/>
                    <a:gd name="T10" fmla="*/ 8 w 23"/>
                    <a:gd name="T11" fmla="*/ 2 h 19"/>
                    <a:gd name="T12" fmla="*/ 13 w 23"/>
                    <a:gd name="T13" fmla="*/ 2 h 19"/>
                    <a:gd name="T14" fmla="*/ 19 w 23"/>
                    <a:gd name="T15" fmla="*/ 2 h 19"/>
                    <a:gd name="T16" fmla="*/ 22 w 23"/>
                    <a:gd name="T17" fmla="*/ 9 h 19"/>
                    <a:gd name="T18" fmla="*/ 21 w 23"/>
                    <a:gd name="T19" fmla="*/ 12 h 19"/>
                    <a:gd name="T20" fmla="*/ 21 w 23"/>
                    <a:gd name="T21" fmla="*/ 12 h 19"/>
                    <a:gd name="T22" fmla="*/ 20 w 23"/>
                    <a:gd name="T23" fmla="*/ 13 h 19"/>
                    <a:gd name="T24" fmla="*/ 18 w 23"/>
                    <a:gd name="T25" fmla="*/ 15 h 19"/>
                    <a:gd name="T26" fmla="*/ 15 w 23"/>
                    <a:gd name="T27" fmla="*/ 16 h 19"/>
                    <a:gd name="T28" fmla="*/ 15 w 23"/>
                    <a:gd name="T29" fmla="*/ 17 h 19"/>
                    <a:gd name="T30" fmla="*/ 13 w 23"/>
                    <a:gd name="T31" fmla="*/ 17 h 19"/>
                    <a:gd name="T32" fmla="*/ 7 w 23"/>
                    <a:gd name="T33" fmla="*/ 19 h 19"/>
                    <a:gd name="T34" fmla="*/ 6 w 23"/>
                    <a:gd name="T35" fmla="*/ 18 h 19"/>
                    <a:gd name="T36" fmla="*/ 6 w 23"/>
                    <a:gd name="T37" fmla="*/ 17 h 19"/>
                    <a:gd name="T38" fmla="*/ 3 w 23"/>
                    <a:gd name="T39" fmla="*/ 17 h 19"/>
                    <a:gd name="T40" fmla="*/ 4 w 23"/>
                    <a:gd name="T41" fmla="*/ 16 h 19"/>
                    <a:gd name="T42" fmla="*/ 0 w 23"/>
                    <a:gd name="T43" fmla="*/ 12 h 19"/>
                    <a:gd name="T44" fmla="*/ 1 w 23"/>
                    <a:gd name="T45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19">
                      <a:moveTo>
                        <a:pt x="1" y="10"/>
                      </a:moveTo>
                      <a:cubicBezTo>
                        <a:pt x="2" y="8"/>
                        <a:pt x="1" y="9"/>
                        <a:pt x="1" y="8"/>
                      </a:cubicBezTo>
                      <a:cubicBezTo>
                        <a:pt x="1" y="7"/>
                        <a:pt x="3" y="7"/>
                        <a:pt x="4" y="5"/>
                      </a:cubicBezTo>
                      <a:cubicBezTo>
                        <a:pt x="3" y="5"/>
                        <a:pt x="3" y="4"/>
                        <a:pt x="4" y="4"/>
                      </a:cubicBezTo>
                      <a:cubicBezTo>
                        <a:pt x="5" y="4"/>
                        <a:pt x="6" y="2"/>
                        <a:pt x="8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9" y="1"/>
                        <a:pt x="11" y="2"/>
                        <a:pt x="13" y="2"/>
                      </a:cubicBezTo>
                      <a:cubicBezTo>
                        <a:pt x="12" y="0"/>
                        <a:pt x="18" y="3"/>
                        <a:pt x="19" y="2"/>
                      </a:cubicBezTo>
                      <a:cubicBezTo>
                        <a:pt x="20" y="4"/>
                        <a:pt x="22" y="6"/>
                        <a:pt x="22" y="9"/>
                      </a:cubicBezTo>
                      <a:cubicBezTo>
                        <a:pt x="23" y="10"/>
                        <a:pt x="21" y="11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7" y="16"/>
                        <a:pt x="16" y="17"/>
                        <a:pt x="15" y="1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7"/>
                        <a:pt x="14" y="17"/>
                        <a:pt x="13" y="17"/>
                      </a:cubicBezTo>
                      <a:cubicBezTo>
                        <a:pt x="11" y="18"/>
                        <a:pt x="7" y="19"/>
                        <a:pt x="7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5" y="16"/>
                        <a:pt x="4" y="17"/>
                        <a:pt x="3" y="17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3" y="15"/>
                        <a:pt x="1" y="13"/>
                        <a:pt x="0" y="12"/>
                      </a:cubicBezTo>
                      <a:cubicBezTo>
                        <a:pt x="0" y="12"/>
                        <a:pt x="0" y="11"/>
                        <a:pt x="1" y="10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55" y="1308"/>
                  <a:ext cx="9" cy="7"/>
                </a:xfrm>
                <a:custGeom>
                  <a:avLst/>
                  <a:gdLst>
                    <a:gd name="T0" fmla="*/ 11 w 11"/>
                    <a:gd name="T1" fmla="*/ 5 h 9"/>
                    <a:gd name="T2" fmla="*/ 10 w 11"/>
                    <a:gd name="T3" fmla="*/ 2 h 9"/>
                    <a:gd name="T4" fmla="*/ 8 w 11"/>
                    <a:gd name="T5" fmla="*/ 1 h 9"/>
                    <a:gd name="T6" fmla="*/ 1 w 11"/>
                    <a:gd name="T7" fmla="*/ 3 h 9"/>
                    <a:gd name="T8" fmla="*/ 1 w 11"/>
                    <a:gd name="T9" fmla="*/ 6 h 9"/>
                    <a:gd name="T10" fmla="*/ 1 w 11"/>
                    <a:gd name="T11" fmla="*/ 8 h 9"/>
                    <a:gd name="T12" fmla="*/ 1 w 11"/>
                    <a:gd name="T13" fmla="*/ 9 h 9"/>
                    <a:gd name="T14" fmla="*/ 11 w 11"/>
                    <a:gd name="T1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9">
                      <a:moveTo>
                        <a:pt x="11" y="5"/>
                      </a:moveTo>
                      <a:cubicBezTo>
                        <a:pt x="11" y="4"/>
                        <a:pt x="11" y="3"/>
                        <a:pt x="10" y="2"/>
                      </a:cubicBezTo>
                      <a:cubicBezTo>
                        <a:pt x="10" y="2"/>
                        <a:pt x="9" y="2"/>
                        <a:pt x="8" y="1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0" y="8"/>
                        <a:pt x="0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3" y="9"/>
                        <a:pt x="9" y="6"/>
                        <a:pt x="11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15" y="1272"/>
                  <a:ext cx="4" cy="6"/>
                </a:xfrm>
                <a:custGeom>
                  <a:avLst/>
                  <a:gdLst>
                    <a:gd name="T0" fmla="*/ 6 w 6"/>
                    <a:gd name="T1" fmla="*/ 4 h 8"/>
                    <a:gd name="T2" fmla="*/ 6 w 6"/>
                    <a:gd name="T3" fmla="*/ 1 h 8"/>
                    <a:gd name="T4" fmla="*/ 4 w 6"/>
                    <a:gd name="T5" fmla="*/ 0 h 8"/>
                    <a:gd name="T6" fmla="*/ 0 w 6"/>
                    <a:gd name="T7" fmla="*/ 2 h 8"/>
                    <a:gd name="T8" fmla="*/ 0 w 6"/>
                    <a:gd name="T9" fmla="*/ 5 h 8"/>
                    <a:gd name="T10" fmla="*/ 0 w 6"/>
                    <a:gd name="T11" fmla="*/ 8 h 8"/>
                    <a:gd name="T12" fmla="*/ 1 w 6"/>
                    <a:gd name="T13" fmla="*/ 8 h 8"/>
                    <a:gd name="T14" fmla="*/ 6 w 6"/>
                    <a:gd name="T1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6" y="4"/>
                      </a:move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2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8"/>
                        <a:pt x="5" y="5"/>
                        <a:pt x="6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63" y="274"/>
                  <a:ext cx="187" cy="101"/>
                </a:xfrm>
                <a:custGeom>
                  <a:avLst/>
                  <a:gdLst>
                    <a:gd name="T0" fmla="*/ 226 w 248"/>
                    <a:gd name="T1" fmla="*/ 9 h 134"/>
                    <a:gd name="T2" fmla="*/ 237 w 248"/>
                    <a:gd name="T3" fmla="*/ 5 h 134"/>
                    <a:gd name="T4" fmla="*/ 246 w 248"/>
                    <a:gd name="T5" fmla="*/ 1 h 134"/>
                    <a:gd name="T6" fmla="*/ 189 w 248"/>
                    <a:gd name="T7" fmla="*/ 3 h 134"/>
                    <a:gd name="T8" fmla="*/ 138 w 248"/>
                    <a:gd name="T9" fmla="*/ 2 h 134"/>
                    <a:gd name="T10" fmla="*/ 100 w 248"/>
                    <a:gd name="T11" fmla="*/ 12 h 134"/>
                    <a:gd name="T12" fmla="*/ 65 w 248"/>
                    <a:gd name="T13" fmla="*/ 32 h 134"/>
                    <a:gd name="T14" fmla="*/ 34 w 248"/>
                    <a:gd name="T15" fmla="*/ 62 h 134"/>
                    <a:gd name="T16" fmla="*/ 23 w 248"/>
                    <a:gd name="T17" fmla="*/ 76 h 134"/>
                    <a:gd name="T18" fmla="*/ 10 w 248"/>
                    <a:gd name="T19" fmla="*/ 105 h 134"/>
                    <a:gd name="T20" fmla="*/ 0 w 248"/>
                    <a:gd name="T21" fmla="*/ 131 h 134"/>
                    <a:gd name="T22" fmla="*/ 0 w 248"/>
                    <a:gd name="T23" fmla="*/ 132 h 134"/>
                    <a:gd name="T24" fmla="*/ 5 w 248"/>
                    <a:gd name="T25" fmla="*/ 133 h 134"/>
                    <a:gd name="T26" fmla="*/ 42 w 248"/>
                    <a:gd name="T27" fmla="*/ 128 h 134"/>
                    <a:gd name="T28" fmla="*/ 65 w 248"/>
                    <a:gd name="T29" fmla="*/ 125 h 134"/>
                    <a:gd name="T30" fmla="*/ 117 w 248"/>
                    <a:gd name="T31" fmla="*/ 105 h 134"/>
                    <a:gd name="T32" fmla="*/ 149 w 248"/>
                    <a:gd name="T33" fmla="*/ 83 h 134"/>
                    <a:gd name="T34" fmla="*/ 164 w 248"/>
                    <a:gd name="T35" fmla="*/ 69 h 134"/>
                    <a:gd name="T36" fmla="*/ 174 w 248"/>
                    <a:gd name="T37" fmla="*/ 56 h 134"/>
                    <a:gd name="T38" fmla="*/ 190 w 248"/>
                    <a:gd name="T39" fmla="*/ 31 h 134"/>
                    <a:gd name="T40" fmla="*/ 208 w 248"/>
                    <a:gd name="T41" fmla="*/ 16 h 134"/>
                    <a:gd name="T42" fmla="*/ 226 w 248"/>
                    <a:gd name="T43" fmla="*/ 9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8" h="134">
                      <a:moveTo>
                        <a:pt x="226" y="9"/>
                      </a:moveTo>
                      <a:cubicBezTo>
                        <a:pt x="230" y="8"/>
                        <a:pt x="233" y="7"/>
                        <a:pt x="237" y="5"/>
                      </a:cubicBezTo>
                      <a:cubicBezTo>
                        <a:pt x="242" y="5"/>
                        <a:pt x="248" y="0"/>
                        <a:pt x="246" y="1"/>
                      </a:cubicBezTo>
                      <a:cubicBezTo>
                        <a:pt x="232" y="4"/>
                        <a:pt x="202" y="5"/>
                        <a:pt x="189" y="3"/>
                      </a:cubicBezTo>
                      <a:cubicBezTo>
                        <a:pt x="171" y="1"/>
                        <a:pt x="154" y="0"/>
                        <a:pt x="138" y="2"/>
                      </a:cubicBezTo>
                      <a:cubicBezTo>
                        <a:pt x="124" y="4"/>
                        <a:pt x="112" y="7"/>
                        <a:pt x="100" y="12"/>
                      </a:cubicBezTo>
                      <a:cubicBezTo>
                        <a:pt x="88" y="18"/>
                        <a:pt x="76" y="24"/>
                        <a:pt x="65" y="32"/>
                      </a:cubicBezTo>
                      <a:cubicBezTo>
                        <a:pt x="54" y="41"/>
                        <a:pt x="43" y="51"/>
                        <a:pt x="34" y="62"/>
                      </a:cubicBezTo>
                      <a:cubicBezTo>
                        <a:pt x="30" y="67"/>
                        <a:pt x="26" y="72"/>
                        <a:pt x="23" y="76"/>
                      </a:cubicBezTo>
                      <a:cubicBezTo>
                        <a:pt x="16" y="85"/>
                        <a:pt x="13" y="95"/>
                        <a:pt x="10" y="105"/>
                      </a:cubicBezTo>
                      <a:cubicBezTo>
                        <a:pt x="7" y="114"/>
                        <a:pt x="5" y="123"/>
                        <a:pt x="0" y="131"/>
                      </a:cubicBezTo>
                      <a:cubicBezTo>
                        <a:pt x="0" y="131"/>
                        <a:pt x="0" y="132"/>
                        <a:pt x="0" y="132"/>
                      </a:cubicBezTo>
                      <a:cubicBezTo>
                        <a:pt x="2" y="134"/>
                        <a:pt x="4" y="133"/>
                        <a:pt x="5" y="133"/>
                      </a:cubicBezTo>
                      <a:cubicBezTo>
                        <a:pt x="17" y="128"/>
                        <a:pt x="29" y="127"/>
                        <a:pt x="42" y="128"/>
                      </a:cubicBezTo>
                      <a:cubicBezTo>
                        <a:pt x="50" y="128"/>
                        <a:pt x="57" y="126"/>
                        <a:pt x="65" y="125"/>
                      </a:cubicBezTo>
                      <a:cubicBezTo>
                        <a:pt x="83" y="120"/>
                        <a:pt x="100" y="114"/>
                        <a:pt x="117" y="105"/>
                      </a:cubicBezTo>
                      <a:cubicBezTo>
                        <a:pt x="129" y="100"/>
                        <a:pt x="139" y="92"/>
                        <a:pt x="149" y="83"/>
                      </a:cubicBezTo>
                      <a:cubicBezTo>
                        <a:pt x="154" y="79"/>
                        <a:pt x="159" y="74"/>
                        <a:pt x="164" y="69"/>
                      </a:cubicBezTo>
                      <a:cubicBezTo>
                        <a:pt x="168" y="65"/>
                        <a:pt x="171" y="60"/>
                        <a:pt x="174" y="56"/>
                      </a:cubicBezTo>
                      <a:cubicBezTo>
                        <a:pt x="179" y="48"/>
                        <a:pt x="184" y="39"/>
                        <a:pt x="190" y="31"/>
                      </a:cubicBezTo>
                      <a:cubicBezTo>
                        <a:pt x="194" y="25"/>
                        <a:pt x="201" y="19"/>
                        <a:pt x="208" y="16"/>
                      </a:cubicBezTo>
                      <a:cubicBezTo>
                        <a:pt x="214" y="13"/>
                        <a:pt x="220" y="11"/>
                        <a:pt x="226" y="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795" y="276"/>
                  <a:ext cx="143" cy="84"/>
                </a:xfrm>
                <a:custGeom>
                  <a:avLst/>
                  <a:gdLst>
                    <a:gd name="T0" fmla="*/ 23 w 190"/>
                    <a:gd name="T1" fmla="*/ 40 h 111"/>
                    <a:gd name="T2" fmla="*/ 97 w 190"/>
                    <a:gd name="T3" fmla="*/ 3 h 111"/>
                    <a:gd name="T4" fmla="*/ 96 w 190"/>
                    <a:gd name="T5" fmla="*/ 7 h 111"/>
                    <a:gd name="T6" fmla="*/ 154 w 190"/>
                    <a:gd name="T7" fmla="*/ 2 h 111"/>
                    <a:gd name="T8" fmla="*/ 186 w 190"/>
                    <a:gd name="T9" fmla="*/ 2 h 111"/>
                    <a:gd name="T10" fmla="*/ 145 w 190"/>
                    <a:gd name="T11" fmla="*/ 27 h 111"/>
                    <a:gd name="T12" fmla="*/ 112 w 190"/>
                    <a:gd name="T13" fmla="*/ 62 h 111"/>
                    <a:gd name="T14" fmla="*/ 125 w 190"/>
                    <a:gd name="T15" fmla="*/ 57 h 111"/>
                    <a:gd name="T16" fmla="*/ 35 w 190"/>
                    <a:gd name="T17" fmla="*/ 111 h 111"/>
                    <a:gd name="T18" fmla="*/ 117 w 190"/>
                    <a:gd name="T19" fmla="*/ 62 h 111"/>
                    <a:gd name="T20" fmla="*/ 56 w 190"/>
                    <a:gd name="T21" fmla="*/ 100 h 111"/>
                    <a:gd name="T22" fmla="*/ 59 w 190"/>
                    <a:gd name="T23" fmla="*/ 95 h 111"/>
                    <a:gd name="T24" fmla="*/ 39 w 190"/>
                    <a:gd name="T25" fmla="*/ 100 h 111"/>
                    <a:gd name="T26" fmla="*/ 78 w 190"/>
                    <a:gd name="T27" fmla="*/ 80 h 111"/>
                    <a:gd name="T28" fmla="*/ 26 w 190"/>
                    <a:gd name="T29" fmla="*/ 101 h 111"/>
                    <a:gd name="T30" fmla="*/ 20 w 190"/>
                    <a:gd name="T31" fmla="*/ 102 h 111"/>
                    <a:gd name="T32" fmla="*/ 15 w 190"/>
                    <a:gd name="T33" fmla="*/ 98 h 111"/>
                    <a:gd name="T34" fmla="*/ 35 w 190"/>
                    <a:gd name="T35" fmla="*/ 89 h 111"/>
                    <a:gd name="T36" fmla="*/ 35 w 190"/>
                    <a:gd name="T37" fmla="*/ 85 h 111"/>
                    <a:gd name="T38" fmla="*/ 20 w 190"/>
                    <a:gd name="T39" fmla="*/ 85 h 111"/>
                    <a:gd name="T40" fmla="*/ 5 w 190"/>
                    <a:gd name="T41" fmla="*/ 81 h 111"/>
                    <a:gd name="T42" fmla="*/ 22 w 190"/>
                    <a:gd name="T43" fmla="*/ 74 h 111"/>
                    <a:gd name="T44" fmla="*/ 24 w 190"/>
                    <a:gd name="T45" fmla="*/ 65 h 111"/>
                    <a:gd name="T46" fmla="*/ 4 w 190"/>
                    <a:gd name="T47" fmla="*/ 79 h 111"/>
                    <a:gd name="T48" fmla="*/ 19 w 190"/>
                    <a:gd name="T49" fmla="*/ 59 h 111"/>
                    <a:gd name="T50" fmla="*/ 0 w 190"/>
                    <a:gd name="T51" fmla="*/ 71 h 111"/>
                    <a:gd name="T52" fmla="*/ 21 w 190"/>
                    <a:gd name="T53" fmla="*/ 43 h 111"/>
                    <a:gd name="T54" fmla="*/ 8 w 190"/>
                    <a:gd name="T55" fmla="*/ 54 h 111"/>
                    <a:gd name="T56" fmla="*/ 6 w 190"/>
                    <a:gd name="T57" fmla="*/ 51 h 111"/>
                    <a:gd name="T58" fmla="*/ 102 w 190"/>
                    <a:gd name="T59" fmla="*/ 1 h 111"/>
                    <a:gd name="T60" fmla="*/ 44 w 190"/>
                    <a:gd name="T61" fmla="*/ 57 h 111"/>
                    <a:gd name="T62" fmla="*/ 73 w 190"/>
                    <a:gd name="T63" fmla="*/ 47 h 111"/>
                    <a:gd name="T64" fmla="*/ 94 w 190"/>
                    <a:gd name="T65" fmla="*/ 62 h 111"/>
                    <a:gd name="T66" fmla="*/ 91 w 190"/>
                    <a:gd name="T67" fmla="*/ 55 h 111"/>
                    <a:gd name="T68" fmla="*/ 53 w 190"/>
                    <a:gd name="T69" fmla="*/ 73 h 111"/>
                    <a:gd name="T70" fmla="*/ 97 w 190"/>
                    <a:gd name="T71" fmla="*/ 16 h 111"/>
                    <a:gd name="T72" fmla="*/ 122 w 190"/>
                    <a:gd name="T73" fmla="*/ 9 h 111"/>
                    <a:gd name="T74" fmla="*/ 80 w 190"/>
                    <a:gd name="T75" fmla="*/ 16 h 111"/>
                    <a:gd name="T76" fmla="*/ 131 w 190"/>
                    <a:gd name="T77" fmla="*/ 16 h 111"/>
                    <a:gd name="T78" fmla="*/ 110 w 190"/>
                    <a:gd name="T79" fmla="*/ 55 h 111"/>
                    <a:gd name="T80" fmla="*/ 60 w 190"/>
                    <a:gd name="T81" fmla="*/ 48 h 111"/>
                    <a:gd name="T82" fmla="*/ 27 w 190"/>
                    <a:gd name="T83" fmla="*/ 80 h 111"/>
                    <a:gd name="T84" fmla="*/ 119 w 190"/>
                    <a:gd name="T85" fmla="*/ 17 h 111"/>
                    <a:gd name="T86" fmla="*/ 64 w 190"/>
                    <a:gd name="T87" fmla="*/ 28 h 111"/>
                    <a:gd name="T88" fmla="*/ 134 w 190"/>
                    <a:gd name="T89" fmla="*/ 23 h 111"/>
                    <a:gd name="T90" fmla="*/ 134 w 190"/>
                    <a:gd name="T91" fmla="*/ 23 h 111"/>
                    <a:gd name="T92" fmla="*/ 35 w 190"/>
                    <a:gd name="T93" fmla="*/ 74 h 111"/>
                    <a:gd name="T94" fmla="*/ 94 w 190"/>
                    <a:gd name="T95" fmla="*/ 48 h 111"/>
                    <a:gd name="T96" fmla="*/ 86 w 190"/>
                    <a:gd name="T97" fmla="*/ 41 h 111"/>
                    <a:gd name="T98" fmla="*/ 86 w 190"/>
                    <a:gd name="T99" fmla="*/ 41 h 111"/>
                    <a:gd name="T100" fmla="*/ 44 w 190"/>
                    <a:gd name="T101" fmla="*/ 48 h 111"/>
                    <a:gd name="T102" fmla="*/ 126 w 190"/>
                    <a:gd name="T103" fmla="*/ 3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0" h="111">
                      <a:moveTo>
                        <a:pt x="75" y="9"/>
                      </a:moveTo>
                      <a:cubicBezTo>
                        <a:pt x="64" y="14"/>
                        <a:pt x="53" y="20"/>
                        <a:pt x="43" y="25"/>
                      </a:cubicBezTo>
                      <a:cubicBezTo>
                        <a:pt x="37" y="28"/>
                        <a:pt x="32" y="33"/>
                        <a:pt x="27" y="37"/>
                      </a:cubicBezTo>
                      <a:cubicBezTo>
                        <a:pt x="26" y="37"/>
                        <a:pt x="24" y="38"/>
                        <a:pt x="23" y="40"/>
                      </a:cubicBezTo>
                      <a:cubicBezTo>
                        <a:pt x="28" y="37"/>
                        <a:pt x="33" y="34"/>
                        <a:pt x="38" y="31"/>
                      </a:cubicBezTo>
                      <a:cubicBezTo>
                        <a:pt x="45" y="27"/>
                        <a:pt x="53" y="23"/>
                        <a:pt x="61" y="20"/>
                      </a:cubicBezTo>
                      <a:cubicBezTo>
                        <a:pt x="68" y="16"/>
                        <a:pt x="74" y="13"/>
                        <a:pt x="81" y="10"/>
                      </a:cubicBezTo>
                      <a:cubicBezTo>
                        <a:pt x="86" y="8"/>
                        <a:pt x="92" y="5"/>
                        <a:pt x="97" y="3"/>
                      </a:cubicBezTo>
                      <a:cubicBezTo>
                        <a:pt x="99" y="2"/>
                        <a:pt x="101" y="1"/>
                        <a:pt x="102" y="1"/>
                      </a:cubicBezTo>
                      <a:cubicBezTo>
                        <a:pt x="107" y="1"/>
                        <a:pt x="111" y="1"/>
                        <a:pt x="115" y="1"/>
                      </a:cubicBezTo>
                      <a:cubicBezTo>
                        <a:pt x="108" y="3"/>
                        <a:pt x="102" y="5"/>
                        <a:pt x="96" y="7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1" y="6"/>
                        <a:pt x="107" y="4"/>
                        <a:pt x="112" y="3"/>
                      </a:cubicBezTo>
                      <a:cubicBezTo>
                        <a:pt x="118" y="2"/>
                        <a:pt x="123" y="1"/>
                        <a:pt x="128" y="1"/>
                      </a:cubicBezTo>
                      <a:cubicBezTo>
                        <a:pt x="135" y="1"/>
                        <a:pt x="142" y="2"/>
                        <a:pt x="149" y="2"/>
                      </a:cubicBezTo>
                      <a:cubicBezTo>
                        <a:pt x="151" y="2"/>
                        <a:pt x="152" y="2"/>
                        <a:pt x="154" y="2"/>
                      </a:cubicBezTo>
                      <a:cubicBezTo>
                        <a:pt x="157" y="2"/>
                        <a:pt x="159" y="2"/>
                        <a:pt x="161" y="2"/>
                      </a:cubicBezTo>
                      <a:cubicBezTo>
                        <a:pt x="165" y="2"/>
                        <a:pt x="168" y="2"/>
                        <a:pt x="172" y="2"/>
                      </a:cubicBezTo>
                      <a:cubicBezTo>
                        <a:pt x="175" y="2"/>
                        <a:pt x="178" y="0"/>
                        <a:pt x="182" y="1"/>
                      </a:cubicBezTo>
                      <a:cubicBezTo>
                        <a:pt x="183" y="1"/>
                        <a:pt x="185" y="2"/>
                        <a:pt x="186" y="2"/>
                      </a:cubicBezTo>
                      <a:cubicBezTo>
                        <a:pt x="187" y="2"/>
                        <a:pt x="188" y="2"/>
                        <a:pt x="190" y="2"/>
                      </a:cubicBezTo>
                      <a:cubicBezTo>
                        <a:pt x="187" y="3"/>
                        <a:pt x="183" y="4"/>
                        <a:pt x="180" y="6"/>
                      </a:cubicBezTo>
                      <a:cubicBezTo>
                        <a:pt x="173" y="9"/>
                        <a:pt x="166" y="12"/>
                        <a:pt x="158" y="16"/>
                      </a:cubicBezTo>
                      <a:cubicBezTo>
                        <a:pt x="153" y="19"/>
                        <a:pt x="148" y="22"/>
                        <a:pt x="145" y="27"/>
                      </a:cubicBezTo>
                      <a:cubicBezTo>
                        <a:pt x="143" y="29"/>
                        <a:pt x="139" y="29"/>
                        <a:pt x="138" y="33"/>
                      </a:cubicBezTo>
                      <a:cubicBezTo>
                        <a:pt x="138" y="37"/>
                        <a:pt x="134" y="40"/>
                        <a:pt x="132" y="43"/>
                      </a:cubicBezTo>
                      <a:cubicBezTo>
                        <a:pt x="127" y="48"/>
                        <a:pt x="121" y="53"/>
                        <a:pt x="116" y="58"/>
                      </a:cubicBezTo>
                      <a:cubicBezTo>
                        <a:pt x="115" y="59"/>
                        <a:pt x="114" y="60"/>
                        <a:pt x="112" y="62"/>
                      </a:cubicBezTo>
                      <a:cubicBezTo>
                        <a:pt x="113" y="62"/>
                        <a:pt x="113" y="62"/>
                        <a:pt x="113" y="62"/>
                      </a:cubicBezTo>
                      <a:cubicBezTo>
                        <a:pt x="119" y="57"/>
                        <a:pt x="125" y="52"/>
                        <a:pt x="131" y="46"/>
                      </a:cubicBezTo>
                      <a:cubicBezTo>
                        <a:pt x="129" y="49"/>
                        <a:pt x="128" y="52"/>
                        <a:pt x="126" y="55"/>
                      </a:cubicBezTo>
                      <a:cubicBezTo>
                        <a:pt x="126" y="56"/>
                        <a:pt x="125" y="57"/>
                        <a:pt x="125" y="57"/>
                      </a:cubicBezTo>
                      <a:cubicBezTo>
                        <a:pt x="111" y="71"/>
                        <a:pt x="96" y="83"/>
                        <a:pt x="80" y="94"/>
                      </a:cubicBezTo>
                      <a:cubicBezTo>
                        <a:pt x="69" y="101"/>
                        <a:pt x="56" y="106"/>
                        <a:pt x="43" y="110"/>
                      </a:cubicBezTo>
                      <a:cubicBezTo>
                        <a:pt x="41" y="111"/>
                        <a:pt x="38" y="111"/>
                        <a:pt x="35" y="111"/>
                      </a:cubicBezTo>
                      <a:cubicBezTo>
                        <a:pt x="35" y="111"/>
                        <a:pt x="35" y="111"/>
                        <a:pt x="35" y="111"/>
                      </a:cubicBezTo>
                      <a:cubicBezTo>
                        <a:pt x="36" y="110"/>
                        <a:pt x="37" y="110"/>
                        <a:pt x="38" y="110"/>
                      </a:cubicBezTo>
                      <a:cubicBezTo>
                        <a:pt x="52" y="106"/>
                        <a:pt x="65" y="101"/>
                        <a:pt x="76" y="94"/>
                      </a:cubicBezTo>
                      <a:cubicBezTo>
                        <a:pt x="89" y="86"/>
                        <a:pt x="101" y="77"/>
                        <a:pt x="111" y="67"/>
                      </a:cubicBezTo>
                      <a:cubicBezTo>
                        <a:pt x="113" y="66"/>
                        <a:pt x="115" y="64"/>
                        <a:pt x="117" y="62"/>
                      </a:cubicBezTo>
                      <a:cubicBezTo>
                        <a:pt x="116" y="62"/>
                        <a:pt x="116" y="62"/>
                        <a:pt x="116" y="62"/>
                      </a:cubicBezTo>
                      <a:cubicBezTo>
                        <a:pt x="110" y="66"/>
                        <a:pt x="105" y="70"/>
                        <a:pt x="99" y="73"/>
                      </a:cubicBezTo>
                      <a:cubicBezTo>
                        <a:pt x="92" y="79"/>
                        <a:pt x="84" y="84"/>
                        <a:pt x="76" y="88"/>
                      </a:cubicBezTo>
                      <a:cubicBezTo>
                        <a:pt x="70" y="92"/>
                        <a:pt x="63" y="97"/>
                        <a:pt x="56" y="100"/>
                      </a:cubicBezTo>
                      <a:cubicBezTo>
                        <a:pt x="50" y="103"/>
                        <a:pt x="43" y="105"/>
                        <a:pt x="36" y="108"/>
                      </a:cubicBezTo>
                      <a:cubicBezTo>
                        <a:pt x="33" y="109"/>
                        <a:pt x="30" y="109"/>
                        <a:pt x="26" y="110"/>
                      </a:cubicBezTo>
                      <a:cubicBezTo>
                        <a:pt x="26" y="109"/>
                        <a:pt x="26" y="109"/>
                        <a:pt x="26" y="109"/>
                      </a:cubicBezTo>
                      <a:cubicBezTo>
                        <a:pt x="38" y="106"/>
                        <a:pt x="50" y="103"/>
                        <a:pt x="59" y="95"/>
                      </a:cubicBezTo>
                      <a:cubicBezTo>
                        <a:pt x="56" y="96"/>
                        <a:pt x="52" y="98"/>
                        <a:pt x="48" y="99"/>
                      </a:cubicBezTo>
                      <a:cubicBezTo>
                        <a:pt x="44" y="100"/>
                        <a:pt x="40" y="101"/>
                        <a:pt x="36" y="102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7" y="101"/>
                        <a:pt x="38" y="100"/>
                        <a:pt x="39" y="100"/>
                      </a:cubicBezTo>
                      <a:cubicBezTo>
                        <a:pt x="48" y="98"/>
                        <a:pt x="58" y="95"/>
                        <a:pt x="66" y="90"/>
                      </a:cubicBezTo>
                      <a:cubicBezTo>
                        <a:pt x="80" y="83"/>
                        <a:pt x="92" y="75"/>
                        <a:pt x="104" y="65"/>
                      </a:cubicBezTo>
                      <a:cubicBezTo>
                        <a:pt x="105" y="64"/>
                        <a:pt x="106" y="62"/>
                        <a:pt x="107" y="61"/>
                      </a:cubicBezTo>
                      <a:cubicBezTo>
                        <a:pt x="98" y="67"/>
                        <a:pt x="88" y="74"/>
                        <a:pt x="78" y="80"/>
                      </a:cubicBezTo>
                      <a:cubicBezTo>
                        <a:pt x="67" y="86"/>
                        <a:pt x="58" y="94"/>
                        <a:pt x="44" y="97"/>
                      </a:cubicBezTo>
                      <a:cubicBezTo>
                        <a:pt x="41" y="98"/>
                        <a:pt x="39" y="99"/>
                        <a:pt x="36" y="100"/>
                      </a:cubicBezTo>
                      <a:cubicBezTo>
                        <a:pt x="33" y="101"/>
                        <a:pt x="30" y="101"/>
                        <a:pt x="26" y="102"/>
                      </a:cubicBezTo>
                      <a:cubicBezTo>
                        <a:pt x="26" y="101"/>
                        <a:pt x="26" y="101"/>
                        <a:pt x="26" y="101"/>
                      </a:cubicBezTo>
                      <a:cubicBezTo>
                        <a:pt x="32" y="99"/>
                        <a:pt x="38" y="97"/>
                        <a:pt x="44" y="96"/>
                      </a:cubicBezTo>
                      <a:cubicBezTo>
                        <a:pt x="50" y="94"/>
                        <a:pt x="56" y="91"/>
                        <a:pt x="61" y="87"/>
                      </a:cubicBezTo>
                      <a:cubicBezTo>
                        <a:pt x="56" y="88"/>
                        <a:pt x="51" y="89"/>
                        <a:pt x="47" y="91"/>
                      </a:cubicBezTo>
                      <a:cubicBezTo>
                        <a:pt x="38" y="95"/>
                        <a:pt x="29" y="98"/>
                        <a:pt x="20" y="102"/>
                      </a:cubicBezTo>
                      <a:cubicBezTo>
                        <a:pt x="17" y="103"/>
                        <a:pt x="14" y="103"/>
                        <a:pt x="11" y="103"/>
                      </a:cubicBezTo>
                      <a:cubicBezTo>
                        <a:pt x="15" y="101"/>
                        <a:pt x="20" y="100"/>
                        <a:pt x="24" y="99"/>
                      </a:cubicBezTo>
                      <a:cubicBezTo>
                        <a:pt x="29" y="97"/>
                        <a:pt x="34" y="96"/>
                        <a:pt x="38" y="93"/>
                      </a:cubicBezTo>
                      <a:cubicBezTo>
                        <a:pt x="30" y="94"/>
                        <a:pt x="23" y="98"/>
                        <a:pt x="15" y="98"/>
                      </a:cubicBezTo>
                      <a:cubicBezTo>
                        <a:pt x="21" y="96"/>
                        <a:pt x="28" y="94"/>
                        <a:pt x="35" y="92"/>
                      </a:cubicBezTo>
                      <a:cubicBezTo>
                        <a:pt x="29" y="93"/>
                        <a:pt x="25" y="94"/>
                        <a:pt x="20" y="95"/>
                      </a:cubicBezTo>
                      <a:cubicBezTo>
                        <a:pt x="20" y="94"/>
                        <a:pt x="20" y="94"/>
                        <a:pt x="20" y="94"/>
                      </a:cubicBezTo>
                      <a:cubicBezTo>
                        <a:pt x="25" y="92"/>
                        <a:pt x="31" y="92"/>
                        <a:pt x="35" y="89"/>
                      </a:cubicBezTo>
                      <a:cubicBezTo>
                        <a:pt x="25" y="91"/>
                        <a:pt x="16" y="96"/>
                        <a:pt x="5" y="96"/>
                      </a:cubicBezTo>
                      <a:cubicBezTo>
                        <a:pt x="8" y="95"/>
                        <a:pt x="12" y="94"/>
                        <a:pt x="15" y="93"/>
                      </a:cubicBezTo>
                      <a:cubicBezTo>
                        <a:pt x="19" y="92"/>
                        <a:pt x="22" y="91"/>
                        <a:pt x="26" y="90"/>
                      </a:cubicBezTo>
                      <a:cubicBezTo>
                        <a:pt x="29" y="88"/>
                        <a:pt x="32" y="88"/>
                        <a:pt x="35" y="85"/>
                      </a:cubicBezTo>
                      <a:cubicBezTo>
                        <a:pt x="27" y="87"/>
                        <a:pt x="19" y="90"/>
                        <a:pt x="10" y="90"/>
                      </a:cubicBezTo>
                      <a:cubicBezTo>
                        <a:pt x="13" y="89"/>
                        <a:pt x="16" y="89"/>
                        <a:pt x="19" y="88"/>
                      </a:cubicBezTo>
                      <a:cubicBezTo>
                        <a:pt x="24" y="86"/>
                        <a:pt x="30" y="86"/>
                        <a:pt x="33" y="80"/>
                      </a:cubicBezTo>
                      <a:cubicBezTo>
                        <a:pt x="28" y="81"/>
                        <a:pt x="23" y="81"/>
                        <a:pt x="20" y="85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22" y="82"/>
                        <a:pt x="23" y="80"/>
                        <a:pt x="25" y="78"/>
                      </a:cubicBezTo>
                      <a:cubicBezTo>
                        <a:pt x="19" y="79"/>
                        <a:pt x="12" y="81"/>
                        <a:pt x="5" y="82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9" y="80"/>
                        <a:pt x="12" y="80"/>
                        <a:pt x="16" y="79"/>
                      </a:cubicBezTo>
                      <a:cubicBezTo>
                        <a:pt x="15" y="78"/>
                        <a:pt x="14" y="78"/>
                        <a:pt x="13" y="78"/>
                      </a:cubicBezTo>
                      <a:cubicBezTo>
                        <a:pt x="15" y="77"/>
                        <a:pt x="16" y="77"/>
                        <a:pt x="17" y="77"/>
                      </a:cubicBezTo>
                      <a:cubicBezTo>
                        <a:pt x="18" y="76"/>
                        <a:pt x="21" y="75"/>
                        <a:pt x="22" y="74"/>
                      </a:cubicBezTo>
                      <a:cubicBezTo>
                        <a:pt x="26" y="69"/>
                        <a:pt x="31" y="64"/>
                        <a:pt x="35" y="59"/>
                      </a:cubicBezTo>
                      <a:cubicBezTo>
                        <a:pt x="35" y="59"/>
                        <a:pt x="35" y="59"/>
                        <a:pt x="36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1" y="60"/>
                        <a:pt x="28" y="63"/>
                        <a:pt x="24" y="65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5" y="62"/>
                        <a:pt x="27" y="60"/>
                        <a:pt x="29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0" y="65"/>
                        <a:pt x="12" y="72"/>
                        <a:pt x="4" y="79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12" y="68"/>
                        <a:pt x="22" y="59"/>
                        <a:pt x="33" y="51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28" y="53"/>
                        <a:pt x="24" y="56"/>
                        <a:pt x="19" y="59"/>
                      </a:cubicBezTo>
                      <a:cubicBezTo>
                        <a:pt x="20" y="57"/>
                        <a:pt x="22" y="55"/>
                        <a:pt x="23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15" y="59"/>
                        <a:pt x="8" y="65"/>
                        <a:pt x="1" y="7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7" y="63"/>
                        <a:pt x="14" y="56"/>
                        <a:pt x="22" y="49"/>
                      </a:cubicBezTo>
                      <a:cubicBezTo>
                        <a:pt x="30" y="42"/>
                        <a:pt x="38" y="36"/>
                        <a:pt x="47" y="29"/>
                      </a:cubicBezTo>
                      <a:cubicBezTo>
                        <a:pt x="46" y="29"/>
                        <a:pt x="45" y="29"/>
                        <a:pt x="45" y="30"/>
                      </a:cubicBezTo>
                      <a:cubicBezTo>
                        <a:pt x="37" y="34"/>
                        <a:pt x="29" y="39"/>
                        <a:pt x="21" y="43"/>
                      </a:cubicBezTo>
                      <a:cubicBezTo>
                        <a:pt x="21" y="43"/>
                        <a:pt x="20" y="44"/>
                        <a:pt x="20" y="44"/>
                      </a:cubicBezTo>
                      <a:cubicBezTo>
                        <a:pt x="20" y="43"/>
                        <a:pt x="20" y="43"/>
                        <a:pt x="20" y="42"/>
                      </a:cubicBezTo>
                      <a:cubicBezTo>
                        <a:pt x="18" y="44"/>
                        <a:pt x="16" y="46"/>
                        <a:pt x="14" y="48"/>
                      </a:cubicBezTo>
                      <a:cubicBezTo>
                        <a:pt x="12" y="50"/>
                        <a:pt x="10" y="52"/>
                        <a:pt x="8" y="54"/>
                      </a:cubicBez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10" y="51"/>
                        <a:pt x="12" y="48"/>
                        <a:pt x="14" y="46"/>
                      </a:cubicBezTo>
                      <a:cubicBezTo>
                        <a:pt x="9" y="48"/>
                        <a:pt x="7" y="54"/>
                        <a:pt x="1" y="56"/>
                      </a:cubicBezTo>
                      <a:cubicBezTo>
                        <a:pt x="3" y="54"/>
                        <a:pt x="5" y="53"/>
                        <a:pt x="6" y="51"/>
                      </a:cubicBezTo>
                      <a:cubicBezTo>
                        <a:pt x="12" y="43"/>
                        <a:pt x="20" y="38"/>
                        <a:pt x="28" y="32"/>
                      </a:cubicBezTo>
                      <a:cubicBezTo>
                        <a:pt x="38" y="23"/>
                        <a:pt x="51" y="18"/>
                        <a:pt x="63" y="12"/>
                      </a:cubicBezTo>
                      <a:cubicBezTo>
                        <a:pt x="70" y="8"/>
                        <a:pt x="77" y="5"/>
                        <a:pt x="85" y="3"/>
                      </a:cubicBezTo>
                      <a:cubicBezTo>
                        <a:pt x="90" y="1"/>
                        <a:pt x="96" y="1"/>
                        <a:pt x="102" y="1"/>
                      </a:cubicBezTo>
                      <a:cubicBezTo>
                        <a:pt x="92" y="2"/>
                        <a:pt x="83" y="5"/>
                        <a:pt x="75" y="9"/>
                      </a:cubicBezTo>
                      <a:moveTo>
                        <a:pt x="35" y="68"/>
                      </a:moveTo>
                      <a:cubicBezTo>
                        <a:pt x="35" y="67"/>
                        <a:pt x="34" y="67"/>
                        <a:pt x="33" y="66"/>
                      </a:cubicBezTo>
                      <a:cubicBezTo>
                        <a:pt x="37" y="63"/>
                        <a:pt x="41" y="60"/>
                        <a:pt x="44" y="57"/>
                      </a:cubicBezTo>
                      <a:cubicBezTo>
                        <a:pt x="43" y="56"/>
                        <a:pt x="43" y="56"/>
                        <a:pt x="43" y="56"/>
                      </a:cubicBezTo>
                      <a:cubicBezTo>
                        <a:pt x="36" y="62"/>
                        <a:pt x="29" y="67"/>
                        <a:pt x="23" y="75"/>
                      </a:cubicBezTo>
                      <a:cubicBezTo>
                        <a:pt x="29" y="74"/>
                        <a:pt x="32" y="71"/>
                        <a:pt x="35" y="68"/>
                      </a:cubicBezTo>
                      <a:moveTo>
                        <a:pt x="73" y="47"/>
                      </a:moveTo>
                      <a:cubicBezTo>
                        <a:pt x="61" y="53"/>
                        <a:pt x="48" y="59"/>
                        <a:pt x="39" y="69"/>
                      </a:cubicBezTo>
                      <a:cubicBezTo>
                        <a:pt x="51" y="62"/>
                        <a:pt x="62" y="54"/>
                        <a:pt x="73" y="47"/>
                      </a:cubicBezTo>
                      <a:moveTo>
                        <a:pt x="94" y="63"/>
                      </a:moveTo>
                      <a:cubicBezTo>
                        <a:pt x="94" y="62"/>
                        <a:pt x="94" y="62"/>
                        <a:pt x="94" y="62"/>
                      </a:cubicBezTo>
                      <a:cubicBezTo>
                        <a:pt x="82" y="69"/>
                        <a:pt x="70" y="77"/>
                        <a:pt x="58" y="84"/>
                      </a:cubicBezTo>
                      <a:cubicBezTo>
                        <a:pt x="72" y="79"/>
                        <a:pt x="83" y="71"/>
                        <a:pt x="94" y="63"/>
                      </a:cubicBezTo>
                      <a:moveTo>
                        <a:pt x="63" y="74"/>
                      </a:moveTo>
                      <a:cubicBezTo>
                        <a:pt x="73" y="69"/>
                        <a:pt x="83" y="63"/>
                        <a:pt x="91" y="55"/>
                      </a:cubicBezTo>
                      <a:cubicBezTo>
                        <a:pt x="82" y="61"/>
                        <a:pt x="72" y="68"/>
                        <a:pt x="63" y="74"/>
                      </a:cubicBezTo>
                      <a:moveTo>
                        <a:pt x="53" y="73"/>
                      </a:moveTo>
                      <a:cubicBezTo>
                        <a:pt x="46" y="75"/>
                        <a:pt x="39" y="77"/>
                        <a:pt x="34" y="82"/>
                      </a:cubicBezTo>
                      <a:cubicBezTo>
                        <a:pt x="41" y="81"/>
                        <a:pt x="47" y="76"/>
                        <a:pt x="53" y="73"/>
                      </a:cubicBezTo>
                      <a:moveTo>
                        <a:pt x="41" y="87"/>
                      </a:moveTo>
                      <a:cubicBezTo>
                        <a:pt x="47" y="87"/>
                        <a:pt x="51" y="83"/>
                        <a:pt x="55" y="80"/>
                      </a:cubicBezTo>
                      <a:cubicBezTo>
                        <a:pt x="49" y="81"/>
                        <a:pt x="46" y="84"/>
                        <a:pt x="41" y="87"/>
                      </a:cubicBezTo>
                      <a:moveTo>
                        <a:pt x="97" y="16"/>
                      </a:moveTo>
                      <a:cubicBezTo>
                        <a:pt x="89" y="17"/>
                        <a:pt x="82" y="21"/>
                        <a:pt x="76" y="26"/>
                      </a:cubicBezTo>
                      <a:cubicBezTo>
                        <a:pt x="83" y="23"/>
                        <a:pt x="90" y="20"/>
                        <a:pt x="97" y="16"/>
                      </a:cubicBezTo>
                      <a:moveTo>
                        <a:pt x="136" y="7"/>
                      </a:moveTo>
                      <a:cubicBezTo>
                        <a:pt x="133" y="6"/>
                        <a:pt x="124" y="8"/>
                        <a:pt x="122" y="9"/>
                      </a:cubicBezTo>
                      <a:cubicBezTo>
                        <a:pt x="122" y="10"/>
                        <a:pt x="122" y="10"/>
                        <a:pt x="122" y="10"/>
                      </a:cubicBezTo>
                      <a:cubicBezTo>
                        <a:pt x="127" y="9"/>
                        <a:pt x="131" y="8"/>
                        <a:pt x="136" y="7"/>
                      </a:cubicBezTo>
                      <a:moveTo>
                        <a:pt x="55" y="27"/>
                      </a:moveTo>
                      <a:cubicBezTo>
                        <a:pt x="63" y="24"/>
                        <a:pt x="71" y="20"/>
                        <a:pt x="80" y="16"/>
                      </a:cubicBezTo>
                      <a:cubicBezTo>
                        <a:pt x="70" y="18"/>
                        <a:pt x="63" y="23"/>
                        <a:pt x="55" y="27"/>
                      </a:cubicBezTo>
                      <a:moveTo>
                        <a:pt x="131" y="16"/>
                      </a:moveTo>
                      <a:cubicBezTo>
                        <a:pt x="134" y="16"/>
                        <a:pt x="138" y="17"/>
                        <a:pt x="141" y="14"/>
                      </a:cubicBezTo>
                      <a:cubicBezTo>
                        <a:pt x="136" y="13"/>
                        <a:pt x="134" y="14"/>
                        <a:pt x="131" y="16"/>
                      </a:cubicBezTo>
                      <a:moveTo>
                        <a:pt x="123" y="43"/>
                      </a:moveTo>
                      <a:cubicBezTo>
                        <a:pt x="122" y="42"/>
                        <a:pt x="122" y="42"/>
                        <a:pt x="122" y="42"/>
                      </a:cubicBezTo>
                      <a:cubicBezTo>
                        <a:pt x="118" y="46"/>
                        <a:pt x="114" y="50"/>
                        <a:pt x="109" y="54"/>
                      </a:cubicBezTo>
                      <a:cubicBezTo>
                        <a:pt x="110" y="55"/>
                        <a:pt x="110" y="55"/>
                        <a:pt x="110" y="55"/>
                      </a:cubicBezTo>
                      <a:cubicBezTo>
                        <a:pt x="114" y="51"/>
                        <a:pt x="119" y="47"/>
                        <a:pt x="123" y="43"/>
                      </a:cubicBezTo>
                      <a:moveTo>
                        <a:pt x="47" y="55"/>
                      </a:move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52" y="53"/>
                        <a:pt x="56" y="51"/>
                        <a:pt x="60" y="48"/>
                      </a:cubicBezTo>
                      <a:cubicBezTo>
                        <a:pt x="60" y="47"/>
                        <a:pt x="60" y="47"/>
                        <a:pt x="60" y="47"/>
                      </a:cubicBezTo>
                      <a:cubicBezTo>
                        <a:pt x="56" y="50"/>
                        <a:pt x="52" y="52"/>
                        <a:pt x="47" y="55"/>
                      </a:cubicBezTo>
                      <a:moveTo>
                        <a:pt x="36" y="77"/>
                      </a:moveTo>
                      <a:cubicBezTo>
                        <a:pt x="33" y="76"/>
                        <a:pt x="28" y="77"/>
                        <a:pt x="27" y="80"/>
                      </a:cubicBezTo>
                      <a:cubicBezTo>
                        <a:pt x="30" y="79"/>
                        <a:pt x="33" y="78"/>
                        <a:pt x="36" y="77"/>
                      </a:cubicBezTo>
                      <a:moveTo>
                        <a:pt x="110" y="18"/>
                      </a:moveTo>
                      <a:cubicBezTo>
                        <a:pt x="111" y="19"/>
                        <a:pt x="111" y="19"/>
                        <a:pt x="111" y="19"/>
                      </a:cubicBezTo>
                      <a:cubicBezTo>
                        <a:pt x="114" y="19"/>
                        <a:pt x="117" y="19"/>
                        <a:pt x="119" y="17"/>
                      </a:cubicBezTo>
                      <a:cubicBezTo>
                        <a:pt x="119" y="16"/>
                        <a:pt x="119" y="16"/>
                        <a:pt x="119" y="16"/>
                      </a:cubicBezTo>
                      <a:cubicBezTo>
                        <a:pt x="116" y="17"/>
                        <a:pt x="113" y="17"/>
                        <a:pt x="110" y="18"/>
                      </a:cubicBezTo>
                      <a:moveTo>
                        <a:pt x="65" y="29"/>
                      </a:moveTo>
                      <a:cubicBezTo>
                        <a:pt x="64" y="28"/>
                        <a:pt x="64" y="28"/>
                        <a:pt x="64" y="28"/>
                      </a:cubicBezTo>
                      <a:cubicBezTo>
                        <a:pt x="59" y="31"/>
                        <a:pt x="54" y="33"/>
                        <a:pt x="49" y="36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54" y="34"/>
                        <a:pt x="59" y="31"/>
                        <a:pt x="65" y="29"/>
                      </a:cubicBezTo>
                      <a:moveTo>
                        <a:pt x="134" y="23"/>
                      </a:moveTo>
                      <a:cubicBezTo>
                        <a:pt x="134" y="24"/>
                        <a:pt x="134" y="24"/>
                        <a:pt x="134" y="24"/>
                      </a:cubicBezTo>
                      <a:cubicBezTo>
                        <a:pt x="137" y="24"/>
                        <a:pt x="139" y="23"/>
                        <a:pt x="141" y="23"/>
                      </a:cubicBezTo>
                      <a:cubicBezTo>
                        <a:pt x="141" y="22"/>
                        <a:pt x="141" y="22"/>
                        <a:pt x="141" y="21"/>
                      </a:cubicBezTo>
                      <a:cubicBezTo>
                        <a:pt x="138" y="22"/>
                        <a:pt x="136" y="22"/>
                        <a:pt x="134" y="23"/>
                      </a:cubicBezTo>
                      <a:moveTo>
                        <a:pt x="126" y="23"/>
                      </a:moveTo>
                      <a:cubicBezTo>
                        <a:pt x="123" y="24"/>
                        <a:pt x="120" y="23"/>
                        <a:pt x="118" y="26"/>
                      </a:cubicBezTo>
                      <a:cubicBezTo>
                        <a:pt x="121" y="26"/>
                        <a:pt x="124" y="26"/>
                        <a:pt x="126" y="23"/>
                      </a:cubicBezTo>
                      <a:moveTo>
                        <a:pt x="35" y="74"/>
                      </a:moveTo>
                      <a:cubicBezTo>
                        <a:pt x="39" y="75"/>
                        <a:pt x="41" y="73"/>
                        <a:pt x="43" y="70"/>
                      </a:cubicBezTo>
                      <a:cubicBezTo>
                        <a:pt x="40" y="71"/>
                        <a:pt x="37" y="73"/>
                        <a:pt x="35" y="74"/>
                      </a:cubicBezTo>
                      <a:moveTo>
                        <a:pt x="93" y="47"/>
                      </a:moveTo>
                      <a:cubicBezTo>
                        <a:pt x="94" y="48"/>
                        <a:pt x="94" y="48"/>
                        <a:pt x="94" y="48"/>
                      </a:cubicBezTo>
                      <a:cubicBezTo>
                        <a:pt x="96" y="47"/>
                        <a:pt x="98" y="45"/>
                        <a:pt x="101" y="44"/>
                      </a:cubicBezTo>
                      <a:cubicBezTo>
                        <a:pt x="101" y="43"/>
                        <a:pt x="100" y="43"/>
                        <a:pt x="100" y="43"/>
                      </a:cubicBezTo>
                      <a:cubicBezTo>
                        <a:pt x="98" y="44"/>
                        <a:pt x="95" y="46"/>
                        <a:pt x="93" y="47"/>
                      </a:cubicBezTo>
                      <a:moveTo>
                        <a:pt x="86" y="41"/>
                      </a:moveTo>
                      <a:cubicBezTo>
                        <a:pt x="86" y="42"/>
                        <a:pt x="86" y="42"/>
                        <a:pt x="86" y="42"/>
                      </a:cubicBezTo>
                      <a:cubicBezTo>
                        <a:pt x="88" y="41"/>
                        <a:pt x="91" y="40"/>
                        <a:pt x="93" y="39"/>
                      </a:cubicBezTo>
                      <a:cubicBezTo>
                        <a:pt x="92" y="38"/>
                        <a:pt x="92" y="38"/>
                        <a:pt x="92" y="38"/>
                      </a:cubicBezTo>
                      <a:cubicBezTo>
                        <a:pt x="90" y="39"/>
                        <a:pt x="88" y="40"/>
                        <a:pt x="86" y="41"/>
                      </a:cubicBezTo>
                      <a:moveTo>
                        <a:pt x="36" y="53"/>
                      </a:moveTo>
                      <a:cubicBezTo>
                        <a:pt x="36" y="53"/>
                        <a:pt x="36" y="53"/>
                        <a:pt x="36" y="53"/>
                      </a:cubicBezTo>
                      <a:cubicBezTo>
                        <a:pt x="39" y="52"/>
                        <a:pt x="42" y="50"/>
                        <a:pt x="44" y="48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1" y="49"/>
                        <a:pt x="39" y="51"/>
                        <a:pt x="36" y="53"/>
                      </a:cubicBezTo>
                      <a:moveTo>
                        <a:pt x="120" y="35"/>
                      </a:move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23" y="35"/>
                        <a:pt x="124" y="33"/>
                        <a:pt x="126" y="32"/>
                      </a:cubicBezTo>
                      <a:cubicBezTo>
                        <a:pt x="125" y="31"/>
                        <a:pt x="125" y="31"/>
                        <a:pt x="125" y="31"/>
                      </a:cubicBezTo>
                      <a:cubicBezTo>
                        <a:pt x="124" y="32"/>
                        <a:pt x="122" y="33"/>
                        <a:pt x="120" y="3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97" y="282"/>
                  <a:ext cx="119" cy="66"/>
                </a:xfrm>
                <a:custGeom>
                  <a:avLst/>
                  <a:gdLst>
                    <a:gd name="T0" fmla="*/ 134 w 158"/>
                    <a:gd name="T1" fmla="*/ 11 h 88"/>
                    <a:gd name="T2" fmla="*/ 116 w 158"/>
                    <a:gd name="T3" fmla="*/ 19 h 88"/>
                    <a:gd name="T4" fmla="*/ 70 w 158"/>
                    <a:gd name="T5" fmla="*/ 40 h 88"/>
                    <a:gd name="T6" fmla="*/ 12 w 158"/>
                    <a:gd name="T7" fmla="*/ 82 h 88"/>
                    <a:gd name="T8" fmla="*/ 1 w 158"/>
                    <a:gd name="T9" fmla="*/ 88 h 88"/>
                    <a:gd name="T10" fmla="*/ 0 w 158"/>
                    <a:gd name="T11" fmla="*/ 86 h 88"/>
                    <a:gd name="T12" fmla="*/ 4 w 158"/>
                    <a:gd name="T13" fmla="*/ 83 h 88"/>
                    <a:gd name="T14" fmla="*/ 22 w 158"/>
                    <a:gd name="T15" fmla="*/ 65 h 88"/>
                    <a:gd name="T16" fmla="*/ 31 w 158"/>
                    <a:gd name="T17" fmla="*/ 54 h 88"/>
                    <a:gd name="T18" fmla="*/ 68 w 158"/>
                    <a:gd name="T19" fmla="*/ 27 h 88"/>
                    <a:gd name="T20" fmla="*/ 112 w 158"/>
                    <a:gd name="T21" fmla="*/ 7 h 88"/>
                    <a:gd name="T22" fmla="*/ 127 w 158"/>
                    <a:gd name="T23" fmla="*/ 5 h 88"/>
                    <a:gd name="T24" fmla="*/ 151 w 158"/>
                    <a:gd name="T25" fmla="*/ 1 h 88"/>
                    <a:gd name="T26" fmla="*/ 158 w 158"/>
                    <a:gd name="T27" fmla="*/ 3 h 88"/>
                    <a:gd name="T28" fmla="*/ 154 w 158"/>
                    <a:gd name="T29" fmla="*/ 5 h 88"/>
                    <a:gd name="T30" fmla="*/ 134 w 158"/>
                    <a:gd name="T31" fmla="*/ 11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8" h="88">
                      <a:moveTo>
                        <a:pt x="134" y="11"/>
                      </a:moveTo>
                      <a:cubicBezTo>
                        <a:pt x="128" y="13"/>
                        <a:pt x="122" y="17"/>
                        <a:pt x="116" y="19"/>
                      </a:cubicBezTo>
                      <a:cubicBezTo>
                        <a:pt x="100" y="25"/>
                        <a:pt x="85" y="32"/>
                        <a:pt x="70" y="40"/>
                      </a:cubicBezTo>
                      <a:cubicBezTo>
                        <a:pt x="48" y="51"/>
                        <a:pt x="30" y="66"/>
                        <a:pt x="12" y="82"/>
                      </a:cubicBezTo>
                      <a:cubicBezTo>
                        <a:pt x="9" y="85"/>
                        <a:pt x="6" y="87"/>
                        <a:pt x="1" y="88"/>
                      </a:cubicBezTo>
                      <a:cubicBezTo>
                        <a:pt x="1" y="87"/>
                        <a:pt x="1" y="87"/>
                        <a:pt x="0" y="86"/>
                      </a:cubicBezTo>
                      <a:cubicBezTo>
                        <a:pt x="2" y="85"/>
                        <a:pt x="3" y="84"/>
                        <a:pt x="4" y="83"/>
                      </a:cubicBezTo>
                      <a:cubicBezTo>
                        <a:pt x="12" y="79"/>
                        <a:pt x="17" y="71"/>
                        <a:pt x="22" y="65"/>
                      </a:cubicBezTo>
                      <a:cubicBezTo>
                        <a:pt x="26" y="61"/>
                        <a:pt x="28" y="57"/>
                        <a:pt x="31" y="54"/>
                      </a:cubicBezTo>
                      <a:cubicBezTo>
                        <a:pt x="42" y="44"/>
                        <a:pt x="55" y="35"/>
                        <a:pt x="68" y="27"/>
                      </a:cubicBezTo>
                      <a:cubicBezTo>
                        <a:pt x="81" y="19"/>
                        <a:pt x="97" y="13"/>
                        <a:pt x="112" y="7"/>
                      </a:cubicBezTo>
                      <a:cubicBezTo>
                        <a:pt x="117" y="6"/>
                        <a:pt x="122" y="5"/>
                        <a:pt x="127" y="5"/>
                      </a:cubicBezTo>
                      <a:cubicBezTo>
                        <a:pt x="135" y="4"/>
                        <a:pt x="143" y="4"/>
                        <a:pt x="151" y="1"/>
                      </a:cubicBezTo>
                      <a:cubicBezTo>
                        <a:pt x="153" y="0"/>
                        <a:pt x="155" y="1"/>
                        <a:pt x="158" y="3"/>
                      </a:cubicBezTo>
                      <a:cubicBezTo>
                        <a:pt x="156" y="4"/>
                        <a:pt x="155" y="4"/>
                        <a:pt x="154" y="5"/>
                      </a:cubicBezTo>
                      <a:cubicBezTo>
                        <a:pt x="147" y="7"/>
                        <a:pt x="140" y="9"/>
                        <a:pt x="134" y="11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44" y="120"/>
                  <a:ext cx="180" cy="102"/>
                </a:xfrm>
                <a:custGeom>
                  <a:avLst/>
                  <a:gdLst>
                    <a:gd name="T0" fmla="*/ 21 w 239"/>
                    <a:gd name="T1" fmla="*/ 127 h 136"/>
                    <a:gd name="T2" fmla="*/ 10 w 239"/>
                    <a:gd name="T3" fmla="*/ 131 h 136"/>
                    <a:gd name="T4" fmla="*/ 3 w 239"/>
                    <a:gd name="T5" fmla="*/ 135 h 136"/>
                    <a:gd name="T6" fmla="*/ 55 w 239"/>
                    <a:gd name="T7" fmla="*/ 132 h 136"/>
                    <a:gd name="T8" fmla="*/ 102 w 239"/>
                    <a:gd name="T9" fmla="*/ 131 h 136"/>
                    <a:gd name="T10" fmla="*/ 138 w 239"/>
                    <a:gd name="T11" fmla="*/ 120 h 136"/>
                    <a:gd name="T12" fmla="*/ 171 w 239"/>
                    <a:gd name="T13" fmla="*/ 100 h 136"/>
                    <a:gd name="T14" fmla="*/ 203 w 239"/>
                    <a:gd name="T15" fmla="*/ 70 h 136"/>
                    <a:gd name="T16" fmla="*/ 214 w 239"/>
                    <a:gd name="T17" fmla="*/ 57 h 136"/>
                    <a:gd name="T18" fmla="*/ 228 w 239"/>
                    <a:gd name="T19" fmla="*/ 28 h 136"/>
                    <a:gd name="T20" fmla="*/ 239 w 239"/>
                    <a:gd name="T21" fmla="*/ 4 h 136"/>
                    <a:gd name="T22" fmla="*/ 239 w 239"/>
                    <a:gd name="T23" fmla="*/ 2 h 136"/>
                    <a:gd name="T24" fmla="*/ 235 w 239"/>
                    <a:gd name="T25" fmla="*/ 2 h 136"/>
                    <a:gd name="T26" fmla="*/ 200 w 239"/>
                    <a:gd name="T27" fmla="*/ 8 h 136"/>
                    <a:gd name="T28" fmla="*/ 179 w 239"/>
                    <a:gd name="T29" fmla="*/ 12 h 136"/>
                    <a:gd name="T30" fmla="*/ 130 w 239"/>
                    <a:gd name="T31" fmla="*/ 31 h 136"/>
                    <a:gd name="T32" fmla="*/ 99 w 239"/>
                    <a:gd name="T33" fmla="*/ 54 h 136"/>
                    <a:gd name="T34" fmla="*/ 84 w 239"/>
                    <a:gd name="T35" fmla="*/ 68 h 136"/>
                    <a:gd name="T36" fmla="*/ 73 w 239"/>
                    <a:gd name="T37" fmla="*/ 81 h 136"/>
                    <a:gd name="T38" fmla="*/ 56 w 239"/>
                    <a:gd name="T39" fmla="*/ 105 h 136"/>
                    <a:gd name="T40" fmla="*/ 38 w 239"/>
                    <a:gd name="T41" fmla="*/ 120 h 136"/>
                    <a:gd name="T42" fmla="*/ 21 w 239"/>
                    <a:gd name="T43" fmla="*/ 12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9" h="136">
                      <a:moveTo>
                        <a:pt x="21" y="127"/>
                      </a:moveTo>
                      <a:cubicBezTo>
                        <a:pt x="18" y="128"/>
                        <a:pt x="15" y="130"/>
                        <a:pt x="10" y="131"/>
                      </a:cubicBezTo>
                      <a:cubicBezTo>
                        <a:pt x="6" y="132"/>
                        <a:pt x="0" y="136"/>
                        <a:pt x="3" y="135"/>
                      </a:cubicBezTo>
                      <a:cubicBezTo>
                        <a:pt x="15" y="132"/>
                        <a:pt x="43" y="131"/>
                        <a:pt x="55" y="132"/>
                      </a:cubicBezTo>
                      <a:cubicBezTo>
                        <a:pt x="71" y="133"/>
                        <a:pt x="87" y="133"/>
                        <a:pt x="102" y="131"/>
                      </a:cubicBezTo>
                      <a:cubicBezTo>
                        <a:pt x="114" y="129"/>
                        <a:pt x="126" y="126"/>
                        <a:pt x="138" y="120"/>
                      </a:cubicBezTo>
                      <a:cubicBezTo>
                        <a:pt x="149" y="115"/>
                        <a:pt x="161" y="108"/>
                        <a:pt x="171" y="100"/>
                      </a:cubicBezTo>
                      <a:cubicBezTo>
                        <a:pt x="182" y="91"/>
                        <a:pt x="193" y="82"/>
                        <a:pt x="203" y="70"/>
                      </a:cubicBezTo>
                      <a:cubicBezTo>
                        <a:pt x="206" y="66"/>
                        <a:pt x="210" y="61"/>
                        <a:pt x="214" y="57"/>
                      </a:cubicBezTo>
                      <a:cubicBezTo>
                        <a:pt x="221" y="48"/>
                        <a:pt x="225" y="39"/>
                        <a:pt x="228" y="28"/>
                      </a:cubicBezTo>
                      <a:cubicBezTo>
                        <a:pt x="231" y="20"/>
                        <a:pt x="234" y="11"/>
                        <a:pt x="239" y="4"/>
                      </a:cubicBezTo>
                      <a:cubicBezTo>
                        <a:pt x="239" y="3"/>
                        <a:pt x="239" y="3"/>
                        <a:pt x="239" y="2"/>
                      </a:cubicBezTo>
                      <a:cubicBezTo>
                        <a:pt x="238" y="0"/>
                        <a:pt x="236" y="2"/>
                        <a:pt x="235" y="2"/>
                      </a:cubicBezTo>
                      <a:cubicBezTo>
                        <a:pt x="224" y="7"/>
                        <a:pt x="212" y="8"/>
                        <a:pt x="200" y="8"/>
                      </a:cubicBezTo>
                      <a:cubicBezTo>
                        <a:pt x="193" y="8"/>
                        <a:pt x="186" y="10"/>
                        <a:pt x="179" y="12"/>
                      </a:cubicBezTo>
                      <a:cubicBezTo>
                        <a:pt x="162" y="16"/>
                        <a:pt x="146" y="23"/>
                        <a:pt x="130" y="31"/>
                      </a:cubicBezTo>
                      <a:cubicBezTo>
                        <a:pt x="118" y="37"/>
                        <a:pt x="108" y="45"/>
                        <a:pt x="99" y="54"/>
                      </a:cubicBezTo>
                      <a:cubicBezTo>
                        <a:pt x="93" y="58"/>
                        <a:pt x="88" y="63"/>
                        <a:pt x="84" y="68"/>
                      </a:cubicBezTo>
                      <a:cubicBezTo>
                        <a:pt x="80" y="72"/>
                        <a:pt x="77" y="76"/>
                        <a:pt x="73" y="81"/>
                      </a:cubicBezTo>
                      <a:cubicBezTo>
                        <a:pt x="68" y="89"/>
                        <a:pt x="62" y="97"/>
                        <a:pt x="56" y="105"/>
                      </a:cubicBezTo>
                      <a:cubicBezTo>
                        <a:pt x="52" y="111"/>
                        <a:pt x="46" y="116"/>
                        <a:pt x="38" y="120"/>
                      </a:cubicBezTo>
                      <a:cubicBezTo>
                        <a:pt x="33" y="123"/>
                        <a:pt x="27" y="125"/>
                        <a:pt x="21" y="12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56" y="136"/>
                  <a:ext cx="136" cy="83"/>
                </a:xfrm>
                <a:custGeom>
                  <a:avLst/>
                  <a:gdLst>
                    <a:gd name="T0" fmla="*/ 156 w 180"/>
                    <a:gd name="T1" fmla="*/ 68 h 110"/>
                    <a:gd name="T2" fmla="*/ 85 w 180"/>
                    <a:gd name="T3" fmla="*/ 106 h 110"/>
                    <a:gd name="T4" fmla="*/ 86 w 180"/>
                    <a:gd name="T5" fmla="*/ 101 h 110"/>
                    <a:gd name="T6" fmla="*/ 33 w 180"/>
                    <a:gd name="T7" fmla="*/ 108 h 110"/>
                    <a:gd name="T8" fmla="*/ 3 w 180"/>
                    <a:gd name="T9" fmla="*/ 109 h 110"/>
                    <a:gd name="T10" fmla="*/ 43 w 180"/>
                    <a:gd name="T11" fmla="*/ 84 h 110"/>
                    <a:gd name="T12" fmla="*/ 76 w 180"/>
                    <a:gd name="T13" fmla="*/ 50 h 110"/>
                    <a:gd name="T14" fmla="*/ 64 w 180"/>
                    <a:gd name="T15" fmla="*/ 54 h 110"/>
                    <a:gd name="T16" fmla="*/ 151 w 180"/>
                    <a:gd name="T17" fmla="*/ 1 h 110"/>
                    <a:gd name="T18" fmla="*/ 72 w 180"/>
                    <a:gd name="T19" fmla="*/ 49 h 110"/>
                    <a:gd name="T20" fmla="*/ 131 w 180"/>
                    <a:gd name="T21" fmla="*/ 11 h 110"/>
                    <a:gd name="T22" fmla="*/ 127 w 180"/>
                    <a:gd name="T23" fmla="*/ 16 h 110"/>
                    <a:gd name="T24" fmla="*/ 147 w 180"/>
                    <a:gd name="T25" fmla="*/ 11 h 110"/>
                    <a:gd name="T26" fmla="*/ 109 w 180"/>
                    <a:gd name="T27" fmla="*/ 32 h 110"/>
                    <a:gd name="T28" fmla="*/ 159 w 180"/>
                    <a:gd name="T29" fmla="*/ 9 h 110"/>
                    <a:gd name="T30" fmla="*/ 164 w 180"/>
                    <a:gd name="T31" fmla="*/ 8 h 110"/>
                    <a:gd name="T32" fmla="*/ 168 w 180"/>
                    <a:gd name="T33" fmla="*/ 12 h 110"/>
                    <a:gd name="T34" fmla="*/ 149 w 180"/>
                    <a:gd name="T35" fmla="*/ 21 h 110"/>
                    <a:gd name="T36" fmla="*/ 149 w 180"/>
                    <a:gd name="T37" fmla="*/ 25 h 110"/>
                    <a:gd name="T38" fmla="*/ 163 w 180"/>
                    <a:gd name="T39" fmla="*/ 25 h 110"/>
                    <a:gd name="T40" fmla="*/ 176 w 180"/>
                    <a:gd name="T41" fmla="*/ 28 h 110"/>
                    <a:gd name="T42" fmla="*/ 160 w 180"/>
                    <a:gd name="T43" fmla="*/ 36 h 110"/>
                    <a:gd name="T44" fmla="*/ 157 w 180"/>
                    <a:gd name="T45" fmla="*/ 44 h 110"/>
                    <a:gd name="T46" fmla="*/ 177 w 180"/>
                    <a:gd name="T47" fmla="*/ 30 h 110"/>
                    <a:gd name="T48" fmla="*/ 162 w 180"/>
                    <a:gd name="T49" fmla="*/ 50 h 110"/>
                    <a:gd name="T50" fmla="*/ 180 w 180"/>
                    <a:gd name="T51" fmla="*/ 38 h 110"/>
                    <a:gd name="T52" fmla="*/ 158 w 180"/>
                    <a:gd name="T53" fmla="*/ 65 h 110"/>
                    <a:gd name="T54" fmla="*/ 171 w 180"/>
                    <a:gd name="T55" fmla="*/ 54 h 110"/>
                    <a:gd name="T56" fmla="*/ 173 w 180"/>
                    <a:gd name="T57" fmla="*/ 57 h 110"/>
                    <a:gd name="T58" fmla="*/ 80 w 180"/>
                    <a:gd name="T59" fmla="*/ 108 h 110"/>
                    <a:gd name="T60" fmla="*/ 138 w 180"/>
                    <a:gd name="T61" fmla="*/ 52 h 110"/>
                    <a:gd name="T62" fmla="*/ 111 w 180"/>
                    <a:gd name="T63" fmla="*/ 63 h 110"/>
                    <a:gd name="T64" fmla="*/ 93 w 180"/>
                    <a:gd name="T65" fmla="*/ 49 h 110"/>
                    <a:gd name="T66" fmla="*/ 95 w 180"/>
                    <a:gd name="T67" fmla="*/ 56 h 110"/>
                    <a:gd name="T68" fmla="*/ 131 w 180"/>
                    <a:gd name="T69" fmla="*/ 37 h 110"/>
                    <a:gd name="T70" fmla="*/ 86 w 180"/>
                    <a:gd name="T71" fmla="*/ 93 h 110"/>
                    <a:gd name="T72" fmla="*/ 63 w 180"/>
                    <a:gd name="T73" fmla="*/ 100 h 110"/>
                    <a:gd name="T74" fmla="*/ 102 w 180"/>
                    <a:gd name="T75" fmla="*/ 93 h 110"/>
                    <a:gd name="T76" fmla="*/ 55 w 180"/>
                    <a:gd name="T77" fmla="*/ 94 h 110"/>
                    <a:gd name="T78" fmla="*/ 77 w 180"/>
                    <a:gd name="T79" fmla="*/ 56 h 110"/>
                    <a:gd name="T80" fmla="*/ 123 w 180"/>
                    <a:gd name="T81" fmla="*/ 61 h 110"/>
                    <a:gd name="T82" fmla="*/ 156 w 180"/>
                    <a:gd name="T83" fmla="*/ 30 h 110"/>
                    <a:gd name="T84" fmla="*/ 66 w 180"/>
                    <a:gd name="T85" fmla="*/ 93 h 110"/>
                    <a:gd name="T86" fmla="*/ 117 w 180"/>
                    <a:gd name="T87" fmla="*/ 81 h 110"/>
                    <a:gd name="T88" fmla="*/ 53 w 180"/>
                    <a:gd name="T89" fmla="*/ 87 h 110"/>
                    <a:gd name="T90" fmla="*/ 53 w 180"/>
                    <a:gd name="T91" fmla="*/ 87 h 110"/>
                    <a:gd name="T92" fmla="*/ 148 w 180"/>
                    <a:gd name="T93" fmla="*/ 35 h 110"/>
                    <a:gd name="T94" fmla="*/ 92 w 180"/>
                    <a:gd name="T95" fmla="*/ 62 h 110"/>
                    <a:gd name="T96" fmla="*/ 99 w 180"/>
                    <a:gd name="T97" fmla="*/ 69 h 110"/>
                    <a:gd name="T98" fmla="*/ 99 w 180"/>
                    <a:gd name="T99" fmla="*/ 69 h 110"/>
                    <a:gd name="T100" fmla="*/ 138 w 180"/>
                    <a:gd name="T101" fmla="*/ 61 h 110"/>
                    <a:gd name="T102" fmla="*/ 61 w 180"/>
                    <a:gd name="T103" fmla="*/ 7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0" h="110">
                      <a:moveTo>
                        <a:pt x="106" y="99"/>
                      </a:moveTo>
                      <a:cubicBezTo>
                        <a:pt x="116" y="94"/>
                        <a:pt x="127" y="89"/>
                        <a:pt x="136" y="83"/>
                      </a:cubicBezTo>
                      <a:cubicBezTo>
                        <a:pt x="142" y="80"/>
                        <a:pt x="147" y="75"/>
                        <a:pt x="152" y="71"/>
                      </a:cubicBezTo>
                      <a:cubicBezTo>
                        <a:pt x="154" y="71"/>
                        <a:pt x="155" y="70"/>
                        <a:pt x="156" y="68"/>
                      </a:cubicBezTo>
                      <a:cubicBezTo>
                        <a:pt x="151" y="71"/>
                        <a:pt x="147" y="74"/>
                        <a:pt x="142" y="77"/>
                      </a:cubicBezTo>
                      <a:cubicBezTo>
                        <a:pt x="135" y="81"/>
                        <a:pt x="127" y="85"/>
                        <a:pt x="120" y="89"/>
                      </a:cubicBezTo>
                      <a:cubicBezTo>
                        <a:pt x="113" y="92"/>
                        <a:pt x="107" y="95"/>
                        <a:pt x="101" y="98"/>
                      </a:cubicBezTo>
                      <a:cubicBezTo>
                        <a:pt x="95" y="101"/>
                        <a:pt x="90" y="103"/>
                        <a:pt x="85" y="106"/>
                      </a:cubicBezTo>
                      <a:cubicBezTo>
                        <a:pt x="83" y="107"/>
                        <a:pt x="82" y="107"/>
                        <a:pt x="80" y="108"/>
                      </a:cubicBezTo>
                      <a:cubicBezTo>
                        <a:pt x="76" y="108"/>
                        <a:pt x="72" y="108"/>
                        <a:pt x="68" y="109"/>
                      </a:cubicBezTo>
                      <a:cubicBezTo>
                        <a:pt x="75" y="106"/>
                        <a:pt x="81" y="104"/>
                        <a:pt x="87" y="102"/>
                      </a:cubicBezTo>
                      <a:cubicBezTo>
                        <a:pt x="86" y="101"/>
                        <a:pt x="86" y="101"/>
                        <a:pt x="86" y="101"/>
                      </a:cubicBezTo>
                      <a:cubicBezTo>
                        <a:pt x="81" y="103"/>
                        <a:pt x="76" y="105"/>
                        <a:pt x="71" y="106"/>
                      </a:cubicBezTo>
                      <a:cubicBezTo>
                        <a:pt x="66" y="107"/>
                        <a:pt x="61" y="108"/>
                        <a:pt x="56" y="108"/>
                      </a:cubicBezTo>
                      <a:cubicBezTo>
                        <a:pt x="50" y="109"/>
                        <a:pt x="44" y="108"/>
                        <a:pt x="37" y="108"/>
                      </a:cubicBezTo>
                      <a:cubicBezTo>
                        <a:pt x="36" y="108"/>
                        <a:pt x="34" y="108"/>
                        <a:pt x="33" y="108"/>
                      </a:cubicBezTo>
                      <a:cubicBezTo>
                        <a:pt x="30" y="108"/>
                        <a:pt x="28" y="108"/>
                        <a:pt x="26" y="108"/>
                      </a:cubicBezTo>
                      <a:cubicBezTo>
                        <a:pt x="23" y="108"/>
                        <a:pt x="20" y="108"/>
                        <a:pt x="16" y="109"/>
                      </a:cubicBezTo>
                      <a:cubicBezTo>
                        <a:pt x="13" y="109"/>
                        <a:pt x="10" y="110"/>
                        <a:pt x="7" y="110"/>
                      </a:cubicBezTo>
                      <a:cubicBezTo>
                        <a:pt x="6" y="110"/>
                        <a:pt x="4" y="109"/>
                        <a:pt x="3" y="109"/>
                      </a:cubicBezTo>
                      <a:cubicBezTo>
                        <a:pt x="2" y="109"/>
                        <a:pt x="1" y="109"/>
                        <a:pt x="0" y="109"/>
                      </a:cubicBezTo>
                      <a:cubicBezTo>
                        <a:pt x="3" y="108"/>
                        <a:pt x="6" y="107"/>
                        <a:pt x="9" y="105"/>
                      </a:cubicBezTo>
                      <a:cubicBezTo>
                        <a:pt x="16" y="102"/>
                        <a:pt x="23" y="99"/>
                        <a:pt x="30" y="95"/>
                      </a:cubicBezTo>
                      <a:cubicBezTo>
                        <a:pt x="35" y="92"/>
                        <a:pt x="40" y="89"/>
                        <a:pt x="43" y="84"/>
                      </a:cubicBezTo>
                      <a:cubicBezTo>
                        <a:pt x="45" y="82"/>
                        <a:pt x="48" y="82"/>
                        <a:pt x="50" y="78"/>
                      </a:cubicBezTo>
                      <a:cubicBezTo>
                        <a:pt x="51" y="74"/>
                        <a:pt x="54" y="71"/>
                        <a:pt x="57" y="68"/>
                      </a:cubicBezTo>
                      <a:cubicBezTo>
                        <a:pt x="62" y="63"/>
                        <a:pt x="67" y="58"/>
                        <a:pt x="72" y="53"/>
                      </a:cubicBezTo>
                      <a:cubicBezTo>
                        <a:pt x="73" y="52"/>
                        <a:pt x="75" y="51"/>
                        <a:pt x="76" y="50"/>
                      </a:cubicBezTo>
                      <a:cubicBezTo>
                        <a:pt x="75" y="49"/>
                        <a:pt x="75" y="49"/>
                        <a:pt x="75" y="49"/>
                      </a:cubicBezTo>
                      <a:cubicBezTo>
                        <a:pt x="70" y="54"/>
                        <a:pt x="64" y="60"/>
                        <a:pt x="58" y="65"/>
                      </a:cubicBezTo>
                      <a:cubicBezTo>
                        <a:pt x="59" y="62"/>
                        <a:pt x="61" y="59"/>
                        <a:pt x="63" y="56"/>
                      </a:cubicBezTo>
                      <a:cubicBezTo>
                        <a:pt x="63" y="56"/>
                        <a:pt x="63" y="55"/>
                        <a:pt x="64" y="54"/>
                      </a:cubicBezTo>
                      <a:cubicBezTo>
                        <a:pt x="78" y="41"/>
                        <a:pt x="93" y="29"/>
                        <a:pt x="109" y="18"/>
                      </a:cubicBezTo>
                      <a:cubicBezTo>
                        <a:pt x="119" y="11"/>
                        <a:pt x="131" y="6"/>
                        <a:pt x="143" y="2"/>
                      </a:cubicBezTo>
                      <a:cubicBezTo>
                        <a:pt x="146" y="1"/>
                        <a:pt x="149" y="0"/>
                        <a:pt x="151" y="0"/>
                      </a:cubicBezTo>
                      <a:cubicBezTo>
                        <a:pt x="151" y="1"/>
                        <a:pt x="151" y="1"/>
                        <a:pt x="151" y="1"/>
                      </a:cubicBezTo>
                      <a:cubicBezTo>
                        <a:pt x="150" y="1"/>
                        <a:pt x="149" y="1"/>
                        <a:pt x="148" y="2"/>
                      </a:cubicBezTo>
                      <a:cubicBezTo>
                        <a:pt x="135" y="5"/>
                        <a:pt x="123" y="11"/>
                        <a:pt x="112" y="18"/>
                      </a:cubicBezTo>
                      <a:cubicBezTo>
                        <a:pt x="100" y="26"/>
                        <a:pt x="88" y="35"/>
                        <a:pt x="77" y="44"/>
                      </a:cubicBezTo>
                      <a:cubicBezTo>
                        <a:pt x="75" y="46"/>
                        <a:pt x="74" y="48"/>
                        <a:pt x="72" y="49"/>
                      </a:cubicBezTo>
                      <a:cubicBezTo>
                        <a:pt x="72" y="50"/>
                        <a:pt x="73" y="49"/>
                        <a:pt x="73" y="49"/>
                      </a:cubicBezTo>
                      <a:cubicBezTo>
                        <a:pt x="78" y="45"/>
                        <a:pt x="84" y="42"/>
                        <a:pt x="89" y="38"/>
                      </a:cubicBezTo>
                      <a:cubicBezTo>
                        <a:pt x="96" y="33"/>
                        <a:pt x="104" y="28"/>
                        <a:pt x="111" y="23"/>
                      </a:cubicBezTo>
                      <a:cubicBezTo>
                        <a:pt x="118" y="19"/>
                        <a:pt x="124" y="15"/>
                        <a:pt x="131" y="11"/>
                      </a:cubicBezTo>
                      <a:cubicBezTo>
                        <a:pt x="137" y="8"/>
                        <a:pt x="143" y="6"/>
                        <a:pt x="150" y="3"/>
                      </a:cubicBezTo>
                      <a:cubicBezTo>
                        <a:pt x="153" y="2"/>
                        <a:pt x="156" y="2"/>
                        <a:pt x="159" y="1"/>
                      </a:cubicBezTo>
                      <a:cubicBezTo>
                        <a:pt x="159" y="2"/>
                        <a:pt x="159" y="2"/>
                        <a:pt x="159" y="2"/>
                      </a:cubicBezTo>
                      <a:cubicBezTo>
                        <a:pt x="148" y="5"/>
                        <a:pt x="137" y="9"/>
                        <a:pt x="127" y="16"/>
                      </a:cubicBezTo>
                      <a:cubicBezTo>
                        <a:pt x="131" y="15"/>
                        <a:pt x="135" y="13"/>
                        <a:pt x="138" y="12"/>
                      </a:cubicBezTo>
                      <a:cubicBezTo>
                        <a:pt x="142" y="11"/>
                        <a:pt x="145" y="10"/>
                        <a:pt x="149" y="9"/>
                      </a:cubicBezTo>
                      <a:cubicBezTo>
                        <a:pt x="149" y="10"/>
                        <a:pt x="149" y="10"/>
                        <a:pt x="149" y="10"/>
                      </a:cubicBezTo>
                      <a:cubicBezTo>
                        <a:pt x="148" y="10"/>
                        <a:pt x="148" y="10"/>
                        <a:pt x="147" y="11"/>
                      </a:cubicBezTo>
                      <a:cubicBezTo>
                        <a:pt x="138" y="13"/>
                        <a:pt x="129" y="16"/>
                        <a:pt x="121" y="21"/>
                      </a:cubicBezTo>
                      <a:cubicBezTo>
                        <a:pt x="107" y="28"/>
                        <a:pt x="95" y="37"/>
                        <a:pt x="84" y="47"/>
                      </a:cubicBezTo>
                      <a:cubicBezTo>
                        <a:pt x="83" y="48"/>
                        <a:pt x="82" y="49"/>
                        <a:pt x="80" y="50"/>
                      </a:cubicBezTo>
                      <a:cubicBezTo>
                        <a:pt x="90" y="44"/>
                        <a:pt x="99" y="38"/>
                        <a:pt x="109" y="32"/>
                      </a:cubicBezTo>
                      <a:cubicBezTo>
                        <a:pt x="119" y="25"/>
                        <a:pt x="129" y="17"/>
                        <a:pt x="142" y="14"/>
                      </a:cubicBezTo>
                      <a:cubicBezTo>
                        <a:pt x="144" y="13"/>
                        <a:pt x="147" y="12"/>
                        <a:pt x="149" y="11"/>
                      </a:cubicBezTo>
                      <a:cubicBezTo>
                        <a:pt x="152" y="10"/>
                        <a:pt x="155" y="9"/>
                        <a:pt x="158" y="9"/>
                      </a:cubicBezTo>
                      <a:cubicBezTo>
                        <a:pt x="159" y="9"/>
                        <a:pt x="159" y="9"/>
                        <a:pt x="159" y="9"/>
                      </a:cubicBezTo>
                      <a:cubicBezTo>
                        <a:pt x="153" y="11"/>
                        <a:pt x="147" y="13"/>
                        <a:pt x="141" y="15"/>
                      </a:cubicBezTo>
                      <a:cubicBezTo>
                        <a:pt x="136" y="17"/>
                        <a:pt x="130" y="20"/>
                        <a:pt x="126" y="24"/>
                      </a:cubicBezTo>
                      <a:cubicBezTo>
                        <a:pt x="130" y="23"/>
                        <a:pt x="134" y="21"/>
                        <a:pt x="139" y="20"/>
                      </a:cubicBezTo>
                      <a:cubicBezTo>
                        <a:pt x="147" y="16"/>
                        <a:pt x="156" y="12"/>
                        <a:pt x="164" y="8"/>
                      </a:cubicBezTo>
                      <a:cubicBezTo>
                        <a:pt x="167" y="7"/>
                        <a:pt x="170" y="7"/>
                        <a:pt x="173" y="7"/>
                      </a:cubicBezTo>
                      <a:cubicBezTo>
                        <a:pt x="169" y="9"/>
                        <a:pt x="164" y="10"/>
                        <a:pt x="160" y="12"/>
                      </a:cubicBezTo>
                      <a:cubicBezTo>
                        <a:pt x="155" y="13"/>
                        <a:pt x="151" y="15"/>
                        <a:pt x="147" y="17"/>
                      </a:cubicBezTo>
                      <a:cubicBezTo>
                        <a:pt x="155" y="16"/>
                        <a:pt x="161" y="12"/>
                        <a:pt x="168" y="12"/>
                      </a:cubicBezTo>
                      <a:cubicBezTo>
                        <a:pt x="163" y="14"/>
                        <a:pt x="156" y="16"/>
                        <a:pt x="150" y="18"/>
                      </a:cubicBezTo>
                      <a:cubicBezTo>
                        <a:pt x="155" y="17"/>
                        <a:pt x="159" y="16"/>
                        <a:pt x="163" y="15"/>
                      </a:cubicBezTo>
                      <a:cubicBezTo>
                        <a:pt x="164" y="16"/>
                        <a:pt x="164" y="16"/>
                        <a:pt x="164" y="16"/>
                      </a:cubicBezTo>
                      <a:cubicBezTo>
                        <a:pt x="159" y="18"/>
                        <a:pt x="154" y="18"/>
                        <a:pt x="149" y="21"/>
                      </a:cubicBezTo>
                      <a:cubicBezTo>
                        <a:pt x="159" y="19"/>
                        <a:pt x="167" y="14"/>
                        <a:pt x="177" y="14"/>
                      </a:cubicBezTo>
                      <a:cubicBezTo>
                        <a:pt x="174" y="15"/>
                        <a:pt x="171" y="16"/>
                        <a:pt x="168" y="17"/>
                      </a:cubicBezTo>
                      <a:cubicBezTo>
                        <a:pt x="164" y="18"/>
                        <a:pt x="161" y="19"/>
                        <a:pt x="158" y="21"/>
                      </a:cubicBezTo>
                      <a:cubicBezTo>
                        <a:pt x="155" y="22"/>
                        <a:pt x="152" y="23"/>
                        <a:pt x="149" y="25"/>
                      </a:cubicBezTo>
                      <a:cubicBezTo>
                        <a:pt x="157" y="23"/>
                        <a:pt x="164" y="20"/>
                        <a:pt x="172" y="19"/>
                      </a:cubicBezTo>
                      <a:cubicBezTo>
                        <a:pt x="169" y="20"/>
                        <a:pt x="167" y="21"/>
                        <a:pt x="164" y="22"/>
                      </a:cubicBezTo>
                      <a:cubicBezTo>
                        <a:pt x="159" y="23"/>
                        <a:pt x="154" y="24"/>
                        <a:pt x="151" y="30"/>
                      </a:cubicBezTo>
                      <a:cubicBezTo>
                        <a:pt x="155" y="29"/>
                        <a:pt x="159" y="29"/>
                        <a:pt x="163" y="25"/>
                      </a:cubicBezTo>
                      <a:cubicBezTo>
                        <a:pt x="163" y="25"/>
                        <a:pt x="163" y="25"/>
                        <a:pt x="163" y="25"/>
                      </a:cubicBezTo>
                      <a:cubicBezTo>
                        <a:pt x="161" y="27"/>
                        <a:pt x="159" y="30"/>
                        <a:pt x="157" y="32"/>
                      </a:cubicBezTo>
                      <a:cubicBezTo>
                        <a:pt x="164" y="30"/>
                        <a:pt x="170" y="28"/>
                        <a:pt x="176" y="27"/>
                      </a:cubicBezTo>
                      <a:cubicBezTo>
                        <a:pt x="176" y="28"/>
                        <a:pt x="176" y="28"/>
                        <a:pt x="176" y="28"/>
                      </a:cubicBezTo>
                      <a:cubicBezTo>
                        <a:pt x="173" y="29"/>
                        <a:pt x="169" y="30"/>
                        <a:pt x="166" y="31"/>
                      </a:cubicBezTo>
                      <a:cubicBezTo>
                        <a:pt x="167" y="31"/>
                        <a:pt x="167" y="31"/>
                        <a:pt x="168" y="31"/>
                      </a:cubicBezTo>
                      <a:cubicBezTo>
                        <a:pt x="167" y="32"/>
                        <a:pt x="166" y="32"/>
                        <a:pt x="165" y="33"/>
                      </a:cubicBezTo>
                      <a:cubicBezTo>
                        <a:pt x="163" y="34"/>
                        <a:pt x="161" y="34"/>
                        <a:pt x="160" y="36"/>
                      </a:cubicBezTo>
                      <a:cubicBezTo>
                        <a:pt x="156" y="40"/>
                        <a:pt x="151" y="45"/>
                        <a:pt x="147" y="50"/>
                      </a:cubicBezTo>
                      <a:cubicBezTo>
                        <a:pt x="146" y="51"/>
                        <a:pt x="146" y="51"/>
                        <a:pt x="146" y="51"/>
                      </a:cubicBezTo>
                      <a:cubicBezTo>
                        <a:pt x="147" y="51"/>
                        <a:pt x="147" y="51"/>
                        <a:pt x="147" y="51"/>
                      </a:cubicBezTo>
                      <a:cubicBezTo>
                        <a:pt x="150" y="49"/>
                        <a:pt x="154" y="46"/>
                        <a:pt x="157" y="44"/>
                      </a:cubicBezTo>
                      <a:cubicBezTo>
                        <a:pt x="158" y="44"/>
                        <a:pt x="158" y="44"/>
                        <a:pt x="158" y="44"/>
                      </a:cubicBezTo>
                      <a:cubicBezTo>
                        <a:pt x="156" y="47"/>
                        <a:pt x="154" y="49"/>
                        <a:pt x="153" y="51"/>
                      </a:cubicBezTo>
                      <a:cubicBezTo>
                        <a:pt x="153" y="51"/>
                        <a:pt x="153" y="51"/>
                        <a:pt x="153" y="51"/>
                      </a:cubicBezTo>
                      <a:cubicBezTo>
                        <a:pt x="161" y="44"/>
                        <a:pt x="169" y="37"/>
                        <a:pt x="177" y="30"/>
                      </a:cubicBezTo>
                      <a:cubicBezTo>
                        <a:pt x="177" y="30"/>
                        <a:pt x="177" y="30"/>
                        <a:pt x="177" y="30"/>
                      </a:cubicBezTo>
                      <a:cubicBezTo>
                        <a:pt x="168" y="41"/>
                        <a:pt x="159" y="50"/>
                        <a:pt x="148" y="58"/>
                      </a:cubicBezTo>
                      <a:cubicBezTo>
                        <a:pt x="148" y="59"/>
                        <a:pt x="148" y="59"/>
                        <a:pt x="148" y="59"/>
                      </a:cubicBezTo>
                      <a:cubicBezTo>
                        <a:pt x="153" y="56"/>
                        <a:pt x="157" y="53"/>
                        <a:pt x="162" y="50"/>
                      </a:cubicBezTo>
                      <a:cubicBezTo>
                        <a:pt x="160" y="52"/>
                        <a:pt x="159" y="54"/>
                        <a:pt x="157" y="55"/>
                      </a:cubicBezTo>
                      <a:cubicBezTo>
                        <a:pt x="158" y="56"/>
                        <a:pt x="158" y="56"/>
                        <a:pt x="158" y="56"/>
                      </a:cubicBezTo>
                      <a:cubicBezTo>
                        <a:pt x="165" y="50"/>
                        <a:pt x="172" y="43"/>
                        <a:pt x="179" y="37"/>
                      </a:cubicBezTo>
                      <a:cubicBezTo>
                        <a:pt x="180" y="38"/>
                        <a:pt x="180" y="38"/>
                        <a:pt x="180" y="38"/>
                      </a:cubicBezTo>
                      <a:cubicBezTo>
                        <a:pt x="173" y="45"/>
                        <a:pt x="166" y="53"/>
                        <a:pt x="158" y="59"/>
                      </a:cubicBezTo>
                      <a:cubicBezTo>
                        <a:pt x="150" y="66"/>
                        <a:pt x="142" y="72"/>
                        <a:pt x="134" y="79"/>
                      </a:cubicBezTo>
                      <a:cubicBezTo>
                        <a:pt x="134" y="79"/>
                        <a:pt x="135" y="79"/>
                        <a:pt x="135" y="79"/>
                      </a:cubicBezTo>
                      <a:cubicBezTo>
                        <a:pt x="143" y="74"/>
                        <a:pt x="150" y="70"/>
                        <a:pt x="158" y="65"/>
                      </a:cubicBezTo>
                      <a:cubicBezTo>
                        <a:pt x="158" y="65"/>
                        <a:pt x="159" y="64"/>
                        <a:pt x="159" y="64"/>
                      </a:cubicBezTo>
                      <a:cubicBezTo>
                        <a:pt x="159" y="65"/>
                        <a:pt x="159" y="65"/>
                        <a:pt x="159" y="66"/>
                      </a:cubicBezTo>
                      <a:cubicBezTo>
                        <a:pt x="161" y="64"/>
                        <a:pt x="163" y="62"/>
                        <a:pt x="165" y="60"/>
                      </a:cubicBezTo>
                      <a:cubicBezTo>
                        <a:pt x="167" y="58"/>
                        <a:pt x="169" y="56"/>
                        <a:pt x="171" y="54"/>
                      </a:cubicBezTo>
                      <a:cubicBezTo>
                        <a:pt x="172" y="55"/>
                        <a:pt x="172" y="55"/>
                        <a:pt x="172" y="55"/>
                      </a:cubicBezTo>
                      <a:cubicBezTo>
                        <a:pt x="169" y="57"/>
                        <a:pt x="167" y="60"/>
                        <a:pt x="165" y="62"/>
                      </a:cubicBezTo>
                      <a:cubicBezTo>
                        <a:pt x="170" y="60"/>
                        <a:pt x="172" y="54"/>
                        <a:pt x="178" y="52"/>
                      </a:cubicBezTo>
                      <a:cubicBezTo>
                        <a:pt x="176" y="54"/>
                        <a:pt x="174" y="55"/>
                        <a:pt x="173" y="57"/>
                      </a:cubicBezTo>
                      <a:cubicBezTo>
                        <a:pt x="167" y="65"/>
                        <a:pt x="159" y="70"/>
                        <a:pt x="151" y="76"/>
                      </a:cubicBezTo>
                      <a:cubicBezTo>
                        <a:pt x="141" y="84"/>
                        <a:pt x="128" y="90"/>
                        <a:pt x="117" y="96"/>
                      </a:cubicBezTo>
                      <a:cubicBezTo>
                        <a:pt x="110" y="100"/>
                        <a:pt x="104" y="103"/>
                        <a:pt x="97" y="105"/>
                      </a:cubicBezTo>
                      <a:cubicBezTo>
                        <a:pt x="91" y="107"/>
                        <a:pt x="86" y="107"/>
                        <a:pt x="80" y="108"/>
                      </a:cubicBezTo>
                      <a:cubicBezTo>
                        <a:pt x="89" y="107"/>
                        <a:pt x="98" y="103"/>
                        <a:pt x="106" y="99"/>
                      </a:cubicBezTo>
                      <a:moveTo>
                        <a:pt x="147" y="42"/>
                      </a:moveTo>
                      <a:cubicBezTo>
                        <a:pt x="148" y="42"/>
                        <a:pt x="148" y="43"/>
                        <a:pt x="149" y="43"/>
                      </a:cubicBezTo>
                      <a:cubicBezTo>
                        <a:pt x="145" y="46"/>
                        <a:pt x="142" y="49"/>
                        <a:pt x="138" y="52"/>
                      </a:cubicBezTo>
                      <a:cubicBezTo>
                        <a:pt x="139" y="53"/>
                        <a:pt x="139" y="53"/>
                        <a:pt x="139" y="53"/>
                      </a:cubicBezTo>
                      <a:cubicBezTo>
                        <a:pt x="146" y="48"/>
                        <a:pt x="153" y="42"/>
                        <a:pt x="159" y="35"/>
                      </a:cubicBezTo>
                      <a:cubicBezTo>
                        <a:pt x="154" y="35"/>
                        <a:pt x="150" y="38"/>
                        <a:pt x="147" y="42"/>
                      </a:cubicBezTo>
                      <a:moveTo>
                        <a:pt x="111" y="63"/>
                      </a:moveTo>
                      <a:cubicBezTo>
                        <a:pt x="122" y="57"/>
                        <a:pt x="135" y="51"/>
                        <a:pt x="144" y="40"/>
                      </a:cubicBezTo>
                      <a:cubicBezTo>
                        <a:pt x="133" y="48"/>
                        <a:pt x="122" y="55"/>
                        <a:pt x="111" y="63"/>
                      </a:cubicBezTo>
                      <a:moveTo>
                        <a:pt x="93" y="48"/>
                      </a:moveTo>
                      <a:cubicBezTo>
                        <a:pt x="93" y="49"/>
                        <a:pt x="93" y="49"/>
                        <a:pt x="93" y="49"/>
                      </a:cubicBezTo>
                      <a:cubicBezTo>
                        <a:pt x="104" y="41"/>
                        <a:pt x="116" y="34"/>
                        <a:pt x="127" y="27"/>
                      </a:cubicBezTo>
                      <a:cubicBezTo>
                        <a:pt x="115" y="32"/>
                        <a:pt x="104" y="40"/>
                        <a:pt x="93" y="48"/>
                      </a:cubicBezTo>
                      <a:moveTo>
                        <a:pt x="123" y="37"/>
                      </a:moveTo>
                      <a:cubicBezTo>
                        <a:pt x="112" y="42"/>
                        <a:pt x="103" y="48"/>
                        <a:pt x="95" y="56"/>
                      </a:cubicBezTo>
                      <a:cubicBezTo>
                        <a:pt x="104" y="49"/>
                        <a:pt x="113" y="43"/>
                        <a:pt x="123" y="37"/>
                      </a:cubicBezTo>
                      <a:moveTo>
                        <a:pt x="131" y="37"/>
                      </a:moveTo>
                      <a:cubicBezTo>
                        <a:pt x="138" y="35"/>
                        <a:pt x="145" y="33"/>
                        <a:pt x="150" y="28"/>
                      </a:cubicBezTo>
                      <a:cubicBezTo>
                        <a:pt x="143" y="29"/>
                        <a:pt x="137" y="34"/>
                        <a:pt x="131" y="37"/>
                      </a:cubicBezTo>
                      <a:moveTo>
                        <a:pt x="144" y="24"/>
                      </a:moveTo>
                      <a:cubicBezTo>
                        <a:pt x="138" y="24"/>
                        <a:pt x="134" y="27"/>
                        <a:pt x="130" y="30"/>
                      </a:cubicBezTo>
                      <a:cubicBezTo>
                        <a:pt x="135" y="30"/>
                        <a:pt x="139" y="26"/>
                        <a:pt x="144" y="24"/>
                      </a:cubicBezTo>
                      <a:moveTo>
                        <a:pt x="86" y="93"/>
                      </a:moveTo>
                      <a:cubicBezTo>
                        <a:pt x="94" y="92"/>
                        <a:pt x="100" y="88"/>
                        <a:pt x="107" y="83"/>
                      </a:cubicBezTo>
                      <a:cubicBezTo>
                        <a:pt x="100" y="87"/>
                        <a:pt x="93" y="90"/>
                        <a:pt x="86" y="93"/>
                      </a:cubicBezTo>
                      <a:moveTo>
                        <a:pt x="50" y="102"/>
                      </a:moveTo>
                      <a:cubicBezTo>
                        <a:pt x="53" y="104"/>
                        <a:pt x="61" y="102"/>
                        <a:pt x="63" y="100"/>
                      </a:cubicBezTo>
                      <a:cubicBezTo>
                        <a:pt x="63" y="100"/>
                        <a:pt x="63" y="100"/>
                        <a:pt x="63" y="100"/>
                      </a:cubicBezTo>
                      <a:cubicBezTo>
                        <a:pt x="58" y="101"/>
                        <a:pt x="54" y="102"/>
                        <a:pt x="50" y="102"/>
                      </a:cubicBezTo>
                      <a:moveTo>
                        <a:pt x="126" y="81"/>
                      </a:moveTo>
                      <a:cubicBezTo>
                        <a:pt x="118" y="85"/>
                        <a:pt x="110" y="89"/>
                        <a:pt x="102" y="93"/>
                      </a:cubicBezTo>
                      <a:cubicBezTo>
                        <a:pt x="111" y="91"/>
                        <a:pt x="118" y="86"/>
                        <a:pt x="126" y="81"/>
                      </a:cubicBezTo>
                      <a:moveTo>
                        <a:pt x="55" y="94"/>
                      </a:moveTo>
                      <a:cubicBezTo>
                        <a:pt x="52" y="94"/>
                        <a:pt x="49" y="93"/>
                        <a:pt x="46" y="96"/>
                      </a:cubicBezTo>
                      <a:cubicBezTo>
                        <a:pt x="50" y="97"/>
                        <a:pt x="52" y="96"/>
                        <a:pt x="55" y="94"/>
                      </a:cubicBezTo>
                      <a:moveTo>
                        <a:pt x="65" y="68"/>
                      </a:moveTo>
                      <a:cubicBezTo>
                        <a:pt x="65" y="68"/>
                        <a:pt x="65" y="68"/>
                        <a:pt x="65" y="68"/>
                      </a:cubicBezTo>
                      <a:cubicBezTo>
                        <a:pt x="69" y="65"/>
                        <a:pt x="74" y="61"/>
                        <a:pt x="78" y="57"/>
                      </a:cubicBezTo>
                      <a:cubicBezTo>
                        <a:pt x="77" y="56"/>
                        <a:pt x="77" y="56"/>
                        <a:pt x="77" y="56"/>
                      </a:cubicBezTo>
                      <a:cubicBezTo>
                        <a:pt x="73" y="60"/>
                        <a:pt x="69" y="64"/>
                        <a:pt x="65" y="68"/>
                      </a:cubicBezTo>
                      <a:moveTo>
                        <a:pt x="135" y="54"/>
                      </a:moveTo>
                      <a:cubicBezTo>
                        <a:pt x="134" y="53"/>
                        <a:pt x="134" y="53"/>
                        <a:pt x="134" y="53"/>
                      </a:cubicBezTo>
                      <a:cubicBezTo>
                        <a:pt x="130" y="56"/>
                        <a:pt x="127" y="59"/>
                        <a:pt x="123" y="61"/>
                      </a:cubicBezTo>
                      <a:cubicBezTo>
                        <a:pt x="123" y="62"/>
                        <a:pt x="123" y="62"/>
                        <a:pt x="123" y="62"/>
                      </a:cubicBezTo>
                      <a:cubicBezTo>
                        <a:pt x="127" y="60"/>
                        <a:pt x="131" y="57"/>
                        <a:pt x="135" y="54"/>
                      </a:cubicBezTo>
                      <a:moveTo>
                        <a:pt x="147" y="33"/>
                      </a:moveTo>
                      <a:cubicBezTo>
                        <a:pt x="150" y="34"/>
                        <a:pt x="155" y="32"/>
                        <a:pt x="156" y="30"/>
                      </a:cubicBezTo>
                      <a:cubicBezTo>
                        <a:pt x="153" y="31"/>
                        <a:pt x="150" y="32"/>
                        <a:pt x="147" y="33"/>
                      </a:cubicBezTo>
                      <a:moveTo>
                        <a:pt x="74" y="91"/>
                      </a:moveTo>
                      <a:cubicBezTo>
                        <a:pt x="74" y="91"/>
                        <a:pt x="74" y="91"/>
                        <a:pt x="74" y="91"/>
                      </a:cubicBezTo>
                      <a:cubicBezTo>
                        <a:pt x="71" y="91"/>
                        <a:pt x="68" y="91"/>
                        <a:pt x="66" y="93"/>
                      </a:cubicBezTo>
                      <a:cubicBezTo>
                        <a:pt x="66" y="94"/>
                        <a:pt x="66" y="94"/>
                        <a:pt x="66" y="94"/>
                      </a:cubicBezTo>
                      <a:cubicBezTo>
                        <a:pt x="69" y="93"/>
                        <a:pt x="71" y="92"/>
                        <a:pt x="74" y="91"/>
                      </a:cubicBezTo>
                      <a:moveTo>
                        <a:pt x="117" y="80"/>
                      </a:move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22" y="78"/>
                        <a:pt x="127" y="75"/>
                        <a:pt x="132" y="73"/>
                      </a:cubicBezTo>
                      <a:cubicBezTo>
                        <a:pt x="132" y="72"/>
                        <a:pt x="132" y="72"/>
                        <a:pt x="132" y="72"/>
                      </a:cubicBezTo>
                      <a:cubicBezTo>
                        <a:pt x="127" y="75"/>
                        <a:pt x="122" y="77"/>
                        <a:pt x="117" y="80"/>
                      </a:cubicBezTo>
                      <a:moveTo>
                        <a:pt x="53" y="87"/>
                      </a:moveTo>
                      <a:cubicBezTo>
                        <a:pt x="53" y="87"/>
                        <a:pt x="53" y="87"/>
                        <a:pt x="53" y="86"/>
                      </a:cubicBezTo>
                      <a:cubicBezTo>
                        <a:pt x="50" y="87"/>
                        <a:pt x="48" y="87"/>
                        <a:pt x="46" y="88"/>
                      </a:cubicBezTo>
                      <a:cubicBezTo>
                        <a:pt x="46" y="88"/>
                        <a:pt x="46" y="89"/>
                        <a:pt x="46" y="89"/>
                      </a:cubicBezTo>
                      <a:cubicBezTo>
                        <a:pt x="49" y="89"/>
                        <a:pt x="51" y="88"/>
                        <a:pt x="53" y="87"/>
                      </a:cubicBezTo>
                      <a:moveTo>
                        <a:pt x="60" y="87"/>
                      </a:moveTo>
                      <a:cubicBezTo>
                        <a:pt x="63" y="86"/>
                        <a:pt x="65" y="87"/>
                        <a:pt x="68" y="84"/>
                      </a:cubicBezTo>
                      <a:cubicBezTo>
                        <a:pt x="65" y="85"/>
                        <a:pt x="62" y="84"/>
                        <a:pt x="60" y="87"/>
                      </a:cubicBezTo>
                      <a:moveTo>
                        <a:pt x="148" y="35"/>
                      </a:moveTo>
                      <a:cubicBezTo>
                        <a:pt x="145" y="35"/>
                        <a:pt x="143" y="37"/>
                        <a:pt x="140" y="40"/>
                      </a:cubicBezTo>
                      <a:cubicBezTo>
                        <a:pt x="143" y="38"/>
                        <a:pt x="146" y="37"/>
                        <a:pt x="148" y="35"/>
                      </a:cubicBezTo>
                      <a:moveTo>
                        <a:pt x="92" y="63"/>
                      </a:move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0" y="64"/>
                        <a:pt x="87" y="65"/>
                        <a:pt x="85" y="67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8" y="66"/>
                        <a:pt x="90" y="65"/>
                        <a:pt x="92" y="63"/>
                      </a:cubicBezTo>
                      <a:moveTo>
                        <a:pt x="99" y="69"/>
                      </a:moveTo>
                      <a:cubicBezTo>
                        <a:pt x="98" y="68"/>
                        <a:pt x="98" y="68"/>
                        <a:pt x="98" y="68"/>
                      </a:cubicBezTo>
                      <a:cubicBezTo>
                        <a:pt x="96" y="69"/>
                        <a:pt x="94" y="70"/>
                        <a:pt x="92" y="71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4" y="71"/>
                        <a:pt x="97" y="70"/>
                        <a:pt x="99" y="69"/>
                      </a:cubicBezTo>
                      <a:moveTo>
                        <a:pt x="146" y="56"/>
                      </a:moveTo>
                      <a:cubicBezTo>
                        <a:pt x="145" y="56"/>
                        <a:pt x="145" y="56"/>
                        <a:pt x="145" y="56"/>
                      </a:cubicBezTo>
                      <a:cubicBezTo>
                        <a:pt x="142" y="57"/>
                        <a:pt x="140" y="59"/>
                        <a:pt x="137" y="61"/>
                      </a:cubicBezTo>
                      <a:cubicBezTo>
                        <a:pt x="138" y="61"/>
                        <a:pt x="138" y="61"/>
                        <a:pt x="138" y="61"/>
                      </a:cubicBezTo>
                      <a:cubicBezTo>
                        <a:pt x="140" y="60"/>
                        <a:pt x="143" y="58"/>
                        <a:pt x="146" y="56"/>
                      </a:cubicBezTo>
                      <a:moveTo>
                        <a:pt x="66" y="76"/>
                      </a:moveTo>
                      <a:cubicBezTo>
                        <a:pt x="66" y="75"/>
                        <a:pt x="66" y="75"/>
                        <a:pt x="66" y="75"/>
                      </a:cubicBezTo>
                      <a:cubicBezTo>
                        <a:pt x="63" y="76"/>
                        <a:pt x="63" y="78"/>
                        <a:pt x="61" y="79"/>
                      </a:cubicBezTo>
                      <a:cubicBezTo>
                        <a:pt x="62" y="80"/>
                        <a:pt x="62" y="80"/>
                        <a:pt x="62" y="80"/>
                      </a:cubicBezTo>
                      <a:cubicBezTo>
                        <a:pt x="63" y="78"/>
                        <a:pt x="65" y="77"/>
                        <a:pt x="66" y="7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77" y="148"/>
                  <a:ext cx="115" cy="65"/>
                </a:xfrm>
                <a:custGeom>
                  <a:avLst/>
                  <a:gdLst>
                    <a:gd name="T0" fmla="*/ 23 w 152"/>
                    <a:gd name="T1" fmla="*/ 77 h 88"/>
                    <a:gd name="T2" fmla="*/ 40 w 152"/>
                    <a:gd name="T3" fmla="*/ 69 h 88"/>
                    <a:gd name="T4" fmla="*/ 84 w 152"/>
                    <a:gd name="T5" fmla="*/ 47 h 88"/>
                    <a:gd name="T6" fmla="*/ 140 w 152"/>
                    <a:gd name="T7" fmla="*/ 6 h 88"/>
                    <a:gd name="T8" fmla="*/ 151 w 152"/>
                    <a:gd name="T9" fmla="*/ 0 h 88"/>
                    <a:gd name="T10" fmla="*/ 152 w 152"/>
                    <a:gd name="T11" fmla="*/ 1 h 88"/>
                    <a:gd name="T12" fmla="*/ 148 w 152"/>
                    <a:gd name="T13" fmla="*/ 5 h 88"/>
                    <a:gd name="T14" fmla="*/ 130 w 152"/>
                    <a:gd name="T15" fmla="*/ 22 h 88"/>
                    <a:gd name="T16" fmla="*/ 120 w 152"/>
                    <a:gd name="T17" fmla="*/ 33 h 88"/>
                    <a:gd name="T18" fmla="*/ 85 w 152"/>
                    <a:gd name="T19" fmla="*/ 60 h 88"/>
                    <a:gd name="T20" fmla="*/ 42 w 152"/>
                    <a:gd name="T21" fmla="*/ 80 h 88"/>
                    <a:gd name="T22" fmla="*/ 29 w 152"/>
                    <a:gd name="T23" fmla="*/ 83 h 88"/>
                    <a:gd name="T24" fmla="*/ 6 w 152"/>
                    <a:gd name="T25" fmla="*/ 87 h 88"/>
                    <a:gd name="T26" fmla="*/ 0 w 152"/>
                    <a:gd name="T27" fmla="*/ 86 h 88"/>
                    <a:gd name="T28" fmla="*/ 4 w 152"/>
                    <a:gd name="T29" fmla="*/ 84 h 88"/>
                    <a:gd name="T30" fmla="*/ 23 w 152"/>
                    <a:gd name="T31" fmla="*/ 7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2" h="88">
                      <a:moveTo>
                        <a:pt x="23" y="77"/>
                      </a:moveTo>
                      <a:cubicBezTo>
                        <a:pt x="29" y="75"/>
                        <a:pt x="34" y="72"/>
                        <a:pt x="40" y="69"/>
                      </a:cubicBezTo>
                      <a:cubicBezTo>
                        <a:pt x="55" y="63"/>
                        <a:pt x="70" y="55"/>
                        <a:pt x="84" y="47"/>
                      </a:cubicBezTo>
                      <a:cubicBezTo>
                        <a:pt x="105" y="36"/>
                        <a:pt x="123" y="21"/>
                        <a:pt x="140" y="6"/>
                      </a:cubicBezTo>
                      <a:cubicBezTo>
                        <a:pt x="143" y="3"/>
                        <a:pt x="147" y="1"/>
                        <a:pt x="151" y="0"/>
                      </a:cubicBezTo>
                      <a:cubicBezTo>
                        <a:pt x="152" y="1"/>
                        <a:pt x="152" y="1"/>
                        <a:pt x="152" y="1"/>
                      </a:cubicBezTo>
                      <a:cubicBezTo>
                        <a:pt x="150" y="2"/>
                        <a:pt x="149" y="4"/>
                        <a:pt x="148" y="5"/>
                      </a:cubicBezTo>
                      <a:cubicBezTo>
                        <a:pt x="140" y="9"/>
                        <a:pt x="136" y="16"/>
                        <a:pt x="130" y="22"/>
                      </a:cubicBezTo>
                      <a:cubicBezTo>
                        <a:pt x="126" y="26"/>
                        <a:pt x="124" y="30"/>
                        <a:pt x="120" y="33"/>
                      </a:cubicBezTo>
                      <a:cubicBezTo>
                        <a:pt x="109" y="43"/>
                        <a:pt x="97" y="52"/>
                        <a:pt x="85" y="60"/>
                      </a:cubicBezTo>
                      <a:cubicBezTo>
                        <a:pt x="71" y="69"/>
                        <a:pt x="57" y="75"/>
                        <a:pt x="42" y="80"/>
                      </a:cubicBezTo>
                      <a:cubicBezTo>
                        <a:pt x="38" y="82"/>
                        <a:pt x="33" y="83"/>
                        <a:pt x="29" y="83"/>
                      </a:cubicBezTo>
                      <a:cubicBezTo>
                        <a:pt x="21" y="84"/>
                        <a:pt x="13" y="84"/>
                        <a:pt x="6" y="87"/>
                      </a:cubicBezTo>
                      <a:cubicBezTo>
                        <a:pt x="4" y="88"/>
                        <a:pt x="2" y="88"/>
                        <a:pt x="0" y="86"/>
                      </a:cubicBezTo>
                      <a:cubicBezTo>
                        <a:pt x="2" y="85"/>
                        <a:pt x="3" y="84"/>
                        <a:pt x="4" y="84"/>
                      </a:cubicBezTo>
                      <a:cubicBezTo>
                        <a:pt x="10" y="82"/>
                        <a:pt x="17" y="80"/>
                        <a:pt x="23" y="77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98" y="212"/>
                  <a:ext cx="107" cy="12"/>
                </a:xfrm>
                <a:custGeom>
                  <a:avLst/>
                  <a:gdLst>
                    <a:gd name="T0" fmla="*/ 5 w 142"/>
                    <a:gd name="T1" fmla="*/ 15 h 16"/>
                    <a:gd name="T2" fmla="*/ 0 w 142"/>
                    <a:gd name="T3" fmla="*/ 13 h 16"/>
                    <a:gd name="T4" fmla="*/ 19 w 142"/>
                    <a:gd name="T5" fmla="*/ 7 h 16"/>
                    <a:gd name="T6" fmla="*/ 47 w 142"/>
                    <a:gd name="T7" fmla="*/ 2 h 16"/>
                    <a:gd name="T8" fmla="*/ 77 w 142"/>
                    <a:gd name="T9" fmla="*/ 0 h 16"/>
                    <a:gd name="T10" fmla="*/ 134 w 142"/>
                    <a:gd name="T11" fmla="*/ 8 h 16"/>
                    <a:gd name="T12" fmla="*/ 142 w 142"/>
                    <a:gd name="T13" fmla="*/ 12 h 16"/>
                    <a:gd name="T14" fmla="*/ 134 w 142"/>
                    <a:gd name="T15" fmla="*/ 14 h 16"/>
                    <a:gd name="T16" fmla="*/ 101 w 142"/>
                    <a:gd name="T17" fmla="*/ 11 h 16"/>
                    <a:gd name="T18" fmla="*/ 83 w 142"/>
                    <a:gd name="T19" fmla="*/ 9 h 16"/>
                    <a:gd name="T20" fmla="*/ 52 w 142"/>
                    <a:gd name="T21" fmla="*/ 8 h 16"/>
                    <a:gd name="T22" fmla="*/ 36 w 142"/>
                    <a:gd name="T23" fmla="*/ 9 h 16"/>
                    <a:gd name="T24" fmla="*/ 5 w 142"/>
                    <a:gd name="T25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2" h="16">
                      <a:moveTo>
                        <a:pt x="5" y="15"/>
                      </a:moveTo>
                      <a:cubicBezTo>
                        <a:pt x="3" y="16"/>
                        <a:pt x="1" y="16"/>
                        <a:pt x="0" y="13"/>
                      </a:cubicBezTo>
                      <a:cubicBezTo>
                        <a:pt x="6" y="10"/>
                        <a:pt x="13" y="9"/>
                        <a:pt x="19" y="7"/>
                      </a:cubicBezTo>
                      <a:cubicBezTo>
                        <a:pt x="31" y="3"/>
                        <a:pt x="40" y="2"/>
                        <a:pt x="47" y="2"/>
                      </a:cubicBezTo>
                      <a:cubicBezTo>
                        <a:pt x="57" y="3"/>
                        <a:pt x="67" y="0"/>
                        <a:pt x="77" y="0"/>
                      </a:cubicBezTo>
                      <a:cubicBezTo>
                        <a:pt x="90" y="2"/>
                        <a:pt x="121" y="6"/>
                        <a:pt x="134" y="8"/>
                      </a:cubicBezTo>
                      <a:cubicBezTo>
                        <a:pt x="137" y="8"/>
                        <a:pt x="142" y="12"/>
                        <a:pt x="142" y="12"/>
                      </a:cubicBezTo>
                      <a:cubicBezTo>
                        <a:pt x="139" y="13"/>
                        <a:pt x="137" y="14"/>
                        <a:pt x="134" y="14"/>
                      </a:cubicBezTo>
                      <a:cubicBezTo>
                        <a:pt x="129" y="14"/>
                        <a:pt x="106" y="11"/>
                        <a:pt x="101" y="11"/>
                      </a:cubicBezTo>
                      <a:cubicBezTo>
                        <a:pt x="95" y="10"/>
                        <a:pt x="89" y="9"/>
                        <a:pt x="83" y="9"/>
                      </a:cubicBezTo>
                      <a:cubicBezTo>
                        <a:pt x="72" y="9"/>
                        <a:pt x="62" y="8"/>
                        <a:pt x="52" y="8"/>
                      </a:cubicBezTo>
                      <a:cubicBezTo>
                        <a:pt x="47" y="8"/>
                        <a:pt x="41" y="8"/>
                        <a:pt x="36" y="9"/>
                      </a:cubicBezTo>
                      <a:cubicBezTo>
                        <a:pt x="26" y="11"/>
                        <a:pt x="15" y="12"/>
                        <a:pt x="5" y="1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2" y="197"/>
                  <a:ext cx="66" cy="76"/>
                </a:xfrm>
                <a:custGeom>
                  <a:avLst/>
                  <a:gdLst>
                    <a:gd name="T0" fmla="*/ 55 w 88"/>
                    <a:gd name="T1" fmla="*/ 15 h 101"/>
                    <a:gd name="T2" fmla="*/ 36 w 88"/>
                    <a:gd name="T3" fmla="*/ 6 h 101"/>
                    <a:gd name="T4" fmla="*/ 17 w 88"/>
                    <a:gd name="T5" fmla="*/ 5 h 101"/>
                    <a:gd name="T6" fmla="*/ 14 w 88"/>
                    <a:gd name="T7" fmla="*/ 8 h 101"/>
                    <a:gd name="T8" fmla="*/ 11 w 88"/>
                    <a:gd name="T9" fmla="*/ 17 h 101"/>
                    <a:gd name="T10" fmla="*/ 12 w 88"/>
                    <a:gd name="T11" fmla="*/ 37 h 101"/>
                    <a:gd name="T12" fmla="*/ 8 w 88"/>
                    <a:gd name="T13" fmla="*/ 39 h 101"/>
                    <a:gd name="T14" fmla="*/ 0 w 88"/>
                    <a:gd name="T15" fmla="*/ 52 h 101"/>
                    <a:gd name="T16" fmla="*/ 0 w 88"/>
                    <a:gd name="T17" fmla="*/ 59 h 101"/>
                    <a:gd name="T18" fmla="*/ 12 w 88"/>
                    <a:gd name="T19" fmla="*/ 74 h 101"/>
                    <a:gd name="T20" fmla="*/ 17 w 88"/>
                    <a:gd name="T21" fmla="*/ 75 h 101"/>
                    <a:gd name="T22" fmla="*/ 15 w 88"/>
                    <a:gd name="T23" fmla="*/ 80 h 101"/>
                    <a:gd name="T24" fmla="*/ 16 w 88"/>
                    <a:gd name="T25" fmla="*/ 88 h 101"/>
                    <a:gd name="T26" fmla="*/ 40 w 88"/>
                    <a:gd name="T27" fmla="*/ 101 h 101"/>
                    <a:gd name="T28" fmla="*/ 53 w 88"/>
                    <a:gd name="T29" fmla="*/ 97 h 101"/>
                    <a:gd name="T30" fmla="*/ 66 w 88"/>
                    <a:gd name="T31" fmla="*/ 81 h 101"/>
                    <a:gd name="T32" fmla="*/ 77 w 88"/>
                    <a:gd name="T33" fmla="*/ 68 h 101"/>
                    <a:gd name="T34" fmla="*/ 87 w 88"/>
                    <a:gd name="T35" fmla="*/ 54 h 101"/>
                    <a:gd name="T36" fmla="*/ 80 w 88"/>
                    <a:gd name="T37" fmla="*/ 26 h 101"/>
                    <a:gd name="T38" fmla="*/ 75 w 88"/>
                    <a:gd name="T39" fmla="*/ 22 h 101"/>
                    <a:gd name="T40" fmla="*/ 55 w 88"/>
                    <a:gd name="T41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8" h="101">
                      <a:moveTo>
                        <a:pt x="55" y="15"/>
                      </a:moveTo>
                      <a:cubicBezTo>
                        <a:pt x="48" y="14"/>
                        <a:pt x="41" y="11"/>
                        <a:pt x="36" y="6"/>
                      </a:cubicBezTo>
                      <a:cubicBezTo>
                        <a:pt x="31" y="1"/>
                        <a:pt x="24" y="0"/>
                        <a:pt x="17" y="5"/>
                      </a:cubicBezTo>
                      <a:cubicBezTo>
                        <a:pt x="16" y="6"/>
                        <a:pt x="15" y="7"/>
                        <a:pt x="14" y="8"/>
                      </a:cubicBezTo>
                      <a:cubicBezTo>
                        <a:pt x="13" y="11"/>
                        <a:pt x="12" y="14"/>
                        <a:pt x="11" y="17"/>
                      </a:cubicBezTo>
                      <a:cubicBezTo>
                        <a:pt x="8" y="24"/>
                        <a:pt x="8" y="30"/>
                        <a:pt x="12" y="37"/>
                      </a:cubicBezTo>
                      <a:cubicBezTo>
                        <a:pt x="10" y="38"/>
                        <a:pt x="9" y="39"/>
                        <a:pt x="8" y="39"/>
                      </a:cubicBezTo>
                      <a:cubicBezTo>
                        <a:pt x="3" y="42"/>
                        <a:pt x="1" y="46"/>
                        <a:pt x="0" y="52"/>
                      </a:cubicBezTo>
                      <a:cubicBezTo>
                        <a:pt x="0" y="54"/>
                        <a:pt x="0" y="56"/>
                        <a:pt x="0" y="59"/>
                      </a:cubicBezTo>
                      <a:cubicBezTo>
                        <a:pt x="0" y="67"/>
                        <a:pt x="4" y="72"/>
                        <a:pt x="12" y="74"/>
                      </a:cubicBezTo>
                      <a:cubicBezTo>
                        <a:pt x="14" y="74"/>
                        <a:pt x="15" y="75"/>
                        <a:pt x="17" y="75"/>
                      </a:cubicBezTo>
                      <a:cubicBezTo>
                        <a:pt x="16" y="77"/>
                        <a:pt x="15" y="78"/>
                        <a:pt x="15" y="80"/>
                      </a:cubicBezTo>
                      <a:cubicBezTo>
                        <a:pt x="13" y="82"/>
                        <a:pt x="14" y="85"/>
                        <a:pt x="16" y="88"/>
                      </a:cubicBezTo>
                      <a:cubicBezTo>
                        <a:pt x="22" y="95"/>
                        <a:pt x="30" y="100"/>
                        <a:pt x="40" y="101"/>
                      </a:cubicBezTo>
                      <a:cubicBezTo>
                        <a:pt x="45" y="101"/>
                        <a:pt x="49" y="100"/>
                        <a:pt x="53" y="97"/>
                      </a:cubicBezTo>
                      <a:cubicBezTo>
                        <a:pt x="58" y="92"/>
                        <a:pt x="63" y="87"/>
                        <a:pt x="66" y="81"/>
                      </a:cubicBezTo>
                      <a:cubicBezTo>
                        <a:pt x="69" y="76"/>
                        <a:pt x="72" y="72"/>
                        <a:pt x="77" y="68"/>
                      </a:cubicBezTo>
                      <a:cubicBezTo>
                        <a:pt x="82" y="65"/>
                        <a:pt x="86" y="60"/>
                        <a:pt x="87" y="54"/>
                      </a:cubicBezTo>
                      <a:cubicBezTo>
                        <a:pt x="88" y="44"/>
                        <a:pt x="87" y="34"/>
                        <a:pt x="80" y="26"/>
                      </a:cubicBezTo>
                      <a:cubicBezTo>
                        <a:pt x="79" y="25"/>
                        <a:pt x="77" y="23"/>
                        <a:pt x="75" y="22"/>
                      </a:cubicBezTo>
                      <a:cubicBezTo>
                        <a:pt x="69" y="18"/>
                        <a:pt x="62" y="16"/>
                        <a:pt x="55" y="1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2" y="222"/>
                  <a:ext cx="22" cy="30"/>
                </a:xfrm>
                <a:custGeom>
                  <a:avLst/>
                  <a:gdLst>
                    <a:gd name="T0" fmla="*/ 2 w 29"/>
                    <a:gd name="T1" fmla="*/ 12 h 40"/>
                    <a:gd name="T2" fmla="*/ 1 w 29"/>
                    <a:gd name="T3" fmla="*/ 19 h 40"/>
                    <a:gd name="T4" fmla="*/ 1 w 29"/>
                    <a:gd name="T5" fmla="*/ 23 h 40"/>
                    <a:gd name="T6" fmla="*/ 1 w 29"/>
                    <a:gd name="T7" fmla="*/ 26 h 40"/>
                    <a:gd name="T8" fmla="*/ 8 w 29"/>
                    <a:gd name="T9" fmla="*/ 37 h 40"/>
                    <a:gd name="T10" fmla="*/ 19 w 29"/>
                    <a:gd name="T11" fmla="*/ 39 h 40"/>
                    <a:gd name="T12" fmla="*/ 21 w 29"/>
                    <a:gd name="T13" fmla="*/ 40 h 40"/>
                    <a:gd name="T14" fmla="*/ 28 w 29"/>
                    <a:gd name="T15" fmla="*/ 36 h 40"/>
                    <a:gd name="T16" fmla="*/ 29 w 29"/>
                    <a:gd name="T17" fmla="*/ 34 h 40"/>
                    <a:gd name="T18" fmla="*/ 29 w 29"/>
                    <a:gd name="T19" fmla="*/ 34 h 40"/>
                    <a:gd name="T20" fmla="*/ 29 w 29"/>
                    <a:gd name="T21" fmla="*/ 33 h 40"/>
                    <a:gd name="T22" fmla="*/ 27 w 29"/>
                    <a:gd name="T23" fmla="*/ 31 h 40"/>
                    <a:gd name="T24" fmla="*/ 24 w 29"/>
                    <a:gd name="T25" fmla="*/ 27 h 40"/>
                    <a:gd name="T26" fmla="*/ 22 w 29"/>
                    <a:gd name="T27" fmla="*/ 11 h 40"/>
                    <a:gd name="T28" fmla="*/ 23 w 29"/>
                    <a:gd name="T29" fmla="*/ 10 h 40"/>
                    <a:gd name="T30" fmla="*/ 26 w 29"/>
                    <a:gd name="T31" fmla="*/ 7 h 40"/>
                    <a:gd name="T32" fmla="*/ 27 w 29"/>
                    <a:gd name="T33" fmla="*/ 5 h 40"/>
                    <a:gd name="T34" fmla="*/ 28 w 29"/>
                    <a:gd name="T35" fmla="*/ 4 h 40"/>
                    <a:gd name="T36" fmla="*/ 24 w 29"/>
                    <a:gd name="T37" fmla="*/ 0 h 40"/>
                    <a:gd name="T38" fmla="*/ 24 w 29"/>
                    <a:gd name="T39" fmla="*/ 0 h 40"/>
                    <a:gd name="T40" fmla="*/ 6 w 29"/>
                    <a:gd name="T41" fmla="*/ 8 h 40"/>
                    <a:gd name="T42" fmla="*/ 2 w 29"/>
                    <a:gd name="T43" fmla="*/ 1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9" h="40">
                      <a:moveTo>
                        <a:pt x="2" y="12"/>
                      </a:moveTo>
                      <a:cubicBezTo>
                        <a:pt x="1" y="14"/>
                        <a:pt x="1" y="16"/>
                        <a:pt x="1" y="19"/>
                      </a:cubicBezTo>
                      <a:cubicBezTo>
                        <a:pt x="0" y="21"/>
                        <a:pt x="1" y="22"/>
                        <a:pt x="1" y="23"/>
                      </a:cubicBezTo>
                      <a:cubicBezTo>
                        <a:pt x="1" y="24"/>
                        <a:pt x="1" y="25"/>
                        <a:pt x="1" y="26"/>
                      </a:cubicBezTo>
                      <a:cubicBezTo>
                        <a:pt x="1" y="31"/>
                        <a:pt x="3" y="35"/>
                        <a:pt x="8" y="37"/>
                      </a:cubicBezTo>
                      <a:cubicBezTo>
                        <a:pt x="11" y="38"/>
                        <a:pt x="15" y="39"/>
                        <a:pt x="19" y="39"/>
                      </a:cubicBezTo>
                      <a:cubicBezTo>
                        <a:pt x="20" y="39"/>
                        <a:pt x="20" y="40"/>
                        <a:pt x="21" y="40"/>
                      </a:cubicBezTo>
                      <a:cubicBezTo>
                        <a:pt x="25" y="40"/>
                        <a:pt x="26" y="38"/>
                        <a:pt x="28" y="36"/>
                      </a:cubicBezTo>
                      <a:cubicBezTo>
                        <a:pt x="28" y="35"/>
                        <a:pt x="28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8" y="32"/>
                        <a:pt x="28" y="32"/>
                        <a:pt x="27" y="31"/>
                      </a:cubicBezTo>
                      <a:cubicBezTo>
                        <a:pt x="26" y="30"/>
                        <a:pt x="25" y="28"/>
                        <a:pt x="24" y="27"/>
                      </a:cubicBezTo>
                      <a:cubicBezTo>
                        <a:pt x="22" y="23"/>
                        <a:pt x="19" y="17"/>
                        <a:pt x="22" y="11"/>
                      </a:cubicBezTo>
                      <a:cubicBezTo>
                        <a:pt x="22" y="11"/>
                        <a:pt x="23" y="10"/>
                        <a:pt x="23" y="10"/>
                      </a:cubicBezTo>
                      <a:cubicBezTo>
                        <a:pt x="24" y="9"/>
                        <a:pt x="25" y="8"/>
                        <a:pt x="26" y="7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6" y="2"/>
                        <a:pt x="11" y="4"/>
                        <a:pt x="6" y="8"/>
                      </a:cubicBezTo>
                      <a:cubicBezTo>
                        <a:pt x="4" y="9"/>
                        <a:pt x="3" y="10"/>
                        <a:pt x="2" y="1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9" y="199"/>
                  <a:ext cx="57" cy="74"/>
                </a:xfrm>
                <a:custGeom>
                  <a:avLst/>
                  <a:gdLst>
                    <a:gd name="T0" fmla="*/ 4 w 76"/>
                    <a:gd name="T1" fmla="*/ 9 h 99"/>
                    <a:gd name="T2" fmla="*/ 2 w 76"/>
                    <a:gd name="T3" fmla="*/ 14 h 99"/>
                    <a:gd name="T4" fmla="*/ 1 w 76"/>
                    <a:gd name="T5" fmla="*/ 16 h 99"/>
                    <a:gd name="T6" fmla="*/ 1 w 76"/>
                    <a:gd name="T7" fmla="*/ 19 h 99"/>
                    <a:gd name="T8" fmla="*/ 1 w 76"/>
                    <a:gd name="T9" fmla="*/ 21 h 99"/>
                    <a:gd name="T10" fmla="*/ 3 w 76"/>
                    <a:gd name="T11" fmla="*/ 33 h 99"/>
                    <a:gd name="T12" fmla="*/ 3 w 76"/>
                    <a:gd name="T13" fmla="*/ 33 h 99"/>
                    <a:gd name="T14" fmla="*/ 15 w 76"/>
                    <a:gd name="T15" fmla="*/ 30 h 99"/>
                    <a:gd name="T16" fmla="*/ 15 w 76"/>
                    <a:gd name="T17" fmla="*/ 26 h 99"/>
                    <a:gd name="T18" fmla="*/ 16 w 76"/>
                    <a:gd name="T19" fmla="*/ 26 h 99"/>
                    <a:gd name="T20" fmla="*/ 17 w 76"/>
                    <a:gd name="T21" fmla="*/ 32 h 99"/>
                    <a:gd name="T22" fmla="*/ 22 w 76"/>
                    <a:gd name="T23" fmla="*/ 34 h 99"/>
                    <a:gd name="T24" fmla="*/ 27 w 76"/>
                    <a:gd name="T25" fmla="*/ 34 h 99"/>
                    <a:gd name="T26" fmla="*/ 28 w 76"/>
                    <a:gd name="T27" fmla="*/ 33 h 99"/>
                    <a:gd name="T28" fmla="*/ 28 w 76"/>
                    <a:gd name="T29" fmla="*/ 34 h 99"/>
                    <a:gd name="T30" fmla="*/ 26 w 76"/>
                    <a:gd name="T31" fmla="*/ 34 h 99"/>
                    <a:gd name="T32" fmla="*/ 17 w 76"/>
                    <a:gd name="T33" fmla="*/ 38 h 99"/>
                    <a:gd name="T34" fmla="*/ 14 w 76"/>
                    <a:gd name="T35" fmla="*/ 42 h 99"/>
                    <a:gd name="T36" fmla="*/ 13 w 76"/>
                    <a:gd name="T37" fmla="*/ 47 h 99"/>
                    <a:gd name="T38" fmla="*/ 24 w 76"/>
                    <a:gd name="T39" fmla="*/ 65 h 99"/>
                    <a:gd name="T40" fmla="*/ 32 w 76"/>
                    <a:gd name="T41" fmla="*/ 65 h 99"/>
                    <a:gd name="T42" fmla="*/ 36 w 76"/>
                    <a:gd name="T43" fmla="*/ 63 h 99"/>
                    <a:gd name="T44" fmla="*/ 36 w 76"/>
                    <a:gd name="T45" fmla="*/ 63 h 99"/>
                    <a:gd name="T46" fmla="*/ 21 w 76"/>
                    <a:gd name="T47" fmla="*/ 65 h 99"/>
                    <a:gd name="T48" fmla="*/ 21 w 76"/>
                    <a:gd name="T49" fmla="*/ 65 h 99"/>
                    <a:gd name="T50" fmla="*/ 21 w 76"/>
                    <a:gd name="T51" fmla="*/ 65 h 99"/>
                    <a:gd name="T52" fmla="*/ 18 w 76"/>
                    <a:gd name="T53" fmla="*/ 69 h 99"/>
                    <a:gd name="T54" fmla="*/ 18 w 76"/>
                    <a:gd name="T55" fmla="*/ 78 h 99"/>
                    <a:gd name="T56" fmla="*/ 18 w 76"/>
                    <a:gd name="T57" fmla="*/ 80 h 99"/>
                    <a:gd name="T58" fmla="*/ 16 w 76"/>
                    <a:gd name="T59" fmla="*/ 75 h 99"/>
                    <a:gd name="T60" fmla="*/ 16 w 76"/>
                    <a:gd name="T61" fmla="*/ 73 h 99"/>
                    <a:gd name="T62" fmla="*/ 16 w 76"/>
                    <a:gd name="T63" fmla="*/ 72 h 99"/>
                    <a:gd name="T64" fmla="*/ 16 w 76"/>
                    <a:gd name="T65" fmla="*/ 72 h 99"/>
                    <a:gd name="T66" fmla="*/ 6 w 76"/>
                    <a:gd name="T67" fmla="*/ 75 h 99"/>
                    <a:gd name="T68" fmla="*/ 6 w 76"/>
                    <a:gd name="T69" fmla="*/ 78 h 99"/>
                    <a:gd name="T70" fmla="*/ 6 w 76"/>
                    <a:gd name="T71" fmla="*/ 82 h 99"/>
                    <a:gd name="T72" fmla="*/ 35 w 76"/>
                    <a:gd name="T73" fmla="*/ 96 h 99"/>
                    <a:gd name="T74" fmla="*/ 42 w 76"/>
                    <a:gd name="T75" fmla="*/ 92 h 99"/>
                    <a:gd name="T76" fmla="*/ 56 w 76"/>
                    <a:gd name="T77" fmla="*/ 76 h 99"/>
                    <a:gd name="T78" fmla="*/ 61 w 76"/>
                    <a:gd name="T79" fmla="*/ 69 h 99"/>
                    <a:gd name="T80" fmla="*/ 63 w 76"/>
                    <a:gd name="T81" fmla="*/ 66 h 99"/>
                    <a:gd name="T82" fmla="*/ 64 w 76"/>
                    <a:gd name="T83" fmla="*/ 65 h 99"/>
                    <a:gd name="T84" fmla="*/ 73 w 76"/>
                    <a:gd name="T85" fmla="*/ 57 h 99"/>
                    <a:gd name="T86" fmla="*/ 75 w 76"/>
                    <a:gd name="T87" fmla="*/ 48 h 99"/>
                    <a:gd name="T88" fmla="*/ 70 w 76"/>
                    <a:gd name="T89" fmla="*/ 26 h 99"/>
                    <a:gd name="T90" fmla="*/ 63 w 76"/>
                    <a:gd name="T91" fmla="*/ 20 h 99"/>
                    <a:gd name="T92" fmla="*/ 46 w 76"/>
                    <a:gd name="T93" fmla="*/ 14 h 99"/>
                    <a:gd name="T94" fmla="*/ 24 w 76"/>
                    <a:gd name="T95" fmla="*/ 3 h 99"/>
                    <a:gd name="T96" fmla="*/ 14 w 76"/>
                    <a:gd name="T97" fmla="*/ 1 h 99"/>
                    <a:gd name="T98" fmla="*/ 6 w 76"/>
                    <a:gd name="T99" fmla="*/ 6 h 99"/>
                    <a:gd name="T100" fmla="*/ 4 w 76"/>
                    <a:gd name="T101" fmla="*/ 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6" h="99">
                      <a:moveTo>
                        <a:pt x="4" y="9"/>
                      </a:moveTo>
                      <a:cubicBezTo>
                        <a:pt x="3" y="10"/>
                        <a:pt x="3" y="12"/>
                        <a:pt x="2" y="14"/>
                      </a:cubicBezTo>
                      <a:cubicBezTo>
                        <a:pt x="2" y="15"/>
                        <a:pt x="2" y="16"/>
                        <a:pt x="1" y="16"/>
                      </a:cubicBezTo>
                      <a:cubicBezTo>
                        <a:pt x="1" y="17"/>
                        <a:pt x="1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6"/>
                        <a:pt x="0" y="28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8"/>
                        <a:pt x="17" y="30"/>
                        <a:pt x="17" y="32"/>
                      </a:cubicBezTo>
                      <a:cubicBezTo>
                        <a:pt x="18" y="34"/>
                        <a:pt x="20" y="35"/>
                        <a:pt x="22" y="34"/>
                      </a:cubicBezTo>
                      <a:cubicBezTo>
                        <a:pt x="24" y="34"/>
                        <a:pt x="25" y="34"/>
                        <a:pt x="27" y="34"/>
                      </a:cubicBezTo>
                      <a:cubicBezTo>
                        <a:pt x="27" y="33"/>
                        <a:pt x="28" y="33"/>
                        <a:pt x="28" y="33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4"/>
                        <a:pt x="27" y="34"/>
                        <a:pt x="26" y="34"/>
                      </a:cubicBezTo>
                      <a:cubicBezTo>
                        <a:pt x="22" y="35"/>
                        <a:pt x="20" y="36"/>
                        <a:pt x="17" y="38"/>
                      </a:cubicBezTo>
                      <a:cubicBezTo>
                        <a:pt x="16" y="39"/>
                        <a:pt x="15" y="41"/>
                        <a:pt x="14" y="42"/>
                      </a:cubicBezTo>
                      <a:cubicBezTo>
                        <a:pt x="13" y="43"/>
                        <a:pt x="13" y="45"/>
                        <a:pt x="13" y="47"/>
                      </a:cubicBezTo>
                      <a:cubicBezTo>
                        <a:pt x="13" y="55"/>
                        <a:pt x="17" y="61"/>
                        <a:pt x="24" y="65"/>
                      </a:cubicBezTo>
                      <a:cubicBezTo>
                        <a:pt x="26" y="66"/>
                        <a:pt x="29" y="66"/>
                        <a:pt x="32" y="65"/>
                      </a:cubicBezTo>
                      <a:cubicBezTo>
                        <a:pt x="33" y="64"/>
                        <a:pt x="34" y="63"/>
                        <a:pt x="36" y="63"/>
                      </a:cubicBezTo>
                      <a:cubicBezTo>
                        <a:pt x="36" y="63"/>
                        <a:pt x="36" y="63"/>
                        <a:pt x="36" y="63"/>
                      </a:cubicBezTo>
                      <a:cubicBezTo>
                        <a:pt x="33" y="66"/>
                        <a:pt x="27" y="67"/>
                        <a:pt x="21" y="65"/>
                      </a:cubicBezTo>
                      <a:cubicBezTo>
                        <a:pt x="21" y="65"/>
                        <a:pt x="21" y="65"/>
                        <a:pt x="21" y="65"/>
                      </a:cubicBezTo>
                      <a:cubicBezTo>
                        <a:pt x="21" y="65"/>
                        <a:pt x="21" y="65"/>
                        <a:pt x="21" y="65"/>
                      </a:cubicBezTo>
                      <a:cubicBezTo>
                        <a:pt x="19" y="66"/>
                        <a:pt x="19" y="68"/>
                        <a:pt x="18" y="69"/>
                      </a:cubicBezTo>
                      <a:cubicBezTo>
                        <a:pt x="17" y="72"/>
                        <a:pt x="17" y="75"/>
                        <a:pt x="18" y="78"/>
                      </a:cubicBezTo>
                      <a:cubicBezTo>
                        <a:pt x="18" y="79"/>
                        <a:pt x="18" y="79"/>
                        <a:pt x="18" y="80"/>
                      </a:cubicBezTo>
                      <a:cubicBezTo>
                        <a:pt x="16" y="78"/>
                        <a:pt x="16" y="76"/>
                        <a:pt x="16" y="75"/>
                      </a:cubicBezTo>
                      <a:cubicBezTo>
                        <a:pt x="16" y="74"/>
                        <a:pt x="16" y="73"/>
                        <a:pt x="16" y="73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1" y="71"/>
                        <a:pt x="8" y="72"/>
                        <a:pt x="6" y="75"/>
                      </a:cubicBezTo>
                      <a:cubicBezTo>
                        <a:pt x="6" y="76"/>
                        <a:pt x="6" y="77"/>
                        <a:pt x="6" y="78"/>
                      </a:cubicBezTo>
                      <a:cubicBezTo>
                        <a:pt x="5" y="79"/>
                        <a:pt x="6" y="81"/>
                        <a:pt x="6" y="82"/>
                      </a:cubicBezTo>
                      <a:cubicBezTo>
                        <a:pt x="10" y="90"/>
                        <a:pt x="25" y="99"/>
                        <a:pt x="35" y="96"/>
                      </a:cubicBezTo>
                      <a:cubicBezTo>
                        <a:pt x="38" y="95"/>
                        <a:pt x="41" y="94"/>
                        <a:pt x="42" y="92"/>
                      </a:cubicBezTo>
                      <a:cubicBezTo>
                        <a:pt x="48" y="87"/>
                        <a:pt x="52" y="82"/>
                        <a:pt x="56" y="76"/>
                      </a:cubicBezTo>
                      <a:cubicBezTo>
                        <a:pt x="57" y="73"/>
                        <a:pt x="59" y="71"/>
                        <a:pt x="61" y="69"/>
                      </a:cubicBezTo>
                      <a:cubicBezTo>
                        <a:pt x="61" y="68"/>
                        <a:pt x="62" y="67"/>
                        <a:pt x="63" y="66"/>
                      </a:cubicBezTo>
                      <a:cubicBezTo>
                        <a:pt x="63" y="66"/>
                        <a:pt x="64" y="65"/>
                        <a:pt x="64" y="65"/>
                      </a:cubicBezTo>
                      <a:cubicBezTo>
                        <a:pt x="68" y="64"/>
                        <a:pt x="71" y="61"/>
                        <a:pt x="73" y="57"/>
                      </a:cubicBezTo>
                      <a:cubicBezTo>
                        <a:pt x="74" y="54"/>
                        <a:pt x="75" y="52"/>
                        <a:pt x="75" y="48"/>
                      </a:cubicBezTo>
                      <a:cubicBezTo>
                        <a:pt x="76" y="40"/>
                        <a:pt x="75" y="32"/>
                        <a:pt x="70" y="26"/>
                      </a:cubicBezTo>
                      <a:cubicBezTo>
                        <a:pt x="69" y="24"/>
                        <a:pt x="66" y="22"/>
                        <a:pt x="63" y="20"/>
                      </a:cubicBezTo>
                      <a:cubicBezTo>
                        <a:pt x="58" y="18"/>
                        <a:pt x="52" y="15"/>
                        <a:pt x="46" y="14"/>
                      </a:cubicBezTo>
                      <a:cubicBezTo>
                        <a:pt x="37" y="13"/>
                        <a:pt x="30" y="9"/>
                        <a:pt x="24" y="3"/>
                      </a:cubicBezTo>
                      <a:cubicBezTo>
                        <a:pt x="22" y="1"/>
                        <a:pt x="18" y="0"/>
                        <a:pt x="14" y="1"/>
                      </a:cubicBezTo>
                      <a:cubicBezTo>
                        <a:pt x="11" y="1"/>
                        <a:pt x="7" y="3"/>
                        <a:pt x="6" y="6"/>
                      </a:cubicBezTo>
                      <a:cubicBezTo>
                        <a:pt x="5" y="7"/>
                        <a:pt x="5" y="8"/>
                        <a:pt x="4" y="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731" y="208"/>
                  <a:ext cx="45" cy="56"/>
                </a:xfrm>
                <a:custGeom>
                  <a:avLst/>
                  <a:gdLst>
                    <a:gd name="T0" fmla="*/ 30 w 60"/>
                    <a:gd name="T1" fmla="*/ 39 h 75"/>
                    <a:gd name="T2" fmla="*/ 23 w 60"/>
                    <a:gd name="T3" fmla="*/ 41 h 75"/>
                    <a:gd name="T4" fmla="*/ 19 w 60"/>
                    <a:gd name="T5" fmla="*/ 38 h 75"/>
                    <a:gd name="T6" fmla="*/ 21 w 60"/>
                    <a:gd name="T7" fmla="*/ 32 h 75"/>
                    <a:gd name="T8" fmla="*/ 12 w 60"/>
                    <a:gd name="T9" fmla="*/ 31 h 75"/>
                    <a:gd name="T10" fmla="*/ 22 w 60"/>
                    <a:gd name="T11" fmla="*/ 28 h 75"/>
                    <a:gd name="T12" fmla="*/ 15 w 60"/>
                    <a:gd name="T13" fmla="*/ 27 h 75"/>
                    <a:gd name="T14" fmla="*/ 17 w 60"/>
                    <a:gd name="T15" fmla="*/ 25 h 75"/>
                    <a:gd name="T16" fmla="*/ 9 w 60"/>
                    <a:gd name="T17" fmla="*/ 23 h 75"/>
                    <a:gd name="T18" fmla="*/ 17 w 60"/>
                    <a:gd name="T19" fmla="*/ 21 h 75"/>
                    <a:gd name="T20" fmla="*/ 13 w 60"/>
                    <a:gd name="T21" fmla="*/ 20 h 75"/>
                    <a:gd name="T22" fmla="*/ 4 w 60"/>
                    <a:gd name="T23" fmla="*/ 12 h 75"/>
                    <a:gd name="T24" fmla="*/ 0 w 60"/>
                    <a:gd name="T25" fmla="*/ 6 h 75"/>
                    <a:gd name="T26" fmla="*/ 17 w 60"/>
                    <a:gd name="T27" fmla="*/ 12 h 75"/>
                    <a:gd name="T28" fmla="*/ 3 w 60"/>
                    <a:gd name="T29" fmla="*/ 3 h 75"/>
                    <a:gd name="T30" fmla="*/ 19 w 60"/>
                    <a:gd name="T31" fmla="*/ 9 h 75"/>
                    <a:gd name="T32" fmla="*/ 31 w 60"/>
                    <a:gd name="T33" fmla="*/ 11 h 75"/>
                    <a:gd name="T34" fmla="*/ 6 w 60"/>
                    <a:gd name="T35" fmla="*/ 0 h 75"/>
                    <a:gd name="T36" fmla="*/ 13 w 60"/>
                    <a:gd name="T37" fmla="*/ 2 h 75"/>
                    <a:gd name="T38" fmla="*/ 26 w 60"/>
                    <a:gd name="T39" fmla="*/ 7 h 75"/>
                    <a:gd name="T40" fmla="*/ 56 w 60"/>
                    <a:gd name="T41" fmla="*/ 18 h 75"/>
                    <a:gd name="T42" fmla="*/ 55 w 60"/>
                    <a:gd name="T43" fmla="*/ 41 h 75"/>
                    <a:gd name="T44" fmla="*/ 57 w 60"/>
                    <a:gd name="T45" fmla="*/ 42 h 75"/>
                    <a:gd name="T46" fmla="*/ 37 w 60"/>
                    <a:gd name="T47" fmla="*/ 66 h 75"/>
                    <a:gd name="T48" fmla="*/ 34 w 60"/>
                    <a:gd name="T49" fmla="*/ 68 h 75"/>
                    <a:gd name="T50" fmla="*/ 39 w 60"/>
                    <a:gd name="T51" fmla="*/ 59 h 75"/>
                    <a:gd name="T52" fmla="*/ 23 w 60"/>
                    <a:gd name="T53" fmla="*/ 75 h 75"/>
                    <a:gd name="T54" fmla="*/ 29 w 60"/>
                    <a:gd name="T55" fmla="*/ 65 h 75"/>
                    <a:gd name="T56" fmla="*/ 21 w 60"/>
                    <a:gd name="T57" fmla="*/ 71 h 75"/>
                    <a:gd name="T58" fmla="*/ 24 w 60"/>
                    <a:gd name="T59" fmla="*/ 64 h 75"/>
                    <a:gd name="T60" fmla="*/ 15 w 60"/>
                    <a:gd name="T61" fmla="*/ 68 h 75"/>
                    <a:gd name="T62" fmla="*/ 16 w 60"/>
                    <a:gd name="T63" fmla="*/ 58 h 75"/>
                    <a:gd name="T64" fmla="*/ 13 w 60"/>
                    <a:gd name="T65" fmla="*/ 56 h 75"/>
                    <a:gd name="T66" fmla="*/ 26 w 60"/>
                    <a:gd name="T67" fmla="*/ 48 h 75"/>
                    <a:gd name="T68" fmla="*/ 34 w 60"/>
                    <a:gd name="T69" fmla="*/ 39 h 75"/>
                    <a:gd name="T70" fmla="*/ 53 w 60"/>
                    <a:gd name="T71" fmla="*/ 45 h 75"/>
                    <a:gd name="T72" fmla="*/ 54 w 60"/>
                    <a:gd name="T73" fmla="*/ 46 h 75"/>
                    <a:gd name="T74" fmla="*/ 24 w 60"/>
                    <a:gd name="T75" fmla="*/ 59 h 75"/>
                    <a:gd name="T76" fmla="*/ 18 w 60"/>
                    <a:gd name="T77" fmla="*/ 17 h 75"/>
                    <a:gd name="T78" fmla="*/ 48 w 60"/>
                    <a:gd name="T79" fmla="*/ 36 h 75"/>
                    <a:gd name="T80" fmla="*/ 43 w 60"/>
                    <a:gd name="T81" fmla="*/ 40 h 75"/>
                    <a:gd name="T82" fmla="*/ 33 w 60"/>
                    <a:gd name="T83" fmla="*/ 50 h 75"/>
                    <a:gd name="T84" fmla="*/ 33 w 60"/>
                    <a:gd name="T85" fmla="*/ 49 h 75"/>
                    <a:gd name="T86" fmla="*/ 32 w 60"/>
                    <a:gd name="T87" fmla="*/ 6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0" h="75">
                      <a:moveTo>
                        <a:pt x="29" y="41"/>
                      </a:moveTo>
                      <a:cubicBezTo>
                        <a:pt x="29" y="41"/>
                        <a:pt x="30" y="40"/>
                        <a:pt x="30" y="40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26" y="41"/>
                        <a:pt x="22" y="43"/>
                        <a:pt x="18" y="45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9" y="43"/>
                        <a:pt x="21" y="42"/>
                        <a:pt x="23" y="41"/>
                      </a:cubicBezTo>
                      <a:cubicBezTo>
                        <a:pt x="21" y="40"/>
                        <a:pt x="19" y="40"/>
                        <a:pt x="18" y="40"/>
                      </a:cubicBezTo>
                      <a:cubicBezTo>
                        <a:pt x="26" y="39"/>
                        <a:pt x="30" y="37"/>
                        <a:pt x="33" y="34"/>
                      </a:cubicBezTo>
                      <a:cubicBezTo>
                        <a:pt x="28" y="36"/>
                        <a:pt x="24" y="38"/>
                        <a:pt x="19" y="38"/>
                      </a:cubicBezTo>
                      <a:cubicBezTo>
                        <a:pt x="23" y="34"/>
                        <a:pt x="28" y="33"/>
                        <a:pt x="33" y="31"/>
                      </a:cubicBezTo>
                      <a:cubicBezTo>
                        <a:pt x="28" y="31"/>
                        <a:pt x="24" y="33"/>
                        <a:pt x="19" y="33"/>
                      </a:cubicBezTo>
                      <a:cubicBezTo>
                        <a:pt x="19" y="33"/>
                        <a:pt x="20" y="32"/>
                        <a:pt x="21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18" y="32"/>
                        <a:pt x="15" y="32"/>
                        <a:pt x="12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5" y="31"/>
                        <a:pt x="17" y="31"/>
                        <a:pt x="19" y="30"/>
                      </a:cubicBezTo>
                      <a:cubicBezTo>
                        <a:pt x="19" y="30"/>
                        <a:pt x="19" y="30"/>
                        <a:pt x="18" y="29"/>
                      </a:cubicBezTo>
                      <a:cubicBezTo>
                        <a:pt x="20" y="29"/>
                        <a:pt x="21" y="28"/>
                        <a:pt x="22" y="28"/>
                      </a:cubicBezTo>
                      <a:cubicBezTo>
                        <a:pt x="19" y="28"/>
                        <a:pt x="17" y="28"/>
                        <a:pt x="15" y="28"/>
                      </a:cubicBezTo>
                      <a:cubicBezTo>
                        <a:pt x="14" y="29"/>
                        <a:pt x="14" y="28"/>
                        <a:pt x="13" y="28"/>
                      </a:cubicBezTo>
                      <a:cubicBezTo>
                        <a:pt x="14" y="28"/>
                        <a:pt x="14" y="27"/>
                        <a:pt x="15" y="27"/>
                      </a:cubicBezTo>
                      <a:cubicBezTo>
                        <a:pt x="16" y="27"/>
                        <a:pt x="18" y="27"/>
                        <a:pt x="19" y="27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8" y="25"/>
                        <a:pt x="18" y="25"/>
                        <a:pt x="17" y="25"/>
                      </a:cubicBezTo>
                      <a:cubicBezTo>
                        <a:pt x="17" y="25"/>
                        <a:pt x="17" y="24"/>
                        <a:pt x="17" y="24"/>
                      </a:cubicBezTo>
                      <a:cubicBezTo>
                        <a:pt x="14" y="24"/>
                        <a:pt x="12" y="24"/>
                        <a:pt x="9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13" y="23"/>
                        <a:pt x="16" y="23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8" y="22"/>
                        <a:pt x="18" y="22"/>
                        <a:pt x="17" y="21"/>
                      </a:cubicBezTo>
                      <a:cubicBezTo>
                        <a:pt x="18" y="21"/>
                        <a:pt x="19" y="21"/>
                        <a:pt x="20" y="21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0"/>
                        <a:pt x="16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19"/>
                        <a:pt x="15" y="19"/>
                        <a:pt x="16" y="19"/>
                      </a:cubicBezTo>
                      <a:cubicBezTo>
                        <a:pt x="12" y="16"/>
                        <a:pt x="8" y="14"/>
                        <a:pt x="4" y="12"/>
                      </a:cubicBezTo>
                      <a:cubicBezTo>
                        <a:pt x="7" y="13"/>
                        <a:pt x="10" y="14"/>
                        <a:pt x="12" y="15"/>
                      </a:cubicBezTo>
                      <a:cubicBezTo>
                        <a:pt x="16" y="17"/>
                        <a:pt x="18" y="17"/>
                        <a:pt x="21" y="16"/>
                      </a:cubicBezTo>
                      <a:cubicBezTo>
                        <a:pt x="13" y="14"/>
                        <a:pt x="7" y="10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6" y="8"/>
                        <a:pt x="11" y="10"/>
                        <a:pt x="16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1"/>
                        <a:pt x="16" y="10"/>
                        <a:pt x="15" y="10"/>
                      </a:cubicBezTo>
                      <a:cubicBezTo>
                        <a:pt x="12" y="8"/>
                        <a:pt x="9" y="7"/>
                        <a:pt x="6" y="5"/>
                      </a:cubicBezTo>
                      <a:cubicBezTo>
                        <a:pt x="5" y="5"/>
                        <a:pt x="4" y="4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8" y="5"/>
                        <a:pt x="12" y="7"/>
                        <a:pt x="16" y="8"/>
                      </a:cubicBezTo>
                      <a:cubicBezTo>
                        <a:pt x="17" y="9"/>
                        <a:pt x="19" y="10"/>
                        <a:pt x="19" y="9"/>
                      </a:cubicBezTo>
                      <a:cubicBezTo>
                        <a:pt x="21" y="8"/>
                        <a:pt x="21" y="9"/>
                        <a:pt x="22" y="9"/>
                      </a:cubicBezTo>
                      <a:cubicBezTo>
                        <a:pt x="25" y="10"/>
                        <a:pt x="28" y="11"/>
                        <a:pt x="31" y="12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27" y="9"/>
                        <a:pt x="22" y="8"/>
                        <a:pt x="18" y="7"/>
                      </a:cubicBezTo>
                      <a:cubicBezTo>
                        <a:pt x="14" y="5"/>
                        <a:pt x="10" y="2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1"/>
                        <a:pt x="14" y="3"/>
                        <a:pt x="17" y="5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6" y="4"/>
                        <a:pt x="14" y="3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4" y="1"/>
                        <a:pt x="14" y="2"/>
                        <a:pt x="14" y="2"/>
                      </a:cubicBezTo>
                      <a:cubicBezTo>
                        <a:pt x="18" y="4"/>
                        <a:pt x="22" y="6"/>
                        <a:pt x="26" y="7"/>
                      </a:cubicBezTo>
                      <a:cubicBezTo>
                        <a:pt x="34" y="9"/>
                        <a:pt x="42" y="10"/>
                        <a:pt x="50" y="12"/>
                      </a:cubicBezTo>
                      <a:cubicBezTo>
                        <a:pt x="50" y="12"/>
                        <a:pt x="51" y="12"/>
                        <a:pt x="52" y="13"/>
                      </a:cubicBezTo>
                      <a:cubicBezTo>
                        <a:pt x="53" y="14"/>
                        <a:pt x="55" y="16"/>
                        <a:pt x="56" y="18"/>
                      </a:cubicBezTo>
                      <a:cubicBezTo>
                        <a:pt x="57" y="21"/>
                        <a:pt x="58" y="25"/>
                        <a:pt x="59" y="28"/>
                      </a:cubicBezTo>
                      <a:cubicBezTo>
                        <a:pt x="60" y="30"/>
                        <a:pt x="59" y="33"/>
                        <a:pt x="59" y="35"/>
                      </a:cubicBezTo>
                      <a:cubicBezTo>
                        <a:pt x="59" y="37"/>
                        <a:pt x="58" y="40"/>
                        <a:pt x="55" y="41"/>
                      </a:cubicBezTo>
                      <a:cubicBezTo>
                        <a:pt x="52" y="43"/>
                        <a:pt x="49" y="46"/>
                        <a:pt x="46" y="48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50" y="46"/>
                        <a:pt x="54" y="44"/>
                        <a:pt x="57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2" y="51"/>
                        <a:pt x="42" y="57"/>
                        <a:pt x="37" y="67"/>
                      </a:cubicBezTo>
                      <a:cubicBezTo>
                        <a:pt x="37" y="66"/>
                        <a:pt x="37" y="66"/>
                        <a:pt x="37" y="66"/>
                      </a:cubicBezTo>
                      <a:cubicBezTo>
                        <a:pt x="37" y="66"/>
                        <a:pt x="37" y="65"/>
                        <a:pt x="37" y="64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6" y="65"/>
                        <a:pt x="35" y="67"/>
                        <a:pt x="34" y="68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5" y="65"/>
                        <a:pt x="37" y="62"/>
                        <a:pt x="39" y="59"/>
                      </a:cubicBezTo>
                      <a:cubicBezTo>
                        <a:pt x="39" y="59"/>
                        <a:pt x="39" y="59"/>
                        <a:pt x="39" y="59"/>
                      </a:cubicBezTo>
                      <a:cubicBezTo>
                        <a:pt x="37" y="60"/>
                        <a:pt x="35" y="62"/>
                        <a:pt x="34" y="63"/>
                      </a:cubicBezTo>
                      <a:cubicBezTo>
                        <a:pt x="31" y="67"/>
                        <a:pt x="28" y="70"/>
                        <a:pt x="25" y="74"/>
                      </a:cubicBezTo>
                      <a:cubicBezTo>
                        <a:pt x="25" y="74"/>
                        <a:pt x="24" y="75"/>
                        <a:pt x="23" y="75"/>
                      </a:cubicBezTo>
                      <a:cubicBezTo>
                        <a:pt x="23" y="75"/>
                        <a:pt x="23" y="75"/>
                        <a:pt x="23" y="75"/>
                      </a:cubicBezTo>
                      <a:cubicBezTo>
                        <a:pt x="25" y="72"/>
                        <a:pt x="28" y="68"/>
                        <a:pt x="30" y="64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26" y="67"/>
                        <a:pt x="24" y="69"/>
                        <a:pt x="22" y="70"/>
                      </a:cubicBezTo>
                      <a:cubicBezTo>
                        <a:pt x="21" y="71"/>
                        <a:pt x="21" y="71"/>
                        <a:pt x="21" y="71"/>
                      </a:cubicBezTo>
                      <a:cubicBezTo>
                        <a:pt x="21" y="71"/>
                        <a:pt x="21" y="71"/>
                        <a:pt x="21" y="71"/>
                      </a:cubicBezTo>
                      <a:cubicBezTo>
                        <a:pt x="23" y="68"/>
                        <a:pt x="25" y="65"/>
                        <a:pt x="27" y="62"/>
                      </a:cubicBezTo>
                      <a:cubicBezTo>
                        <a:pt x="27" y="61"/>
                        <a:pt x="27" y="61"/>
                        <a:pt x="27" y="61"/>
                      </a:cubicBezTo>
                      <a:cubicBezTo>
                        <a:pt x="26" y="62"/>
                        <a:pt x="25" y="63"/>
                        <a:pt x="24" y="64"/>
                      </a:cubicBezTo>
                      <a:cubicBezTo>
                        <a:pt x="23" y="64"/>
                        <a:pt x="23" y="65"/>
                        <a:pt x="22" y="65"/>
                      </a:cubicBezTo>
                      <a:cubicBezTo>
                        <a:pt x="21" y="65"/>
                        <a:pt x="20" y="65"/>
                        <a:pt x="18" y="66"/>
                      </a:cubicBezTo>
                      <a:cubicBezTo>
                        <a:pt x="17" y="66"/>
                        <a:pt x="16" y="67"/>
                        <a:pt x="15" y="68"/>
                      </a:cubicBezTo>
                      <a:cubicBezTo>
                        <a:pt x="16" y="64"/>
                        <a:pt x="18" y="60"/>
                        <a:pt x="19" y="57"/>
                      </a:cubicBezTo>
                      <a:cubicBezTo>
                        <a:pt x="18" y="57"/>
                        <a:pt x="17" y="58"/>
                        <a:pt x="16" y="58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9" y="56"/>
                        <a:pt x="21" y="55"/>
                        <a:pt x="23" y="53"/>
                      </a:cubicBezTo>
                      <a:cubicBezTo>
                        <a:pt x="23" y="54"/>
                        <a:pt x="23" y="54"/>
                        <a:pt x="23" y="54"/>
                      </a:cubicBezTo>
                      <a:cubicBezTo>
                        <a:pt x="20" y="54"/>
                        <a:pt x="17" y="55"/>
                        <a:pt x="13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7" y="53"/>
                        <a:pt x="22" y="51"/>
                        <a:pt x="26" y="48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23" y="49"/>
                        <a:pt x="20" y="49"/>
                        <a:pt x="18" y="50"/>
                      </a:cubicBezTo>
                      <a:cubicBezTo>
                        <a:pt x="23" y="47"/>
                        <a:pt x="29" y="43"/>
                        <a:pt x="34" y="40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2" y="40"/>
                        <a:pt x="30" y="40"/>
                        <a:pt x="29" y="41"/>
                      </a:cubicBezTo>
                      <a:close/>
                      <a:moveTo>
                        <a:pt x="54" y="46"/>
                      </a:moveTo>
                      <a:cubicBezTo>
                        <a:pt x="53" y="45"/>
                        <a:pt x="53" y="45"/>
                        <a:pt x="53" y="45"/>
                      </a:cubicBezTo>
                      <a:cubicBezTo>
                        <a:pt x="48" y="48"/>
                        <a:pt x="43" y="53"/>
                        <a:pt x="38" y="57"/>
                      </a:cubicBezTo>
                      <a:cubicBezTo>
                        <a:pt x="39" y="58"/>
                        <a:pt x="39" y="58"/>
                        <a:pt x="39" y="58"/>
                      </a:cubicBezTo>
                      <a:cubicBezTo>
                        <a:pt x="44" y="54"/>
                        <a:pt x="49" y="50"/>
                        <a:pt x="54" y="46"/>
                      </a:cubicBezTo>
                      <a:moveTo>
                        <a:pt x="24" y="59"/>
                      </a:moveTo>
                      <a:cubicBezTo>
                        <a:pt x="22" y="60"/>
                        <a:pt x="20" y="61"/>
                        <a:pt x="19" y="63"/>
                      </a:cubicBezTo>
                      <a:cubicBezTo>
                        <a:pt x="23" y="62"/>
                        <a:pt x="25" y="61"/>
                        <a:pt x="24" y="59"/>
                      </a:cubicBezTo>
                      <a:moveTo>
                        <a:pt x="25" y="18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2" y="17"/>
                        <a:pt x="20" y="17"/>
                        <a:pt x="18" y="17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20" y="18"/>
                        <a:pt x="22" y="18"/>
                        <a:pt x="25" y="18"/>
                      </a:cubicBezTo>
                      <a:moveTo>
                        <a:pt x="48" y="36"/>
                      </a:move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6" y="37"/>
                        <a:pt x="44" y="38"/>
                        <a:pt x="42" y="40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4" y="39"/>
                        <a:pt x="46" y="38"/>
                        <a:pt x="48" y="36"/>
                      </a:cubicBezTo>
                      <a:moveTo>
                        <a:pt x="33" y="49"/>
                      </a:move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5" y="49"/>
                        <a:pt x="37" y="48"/>
                        <a:pt x="38" y="47"/>
                      </a:cubicBezTo>
                      <a:cubicBezTo>
                        <a:pt x="38" y="46"/>
                        <a:pt x="38" y="46"/>
                        <a:pt x="38" y="46"/>
                      </a:cubicBezTo>
                      <a:cubicBezTo>
                        <a:pt x="36" y="47"/>
                        <a:pt x="34" y="48"/>
                        <a:pt x="33" y="49"/>
                      </a:cubicBezTo>
                      <a:moveTo>
                        <a:pt x="37" y="57"/>
                      </a:moveTo>
                      <a:cubicBezTo>
                        <a:pt x="36" y="56"/>
                        <a:pt x="36" y="56"/>
                        <a:pt x="36" y="56"/>
                      </a:cubicBezTo>
                      <a:cubicBezTo>
                        <a:pt x="35" y="58"/>
                        <a:pt x="33" y="59"/>
                        <a:pt x="32" y="60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34" y="59"/>
                        <a:pt x="35" y="58"/>
                        <a:pt x="37" y="5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36" y="204"/>
                  <a:ext cx="32" cy="12"/>
                </a:xfrm>
                <a:custGeom>
                  <a:avLst/>
                  <a:gdLst>
                    <a:gd name="T0" fmla="*/ 0 w 43"/>
                    <a:gd name="T1" fmla="*/ 1 h 15"/>
                    <a:gd name="T2" fmla="*/ 12 w 43"/>
                    <a:gd name="T3" fmla="*/ 7 h 15"/>
                    <a:gd name="T4" fmla="*/ 29 w 43"/>
                    <a:gd name="T5" fmla="*/ 12 h 15"/>
                    <a:gd name="T6" fmla="*/ 43 w 43"/>
                    <a:gd name="T7" fmla="*/ 15 h 15"/>
                    <a:gd name="T8" fmla="*/ 43 w 43"/>
                    <a:gd name="T9" fmla="*/ 15 h 15"/>
                    <a:gd name="T10" fmla="*/ 39 w 43"/>
                    <a:gd name="T11" fmla="*/ 13 h 15"/>
                    <a:gd name="T12" fmla="*/ 30 w 43"/>
                    <a:gd name="T13" fmla="*/ 10 h 15"/>
                    <a:gd name="T14" fmla="*/ 16 w 43"/>
                    <a:gd name="T15" fmla="*/ 7 h 15"/>
                    <a:gd name="T16" fmla="*/ 13 w 43"/>
                    <a:gd name="T17" fmla="*/ 6 h 15"/>
                    <a:gd name="T18" fmla="*/ 1 w 43"/>
                    <a:gd name="T19" fmla="*/ 0 h 15"/>
                    <a:gd name="T20" fmla="*/ 0 w 43"/>
                    <a:gd name="T21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5">
                      <a:moveTo>
                        <a:pt x="0" y="1"/>
                      </a:moveTo>
                      <a:cubicBezTo>
                        <a:pt x="4" y="3"/>
                        <a:pt x="8" y="5"/>
                        <a:pt x="12" y="7"/>
                      </a:cubicBezTo>
                      <a:cubicBezTo>
                        <a:pt x="17" y="10"/>
                        <a:pt x="23" y="11"/>
                        <a:pt x="29" y="12"/>
                      </a:cubicBezTo>
                      <a:cubicBezTo>
                        <a:pt x="34" y="13"/>
                        <a:pt x="38" y="14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2" y="14"/>
                        <a:pt x="40" y="14"/>
                        <a:pt x="39" y="13"/>
                      </a:cubicBezTo>
                      <a:cubicBezTo>
                        <a:pt x="36" y="12"/>
                        <a:pt x="33" y="11"/>
                        <a:pt x="30" y="10"/>
                      </a:cubicBezTo>
                      <a:cubicBezTo>
                        <a:pt x="25" y="9"/>
                        <a:pt x="20" y="8"/>
                        <a:pt x="16" y="7"/>
                      </a:cubicBezTo>
                      <a:cubicBezTo>
                        <a:pt x="15" y="6"/>
                        <a:pt x="14" y="6"/>
                        <a:pt x="13" y="6"/>
                      </a:cubicBezTo>
                      <a:cubicBezTo>
                        <a:pt x="9" y="4"/>
                        <a:pt x="5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45" y="239"/>
                  <a:ext cx="8" cy="4"/>
                </a:xfrm>
                <a:custGeom>
                  <a:avLst/>
                  <a:gdLst>
                    <a:gd name="T0" fmla="*/ 11 w 11"/>
                    <a:gd name="T1" fmla="*/ 0 h 6"/>
                    <a:gd name="T2" fmla="*/ 0 w 11"/>
                    <a:gd name="T3" fmla="*/ 6 h 6"/>
                    <a:gd name="T4" fmla="*/ 11 w 11"/>
                    <a:gd name="T5" fmla="*/ 0 h 6"/>
                    <a:gd name="T6" fmla="*/ 11 w 11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6">
                      <a:moveTo>
                        <a:pt x="11" y="0"/>
                      </a:moveTo>
                      <a:cubicBezTo>
                        <a:pt x="7" y="2"/>
                        <a:pt x="4" y="4"/>
                        <a:pt x="0" y="6"/>
                      </a:cubicBezTo>
                      <a:cubicBezTo>
                        <a:pt x="4" y="4"/>
                        <a:pt x="8" y="4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716" y="236"/>
                  <a:ext cx="17" cy="16"/>
                </a:xfrm>
                <a:custGeom>
                  <a:avLst/>
                  <a:gdLst>
                    <a:gd name="T0" fmla="*/ 5 w 23"/>
                    <a:gd name="T1" fmla="*/ 19 h 22"/>
                    <a:gd name="T2" fmla="*/ 5 w 23"/>
                    <a:gd name="T3" fmla="*/ 19 h 22"/>
                    <a:gd name="T4" fmla="*/ 10 w 23"/>
                    <a:gd name="T5" fmla="*/ 19 h 22"/>
                    <a:gd name="T6" fmla="*/ 17 w 23"/>
                    <a:gd name="T7" fmla="*/ 19 h 22"/>
                    <a:gd name="T8" fmla="*/ 17 w 23"/>
                    <a:gd name="T9" fmla="*/ 18 h 22"/>
                    <a:gd name="T10" fmla="*/ 10 w 23"/>
                    <a:gd name="T11" fmla="*/ 17 h 22"/>
                    <a:gd name="T12" fmla="*/ 11 w 23"/>
                    <a:gd name="T13" fmla="*/ 16 h 22"/>
                    <a:gd name="T14" fmla="*/ 20 w 23"/>
                    <a:gd name="T15" fmla="*/ 16 h 22"/>
                    <a:gd name="T16" fmla="*/ 20 w 23"/>
                    <a:gd name="T17" fmla="*/ 16 h 22"/>
                    <a:gd name="T18" fmla="*/ 8 w 23"/>
                    <a:gd name="T19" fmla="*/ 14 h 22"/>
                    <a:gd name="T20" fmla="*/ 8 w 23"/>
                    <a:gd name="T21" fmla="*/ 15 h 22"/>
                    <a:gd name="T22" fmla="*/ 0 w 23"/>
                    <a:gd name="T23" fmla="*/ 13 h 22"/>
                    <a:gd name="T24" fmla="*/ 0 w 23"/>
                    <a:gd name="T25" fmla="*/ 12 h 22"/>
                    <a:gd name="T26" fmla="*/ 18 w 23"/>
                    <a:gd name="T27" fmla="*/ 10 h 22"/>
                    <a:gd name="T28" fmla="*/ 15 w 23"/>
                    <a:gd name="T29" fmla="*/ 9 h 22"/>
                    <a:gd name="T30" fmla="*/ 12 w 23"/>
                    <a:gd name="T31" fmla="*/ 9 h 22"/>
                    <a:gd name="T32" fmla="*/ 5 w 23"/>
                    <a:gd name="T33" fmla="*/ 9 h 22"/>
                    <a:gd name="T34" fmla="*/ 5 w 23"/>
                    <a:gd name="T35" fmla="*/ 9 h 22"/>
                    <a:gd name="T36" fmla="*/ 9 w 23"/>
                    <a:gd name="T37" fmla="*/ 8 h 22"/>
                    <a:gd name="T38" fmla="*/ 9 w 23"/>
                    <a:gd name="T39" fmla="*/ 7 h 22"/>
                    <a:gd name="T40" fmla="*/ 5 w 23"/>
                    <a:gd name="T41" fmla="*/ 6 h 22"/>
                    <a:gd name="T42" fmla="*/ 5 w 23"/>
                    <a:gd name="T43" fmla="*/ 6 h 22"/>
                    <a:gd name="T44" fmla="*/ 15 w 23"/>
                    <a:gd name="T45" fmla="*/ 0 h 22"/>
                    <a:gd name="T46" fmla="*/ 13 w 23"/>
                    <a:gd name="T47" fmla="*/ 4 h 22"/>
                    <a:gd name="T48" fmla="*/ 16 w 23"/>
                    <a:gd name="T49" fmla="*/ 4 h 22"/>
                    <a:gd name="T50" fmla="*/ 23 w 23"/>
                    <a:gd name="T51" fmla="*/ 13 h 22"/>
                    <a:gd name="T52" fmla="*/ 20 w 23"/>
                    <a:gd name="T53" fmla="*/ 19 h 22"/>
                    <a:gd name="T54" fmla="*/ 14 w 23"/>
                    <a:gd name="T55" fmla="*/ 20 h 22"/>
                    <a:gd name="T56" fmla="*/ 14 w 23"/>
                    <a:gd name="T57" fmla="*/ 21 h 22"/>
                    <a:gd name="T58" fmla="*/ 20 w 23"/>
                    <a:gd name="T59" fmla="*/ 20 h 22"/>
                    <a:gd name="T60" fmla="*/ 11 w 23"/>
                    <a:gd name="T61" fmla="*/ 21 h 22"/>
                    <a:gd name="T62" fmla="*/ 13 w 23"/>
                    <a:gd name="T63" fmla="*/ 20 h 22"/>
                    <a:gd name="T64" fmla="*/ 13 w 23"/>
                    <a:gd name="T65" fmla="*/ 20 h 22"/>
                    <a:gd name="T66" fmla="*/ 10 w 23"/>
                    <a:gd name="T67" fmla="*/ 20 h 22"/>
                    <a:gd name="T68" fmla="*/ 5 w 23"/>
                    <a:gd name="T69" fmla="*/ 20 h 22"/>
                    <a:gd name="T70" fmla="*/ 5 w 23"/>
                    <a:gd name="T71" fmla="*/ 19 h 22"/>
                    <a:gd name="T72" fmla="*/ 14 w 23"/>
                    <a:gd name="T73" fmla="*/ 5 h 22"/>
                    <a:gd name="T74" fmla="*/ 14 w 23"/>
                    <a:gd name="T75" fmla="*/ 5 h 22"/>
                    <a:gd name="T76" fmla="*/ 8 w 23"/>
                    <a:gd name="T77" fmla="*/ 6 h 22"/>
                    <a:gd name="T78" fmla="*/ 14 w 23"/>
                    <a:gd name="T79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3" h="22"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7" y="19"/>
                        <a:pt x="9" y="19"/>
                        <a:pt x="10" y="19"/>
                      </a:cubicBezTo>
                      <a:cubicBezTo>
                        <a:pt x="12" y="19"/>
                        <a:pt x="15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4" y="16"/>
                        <a:pt x="17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6" y="15"/>
                        <a:pt x="12" y="14"/>
                        <a:pt x="8" y="14"/>
                      </a:cubicBezTo>
                      <a:cubicBezTo>
                        <a:pt x="8" y="14"/>
                        <a:pt x="8" y="14"/>
                        <a:pt x="8" y="15"/>
                      </a:cubicBezTo>
                      <a:cubicBezTo>
                        <a:pt x="5" y="14"/>
                        <a:pt x="3" y="13"/>
                        <a:pt x="0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" y="13"/>
                        <a:pt x="12" y="12"/>
                        <a:pt x="18" y="10"/>
                      </a:cubicBezTo>
                      <a:cubicBezTo>
                        <a:pt x="17" y="10"/>
                        <a:pt x="16" y="9"/>
                        <a:pt x="15" y="9"/>
                      </a:cubicBezTo>
                      <a:cubicBezTo>
                        <a:pt x="14" y="9"/>
                        <a:pt x="13" y="9"/>
                        <a:pt x="12" y="9"/>
                      </a:cubicBezTo>
                      <a:cubicBezTo>
                        <a:pt x="10" y="10"/>
                        <a:pt x="7" y="9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9"/>
                        <a:pt x="7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6" y="7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8" y="4"/>
                        <a:pt x="11" y="0"/>
                        <a:pt x="15" y="0"/>
                      </a:cubicBezTo>
                      <a:cubicBezTo>
                        <a:pt x="17" y="3"/>
                        <a:pt x="14" y="2"/>
                        <a:pt x="13" y="4"/>
                      </a:cubicBezTo>
                      <a:cubicBezTo>
                        <a:pt x="14" y="4"/>
                        <a:pt x="15" y="4"/>
                        <a:pt x="16" y="4"/>
                      </a:cubicBezTo>
                      <a:cubicBezTo>
                        <a:pt x="18" y="7"/>
                        <a:pt x="18" y="12"/>
                        <a:pt x="23" y="13"/>
                      </a:cubicBezTo>
                      <a:cubicBezTo>
                        <a:pt x="22" y="15"/>
                        <a:pt x="22" y="18"/>
                        <a:pt x="20" y="19"/>
                      </a:cubicBezTo>
                      <a:cubicBezTo>
                        <a:pt x="19" y="20"/>
                        <a:pt x="16" y="20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6" y="21"/>
                        <a:pt x="18" y="20"/>
                        <a:pt x="20" y="20"/>
                      </a:cubicBezTo>
                      <a:cubicBezTo>
                        <a:pt x="18" y="22"/>
                        <a:pt x="13" y="22"/>
                        <a:pt x="11" y="21"/>
                      </a:cubicBezTo>
                      <a:cubicBezTo>
                        <a:pt x="12" y="21"/>
                        <a:pt x="12" y="20"/>
                        <a:pt x="13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ubicBezTo>
                        <a:pt x="8" y="20"/>
                        <a:pt x="7" y="20"/>
                        <a:pt x="5" y="20"/>
                      </a:cubicBezTo>
                      <a:cubicBezTo>
                        <a:pt x="5" y="19"/>
                        <a:pt x="5" y="19"/>
                        <a:pt x="5" y="19"/>
                      </a:cubicBezTo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2" y="5"/>
                        <a:pt x="10" y="4"/>
                        <a:pt x="8" y="6"/>
                      </a:cubicBezTo>
                      <a:cubicBezTo>
                        <a:pt x="10" y="6"/>
                        <a:pt x="12" y="6"/>
                        <a:pt x="14" y="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7" y="225"/>
                  <a:ext cx="16" cy="8"/>
                </a:xfrm>
                <a:custGeom>
                  <a:avLst/>
                  <a:gdLst>
                    <a:gd name="T0" fmla="*/ 0 w 22"/>
                    <a:gd name="T1" fmla="*/ 10 h 10"/>
                    <a:gd name="T2" fmla="*/ 8 w 22"/>
                    <a:gd name="T3" fmla="*/ 7 h 10"/>
                    <a:gd name="T4" fmla="*/ 14 w 22"/>
                    <a:gd name="T5" fmla="*/ 5 h 10"/>
                    <a:gd name="T6" fmla="*/ 22 w 22"/>
                    <a:gd name="T7" fmla="*/ 1 h 10"/>
                    <a:gd name="T8" fmla="*/ 21 w 22"/>
                    <a:gd name="T9" fmla="*/ 0 h 10"/>
                    <a:gd name="T10" fmla="*/ 20 w 22"/>
                    <a:gd name="T11" fmla="*/ 0 h 10"/>
                    <a:gd name="T12" fmla="*/ 1 w 22"/>
                    <a:gd name="T13" fmla="*/ 9 h 10"/>
                    <a:gd name="T14" fmla="*/ 0 w 22"/>
                    <a:gd name="T15" fmla="*/ 10 h 10"/>
                    <a:gd name="T16" fmla="*/ 0 w 22"/>
                    <a:gd name="T1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0">
                      <a:moveTo>
                        <a:pt x="0" y="10"/>
                      </a:moveTo>
                      <a:cubicBezTo>
                        <a:pt x="3" y="9"/>
                        <a:pt x="5" y="8"/>
                        <a:pt x="8" y="7"/>
                      </a:cubicBezTo>
                      <a:cubicBezTo>
                        <a:pt x="10" y="6"/>
                        <a:pt x="13" y="6"/>
                        <a:pt x="14" y="5"/>
                      </a:cubicBezTo>
                      <a:cubicBezTo>
                        <a:pt x="17" y="4"/>
                        <a:pt x="19" y="2"/>
                        <a:pt x="22" y="1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13" y="3"/>
                        <a:pt x="7" y="6"/>
                        <a:pt x="1" y="9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5" y="231"/>
                  <a:ext cx="14" cy="6"/>
                </a:xfrm>
                <a:custGeom>
                  <a:avLst/>
                  <a:gdLst>
                    <a:gd name="T0" fmla="*/ 19 w 19"/>
                    <a:gd name="T1" fmla="*/ 0 h 8"/>
                    <a:gd name="T2" fmla="*/ 0 w 19"/>
                    <a:gd name="T3" fmla="*/ 8 h 8"/>
                    <a:gd name="T4" fmla="*/ 1 w 19"/>
                    <a:gd name="T5" fmla="*/ 8 h 8"/>
                    <a:gd name="T6" fmla="*/ 13 w 19"/>
                    <a:gd name="T7" fmla="*/ 3 h 8"/>
                    <a:gd name="T8" fmla="*/ 17 w 19"/>
                    <a:gd name="T9" fmla="*/ 2 h 8"/>
                    <a:gd name="T10" fmla="*/ 19 w 19"/>
                    <a:gd name="T11" fmla="*/ 0 h 8"/>
                    <a:gd name="T12" fmla="*/ 19 w 19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8">
                      <a:moveTo>
                        <a:pt x="19" y="0"/>
                      </a:moveTo>
                      <a:cubicBezTo>
                        <a:pt x="12" y="1"/>
                        <a:pt x="6" y="4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5" y="6"/>
                        <a:pt x="9" y="4"/>
                        <a:pt x="13" y="3"/>
                      </a:cubicBezTo>
                      <a:cubicBezTo>
                        <a:pt x="14" y="2"/>
                        <a:pt x="16" y="2"/>
                        <a:pt x="17" y="2"/>
                      </a:cubicBezTo>
                      <a:cubicBezTo>
                        <a:pt x="18" y="1"/>
                        <a:pt x="19" y="1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21" y="233"/>
                  <a:ext cx="7" cy="4"/>
                </a:xfrm>
                <a:custGeom>
                  <a:avLst/>
                  <a:gdLst>
                    <a:gd name="T0" fmla="*/ 10 w 10"/>
                    <a:gd name="T1" fmla="*/ 0 h 6"/>
                    <a:gd name="T2" fmla="*/ 0 w 10"/>
                    <a:gd name="T3" fmla="*/ 4 h 6"/>
                    <a:gd name="T4" fmla="*/ 0 w 10"/>
                    <a:gd name="T5" fmla="*/ 5 h 6"/>
                    <a:gd name="T6" fmla="*/ 2 w 10"/>
                    <a:gd name="T7" fmla="*/ 5 h 6"/>
                    <a:gd name="T8" fmla="*/ 10 w 10"/>
                    <a:gd name="T9" fmla="*/ 1 h 6"/>
                    <a:gd name="T10" fmla="*/ 10 w 10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6">
                      <a:moveTo>
                        <a:pt x="10" y="0"/>
                      </a:moveTo>
                      <a:cubicBezTo>
                        <a:pt x="6" y="1"/>
                        <a:pt x="3" y="3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2" y="5"/>
                      </a:cubicBezTo>
                      <a:cubicBezTo>
                        <a:pt x="4" y="3"/>
                        <a:pt x="8" y="3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21" y="223"/>
                  <a:ext cx="10" cy="5"/>
                </a:xfrm>
                <a:custGeom>
                  <a:avLst/>
                  <a:gdLst>
                    <a:gd name="T0" fmla="*/ 13 w 14"/>
                    <a:gd name="T1" fmla="*/ 0 h 7"/>
                    <a:gd name="T2" fmla="*/ 0 w 14"/>
                    <a:gd name="T3" fmla="*/ 7 h 7"/>
                    <a:gd name="T4" fmla="*/ 14 w 14"/>
                    <a:gd name="T5" fmla="*/ 1 h 7"/>
                    <a:gd name="T6" fmla="*/ 13 w 14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7">
                      <a:moveTo>
                        <a:pt x="13" y="0"/>
                      </a:moveTo>
                      <a:cubicBezTo>
                        <a:pt x="9" y="1"/>
                        <a:pt x="4" y="3"/>
                        <a:pt x="0" y="7"/>
                      </a:cubicBezTo>
                      <a:cubicBezTo>
                        <a:pt x="4" y="5"/>
                        <a:pt x="9" y="3"/>
                        <a:pt x="14" y="1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62" y="213"/>
                  <a:ext cx="40" cy="33"/>
                </a:xfrm>
                <a:custGeom>
                  <a:avLst/>
                  <a:gdLst>
                    <a:gd name="T0" fmla="*/ 24 w 53"/>
                    <a:gd name="T1" fmla="*/ 4 h 45"/>
                    <a:gd name="T2" fmla="*/ 34 w 53"/>
                    <a:gd name="T3" fmla="*/ 6 h 45"/>
                    <a:gd name="T4" fmla="*/ 47 w 53"/>
                    <a:gd name="T5" fmla="*/ 11 h 45"/>
                    <a:gd name="T6" fmla="*/ 52 w 53"/>
                    <a:gd name="T7" fmla="*/ 13 h 45"/>
                    <a:gd name="T8" fmla="*/ 48 w 53"/>
                    <a:gd name="T9" fmla="*/ 17 h 45"/>
                    <a:gd name="T10" fmla="*/ 39 w 53"/>
                    <a:gd name="T11" fmla="*/ 25 h 45"/>
                    <a:gd name="T12" fmla="*/ 25 w 53"/>
                    <a:gd name="T13" fmla="*/ 36 h 45"/>
                    <a:gd name="T14" fmla="*/ 11 w 53"/>
                    <a:gd name="T15" fmla="*/ 44 h 45"/>
                    <a:gd name="T16" fmla="*/ 9 w 53"/>
                    <a:gd name="T17" fmla="*/ 45 h 45"/>
                    <a:gd name="T18" fmla="*/ 14 w 53"/>
                    <a:gd name="T19" fmla="*/ 32 h 45"/>
                    <a:gd name="T20" fmla="*/ 3 w 53"/>
                    <a:gd name="T21" fmla="*/ 33 h 45"/>
                    <a:gd name="T22" fmla="*/ 11 w 53"/>
                    <a:gd name="T23" fmla="*/ 23 h 45"/>
                    <a:gd name="T24" fmla="*/ 2 w 53"/>
                    <a:gd name="T25" fmla="*/ 18 h 45"/>
                    <a:gd name="T26" fmla="*/ 6 w 53"/>
                    <a:gd name="T27" fmla="*/ 15 h 45"/>
                    <a:gd name="T28" fmla="*/ 0 w 53"/>
                    <a:gd name="T29" fmla="*/ 12 h 45"/>
                    <a:gd name="T30" fmla="*/ 5 w 53"/>
                    <a:gd name="T31" fmla="*/ 7 h 45"/>
                    <a:gd name="T32" fmla="*/ 1 w 53"/>
                    <a:gd name="T33" fmla="*/ 3 h 45"/>
                    <a:gd name="T34" fmla="*/ 8 w 53"/>
                    <a:gd name="T35" fmla="*/ 2 h 45"/>
                    <a:gd name="T36" fmla="*/ 24 w 53"/>
                    <a:gd name="T37" fmla="*/ 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3" h="45">
                      <a:moveTo>
                        <a:pt x="24" y="4"/>
                      </a:moveTo>
                      <a:cubicBezTo>
                        <a:pt x="27" y="4"/>
                        <a:pt x="31" y="5"/>
                        <a:pt x="34" y="6"/>
                      </a:cubicBezTo>
                      <a:cubicBezTo>
                        <a:pt x="38" y="8"/>
                        <a:pt x="43" y="9"/>
                        <a:pt x="47" y="11"/>
                      </a:cubicBezTo>
                      <a:cubicBezTo>
                        <a:pt x="49" y="11"/>
                        <a:pt x="51" y="12"/>
                        <a:pt x="52" y="13"/>
                      </a:cubicBezTo>
                      <a:cubicBezTo>
                        <a:pt x="53" y="16"/>
                        <a:pt x="50" y="16"/>
                        <a:pt x="48" y="17"/>
                      </a:cubicBezTo>
                      <a:cubicBezTo>
                        <a:pt x="44" y="19"/>
                        <a:pt x="42" y="21"/>
                        <a:pt x="39" y="25"/>
                      </a:cubicBezTo>
                      <a:cubicBezTo>
                        <a:pt x="36" y="30"/>
                        <a:pt x="31" y="33"/>
                        <a:pt x="25" y="36"/>
                      </a:cubicBezTo>
                      <a:cubicBezTo>
                        <a:pt x="20" y="38"/>
                        <a:pt x="15" y="40"/>
                        <a:pt x="11" y="44"/>
                      </a:cubicBezTo>
                      <a:cubicBezTo>
                        <a:pt x="11" y="45"/>
                        <a:pt x="10" y="45"/>
                        <a:pt x="9" y="45"/>
                      </a:cubicBezTo>
                      <a:cubicBezTo>
                        <a:pt x="9" y="40"/>
                        <a:pt x="12" y="37"/>
                        <a:pt x="14" y="32"/>
                      </a:cubicBezTo>
                      <a:cubicBezTo>
                        <a:pt x="10" y="33"/>
                        <a:pt x="7" y="33"/>
                        <a:pt x="3" y="33"/>
                      </a:cubicBezTo>
                      <a:cubicBezTo>
                        <a:pt x="3" y="27"/>
                        <a:pt x="8" y="26"/>
                        <a:pt x="11" y="23"/>
                      </a:cubicBezTo>
                      <a:cubicBezTo>
                        <a:pt x="8" y="21"/>
                        <a:pt x="4" y="21"/>
                        <a:pt x="2" y="18"/>
                      </a:cubicBezTo>
                      <a:cubicBezTo>
                        <a:pt x="3" y="17"/>
                        <a:pt x="4" y="16"/>
                        <a:pt x="6" y="15"/>
                      </a:cubicBezTo>
                      <a:cubicBezTo>
                        <a:pt x="4" y="14"/>
                        <a:pt x="2" y="13"/>
                        <a:pt x="0" y="12"/>
                      </a:cubicBezTo>
                      <a:cubicBezTo>
                        <a:pt x="2" y="10"/>
                        <a:pt x="4" y="9"/>
                        <a:pt x="5" y="7"/>
                      </a:cubicBezTo>
                      <a:cubicBezTo>
                        <a:pt x="4" y="6"/>
                        <a:pt x="3" y="5"/>
                        <a:pt x="1" y="3"/>
                      </a:cubicBezTo>
                      <a:cubicBezTo>
                        <a:pt x="4" y="2"/>
                        <a:pt x="5" y="0"/>
                        <a:pt x="8" y="2"/>
                      </a:cubicBezTo>
                      <a:cubicBezTo>
                        <a:pt x="13" y="5"/>
                        <a:pt x="18" y="5"/>
                        <a:pt x="24" y="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79" y="175"/>
                  <a:ext cx="97" cy="46"/>
                </a:xfrm>
                <a:custGeom>
                  <a:avLst/>
                  <a:gdLst>
                    <a:gd name="T0" fmla="*/ 6 w 130"/>
                    <a:gd name="T1" fmla="*/ 2 h 61"/>
                    <a:gd name="T2" fmla="*/ 0 w 130"/>
                    <a:gd name="T3" fmla="*/ 2 h 61"/>
                    <a:gd name="T4" fmla="*/ 15 w 130"/>
                    <a:gd name="T5" fmla="*/ 16 h 61"/>
                    <a:gd name="T6" fmla="*/ 39 w 130"/>
                    <a:gd name="T7" fmla="*/ 31 h 61"/>
                    <a:gd name="T8" fmla="*/ 66 w 130"/>
                    <a:gd name="T9" fmla="*/ 45 h 61"/>
                    <a:gd name="T10" fmla="*/ 121 w 130"/>
                    <a:gd name="T11" fmla="*/ 60 h 61"/>
                    <a:gd name="T12" fmla="*/ 130 w 130"/>
                    <a:gd name="T13" fmla="*/ 59 h 61"/>
                    <a:gd name="T14" fmla="*/ 124 w 130"/>
                    <a:gd name="T15" fmla="*/ 54 h 61"/>
                    <a:gd name="T16" fmla="*/ 92 w 130"/>
                    <a:gd name="T17" fmla="*/ 45 h 61"/>
                    <a:gd name="T18" fmla="*/ 74 w 130"/>
                    <a:gd name="T19" fmla="*/ 39 h 61"/>
                    <a:gd name="T20" fmla="*/ 46 w 130"/>
                    <a:gd name="T21" fmla="*/ 28 h 61"/>
                    <a:gd name="T22" fmla="*/ 32 w 130"/>
                    <a:gd name="T23" fmla="*/ 20 h 61"/>
                    <a:gd name="T24" fmla="*/ 6 w 130"/>
                    <a:gd name="T25" fmla="*/ 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0" h="61">
                      <a:moveTo>
                        <a:pt x="6" y="2"/>
                      </a:moveTo>
                      <a:cubicBezTo>
                        <a:pt x="4" y="1"/>
                        <a:pt x="2" y="0"/>
                        <a:pt x="0" y="2"/>
                      </a:cubicBezTo>
                      <a:cubicBezTo>
                        <a:pt x="4" y="8"/>
                        <a:pt x="10" y="11"/>
                        <a:pt x="15" y="16"/>
                      </a:cubicBezTo>
                      <a:cubicBezTo>
                        <a:pt x="24" y="24"/>
                        <a:pt x="32" y="29"/>
                        <a:pt x="39" y="31"/>
                      </a:cubicBezTo>
                      <a:cubicBezTo>
                        <a:pt x="48" y="34"/>
                        <a:pt x="56" y="41"/>
                        <a:pt x="66" y="45"/>
                      </a:cubicBezTo>
                      <a:cubicBezTo>
                        <a:pt x="78" y="49"/>
                        <a:pt x="108" y="57"/>
                        <a:pt x="121" y="60"/>
                      </a:cubicBezTo>
                      <a:cubicBezTo>
                        <a:pt x="124" y="61"/>
                        <a:pt x="130" y="60"/>
                        <a:pt x="130" y="59"/>
                      </a:cubicBezTo>
                      <a:cubicBezTo>
                        <a:pt x="128" y="58"/>
                        <a:pt x="126" y="56"/>
                        <a:pt x="124" y="54"/>
                      </a:cubicBezTo>
                      <a:cubicBezTo>
                        <a:pt x="119" y="52"/>
                        <a:pt x="97" y="46"/>
                        <a:pt x="92" y="45"/>
                      </a:cubicBezTo>
                      <a:cubicBezTo>
                        <a:pt x="86" y="43"/>
                        <a:pt x="80" y="41"/>
                        <a:pt x="74" y="39"/>
                      </a:cubicBezTo>
                      <a:cubicBezTo>
                        <a:pt x="65" y="35"/>
                        <a:pt x="55" y="32"/>
                        <a:pt x="46" y="28"/>
                      </a:cubicBezTo>
                      <a:cubicBezTo>
                        <a:pt x="41" y="26"/>
                        <a:pt x="36" y="23"/>
                        <a:pt x="32" y="20"/>
                      </a:cubicBezTo>
                      <a:cubicBezTo>
                        <a:pt x="23" y="15"/>
                        <a:pt x="13" y="10"/>
                        <a:pt x="6" y="2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02" y="106"/>
                  <a:ext cx="64" cy="68"/>
                </a:xfrm>
                <a:custGeom>
                  <a:avLst/>
                  <a:gdLst>
                    <a:gd name="T0" fmla="*/ 61 w 86"/>
                    <a:gd name="T1" fmla="*/ 89 h 91"/>
                    <a:gd name="T2" fmla="*/ 67 w 86"/>
                    <a:gd name="T3" fmla="*/ 88 h 91"/>
                    <a:gd name="T4" fmla="*/ 84 w 86"/>
                    <a:gd name="T5" fmla="*/ 65 h 91"/>
                    <a:gd name="T6" fmla="*/ 82 w 86"/>
                    <a:gd name="T7" fmla="*/ 48 h 91"/>
                    <a:gd name="T8" fmla="*/ 76 w 86"/>
                    <a:gd name="T9" fmla="*/ 32 h 91"/>
                    <a:gd name="T10" fmla="*/ 70 w 86"/>
                    <a:gd name="T11" fmla="*/ 12 h 91"/>
                    <a:gd name="T12" fmla="*/ 60 w 86"/>
                    <a:gd name="T13" fmla="*/ 3 h 91"/>
                    <a:gd name="T14" fmla="*/ 33 w 86"/>
                    <a:gd name="T15" fmla="*/ 6 h 91"/>
                    <a:gd name="T16" fmla="*/ 28 w 86"/>
                    <a:gd name="T17" fmla="*/ 13 h 91"/>
                    <a:gd name="T18" fmla="*/ 28 w 86"/>
                    <a:gd name="T19" fmla="*/ 18 h 91"/>
                    <a:gd name="T20" fmla="*/ 24 w 86"/>
                    <a:gd name="T21" fmla="*/ 17 h 91"/>
                    <a:gd name="T22" fmla="*/ 7 w 86"/>
                    <a:gd name="T23" fmla="*/ 26 h 91"/>
                    <a:gd name="T24" fmla="*/ 4 w 86"/>
                    <a:gd name="T25" fmla="*/ 33 h 91"/>
                    <a:gd name="T26" fmla="*/ 6 w 86"/>
                    <a:gd name="T27" fmla="*/ 47 h 91"/>
                    <a:gd name="T28" fmla="*/ 9 w 86"/>
                    <a:gd name="T29" fmla="*/ 51 h 91"/>
                    <a:gd name="T30" fmla="*/ 0 w 86"/>
                    <a:gd name="T31" fmla="*/ 68 h 91"/>
                    <a:gd name="T32" fmla="*/ 0 w 86"/>
                    <a:gd name="T33" fmla="*/ 78 h 91"/>
                    <a:gd name="T34" fmla="*/ 1 w 86"/>
                    <a:gd name="T35" fmla="*/ 82 h 91"/>
                    <a:gd name="T36" fmla="*/ 19 w 86"/>
                    <a:gd name="T37" fmla="*/ 89 h 91"/>
                    <a:gd name="T38" fmla="*/ 40 w 86"/>
                    <a:gd name="T39" fmla="*/ 88 h 91"/>
                    <a:gd name="T40" fmla="*/ 61 w 86"/>
                    <a:gd name="T41" fmla="*/ 8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6" h="91">
                      <a:moveTo>
                        <a:pt x="61" y="89"/>
                      </a:moveTo>
                      <a:cubicBezTo>
                        <a:pt x="63" y="89"/>
                        <a:pt x="65" y="89"/>
                        <a:pt x="67" y="88"/>
                      </a:cubicBezTo>
                      <a:cubicBezTo>
                        <a:pt x="77" y="83"/>
                        <a:pt x="81" y="75"/>
                        <a:pt x="84" y="65"/>
                      </a:cubicBezTo>
                      <a:cubicBezTo>
                        <a:pt x="86" y="59"/>
                        <a:pt x="85" y="53"/>
                        <a:pt x="82" y="48"/>
                      </a:cubicBezTo>
                      <a:cubicBezTo>
                        <a:pt x="78" y="43"/>
                        <a:pt x="77" y="38"/>
                        <a:pt x="76" y="32"/>
                      </a:cubicBezTo>
                      <a:cubicBezTo>
                        <a:pt x="75" y="25"/>
                        <a:pt x="73" y="19"/>
                        <a:pt x="70" y="12"/>
                      </a:cubicBezTo>
                      <a:cubicBezTo>
                        <a:pt x="68" y="8"/>
                        <a:pt x="65" y="5"/>
                        <a:pt x="60" y="3"/>
                      </a:cubicBezTo>
                      <a:cubicBezTo>
                        <a:pt x="51" y="0"/>
                        <a:pt x="42" y="2"/>
                        <a:pt x="33" y="6"/>
                      </a:cubicBezTo>
                      <a:cubicBezTo>
                        <a:pt x="30" y="7"/>
                        <a:pt x="28" y="10"/>
                        <a:pt x="28" y="13"/>
                      </a:cubicBezTo>
                      <a:cubicBezTo>
                        <a:pt x="28" y="14"/>
                        <a:pt x="28" y="16"/>
                        <a:pt x="28" y="18"/>
                      </a:cubicBezTo>
                      <a:cubicBezTo>
                        <a:pt x="27" y="17"/>
                        <a:pt x="25" y="17"/>
                        <a:pt x="24" y="17"/>
                      </a:cubicBezTo>
                      <a:cubicBezTo>
                        <a:pt x="16" y="16"/>
                        <a:pt x="10" y="19"/>
                        <a:pt x="7" y="26"/>
                      </a:cubicBezTo>
                      <a:cubicBezTo>
                        <a:pt x="6" y="28"/>
                        <a:pt x="5" y="30"/>
                        <a:pt x="4" y="33"/>
                      </a:cubicBezTo>
                      <a:cubicBezTo>
                        <a:pt x="2" y="38"/>
                        <a:pt x="3" y="43"/>
                        <a:pt x="6" y="47"/>
                      </a:cubicBezTo>
                      <a:cubicBezTo>
                        <a:pt x="7" y="48"/>
                        <a:pt x="8" y="49"/>
                        <a:pt x="9" y="51"/>
                      </a:cubicBezTo>
                      <a:cubicBezTo>
                        <a:pt x="3" y="55"/>
                        <a:pt x="0" y="61"/>
                        <a:pt x="0" y="68"/>
                      </a:cubicBezTo>
                      <a:cubicBezTo>
                        <a:pt x="0" y="72"/>
                        <a:pt x="0" y="75"/>
                        <a:pt x="0" y="78"/>
                      </a:cubicBezTo>
                      <a:cubicBezTo>
                        <a:pt x="0" y="80"/>
                        <a:pt x="0" y="81"/>
                        <a:pt x="1" y="82"/>
                      </a:cubicBezTo>
                      <a:cubicBezTo>
                        <a:pt x="5" y="89"/>
                        <a:pt x="13" y="91"/>
                        <a:pt x="19" y="89"/>
                      </a:cubicBezTo>
                      <a:cubicBezTo>
                        <a:pt x="26" y="86"/>
                        <a:pt x="33" y="86"/>
                        <a:pt x="40" y="88"/>
                      </a:cubicBezTo>
                      <a:cubicBezTo>
                        <a:pt x="47" y="90"/>
                        <a:pt x="54" y="91"/>
                        <a:pt x="61" y="89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05" y="120"/>
                  <a:ext cx="25" cy="30"/>
                </a:xfrm>
                <a:custGeom>
                  <a:avLst/>
                  <a:gdLst>
                    <a:gd name="T0" fmla="*/ 0 w 33"/>
                    <a:gd name="T1" fmla="*/ 20 h 40"/>
                    <a:gd name="T2" fmla="*/ 1 w 33"/>
                    <a:gd name="T3" fmla="*/ 13 h 40"/>
                    <a:gd name="T4" fmla="*/ 3 w 33"/>
                    <a:gd name="T5" fmla="*/ 9 h 40"/>
                    <a:gd name="T6" fmla="*/ 4 w 33"/>
                    <a:gd name="T7" fmla="*/ 7 h 40"/>
                    <a:gd name="T8" fmla="*/ 15 w 33"/>
                    <a:gd name="T9" fmla="*/ 0 h 40"/>
                    <a:gd name="T10" fmla="*/ 26 w 33"/>
                    <a:gd name="T11" fmla="*/ 2 h 40"/>
                    <a:gd name="T12" fmla="*/ 28 w 33"/>
                    <a:gd name="T13" fmla="*/ 2 h 40"/>
                    <a:gd name="T14" fmla="*/ 32 w 33"/>
                    <a:gd name="T15" fmla="*/ 9 h 40"/>
                    <a:gd name="T16" fmla="*/ 33 w 33"/>
                    <a:gd name="T17" fmla="*/ 10 h 40"/>
                    <a:gd name="T18" fmla="*/ 33 w 33"/>
                    <a:gd name="T19" fmla="*/ 11 h 40"/>
                    <a:gd name="T20" fmla="*/ 32 w 33"/>
                    <a:gd name="T21" fmla="*/ 11 h 40"/>
                    <a:gd name="T22" fmla="*/ 30 w 33"/>
                    <a:gd name="T23" fmla="*/ 12 h 40"/>
                    <a:gd name="T24" fmla="*/ 26 w 33"/>
                    <a:gd name="T25" fmla="*/ 15 h 40"/>
                    <a:gd name="T26" fmla="*/ 18 w 33"/>
                    <a:gd name="T27" fmla="*/ 28 h 40"/>
                    <a:gd name="T28" fmla="*/ 18 w 33"/>
                    <a:gd name="T29" fmla="*/ 30 h 40"/>
                    <a:gd name="T30" fmla="*/ 19 w 33"/>
                    <a:gd name="T31" fmla="*/ 34 h 40"/>
                    <a:gd name="T32" fmla="*/ 20 w 33"/>
                    <a:gd name="T33" fmla="*/ 37 h 40"/>
                    <a:gd name="T34" fmla="*/ 20 w 33"/>
                    <a:gd name="T35" fmla="*/ 37 h 40"/>
                    <a:gd name="T36" fmla="*/ 15 w 33"/>
                    <a:gd name="T37" fmla="*/ 40 h 40"/>
                    <a:gd name="T38" fmla="*/ 15 w 33"/>
                    <a:gd name="T39" fmla="*/ 39 h 40"/>
                    <a:gd name="T40" fmla="*/ 1 w 33"/>
                    <a:gd name="T41" fmla="*/ 25 h 40"/>
                    <a:gd name="T42" fmla="*/ 0 w 33"/>
                    <a:gd name="T43" fmla="*/ 2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" h="40">
                      <a:moveTo>
                        <a:pt x="0" y="20"/>
                      </a:moveTo>
                      <a:cubicBezTo>
                        <a:pt x="0" y="18"/>
                        <a:pt x="0" y="15"/>
                        <a:pt x="1" y="13"/>
                      </a:cubicBezTo>
                      <a:cubicBezTo>
                        <a:pt x="2" y="12"/>
                        <a:pt x="2" y="10"/>
                        <a:pt x="3" y="9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6" y="2"/>
                        <a:pt x="10" y="0"/>
                        <a:pt x="15" y="0"/>
                      </a:cubicBezTo>
                      <a:cubicBezTo>
                        <a:pt x="18" y="0"/>
                        <a:pt x="22" y="1"/>
                        <a:pt x="26" y="2"/>
                      </a:cubicBezTo>
                      <a:cubicBezTo>
                        <a:pt x="27" y="2"/>
                        <a:pt x="27" y="2"/>
                        <a:pt x="28" y="2"/>
                      </a:cubicBezTo>
                      <a:cubicBezTo>
                        <a:pt x="32" y="3"/>
                        <a:pt x="32" y="6"/>
                        <a:pt x="32" y="9"/>
                      </a:cubicBezTo>
                      <a:cubicBezTo>
                        <a:pt x="32" y="9"/>
                        <a:pt x="33" y="10"/>
                        <a:pt x="33" y="10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2"/>
                        <a:pt x="31" y="12"/>
                        <a:pt x="30" y="12"/>
                      </a:cubicBezTo>
                      <a:cubicBezTo>
                        <a:pt x="29" y="13"/>
                        <a:pt x="27" y="14"/>
                        <a:pt x="26" y="15"/>
                      </a:cubicBezTo>
                      <a:cubicBezTo>
                        <a:pt x="22" y="18"/>
                        <a:pt x="18" y="22"/>
                        <a:pt x="18" y="28"/>
                      </a:cubicBezTo>
                      <a:cubicBezTo>
                        <a:pt x="18" y="29"/>
                        <a:pt x="18" y="30"/>
                        <a:pt x="18" y="30"/>
                      </a:cubicBezTo>
                      <a:cubicBezTo>
                        <a:pt x="18" y="32"/>
                        <a:pt x="18" y="33"/>
                        <a:pt x="19" y="34"/>
                      </a:cubicBezTo>
                      <a:cubicBezTo>
                        <a:pt x="19" y="35"/>
                        <a:pt x="19" y="36"/>
                        <a:pt x="20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9" y="35"/>
                        <a:pt x="4" y="31"/>
                        <a:pt x="1" y="25"/>
                      </a:cubicBezTo>
                      <a:cubicBezTo>
                        <a:pt x="0" y="24"/>
                        <a:pt x="0" y="22"/>
                        <a:pt x="0" y="2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02" y="106"/>
                  <a:ext cx="62" cy="66"/>
                </a:xfrm>
                <a:custGeom>
                  <a:avLst/>
                  <a:gdLst>
                    <a:gd name="T0" fmla="*/ 0 w 82"/>
                    <a:gd name="T1" fmla="*/ 74 h 88"/>
                    <a:gd name="T2" fmla="*/ 0 w 82"/>
                    <a:gd name="T3" fmla="*/ 68 h 88"/>
                    <a:gd name="T4" fmla="*/ 1 w 82"/>
                    <a:gd name="T5" fmla="*/ 66 h 88"/>
                    <a:gd name="T6" fmla="*/ 1 w 82"/>
                    <a:gd name="T7" fmla="*/ 63 h 88"/>
                    <a:gd name="T8" fmla="*/ 2 w 82"/>
                    <a:gd name="T9" fmla="*/ 61 h 88"/>
                    <a:gd name="T10" fmla="*/ 8 w 82"/>
                    <a:gd name="T11" fmla="*/ 51 h 88"/>
                    <a:gd name="T12" fmla="*/ 9 w 82"/>
                    <a:gd name="T13" fmla="*/ 51 h 88"/>
                    <a:gd name="T14" fmla="*/ 18 w 82"/>
                    <a:gd name="T15" fmla="*/ 58 h 88"/>
                    <a:gd name="T16" fmla="*/ 17 w 82"/>
                    <a:gd name="T17" fmla="*/ 63 h 88"/>
                    <a:gd name="T18" fmla="*/ 18 w 82"/>
                    <a:gd name="T19" fmla="*/ 62 h 88"/>
                    <a:gd name="T20" fmla="*/ 21 w 82"/>
                    <a:gd name="T21" fmla="*/ 58 h 88"/>
                    <a:gd name="T22" fmla="*/ 27 w 82"/>
                    <a:gd name="T23" fmla="*/ 58 h 88"/>
                    <a:gd name="T24" fmla="*/ 31 w 82"/>
                    <a:gd name="T25" fmla="*/ 60 h 88"/>
                    <a:gd name="T26" fmla="*/ 32 w 82"/>
                    <a:gd name="T27" fmla="*/ 61 h 88"/>
                    <a:gd name="T28" fmla="*/ 32 w 82"/>
                    <a:gd name="T29" fmla="*/ 60 h 88"/>
                    <a:gd name="T30" fmla="*/ 30 w 82"/>
                    <a:gd name="T31" fmla="*/ 59 h 88"/>
                    <a:gd name="T32" fmla="*/ 24 w 82"/>
                    <a:gd name="T33" fmla="*/ 52 h 88"/>
                    <a:gd name="T34" fmla="*/ 22 w 82"/>
                    <a:gd name="T35" fmla="*/ 47 h 88"/>
                    <a:gd name="T36" fmla="*/ 23 w 82"/>
                    <a:gd name="T37" fmla="*/ 42 h 88"/>
                    <a:gd name="T38" fmla="*/ 40 w 82"/>
                    <a:gd name="T39" fmla="*/ 30 h 88"/>
                    <a:gd name="T40" fmla="*/ 47 w 82"/>
                    <a:gd name="T41" fmla="*/ 33 h 88"/>
                    <a:gd name="T42" fmla="*/ 51 w 82"/>
                    <a:gd name="T43" fmla="*/ 37 h 88"/>
                    <a:gd name="T44" fmla="*/ 51 w 82"/>
                    <a:gd name="T45" fmla="*/ 37 h 88"/>
                    <a:gd name="T46" fmla="*/ 38 w 82"/>
                    <a:gd name="T47" fmla="*/ 29 h 88"/>
                    <a:gd name="T48" fmla="*/ 38 w 82"/>
                    <a:gd name="T49" fmla="*/ 29 h 88"/>
                    <a:gd name="T50" fmla="*/ 38 w 82"/>
                    <a:gd name="T51" fmla="*/ 28 h 88"/>
                    <a:gd name="T52" fmla="*/ 37 w 82"/>
                    <a:gd name="T53" fmla="*/ 24 h 88"/>
                    <a:gd name="T54" fmla="*/ 40 w 82"/>
                    <a:gd name="T55" fmla="*/ 15 h 88"/>
                    <a:gd name="T56" fmla="*/ 41 w 82"/>
                    <a:gd name="T57" fmla="*/ 14 h 88"/>
                    <a:gd name="T58" fmla="*/ 37 w 82"/>
                    <a:gd name="T59" fmla="*/ 18 h 88"/>
                    <a:gd name="T60" fmla="*/ 37 w 82"/>
                    <a:gd name="T61" fmla="*/ 20 h 88"/>
                    <a:gd name="T62" fmla="*/ 36 w 82"/>
                    <a:gd name="T63" fmla="*/ 20 h 88"/>
                    <a:gd name="T64" fmla="*/ 36 w 82"/>
                    <a:gd name="T65" fmla="*/ 20 h 88"/>
                    <a:gd name="T66" fmla="*/ 29 w 82"/>
                    <a:gd name="T67" fmla="*/ 14 h 88"/>
                    <a:gd name="T68" fmla="*/ 29 w 82"/>
                    <a:gd name="T69" fmla="*/ 11 h 88"/>
                    <a:gd name="T70" fmla="*/ 31 w 82"/>
                    <a:gd name="T71" fmla="*/ 7 h 88"/>
                    <a:gd name="T72" fmla="*/ 63 w 82"/>
                    <a:gd name="T73" fmla="*/ 6 h 88"/>
                    <a:gd name="T74" fmla="*/ 68 w 82"/>
                    <a:gd name="T75" fmla="*/ 13 h 88"/>
                    <a:gd name="T76" fmla="*/ 74 w 82"/>
                    <a:gd name="T77" fmla="*/ 33 h 88"/>
                    <a:gd name="T78" fmla="*/ 76 w 82"/>
                    <a:gd name="T79" fmla="*/ 41 h 88"/>
                    <a:gd name="T80" fmla="*/ 77 w 82"/>
                    <a:gd name="T81" fmla="*/ 45 h 88"/>
                    <a:gd name="T82" fmla="*/ 77 w 82"/>
                    <a:gd name="T83" fmla="*/ 46 h 88"/>
                    <a:gd name="T84" fmla="*/ 82 w 82"/>
                    <a:gd name="T85" fmla="*/ 57 h 88"/>
                    <a:gd name="T86" fmla="*/ 81 w 82"/>
                    <a:gd name="T87" fmla="*/ 66 h 88"/>
                    <a:gd name="T88" fmla="*/ 68 w 82"/>
                    <a:gd name="T89" fmla="*/ 84 h 88"/>
                    <a:gd name="T90" fmla="*/ 59 w 82"/>
                    <a:gd name="T91" fmla="*/ 87 h 88"/>
                    <a:gd name="T92" fmla="*/ 41 w 82"/>
                    <a:gd name="T93" fmla="*/ 86 h 88"/>
                    <a:gd name="T94" fmla="*/ 16 w 82"/>
                    <a:gd name="T95" fmla="*/ 87 h 88"/>
                    <a:gd name="T96" fmla="*/ 6 w 82"/>
                    <a:gd name="T97" fmla="*/ 85 h 88"/>
                    <a:gd name="T98" fmla="*/ 0 w 82"/>
                    <a:gd name="T99" fmla="*/ 77 h 88"/>
                    <a:gd name="T100" fmla="*/ 0 w 82"/>
                    <a:gd name="T101" fmla="*/ 7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2" h="88">
                      <a:moveTo>
                        <a:pt x="0" y="74"/>
                      </a:moveTo>
                      <a:cubicBezTo>
                        <a:pt x="0" y="72"/>
                        <a:pt x="0" y="70"/>
                        <a:pt x="0" y="68"/>
                      </a:cubicBezTo>
                      <a:cubicBezTo>
                        <a:pt x="1" y="67"/>
                        <a:pt x="1" y="67"/>
                        <a:pt x="1" y="66"/>
                      </a:cubicBezTo>
                      <a:cubicBezTo>
                        <a:pt x="1" y="65"/>
                        <a:pt x="1" y="64"/>
                        <a:pt x="1" y="63"/>
                      </a:cubicBezTo>
                      <a:cubicBezTo>
                        <a:pt x="1" y="62"/>
                        <a:pt x="2" y="62"/>
                        <a:pt x="2" y="61"/>
                      </a:cubicBezTo>
                      <a:cubicBezTo>
                        <a:pt x="3" y="57"/>
                        <a:pt x="4" y="54"/>
                        <a:pt x="8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18" y="58"/>
                        <a:pt x="18" y="58"/>
                        <a:pt x="18" y="58"/>
                      </a:cubicBezTo>
                      <a:cubicBezTo>
                        <a:pt x="17" y="63"/>
                        <a:pt x="17" y="63"/>
                        <a:pt x="17" y="63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61"/>
                        <a:pt x="20" y="59"/>
                        <a:pt x="21" y="58"/>
                      </a:cubicBezTo>
                      <a:cubicBezTo>
                        <a:pt x="23" y="56"/>
                        <a:pt x="25" y="56"/>
                        <a:pt x="27" y="58"/>
                      </a:cubicBezTo>
                      <a:cubicBezTo>
                        <a:pt x="28" y="58"/>
                        <a:pt x="29" y="59"/>
                        <a:pt x="31" y="60"/>
                      </a:cubicBezTo>
                      <a:cubicBezTo>
                        <a:pt x="31" y="60"/>
                        <a:pt x="32" y="61"/>
                        <a:pt x="32" y="61"/>
                      </a:cubicBezTo>
                      <a:cubicBezTo>
                        <a:pt x="32" y="60"/>
                        <a:pt x="32" y="60"/>
                        <a:pt x="32" y="60"/>
                      </a:cubicBezTo>
                      <a:cubicBezTo>
                        <a:pt x="32" y="60"/>
                        <a:pt x="31" y="59"/>
                        <a:pt x="30" y="59"/>
                      </a:cubicBezTo>
                      <a:cubicBezTo>
                        <a:pt x="27" y="57"/>
                        <a:pt x="25" y="55"/>
                        <a:pt x="24" y="52"/>
                      </a:cubicBezTo>
                      <a:cubicBezTo>
                        <a:pt x="23" y="51"/>
                        <a:pt x="22" y="49"/>
                        <a:pt x="22" y="47"/>
                      </a:cubicBezTo>
                      <a:cubicBezTo>
                        <a:pt x="22" y="46"/>
                        <a:pt x="23" y="44"/>
                        <a:pt x="23" y="42"/>
                      </a:cubicBezTo>
                      <a:cubicBezTo>
                        <a:pt x="27" y="35"/>
                        <a:pt x="33" y="31"/>
                        <a:pt x="40" y="30"/>
                      </a:cubicBezTo>
                      <a:cubicBezTo>
                        <a:pt x="43" y="30"/>
                        <a:pt x="46" y="32"/>
                        <a:pt x="47" y="33"/>
                      </a:cubicBezTo>
                      <a:cubicBezTo>
                        <a:pt x="49" y="35"/>
                        <a:pt x="50" y="36"/>
                        <a:pt x="51" y="37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cubicBezTo>
                        <a:pt x="49" y="33"/>
                        <a:pt x="44" y="29"/>
                        <a:pt x="38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7" y="27"/>
                        <a:pt x="37" y="26"/>
                        <a:pt x="37" y="24"/>
                      </a:cubicBezTo>
                      <a:cubicBezTo>
                        <a:pt x="37" y="21"/>
                        <a:pt x="38" y="18"/>
                        <a:pt x="40" y="15"/>
                      </a:cubicBezTo>
                      <a:cubicBezTo>
                        <a:pt x="40" y="15"/>
                        <a:pt x="41" y="15"/>
                        <a:pt x="41" y="14"/>
                      </a:cubicBezTo>
                      <a:cubicBezTo>
                        <a:pt x="39" y="15"/>
                        <a:pt x="38" y="17"/>
                        <a:pt x="37" y="18"/>
                      </a:cubicBezTo>
                      <a:cubicBezTo>
                        <a:pt x="37" y="19"/>
                        <a:pt x="37" y="19"/>
                        <a:pt x="37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1" y="20"/>
                        <a:pt x="29" y="17"/>
                        <a:pt x="29" y="14"/>
                      </a:cubicBezTo>
                      <a:cubicBezTo>
                        <a:pt x="29" y="13"/>
                        <a:pt x="29" y="12"/>
                        <a:pt x="29" y="11"/>
                      </a:cubicBezTo>
                      <a:cubicBezTo>
                        <a:pt x="29" y="10"/>
                        <a:pt x="30" y="8"/>
                        <a:pt x="31" y="7"/>
                      </a:cubicBezTo>
                      <a:cubicBezTo>
                        <a:pt x="38" y="2"/>
                        <a:pt x="55" y="0"/>
                        <a:pt x="63" y="6"/>
                      </a:cubicBezTo>
                      <a:cubicBezTo>
                        <a:pt x="65" y="8"/>
                        <a:pt x="67" y="10"/>
                        <a:pt x="68" y="13"/>
                      </a:cubicBezTo>
                      <a:cubicBezTo>
                        <a:pt x="71" y="19"/>
                        <a:pt x="73" y="26"/>
                        <a:pt x="74" y="33"/>
                      </a:cubicBezTo>
                      <a:cubicBezTo>
                        <a:pt x="74" y="36"/>
                        <a:pt x="75" y="38"/>
                        <a:pt x="76" y="41"/>
                      </a:cubicBezTo>
                      <a:cubicBezTo>
                        <a:pt x="76" y="42"/>
                        <a:pt x="77" y="43"/>
                        <a:pt x="77" y="45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81" y="49"/>
                        <a:pt x="82" y="53"/>
                        <a:pt x="82" y="57"/>
                      </a:cubicBezTo>
                      <a:cubicBezTo>
                        <a:pt x="82" y="60"/>
                        <a:pt x="82" y="63"/>
                        <a:pt x="81" y="66"/>
                      </a:cubicBezTo>
                      <a:cubicBezTo>
                        <a:pt x="79" y="74"/>
                        <a:pt x="74" y="80"/>
                        <a:pt x="68" y="84"/>
                      </a:cubicBezTo>
                      <a:cubicBezTo>
                        <a:pt x="65" y="85"/>
                        <a:pt x="62" y="87"/>
                        <a:pt x="59" y="87"/>
                      </a:cubicBezTo>
                      <a:cubicBezTo>
                        <a:pt x="53" y="87"/>
                        <a:pt x="47" y="87"/>
                        <a:pt x="41" y="86"/>
                      </a:cubicBezTo>
                      <a:cubicBezTo>
                        <a:pt x="32" y="83"/>
                        <a:pt x="24" y="84"/>
                        <a:pt x="16" y="87"/>
                      </a:cubicBezTo>
                      <a:cubicBezTo>
                        <a:pt x="13" y="88"/>
                        <a:pt x="9" y="87"/>
                        <a:pt x="6" y="85"/>
                      </a:cubicBezTo>
                      <a:cubicBezTo>
                        <a:pt x="3" y="83"/>
                        <a:pt x="1" y="80"/>
                        <a:pt x="0" y="77"/>
                      </a:cubicBezTo>
                      <a:cubicBezTo>
                        <a:pt x="0" y="76"/>
                        <a:pt x="0" y="75"/>
                        <a:pt x="0" y="7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714" y="118"/>
                  <a:ext cx="50" cy="52"/>
                </a:xfrm>
                <a:custGeom>
                  <a:avLst/>
                  <a:gdLst>
                    <a:gd name="T0" fmla="*/ 44 w 67"/>
                    <a:gd name="T1" fmla="*/ 37 h 69"/>
                    <a:gd name="T2" fmla="*/ 41 w 67"/>
                    <a:gd name="T3" fmla="*/ 26 h 69"/>
                    <a:gd name="T4" fmla="*/ 40 w 67"/>
                    <a:gd name="T5" fmla="*/ 20 h 69"/>
                    <a:gd name="T6" fmla="*/ 35 w 67"/>
                    <a:gd name="T7" fmla="*/ 13 h 69"/>
                    <a:gd name="T8" fmla="*/ 40 w 67"/>
                    <a:gd name="T9" fmla="*/ 7 h 69"/>
                    <a:gd name="T10" fmla="*/ 46 w 67"/>
                    <a:gd name="T11" fmla="*/ 14 h 69"/>
                    <a:gd name="T12" fmla="*/ 45 w 67"/>
                    <a:gd name="T13" fmla="*/ 3 h 69"/>
                    <a:gd name="T14" fmla="*/ 51 w 67"/>
                    <a:gd name="T15" fmla="*/ 13 h 69"/>
                    <a:gd name="T16" fmla="*/ 49 w 67"/>
                    <a:gd name="T17" fmla="*/ 2 h 69"/>
                    <a:gd name="T18" fmla="*/ 57 w 67"/>
                    <a:gd name="T19" fmla="*/ 21 h 69"/>
                    <a:gd name="T20" fmla="*/ 57 w 67"/>
                    <a:gd name="T21" fmla="*/ 16 h 69"/>
                    <a:gd name="T22" fmla="*/ 58 w 67"/>
                    <a:gd name="T23" fmla="*/ 13 h 69"/>
                    <a:gd name="T24" fmla="*/ 59 w 67"/>
                    <a:gd name="T25" fmla="*/ 33 h 69"/>
                    <a:gd name="T26" fmla="*/ 65 w 67"/>
                    <a:gd name="T27" fmla="*/ 51 h 69"/>
                    <a:gd name="T28" fmla="*/ 50 w 67"/>
                    <a:gd name="T29" fmla="*/ 68 h 69"/>
                    <a:gd name="T30" fmla="*/ 11 w 67"/>
                    <a:gd name="T31" fmla="*/ 64 h 69"/>
                    <a:gd name="T32" fmla="*/ 15 w 67"/>
                    <a:gd name="T33" fmla="*/ 62 h 69"/>
                    <a:gd name="T34" fmla="*/ 2 w 67"/>
                    <a:gd name="T35" fmla="*/ 62 h 69"/>
                    <a:gd name="T36" fmla="*/ 31 w 67"/>
                    <a:gd name="T37" fmla="*/ 61 h 69"/>
                    <a:gd name="T38" fmla="*/ 15 w 67"/>
                    <a:gd name="T39" fmla="*/ 58 h 69"/>
                    <a:gd name="T40" fmla="*/ 5 w 67"/>
                    <a:gd name="T41" fmla="*/ 57 h 69"/>
                    <a:gd name="T42" fmla="*/ 17 w 67"/>
                    <a:gd name="T43" fmla="*/ 55 h 69"/>
                    <a:gd name="T44" fmla="*/ 23 w 67"/>
                    <a:gd name="T45" fmla="*/ 53 h 69"/>
                    <a:gd name="T46" fmla="*/ 20 w 67"/>
                    <a:gd name="T47" fmla="*/ 49 h 69"/>
                    <a:gd name="T48" fmla="*/ 23 w 67"/>
                    <a:gd name="T49" fmla="*/ 49 h 69"/>
                    <a:gd name="T50" fmla="*/ 23 w 67"/>
                    <a:gd name="T51" fmla="*/ 47 h 69"/>
                    <a:gd name="T52" fmla="*/ 15 w 67"/>
                    <a:gd name="T53" fmla="*/ 42 h 69"/>
                    <a:gd name="T54" fmla="*/ 25 w 67"/>
                    <a:gd name="T55" fmla="*/ 44 h 69"/>
                    <a:gd name="T56" fmla="*/ 20 w 67"/>
                    <a:gd name="T57" fmla="*/ 39 h 69"/>
                    <a:gd name="T58" fmla="*/ 26 w 67"/>
                    <a:gd name="T59" fmla="*/ 40 h 69"/>
                    <a:gd name="T60" fmla="*/ 21 w 67"/>
                    <a:gd name="T61" fmla="*/ 35 h 69"/>
                    <a:gd name="T62" fmla="*/ 28 w 67"/>
                    <a:gd name="T63" fmla="*/ 37 h 69"/>
                    <a:gd name="T64" fmla="*/ 41 w 67"/>
                    <a:gd name="T65" fmla="*/ 41 h 69"/>
                    <a:gd name="T66" fmla="*/ 31 w 67"/>
                    <a:gd name="T67" fmla="*/ 27 h 69"/>
                    <a:gd name="T68" fmla="*/ 41 w 67"/>
                    <a:gd name="T69" fmla="*/ 35 h 69"/>
                    <a:gd name="T70" fmla="*/ 55 w 67"/>
                    <a:gd name="T71" fmla="*/ 22 h 69"/>
                    <a:gd name="T72" fmla="*/ 56 w 67"/>
                    <a:gd name="T73" fmla="*/ 22 h 69"/>
                    <a:gd name="T74" fmla="*/ 40 w 67"/>
                    <a:gd name="T75" fmla="*/ 9 h 69"/>
                    <a:gd name="T76" fmla="*/ 27 w 67"/>
                    <a:gd name="T77" fmla="*/ 53 h 69"/>
                    <a:gd name="T78" fmla="*/ 52 w 67"/>
                    <a:gd name="T79" fmla="*/ 39 h 69"/>
                    <a:gd name="T80" fmla="*/ 56 w 67"/>
                    <a:gd name="T81" fmla="*/ 45 h 69"/>
                    <a:gd name="T82" fmla="*/ 51 w 67"/>
                    <a:gd name="T83" fmla="*/ 32 h 69"/>
                    <a:gd name="T84" fmla="*/ 50 w 67"/>
                    <a:gd name="T85" fmla="*/ 32 h 69"/>
                    <a:gd name="T86" fmla="*/ 53 w 67"/>
                    <a:gd name="T87" fmla="*/ 2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7" h="69">
                      <a:moveTo>
                        <a:pt x="40" y="33"/>
                      </a:moveTo>
                      <a:cubicBezTo>
                        <a:pt x="41" y="35"/>
                        <a:pt x="43" y="36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1" y="31"/>
                        <a:pt x="37" y="26"/>
                        <a:pt x="33" y="21"/>
                      </a:cubicBezTo>
                      <a:cubicBezTo>
                        <a:pt x="35" y="22"/>
                        <a:pt x="38" y="24"/>
                        <a:pt x="40" y="26"/>
                      </a:cubicBezTo>
                      <a:cubicBezTo>
                        <a:pt x="41" y="26"/>
                        <a:pt x="41" y="26"/>
                        <a:pt x="41" y="26"/>
                      </a:cubicBezTo>
                      <a:cubicBezTo>
                        <a:pt x="38" y="22"/>
                        <a:pt x="34" y="18"/>
                        <a:pt x="31" y="14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4" y="15"/>
                        <a:pt x="37" y="17"/>
                        <a:pt x="40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8" y="18"/>
                        <a:pt x="37" y="15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6" y="14"/>
                        <a:pt x="37" y="14"/>
                        <a:pt x="38" y="15"/>
                      </a:cubicBezTo>
                      <a:cubicBezTo>
                        <a:pt x="38" y="11"/>
                        <a:pt x="38" y="8"/>
                        <a:pt x="38" y="3"/>
                      </a:cubicBezTo>
                      <a:cubicBezTo>
                        <a:pt x="39" y="5"/>
                        <a:pt x="39" y="6"/>
                        <a:pt x="40" y="7"/>
                      </a:cubicBezTo>
                      <a:cubicBezTo>
                        <a:pt x="41" y="8"/>
                        <a:pt x="43" y="8"/>
                        <a:pt x="44" y="9"/>
                      </a:cubicBezTo>
                      <a:cubicBezTo>
                        <a:pt x="44" y="9"/>
                        <a:pt x="44" y="10"/>
                        <a:pt x="44" y="10"/>
                      </a:cubicBezTo>
                      <a:cubicBezTo>
                        <a:pt x="45" y="12"/>
                        <a:pt x="45" y="13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0"/>
                        <a:pt x="45" y="6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7" y="6"/>
                        <a:pt x="48" y="9"/>
                        <a:pt x="49" y="11"/>
                      </a:cubicBezTo>
                      <a:cubicBezTo>
                        <a:pt x="49" y="12"/>
                        <a:pt x="50" y="12"/>
                        <a:pt x="51" y="13"/>
                      </a:cubicBezTo>
                      <a:cubicBezTo>
                        <a:pt x="50" y="8"/>
                        <a:pt x="49" y="4"/>
                        <a:pt x="48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9" y="0"/>
                        <a:pt x="49" y="1"/>
                        <a:pt x="49" y="2"/>
                      </a:cubicBezTo>
                      <a:cubicBezTo>
                        <a:pt x="51" y="6"/>
                        <a:pt x="52" y="11"/>
                        <a:pt x="53" y="15"/>
                      </a:cubicBezTo>
                      <a:cubicBezTo>
                        <a:pt x="54" y="17"/>
                        <a:pt x="55" y="19"/>
                        <a:pt x="56" y="21"/>
                      </a:cubicBezTo>
                      <a:cubicBezTo>
                        <a:pt x="57" y="21"/>
                        <a:pt x="57" y="21"/>
                        <a:pt x="57" y="21"/>
                      </a:cubicBezTo>
                      <a:cubicBezTo>
                        <a:pt x="56" y="17"/>
                        <a:pt x="55" y="14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6" y="12"/>
                        <a:pt x="56" y="14"/>
                        <a:pt x="57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4"/>
                        <a:pt x="57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9" y="24"/>
                        <a:pt x="65" y="33"/>
                        <a:pt x="67" y="43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4" y="40"/>
                        <a:pt x="62" y="37"/>
                        <a:pt x="59" y="33"/>
                      </a:cubicBezTo>
                      <a:cubicBezTo>
                        <a:pt x="59" y="34"/>
                        <a:pt x="59" y="34"/>
                        <a:pt x="59" y="34"/>
                      </a:cubicBezTo>
                      <a:cubicBezTo>
                        <a:pt x="60" y="37"/>
                        <a:pt x="62" y="41"/>
                        <a:pt x="64" y="44"/>
                      </a:cubicBezTo>
                      <a:cubicBezTo>
                        <a:pt x="66" y="46"/>
                        <a:pt x="66" y="48"/>
                        <a:pt x="65" y="51"/>
                      </a:cubicBezTo>
                      <a:cubicBezTo>
                        <a:pt x="65" y="53"/>
                        <a:pt x="64" y="55"/>
                        <a:pt x="63" y="57"/>
                      </a:cubicBezTo>
                      <a:cubicBezTo>
                        <a:pt x="61" y="60"/>
                        <a:pt x="58" y="63"/>
                        <a:pt x="56" y="65"/>
                      </a:cubicBezTo>
                      <a:cubicBezTo>
                        <a:pt x="54" y="67"/>
                        <a:pt x="52" y="67"/>
                        <a:pt x="50" y="68"/>
                      </a:cubicBezTo>
                      <a:cubicBezTo>
                        <a:pt x="49" y="69"/>
                        <a:pt x="48" y="68"/>
                        <a:pt x="48" y="68"/>
                      </a:cubicBezTo>
                      <a:cubicBezTo>
                        <a:pt x="40" y="67"/>
                        <a:pt x="32" y="65"/>
                        <a:pt x="24" y="63"/>
                      </a:cubicBezTo>
                      <a:cubicBezTo>
                        <a:pt x="20" y="63"/>
                        <a:pt x="15" y="64"/>
                        <a:pt x="11" y="64"/>
                      </a:cubicBezTo>
                      <a:cubicBezTo>
                        <a:pt x="11" y="64"/>
                        <a:pt x="10" y="64"/>
                        <a:pt x="10" y="64"/>
                      </a:cubicBezTo>
                      <a:cubicBezTo>
                        <a:pt x="10" y="63"/>
                        <a:pt x="10" y="63"/>
                        <a:pt x="10" y="63"/>
                      </a:cubicBezTo>
                      <a:cubicBezTo>
                        <a:pt x="11" y="63"/>
                        <a:pt x="13" y="63"/>
                        <a:pt x="1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1" y="62"/>
                        <a:pt x="7" y="62"/>
                        <a:pt x="2" y="62"/>
                      </a:cubicBezTo>
                      <a:cubicBezTo>
                        <a:pt x="2" y="62"/>
                        <a:pt x="2" y="62"/>
                        <a:pt x="2" y="62"/>
                      </a:cubicBezTo>
                      <a:cubicBezTo>
                        <a:pt x="7" y="61"/>
                        <a:pt x="12" y="61"/>
                        <a:pt x="16" y="61"/>
                      </a:cubicBezTo>
                      <a:cubicBezTo>
                        <a:pt x="21" y="61"/>
                        <a:pt x="26" y="62"/>
                        <a:pt x="30" y="62"/>
                      </a:cubicBezTo>
                      <a:cubicBezTo>
                        <a:pt x="30" y="62"/>
                        <a:pt x="30" y="62"/>
                        <a:pt x="31" y="61"/>
                      </a:cubicBezTo>
                      <a:cubicBezTo>
                        <a:pt x="28" y="61"/>
                        <a:pt x="25" y="60"/>
                        <a:pt x="22" y="60"/>
                      </a:cubicBezTo>
                      <a:cubicBezTo>
                        <a:pt x="20" y="60"/>
                        <a:pt x="19" y="60"/>
                        <a:pt x="18" y="59"/>
                      </a:cubicBezTo>
                      <a:cubicBezTo>
                        <a:pt x="18" y="58"/>
                        <a:pt x="16" y="58"/>
                        <a:pt x="15" y="58"/>
                      </a:cubicBezTo>
                      <a:cubicBezTo>
                        <a:pt x="11" y="58"/>
                        <a:pt x="7" y="58"/>
                        <a:pt x="2" y="58"/>
                      </a:cubicBezTo>
                      <a:cubicBezTo>
                        <a:pt x="2" y="58"/>
                        <a:pt x="2" y="58"/>
                        <a:pt x="1" y="58"/>
                      </a:cubicBezTo>
                      <a:cubicBezTo>
                        <a:pt x="2" y="57"/>
                        <a:pt x="3" y="57"/>
                        <a:pt x="5" y="57"/>
                      </a:cubicBezTo>
                      <a:cubicBezTo>
                        <a:pt x="8" y="57"/>
                        <a:pt x="12" y="57"/>
                        <a:pt x="15" y="56"/>
                      </a:cubicBezTo>
                      <a:cubicBezTo>
                        <a:pt x="16" y="56"/>
                        <a:pt x="16" y="56"/>
                        <a:pt x="17" y="5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1" y="55"/>
                        <a:pt x="6" y="55"/>
                        <a:pt x="0" y="55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7" y="53"/>
                        <a:pt x="15" y="52"/>
                        <a:pt x="23" y="53"/>
                      </a:cubicBezTo>
                      <a:cubicBezTo>
                        <a:pt x="21" y="51"/>
                        <a:pt x="19" y="50"/>
                        <a:pt x="15" y="50"/>
                      </a:cubicBezTo>
                      <a:cubicBezTo>
                        <a:pt x="12" y="50"/>
                        <a:pt x="9" y="50"/>
                        <a:pt x="6" y="50"/>
                      </a:cubicBezTo>
                      <a:cubicBezTo>
                        <a:pt x="10" y="50"/>
                        <a:pt x="15" y="49"/>
                        <a:pt x="20" y="49"/>
                      </a:cubicBezTo>
                      <a:cubicBezTo>
                        <a:pt x="19" y="48"/>
                        <a:pt x="18" y="48"/>
                        <a:pt x="17" y="4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19" y="48"/>
                        <a:pt x="21" y="48"/>
                        <a:pt x="23" y="49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3" y="48"/>
                        <a:pt x="23" y="48"/>
                        <a:pt x="22" y="47"/>
                      </a:cubicBezTo>
                      <a:cubicBezTo>
                        <a:pt x="22" y="47"/>
                        <a:pt x="23" y="47"/>
                        <a:pt x="23" y="47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15" y="42"/>
                        <a:pt x="15" y="42"/>
                        <a:pt x="15" y="42"/>
                      </a:cubicBezTo>
                      <a:cubicBezTo>
                        <a:pt x="15" y="42"/>
                        <a:pt x="15" y="42"/>
                        <a:pt x="15" y="42"/>
                      </a:cubicBezTo>
                      <a:cubicBezTo>
                        <a:pt x="18" y="43"/>
                        <a:pt x="20" y="44"/>
                        <a:pt x="23" y="45"/>
                      </a:cubicBezTo>
                      <a:cubicBezTo>
                        <a:pt x="22" y="44"/>
                        <a:pt x="22" y="44"/>
                        <a:pt x="22" y="43"/>
                      </a:cubicBezTo>
                      <a:cubicBezTo>
                        <a:pt x="23" y="43"/>
                        <a:pt x="24" y="43"/>
                        <a:pt x="25" y="44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4" y="42"/>
                        <a:pt x="23" y="41"/>
                        <a:pt x="21" y="40"/>
                      </a:cubicBezTo>
                      <a:cubicBezTo>
                        <a:pt x="21" y="40"/>
                        <a:pt x="21" y="40"/>
                        <a:pt x="20" y="39"/>
                      </a:cubicBezTo>
                      <a:cubicBezTo>
                        <a:pt x="21" y="39"/>
                        <a:pt x="22" y="39"/>
                        <a:pt x="22" y="39"/>
                      </a:cubicBezTo>
                      <a:cubicBezTo>
                        <a:pt x="24" y="40"/>
                        <a:pt x="26" y="42"/>
                        <a:pt x="28" y="42"/>
                      </a:cubicBezTo>
                      <a:cubicBezTo>
                        <a:pt x="27" y="42"/>
                        <a:pt x="27" y="41"/>
                        <a:pt x="26" y="40"/>
                      </a:cubicBezTo>
                      <a:cubicBezTo>
                        <a:pt x="26" y="40"/>
                        <a:pt x="26" y="40"/>
                        <a:pt x="27" y="39"/>
                      </a:cubicBezTo>
                      <a:cubicBezTo>
                        <a:pt x="25" y="38"/>
                        <a:pt x="23" y="37"/>
                        <a:pt x="21" y="36"/>
                      </a:cubicBezTo>
                      <a:cubicBezTo>
                        <a:pt x="21" y="35"/>
                        <a:pt x="21" y="35"/>
                        <a:pt x="21" y="35"/>
                      </a:cubicBezTo>
                      <a:cubicBezTo>
                        <a:pt x="24" y="36"/>
                        <a:pt x="26" y="37"/>
                        <a:pt x="29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ubicBezTo>
                        <a:pt x="32" y="38"/>
                        <a:pt x="35" y="43"/>
                        <a:pt x="40" y="44"/>
                      </a:cubicBezTo>
                      <a:cubicBezTo>
                        <a:pt x="36" y="40"/>
                        <a:pt x="32" y="37"/>
                        <a:pt x="29" y="32"/>
                      </a:cubicBezTo>
                      <a:cubicBezTo>
                        <a:pt x="34" y="34"/>
                        <a:pt x="37" y="37"/>
                        <a:pt x="41" y="41"/>
                      </a:cubicBezTo>
                      <a:cubicBezTo>
                        <a:pt x="40" y="37"/>
                        <a:pt x="37" y="35"/>
                        <a:pt x="29" y="30"/>
                      </a:cubicBezTo>
                      <a:cubicBezTo>
                        <a:pt x="31" y="30"/>
                        <a:pt x="33" y="31"/>
                        <a:pt x="35" y="31"/>
                      </a:cubicBezTo>
                      <a:cubicBezTo>
                        <a:pt x="33" y="30"/>
                        <a:pt x="32" y="28"/>
                        <a:pt x="31" y="27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5" y="29"/>
                        <a:pt x="37" y="32"/>
                        <a:pt x="40" y="36"/>
                      </a:cubicBezTo>
                      <a:cubicBezTo>
                        <a:pt x="41" y="35"/>
                        <a:pt x="41" y="35"/>
                        <a:pt x="41" y="35"/>
                      </a:cubicBezTo>
                      <a:cubicBezTo>
                        <a:pt x="41" y="35"/>
                        <a:pt x="40" y="34"/>
                        <a:pt x="40" y="33"/>
                      </a:cubicBezTo>
                      <a:close/>
                      <a:moveTo>
                        <a:pt x="56" y="22"/>
                      </a:move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8" y="28"/>
                        <a:pt x="60" y="34"/>
                        <a:pt x="64" y="39"/>
                      </a:cubicBezTo>
                      <a:cubicBezTo>
                        <a:pt x="65" y="39"/>
                        <a:pt x="65" y="39"/>
                        <a:pt x="65" y="39"/>
                      </a:cubicBezTo>
                      <a:cubicBezTo>
                        <a:pt x="62" y="33"/>
                        <a:pt x="59" y="27"/>
                        <a:pt x="56" y="22"/>
                      </a:cubicBezTo>
                      <a:moveTo>
                        <a:pt x="40" y="9"/>
                      </a:moveTo>
                      <a:cubicBezTo>
                        <a:pt x="40" y="12"/>
                        <a:pt x="42" y="13"/>
                        <a:pt x="43" y="15"/>
                      </a:cubicBezTo>
                      <a:cubicBezTo>
                        <a:pt x="44" y="14"/>
                        <a:pt x="43" y="12"/>
                        <a:pt x="40" y="9"/>
                      </a:cubicBezTo>
                      <a:moveTo>
                        <a:pt x="21" y="50"/>
                      </a:moveTo>
                      <a:cubicBezTo>
                        <a:pt x="20" y="51"/>
                        <a:pt x="20" y="51"/>
                        <a:pt x="20" y="51"/>
                      </a:cubicBezTo>
                      <a:cubicBezTo>
                        <a:pt x="23" y="52"/>
                        <a:pt x="25" y="53"/>
                        <a:pt x="27" y="53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5" y="52"/>
                        <a:pt x="23" y="51"/>
                        <a:pt x="21" y="50"/>
                      </a:cubicBezTo>
                      <a:moveTo>
                        <a:pt x="52" y="39"/>
                      </a:move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3" y="42"/>
                        <a:pt x="54" y="44"/>
                        <a:pt x="55" y="46"/>
                      </a:cubicBez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5" y="43"/>
                        <a:pt x="54" y="41"/>
                        <a:pt x="52" y="39"/>
                      </a:cubicBezTo>
                      <a:moveTo>
                        <a:pt x="50" y="32"/>
                      </a:moveTo>
                      <a:cubicBezTo>
                        <a:pt x="51" y="32"/>
                        <a:pt x="51" y="32"/>
                        <a:pt x="51" y="32"/>
                      </a:cubicBezTo>
                      <a:cubicBezTo>
                        <a:pt x="50" y="30"/>
                        <a:pt x="49" y="28"/>
                        <a:pt x="48" y="27"/>
                      </a:cubicBezTo>
                      <a:cubicBezTo>
                        <a:pt x="47" y="27"/>
                        <a:pt x="47" y="27"/>
                        <a:pt x="47" y="27"/>
                      </a:cubicBezTo>
                      <a:cubicBezTo>
                        <a:pt x="48" y="29"/>
                        <a:pt x="49" y="31"/>
                        <a:pt x="50" y="32"/>
                      </a:cubicBezTo>
                      <a:moveTo>
                        <a:pt x="51" y="17"/>
                      </a:move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9"/>
                        <a:pt x="52" y="21"/>
                        <a:pt x="53" y="22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3" y="20"/>
                        <a:pt x="52" y="19"/>
                        <a:pt x="51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5" y="166"/>
                  <a:ext cx="33" cy="5"/>
                </a:xfrm>
                <a:custGeom>
                  <a:avLst/>
                  <a:gdLst>
                    <a:gd name="T0" fmla="*/ 0 w 44"/>
                    <a:gd name="T1" fmla="*/ 2 h 6"/>
                    <a:gd name="T2" fmla="*/ 13 w 44"/>
                    <a:gd name="T3" fmla="*/ 1 h 6"/>
                    <a:gd name="T4" fmla="*/ 30 w 44"/>
                    <a:gd name="T5" fmla="*/ 3 h 6"/>
                    <a:gd name="T6" fmla="*/ 44 w 44"/>
                    <a:gd name="T7" fmla="*/ 6 h 6"/>
                    <a:gd name="T8" fmla="*/ 44 w 44"/>
                    <a:gd name="T9" fmla="*/ 6 h 6"/>
                    <a:gd name="T10" fmla="*/ 40 w 44"/>
                    <a:gd name="T11" fmla="*/ 6 h 6"/>
                    <a:gd name="T12" fmla="*/ 31 w 44"/>
                    <a:gd name="T13" fmla="*/ 5 h 6"/>
                    <a:gd name="T14" fmla="*/ 16 w 44"/>
                    <a:gd name="T15" fmla="*/ 3 h 6"/>
                    <a:gd name="T16" fmla="*/ 13 w 44"/>
                    <a:gd name="T17" fmla="*/ 2 h 6"/>
                    <a:gd name="T18" fmla="*/ 0 w 44"/>
                    <a:gd name="T19" fmla="*/ 2 h 6"/>
                    <a:gd name="T20" fmla="*/ 0 w 44"/>
                    <a:gd name="T2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6">
                      <a:moveTo>
                        <a:pt x="0" y="2"/>
                      </a:moveTo>
                      <a:cubicBezTo>
                        <a:pt x="4" y="2"/>
                        <a:pt x="8" y="1"/>
                        <a:pt x="13" y="1"/>
                      </a:cubicBezTo>
                      <a:cubicBezTo>
                        <a:pt x="19" y="0"/>
                        <a:pt x="25" y="2"/>
                        <a:pt x="30" y="3"/>
                      </a:cubicBezTo>
                      <a:cubicBezTo>
                        <a:pt x="35" y="4"/>
                        <a:pt x="39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6"/>
                        <a:pt x="41" y="6"/>
                        <a:pt x="40" y="6"/>
                      </a:cubicBezTo>
                      <a:cubicBezTo>
                        <a:pt x="37" y="6"/>
                        <a:pt x="34" y="5"/>
                        <a:pt x="31" y="5"/>
                      </a:cubicBezTo>
                      <a:cubicBezTo>
                        <a:pt x="26" y="4"/>
                        <a:pt x="21" y="3"/>
                        <a:pt x="16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8" y="2"/>
                        <a:pt x="4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39" y="136"/>
                  <a:ext cx="5" cy="7"/>
                </a:xfrm>
                <a:custGeom>
                  <a:avLst/>
                  <a:gdLst>
                    <a:gd name="T0" fmla="*/ 7 w 7"/>
                    <a:gd name="T1" fmla="*/ 9 h 9"/>
                    <a:gd name="T2" fmla="*/ 0 w 7"/>
                    <a:gd name="T3" fmla="*/ 0 h 9"/>
                    <a:gd name="T4" fmla="*/ 7 w 7"/>
                    <a:gd name="T5" fmla="*/ 9 h 9"/>
                    <a:gd name="T6" fmla="*/ 7 w 7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7" y="9"/>
                      </a:moveTo>
                      <a:cubicBezTo>
                        <a:pt x="5" y="6"/>
                        <a:pt x="2" y="3"/>
                        <a:pt x="0" y="0"/>
                      </a:cubicBezTo>
                      <a:cubicBezTo>
                        <a:pt x="2" y="3"/>
                        <a:pt x="6" y="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713" y="120"/>
                  <a:ext cx="16" cy="16"/>
                </a:xfrm>
                <a:custGeom>
                  <a:avLst/>
                  <a:gdLst>
                    <a:gd name="T0" fmla="*/ 7 w 21"/>
                    <a:gd name="T1" fmla="*/ 0 h 21"/>
                    <a:gd name="T2" fmla="*/ 12 w 21"/>
                    <a:gd name="T3" fmla="*/ 1 h 21"/>
                    <a:gd name="T4" fmla="*/ 14 w 21"/>
                    <a:gd name="T5" fmla="*/ 3 h 21"/>
                    <a:gd name="T6" fmla="*/ 14 w 21"/>
                    <a:gd name="T7" fmla="*/ 2 h 21"/>
                    <a:gd name="T8" fmla="*/ 13 w 21"/>
                    <a:gd name="T9" fmla="*/ 1 h 21"/>
                    <a:gd name="T10" fmla="*/ 21 w 21"/>
                    <a:gd name="T11" fmla="*/ 5 h 21"/>
                    <a:gd name="T12" fmla="*/ 16 w 21"/>
                    <a:gd name="T13" fmla="*/ 3 h 21"/>
                    <a:gd name="T14" fmla="*/ 16 w 21"/>
                    <a:gd name="T15" fmla="*/ 3 h 21"/>
                    <a:gd name="T16" fmla="*/ 21 w 21"/>
                    <a:gd name="T17" fmla="*/ 6 h 21"/>
                    <a:gd name="T18" fmla="*/ 21 w 21"/>
                    <a:gd name="T19" fmla="*/ 13 h 21"/>
                    <a:gd name="T20" fmla="*/ 11 w 21"/>
                    <a:gd name="T21" fmla="*/ 19 h 21"/>
                    <a:gd name="T22" fmla="*/ 8 w 21"/>
                    <a:gd name="T23" fmla="*/ 17 h 21"/>
                    <a:gd name="T24" fmla="*/ 9 w 21"/>
                    <a:gd name="T25" fmla="*/ 21 h 21"/>
                    <a:gd name="T26" fmla="*/ 1 w 21"/>
                    <a:gd name="T27" fmla="*/ 13 h 21"/>
                    <a:gd name="T28" fmla="*/ 2 w 21"/>
                    <a:gd name="T29" fmla="*/ 12 h 21"/>
                    <a:gd name="T30" fmla="*/ 5 w 21"/>
                    <a:gd name="T31" fmla="*/ 13 h 21"/>
                    <a:gd name="T32" fmla="*/ 6 w 21"/>
                    <a:gd name="T33" fmla="*/ 12 h 21"/>
                    <a:gd name="T34" fmla="*/ 3 w 21"/>
                    <a:gd name="T35" fmla="*/ 9 h 21"/>
                    <a:gd name="T36" fmla="*/ 3 w 21"/>
                    <a:gd name="T37" fmla="*/ 9 h 21"/>
                    <a:gd name="T38" fmla="*/ 10 w 21"/>
                    <a:gd name="T39" fmla="*/ 12 h 21"/>
                    <a:gd name="T40" fmla="*/ 12 w 21"/>
                    <a:gd name="T41" fmla="*/ 13 h 21"/>
                    <a:gd name="T42" fmla="*/ 15 w 21"/>
                    <a:gd name="T43" fmla="*/ 13 h 21"/>
                    <a:gd name="T44" fmla="*/ 0 w 21"/>
                    <a:gd name="T45" fmla="*/ 5 h 21"/>
                    <a:gd name="T46" fmla="*/ 0 w 21"/>
                    <a:gd name="T47" fmla="*/ 4 h 21"/>
                    <a:gd name="T48" fmla="*/ 8 w 21"/>
                    <a:gd name="T49" fmla="*/ 5 h 21"/>
                    <a:gd name="T50" fmla="*/ 7 w 21"/>
                    <a:gd name="T51" fmla="*/ 6 h 21"/>
                    <a:gd name="T52" fmla="*/ 19 w 21"/>
                    <a:gd name="T53" fmla="*/ 9 h 21"/>
                    <a:gd name="T54" fmla="*/ 19 w 21"/>
                    <a:gd name="T55" fmla="*/ 9 h 21"/>
                    <a:gd name="T56" fmla="*/ 11 w 21"/>
                    <a:gd name="T57" fmla="*/ 5 h 21"/>
                    <a:gd name="T58" fmla="*/ 11 w 21"/>
                    <a:gd name="T59" fmla="*/ 4 h 21"/>
                    <a:gd name="T60" fmla="*/ 17 w 21"/>
                    <a:gd name="T61" fmla="*/ 6 h 21"/>
                    <a:gd name="T62" fmla="*/ 17 w 21"/>
                    <a:gd name="T63" fmla="*/ 5 h 21"/>
                    <a:gd name="T64" fmla="*/ 11 w 21"/>
                    <a:gd name="T65" fmla="*/ 2 h 21"/>
                    <a:gd name="T66" fmla="*/ 7 w 21"/>
                    <a:gd name="T67" fmla="*/ 1 h 21"/>
                    <a:gd name="T68" fmla="*/ 7 w 21"/>
                    <a:gd name="T69" fmla="*/ 0 h 21"/>
                    <a:gd name="T70" fmla="*/ 7 w 21"/>
                    <a:gd name="T71" fmla="*/ 0 h 21"/>
                    <a:gd name="T72" fmla="*/ 5 w 21"/>
                    <a:gd name="T73" fmla="*/ 13 h 21"/>
                    <a:gd name="T74" fmla="*/ 9 w 21"/>
                    <a:gd name="T75" fmla="*/ 17 h 21"/>
                    <a:gd name="T76" fmla="*/ 9 w 21"/>
                    <a:gd name="T77" fmla="*/ 16 h 21"/>
                    <a:gd name="T78" fmla="*/ 5 w 21"/>
                    <a:gd name="T79" fmla="*/ 1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1" h="21">
                      <a:moveTo>
                        <a:pt x="7" y="0"/>
                      </a:moveTo>
                      <a:cubicBezTo>
                        <a:pt x="9" y="0"/>
                        <a:pt x="10" y="0"/>
                        <a:pt x="12" y="1"/>
                      </a:cubicBezTo>
                      <a:cubicBezTo>
                        <a:pt x="12" y="1"/>
                        <a:pt x="13" y="2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3" y="1"/>
                      </a:cubicBezTo>
                      <a:cubicBezTo>
                        <a:pt x="16" y="1"/>
                        <a:pt x="20" y="3"/>
                        <a:pt x="21" y="5"/>
                      </a:cubicBezTo>
                      <a:cubicBezTo>
                        <a:pt x="19" y="4"/>
                        <a:pt x="18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7" y="4"/>
                        <a:pt x="20" y="5"/>
                        <a:pt x="21" y="6"/>
                      </a:cubicBezTo>
                      <a:cubicBezTo>
                        <a:pt x="21" y="8"/>
                        <a:pt x="21" y="11"/>
                        <a:pt x="21" y="13"/>
                      </a:cubicBezTo>
                      <a:cubicBezTo>
                        <a:pt x="16" y="12"/>
                        <a:pt x="14" y="16"/>
                        <a:pt x="11" y="19"/>
                      </a:cubicBezTo>
                      <a:cubicBezTo>
                        <a:pt x="10" y="18"/>
                        <a:pt x="9" y="18"/>
                        <a:pt x="8" y="17"/>
                      </a:cubicBezTo>
                      <a:cubicBezTo>
                        <a:pt x="8" y="19"/>
                        <a:pt x="11" y="20"/>
                        <a:pt x="9" y="21"/>
                      </a:cubicBezTo>
                      <a:cubicBezTo>
                        <a:pt x="4" y="20"/>
                        <a:pt x="4" y="16"/>
                        <a:pt x="1" y="13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2"/>
                        <a:pt x="4" y="12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5" y="11"/>
                        <a:pt x="4" y="10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5" y="10"/>
                        <a:pt x="7" y="11"/>
                        <a:pt x="10" y="12"/>
                      </a:cubicBezTo>
                      <a:cubicBezTo>
                        <a:pt x="10" y="12"/>
                        <a:pt x="11" y="13"/>
                        <a:pt x="12" y="13"/>
                      </a:cubicBezTo>
                      <a:cubicBezTo>
                        <a:pt x="13" y="14"/>
                        <a:pt x="14" y="14"/>
                        <a:pt x="15" y="13"/>
                      </a:cubicBezTo>
                      <a:cubicBezTo>
                        <a:pt x="10" y="9"/>
                        <a:pt x="5" y="6"/>
                        <a:pt x="0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4"/>
                        <a:pt x="5" y="5"/>
                        <a:pt x="8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1" y="7"/>
                        <a:pt x="15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6" y="7"/>
                        <a:pt x="14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3" y="5"/>
                        <a:pt x="15" y="5"/>
                        <a:pt x="17" y="6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4"/>
                        <a:pt x="13" y="3"/>
                        <a:pt x="11" y="2"/>
                      </a:cubicBezTo>
                      <a:cubicBezTo>
                        <a:pt x="10" y="2"/>
                        <a:pt x="8" y="1"/>
                        <a:pt x="7" y="1"/>
                      </a:cubicBez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moveTo>
                        <a:pt x="5" y="13"/>
                      </a:moveTo>
                      <a:cubicBezTo>
                        <a:pt x="5" y="16"/>
                        <a:pt x="7" y="16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8" y="15"/>
                        <a:pt x="6" y="14"/>
                        <a:pt x="5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08" y="134"/>
                  <a:ext cx="13" cy="14"/>
                </a:xfrm>
                <a:custGeom>
                  <a:avLst/>
                  <a:gdLst>
                    <a:gd name="T0" fmla="*/ 0 w 16"/>
                    <a:gd name="T1" fmla="*/ 0 h 18"/>
                    <a:gd name="T2" fmla="*/ 6 w 16"/>
                    <a:gd name="T3" fmla="*/ 7 h 18"/>
                    <a:gd name="T4" fmla="*/ 11 w 16"/>
                    <a:gd name="T5" fmla="*/ 11 h 18"/>
                    <a:gd name="T6" fmla="*/ 16 w 16"/>
                    <a:gd name="T7" fmla="*/ 18 h 18"/>
                    <a:gd name="T8" fmla="*/ 16 w 16"/>
                    <a:gd name="T9" fmla="*/ 18 h 18"/>
                    <a:gd name="T10" fmla="*/ 14 w 16"/>
                    <a:gd name="T11" fmla="*/ 18 h 18"/>
                    <a:gd name="T12" fmla="*/ 0 w 16"/>
                    <a:gd name="T13" fmla="*/ 2 h 18"/>
                    <a:gd name="T14" fmla="*/ 0 w 16"/>
                    <a:gd name="T15" fmla="*/ 1 h 18"/>
                    <a:gd name="T16" fmla="*/ 0 w 16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18">
                      <a:moveTo>
                        <a:pt x="0" y="0"/>
                      </a:moveTo>
                      <a:cubicBezTo>
                        <a:pt x="2" y="2"/>
                        <a:pt x="4" y="5"/>
                        <a:pt x="6" y="7"/>
                      </a:cubicBezTo>
                      <a:cubicBezTo>
                        <a:pt x="8" y="8"/>
                        <a:pt x="10" y="9"/>
                        <a:pt x="11" y="11"/>
                      </a:cubicBezTo>
                      <a:cubicBezTo>
                        <a:pt x="13" y="13"/>
                        <a:pt x="15" y="15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5" y="18"/>
                        <a:pt x="14" y="18"/>
                        <a:pt x="14" y="18"/>
                      </a:cubicBezTo>
                      <a:cubicBezTo>
                        <a:pt x="9" y="13"/>
                        <a:pt x="5" y="7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08" y="130"/>
                  <a:ext cx="11" cy="12"/>
                </a:xfrm>
                <a:custGeom>
                  <a:avLst/>
                  <a:gdLst>
                    <a:gd name="T0" fmla="*/ 14 w 15"/>
                    <a:gd name="T1" fmla="*/ 15 h 15"/>
                    <a:gd name="T2" fmla="*/ 0 w 15"/>
                    <a:gd name="T3" fmla="*/ 0 h 15"/>
                    <a:gd name="T4" fmla="*/ 1 w 15"/>
                    <a:gd name="T5" fmla="*/ 1 h 15"/>
                    <a:gd name="T6" fmla="*/ 10 w 15"/>
                    <a:gd name="T7" fmla="*/ 10 h 15"/>
                    <a:gd name="T8" fmla="*/ 14 w 15"/>
                    <a:gd name="T9" fmla="*/ 13 h 15"/>
                    <a:gd name="T10" fmla="*/ 15 w 15"/>
                    <a:gd name="T11" fmla="*/ 15 h 15"/>
                    <a:gd name="T12" fmla="*/ 14 w 15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5">
                      <a:moveTo>
                        <a:pt x="14" y="15"/>
                      </a:moveTo>
                      <a:cubicBezTo>
                        <a:pt x="9" y="11"/>
                        <a:pt x="4" y="6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4"/>
                        <a:pt x="7" y="7"/>
                        <a:pt x="10" y="10"/>
                      </a:cubicBezTo>
                      <a:cubicBezTo>
                        <a:pt x="11" y="11"/>
                        <a:pt x="12" y="12"/>
                        <a:pt x="14" y="13"/>
                      </a:cubicBezTo>
                      <a:cubicBezTo>
                        <a:pt x="14" y="13"/>
                        <a:pt x="14" y="14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3" y="133"/>
                  <a:ext cx="6" cy="6"/>
                </a:xfrm>
                <a:custGeom>
                  <a:avLst/>
                  <a:gdLst>
                    <a:gd name="T0" fmla="*/ 7 w 8"/>
                    <a:gd name="T1" fmla="*/ 9 h 9"/>
                    <a:gd name="T2" fmla="*/ 0 w 8"/>
                    <a:gd name="T3" fmla="*/ 1 h 9"/>
                    <a:gd name="T4" fmla="*/ 0 w 8"/>
                    <a:gd name="T5" fmla="*/ 0 h 9"/>
                    <a:gd name="T6" fmla="*/ 2 w 8"/>
                    <a:gd name="T7" fmla="*/ 0 h 9"/>
                    <a:gd name="T8" fmla="*/ 8 w 8"/>
                    <a:gd name="T9" fmla="*/ 8 h 9"/>
                    <a:gd name="T10" fmla="*/ 7 w 8"/>
                    <a:gd name="T11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9">
                      <a:moveTo>
                        <a:pt x="7" y="9"/>
                      </a:moveTo>
                      <a:cubicBezTo>
                        <a:pt x="5" y="6"/>
                        <a:pt x="3" y="4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4" y="3"/>
                        <a:pt x="7" y="5"/>
                        <a:pt x="8" y="8"/>
                      </a:cubicBezTo>
                      <a:cubicBezTo>
                        <a:pt x="7" y="9"/>
                        <a:pt x="7" y="9"/>
                        <a:pt x="7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0" y="141"/>
                  <a:ext cx="8" cy="8"/>
                </a:xfrm>
                <a:custGeom>
                  <a:avLst/>
                  <a:gdLst>
                    <a:gd name="T0" fmla="*/ 10 w 10"/>
                    <a:gd name="T1" fmla="*/ 11 h 11"/>
                    <a:gd name="T2" fmla="*/ 0 w 10"/>
                    <a:gd name="T3" fmla="*/ 0 h 11"/>
                    <a:gd name="T4" fmla="*/ 10 w 10"/>
                    <a:gd name="T5" fmla="*/ 11 h 11"/>
                    <a:gd name="T6" fmla="*/ 10 w 10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1">
                      <a:moveTo>
                        <a:pt x="10" y="11"/>
                      </a:moveTo>
                      <a:cubicBezTo>
                        <a:pt x="6" y="8"/>
                        <a:pt x="2" y="4"/>
                        <a:pt x="0" y="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44" y="142"/>
                  <a:ext cx="39" cy="36"/>
                </a:xfrm>
                <a:custGeom>
                  <a:avLst/>
                  <a:gdLst>
                    <a:gd name="T0" fmla="*/ 21 w 52"/>
                    <a:gd name="T1" fmla="*/ 44 h 48"/>
                    <a:gd name="T2" fmla="*/ 31 w 52"/>
                    <a:gd name="T3" fmla="*/ 46 h 48"/>
                    <a:gd name="T4" fmla="*/ 45 w 52"/>
                    <a:gd name="T5" fmla="*/ 47 h 48"/>
                    <a:gd name="T6" fmla="*/ 50 w 52"/>
                    <a:gd name="T7" fmla="*/ 47 h 48"/>
                    <a:gd name="T8" fmla="*/ 48 w 52"/>
                    <a:gd name="T9" fmla="*/ 42 h 48"/>
                    <a:gd name="T10" fmla="*/ 43 w 52"/>
                    <a:gd name="T11" fmla="*/ 31 h 48"/>
                    <a:gd name="T12" fmla="*/ 35 w 52"/>
                    <a:gd name="T13" fmla="*/ 16 h 48"/>
                    <a:gd name="T14" fmla="*/ 25 w 52"/>
                    <a:gd name="T15" fmla="*/ 2 h 48"/>
                    <a:gd name="T16" fmla="*/ 23 w 52"/>
                    <a:gd name="T17" fmla="*/ 0 h 48"/>
                    <a:gd name="T18" fmla="*/ 23 w 52"/>
                    <a:gd name="T19" fmla="*/ 14 h 48"/>
                    <a:gd name="T20" fmla="*/ 13 w 52"/>
                    <a:gd name="T21" fmla="*/ 9 h 48"/>
                    <a:gd name="T22" fmla="*/ 16 w 52"/>
                    <a:gd name="T23" fmla="*/ 22 h 48"/>
                    <a:gd name="T24" fmla="*/ 6 w 52"/>
                    <a:gd name="T25" fmla="*/ 22 h 48"/>
                    <a:gd name="T26" fmla="*/ 8 w 52"/>
                    <a:gd name="T27" fmla="*/ 27 h 48"/>
                    <a:gd name="T28" fmla="*/ 2 w 52"/>
                    <a:gd name="T29" fmla="*/ 28 h 48"/>
                    <a:gd name="T30" fmla="*/ 5 w 52"/>
                    <a:gd name="T31" fmla="*/ 34 h 48"/>
                    <a:gd name="T32" fmla="*/ 0 w 52"/>
                    <a:gd name="T33" fmla="*/ 36 h 48"/>
                    <a:gd name="T34" fmla="*/ 5 w 52"/>
                    <a:gd name="T35" fmla="*/ 40 h 48"/>
                    <a:gd name="T36" fmla="*/ 21 w 52"/>
                    <a:gd name="T37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48">
                      <a:moveTo>
                        <a:pt x="21" y="44"/>
                      </a:moveTo>
                      <a:cubicBezTo>
                        <a:pt x="24" y="46"/>
                        <a:pt x="27" y="46"/>
                        <a:pt x="31" y="46"/>
                      </a:cubicBezTo>
                      <a:cubicBezTo>
                        <a:pt x="36" y="47"/>
                        <a:pt x="40" y="47"/>
                        <a:pt x="45" y="47"/>
                      </a:cubicBezTo>
                      <a:cubicBezTo>
                        <a:pt x="47" y="47"/>
                        <a:pt x="49" y="48"/>
                        <a:pt x="50" y="47"/>
                      </a:cubicBezTo>
                      <a:cubicBezTo>
                        <a:pt x="52" y="45"/>
                        <a:pt x="49" y="43"/>
                        <a:pt x="48" y="42"/>
                      </a:cubicBezTo>
                      <a:cubicBezTo>
                        <a:pt x="45" y="39"/>
                        <a:pt x="44" y="35"/>
                        <a:pt x="43" y="31"/>
                      </a:cubicBezTo>
                      <a:cubicBezTo>
                        <a:pt x="42" y="25"/>
                        <a:pt x="39" y="20"/>
                        <a:pt x="35" y="16"/>
                      </a:cubicBezTo>
                      <a:cubicBezTo>
                        <a:pt x="31" y="12"/>
                        <a:pt x="27" y="8"/>
                        <a:pt x="25" y="2"/>
                      </a:cubicBezTo>
                      <a:cubicBezTo>
                        <a:pt x="25" y="2"/>
                        <a:pt x="24" y="1"/>
                        <a:pt x="23" y="0"/>
                      </a:cubicBezTo>
                      <a:cubicBezTo>
                        <a:pt x="22" y="5"/>
                        <a:pt x="23" y="9"/>
                        <a:pt x="23" y="14"/>
                      </a:cubicBezTo>
                      <a:cubicBezTo>
                        <a:pt x="20" y="13"/>
                        <a:pt x="16" y="11"/>
                        <a:pt x="13" y="9"/>
                      </a:cubicBezTo>
                      <a:cubicBezTo>
                        <a:pt x="11" y="15"/>
                        <a:pt x="15" y="18"/>
                        <a:pt x="16" y="22"/>
                      </a:cubicBezTo>
                      <a:cubicBezTo>
                        <a:pt x="13" y="22"/>
                        <a:pt x="9" y="21"/>
                        <a:pt x="6" y="22"/>
                      </a:cubicBezTo>
                      <a:cubicBezTo>
                        <a:pt x="7" y="24"/>
                        <a:pt x="8" y="26"/>
                        <a:pt x="8" y="27"/>
                      </a:cubicBezTo>
                      <a:cubicBezTo>
                        <a:pt x="6" y="27"/>
                        <a:pt x="4" y="28"/>
                        <a:pt x="2" y="28"/>
                      </a:cubicBezTo>
                      <a:cubicBezTo>
                        <a:pt x="3" y="30"/>
                        <a:pt x="4" y="32"/>
                        <a:pt x="5" y="34"/>
                      </a:cubicBezTo>
                      <a:cubicBezTo>
                        <a:pt x="3" y="34"/>
                        <a:pt x="2" y="35"/>
                        <a:pt x="0" y="36"/>
                      </a:cubicBezTo>
                      <a:cubicBezTo>
                        <a:pt x="1" y="38"/>
                        <a:pt x="2" y="40"/>
                        <a:pt x="5" y="40"/>
                      </a:cubicBezTo>
                      <a:cubicBezTo>
                        <a:pt x="11" y="39"/>
                        <a:pt x="16" y="41"/>
                        <a:pt x="21" y="4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80" y="184"/>
                  <a:ext cx="84" cy="251"/>
                </a:xfrm>
                <a:custGeom>
                  <a:avLst/>
                  <a:gdLst>
                    <a:gd name="T0" fmla="*/ 83 w 112"/>
                    <a:gd name="T1" fmla="*/ 14 h 335"/>
                    <a:gd name="T2" fmla="*/ 87 w 112"/>
                    <a:gd name="T3" fmla="*/ 0 h 335"/>
                    <a:gd name="T4" fmla="*/ 78 w 112"/>
                    <a:gd name="T5" fmla="*/ 6 h 335"/>
                    <a:gd name="T6" fmla="*/ 53 w 112"/>
                    <a:gd name="T7" fmla="*/ 46 h 335"/>
                    <a:gd name="T8" fmla="*/ 18 w 112"/>
                    <a:gd name="T9" fmla="*/ 96 h 335"/>
                    <a:gd name="T10" fmla="*/ 4 w 112"/>
                    <a:gd name="T11" fmla="*/ 141 h 335"/>
                    <a:gd name="T12" fmla="*/ 1 w 112"/>
                    <a:gd name="T13" fmla="*/ 191 h 335"/>
                    <a:gd name="T14" fmla="*/ 11 w 112"/>
                    <a:gd name="T15" fmla="*/ 246 h 335"/>
                    <a:gd name="T16" fmla="*/ 18 w 112"/>
                    <a:gd name="T17" fmla="*/ 268 h 335"/>
                    <a:gd name="T18" fmla="*/ 39 w 112"/>
                    <a:gd name="T19" fmla="*/ 304 h 335"/>
                    <a:gd name="T20" fmla="*/ 59 w 112"/>
                    <a:gd name="T21" fmla="*/ 333 h 335"/>
                    <a:gd name="T22" fmla="*/ 61 w 112"/>
                    <a:gd name="T23" fmla="*/ 335 h 335"/>
                    <a:gd name="T24" fmla="*/ 64 w 112"/>
                    <a:gd name="T25" fmla="*/ 330 h 335"/>
                    <a:gd name="T26" fmla="*/ 83 w 112"/>
                    <a:gd name="T27" fmla="*/ 289 h 335"/>
                    <a:gd name="T28" fmla="*/ 95 w 112"/>
                    <a:gd name="T29" fmla="*/ 265 h 335"/>
                    <a:gd name="T30" fmla="*/ 110 w 112"/>
                    <a:gd name="T31" fmla="*/ 198 h 335"/>
                    <a:gd name="T32" fmla="*/ 108 w 112"/>
                    <a:gd name="T33" fmla="*/ 149 h 335"/>
                    <a:gd name="T34" fmla="*/ 104 w 112"/>
                    <a:gd name="T35" fmla="*/ 123 h 335"/>
                    <a:gd name="T36" fmla="*/ 96 w 112"/>
                    <a:gd name="T37" fmla="*/ 103 h 335"/>
                    <a:gd name="T38" fmla="*/ 82 w 112"/>
                    <a:gd name="T39" fmla="*/ 67 h 335"/>
                    <a:gd name="T40" fmla="*/ 78 w 112"/>
                    <a:gd name="T41" fmla="*/ 37 h 335"/>
                    <a:gd name="T42" fmla="*/ 83 w 112"/>
                    <a:gd name="T43" fmla="*/ 14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2" h="335">
                      <a:moveTo>
                        <a:pt x="83" y="14"/>
                      </a:moveTo>
                      <a:cubicBezTo>
                        <a:pt x="84" y="10"/>
                        <a:pt x="85" y="5"/>
                        <a:pt x="87" y="0"/>
                      </a:cubicBezTo>
                      <a:cubicBezTo>
                        <a:pt x="82" y="1"/>
                        <a:pt x="79" y="3"/>
                        <a:pt x="78" y="6"/>
                      </a:cubicBezTo>
                      <a:cubicBezTo>
                        <a:pt x="73" y="21"/>
                        <a:pt x="63" y="34"/>
                        <a:pt x="53" y="46"/>
                      </a:cubicBezTo>
                      <a:cubicBezTo>
                        <a:pt x="39" y="62"/>
                        <a:pt x="27" y="78"/>
                        <a:pt x="18" y="96"/>
                      </a:cubicBezTo>
                      <a:cubicBezTo>
                        <a:pt x="11" y="110"/>
                        <a:pt x="6" y="125"/>
                        <a:pt x="4" y="141"/>
                      </a:cubicBezTo>
                      <a:cubicBezTo>
                        <a:pt x="1" y="158"/>
                        <a:pt x="0" y="174"/>
                        <a:pt x="1" y="191"/>
                      </a:cubicBezTo>
                      <a:cubicBezTo>
                        <a:pt x="3" y="210"/>
                        <a:pt x="6" y="228"/>
                        <a:pt x="11" y="246"/>
                      </a:cubicBezTo>
                      <a:cubicBezTo>
                        <a:pt x="13" y="253"/>
                        <a:pt x="16" y="261"/>
                        <a:pt x="18" y="268"/>
                      </a:cubicBezTo>
                      <a:cubicBezTo>
                        <a:pt x="23" y="281"/>
                        <a:pt x="31" y="293"/>
                        <a:pt x="39" y="304"/>
                      </a:cubicBezTo>
                      <a:cubicBezTo>
                        <a:pt x="47" y="313"/>
                        <a:pt x="54" y="322"/>
                        <a:pt x="59" y="333"/>
                      </a:cubicBezTo>
                      <a:cubicBezTo>
                        <a:pt x="59" y="334"/>
                        <a:pt x="60" y="334"/>
                        <a:pt x="61" y="335"/>
                      </a:cubicBezTo>
                      <a:cubicBezTo>
                        <a:pt x="64" y="334"/>
                        <a:pt x="64" y="332"/>
                        <a:pt x="64" y="330"/>
                      </a:cubicBezTo>
                      <a:cubicBezTo>
                        <a:pt x="67" y="315"/>
                        <a:pt x="75" y="302"/>
                        <a:pt x="83" y="289"/>
                      </a:cubicBezTo>
                      <a:cubicBezTo>
                        <a:pt x="89" y="282"/>
                        <a:pt x="92" y="273"/>
                        <a:pt x="95" y="265"/>
                      </a:cubicBezTo>
                      <a:cubicBezTo>
                        <a:pt x="103" y="243"/>
                        <a:pt x="107" y="221"/>
                        <a:pt x="110" y="198"/>
                      </a:cubicBezTo>
                      <a:cubicBezTo>
                        <a:pt x="112" y="182"/>
                        <a:pt x="111" y="165"/>
                        <a:pt x="108" y="149"/>
                      </a:cubicBezTo>
                      <a:cubicBezTo>
                        <a:pt x="107" y="140"/>
                        <a:pt x="106" y="132"/>
                        <a:pt x="104" y="123"/>
                      </a:cubicBezTo>
                      <a:cubicBezTo>
                        <a:pt x="102" y="116"/>
                        <a:pt x="99" y="109"/>
                        <a:pt x="96" y="103"/>
                      </a:cubicBezTo>
                      <a:cubicBezTo>
                        <a:pt x="92" y="91"/>
                        <a:pt x="86" y="79"/>
                        <a:pt x="82" y="67"/>
                      </a:cubicBezTo>
                      <a:cubicBezTo>
                        <a:pt x="78" y="58"/>
                        <a:pt x="77" y="47"/>
                        <a:pt x="78" y="37"/>
                      </a:cubicBezTo>
                      <a:cubicBezTo>
                        <a:pt x="79" y="30"/>
                        <a:pt x="82" y="22"/>
                        <a:pt x="83" y="14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884" y="189"/>
                  <a:ext cx="74" cy="192"/>
                </a:xfrm>
                <a:custGeom>
                  <a:avLst/>
                  <a:gdLst>
                    <a:gd name="T0" fmla="*/ 7 w 99"/>
                    <a:gd name="T1" fmla="*/ 193 h 256"/>
                    <a:gd name="T2" fmla="*/ 18 w 99"/>
                    <a:gd name="T3" fmla="*/ 92 h 256"/>
                    <a:gd name="T4" fmla="*/ 22 w 99"/>
                    <a:gd name="T5" fmla="*/ 96 h 256"/>
                    <a:gd name="T6" fmla="*/ 55 w 99"/>
                    <a:gd name="T7" fmla="*/ 35 h 256"/>
                    <a:gd name="T8" fmla="*/ 76 w 99"/>
                    <a:gd name="T9" fmla="*/ 3 h 256"/>
                    <a:gd name="T10" fmla="*/ 73 w 99"/>
                    <a:gd name="T11" fmla="*/ 63 h 256"/>
                    <a:gd name="T12" fmla="*/ 88 w 99"/>
                    <a:gd name="T13" fmla="*/ 123 h 256"/>
                    <a:gd name="T14" fmla="*/ 91 w 99"/>
                    <a:gd name="T15" fmla="*/ 107 h 256"/>
                    <a:gd name="T16" fmla="*/ 87 w 99"/>
                    <a:gd name="T17" fmla="*/ 238 h 256"/>
                    <a:gd name="T18" fmla="*/ 91 w 99"/>
                    <a:gd name="T19" fmla="*/ 119 h 256"/>
                    <a:gd name="T20" fmla="*/ 90 w 99"/>
                    <a:gd name="T21" fmla="*/ 209 h 256"/>
                    <a:gd name="T22" fmla="*/ 88 w 99"/>
                    <a:gd name="T23" fmla="*/ 202 h 256"/>
                    <a:gd name="T24" fmla="*/ 79 w 99"/>
                    <a:gd name="T25" fmla="*/ 226 h 256"/>
                    <a:gd name="T26" fmla="*/ 84 w 99"/>
                    <a:gd name="T27" fmla="*/ 171 h 256"/>
                    <a:gd name="T28" fmla="*/ 72 w 99"/>
                    <a:gd name="T29" fmla="*/ 239 h 256"/>
                    <a:gd name="T30" fmla="*/ 68 w 99"/>
                    <a:gd name="T31" fmla="*/ 246 h 256"/>
                    <a:gd name="T32" fmla="*/ 61 w 99"/>
                    <a:gd name="T33" fmla="*/ 248 h 256"/>
                    <a:gd name="T34" fmla="*/ 65 w 99"/>
                    <a:gd name="T35" fmla="*/ 221 h 256"/>
                    <a:gd name="T36" fmla="*/ 61 w 99"/>
                    <a:gd name="T37" fmla="*/ 218 h 256"/>
                    <a:gd name="T38" fmla="*/ 51 w 99"/>
                    <a:gd name="T39" fmla="*/ 232 h 256"/>
                    <a:gd name="T40" fmla="*/ 37 w 99"/>
                    <a:gd name="T41" fmla="*/ 244 h 256"/>
                    <a:gd name="T42" fmla="*/ 41 w 99"/>
                    <a:gd name="T43" fmla="*/ 222 h 256"/>
                    <a:gd name="T44" fmla="*/ 33 w 99"/>
                    <a:gd name="T45" fmla="*/ 213 h 256"/>
                    <a:gd name="T46" fmla="*/ 35 w 99"/>
                    <a:gd name="T47" fmla="*/ 244 h 256"/>
                    <a:gd name="T48" fmla="*/ 23 w 99"/>
                    <a:gd name="T49" fmla="*/ 213 h 256"/>
                    <a:gd name="T50" fmla="*/ 23 w 99"/>
                    <a:gd name="T51" fmla="*/ 241 h 256"/>
                    <a:gd name="T52" fmla="*/ 9 w 99"/>
                    <a:gd name="T53" fmla="*/ 198 h 256"/>
                    <a:gd name="T54" fmla="*/ 11 w 99"/>
                    <a:gd name="T55" fmla="*/ 220 h 256"/>
                    <a:gd name="T56" fmla="*/ 7 w 99"/>
                    <a:gd name="T57" fmla="*/ 219 h 256"/>
                    <a:gd name="T58" fmla="*/ 19 w 99"/>
                    <a:gd name="T59" fmla="*/ 84 h 256"/>
                    <a:gd name="T60" fmla="*/ 38 w 99"/>
                    <a:gd name="T61" fmla="*/ 187 h 256"/>
                    <a:gd name="T62" fmla="*/ 47 w 99"/>
                    <a:gd name="T63" fmla="*/ 150 h 256"/>
                    <a:gd name="T64" fmla="*/ 76 w 99"/>
                    <a:gd name="T65" fmla="*/ 141 h 256"/>
                    <a:gd name="T66" fmla="*/ 67 w 99"/>
                    <a:gd name="T67" fmla="*/ 138 h 256"/>
                    <a:gd name="T68" fmla="*/ 60 w 99"/>
                    <a:gd name="T69" fmla="*/ 190 h 256"/>
                    <a:gd name="T70" fmla="*/ 32 w 99"/>
                    <a:gd name="T71" fmla="*/ 102 h 256"/>
                    <a:gd name="T72" fmla="*/ 41 w 99"/>
                    <a:gd name="T73" fmla="*/ 72 h 256"/>
                    <a:gd name="T74" fmla="*/ 20 w 99"/>
                    <a:gd name="T75" fmla="*/ 119 h 256"/>
                    <a:gd name="T76" fmla="*/ 54 w 99"/>
                    <a:gd name="T77" fmla="*/ 69 h 256"/>
                    <a:gd name="T78" fmla="*/ 79 w 99"/>
                    <a:gd name="T79" fmla="*/ 120 h 256"/>
                    <a:gd name="T80" fmla="*/ 39 w 99"/>
                    <a:gd name="T81" fmla="*/ 164 h 256"/>
                    <a:gd name="T82" fmla="*/ 50 w 99"/>
                    <a:gd name="T83" fmla="*/ 222 h 256"/>
                    <a:gd name="T84" fmla="*/ 46 w 99"/>
                    <a:gd name="T85" fmla="*/ 80 h 256"/>
                    <a:gd name="T86" fmla="*/ 22 w 99"/>
                    <a:gd name="T87" fmla="*/ 144 h 256"/>
                    <a:gd name="T88" fmla="*/ 63 w 99"/>
                    <a:gd name="T89" fmla="*/ 71 h 256"/>
                    <a:gd name="T90" fmla="*/ 63 w 99"/>
                    <a:gd name="T91" fmla="*/ 71 h 256"/>
                    <a:gd name="T92" fmla="*/ 50 w 99"/>
                    <a:gd name="T93" fmla="*/ 210 h 256"/>
                    <a:gd name="T94" fmla="*/ 62 w 99"/>
                    <a:gd name="T95" fmla="*/ 131 h 256"/>
                    <a:gd name="T96" fmla="*/ 49 w 99"/>
                    <a:gd name="T97" fmla="*/ 133 h 256"/>
                    <a:gd name="T98" fmla="*/ 49 w 99"/>
                    <a:gd name="T99" fmla="*/ 133 h 256"/>
                    <a:gd name="T100" fmla="*/ 28 w 99"/>
                    <a:gd name="T101" fmla="*/ 179 h 256"/>
                    <a:gd name="T102" fmla="*/ 66 w 99"/>
                    <a:gd name="T103" fmla="*/ 8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9" h="256">
                      <a:moveTo>
                        <a:pt x="10" y="119"/>
                      </a:moveTo>
                      <a:cubicBezTo>
                        <a:pt x="8" y="133"/>
                        <a:pt x="6" y="148"/>
                        <a:pt x="5" y="162"/>
                      </a:cubicBezTo>
                      <a:cubicBezTo>
                        <a:pt x="4" y="171"/>
                        <a:pt x="6" y="179"/>
                        <a:pt x="6" y="187"/>
                      </a:cubicBezTo>
                      <a:cubicBezTo>
                        <a:pt x="6" y="189"/>
                        <a:pt x="6" y="191"/>
                        <a:pt x="7" y="193"/>
                      </a:cubicBezTo>
                      <a:cubicBezTo>
                        <a:pt x="7" y="186"/>
                        <a:pt x="7" y="180"/>
                        <a:pt x="8" y="173"/>
                      </a:cubicBezTo>
                      <a:cubicBezTo>
                        <a:pt x="8" y="162"/>
                        <a:pt x="10" y="151"/>
                        <a:pt x="11" y="140"/>
                      </a:cubicBezTo>
                      <a:cubicBezTo>
                        <a:pt x="12" y="131"/>
                        <a:pt x="13" y="122"/>
                        <a:pt x="14" y="113"/>
                      </a:cubicBezTo>
                      <a:cubicBezTo>
                        <a:pt x="15" y="106"/>
                        <a:pt x="17" y="99"/>
                        <a:pt x="18" y="92"/>
                      </a:cubicBezTo>
                      <a:cubicBezTo>
                        <a:pt x="18" y="89"/>
                        <a:pt x="18" y="87"/>
                        <a:pt x="19" y="84"/>
                      </a:cubicBezTo>
                      <a:cubicBezTo>
                        <a:pt x="22" y="80"/>
                        <a:pt x="24" y="76"/>
                        <a:pt x="27" y="72"/>
                      </a:cubicBezTo>
                      <a:cubicBezTo>
                        <a:pt x="25" y="80"/>
                        <a:pt x="23" y="88"/>
                        <a:pt x="21" y="96"/>
                      </a:cubicBezTo>
                      <a:cubicBezTo>
                        <a:pt x="22" y="96"/>
                        <a:pt x="22" y="96"/>
                        <a:pt x="22" y="96"/>
                      </a:cubicBezTo>
                      <a:cubicBezTo>
                        <a:pt x="24" y="90"/>
                        <a:pt x="26" y="83"/>
                        <a:pt x="28" y="77"/>
                      </a:cubicBezTo>
                      <a:cubicBezTo>
                        <a:pt x="31" y="71"/>
                        <a:pt x="33" y="65"/>
                        <a:pt x="36" y="59"/>
                      </a:cubicBezTo>
                      <a:cubicBezTo>
                        <a:pt x="41" y="52"/>
                        <a:pt x="46" y="46"/>
                        <a:pt x="51" y="39"/>
                      </a:cubicBezTo>
                      <a:cubicBezTo>
                        <a:pt x="52" y="38"/>
                        <a:pt x="53" y="36"/>
                        <a:pt x="55" y="35"/>
                      </a:cubicBezTo>
                      <a:cubicBezTo>
                        <a:pt x="56" y="32"/>
                        <a:pt x="58" y="30"/>
                        <a:pt x="59" y="28"/>
                      </a:cubicBezTo>
                      <a:cubicBezTo>
                        <a:pt x="62" y="24"/>
                        <a:pt x="64" y="21"/>
                        <a:pt x="66" y="17"/>
                      </a:cubicBezTo>
                      <a:cubicBezTo>
                        <a:pt x="68" y="14"/>
                        <a:pt x="69" y="10"/>
                        <a:pt x="72" y="6"/>
                      </a:cubicBezTo>
                      <a:cubicBezTo>
                        <a:pt x="73" y="5"/>
                        <a:pt x="75" y="5"/>
                        <a:pt x="76" y="3"/>
                      </a:cubicBezTo>
                      <a:cubicBezTo>
                        <a:pt x="76" y="2"/>
                        <a:pt x="77" y="1"/>
                        <a:pt x="78" y="0"/>
                      </a:cubicBezTo>
                      <a:cubicBezTo>
                        <a:pt x="77" y="4"/>
                        <a:pt x="76" y="8"/>
                        <a:pt x="75" y="12"/>
                      </a:cubicBezTo>
                      <a:cubicBezTo>
                        <a:pt x="74" y="22"/>
                        <a:pt x="72" y="31"/>
                        <a:pt x="72" y="42"/>
                      </a:cubicBezTo>
                      <a:cubicBezTo>
                        <a:pt x="71" y="49"/>
                        <a:pt x="71" y="56"/>
                        <a:pt x="73" y="63"/>
                      </a:cubicBezTo>
                      <a:cubicBezTo>
                        <a:pt x="74" y="67"/>
                        <a:pt x="73" y="71"/>
                        <a:pt x="76" y="75"/>
                      </a:cubicBezTo>
                      <a:cubicBezTo>
                        <a:pt x="79" y="78"/>
                        <a:pt x="80" y="84"/>
                        <a:pt x="81" y="89"/>
                      </a:cubicBezTo>
                      <a:cubicBezTo>
                        <a:pt x="84" y="98"/>
                        <a:pt x="85" y="107"/>
                        <a:pt x="86" y="116"/>
                      </a:cubicBezTo>
                      <a:cubicBezTo>
                        <a:pt x="87" y="118"/>
                        <a:pt x="87" y="121"/>
                        <a:pt x="88" y="123"/>
                      </a:cubicBezTo>
                      <a:cubicBezTo>
                        <a:pt x="88" y="123"/>
                        <a:pt x="88" y="123"/>
                        <a:pt x="89" y="123"/>
                      </a:cubicBezTo>
                      <a:cubicBezTo>
                        <a:pt x="87" y="113"/>
                        <a:pt x="86" y="103"/>
                        <a:pt x="84" y="93"/>
                      </a:cubicBezTo>
                      <a:cubicBezTo>
                        <a:pt x="87" y="96"/>
                        <a:pt x="89" y="100"/>
                        <a:pt x="91" y="104"/>
                      </a:cubicBezTo>
                      <a:cubicBezTo>
                        <a:pt x="91" y="105"/>
                        <a:pt x="91" y="106"/>
                        <a:pt x="91" y="107"/>
                      </a:cubicBezTo>
                      <a:cubicBezTo>
                        <a:pt x="97" y="131"/>
                        <a:pt x="99" y="156"/>
                        <a:pt x="99" y="181"/>
                      </a:cubicBezTo>
                      <a:cubicBezTo>
                        <a:pt x="99" y="197"/>
                        <a:pt x="96" y="213"/>
                        <a:pt x="92" y="229"/>
                      </a:cubicBezTo>
                      <a:cubicBezTo>
                        <a:pt x="91" y="232"/>
                        <a:pt x="89" y="236"/>
                        <a:pt x="88" y="239"/>
                      </a:cubicBezTo>
                      <a:cubicBezTo>
                        <a:pt x="87" y="238"/>
                        <a:pt x="87" y="238"/>
                        <a:pt x="87" y="238"/>
                      </a:cubicBezTo>
                      <a:cubicBezTo>
                        <a:pt x="87" y="237"/>
                        <a:pt x="87" y="235"/>
                        <a:pt x="88" y="234"/>
                      </a:cubicBezTo>
                      <a:cubicBezTo>
                        <a:pt x="94" y="218"/>
                        <a:pt x="97" y="201"/>
                        <a:pt x="97" y="184"/>
                      </a:cubicBezTo>
                      <a:cubicBezTo>
                        <a:pt x="97" y="165"/>
                        <a:pt x="96" y="147"/>
                        <a:pt x="93" y="128"/>
                      </a:cubicBezTo>
                      <a:cubicBezTo>
                        <a:pt x="92" y="125"/>
                        <a:pt x="92" y="122"/>
                        <a:pt x="91" y="119"/>
                      </a:cubicBezTo>
                      <a:cubicBezTo>
                        <a:pt x="91" y="119"/>
                        <a:pt x="91" y="120"/>
                        <a:pt x="91" y="120"/>
                      </a:cubicBezTo>
                      <a:cubicBezTo>
                        <a:pt x="91" y="129"/>
                        <a:pt x="91" y="137"/>
                        <a:pt x="91" y="145"/>
                      </a:cubicBezTo>
                      <a:cubicBezTo>
                        <a:pt x="91" y="157"/>
                        <a:pt x="92" y="168"/>
                        <a:pt x="91" y="180"/>
                      </a:cubicBezTo>
                      <a:cubicBezTo>
                        <a:pt x="91" y="189"/>
                        <a:pt x="92" y="199"/>
                        <a:pt x="90" y="209"/>
                      </a:cubicBezTo>
                      <a:cubicBezTo>
                        <a:pt x="89" y="218"/>
                        <a:pt x="87" y="226"/>
                        <a:pt x="85" y="235"/>
                      </a:cubicBezTo>
                      <a:cubicBezTo>
                        <a:pt x="84" y="238"/>
                        <a:pt x="82" y="242"/>
                        <a:pt x="80" y="246"/>
                      </a:cubicBezTo>
                      <a:cubicBezTo>
                        <a:pt x="79" y="245"/>
                        <a:pt x="79" y="245"/>
                        <a:pt x="79" y="245"/>
                      </a:cubicBezTo>
                      <a:cubicBezTo>
                        <a:pt x="84" y="231"/>
                        <a:pt x="88" y="217"/>
                        <a:pt x="88" y="202"/>
                      </a:cubicBezTo>
                      <a:cubicBezTo>
                        <a:pt x="86" y="207"/>
                        <a:pt x="85" y="211"/>
                        <a:pt x="84" y="216"/>
                      </a:cubicBezTo>
                      <a:cubicBezTo>
                        <a:pt x="83" y="221"/>
                        <a:pt x="81" y="225"/>
                        <a:pt x="79" y="230"/>
                      </a:cubicBezTo>
                      <a:cubicBezTo>
                        <a:pt x="79" y="229"/>
                        <a:pt x="78" y="229"/>
                        <a:pt x="78" y="229"/>
                      </a:cubicBezTo>
                      <a:cubicBezTo>
                        <a:pt x="78" y="228"/>
                        <a:pt x="78" y="227"/>
                        <a:pt x="79" y="226"/>
                      </a:cubicBezTo>
                      <a:cubicBezTo>
                        <a:pt x="82" y="215"/>
                        <a:pt x="86" y="203"/>
                        <a:pt x="87" y="191"/>
                      </a:cubicBezTo>
                      <a:cubicBezTo>
                        <a:pt x="89" y="172"/>
                        <a:pt x="88" y="153"/>
                        <a:pt x="85" y="134"/>
                      </a:cubicBezTo>
                      <a:cubicBezTo>
                        <a:pt x="85" y="132"/>
                        <a:pt x="84" y="129"/>
                        <a:pt x="84" y="127"/>
                      </a:cubicBezTo>
                      <a:cubicBezTo>
                        <a:pt x="84" y="142"/>
                        <a:pt x="84" y="156"/>
                        <a:pt x="84" y="171"/>
                      </a:cubicBezTo>
                      <a:cubicBezTo>
                        <a:pt x="83" y="187"/>
                        <a:pt x="85" y="203"/>
                        <a:pt x="79" y="218"/>
                      </a:cubicBezTo>
                      <a:cubicBezTo>
                        <a:pt x="78" y="221"/>
                        <a:pt x="78" y="225"/>
                        <a:pt x="77" y="228"/>
                      </a:cubicBezTo>
                      <a:cubicBezTo>
                        <a:pt x="75" y="232"/>
                        <a:pt x="74" y="236"/>
                        <a:pt x="72" y="240"/>
                      </a:cubicBezTo>
                      <a:cubicBezTo>
                        <a:pt x="72" y="239"/>
                        <a:pt x="72" y="239"/>
                        <a:pt x="72" y="239"/>
                      </a:cubicBezTo>
                      <a:cubicBezTo>
                        <a:pt x="74" y="232"/>
                        <a:pt x="76" y="224"/>
                        <a:pt x="78" y="217"/>
                      </a:cubicBezTo>
                      <a:cubicBezTo>
                        <a:pt x="80" y="209"/>
                        <a:pt x="81" y="202"/>
                        <a:pt x="79" y="194"/>
                      </a:cubicBezTo>
                      <a:cubicBezTo>
                        <a:pt x="77" y="199"/>
                        <a:pt x="76" y="205"/>
                        <a:pt x="75" y="211"/>
                      </a:cubicBezTo>
                      <a:cubicBezTo>
                        <a:pt x="73" y="223"/>
                        <a:pt x="71" y="234"/>
                        <a:pt x="68" y="246"/>
                      </a:cubicBezTo>
                      <a:cubicBezTo>
                        <a:pt x="67" y="250"/>
                        <a:pt x="65" y="253"/>
                        <a:pt x="64" y="256"/>
                      </a:cubicBezTo>
                      <a:cubicBezTo>
                        <a:pt x="65" y="250"/>
                        <a:pt x="66" y="245"/>
                        <a:pt x="68" y="239"/>
                      </a:cubicBezTo>
                      <a:cubicBezTo>
                        <a:pt x="69" y="233"/>
                        <a:pt x="71" y="228"/>
                        <a:pt x="71" y="222"/>
                      </a:cubicBezTo>
                      <a:cubicBezTo>
                        <a:pt x="67" y="230"/>
                        <a:pt x="67" y="240"/>
                        <a:pt x="61" y="248"/>
                      </a:cubicBezTo>
                      <a:cubicBezTo>
                        <a:pt x="63" y="240"/>
                        <a:pt x="65" y="232"/>
                        <a:pt x="68" y="224"/>
                      </a:cubicBezTo>
                      <a:cubicBezTo>
                        <a:pt x="65" y="229"/>
                        <a:pt x="63" y="235"/>
                        <a:pt x="61" y="240"/>
                      </a:cubicBezTo>
                      <a:cubicBezTo>
                        <a:pt x="60" y="240"/>
                        <a:pt x="60" y="240"/>
                        <a:pt x="60" y="240"/>
                      </a:cubicBezTo>
                      <a:cubicBezTo>
                        <a:pt x="61" y="233"/>
                        <a:pt x="66" y="228"/>
                        <a:pt x="65" y="221"/>
                      </a:cubicBezTo>
                      <a:cubicBezTo>
                        <a:pt x="60" y="232"/>
                        <a:pt x="60" y="245"/>
                        <a:pt x="52" y="256"/>
                      </a:cubicBezTo>
                      <a:cubicBezTo>
                        <a:pt x="54" y="252"/>
                        <a:pt x="55" y="248"/>
                        <a:pt x="56" y="244"/>
                      </a:cubicBezTo>
                      <a:cubicBezTo>
                        <a:pt x="58" y="239"/>
                        <a:pt x="58" y="235"/>
                        <a:pt x="59" y="230"/>
                      </a:cubicBezTo>
                      <a:cubicBezTo>
                        <a:pt x="60" y="226"/>
                        <a:pt x="62" y="222"/>
                        <a:pt x="61" y="218"/>
                      </a:cubicBezTo>
                      <a:cubicBezTo>
                        <a:pt x="58" y="227"/>
                        <a:pt x="55" y="237"/>
                        <a:pt x="50" y="246"/>
                      </a:cubicBezTo>
                      <a:cubicBezTo>
                        <a:pt x="51" y="243"/>
                        <a:pt x="52" y="239"/>
                        <a:pt x="53" y="236"/>
                      </a:cubicBezTo>
                      <a:cubicBezTo>
                        <a:pt x="55" y="230"/>
                        <a:pt x="58" y="223"/>
                        <a:pt x="54" y="216"/>
                      </a:cubicBezTo>
                      <a:cubicBezTo>
                        <a:pt x="52" y="221"/>
                        <a:pt x="49" y="226"/>
                        <a:pt x="51" y="232"/>
                      </a:cubicBezTo>
                      <a:cubicBezTo>
                        <a:pt x="50" y="232"/>
                        <a:pt x="50" y="232"/>
                        <a:pt x="50" y="232"/>
                      </a:cubicBezTo>
                      <a:cubicBezTo>
                        <a:pt x="49" y="229"/>
                        <a:pt x="48" y="225"/>
                        <a:pt x="47" y="222"/>
                      </a:cubicBezTo>
                      <a:cubicBezTo>
                        <a:pt x="44" y="229"/>
                        <a:pt x="42" y="237"/>
                        <a:pt x="38" y="244"/>
                      </a:cubicBezTo>
                      <a:cubicBezTo>
                        <a:pt x="37" y="244"/>
                        <a:pt x="37" y="244"/>
                        <a:pt x="37" y="244"/>
                      </a:cubicBezTo>
                      <a:cubicBezTo>
                        <a:pt x="39" y="240"/>
                        <a:pt x="40" y="236"/>
                        <a:pt x="42" y="231"/>
                      </a:cubicBezTo>
                      <a:cubicBezTo>
                        <a:pt x="41" y="232"/>
                        <a:pt x="40" y="233"/>
                        <a:pt x="39" y="234"/>
                      </a:cubicBezTo>
                      <a:cubicBezTo>
                        <a:pt x="40" y="232"/>
                        <a:pt x="40" y="231"/>
                        <a:pt x="40" y="229"/>
                      </a:cubicBezTo>
                      <a:cubicBezTo>
                        <a:pt x="40" y="227"/>
                        <a:pt x="41" y="224"/>
                        <a:pt x="41" y="222"/>
                      </a:cubicBezTo>
                      <a:cubicBezTo>
                        <a:pt x="39" y="214"/>
                        <a:pt x="37" y="206"/>
                        <a:pt x="35" y="198"/>
                      </a:cubicBezTo>
                      <a:cubicBezTo>
                        <a:pt x="34" y="197"/>
                        <a:pt x="34" y="197"/>
                        <a:pt x="34" y="196"/>
                      </a:cubicBezTo>
                      <a:cubicBezTo>
                        <a:pt x="33" y="196"/>
                        <a:pt x="33" y="196"/>
                        <a:pt x="33" y="196"/>
                      </a:cubicBezTo>
                      <a:cubicBezTo>
                        <a:pt x="33" y="202"/>
                        <a:pt x="33" y="207"/>
                        <a:pt x="33" y="213"/>
                      </a:cubicBezTo>
                      <a:cubicBezTo>
                        <a:pt x="32" y="213"/>
                        <a:pt x="32" y="213"/>
                        <a:pt x="32" y="213"/>
                      </a:cubicBezTo>
                      <a:cubicBezTo>
                        <a:pt x="31" y="210"/>
                        <a:pt x="30" y="206"/>
                        <a:pt x="29" y="203"/>
                      </a:cubicBezTo>
                      <a:cubicBezTo>
                        <a:pt x="29" y="203"/>
                        <a:pt x="29" y="203"/>
                        <a:pt x="29" y="203"/>
                      </a:cubicBezTo>
                      <a:cubicBezTo>
                        <a:pt x="31" y="216"/>
                        <a:pt x="33" y="230"/>
                        <a:pt x="35" y="244"/>
                      </a:cubicBezTo>
                      <a:cubicBezTo>
                        <a:pt x="34" y="244"/>
                        <a:pt x="34" y="244"/>
                        <a:pt x="34" y="244"/>
                      </a:cubicBezTo>
                      <a:cubicBezTo>
                        <a:pt x="29" y="227"/>
                        <a:pt x="26" y="210"/>
                        <a:pt x="25" y="192"/>
                      </a:cubicBezTo>
                      <a:cubicBezTo>
                        <a:pt x="24" y="192"/>
                        <a:pt x="24" y="192"/>
                        <a:pt x="23" y="192"/>
                      </a:cubicBezTo>
                      <a:cubicBezTo>
                        <a:pt x="23" y="199"/>
                        <a:pt x="23" y="206"/>
                        <a:pt x="23" y="213"/>
                      </a:cubicBezTo>
                      <a:cubicBezTo>
                        <a:pt x="22" y="210"/>
                        <a:pt x="21" y="207"/>
                        <a:pt x="21" y="204"/>
                      </a:cubicBezTo>
                      <a:cubicBezTo>
                        <a:pt x="19" y="204"/>
                        <a:pt x="19" y="204"/>
                        <a:pt x="19" y="204"/>
                      </a:cubicBezTo>
                      <a:cubicBezTo>
                        <a:pt x="21" y="217"/>
                        <a:pt x="23" y="229"/>
                        <a:pt x="24" y="241"/>
                      </a:cubicBezTo>
                      <a:cubicBezTo>
                        <a:pt x="24" y="241"/>
                        <a:pt x="24" y="241"/>
                        <a:pt x="23" y="241"/>
                      </a:cubicBezTo>
                      <a:cubicBezTo>
                        <a:pt x="21" y="228"/>
                        <a:pt x="17" y="215"/>
                        <a:pt x="15" y="202"/>
                      </a:cubicBezTo>
                      <a:cubicBezTo>
                        <a:pt x="14" y="189"/>
                        <a:pt x="13" y="176"/>
                        <a:pt x="12" y="162"/>
                      </a:cubicBezTo>
                      <a:cubicBezTo>
                        <a:pt x="11" y="163"/>
                        <a:pt x="11" y="164"/>
                        <a:pt x="11" y="164"/>
                      </a:cubicBezTo>
                      <a:cubicBezTo>
                        <a:pt x="10" y="175"/>
                        <a:pt x="10" y="187"/>
                        <a:pt x="9" y="198"/>
                      </a:cubicBezTo>
                      <a:cubicBezTo>
                        <a:pt x="9" y="199"/>
                        <a:pt x="9" y="199"/>
                        <a:pt x="9" y="200"/>
                      </a:cubicBezTo>
                      <a:cubicBezTo>
                        <a:pt x="8" y="200"/>
                        <a:pt x="8" y="199"/>
                        <a:pt x="8" y="199"/>
                      </a:cubicBezTo>
                      <a:cubicBezTo>
                        <a:pt x="8" y="202"/>
                        <a:pt x="9" y="206"/>
                        <a:pt x="9" y="209"/>
                      </a:cubicBezTo>
                      <a:cubicBezTo>
                        <a:pt x="10" y="213"/>
                        <a:pt x="11" y="216"/>
                        <a:pt x="11" y="220"/>
                      </a:cubicBezTo>
                      <a:cubicBezTo>
                        <a:pt x="10" y="220"/>
                        <a:pt x="10" y="220"/>
                        <a:pt x="10" y="220"/>
                      </a:cubicBezTo>
                      <a:cubicBezTo>
                        <a:pt x="9" y="216"/>
                        <a:pt x="8" y="211"/>
                        <a:pt x="7" y="207"/>
                      </a:cubicBezTo>
                      <a:cubicBezTo>
                        <a:pt x="6" y="214"/>
                        <a:pt x="11" y="221"/>
                        <a:pt x="9" y="228"/>
                      </a:cubicBezTo>
                      <a:cubicBezTo>
                        <a:pt x="8" y="225"/>
                        <a:pt x="8" y="222"/>
                        <a:pt x="7" y="219"/>
                      </a:cubicBezTo>
                      <a:cubicBezTo>
                        <a:pt x="3" y="207"/>
                        <a:pt x="2" y="195"/>
                        <a:pt x="1" y="183"/>
                      </a:cubicBezTo>
                      <a:cubicBezTo>
                        <a:pt x="0" y="166"/>
                        <a:pt x="3" y="149"/>
                        <a:pt x="5" y="132"/>
                      </a:cubicBezTo>
                      <a:cubicBezTo>
                        <a:pt x="6" y="122"/>
                        <a:pt x="7" y="113"/>
                        <a:pt x="10" y="104"/>
                      </a:cubicBezTo>
                      <a:cubicBezTo>
                        <a:pt x="11" y="97"/>
                        <a:pt x="16" y="91"/>
                        <a:pt x="19" y="84"/>
                      </a:cubicBezTo>
                      <a:cubicBezTo>
                        <a:pt x="13" y="95"/>
                        <a:pt x="11" y="107"/>
                        <a:pt x="10" y="119"/>
                      </a:cubicBezTo>
                      <a:moveTo>
                        <a:pt x="43" y="204"/>
                      </a:moveTo>
                      <a:cubicBezTo>
                        <a:pt x="42" y="204"/>
                        <a:pt x="41" y="204"/>
                        <a:pt x="41" y="204"/>
                      </a:cubicBezTo>
                      <a:cubicBezTo>
                        <a:pt x="40" y="199"/>
                        <a:pt x="39" y="193"/>
                        <a:pt x="38" y="187"/>
                      </a:cubicBezTo>
                      <a:cubicBezTo>
                        <a:pt x="38" y="187"/>
                        <a:pt x="37" y="187"/>
                        <a:pt x="37" y="187"/>
                      </a:cubicBezTo>
                      <a:cubicBezTo>
                        <a:pt x="38" y="198"/>
                        <a:pt x="39" y="210"/>
                        <a:pt x="42" y="221"/>
                      </a:cubicBezTo>
                      <a:cubicBezTo>
                        <a:pt x="46" y="215"/>
                        <a:pt x="45" y="210"/>
                        <a:pt x="43" y="204"/>
                      </a:cubicBezTo>
                      <a:moveTo>
                        <a:pt x="47" y="150"/>
                      </a:moveTo>
                      <a:cubicBezTo>
                        <a:pt x="45" y="167"/>
                        <a:pt x="43" y="184"/>
                        <a:pt x="48" y="201"/>
                      </a:cubicBezTo>
                      <a:cubicBezTo>
                        <a:pt x="47" y="184"/>
                        <a:pt x="47" y="167"/>
                        <a:pt x="47" y="150"/>
                      </a:cubicBezTo>
                      <a:moveTo>
                        <a:pt x="77" y="142"/>
                      </a:moveTo>
                      <a:cubicBezTo>
                        <a:pt x="76" y="141"/>
                        <a:pt x="76" y="141"/>
                        <a:pt x="76" y="141"/>
                      </a:cubicBezTo>
                      <a:cubicBezTo>
                        <a:pt x="76" y="159"/>
                        <a:pt x="76" y="176"/>
                        <a:pt x="75" y="194"/>
                      </a:cubicBezTo>
                      <a:cubicBezTo>
                        <a:pt x="78" y="176"/>
                        <a:pt x="78" y="159"/>
                        <a:pt x="77" y="142"/>
                      </a:cubicBezTo>
                      <a:moveTo>
                        <a:pt x="68" y="182"/>
                      </a:moveTo>
                      <a:cubicBezTo>
                        <a:pt x="70" y="167"/>
                        <a:pt x="70" y="153"/>
                        <a:pt x="67" y="138"/>
                      </a:cubicBezTo>
                      <a:cubicBezTo>
                        <a:pt x="67" y="153"/>
                        <a:pt x="67" y="167"/>
                        <a:pt x="68" y="182"/>
                      </a:cubicBezTo>
                      <a:moveTo>
                        <a:pt x="60" y="190"/>
                      </a:moveTo>
                      <a:cubicBezTo>
                        <a:pt x="58" y="199"/>
                        <a:pt x="55" y="207"/>
                        <a:pt x="57" y="217"/>
                      </a:cubicBezTo>
                      <a:cubicBezTo>
                        <a:pt x="61" y="208"/>
                        <a:pt x="60" y="199"/>
                        <a:pt x="60" y="190"/>
                      </a:cubicBezTo>
                      <a:moveTo>
                        <a:pt x="67" y="213"/>
                      </a:moveTo>
                      <a:cubicBezTo>
                        <a:pt x="70" y="207"/>
                        <a:pt x="69" y="201"/>
                        <a:pt x="69" y="194"/>
                      </a:cubicBezTo>
                      <a:cubicBezTo>
                        <a:pt x="66" y="200"/>
                        <a:pt x="67" y="207"/>
                        <a:pt x="67" y="213"/>
                      </a:cubicBezTo>
                      <a:moveTo>
                        <a:pt x="32" y="102"/>
                      </a:moveTo>
                      <a:cubicBezTo>
                        <a:pt x="27" y="111"/>
                        <a:pt x="27" y="121"/>
                        <a:pt x="27" y="131"/>
                      </a:cubicBezTo>
                      <a:cubicBezTo>
                        <a:pt x="28" y="121"/>
                        <a:pt x="30" y="111"/>
                        <a:pt x="32" y="102"/>
                      </a:cubicBezTo>
                      <a:moveTo>
                        <a:pt x="48" y="57"/>
                      </a:moveTo>
                      <a:cubicBezTo>
                        <a:pt x="44" y="59"/>
                        <a:pt x="40" y="69"/>
                        <a:pt x="41" y="72"/>
                      </a:cubicBezTo>
                      <a:cubicBezTo>
                        <a:pt x="42" y="72"/>
                        <a:pt x="42" y="72"/>
                        <a:pt x="42" y="72"/>
                      </a:cubicBezTo>
                      <a:cubicBezTo>
                        <a:pt x="44" y="67"/>
                        <a:pt x="46" y="62"/>
                        <a:pt x="48" y="57"/>
                      </a:cubicBezTo>
                      <a:moveTo>
                        <a:pt x="15" y="152"/>
                      </a:moveTo>
                      <a:cubicBezTo>
                        <a:pt x="17" y="141"/>
                        <a:pt x="18" y="130"/>
                        <a:pt x="20" y="119"/>
                      </a:cubicBezTo>
                      <a:cubicBezTo>
                        <a:pt x="15" y="130"/>
                        <a:pt x="16" y="141"/>
                        <a:pt x="15" y="152"/>
                      </a:cubicBezTo>
                      <a:moveTo>
                        <a:pt x="54" y="69"/>
                      </a:moveTo>
                      <a:cubicBezTo>
                        <a:pt x="56" y="65"/>
                        <a:pt x="59" y="62"/>
                        <a:pt x="58" y="57"/>
                      </a:cubicBezTo>
                      <a:cubicBezTo>
                        <a:pt x="54" y="62"/>
                        <a:pt x="53" y="64"/>
                        <a:pt x="54" y="69"/>
                      </a:cubicBezTo>
                      <a:moveTo>
                        <a:pt x="76" y="98"/>
                      </a:moveTo>
                      <a:cubicBezTo>
                        <a:pt x="76" y="98"/>
                        <a:pt x="75" y="98"/>
                        <a:pt x="75" y="98"/>
                      </a:cubicBezTo>
                      <a:cubicBezTo>
                        <a:pt x="76" y="105"/>
                        <a:pt x="77" y="113"/>
                        <a:pt x="78" y="120"/>
                      </a:cubicBezTo>
                      <a:cubicBezTo>
                        <a:pt x="79" y="120"/>
                        <a:pt x="79" y="120"/>
                        <a:pt x="79" y="120"/>
                      </a:cubicBezTo>
                      <a:cubicBezTo>
                        <a:pt x="78" y="112"/>
                        <a:pt x="77" y="105"/>
                        <a:pt x="76" y="98"/>
                      </a:cubicBezTo>
                      <a:moveTo>
                        <a:pt x="38" y="182"/>
                      </a:moveTo>
                      <a:cubicBezTo>
                        <a:pt x="39" y="182"/>
                        <a:pt x="39" y="182"/>
                        <a:pt x="40" y="182"/>
                      </a:cubicBezTo>
                      <a:cubicBezTo>
                        <a:pt x="40" y="176"/>
                        <a:pt x="40" y="170"/>
                        <a:pt x="39" y="164"/>
                      </a:cubicBezTo>
                      <a:cubicBezTo>
                        <a:pt x="39" y="163"/>
                        <a:pt x="39" y="163"/>
                        <a:pt x="38" y="163"/>
                      </a:cubicBezTo>
                      <a:cubicBezTo>
                        <a:pt x="38" y="170"/>
                        <a:pt x="38" y="176"/>
                        <a:pt x="38" y="182"/>
                      </a:cubicBezTo>
                      <a:moveTo>
                        <a:pt x="54" y="210"/>
                      </a:moveTo>
                      <a:cubicBezTo>
                        <a:pt x="50" y="212"/>
                        <a:pt x="48" y="219"/>
                        <a:pt x="50" y="222"/>
                      </a:cubicBezTo>
                      <a:cubicBezTo>
                        <a:pt x="51" y="218"/>
                        <a:pt x="52" y="214"/>
                        <a:pt x="54" y="210"/>
                      </a:cubicBezTo>
                      <a:moveTo>
                        <a:pt x="42" y="90"/>
                      </a:moveTo>
                      <a:cubicBezTo>
                        <a:pt x="42" y="91"/>
                        <a:pt x="43" y="91"/>
                        <a:pt x="43" y="91"/>
                      </a:cubicBezTo>
                      <a:cubicBezTo>
                        <a:pt x="45" y="88"/>
                        <a:pt x="47" y="85"/>
                        <a:pt x="46" y="80"/>
                      </a:cubicBezTo>
                      <a:cubicBezTo>
                        <a:pt x="46" y="80"/>
                        <a:pt x="46" y="80"/>
                        <a:pt x="45" y="80"/>
                      </a:cubicBezTo>
                      <a:cubicBezTo>
                        <a:pt x="44" y="84"/>
                        <a:pt x="43" y="87"/>
                        <a:pt x="42" y="90"/>
                      </a:cubicBezTo>
                      <a:moveTo>
                        <a:pt x="23" y="144"/>
                      </a:moveTo>
                      <a:cubicBezTo>
                        <a:pt x="22" y="144"/>
                        <a:pt x="22" y="144"/>
                        <a:pt x="22" y="144"/>
                      </a:cubicBezTo>
                      <a:cubicBezTo>
                        <a:pt x="21" y="151"/>
                        <a:pt x="20" y="158"/>
                        <a:pt x="20" y="166"/>
                      </a:cubicBezTo>
                      <a:cubicBezTo>
                        <a:pt x="21" y="166"/>
                        <a:pt x="21" y="166"/>
                        <a:pt x="21" y="166"/>
                      </a:cubicBezTo>
                      <a:cubicBezTo>
                        <a:pt x="21" y="158"/>
                        <a:pt x="22" y="151"/>
                        <a:pt x="23" y="144"/>
                      </a:cubicBezTo>
                      <a:moveTo>
                        <a:pt x="63" y="71"/>
                      </a:moveTo>
                      <a:cubicBezTo>
                        <a:pt x="63" y="71"/>
                        <a:pt x="64" y="72"/>
                        <a:pt x="64" y="72"/>
                      </a:cubicBezTo>
                      <a:cubicBezTo>
                        <a:pt x="65" y="69"/>
                        <a:pt x="66" y="66"/>
                        <a:pt x="67" y="64"/>
                      </a:cubicBezTo>
                      <a:cubicBezTo>
                        <a:pt x="66" y="63"/>
                        <a:pt x="66" y="63"/>
                        <a:pt x="65" y="63"/>
                      </a:cubicBezTo>
                      <a:cubicBezTo>
                        <a:pt x="64" y="66"/>
                        <a:pt x="63" y="68"/>
                        <a:pt x="63" y="71"/>
                      </a:cubicBezTo>
                      <a:moveTo>
                        <a:pt x="57" y="79"/>
                      </a:moveTo>
                      <a:cubicBezTo>
                        <a:pt x="56" y="83"/>
                        <a:pt x="54" y="85"/>
                        <a:pt x="55" y="89"/>
                      </a:cubicBezTo>
                      <a:cubicBezTo>
                        <a:pt x="57" y="86"/>
                        <a:pt x="59" y="84"/>
                        <a:pt x="57" y="79"/>
                      </a:cubicBezTo>
                      <a:moveTo>
                        <a:pt x="50" y="210"/>
                      </a:moveTo>
                      <a:cubicBezTo>
                        <a:pt x="53" y="206"/>
                        <a:pt x="52" y="202"/>
                        <a:pt x="51" y="197"/>
                      </a:cubicBezTo>
                      <a:cubicBezTo>
                        <a:pt x="50" y="202"/>
                        <a:pt x="50" y="206"/>
                        <a:pt x="50" y="210"/>
                      </a:cubicBezTo>
                      <a:moveTo>
                        <a:pt x="60" y="131"/>
                      </a:moveTo>
                      <a:cubicBezTo>
                        <a:pt x="61" y="131"/>
                        <a:pt x="61" y="131"/>
                        <a:pt x="62" y="131"/>
                      </a:cubicBezTo>
                      <a:cubicBezTo>
                        <a:pt x="62" y="127"/>
                        <a:pt x="62" y="124"/>
                        <a:pt x="62" y="120"/>
                      </a:cubicBezTo>
                      <a:cubicBezTo>
                        <a:pt x="61" y="120"/>
                        <a:pt x="61" y="120"/>
                        <a:pt x="60" y="120"/>
                      </a:cubicBezTo>
                      <a:cubicBezTo>
                        <a:pt x="60" y="123"/>
                        <a:pt x="60" y="127"/>
                        <a:pt x="60" y="131"/>
                      </a:cubicBezTo>
                      <a:moveTo>
                        <a:pt x="49" y="133"/>
                      </a:moveTo>
                      <a:cubicBezTo>
                        <a:pt x="50" y="133"/>
                        <a:pt x="50" y="133"/>
                        <a:pt x="51" y="133"/>
                      </a:cubicBezTo>
                      <a:cubicBezTo>
                        <a:pt x="51" y="130"/>
                        <a:pt x="51" y="127"/>
                        <a:pt x="51" y="124"/>
                      </a:cubicBezTo>
                      <a:cubicBezTo>
                        <a:pt x="51" y="124"/>
                        <a:pt x="51" y="124"/>
                        <a:pt x="50" y="124"/>
                      </a:cubicBezTo>
                      <a:cubicBezTo>
                        <a:pt x="50" y="127"/>
                        <a:pt x="49" y="130"/>
                        <a:pt x="49" y="133"/>
                      </a:cubicBezTo>
                      <a:moveTo>
                        <a:pt x="28" y="191"/>
                      </a:moveTo>
                      <a:cubicBezTo>
                        <a:pt x="28" y="191"/>
                        <a:pt x="29" y="191"/>
                        <a:pt x="29" y="191"/>
                      </a:cubicBezTo>
                      <a:cubicBezTo>
                        <a:pt x="29" y="187"/>
                        <a:pt x="29" y="183"/>
                        <a:pt x="29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3"/>
                        <a:pt x="28" y="187"/>
                        <a:pt x="28" y="191"/>
                      </a:cubicBezTo>
                      <a:moveTo>
                        <a:pt x="66" y="94"/>
                      </a:moveTo>
                      <a:cubicBezTo>
                        <a:pt x="66" y="94"/>
                        <a:pt x="66" y="94"/>
                        <a:pt x="67" y="94"/>
                      </a:cubicBezTo>
                      <a:cubicBezTo>
                        <a:pt x="68" y="91"/>
                        <a:pt x="66" y="88"/>
                        <a:pt x="66" y="86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cubicBezTo>
                        <a:pt x="65" y="88"/>
                        <a:pt x="65" y="91"/>
                        <a:pt x="66" y="9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1" y="205"/>
                  <a:ext cx="26" cy="166"/>
                </a:xfrm>
                <a:custGeom>
                  <a:avLst/>
                  <a:gdLst>
                    <a:gd name="T0" fmla="*/ 28 w 35"/>
                    <a:gd name="T1" fmla="*/ 30 h 221"/>
                    <a:gd name="T2" fmla="*/ 24 w 35"/>
                    <a:gd name="T3" fmla="*/ 54 h 221"/>
                    <a:gd name="T4" fmla="*/ 15 w 35"/>
                    <a:gd name="T5" fmla="*/ 117 h 221"/>
                    <a:gd name="T6" fmla="*/ 20 w 35"/>
                    <a:gd name="T7" fmla="*/ 206 h 221"/>
                    <a:gd name="T8" fmla="*/ 19 w 35"/>
                    <a:gd name="T9" fmla="*/ 221 h 221"/>
                    <a:gd name="T10" fmla="*/ 17 w 35"/>
                    <a:gd name="T11" fmla="*/ 221 h 221"/>
                    <a:gd name="T12" fmla="*/ 16 w 35"/>
                    <a:gd name="T13" fmla="*/ 215 h 221"/>
                    <a:gd name="T14" fmla="*/ 9 w 35"/>
                    <a:gd name="T15" fmla="*/ 183 h 221"/>
                    <a:gd name="T16" fmla="*/ 4 w 35"/>
                    <a:gd name="T17" fmla="*/ 165 h 221"/>
                    <a:gd name="T18" fmla="*/ 1 w 35"/>
                    <a:gd name="T19" fmla="*/ 108 h 221"/>
                    <a:gd name="T20" fmla="*/ 9 w 35"/>
                    <a:gd name="T21" fmla="*/ 49 h 221"/>
                    <a:gd name="T22" fmla="*/ 16 w 35"/>
                    <a:gd name="T23" fmla="*/ 32 h 221"/>
                    <a:gd name="T24" fmla="*/ 29 w 35"/>
                    <a:gd name="T25" fmla="*/ 6 h 221"/>
                    <a:gd name="T26" fmla="*/ 35 w 35"/>
                    <a:gd name="T27" fmla="*/ 0 h 221"/>
                    <a:gd name="T28" fmla="*/ 34 w 35"/>
                    <a:gd name="T29" fmla="*/ 6 h 221"/>
                    <a:gd name="T30" fmla="*/ 28 w 35"/>
                    <a:gd name="T31" fmla="*/ 3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" h="221">
                      <a:moveTo>
                        <a:pt x="28" y="30"/>
                      </a:moveTo>
                      <a:cubicBezTo>
                        <a:pt x="26" y="38"/>
                        <a:pt x="25" y="46"/>
                        <a:pt x="24" y="54"/>
                      </a:cubicBezTo>
                      <a:cubicBezTo>
                        <a:pt x="20" y="75"/>
                        <a:pt x="17" y="96"/>
                        <a:pt x="15" y="117"/>
                      </a:cubicBezTo>
                      <a:cubicBezTo>
                        <a:pt x="12" y="147"/>
                        <a:pt x="16" y="176"/>
                        <a:pt x="20" y="206"/>
                      </a:cubicBezTo>
                      <a:cubicBezTo>
                        <a:pt x="21" y="211"/>
                        <a:pt x="20" y="216"/>
                        <a:pt x="19" y="221"/>
                      </a:cubicBezTo>
                      <a:cubicBezTo>
                        <a:pt x="18" y="221"/>
                        <a:pt x="17" y="221"/>
                        <a:pt x="17" y="221"/>
                      </a:cubicBezTo>
                      <a:cubicBezTo>
                        <a:pt x="16" y="219"/>
                        <a:pt x="16" y="217"/>
                        <a:pt x="16" y="215"/>
                      </a:cubicBezTo>
                      <a:cubicBezTo>
                        <a:pt x="16" y="204"/>
                        <a:pt x="12" y="193"/>
                        <a:pt x="9" y="183"/>
                      </a:cubicBezTo>
                      <a:cubicBezTo>
                        <a:pt x="8" y="177"/>
                        <a:pt x="5" y="171"/>
                        <a:pt x="4" y="165"/>
                      </a:cubicBezTo>
                      <a:cubicBezTo>
                        <a:pt x="1" y="146"/>
                        <a:pt x="0" y="127"/>
                        <a:pt x="1" y="108"/>
                      </a:cubicBezTo>
                      <a:cubicBezTo>
                        <a:pt x="1" y="88"/>
                        <a:pt x="5" y="68"/>
                        <a:pt x="9" y="49"/>
                      </a:cubicBezTo>
                      <a:cubicBezTo>
                        <a:pt x="11" y="43"/>
                        <a:pt x="14" y="37"/>
                        <a:pt x="16" y="32"/>
                      </a:cubicBezTo>
                      <a:cubicBezTo>
                        <a:pt x="21" y="23"/>
                        <a:pt x="27" y="15"/>
                        <a:pt x="29" y="6"/>
                      </a:cubicBezTo>
                      <a:cubicBezTo>
                        <a:pt x="29" y="3"/>
                        <a:pt x="31" y="1"/>
                        <a:pt x="35" y="0"/>
                      </a:cubicBezTo>
                      <a:cubicBezTo>
                        <a:pt x="35" y="3"/>
                        <a:pt x="34" y="4"/>
                        <a:pt x="34" y="6"/>
                      </a:cubicBezTo>
                      <a:cubicBezTo>
                        <a:pt x="32" y="14"/>
                        <a:pt x="29" y="22"/>
                        <a:pt x="28" y="3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1" y="199"/>
                  <a:ext cx="236" cy="81"/>
                </a:xfrm>
                <a:custGeom>
                  <a:avLst/>
                  <a:gdLst>
                    <a:gd name="T0" fmla="*/ 14 w 313"/>
                    <a:gd name="T1" fmla="*/ 43 h 108"/>
                    <a:gd name="T2" fmla="*/ 0 w 313"/>
                    <a:gd name="T3" fmla="*/ 42 h 108"/>
                    <a:gd name="T4" fmla="*/ 7 w 313"/>
                    <a:gd name="T5" fmla="*/ 36 h 108"/>
                    <a:gd name="T6" fmla="*/ 50 w 313"/>
                    <a:gd name="T7" fmla="*/ 23 h 108"/>
                    <a:gd name="T8" fmla="*/ 103 w 313"/>
                    <a:gd name="T9" fmla="*/ 4 h 108"/>
                    <a:gd name="T10" fmla="*/ 148 w 313"/>
                    <a:gd name="T11" fmla="*/ 1 h 108"/>
                    <a:gd name="T12" fmla="*/ 194 w 313"/>
                    <a:gd name="T13" fmla="*/ 10 h 108"/>
                    <a:gd name="T14" fmla="*/ 243 w 313"/>
                    <a:gd name="T15" fmla="*/ 30 h 108"/>
                    <a:gd name="T16" fmla="*/ 261 w 313"/>
                    <a:gd name="T17" fmla="*/ 41 h 108"/>
                    <a:gd name="T18" fmla="*/ 290 w 313"/>
                    <a:gd name="T19" fmla="*/ 67 h 108"/>
                    <a:gd name="T20" fmla="*/ 312 w 313"/>
                    <a:gd name="T21" fmla="*/ 90 h 108"/>
                    <a:gd name="T22" fmla="*/ 313 w 313"/>
                    <a:gd name="T23" fmla="*/ 92 h 108"/>
                    <a:gd name="T24" fmla="*/ 308 w 313"/>
                    <a:gd name="T25" fmla="*/ 94 h 108"/>
                    <a:gd name="T26" fmla="*/ 266 w 313"/>
                    <a:gd name="T27" fmla="*/ 102 h 108"/>
                    <a:gd name="T28" fmla="*/ 241 w 313"/>
                    <a:gd name="T29" fmla="*/ 107 h 108"/>
                    <a:gd name="T30" fmla="*/ 177 w 313"/>
                    <a:gd name="T31" fmla="*/ 105 h 108"/>
                    <a:gd name="T32" fmla="*/ 132 w 313"/>
                    <a:gd name="T33" fmla="*/ 93 h 108"/>
                    <a:gd name="T34" fmla="*/ 109 w 313"/>
                    <a:gd name="T35" fmla="*/ 83 h 108"/>
                    <a:gd name="T36" fmla="*/ 92 w 313"/>
                    <a:gd name="T37" fmla="*/ 73 h 108"/>
                    <a:gd name="T38" fmla="*/ 63 w 313"/>
                    <a:gd name="T39" fmla="*/ 53 h 108"/>
                    <a:gd name="T40" fmla="*/ 36 w 313"/>
                    <a:gd name="T41" fmla="*/ 43 h 108"/>
                    <a:gd name="T42" fmla="*/ 14 w 313"/>
                    <a:gd name="T43" fmla="*/ 4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13" h="108">
                      <a:moveTo>
                        <a:pt x="14" y="43"/>
                      </a:moveTo>
                      <a:cubicBezTo>
                        <a:pt x="9" y="42"/>
                        <a:pt x="5" y="42"/>
                        <a:pt x="0" y="42"/>
                      </a:cubicBezTo>
                      <a:cubicBezTo>
                        <a:pt x="2" y="38"/>
                        <a:pt x="4" y="37"/>
                        <a:pt x="7" y="36"/>
                      </a:cubicBezTo>
                      <a:cubicBezTo>
                        <a:pt x="22" y="35"/>
                        <a:pt x="36" y="30"/>
                        <a:pt x="50" y="23"/>
                      </a:cubicBezTo>
                      <a:cubicBezTo>
                        <a:pt x="67" y="14"/>
                        <a:pt x="85" y="8"/>
                        <a:pt x="103" y="4"/>
                      </a:cubicBezTo>
                      <a:cubicBezTo>
                        <a:pt x="118" y="1"/>
                        <a:pt x="133" y="0"/>
                        <a:pt x="148" y="1"/>
                      </a:cubicBezTo>
                      <a:cubicBezTo>
                        <a:pt x="164" y="2"/>
                        <a:pt x="179" y="5"/>
                        <a:pt x="194" y="10"/>
                      </a:cubicBezTo>
                      <a:cubicBezTo>
                        <a:pt x="211" y="15"/>
                        <a:pt x="227" y="22"/>
                        <a:pt x="243" y="30"/>
                      </a:cubicBezTo>
                      <a:cubicBezTo>
                        <a:pt x="249" y="34"/>
                        <a:pt x="255" y="37"/>
                        <a:pt x="261" y="41"/>
                      </a:cubicBezTo>
                      <a:cubicBezTo>
                        <a:pt x="272" y="48"/>
                        <a:pt x="281" y="57"/>
                        <a:pt x="290" y="67"/>
                      </a:cubicBezTo>
                      <a:cubicBezTo>
                        <a:pt x="297" y="75"/>
                        <a:pt x="303" y="84"/>
                        <a:pt x="312" y="90"/>
                      </a:cubicBezTo>
                      <a:cubicBezTo>
                        <a:pt x="313" y="91"/>
                        <a:pt x="313" y="91"/>
                        <a:pt x="313" y="92"/>
                      </a:cubicBezTo>
                      <a:cubicBezTo>
                        <a:pt x="312" y="95"/>
                        <a:pt x="310" y="94"/>
                        <a:pt x="308" y="94"/>
                      </a:cubicBezTo>
                      <a:cubicBezTo>
                        <a:pt x="293" y="93"/>
                        <a:pt x="280" y="97"/>
                        <a:pt x="266" y="102"/>
                      </a:cubicBezTo>
                      <a:cubicBezTo>
                        <a:pt x="258" y="105"/>
                        <a:pt x="250" y="106"/>
                        <a:pt x="241" y="107"/>
                      </a:cubicBezTo>
                      <a:cubicBezTo>
                        <a:pt x="220" y="108"/>
                        <a:pt x="198" y="108"/>
                        <a:pt x="177" y="105"/>
                      </a:cubicBezTo>
                      <a:cubicBezTo>
                        <a:pt x="161" y="103"/>
                        <a:pt x="147" y="99"/>
                        <a:pt x="132" y="93"/>
                      </a:cubicBezTo>
                      <a:cubicBezTo>
                        <a:pt x="124" y="90"/>
                        <a:pt x="116" y="87"/>
                        <a:pt x="109" y="83"/>
                      </a:cubicBezTo>
                      <a:cubicBezTo>
                        <a:pt x="103" y="80"/>
                        <a:pt x="98" y="77"/>
                        <a:pt x="92" y="73"/>
                      </a:cubicBezTo>
                      <a:cubicBezTo>
                        <a:pt x="82" y="66"/>
                        <a:pt x="73" y="59"/>
                        <a:pt x="63" y="53"/>
                      </a:cubicBezTo>
                      <a:cubicBezTo>
                        <a:pt x="55" y="47"/>
                        <a:pt x="46" y="44"/>
                        <a:pt x="36" y="43"/>
                      </a:cubicBezTo>
                      <a:cubicBezTo>
                        <a:pt x="29" y="42"/>
                        <a:pt x="21" y="43"/>
                        <a:pt x="14" y="4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16" y="201"/>
                  <a:ext cx="181" cy="75"/>
                </a:xfrm>
                <a:custGeom>
                  <a:avLst/>
                  <a:gdLst>
                    <a:gd name="T0" fmla="*/ 138 w 241"/>
                    <a:gd name="T1" fmla="*/ 3 h 99"/>
                    <a:gd name="T2" fmla="*/ 206 w 241"/>
                    <a:gd name="T3" fmla="*/ 21 h 99"/>
                    <a:gd name="T4" fmla="*/ 198 w 241"/>
                    <a:gd name="T5" fmla="*/ 19 h 99"/>
                    <a:gd name="T6" fmla="*/ 164 w 241"/>
                    <a:gd name="T7" fmla="*/ 15 h 99"/>
                    <a:gd name="T8" fmla="*/ 201 w 241"/>
                    <a:gd name="T9" fmla="*/ 31 h 99"/>
                    <a:gd name="T10" fmla="*/ 189 w 241"/>
                    <a:gd name="T11" fmla="*/ 33 h 99"/>
                    <a:gd name="T12" fmla="*/ 197 w 241"/>
                    <a:gd name="T13" fmla="*/ 39 h 99"/>
                    <a:gd name="T14" fmla="*/ 190 w 241"/>
                    <a:gd name="T15" fmla="*/ 42 h 99"/>
                    <a:gd name="T16" fmla="*/ 223 w 241"/>
                    <a:gd name="T17" fmla="*/ 54 h 99"/>
                    <a:gd name="T18" fmla="*/ 211 w 241"/>
                    <a:gd name="T19" fmla="*/ 59 h 99"/>
                    <a:gd name="T20" fmla="*/ 222 w 241"/>
                    <a:gd name="T21" fmla="*/ 67 h 99"/>
                    <a:gd name="T22" fmla="*/ 229 w 241"/>
                    <a:gd name="T23" fmla="*/ 71 h 99"/>
                    <a:gd name="T24" fmla="*/ 225 w 241"/>
                    <a:gd name="T25" fmla="*/ 74 h 99"/>
                    <a:gd name="T26" fmla="*/ 222 w 241"/>
                    <a:gd name="T27" fmla="*/ 80 h 99"/>
                    <a:gd name="T28" fmla="*/ 178 w 241"/>
                    <a:gd name="T29" fmla="*/ 80 h 99"/>
                    <a:gd name="T30" fmla="*/ 210 w 241"/>
                    <a:gd name="T31" fmla="*/ 85 h 99"/>
                    <a:gd name="T32" fmla="*/ 121 w 241"/>
                    <a:gd name="T33" fmla="*/ 73 h 99"/>
                    <a:gd name="T34" fmla="*/ 211 w 241"/>
                    <a:gd name="T35" fmla="*/ 88 h 99"/>
                    <a:gd name="T36" fmla="*/ 225 w 241"/>
                    <a:gd name="T37" fmla="*/ 92 h 99"/>
                    <a:gd name="T38" fmla="*/ 131 w 241"/>
                    <a:gd name="T39" fmla="*/ 80 h 99"/>
                    <a:gd name="T40" fmla="*/ 165 w 241"/>
                    <a:gd name="T41" fmla="*/ 93 h 99"/>
                    <a:gd name="T42" fmla="*/ 208 w 241"/>
                    <a:gd name="T43" fmla="*/ 98 h 99"/>
                    <a:gd name="T44" fmla="*/ 84 w 241"/>
                    <a:gd name="T45" fmla="*/ 63 h 99"/>
                    <a:gd name="T46" fmla="*/ 81 w 241"/>
                    <a:gd name="T47" fmla="*/ 60 h 99"/>
                    <a:gd name="T48" fmla="*/ 11 w 241"/>
                    <a:gd name="T49" fmla="*/ 38 h 99"/>
                    <a:gd name="T50" fmla="*/ 19 w 241"/>
                    <a:gd name="T51" fmla="*/ 31 h 99"/>
                    <a:gd name="T52" fmla="*/ 64 w 241"/>
                    <a:gd name="T53" fmla="*/ 14 h 99"/>
                    <a:gd name="T54" fmla="*/ 77 w 241"/>
                    <a:gd name="T55" fmla="*/ 9 h 99"/>
                    <a:gd name="T56" fmla="*/ 144 w 241"/>
                    <a:gd name="T57" fmla="*/ 10 h 99"/>
                    <a:gd name="T58" fmla="*/ 166 w 241"/>
                    <a:gd name="T59" fmla="*/ 9 h 99"/>
                    <a:gd name="T60" fmla="*/ 181 w 241"/>
                    <a:gd name="T61" fmla="*/ 42 h 99"/>
                    <a:gd name="T62" fmla="*/ 144 w 241"/>
                    <a:gd name="T63" fmla="*/ 43 h 99"/>
                    <a:gd name="T64" fmla="*/ 179 w 241"/>
                    <a:gd name="T65" fmla="*/ 77 h 99"/>
                    <a:gd name="T66" fmla="*/ 130 w 241"/>
                    <a:gd name="T67" fmla="*/ 58 h 99"/>
                    <a:gd name="T68" fmla="*/ 179 w 241"/>
                    <a:gd name="T69" fmla="*/ 63 h 99"/>
                    <a:gd name="T70" fmla="*/ 104 w 241"/>
                    <a:gd name="T71" fmla="*/ 19 h 99"/>
                    <a:gd name="T72" fmla="*/ 75 w 241"/>
                    <a:gd name="T73" fmla="*/ 22 h 99"/>
                    <a:gd name="T74" fmla="*/ 123 w 241"/>
                    <a:gd name="T75" fmla="*/ 13 h 99"/>
                    <a:gd name="T76" fmla="*/ 69 w 241"/>
                    <a:gd name="T77" fmla="*/ 31 h 99"/>
                    <a:gd name="T78" fmla="*/ 91 w 241"/>
                    <a:gd name="T79" fmla="*/ 56 h 99"/>
                    <a:gd name="T80" fmla="*/ 159 w 241"/>
                    <a:gd name="T81" fmla="*/ 39 h 99"/>
                    <a:gd name="T82" fmla="*/ 210 w 241"/>
                    <a:gd name="T83" fmla="*/ 61 h 99"/>
                    <a:gd name="T84" fmla="*/ 81 w 241"/>
                    <a:gd name="T85" fmla="*/ 27 h 99"/>
                    <a:gd name="T86" fmla="*/ 165 w 241"/>
                    <a:gd name="T87" fmla="*/ 24 h 99"/>
                    <a:gd name="T88" fmla="*/ 69 w 241"/>
                    <a:gd name="T89" fmla="*/ 39 h 99"/>
                    <a:gd name="T90" fmla="*/ 69 w 241"/>
                    <a:gd name="T91" fmla="*/ 39 h 99"/>
                    <a:gd name="T92" fmla="*/ 199 w 241"/>
                    <a:gd name="T93" fmla="*/ 58 h 99"/>
                    <a:gd name="T94" fmla="*/ 114 w 241"/>
                    <a:gd name="T95" fmla="*/ 48 h 99"/>
                    <a:gd name="T96" fmla="*/ 129 w 241"/>
                    <a:gd name="T97" fmla="*/ 41 h 99"/>
                    <a:gd name="T98" fmla="*/ 129 w 241"/>
                    <a:gd name="T99" fmla="*/ 41 h 99"/>
                    <a:gd name="T100" fmla="*/ 187 w 241"/>
                    <a:gd name="T101" fmla="*/ 37 h 99"/>
                    <a:gd name="T102" fmla="*/ 82 w 241"/>
                    <a:gd name="T103" fmla="*/ 4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1" h="99">
                      <a:moveTo>
                        <a:pt x="124" y="4"/>
                      </a:moveTo>
                      <a:cubicBezTo>
                        <a:pt x="113" y="3"/>
                        <a:pt x="102" y="2"/>
                        <a:pt x="91" y="4"/>
                      </a:cubicBezTo>
                      <a:cubicBezTo>
                        <a:pt x="98" y="3"/>
                        <a:pt x="104" y="1"/>
                        <a:pt x="111" y="1"/>
                      </a:cubicBezTo>
                      <a:cubicBezTo>
                        <a:pt x="120" y="0"/>
                        <a:pt x="129" y="1"/>
                        <a:pt x="138" y="3"/>
                      </a:cubicBezTo>
                      <a:cubicBezTo>
                        <a:pt x="153" y="5"/>
                        <a:pt x="170" y="6"/>
                        <a:pt x="185" y="11"/>
                      </a:cubicBezTo>
                      <a:cubicBezTo>
                        <a:pt x="196" y="14"/>
                        <a:pt x="207" y="17"/>
                        <a:pt x="217" y="23"/>
                      </a:cubicBezTo>
                      <a:cubicBezTo>
                        <a:pt x="220" y="25"/>
                        <a:pt x="223" y="26"/>
                        <a:pt x="225" y="27"/>
                      </a:cubicBezTo>
                      <a:cubicBezTo>
                        <a:pt x="218" y="27"/>
                        <a:pt x="213" y="21"/>
                        <a:pt x="206" y="21"/>
                      </a:cubicBezTo>
                      <a:cubicBezTo>
                        <a:pt x="210" y="22"/>
                        <a:pt x="214" y="24"/>
                        <a:pt x="217" y="26"/>
                      </a:cubicBezTo>
                      <a:cubicBezTo>
                        <a:pt x="217" y="27"/>
                        <a:pt x="217" y="27"/>
                        <a:pt x="217" y="27"/>
                      </a:cubicBezTo>
                      <a:cubicBezTo>
                        <a:pt x="214" y="26"/>
                        <a:pt x="211" y="25"/>
                        <a:pt x="208" y="23"/>
                      </a:cubicBezTo>
                      <a:cubicBezTo>
                        <a:pt x="205" y="22"/>
                        <a:pt x="202" y="20"/>
                        <a:pt x="198" y="19"/>
                      </a:cubicBezTo>
                      <a:cubicBezTo>
                        <a:pt x="199" y="20"/>
                        <a:pt x="199" y="20"/>
                        <a:pt x="200" y="21"/>
                      </a:cubicBezTo>
                      <a:cubicBezTo>
                        <a:pt x="199" y="21"/>
                        <a:pt x="198" y="21"/>
                        <a:pt x="197" y="20"/>
                      </a:cubicBezTo>
                      <a:cubicBezTo>
                        <a:pt x="187" y="19"/>
                        <a:pt x="176" y="17"/>
                        <a:pt x="166" y="15"/>
                      </a:cubicBezTo>
                      <a:cubicBezTo>
                        <a:pt x="165" y="14"/>
                        <a:pt x="165" y="15"/>
                        <a:pt x="164" y="15"/>
                      </a:cubicBezTo>
                      <a:cubicBezTo>
                        <a:pt x="176" y="19"/>
                        <a:pt x="188" y="22"/>
                        <a:pt x="200" y="27"/>
                      </a:cubicBezTo>
                      <a:cubicBezTo>
                        <a:pt x="211" y="31"/>
                        <a:pt x="222" y="37"/>
                        <a:pt x="234" y="42"/>
                      </a:cubicBezTo>
                      <a:cubicBezTo>
                        <a:pt x="233" y="43"/>
                        <a:pt x="233" y="43"/>
                        <a:pt x="233" y="43"/>
                      </a:cubicBezTo>
                      <a:cubicBezTo>
                        <a:pt x="223" y="39"/>
                        <a:pt x="212" y="35"/>
                        <a:pt x="201" y="31"/>
                      </a:cubicBezTo>
                      <a:cubicBezTo>
                        <a:pt x="201" y="32"/>
                        <a:pt x="201" y="32"/>
                        <a:pt x="201" y="32"/>
                      </a:cubicBezTo>
                      <a:cubicBezTo>
                        <a:pt x="203" y="33"/>
                        <a:pt x="205" y="34"/>
                        <a:pt x="208" y="36"/>
                      </a:cubicBezTo>
                      <a:cubicBezTo>
                        <a:pt x="201" y="34"/>
                        <a:pt x="195" y="33"/>
                        <a:pt x="189" y="32"/>
                      </a:cubicBezTo>
                      <a:cubicBezTo>
                        <a:pt x="189" y="33"/>
                        <a:pt x="189" y="33"/>
                        <a:pt x="189" y="33"/>
                      </a:cubicBezTo>
                      <a:cubicBezTo>
                        <a:pt x="204" y="37"/>
                        <a:pt x="219" y="44"/>
                        <a:pt x="234" y="52"/>
                      </a:cubicBezTo>
                      <a:cubicBezTo>
                        <a:pt x="234" y="52"/>
                        <a:pt x="234" y="52"/>
                        <a:pt x="234" y="52"/>
                      </a:cubicBezTo>
                      <a:cubicBezTo>
                        <a:pt x="222" y="48"/>
                        <a:pt x="209" y="43"/>
                        <a:pt x="197" y="39"/>
                      </a:cubicBezTo>
                      <a:cubicBezTo>
                        <a:pt x="197" y="39"/>
                        <a:pt x="197" y="39"/>
                        <a:pt x="197" y="39"/>
                      </a:cubicBezTo>
                      <a:cubicBezTo>
                        <a:pt x="200" y="41"/>
                        <a:pt x="203" y="42"/>
                        <a:pt x="206" y="44"/>
                      </a:cubicBezTo>
                      <a:cubicBezTo>
                        <a:pt x="206" y="44"/>
                        <a:pt x="206" y="44"/>
                        <a:pt x="206" y="44"/>
                      </a:cubicBezTo>
                      <a:cubicBezTo>
                        <a:pt x="201" y="43"/>
                        <a:pt x="195" y="42"/>
                        <a:pt x="190" y="41"/>
                      </a:cubicBezTo>
                      <a:cubicBezTo>
                        <a:pt x="190" y="42"/>
                        <a:pt x="190" y="42"/>
                        <a:pt x="190" y="42"/>
                      </a:cubicBezTo>
                      <a:cubicBezTo>
                        <a:pt x="191" y="42"/>
                        <a:pt x="191" y="42"/>
                        <a:pt x="191" y="43"/>
                      </a:cubicBezTo>
                      <a:cubicBezTo>
                        <a:pt x="198" y="46"/>
                        <a:pt x="205" y="50"/>
                        <a:pt x="212" y="53"/>
                      </a:cubicBezTo>
                      <a:cubicBezTo>
                        <a:pt x="214" y="54"/>
                        <a:pt x="217" y="54"/>
                        <a:pt x="219" y="54"/>
                      </a:cubicBezTo>
                      <a:cubicBezTo>
                        <a:pt x="220" y="54"/>
                        <a:pt x="222" y="54"/>
                        <a:pt x="223" y="54"/>
                      </a:cubicBezTo>
                      <a:cubicBezTo>
                        <a:pt x="222" y="55"/>
                        <a:pt x="222" y="55"/>
                        <a:pt x="220" y="56"/>
                      </a:cubicBezTo>
                      <a:cubicBezTo>
                        <a:pt x="225" y="56"/>
                        <a:pt x="229" y="55"/>
                        <a:pt x="233" y="55"/>
                      </a:cubicBezTo>
                      <a:cubicBezTo>
                        <a:pt x="234" y="56"/>
                        <a:pt x="234" y="56"/>
                        <a:pt x="234" y="56"/>
                      </a:cubicBezTo>
                      <a:cubicBezTo>
                        <a:pt x="226" y="58"/>
                        <a:pt x="218" y="58"/>
                        <a:pt x="211" y="59"/>
                      </a:cubicBezTo>
                      <a:cubicBezTo>
                        <a:pt x="214" y="60"/>
                        <a:pt x="217" y="62"/>
                        <a:pt x="220" y="63"/>
                      </a:cubicBezTo>
                      <a:cubicBezTo>
                        <a:pt x="220" y="64"/>
                        <a:pt x="220" y="64"/>
                        <a:pt x="220" y="64"/>
                      </a:cubicBezTo>
                      <a:cubicBezTo>
                        <a:pt x="214" y="61"/>
                        <a:pt x="209" y="62"/>
                        <a:pt x="204" y="63"/>
                      </a:cubicBezTo>
                      <a:cubicBezTo>
                        <a:pt x="210" y="68"/>
                        <a:pt x="216" y="67"/>
                        <a:pt x="222" y="67"/>
                      </a:cubicBezTo>
                      <a:cubicBezTo>
                        <a:pt x="226" y="67"/>
                        <a:pt x="229" y="66"/>
                        <a:pt x="232" y="66"/>
                      </a:cubicBezTo>
                      <a:cubicBezTo>
                        <a:pt x="223" y="69"/>
                        <a:pt x="214" y="69"/>
                        <a:pt x="204" y="70"/>
                      </a:cubicBezTo>
                      <a:cubicBezTo>
                        <a:pt x="208" y="71"/>
                        <a:pt x="212" y="71"/>
                        <a:pt x="216" y="71"/>
                      </a:cubicBezTo>
                      <a:cubicBezTo>
                        <a:pt x="220" y="71"/>
                        <a:pt x="225" y="71"/>
                        <a:pt x="229" y="71"/>
                      </a:cubicBezTo>
                      <a:cubicBezTo>
                        <a:pt x="233" y="71"/>
                        <a:pt x="237" y="70"/>
                        <a:pt x="241" y="70"/>
                      </a:cubicBezTo>
                      <a:cubicBezTo>
                        <a:pt x="230" y="74"/>
                        <a:pt x="218" y="72"/>
                        <a:pt x="206" y="73"/>
                      </a:cubicBezTo>
                      <a:cubicBezTo>
                        <a:pt x="212" y="76"/>
                        <a:pt x="218" y="73"/>
                        <a:pt x="224" y="74"/>
                      </a:cubicBezTo>
                      <a:cubicBezTo>
                        <a:pt x="225" y="74"/>
                        <a:pt x="225" y="74"/>
                        <a:pt x="225" y="74"/>
                      </a:cubicBezTo>
                      <a:cubicBezTo>
                        <a:pt x="219" y="75"/>
                        <a:pt x="214" y="76"/>
                        <a:pt x="208" y="77"/>
                      </a:cubicBezTo>
                      <a:cubicBezTo>
                        <a:pt x="216" y="76"/>
                        <a:pt x="224" y="76"/>
                        <a:pt x="232" y="76"/>
                      </a:cubicBezTo>
                      <a:cubicBezTo>
                        <a:pt x="223" y="79"/>
                        <a:pt x="214" y="77"/>
                        <a:pt x="205" y="79"/>
                      </a:cubicBezTo>
                      <a:cubicBezTo>
                        <a:pt x="211" y="81"/>
                        <a:pt x="216" y="80"/>
                        <a:pt x="222" y="80"/>
                      </a:cubicBezTo>
                      <a:cubicBezTo>
                        <a:pt x="227" y="80"/>
                        <a:pt x="233" y="80"/>
                        <a:pt x="239" y="80"/>
                      </a:cubicBezTo>
                      <a:cubicBezTo>
                        <a:pt x="235" y="81"/>
                        <a:pt x="232" y="82"/>
                        <a:pt x="229" y="82"/>
                      </a:cubicBezTo>
                      <a:cubicBezTo>
                        <a:pt x="217" y="81"/>
                        <a:pt x="206" y="81"/>
                        <a:pt x="195" y="80"/>
                      </a:cubicBezTo>
                      <a:cubicBezTo>
                        <a:pt x="189" y="80"/>
                        <a:pt x="184" y="80"/>
                        <a:pt x="178" y="80"/>
                      </a:cubicBezTo>
                      <a:cubicBezTo>
                        <a:pt x="185" y="83"/>
                        <a:pt x="192" y="84"/>
                        <a:pt x="200" y="84"/>
                      </a:cubicBezTo>
                      <a:cubicBezTo>
                        <a:pt x="207" y="84"/>
                        <a:pt x="214" y="84"/>
                        <a:pt x="222" y="83"/>
                      </a:cubicBezTo>
                      <a:cubicBezTo>
                        <a:pt x="222" y="84"/>
                        <a:pt x="222" y="84"/>
                        <a:pt x="222" y="84"/>
                      </a:cubicBezTo>
                      <a:cubicBezTo>
                        <a:pt x="218" y="85"/>
                        <a:pt x="214" y="85"/>
                        <a:pt x="210" y="85"/>
                      </a:cubicBezTo>
                      <a:cubicBezTo>
                        <a:pt x="207" y="86"/>
                        <a:pt x="204" y="85"/>
                        <a:pt x="200" y="85"/>
                      </a:cubicBezTo>
                      <a:cubicBezTo>
                        <a:pt x="185" y="87"/>
                        <a:pt x="170" y="82"/>
                        <a:pt x="156" y="79"/>
                      </a:cubicBezTo>
                      <a:cubicBezTo>
                        <a:pt x="142" y="76"/>
                        <a:pt x="129" y="73"/>
                        <a:pt x="116" y="70"/>
                      </a:cubicBezTo>
                      <a:cubicBezTo>
                        <a:pt x="118" y="71"/>
                        <a:pt x="120" y="72"/>
                        <a:pt x="121" y="73"/>
                      </a:cubicBezTo>
                      <a:cubicBezTo>
                        <a:pt x="138" y="79"/>
                        <a:pt x="156" y="84"/>
                        <a:pt x="174" y="86"/>
                      </a:cubicBezTo>
                      <a:cubicBezTo>
                        <a:pt x="185" y="88"/>
                        <a:pt x="196" y="87"/>
                        <a:pt x="208" y="87"/>
                      </a:cubicBezTo>
                      <a:cubicBezTo>
                        <a:pt x="209" y="87"/>
                        <a:pt x="210" y="87"/>
                        <a:pt x="211" y="87"/>
                      </a:cubicBezTo>
                      <a:cubicBezTo>
                        <a:pt x="211" y="87"/>
                        <a:pt x="211" y="87"/>
                        <a:pt x="211" y="88"/>
                      </a:cubicBezTo>
                      <a:cubicBezTo>
                        <a:pt x="206" y="88"/>
                        <a:pt x="202" y="89"/>
                        <a:pt x="197" y="89"/>
                      </a:cubicBezTo>
                      <a:cubicBezTo>
                        <a:pt x="193" y="89"/>
                        <a:pt x="188" y="89"/>
                        <a:pt x="183" y="89"/>
                      </a:cubicBezTo>
                      <a:cubicBezTo>
                        <a:pt x="197" y="93"/>
                        <a:pt x="211" y="92"/>
                        <a:pt x="225" y="91"/>
                      </a:cubicBezTo>
                      <a:cubicBezTo>
                        <a:pt x="225" y="92"/>
                        <a:pt x="225" y="92"/>
                        <a:pt x="225" y="92"/>
                      </a:cubicBezTo>
                      <a:cubicBezTo>
                        <a:pt x="222" y="93"/>
                        <a:pt x="218" y="94"/>
                        <a:pt x="214" y="94"/>
                      </a:cubicBezTo>
                      <a:cubicBezTo>
                        <a:pt x="206" y="94"/>
                        <a:pt x="197" y="94"/>
                        <a:pt x="189" y="93"/>
                      </a:cubicBezTo>
                      <a:cubicBezTo>
                        <a:pt x="180" y="92"/>
                        <a:pt x="171" y="90"/>
                        <a:pt x="162" y="88"/>
                      </a:cubicBezTo>
                      <a:cubicBezTo>
                        <a:pt x="152" y="85"/>
                        <a:pt x="141" y="83"/>
                        <a:pt x="131" y="80"/>
                      </a:cubicBezTo>
                      <a:cubicBezTo>
                        <a:pt x="123" y="78"/>
                        <a:pt x="115" y="76"/>
                        <a:pt x="108" y="74"/>
                      </a:cubicBezTo>
                      <a:cubicBezTo>
                        <a:pt x="107" y="74"/>
                        <a:pt x="107" y="74"/>
                        <a:pt x="106" y="74"/>
                      </a:cubicBezTo>
                      <a:cubicBezTo>
                        <a:pt x="109" y="76"/>
                        <a:pt x="112" y="77"/>
                        <a:pt x="115" y="78"/>
                      </a:cubicBezTo>
                      <a:cubicBezTo>
                        <a:pt x="131" y="84"/>
                        <a:pt x="148" y="89"/>
                        <a:pt x="165" y="93"/>
                      </a:cubicBezTo>
                      <a:cubicBezTo>
                        <a:pt x="181" y="97"/>
                        <a:pt x="197" y="98"/>
                        <a:pt x="213" y="96"/>
                      </a:cubicBezTo>
                      <a:cubicBezTo>
                        <a:pt x="214" y="96"/>
                        <a:pt x="216" y="96"/>
                        <a:pt x="217" y="96"/>
                      </a:cubicBezTo>
                      <a:cubicBezTo>
                        <a:pt x="217" y="97"/>
                        <a:pt x="217" y="97"/>
                        <a:pt x="217" y="97"/>
                      </a:cubicBezTo>
                      <a:cubicBezTo>
                        <a:pt x="214" y="98"/>
                        <a:pt x="211" y="98"/>
                        <a:pt x="208" y="98"/>
                      </a:cubicBezTo>
                      <a:cubicBezTo>
                        <a:pt x="192" y="99"/>
                        <a:pt x="177" y="98"/>
                        <a:pt x="161" y="95"/>
                      </a:cubicBezTo>
                      <a:cubicBezTo>
                        <a:pt x="139" y="89"/>
                        <a:pt x="117" y="82"/>
                        <a:pt x="95" y="72"/>
                      </a:cubicBezTo>
                      <a:cubicBezTo>
                        <a:pt x="94" y="72"/>
                        <a:pt x="94" y="71"/>
                        <a:pt x="93" y="71"/>
                      </a:cubicBezTo>
                      <a:cubicBezTo>
                        <a:pt x="90" y="68"/>
                        <a:pt x="87" y="66"/>
                        <a:pt x="84" y="63"/>
                      </a:cubicBezTo>
                      <a:cubicBezTo>
                        <a:pt x="93" y="66"/>
                        <a:pt x="102" y="70"/>
                        <a:pt x="111" y="73"/>
                      </a:cubicBezTo>
                      <a:cubicBezTo>
                        <a:pt x="111" y="72"/>
                        <a:pt x="111" y="72"/>
                        <a:pt x="111" y="72"/>
                      </a:cubicBezTo>
                      <a:cubicBezTo>
                        <a:pt x="109" y="71"/>
                        <a:pt x="107" y="71"/>
                        <a:pt x="105" y="70"/>
                      </a:cubicBezTo>
                      <a:cubicBezTo>
                        <a:pt x="97" y="66"/>
                        <a:pt x="89" y="63"/>
                        <a:pt x="81" y="60"/>
                      </a:cubicBezTo>
                      <a:cubicBezTo>
                        <a:pt x="77" y="58"/>
                        <a:pt x="72" y="55"/>
                        <a:pt x="69" y="52"/>
                      </a:cubicBezTo>
                      <a:cubicBezTo>
                        <a:pt x="66" y="48"/>
                        <a:pt x="63" y="49"/>
                        <a:pt x="59" y="47"/>
                      </a:cubicBezTo>
                      <a:cubicBezTo>
                        <a:pt x="53" y="44"/>
                        <a:pt x="47" y="42"/>
                        <a:pt x="40" y="41"/>
                      </a:cubicBezTo>
                      <a:cubicBezTo>
                        <a:pt x="30" y="39"/>
                        <a:pt x="21" y="39"/>
                        <a:pt x="11" y="38"/>
                      </a:cubicBezTo>
                      <a:cubicBezTo>
                        <a:pt x="8" y="37"/>
                        <a:pt x="4" y="37"/>
                        <a:pt x="0" y="37"/>
                      </a:cubicBezTo>
                      <a:cubicBezTo>
                        <a:pt x="1" y="37"/>
                        <a:pt x="2" y="36"/>
                        <a:pt x="3" y="36"/>
                      </a:cubicBezTo>
                      <a:cubicBezTo>
                        <a:pt x="5" y="36"/>
                        <a:pt x="6" y="34"/>
                        <a:pt x="7" y="34"/>
                      </a:cubicBezTo>
                      <a:cubicBezTo>
                        <a:pt x="11" y="31"/>
                        <a:pt x="15" y="32"/>
                        <a:pt x="19" y="31"/>
                      </a:cubicBezTo>
                      <a:cubicBezTo>
                        <a:pt x="22" y="30"/>
                        <a:pt x="26" y="29"/>
                        <a:pt x="30" y="27"/>
                      </a:cubicBezTo>
                      <a:cubicBezTo>
                        <a:pt x="32" y="26"/>
                        <a:pt x="35" y="26"/>
                        <a:pt x="37" y="25"/>
                      </a:cubicBezTo>
                      <a:cubicBezTo>
                        <a:pt x="39" y="24"/>
                        <a:pt x="41" y="23"/>
                        <a:pt x="42" y="22"/>
                      </a:cubicBezTo>
                      <a:cubicBezTo>
                        <a:pt x="50" y="20"/>
                        <a:pt x="57" y="16"/>
                        <a:pt x="64" y="14"/>
                      </a:cubicBezTo>
                      <a:cubicBezTo>
                        <a:pt x="70" y="12"/>
                        <a:pt x="76" y="12"/>
                        <a:pt x="82" y="11"/>
                      </a:cubicBezTo>
                      <a:cubicBezTo>
                        <a:pt x="88" y="10"/>
                        <a:pt x="95" y="10"/>
                        <a:pt x="101" y="9"/>
                      </a:cubicBezTo>
                      <a:cubicBezTo>
                        <a:pt x="101" y="9"/>
                        <a:pt x="101" y="9"/>
                        <a:pt x="101" y="9"/>
                      </a:cubicBezTo>
                      <a:cubicBezTo>
                        <a:pt x="93" y="9"/>
                        <a:pt x="86" y="9"/>
                        <a:pt x="77" y="9"/>
                      </a:cubicBezTo>
                      <a:cubicBezTo>
                        <a:pt x="82" y="7"/>
                        <a:pt x="86" y="6"/>
                        <a:pt x="91" y="4"/>
                      </a:cubicBezTo>
                      <a:cubicBezTo>
                        <a:pt x="93" y="5"/>
                        <a:pt x="96" y="5"/>
                        <a:pt x="98" y="5"/>
                      </a:cubicBezTo>
                      <a:cubicBezTo>
                        <a:pt x="105" y="6"/>
                        <a:pt x="111" y="6"/>
                        <a:pt x="118" y="7"/>
                      </a:cubicBezTo>
                      <a:cubicBezTo>
                        <a:pt x="127" y="8"/>
                        <a:pt x="135" y="9"/>
                        <a:pt x="144" y="10"/>
                      </a:cubicBezTo>
                      <a:cubicBezTo>
                        <a:pt x="154" y="11"/>
                        <a:pt x="164" y="12"/>
                        <a:pt x="175" y="14"/>
                      </a:cubicBezTo>
                      <a:cubicBezTo>
                        <a:pt x="181" y="15"/>
                        <a:pt x="187" y="16"/>
                        <a:pt x="194" y="18"/>
                      </a:cubicBezTo>
                      <a:cubicBezTo>
                        <a:pt x="192" y="17"/>
                        <a:pt x="190" y="16"/>
                        <a:pt x="188" y="16"/>
                      </a:cubicBezTo>
                      <a:cubicBezTo>
                        <a:pt x="181" y="13"/>
                        <a:pt x="173" y="11"/>
                        <a:pt x="166" y="9"/>
                      </a:cubicBezTo>
                      <a:cubicBezTo>
                        <a:pt x="152" y="7"/>
                        <a:pt x="138" y="6"/>
                        <a:pt x="124" y="4"/>
                      </a:cubicBezTo>
                      <a:moveTo>
                        <a:pt x="195" y="51"/>
                      </a:moveTo>
                      <a:cubicBezTo>
                        <a:pt x="200" y="54"/>
                        <a:pt x="205" y="56"/>
                        <a:pt x="211" y="54"/>
                      </a:cubicBezTo>
                      <a:cubicBezTo>
                        <a:pt x="201" y="49"/>
                        <a:pt x="191" y="45"/>
                        <a:pt x="181" y="42"/>
                      </a:cubicBezTo>
                      <a:cubicBezTo>
                        <a:pt x="180" y="43"/>
                        <a:pt x="180" y="43"/>
                        <a:pt x="180" y="43"/>
                      </a:cubicBezTo>
                      <a:cubicBezTo>
                        <a:pt x="186" y="45"/>
                        <a:pt x="191" y="47"/>
                        <a:pt x="196" y="49"/>
                      </a:cubicBezTo>
                      <a:cubicBezTo>
                        <a:pt x="196" y="50"/>
                        <a:pt x="196" y="51"/>
                        <a:pt x="195" y="51"/>
                      </a:cubicBezTo>
                      <a:moveTo>
                        <a:pt x="144" y="43"/>
                      </a:moveTo>
                      <a:cubicBezTo>
                        <a:pt x="160" y="47"/>
                        <a:pt x="176" y="51"/>
                        <a:pt x="191" y="54"/>
                      </a:cubicBezTo>
                      <a:cubicBezTo>
                        <a:pt x="177" y="47"/>
                        <a:pt x="161" y="45"/>
                        <a:pt x="144" y="43"/>
                      </a:cubicBezTo>
                      <a:moveTo>
                        <a:pt x="130" y="67"/>
                      </a:moveTo>
                      <a:cubicBezTo>
                        <a:pt x="146" y="71"/>
                        <a:pt x="162" y="76"/>
                        <a:pt x="179" y="77"/>
                      </a:cubicBezTo>
                      <a:cubicBezTo>
                        <a:pt x="163" y="73"/>
                        <a:pt x="147" y="70"/>
                        <a:pt x="131" y="66"/>
                      </a:cubicBezTo>
                      <a:cubicBezTo>
                        <a:pt x="130" y="67"/>
                        <a:pt x="130" y="67"/>
                        <a:pt x="130" y="67"/>
                      </a:cubicBezTo>
                      <a:moveTo>
                        <a:pt x="169" y="68"/>
                      </a:moveTo>
                      <a:cubicBezTo>
                        <a:pt x="156" y="64"/>
                        <a:pt x="143" y="61"/>
                        <a:pt x="130" y="58"/>
                      </a:cubicBezTo>
                      <a:cubicBezTo>
                        <a:pt x="142" y="63"/>
                        <a:pt x="156" y="66"/>
                        <a:pt x="169" y="68"/>
                      </a:cubicBezTo>
                      <a:moveTo>
                        <a:pt x="179" y="63"/>
                      </a:moveTo>
                      <a:cubicBezTo>
                        <a:pt x="187" y="65"/>
                        <a:pt x="195" y="67"/>
                        <a:pt x="204" y="66"/>
                      </a:cubicBezTo>
                      <a:cubicBezTo>
                        <a:pt x="196" y="62"/>
                        <a:pt x="187" y="63"/>
                        <a:pt x="179" y="63"/>
                      </a:cubicBezTo>
                      <a:moveTo>
                        <a:pt x="199" y="74"/>
                      </a:moveTo>
                      <a:cubicBezTo>
                        <a:pt x="193" y="72"/>
                        <a:pt x="187" y="70"/>
                        <a:pt x="180" y="72"/>
                      </a:cubicBezTo>
                      <a:cubicBezTo>
                        <a:pt x="186" y="73"/>
                        <a:pt x="192" y="76"/>
                        <a:pt x="199" y="74"/>
                      </a:cubicBezTo>
                      <a:moveTo>
                        <a:pt x="104" y="19"/>
                      </a:moveTo>
                      <a:cubicBezTo>
                        <a:pt x="113" y="20"/>
                        <a:pt x="122" y="21"/>
                        <a:pt x="131" y="21"/>
                      </a:cubicBezTo>
                      <a:cubicBezTo>
                        <a:pt x="122" y="19"/>
                        <a:pt x="113" y="17"/>
                        <a:pt x="104" y="19"/>
                      </a:cubicBezTo>
                      <a:moveTo>
                        <a:pt x="59" y="24"/>
                      </a:moveTo>
                      <a:cubicBezTo>
                        <a:pt x="64" y="23"/>
                        <a:pt x="70" y="22"/>
                        <a:pt x="75" y="22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2" y="20"/>
                        <a:pt x="62" y="21"/>
                        <a:pt x="59" y="24"/>
                      </a:cubicBezTo>
                      <a:moveTo>
                        <a:pt x="154" y="16"/>
                      </a:moveTo>
                      <a:cubicBezTo>
                        <a:pt x="144" y="14"/>
                        <a:pt x="133" y="11"/>
                        <a:pt x="123" y="13"/>
                      </a:cubicBezTo>
                      <a:cubicBezTo>
                        <a:pt x="133" y="14"/>
                        <a:pt x="144" y="15"/>
                        <a:pt x="154" y="16"/>
                      </a:cubicBezTo>
                      <a:moveTo>
                        <a:pt x="69" y="31"/>
                      </a:moveTo>
                      <a:cubicBezTo>
                        <a:pt x="65" y="30"/>
                        <a:pt x="62" y="30"/>
                        <a:pt x="57" y="32"/>
                      </a:cubicBezTo>
                      <a:cubicBezTo>
                        <a:pt x="62" y="35"/>
                        <a:pt x="65" y="32"/>
                        <a:pt x="69" y="31"/>
                      </a:cubicBezTo>
                      <a:moveTo>
                        <a:pt x="90" y="57"/>
                      </a:moveTo>
                      <a:cubicBezTo>
                        <a:pt x="97" y="59"/>
                        <a:pt x="103" y="62"/>
                        <a:pt x="110" y="64"/>
                      </a:cubicBezTo>
                      <a:cubicBezTo>
                        <a:pt x="110" y="63"/>
                        <a:pt x="110" y="63"/>
                        <a:pt x="110" y="63"/>
                      </a:cubicBezTo>
                      <a:cubicBezTo>
                        <a:pt x="104" y="61"/>
                        <a:pt x="97" y="58"/>
                        <a:pt x="91" y="56"/>
                      </a:cubicBezTo>
                      <a:cubicBezTo>
                        <a:pt x="91" y="56"/>
                        <a:pt x="91" y="56"/>
                        <a:pt x="90" y="57"/>
                      </a:cubicBezTo>
                      <a:moveTo>
                        <a:pt x="176" y="42"/>
                      </a:moveTo>
                      <a:cubicBezTo>
                        <a:pt x="170" y="41"/>
                        <a:pt x="165" y="40"/>
                        <a:pt x="159" y="38"/>
                      </a:cubicBezTo>
                      <a:cubicBezTo>
                        <a:pt x="159" y="39"/>
                        <a:pt x="159" y="39"/>
                        <a:pt x="159" y="39"/>
                      </a:cubicBezTo>
                      <a:cubicBezTo>
                        <a:pt x="164" y="41"/>
                        <a:pt x="170" y="42"/>
                        <a:pt x="176" y="44"/>
                      </a:cubicBezTo>
                      <a:cubicBezTo>
                        <a:pt x="176" y="43"/>
                        <a:pt x="176" y="43"/>
                        <a:pt x="176" y="42"/>
                      </a:cubicBezTo>
                      <a:moveTo>
                        <a:pt x="198" y="61"/>
                      </a:moveTo>
                      <a:cubicBezTo>
                        <a:pt x="203" y="61"/>
                        <a:pt x="206" y="61"/>
                        <a:pt x="210" y="61"/>
                      </a:cubicBezTo>
                      <a:cubicBezTo>
                        <a:pt x="208" y="59"/>
                        <a:pt x="201" y="59"/>
                        <a:pt x="198" y="61"/>
                      </a:cubicBezTo>
                      <a:moveTo>
                        <a:pt x="91" y="26"/>
                      </a:moveTo>
                      <a:cubicBezTo>
                        <a:pt x="88" y="26"/>
                        <a:pt x="85" y="26"/>
                        <a:pt x="81" y="26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5" y="29"/>
                        <a:pt x="88" y="27"/>
                        <a:pt x="91" y="27"/>
                      </a:cubicBezTo>
                      <a:cubicBezTo>
                        <a:pt x="91" y="27"/>
                        <a:pt x="91" y="26"/>
                        <a:pt x="91" y="26"/>
                      </a:cubicBezTo>
                      <a:moveTo>
                        <a:pt x="145" y="21"/>
                      </a:moveTo>
                      <a:cubicBezTo>
                        <a:pt x="151" y="22"/>
                        <a:pt x="158" y="23"/>
                        <a:pt x="165" y="24"/>
                      </a:cubicBezTo>
                      <a:cubicBezTo>
                        <a:pt x="165" y="23"/>
                        <a:pt x="165" y="23"/>
                        <a:pt x="165" y="23"/>
                      </a:cubicBezTo>
                      <a:cubicBezTo>
                        <a:pt x="158" y="22"/>
                        <a:pt x="152" y="21"/>
                        <a:pt x="145" y="20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moveTo>
                        <a:pt x="69" y="39"/>
                      </a:moveTo>
                      <a:cubicBezTo>
                        <a:pt x="66" y="40"/>
                        <a:pt x="64" y="40"/>
                        <a:pt x="61" y="40"/>
                      </a:cubicBezTo>
                      <a:cubicBezTo>
                        <a:pt x="61" y="40"/>
                        <a:pt x="61" y="41"/>
                        <a:pt x="61" y="42"/>
                      </a:cubicBezTo>
                      <a:cubicBezTo>
                        <a:pt x="64" y="41"/>
                        <a:pt x="66" y="41"/>
                        <a:pt x="69" y="41"/>
                      </a:cubicBezTo>
                      <a:cubicBezTo>
                        <a:pt x="69" y="40"/>
                        <a:pt x="69" y="40"/>
                        <a:pt x="69" y="39"/>
                      </a:cubicBezTo>
                      <a:moveTo>
                        <a:pt x="78" y="37"/>
                      </a:moveTo>
                      <a:cubicBezTo>
                        <a:pt x="81" y="39"/>
                        <a:pt x="84" y="38"/>
                        <a:pt x="87" y="37"/>
                      </a:cubicBezTo>
                      <a:cubicBezTo>
                        <a:pt x="83" y="35"/>
                        <a:pt x="81" y="36"/>
                        <a:pt x="78" y="37"/>
                      </a:cubicBezTo>
                      <a:moveTo>
                        <a:pt x="199" y="58"/>
                      </a:moveTo>
                      <a:cubicBezTo>
                        <a:pt x="196" y="57"/>
                        <a:pt x="192" y="57"/>
                        <a:pt x="188" y="56"/>
                      </a:cubicBezTo>
                      <a:cubicBezTo>
                        <a:pt x="192" y="59"/>
                        <a:pt x="195" y="60"/>
                        <a:pt x="199" y="58"/>
                      </a:cubicBezTo>
                      <a:moveTo>
                        <a:pt x="124" y="50"/>
                      </a:moveTo>
                      <a:cubicBezTo>
                        <a:pt x="121" y="50"/>
                        <a:pt x="118" y="49"/>
                        <a:pt x="114" y="48"/>
                      </a:cubicBezTo>
                      <a:cubicBezTo>
                        <a:pt x="114" y="49"/>
                        <a:pt x="114" y="49"/>
                        <a:pt x="114" y="49"/>
                      </a:cubicBezTo>
                      <a:cubicBezTo>
                        <a:pt x="117" y="50"/>
                        <a:pt x="121" y="51"/>
                        <a:pt x="124" y="51"/>
                      </a:cubicBezTo>
                      <a:cubicBezTo>
                        <a:pt x="124" y="51"/>
                        <a:pt x="124" y="51"/>
                        <a:pt x="124" y="50"/>
                      </a:cubicBezTo>
                      <a:moveTo>
                        <a:pt x="129" y="41"/>
                      </a:moveTo>
                      <a:cubicBezTo>
                        <a:pt x="126" y="41"/>
                        <a:pt x="123" y="40"/>
                        <a:pt x="120" y="40"/>
                      </a:cubicBezTo>
                      <a:cubicBezTo>
                        <a:pt x="120" y="40"/>
                        <a:pt x="120" y="41"/>
                        <a:pt x="120" y="41"/>
                      </a:cubicBezTo>
                      <a:cubicBezTo>
                        <a:pt x="123" y="42"/>
                        <a:pt x="126" y="42"/>
                        <a:pt x="128" y="42"/>
                      </a:cubicBezTo>
                      <a:cubicBezTo>
                        <a:pt x="129" y="42"/>
                        <a:pt x="129" y="42"/>
                        <a:pt x="129" y="41"/>
                      </a:cubicBezTo>
                      <a:moveTo>
                        <a:pt x="187" y="36"/>
                      </a:moveTo>
                      <a:cubicBezTo>
                        <a:pt x="183" y="35"/>
                        <a:pt x="180" y="34"/>
                        <a:pt x="176" y="33"/>
                      </a:cubicBezTo>
                      <a:cubicBezTo>
                        <a:pt x="176" y="34"/>
                        <a:pt x="176" y="34"/>
                        <a:pt x="176" y="34"/>
                      </a:cubicBezTo>
                      <a:cubicBezTo>
                        <a:pt x="179" y="35"/>
                        <a:pt x="183" y="36"/>
                        <a:pt x="187" y="37"/>
                      </a:cubicBezTo>
                      <a:cubicBezTo>
                        <a:pt x="187" y="36"/>
                        <a:pt x="187" y="36"/>
                        <a:pt x="187" y="36"/>
                      </a:cubicBezTo>
                      <a:moveTo>
                        <a:pt x="89" y="47"/>
                      </a:moveTo>
                      <a:cubicBezTo>
                        <a:pt x="87" y="46"/>
                        <a:pt x="84" y="45"/>
                        <a:pt x="82" y="45"/>
                      </a:cubicBezTo>
                      <a:cubicBezTo>
                        <a:pt x="82" y="45"/>
                        <a:pt x="82" y="45"/>
                        <a:pt x="82" y="45"/>
                      </a:cubicBezTo>
                      <a:cubicBezTo>
                        <a:pt x="84" y="46"/>
                        <a:pt x="86" y="48"/>
                        <a:pt x="89" y="48"/>
                      </a:cubicBezTo>
                      <a:cubicBezTo>
                        <a:pt x="89" y="47"/>
                        <a:pt x="89" y="47"/>
                        <a:pt x="89" y="47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32" y="219"/>
                  <a:ext cx="156" cy="35"/>
                </a:xfrm>
                <a:custGeom>
                  <a:avLst/>
                  <a:gdLst>
                    <a:gd name="T0" fmla="*/ 29 w 207"/>
                    <a:gd name="T1" fmla="*/ 12 h 46"/>
                    <a:gd name="T2" fmla="*/ 52 w 207"/>
                    <a:gd name="T3" fmla="*/ 14 h 46"/>
                    <a:gd name="T4" fmla="*/ 111 w 207"/>
                    <a:gd name="T5" fmla="*/ 20 h 46"/>
                    <a:gd name="T6" fmla="*/ 193 w 207"/>
                    <a:gd name="T7" fmla="*/ 43 h 46"/>
                    <a:gd name="T8" fmla="*/ 207 w 207"/>
                    <a:gd name="T9" fmla="*/ 46 h 46"/>
                    <a:gd name="T10" fmla="*/ 207 w 207"/>
                    <a:gd name="T11" fmla="*/ 44 h 46"/>
                    <a:gd name="T12" fmla="*/ 202 w 207"/>
                    <a:gd name="T13" fmla="*/ 42 h 46"/>
                    <a:gd name="T14" fmla="*/ 174 w 207"/>
                    <a:gd name="T15" fmla="*/ 29 h 46"/>
                    <a:gd name="T16" fmla="*/ 158 w 207"/>
                    <a:gd name="T17" fmla="*/ 21 h 46"/>
                    <a:gd name="T18" fmla="*/ 107 w 207"/>
                    <a:gd name="T19" fmla="*/ 6 h 46"/>
                    <a:gd name="T20" fmla="*/ 50 w 207"/>
                    <a:gd name="T21" fmla="*/ 1 h 46"/>
                    <a:gd name="T22" fmla="*/ 34 w 207"/>
                    <a:gd name="T23" fmla="*/ 3 h 46"/>
                    <a:gd name="T24" fmla="*/ 6 w 207"/>
                    <a:gd name="T25" fmla="*/ 8 h 46"/>
                    <a:gd name="T26" fmla="*/ 0 w 207"/>
                    <a:gd name="T27" fmla="*/ 12 h 46"/>
                    <a:gd name="T28" fmla="*/ 5 w 207"/>
                    <a:gd name="T29" fmla="*/ 13 h 46"/>
                    <a:gd name="T30" fmla="*/ 29 w 207"/>
                    <a:gd name="T31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7" h="46">
                      <a:moveTo>
                        <a:pt x="29" y="12"/>
                      </a:moveTo>
                      <a:cubicBezTo>
                        <a:pt x="37" y="12"/>
                        <a:pt x="45" y="14"/>
                        <a:pt x="52" y="14"/>
                      </a:cubicBezTo>
                      <a:cubicBezTo>
                        <a:pt x="72" y="15"/>
                        <a:pt x="92" y="17"/>
                        <a:pt x="111" y="20"/>
                      </a:cubicBezTo>
                      <a:cubicBezTo>
                        <a:pt x="140" y="24"/>
                        <a:pt x="166" y="34"/>
                        <a:pt x="193" y="43"/>
                      </a:cubicBezTo>
                      <a:cubicBezTo>
                        <a:pt x="197" y="45"/>
                        <a:pt x="202" y="46"/>
                        <a:pt x="207" y="46"/>
                      </a:cubicBezTo>
                      <a:cubicBezTo>
                        <a:pt x="207" y="45"/>
                        <a:pt x="207" y="45"/>
                        <a:pt x="207" y="44"/>
                      </a:cubicBezTo>
                      <a:cubicBezTo>
                        <a:pt x="205" y="43"/>
                        <a:pt x="204" y="42"/>
                        <a:pt x="202" y="42"/>
                      </a:cubicBezTo>
                      <a:cubicBezTo>
                        <a:pt x="191" y="40"/>
                        <a:pt x="183" y="34"/>
                        <a:pt x="174" y="29"/>
                      </a:cubicBezTo>
                      <a:cubicBezTo>
                        <a:pt x="168" y="27"/>
                        <a:pt x="164" y="23"/>
                        <a:pt x="158" y="21"/>
                      </a:cubicBezTo>
                      <a:cubicBezTo>
                        <a:pt x="142" y="14"/>
                        <a:pt x="124" y="9"/>
                        <a:pt x="107" y="6"/>
                      </a:cubicBezTo>
                      <a:cubicBezTo>
                        <a:pt x="88" y="1"/>
                        <a:pt x="69" y="1"/>
                        <a:pt x="50" y="1"/>
                      </a:cubicBezTo>
                      <a:cubicBezTo>
                        <a:pt x="45" y="0"/>
                        <a:pt x="39" y="2"/>
                        <a:pt x="34" y="3"/>
                      </a:cubicBezTo>
                      <a:cubicBezTo>
                        <a:pt x="25" y="5"/>
                        <a:pt x="16" y="8"/>
                        <a:pt x="6" y="8"/>
                      </a:cubicBezTo>
                      <a:cubicBezTo>
                        <a:pt x="4" y="8"/>
                        <a:pt x="2" y="9"/>
                        <a:pt x="0" y="12"/>
                      </a:cubicBezTo>
                      <a:cubicBezTo>
                        <a:pt x="2" y="12"/>
                        <a:pt x="4" y="13"/>
                        <a:pt x="5" y="13"/>
                      </a:cubicBezTo>
                      <a:cubicBezTo>
                        <a:pt x="13" y="12"/>
                        <a:pt x="21" y="12"/>
                        <a:pt x="29" y="1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73" y="64"/>
                  <a:ext cx="266" cy="251"/>
                </a:xfrm>
                <a:custGeom>
                  <a:avLst/>
                  <a:gdLst>
                    <a:gd name="T0" fmla="*/ 260 w 353"/>
                    <a:gd name="T1" fmla="*/ 16 h 336"/>
                    <a:gd name="T2" fmla="*/ 292 w 353"/>
                    <a:gd name="T3" fmla="*/ 26 h 336"/>
                    <a:gd name="T4" fmla="*/ 313 w 353"/>
                    <a:gd name="T5" fmla="*/ 45 h 336"/>
                    <a:gd name="T6" fmla="*/ 336 w 353"/>
                    <a:gd name="T7" fmla="*/ 89 h 336"/>
                    <a:gd name="T8" fmla="*/ 349 w 353"/>
                    <a:gd name="T9" fmla="*/ 137 h 336"/>
                    <a:gd name="T10" fmla="*/ 324 w 353"/>
                    <a:gd name="T11" fmla="*/ 168 h 336"/>
                    <a:gd name="T12" fmla="*/ 326 w 353"/>
                    <a:gd name="T13" fmla="*/ 173 h 336"/>
                    <a:gd name="T14" fmla="*/ 335 w 353"/>
                    <a:gd name="T15" fmla="*/ 187 h 336"/>
                    <a:gd name="T16" fmla="*/ 330 w 353"/>
                    <a:gd name="T17" fmla="*/ 213 h 336"/>
                    <a:gd name="T18" fmla="*/ 324 w 353"/>
                    <a:gd name="T19" fmla="*/ 245 h 336"/>
                    <a:gd name="T20" fmla="*/ 281 w 353"/>
                    <a:gd name="T21" fmla="*/ 283 h 336"/>
                    <a:gd name="T22" fmla="*/ 264 w 353"/>
                    <a:gd name="T23" fmla="*/ 292 h 336"/>
                    <a:gd name="T24" fmla="*/ 236 w 353"/>
                    <a:gd name="T25" fmla="*/ 283 h 336"/>
                    <a:gd name="T26" fmla="*/ 221 w 353"/>
                    <a:gd name="T27" fmla="*/ 310 h 336"/>
                    <a:gd name="T28" fmla="*/ 210 w 353"/>
                    <a:gd name="T29" fmla="*/ 320 h 336"/>
                    <a:gd name="T30" fmla="*/ 159 w 353"/>
                    <a:gd name="T31" fmla="*/ 334 h 336"/>
                    <a:gd name="T32" fmla="*/ 121 w 353"/>
                    <a:gd name="T33" fmla="*/ 326 h 336"/>
                    <a:gd name="T34" fmla="*/ 98 w 353"/>
                    <a:gd name="T35" fmla="*/ 311 h 336"/>
                    <a:gd name="T36" fmla="*/ 76 w 353"/>
                    <a:gd name="T37" fmla="*/ 284 h 336"/>
                    <a:gd name="T38" fmla="*/ 73 w 353"/>
                    <a:gd name="T39" fmla="*/ 288 h 336"/>
                    <a:gd name="T40" fmla="*/ 37 w 353"/>
                    <a:gd name="T41" fmla="*/ 269 h 336"/>
                    <a:gd name="T42" fmla="*/ 10 w 353"/>
                    <a:gd name="T43" fmla="*/ 247 h 336"/>
                    <a:gd name="T44" fmla="*/ 1 w 353"/>
                    <a:gd name="T45" fmla="*/ 214 h 336"/>
                    <a:gd name="T46" fmla="*/ 8 w 353"/>
                    <a:gd name="T47" fmla="*/ 150 h 336"/>
                    <a:gd name="T48" fmla="*/ 20 w 353"/>
                    <a:gd name="T49" fmla="*/ 134 h 336"/>
                    <a:gd name="T50" fmla="*/ 38 w 353"/>
                    <a:gd name="T51" fmla="*/ 114 h 336"/>
                    <a:gd name="T52" fmla="*/ 50 w 353"/>
                    <a:gd name="T53" fmla="*/ 116 h 336"/>
                    <a:gd name="T54" fmla="*/ 47 w 353"/>
                    <a:gd name="T55" fmla="*/ 71 h 336"/>
                    <a:gd name="T56" fmla="*/ 111 w 353"/>
                    <a:gd name="T57" fmla="*/ 5 h 336"/>
                    <a:gd name="T58" fmla="*/ 140 w 353"/>
                    <a:gd name="T59" fmla="*/ 5 h 336"/>
                    <a:gd name="T60" fmla="*/ 174 w 353"/>
                    <a:gd name="T61" fmla="*/ 15 h 336"/>
                    <a:gd name="T62" fmla="*/ 173 w 353"/>
                    <a:gd name="T63" fmla="*/ 8 h 336"/>
                    <a:gd name="T64" fmla="*/ 197 w 353"/>
                    <a:gd name="T65" fmla="*/ 4 h 336"/>
                    <a:gd name="T66" fmla="*/ 226 w 353"/>
                    <a:gd name="T67" fmla="*/ 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3" h="336">
                      <a:moveTo>
                        <a:pt x="226" y="5"/>
                      </a:moveTo>
                      <a:cubicBezTo>
                        <a:pt x="238" y="9"/>
                        <a:pt x="249" y="12"/>
                        <a:pt x="260" y="16"/>
                      </a:cubicBezTo>
                      <a:cubicBezTo>
                        <a:pt x="261" y="16"/>
                        <a:pt x="262" y="17"/>
                        <a:pt x="263" y="17"/>
                      </a:cubicBezTo>
                      <a:cubicBezTo>
                        <a:pt x="273" y="20"/>
                        <a:pt x="283" y="23"/>
                        <a:pt x="292" y="26"/>
                      </a:cubicBezTo>
                      <a:cubicBezTo>
                        <a:pt x="296" y="28"/>
                        <a:pt x="300" y="30"/>
                        <a:pt x="304" y="33"/>
                      </a:cubicBezTo>
                      <a:cubicBezTo>
                        <a:pt x="308" y="37"/>
                        <a:pt x="310" y="41"/>
                        <a:pt x="313" y="45"/>
                      </a:cubicBezTo>
                      <a:cubicBezTo>
                        <a:pt x="316" y="48"/>
                        <a:pt x="317" y="52"/>
                        <a:pt x="319" y="55"/>
                      </a:cubicBezTo>
                      <a:cubicBezTo>
                        <a:pt x="327" y="65"/>
                        <a:pt x="332" y="77"/>
                        <a:pt x="336" y="89"/>
                      </a:cubicBezTo>
                      <a:cubicBezTo>
                        <a:pt x="339" y="98"/>
                        <a:pt x="342" y="107"/>
                        <a:pt x="347" y="115"/>
                      </a:cubicBezTo>
                      <a:cubicBezTo>
                        <a:pt x="352" y="122"/>
                        <a:pt x="353" y="130"/>
                        <a:pt x="349" y="137"/>
                      </a:cubicBezTo>
                      <a:cubicBezTo>
                        <a:pt x="346" y="141"/>
                        <a:pt x="343" y="146"/>
                        <a:pt x="340" y="150"/>
                      </a:cubicBezTo>
                      <a:cubicBezTo>
                        <a:pt x="335" y="156"/>
                        <a:pt x="329" y="162"/>
                        <a:pt x="324" y="168"/>
                      </a:cubicBezTo>
                      <a:cubicBezTo>
                        <a:pt x="323" y="169"/>
                        <a:pt x="321" y="171"/>
                        <a:pt x="320" y="172"/>
                      </a:cubicBezTo>
                      <a:cubicBezTo>
                        <a:pt x="322" y="173"/>
                        <a:pt x="324" y="173"/>
                        <a:pt x="326" y="173"/>
                      </a:cubicBezTo>
                      <a:cubicBezTo>
                        <a:pt x="331" y="173"/>
                        <a:pt x="333" y="175"/>
                        <a:pt x="334" y="179"/>
                      </a:cubicBezTo>
                      <a:cubicBezTo>
                        <a:pt x="335" y="181"/>
                        <a:pt x="335" y="184"/>
                        <a:pt x="335" y="187"/>
                      </a:cubicBezTo>
                      <a:cubicBezTo>
                        <a:pt x="334" y="191"/>
                        <a:pt x="333" y="195"/>
                        <a:pt x="332" y="200"/>
                      </a:cubicBezTo>
                      <a:cubicBezTo>
                        <a:pt x="332" y="204"/>
                        <a:pt x="331" y="209"/>
                        <a:pt x="330" y="213"/>
                      </a:cubicBezTo>
                      <a:cubicBezTo>
                        <a:pt x="328" y="223"/>
                        <a:pt x="326" y="233"/>
                        <a:pt x="324" y="243"/>
                      </a:cubicBezTo>
                      <a:cubicBezTo>
                        <a:pt x="324" y="243"/>
                        <a:pt x="324" y="244"/>
                        <a:pt x="324" y="245"/>
                      </a:cubicBezTo>
                      <a:cubicBezTo>
                        <a:pt x="320" y="249"/>
                        <a:pt x="317" y="254"/>
                        <a:pt x="313" y="258"/>
                      </a:cubicBezTo>
                      <a:cubicBezTo>
                        <a:pt x="304" y="267"/>
                        <a:pt x="292" y="275"/>
                        <a:pt x="281" y="283"/>
                      </a:cubicBezTo>
                      <a:cubicBezTo>
                        <a:pt x="277" y="286"/>
                        <a:pt x="272" y="288"/>
                        <a:pt x="268" y="291"/>
                      </a:cubicBezTo>
                      <a:cubicBezTo>
                        <a:pt x="266" y="292"/>
                        <a:pt x="265" y="292"/>
                        <a:pt x="264" y="292"/>
                      </a:cubicBezTo>
                      <a:cubicBezTo>
                        <a:pt x="258" y="291"/>
                        <a:pt x="253" y="290"/>
                        <a:pt x="248" y="288"/>
                      </a:cubicBezTo>
                      <a:cubicBezTo>
                        <a:pt x="244" y="287"/>
                        <a:pt x="240" y="285"/>
                        <a:pt x="236" y="283"/>
                      </a:cubicBezTo>
                      <a:cubicBezTo>
                        <a:pt x="238" y="286"/>
                        <a:pt x="239" y="288"/>
                        <a:pt x="240" y="289"/>
                      </a:cubicBezTo>
                      <a:cubicBezTo>
                        <a:pt x="233" y="297"/>
                        <a:pt x="227" y="304"/>
                        <a:pt x="221" y="310"/>
                      </a:cubicBezTo>
                      <a:cubicBezTo>
                        <a:pt x="220" y="312"/>
                        <a:pt x="219" y="313"/>
                        <a:pt x="218" y="314"/>
                      </a:cubicBezTo>
                      <a:cubicBezTo>
                        <a:pt x="215" y="316"/>
                        <a:pt x="213" y="318"/>
                        <a:pt x="210" y="320"/>
                      </a:cubicBezTo>
                      <a:cubicBezTo>
                        <a:pt x="199" y="330"/>
                        <a:pt x="186" y="336"/>
                        <a:pt x="171" y="336"/>
                      </a:cubicBezTo>
                      <a:cubicBezTo>
                        <a:pt x="167" y="336"/>
                        <a:pt x="163" y="335"/>
                        <a:pt x="159" y="334"/>
                      </a:cubicBezTo>
                      <a:cubicBezTo>
                        <a:pt x="152" y="333"/>
                        <a:pt x="145" y="332"/>
                        <a:pt x="138" y="330"/>
                      </a:cubicBezTo>
                      <a:cubicBezTo>
                        <a:pt x="133" y="329"/>
                        <a:pt x="127" y="327"/>
                        <a:pt x="121" y="326"/>
                      </a:cubicBezTo>
                      <a:cubicBezTo>
                        <a:pt x="119" y="326"/>
                        <a:pt x="116" y="325"/>
                        <a:pt x="114" y="323"/>
                      </a:cubicBezTo>
                      <a:cubicBezTo>
                        <a:pt x="108" y="320"/>
                        <a:pt x="103" y="315"/>
                        <a:pt x="98" y="311"/>
                      </a:cubicBezTo>
                      <a:cubicBezTo>
                        <a:pt x="94" y="307"/>
                        <a:pt x="90" y="302"/>
                        <a:pt x="86" y="297"/>
                      </a:cubicBezTo>
                      <a:cubicBezTo>
                        <a:pt x="82" y="293"/>
                        <a:pt x="78" y="289"/>
                        <a:pt x="76" y="284"/>
                      </a:cubicBezTo>
                      <a:cubicBezTo>
                        <a:pt x="74" y="281"/>
                        <a:pt x="73" y="279"/>
                        <a:pt x="70" y="277"/>
                      </a:cubicBezTo>
                      <a:cubicBezTo>
                        <a:pt x="71" y="281"/>
                        <a:pt x="72" y="284"/>
                        <a:pt x="73" y="288"/>
                      </a:cubicBezTo>
                      <a:cubicBezTo>
                        <a:pt x="67" y="287"/>
                        <a:pt x="61" y="286"/>
                        <a:pt x="56" y="282"/>
                      </a:cubicBezTo>
                      <a:cubicBezTo>
                        <a:pt x="49" y="278"/>
                        <a:pt x="43" y="274"/>
                        <a:pt x="37" y="269"/>
                      </a:cubicBezTo>
                      <a:cubicBezTo>
                        <a:pt x="31" y="264"/>
                        <a:pt x="24" y="258"/>
                        <a:pt x="17" y="253"/>
                      </a:cubicBezTo>
                      <a:cubicBezTo>
                        <a:pt x="14" y="252"/>
                        <a:pt x="12" y="249"/>
                        <a:pt x="10" y="247"/>
                      </a:cubicBezTo>
                      <a:cubicBezTo>
                        <a:pt x="8" y="244"/>
                        <a:pt x="5" y="242"/>
                        <a:pt x="5" y="239"/>
                      </a:cubicBezTo>
                      <a:cubicBezTo>
                        <a:pt x="3" y="231"/>
                        <a:pt x="2" y="222"/>
                        <a:pt x="1" y="214"/>
                      </a:cubicBezTo>
                      <a:cubicBezTo>
                        <a:pt x="0" y="206"/>
                        <a:pt x="1" y="198"/>
                        <a:pt x="1" y="190"/>
                      </a:cubicBezTo>
                      <a:cubicBezTo>
                        <a:pt x="2" y="177"/>
                        <a:pt x="5" y="163"/>
                        <a:pt x="8" y="150"/>
                      </a:cubicBezTo>
                      <a:cubicBezTo>
                        <a:pt x="9" y="147"/>
                        <a:pt x="11" y="145"/>
                        <a:pt x="13" y="142"/>
                      </a:cubicBezTo>
                      <a:cubicBezTo>
                        <a:pt x="15" y="139"/>
                        <a:pt x="18" y="137"/>
                        <a:pt x="20" y="134"/>
                      </a:cubicBezTo>
                      <a:cubicBezTo>
                        <a:pt x="23" y="131"/>
                        <a:pt x="26" y="127"/>
                        <a:pt x="30" y="124"/>
                      </a:cubicBezTo>
                      <a:cubicBezTo>
                        <a:pt x="33" y="121"/>
                        <a:pt x="36" y="118"/>
                        <a:pt x="38" y="114"/>
                      </a:cubicBezTo>
                      <a:cubicBezTo>
                        <a:pt x="39" y="112"/>
                        <a:pt x="41" y="110"/>
                        <a:pt x="43" y="107"/>
                      </a:cubicBezTo>
                      <a:cubicBezTo>
                        <a:pt x="45" y="110"/>
                        <a:pt x="46" y="114"/>
                        <a:pt x="50" y="116"/>
                      </a:cubicBezTo>
                      <a:cubicBezTo>
                        <a:pt x="49" y="110"/>
                        <a:pt x="48" y="104"/>
                        <a:pt x="47" y="98"/>
                      </a:cubicBezTo>
                      <a:cubicBezTo>
                        <a:pt x="46" y="89"/>
                        <a:pt x="45" y="80"/>
                        <a:pt x="47" y="71"/>
                      </a:cubicBezTo>
                      <a:cubicBezTo>
                        <a:pt x="51" y="56"/>
                        <a:pt x="58" y="43"/>
                        <a:pt x="71" y="34"/>
                      </a:cubicBezTo>
                      <a:cubicBezTo>
                        <a:pt x="84" y="24"/>
                        <a:pt x="97" y="14"/>
                        <a:pt x="111" y="5"/>
                      </a:cubicBezTo>
                      <a:cubicBezTo>
                        <a:pt x="116" y="1"/>
                        <a:pt x="122" y="0"/>
                        <a:pt x="128" y="2"/>
                      </a:cubicBezTo>
                      <a:cubicBezTo>
                        <a:pt x="132" y="3"/>
                        <a:pt x="136" y="4"/>
                        <a:pt x="140" y="5"/>
                      </a:cubicBezTo>
                      <a:cubicBezTo>
                        <a:pt x="149" y="8"/>
                        <a:pt x="158" y="11"/>
                        <a:pt x="167" y="14"/>
                      </a:cubicBezTo>
                      <a:cubicBezTo>
                        <a:pt x="169" y="15"/>
                        <a:pt x="172" y="15"/>
                        <a:pt x="174" y="15"/>
                      </a:cubicBezTo>
                      <a:cubicBezTo>
                        <a:pt x="173" y="14"/>
                        <a:pt x="171" y="12"/>
                        <a:pt x="169" y="9"/>
                      </a:cubicBezTo>
                      <a:cubicBezTo>
                        <a:pt x="171" y="9"/>
                        <a:pt x="172" y="8"/>
                        <a:pt x="173" y="8"/>
                      </a:cubicBezTo>
                      <a:cubicBezTo>
                        <a:pt x="175" y="8"/>
                        <a:pt x="177" y="9"/>
                        <a:pt x="179" y="8"/>
                      </a:cubicBezTo>
                      <a:cubicBezTo>
                        <a:pt x="185" y="7"/>
                        <a:pt x="191" y="6"/>
                        <a:pt x="197" y="4"/>
                      </a:cubicBezTo>
                      <a:cubicBezTo>
                        <a:pt x="206" y="1"/>
                        <a:pt x="214" y="0"/>
                        <a:pt x="223" y="4"/>
                      </a:cubicBezTo>
                      <a:cubicBezTo>
                        <a:pt x="224" y="4"/>
                        <a:pt x="225" y="5"/>
                        <a:pt x="226" y="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76" y="66"/>
                  <a:ext cx="260" cy="247"/>
                </a:xfrm>
                <a:custGeom>
                  <a:avLst/>
                  <a:gdLst>
                    <a:gd name="T0" fmla="*/ 310 w 346"/>
                    <a:gd name="T1" fmla="*/ 250 h 330"/>
                    <a:gd name="T2" fmla="*/ 323 w 346"/>
                    <a:gd name="T3" fmla="*/ 214 h 330"/>
                    <a:gd name="T4" fmla="*/ 328 w 346"/>
                    <a:gd name="T5" fmla="*/ 182 h 330"/>
                    <a:gd name="T6" fmla="*/ 327 w 346"/>
                    <a:gd name="T7" fmla="*/ 176 h 330"/>
                    <a:gd name="T8" fmla="*/ 314 w 346"/>
                    <a:gd name="T9" fmla="*/ 171 h 330"/>
                    <a:gd name="T10" fmla="*/ 311 w 346"/>
                    <a:gd name="T11" fmla="*/ 170 h 330"/>
                    <a:gd name="T12" fmla="*/ 319 w 346"/>
                    <a:gd name="T13" fmla="*/ 161 h 330"/>
                    <a:gd name="T14" fmla="*/ 342 w 346"/>
                    <a:gd name="T15" fmla="*/ 134 h 330"/>
                    <a:gd name="T16" fmla="*/ 343 w 346"/>
                    <a:gd name="T17" fmla="*/ 118 h 330"/>
                    <a:gd name="T18" fmla="*/ 330 w 346"/>
                    <a:gd name="T19" fmla="*/ 86 h 330"/>
                    <a:gd name="T20" fmla="*/ 313 w 346"/>
                    <a:gd name="T21" fmla="*/ 52 h 330"/>
                    <a:gd name="T22" fmla="*/ 306 w 346"/>
                    <a:gd name="T23" fmla="*/ 41 h 330"/>
                    <a:gd name="T24" fmla="*/ 263 w 346"/>
                    <a:gd name="T25" fmla="*/ 18 h 330"/>
                    <a:gd name="T26" fmla="*/ 227 w 346"/>
                    <a:gd name="T27" fmla="*/ 6 h 330"/>
                    <a:gd name="T28" fmla="*/ 197 w 346"/>
                    <a:gd name="T29" fmla="*/ 3 h 330"/>
                    <a:gd name="T30" fmla="*/ 189 w 346"/>
                    <a:gd name="T31" fmla="*/ 5 h 330"/>
                    <a:gd name="T32" fmla="*/ 172 w 346"/>
                    <a:gd name="T33" fmla="*/ 9 h 330"/>
                    <a:gd name="T34" fmla="*/ 170 w 346"/>
                    <a:gd name="T35" fmla="*/ 9 h 330"/>
                    <a:gd name="T36" fmla="*/ 173 w 346"/>
                    <a:gd name="T37" fmla="*/ 13 h 330"/>
                    <a:gd name="T38" fmla="*/ 177 w 346"/>
                    <a:gd name="T39" fmla="*/ 19 h 330"/>
                    <a:gd name="T40" fmla="*/ 163 w 346"/>
                    <a:gd name="T41" fmla="*/ 13 h 330"/>
                    <a:gd name="T42" fmla="*/ 142 w 346"/>
                    <a:gd name="T43" fmla="*/ 7 h 330"/>
                    <a:gd name="T44" fmla="*/ 126 w 346"/>
                    <a:gd name="T45" fmla="*/ 2 h 330"/>
                    <a:gd name="T46" fmla="*/ 102 w 346"/>
                    <a:gd name="T47" fmla="*/ 10 h 330"/>
                    <a:gd name="T48" fmla="*/ 68 w 346"/>
                    <a:gd name="T49" fmla="*/ 35 h 330"/>
                    <a:gd name="T50" fmla="*/ 47 w 346"/>
                    <a:gd name="T51" fmla="*/ 89 h 330"/>
                    <a:gd name="T52" fmla="*/ 51 w 346"/>
                    <a:gd name="T53" fmla="*/ 118 h 330"/>
                    <a:gd name="T54" fmla="*/ 51 w 346"/>
                    <a:gd name="T55" fmla="*/ 119 h 330"/>
                    <a:gd name="T56" fmla="*/ 47 w 346"/>
                    <a:gd name="T57" fmla="*/ 115 h 330"/>
                    <a:gd name="T58" fmla="*/ 42 w 346"/>
                    <a:gd name="T59" fmla="*/ 109 h 330"/>
                    <a:gd name="T60" fmla="*/ 41 w 346"/>
                    <a:gd name="T61" fmla="*/ 109 h 330"/>
                    <a:gd name="T62" fmla="*/ 37 w 346"/>
                    <a:gd name="T63" fmla="*/ 114 h 330"/>
                    <a:gd name="T64" fmla="*/ 30 w 346"/>
                    <a:gd name="T65" fmla="*/ 122 h 330"/>
                    <a:gd name="T66" fmla="*/ 25 w 346"/>
                    <a:gd name="T67" fmla="*/ 127 h 330"/>
                    <a:gd name="T68" fmla="*/ 21 w 346"/>
                    <a:gd name="T69" fmla="*/ 131 h 330"/>
                    <a:gd name="T70" fmla="*/ 9 w 346"/>
                    <a:gd name="T71" fmla="*/ 148 h 330"/>
                    <a:gd name="T72" fmla="*/ 1 w 346"/>
                    <a:gd name="T73" fmla="*/ 214 h 330"/>
                    <a:gd name="T74" fmla="*/ 17 w 346"/>
                    <a:gd name="T75" fmla="*/ 249 h 330"/>
                    <a:gd name="T76" fmla="*/ 36 w 346"/>
                    <a:gd name="T77" fmla="*/ 264 h 330"/>
                    <a:gd name="T78" fmla="*/ 68 w 346"/>
                    <a:gd name="T79" fmla="*/ 282 h 330"/>
                    <a:gd name="T80" fmla="*/ 64 w 346"/>
                    <a:gd name="T81" fmla="*/ 264 h 330"/>
                    <a:gd name="T82" fmla="*/ 65 w 346"/>
                    <a:gd name="T83" fmla="*/ 264 h 330"/>
                    <a:gd name="T84" fmla="*/ 72 w 346"/>
                    <a:gd name="T85" fmla="*/ 274 h 330"/>
                    <a:gd name="T86" fmla="*/ 80 w 346"/>
                    <a:gd name="T87" fmla="*/ 287 h 330"/>
                    <a:gd name="T88" fmla="*/ 107 w 346"/>
                    <a:gd name="T89" fmla="*/ 315 h 330"/>
                    <a:gd name="T90" fmla="*/ 131 w 346"/>
                    <a:gd name="T91" fmla="*/ 323 h 330"/>
                    <a:gd name="T92" fmla="*/ 172 w 346"/>
                    <a:gd name="T93" fmla="*/ 329 h 330"/>
                    <a:gd name="T94" fmla="*/ 210 w 346"/>
                    <a:gd name="T95" fmla="*/ 311 h 330"/>
                    <a:gd name="T96" fmla="*/ 214 w 346"/>
                    <a:gd name="T97" fmla="*/ 308 h 330"/>
                    <a:gd name="T98" fmla="*/ 217 w 346"/>
                    <a:gd name="T99" fmla="*/ 305 h 330"/>
                    <a:gd name="T100" fmla="*/ 233 w 346"/>
                    <a:gd name="T101" fmla="*/ 286 h 330"/>
                    <a:gd name="T102" fmla="*/ 233 w 346"/>
                    <a:gd name="T103" fmla="*/ 285 h 330"/>
                    <a:gd name="T104" fmla="*/ 230 w 346"/>
                    <a:gd name="T105" fmla="*/ 278 h 330"/>
                    <a:gd name="T106" fmla="*/ 236 w 346"/>
                    <a:gd name="T107" fmla="*/ 279 h 330"/>
                    <a:gd name="T108" fmla="*/ 255 w 346"/>
                    <a:gd name="T109" fmla="*/ 285 h 330"/>
                    <a:gd name="T110" fmla="*/ 275 w 346"/>
                    <a:gd name="T111" fmla="*/ 277 h 330"/>
                    <a:gd name="T112" fmla="*/ 304 w 346"/>
                    <a:gd name="T113" fmla="*/ 25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46" h="330">
                      <a:moveTo>
                        <a:pt x="304" y="256"/>
                      </a:moveTo>
                      <a:cubicBezTo>
                        <a:pt x="306" y="254"/>
                        <a:pt x="308" y="252"/>
                        <a:pt x="310" y="250"/>
                      </a:cubicBezTo>
                      <a:cubicBezTo>
                        <a:pt x="315" y="245"/>
                        <a:pt x="318" y="239"/>
                        <a:pt x="319" y="232"/>
                      </a:cubicBezTo>
                      <a:cubicBezTo>
                        <a:pt x="320" y="226"/>
                        <a:pt x="322" y="220"/>
                        <a:pt x="323" y="214"/>
                      </a:cubicBezTo>
                      <a:cubicBezTo>
                        <a:pt x="324" y="209"/>
                        <a:pt x="325" y="204"/>
                        <a:pt x="326" y="200"/>
                      </a:cubicBezTo>
                      <a:cubicBezTo>
                        <a:pt x="327" y="194"/>
                        <a:pt x="327" y="188"/>
                        <a:pt x="328" y="182"/>
                      </a:cubicBezTo>
                      <a:cubicBezTo>
                        <a:pt x="328" y="181"/>
                        <a:pt x="328" y="181"/>
                        <a:pt x="328" y="181"/>
                      </a:cubicBezTo>
                      <a:cubicBezTo>
                        <a:pt x="328" y="179"/>
                        <a:pt x="328" y="178"/>
                        <a:pt x="327" y="176"/>
                      </a:cubicBezTo>
                      <a:cubicBezTo>
                        <a:pt x="327" y="173"/>
                        <a:pt x="324" y="172"/>
                        <a:pt x="322" y="172"/>
                      </a:cubicBezTo>
                      <a:cubicBezTo>
                        <a:pt x="319" y="172"/>
                        <a:pt x="316" y="171"/>
                        <a:pt x="314" y="171"/>
                      </a:cubicBezTo>
                      <a:cubicBezTo>
                        <a:pt x="313" y="171"/>
                        <a:pt x="312" y="171"/>
                        <a:pt x="311" y="171"/>
                      </a:cubicBezTo>
                      <a:cubicBezTo>
                        <a:pt x="311" y="170"/>
                        <a:pt x="311" y="170"/>
                        <a:pt x="311" y="170"/>
                      </a:cubicBezTo>
                      <a:cubicBezTo>
                        <a:pt x="311" y="170"/>
                        <a:pt x="311" y="169"/>
                        <a:pt x="312" y="168"/>
                      </a:cubicBezTo>
                      <a:cubicBezTo>
                        <a:pt x="314" y="166"/>
                        <a:pt x="317" y="163"/>
                        <a:pt x="319" y="161"/>
                      </a:cubicBezTo>
                      <a:cubicBezTo>
                        <a:pt x="323" y="157"/>
                        <a:pt x="328" y="152"/>
                        <a:pt x="332" y="148"/>
                      </a:cubicBezTo>
                      <a:cubicBezTo>
                        <a:pt x="336" y="144"/>
                        <a:pt x="339" y="139"/>
                        <a:pt x="342" y="134"/>
                      </a:cubicBezTo>
                      <a:cubicBezTo>
                        <a:pt x="345" y="130"/>
                        <a:pt x="346" y="124"/>
                        <a:pt x="344" y="119"/>
                      </a:cubicBezTo>
                      <a:cubicBezTo>
                        <a:pt x="343" y="118"/>
                        <a:pt x="343" y="118"/>
                        <a:pt x="343" y="118"/>
                      </a:cubicBezTo>
                      <a:cubicBezTo>
                        <a:pt x="343" y="117"/>
                        <a:pt x="343" y="116"/>
                        <a:pt x="342" y="115"/>
                      </a:cubicBezTo>
                      <a:cubicBezTo>
                        <a:pt x="336" y="106"/>
                        <a:pt x="333" y="96"/>
                        <a:pt x="330" y="86"/>
                      </a:cubicBezTo>
                      <a:cubicBezTo>
                        <a:pt x="329" y="85"/>
                        <a:pt x="329" y="84"/>
                        <a:pt x="329" y="83"/>
                      </a:cubicBezTo>
                      <a:cubicBezTo>
                        <a:pt x="325" y="71"/>
                        <a:pt x="320" y="61"/>
                        <a:pt x="313" y="52"/>
                      </a:cubicBezTo>
                      <a:cubicBezTo>
                        <a:pt x="311" y="50"/>
                        <a:pt x="310" y="47"/>
                        <a:pt x="308" y="44"/>
                      </a:cubicBezTo>
                      <a:cubicBezTo>
                        <a:pt x="307" y="43"/>
                        <a:pt x="307" y="42"/>
                        <a:pt x="306" y="41"/>
                      </a:cubicBezTo>
                      <a:cubicBezTo>
                        <a:pt x="301" y="33"/>
                        <a:pt x="293" y="27"/>
                        <a:pt x="283" y="24"/>
                      </a:cubicBezTo>
                      <a:cubicBezTo>
                        <a:pt x="277" y="22"/>
                        <a:pt x="270" y="20"/>
                        <a:pt x="263" y="18"/>
                      </a:cubicBezTo>
                      <a:cubicBezTo>
                        <a:pt x="257" y="15"/>
                        <a:pt x="251" y="13"/>
                        <a:pt x="245" y="11"/>
                      </a:cubicBezTo>
                      <a:cubicBezTo>
                        <a:pt x="239" y="9"/>
                        <a:pt x="233" y="8"/>
                        <a:pt x="227" y="6"/>
                      </a:cubicBezTo>
                      <a:cubicBezTo>
                        <a:pt x="222" y="5"/>
                        <a:pt x="217" y="3"/>
                        <a:pt x="213" y="2"/>
                      </a:cubicBezTo>
                      <a:cubicBezTo>
                        <a:pt x="207" y="0"/>
                        <a:pt x="202" y="2"/>
                        <a:pt x="197" y="3"/>
                      </a:cubicBezTo>
                      <a:cubicBezTo>
                        <a:pt x="196" y="3"/>
                        <a:pt x="196" y="3"/>
                        <a:pt x="195" y="3"/>
                      </a:cubicBezTo>
                      <a:cubicBezTo>
                        <a:pt x="193" y="4"/>
                        <a:pt x="191" y="5"/>
                        <a:pt x="189" y="5"/>
                      </a:cubicBezTo>
                      <a:cubicBezTo>
                        <a:pt x="184" y="7"/>
                        <a:pt x="178" y="8"/>
                        <a:pt x="173" y="8"/>
                      </a:cubicBezTo>
                      <a:cubicBezTo>
                        <a:pt x="172" y="8"/>
                        <a:pt x="172" y="9"/>
                        <a:pt x="172" y="9"/>
                      </a:cubicBezTo>
                      <a:cubicBezTo>
                        <a:pt x="171" y="9"/>
                        <a:pt x="171" y="9"/>
                        <a:pt x="171" y="9"/>
                      </a:cubicBezTo>
                      <a:cubicBezTo>
                        <a:pt x="170" y="9"/>
                        <a:pt x="170" y="9"/>
                        <a:pt x="170" y="9"/>
                      </a:cubicBezTo>
                      <a:cubicBezTo>
                        <a:pt x="171" y="10"/>
                        <a:pt x="171" y="10"/>
                        <a:pt x="171" y="10"/>
                      </a:cubicBezTo>
                      <a:cubicBezTo>
                        <a:pt x="172" y="11"/>
                        <a:pt x="172" y="12"/>
                        <a:pt x="173" y="13"/>
                      </a:cubicBezTo>
                      <a:cubicBezTo>
                        <a:pt x="175" y="15"/>
                        <a:pt x="177" y="16"/>
                        <a:pt x="177" y="19"/>
                      </a:cubicBezTo>
                      <a:cubicBezTo>
                        <a:pt x="177" y="19"/>
                        <a:pt x="177" y="19"/>
                        <a:pt x="177" y="19"/>
                      </a:cubicBezTo>
                      <a:cubicBezTo>
                        <a:pt x="176" y="19"/>
                        <a:pt x="176" y="19"/>
                        <a:pt x="176" y="19"/>
                      </a:cubicBezTo>
                      <a:cubicBezTo>
                        <a:pt x="172" y="16"/>
                        <a:pt x="168" y="15"/>
                        <a:pt x="163" y="13"/>
                      </a:cubicBezTo>
                      <a:cubicBezTo>
                        <a:pt x="159" y="12"/>
                        <a:pt x="154" y="11"/>
                        <a:pt x="150" y="9"/>
                      </a:cubicBezTo>
                      <a:cubicBezTo>
                        <a:pt x="147" y="8"/>
                        <a:pt x="145" y="7"/>
                        <a:pt x="142" y="7"/>
                      </a:cubicBezTo>
                      <a:cubicBezTo>
                        <a:pt x="142" y="6"/>
                        <a:pt x="142" y="6"/>
                        <a:pt x="142" y="6"/>
                      </a:cubicBezTo>
                      <a:cubicBezTo>
                        <a:pt x="137" y="5"/>
                        <a:pt x="132" y="3"/>
                        <a:pt x="126" y="2"/>
                      </a:cubicBezTo>
                      <a:cubicBezTo>
                        <a:pt x="120" y="0"/>
                        <a:pt x="115" y="1"/>
                        <a:pt x="110" y="5"/>
                      </a:cubicBezTo>
                      <a:cubicBezTo>
                        <a:pt x="107" y="6"/>
                        <a:pt x="105" y="8"/>
                        <a:pt x="102" y="10"/>
                      </a:cubicBezTo>
                      <a:cubicBezTo>
                        <a:pt x="94" y="16"/>
                        <a:pt x="86" y="22"/>
                        <a:pt x="78" y="28"/>
                      </a:cubicBezTo>
                      <a:cubicBezTo>
                        <a:pt x="74" y="30"/>
                        <a:pt x="71" y="33"/>
                        <a:pt x="68" y="35"/>
                      </a:cubicBezTo>
                      <a:cubicBezTo>
                        <a:pt x="65" y="38"/>
                        <a:pt x="63" y="40"/>
                        <a:pt x="61" y="42"/>
                      </a:cubicBezTo>
                      <a:cubicBezTo>
                        <a:pt x="49" y="56"/>
                        <a:pt x="44" y="72"/>
                        <a:pt x="47" y="89"/>
                      </a:cubicBezTo>
                      <a:cubicBezTo>
                        <a:pt x="47" y="92"/>
                        <a:pt x="47" y="95"/>
                        <a:pt x="48" y="97"/>
                      </a:cubicBezTo>
                      <a:cubicBezTo>
                        <a:pt x="48" y="104"/>
                        <a:pt x="49" y="111"/>
                        <a:pt x="51" y="11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0" y="119"/>
                        <a:pt x="49" y="118"/>
                        <a:pt x="48" y="116"/>
                      </a:cubicBezTo>
                      <a:cubicBezTo>
                        <a:pt x="48" y="116"/>
                        <a:pt x="47" y="115"/>
                        <a:pt x="47" y="115"/>
                      </a:cubicBezTo>
                      <a:cubicBezTo>
                        <a:pt x="46" y="114"/>
                        <a:pt x="45" y="112"/>
                        <a:pt x="44" y="111"/>
                      </a:cubicBezTo>
                      <a:cubicBezTo>
                        <a:pt x="43" y="110"/>
                        <a:pt x="42" y="109"/>
                        <a:pt x="42" y="109"/>
                      </a:cubicBezTo>
                      <a:cubicBezTo>
                        <a:pt x="41" y="108"/>
                        <a:pt x="41" y="108"/>
                        <a:pt x="41" y="108"/>
                      </a:cubicBezTo>
                      <a:cubicBezTo>
                        <a:pt x="41" y="109"/>
                        <a:pt x="41" y="109"/>
                        <a:pt x="41" y="109"/>
                      </a:cubicBezTo>
                      <a:cubicBezTo>
                        <a:pt x="40" y="109"/>
                        <a:pt x="40" y="110"/>
                        <a:pt x="39" y="111"/>
                      </a:cubicBezTo>
                      <a:cubicBezTo>
                        <a:pt x="39" y="112"/>
                        <a:pt x="38" y="113"/>
                        <a:pt x="37" y="114"/>
                      </a:cubicBezTo>
                      <a:cubicBezTo>
                        <a:pt x="36" y="117"/>
                        <a:pt x="34" y="119"/>
                        <a:pt x="32" y="121"/>
                      </a:cubicBezTo>
                      <a:cubicBezTo>
                        <a:pt x="31" y="121"/>
                        <a:pt x="31" y="122"/>
                        <a:pt x="30" y="122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4"/>
                        <a:pt x="26" y="126"/>
                        <a:pt x="25" y="127"/>
                      </a:cubicBezTo>
                      <a:cubicBezTo>
                        <a:pt x="25" y="127"/>
                        <a:pt x="24" y="128"/>
                        <a:pt x="24" y="128"/>
                      </a:cubicBezTo>
                      <a:cubicBezTo>
                        <a:pt x="23" y="129"/>
                        <a:pt x="22" y="130"/>
                        <a:pt x="21" y="131"/>
                      </a:cubicBezTo>
                      <a:cubicBezTo>
                        <a:pt x="19" y="134"/>
                        <a:pt x="16" y="137"/>
                        <a:pt x="13" y="140"/>
                      </a:cubicBezTo>
                      <a:cubicBezTo>
                        <a:pt x="12" y="142"/>
                        <a:pt x="10" y="145"/>
                        <a:pt x="9" y="148"/>
                      </a:cubicBezTo>
                      <a:cubicBezTo>
                        <a:pt x="7" y="158"/>
                        <a:pt x="4" y="170"/>
                        <a:pt x="3" y="182"/>
                      </a:cubicBezTo>
                      <a:cubicBezTo>
                        <a:pt x="1" y="192"/>
                        <a:pt x="0" y="203"/>
                        <a:pt x="1" y="214"/>
                      </a:cubicBezTo>
                      <a:cubicBezTo>
                        <a:pt x="2" y="221"/>
                        <a:pt x="3" y="228"/>
                        <a:pt x="5" y="235"/>
                      </a:cubicBezTo>
                      <a:cubicBezTo>
                        <a:pt x="6" y="241"/>
                        <a:pt x="12" y="245"/>
                        <a:pt x="17" y="249"/>
                      </a:cubicBezTo>
                      <a:cubicBezTo>
                        <a:pt x="21" y="252"/>
                        <a:pt x="26" y="255"/>
                        <a:pt x="30" y="259"/>
                      </a:cubicBezTo>
                      <a:cubicBezTo>
                        <a:pt x="32" y="261"/>
                        <a:pt x="34" y="262"/>
                        <a:pt x="36" y="264"/>
                      </a:cubicBezTo>
                      <a:cubicBezTo>
                        <a:pt x="42" y="269"/>
                        <a:pt x="47" y="272"/>
                        <a:pt x="51" y="275"/>
                      </a:cubicBezTo>
                      <a:cubicBezTo>
                        <a:pt x="56" y="279"/>
                        <a:pt x="62" y="280"/>
                        <a:pt x="68" y="282"/>
                      </a:cubicBezTo>
                      <a:cubicBezTo>
                        <a:pt x="69" y="282"/>
                        <a:pt x="69" y="282"/>
                        <a:pt x="69" y="282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3"/>
                        <a:pt x="65" y="263"/>
                        <a:pt x="65" y="263"/>
                      </a:cubicBezTo>
                      <a:cubicBezTo>
                        <a:pt x="65" y="264"/>
                        <a:pt x="65" y="264"/>
                        <a:pt x="65" y="264"/>
                      </a:cubicBezTo>
                      <a:cubicBezTo>
                        <a:pt x="66" y="267"/>
                        <a:pt x="68" y="270"/>
                        <a:pt x="70" y="272"/>
                      </a:cubicBezTo>
                      <a:cubicBezTo>
                        <a:pt x="70" y="273"/>
                        <a:pt x="71" y="274"/>
                        <a:pt x="72" y="274"/>
                      </a:cubicBezTo>
                      <a:cubicBezTo>
                        <a:pt x="73" y="276"/>
                        <a:pt x="74" y="278"/>
                        <a:pt x="75" y="280"/>
                      </a:cubicBezTo>
                      <a:cubicBezTo>
                        <a:pt x="77" y="282"/>
                        <a:pt x="78" y="284"/>
                        <a:pt x="80" y="287"/>
                      </a:cubicBezTo>
                      <a:cubicBezTo>
                        <a:pt x="81" y="288"/>
                        <a:pt x="83" y="290"/>
                        <a:pt x="84" y="291"/>
                      </a:cubicBezTo>
                      <a:cubicBezTo>
                        <a:pt x="91" y="300"/>
                        <a:pt x="98" y="308"/>
                        <a:pt x="107" y="315"/>
                      </a:cubicBezTo>
                      <a:cubicBezTo>
                        <a:pt x="112" y="318"/>
                        <a:pt x="117" y="320"/>
                        <a:pt x="122" y="321"/>
                      </a:cubicBezTo>
                      <a:cubicBezTo>
                        <a:pt x="125" y="321"/>
                        <a:pt x="128" y="322"/>
                        <a:pt x="131" y="323"/>
                      </a:cubicBezTo>
                      <a:cubicBezTo>
                        <a:pt x="132" y="323"/>
                        <a:pt x="133" y="323"/>
                        <a:pt x="134" y="324"/>
                      </a:cubicBezTo>
                      <a:cubicBezTo>
                        <a:pt x="145" y="327"/>
                        <a:pt x="158" y="330"/>
                        <a:pt x="172" y="329"/>
                      </a:cubicBezTo>
                      <a:cubicBezTo>
                        <a:pt x="182" y="329"/>
                        <a:pt x="191" y="326"/>
                        <a:pt x="201" y="319"/>
                      </a:cubicBezTo>
                      <a:cubicBezTo>
                        <a:pt x="204" y="317"/>
                        <a:pt x="207" y="314"/>
                        <a:pt x="210" y="311"/>
                      </a:cubicBezTo>
                      <a:cubicBezTo>
                        <a:pt x="212" y="310"/>
                        <a:pt x="213" y="309"/>
                        <a:pt x="214" y="308"/>
                      </a:cubicBezTo>
                      <a:cubicBezTo>
                        <a:pt x="214" y="308"/>
                        <a:pt x="214" y="308"/>
                        <a:pt x="214" y="308"/>
                      </a:cubicBezTo>
                      <a:cubicBezTo>
                        <a:pt x="215" y="307"/>
                        <a:pt x="216" y="306"/>
                        <a:pt x="216" y="305"/>
                      </a:cubicBezTo>
                      <a:cubicBezTo>
                        <a:pt x="217" y="305"/>
                        <a:pt x="217" y="305"/>
                        <a:pt x="217" y="305"/>
                      </a:cubicBezTo>
                      <a:cubicBezTo>
                        <a:pt x="222" y="299"/>
                        <a:pt x="227" y="293"/>
                        <a:pt x="232" y="287"/>
                      </a:cubicBezTo>
                      <a:cubicBezTo>
                        <a:pt x="232" y="287"/>
                        <a:pt x="233" y="287"/>
                        <a:pt x="233" y="286"/>
                      </a:cubicBezTo>
                      <a:cubicBezTo>
                        <a:pt x="233" y="286"/>
                        <a:pt x="233" y="286"/>
                        <a:pt x="233" y="286"/>
                      </a:cubicBezTo>
                      <a:cubicBezTo>
                        <a:pt x="233" y="285"/>
                        <a:pt x="233" y="285"/>
                        <a:pt x="233" y="285"/>
                      </a:cubicBezTo>
                      <a:cubicBezTo>
                        <a:pt x="229" y="278"/>
                        <a:pt x="229" y="278"/>
                        <a:pt x="229" y="278"/>
                      </a:cubicBezTo>
                      <a:cubicBezTo>
                        <a:pt x="229" y="278"/>
                        <a:pt x="230" y="278"/>
                        <a:pt x="230" y="278"/>
                      </a:cubicBezTo>
                      <a:cubicBezTo>
                        <a:pt x="231" y="278"/>
                        <a:pt x="232" y="278"/>
                        <a:pt x="233" y="278"/>
                      </a:cubicBezTo>
                      <a:cubicBezTo>
                        <a:pt x="234" y="278"/>
                        <a:pt x="235" y="279"/>
                        <a:pt x="236" y="279"/>
                      </a:cubicBezTo>
                      <a:cubicBezTo>
                        <a:pt x="237" y="279"/>
                        <a:pt x="237" y="280"/>
                        <a:pt x="238" y="280"/>
                      </a:cubicBezTo>
                      <a:cubicBezTo>
                        <a:pt x="244" y="283"/>
                        <a:pt x="249" y="284"/>
                        <a:pt x="255" y="285"/>
                      </a:cubicBezTo>
                      <a:cubicBezTo>
                        <a:pt x="260" y="286"/>
                        <a:pt x="263" y="286"/>
                        <a:pt x="266" y="283"/>
                      </a:cubicBezTo>
                      <a:cubicBezTo>
                        <a:pt x="269" y="281"/>
                        <a:pt x="272" y="279"/>
                        <a:pt x="275" y="277"/>
                      </a:cubicBezTo>
                      <a:cubicBezTo>
                        <a:pt x="280" y="274"/>
                        <a:pt x="286" y="270"/>
                        <a:pt x="291" y="267"/>
                      </a:cubicBezTo>
                      <a:cubicBezTo>
                        <a:pt x="295" y="263"/>
                        <a:pt x="299" y="260"/>
                        <a:pt x="304" y="256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49" y="207"/>
                  <a:ext cx="105" cy="63"/>
                </a:xfrm>
                <a:custGeom>
                  <a:avLst/>
                  <a:gdLst>
                    <a:gd name="T0" fmla="*/ 3 w 140"/>
                    <a:gd name="T1" fmla="*/ 53 h 85"/>
                    <a:gd name="T2" fmla="*/ 1 w 140"/>
                    <a:gd name="T3" fmla="*/ 48 h 85"/>
                    <a:gd name="T4" fmla="*/ 3 w 140"/>
                    <a:gd name="T5" fmla="*/ 48 h 85"/>
                    <a:gd name="T6" fmla="*/ 26 w 140"/>
                    <a:gd name="T7" fmla="*/ 53 h 85"/>
                    <a:gd name="T8" fmla="*/ 29 w 140"/>
                    <a:gd name="T9" fmla="*/ 53 h 85"/>
                    <a:gd name="T10" fmla="*/ 39 w 140"/>
                    <a:gd name="T11" fmla="*/ 54 h 85"/>
                    <a:gd name="T12" fmla="*/ 66 w 140"/>
                    <a:gd name="T13" fmla="*/ 60 h 85"/>
                    <a:gd name="T14" fmla="*/ 91 w 140"/>
                    <a:gd name="T15" fmla="*/ 53 h 85"/>
                    <a:gd name="T16" fmla="*/ 107 w 140"/>
                    <a:gd name="T17" fmla="*/ 40 h 85"/>
                    <a:gd name="T18" fmla="*/ 121 w 140"/>
                    <a:gd name="T19" fmla="*/ 24 h 85"/>
                    <a:gd name="T20" fmla="*/ 131 w 140"/>
                    <a:gd name="T21" fmla="*/ 10 h 85"/>
                    <a:gd name="T22" fmla="*/ 139 w 140"/>
                    <a:gd name="T23" fmla="*/ 0 h 85"/>
                    <a:gd name="T24" fmla="*/ 138 w 140"/>
                    <a:gd name="T25" fmla="*/ 12 h 85"/>
                    <a:gd name="T26" fmla="*/ 127 w 140"/>
                    <a:gd name="T27" fmla="*/ 32 h 85"/>
                    <a:gd name="T28" fmla="*/ 124 w 140"/>
                    <a:gd name="T29" fmla="*/ 38 h 85"/>
                    <a:gd name="T30" fmla="*/ 115 w 140"/>
                    <a:gd name="T31" fmla="*/ 55 h 85"/>
                    <a:gd name="T32" fmla="*/ 92 w 140"/>
                    <a:gd name="T33" fmla="*/ 77 h 85"/>
                    <a:gd name="T34" fmla="*/ 81 w 140"/>
                    <a:gd name="T35" fmla="*/ 83 h 85"/>
                    <a:gd name="T36" fmla="*/ 72 w 140"/>
                    <a:gd name="T37" fmla="*/ 85 h 85"/>
                    <a:gd name="T38" fmla="*/ 62 w 140"/>
                    <a:gd name="T39" fmla="*/ 83 h 85"/>
                    <a:gd name="T40" fmla="*/ 31 w 140"/>
                    <a:gd name="T41" fmla="*/ 66 h 85"/>
                    <a:gd name="T42" fmla="*/ 29 w 140"/>
                    <a:gd name="T43" fmla="*/ 64 h 85"/>
                    <a:gd name="T44" fmla="*/ 21 w 140"/>
                    <a:gd name="T45" fmla="*/ 61 h 85"/>
                    <a:gd name="T46" fmla="*/ 3 w 140"/>
                    <a:gd name="T47" fmla="*/ 5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85">
                      <a:moveTo>
                        <a:pt x="3" y="53"/>
                      </a:moveTo>
                      <a:cubicBezTo>
                        <a:pt x="2" y="52"/>
                        <a:pt x="0" y="50"/>
                        <a:pt x="1" y="48"/>
                      </a:cubicBezTo>
                      <a:cubicBezTo>
                        <a:pt x="1" y="48"/>
                        <a:pt x="2" y="48"/>
                        <a:pt x="3" y="48"/>
                      </a:cubicBezTo>
                      <a:cubicBezTo>
                        <a:pt x="10" y="51"/>
                        <a:pt x="18" y="51"/>
                        <a:pt x="26" y="53"/>
                      </a:cubicBezTo>
                      <a:cubicBezTo>
                        <a:pt x="27" y="53"/>
                        <a:pt x="28" y="53"/>
                        <a:pt x="29" y="53"/>
                      </a:cubicBezTo>
                      <a:cubicBezTo>
                        <a:pt x="32" y="53"/>
                        <a:pt x="36" y="53"/>
                        <a:pt x="39" y="54"/>
                      </a:cubicBezTo>
                      <a:cubicBezTo>
                        <a:pt x="48" y="57"/>
                        <a:pt x="57" y="58"/>
                        <a:pt x="66" y="60"/>
                      </a:cubicBezTo>
                      <a:cubicBezTo>
                        <a:pt x="75" y="62"/>
                        <a:pt x="84" y="60"/>
                        <a:pt x="91" y="53"/>
                      </a:cubicBezTo>
                      <a:cubicBezTo>
                        <a:pt x="96" y="49"/>
                        <a:pt x="101" y="44"/>
                        <a:pt x="107" y="40"/>
                      </a:cubicBezTo>
                      <a:cubicBezTo>
                        <a:pt x="112" y="35"/>
                        <a:pt x="117" y="30"/>
                        <a:pt x="121" y="24"/>
                      </a:cubicBezTo>
                      <a:cubicBezTo>
                        <a:pt x="124" y="19"/>
                        <a:pt x="127" y="14"/>
                        <a:pt x="131" y="10"/>
                      </a:cubicBezTo>
                      <a:cubicBezTo>
                        <a:pt x="133" y="6"/>
                        <a:pt x="136" y="3"/>
                        <a:pt x="139" y="0"/>
                      </a:cubicBezTo>
                      <a:cubicBezTo>
                        <a:pt x="140" y="5"/>
                        <a:pt x="140" y="9"/>
                        <a:pt x="138" y="12"/>
                      </a:cubicBezTo>
                      <a:cubicBezTo>
                        <a:pt x="134" y="19"/>
                        <a:pt x="130" y="26"/>
                        <a:pt x="127" y="32"/>
                      </a:cubicBezTo>
                      <a:cubicBezTo>
                        <a:pt x="126" y="34"/>
                        <a:pt x="125" y="36"/>
                        <a:pt x="124" y="38"/>
                      </a:cubicBezTo>
                      <a:cubicBezTo>
                        <a:pt x="122" y="44"/>
                        <a:pt x="119" y="50"/>
                        <a:pt x="115" y="55"/>
                      </a:cubicBezTo>
                      <a:cubicBezTo>
                        <a:pt x="108" y="62"/>
                        <a:pt x="100" y="69"/>
                        <a:pt x="92" y="77"/>
                      </a:cubicBezTo>
                      <a:cubicBezTo>
                        <a:pt x="89" y="80"/>
                        <a:pt x="85" y="81"/>
                        <a:pt x="81" y="83"/>
                      </a:cubicBezTo>
                      <a:cubicBezTo>
                        <a:pt x="78" y="85"/>
                        <a:pt x="75" y="85"/>
                        <a:pt x="72" y="85"/>
                      </a:cubicBezTo>
                      <a:cubicBezTo>
                        <a:pt x="69" y="84"/>
                        <a:pt x="65" y="84"/>
                        <a:pt x="62" y="83"/>
                      </a:cubicBezTo>
                      <a:cubicBezTo>
                        <a:pt x="50" y="81"/>
                        <a:pt x="39" y="77"/>
                        <a:pt x="31" y="66"/>
                      </a:cubicBezTo>
                      <a:cubicBezTo>
                        <a:pt x="31" y="65"/>
                        <a:pt x="30" y="65"/>
                        <a:pt x="29" y="64"/>
                      </a:cubicBezTo>
                      <a:cubicBezTo>
                        <a:pt x="26" y="63"/>
                        <a:pt x="24" y="62"/>
                        <a:pt x="21" y="61"/>
                      </a:cubicBezTo>
                      <a:cubicBezTo>
                        <a:pt x="14" y="59"/>
                        <a:pt x="9" y="56"/>
                        <a:pt x="3" y="53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44" y="125"/>
                  <a:ext cx="56" cy="124"/>
                </a:xfrm>
                <a:custGeom>
                  <a:avLst/>
                  <a:gdLst>
                    <a:gd name="T0" fmla="*/ 59 w 74"/>
                    <a:gd name="T1" fmla="*/ 114 h 165"/>
                    <a:gd name="T2" fmla="*/ 51 w 74"/>
                    <a:gd name="T3" fmla="*/ 121 h 165"/>
                    <a:gd name="T4" fmla="*/ 44 w 74"/>
                    <a:gd name="T5" fmla="*/ 123 h 165"/>
                    <a:gd name="T6" fmla="*/ 38 w 74"/>
                    <a:gd name="T7" fmla="*/ 124 h 165"/>
                    <a:gd name="T8" fmla="*/ 32 w 74"/>
                    <a:gd name="T9" fmla="*/ 134 h 165"/>
                    <a:gd name="T10" fmla="*/ 23 w 74"/>
                    <a:gd name="T11" fmla="*/ 145 h 165"/>
                    <a:gd name="T12" fmla="*/ 6 w 74"/>
                    <a:gd name="T13" fmla="*/ 162 h 165"/>
                    <a:gd name="T14" fmla="*/ 5 w 74"/>
                    <a:gd name="T15" fmla="*/ 163 h 165"/>
                    <a:gd name="T16" fmla="*/ 0 w 74"/>
                    <a:gd name="T17" fmla="*/ 164 h 165"/>
                    <a:gd name="T18" fmla="*/ 3 w 74"/>
                    <a:gd name="T19" fmla="*/ 158 h 165"/>
                    <a:gd name="T20" fmla="*/ 11 w 74"/>
                    <a:gd name="T21" fmla="*/ 147 h 165"/>
                    <a:gd name="T22" fmla="*/ 18 w 74"/>
                    <a:gd name="T23" fmla="*/ 134 h 165"/>
                    <a:gd name="T24" fmla="*/ 26 w 74"/>
                    <a:gd name="T25" fmla="*/ 120 h 165"/>
                    <a:gd name="T26" fmla="*/ 41 w 74"/>
                    <a:gd name="T27" fmla="*/ 95 h 165"/>
                    <a:gd name="T28" fmla="*/ 51 w 74"/>
                    <a:gd name="T29" fmla="*/ 77 h 165"/>
                    <a:gd name="T30" fmla="*/ 54 w 74"/>
                    <a:gd name="T31" fmla="*/ 60 h 165"/>
                    <a:gd name="T32" fmla="*/ 51 w 74"/>
                    <a:gd name="T33" fmla="*/ 36 h 165"/>
                    <a:gd name="T34" fmla="*/ 47 w 74"/>
                    <a:gd name="T35" fmla="*/ 25 h 165"/>
                    <a:gd name="T36" fmla="*/ 38 w 74"/>
                    <a:gd name="T37" fmla="*/ 1 h 165"/>
                    <a:gd name="T38" fmla="*/ 39 w 74"/>
                    <a:gd name="T39" fmla="*/ 0 h 165"/>
                    <a:gd name="T40" fmla="*/ 45 w 74"/>
                    <a:gd name="T41" fmla="*/ 6 h 165"/>
                    <a:gd name="T42" fmla="*/ 57 w 74"/>
                    <a:gd name="T43" fmla="*/ 29 h 165"/>
                    <a:gd name="T44" fmla="*/ 60 w 74"/>
                    <a:gd name="T45" fmla="*/ 34 h 165"/>
                    <a:gd name="T46" fmla="*/ 69 w 74"/>
                    <a:gd name="T47" fmla="*/ 62 h 165"/>
                    <a:gd name="T48" fmla="*/ 72 w 74"/>
                    <a:gd name="T49" fmla="*/ 76 h 165"/>
                    <a:gd name="T50" fmla="*/ 70 w 74"/>
                    <a:gd name="T51" fmla="*/ 97 h 165"/>
                    <a:gd name="T52" fmla="*/ 59 w 74"/>
                    <a:gd name="T53" fmla="*/ 114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4" h="165">
                      <a:moveTo>
                        <a:pt x="59" y="114"/>
                      </a:moveTo>
                      <a:cubicBezTo>
                        <a:pt x="57" y="117"/>
                        <a:pt x="54" y="119"/>
                        <a:pt x="51" y="121"/>
                      </a:cubicBezTo>
                      <a:cubicBezTo>
                        <a:pt x="49" y="123"/>
                        <a:pt x="46" y="123"/>
                        <a:pt x="44" y="123"/>
                      </a:cubicBezTo>
                      <a:cubicBezTo>
                        <a:pt x="42" y="123"/>
                        <a:pt x="39" y="123"/>
                        <a:pt x="38" y="124"/>
                      </a:cubicBezTo>
                      <a:cubicBezTo>
                        <a:pt x="36" y="127"/>
                        <a:pt x="34" y="131"/>
                        <a:pt x="32" y="134"/>
                      </a:cubicBezTo>
                      <a:cubicBezTo>
                        <a:pt x="29" y="138"/>
                        <a:pt x="27" y="142"/>
                        <a:pt x="23" y="145"/>
                      </a:cubicBezTo>
                      <a:cubicBezTo>
                        <a:pt x="17" y="150"/>
                        <a:pt x="11" y="155"/>
                        <a:pt x="6" y="162"/>
                      </a:cubicBezTo>
                      <a:cubicBezTo>
                        <a:pt x="6" y="162"/>
                        <a:pt x="5" y="163"/>
                        <a:pt x="5" y="163"/>
                      </a:cubicBezTo>
                      <a:cubicBezTo>
                        <a:pt x="3" y="165"/>
                        <a:pt x="2" y="165"/>
                        <a:pt x="0" y="164"/>
                      </a:cubicBezTo>
                      <a:cubicBezTo>
                        <a:pt x="1" y="162"/>
                        <a:pt x="2" y="160"/>
                        <a:pt x="3" y="158"/>
                      </a:cubicBezTo>
                      <a:cubicBezTo>
                        <a:pt x="6" y="154"/>
                        <a:pt x="9" y="151"/>
                        <a:pt x="11" y="147"/>
                      </a:cubicBezTo>
                      <a:cubicBezTo>
                        <a:pt x="14" y="142"/>
                        <a:pt x="16" y="138"/>
                        <a:pt x="18" y="134"/>
                      </a:cubicBezTo>
                      <a:cubicBezTo>
                        <a:pt x="21" y="129"/>
                        <a:pt x="24" y="125"/>
                        <a:pt x="26" y="120"/>
                      </a:cubicBezTo>
                      <a:cubicBezTo>
                        <a:pt x="30" y="111"/>
                        <a:pt x="36" y="103"/>
                        <a:pt x="41" y="95"/>
                      </a:cubicBezTo>
                      <a:cubicBezTo>
                        <a:pt x="45" y="89"/>
                        <a:pt x="48" y="83"/>
                        <a:pt x="51" y="77"/>
                      </a:cubicBezTo>
                      <a:cubicBezTo>
                        <a:pt x="54" y="72"/>
                        <a:pt x="55" y="66"/>
                        <a:pt x="54" y="60"/>
                      </a:cubicBezTo>
                      <a:cubicBezTo>
                        <a:pt x="53" y="52"/>
                        <a:pt x="52" y="44"/>
                        <a:pt x="51" y="36"/>
                      </a:cubicBezTo>
                      <a:cubicBezTo>
                        <a:pt x="51" y="32"/>
                        <a:pt x="49" y="29"/>
                        <a:pt x="47" y="25"/>
                      </a:cubicBezTo>
                      <a:cubicBezTo>
                        <a:pt x="44" y="17"/>
                        <a:pt x="41" y="9"/>
                        <a:pt x="38" y="1"/>
                      </a:cubicBezTo>
                      <a:cubicBezTo>
                        <a:pt x="38" y="1"/>
                        <a:pt x="39" y="0"/>
                        <a:pt x="39" y="0"/>
                      </a:cubicBezTo>
                      <a:cubicBezTo>
                        <a:pt x="41" y="2"/>
                        <a:pt x="44" y="4"/>
                        <a:pt x="45" y="6"/>
                      </a:cubicBezTo>
                      <a:cubicBezTo>
                        <a:pt x="49" y="14"/>
                        <a:pt x="53" y="21"/>
                        <a:pt x="57" y="29"/>
                      </a:cubicBezTo>
                      <a:cubicBezTo>
                        <a:pt x="58" y="30"/>
                        <a:pt x="59" y="32"/>
                        <a:pt x="60" y="34"/>
                      </a:cubicBezTo>
                      <a:cubicBezTo>
                        <a:pt x="64" y="43"/>
                        <a:pt x="67" y="52"/>
                        <a:pt x="69" y="62"/>
                      </a:cubicBezTo>
                      <a:cubicBezTo>
                        <a:pt x="70" y="66"/>
                        <a:pt x="71" y="71"/>
                        <a:pt x="72" y="76"/>
                      </a:cubicBezTo>
                      <a:cubicBezTo>
                        <a:pt x="74" y="83"/>
                        <a:pt x="73" y="90"/>
                        <a:pt x="70" y="97"/>
                      </a:cubicBezTo>
                      <a:cubicBezTo>
                        <a:pt x="67" y="103"/>
                        <a:pt x="63" y="109"/>
                        <a:pt x="59" y="114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33" y="264"/>
                  <a:ext cx="115" cy="41"/>
                </a:xfrm>
                <a:custGeom>
                  <a:avLst/>
                  <a:gdLst>
                    <a:gd name="T0" fmla="*/ 98 w 152"/>
                    <a:gd name="T1" fmla="*/ 31 h 55"/>
                    <a:gd name="T2" fmla="*/ 125 w 152"/>
                    <a:gd name="T3" fmla="*/ 20 h 55"/>
                    <a:gd name="T4" fmla="*/ 148 w 152"/>
                    <a:gd name="T5" fmla="*/ 2 h 55"/>
                    <a:gd name="T6" fmla="*/ 152 w 152"/>
                    <a:gd name="T7" fmla="*/ 0 h 55"/>
                    <a:gd name="T8" fmla="*/ 149 w 152"/>
                    <a:gd name="T9" fmla="*/ 8 h 55"/>
                    <a:gd name="T10" fmla="*/ 143 w 152"/>
                    <a:gd name="T11" fmla="*/ 13 h 55"/>
                    <a:gd name="T12" fmla="*/ 124 w 152"/>
                    <a:gd name="T13" fmla="*/ 32 h 55"/>
                    <a:gd name="T14" fmla="*/ 115 w 152"/>
                    <a:gd name="T15" fmla="*/ 39 h 55"/>
                    <a:gd name="T16" fmla="*/ 82 w 152"/>
                    <a:gd name="T17" fmla="*/ 53 h 55"/>
                    <a:gd name="T18" fmla="*/ 74 w 152"/>
                    <a:gd name="T19" fmla="*/ 54 h 55"/>
                    <a:gd name="T20" fmla="*/ 49 w 152"/>
                    <a:gd name="T21" fmla="*/ 48 h 55"/>
                    <a:gd name="T22" fmla="*/ 38 w 152"/>
                    <a:gd name="T23" fmla="*/ 36 h 55"/>
                    <a:gd name="T24" fmla="*/ 32 w 152"/>
                    <a:gd name="T25" fmla="*/ 29 h 55"/>
                    <a:gd name="T26" fmla="*/ 21 w 152"/>
                    <a:gd name="T27" fmla="*/ 22 h 55"/>
                    <a:gd name="T28" fmla="*/ 9 w 152"/>
                    <a:gd name="T29" fmla="*/ 12 h 55"/>
                    <a:gd name="T30" fmla="*/ 7 w 152"/>
                    <a:gd name="T31" fmla="*/ 10 h 55"/>
                    <a:gd name="T32" fmla="*/ 0 w 152"/>
                    <a:gd name="T33" fmla="*/ 3 h 55"/>
                    <a:gd name="T34" fmla="*/ 13 w 152"/>
                    <a:gd name="T35" fmla="*/ 7 h 55"/>
                    <a:gd name="T36" fmla="*/ 31 w 152"/>
                    <a:gd name="T37" fmla="*/ 14 h 55"/>
                    <a:gd name="T38" fmla="*/ 50 w 152"/>
                    <a:gd name="T39" fmla="*/ 22 h 55"/>
                    <a:gd name="T40" fmla="*/ 66 w 152"/>
                    <a:gd name="T41" fmla="*/ 29 h 55"/>
                    <a:gd name="T42" fmla="*/ 91 w 152"/>
                    <a:gd name="T43" fmla="*/ 32 h 55"/>
                    <a:gd name="T44" fmla="*/ 98 w 152"/>
                    <a:gd name="T45" fmla="*/ 31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55">
                      <a:moveTo>
                        <a:pt x="98" y="31"/>
                      </a:moveTo>
                      <a:cubicBezTo>
                        <a:pt x="109" y="31"/>
                        <a:pt x="117" y="26"/>
                        <a:pt x="125" y="20"/>
                      </a:cubicBezTo>
                      <a:cubicBezTo>
                        <a:pt x="133" y="14"/>
                        <a:pt x="141" y="8"/>
                        <a:pt x="148" y="2"/>
                      </a:cubicBezTo>
                      <a:cubicBezTo>
                        <a:pt x="149" y="1"/>
                        <a:pt x="151" y="0"/>
                        <a:pt x="152" y="0"/>
                      </a:cubicBezTo>
                      <a:cubicBezTo>
                        <a:pt x="152" y="4"/>
                        <a:pt x="151" y="6"/>
                        <a:pt x="149" y="8"/>
                      </a:cubicBezTo>
                      <a:cubicBezTo>
                        <a:pt x="147" y="10"/>
                        <a:pt x="145" y="12"/>
                        <a:pt x="143" y="13"/>
                      </a:cubicBezTo>
                      <a:cubicBezTo>
                        <a:pt x="137" y="20"/>
                        <a:pt x="130" y="26"/>
                        <a:pt x="124" y="32"/>
                      </a:cubicBezTo>
                      <a:cubicBezTo>
                        <a:pt x="121" y="35"/>
                        <a:pt x="118" y="37"/>
                        <a:pt x="115" y="39"/>
                      </a:cubicBezTo>
                      <a:cubicBezTo>
                        <a:pt x="105" y="47"/>
                        <a:pt x="94" y="50"/>
                        <a:pt x="82" y="53"/>
                      </a:cubicBezTo>
                      <a:cubicBezTo>
                        <a:pt x="79" y="54"/>
                        <a:pt x="76" y="55"/>
                        <a:pt x="74" y="54"/>
                      </a:cubicBezTo>
                      <a:cubicBezTo>
                        <a:pt x="65" y="53"/>
                        <a:pt x="56" y="53"/>
                        <a:pt x="49" y="48"/>
                      </a:cubicBezTo>
                      <a:cubicBezTo>
                        <a:pt x="44" y="45"/>
                        <a:pt x="41" y="41"/>
                        <a:pt x="38" y="36"/>
                      </a:cubicBezTo>
                      <a:cubicBezTo>
                        <a:pt x="37" y="34"/>
                        <a:pt x="35" y="31"/>
                        <a:pt x="32" y="29"/>
                      </a:cubicBezTo>
                      <a:cubicBezTo>
                        <a:pt x="29" y="26"/>
                        <a:pt x="25" y="24"/>
                        <a:pt x="21" y="22"/>
                      </a:cubicBezTo>
                      <a:cubicBezTo>
                        <a:pt x="17" y="19"/>
                        <a:pt x="12" y="17"/>
                        <a:pt x="9" y="12"/>
                      </a:cubicBezTo>
                      <a:cubicBezTo>
                        <a:pt x="9" y="11"/>
                        <a:pt x="8" y="10"/>
                        <a:pt x="7" y="10"/>
                      </a:cubicBezTo>
                      <a:cubicBezTo>
                        <a:pt x="4" y="9"/>
                        <a:pt x="2" y="7"/>
                        <a:pt x="0" y="3"/>
                      </a:cubicBezTo>
                      <a:cubicBezTo>
                        <a:pt x="4" y="4"/>
                        <a:pt x="9" y="5"/>
                        <a:pt x="13" y="7"/>
                      </a:cubicBezTo>
                      <a:cubicBezTo>
                        <a:pt x="19" y="9"/>
                        <a:pt x="25" y="12"/>
                        <a:pt x="31" y="14"/>
                      </a:cubicBezTo>
                      <a:cubicBezTo>
                        <a:pt x="37" y="17"/>
                        <a:pt x="44" y="19"/>
                        <a:pt x="50" y="22"/>
                      </a:cubicBezTo>
                      <a:cubicBezTo>
                        <a:pt x="55" y="24"/>
                        <a:pt x="61" y="27"/>
                        <a:pt x="66" y="29"/>
                      </a:cubicBezTo>
                      <a:cubicBezTo>
                        <a:pt x="74" y="32"/>
                        <a:pt x="83" y="34"/>
                        <a:pt x="91" y="32"/>
                      </a:cubicBezTo>
                      <a:cubicBezTo>
                        <a:pt x="94" y="32"/>
                        <a:pt x="96" y="32"/>
                        <a:pt x="98" y="3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91" y="170"/>
                  <a:ext cx="70" cy="91"/>
                </a:xfrm>
                <a:custGeom>
                  <a:avLst/>
                  <a:gdLst>
                    <a:gd name="T0" fmla="*/ 24 w 93"/>
                    <a:gd name="T1" fmla="*/ 10 h 122"/>
                    <a:gd name="T2" fmla="*/ 18 w 93"/>
                    <a:gd name="T3" fmla="*/ 27 h 122"/>
                    <a:gd name="T4" fmla="*/ 17 w 93"/>
                    <a:gd name="T5" fmla="*/ 40 h 122"/>
                    <a:gd name="T6" fmla="*/ 22 w 93"/>
                    <a:gd name="T7" fmla="*/ 67 h 122"/>
                    <a:gd name="T8" fmla="*/ 23 w 93"/>
                    <a:gd name="T9" fmla="*/ 69 h 122"/>
                    <a:gd name="T10" fmla="*/ 27 w 93"/>
                    <a:gd name="T11" fmla="*/ 74 h 122"/>
                    <a:gd name="T12" fmla="*/ 35 w 93"/>
                    <a:gd name="T13" fmla="*/ 79 h 122"/>
                    <a:gd name="T14" fmla="*/ 65 w 93"/>
                    <a:gd name="T15" fmla="*/ 103 h 122"/>
                    <a:gd name="T16" fmla="*/ 88 w 93"/>
                    <a:gd name="T17" fmla="*/ 117 h 122"/>
                    <a:gd name="T18" fmla="*/ 93 w 93"/>
                    <a:gd name="T19" fmla="*/ 121 h 122"/>
                    <a:gd name="T20" fmla="*/ 93 w 93"/>
                    <a:gd name="T21" fmla="*/ 122 h 122"/>
                    <a:gd name="T22" fmla="*/ 90 w 93"/>
                    <a:gd name="T23" fmla="*/ 122 h 122"/>
                    <a:gd name="T24" fmla="*/ 80 w 93"/>
                    <a:gd name="T25" fmla="*/ 120 h 122"/>
                    <a:gd name="T26" fmla="*/ 57 w 93"/>
                    <a:gd name="T27" fmla="*/ 113 h 122"/>
                    <a:gd name="T28" fmla="*/ 34 w 93"/>
                    <a:gd name="T29" fmla="*/ 101 h 122"/>
                    <a:gd name="T30" fmla="*/ 20 w 93"/>
                    <a:gd name="T31" fmla="*/ 98 h 122"/>
                    <a:gd name="T32" fmla="*/ 10 w 93"/>
                    <a:gd name="T33" fmla="*/ 90 h 122"/>
                    <a:gd name="T34" fmla="*/ 3 w 93"/>
                    <a:gd name="T35" fmla="*/ 74 h 122"/>
                    <a:gd name="T36" fmla="*/ 3 w 93"/>
                    <a:gd name="T37" fmla="*/ 52 h 122"/>
                    <a:gd name="T38" fmla="*/ 5 w 93"/>
                    <a:gd name="T39" fmla="*/ 40 h 122"/>
                    <a:gd name="T40" fmla="*/ 10 w 93"/>
                    <a:gd name="T41" fmla="*/ 24 h 122"/>
                    <a:gd name="T42" fmla="*/ 23 w 93"/>
                    <a:gd name="T43" fmla="*/ 3 h 122"/>
                    <a:gd name="T44" fmla="*/ 28 w 93"/>
                    <a:gd name="T45" fmla="*/ 0 h 122"/>
                    <a:gd name="T46" fmla="*/ 24 w 93"/>
                    <a:gd name="T47" fmla="*/ 1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3" h="122">
                      <a:moveTo>
                        <a:pt x="24" y="10"/>
                      </a:moveTo>
                      <a:cubicBezTo>
                        <a:pt x="21" y="15"/>
                        <a:pt x="19" y="21"/>
                        <a:pt x="18" y="27"/>
                      </a:cubicBezTo>
                      <a:cubicBezTo>
                        <a:pt x="18" y="31"/>
                        <a:pt x="17" y="36"/>
                        <a:pt x="17" y="40"/>
                      </a:cubicBezTo>
                      <a:cubicBezTo>
                        <a:pt x="16" y="50"/>
                        <a:pt x="17" y="59"/>
                        <a:pt x="22" y="67"/>
                      </a:cubicBezTo>
                      <a:cubicBezTo>
                        <a:pt x="23" y="68"/>
                        <a:pt x="23" y="68"/>
                        <a:pt x="23" y="69"/>
                      </a:cubicBezTo>
                      <a:cubicBezTo>
                        <a:pt x="23" y="71"/>
                        <a:pt x="25" y="73"/>
                        <a:pt x="27" y="74"/>
                      </a:cubicBezTo>
                      <a:cubicBezTo>
                        <a:pt x="30" y="76"/>
                        <a:pt x="33" y="77"/>
                        <a:pt x="35" y="79"/>
                      </a:cubicBezTo>
                      <a:cubicBezTo>
                        <a:pt x="45" y="87"/>
                        <a:pt x="55" y="96"/>
                        <a:pt x="65" y="103"/>
                      </a:cubicBezTo>
                      <a:cubicBezTo>
                        <a:pt x="72" y="109"/>
                        <a:pt x="79" y="114"/>
                        <a:pt x="88" y="117"/>
                      </a:cubicBezTo>
                      <a:cubicBezTo>
                        <a:pt x="90" y="118"/>
                        <a:pt x="91" y="120"/>
                        <a:pt x="93" y="121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92" y="122"/>
                        <a:pt x="91" y="122"/>
                        <a:pt x="90" y="122"/>
                      </a:cubicBezTo>
                      <a:cubicBezTo>
                        <a:pt x="87" y="122"/>
                        <a:pt x="83" y="120"/>
                        <a:pt x="80" y="120"/>
                      </a:cubicBezTo>
                      <a:cubicBezTo>
                        <a:pt x="71" y="120"/>
                        <a:pt x="64" y="118"/>
                        <a:pt x="57" y="113"/>
                      </a:cubicBezTo>
                      <a:cubicBezTo>
                        <a:pt x="50" y="108"/>
                        <a:pt x="43" y="103"/>
                        <a:pt x="34" y="101"/>
                      </a:cubicBezTo>
                      <a:cubicBezTo>
                        <a:pt x="29" y="100"/>
                        <a:pt x="24" y="99"/>
                        <a:pt x="20" y="98"/>
                      </a:cubicBezTo>
                      <a:cubicBezTo>
                        <a:pt x="15" y="97"/>
                        <a:pt x="12" y="94"/>
                        <a:pt x="10" y="90"/>
                      </a:cubicBezTo>
                      <a:cubicBezTo>
                        <a:pt x="6" y="85"/>
                        <a:pt x="4" y="80"/>
                        <a:pt x="3" y="74"/>
                      </a:cubicBezTo>
                      <a:cubicBezTo>
                        <a:pt x="1" y="66"/>
                        <a:pt x="0" y="59"/>
                        <a:pt x="3" y="52"/>
                      </a:cubicBezTo>
                      <a:cubicBezTo>
                        <a:pt x="4" y="48"/>
                        <a:pt x="5" y="44"/>
                        <a:pt x="5" y="40"/>
                      </a:cubicBezTo>
                      <a:cubicBezTo>
                        <a:pt x="6" y="35"/>
                        <a:pt x="7" y="29"/>
                        <a:pt x="10" y="24"/>
                      </a:cubicBezTo>
                      <a:cubicBezTo>
                        <a:pt x="14" y="17"/>
                        <a:pt x="18" y="10"/>
                        <a:pt x="23" y="3"/>
                      </a:cubicBezTo>
                      <a:cubicBezTo>
                        <a:pt x="24" y="2"/>
                        <a:pt x="25" y="0"/>
                        <a:pt x="28" y="0"/>
                      </a:cubicBezTo>
                      <a:cubicBezTo>
                        <a:pt x="27" y="4"/>
                        <a:pt x="26" y="7"/>
                        <a:pt x="24" y="10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8" y="82"/>
                  <a:ext cx="91" cy="82"/>
                </a:xfrm>
                <a:custGeom>
                  <a:avLst/>
                  <a:gdLst>
                    <a:gd name="T0" fmla="*/ 108 w 121"/>
                    <a:gd name="T1" fmla="*/ 36 h 110"/>
                    <a:gd name="T2" fmla="*/ 116 w 121"/>
                    <a:gd name="T3" fmla="*/ 57 h 110"/>
                    <a:gd name="T4" fmla="*/ 116 w 121"/>
                    <a:gd name="T5" fmla="*/ 64 h 110"/>
                    <a:gd name="T6" fmla="*/ 114 w 121"/>
                    <a:gd name="T7" fmla="*/ 71 h 110"/>
                    <a:gd name="T8" fmla="*/ 116 w 121"/>
                    <a:gd name="T9" fmla="*/ 78 h 110"/>
                    <a:gd name="T10" fmla="*/ 120 w 121"/>
                    <a:gd name="T11" fmla="*/ 107 h 110"/>
                    <a:gd name="T12" fmla="*/ 117 w 121"/>
                    <a:gd name="T13" fmla="*/ 110 h 110"/>
                    <a:gd name="T14" fmla="*/ 115 w 121"/>
                    <a:gd name="T15" fmla="*/ 103 h 110"/>
                    <a:gd name="T16" fmla="*/ 112 w 121"/>
                    <a:gd name="T17" fmla="*/ 85 h 110"/>
                    <a:gd name="T18" fmla="*/ 111 w 121"/>
                    <a:gd name="T19" fmla="*/ 80 h 110"/>
                    <a:gd name="T20" fmla="*/ 99 w 121"/>
                    <a:gd name="T21" fmla="*/ 48 h 110"/>
                    <a:gd name="T22" fmla="*/ 95 w 121"/>
                    <a:gd name="T23" fmla="*/ 37 h 110"/>
                    <a:gd name="T24" fmla="*/ 89 w 121"/>
                    <a:gd name="T25" fmla="*/ 31 h 110"/>
                    <a:gd name="T26" fmla="*/ 81 w 121"/>
                    <a:gd name="T27" fmla="*/ 29 h 110"/>
                    <a:gd name="T28" fmla="*/ 44 w 121"/>
                    <a:gd name="T29" fmla="*/ 19 h 110"/>
                    <a:gd name="T30" fmla="*/ 24 w 121"/>
                    <a:gd name="T31" fmla="*/ 10 h 110"/>
                    <a:gd name="T32" fmla="*/ 8 w 121"/>
                    <a:gd name="T33" fmla="*/ 5 h 110"/>
                    <a:gd name="T34" fmla="*/ 2 w 121"/>
                    <a:gd name="T35" fmla="*/ 3 h 110"/>
                    <a:gd name="T36" fmla="*/ 0 w 121"/>
                    <a:gd name="T37" fmla="*/ 1 h 110"/>
                    <a:gd name="T38" fmla="*/ 3 w 121"/>
                    <a:gd name="T39" fmla="*/ 0 h 110"/>
                    <a:gd name="T40" fmla="*/ 5 w 121"/>
                    <a:gd name="T41" fmla="*/ 0 h 110"/>
                    <a:gd name="T42" fmla="*/ 28 w 121"/>
                    <a:gd name="T43" fmla="*/ 5 h 110"/>
                    <a:gd name="T44" fmla="*/ 37 w 121"/>
                    <a:gd name="T45" fmla="*/ 7 h 110"/>
                    <a:gd name="T46" fmla="*/ 58 w 121"/>
                    <a:gd name="T47" fmla="*/ 10 h 110"/>
                    <a:gd name="T48" fmla="*/ 94 w 121"/>
                    <a:gd name="T49" fmla="*/ 22 h 110"/>
                    <a:gd name="T50" fmla="*/ 108 w 121"/>
                    <a:gd name="T51" fmla="*/ 3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1" h="110">
                      <a:moveTo>
                        <a:pt x="108" y="36"/>
                      </a:moveTo>
                      <a:cubicBezTo>
                        <a:pt x="111" y="43"/>
                        <a:pt x="114" y="50"/>
                        <a:pt x="116" y="57"/>
                      </a:cubicBezTo>
                      <a:cubicBezTo>
                        <a:pt x="117" y="59"/>
                        <a:pt x="117" y="63"/>
                        <a:pt x="116" y="64"/>
                      </a:cubicBezTo>
                      <a:cubicBezTo>
                        <a:pt x="114" y="66"/>
                        <a:pt x="114" y="68"/>
                        <a:pt x="114" y="71"/>
                      </a:cubicBezTo>
                      <a:cubicBezTo>
                        <a:pt x="115" y="73"/>
                        <a:pt x="115" y="76"/>
                        <a:pt x="116" y="78"/>
                      </a:cubicBezTo>
                      <a:cubicBezTo>
                        <a:pt x="120" y="87"/>
                        <a:pt x="121" y="97"/>
                        <a:pt x="120" y="107"/>
                      </a:cubicBezTo>
                      <a:cubicBezTo>
                        <a:pt x="120" y="108"/>
                        <a:pt x="119" y="108"/>
                        <a:pt x="117" y="110"/>
                      </a:cubicBezTo>
                      <a:cubicBezTo>
                        <a:pt x="116" y="107"/>
                        <a:pt x="115" y="105"/>
                        <a:pt x="115" y="103"/>
                      </a:cubicBezTo>
                      <a:cubicBezTo>
                        <a:pt x="114" y="97"/>
                        <a:pt x="113" y="91"/>
                        <a:pt x="112" y="85"/>
                      </a:cubicBezTo>
                      <a:cubicBezTo>
                        <a:pt x="112" y="84"/>
                        <a:pt x="111" y="82"/>
                        <a:pt x="111" y="80"/>
                      </a:cubicBezTo>
                      <a:cubicBezTo>
                        <a:pt x="107" y="70"/>
                        <a:pt x="103" y="59"/>
                        <a:pt x="99" y="48"/>
                      </a:cubicBezTo>
                      <a:cubicBezTo>
                        <a:pt x="98" y="44"/>
                        <a:pt x="96" y="41"/>
                        <a:pt x="95" y="37"/>
                      </a:cubicBezTo>
                      <a:cubicBezTo>
                        <a:pt x="94" y="34"/>
                        <a:pt x="92" y="33"/>
                        <a:pt x="89" y="31"/>
                      </a:cubicBezTo>
                      <a:cubicBezTo>
                        <a:pt x="86" y="30"/>
                        <a:pt x="84" y="30"/>
                        <a:pt x="81" y="29"/>
                      </a:cubicBezTo>
                      <a:cubicBezTo>
                        <a:pt x="69" y="25"/>
                        <a:pt x="56" y="23"/>
                        <a:pt x="44" y="19"/>
                      </a:cubicBezTo>
                      <a:cubicBezTo>
                        <a:pt x="38" y="16"/>
                        <a:pt x="31" y="14"/>
                        <a:pt x="24" y="10"/>
                      </a:cubicBezTo>
                      <a:cubicBezTo>
                        <a:pt x="19" y="8"/>
                        <a:pt x="13" y="6"/>
                        <a:pt x="8" y="5"/>
                      </a:cubicBezTo>
                      <a:cubicBezTo>
                        <a:pt x="6" y="5"/>
                        <a:pt x="4" y="4"/>
                        <a:pt x="2" y="3"/>
                      </a:cubicBez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13" y="2"/>
                        <a:pt x="21" y="4"/>
                        <a:pt x="28" y="5"/>
                      </a:cubicBezTo>
                      <a:cubicBezTo>
                        <a:pt x="31" y="6"/>
                        <a:pt x="34" y="6"/>
                        <a:pt x="37" y="7"/>
                      </a:cubicBezTo>
                      <a:cubicBezTo>
                        <a:pt x="44" y="9"/>
                        <a:pt x="51" y="10"/>
                        <a:pt x="58" y="10"/>
                      </a:cubicBezTo>
                      <a:cubicBezTo>
                        <a:pt x="71" y="11"/>
                        <a:pt x="83" y="15"/>
                        <a:pt x="94" y="22"/>
                      </a:cubicBezTo>
                      <a:cubicBezTo>
                        <a:pt x="100" y="26"/>
                        <a:pt x="106" y="30"/>
                        <a:pt x="108" y="3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18" y="120"/>
                  <a:ext cx="70" cy="80"/>
                </a:xfrm>
                <a:custGeom>
                  <a:avLst/>
                  <a:gdLst>
                    <a:gd name="T0" fmla="*/ 65 w 92"/>
                    <a:gd name="T1" fmla="*/ 4 h 107"/>
                    <a:gd name="T2" fmla="*/ 86 w 92"/>
                    <a:gd name="T3" fmla="*/ 0 h 107"/>
                    <a:gd name="T4" fmla="*/ 92 w 92"/>
                    <a:gd name="T5" fmla="*/ 0 h 107"/>
                    <a:gd name="T6" fmla="*/ 88 w 92"/>
                    <a:gd name="T7" fmla="*/ 3 h 107"/>
                    <a:gd name="T8" fmla="*/ 76 w 92"/>
                    <a:gd name="T9" fmla="*/ 8 h 107"/>
                    <a:gd name="T10" fmla="*/ 67 w 92"/>
                    <a:gd name="T11" fmla="*/ 13 h 107"/>
                    <a:gd name="T12" fmla="*/ 58 w 92"/>
                    <a:gd name="T13" fmla="*/ 18 h 107"/>
                    <a:gd name="T14" fmla="*/ 51 w 92"/>
                    <a:gd name="T15" fmla="*/ 24 h 107"/>
                    <a:gd name="T16" fmla="*/ 31 w 92"/>
                    <a:gd name="T17" fmla="*/ 39 h 107"/>
                    <a:gd name="T18" fmla="*/ 20 w 92"/>
                    <a:gd name="T19" fmla="*/ 50 h 107"/>
                    <a:gd name="T20" fmla="*/ 11 w 92"/>
                    <a:gd name="T21" fmla="*/ 82 h 107"/>
                    <a:gd name="T22" fmla="*/ 11 w 92"/>
                    <a:gd name="T23" fmla="*/ 87 h 107"/>
                    <a:gd name="T24" fmla="*/ 15 w 92"/>
                    <a:gd name="T25" fmla="*/ 104 h 107"/>
                    <a:gd name="T26" fmla="*/ 12 w 92"/>
                    <a:gd name="T27" fmla="*/ 106 h 107"/>
                    <a:gd name="T28" fmla="*/ 7 w 92"/>
                    <a:gd name="T29" fmla="*/ 103 h 107"/>
                    <a:gd name="T30" fmla="*/ 1 w 92"/>
                    <a:gd name="T31" fmla="*/ 92 h 107"/>
                    <a:gd name="T32" fmla="*/ 4 w 92"/>
                    <a:gd name="T33" fmla="*/ 65 h 107"/>
                    <a:gd name="T34" fmla="*/ 13 w 92"/>
                    <a:gd name="T35" fmla="*/ 40 h 107"/>
                    <a:gd name="T36" fmla="*/ 26 w 92"/>
                    <a:gd name="T37" fmla="*/ 24 h 107"/>
                    <a:gd name="T38" fmla="*/ 48 w 92"/>
                    <a:gd name="T39" fmla="*/ 11 h 107"/>
                    <a:gd name="T40" fmla="*/ 65 w 92"/>
                    <a:gd name="T41" fmla="*/ 4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2" h="107">
                      <a:moveTo>
                        <a:pt x="65" y="4"/>
                      </a:moveTo>
                      <a:cubicBezTo>
                        <a:pt x="72" y="3"/>
                        <a:pt x="79" y="1"/>
                        <a:pt x="86" y="0"/>
                      </a:cubicBezTo>
                      <a:cubicBezTo>
                        <a:pt x="88" y="0"/>
                        <a:pt x="90" y="0"/>
                        <a:pt x="92" y="0"/>
                      </a:cubicBezTo>
                      <a:cubicBezTo>
                        <a:pt x="90" y="2"/>
                        <a:pt x="90" y="2"/>
                        <a:pt x="88" y="3"/>
                      </a:cubicBezTo>
                      <a:cubicBezTo>
                        <a:pt x="84" y="5"/>
                        <a:pt x="80" y="6"/>
                        <a:pt x="76" y="8"/>
                      </a:cubicBezTo>
                      <a:cubicBezTo>
                        <a:pt x="73" y="9"/>
                        <a:pt x="70" y="11"/>
                        <a:pt x="67" y="13"/>
                      </a:cubicBezTo>
                      <a:cubicBezTo>
                        <a:pt x="64" y="14"/>
                        <a:pt x="61" y="16"/>
                        <a:pt x="58" y="18"/>
                      </a:cubicBezTo>
                      <a:cubicBezTo>
                        <a:pt x="55" y="19"/>
                        <a:pt x="53" y="22"/>
                        <a:pt x="51" y="24"/>
                      </a:cubicBezTo>
                      <a:cubicBezTo>
                        <a:pt x="44" y="29"/>
                        <a:pt x="37" y="33"/>
                        <a:pt x="31" y="39"/>
                      </a:cubicBezTo>
                      <a:cubicBezTo>
                        <a:pt x="27" y="42"/>
                        <a:pt x="23" y="46"/>
                        <a:pt x="20" y="50"/>
                      </a:cubicBezTo>
                      <a:cubicBezTo>
                        <a:pt x="15" y="60"/>
                        <a:pt x="12" y="71"/>
                        <a:pt x="11" y="82"/>
                      </a:cubicBezTo>
                      <a:cubicBezTo>
                        <a:pt x="11" y="84"/>
                        <a:pt x="11" y="86"/>
                        <a:pt x="11" y="87"/>
                      </a:cubicBezTo>
                      <a:cubicBezTo>
                        <a:pt x="14" y="93"/>
                        <a:pt x="14" y="98"/>
                        <a:pt x="15" y="104"/>
                      </a:cubicBezTo>
                      <a:cubicBezTo>
                        <a:pt x="15" y="106"/>
                        <a:pt x="14" y="107"/>
                        <a:pt x="12" y="106"/>
                      </a:cubicBezTo>
                      <a:cubicBezTo>
                        <a:pt x="10" y="106"/>
                        <a:pt x="7" y="105"/>
                        <a:pt x="7" y="103"/>
                      </a:cubicBezTo>
                      <a:cubicBezTo>
                        <a:pt x="5" y="100"/>
                        <a:pt x="2" y="96"/>
                        <a:pt x="1" y="92"/>
                      </a:cubicBezTo>
                      <a:cubicBezTo>
                        <a:pt x="0" y="83"/>
                        <a:pt x="1" y="74"/>
                        <a:pt x="4" y="65"/>
                      </a:cubicBezTo>
                      <a:cubicBezTo>
                        <a:pt x="6" y="57"/>
                        <a:pt x="9" y="48"/>
                        <a:pt x="13" y="40"/>
                      </a:cubicBezTo>
                      <a:cubicBezTo>
                        <a:pt x="16" y="34"/>
                        <a:pt x="19" y="28"/>
                        <a:pt x="26" y="24"/>
                      </a:cubicBezTo>
                      <a:cubicBezTo>
                        <a:pt x="33" y="20"/>
                        <a:pt x="40" y="16"/>
                        <a:pt x="48" y="11"/>
                      </a:cubicBezTo>
                      <a:cubicBezTo>
                        <a:pt x="53" y="8"/>
                        <a:pt x="58" y="5"/>
                        <a:pt x="65" y="4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8" y="129"/>
                  <a:ext cx="40" cy="86"/>
                </a:xfrm>
                <a:custGeom>
                  <a:avLst/>
                  <a:gdLst>
                    <a:gd name="T0" fmla="*/ 36 w 54"/>
                    <a:gd name="T1" fmla="*/ 17 h 115"/>
                    <a:gd name="T2" fmla="*/ 28 w 54"/>
                    <a:gd name="T3" fmla="*/ 0 h 115"/>
                    <a:gd name="T4" fmla="*/ 34 w 54"/>
                    <a:gd name="T5" fmla="*/ 4 h 115"/>
                    <a:gd name="T6" fmla="*/ 47 w 54"/>
                    <a:gd name="T7" fmla="*/ 28 h 115"/>
                    <a:gd name="T8" fmla="*/ 52 w 54"/>
                    <a:gd name="T9" fmla="*/ 42 h 115"/>
                    <a:gd name="T10" fmla="*/ 53 w 54"/>
                    <a:gd name="T11" fmla="*/ 67 h 115"/>
                    <a:gd name="T12" fmla="*/ 43 w 54"/>
                    <a:gd name="T13" fmla="*/ 89 h 115"/>
                    <a:gd name="T14" fmla="*/ 39 w 54"/>
                    <a:gd name="T15" fmla="*/ 94 h 115"/>
                    <a:gd name="T16" fmla="*/ 20 w 54"/>
                    <a:gd name="T17" fmla="*/ 109 h 115"/>
                    <a:gd name="T18" fmla="*/ 2 w 54"/>
                    <a:gd name="T19" fmla="*/ 115 h 115"/>
                    <a:gd name="T20" fmla="*/ 3 w 54"/>
                    <a:gd name="T21" fmla="*/ 111 h 115"/>
                    <a:gd name="T22" fmla="*/ 16 w 54"/>
                    <a:gd name="T23" fmla="*/ 94 h 115"/>
                    <a:gd name="T24" fmla="*/ 33 w 54"/>
                    <a:gd name="T25" fmla="*/ 74 h 115"/>
                    <a:gd name="T26" fmla="*/ 42 w 54"/>
                    <a:gd name="T27" fmla="*/ 55 h 115"/>
                    <a:gd name="T28" fmla="*/ 43 w 54"/>
                    <a:gd name="T29" fmla="*/ 43 h 115"/>
                    <a:gd name="T30" fmla="*/ 36 w 54"/>
                    <a:gd name="T31" fmla="*/ 1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4" h="115">
                      <a:moveTo>
                        <a:pt x="36" y="17"/>
                      </a:moveTo>
                      <a:cubicBezTo>
                        <a:pt x="34" y="11"/>
                        <a:pt x="31" y="6"/>
                        <a:pt x="28" y="0"/>
                      </a:cubicBezTo>
                      <a:cubicBezTo>
                        <a:pt x="31" y="1"/>
                        <a:pt x="32" y="2"/>
                        <a:pt x="34" y="4"/>
                      </a:cubicBezTo>
                      <a:cubicBezTo>
                        <a:pt x="39" y="12"/>
                        <a:pt x="45" y="19"/>
                        <a:pt x="47" y="28"/>
                      </a:cubicBezTo>
                      <a:cubicBezTo>
                        <a:pt x="49" y="33"/>
                        <a:pt x="51" y="38"/>
                        <a:pt x="52" y="42"/>
                      </a:cubicBezTo>
                      <a:cubicBezTo>
                        <a:pt x="54" y="50"/>
                        <a:pt x="54" y="59"/>
                        <a:pt x="53" y="67"/>
                      </a:cubicBezTo>
                      <a:cubicBezTo>
                        <a:pt x="53" y="76"/>
                        <a:pt x="50" y="83"/>
                        <a:pt x="43" y="89"/>
                      </a:cubicBezTo>
                      <a:cubicBezTo>
                        <a:pt x="42" y="90"/>
                        <a:pt x="40" y="92"/>
                        <a:pt x="39" y="94"/>
                      </a:cubicBezTo>
                      <a:cubicBezTo>
                        <a:pt x="34" y="101"/>
                        <a:pt x="27" y="106"/>
                        <a:pt x="20" y="109"/>
                      </a:cubicBezTo>
                      <a:cubicBezTo>
                        <a:pt x="14" y="112"/>
                        <a:pt x="8" y="114"/>
                        <a:pt x="2" y="115"/>
                      </a:cubicBezTo>
                      <a:cubicBezTo>
                        <a:pt x="0" y="113"/>
                        <a:pt x="2" y="112"/>
                        <a:pt x="3" y="111"/>
                      </a:cubicBezTo>
                      <a:cubicBezTo>
                        <a:pt x="7" y="105"/>
                        <a:pt x="12" y="100"/>
                        <a:pt x="16" y="94"/>
                      </a:cubicBezTo>
                      <a:cubicBezTo>
                        <a:pt x="21" y="87"/>
                        <a:pt x="27" y="80"/>
                        <a:pt x="33" y="74"/>
                      </a:cubicBezTo>
                      <a:cubicBezTo>
                        <a:pt x="37" y="68"/>
                        <a:pt x="41" y="63"/>
                        <a:pt x="42" y="55"/>
                      </a:cubicBezTo>
                      <a:cubicBezTo>
                        <a:pt x="42" y="51"/>
                        <a:pt x="43" y="47"/>
                        <a:pt x="43" y="43"/>
                      </a:cubicBezTo>
                      <a:cubicBezTo>
                        <a:pt x="43" y="34"/>
                        <a:pt x="40" y="25"/>
                        <a:pt x="36" y="17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34" y="165"/>
                  <a:ext cx="46" cy="75"/>
                </a:xfrm>
                <a:custGeom>
                  <a:avLst/>
                  <a:gdLst>
                    <a:gd name="T0" fmla="*/ 13 w 61"/>
                    <a:gd name="T1" fmla="*/ 80 h 99"/>
                    <a:gd name="T2" fmla="*/ 2 w 61"/>
                    <a:gd name="T3" fmla="*/ 63 h 99"/>
                    <a:gd name="T4" fmla="*/ 2 w 61"/>
                    <a:gd name="T5" fmla="*/ 42 h 99"/>
                    <a:gd name="T6" fmla="*/ 21 w 61"/>
                    <a:gd name="T7" fmla="*/ 0 h 99"/>
                    <a:gd name="T8" fmla="*/ 21 w 61"/>
                    <a:gd name="T9" fmla="*/ 9 h 99"/>
                    <a:gd name="T10" fmla="*/ 17 w 61"/>
                    <a:gd name="T11" fmla="*/ 20 h 99"/>
                    <a:gd name="T12" fmla="*/ 14 w 61"/>
                    <a:gd name="T13" fmla="*/ 34 h 99"/>
                    <a:gd name="T14" fmla="*/ 12 w 61"/>
                    <a:gd name="T15" fmla="*/ 54 h 99"/>
                    <a:gd name="T16" fmla="*/ 15 w 61"/>
                    <a:gd name="T17" fmla="*/ 60 h 99"/>
                    <a:gd name="T18" fmla="*/ 34 w 61"/>
                    <a:gd name="T19" fmla="*/ 75 h 99"/>
                    <a:gd name="T20" fmla="*/ 52 w 61"/>
                    <a:gd name="T21" fmla="*/ 85 h 99"/>
                    <a:gd name="T22" fmla="*/ 61 w 61"/>
                    <a:gd name="T23" fmla="*/ 95 h 99"/>
                    <a:gd name="T24" fmla="*/ 49 w 61"/>
                    <a:gd name="T25" fmla="*/ 97 h 99"/>
                    <a:gd name="T26" fmla="*/ 42 w 61"/>
                    <a:gd name="T27" fmla="*/ 96 h 99"/>
                    <a:gd name="T28" fmla="*/ 26 w 61"/>
                    <a:gd name="T29" fmla="*/ 90 h 99"/>
                    <a:gd name="T30" fmla="*/ 13 w 61"/>
                    <a:gd name="T31" fmla="*/ 8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1" h="99">
                      <a:moveTo>
                        <a:pt x="13" y="80"/>
                      </a:moveTo>
                      <a:cubicBezTo>
                        <a:pt x="7" y="76"/>
                        <a:pt x="3" y="70"/>
                        <a:pt x="2" y="63"/>
                      </a:cubicBezTo>
                      <a:cubicBezTo>
                        <a:pt x="0" y="56"/>
                        <a:pt x="0" y="49"/>
                        <a:pt x="2" y="42"/>
                      </a:cubicBezTo>
                      <a:cubicBezTo>
                        <a:pt x="7" y="27"/>
                        <a:pt x="12" y="13"/>
                        <a:pt x="21" y="0"/>
                      </a:cubicBezTo>
                      <a:cubicBezTo>
                        <a:pt x="23" y="3"/>
                        <a:pt x="23" y="6"/>
                        <a:pt x="21" y="9"/>
                      </a:cubicBezTo>
                      <a:cubicBezTo>
                        <a:pt x="19" y="12"/>
                        <a:pt x="18" y="16"/>
                        <a:pt x="17" y="20"/>
                      </a:cubicBezTo>
                      <a:cubicBezTo>
                        <a:pt x="17" y="24"/>
                        <a:pt x="16" y="29"/>
                        <a:pt x="14" y="34"/>
                      </a:cubicBezTo>
                      <a:cubicBezTo>
                        <a:pt x="11" y="40"/>
                        <a:pt x="11" y="47"/>
                        <a:pt x="12" y="54"/>
                      </a:cubicBezTo>
                      <a:cubicBezTo>
                        <a:pt x="12" y="56"/>
                        <a:pt x="13" y="58"/>
                        <a:pt x="15" y="60"/>
                      </a:cubicBezTo>
                      <a:cubicBezTo>
                        <a:pt x="21" y="65"/>
                        <a:pt x="27" y="70"/>
                        <a:pt x="34" y="75"/>
                      </a:cubicBezTo>
                      <a:cubicBezTo>
                        <a:pt x="39" y="79"/>
                        <a:pt x="46" y="82"/>
                        <a:pt x="52" y="85"/>
                      </a:cubicBezTo>
                      <a:cubicBezTo>
                        <a:pt x="56" y="88"/>
                        <a:pt x="59" y="91"/>
                        <a:pt x="61" y="95"/>
                      </a:cubicBezTo>
                      <a:cubicBezTo>
                        <a:pt x="55" y="99"/>
                        <a:pt x="55" y="99"/>
                        <a:pt x="49" y="97"/>
                      </a:cubicBezTo>
                      <a:cubicBezTo>
                        <a:pt x="47" y="97"/>
                        <a:pt x="45" y="96"/>
                        <a:pt x="42" y="96"/>
                      </a:cubicBezTo>
                      <a:cubicBezTo>
                        <a:pt x="36" y="96"/>
                        <a:pt x="31" y="94"/>
                        <a:pt x="26" y="90"/>
                      </a:cubicBezTo>
                      <a:cubicBezTo>
                        <a:pt x="21" y="87"/>
                        <a:pt x="18" y="83"/>
                        <a:pt x="13" y="80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37" y="88"/>
                  <a:ext cx="91" cy="39"/>
                </a:xfrm>
                <a:custGeom>
                  <a:avLst/>
                  <a:gdLst>
                    <a:gd name="T0" fmla="*/ 107 w 121"/>
                    <a:gd name="T1" fmla="*/ 14 h 52"/>
                    <a:gd name="T2" fmla="*/ 92 w 121"/>
                    <a:gd name="T3" fmla="*/ 15 h 52"/>
                    <a:gd name="T4" fmla="*/ 82 w 121"/>
                    <a:gd name="T5" fmla="*/ 14 h 52"/>
                    <a:gd name="T6" fmla="*/ 63 w 121"/>
                    <a:gd name="T7" fmla="*/ 15 h 52"/>
                    <a:gd name="T8" fmla="*/ 57 w 121"/>
                    <a:gd name="T9" fmla="*/ 17 h 52"/>
                    <a:gd name="T10" fmla="*/ 47 w 121"/>
                    <a:gd name="T11" fmla="*/ 18 h 52"/>
                    <a:gd name="T12" fmla="*/ 34 w 121"/>
                    <a:gd name="T13" fmla="*/ 23 h 52"/>
                    <a:gd name="T14" fmla="*/ 17 w 121"/>
                    <a:gd name="T15" fmla="*/ 41 h 52"/>
                    <a:gd name="T16" fmla="*/ 2 w 121"/>
                    <a:gd name="T17" fmla="*/ 52 h 52"/>
                    <a:gd name="T18" fmla="*/ 0 w 121"/>
                    <a:gd name="T19" fmla="*/ 51 h 52"/>
                    <a:gd name="T20" fmla="*/ 8 w 121"/>
                    <a:gd name="T21" fmla="*/ 40 h 52"/>
                    <a:gd name="T22" fmla="*/ 36 w 121"/>
                    <a:gd name="T23" fmla="*/ 8 h 52"/>
                    <a:gd name="T24" fmla="*/ 55 w 121"/>
                    <a:gd name="T25" fmla="*/ 1 h 52"/>
                    <a:gd name="T26" fmla="*/ 70 w 121"/>
                    <a:gd name="T27" fmla="*/ 3 h 52"/>
                    <a:gd name="T28" fmla="*/ 82 w 121"/>
                    <a:gd name="T29" fmla="*/ 4 h 52"/>
                    <a:gd name="T30" fmla="*/ 90 w 121"/>
                    <a:gd name="T31" fmla="*/ 5 h 52"/>
                    <a:gd name="T32" fmla="*/ 95 w 121"/>
                    <a:gd name="T33" fmla="*/ 6 h 52"/>
                    <a:gd name="T34" fmla="*/ 118 w 121"/>
                    <a:gd name="T35" fmla="*/ 10 h 52"/>
                    <a:gd name="T36" fmla="*/ 121 w 121"/>
                    <a:gd name="T37" fmla="*/ 12 h 52"/>
                    <a:gd name="T38" fmla="*/ 107 w 121"/>
                    <a:gd name="T39" fmla="*/ 1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1" h="52">
                      <a:moveTo>
                        <a:pt x="107" y="14"/>
                      </a:moveTo>
                      <a:cubicBezTo>
                        <a:pt x="102" y="16"/>
                        <a:pt x="97" y="15"/>
                        <a:pt x="92" y="15"/>
                      </a:cubicBezTo>
                      <a:cubicBezTo>
                        <a:pt x="89" y="14"/>
                        <a:pt x="85" y="13"/>
                        <a:pt x="82" y="14"/>
                      </a:cubicBezTo>
                      <a:cubicBezTo>
                        <a:pt x="76" y="14"/>
                        <a:pt x="69" y="14"/>
                        <a:pt x="63" y="15"/>
                      </a:cubicBezTo>
                      <a:cubicBezTo>
                        <a:pt x="61" y="15"/>
                        <a:pt x="59" y="16"/>
                        <a:pt x="57" y="17"/>
                      </a:cubicBezTo>
                      <a:cubicBezTo>
                        <a:pt x="54" y="19"/>
                        <a:pt x="51" y="19"/>
                        <a:pt x="47" y="18"/>
                      </a:cubicBezTo>
                      <a:cubicBezTo>
                        <a:pt x="42" y="18"/>
                        <a:pt x="38" y="19"/>
                        <a:pt x="34" y="23"/>
                      </a:cubicBezTo>
                      <a:cubicBezTo>
                        <a:pt x="27" y="28"/>
                        <a:pt x="22" y="34"/>
                        <a:pt x="17" y="41"/>
                      </a:cubicBezTo>
                      <a:cubicBezTo>
                        <a:pt x="13" y="47"/>
                        <a:pt x="7" y="49"/>
                        <a:pt x="2" y="52"/>
                      </a:cubicBezTo>
                      <a:cubicBezTo>
                        <a:pt x="1" y="51"/>
                        <a:pt x="1" y="51"/>
                        <a:pt x="0" y="51"/>
                      </a:cubicBezTo>
                      <a:cubicBezTo>
                        <a:pt x="3" y="47"/>
                        <a:pt x="5" y="44"/>
                        <a:pt x="8" y="40"/>
                      </a:cubicBezTo>
                      <a:cubicBezTo>
                        <a:pt x="15" y="28"/>
                        <a:pt x="24" y="16"/>
                        <a:pt x="36" y="8"/>
                      </a:cubicBezTo>
                      <a:cubicBezTo>
                        <a:pt x="42" y="3"/>
                        <a:pt x="48" y="0"/>
                        <a:pt x="55" y="1"/>
                      </a:cubicBezTo>
                      <a:cubicBezTo>
                        <a:pt x="60" y="1"/>
                        <a:pt x="65" y="2"/>
                        <a:pt x="70" y="3"/>
                      </a:cubicBezTo>
                      <a:cubicBezTo>
                        <a:pt x="74" y="3"/>
                        <a:pt x="78" y="4"/>
                        <a:pt x="82" y="4"/>
                      </a:cubicBezTo>
                      <a:cubicBezTo>
                        <a:pt x="85" y="4"/>
                        <a:pt x="87" y="4"/>
                        <a:pt x="90" y="5"/>
                      </a:cubicBezTo>
                      <a:cubicBezTo>
                        <a:pt x="91" y="6"/>
                        <a:pt x="93" y="6"/>
                        <a:pt x="95" y="6"/>
                      </a:cubicBezTo>
                      <a:cubicBezTo>
                        <a:pt x="102" y="8"/>
                        <a:pt x="110" y="9"/>
                        <a:pt x="118" y="10"/>
                      </a:cubicBezTo>
                      <a:cubicBezTo>
                        <a:pt x="119" y="11"/>
                        <a:pt x="120" y="11"/>
                        <a:pt x="121" y="12"/>
                      </a:cubicBezTo>
                      <a:cubicBezTo>
                        <a:pt x="116" y="13"/>
                        <a:pt x="112" y="13"/>
                        <a:pt x="107" y="1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49" y="207"/>
                  <a:ext cx="105" cy="63"/>
                </a:xfrm>
                <a:custGeom>
                  <a:avLst/>
                  <a:gdLst>
                    <a:gd name="T0" fmla="*/ 3 w 140"/>
                    <a:gd name="T1" fmla="*/ 53 h 85"/>
                    <a:gd name="T2" fmla="*/ 1 w 140"/>
                    <a:gd name="T3" fmla="*/ 48 h 85"/>
                    <a:gd name="T4" fmla="*/ 3 w 140"/>
                    <a:gd name="T5" fmla="*/ 48 h 85"/>
                    <a:gd name="T6" fmla="*/ 26 w 140"/>
                    <a:gd name="T7" fmla="*/ 53 h 85"/>
                    <a:gd name="T8" fmla="*/ 29 w 140"/>
                    <a:gd name="T9" fmla="*/ 53 h 85"/>
                    <a:gd name="T10" fmla="*/ 39 w 140"/>
                    <a:gd name="T11" fmla="*/ 54 h 85"/>
                    <a:gd name="T12" fmla="*/ 66 w 140"/>
                    <a:gd name="T13" fmla="*/ 60 h 85"/>
                    <a:gd name="T14" fmla="*/ 91 w 140"/>
                    <a:gd name="T15" fmla="*/ 53 h 85"/>
                    <a:gd name="T16" fmla="*/ 107 w 140"/>
                    <a:gd name="T17" fmla="*/ 40 h 85"/>
                    <a:gd name="T18" fmla="*/ 121 w 140"/>
                    <a:gd name="T19" fmla="*/ 24 h 85"/>
                    <a:gd name="T20" fmla="*/ 131 w 140"/>
                    <a:gd name="T21" fmla="*/ 10 h 85"/>
                    <a:gd name="T22" fmla="*/ 139 w 140"/>
                    <a:gd name="T23" fmla="*/ 0 h 85"/>
                    <a:gd name="T24" fmla="*/ 138 w 140"/>
                    <a:gd name="T25" fmla="*/ 12 h 85"/>
                    <a:gd name="T26" fmla="*/ 127 w 140"/>
                    <a:gd name="T27" fmla="*/ 32 h 85"/>
                    <a:gd name="T28" fmla="*/ 124 w 140"/>
                    <a:gd name="T29" fmla="*/ 38 h 85"/>
                    <a:gd name="T30" fmla="*/ 115 w 140"/>
                    <a:gd name="T31" fmla="*/ 55 h 85"/>
                    <a:gd name="T32" fmla="*/ 92 w 140"/>
                    <a:gd name="T33" fmla="*/ 77 h 85"/>
                    <a:gd name="T34" fmla="*/ 81 w 140"/>
                    <a:gd name="T35" fmla="*/ 83 h 85"/>
                    <a:gd name="T36" fmla="*/ 72 w 140"/>
                    <a:gd name="T37" fmla="*/ 85 h 85"/>
                    <a:gd name="T38" fmla="*/ 62 w 140"/>
                    <a:gd name="T39" fmla="*/ 83 h 85"/>
                    <a:gd name="T40" fmla="*/ 31 w 140"/>
                    <a:gd name="T41" fmla="*/ 66 h 85"/>
                    <a:gd name="T42" fmla="*/ 29 w 140"/>
                    <a:gd name="T43" fmla="*/ 64 h 85"/>
                    <a:gd name="T44" fmla="*/ 21 w 140"/>
                    <a:gd name="T45" fmla="*/ 61 h 85"/>
                    <a:gd name="T46" fmla="*/ 3 w 140"/>
                    <a:gd name="T47" fmla="*/ 5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85">
                      <a:moveTo>
                        <a:pt x="3" y="53"/>
                      </a:moveTo>
                      <a:cubicBezTo>
                        <a:pt x="2" y="52"/>
                        <a:pt x="0" y="50"/>
                        <a:pt x="1" y="48"/>
                      </a:cubicBezTo>
                      <a:cubicBezTo>
                        <a:pt x="1" y="48"/>
                        <a:pt x="2" y="48"/>
                        <a:pt x="3" y="48"/>
                      </a:cubicBezTo>
                      <a:cubicBezTo>
                        <a:pt x="10" y="51"/>
                        <a:pt x="18" y="51"/>
                        <a:pt x="26" y="53"/>
                      </a:cubicBezTo>
                      <a:cubicBezTo>
                        <a:pt x="27" y="53"/>
                        <a:pt x="28" y="53"/>
                        <a:pt x="29" y="53"/>
                      </a:cubicBezTo>
                      <a:cubicBezTo>
                        <a:pt x="32" y="53"/>
                        <a:pt x="36" y="53"/>
                        <a:pt x="39" y="54"/>
                      </a:cubicBezTo>
                      <a:cubicBezTo>
                        <a:pt x="48" y="57"/>
                        <a:pt x="57" y="58"/>
                        <a:pt x="66" y="60"/>
                      </a:cubicBezTo>
                      <a:cubicBezTo>
                        <a:pt x="75" y="62"/>
                        <a:pt x="84" y="60"/>
                        <a:pt x="91" y="53"/>
                      </a:cubicBezTo>
                      <a:cubicBezTo>
                        <a:pt x="96" y="49"/>
                        <a:pt x="101" y="44"/>
                        <a:pt x="107" y="40"/>
                      </a:cubicBezTo>
                      <a:cubicBezTo>
                        <a:pt x="112" y="35"/>
                        <a:pt x="117" y="30"/>
                        <a:pt x="121" y="24"/>
                      </a:cubicBezTo>
                      <a:cubicBezTo>
                        <a:pt x="124" y="19"/>
                        <a:pt x="127" y="14"/>
                        <a:pt x="131" y="10"/>
                      </a:cubicBezTo>
                      <a:cubicBezTo>
                        <a:pt x="133" y="6"/>
                        <a:pt x="136" y="3"/>
                        <a:pt x="139" y="0"/>
                      </a:cubicBezTo>
                      <a:cubicBezTo>
                        <a:pt x="140" y="5"/>
                        <a:pt x="140" y="9"/>
                        <a:pt x="138" y="12"/>
                      </a:cubicBezTo>
                      <a:cubicBezTo>
                        <a:pt x="134" y="19"/>
                        <a:pt x="130" y="26"/>
                        <a:pt x="127" y="32"/>
                      </a:cubicBezTo>
                      <a:cubicBezTo>
                        <a:pt x="126" y="34"/>
                        <a:pt x="125" y="36"/>
                        <a:pt x="124" y="38"/>
                      </a:cubicBezTo>
                      <a:cubicBezTo>
                        <a:pt x="122" y="44"/>
                        <a:pt x="119" y="50"/>
                        <a:pt x="115" y="55"/>
                      </a:cubicBezTo>
                      <a:cubicBezTo>
                        <a:pt x="108" y="62"/>
                        <a:pt x="100" y="69"/>
                        <a:pt x="92" y="77"/>
                      </a:cubicBezTo>
                      <a:cubicBezTo>
                        <a:pt x="89" y="80"/>
                        <a:pt x="85" y="81"/>
                        <a:pt x="81" y="83"/>
                      </a:cubicBezTo>
                      <a:cubicBezTo>
                        <a:pt x="78" y="85"/>
                        <a:pt x="75" y="85"/>
                        <a:pt x="72" y="85"/>
                      </a:cubicBezTo>
                      <a:cubicBezTo>
                        <a:pt x="69" y="84"/>
                        <a:pt x="65" y="84"/>
                        <a:pt x="62" y="83"/>
                      </a:cubicBezTo>
                      <a:cubicBezTo>
                        <a:pt x="50" y="81"/>
                        <a:pt x="39" y="77"/>
                        <a:pt x="31" y="66"/>
                      </a:cubicBezTo>
                      <a:cubicBezTo>
                        <a:pt x="31" y="65"/>
                        <a:pt x="30" y="65"/>
                        <a:pt x="29" y="64"/>
                      </a:cubicBezTo>
                      <a:cubicBezTo>
                        <a:pt x="26" y="63"/>
                        <a:pt x="24" y="62"/>
                        <a:pt x="21" y="61"/>
                      </a:cubicBezTo>
                      <a:cubicBezTo>
                        <a:pt x="14" y="59"/>
                        <a:pt x="9" y="56"/>
                        <a:pt x="3" y="53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8" y="129"/>
                  <a:ext cx="40" cy="86"/>
                </a:xfrm>
                <a:custGeom>
                  <a:avLst/>
                  <a:gdLst>
                    <a:gd name="T0" fmla="*/ 36 w 54"/>
                    <a:gd name="T1" fmla="*/ 17 h 115"/>
                    <a:gd name="T2" fmla="*/ 28 w 54"/>
                    <a:gd name="T3" fmla="*/ 0 h 115"/>
                    <a:gd name="T4" fmla="*/ 34 w 54"/>
                    <a:gd name="T5" fmla="*/ 4 h 115"/>
                    <a:gd name="T6" fmla="*/ 47 w 54"/>
                    <a:gd name="T7" fmla="*/ 28 h 115"/>
                    <a:gd name="T8" fmla="*/ 52 w 54"/>
                    <a:gd name="T9" fmla="*/ 42 h 115"/>
                    <a:gd name="T10" fmla="*/ 53 w 54"/>
                    <a:gd name="T11" fmla="*/ 67 h 115"/>
                    <a:gd name="T12" fmla="*/ 43 w 54"/>
                    <a:gd name="T13" fmla="*/ 89 h 115"/>
                    <a:gd name="T14" fmla="*/ 39 w 54"/>
                    <a:gd name="T15" fmla="*/ 94 h 115"/>
                    <a:gd name="T16" fmla="*/ 20 w 54"/>
                    <a:gd name="T17" fmla="*/ 109 h 115"/>
                    <a:gd name="T18" fmla="*/ 2 w 54"/>
                    <a:gd name="T19" fmla="*/ 115 h 115"/>
                    <a:gd name="T20" fmla="*/ 3 w 54"/>
                    <a:gd name="T21" fmla="*/ 111 h 115"/>
                    <a:gd name="T22" fmla="*/ 16 w 54"/>
                    <a:gd name="T23" fmla="*/ 94 h 115"/>
                    <a:gd name="T24" fmla="*/ 33 w 54"/>
                    <a:gd name="T25" fmla="*/ 74 h 115"/>
                    <a:gd name="T26" fmla="*/ 42 w 54"/>
                    <a:gd name="T27" fmla="*/ 55 h 115"/>
                    <a:gd name="T28" fmla="*/ 43 w 54"/>
                    <a:gd name="T29" fmla="*/ 43 h 115"/>
                    <a:gd name="T30" fmla="*/ 36 w 54"/>
                    <a:gd name="T31" fmla="*/ 1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4" h="115">
                      <a:moveTo>
                        <a:pt x="36" y="17"/>
                      </a:moveTo>
                      <a:cubicBezTo>
                        <a:pt x="34" y="11"/>
                        <a:pt x="31" y="6"/>
                        <a:pt x="28" y="0"/>
                      </a:cubicBezTo>
                      <a:cubicBezTo>
                        <a:pt x="31" y="1"/>
                        <a:pt x="32" y="2"/>
                        <a:pt x="34" y="4"/>
                      </a:cubicBezTo>
                      <a:cubicBezTo>
                        <a:pt x="39" y="12"/>
                        <a:pt x="45" y="19"/>
                        <a:pt x="47" y="28"/>
                      </a:cubicBezTo>
                      <a:cubicBezTo>
                        <a:pt x="49" y="33"/>
                        <a:pt x="51" y="38"/>
                        <a:pt x="52" y="42"/>
                      </a:cubicBezTo>
                      <a:cubicBezTo>
                        <a:pt x="54" y="50"/>
                        <a:pt x="54" y="59"/>
                        <a:pt x="53" y="67"/>
                      </a:cubicBezTo>
                      <a:cubicBezTo>
                        <a:pt x="53" y="76"/>
                        <a:pt x="50" y="83"/>
                        <a:pt x="43" y="89"/>
                      </a:cubicBezTo>
                      <a:cubicBezTo>
                        <a:pt x="42" y="90"/>
                        <a:pt x="40" y="92"/>
                        <a:pt x="39" y="94"/>
                      </a:cubicBezTo>
                      <a:cubicBezTo>
                        <a:pt x="34" y="101"/>
                        <a:pt x="27" y="106"/>
                        <a:pt x="20" y="109"/>
                      </a:cubicBezTo>
                      <a:cubicBezTo>
                        <a:pt x="14" y="112"/>
                        <a:pt x="8" y="114"/>
                        <a:pt x="2" y="115"/>
                      </a:cubicBezTo>
                      <a:cubicBezTo>
                        <a:pt x="0" y="113"/>
                        <a:pt x="2" y="112"/>
                        <a:pt x="3" y="111"/>
                      </a:cubicBezTo>
                      <a:cubicBezTo>
                        <a:pt x="7" y="105"/>
                        <a:pt x="12" y="100"/>
                        <a:pt x="16" y="94"/>
                      </a:cubicBezTo>
                      <a:cubicBezTo>
                        <a:pt x="21" y="87"/>
                        <a:pt x="27" y="80"/>
                        <a:pt x="33" y="74"/>
                      </a:cubicBezTo>
                      <a:cubicBezTo>
                        <a:pt x="37" y="68"/>
                        <a:pt x="41" y="63"/>
                        <a:pt x="42" y="55"/>
                      </a:cubicBezTo>
                      <a:cubicBezTo>
                        <a:pt x="42" y="51"/>
                        <a:pt x="43" y="47"/>
                        <a:pt x="43" y="43"/>
                      </a:cubicBezTo>
                      <a:cubicBezTo>
                        <a:pt x="43" y="34"/>
                        <a:pt x="40" y="25"/>
                        <a:pt x="36" y="17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34" y="165"/>
                  <a:ext cx="46" cy="75"/>
                </a:xfrm>
                <a:custGeom>
                  <a:avLst/>
                  <a:gdLst>
                    <a:gd name="T0" fmla="*/ 13 w 61"/>
                    <a:gd name="T1" fmla="*/ 80 h 99"/>
                    <a:gd name="T2" fmla="*/ 2 w 61"/>
                    <a:gd name="T3" fmla="*/ 63 h 99"/>
                    <a:gd name="T4" fmla="*/ 2 w 61"/>
                    <a:gd name="T5" fmla="*/ 42 h 99"/>
                    <a:gd name="T6" fmla="*/ 21 w 61"/>
                    <a:gd name="T7" fmla="*/ 0 h 99"/>
                    <a:gd name="T8" fmla="*/ 21 w 61"/>
                    <a:gd name="T9" fmla="*/ 9 h 99"/>
                    <a:gd name="T10" fmla="*/ 17 w 61"/>
                    <a:gd name="T11" fmla="*/ 20 h 99"/>
                    <a:gd name="T12" fmla="*/ 14 w 61"/>
                    <a:gd name="T13" fmla="*/ 34 h 99"/>
                    <a:gd name="T14" fmla="*/ 12 w 61"/>
                    <a:gd name="T15" fmla="*/ 54 h 99"/>
                    <a:gd name="T16" fmla="*/ 15 w 61"/>
                    <a:gd name="T17" fmla="*/ 60 h 99"/>
                    <a:gd name="T18" fmla="*/ 34 w 61"/>
                    <a:gd name="T19" fmla="*/ 75 h 99"/>
                    <a:gd name="T20" fmla="*/ 52 w 61"/>
                    <a:gd name="T21" fmla="*/ 85 h 99"/>
                    <a:gd name="T22" fmla="*/ 61 w 61"/>
                    <a:gd name="T23" fmla="*/ 95 h 99"/>
                    <a:gd name="T24" fmla="*/ 49 w 61"/>
                    <a:gd name="T25" fmla="*/ 97 h 99"/>
                    <a:gd name="T26" fmla="*/ 42 w 61"/>
                    <a:gd name="T27" fmla="*/ 96 h 99"/>
                    <a:gd name="T28" fmla="*/ 26 w 61"/>
                    <a:gd name="T29" fmla="*/ 90 h 99"/>
                    <a:gd name="T30" fmla="*/ 13 w 61"/>
                    <a:gd name="T31" fmla="*/ 8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1" h="99">
                      <a:moveTo>
                        <a:pt x="13" y="80"/>
                      </a:moveTo>
                      <a:cubicBezTo>
                        <a:pt x="7" y="76"/>
                        <a:pt x="3" y="70"/>
                        <a:pt x="2" y="63"/>
                      </a:cubicBezTo>
                      <a:cubicBezTo>
                        <a:pt x="0" y="56"/>
                        <a:pt x="0" y="49"/>
                        <a:pt x="2" y="42"/>
                      </a:cubicBezTo>
                      <a:cubicBezTo>
                        <a:pt x="7" y="27"/>
                        <a:pt x="12" y="13"/>
                        <a:pt x="21" y="0"/>
                      </a:cubicBezTo>
                      <a:cubicBezTo>
                        <a:pt x="23" y="3"/>
                        <a:pt x="23" y="6"/>
                        <a:pt x="21" y="9"/>
                      </a:cubicBezTo>
                      <a:cubicBezTo>
                        <a:pt x="19" y="12"/>
                        <a:pt x="18" y="16"/>
                        <a:pt x="17" y="20"/>
                      </a:cubicBezTo>
                      <a:cubicBezTo>
                        <a:pt x="17" y="24"/>
                        <a:pt x="16" y="29"/>
                        <a:pt x="14" y="34"/>
                      </a:cubicBezTo>
                      <a:cubicBezTo>
                        <a:pt x="11" y="40"/>
                        <a:pt x="11" y="47"/>
                        <a:pt x="12" y="54"/>
                      </a:cubicBezTo>
                      <a:cubicBezTo>
                        <a:pt x="12" y="56"/>
                        <a:pt x="13" y="58"/>
                        <a:pt x="15" y="60"/>
                      </a:cubicBezTo>
                      <a:cubicBezTo>
                        <a:pt x="21" y="65"/>
                        <a:pt x="27" y="70"/>
                        <a:pt x="34" y="75"/>
                      </a:cubicBezTo>
                      <a:cubicBezTo>
                        <a:pt x="39" y="79"/>
                        <a:pt x="46" y="82"/>
                        <a:pt x="52" y="85"/>
                      </a:cubicBezTo>
                      <a:cubicBezTo>
                        <a:pt x="56" y="88"/>
                        <a:pt x="59" y="91"/>
                        <a:pt x="61" y="95"/>
                      </a:cubicBezTo>
                      <a:cubicBezTo>
                        <a:pt x="55" y="99"/>
                        <a:pt x="55" y="99"/>
                        <a:pt x="49" y="97"/>
                      </a:cubicBezTo>
                      <a:cubicBezTo>
                        <a:pt x="47" y="97"/>
                        <a:pt x="45" y="96"/>
                        <a:pt x="42" y="96"/>
                      </a:cubicBezTo>
                      <a:cubicBezTo>
                        <a:pt x="36" y="96"/>
                        <a:pt x="31" y="94"/>
                        <a:pt x="26" y="90"/>
                      </a:cubicBezTo>
                      <a:cubicBezTo>
                        <a:pt x="21" y="87"/>
                        <a:pt x="18" y="83"/>
                        <a:pt x="13" y="80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37" y="88"/>
                  <a:ext cx="91" cy="39"/>
                </a:xfrm>
                <a:custGeom>
                  <a:avLst/>
                  <a:gdLst>
                    <a:gd name="T0" fmla="*/ 107 w 121"/>
                    <a:gd name="T1" fmla="*/ 14 h 52"/>
                    <a:gd name="T2" fmla="*/ 92 w 121"/>
                    <a:gd name="T3" fmla="*/ 15 h 52"/>
                    <a:gd name="T4" fmla="*/ 82 w 121"/>
                    <a:gd name="T5" fmla="*/ 14 h 52"/>
                    <a:gd name="T6" fmla="*/ 63 w 121"/>
                    <a:gd name="T7" fmla="*/ 15 h 52"/>
                    <a:gd name="T8" fmla="*/ 57 w 121"/>
                    <a:gd name="T9" fmla="*/ 17 h 52"/>
                    <a:gd name="T10" fmla="*/ 47 w 121"/>
                    <a:gd name="T11" fmla="*/ 18 h 52"/>
                    <a:gd name="T12" fmla="*/ 34 w 121"/>
                    <a:gd name="T13" fmla="*/ 23 h 52"/>
                    <a:gd name="T14" fmla="*/ 17 w 121"/>
                    <a:gd name="T15" fmla="*/ 41 h 52"/>
                    <a:gd name="T16" fmla="*/ 2 w 121"/>
                    <a:gd name="T17" fmla="*/ 52 h 52"/>
                    <a:gd name="T18" fmla="*/ 0 w 121"/>
                    <a:gd name="T19" fmla="*/ 51 h 52"/>
                    <a:gd name="T20" fmla="*/ 8 w 121"/>
                    <a:gd name="T21" fmla="*/ 40 h 52"/>
                    <a:gd name="T22" fmla="*/ 36 w 121"/>
                    <a:gd name="T23" fmla="*/ 8 h 52"/>
                    <a:gd name="T24" fmla="*/ 55 w 121"/>
                    <a:gd name="T25" fmla="*/ 1 h 52"/>
                    <a:gd name="T26" fmla="*/ 70 w 121"/>
                    <a:gd name="T27" fmla="*/ 3 h 52"/>
                    <a:gd name="T28" fmla="*/ 82 w 121"/>
                    <a:gd name="T29" fmla="*/ 4 h 52"/>
                    <a:gd name="T30" fmla="*/ 90 w 121"/>
                    <a:gd name="T31" fmla="*/ 5 h 52"/>
                    <a:gd name="T32" fmla="*/ 95 w 121"/>
                    <a:gd name="T33" fmla="*/ 6 h 52"/>
                    <a:gd name="T34" fmla="*/ 118 w 121"/>
                    <a:gd name="T35" fmla="*/ 10 h 52"/>
                    <a:gd name="T36" fmla="*/ 121 w 121"/>
                    <a:gd name="T37" fmla="*/ 12 h 52"/>
                    <a:gd name="T38" fmla="*/ 107 w 121"/>
                    <a:gd name="T39" fmla="*/ 1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1" h="52">
                      <a:moveTo>
                        <a:pt x="107" y="14"/>
                      </a:moveTo>
                      <a:cubicBezTo>
                        <a:pt x="102" y="16"/>
                        <a:pt x="97" y="15"/>
                        <a:pt x="92" y="15"/>
                      </a:cubicBezTo>
                      <a:cubicBezTo>
                        <a:pt x="89" y="14"/>
                        <a:pt x="85" y="13"/>
                        <a:pt x="82" y="14"/>
                      </a:cubicBezTo>
                      <a:cubicBezTo>
                        <a:pt x="76" y="14"/>
                        <a:pt x="69" y="14"/>
                        <a:pt x="63" y="15"/>
                      </a:cubicBezTo>
                      <a:cubicBezTo>
                        <a:pt x="61" y="15"/>
                        <a:pt x="59" y="16"/>
                        <a:pt x="57" y="17"/>
                      </a:cubicBezTo>
                      <a:cubicBezTo>
                        <a:pt x="54" y="19"/>
                        <a:pt x="51" y="19"/>
                        <a:pt x="47" y="18"/>
                      </a:cubicBezTo>
                      <a:cubicBezTo>
                        <a:pt x="42" y="18"/>
                        <a:pt x="38" y="19"/>
                        <a:pt x="34" y="23"/>
                      </a:cubicBezTo>
                      <a:cubicBezTo>
                        <a:pt x="27" y="28"/>
                        <a:pt x="22" y="34"/>
                        <a:pt x="17" y="41"/>
                      </a:cubicBezTo>
                      <a:cubicBezTo>
                        <a:pt x="13" y="47"/>
                        <a:pt x="7" y="49"/>
                        <a:pt x="2" y="52"/>
                      </a:cubicBezTo>
                      <a:cubicBezTo>
                        <a:pt x="1" y="51"/>
                        <a:pt x="1" y="51"/>
                        <a:pt x="0" y="51"/>
                      </a:cubicBezTo>
                      <a:cubicBezTo>
                        <a:pt x="3" y="47"/>
                        <a:pt x="5" y="44"/>
                        <a:pt x="8" y="40"/>
                      </a:cubicBezTo>
                      <a:cubicBezTo>
                        <a:pt x="15" y="28"/>
                        <a:pt x="24" y="16"/>
                        <a:pt x="36" y="8"/>
                      </a:cubicBezTo>
                      <a:cubicBezTo>
                        <a:pt x="42" y="3"/>
                        <a:pt x="48" y="0"/>
                        <a:pt x="55" y="1"/>
                      </a:cubicBezTo>
                      <a:cubicBezTo>
                        <a:pt x="60" y="1"/>
                        <a:pt x="65" y="2"/>
                        <a:pt x="70" y="3"/>
                      </a:cubicBezTo>
                      <a:cubicBezTo>
                        <a:pt x="74" y="3"/>
                        <a:pt x="78" y="4"/>
                        <a:pt x="82" y="4"/>
                      </a:cubicBezTo>
                      <a:cubicBezTo>
                        <a:pt x="85" y="4"/>
                        <a:pt x="87" y="4"/>
                        <a:pt x="90" y="5"/>
                      </a:cubicBezTo>
                      <a:cubicBezTo>
                        <a:pt x="91" y="6"/>
                        <a:pt x="93" y="6"/>
                        <a:pt x="95" y="6"/>
                      </a:cubicBezTo>
                      <a:cubicBezTo>
                        <a:pt x="102" y="8"/>
                        <a:pt x="110" y="9"/>
                        <a:pt x="118" y="10"/>
                      </a:cubicBezTo>
                      <a:cubicBezTo>
                        <a:pt x="119" y="11"/>
                        <a:pt x="120" y="11"/>
                        <a:pt x="121" y="12"/>
                      </a:cubicBezTo>
                      <a:cubicBezTo>
                        <a:pt x="116" y="13"/>
                        <a:pt x="112" y="13"/>
                        <a:pt x="107" y="1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82" y="96"/>
                  <a:ext cx="79" cy="87"/>
                </a:xfrm>
                <a:custGeom>
                  <a:avLst/>
                  <a:gdLst>
                    <a:gd name="T0" fmla="*/ 5 w 106"/>
                    <a:gd name="T1" fmla="*/ 3 h 117"/>
                    <a:gd name="T2" fmla="*/ 0 w 106"/>
                    <a:gd name="T3" fmla="*/ 6 h 117"/>
                    <a:gd name="T4" fmla="*/ 2 w 106"/>
                    <a:gd name="T5" fmla="*/ 7 h 117"/>
                    <a:gd name="T6" fmla="*/ 24 w 106"/>
                    <a:gd name="T7" fmla="*/ 14 h 117"/>
                    <a:gd name="T8" fmla="*/ 27 w 106"/>
                    <a:gd name="T9" fmla="*/ 16 h 117"/>
                    <a:gd name="T10" fmla="*/ 37 w 106"/>
                    <a:gd name="T11" fmla="*/ 20 h 117"/>
                    <a:gd name="T12" fmla="*/ 63 w 106"/>
                    <a:gd name="T13" fmla="*/ 28 h 117"/>
                    <a:gd name="T14" fmla="*/ 82 w 106"/>
                    <a:gd name="T15" fmla="*/ 46 h 117"/>
                    <a:gd name="T16" fmla="*/ 90 w 106"/>
                    <a:gd name="T17" fmla="*/ 66 h 117"/>
                    <a:gd name="T18" fmla="*/ 95 w 106"/>
                    <a:gd name="T19" fmla="*/ 87 h 117"/>
                    <a:gd name="T20" fmla="*/ 97 w 106"/>
                    <a:gd name="T21" fmla="*/ 104 h 117"/>
                    <a:gd name="T22" fmla="*/ 100 w 106"/>
                    <a:gd name="T23" fmla="*/ 117 h 117"/>
                    <a:gd name="T24" fmla="*/ 105 w 106"/>
                    <a:gd name="T25" fmla="*/ 105 h 117"/>
                    <a:gd name="T26" fmla="*/ 104 w 106"/>
                    <a:gd name="T27" fmla="*/ 82 h 117"/>
                    <a:gd name="T28" fmla="*/ 105 w 106"/>
                    <a:gd name="T29" fmla="*/ 76 h 117"/>
                    <a:gd name="T30" fmla="*/ 104 w 106"/>
                    <a:gd name="T31" fmla="*/ 57 h 117"/>
                    <a:gd name="T32" fmla="*/ 94 w 106"/>
                    <a:gd name="T33" fmla="*/ 26 h 117"/>
                    <a:gd name="T34" fmla="*/ 87 w 106"/>
                    <a:gd name="T35" fmla="*/ 15 h 117"/>
                    <a:gd name="T36" fmla="*/ 80 w 106"/>
                    <a:gd name="T37" fmla="*/ 9 h 117"/>
                    <a:gd name="T38" fmla="*/ 70 w 106"/>
                    <a:gd name="T39" fmla="*/ 6 h 117"/>
                    <a:gd name="T40" fmla="*/ 36 w 106"/>
                    <a:gd name="T41" fmla="*/ 5 h 117"/>
                    <a:gd name="T42" fmla="*/ 32 w 106"/>
                    <a:gd name="T43" fmla="*/ 6 h 117"/>
                    <a:gd name="T44" fmla="*/ 24 w 106"/>
                    <a:gd name="T45" fmla="*/ 5 h 117"/>
                    <a:gd name="T46" fmla="*/ 5 w 106"/>
                    <a:gd name="T47" fmla="*/ 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6" h="117">
                      <a:moveTo>
                        <a:pt x="5" y="3"/>
                      </a:moveTo>
                      <a:cubicBezTo>
                        <a:pt x="3" y="3"/>
                        <a:pt x="1" y="4"/>
                        <a:pt x="0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10" y="8"/>
                        <a:pt x="17" y="12"/>
                        <a:pt x="24" y="14"/>
                      </a:cubicBezTo>
                      <a:cubicBezTo>
                        <a:pt x="26" y="15"/>
                        <a:pt x="26" y="16"/>
                        <a:pt x="27" y="16"/>
                      </a:cubicBezTo>
                      <a:cubicBezTo>
                        <a:pt x="31" y="17"/>
                        <a:pt x="34" y="19"/>
                        <a:pt x="37" y="20"/>
                      </a:cubicBezTo>
                      <a:cubicBezTo>
                        <a:pt x="46" y="22"/>
                        <a:pt x="54" y="25"/>
                        <a:pt x="63" y="28"/>
                      </a:cubicBezTo>
                      <a:cubicBezTo>
                        <a:pt x="72" y="31"/>
                        <a:pt x="79" y="37"/>
                        <a:pt x="82" y="46"/>
                      </a:cubicBezTo>
                      <a:cubicBezTo>
                        <a:pt x="84" y="53"/>
                        <a:pt x="87" y="59"/>
                        <a:pt x="90" y="66"/>
                      </a:cubicBezTo>
                      <a:cubicBezTo>
                        <a:pt x="93" y="73"/>
                        <a:pt x="95" y="79"/>
                        <a:pt x="95" y="87"/>
                      </a:cubicBezTo>
                      <a:cubicBezTo>
                        <a:pt x="96" y="93"/>
                        <a:pt x="97" y="98"/>
                        <a:pt x="97" y="104"/>
                      </a:cubicBezTo>
                      <a:cubicBezTo>
                        <a:pt x="98" y="108"/>
                        <a:pt x="99" y="112"/>
                        <a:pt x="100" y="117"/>
                      </a:cubicBezTo>
                      <a:cubicBezTo>
                        <a:pt x="104" y="113"/>
                        <a:pt x="105" y="110"/>
                        <a:pt x="105" y="105"/>
                      </a:cubicBezTo>
                      <a:cubicBezTo>
                        <a:pt x="104" y="98"/>
                        <a:pt x="104" y="90"/>
                        <a:pt x="104" y="82"/>
                      </a:cubicBezTo>
                      <a:cubicBezTo>
                        <a:pt x="104" y="80"/>
                        <a:pt x="104" y="78"/>
                        <a:pt x="105" y="76"/>
                      </a:cubicBezTo>
                      <a:cubicBezTo>
                        <a:pt x="106" y="69"/>
                        <a:pt x="106" y="63"/>
                        <a:pt x="104" y="57"/>
                      </a:cubicBezTo>
                      <a:cubicBezTo>
                        <a:pt x="101" y="47"/>
                        <a:pt x="97" y="36"/>
                        <a:pt x="94" y="26"/>
                      </a:cubicBezTo>
                      <a:cubicBezTo>
                        <a:pt x="93" y="22"/>
                        <a:pt x="90" y="18"/>
                        <a:pt x="87" y="15"/>
                      </a:cubicBezTo>
                      <a:cubicBezTo>
                        <a:pt x="86" y="12"/>
                        <a:pt x="83" y="10"/>
                        <a:pt x="80" y="9"/>
                      </a:cubicBezTo>
                      <a:cubicBezTo>
                        <a:pt x="77" y="8"/>
                        <a:pt x="73" y="7"/>
                        <a:pt x="70" y="6"/>
                      </a:cubicBezTo>
                      <a:cubicBezTo>
                        <a:pt x="59" y="1"/>
                        <a:pt x="47" y="0"/>
                        <a:pt x="36" y="5"/>
                      </a:cubicBezTo>
                      <a:cubicBezTo>
                        <a:pt x="35" y="6"/>
                        <a:pt x="33" y="6"/>
                        <a:pt x="32" y="6"/>
                      </a:cubicBezTo>
                      <a:cubicBezTo>
                        <a:pt x="30" y="6"/>
                        <a:pt x="27" y="5"/>
                        <a:pt x="24" y="5"/>
                      </a:cubicBezTo>
                      <a:cubicBezTo>
                        <a:pt x="18" y="3"/>
                        <a:pt x="11" y="4"/>
                        <a:pt x="5" y="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88" y="195"/>
                  <a:ext cx="77" cy="53"/>
                </a:xfrm>
                <a:custGeom>
                  <a:avLst/>
                  <a:gdLst>
                    <a:gd name="T0" fmla="*/ 19 w 103"/>
                    <a:gd name="T1" fmla="*/ 64 h 71"/>
                    <a:gd name="T2" fmla="*/ 0 w 103"/>
                    <a:gd name="T3" fmla="*/ 61 h 71"/>
                    <a:gd name="T4" fmla="*/ 6 w 103"/>
                    <a:gd name="T5" fmla="*/ 66 h 71"/>
                    <a:gd name="T6" fmla="*/ 33 w 103"/>
                    <a:gd name="T7" fmla="*/ 71 h 71"/>
                    <a:gd name="T8" fmla="*/ 49 w 103"/>
                    <a:gd name="T9" fmla="*/ 71 h 71"/>
                    <a:gd name="T10" fmla="*/ 72 w 103"/>
                    <a:gd name="T11" fmla="*/ 64 h 71"/>
                    <a:gd name="T12" fmla="*/ 90 w 103"/>
                    <a:gd name="T13" fmla="*/ 47 h 71"/>
                    <a:gd name="T14" fmla="*/ 94 w 103"/>
                    <a:gd name="T15" fmla="*/ 41 h 71"/>
                    <a:gd name="T16" fmla="*/ 102 w 103"/>
                    <a:gd name="T17" fmla="*/ 19 h 71"/>
                    <a:gd name="T18" fmla="*/ 103 w 103"/>
                    <a:gd name="T19" fmla="*/ 1 h 71"/>
                    <a:gd name="T20" fmla="*/ 98 w 103"/>
                    <a:gd name="T21" fmla="*/ 3 h 71"/>
                    <a:gd name="T22" fmla="*/ 87 w 103"/>
                    <a:gd name="T23" fmla="*/ 20 h 71"/>
                    <a:gd name="T24" fmla="*/ 72 w 103"/>
                    <a:gd name="T25" fmla="*/ 42 h 71"/>
                    <a:gd name="T26" fmla="*/ 57 w 103"/>
                    <a:gd name="T27" fmla="*/ 57 h 71"/>
                    <a:gd name="T28" fmla="*/ 46 w 103"/>
                    <a:gd name="T29" fmla="*/ 62 h 71"/>
                    <a:gd name="T30" fmla="*/ 19 w 103"/>
                    <a:gd name="T31" fmla="*/ 64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3" h="71">
                      <a:moveTo>
                        <a:pt x="19" y="64"/>
                      </a:moveTo>
                      <a:cubicBezTo>
                        <a:pt x="13" y="64"/>
                        <a:pt x="7" y="62"/>
                        <a:pt x="0" y="61"/>
                      </a:cubicBezTo>
                      <a:cubicBezTo>
                        <a:pt x="2" y="64"/>
                        <a:pt x="3" y="65"/>
                        <a:pt x="6" y="66"/>
                      </a:cubicBezTo>
                      <a:cubicBezTo>
                        <a:pt x="15" y="68"/>
                        <a:pt x="24" y="71"/>
                        <a:pt x="33" y="71"/>
                      </a:cubicBezTo>
                      <a:cubicBezTo>
                        <a:pt x="39" y="71"/>
                        <a:pt x="44" y="71"/>
                        <a:pt x="49" y="71"/>
                      </a:cubicBezTo>
                      <a:cubicBezTo>
                        <a:pt x="57" y="70"/>
                        <a:pt x="65" y="67"/>
                        <a:pt x="72" y="64"/>
                      </a:cubicBezTo>
                      <a:cubicBezTo>
                        <a:pt x="81" y="61"/>
                        <a:pt x="86" y="55"/>
                        <a:pt x="90" y="47"/>
                      </a:cubicBezTo>
                      <a:cubicBezTo>
                        <a:pt x="91" y="45"/>
                        <a:pt x="92" y="43"/>
                        <a:pt x="94" y="41"/>
                      </a:cubicBezTo>
                      <a:cubicBezTo>
                        <a:pt x="99" y="35"/>
                        <a:pt x="101" y="27"/>
                        <a:pt x="102" y="19"/>
                      </a:cubicBezTo>
                      <a:cubicBezTo>
                        <a:pt x="103" y="13"/>
                        <a:pt x="103" y="7"/>
                        <a:pt x="103" y="1"/>
                      </a:cubicBezTo>
                      <a:cubicBezTo>
                        <a:pt x="100" y="0"/>
                        <a:pt x="99" y="1"/>
                        <a:pt x="98" y="3"/>
                      </a:cubicBezTo>
                      <a:cubicBezTo>
                        <a:pt x="94" y="9"/>
                        <a:pt x="91" y="15"/>
                        <a:pt x="87" y="20"/>
                      </a:cubicBezTo>
                      <a:cubicBezTo>
                        <a:pt x="81" y="27"/>
                        <a:pt x="77" y="35"/>
                        <a:pt x="72" y="42"/>
                      </a:cubicBezTo>
                      <a:cubicBezTo>
                        <a:pt x="69" y="48"/>
                        <a:pt x="64" y="54"/>
                        <a:pt x="57" y="57"/>
                      </a:cubicBezTo>
                      <a:cubicBezTo>
                        <a:pt x="54" y="59"/>
                        <a:pt x="50" y="60"/>
                        <a:pt x="46" y="62"/>
                      </a:cubicBezTo>
                      <a:cubicBezTo>
                        <a:pt x="37" y="65"/>
                        <a:pt x="28" y="65"/>
                        <a:pt x="19" y="6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0" y="136"/>
                  <a:ext cx="33" cy="84"/>
                </a:xfrm>
                <a:custGeom>
                  <a:avLst/>
                  <a:gdLst>
                    <a:gd name="T0" fmla="*/ 0 w 43"/>
                    <a:gd name="T1" fmla="*/ 3 h 112"/>
                    <a:gd name="T2" fmla="*/ 5 w 43"/>
                    <a:gd name="T3" fmla="*/ 12 h 112"/>
                    <a:gd name="T4" fmla="*/ 15 w 43"/>
                    <a:gd name="T5" fmla="*/ 29 h 112"/>
                    <a:gd name="T6" fmla="*/ 26 w 43"/>
                    <a:gd name="T7" fmla="*/ 53 h 112"/>
                    <a:gd name="T8" fmla="*/ 24 w 43"/>
                    <a:gd name="T9" fmla="*/ 91 h 112"/>
                    <a:gd name="T10" fmla="*/ 19 w 43"/>
                    <a:gd name="T11" fmla="*/ 106 h 112"/>
                    <a:gd name="T12" fmla="*/ 19 w 43"/>
                    <a:gd name="T13" fmla="*/ 112 h 112"/>
                    <a:gd name="T14" fmla="*/ 26 w 43"/>
                    <a:gd name="T15" fmla="*/ 104 h 112"/>
                    <a:gd name="T16" fmla="*/ 28 w 43"/>
                    <a:gd name="T17" fmla="*/ 99 h 112"/>
                    <a:gd name="T18" fmla="*/ 34 w 43"/>
                    <a:gd name="T19" fmla="*/ 86 h 112"/>
                    <a:gd name="T20" fmla="*/ 39 w 43"/>
                    <a:gd name="T21" fmla="*/ 70 h 112"/>
                    <a:gd name="T22" fmla="*/ 43 w 43"/>
                    <a:gd name="T23" fmla="*/ 49 h 112"/>
                    <a:gd name="T24" fmla="*/ 35 w 43"/>
                    <a:gd name="T25" fmla="*/ 23 h 112"/>
                    <a:gd name="T26" fmla="*/ 28 w 43"/>
                    <a:gd name="T27" fmla="*/ 17 h 112"/>
                    <a:gd name="T28" fmla="*/ 17 w 43"/>
                    <a:gd name="T29" fmla="*/ 10 h 112"/>
                    <a:gd name="T30" fmla="*/ 13 w 43"/>
                    <a:gd name="T31" fmla="*/ 6 h 112"/>
                    <a:gd name="T32" fmla="*/ 7 w 43"/>
                    <a:gd name="T33" fmla="*/ 3 h 112"/>
                    <a:gd name="T34" fmla="*/ 0 w 43"/>
                    <a:gd name="T35" fmla="*/ 0 h 112"/>
                    <a:gd name="T36" fmla="*/ 0 w 43"/>
                    <a:gd name="T37" fmla="*/ 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3" h="112">
                      <a:moveTo>
                        <a:pt x="0" y="3"/>
                      </a:moveTo>
                      <a:cubicBezTo>
                        <a:pt x="1" y="6"/>
                        <a:pt x="2" y="9"/>
                        <a:pt x="5" y="12"/>
                      </a:cubicBezTo>
                      <a:cubicBezTo>
                        <a:pt x="9" y="17"/>
                        <a:pt x="12" y="23"/>
                        <a:pt x="15" y="29"/>
                      </a:cubicBezTo>
                      <a:cubicBezTo>
                        <a:pt x="19" y="36"/>
                        <a:pt x="23" y="45"/>
                        <a:pt x="26" y="53"/>
                      </a:cubicBezTo>
                      <a:cubicBezTo>
                        <a:pt x="29" y="66"/>
                        <a:pt x="28" y="79"/>
                        <a:pt x="24" y="91"/>
                      </a:cubicBezTo>
                      <a:cubicBezTo>
                        <a:pt x="23" y="96"/>
                        <a:pt x="21" y="101"/>
                        <a:pt x="19" y="106"/>
                      </a:cubicBezTo>
                      <a:cubicBezTo>
                        <a:pt x="19" y="108"/>
                        <a:pt x="19" y="110"/>
                        <a:pt x="19" y="112"/>
                      </a:cubicBezTo>
                      <a:cubicBezTo>
                        <a:pt x="22" y="109"/>
                        <a:pt x="25" y="108"/>
                        <a:pt x="26" y="104"/>
                      </a:cubicBezTo>
                      <a:cubicBezTo>
                        <a:pt x="26" y="102"/>
                        <a:pt x="27" y="101"/>
                        <a:pt x="28" y="99"/>
                      </a:cubicBezTo>
                      <a:cubicBezTo>
                        <a:pt x="30" y="94"/>
                        <a:pt x="32" y="90"/>
                        <a:pt x="34" y="86"/>
                      </a:cubicBezTo>
                      <a:cubicBezTo>
                        <a:pt x="36" y="81"/>
                        <a:pt x="38" y="75"/>
                        <a:pt x="39" y="70"/>
                      </a:cubicBezTo>
                      <a:cubicBezTo>
                        <a:pt x="41" y="63"/>
                        <a:pt x="43" y="57"/>
                        <a:pt x="43" y="49"/>
                      </a:cubicBezTo>
                      <a:cubicBezTo>
                        <a:pt x="42" y="40"/>
                        <a:pt x="40" y="31"/>
                        <a:pt x="35" y="23"/>
                      </a:cubicBezTo>
                      <a:cubicBezTo>
                        <a:pt x="33" y="20"/>
                        <a:pt x="31" y="18"/>
                        <a:pt x="28" y="17"/>
                      </a:cubicBezTo>
                      <a:cubicBezTo>
                        <a:pt x="23" y="17"/>
                        <a:pt x="20" y="13"/>
                        <a:pt x="17" y="10"/>
                      </a:cubicBezTo>
                      <a:cubicBezTo>
                        <a:pt x="16" y="9"/>
                        <a:pt x="14" y="7"/>
                        <a:pt x="13" y="6"/>
                      </a:cubicBezTo>
                      <a:cubicBezTo>
                        <a:pt x="11" y="5"/>
                        <a:pt x="9" y="4"/>
                        <a:pt x="7" y="3"/>
                      </a:cubicBezTo>
                      <a:cubicBezTo>
                        <a:pt x="5" y="2"/>
                        <a:pt x="2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46" y="111"/>
                  <a:ext cx="61" cy="57"/>
                </a:xfrm>
                <a:custGeom>
                  <a:avLst/>
                  <a:gdLst>
                    <a:gd name="T0" fmla="*/ 32 w 81"/>
                    <a:gd name="T1" fmla="*/ 3 h 77"/>
                    <a:gd name="T2" fmla="*/ 14 w 81"/>
                    <a:gd name="T3" fmla="*/ 12 h 77"/>
                    <a:gd name="T4" fmla="*/ 5 w 81"/>
                    <a:gd name="T5" fmla="*/ 32 h 77"/>
                    <a:gd name="T6" fmla="*/ 3 w 81"/>
                    <a:gd name="T7" fmla="*/ 77 h 77"/>
                    <a:gd name="T8" fmla="*/ 7 w 81"/>
                    <a:gd name="T9" fmla="*/ 70 h 77"/>
                    <a:gd name="T10" fmla="*/ 8 w 81"/>
                    <a:gd name="T11" fmla="*/ 59 h 77"/>
                    <a:gd name="T12" fmla="*/ 12 w 81"/>
                    <a:gd name="T13" fmla="*/ 44 h 77"/>
                    <a:gd name="T14" fmla="*/ 19 w 81"/>
                    <a:gd name="T15" fmla="*/ 26 h 77"/>
                    <a:gd name="T16" fmla="*/ 24 w 81"/>
                    <a:gd name="T17" fmla="*/ 22 h 77"/>
                    <a:gd name="T18" fmla="*/ 48 w 81"/>
                    <a:gd name="T19" fmla="*/ 18 h 77"/>
                    <a:gd name="T20" fmla="*/ 68 w 81"/>
                    <a:gd name="T21" fmla="*/ 18 h 77"/>
                    <a:gd name="T22" fmla="*/ 81 w 81"/>
                    <a:gd name="T23" fmla="*/ 14 h 77"/>
                    <a:gd name="T24" fmla="*/ 72 w 81"/>
                    <a:gd name="T25" fmla="*/ 6 h 77"/>
                    <a:gd name="T26" fmla="*/ 65 w 81"/>
                    <a:gd name="T27" fmla="*/ 3 h 77"/>
                    <a:gd name="T28" fmla="*/ 48 w 81"/>
                    <a:gd name="T29" fmla="*/ 0 h 77"/>
                    <a:gd name="T30" fmla="*/ 32 w 81"/>
                    <a:gd name="T31" fmla="*/ 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1" h="77">
                      <a:moveTo>
                        <a:pt x="32" y="3"/>
                      </a:moveTo>
                      <a:cubicBezTo>
                        <a:pt x="25" y="4"/>
                        <a:pt x="19" y="7"/>
                        <a:pt x="14" y="12"/>
                      </a:cubicBezTo>
                      <a:cubicBezTo>
                        <a:pt x="9" y="18"/>
                        <a:pt x="6" y="24"/>
                        <a:pt x="5" y="32"/>
                      </a:cubicBezTo>
                      <a:cubicBezTo>
                        <a:pt x="3" y="47"/>
                        <a:pt x="0" y="61"/>
                        <a:pt x="3" y="77"/>
                      </a:cubicBezTo>
                      <a:cubicBezTo>
                        <a:pt x="6" y="76"/>
                        <a:pt x="7" y="73"/>
                        <a:pt x="7" y="70"/>
                      </a:cubicBezTo>
                      <a:cubicBezTo>
                        <a:pt x="7" y="66"/>
                        <a:pt x="7" y="62"/>
                        <a:pt x="8" y="59"/>
                      </a:cubicBezTo>
                      <a:cubicBezTo>
                        <a:pt x="10" y="54"/>
                        <a:pt x="12" y="49"/>
                        <a:pt x="12" y="44"/>
                      </a:cubicBezTo>
                      <a:cubicBezTo>
                        <a:pt x="12" y="37"/>
                        <a:pt x="15" y="31"/>
                        <a:pt x="19" y="26"/>
                      </a:cubicBezTo>
                      <a:cubicBezTo>
                        <a:pt x="20" y="24"/>
                        <a:pt x="22" y="22"/>
                        <a:pt x="24" y="22"/>
                      </a:cubicBezTo>
                      <a:cubicBezTo>
                        <a:pt x="32" y="20"/>
                        <a:pt x="40" y="19"/>
                        <a:pt x="48" y="18"/>
                      </a:cubicBezTo>
                      <a:cubicBezTo>
                        <a:pt x="55" y="17"/>
                        <a:pt x="62" y="18"/>
                        <a:pt x="68" y="18"/>
                      </a:cubicBezTo>
                      <a:cubicBezTo>
                        <a:pt x="73" y="18"/>
                        <a:pt x="77" y="16"/>
                        <a:pt x="81" y="14"/>
                      </a:cubicBezTo>
                      <a:cubicBezTo>
                        <a:pt x="78" y="8"/>
                        <a:pt x="78" y="8"/>
                        <a:pt x="72" y="6"/>
                      </a:cubicBezTo>
                      <a:cubicBezTo>
                        <a:pt x="69" y="5"/>
                        <a:pt x="67" y="4"/>
                        <a:pt x="65" y="3"/>
                      </a:cubicBezTo>
                      <a:cubicBezTo>
                        <a:pt x="60" y="1"/>
                        <a:pt x="54" y="0"/>
                        <a:pt x="48" y="0"/>
                      </a:cubicBezTo>
                      <a:cubicBezTo>
                        <a:pt x="43" y="1"/>
                        <a:pt x="38" y="3"/>
                        <a:pt x="32" y="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18" y="198"/>
                  <a:ext cx="67" cy="70"/>
                </a:xfrm>
                <a:custGeom>
                  <a:avLst/>
                  <a:gdLst>
                    <a:gd name="T0" fmla="*/ 77 w 88"/>
                    <a:gd name="T1" fmla="*/ 85 h 94"/>
                    <a:gd name="T2" fmla="*/ 64 w 88"/>
                    <a:gd name="T3" fmla="*/ 77 h 94"/>
                    <a:gd name="T4" fmla="*/ 55 w 88"/>
                    <a:gd name="T5" fmla="*/ 73 h 94"/>
                    <a:gd name="T6" fmla="*/ 39 w 88"/>
                    <a:gd name="T7" fmla="*/ 62 h 94"/>
                    <a:gd name="T8" fmla="*/ 34 w 88"/>
                    <a:gd name="T9" fmla="*/ 58 h 94"/>
                    <a:gd name="T10" fmla="*/ 26 w 88"/>
                    <a:gd name="T11" fmla="*/ 52 h 94"/>
                    <a:gd name="T12" fmla="*/ 16 w 88"/>
                    <a:gd name="T13" fmla="*/ 41 h 94"/>
                    <a:gd name="T14" fmla="*/ 10 w 88"/>
                    <a:gd name="T15" fmla="*/ 17 h 94"/>
                    <a:gd name="T16" fmla="*/ 1 w 88"/>
                    <a:gd name="T17" fmla="*/ 0 h 94"/>
                    <a:gd name="T18" fmla="*/ 0 w 88"/>
                    <a:gd name="T19" fmla="*/ 0 h 94"/>
                    <a:gd name="T20" fmla="*/ 1 w 88"/>
                    <a:gd name="T21" fmla="*/ 13 h 94"/>
                    <a:gd name="T22" fmla="*/ 12 w 88"/>
                    <a:gd name="T23" fmla="*/ 56 h 94"/>
                    <a:gd name="T24" fmla="*/ 25 w 88"/>
                    <a:gd name="T25" fmla="*/ 71 h 94"/>
                    <a:gd name="T26" fmla="*/ 40 w 88"/>
                    <a:gd name="T27" fmla="*/ 77 h 94"/>
                    <a:gd name="T28" fmla="*/ 50 w 88"/>
                    <a:gd name="T29" fmla="*/ 82 h 94"/>
                    <a:gd name="T30" fmla="*/ 58 w 88"/>
                    <a:gd name="T31" fmla="*/ 85 h 94"/>
                    <a:gd name="T32" fmla="*/ 63 w 88"/>
                    <a:gd name="T33" fmla="*/ 86 h 94"/>
                    <a:gd name="T34" fmla="*/ 85 w 88"/>
                    <a:gd name="T35" fmla="*/ 94 h 94"/>
                    <a:gd name="T36" fmla="*/ 88 w 88"/>
                    <a:gd name="T37" fmla="*/ 94 h 94"/>
                    <a:gd name="T38" fmla="*/ 77 w 88"/>
                    <a:gd name="T39" fmla="*/ 85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8" h="94">
                      <a:moveTo>
                        <a:pt x="77" y="85"/>
                      </a:moveTo>
                      <a:cubicBezTo>
                        <a:pt x="73" y="82"/>
                        <a:pt x="69" y="79"/>
                        <a:pt x="64" y="77"/>
                      </a:cubicBezTo>
                      <a:cubicBezTo>
                        <a:pt x="61" y="76"/>
                        <a:pt x="58" y="75"/>
                        <a:pt x="55" y="73"/>
                      </a:cubicBezTo>
                      <a:cubicBezTo>
                        <a:pt x="49" y="70"/>
                        <a:pt x="44" y="66"/>
                        <a:pt x="39" y="62"/>
                      </a:cubicBezTo>
                      <a:cubicBezTo>
                        <a:pt x="37" y="61"/>
                        <a:pt x="35" y="60"/>
                        <a:pt x="34" y="58"/>
                      </a:cubicBezTo>
                      <a:cubicBezTo>
                        <a:pt x="32" y="55"/>
                        <a:pt x="30" y="53"/>
                        <a:pt x="26" y="52"/>
                      </a:cubicBezTo>
                      <a:cubicBezTo>
                        <a:pt x="21" y="50"/>
                        <a:pt x="18" y="46"/>
                        <a:pt x="16" y="41"/>
                      </a:cubicBezTo>
                      <a:cubicBezTo>
                        <a:pt x="13" y="33"/>
                        <a:pt x="11" y="25"/>
                        <a:pt x="10" y="17"/>
                      </a:cubicBezTo>
                      <a:cubicBezTo>
                        <a:pt x="10" y="10"/>
                        <a:pt x="5" y="5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3"/>
                      </a:cubicBezTo>
                      <a:cubicBezTo>
                        <a:pt x="2" y="28"/>
                        <a:pt x="5" y="42"/>
                        <a:pt x="12" y="56"/>
                      </a:cubicBezTo>
                      <a:cubicBezTo>
                        <a:pt x="15" y="62"/>
                        <a:pt x="18" y="68"/>
                        <a:pt x="25" y="71"/>
                      </a:cubicBezTo>
                      <a:cubicBezTo>
                        <a:pt x="30" y="73"/>
                        <a:pt x="35" y="75"/>
                        <a:pt x="40" y="77"/>
                      </a:cubicBezTo>
                      <a:cubicBezTo>
                        <a:pt x="43" y="78"/>
                        <a:pt x="47" y="79"/>
                        <a:pt x="50" y="82"/>
                      </a:cubicBezTo>
                      <a:cubicBezTo>
                        <a:pt x="53" y="83"/>
                        <a:pt x="55" y="84"/>
                        <a:pt x="58" y="85"/>
                      </a:cubicBezTo>
                      <a:cubicBezTo>
                        <a:pt x="59" y="85"/>
                        <a:pt x="61" y="86"/>
                        <a:pt x="63" y="86"/>
                      </a:cubicBezTo>
                      <a:cubicBezTo>
                        <a:pt x="70" y="89"/>
                        <a:pt x="77" y="91"/>
                        <a:pt x="85" y="94"/>
                      </a:cubicBezTo>
                      <a:cubicBezTo>
                        <a:pt x="86" y="94"/>
                        <a:pt x="87" y="94"/>
                        <a:pt x="88" y="94"/>
                      </a:cubicBezTo>
                      <a:cubicBezTo>
                        <a:pt x="85" y="91"/>
                        <a:pt x="81" y="88"/>
                        <a:pt x="77" y="8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857" y="130"/>
                  <a:ext cx="80" cy="47"/>
                </a:xfrm>
                <a:custGeom>
                  <a:avLst/>
                  <a:gdLst>
                    <a:gd name="T0" fmla="*/ 3 w 107"/>
                    <a:gd name="T1" fmla="*/ 49 h 62"/>
                    <a:gd name="T2" fmla="*/ 1 w 107"/>
                    <a:gd name="T3" fmla="*/ 58 h 62"/>
                    <a:gd name="T4" fmla="*/ 1 w 107"/>
                    <a:gd name="T5" fmla="*/ 62 h 62"/>
                    <a:gd name="T6" fmla="*/ 3 w 107"/>
                    <a:gd name="T7" fmla="*/ 59 h 62"/>
                    <a:gd name="T8" fmla="*/ 13 w 107"/>
                    <a:gd name="T9" fmla="*/ 46 h 62"/>
                    <a:gd name="T10" fmla="*/ 24 w 107"/>
                    <a:gd name="T11" fmla="*/ 32 h 62"/>
                    <a:gd name="T12" fmla="*/ 36 w 107"/>
                    <a:gd name="T13" fmla="*/ 20 h 62"/>
                    <a:gd name="T14" fmla="*/ 40 w 107"/>
                    <a:gd name="T15" fmla="*/ 18 h 62"/>
                    <a:gd name="T16" fmla="*/ 62 w 107"/>
                    <a:gd name="T17" fmla="*/ 15 h 62"/>
                    <a:gd name="T18" fmla="*/ 64 w 107"/>
                    <a:gd name="T19" fmla="*/ 15 h 62"/>
                    <a:gd name="T20" fmla="*/ 73 w 107"/>
                    <a:gd name="T21" fmla="*/ 15 h 62"/>
                    <a:gd name="T22" fmla="*/ 75 w 107"/>
                    <a:gd name="T23" fmla="*/ 16 h 62"/>
                    <a:gd name="T24" fmla="*/ 92 w 107"/>
                    <a:gd name="T25" fmla="*/ 19 h 62"/>
                    <a:gd name="T26" fmla="*/ 103 w 107"/>
                    <a:gd name="T27" fmla="*/ 21 h 62"/>
                    <a:gd name="T28" fmla="*/ 107 w 107"/>
                    <a:gd name="T29" fmla="*/ 21 h 62"/>
                    <a:gd name="T30" fmla="*/ 107 w 107"/>
                    <a:gd name="T31" fmla="*/ 20 h 62"/>
                    <a:gd name="T32" fmla="*/ 104 w 107"/>
                    <a:gd name="T33" fmla="*/ 17 h 62"/>
                    <a:gd name="T34" fmla="*/ 98 w 107"/>
                    <a:gd name="T35" fmla="*/ 14 h 62"/>
                    <a:gd name="T36" fmla="*/ 80 w 107"/>
                    <a:gd name="T37" fmla="*/ 6 h 62"/>
                    <a:gd name="T38" fmla="*/ 64 w 107"/>
                    <a:gd name="T39" fmla="*/ 1 h 62"/>
                    <a:gd name="T40" fmla="*/ 49 w 107"/>
                    <a:gd name="T41" fmla="*/ 0 h 62"/>
                    <a:gd name="T42" fmla="*/ 39 w 107"/>
                    <a:gd name="T43" fmla="*/ 4 h 62"/>
                    <a:gd name="T44" fmla="*/ 24 w 107"/>
                    <a:gd name="T45" fmla="*/ 18 h 62"/>
                    <a:gd name="T46" fmla="*/ 3 w 107"/>
                    <a:gd name="T47" fmla="*/ 49 h 62"/>
                    <a:gd name="T48" fmla="*/ 92 w 107"/>
                    <a:gd name="T49" fmla="*/ 14 h 62"/>
                    <a:gd name="T50" fmla="*/ 85 w 107"/>
                    <a:gd name="T51" fmla="*/ 10 h 62"/>
                    <a:gd name="T52" fmla="*/ 85 w 107"/>
                    <a:gd name="T53" fmla="*/ 9 h 62"/>
                    <a:gd name="T54" fmla="*/ 92 w 107"/>
                    <a:gd name="T55" fmla="*/ 13 h 62"/>
                    <a:gd name="T56" fmla="*/ 92 w 107"/>
                    <a:gd name="T57" fmla="*/ 1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07" h="62">
                      <a:moveTo>
                        <a:pt x="3" y="49"/>
                      </a:moveTo>
                      <a:cubicBezTo>
                        <a:pt x="2" y="52"/>
                        <a:pt x="0" y="54"/>
                        <a:pt x="1" y="58"/>
                      </a:cubicBezTo>
                      <a:cubicBezTo>
                        <a:pt x="1" y="59"/>
                        <a:pt x="0" y="61"/>
                        <a:pt x="1" y="62"/>
                      </a:cubicBezTo>
                      <a:cubicBezTo>
                        <a:pt x="1" y="61"/>
                        <a:pt x="2" y="60"/>
                        <a:pt x="3" y="59"/>
                      </a:cubicBezTo>
                      <a:cubicBezTo>
                        <a:pt x="6" y="54"/>
                        <a:pt x="10" y="50"/>
                        <a:pt x="13" y="46"/>
                      </a:cubicBezTo>
                      <a:cubicBezTo>
                        <a:pt x="17" y="41"/>
                        <a:pt x="20" y="36"/>
                        <a:pt x="24" y="32"/>
                      </a:cubicBezTo>
                      <a:cubicBezTo>
                        <a:pt x="28" y="28"/>
                        <a:pt x="32" y="24"/>
                        <a:pt x="36" y="20"/>
                      </a:cubicBezTo>
                      <a:cubicBezTo>
                        <a:pt x="37" y="19"/>
                        <a:pt x="39" y="19"/>
                        <a:pt x="40" y="18"/>
                      </a:cubicBezTo>
                      <a:cubicBezTo>
                        <a:pt x="47" y="17"/>
                        <a:pt x="54" y="16"/>
                        <a:pt x="62" y="15"/>
                      </a:cubicBezTo>
                      <a:cubicBezTo>
                        <a:pt x="62" y="15"/>
                        <a:pt x="63" y="15"/>
                        <a:pt x="64" y="15"/>
                      </a:cubicBezTo>
                      <a:cubicBezTo>
                        <a:pt x="67" y="15"/>
                        <a:pt x="70" y="15"/>
                        <a:pt x="73" y="15"/>
                      </a:cubicBezTo>
                      <a:cubicBezTo>
                        <a:pt x="74" y="15"/>
                        <a:pt x="74" y="15"/>
                        <a:pt x="75" y="16"/>
                      </a:cubicBezTo>
                      <a:cubicBezTo>
                        <a:pt x="80" y="17"/>
                        <a:pt x="86" y="18"/>
                        <a:pt x="92" y="19"/>
                      </a:cubicBezTo>
                      <a:cubicBezTo>
                        <a:pt x="96" y="20"/>
                        <a:pt x="99" y="21"/>
                        <a:pt x="103" y="21"/>
                      </a:cubicBezTo>
                      <a:cubicBezTo>
                        <a:pt x="104" y="22"/>
                        <a:pt x="106" y="21"/>
                        <a:pt x="107" y="21"/>
                      </a:cubicBezTo>
                      <a:cubicBezTo>
                        <a:pt x="107" y="21"/>
                        <a:pt x="107" y="20"/>
                        <a:pt x="107" y="20"/>
                      </a:cubicBezTo>
                      <a:cubicBezTo>
                        <a:pt x="106" y="19"/>
                        <a:pt x="105" y="18"/>
                        <a:pt x="104" y="17"/>
                      </a:cubicBezTo>
                      <a:cubicBezTo>
                        <a:pt x="102" y="16"/>
                        <a:pt x="100" y="15"/>
                        <a:pt x="98" y="14"/>
                      </a:cubicBezTo>
                      <a:cubicBezTo>
                        <a:pt x="92" y="11"/>
                        <a:pt x="86" y="8"/>
                        <a:pt x="80" y="6"/>
                      </a:cubicBezTo>
                      <a:cubicBezTo>
                        <a:pt x="74" y="4"/>
                        <a:pt x="69" y="2"/>
                        <a:pt x="64" y="1"/>
                      </a:cubicBezTo>
                      <a:cubicBezTo>
                        <a:pt x="59" y="0"/>
                        <a:pt x="54" y="0"/>
                        <a:pt x="49" y="0"/>
                      </a:cubicBezTo>
                      <a:cubicBezTo>
                        <a:pt x="45" y="1"/>
                        <a:pt x="42" y="2"/>
                        <a:pt x="39" y="4"/>
                      </a:cubicBezTo>
                      <a:cubicBezTo>
                        <a:pt x="34" y="8"/>
                        <a:pt x="29" y="13"/>
                        <a:pt x="24" y="18"/>
                      </a:cubicBezTo>
                      <a:cubicBezTo>
                        <a:pt x="16" y="27"/>
                        <a:pt x="10" y="38"/>
                        <a:pt x="3" y="49"/>
                      </a:cubicBezTo>
                      <a:moveTo>
                        <a:pt x="92" y="14"/>
                      </a:moveTo>
                      <a:cubicBezTo>
                        <a:pt x="90" y="12"/>
                        <a:pt x="87" y="11"/>
                        <a:pt x="85" y="10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7" y="11"/>
                        <a:pt x="90" y="12"/>
                        <a:pt x="92" y="13"/>
                      </a:cubicBezTo>
                      <a:cubicBezTo>
                        <a:pt x="92" y="14"/>
                        <a:pt x="92" y="14"/>
                        <a:pt x="92" y="14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96" y="106"/>
                  <a:ext cx="77" cy="45"/>
                </a:xfrm>
                <a:custGeom>
                  <a:avLst/>
                  <a:gdLst>
                    <a:gd name="T0" fmla="*/ 0 w 102"/>
                    <a:gd name="T1" fmla="*/ 6 h 61"/>
                    <a:gd name="T2" fmla="*/ 11 w 102"/>
                    <a:gd name="T3" fmla="*/ 3 h 61"/>
                    <a:gd name="T4" fmla="*/ 50 w 102"/>
                    <a:gd name="T5" fmla="*/ 1 h 61"/>
                    <a:gd name="T6" fmla="*/ 69 w 102"/>
                    <a:gd name="T7" fmla="*/ 7 h 61"/>
                    <a:gd name="T8" fmla="*/ 94 w 102"/>
                    <a:gd name="T9" fmla="*/ 32 h 61"/>
                    <a:gd name="T10" fmla="*/ 94 w 102"/>
                    <a:gd name="T11" fmla="*/ 41 h 61"/>
                    <a:gd name="T12" fmla="*/ 95 w 102"/>
                    <a:gd name="T13" fmla="*/ 48 h 61"/>
                    <a:gd name="T14" fmla="*/ 99 w 102"/>
                    <a:gd name="T15" fmla="*/ 54 h 61"/>
                    <a:gd name="T16" fmla="*/ 98 w 102"/>
                    <a:gd name="T17" fmla="*/ 61 h 61"/>
                    <a:gd name="T18" fmla="*/ 94 w 102"/>
                    <a:gd name="T19" fmla="*/ 56 h 61"/>
                    <a:gd name="T20" fmla="*/ 82 w 102"/>
                    <a:gd name="T21" fmla="*/ 36 h 61"/>
                    <a:gd name="T22" fmla="*/ 76 w 102"/>
                    <a:gd name="T23" fmla="*/ 27 h 61"/>
                    <a:gd name="T24" fmla="*/ 47 w 102"/>
                    <a:gd name="T25" fmla="*/ 12 h 61"/>
                    <a:gd name="T26" fmla="*/ 20 w 102"/>
                    <a:gd name="T27" fmla="*/ 10 h 61"/>
                    <a:gd name="T28" fmla="*/ 3 w 102"/>
                    <a:gd name="T29" fmla="*/ 10 h 61"/>
                    <a:gd name="T30" fmla="*/ 0 w 102"/>
                    <a:gd name="T31" fmla="*/ 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" h="61">
                      <a:moveTo>
                        <a:pt x="0" y="6"/>
                      </a:moveTo>
                      <a:cubicBezTo>
                        <a:pt x="4" y="5"/>
                        <a:pt x="8" y="4"/>
                        <a:pt x="11" y="3"/>
                      </a:cubicBezTo>
                      <a:cubicBezTo>
                        <a:pt x="24" y="1"/>
                        <a:pt x="37" y="0"/>
                        <a:pt x="50" y="1"/>
                      </a:cubicBezTo>
                      <a:cubicBezTo>
                        <a:pt x="57" y="2"/>
                        <a:pt x="63" y="4"/>
                        <a:pt x="69" y="7"/>
                      </a:cubicBezTo>
                      <a:cubicBezTo>
                        <a:pt x="81" y="12"/>
                        <a:pt x="90" y="19"/>
                        <a:pt x="94" y="32"/>
                      </a:cubicBezTo>
                      <a:cubicBezTo>
                        <a:pt x="96" y="35"/>
                        <a:pt x="96" y="38"/>
                        <a:pt x="94" y="41"/>
                      </a:cubicBezTo>
                      <a:cubicBezTo>
                        <a:pt x="93" y="43"/>
                        <a:pt x="93" y="46"/>
                        <a:pt x="95" y="48"/>
                      </a:cubicBezTo>
                      <a:cubicBezTo>
                        <a:pt x="96" y="50"/>
                        <a:pt x="97" y="52"/>
                        <a:pt x="99" y="54"/>
                      </a:cubicBezTo>
                      <a:cubicBezTo>
                        <a:pt x="100" y="56"/>
                        <a:pt x="102" y="59"/>
                        <a:pt x="98" y="61"/>
                      </a:cubicBezTo>
                      <a:cubicBezTo>
                        <a:pt x="97" y="59"/>
                        <a:pt x="96" y="58"/>
                        <a:pt x="94" y="56"/>
                      </a:cubicBezTo>
                      <a:cubicBezTo>
                        <a:pt x="88" y="50"/>
                        <a:pt x="85" y="43"/>
                        <a:pt x="82" y="36"/>
                      </a:cubicBezTo>
                      <a:cubicBezTo>
                        <a:pt x="80" y="33"/>
                        <a:pt x="79" y="29"/>
                        <a:pt x="76" y="27"/>
                      </a:cubicBezTo>
                      <a:cubicBezTo>
                        <a:pt x="68" y="19"/>
                        <a:pt x="58" y="14"/>
                        <a:pt x="47" y="12"/>
                      </a:cubicBezTo>
                      <a:cubicBezTo>
                        <a:pt x="38" y="10"/>
                        <a:pt x="29" y="10"/>
                        <a:pt x="20" y="10"/>
                      </a:cubicBezTo>
                      <a:cubicBezTo>
                        <a:pt x="15" y="10"/>
                        <a:pt x="9" y="10"/>
                        <a:pt x="3" y="10"/>
                      </a:cubicBezTo>
                      <a:cubicBezTo>
                        <a:pt x="0" y="10"/>
                        <a:pt x="0" y="9"/>
                        <a:pt x="0" y="6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55" y="150"/>
                  <a:ext cx="81" cy="68"/>
                </a:xfrm>
                <a:custGeom>
                  <a:avLst/>
                  <a:gdLst>
                    <a:gd name="T0" fmla="*/ 90 w 107"/>
                    <a:gd name="T1" fmla="*/ 15 h 91"/>
                    <a:gd name="T2" fmla="*/ 73 w 107"/>
                    <a:gd name="T3" fmla="*/ 2 h 91"/>
                    <a:gd name="T4" fmla="*/ 78 w 107"/>
                    <a:gd name="T5" fmla="*/ 1 h 91"/>
                    <a:gd name="T6" fmla="*/ 101 w 107"/>
                    <a:gd name="T7" fmla="*/ 13 h 91"/>
                    <a:gd name="T8" fmla="*/ 105 w 107"/>
                    <a:gd name="T9" fmla="*/ 17 h 91"/>
                    <a:gd name="T10" fmla="*/ 106 w 107"/>
                    <a:gd name="T11" fmla="*/ 43 h 91"/>
                    <a:gd name="T12" fmla="*/ 103 w 107"/>
                    <a:gd name="T13" fmla="*/ 48 h 91"/>
                    <a:gd name="T14" fmla="*/ 95 w 107"/>
                    <a:gd name="T15" fmla="*/ 57 h 91"/>
                    <a:gd name="T16" fmla="*/ 75 w 107"/>
                    <a:gd name="T17" fmla="*/ 78 h 91"/>
                    <a:gd name="T18" fmla="*/ 45 w 107"/>
                    <a:gd name="T19" fmla="*/ 91 h 91"/>
                    <a:gd name="T20" fmla="*/ 32 w 107"/>
                    <a:gd name="T21" fmla="*/ 90 h 91"/>
                    <a:gd name="T22" fmla="*/ 10 w 107"/>
                    <a:gd name="T23" fmla="*/ 77 h 91"/>
                    <a:gd name="T24" fmla="*/ 1 w 107"/>
                    <a:gd name="T25" fmla="*/ 63 h 91"/>
                    <a:gd name="T26" fmla="*/ 0 w 107"/>
                    <a:gd name="T27" fmla="*/ 62 h 91"/>
                    <a:gd name="T28" fmla="*/ 4 w 107"/>
                    <a:gd name="T29" fmla="*/ 61 h 91"/>
                    <a:gd name="T30" fmla="*/ 16 w 107"/>
                    <a:gd name="T31" fmla="*/ 73 h 91"/>
                    <a:gd name="T32" fmla="*/ 32 w 107"/>
                    <a:gd name="T33" fmla="*/ 74 h 91"/>
                    <a:gd name="T34" fmla="*/ 25 w 107"/>
                    <a:gd name="T35" fmla="*/ 67 h 91"/>
                    <a:gd name="T36" fmla="*/ 20 w 107"/>
                    <a:gd name="T37" fmla="*/ 58 h 91"/>
                    <a:gd name="T38" fmla="*/ 19 w 107"/>
                    <a:gd name="T39" fmla="*/ 49 h 91"/>
                    <a:gd name="T40" fmla="*/ 40 w 107"/>
                    <a:gd name="T41" fmla="*/ 23 h 91"/>
                    <a:gd name="T42" fmla="*/ 56 w 107"/>
                    <a:gd name="T43" fmla="*/ 19 h 91"/>
                    <a:gd name="T44" fmla="*/ 70 w 107"/>
                    <a:gd name="T45" fmla="*/ 21 h 91"/>
                    <a:gd name="T46" fmla="*/ 82 w 107"/>
                    <a:gd name="T47" fmla="*/ 26 h 91"/>
                    <a:gd name="T48" fmla="*/ 89 w 107"/>
                    <a:gd name="T49" fmla="*/ 33 h 91"/>
                    <a:gd name="T50" fmla="*/ 92 w 107"/>
                    <a:gd name="T51" fmla="*/ 22 h 91"/>
                    <a:gd name="T52" fmla="*/ 90 w 107"/>
                    <a:gd name="T53" fmla="*/ 15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7" h="91">
                      <a:moveTo>
                        <a:pt x="90" y="15"/>
                      </a:moveTo>
                      <a:cubicBezTo>
                        <a:pt x="84" y="11"/>
                        <a:pt x="79" y="6"/>
                        <a:pt x="73" y="2"/>
                      </a:cubicBezTo>
                      <a:cubicBezTo>
                        <a:pt x="74" y="0"/>
                        <a:pt x="76" y="1"/>
                        <a:pt x="78" y="1"/>
                      </a:cubicBezTo>
                      <a:cubicBezTo>
                        <a:pt x="86" y="5"/>
                        <a:pt x="93" y="9"/>
                        <a:pt x="101" y="13"/>
                      </a:cubicBezTo>
                      <a:cubicBezTo>
                        <a:pt x="104" y="14"/>
                        <a:pt x="105" y="15"/>
                        <a:pt x="105" y="17"/>
                      </a:cubicBezTo>
                      <a:cubicBezTo>
                        <a:pt x="107" y="26"/>
                        <a:pt x="107" y="34"/>
                        <a:pt x="106" y="43"/>
                      </a:cubicBezTo>
                      <a:cubicBezTo>
                        <a:pt x="105" y="45"/>
                        <a:pt x="104" y="47"/>
                        <a:pt x="103" y="48"/>
                      </a:cubicBezTo>
                      <a:cubicBezTo>
                        <a:pt x="100" y="51"/>
                        <a:pt x="97" y="54"/>
                        <a:pt x="95" y="57"/>
                      </a:cubicBezTo>
                      <a:cubicBezTo>
                        <a:pt x="89" y="65"/>
                        <a:pt x="83" y="72"/>
                        <a:pt x="75" y="78"/>
                      </a:cubicBezTo>
                      <a:cubicBezTo>
                        <a:pt x="67" y="86"/>
                        <a:pt x="57" y="89"/>
                        <a:pt x="45" y="91"/>
                      </a:cubicBezTo>
                      <a:cubicBezTo>
                        <a:pt x="41" y="91"/>
                        <a:pt x="37" y="91"/>
                        <a:pt x="32" y="90"/>
                      </a:cubicBezTo>
                      <a:cubicBezTo>
                        <a:pt x="23" y="89"/>
                        <a:pt x="16" y="85"/>
                        <a:pt x="10" y="77"/>
                      </a:cubicBezTo>
                      <a:cubicBezTo>
                        <a:pt x="7" y="73"/>
                        <a:pt x="4" y="68"/>
                        <a:pt x="1" y="63"/>
                      </a:cubicBezTo>
                      <a:cubicBezTo>
                        <a:pt x="0" y="63"/>
                        <a:pt x="0" y="63"/>
                        <a:pt x="0" y="62"/>
                      </a:cubicBezTo>
                      <a:cubicBezTo>
                        <a:pt x="1" y="62"/>
                        <a:pt x="3" y="61"/>
                        <a:pt x="4" y="61"/>
                      </a:cubicBezTo>
                      <a:cubicBezTo>
                        <a:pt x="7" y="66"/>
                        <a:pt x="12" y="70"/>
                        <a:pt x="16" y="73"/>
                      </a:cubicBezTo>
                      <a:cubicBezTo>
                        <a:pt x="21" y="78"/>
                        <a:pt x="26" y="77"/>
                        <a:pt x="32" y="74"/>
                      </a:cubicBezTo>
                      <a:cubicBezTo>
                        <a:pt x="28" y="74"/>
                        <a:pt x="27" y="70"/>
                        <a:pt x="25" y="67"/>
                      </a:cubicBezTo>
                      <a:cubicBezTo>
                        <a:pt x="23" y="64"/>
                        <a:pt x="22" y="61"/>
                        <a:pt x="20" y="58"/>
                      </a:cubicBezTo>
                      <a:cubicBezTo>
                        <a:pt x="18" y="55"/>
                        <a:pt x="18" y="52"/>
                        <a:pt x="19" y="49"/>
                      </a:cubicBezTo>
                      <a:cubicBezTo>
                        <a:pt x="24" y="38"/>
                        <a:pt x="30" y="29"/>
                        <a:pt x="40" y="23"/>
                      </a:cubicBezTo>
                      <a:cubicBezTo>
                        <a:pt x="45" y="20"/>
                        <a:pt x="50" y="18"/>
                        <a:pt x="56" y="19"/>
                      </a:cubicBezTo>
                      <a:cubicBezTo>
                        <a:pt x="61" y="20"/>
                        <a:pt x="66" y="20"/>
                        <a:pt x="70" y="21"/>
                      </a:cubicBezTo>
                      <a:cubicBezTo>
                        <a:pt x="75" y="21"/>
                        <a:pt x="79" y="23"/>
                        <a:pt x="82" y="26"/>
                      </a:cubicBezTo>
                      <a:cubicBezTo>
                        <a:pt x="84" y="29"/>
                        <a:pt x="86" y="31"/>
                        <a:pt x="89" y="33"/>
                      </a:cubicBezTo>
                      <a:cubicBezTo>
                        <a:pt x="91" y="29"/>
                        <a:pt x="91" y="26"/>
                        <a:pt x="92" y="22"/>
                      </a:cubicBezTo>
                      <a:cubicBezTo>
                        <a:pt x="93" y="19"/>
                        <a:pt x="92" y="17"/>
                        <a:pt x="90" y="15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79" y="174"/>
                  <a:ext cx="24" cy="37"/>
                </a:xfrm>
                <a:custGeom>
                  <a:avLst/>
                  <a:gdLst>
                    <a:gd name="T0" fmla="*/ 23 w 31"/>
                    <a:gd name="T1" fmla="*/ 47 h 49"/>
                    <a:gd name="T2" fmla="*/ 24 w 31"/>
                    <a:gd name="T3" fmla="*/ 47 h 49"/>
                    <a:gd name="T4" fmla="*/ 30 w 31"/>
                    <a:gd name="T5" fmla="*/ 38 h 49"/>
                    <a:gd name="T6" fmla="*/ 26 w 31"/>
                    <a:gd name="T7" fmla="*/ 21 h 49"/>
                    <a:gd name="T8" fmla="*/ 24 w 31"/>
                    <a:gd name="T9" fmla="*/ 7 h 49"/>
                    <a:gd name="T10" fmla="*/ 16 w 31"/>
                    <a:gd name="T11" fmla="*/ 2 h 49"/>
                    <a:gd name="T12" fmla="*/ 2 w 31"/>
                    <a:gd name="T13" fmla="*/ 6 h 49"/>
                    <a:gd name="T14" fmla="*/ 0 w 31"/>
                    <a:gd name="T15" fmla="*/ 10 h 49"/>
                    <a:gd name="T16" fmla="*/ 3 w 31"/>
                    <a:gd name="T17" fmla="*/ 31 h 49"/>
                    <a:gd name="T18" fmla="*/ 7 w 31"/>
                    <a:gd name="T19" fmla="*/ 37 h 49"/>
                    <a:gd name="T20" fmla="*/ 11 w 31"/>
                    <a:gd name="T21" fmla="*/ 45 h 49"/>
                    <a:gd name="T22" fmla="*/ 12 w 31"/>
                    <a:gd name="T23" fmla="*/ 49 h 49"/>
                    <a:gd name="T24" fmla="*/ 23 w 31"/>
                    <a:gd name="T25" fmla="*/ 4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49">
                      <a:moveTo>
                        <a:pt x="23" y="47"/>
                      </a:moveTo>
                      <a:cubicBezTo>
                        <a:pt x="23" y="47"/>
                        <a:pt x="24" y="47"/>
                        <a:pt x="24" y="47"/>
                      </a:cubicBezTo>
                      <a:cubicBezTo>
                        <a:pt x="31" y="47"/>
                        <a:pt x="31" y="43"/>
                        <a:pt x="30" y="38"/>
                      </a:cubicBezTo>
                      <a:cubicBezTo>
                        <a:pt x="29" y="32"/>
                        <a:pt x="28" y="26"/>
                        <a:pt x="26" y="21"/>
                      </a:cubicBezTo>
                      <a:cubicBezTo>
                        <a:pt x="25" y="16"/>
                        <a:pt x="25" y="11"/>
                        <a:pt x="24" y="7"/>
                      </a:cubicBezTo>
                      <a:cubicBezTo>
                        <a:pt x="23" y="2"/>
                        <a:pt x="20" y="0"/>
                        <a:pt x="16" y="2"/>
                      </a:cubicBezTo>
                      <a:cubicBezTo>
                        <a:pt x="11" y="3"/>
                        <a:pt x="6" y="5"/>
                        <a:pt x="2" y="6"/>
                      </a:cubicBezTo>
                      <a:cubicBezTo>
                        <a:pt x="1" y="7"/>
                        <a:pt x="0" y="9"/>
                        <a:pt x="0" y="10"/>
                      </a:cubicBezTo>
                      <a:cubicBezTo>
                        <a:pt x="1" y="17"/>
                        <a:pt x="2" y="24"/>
                        <a:pt x="3" y="31"/>
                      </a:cubicBezTo>
                      <a:cubicBezTo>
                        <a:pt x="4" y="33"/>
                        <a:pt x="6" y="35"/>
                        <a:pt x="7" y="37"/>
                      </a:cubicBezTo>
                      <a:cubicBezTo>
                        <a:pt x="8" y="40"/>
                        <a:pt x="9" y="43"/>
                        <a:pt x="11" y="45"/>
                      </a:cubicBezTo>
                      <a:cubicBezTo>
                        <a:pt x="11" y="46"/>
                        <a:pt x="12" y="48"/>
                        <a:pt x="12" y="49"/>
                      </a:cubicBezTo>
                      <a:cubicBezTo>
                        <a:pt x="16" y="49"/>
                        <a:pt x="20" y="48"/>
                        <a:pt x="23" y="4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4827" y="258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4827" y="258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27" y="2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79" y="185"/>
                  <a:ext cx="5" cy="4"/>
                </a:xfrm>
                <a:custGeom>
                  <a:avLst/>
                  <a:gdLst>
                    <a:gd name="T0" fmla="*/ 4 w 7"/>
                    <a:gd name="T1" fmla="*/ 0 h 5"/>
                    <a:gd name="T2" fmla="*/ 7 w 7"/>
                    <a:gd name="T3" fmla="*/ 1 h 5"/>
                    <a:gd name="T4" fmla="*/ 7 w 7"/>
                    <a:gd name="T5" fmla="*/ 2 h 5"/>
                    <a:gd name="T6" fmla="*/ 4 w 7"/>
                    <a:gd name="T7" fmla="*/ 5 h 5"/>
                    <a:gd name="T8" fmla="*/ 2 w 7"/>
                    <a:gd name="T9" fmla="*/ 4 h 5"/>
                    <a:gd name="T10" fmla="*/ 0 w 7"/>
                    <a:gd name="T11" fmla="*/ 4 h 5"/>
                    <a:gd name="T12" fmla="*/ 0 w 7"/>
                    <a:gd name="T13" fmla="*/ 3 h 5"/>
                    <a:gd name="T14" fmla="*/ 4 w 7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5">
                      <a:moveTo>
                        <a:pt x="4" y="0"/>
                      </a:moveTo>
                      <a:cubicBezTo>
                        <a:pt x="6" y="0"/>
                        <a:pt x="6" y="0"/>
                        <a:pt x="7" y="1"/>
                      </a:cubicBezTo>
                      <a:cubicBezTo>
                        <a:pt x="7" y="1"/>
                        <a:pt x="7" y="2"/>
                        <a:pt x="7" y="2"/>
                      </a:cubicBezTo>
                      <a:cubicBezTo>
                        <a:pt x="7" y="4"/>
                        <a:pt x="6" y="5"/>
                        <a:pt x="4" y="5"/>
                      </a:cubicBezTo>
                      <a:cubicBezTo>
                        <a:pt x="3" y="5"/>
                        <a:pt x="2" y="5"/>
                        <a:pt x="2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3" y="0"/>
                        <a:pt x="4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03" y="153"/>
                  <a:ext cx="6" cy="4"/>
                </a:xfrm>
                <a:custGeom>
                  <a:avLst/>
                  <a:gdLst>
                    <a:gd name="T0" fmla="*/ 5 w 8"/>
                    <a:gd name="T1" fmla="*/ 0 h 5"/>
                    <a:gd name="T2" fmla="*/ 7 w 8"/>
                    <a:gd name="T3" fmla="*/ 1 h 5"/>
                    <a:gd name="T4" fmla="*/ 8 w 8"/>
                    <a:gd name="T5" fmla="*/ 2 h 5"/>
                    <a:gd name="T6" fmla="*/ 5 w 8"/>
                    <a:gd name="T7" fmla="*/ 5 h 5"/>
                    <a:gd name="T8" fmla="*/ 2 w 8"/>
                    <a:gd name="T9" fmla="*/ 4 h 5"/>
                    <a:gd name="T10" fmla="*/ 0 w 8"/>
                    <a:gd name="T11" fmla="*/ 4 h 5"/>
                    <a:gd name="T12" fmla="*/ 0 w 8"/>
                    <a:gd name="T13" fmla="*/ 3 h 5"/>
                    <a:gd name="T14" fmla="*/ 5 w 8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6" y="0"/>
                        <a:pt x="7" y="0"/>
                        <a:pt x="7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5"/>
                        <a:pt x="5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4" y="0"/>
                        <a:pt x="5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43" y="220"/>
                  <a:ext cx="6" cy="5"/>
                </a:xfrm>
                <a:custGeom>
                  <a:avLst/>
                  <a:gdLst>
                    <a:gd name="T0" fmla="*/ 4 w 8"/>
                    <a:gd name="T1" fmla="*/ 0 h 6"/>
                    <a:gd name="T2" fmla="*/ 7 w 8"/>
                    <a:gd name="T3" fmla="*/ 1 h 6"/>
                    <a:gd name="T4" fmla="*/ 7 w 8"/>
                    <a:gd name="T5" fmla="*/ 2 h 6"/>
                    <a:gd name="T6" fmla="*/ 6 w 8"/>
                    <a:gd name="T7" fmla="*/ 5 h 6"/>
                    <a:gd name="T8" fmla="*/ 2 w 8"/>
                    <a:gd name="T9" fmla="*/ 6 h 6"/>
                    <a:gd name="T10" fmla="*/ 2 w 8"/>
                    <a:gd name="T11" fmla="*/ 5 h 6"/>
                    <a:gd name="T12" fmla="*/ 1 w 8"/>
                    <a:gd name="T13" fmla="*/ 3 h 6"/>
                    <a:gd name="T14" fmla="*/ 0 w 8"/>
                    <a:gd name="T15" fmla="*/ 3 h 6"/>
                    <a:gd name="T16" fmla="*/ 0 w 8"/>
                    <a:gd name="T17" fmla="*/ 2 h 6"/>
                    <a:gd name="T18" fmla="*/ 2 w 8"/>
                    <a:gd name="T19" fmla="*/ 0 h 6"/>
                    <a:gd name="T20" fmla="*/ 4 w 8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6">
                      <a:moveTo>
                        <a:pt x="4" y="0"/>
                      </a:move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6"/>
                        <a:pt x="4" y="6"/>
                        <a:pt x="2" y="6"/>
                      </a:cubicBezTo>
                      <a:cubicBezTo>
                        <a:pt x="2" y="6"/>
                        <a:pt x="2" y="5"/>
                        <a:pt x="2" y="5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2" y="0"/>
                      </a:cubicBezTo>
                      <a:cubicBezTo>
                        <a:pt x="2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61" y="212"/>
                  <a:ext cx="5" cy="6"/>
                </a:xfrm>
                <a:custGeom>
                  <a:avLst/>
                  <a:gdLst>
                    <a:gd name="T0" fmla="*/ 3 w 7"/>
                    <a:gd name="T1" fmla="*/ 0 h 8"/>
                    <a:gd name="T2" fmla="*/ 7 w 7"/>
                    <a:gd name="T3" fmla="*/ 2 h 8"/>
                    <a:gd name="T4" fmla="*/ 7 w 7"/>
                    <a:gd name="T5" fmla="*/ 3 h 8"/>
                    <a:gd name="T6" fmla="*/ 6 w 7"/>
                    <a:gd name="T7" fmla="*/ 6 h 8"/>
                    <a:gd name="T8" fmla="*/ 5 w 7"/>
                    <a:gd name="T9" fmla="*/ 8 h 8"/>
                    <a:gd name="T10" fmla="*/ 1 w 7"/>
                    <a:gd name="T11" fmla="*/ 3 h 8"/>
                    <a:gd name="T12" fmla="*/ 3 w 7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8">
                      <a:moveTo>
                        <a:pt x="3" y="0"/>
                      </a:moveTo>
                      <a:cubicBezTo>
                        <a:pt x="4" y="0"/>
                        <a:pt x="6" y="1"/>
                        <a:pt x="7" y="2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4"/>
                        <a:pt x="7" y="5"/>
                        <a:pt x="6" y="6"/>
                      </a:cubicBezTo>
                      <a:cubicBezTo>
                        <a:pt x="6" y="8"/>
                        <a:pt x="6" y="8"/>
                        <a:pt x="5" y="8"/>
                      </a:cubicBezTo>
                      <a:cubicBezTo>
                        <a:pt x="4" y="8"/>
                        <a:pt x="1" y="4"/>
                        <a:pt x="1" y="3"/>
                      </a:cubicBezTo>
                      <a:cubicBezTo>
                        <a:pt x="0" y="1"/>
                        <a:pt x="1" y="0"/>
                        <a:pt x="3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59" y="187"/>
                  <a:ext cx="7" cy="7"/>
                </a:xfrm>
                <a:custGeom>
                  <a:avLst/>
                  <a:gdLst>
                    <a:gd name="T0" fmla="*/ 8 w 9"/>
                    <a:gd name="T1" fmla="*/ 1 h 9"/>
                    <a:gd name="T2" fmla="*/ 9 w 9"/>
                    <a:gd name="T3" fmla="*/ 3 h 9"/>
                    <a:gd name="T4" fmla="*/ 9 w 9"/>
                    <a:gd name="T5" fmla="*/ 4 h 9"/>
                    <a:gd name="T6" fmla="*/ 5 w 9"/>
                    <a:gd name="T7" fmla="*/ 9 h 9"/>
                    <a:gd name="T8" fmla="*/ 0 w 9"/>
                    <a:gd name="T9" fmla="*/ 8 h 9"/>
                    <a:gd name="T10" fmla="*/ 3 w 9"/>
                    <a:gd name="T11" fmla="*/ 2 h 9"/>
                    <a:gd name="T12" fmla="*/ 4 w 9"/>
                    <a:gd name="T13" fmla="*/ 0 h 9"/>
                    <a:gd name="T14" fmla="*/ 8 w 9"/>
                    <a:gd name="T1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9">
                      <a:moveTo>
                        <a:pt x="8" y="1"/>
                      </a:moveTo>
                      <a:cubicBezTo>
                        <a:pt x="8" y="2"/>
                        <a:pt x="9" y="2"/>
                        <a:pt x="9" y="3"/>
                      </a:cubicBezTo>
                      <a:cubicBezTo>
                        <a:pt x="9" y="3"/>
                        <a:pt x="9" y="4"/>
                        <a:pt x="9" y="4"/>
                      </a:cubicBezTo>
                      <a:cubicBezTo>
                        <a:pt x="9" y="6"/>
                        <a:pt x="6" y="8"/>
                        <a:pt x="5" y="9"/>
                      </a:cubicBezTo>
                      <a:cubicBezTo>
                        <a:pt x="3" y="9"/>
                        <a:pt x="2" y="9"/>
                        <a:pt x="0" y="8"/>
                      </a:cubicBezTo>
                      <a:cubicBezTo>
                        <a:pt x="1" y="5"/>
                        <a:pt x="2" y="4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ubicBezTo>
                        <a:pt x="5" y="1"/>
                        <a:pt x="7" y="1"/>
                        <a:pt x="8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4" y="199"/>
                  <a:ext cx="6" cy="5"/>
                </a:xfrm>
                <a:custGeom>
                  <a:avLst/>
                  <a:gdLst>
                    <a:gd name="T0" fmla="*/ 4 w 8"/>
                    <a:gd name="T1" fmla="*/ 1 h 7"/>
                    <a:gd name="T2" fmla="*/ 7 w 8"/>
                    <a:gd name="T3" fmla="*/ 2 h 7"/>
                    <a:gd name="T4" fmla="*/ 8 w 8"/>
                    <a:gd name="T5" fmla="*/ 4 h 7"/>
                    <a:gd name="T6" fmla="*/ 6 w 8"/>
                    <a:gd name="T7" fmla="*/ 7 h 7"/>
                    <a:gd name="T8" fmla="*/ 3 w 8"/>
                    <a:gd name="T9" fmla="*/ 6 h 7"/>
                    <a:gd name="T10" fmla="*/ 1 w 8"/>
                    <a:gd name="T11" fmla="*/ 5 h 7"/>
                    <a:gd name="T12" fmla="*/ 1 w 8"/>
                    <a:gd name="T13" fmla="*/ 5 h 7"/>
                    <a:gd name="T14" fmla="*/ 4 w 8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7">
                      <a:moveTo>
                        <a:pt x="4" y="1"/>
                      </a:moveTo>
                      <a:cubicBezTo>
                        <a:pt x="6" y="0"/>
                        <a:pt x="7" y="1"/>
                        <a:pt x="7" y="2"/>
                      </a:cubicBezTo>
                      <a:cubicBezTo>
                        <a:pt x="7" y="2"/>
                        <a:pt x="8" y="3"/>
                        <a:pt x="8" y="4"/>
                      </a:cubicBezTo>
                      <a:cubicBezTo>
                        <a:pt x="8" y="5"/>
                        <a:pt x="7" y="6"/>
                        <a:pt x="6" y="7"/>
                      </a:cubicBezTo>
                      <a:cubicBezTo>
                        <a:pt x="5" y="6"/>
                        <a:pt x="4" y="6"/>
                        <a:pt x="3" y="6"/>
                      </a:cubicBezTo>
                      <a:cubicBezTo>
                        <a:pt x="1" y="6"/>
                        <a:pt x="1" y="6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3"/>
                        <a:pt x="3" y="1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68" y="186"/>
                  <a:ext cx="6" cy="5"/>
                </a:xfrm>
                <a:custGeom>
                  <a:avLst/>
                  <a:gdLst>
                    <a:gd name="T0" fmla="*/ 4 w 8"/>
                    <a:gd name="T1" fmla="*/ 0 h 6"/>
                    <a:gd name="T2" fmla="*/ 7 w 8"/>
                    <a:gd name="T3" fmla="*/ 1 h 6"/>
                    <a:gd name="T4" fmla="*/ 7 w 8"/>
                    <a:gd name="T5" fmla="*/ 2 h 6"/>
                    <a:gd name="T6" fmla="*/ 6 w 8"/>
                    <a:gd name="T7" fmla="*/ 5 h 6"/>
                    <a:gd name="T8" fmla="*/ 2 w 8"/>
                    <a:gd name="T9" fmla="*/ 6 h 6"/>
                    <a:gd name="T10" fmla="*/ 2 w 8"/>
                    <a:gd name="T11" fmla="*/ 5 h 6"/>
                    <a:gd name="T12" fmla="*/ 1 w 8"/>
                    <a:gd name="T13" fmla="*/ 3 h 6"/>
                    <a:gd name="T14" fmla="*/ 0 w 8"/>
                    <a:gd name="T15" fmla="*/ 3 h 6"/>
                    <a:gd name="T16" fmla="*/ 0 w 8"/>
                    <a:gd name="T17" fmla="*/ 2 h 6"/>
                    <a:gd name="T18" fmla="*/ 2 w 8"/>
                    <a:gd name="T19" fmla="*/ 0 h 6"/>
                    <a:gd name="T20" fmla="*/ 4 w 8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6">
                      <a:moveTo>
                        <a:pt x="4" y="0"/>
                      </a:move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6"/>
                        <a:pt x="4" y="6"/>
                        <a:pt x="2" y="6"/>
                      </a:cubicBezTo>
                      <a:cubicBezTo>
                        <a:pt x="2" y="6"/>
                        <a:pt x="2" y="5"/>
                        <a:pt x="2" y="5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2" y="0"/>
                      </a:cubicBezTo>
                      <a:cubicBezTo>
                        <a:pt x="2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6" y="178"/>
                  <a:ext cx="6" cy="6"/>
                </a:xfrm>
                <a:custGeom>
                  <a:avLst/>
                  <a:gdLst>
                    <a:gd name="T0" fmla="*/ 3 w 7"/>
                    <a:gd name="T1" fmla="*/ 0 h 8"/>
                    <a:gd name="T2" fmla="*/ 7 w 7"/>
                    <a:gd name="T3" fmla="*/ 2 h 8"/>
                    <a:gd name="T4" fmla="*/ 7 w 7"/>
                    <a:gd name="T5" fmla="*/ 3 h 8"/>
                    <a:gd name="T6" fmla="*/ 6 w 7"/>
                    <a:gd name="T7" fmla="*/ 6 h 8"/>
                    <a:gd name="T8" fmla="*/ 5 w 7"/>
                    <a:gd name="T9" fmla="*/ 8 h 8"/>
                    <a:gd name="T10" fmla="*/ 1 w 7"/>
                    <a:gd name="T11" fmla="*/ 3 h 8"/>
                    <a:gd name="T12" fmla="*/ 3 w 7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8">
                      <a:moveTo>
                        <a:pt x="3" y="0"/>
                      </a:moveTo>
                      <a:cubicBezTo>
                        <a:pt x="4" y="0"/>
                        <a:pt x="6" y="1"/>
                        <a:pt x="7" y="2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4"/>
                        <a:pt x="7" y="5"/>
                        <a:pt x="6" y="6"/>
                      </a:cubicBezTo>
                      <a:cubicBezTo>
                        <a:pt x="6" y="8"/>
                        <a:pt x="6" y="8"/>
                        <a:pt x="5" y="8"/>
                      </a:cubicBezTo>
                      <a:cubicBezTo>
                        <a:pt x="4" y="8"/>
                        <a:pt x="1" y="4"/>
                        <a:pt x="1" y="3"/>
                      </a:cubicBezTo>
                      <a:cubicBezTo>
                        <a:pt x="0" y="1"/>
                        <a:pt x="1" y="0"/>
                        <a:pt x="3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5" y="154"/>
                  <a:ext cx="7" cy="6"/>
                </a:xfrm>
                <a:custGeom>
                  <a:avLst/>
                  <a:gdLst>
                    <a:gd name="T0" fmla="*/ 8 w 9"/>
                    <a:gd name="T1" fmla="*/ 0 h 8"/>
                    <a:gd name="T2" fmla="*/ 9 w 9"/>
                    <a:gd name="T3" fmla="*/ 2 h 8"/>
                    <a:gd name="T4" fmla="*/ 9 w 9"/>
                    <a:gd name="T5" fmla="*/ 3 h 8"/>
                    <a:gd name="T6" fmla="*/ 5 w 9"/>
                    <a:gd name="T7" fmla="*/ 8 h 8"/>
                    <a:gd name="T8" fmla="*/ 0 w 9"/>
                    <a:gd name="T9" fmla="*/ 7 h 8"/>
                    <a:gd name="T10" fmla="*/ 3 w 9"/>
                    <a:gd name="T11" fmla="*/ 1 h 8"/>
                    <a:gd name="T12" fmla="*/ 4 w 9"/>
                    <a:gd name="T13" fmla="*/ 0 h 8"/>
                    <a:gd name="T14" fmla="*/ 8 w 9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8">
                      <a:moveTo>
                        <a:pt x="8" y="0"/>
                      </a:moveTo>
                      <a:cubicBezTo>
                        <a:pt x="8" y="1"/>
                        <a:pt x="9" y="1"/>
                        <a:pt x="9" y="2"/>
                      </a:cubicBezTo>
                      <a:cubicBezTo>
                        <a:pt x="9" y="2"/>
                        <a:pt x="9" y="3"/>
                        <a:pt x="9" y="3"/>
                      </a:cubicBezTo>
                      <a:cubicBezTo>
                        <a:pt x="9" y="5"/>
                        <a:pt x="6" y="7"/>
                        <a:pt x="5" y="8"/>
                      </a:cubicBezTo>
                      <a:cubicBezTo>
                        <a:pt x="3" y="8"/>
                        <a:pt x="2" y="8"/>
                        <a:pt x="0" y="7"/>
                      </a:cubicBezTo>
                      <a:cubicBezTo>
                        <a:pt x="1" y="4"/>
                        <a:pt x="2" y="3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7" y="0"/>
                        <a:pt x="8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10" y="165"/>
                  <a:ext cx="6" cy="6"/>
                </a:xfrm>
                <a:custGeom>
                  <a:avLst/>
                  <a:gdLst>
                    <a:gd name="T0" fmla="*/ 4 w 8"/>
                    <a:gd name="T1" fmla="*/ 1 h 7"/>
                    <a:gd name="T2" fmla="*/ 7 w 8"/>
                    <a:gd name="T3" fmla="*/ 2 h 7"/>
                    <a:gd name="T4" fmla="*/ 8 w 8"/>
                    <a:gd name="T5" fmla="*/ 4 h 7"/>
                    <a:gd name="T6" fmla="*/ 6 w 8"/>
                    <a:gd name="T7" fmla="*/ 7 h 7"/>
                    <a:gd name="T8" fmla="*/ 3 w 8"/>
                    <a:gd name="T9" fmla="*/ 6 h 7"/>
                    <a:gd name="T10" fmla="*/ 1 w 8"/>
                    <a:gd name="T11" fmla="*/ 5 h 7"/>
                    <a:gd name="T12" fmla="*/ 1 w 8"/>
                    <a:gd name="T13" fmla="*/ 5 h 7"/>
                    <a:gd name="T14" fmla="*/ 4 w 8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7">
                      <a:moveTo>
                        <a:pt x="4" y="1"/>
                      </a:moveTo>
                      <a:cubicBezTo>
                        <a:pt x="6" y="0"/>
                        <a:pt x="7" y="1"/>
                        <a:pt x="7" y="2"/>
                      </a:cubicBezTo>
                      <a:cubicBezTo>
                        <a:pt x="7" y="2"/>
                        <a:pt x="8" y="3"/>
                        <a:pt x="8" y="4"/>
                      </a:cubicBezTo>
                      <a:cubicBezTo>
                        <a:pt x="8" y="5"/>
                        <a:pt x="7" y="7"/>
                        <a:pt x="6" y="7"/>
                      </a:cubicBezTo>
                      <a:cubicBezTo>
                        <a:pt x="5" y="6"/>
                        <a:pt x="4" y="6"/>
                        <a:pt x="3" y="6"/>
                      </a:cubicBezTo>
                      <a:cubicBezTo>
                        <a:pt x="1" y="6"/>
                        <a:pt x="1" y="6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3"/>
                        <a:pt x="3" y="1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28" y="-8"/>
                  <a:ext cx="43" cy="63"/>
                </a:xfrm>
                <a:custGeom>
                  <a:avLst/>
                  <a:gdLst>
                    <a:gd name="T0" fmla="*/ 49 w 58"/>
                    <a:gd name="T1" fmla="*/ 65 h 83"/>
                    <a:gd name="T2" fmla="*/ 40 w 58"/>
                    <a:gd name="T3" fmla="*/ 70 h 83"/>
                    <a:gd name="T4" fmla="*/ 26 w 58"/>
                    <a:gd name="T5" fmla="*/ 75 h 83"/>
                    <a:gd name="T6" fmla="*/ 19 w 58"/>
                    <a:gd name="T7" fmla="*/ 80 h 83"/>
                    <a:gd name="T8" fmla="*/ 17 w 58"/>
                    <a:gd name="T9" fmla="*/ 83 h 83"/>
                    <a:gd name="T10" fmla="*/ 15 w 58"/>
                    <a:gd name="T11" fmla="*/ 77 h 83"/>
                    <a:gd name="T12" fmla="*/ 10 w 58"/>
                    <a:gd name="T13" fmla="*/ 67 h 83"/>
                    <a:gd name="T14" fmla="*/ 8 w 58"/>
                    <a:gd name="T15" fmla="*/ 64 h 83"/>
                    <a:gd name="T16" fmla="*/ 2 w 58"/>
                    <a:gd name="T17" fmla="*/ 53 h 83"/>
                    <a:gd name="T18" fmla="*/ 1 w 58"/>
                    <a:gd name="T19" fmla="*/ 38 h 83"/>
                    <a:gd name="T20" fmla="*/ 9 w 58"/>
                    <a:gd name="T21" fmla="*/ 19 h 83"/>
                    <a:gd name="T22" fmla="*/ 10 w 58"/>
                    <a:gd name="T23" fmla="*/ 19 h 83"/>
                    <a:gd name="T24" fmla="*/ 35 w 58"/>
                    <a:gd name="T25" fmla="*/ 1 h 83"/>
                    <a:gd name="T26" fmla="*/ 42 w 58"/>
                    <a:gd name="T27" fmla="*/ 1 h 83"/>
                    <a:gd name="T28" fmla="*/ 54 w 58"/>
                    <a:gd name="T29" fmla="*/ 14 h 83"/>
                    <a:gd name="T30" fmla="*/ 56 w 58"/>
                    <a:gd name="T31" fmla="*/ 52 h 83"/>
                    <a:gd name="T32" fmla="*/ 49 w 58"/>
                    <a:gd name="T33" fmla="*/ 65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8" h="83">
                      <a:moveTo>
                        <a:pt x="49" y="65"/>
                      </a:moveTo>
                      <a:cubicBezTo>
                        <a:pt x="46" y="67"/>
                        <a:pt x="43" y="69"/>
                        <a:pt x="40" y="70"/>
                      </a:cubicBezTo>
                      <a:cubicBezTo>
                        <a:pt x="35" y="72"/>
                        <a:pt x="30" y="73"/>
                        <a:pt x="26" y="75"/>
                      </a:cubicBezTo>
                      <a:cubicBezTo>
                        <a:pt x="23" y="76"/>
                        <a:pt x="21" y="77"/>
                        <a:pt x="19" y="80"/>
                      </a:cubicBezTo>
                      <a:cubicBezTo>
                        <a:pt x="19" y="81"/>
                        <a:pt x="18" y="82"/>
                        <a:pt x="17" y="83"/>
                      </a:cubicBezTo>
                      <a:cubicBezTo>
                        <a:pt x="15" y="82"/>
                        <a:pt x="15" y="79"/>
                        <a:pt x="15" y="77"/>
                      </a:cubicBezTo>
                      <a:cubicBezTo>
                        <a:pt x="14" y="73"/>
                        <a:pt x="13" y="69"/>
                        <a:pt x="10" y="67"/>
                      </a:cubicBezTo>
                      <a:cubicBezTo>
                        <a:pt x="10" y="66"/>
                        <a:pt x="9" y="65"/>
                        <a:pt x="8" y="64"/>
                      </a:cubicBezTo>
                      <a:cubicBezTo>
                        <a:pt x="6" y="60"/>
                        <a:pt x="3" y="57"/>
                        <a:pt x="2" y="53"/>
                      </a:cubicBezTo>
                      <a:cubicBezTo>
                        <a:pt x="0" y="48"/>
                        <a:pt x="0" y="43"/>
                        <a:pt x="1" y="38"/>
                      </a:cubicBezTo>
                      <a:cubicBezTo>
                        <a:pt x="3" y="32"/>
                        <a:pt x="6" y="25"/>
                        <a:pt x="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7" y="11"/>
                        <a:pt x="25" y="3"/>
                        <a:pt x="35" y="1"/>
                      </a:cubicBezTo>
                      <a:cubicBezTo>
                        <a:pt x="38" y="1"/>
                        <a:pt x="40" y="0"/>
                        <a:pt x="42" y="1"/>
                      </a:cubicBezTo>
                      <a:cubicBezTo>
                        <a:pt x="48" y="3"/>
                        <a:pt x="52" y="8"/>
                        <a:pt x="54" y="14"/>
                      </a:cubicBezTo>
                      <a:cubicBezTo>
                        <a:pt x="57" y="26"/>
                        <a:pt x="58" y="39"/>
                        <a:pt x="56" y="52"/>
                      </a:cubicBezTo>
                      <a:cubicBezTo>
                        <a:pt x="55" y="58"/>
                        <a:pt x="53" y="62"/>
                        <a:pt x="49" y="6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028" y="3"/>
                  <a:ext cx="41" cy="52"/>
                </a:xfrm>
                <a:custGeom>
                  <a:avLst/>
                  <a:gdLst>
                    <a:gd name="T0" fmla="*/ 44 w 55"/>
                    <a:gd name="T1" fmla="*/ 30 h 69"/>
                    <a:gd name="T2" fmla="*/ 46 w 55"/>
                    <a:gd name="T3" fmla="*/ 26 h 69"/>
                    <a:gd name="T4" fmla="*/ 46 w 55"/>
                    <a:gd name="T5" fmla="*/ 29 h 69"/>
                    <a:gd name="T6" fmla="*/ 48 w 55"/>
                    <a:gd name="T7" fmla="*/ 31 h 69"/>
                    <a:gd name="T8" fmla="*/ 54 w 55"/>
                    <a:gd name="T9" fmla="*/ 22 h 69"/>
                    <a:gd name="T10" fmla="*/ 50 w 55"/>
                    <a:gd name="T11" fmla="*/ 37 h 69"/>
                    <a:gd name="T12" fmla="*/ 55 w 55"/>
                    <a:gd name="T13" fmla="*/ 29 h 69"/>
                    <a:gd name="T14" fmla="*/ 50 w 55"/>
                    <a:gd name="T15" fmla="*/ 45 h 69"/>
                    <a:gd name="T16" fmla="*/ 35 w 55"/>
                    <a:gd name="T17" fmla="*/ 58 h 69"/>
                    <a:gd name="T18" fmla="*/ 23 w 55"/>
                    <a:gd name="T19" fmla="*/ 61 h 69"/>
                    <a:gd name="T20" fmla="*/ 15 w 55"/>
                    <a:gd name="T21" fmla="*/ 65 h 69"/>
                    <a:gd name="T22" fmla="*/ 14 w 55"/>
                    <a:gd name="T23" fmla="*/ 61 h 69"/>
                    <a:gd name="T24" fmla="*/ 12 w 55"/>
                    <a:gd name="T25" fmla="*/ 55 h 69"/>
                    <a:gd name="T26" fmla="*/ 6 w 55"/>
                    <a:gd name="T27" fmla="*/ 45 h 69"/>
                    <a:gd name="T28" fmla="*/ 5 w 55"/>
                    <a:gd name="T29" fmla="*/ 27 h 69"/>
                    <a:gd name="T30" fmla="*/ 1 w 55"/>
                    <a:gd name="T31" fmla="*/ 30 h 69"/>
                    <a:gd name="T32" fmla="*/ 9 w 55"/>
                    <a:gd name="T33" fmla="*/ 9 h 69"/>
                    <a:gd name="T34" fmla="*/ 16 w 55"/>
                    <a:gd name="T35" fmla="*/ 0 h 69"/>
                    <a:gd name="T36" fmla="*/ 13 w 55"/>
                    <a:gd name="T37" fmla="*/ 9 h 69"/>
                    <a:gd name="T38" fmla="*/ 14 w 55"/>
                    <a:gd name="T39" fmla="*/ 17 h 69"/>
                    <a:gd name="T40" fmla="*/ 22 w 55"/>
                    <a:gd name="T41" fmla="*/ 1 h 69"/>
                    <a:gd name="T42" fmla="*/ 16 w 55"/>
                    <a:gd name="T43" fmla="*/ 19 h 69"/>
                    <a:gd name="T44" fmla="*/ 17 w 55"/>
                    <a:gd name="T45" fmla="*/ 30 h 69"/>
                    <a:gd name="T46" fmla="*/ 28 w 55"/>
                    <a:gd name="T47" fmla="*/ 11 h 69"/>
                    <a:gd name="T48" fmla="*/ 33 w 55"/>
                    <a:gd name="T49" fmla="*/ 6 h 69"/>
                    <a:gd name="T50" fmla="*/ 35 w 55"/>
                    <a:gd name="T51" fmla="*/ 12 h 69"/>
                    <a:gd name="T52" fmla="*/ 37 w 55"/>
                    <a:gd name="T53" fmla="*/ 26 h 69"/>
                    <a:gd name="T54" fmla="*/ 42 w 55"/>
                    <a:gd name="T55" fmla="*/ 26 h 69"/>
                    <a:gd name="T56" fmla="*/ 43 w 55"/>
                    <a:gd name="T57" fmla="*/ 26 h 69"/>
                    <a:gd name="T58" fmla="*/ 51 w 55"/>
                    <a:gd name="T59" fmla="*/ 29 h 69"/>
                    <a:gd name="T60" fmla="*/ 39 w 55"/>
                    <a:gd name="T61" fmla="*/ 50 h 69"/>
                    <a:gd name="T62" fmla="*/ 21 w 55"/>
                    <a:gd name="T63" fmla="*/ 30 h 69"/>
                    <a:gd name="T64" fmla="*/ 28 w 55"/>
                    <a:gd name="T65" fmla="*/ 13 h 69"/>
                    <a:gd name="T66" fmla="*/ 43 w 55"/>
                    <a:gd name="T67" fmla="*/ 18 h 69"/>
                    <a:gd name="T68" fmla="*/ 41 w 55"/>
                    <a:gd name="T69" fmla="*/ 35 h 69"/>
                    <a:gd name="T70" fmla="*/ 41 w 55"/>
                    <a:gd name="T71" fmla="*/ 35 h 69"/>
                    <a:gd name="T72" fmla="*/ 12 w 55"/>
                    <a:gd name="T73" fmla="*/ 33 h 69"/>
                    <a:gd name="T74" fmla="*/ 36 w 55"/>
                    <a:gd name="T75" fmla="*/ 24 h 69"/>
                    <a:gd name="T76" fmla="*/ 34 w 55"/>
                    <a:gd name="T77" fmla="*/ 34 h 69"/>
                    <a:gd name="T78" fmla="*/ 10 w 55"/>
                    <a:gd name="T79" fmla="*/ 26 h 69"/>
                    <a:gd name="T80" fmla="*/ 42 w 55"/>
                    <a:gd name="T81" fmla="*/ 50 h 69"/>
                    <a:gd name="T82" fmla="*/ 41 w 55"/>
                    <a:gd name="T83" fmla="*/ 49 h 69"/>
                    <a:gd name="T84" fmla="*/ 39 w 55"/>
                    <a:gd name="T85" fmla="*/ 44 h 69"/>
                    <a:gd name="T86" fmla="*/ 16 w 55"/>
                    <a:gd name="T87" fmla="*/ 38 h 69"/>
                    <a:gd name="T88" fmla="*/ 8 w 55"/>
                    <a:gd name="T89" fmla="*/ 40 h 69"/>
                    <a:gd name="T90" fmla="*/ 8 w 55"/>
                    <a:gd name="T91" fmla="*/ 40 h 69"/>
                    <a:gd name="T92" fmla="*/ 7 w 55"/>
                    <a:gd name="T93" fmla="*/ 25 h 69"/>
                    <a:gd name="T94" fmla="*/ 12 w 55"/>
                    <a:gd name="T95" fmla="*/ 36 h 69"/>
                    <a:gd name="T96" fmla="*/ 23 w 55"/>
                    <a:gd name="T97" fmla="*/ 38 h 69"/>
                    <a:gd name="T98" fmla="*/ 25 w 55"/>
                    <a:gd name="T99" fmla="*/ 54 h 69"/>
                    <a:gd name="T100" fmla="*/ 25 w 55"/>
                    <a:gd name="T101" fmla="*/ 54 h 69"/>
                    <a:gd name="T102" fmla="*/ 26 w 55"/>
                    <a:gd name="T103" fmla="*/ 31 h 69"/>
                    <a:gd name="T104" fmla="*/ 10 w 55"/>
                    <a:gd name="T10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" h="69">
                      <a:moveTo>
                        <a:pt x="43" y="26"/>
                      </a:moveTo>
                      <a:cubicBezTo>
                        <a:pt x="43" y="28"/>
                        <a:pt x="43" y="29"/>
                        <a:pt x="43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4" y="28"/>
                        <a:pt x="45" y="25"/>
                        <a:pt x="46" y="23"/>
                      </a:cubicBezTo>
                      <a:cubicBezTo>
                        <a:pt x="46" y="24"/>
                        <a:pt x="46" y="25"/>
                        <a:pt x="46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7" y="25"/>
                        <a:pt x="47" y="23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4"/>
                        <a:pt x="47" y="27"/>
                        <a:pt x="46" y="29"/>
                      </a:cubicBezTo>
                      <a:cubicBezTo>
                        <a:pt x="43" y="32"/>
                        <a:pt x="43" y="34"/>
                        <a:pt x="43" y="36"/>
                      </a:cubicBezTo>
                      <a:cubicBezTo>
                        <a:pt x="47" y="31"/>
                        <a:pt x="49" y="25"/>
                        <a:pt x="51" y="19"/>
                      </a:cubicBezTo>
                      <a:cubicBezTo>
                        <a:pt x="51" y="23"/>
                        <a:pt x="49" y="27"/>
                        <a:pt x="48" y="31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cubicBezTo>
                        <a:pt x="50" y="26"/>
                        <a:pt x="53" y="22"/>
                        <a:pt x="55" y="17"/>
                      </a:cubicBezTo>
                      <a:cubicBezTo>
                        <a:pt x="55" y="19"/>
                        <a:pt x="54" y="21"/>
                        <a:pt x="54" y="22"/>
                      </a:cubicBezTo>
                      <a:cubicBezTo>
                        <a:pt x="53" y="24"/>
                        <a:pt x="52" y="27"/>
                        <a:pt x="52" y="29"/>
                      </a:cubicBezTo>
                      <a:cubicBezTo>
                        <a:pt x="51" y="31"/>
                        <a:pt x="51" y="33"/>
                        <a:pt x="50" y="35"/>
                      </a:cubicBezTo>
                      <a:cubicBezTo>
                        <a:pt x="50" y="35"/>
                        <a:pt x="50" y="36"/>
                        <a:pt x="50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2" y="34"/>
                        <a:pt x="53" y="31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30"/>
                        <a:pt x="54" y="32"/>
                        <a:pt x="54" y="33"/>
                      </a:cubicBezTo>
                      <a:cubicBezTo>
                        <a:pt x="53" y="35"/>
                        <a:pt x="53" y="39"/>
                        <a:pt x="52" y="41"/>
                      </a:cubicBezTo>
                      <a:cubicBezTo>
                        <a:pt x="51" y="42"/>
                        <a:pt x="50" y="44"/>
                        <a:pt x="50" y="45"/>
                      </a:cubicBezTo>
                      <a:cubicBezTo>
                        <a:pt x="49" y="49"/>
                        <a:pt x="47" y="51"/>
                        <a:pt x="43" y="53"/>
                      </a:cubicBezTo>
                      <a:cubicBezTo>
                        <a:pt x="43" y="53"/>
                        <a:pt x="43" y="53"/>
                        <a:pt x="43" y="53"/>
                      </a:cubicBezTo>
                      <a:cubicBezTo>
                        <a:pt x="41" y="56"/>
                        <a:pt x="37" y="56"/>
                        <a:pt x="35" y="58"/>
                      </a:cubicBezTo>
                      <a:cubicBezTo>
                        <a:pt x="34" y="57"/>
                        <a:pt x="34" y="57"/>
                        <a:pt x="34" y="57"/>
                      </a:cubicBezTo>
                      <a:cubicBezTo>
                        <a:pt x="32" y="58"/>
                        <a:pt x="30" y="57"/>
                        <a:pt x="28" y="58"/>
                      </a:cubicBezTo>
                      <a:cubicBezTo>
                        <a:pt x="26" y="59"/>
                        <a:pt x="25" y="60"/>
                        <a:pt x="23" y="61"/>
                      </a:cubicBezTo>
                      <a:cubicBezTo>
                        <a:pt x="22" y="62"/>
                        <a:pt x="21" y="63"/>
                        <a:pt x="21" y="64"/>
                      </a:cubicBezTo>
                      <a:cubicBezTo>
                        <a:pt x="19" y="67"/>
                        <a:pt x="17" y="67"/>
                        <a:pt x="15" y="69"/>
                      </a:cubicBezTo>
                      <a:cubicBezTo>
                        <a:pt x="15" y="67"/>
                        <a:pt x="15" y="66"/>
                        <a:pt x="15" y="65"/>
                      </a:cubicBezTo>
                      <a:cubicBezTo>
                        <a:pt x="15" y="64"/>
                        <a:pt x="16" y="62"/>
                        <a:pt x="17" y="61"/>
                      </a:cubicBezTo>
                      <a:cubicBezTo>
                        <a:pt x="17" y="61"/>
                        <a:pt x="17" y="60"/>
                        <a:pt x="17" y="59"/>
                      </a:cubicBezTo>
                      <a:cubicBezTo>
                        <a:pt x="16" y="60"/>
                        <a:pt x="15" y="60"/>
                        <a:pt x="14" y="61"/>
                      </a:cubicBezTo>
                      <a:cubicBezTo>
                        <a:pt x="12" y="59"/>
                        <a:pt x="13" y="56"/>
                        <a:pt x="15" y="54"/>
                      </a:cubicBezTo>
                      <a:cubicBezTo>
                        <a:pt x="15" y="54"/>
                        <a:pt x="15" y="54"/>
                        <a:pt x="15" y="54"/>
                      </a:cubicBezTo>
                      <a:cubicBezTo>
                        <a:pt x="14" y="54"/>
                        <a:pt x="13" y="55"/>
                        <a:pt x="12" y="55"/>
                      </a:cubicBezTo>
                      <a:cubicBezTo>
                        <a:pt x="9" y="54"/>
                        <a:pt x="11" y="50"/>
                        <a:pt x="11" y="48"/>
                      </a:cubicBezTo>
                      <a:cubicBezTo>
                        <a:pt x="9" y="50"/>
                        <a:pt x="8" y="48"/>
                        <a:pt x="7" y="47"/>
                      </a:cubicBezTo>
                      <a:cubicBezTo>
                        <a:pt x="7" y="46"/>
                        <a:pt x="6" y="45"/>
                        <a:pt x="6" y="45"/>
                      </a:cubicBezTo>
                      <a:cubicBezTo>
                        <a:pt x="3" y="42"/>
                        <a:pt x="3" y="38"/>
                        <a:pt x="3" y="34"/>
                      </a:cubicBezTo>
                      <a:cubicBezTo>
                        <a:pt x="3" y="33"/>
                        <a:pt x="4" y="33"/>
                        <a:pt x="4" y="33"/>
                      </a:cubicBezTo>
                      <a:cubicBezTo>
                        <a:pt x="4" y="31"/>
                        <a:pt x="4" y="29"/>
                        <a:pt x="5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3" y="30"/>
                        <a:pt x="2" y="34"/>
                        <a:pt x="1" y="37"/>
                      </a:cubicBezTo>
                      <a:cubicBezTo>
                        <a:pt x="0" y="36"/>
                        <a:pt x="1" y="31"/>
                        <a:pt x="1" y="30"/>
                      </a:cubicBezTo>
                      <a:cubicBezTo>
                        <a:pt x="3" y="26"/>
                        <a:pt x="3" y="24"/>
                        <a:pt x="5" y="20"/>
                      </a:cubicBezTo>
                      <a:cubicBezTo>
                        <a:pt x="5" y="19"/>
                        <a:pt x="6" y="17"/>
                        <a:pt x="6" y="16"/>
                      </a:cubicBezTo>
                      <a:cubicBezTo>
                        <a:pt x="7" y="13"/>
                        <a:pt x="8" y="11"/>
                        <a:pt x="9" y="9"/>
                      </a:cubicBezTo>
                      <a:cubicBezTo>
                        <a:pt x="10" y="6"/>
                        <a:pt x="12" y="5"/>
                        <a:pt x="13" y="3"/>
                      </a:cubicBezTo>
                      <a:cubicBezTo>
                        <a:pt x="14" y="2"/>
                        <a:pt x="15" y="1"/>
                        <a:pt x="1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3"/>
                        <a:pt x="12" y="7"/>
                        <a:pt x="11" y="10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2" y="10"/>
                        <a:pt x="12" y="10"/>
                        <a:pt x="13" y="9"/>
                      </a:cubicBezTo>
                      <a:cubicBezTo>
                        <a:pt x="9" y="15"/>
                        <a:pt x="8" y="20"/>
                        <a:pt x="8" y="27"/>
                      </a:cubicBezTo>
                      <a:cubicBezTo>
                        <a:pt x="9" y="25"/>
                        <a:pt x="10" y="23"/>
                        <a:pt x="11" y="21"/>
                      </a:cubicBezTo>
                      <a:cubicBezTo>
                        <a:pt x="12" y="20"/>
                        <a:pt x="13" y="18"/>
                        <a:pt x="14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6" y="13"/>
                        <a:pt x="16" y="10"/>
                        <a:pt x="18" y="7"/>
                      </a:cubicBezTo>
                      <a:cubicBezTo>
                        <a:pt x="19" y="5"/>
                        <a:pt x="19" y="2"/>
                        <a:pt x="22" y="1"/>
                      </a:cubicBezTo>
                      <a:cubicBezTo>
                        <a:pt x="20" y="4"/>
                        <a:pt x="16" y="12"/>
                        <a:pt x="17" y="14"/>
                      </a:cubicBezTo>
                      <a:cubicBezTo>
                        <a:pt x="18" y="12"/>
                        <a:pt x="20" y="10"/>
                        <a:pt x="22" y="7"/>
                      </a:cubicBezTo>
                      <a:cubicBezTo>
                        <a:pt x="20" y="11"/>
                        <a:pt x="18" y="15"/>
                        <a:pt x="16" y="19"/>
                      </a:cubicBezTo>
                      <a:cubicBezTo>
                        <a:pt x="15" y="22"/>
                        <a:pt x="14" y="29"/>
                        <a:pt x="15" y="31"/>
                      </a:cubicBezTo>
                      <a:cubicBezTo>
                        <a:pt x="17" y="25"/>
                        <a:pt x="19" y="19"/>
                        <a:pt x="23" y="15"/>
                      </a:cubicBezTo>
                      <a:cubicBezTo>
                        <a:pt x="21" y="20"/>
                        <a:pt x="18" y="25"/>
                        <a:pt x="17" y="30"/>
                      </a:cubicBezTo>
                      <a:cubicBezTo>
                        <a:pt x="19" y="29"/>
                        <a:pt x="20" y="28"/>
                        <a:pt x="20" y="26"/>
                      </a:cubicBezTo>
                      <a:cubicBezTo>
                        <a:pt x="21" y="23"/>
                        <a:pt x="22" y="20"/>
                        <a:pt x="24" y="18"/>
                      </a:cubicBezTo>
                      <a:cubicBezTo>
                        <a:pt x="25" y="15"/>
                        <a:pt x="26" y="12"/>
                        <a:pt x="28" y="11"/>
                      </a:cubicBezTo>
                      <a:cubicBezTo>
                        <a:pt x="29" y="10"/>
                        <a:pt x="30" y="9"/>
                        <a:pt x="30" y="8"/>
                      </a:cubicBezTo>
                      <a:cubicBezTo>
                        <a:pt x="31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1" y="9"/>
                        <a:pt x="27" y="17"/>
                        <a:pt x="27" y="21"/>
                      </a:cubicBezTo>
                      <a:cubicBezTo>
                        <a:pt x="30" y="17"/>
                        <a:pt x="32" y="15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2" y="17"/>
                        <a:pt x="29" y="23"/>
                        <a:pt x="28" y="29"/>
                      </a:cubicBezTo>
                      <a:cubicBezTo>
                        <a:pt x="33" y="23"/>
                        <a:pt x="36" y="16"/>
                        <a:pt x="38" y="9"/>
                      </a:cubicBezTo>
                      <a:cubicBezTo>
                        <a:pt x="38" y="15"/>
                        <a:pt x="36" y="20"/>
                        <a:pt x="37" y="26"/>
                      </a:cubicBezTo>
                      <a:cubicBezTo>
                        <a:pt x="41" y="21"/>
                        <a:pt x="43" y="16"/>
                        <a:pt x="44" y="10"/>
                      </a:cubicBezTo>
                      <a:cubicBezTo>
                        <a:pt x="44" y="13"/>
                        <a:pt x="44" y="17"/>
                        <a:pt x="44" y="20"/>
                      </a:cubicBezTo>
                      <a:cubicBezTo>
                        <a:pt x="43" y="22"/>
                        <a:pt x="43" y="24"/>
                        <a:pt x="42" y="26"/>
                      </a:cubicBezTo>
                      <a:cubicBezTo>
                        <a:pt x="41" y="28"/>
                        <a:pt x="40" y="30"/>
                        <a:pt x="39" y="32"/>
                      </a:cubicBezTo>
                      <a:cubicBezTo>
                        <a:pt x="38" y="33"/>
                        <a:pt x="38" y="34"/>
                        <a:pt x="38" y="35"/>
                      </a:cubicBezTo>
                      <a:cubicBezTo>
                        <a:pt x="41" y="33"/>
                        <a:pt x="42" y="30"/>
                        <a:pt x="43" y="26"/>
                      </a:cubicBezTo>
                      <a:moveTo>
                        <a:pt x="39" y="50"/>
                      </a:moveTo>
                      <a:cubicBezTo>
                        <a:pt x="42" y="47"/>
                        <a:pt x="44" y="44"/>
                        <a:pt x="46" y="41"/>
                      </a:cubicBezTo>
                      <a:cubicBezTo>
                        <a:pt x="48" y="37"/>
                        <a:pt x="50" y="33"/>
                        <a:pt x="51" y="29"/>
                      </a:cubicBezTo>
                      <a:cubicBezTo>
                        <a:pt x="50" y="30"/>
                        <a:pt x="50" y="30"/>
                        <a:pt x="50" y="31"/>
                      </a:cubicBezTo>
                      <a:cubicBezTo>
                        <a:pt x="49" y="35"/>
                        <a:pt x="46" y="37"/>
                        <a:pt x="44" y="40"/>
                      </a:cubicBezTo>
                      <a:cubicBezTo>
                        <a:pt x="42" y="43"/>
                        <a:pt x="40" y="46"/>
                        <a:pt x="39" y="50"/>
                      </a:cubicBezTo>
                      <a:cubicBezTo>
                        <a:pt x="39" y="50"/>
                        <a:pt x="39" y="50"/>
                        <a:pt x="39" y="50"/>
                      </a:cubicBezTo>
                      <a:moveTo>
                        <a:pt x="28" y="12"/>
                      </a:moveTo>
                      <a:cubicBezTo>
                        <a:pt x="24" y="18"/>
                        <a:pt x="22" y="23"/>
                        <a:pt x="21" y="30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2" y="29"/>
                        <a:pt x="23" y="28"/>
                        <a:pt x="24" y="27"/>
                      </a:cubicBezTo>
                      <a:cubicBezTo>
                        <a:pt x="25" y="22"/>
                        <a:pt x="26" y="17"/>
                        <a:pt x="28" y="13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moveTo>
                        <a:pt x="43" y="18"/>
                      </a:moveTo>
                      <a:cubicBezTo>
                        <a:pt x="41" y="24"/>
                        <a:pt x="36" y="28"/>
                        <a:pt x="36" y="34"/>
                      </a:cubicBezTo>
                      <a:cubicBezTo>
                        <a:pt x="39" y="29"/>
                        <a:pt x="42" y="24"/>
                        <a:pt x="43" y="18"/>
                      </a:cubicBezTo>
                      <a:moveTo>
                        <a:pt x="41" y="35"/>
                      </a:moveTo>
                      <a:cubicBezTo>
                        <a:pt x="38" y="38"/>
                        <a:pt x="36" y="41"/>
                        <a:pt x="33" y="44"/>
                      </a:cubicBezTo>
                      <a:cubicBezTo>
                        <a:pt x="32" y="45"/>
                        <a:pt x="32" y="46"/>
                        <a:pt x="32" y="47"/>
                      </a:cubicBezTo>
                      <a:cubicBezTo>
                        <a:pt x="35" y="44"/>
                        <a:pt x="39" y="41"/>
                        <a:pt x="41" y="35"/>
                      </a:cubicBezTo>
                      <a:moveTo>
                        <a:pt x="12" y="33"/>
                      </a:moveTo>
                      <a:cubicBezTo>
                        <a:pt x="13" y="30"/>
                        <a:pt x="13" y="27"/>
                        <a:pt x="14" y="23"/>
                      </a:cubicBezTo>
                      <a:cubicBezTo>
                        <a:pt x="10" y="26"/>
                        <a:pt x="9" y="31"/>
                        <a:pt x="12" y="33"/>
                      </a:cubicBezTo>
                      <a:moveTo>
                        <a:pt x="36" y="23"/>
                      </a:moveTo>
                      <a:cubicBezTo>
                        <a:pt x="34" y="27"/>
                        <a:pt x="32" y="31"/>
                        <a:pt x="30" y="35"/>
                      </a:cubicBezTo>
                      <a:cubicBezTo>
                        <a:pt x="33" y="32"/>
                        <a:pt x="35" y="28"/>
                        <a:pt x="36" y="24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moveTo>
                        <a:pt x="28" y="43"/>
                      </a:moveTo>
                      <a:cubicBezTo>
                        <a:pt x="31" y="41"/>
                        <a:pt x="32" y="37"/>
                        <a:pt x="34" y="34"/>
                      </a:cubicBezTo>
                      <a:cubicBezTo>
                        <a:pt x="31" y="36"/>
                        <a:pt x="28" y="40"/>
                        <a:pt x="28" y="43"/>
                      </a:cubicBezTo>
                      <a:moveTo>
                        <a:pt x="15" y="16"/>
                      </a:moveTo>
                      <a:cubicBezTo>
                        <a:pt x="12" y="19"/>
                        <a:pt x="11" y="22"/>
                        <a:pt x="10" y="26"/>
                      </a:cubicBezTo>
                      <a:cubicBezTo>
                        <a:pt x="11" y="24"/>
                        <a:pt x="13" y="23"/>
                        <a:pt x="13" y="21"/>
                      </a:cubicBezTo>
                      <a:cubicBezTo>
                        <a:pt x="14" y="20"/>
                        <a:pt x="14" y="18"/>
                        <a:pt x="15" y="16"/>
                      </a:cubicBezTo>
                      <a:moveTo>
                        <a:pt x="42" y="50"/>
                      </a:moveTo>
                      <a:cubicBezTo>
                        <a:pt x="44" y="48"/>
                        <a:pt x="47" y="44"/>
                        <a:pt x="47" y="42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5" y="44"/>
                        <a:pt x="43" y="47"/>
                        <a:pt x="41" y="49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moveTo>
                        <a:pt x="34" y="50"/>
                      </a:moveTo>
                      <a:cubicBezTo>
                        <a:pt x="37" y="49"/>
                        <a:pt x="38" y="46"/>
                        <a:pt x="39" y="44"/>
                      </a:cubicBezTo>
                      <a:cubicBezTo>
                        <a:pt x="37" y="45"/>
                        <a:pt x="35" y="47"/>
                        <a:pt x="34" y="50"/>
                      </a:cubicBezTo>
                      <a:moveTo>
                        <a:pt x="18" y="35"/>
                      </a:moveTo>
                      <a:cubicBezTo>
                        <a:pt x="17" y="36"/>
                        <a:pt x="16" y="36"/>
                        <a:pt x="16" y="38"/>
                      </a:cubicBezTo>
                      <a:cubicBezTo>
                        <a:pt x="16" y="38"/>
                        <a:pt x="17" y="39"/>
                        <a:pt x="17" y="39"/>
                      </a:cubicBezTo>
                      <a:cubicBezTo>
                        <a:pt x="18" y="38"/>
                        <a:pt x="19" y="37"/>
                        <a:pt x="18" y="35"/>
                      </a:cubicBezTo>
                      <a:moveTo>
                        <a:pt x="8" y="40"/>
                      </a:moveTo>
                      <a:cubicBezTo>
                        <a:pt x="10" y="38"/>
                        <a:pt x="9" y="36"/>
                        <a:pt x="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8" y="36"/>
                        <a:pt x="8" y="38"/>
                        <a:pt x="8" y="40"/>
                      </a:cubicBezTo>
                      <a:moveTo>
                        <a:pt x="7" y="32"/>
                      </a:moveTo>
                      <a:cubicBezTo>
                        <a:pt x="7" y="30"/>
                        <a:pt x="7" y="27"/>
                        <a:pt x="8" y="25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7" y="27"/>
                        <a:pt x="6" y="30"/>
                        <a:pt x="6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moveTo>
                        <a:pt x="12" y="36"/>
                      </a:moveTo>
                      <a:cubicBezTo>
                        <a:pt x="12" y="37"/>
                        <a:pt x="12" y="37"/>
                        <a:pt x="12" y="40"/>
                      </a:cubicBezTo>
                      <a:cubicBezTo>
                        <a:pt x="14" y="39"/>
                        <a:pt x="14" y="38"/>
                        <a:pt x="12" y="36"/>
                      </a:cubicBezTo>
                      <a:moveTo>
                        <a:pt x="23" y="38"/>
                      </a:moveTo>
                      <a:cubicBezTo>
                        <a:pt x="23" y="39"/>
                        <a:pt x="22" y="40"/>
                        <a:pt x="22" y="41"/>
                      </a:cubicBezTo>
                      <a:cubicBezTo>
                        <a:pt x="24" y="41"/>
                        <a:pt x="24" y="40"/>
                        <a:pt x="23" y="38"/>
                      </a:cubicBezTo>
                      <a:moveTo>
                        <a:pt x="25" y="54"/>
                      </a:moveTo>
                      <a:cubicBezTo>
                        <a:pt x="26" y="52"/>
                        <a:pt x="26" y="51"/>
                        <a:pt x="27" y="50"/>
                      </a:cubicBezTo>
                      <a:cubicBezTo>
                        <a:pt x="26" y="50"/>
                        <a:pt x="26" y="50"/>
                        <a:pt x="26" y="50"/>
                      </a:cubicBezTo>
                      <a:cubicBezTo>
                        <a:pt x="25" y="51"/>
                        <a:pt x="24" y="52"/>
                        <a:pt x="25" y="54"/>
                      </a:cubicBezTo>
                      <a:moveTo>
                        <a:pt x="27" y="26"/>
                      </a:moveTo>
                      <a:cubicBezTo>
                        <a:pt x="25" y="28"/>
                        <a:pt x="25" y="29"/>
                        <a:pt x="25" y="31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29"/>
                        <a:pt x="27" y="28"/>
                        <a:pt x="27" y="26"/>
                      </a:cubicBezTo>
                      <a:moveTo>
                        <a:pt x="10" y="42"/>
                      </a:moveTo>
                      <a:cubicBezTo>
                        <a:pt x="11" y="42"/>
                        <a:pt x="12" y="41"/>
                        <a:pt x="10" y="39"/>
                      </a:cubicBezTo>
                      <a:cubicBezTo>
                        <a:pt x="10" y="40"/>
                        <a:pt x="10" y="41"/>
                        <a:pt x="9" y="42"/>
                      </a:cubicBezTo>
                      <a:cubicBezTo>
                        <a:pt x="10" y="42"/>
                        <a:pt x="10" y="42"/>
                        <a:pt x="10" y="4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5" y="-6"/>
                  <a:ext cx="15" cy="14"/>
                </a:xfrm>
                <a:custGeom>
                  <a:avLst/>
                  <a:gdLst>
                    <a:gd name="T0" fmla="*/ 19 w 20"/>
                    <a:gd name="T1" fmla="*/ 5 h 19"/>
                    <a:gd name="T2" fmla="*/ 18 w 20"/>
                    <a:gd name="T3" fmla="*/ 3 h 19"/>
                    <a:gd name="T4" fmla="*/ 15 w 20"/>
                    <a:gd name="T5" fmla="*/ 2 h 19"/>
                    <a:gd name="T6" fmla="*/ 15 w 20"/>
                    <a:gd name="T7" fmla="*/ 0 h 19"/>
                    <a:gd name="T8" fmla="*/ 11 w 20"/>
                    <a:gd name="T9" fmla="*/ 1 h 19"/>
                    <a:gd name="T10" fmla="*/ 11 w 20"/>
                    <a:gd name="T11" fmla="*/ 0 h 19"/>
                    <a:gd name="T12" fmla="*/ 7 w 20"/>
                    <a:gd name="T13" fmla="*/ 3 h 19"/>
                    <a:gd name="T14" fmla="*/ 2 w 20"/>
                    <a:gd name="T15" fmla="*/ 6 h 19"/>
                    <a:gd name="T16" fmla="*/ 1 w 20"/>
                    <a:gd name="T17" fmla="*/ 14 h 19"/>
                    <a:gd name="T18" fmla="*/ 2 w 20"/>
                    <a:gd name="T19" fmla="*/ 16 h 19"/>
                    <a:gd name="T20" fmla="*/ 3 w 20"/>
                    <a:gd name="T21" fmla="*/ 16 h 19"/>
                    <a:gd name="T22" fmla="*/ 3 w 20"/>
                    <a:gd name="T23" fmla="*/ 17 h 19"/>
                    <a:gd name="T24" fmla="*/ 6 w 20"/>
                    <a:gd name="T25" fmla="*/ 17 h 19"/>
                    <a:gd name="T26" fmla="*/ 8 w 20"/>
                    <a:gd name="T27" fmla="*/ 18 h 19"/>
                    <a:gd name="T28" fmla="*/ 9 w 20"/>
                    <a:gd name="T29" fmla="*/ 19 h 19"/>
                    <a:gd name="T30" fmla="*/ 10 w 20"/>
                    <a:gd name="T31" fmla="*/ 18 h 19"/>
                    <a:gd name="T32" fmla="*/ 16 w 20"/>
                    <a:gd name="T33" fmla="*/ 17 h 19"/>
                    <a:gd name="T34" fmla="*/ 16 w 20"/>
                    <a:gd name="T35" fmla="*/ 16 h 19"/>
                    <a:gd name="T36" fmla="*/ 16 w 20"/>
                    <a:gd name="T37" fmla="*/ 14 h 19"/>
                    <a:gd name="T38" fmla="*/ 19 w 20"/>
                    <a:gd name="T39" fmla="*/ 13 h 19"/>
                    <a:gd name="T40" fmla="*/ 18 w 20"/>
                    <a:gd name="T41" fmla="*/ 13 h 19"/>
                    <a:gd name="T42" fmla="*/ 20 w 20"/>
                    <a:gd name="T43" fmla="*/ 7 h 19"/>
                    <a:gd name="T44" fmla="*/ 19 w 20"/>
                    <a:gd name="T45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19">
                      <a:moveTo>
                        <a:pt x="19" y="5"/>
                      </a:moveTo>
                      <a:cubicBezTo>
                        <a:pt x="18" y="4"/>
                        <a:pt x="19" y="4"/>
                        <a:pt x="18" y="3"/>
                      </a:cubicBezTo>
                      <a:cubicBezTo>
                        <a:pt x="18" y="2"/>
                        <a:pt x="17" y="4"/>
                        <a:pt x="15" y="2"/>
                      </a:cubicBezTo>
                      <a:cubicBezTo>
                        <a:pt x="16" y="2"/>
                        <a:pt x="16" y="0"/>
                        <a:pt x="15" y="0"/>
                      </a:cubicBezTo>
                      <a:cubicBezTo>
                        <a:pt x="14" y="1"/>
                        <a:pt x="12" y="0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1"/>
                        <a:pt x="8" y="2"/>
                        <a:pt x="7" y="3"/>
                      </a:cubicBezTo>
                      <a:cubicBezTo>
                        <a:pt x="7" y="0"/>
                        <a:pt x="3" y="6"/>
                        <a:pt x="2" y="6"/>
                      </a:cubicBezTo>
                      <a:cubicBezTo>
                        <a:pt x="1" y="8"/>
                        <a:pt x="0" y="11"/>
                        <a:pt x="1" y="14"/>
                      </a:cubicBezTo>
                      <a:cubicBezTo>
                        <a:pt x="1" y="15"/>
                        <a:pt x="2" y="15"/>
                        <a:pt x="2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4" y="16"/>
                        <a:pt x="3" y="17"/>
                      </a:cubicBezTo>
                      <a:cubicBezTo>
                        <a:pt x="4" y="17"/>
                        <a:pt x="5" y="17"/>
                        <a:pt x="6" y="17"/>
                      </a:cubicBezTo>
                      <a:cubicBezTo>
                        <a:pt x="6" y="18"/>
                        <a:pt x="7" y="19"/>
                        <a:pt x="8" y="18"/>
                      </a:cubicBezTo>
                      <a:cubicBezTo>
                        <a:pt x="8" y="18"/>
                        <a:pt x="8" y="18"/>
                        <a:pt x="9" y="19"/>
                      </a:cubicBezTo>
                      <a:cubicBezTo>
                        <a:pt x="9" y="18"/>
                        <a:pt x="9" y="18"/>
                        <a:pt x="10" y="18"/>
                      </a:cubicBezTo>
                      <a:cubicBezTo>
                        <a:pt x="12" y="18"/>
                        <a:pt x="16" y="17"/>
                        <a:pt x="16" y="1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5"/>
                        <a:pt x="16" y="14"/>
                      </a:cubicBezTo>
                      <a:cubicBezTo>
                        <a:pt x="17" y="13"/>
                        <a:pt x="18" y="13"/>
                        <a:pt x="19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1"/>
                        <a:pt x="19" y="8"/>
                        <a:pt x="20" y="7"/>
                      </a:cubicBezTo>
                      <a:cubicBezTo>
                        <a:pt x="20" y="7"/>
                        <a:pt x="20" y="6"/>
                        <a:pt x="19" y="5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9" y="100"/>
                  <a:ext cx="78" cy="140"/>
                </a:xfrm>
                <a:custGeom>
                  <a:avLst/>
                  <a:gdLst>
                    <a:gd name="T0" fmla="*/ 101 w 104"/>
                    <a:gd name="T1" fmla="*/ 1 h 186"/>
                    <a:gd name="T2" fmla="*/ 103 w 104"/>
                    <a:gd name="T3" fmla="*/ 0 h 186"/>
                    <a:gd name="T4" fmla="*/ 104 w 104"/>
                    <a:gd name="T5" fmla="*/ 1 h 186"/>
                    <a:gd name="T6" fmla="*/ 102 w 104"/>
                    <a:gd name="T7" fmla="*/ 6 h 186"/>
                    <a:gd name="T8" fmla="*/ 97 w 104"/>
                    <a:gd name="T9" fmla="*/ 13 h 186"/>
                    <a:gd name="T10" fmla="*/ 83 w 104"/>
                    <a:gd name="T11" fmla="*/ 30 h 186"/>
                    <a:gd name="T12" fmla="*/ 70 w 104"/>
                    <a:gd name="T13" fmla="*/ 54 h 186"/>
                    <a:gd name="T14" fmla="*/ 61 w 104"/>
                    <a:gd name="T15" fmla="*/ 84 h 186"/>
                    <a:gd name="T16" fmla="*/ 58 w 104"/>
                    <a:gd name="T17" fmla="*/ 97 h 186"/>
                    <a:gd name="T18" fmla="*/ 57 w 104"/>
                    <a:gd name="T19" fmla="*/ 139 h 186"/>
                    <a:gd name="T20" fmla="*/ 54 w 104"/>
                    <a:gd name="T21" fmla="*/ 162 h 186"/>
                    <a:gd name="T22" fmla="*/ 51 w 104"/>
                    <a:gd name="T23" fmla="*/ 176 h 186"/>
                    <a:gd name="T24" fmla="*/ 42 w 104"/>
                    <a:gd name="T25" fmla="*/ 186 h 186"/>
                    <a:gd name="T26" fmla="*/ 47 w 104"/>
                    <a:gd name="T27" fmla="*/ 141 h 186"/>
                    <a:gd name="T28" fmla="*/ 38 w 104"/>
                    <a:gd name="T29" fmla="*/ 105 h 186"/>
                    <a:gd name="T30" fmla="*/ 27 w 104"/>
                    <a:gd name="T31" fmla="*/ 86 h 186"/>
                    <a:gd name="T32" fmla="*/ 23 w 104"/>
                    <a:gd name="T33" fmla="*/ 79 h 186"/>
                    <a:gd name="T34" fmla="*/ 4 w 104"/>
                    <a:gd name="T35" fmla="*/ 56 h 186"/>
                    <a:gd name="T36" fmla="*/ 2 w 104"/>
                    <a:gd name="T37" fmla="*/ 54 h 186"/>
                    <a:gd name="T38" fmla="*/ 1 w 104"/>
                    <a:gd name="T39" fmla="*/ 49 h 186"/>
                    <a:gd name="T40" fmla="*/ 6 w 104"/>
                    <a:gd name="T41" fmla="*/ 51 h 186"/>
                    <a:gd name="T42" fmla="*/ 20 w 104"/>
                    <a:gd name="T43" fmla="*/ 65 h 186"/>
                    <a:gd name="T44" fmla="*/ 27 w 104"/>
                    <a:gd name="T45" fmla="*/ 72 h 186"/>
                    <a:gd name="T46" fmla="*/ 28 w 104"/>
                    <a:gd name="T47" fmla="*/ 63 h 186"/>
                    <a:gd name="T48" fmla="*/ 29 w 104"/>
                    <a:gd name="T49" fmla="*/ 56 h 186"/>
                    <a:gd name="T50" fmla="*/ 31 w 104"/>
                    <a:gd name="T51" fmla="*/ 49 h 186"/>
                    <a:gd name="T52" fmla="*/ 35 w 104"/>
                    <a:gd name="T53" fmla="*/ 46 h 186"/>
                    <a:gd name="T54" fmla="*/ 49 w 104"/>
                    <a:gd name="T55" fmla="*/ 108 h 186"/>
                    <a:gd name="T56" fmla="*/ 49 w 104"/>
                    <a:gd name="T57" fmla="*/ 105 h 186"/>
                    <a:gd name="T58" fmla="*/ 55 w 104"/>
                    <a:gd name="T59" fmla="*/ 72 h 186"/>
                    <a:gd name="T60" fmla="*/ 66 w 104"/>
                    <a:gd name="T61" fmla="*/ 46 h 186"/>
                    <a:gd name="T62" fmla="*/ 81 w 104"/>
                    <a:gd name="T63" fmla="*/ 23 h 186"/>
                    <a:gd name="T64" fmla="*/ 91 w 104"/>
                    <a:gd name="T65" fmla="*/ 12 h 186"/>
                    <a:gd name="T66" fmla="*/ 101 w 104"/>
                    <a:gd name="T67" fmla="*/ 1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4" h="186">
                      <a:moveTo>
                        <a:pt x="101" y="1"/>
                      </a:moveTo>
                      <a:cubicBezTo>
                        <a:pt x="102" y="1"/>
                        <a:pt x="103" y="1"/>
                        <a:pt x="103" y="0"/>
                      </a:cubicBezTo>
                      <a:cubicBezTo>
                        <a:pt x="104" y="1"/>
                        <a:pt x="104" y="1"/>
                        <a:pt x="104" y="1"/>
                      </a:cubicBezTo>
                      <a:cubicBezTo>
                        <a:pt x="104" y="3"/>
                        <a:pt x="103" y="4"/>
                        <a:pt x="102" y="6"/>
                      </a:cubicBezTo>
                      <a:cubicBezTo>
                        <a:pt x="101" y="8"/>
                        <a:pt x="99" y="10"/>
                        <a:pt x="97" y="13"/>
                      </a:cubicBezTo>
                      <a:cubicBezTo>
                        <a:pt x="93" y="19"/>
                        <a:pt x="87" y="24"/>
                        <a:pt x="83" y="30"/>
                      </a:cubicBezTo>
                      <a:cubicBezTo>
                        <a:pt x="78" y="38"/>
                        <a:pt x="74" y="46"/>
                        <a:pt x="70" y="54"/>
                      </a:cubicBezTo>
                      <a:cubicBezTo>
                        <a:pt x="65" y="64"/>
                        <a:pt x="62" y="74"/>
                        <a:pt x="61" y="84"/>
                      </a:cubicBezTo>
                      <a:cubicBezTo>
                        <a:pt x="60" y="88"/>
                        <a:pt x="58" y="93"/>
                        <a:pt x="58" y="97"/>
                      </a:cubicBezTo>
                      <a:cubicBezTo>
                        <a:pt x="57" y="111"/>
                        <a:pt x="58" y="125"/>
                        <a:pt x="57" y="139"/>
                      </a:cubicBezTo>
                      <a:cubicBezTo>
                        <a:pt x="56" y="146"/>
                        <a:pt x="55" y="154"/>
                        <a:pt x="54" y="162"/>
                      </a:cubicBezTo>
                      <a:cubicBezTo>
                        <a:pt x="53" y="166"/>
                        <a:pt x="53" y="171"/>
                        <a:pt x="51" y="176"/>
                      </a:cubicBezTo>
                      <a:cubicBezTo>
                        <a:pt x="49" y="180"/>
                        <a:pt x="46" y="184"/>
                        <a:pt x="42" y="186"/>
                      </a:cubicBezTo>
                      <a:cubicBezTo>
                        <a:pt x="45" y="171"/>
                        <a:pt x="47" y="156"/>
                        <a:pt x="47" y="141"/>
                      </a:cubicBezTo>
                      <a:cubicBezTo>
                        <a:pt x="47" y="127"/>
                        <a:pt x="44" y="117"/>
                        <a:pt x="38" y="105"/>
                      </a:cubicBezTo>
                      <a:cubicBezTo>
                        <a:pt x="35" y="98"/>
                        <a:pt x="31" y="92"/>
                        <a:pt x="27" y="86"/>
                      </a:cubicBezTo>
                      <a:cubicBezTo>
                        <a:pt x="26" y="83"/>
                        <a:pt x="25" y="81"/>
                        <a:pt x="23" y="79"/>
                      </a:cubicBezTo>
                      <a:cubicBezTo>
                        <a:pt x="17" y="71"/>
                        <a:pt x="12" y="62"/>
                        <a:pt x="4" y="56"/>
                      </a:cubicBezTo>
                      <a:cubicBezTo>
                        <a:pt x="3" y="56"/>
                        <a:pt x="2" y="55"/>
                        <a:pt x="2" y="54"/>
                      </a:cubicBezTo>
                      <a:cubicBezTo>
                        <a:pt x="1" y="52"/>
                        <a:pt x="0" y="51"/>
                        <a:pt x="1" y="49"/>
                      </a:cubicBezTo>
                      <a:cubicBezTo>
                        <a:pt x="2" y="49"/>
                        <a:pt x="4" y="50"/>
                        <a:pt x="6" y="51"/>
                      </a:cubicBezTo>
                      <a:cubicBezTo>
                        <a:pt x="11" y="55"/>
                        <a:pt x="15" y="60"/>
                        <a:pt x="20" y="65"/>
                      </a:cubicBezTo>
                      <a:cubicBezTo>
                        <a:pt x="22" y="67"/>
                        <a:pt x="24" y="69"/>
                        <a:pt x="27" y="72"/>
                      </a:cubicBezTo>
                      <a:cubicBezTo>
                        <a:pt x="27" y="69"/>
                        <a:pt x="27" y="66"/>
                        <a:pt x="28" y="63"/>
                      </a:cubicBezTo>
                      <a:cubicBezTo>
                        <a:pt x="28" y="61"/>
                        <a:pt x="28" y="58"/>
                        <a:pt x="29" y="56"/>
                      </a:cubicBezTo>
                      <a:cubicBezTo>
                        <a:pt x="29" y="53"/>
                        <a:pt x="30" y="51"/>
                        <a:pt x="31" y="49"/>
                      </a:cubicBezTo>
                      <a:cubicBezTo>
                        <a:pt x="31" y="46"/>
                        <a:pt x="32" y="46"/>
                        <a:pt x="35" y="46"/>
                      </a:cubicBezTo>
                      <a:cubicBezTo>
                        <a:pt x="30" y="69"/>
                        <a:pt x="36" y="89"/>
                        <a:pt x="49" y="108"/>
                      </a:cubicBezTo>
                      <a:cubicBezTo>
                        <a:pt x="49" y="106"/>
                        <a:pt x="49" y="106"/>
                        <a:pt x="49" y="105"/>
                      </a:cubicBezTo>
                      <a:cubicBezTo>
                        <a:pt x="48" y="93"/>
                        <a:pt x="51" y="82"/>
                        <a:pt x="55" y="72"/>
                      </a:cubicBezTo>
                      <a:cubicBezTo>
                        <a:pt x="58" y="63"/>
                        <a:pt x="63" y="55"/>
                        <a:pt x="66" y="46"/>
                      </a:cubicBezTo>
                      <a:cubicBezTo>
                        <a:pt x="70" y="38"/>
                        <a:pt x="76" y="31"/>
                        <a:pt x="81" y="23"/>
                      </a:cubicBezTo>
                      <a:cubicBezTo>
                        <a:pt x="84" y="19"/>
                        <a:pt x="88" y="16"/>
                        <a:pt x="91" y="12"/>
                      </a:cubicBezTo>
                      <a:cubicBezTo>
                        <a:pt x="94" y="8"/>
                        <a:pt x="98" y="5"/>
                        <a:pt x="101" y="1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4989" y="2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4989" y="2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9" y="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83" y="41"/>
                  <a:ext cx="30" cy="58"/>
                </a:xfrm>
                <a:custGeom>
                  <a:avLst/>
                  <a:gdLst>
                    <a:gd name="T0" fmla="*/ 22 w 40"/>
                    <a:gd name="T1" fmla="*/ 31 h 77"/>
                    <a:gd name="T2" fmla="*/ 40 w 40"/>
                    <a:gd name="T3" fmla="*/ 76 h 77"/>
                    <a:gd name="T4" fmla="*/ 35 w 40"/>
                    <a:gd name="T5" fmla="*/ 74 h 77"/>
                    <a:gd name="T6" fmla="*/ 32 w 40"/>
                    <a:gd name="T7" fmla="*/ 66 h 77"/>
                    <a:gd name="T8" fmla="*/ 29 w 40"/>
                    <a:gd name="T9" fmla="*/ 57 h 77"/>
                    <a:gd name="T10" fmla="*/ 16 w 40"/>
                    <a:gd name="T11" fmla="*/ 32 h 77"/>
                    <a:gd name="T12" fmla="*/ 2 w 40"/>
                    <a:gd name="T13" fmla="*/ 8 h 77"/>
                    <a:gd name="T14" fmla="*/ 2 w 40"/>
                    <a:gd name="T15" fmla="*/ 0 h 77"/>
                    <a:gd name="T16" fmla="*/ 7 w 40"/>
                    <a:gd name="T17" fmla="*/ 7 h 77"/>
                    <a:gd name="T18" fmla="*/ 22 w 40"/>
                    <a:gd name="T19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77">
                      <a:moveTo>
                        <a:pt x="22" y="31"/>
                      </a:moveTo>
                      <a:cubicBezTo>
                        <a:pt x="31" y="45"/>
                        <a:pt x="37" y="60"/>
                        <a:pt x="40" y="76"/>
                      </a:cubicBezTo>
                      <a:cubicBezTo>
                        <a:pt x="37" y="77"/>
                        <a:pt x="36" y="77"/>
                        <a:pt x="35" y="74"/>
                      </a:cubicBezTo>
                      <a:cubicBezTo>
                        <a:pt x="34" y="71"/>
                        <a:pt x="33" y="68"/>
                        <a:pt x="32" y="66"/>
                      </a:cubicBezTo>
                      <a:cubicBezTo>
                        <a:pt x="31" y="63"/>
                        <a:pt x="30" y="60"/>
                        <a:pt x="29" y="57"/>
                      </a:cubicBezTo>
                      <a:cubicBezTo>
                        <a:pt x="25" y="49"/>
                        <a:pt x="21" y="40"/>
                        <a:pt x="16" y="32"/>
                      </a:cubicBezTo>
                      <a:cubicBezTo>
                        <a:pt x="11" y="24"/>
                        <a:pt x="6" y="16"/>
                        <a:pt x="2" y="8"/>
                      </a:cubicBezTo>
                      <a:cubicBezTo>
                        <a:pt x="0" y="5"/>
                        <a:pt x="0" y="3"/>
                        <a:pt x="2" y="0"/>
                      </a:cubicBezTo>
                      <a:cubicBezTo>
                        <a:pt x="4" y="2"/>
                        <a:pt x="6" y="4"/>
                        <a:pt x="7" y="7"/>
                      </a:cubicBezTo>
                      <a:cubicBezTo>
                        <a:pt x="12" y="15"/>
                        <a:pt x="17" y="23"/>
                        <a:pt x="22" y="31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50" y="1"/>
                  <a:ext cx="57" cy="58"/>
                </a:xfrm>
                <a:custGeom>
                  <a:avLst/>
                  <a:gdLst>
                    <a:gd name="T0" fmla="*/ 73 w 75"/>
                    <a:gd name="T1" fmla="*/ 37 h 77"/>
                    <a:gd name="T2" fmla="*/ 70 w 75"/>
                    <a:gd name="T3" fmla="*/ 48 h 77"/>
                    <a:gd name="T4" fmla="*/ 61 w 75"/>
                    <a:gd name="T5" fmla="*/ 64 h 77"/>
                    <a:gd name="T6" fmla="*/ 59 w 75"/>
                    <a:gd name="T7" fmla="*/ 73 h 77"/>
                    <a:gd name="T8" fmla="*/ 59 w 75"/>
                    <a:gd name="T9" fmla="*/ 77 h 77"/>
                    <a:gd name="T10" fmla="*/ 53 w 75"/>
                    <a:gd name="T11" fmla="*/ 75 h 77"/>
                    <a:gd name="T12" fmla="*/ 40 w 75"/>
                    <a:gd name="T13" fmla="*/ 73 h 77"/>
                    <a:gd name="T14" fmla="*/ 35 w 75"/>
                    <a:gd name="T15" fmla="*/ 73 h 77"/>
                    <a:gd name="T16" fmla="*/ 21 w 75"/>
                    <a:gd name="T17" fmla="*/ 72 h 77"/>
                    <a:gd name="T18" fmla="*/ 8 w 75"/>
                    <a:gd name="T19" fmla="*/ 64 h 77"/>
                    <a:gd name="T20" fmla="*/ 0 w 75"/>
                    <a:gd name="T21" fmla="*/ 45 h 77"/>
                    <a:gd name="T22" fmla="*/ 0 w 75"/>
                    <a:gd name="T23" fmla="*/ 44 h 77"/>
                    <a:gd name="T24" fmla="*/ 9 w 75"/>
                    <a:gd name="T25" fmla="*/ 10 h 77"/>
                    <a:gd name="T26" fmla="*/ 14 w 75"/>
                    <a:gd name="T27" fmla="*/ 4 h 77"/>
                    <a:gd name="T28" fmla="*/ 36 w 75"/>
                    <a:gd name="T29" fmla="*/ 2 h 77"/>
                    <a:gd name="T30" fmla="*/ 69 w 75"/>
                    <a:gd name="T31" fmla="*/ 24 h 77"/>
                    <a:gd name="T32" fmla="*/ 73 w 75"/>
                    <a:gd name="T33" fmla="*/ 3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5" h="77">
                      <a:moveTo>
                        <a:pt x="73" y="37"/>
                      </a:moveTo>
                      <a:cubicBezTo>
                        <a:pt x="73" y="41"/>
                        <a:pt x="71" y="45"/>
                        <a:pt x="70" y="48"/>
                      </a:cubicBezTo>
                      <a:cubicBezTo>
                        <a:pt x="67" y="54"/>
                        <a:pt x="64" y="59"/>
                        <a:pt x="61" y="64"/>
                      </a:cubicBezTo>
                      <a:cubicBezTo>
                        <a:pt x="59" y="67"/>
                        <a:pt x="59" y="70"/>
                        <a:pt x="59" y="73"/>
                      </a:cubicBezTo>
                      <a:cubicBezTo>
                        <a:pt x="60" y="74"/>
                        <a:pt x="59" y="75"/>
                        <a:pt x="59" y="77"/>
                      </a:cubicBezTo>
                      <a:cubicBezTo>
                        <a:pt x="57" y="77"/>
                        <a:pt x="55" y="76"/>
                        <a:pt x="53" y="75"/>
                      </a:cubicBezTo>
                      <a:cubicBezTo>
                        <a:pt x="49" y="73"/>
                        <a:pt x="45" y="72"/>
                        <a:pt x="40" y="73"/>
                      </a:cubicBezTo>
                      <a:cubicBezTo>
                        <a:pt x="39" y="73"/>
                        <a:pt x="37" y="73"/>
                        <a:pt x="35" y="73"/>
                      </a:cubicBezTo>
                      <a:cubicBezTo>
                        <a:pt x="31" y="73"/>
                        <a:pt x="25" y="73"/>
                        <a:pt x="21" y="72"/>
                      </a:cubicBezTo>
                      <a:cubicBezTo>
                        <a:pt x="16" y="71"/>
                        <a:pt x="12" y="68"/>
                        <a:pt x="8" y="64"/>
                      </a:cubicBezTo>
                      <a:cubicBezTo>
                        <a:pt x="4" y="58"/>
                        <a:pt x="2" y="51"/>
                        <a:pt x="0" y="4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32"/>
                        <a:pt x="1" y="20"/>
                        <a:pt x="9" y="10"/>
                      </a:cubicBezTo>
                      <a:cubicBezTo>
                        <a:pt x="10" y="8"/>
                        <a:pt x="12" y="6"/>
                        <a:pt x="14" y="4"/>
                      </a:cubicBezTo>
                      <a:cubicBezTo>
                        <a:pt x="21" y="0"/>
                        <a:pt x="29" y="0"/>
                        <a:pt x="36" y="2"/>
                      </a:cubicBezTo>
                      <a:cubicBezTo>
                        <a:pt x="49" y="6"/>
                        <a:pt x="60" y="14"/>
                        <a:pt x="69" y="24"/>
                      </a:cubicBezTo>
                      <a:cubicBezTo>
                        <a:pt x="73" y="27"/>
                        <a:pt x="75" y="32"/>
                        <a:pt x="73" y="37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951" y="10"/>
                  <a:ext cx="53" cy="51"/>
                </a:xfrm>
                <a:custGeom>
                  <a:avLst/>
                  <a:gdLst>
                    <a:gd name="T0" fmla="*/ 51 w 71"/>
                    <a:gd name="T1" fmla="*/ 18 h 68"/>
                    <a:gd name="T2" fmla="*/ 50 w 71"/>
                    <a:gd name="T3" fmla="*/ 14 h 68"/>
                    <a:gd name="T4" fmla="*/ 52 w 71"/>
                    <a:gd name="T5" fmla="*/ 16 h 68"/>
                    <a:gd name="T6" fmla="*/ 54 w 71"/>
                    <a:gd name="T7" fmla="*/ 15 h 68"/>
                    <a:gd name="T8" fmla="*/ 53 w 71"/>
                    <a:gd name="T9" fmla="*/ 4 h 68"/>
                    <a:gd name="T10" fmla="*/ 61 w 71"/>
                    <a:gd name="T11" fmla="*/ 17 h 68"/>
                    <a:gd name="T12" fmla="*/ 60 w 71"/>
                    <a:gd name="T13" fmla="*/ 7 h 68"/>
                    <a:gd name="T14" fmla="*/ 68 w 71"/>
                    <a:gd name="T15" fmla="*/ 21 h 68"/>
                    <a:gd name="T16" fmla="*/ 65 w 71"/>
                    <a:gd name="T17" fmla="*/ 43 h 68"/>
                    <a:gd name="T18" fmla="*/ 58 w 71"/>
                    <a:gd name="T19" fmla="*/ 55 h 68"/>
                    <a:gd name="T20" fmla="*/ 54 w 71"/>
                    <a:gd name="T21" fmla="*/ 65 h 68"/>
                    <a:gd name="T22" fmla="*/ 50 w 71"/>
                    <a:gd name="T23" fmla="*/ 63 h 68"/>
                    <a:gd name="T24" fmla="*/ 43 w 71"/>
                    <a:gd name="T25" fmla="*/ 61 h 68"/>
                    <a:gd name="T26" fmla="*/ 29 w 71"/>
                    <a:gd name="T27" fmla="*/ 61 h 68"/>
                    <a:gd name="T28" fmla="*/ 13 w 71"/>
                    <a:gd name="T29" fmla="*/ 51 h 68"/>
                    <a:gd name="T30" fmla="*/ 12 w 71"/>
                    <a:gd name="T31" fmla="*/ 56 h 68"/>
                    <a:gd name="T32" fmla="*/ 2 w 71"/>
                    <a:gd name="T33" fmla="*/ 35 h 68"/>
                    <a:gd name="T34" fmla="*/ 1 w 71"/>
                    <a:gd name="T35" fmla="*/ 24 h 68"/>
                    <a:gd name="T36" fmla="*/ 6 w 71"/>
                    <a:gd name="T37" fmla="*/ 32 h 68"/>
                    <a:gd name="T38" fmla="*/ 13 w 71"/>
                    <a:gd name="T39" fmla="*/ 36 h 68"/>
                    <a:gd name="T40" fmla="*/ 7 w 71"/>
                    <a:gd name="T41" fmla="*/ 19 h 68"/>
                    <a:gd name="T42" fmla="*/ 17 w 71"/>
                    <a:gd name="T43" fmla="*/ 35 h 68"/>
                    <a:gd name="T44" fmla="*/ 27 w 71"/>
                    <a:gd name="T45" fmla="*/ 42 h 68"/>
                    <a:gd name="T46" fmla="*/ 20 w 71"/>
                    <a:gd name="T47" fmla="*/ 20 h 68"/>
                    <a:gd name="T48" fmla="*/ 21 w 71"/>
                    <a:gd name="T49" fmla="*/ 12 h 68"/>
                    <a:gd name="T50" fmla="*/ 28 w 71"/>
                    <a:gd name="T51" fmla="*/ 15 h 68"/>
                    <a:gd name="T52" fmla="*/ 41 w 71"/>
                    <a:gd name="T53" fmla="*/ 21 h 68"/>
                    <a:gd name="T54" fmla="*/ 45 w 71"/>
                    <a:gd name="T55" fmla="*/ 17 h 68"/>
                    <a:gd name="T56" fmla="*/ 47 w 71"/>
                    <a:gd name="T57" fmla="*/ 16 h 68"/>
                    <a:gd name="T58" fmla="*/ 56 w 71"/>
                    <a:gd name="T59" fmla="*/ 11 h 68"/>
                    <a:gd name="T60" fmla="*/ 62 w 71"/>
                    <a:gd name="T61" fmla="*/ 34 h 68"/>
                    <a:gd name="T62" fmla="*/ 30 w 71"/>
                    <a:gd name="T63" fmla="*/ 38 h 68"/>
                    <a:gd name="T64" fmla="*/ 22 w 71"/>
                    <a:gd name="T65" fmla="*/ 21 h 68"/>
                    <a:gd name="T66" fmla="*/ 40 w 71"/>
                    <a:gd name="T67" fmla="*/ 11 h 68"/>
                    <a:gd name="T68" fmla="*/ 52 w 71"/>
                    <a:gd name="T69" fmla="*/ 24 h 68"/>
                    <a:gd name="T70" fmla="*/ 52 w 71"/>
                    <a:gd name="T71" fmla="*/ 24 h 68"/>
                    <a:gd name="T72" fmla="*/ 24 w 71"/>
                    <a:gd name="T73" fmla="*/ 49 h 68"/>
                    <a:gd name="T74" fmla="*/ 39 w 71"/>
                    <a:gd name="T75" fmla="*/ 21 h 68"/>
                    <a:gd name="T76" fmla="*/ 45 w 71"/>
                    <a:gd name="T77" fmla="*/ 29 h 68"/>
                    <a:gd name="T78" fmla="*/ 17 w 71"/>
                    <a:gd name="T79" fmla="*/ 46 h 68"/>
                    <a:gd name="T80" fmla="*/ 65 w 71"/>
                    <a:gd name="T81" fmla="*/ 32 h 68"/>
                    <a:gd name="T82" fmla="*/ 64 w 71"/>
                    <a:gd name="T83" fmla="*/ 32 h 68"/>
                    <a:gd name="T84" fmla="*/ 58 w 71"/>
                    <a:gd name="T85" fmla="*/ 31 h 68"/>
                    <a:gd name="T86" fmla="*/ 32 w 71"/>
                    <a:gd name="T87" fmla="*/ 47 h 68"/>
                    <a:gd name="T88" fmla="*/ 27 w 71"/>
                    <a:gd name="T89" fmla="*/ 56 h 68"/>
                    <a:gd name="T90" fmla="*/ 27 w 71"/>
                    <a:gd name="T91" fmla="*/ 56 h 68"/>
                    <a:gd name="T92" fmla="*/ 13 w 71"/>
                    <a:gd name="T93" fmla="*/ 48 h 68"/>
                    <a:gd name="T94" fmla="*/ 27 w 71"/>
                    <a:gd name="T95" fmla="*/ 49 h 68"/>
                    <a:gd name="T96" fmla="*/ 39 w 71"/>
                    <a:gd name="T97" fmla="*/ 41 h 68"/>
                    <a:gd name="T98" fmla="*/ 53 w 71"/>
                    <a:gd name="T99" fmla="*/ 49 h 68"/>
                    <a:gd name="T100" fmla="*/ 53 w 71"/>
                    <a:gd name="T101" fmla="*/ 49 h 68"/>
                    <a:gd name="T102" fmla="*/ 35 w 71"/>
                    <a:gd name="T103" fmla="*/ 34 h 68"/>
                    <a:gd name="T104" fmla="*/ 28 w 71"/>
                    <a:gd name="T105" fmla="*/ 53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1" h="68">
                      <a:moveTo>
                        <a:pt x="47" y="16"/>
                      </a:moveTo>
                      <a:cubicBezTo>
                        <a:pt x="48" y="17"/>
                        <a:pt x="49" y="18"/>
                        <a:pt x="50" y="19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49" y="16"/>
                        <a:pt x="48" y="14"/>
                        <a:pt x="46" y="12"/>
                      </a:cubicBezTo>
                      <a:cubicBezTo>
                        <a:pt x="48" y="13"/>
                        <a:pt x="48" y="13"/>
                        <a:pt x="49" y="14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49" y="12"/>
                        <a:pt x="48" y="10"/>
                        <a:pt x="47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9" y="11"/>
                        <a:pt x="51" y="13"/>
                        <a:pt x="52" y="16"/>
                      </a:cubicBezTo>
                      <a:cubicBezTo>
                        <a:pt x="52" y="20"/>
                        <a:pt x="53" y="22"/>
                        <a:pt x="55" y="23"/>
                      </a:cubicBezTo>
                      <a:cubicBezTo>
                        <a:pt x="54" y="16"/>
                        <a:pt x="52" y="10"/>
                        <a:pt x="47" y="5"/>
                      </a:cubicBezTo>
                      <a:cubicBezTo>
                        <a:pt x="51" y="7"/>
                        <a:pt x="53" y="11"/>
                        <a:pt x="54" y="15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53" y="10"/>
                        <a:pt x="52" y="5"/>
                        <a:pt x="50" y="0"/>
                      </a:cubicBezTo>
                      <a:cubicBezTo>
                        <a:pt x="51" y="1"/>
                        <a:pt x="52" y="3"/>
                        <a:pt x="53" y="4"/>
                      </a:cubicBezTo>
                      <a:cubicBezTo>
                        <a:pt x="54" y="6"/>
                        <a:pt x="56" y="8"/>
                        <a:pt x="57" y="10"/>
                      </a:cubicBezTo>
                      <a:cubicBezTo>
                        <a:pt x="58" y="12"/>
                        <a:pt x="59" y="13"/>
                        <a:pt x="60" y="15"/>
                      </a:cubicBezTo>
                      <a:cubicBezTo>
                        <a:pt x="61" y="16"/>
                        <a:pt x="61" y="16"/>
                        <a:pt x="61" y="17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61" y="13"/>
                        <a:pt x="60" y="10"/>
                        <a:pt x="59" y="7"/>
                      </a:cubicBezTo>
                      <a:cubicBezTo>
                        <a:pt x="60" y="7"/>
                        <a:pt x="60" y="7"/>
                        <a:pt x="60" y="7"/>
                      </a:cubicBezTo>
                      <a:cubicBezTo>
                        <a:pt x="60" y="8"/>
                        <a:pt x="61" y="9"/>
                        <a:pt x="62" y="11"/>
                      </a:cubicBezTo>
                      <a:cubicBezTo>
                        <a:pt x="63" y="13"/>
                        <a:pt x="66" y="15"/>
                        <a:pt x="67" y="17"/>
                      </a:cubicBezTo>
                      <a:cubicBezTo>
                        <a:pt x="67" y="18"/>
                        <a:pt x="68" y="20"/>
                        <a:pt x="68" y="21"/>
                      </a:cubicBezTo>
                      <a:cubicBezTo>
                        <a:pt x="71" y="25"/>
                        <a:pt x="71" y="27"/>
                        <a:pt x="69" y="32"/>
                      </a:cubicBezTo>
                      <a:cubicBezTo>
                        <a:pt x="69" y="33"/>
                        <a:pt x="69" y="33"/>
                        <a:pt x="69" y="33"/>
                      </a:cubicBezTo>
                      <a:cubicBezTo>
                        <a:pt x="69" y="37"/>
                        <a:pt x="66" y="39"/>
                        <a:pt x="65" y="43"/>
                      </a:cubicBezTo>
                      <a:cubicBezTo>
                        <a:pt x="64" y="44"/>
                        <a:pt x="64" y="44"/>
                        <a:pt x="64" y="44"/>
                      </a:cubicBezTo>
                      <a:cubicBezTo>
                        <a:pt x="63" y="46"/>
                        <a:pt x="61" y="47"/>
                        <a:pt x="59" y="50"/>
                      </a:cubicBezTo>
                      <a:cubicBezTo>
                        <a:pt x="58" y="51"/>
                        <a:pt x="58" y="53"/>
                        <a:pt x="58" y="55"/>
                      </a:cubicBezTo>
                      <a:cubicBezTo>
                        <a:pt x="58" y="57"/>
                        <a:pt x="57" y="58"/>
                        <a:pt x="58" y="60"/>
                      </a:cubicBezTo>
                      <a:cubicBezTo>
                        <a:pt x="59" y="62"/>
                        <a:pt x="57" y="65"/>
                        <a:pt x="57" y="68"/>
                      </a:cubicBezTo>
                      <a:cubicBezTo>
                        <a:pt x="56" y="67"/>
                        <a:pt x="54" y="66"/>
                        <a:pt x="54" y="65"/>
                      </a:cubicBezTo>
                      <a:cubicBezTo>
                        <a:pt x="53" y="64"/>
                        <a:pt x="53" y="62"/>
                        <a:pt x="52" y="61"/>
                      </a:cubicBezTo>
                      <a:cubicBezTo>
                        <a:pt x="52" y="61"/>
                        <a:pt x="51" y="60"/>
                        <a:pt x="51" y="60"/>
                      </a:cubicBezTo>
                      <a:cubicBezTo>
                        <a:pt x="50" y="61"/>
                        <a:pt x="50" y="62"/>
                        <a:pt x="50" y="63"/>
                      </a:cubicBezTo>
                      <a:cubicBezTo>
                        <a:pt x="46" y="63"/>
                        <a:pt x="45" y="61"/>
                        <a:pt x="44" y="58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4" y="59"/>
                        <a:pt x="43" y="60"/>
                        <a:pt x="43" y="61"/>
                      </a:cubicBezTo>
                      <a:cubicBezTo>
                        <a:pt x="39" y="63"/>
                        <a:pt x="38" y="60"/>
                        <a:pt x="36" y="58"/>
                      </a:cubicBezTo>
                      <a:cubicBezTo>
                        <a:pt x="35" y="61"/>
                        <a:pt x="34" y="61"/>
                        <a:pt x="31" y="61"/>
                      </a:cubicBezTo>
                      <a:cubicBezTo>
                        <a:pt x="31" y="61"/>
                        <a:pt x="30" y="61"/>
                        <a:pt x="29" y="61"/>
                      </a:cubicBezTo>
                      <a:cubicBezTo>
                        <a:pt x="24" y="62"/>
                        <a:pt x="21" y="60"/>
                        <a:pt x="17" y="56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5" y="54"/>
                        <a:pt x="14" y="52"/>
                        <a:pt x="13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14" y="54"/>
                        <a:pt x="17" y="57"/>
                        <a:pt x="18" y="60"/>
                      </a:cubicBezTo>
                      <a:cubicBezTo>
                        <a:pt x="16" y="60"/>
                        <a:pt x="13" y="57"/>
                        <a:pt x="12" y="56"/>
                      </a:cubicBezTo>
                      <a:cubicBezTo>
                        <a:pt x="11" y="52"/>
                        <a:pt x="9" y="50"/>
                        <a:pt x="7" y="47"/>
                      </a:cubicBezTo>
                      <a:cubicBezTo>
                        <a:pt x="7" y="46"/>
                        <a:pt x="5" y="44"/>
                        <a:pt x="5" y="43"/>
                      </a:cubicBezTo>
                      <a:cubicBezTo>
                        <a:pt x="4" y="40"/>
                        <a:pt x="3" y="38"/>
                        <a:pt x="2" y="35"/>
                      </a:cubicBezTo>
                      <a:cubicBezTo>
                        <a:pt x="1" y="33"/>
                        <a:pt x="1" y="31"/>
                        <a:pt x="1" y="29"/>
                      </a:cubicBezTo>
                      <a:cubicBezTo>
                        <a:pt x="0" y="27"/>
                        <a:pt x="0" y="26"/>
                        <a:pt x="0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2" y="28"/>
                        <a:pt x="3" y="32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4"/>
                        <a:pt x="6" y="34"/>
                        <a:pt x="6" y="32"/>
                      </a:cubicBezTo>
                      <a:cubicBezTo>
                        <a:pt x="7" y="39"/>
                        <a:pt x="10" y="44"/>
                        <a:pt x="16" y="48"/>
                      </a:cubicBezTo>
                      <a:cubicBezTo>
                        <a:pt x="15" y="45"/>
                        <a:pt x="14" y="44"/>
                        <a:pt x="14" y="42"/>
                      </a:cubicBezTo>
                      <a:cubicBezTo>
                        <a:pt x="13" y="40"/>
                        <a:pt x="13" y="38"/>
                        <a:pt x="13" y="36"/>
                      </a:cubicBezTo>
                      <a:cubicBezTo>
                        <a:pt x="12" y="35"/>
                        <a:pt x="12" y="35"/>
                        <a:pt x="12" y="35"/>
                      </a:cubicBezTo>
                      <a:cubicBezTo>
                        <a:pt x="11" y="33"/>
                        <a:pt x="9" y="30"/>
                        <a:pt x="8" y="27"/>
                      </a:cubicBezTo>
                      <a:cubicBezTo>
                        <a:pt x="7" y="25"/>
                        <a:pt x="5" y="22"/>
                        <a:pt x="7" y="19"/>
                      </a:cubicBezTo>
                      <a:cubicBezTo>
                        <a:pt x="8" y="23"/>
                        <a:pt x="11" y="32"/>
                        <a:pt x="13" y="33"/>
                      </a:cubicBezTo>
                      <a:cubicBezTo>
                        <a:pt x="13" y="30"/>
                        <a:pt x="12" y="26"/>
                        <a:pt x="12" y="23"/>
                      </a:cubicBezTo>
                      <a:cubicBezTo>
                        <a:pt x="13" y="27"/>
                        <a:pt x="15" y="32"/>
                        <a:pt x="17" y="35"/>
                      </a:cubicBezTo>
                      <a:cubicBezTo>
                        <a:pt x="18" y="39"/>
                        <a:pt x="23" y="44"/>
                        <a:pt x="26" y="44"/>
                      </a:cubicBezTo>
                      <a:cubicBezTo>
                        <a:pt x="23" y="39"/>
                        <a:pt x="19" y="34"/>
                        <a:pt x="20" y="27"/>
                      </a:cubicBezTo>
                      <a:cubicBezTo>
                        <a:pt x="21" y="32"/>
                        <a:pt x="23" y="37"/>
                        <a:pt x="27" y="42"/>
                      </a:cubicBezTo>
                      <a:cubicBezTo>
                        <a:pt x="27" y="40"/>
                        <a:pt x="27" y="38"/>
                        <a:pt x="26" y="37"/>
                      </a:cubicBezTo>
                      <a:cubicBezTo>
                        <a:pt x="25" y="34"/>
                        <a:pt x="23" y="31"/>
                        <a:pt x="22" y="28"/>
                      </a:cubicBezTo>
                      <a:cubicBezTo>
                        <a:pt x="21" y="26"/>
                        <a:pt x="19" y="23"/>
                        <a:pt x="20" y="20"/>
                      </a:cubicBezTo>
                      <a:cubicBezTo>
                        <a:pt x="21" y="19"/>
                        <a:pt x="20" y="18"/>
                        <a:pt x="20" y="17"/>
                      </a:cubicBezTo>
                      <a:cubicBezTo>
                        <a:pt x="20" y="15"/>
                        <a:pt x="20" y="14"/>
                        <a:pt x="20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7"/>
                        <a:pt x="25" y="25"/>
                        <a:pt x="28" y="27"/>
                      </a:cubicBezTo>
                      <a:cubicBezTo>
                        <a:pt x="27" y="23"/>
                        <a:pt x="27" y="19"/>
                        <a:pt x="27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9" y="21"/>
                        <a:pt x="31" y="26"/>
                        <a:pt x="36" y="31"/>
                      </a:cubicBezTo>
                      <a:cubicBezTo>
                        <a:pt x="35" y="23"/>
                        <a:pt x="32" y="17"/>
                        <a:pt x="29" y="10"/>
                      </a:cubicBezTo>
                      <a:cubicBezTo>
                        <a:pt x="33" y="14"/>
                        <a:pt x="35" y="19"/>
                        <a:pt x="41" y="21"/>
                      </a:cubicBezTo>
                      <a:cubicBezTo>
                        <a:pt x="40" y="15"/>
                        <a:pt x="38" y="10"/>
                        <a:pt x="35" y="5"/>
                      </a:cubicBezTo>
                      <a:cubicBezTo>
                        <a:pt x="37" y="7"/>
                        <a:pt x="40" y="9"/>
                        <a:pt x="42" y="12"/>
                      </a:cubicBezTo>
                      <a:cubicBezTo>
                        <a:pt x="43" y="13"/>
                        <a:pt x="44" y="15"/>
                        <a:pt x="45" y="17"/>
                      </a:cubicBezTo>
                      <a:cubicBezTo>
                        <a:pt x="46" y="19"/>
                        <a:pt x="47" y="21"/>
                        <a:pt x="48" y="23"/>
                      </a:cubicBezTo>
                      <a:cubicBezTo>
                        <a:pt x="48" y="25"/>
                        <a:pt x="49" y="26"/>
                        <a:pt x="50" y="27"/>
                      </a:cubicBezTo>
                      <a:cubicBezTo>
                        <a:pt x="51" y="23"/>
                        <a:pt x="49" y="19"/>
                        <a:pt x="47" y="16"/>
                      </a:cubicBezTo>
                      <a:moveTo>
                        <a:pt x="63" y="34"/>
                      </a:moveTo>
                      <a:cubicBezTo>
                        <a:pt x="63" y="30"/>
                        <a:pt x="62" y="26"/>
                        <a:pt x="61" y="22"/>
                      </a:cubicBezTo>
                      <a:cubicBezTo>
                        <a:pt x="60" y="18"/>
                        <a:pt x="59" y="14"/>
                        <a:pt x="56" y="11"/>
                      </a:cubicBezTo>
                      <a:cubicBezTo>
                        <a:pt x="56" y="12"/>
                        <a:pt x="56" y="13"/>
                        <a:pt x="57" y="13"/>
                      </a:cubicBezTo>
                      <a:cubicBezTo>
                        <a:pt x="59" y="16"/>
                        <a:pt x="59" y="20"/>
                        <a:pt x="59" y="24"/>
                      </a:cubicBezTo>
                      <a:cubicBezTo>
                        <a:pt x="59" y="28"/>
                        <a:pt x="60" y="31"/>
                        <a:pt x="62" y="34"/>
                      </a:cubicBezTo>
                      <a:cubicBezTo>
                        <a:pt x="63" y="34"/>
                        <a:pt x="63" y="34"/>
                        <a:pt x="63" y="34"/>
                      </a:cubicBezTo>
                      <a:moveTo>
                        <a:pt x="21" y="21"/>
                      </a:moveTo>
                      <a:cubicBezTo>
                        <a:pt x="23" y="28"/>
                        <a:pt x="25" y="33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7"/>
                        <a:pt x="31" y="35"/>
                        <a:pt x="30" y="34"/>
                      </a:cubicBezTo>
                      <a:cubicBezTo>
                        <a:pt x="27" y="30"/>
                        <a:pt x="24" y="26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moveTo>
                        <a:pt x="40" y="11"/>
                      </a:moveTo>
                      <a:cubicBezTo>
                        <a:pt x="43" y="17"/>
                        <a:pt x="42" y="23"/>
                        <a:pt x="47" y="28"/>
                      </a:cubicBezTo>
                      <a:cubicBezTo>
                        <a:pt x="45" y="22"/>
                        <a:pt x="44" y="16"/>
                        <a:pt x="40" y="11"/>
                      </a:cubicBezTo>
                      <a:moveTo>
                        <a:pt x="52" y="24"/>
                      </a:moveTo>
                      <a:cubicBezTo>
                        <a:pt x="52" y="28"/>
                        <a:pt x="52" y="32"/>
                        <a:pt x="52" y="36"/>
                      </a:cubicBezTo>
                      <a:cubicBezTo>
                        <a:pt x="52" y="37"/>
                        <a:pt x="53" y="38"/>
                        <a:pt x="54" y="39"/>
                      </a:cubicBezTo>
                      <a:cubicBezTo>
                        <a:pt x="54" y="34"/>
                        <a:pt x="55" y="29"/>
                        <a:pt x="52" y="24"/>
                      </a:cubicBezTo>
                      <a:moveTo>
                        <a:pt x="24" y="49"/>
                      </a:moveTo>
                      <a:cubicBezTo>
                        <a:pt x="23" y="45"/>
                        <a:pt x="20" y="43"/>
                        <a:pt x="17" y="40"/>
                      </a:cubicBezTo>
                      <a:cubicBezTo>
                        <a:pt x="17" y="45"/>
                        <a:pt x="20" y="49"/>
                        <a:pt x="24" y="49"/>
                      </a:cubicBezTo>
                      <a:moveTo>
                        <a:pt x="38" y="21"/>
                      </a:moveTo>
                      <a:cubicBezTo>
                        <a:pt x="39" y="25"/>
                        <a:pt x="40" y="29"/>
                        <a:pt x="42" y="33"/>
                      </a:cubicBezTo>
                      <a:cubicBezTo>
                        <a:pt x="42" y="29"/>
                        <a:pt x="42" y="25"/>
                        <a:pt x="39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moveTo>
                        <a:pt x="47" y="40"/>
                      </a:moveTo>
                      <a:cubicBezTo>
                        <a:pt x="48" y="36"/>
                        <a:pt x="46" y="33"/>
                        <a:pt x="45" y="29"/>
                      </a:cubicBezTo>
                      <a:cubicBezTo>
                        <a:pt x="44" y="33"/>
                        <a:pt x="45" y="38"/>
                        <a:pt x="47" y="40"/>
                      </a:cubicBezTo>
                      <a:moveTo>
                        <a:pt x="13" y="35"/>
                      </a:moveTo>
                      <a:cubicBezTo>
                        <a:pt x="13" y="39"/>
                        <a:pt x="14" y="43"/>
                        <a:pt x="17" y="46"/>
                      </a:cubicBezTo>
                      <a:cubicBezTo>
                        <a:pt x="16" y="44"/>
                        <a:pt x="17" y="42"/>
                        <a:pt x="16" y="40"/>
                      </a:cubicBezTo>
                      <a:cubicBezTo>
                        <a:pt x="15" y="38"/>
                        <a:pt x="14" y="37"/>
                        <a:pt x="13" y="35"/>
                      </a:cubicBezTo>
                      <a:moveTo>
                        <a:pt x="65" y="32"/>
                      </a:moveTo>
                      <a:cubicBezTo>
                        <a:pt x="65" y="29"/>
                        <a:pt x="64" y="24"/>
                        <a:pt x="63" y="22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3" y="26"/>
                        <a:pt x="63" y="29"/>
                        <a:pt x="64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moveTo>
                        <a:pt x="58" y="39"/>
                      </a:moveTo>
                      <a:cubicBezTo>
                        <a:pt x="60" y="35"/>
                        <a:pt x="58" y="33"/>
                        <a:pt x="58" y="31"/>
                      </a:cubicBezTo>
                      <a:cubicBezTo>
                        <a:pt x="57" y="33"/>
                        <a:pt x="57" y="36"/>
                        <a:pt x="58" y="39"/>
                      </a:cubicBezTo>
                      <a:moveTo>
                        <a:pt x="32" y="44"/>
                      </a:moveTo>
                      <a:cubicBezTo>
                        <a:pt x="31" y="45"/>
                        <a:pt x="30" y="46"/>
                        <a:pt x="32" y="47"/>
                      </a:cubicBezTo>
                      <a:cubicBezTo>
                        <a:pt x="32" y="48"/>
                        <a:pt x="34" y="47"/>
                        <a:pt x="34" y="47"/>
                      </a:cubicBezTo>
                      <a:cubicBezTo>
                        <a:pt x="34" y="46"/>
                        <a:pt x="34" y="44"/>
                        <a:pt x="32" y="44"/>
                      </a:cubicBezTo>
                      <a:moveTo>
                        <a:pt x="27" y="56"/>
                      </a:moveTo>
                      <a:cubicBezTo>
                        <a:pt x="27" y="52"/>
                        <a:pt x="24" y="53"/>
                        <a:pt x="22" y="51"/>
                      </a:cubicBezTo>
                      <a:cubicBezTo>
                        <a:pt x="22" y="52"/>
                        <a:pt x="22" y="52"/>
                        <a:pt x="22" y="52"/>
                      </a:cubicBezTo>
                      <a:cubicBezTo>
                        <a:pt x="23" y="53"/>
                        <a:pt x="25" y="55"/>
                        <a:pt x="27" y="56"/>
                      </a:cubicBezTo>
                      <a:moveTo>
                        <a:pt x="19" y="52"/>
                      </a:moveTo>
                      <a:cubicBezTo>
                        <a:pt x="17" y="50"/>
                        <a:pt x="15" y="49"/>
                        <a:pt x="14" y="47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5" y="49"/>
                        <a:pt x="17" y="51"/>
                        <a:pt x="18" y="53"/>
                      </a:cubicBezTo>
                      <a:cubicBezTo>
                        <a:pt x="19" y="52"/>
                        <a:pt x="19" y="52"/>
                        <a:pt x="19" y="52"/>
                      </a:cubicBezTo>
                      <a:moveTo>
                        <a:pt x="27" y="49"/>
                      </a:moveTo>
                      <a:cubicBezTo>
                        <a:pt x="27" y="51"/>
                        <a:pt x="27" y="51"/>
                        <a:pt x="30" y="52"/>
                      </a:cubicBezTo>
                      <a:cubicBezTo>
                        <a:pt x="31" y="51"/>
                        <a:pt x="30" y="50"/>
                        <a:pt x="27" y="49"/>
                      </a:cubicBezTo>
                      <a:moveTo>
                        <a:pt x="39" y="41"/>
                      </a:moveTo>
                      <a:cubicBezTo>
                        <a:pt x="39" y="42"/>
                        <a:pt x="40" y="43"/>
                        <a:pt x="40" y="44"/>
                      </a:cubicBezTo>
                      <a:cubicBezTo>
                        <a:pt x="42" y="42"/>
                        <a:pt x="41" y="41"/>
                        <a:pt x="39" y="41"/>
                      </a:cubicBezTo>
                      <a:moveTo>
                        <a:pt x="53" y="49"/>
                      </a:moveTo>
                      <a:cubicBezTo>
                        <a:pt x="53" y="48"/>
                        <a:pt x="52" y="47"/>
                        <a:pt x="52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1" y="47"/>
                        <a:pt x="51" y="49"/>
                        <a:pt x="53" y="49"/>
                      </a:cubicBezTo>
                      <a:moveTo>
                        <a:pt x="33" y="30"/>
                      </a:moveTo>
                      <a:cubicBezTo>
                        <a:pt x="32" y="33"/>
                        <a:pt x="33" y="34"/>
                        <a:pt x="34" y="35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4" y="33"/>
                        <a:pt x="33" y="32"/>
                        <a:pt x="33" y="30"/>
                      </a:cubicBezTo>
                      <a:moveTo>
                        <a:pt x="30" y="56"/>
                      </a:moveTo>
                      <a:cubicBezTo>
                        <a:pt x="30" y="54"/>
                        <a:pt x="31" y="53"/>
                        <a:pt x="28" y="53"/>
                      </a:cubicBezTo>
                      <a:cubicBezTo>
                        <a:pt x="28" y="54"/>
                        <a:pt x="29" y="55"/>
                        <a:pt x="29" y="56"/>
                      </a:cubicBezTo>
                      <a:cubicBezTo>
                        <a:pt x="30" y="56"/>
                        <a:pt x="30" y="56"/>
                        <a:pt x="30" y="5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54" y="7"/>
                  <a:ext cx="16" cy="18"/>
                </a:xfrm>
                <a:custGeom>
                  <a:avLst/>
                  <a:gdLst>
                    <a:gd name="T0" fmla="*/ 14 w 21"/>
                    <a:gd name="T1" fmla="*/ 1 h 24"/>
                    <a:gd name="T2" fmla="*/ 12 w 21"/>
                    <a:gd name="T3" fmla="*/ 1 h 24"/>
                    <a:gd name="T4" fmla="*/ 8 w 21"/>
                    <a:gd name="T5" fmla="*/ 2 h 24"/>
                    <a:gd name="T6" fmla="*/ 7 w 21"/>
                    <a:gd name="T7" fmla="*/ 1 h 24"/>
                    <a:gd name="T8" fmla="*/ 4 w 21"/>
                    <a:gd name="T9" fmla="*/ 6 h 24"/>
                    <a:gd name="T10" fmla="*/ 3 w 21"/>
                    <a:gd name="T11" fmla="*/ 5 h 24"/>
                    <a:gd name="T12" fmla="*/ 2 w 21"/>
                    <a:gd name="T13" fmla="*/ 10 h 24"/>
                    <a:gd name="T14" fmla="*/ 0 w 21"/>
                    <a:gd name="T15" fmla="*/ 16 h 24"/>
                    <a:gd name="T16" fmla="*/ 5 w 21"/>
                    <a:gd name="T17" fmla="*/ 22 h 24"/>
                    <a:gd name="T18" fmla="*/ 9 w 21"/>
                    <a:gd name="T19" fmla="*/ 23 h 24"/>
                    <a:gd name="T20" fmla="*/ 8 w 21"/>
                    <a:gd name="T21" fmla="*/ 22 h 24"/>
                    <a:gd name="T22" fmla="*/ 10 w 21"/>
                    <a:gd name="T23" fmla="*/ 22 h 24"/>
                    <a:gd name="T24" fmla="*/ 13 w 21"/>
                    <a:gd name="T25" fmla="*/ 20 h 24"/>
                    <a:gd name="T26" fmla="*/ 15 w 21"/>
                    <a:gd name="T27" fmla="*/ 18 h 24"/>
                    <a:gd name="T28" fmla="*/ 16 w 21"/>
                    <a:gd name="T29" fmla="*/ 18 h 24"/>
                    <a:gd name="T30" fmla="*/ 17 w 21"/>
                    <a:gd name="T31" fmla="*/ 17 h 24"/>
                    <a:gd name="T32" fmla="*/ 21 w 21"/>
                    <a:gd name="T33" fmla="*/ 11 h 24"/>
                    <a:gd name="T34" fmla="*/ 20 w 21"/>
                    <a:gd name="T35" fmla="*/ 10 h 24"/>
                    <a:gd name="T36" fmla="*/ 19 w 21"/>
                    <a:gd name="T37" fmla="*/ 9 h 24"/>
                    <a:gd name="T38" fmla="*/ 20 w 21"/>
                    <a:gd name="T39" fmla="*/ 6 h 24"/>
                    <a:gd name="T40" fmla="*/ 19 w 21"/>
                    <a:gd name="T41" fmla="*/ 7 h 24"/>
                    <a:gd name="T42" fmla="*/ 17 w 21"/>
                    <a:gd name="T43" fmla="*/ 1 h 24"/>
                    <a:gd name="T44" fmla="*/ 14 w 21"/>
                    <a:gd name="T4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" h="24">
                      <a:moveTo>
                        <a:pt x="14" y="1"/>
                      </a:moveTo>
                      <a:cubicBezTo>
                        <a:pt x="12" y="1"/>
                        <a:pt x="13" y="0"/>
                        <a:pt x="12" y="1"/>
                      </a:cubicBezTo>
                      <a:cubicBezTo>
                        <a:pt x="11" y="0"/>
                        <a:pt x="11" y="2"/>
                        <a:pt x="8" y="2"/>
                      </a:cubicBezTo>
                      <a:cubicBezTo>
                        <a:pt x="9" y="2"/>
                        <a:pt x="8" y="1"/>
                        <a:pt x="7" y="1"/>
                      </a:cubicBezTo>
                      <a:cubicBezTo>
                        <a:pt x="6" y="3"/>
                        <a:pt x="4" y="4"/>
                        <a:pt x="4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6"/>
                        <a:pt x="2" y="8"/>
                        <a:pt x="2" y="10"/>
                      </a:cubicBezTo>
                      <a:cubicBezTo>
                        <a:pt x="0" y="8"/>
                        <a:pt x="1" y="16"/>
                        <a:pt x="0" y="16"/>
                      </a:cubicBezTo>
                      <a:cubicBezTo>
                        <a:pt x="0" y="19"/>
                        <a:pt x="2" y="22"/>
                        <a:pt x="5" y="22"/>
                      </a:cubicBezTo>
                      <a:cubicBezTo>
                        <a:pt x="6" y="24"/>
                        <a:pt x="7" y="22"/>
                        <a:pt x="9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2"/>
                        <a:pt x="10" y="21"/>
                        <a:pt x="10" y="22"/>
                      </a:cubicBezTo>
                      <a:cubicBezTo>
                        <a:pt x="11" y="21"/>
                        <a:pt x="11" y="20"/>
                        <a:pt x="13" y="20"/>
                      </a:cubicBezTo>
                      <a:cubicBezTo>
                        <a:pt x="14" y="20"/>
                        <a:pt x="15" y="20"/>
                        <a:pt x="15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5"/>
                        <a:pt x="21" y="11"/>
                        <a:pt x="21" y="11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0"/>
                        <a:pt x="20" y="10"/>
                        <a:pt x="19" y="9"/>
                      </a:cubicBezTo>
                      <a:cubicBezTo>
                        <a:pt x="19" y="8"/>
                        <a:pt x="20" y="7"/>
                        <a:pt x="20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6"/>
                        <a:pt x="17" y="3"/>
                        <a:pt x="17" y="1"/>
                      </a:cubicBezTo>
                      <a:cubicBezTo>
                        <a:pt x="17" y="1"/>
                        <a:pt x="16" y="1"/>
                        <a:pt x="14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0" y="8"/>
                  <a:ext cx="47" cy="149"/>
                </a:xfrm>
                <a:custGeom>
                  <a:avLst/>
                  <a:gdLst>
                    <a:gd name="T0" fmla="*/ 13 w 63"/>
                    <a:gd name="T1" fmla="*/ 176 h 198"/>
                    <a:gd name="T2" fmla="*/ 12 w 63"/>
                    <a:gd name="T3" fmla="*/ 158 h 198"/>
                    <a:gd name="T4" fmla="*/ 6 w 63"/>
                    <a:gd name="T5" fmla="*/ 137 h 198"/>
                    <a:gd name="T6" fmla="*/ 2 w 63"/>
                    <a:gd name="T7" fmla="*/ 124 h 198"/>
                    <a:gd name="T8" fmla="*/ 1 w 63"/>
                    <a:gd name="T9" fmla="*/ 109 h 198"/>
                    <a:gd name="T10" fmla="*/ 2 w 63"/>
                    <a:gd name="T11" fmla="*/ 79 h 198"/>
                    <a:gd name="T12" fmla="*/ 13 w 63"/>
                    <a:gd name="T13" fmla="*/ 40 h 198"/>
                    <a:gd name="T14" fmla="*/ 21 w 63"/>
                    <a:gd name="T15" fmla="*/ 26 h 198"/>
                    <a:gd name="T16" fmla="*/ 34 w 63"/>
                    <a:gd name="T17" fmla="*/ 2 h 198"/>
                    <a:gd name="T18" fmla="*/ 36 w 63"/>
                    <a:gd name="T19" fmla="*/ 0 h 198"/>
                    <a:gd name="T20" fmla="*/ 37 w 63"/>
                    <a:gd name="T21" fmla="*/ 0 h 198"/>
                    <a:gd name="T22" fmla="*/ 47 w 63"/>
                    <a:gd name="T23" fmla="*/ 18 h 198"/>
                    <a:gd name="T24" fmla="*/ 57 w 63"/>
                    <a:gd name="T25" fmla="*/ 41 h 198"/>
                    <a:gd name="T26" fmla="*/ 60 w 63"/>
                    <a:gd name="T27" fmla="*/ 54 h 198"/>
                    <a:gd name="T28" fmla="*/ 63 w 63"/>
                    <a:gd name="T29" fmla="*/ 87 h 198"/>
                    <a:gd name="T30" fmla="*/ 60 w 63"/>
                    <a:gd name="T31" fmla="*/ 117 h 198"/>
                    <a:gd name="T32" fmla="*/ 49 w 63"/>
                    <a:gd name="T33" fmla="*/ 143 h 198"/>
                    <a:gd name="T34" fmla="*/ 28 w 63"/>
                    <a:gd name="T35" fmla="*/ 172 h 198"/>
                    <a:gd name="T36" fmla="*/ 12 w 63"/>
                    <a:gd name="T37" fmla="*/ 195 h 198"/>
                    <a:gd name="T38" fmla="*/ 7 w 63"/>
                    <a:gd name="T39" fmla="*/ 198 h 198"/>
                    <a:gd name="T40" fmla="*/ 9 w 63"/>
                    <a:gd name="T41" fmla="*/ 190 h 198"/>
                    <a:gd name="T42" fmla="*/ 13 w 63"/>
                    <a:gd name="T43" fmla="*/ 176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3" h="198">
                      <a:moveTo>
                        <a:pt x="13" y="176"/>
                      </a:moveTo>
                      <a:cubicBezTo>
                        <a:pt x="14" y="170"/>
                        <a:pt x="14" y="164"/>
                        <a:pt x="12" y="158"/>
                      </a:cubicBezTo>
                      <a:cubicBezTo>
                        <a:pt x="10" y="151"/>
                        <a:pt x="8" y="144"/>
                        <a:pt x="6" y="137"/>
                      </a:cubicBezTo>
                      <a:cubicBezTo>
                        <a:pt x="4" y="133"/>
                        <a:pt x="3" y="129"/>
                        <a:pt x="2" y="124"/>
                      </a:cubicBezTo>
                      <a:cubicBezTo>
                        <a:pt x="2" y="119"/>
                        <a:pt x="1" y="114"/>
                        <a:pt x="1" y="109"/>
                      </a:cubicBezTo>
                      <a:cubicBezTo>
                        <a:pt x="0" y="99"/>
                        <a:pt x="0" y="89"/>
                        <a:pt x="2" y="79"/>
                      </a:cubicBezTo>
                      <a:cubicBezTo>
                        <a:pt x="5" y="66"/>
                        <a:pt x="8" y="53"/>
                        <a:pt x="13" y="40"/>
                      </a:cubicBezTo>
                      <a:cubicBezTo>
                        <a:pt x="15" y="35"/>
                        <a:pt x="18" y="30"/>
                        <a:pt x="21" y="26"/>
                      </a:cubicBezTo>
                      <a:cubicBezTo>
                        <a:pt x="26" y="19"/>
                        <a:pt x="31" y="11"/>
                        <a:pt x="34" y="2"/>
                      </a:cubicBezTo>
                      <a:cubicBezTo>
                        <a:pt x="34" y="1"/>
                        <a:pt x="34" y="0"/>
                        <a:pt x="36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7"/>
                        <a:pt x="43" y="13"/>
                        <a:pt x="47" y="18"/>
                      </a:cubicBezTo>
                      <a:cubicBezTo>
                        <a:pt x="51" y="25"/>
                        <a:pt x="55" y="33"/>
                        <a:pt x="57" y="41"/>
                      </a:cubicBezTo>
                      <a:cubicBezTo>
                        <a:pt x="58" y="45"/>
                        <a:pt x="59" y="49"/>
                        <a:pt x="60" y="54"/>
                      </a:cubicBezTo>
                      <a:cubicBezTo>
                        <a:pt x="62" y="65"/>
                        <a:pt x="63" y="76"/>
                        <a:pt x="63" y="87"/>
                      </a:cubicBezTo>
                      <a:cubicBezTo>
                        <a:pt x="63" y="97"/>
                        <a:pt x="62" y="107"/>
                        <a:pt x="60" y="117"/>
                      </a:cubicBezTo>
                      <a:cubicBezTo>
                        <a:pt x="57" y="126"/>
                        <a:pt x="54" y="135"/>
                        <a:pt x="49" y="143"/>
                      </a:cubicBezTo>
                      <a:cubicBezTo>
                        <a:pt x="44" y="153"/>
                        <a:pt x="36" y="163"/>
                        <a:pt x="28" y="172"/>
                      </a:cubicBezTo>
                      <a:cubicBezTo>
                        <a:pt x="21" y="179"/>
                        <a:pt x="15" y="186"/>
                        <a:pt x="12" y="195"/>
                      </a:cubicBezTo>
                      <a:cubicBezTo>
                        <a:pt x="11" y="197"/>
                        <a:pt x="9" y="198"/>
                        <a:pt x="7" y="198"/>
                      </a:cubicBezTo>
                      <a:cubicBezTo>
                        <a:pt x="8" y="195"/>
                        <a:pt x="8" y="192"/>
                        <a:pt x="9" y="190"/>
                      </a:cubicBezTo>
                      <a:cubicBezTo>
                        <a:pt x="10" y="185"/>
                        <a:pt x="12" y="181"/>
                        <a:pt x="13" y="17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03" y="40"/>
                <a:ext cx="42" cy="114"/>
              </a:xfrm>
              <a:custGeom>
                <a:avLst/>
                <a:gdLst>
                  <a:gd name="T0" fmla="*/ 54 w 56"/>
                  <a:gd name="T1" fmla="*/ 43 h 153"/>
                  <a:gd name="T2" fmla="*/ 46 w 56"/>
                  <a:gd name="T3" fmla="*/ 87 h 153"/>
                  <a:gd name="T4" fmla="*/ 41 w 56"/>
                  <a:gd name="T5" fmla="*/ 97 h 153"/>
                  <a:gd name="T6" fmla="*/ 22 w 56"/>
                  <a:gd name="T7" fmla="*/ 130 h 153"/>
                  <a:gd name="T8" fmla="*/ 9 w 56"/>
                  <a:gd name="T9" fmla="*/ 149 h 153"/>
                  <a:gd name="T10" fmla="*/ 10 w 56"/>
                  <a:gd name="T11" fmla="*/ 128 h 153"/>
                  <a:gd name="T12" fmla="*/ 5 w 56"/>
                  <a:gd name="T13" fmla="*/ 83 h 153"/>
                  <a:gd name="T14" fmla="*/ 2 w 56"/>
                  <a:gd name="T15" fmla="*/ 90 h 153"/>
                  <a:gd name="T16" fmla="*/ 10 w 56"/>
                  <a:gd name="T17" fmla="*/ 10 h 153"/>
                  <a:gd name="T18" fmla="*/ 2 w 56"/>
                  <a:gd name="T19" fmla="*/ 76 h 153"/>
                  <a:gd name="T20" fmla="*/ 5 w 56"/>
                  <a:gd name="T21" fmla="*/ 45 h 153"/>
                  <a:gd name="T22" fmla="*/ 15 w 56"/>
                  <a:gd name="T23" fmla="*/ 7 h 153"/>
                  <a:gd name="T24" fmla="*/ 15 w 56"/>
                  <a:gd name="T25" fmla="*/ 16 h 153"/>
                  <a:gd name="T26" fmla="*/ 7 w 56"/>
                  <a:gd name="T27" fmla="*/ 77 h 153"/>
                  <a:gd name="T28" fmla="*/ 19 w 56"/>
                  <a:gd name="T29" fmla="*/ 10 h 153"/>
                  <a:gd name="T30" fmla="*/ 16 w 56"/>
                  <a:gd name="T31" fmla="*/ 27 h 153"/>
                  <a:gd name="T32" fmla="*/ 18 w 56"/>
                  <a:gd name="T33" fmla="*/ 21 h 153"/>
                  <a:gd name="T34" fmla="*/ 25 w 56"/>
                  <a:gd name="T35" fmla="*/ 10 h 153"/>
                  <a:gd name="T36" fmla="*/ 25 w 56"/>
                  <a:gd name="T37" fmla="*/ 16 h 153"/>
                  <a:gd name="T38" fmla="*/ 28 w 56"/>
                  <a:gd name="T39" fmla="*/ 25 h 153"/>
                  <a:gd name="T40" fmla="*/ 38 w 56"/>
                  <a:gd name="T41" fmla="*/ 8 h 153"/>
                  <a:gd name="T42" fmla="*/ 36 w 56"/>
                  <a:gd name="T43" fmla="*/ 17 h 153"/>
                  <a:gd name="T44" fmla="*/ 39 w 56"/>
                  <a:gd name="T45" fmla="*/ 37 h 153"/>
                  <a:gd name="T46" fmla="*/ 41 w 56"/>
                  <a:gd name="T47" fmla="*/ 33 h 153"/>
                  <a:gd name="T48" fmla="*/ 44 w 56"/>
                  <a:gd name="T49" fmla="*/ 40 h 153"/>
                  <a:gd name="T50" fmla="*/ 46 w 56"/>
                  <a:gd name="T51" fmla="*/ 11 h 153"/>
                  <a:gd name="T52" fmla="*/ 50 w 56"/>
                  <a:gd name="T53" fmla="*/ 57 h 153"/>
                  <a:gd name="T54" fmla="*/ 53 w 56"/>
                  <a:gd name="T55" fmla="*/ 30 h 153"/>
                  <a:gd name="T56" fmla="*/ 54 w 56"/>
                  <a:gd name="T57" fmla="*/ 19 h 153"/>
                  <a:gd name="T58" fmla="*/ 48 w 56"/>
                  <a:gd name="T59" fmla="*/ 93 h 153"/>
                  <a:gd name="T60" fmla="*/ 35 w 56"/>
                  <a:gd name="T61" fmla="*/ 32 h 153"/>
                  <a:gd name="T62" fmla="*/ 31 w 56"/>
                  <a:gd name="T63" fmla="*/ 34 h 153"/>
                  <a:gd name="T64" fmla="*/ 12 w 56"/>
                  <a:gd name="T65" fmla="*/ 69 h 153"/>
                  <a:gd name="T66" fmla="*/ 19 w 56"/>
                  <a:gd name="T67" fmla="*/ 45 h 153"/>
                  <a:gd name="T68" fmla="*/ 26 w 56"/>
                  <a:gd name="T69" fmla="*/ 24 h 153"/>
                  <a:gd name="T70" fmla="*/ 39 w 56"/>
                  <a:gd name="T71" fmla="*/ 76 h 153"/>
                  <a:gd name="T72" fmla="*/ 24 w 56"/>
                  <a:gd name="T73" fmla="*/ 120 h 153"/>
                  <a:gd name="T74" fmla="*/ 47 w 56"/>
                  <a:gd name="T75" fmla="*/ 64 h 153"/>
                  <a:gd name="T76" fmla="*/ 19 w 56"/>
                  <a:gd name="T77" fmla="*/ 119 h 153"/>
                  <a:gd name="T78" fmla="*/ 10 w 56"/>
                  <a:gd name="T79" fmla="*/ 81 h 153"/>
                  <a:gd name="T80" fmla="*/ 34 w 56"/>
                  <a:gd name="T81" fmla="*/ 46 h 153"/>
                  <a:gd name="T82" fmla="*/ 28 w 56"/>
                  <a:gd name="T83" fmla="*/ 28 h 153"/>
                  <a:gd name="T84" fmla="*/ 28 w 56"/>
                  <a:gd name="T85" fmla="*/ 100 h 153"/>
                  <a:gd name="T86" fmla="*/ 42 w 56"/>
                  <a:gd name="T87" fmla="*/ 69 h 153"/>
                  <a:gd name="T88" fmla="*/ 15 w 56"/>
                  <a:gd name="T89" fmla="*/ 116 h 153"/>
                  <a:gd name="T90" fmla="*/ 15 w 56"/>
                  <a:gd name="T91" fmla="*/ 116 h 153"/>
                  <a:gd name="T92" fmla="*/ 29 w 56"/>
                  <a:gd name="T93" fmla="*/ 36 h 153"/>
                  <a:gd name="T94" fmla="*/ 21 w 56"/>
                  <a:gd name="T95" fmla="*/ 76 h 153"/>
                  <a:gd name="T96" fmla="*/ 26 w 56"/>
                  <a:gd name="T97" fmla="*/ 80 h 153"/>
                  <a:gd name="T98" fmla="*/ 26 w 56"/>
                  <a:gd name="T99" fmla="*/ 80 h 153"/>
                  <a:gd name="T100" fmla="*/ 40 w 56"/>
                  <a:gd name="T101" fmla="*/ 47 h 153"/>
                  <a:gd name="T102" fmla="*/ 15 w 56"/>
                  <a:gd name="T103" fmla="*/ 9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" h="153">
                    <a:moveTo>
                      <a:pt x="42" y="104"/>
                    </a:moveTo>
                    <a:cubicBezTo>
                      <a:pt x="45" y="98"/>
                      <a:pt x="47" y="91"/>
                      <a:pt x="49" y="84"/>
                    </a:cubicBezTo>
                    <a:cubicBezTo>
                      <a:pt x="50" y="75"/>
                      <a:pt x="52" y="67"/>
                      <a:pt x="53" y="58"/>
                    </a:cubicBezTo>
                    <a:cubicBezTo>
                      <a:pt x="54" y="53"/>
                      <a:pt x="54" y="48"/>
                      <a:pt x="54" y="43"/>
                    </a:cubicBezTo>
                    <a:cubicBezTo>
                      <a:pt x="54" y="42"/>
                      <a:pt x="54" y="41"/>
                      <a:pt x="53" y="40"/>
                    </a:cubicBezTo>
                    <a:cubicBezTo>
                      <a:pt x="53" y="44"/>
                      <a:pt x="53" y="48"/>
                      <a:pt x="52" y="52"/>
                    </a:cubicBezTo>
                    <a:cubicBezTo>
                      <a:pt x="51" y="58"/>
                      <a:pt x="50" y="65"/>
                      <a:pt x="49" y="71"/>
                    </a:cubicBezTo>
                    <a:cubicBezTo>
                      <a:pt x="48" y="77"/>
                      <a:pt x="47" y="82"/>
                      <a:pt x="46" y="87"/>
                    </a:cubicBezTo>
                    <a:cubicBezTo>
                      <a:pt x="45" y="91"/>
                      <a:pt x="44" y="96"/>
                      <a:pt x="43" y="100"/>
                    </a:cubicBezTo>
                    <a:cubicBezTo>
                      <a:pt x="43" y="101"/>
                      <a:pt x="42" y="103"/>
                      <a:pt x="42" y="104"/>
                    </a:cubicBezTo>
                    <a:cubicBezTo>
                      <a:pt x="40" y="107"/>
                      <a:pt x="39" y="109"/>
                      <a:pt x="37" y="112"/>
                    </a:cubicBezTo>
                    <a:cubicBezTo>
                      <a:pt x="38" y="107"/>
                      <a:pt x="40" y="102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8" y="105"/>
                      <a:pt x="36" y="108"/>
                    </a:cubicBezTo>
                    <a:cubicBezTo>
                      <a:pt x="35" y="112"/>
                      <a:pt x="33" y="116"/>
                      <a:pt x="31" y="119"/>
                    </a:cubicBezTo>
                    <a:cubicBezTo>
                      <a:pt x="28" y="123"/>
                      <a:pt x="25" y="126"/>
                      <a:pt x="22" y="130"/>
                    </a:cubicBezTo>
                    <a:cubicBezTo>
                      <a:pt x="21" y="131"/>
                      <a:pt x="20" y="132"/>
                      <a:pt x="20" y="133"/>
                    </a:cubicBezTo>
                    <a:cubicBezTo>
                      <a:pt x="19" y="134"/>
                      <a:pt x="18" y="136"/>
                      <a:pt x="17" y="137"/>
                    </a:cubicBezTo>
                    <a:cubicBezTo>
                      <a:pt x="15" y="139"/>
                      <a:pt x="14" y="141"/>
                      <a:pt x="12" y="143"/>
                    </a:cubicBezTo>
                    <a:cubicBezTo>
                      <a:pt x="11" y="145"/>
                      <a:pt x="11" y="147"/>
                      <a:pt x="9" y="149"/>
                    </a:cubicBezTo>
                    <a:cubicBezTo>
                      <a:pt x="8" y="150"/>
                      <a:pt x="7" y="150"/>
                      <a:pt x="6" y="151"/>
                    </a:cubicBezTo>
                    <a:cubicBezTo>
                      <a:pt x="6" y="152"/>
                      <a:pt x="6" y="152"/>
                      <a:pt x="5" y="153"/>
                    </a:cubicBezTo>
                    <a:cubicBezTo>
                      <a:pt x="6" y="151"/>
                      <a:pt x="6" y="148"/>
                      <a:pt x="7" y="146"/>
                    </a:cubicBezTo>
                    <a:cubicBezTo>
                      <a:pt x="8" y="140"/>
                      <a:pt x="9" y="134"/>
                      <a:pt x="10" y="128"/>
                    </a:cubicBezTo>
                    <a:cubicBezTo>
                      <a:pt x="11" y="124"/>
                      <a:pt x="11" y="120"/>
                      <a:pt x="10" y="115"/>
                    </a:cubicBezTo>
                    <a:cubicBezTo>
                      <a:pt x="10" y="113"/>
                      <a:pt x="11" y="111"/>
                      <a:pt x="9" y="108"/>
                    </a:cubicBezTo>
                    <a:cubicBezTo>
                      <a:pt x="8" y="106"/>
                      <a:pt x="7" y="103"/>
                      <a:pt x="7" y="100"/>
                    </a:cubicBezTo>
                    <a:cubicBezTo>
                      <a:pt x="6" y="94"/>
                      <a:pt x="6" y="89"/>
                      <a:pt x="5" y="83"/>
                    </a:cubicBezTo>
                    <a:cubicBezTo>
                      <a:pt x="5" y="82"/>
                      <a:pt x="5" y="81"/>
                      <a:pt x="5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85"/>
                      <a:pt x="5" y="91"/>
                      <a:pt x="5" y="97"/>
                    </a:cubicBezTo>
                    <a:cubicBezTo>
                      <a:pt x="4" y="95"/>
                      <a:pt x="3" y="93"/>
                      <a:pt x="2" y="90"/>
                    </a:cubicBezTo>
                    <a:cubicBezTo>
                      <a:pt x="2" y="90"/>
                      <a:pt x="2" y="89"/>
                      <a:pt x="2" y="89"/>
                    </a:cubicBezTo>
                    <a:cubicBezTo>
                      <a:pt x="0" y="74"/>
                      <a:pt x="0" y="59"/>
                      <a:pt x="1" y="44"/>
                    </a:cubicBezTo>
                    <a:cubicBezTo>
                      <a:pt x="1" y="35"/>
                      <a:pt x="4" y="25"/>
                      <a:pt x="7" y="16"/>
                    </a:cubicBezTo>
                    <a:cubicBezTo>
                      <a:pt x="8" y="14"/>
                      <a:pt x="9" y="12"/>
                      <a:pt x="10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9" y="13"/>
                    </a:cubicBezTo>
                    <a:cubicBezTo>
                      <a:pt x="5" y="23"/>
                      <a:pt x="3" y="32"/>
                      <a:pt x="2" y="43"/>
                    </a:cubicBezTo>
                    <a:cubicBezTo>
                      <a:pt x="2" y="54"/>
                      <a:pt x="1" y="65"/>
                      <a:pt x="2" y="76"/>
                    </a:cubicBezTo>
                    <a:cubicBezTo>
                      <a:pt x="2" y="78"/>
                      <a:pt x="2" y="80"/>
                      <a:pt x="3" y="82"/>
                    </a:cubicBezTo>
                    <a:cubicBezTo>
                      <a:pt x="3" y="81"/>
                      <a:pt x="3" y="81"/>
                      <a:pt x="3" y="81"/>
                    </a:cubicBezTo>
                    <a:cubicBezTo>
                      <a:pt x="3" y="76"/>
                      <a:pt x="3" y="71"/>
                      <a:pt x="4" y="66"/>
                    </a:cubicBezTo>
                    <a:cubicBezTo>
                      <a:pt x="4" y="59"/>
                      <a:pt x="5" y="52"/>
                      <a:pt x="5" y="45"/>
                    </a:cubicBezTo>
                    <a:cubicBezTo>
                      <a:pt x="6" y="40"/>
                      <a:pt x="6" y="34"/>
                      <a:pt x="7" y="28"/>
                    </a:cubicBezTo>
                    <a:cubicBezTo>
                      <a:pt x="8" y="23"/>
                      <a:pt x="10" y="18"/>
                      <a:pt x="11" y="13"/>
                    </a:cubicBezTo>
                    <a:cubicBezTo>
                      <a:pt x="12" y="11"/>
                      <a:pt x="13" y="9"/>
                      <a:pt x="14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5"/>
                      <a:pt x="8" y="23"/>
                      <a:pt x="8" y="32"/>
                    </a:cubicBezTo>
                    <a:cubicBezTo>
                      <a:pt x="9" y="29"/>
                      <a:pt x="10" y="27"/>
                      <a:pt x="11" y="24"/>
                    </a:cubicBezTo>
                    <a:cubicBezTo>
                      <a:pt x="12" y="21"/>
                      <a:pt x="13" y="19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5" y="17"/>
                      <a:pt x="14" y="18"/>
                    </a:cubicBezTo>
                    <a:cubicBezTo>
                      <a:pt x="12" y="25"/>
                      <a:pt x="9" y="31"/>
                      <a:pt x="8" y="39"/>
                    </a:cubicBezTo>
                    <a:cubicBezTo>
                      <a:pt x="6" y="50"/>
                      <a:pt x="6" y="61"/>
                      <a:pt x="7" y="73"/>
                    </a:cubicBezTo>
                    <a:cubicBezTo>
                      <a:pt x="7" y="74"/>
                      <a:pt x="7" y="75"/>
                      <a:pt x="7" y="77"/>
                    </a:cubicBezTo>
                    <a:cubicBezTo>
                      <a:pt x="8" y="68"/>
                      <a:pt x="8" y="60"/>
                      <a:pt x="9" y="51"/>
                    </a:cubicBezTo>
                    <a:cubicBezTo>
                      <a:pt x="10" y="41"/>
                      <a:pt x="10" y="32"/>
                      <a:pt x="14" y="23"/>
                    </a:cubicBezTo>
                    <a:cubicBezTo>
                      <a:pt x="15" y="21"/>
                      <a:pt x="15" y="19"/>
                      <a:pt x="16" y="17"/>
                    </a:cubicBezTo>
                    <a:cubicBezTo>
                      <a:pt x="16" y="15"/>
                      <a:pt x="18" y="12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15"/>
                      <a:pt x="16" y="19"/>
                      <a:pt x="15" y="24"/>
                    </a:cubicBezTo>
                    <a:cubicBezTo>
                      <a:pt x="13" y="28"/>
                      <a:pt x="12" y="33"/>
                      <a:pt x="13" y="37"/>
                    </a:cubicBezTo>
                    <a:cubicBezTo>
                      <a:pt x="14" y="34"/>
                      <a:pt x="15" y="31"/>
                      <a:pt x="16" y="27"/>
                    </a:cubicBezTo>
                    <a:cubicBezTo>
                      <a:pt x="18" y="20"/>
                      <a:pt x="19" y="13"/>
                      <a:pt x="21" y="6"/>
                    </a:cubicBezTo>
                    <a:cubicBezTo>
                      <a:pt x="22" y="4"/>
                      <a:pt x="23" y="2"/>
                      <a:pt x="24" y="0"/>
                    </a:cubicBezTo>
                    <a:cubicBezTo>
                      <a:pt x="23" y="4"/>
                      <a:pt x="22" y="7"/>
                      <a:pt x="21" y="11"/>
                    </a:cubicBezTo>
                    <a:cubicBezTo>
                      <a:pt x="20" y="14"/>
                      <a:pt x="19" y="17"/>
                      <a:pt x="18" y="21"/>
                    </a:cubicBezTo>
                    <a:cubicBezTo>
                      <a:pt x="21" y="16"/>
                      <a:pt x="22" y="10"/>
                      <a:pt x="25" y="6"/>
                    </a:cubicBezTo>
                    <a:cubicBezTo>
                      <a:pt x="24" y="10"/>
                      <a:pt x="22" y="15"/>
                      <a:pt x="20" y="20"/>
                    </a:cubicBezTo>
                    <a:cubicBezTo>
                      <a:pt x="22" y="16"/>
                      <a:pt x="24" y="13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4"/>
                      <a:pt x="22" y="17"/>
                      <a:pt x="22" y="22"/>
                    </a:cubicBezTo>
                    <a:cubicBezTo>
                      <a:pt x="25" y="15"/>
                      <a:pt x="26" y="7"/>
                      <a:pt x="31" y="1"/>
                    </a:cubicBezTo>
                    <a:cubicBezTo>
                      <a:pt x="30" y="3"/>
                      <a:pt x="29" y="6"/>
                      <a:pt x="28" y="8"/>
                    </a:cubicBezTo>
                    <a:cubicBezTo>
                      <a:pt x="27" y="11"/>
                      <a:pt x="26" y="13"/>
                      <a:pt x="25" y="16"/>
                    </a:cubicBezTo>
                    <a:cubicBezTo>
                      <a:pt x="25" y="18"/>
                      <a:pt x="24" y="21"/>
                      <a:pt x="24" y="23"/>
                    </a:cubicBezTo>
                    <a:cubicBezTo>
                      <a:pt x="26" y="18"/>
                      <a:pt x="28" y="12"/>
                      <a:pt x="31" y="7"/>
                    </a:cubicBezTo>
                    <a:cubicBezTo>
                      <a:pt x="31" y="9"/>
                      <a:pt x="30" y="11"/>
                      <a:pt x="29" y="13"/>
                    </a:cubicBezTo>
                    <a:cubicBezTo>
                      <a:pt x="28" y="17"/>
                      <a:pt x="26" y="20"/>
                      <a:pt x="28" y="25"/>
                    </a:cubicBezTo>
                    <a:cubicBezTo>
                      <a:pt x="29" y="22"/>
                      <a:pt x="31" y="19"/>
                      <a:pt x="30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7"/>
                      <a:pt x="32" y="19"/>
                      <a:pt x="32" y="22"/>
                    </a:cubicBezTo>
                    <a:cubicBezTo>
                      <a:pt x="34" y="17"/>
                      <a:pt x="35" y="12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11"/>
                      <a:pt x="36" y="13"/>
                      <a:pt x="35" y="16"/>
                    </a:cubicBezTo>
                    <a:cubicBezTo>
                      <a:pt x="36" y="16"/>
                      <a:pt x="36" y="15"/>
                      <a:pt x="37" y="15"/>
                    </a:cubicBezTo>
                    <a:cubicBezTo>
                      <a:pt x="37" y="16"/>
                      <a:pt x="36" y="17"/>
                      <a:pt x="36" y="17"/>
                    </a:cubicBezTo>
                    <a:cubicBezTo>
                      <a:pt x="36" y="19"/>
                      <a:pt x="35" y="20"/>
                      <a:pt x="36" y="22"/>
                    </a:cubicBezTo>
                    <a:cubicBezTo>
                      <a:pt x="36" y="27"/>
                      <a:pt x="37" y="31"/>
                      <a:pt x="38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4"/>
                      <a:pt x="39" y="31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41" y="31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25"/>
                      <a:pt x="40" y="17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9"/>
                      <a:pt x="44" y="29"/>
                      <a:pt x="43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6"/>
                      <a:pt x="45" y="32"/>
                      <a:pt x="45" y="27"/>
                    </a:cubicBezTo>
                    <a:cubicBezTo>
                      <a:pt x="46" y="29"/>
                      <a:pt x="46" y="31"/>
                      <a:pt x="46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6" y="25"/>
                      <a:pt x="46" y="18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9"/>
                      <a:pt x="48" y="26"/>
                      <a:pt x="49" y="34"/>
                    </a:cubicBezTo>
                    <a:cubicBezTo>
                      <a:pt x="49" y="42"/>
                      <a:pt x="49" y="50"/>
                      <a:pt x="49" y="58"/>
                    </a:cubicBezTo>
                    <a:cubicBezTo>
                      <a:pt x="50" y="58"/>
                      <a:pt x="50" y="57"/>
                      <a:pt x="50" y="57"/>
                    </a:cubicBezTo>
                    <a:cubicBezTo>
                      <a:pt x="51" y="50"/>
                      <a:pt x="52" y="43"/>
                      <a:pt x="52" y="37"/>
                    </a:cubicBezTo>
                    <a:cubicBezTo>
                      <a:pt x="52" y="36"/>
                      <a:pt x="52" y="36"/>
                      <a:pt x="52" y="35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4"/>
                      <a:pt x="53" y="32"/>
                      <a:pt x="53" y="30"/>
                    </a:cubicBezTo>
                    <a:cubicBezTo>
                      <a:pt x="52" y="28"/>
                      <a:pt x="52" y="26"/>
                      <a:pt x="52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6"/>
                      <a:pt x="54" y="29"/>
                      <a:pt x="54" y="32"/>
                    </a:cubicBezTo>
                    <a:cubicBezTo>
                      <a:pt x="55" y="27"/>
                      <a:pt x="52" y="23"/>
                      <a:pt x="54" y="19"/>
                    </a:cubicBezTo>
                    <a:cubicBezTo>
                      <a:pt x="54" y="20"/>
                      <a:pt x="54" y="22"/>
                      <a:pt x="54" y="24"/>
                    </a:cubicBezTo>
                    <a:cubicBezTo>
                      <a:pt x="56" y="31"/>
                      <a:pt x="56" y="39"/>
                      <a:pt x="56" y="46"/>
                    </a:cubicBezTo>
                    <a:cubicBezTo>
                      <a:pt x="56" y="56"/>
                      <a:pt x="54" y="66"/>
                      <a:pt x="52" y="76"/>
                    </a:cubicBezTo>
                    <a:cubicBezTo>
                      <a:pt x="51" y="82"/>
                      <a:pt x="50" y="88"/>
                      <a:pt x="48" y="93"/>
                    </a:cubicBezTo>
                    <a:cubicBezTo>
                      <a:pt x="47" y="97"/>
                      <a:pt x="44" y="100"/>
                      <a:pt x="42" y="104"/>
                    </a:cubicBezTo>
                    <a:moveTo>
                      <a:pt x="35" y="22"/>
                    </a:moveTo>
                    <a:cubicBezTo>
                      <a:pt x="32" y="25"/>
                      <a:pt x="33" y="29"/>
                      <a:pt x="33" y="32"/>
                    </a:cubicBezTo>
                    <a:cubicBezTo>
                      <a:pt x="34" y="32"/>
                      <a:pt x="34" y="32"/>
                      <a:pt x="35" y="32"/>
                    </a:cubicBezTo>
                    <a:cubicBezTo>
                      <a:pt x="35" y="36"/>
                      <a:pt x="35" y="39"/>
                      <a:pt x="35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6"/>
                      <a:pt x="36" y="29"/>
                      <a:pt x="35" y="22"/>
                    </a:cubicBezTo>
                    <a:moveTo>
                      <a:pt x="31" y="34"/>
                    </a:moveTo>
                    <a:cubicBezTo>
                      <a:pt x="30" y="44"/>
                      <a:pt x="30" y="54"/>
                      <a:pt x="29" y="65"/>
                    </a:cubicBezTo>
                    <a:cubicBezTo>
                      <a:pt x="31" y="54"/>
                      <a:pt x="33" y="44"/>
                      <a:pt x="31" y="34"/>
                    </a:cubicBezTo>
                    <a:moveTo>
                      <a:pt x="15" y="37"/>
                    </a:moveTo>
                    <a:cubicBezTo>
                      <a:pt x="12" y="48"/>
                      <a:pt x="12" y="58"/>
                      <a:pt x="12" y="69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58"/>
                      <a:pt x="14" y="48"/>
                      <a:pt x="15" y="37"/>
                    </a:cubicBezTo>
                    <a:moveTo>
                      <a:pt x="17" y="71"/>
                    </a:moveTo>
                    <a:cubicBezTo>
                      <a:pt x="18" y="62"/>
                      <a:pt x="18" y="53"/>
                      <a:pt x="19" y="45"/>
                    </a:cubicBezTo>
                    <a:cubicBezTo>
                      <a:pt x="17" y="53"/>
                      <a:pt x="16" y="62"/>
                      <a:pt x="17" y="71"/>
                    </a:cubicBezTo>
                    <a:moveTo>
                      <a:pt x="26" y="24"/>
                    </a:moveTo>
                    <a:cubicBezTo>
                      <a:pt x="24" y="29"/>
                      <a:pt x="24" y="35"/>
                      <a:pt x="23" y="40"/>
                    </a:cubicBezTo>
                    <a:cubicBezTo>
                      <a:pt x="25" y="35"/>
                      <a:pt x="27" y="30"/>
                      <a:pt x="26" y="24"/>
                    </a:cubicBezTo>
                    <a:moveTo>
                      <a:pt x="18" y="37"/>
                    </a:moveTo>
                    <a:cubicBezTo>
                      <a:pt x="20" y="34"/>
                      <a:pt x="20" y="30"/>
                      <a:pt x="21" y="26"/>
                    </a:cubicBezTo>
                    <a:cubicBezTo>
                      <a:pt x="18" y="29"/>
                      <a:pt x="18" y="33"/>
                      <a:pt x="18" y="37"/>
                    </a:cubicBezTo>
                    <a:moveTo>
                      <a:pt x="39" y="76"/>
                    </a:moveTo>
                    <a:cubicBezTo>
                      <a:pt x="38" y="82"/>
                      <a:pt x="37" y="88"/>
                      <a:pt x="35" y="93"/>
                    </a:cubicBezTo>
                    <a:cubicBezTo>
                      <a:pt x="38" y="88"/>
                      <a:pt x="39" y="82"/>
                      <a:pt x="39" y="76"/>
                    </a:cubicBezTo>
                    <a:moveTo>
                      <a:pt x="29" y="111"/>
                    </a:moveTo>
                    <a:cubicBezTo>
                      <a:pt x="27" y="114"/>
                      <a:pt x="26" y="117"/>
                      <a:pt x="24" y="120"/>
                    </a:cubicBezTo>
                    <a:cubicBezTo>
                      <a:pt x="26" y="119"/>
                      <a:pt x="29" y="113"/>
                      <a:pt x="29" y="111"/>
                    </a:cubicBezTo>
                    <a:cubicBezTo>
                      <a:pt x="29" y="111"/>
                      <a:pt x="29" y="111"/>
                      <a:pt x="29" y="111"/>
                    </a:cubicBezTo>
                    <a:moveTo>
                      <a:pt x="43" y="83"/>
                    </a:moveTo>
                    <a:cubicBezTo>
                      <a:pt x="46" y="77"/>
                      <a:pt x="46" y="70"/>
                      <a:pt x="47" y="64"/>
                    </a:cubicBezTo>
                    <a:cubicBezTo>
                      <a:pt x="46" y="70"/>
                      <a:pt x="44" y="77"/>
                      <a:pt x="43" y="83"/>
                    </a:cubicBezTo>
                    <a:moveTo>
                      <a:pt x="19" y="119"/>
                    </a:moveTo>
                    <a:cubicBezTo>
                      <a:pt x="21" y="117"/>
                      <a:pt x="22" y="115"/>
                      <a:pt x="22" y="113"/>
                    </a:cubicBezTo>
                    <a:cubicBezTo>
                      <a:pt x="20" y="115"/>
                      <a:pt x="18" y="116"/>
                      <a:pt x="19" y="119"/>
                    </a:cubicBezTo>
                    <a:moveTo>
                      <a:pt x="9" y="81"/>
                    </a:moveTo>
                    <a:cubicBezTo>
                      <a:pt x="10" y="86"/>
                      <a:pt x="10" y="90"/>
                      <a:pt x="10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0"/>
                      <a:pt x="10" y="86"/>
                      <a:pt x="10" y="81"/>
                    </a:cubicBezTo>
                    <a:cubicBezTo>
                      <a:pt x="9" y="81"/>
                      <a:pt x="9" y="81"/>
                      <a:pt x="9" y="81"/>
                    </a:cubicBezTo>
                    <a:moveTo>
                      <a:pt x="34" y="57"/>
                    </a:moveTo>
                    <a:cubicBezTo>
                      <a:pt x="35" y="53"/>
                      <a:pt x="35" y="49"/>
                      <a:pt x="35" y="46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4" y="49"/>
                      <a:pt x="34" y="53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moveTo>
                      <a:pt x="30" y="22"/>
                    </a:moveTo>
                    <a:cubicBezTo>
                      <a:pt x="29" y="24"/>
                      <a:pt x="29" y="26"/>
                      <a:pt x="28" y="28"/>
                    </a:cubicBezTo>
                    <a:cubicBezTo>
                      <a:pt x="30" y="27"/>
                      <a:pt x="31" y="23"/>
                      <a:pt x="30" y="22"/>
                    </a:cubicBezTo>
                    <a:moveTo>
                      <a:pt x="27" y="106"/>
                    </a:moveTo>
                    <a:cubicBezTo>
                      <a:pt x="28" y="104"/>
                      <a:pt x="28" y="102"/>
                      <a:pt x="29" y="100"/>
                    </a:cubicBezTo>
                    <a:cubicBezTo>
                      <a:pt x="28" y="100"/>
                      <a:pt x="28" y="100"/>
                      <a:pt x="28" y="100"/>
                    </a:cubicBezTo>
                    <a:cubicBezTo>
                      <a:pt x="28" y="102"/>
                      <a:pt x="26" y="103"/>
                      <a:pt x="26" y="106"/>
                    </a:cubicBezTo>
                    <a:cubicBezTo>
                      <a:pt x="27" y="106"/>
                      <a:pt x="27" y="106"/>
                      <a:pt x="27" y="106"/>
                    </a:cubicBezTo>
                    <a:moveTo>
                      <a:pt x="44" y="56"/>
                    </a:moveTo>
                    <a:cubicBezTo>
                      <a:pt x="44" y="60"/>
                      <a:pt x="43" y="64"/>
                      <a:pt x="42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4" y="64"/>
                      <a:pt x="44" y="60"/>
                      <a:pt x="45" y="56"/>
                    </a:cubicBezTo>
                    <a:cubicBezTo>
                      <a:pt x="44" y="56"/>
                      <a:pt x="44" y="56"/>
                      <a:pt x="44" y="56"/>
                    </a:cubicBezTo>
                    <a:moveTo>
                      <a:pt x="15" y="116"/>
                    </a:moveTo>
                    <a:cubicBezTo>
                      <a:pt x="15" y="114"/>
                      <a:pt x="16" y="112"/>
                      <a:pt x="17" y="111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5" y="112"/>
                      <a:pt x="15" y="114"/>
                      <a:pt x="14" y="115"/>
                    </a:cubicBezTo>
                    <a:cubicBezTo>
                      <a:pt x="15" y="116"/>
                      <a:pt x="15" y="116"/>
                      <a:pt x="15" y="116"/>
                    </a:cubicBezTo>
                    <a:moveTo>
                      <a:pt x="22" y="100"/>
                    </a:moveTo>
                    <a:cubicBezTo>
                      <a:pt x="21" y="102"/>
                      <a:pt x="19" y="104"/>
                      <a:pt x="20" y="106"/>
                    </a:cubicBezTo>
                    <a:cubicBezTo>
                      <a:pt x="21" y="104"/>
                      <a:pt x="22" y="103"/>
                      <a:pt x="22" y="100"/>
                    </a:cubicBezTo>
                    <a:moveTo>
                      <a:pt x="29" y="36"/>
                    </a:moveTo>
                    <a:cubicBezTo>
                      <a:pt x="29" y="33"/>
                      <a:pt x="30" y="31"/>
                      <a:pt x="30" y="29"/>
                    </a:cubicBezTo>
                    <a:cubicBezTo>
                      <a:pt x="28" y="31"/>
                      <a:pt x="28" y="33"/>
                      <a:pt x="29" y="36"/>
                    </a:cubicBezTo>
                    <a:moveTo>
                      <a:pt x="20" y="82"/>
                    </a:moveTo>
                    <a:cubicBezTo>
                      <a:pt x="20" y="80"/>
                      <a:pt x="20" y="78"/>
                      <a:pt x="21" y="76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8"/>
                      <a:pt x="19" y="80"/>
                      <a:pt x="19" y="82"/>
                    </a:cubicBezTo>
                    <a:cubicBezTo>
                      <a:pt x="20" y="82"/>
                      <a:pt x="20" y="82"/>
                      <a:pt x="20" y="82"/>
                    </a:cubicBezTo>
                    <a:moveTo>
                      <a:pt x="26" y="80"/>
                    </a:moveTo>
                    <a:cubicBezTo>
                      <a:pt x="26" y="78"/>
                      <a:pt x="27" y="76"/>
                      <a:pt x="27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6"/>
                      <a:pt x="26" y="78"/>
                      <a:pt x="25" y="80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41" y="47"/>
                    </a:moveTo>
                    <a:cubicBezTo>
                      <a:pt x="41" y="45"/>
                      <a:pt x="41" y="43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1" y="43"/>
                      <a:pt x="40" y="45"/>
                      <a:pt x="40" y="47"/>
                    </a:cubicBezTo>
                    <a:cubicBezTo>
                      <a:pt x="41" y="47"/>
                      <a:pt x="41" y="47"/>
                      <a:pt x="41" y="47"/>
                    </a:cubicBezTo>
                    <a:moveTo>
                      <a:pt x="16" y="102"/>
                    </a:moveTo>
                    <a:cubicBezTo>
                      <a:pt x="16" y="100"/>
                      <a:pt x="16" y="99"/>
                      <a:pt x="16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5" y="99"/>
                      <a:pt x="15" y="100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3" y="40"/>
                <a:ext cx="19" cy="99"/>
              </a:xfrm>
              <a:custGeom>
                <a:avLst/>
                <a:gdLst>
                  <a:gd name="T0" fmla="*/ 6 w 26"/>
                  <a:gd name="T1" fmla="*/ 113 h 131"/>
                  <a:gd name="T2" fmla="*/ 9 w 26"/>
                  <a:gd name="T3" fmla="*/ 99 h 131"/>
                  <a:gd name="T4" fmla="*/ 16 w 26"/>
                  <a:gd name="T5" fmla="*/ 62 h 131"/>
                  <a:gd name="T6" fmla="*/ 18 w 26"/>
                  <a:gd name="T7" fmla="*/ 9 h 131"/>
                  <a:gd name="T8" fmla="*/ 19 w 26"/>
                  <a:gd name="T9" fmla="*/ 0 h 131"/>
                  <a:gd name="T10" fmla="*/ 20 w 26"/>
                  <a:gd name="T11" fmla="*/ 0 h 131"/>
                  <a:gd name="T12" fmla="*/ 20 w 26"/>
                  <a:gd name="T13" fmla="*/ 4 h 131"/>
                  <a:gd name="T14" fmla="*/ 23 w 26"/>
                  <a:gd name="T15" fmla="*/ 23 h 131"/>
                  <a:gd name="T16" fmla="*/ 25 w 26"/>
                  <a:gd name="T17" fmla="*/ 34 h 131"/>
                  <a:gd name="T18" fmla="*/ 24 w 26"/>
                  <a:gd name="T19" fmla="*/ 68 h 131"/>
                  <a:gd name="T20" fmla="*/ 17 w 26"/>
                  <a:gd name="T21" fmla="*/ 103 h 131"/>
                  <a:gd name="T22" fmla="*/ 12 w 26"/>
                  <a:gd name="T23" fmla="*/ 113 h 131"/>
                  <a:gd name="T24" fmla="*/ 4 w 26"/>
                  <a:gd name="T25" fmla="*/ 128 h 131"/>
                  <a:gd name="T26" fmla="*/ 0 w 26"/>
                  <a:gd name="T27" fmla="*/ 131 h 131"/>
                  <a:gd name="T28" fmla="*/ 1 w 26"/>
                  <a:gd name="T29" fmla="*/ 128 h 131"/>
                  <a:gd name="T30" fmla="*/ 6 w 26"/>
                  <a:gd name="T31" fmla="*/ 11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131">
                    <a:moveTo>
                      <a:pt x="6" y="113"/>
                    </a:moveTo>
                    <a:cubicBezTo>
                      <a:pt x="7" y="109"/>
                      <a:pt x="8" y="104"/>
                      <a:pt x="9" y="99"/>
                    </a:cubicBezTo>
                    <a:cubicBezTo>
                      <a:pt x="12" y="87"/>
                      <a:pt x="14" y="75"/>
                      <a:pt x="16" y="62"/>
                    </a:cubicBezTo>
                    <a:cubicBezTo>
                      <a:pt x="19" y="44"/>
                      <a:pt x="19" y="27"/>
                      <a:pt x="18" y="9"/>
                    </a:cubicBezTo>
                    <a:cubicBezTo>
                      <a:pt x="17" y="6"/>
                      <a:pt x="18" y="3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2"/>
                      <a:pt x="20" y="4"/>
                    </a:cubicBezTo>
                    <a:cubicBezTo>
                      <a:pt x="19" y="10"/>
                      <a:pt x="22" y="17"/>
                      <a:pt x="23" y="23"/>
                    </a:cubicBezTo>
                    <a:cubicBezTo>
                      <a:pt x="23" y="27"/>
                      <a:pt x="25" y="30"/>
                      <a:pt x="25" y="34"/>
                    </a:cubicBezTo>
                    <a:cubicBezTo>
                      <a:pt x="26" y="45"/>
                      <a:pt x="25" y="57"/>
                      <a:pt x="24" y="68"/>
                    </a:cubicBezTo>
                    <a:cubicBezTo>
                      <a:pt x="23" y="80"/>
                      <a:pt x="20" y="92"/>
                      <a:pt x="17" y="103"/>
                    </a:cubicBezTo>
                    <a:cubicBezTo>
                      <a:pt x="16" y="106"/>
                      <a:pt x="14" y="110"/>
                      <a:pt x="12" y="113"/>
                    </a:cubicBezTo>
                    <a:cubicBezTo>
                      <a:pt x="9" y="118"/>
                      <a:pt x="5" y="122"/>
                      <a:pt x="4" y="128"/>
                    </a:cubicBezTo>
                    <a:cubicBezTo>
                      <a:pt x="4" y="130"/>
                      <a:pt x="2" y="131"/>
                      <a:pt x="0" y="131"/>
                    </a:cubicBezTo>
                    <a:cubicBezTo>
                      <a:pt x="0" y="130"/>
                      <a:pt x="1" y="129"/>
                      <a:pt x="1" y="128"/>
                    </a:cubicBezTo>
                    <a:cubicBezTo>
                      <a:pt x="2" y="123"/>
                      <a:pt x="4" y="118"/>
                      <a:pt x="6" y="113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7" y="117"/>
                <a:ext cx="3" cy="5"/>
              </a:xfrm>
              <a:custGeom>
                <a:avLst/>
                <a:gdLst>
                  <a:gd name="T0" fmla="*/ 3 w 4"/>
                  <a:gd name="T1" fmla="*/ 7 h 7"/>
                  <a:gd name="T2" fmla="*/ 0 w 4"/>
                  <a:gd name="T3" fmla="*/ 0 h 7"/>
                  <a:gd name="T4" fmla="*/ 3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3" y="7"/>
                    </a:moveTo>
                    <a:cubicBezTo>
                      <a:pt x="1" y="5"/>
                      <a:pt x="0" y="2"/>
                      <a:pt x="0" y="0"/>
                    </a:cubicBezTo>
                    <a:cubicBezTo>
                      <a:pt x="2" y="2"/>
                      <a:pt x="4" y="4"/>
                      <a:pt x="3" y="7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7" y="127"/>
                <a:ext cx="2" cy="3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0"/>
                      <a:pt x="3" y="1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49" y="89"/>
                <a:ext cx="53" cy="53"/>
              </a:xfrm>
              <a:custGeom>
                <a:avLst/>
                <a:gdLst>
                  <a:gd name="T0" fmla="*/ 69 w 70"/>
                  <a:gd name="T1" fmla="*/ 31 h 70"/>
                  <a:gd name="T2" fmla="*/ 67 w 70"/>
                  <a:gd name="T3" fmla="*/ 41 h 70"/>
                  <a:gd name="T4" fmla="*/ 60 w 70"/>
                  <a:gd name="T5" fmla="*/ 57 h 70"/>
                  <a:gd name="T6" fmla="*/ 60 w 70"/>
                  <a:gd name="T7" fmla="*/ 66 h 70"/>
                  <a:gd name="T8" fmla="*/ 60 w 70"/>
                  <a:gd name="T9" fmla="*/ 69 h 70"/>
                  <a:gd name="T10" fmla="*/ 54 w 70"/>
                  <a:gd name="T11" fmla="*/ 69 h 70"/>
                  <a:gd name="T12" fmla="*/ 42 w 70"/>
                  <a:gd name="T13" fmla="*/ 67 h 70"/>
                  <a:gd name="T14" fmla="*/ 37 w 70"/>
                  <a:gd name="T15" fmla="*/ 68 h 70"/>
                  <a:gd name="T16" fmla="*/ 23 w 70"/>
                  <a:gd name="T17" fmla="*/ 69 h 70"/>
                  <a:gd name="T18" fmla="*/ 11 w 70"/>
                  <a:gd name="T19" fmla="*/ 62 h 70"/>
                  <a:gd name="T20" fmla="*/ 1 w 70"/>
                  <a:gd name="T21" fmla="*/ 45 h 70"/>
                  <a:gd name="T22" fmla="*/ 1 w 70"/>
                  <a:gd name="T23" fmla="*/ 44 h 70"/>
                  <a:gd name="T24" fmla="*/ 6 w 70"/>
                  <a:gd name="T25" fmla="*/ 12 h 70"/>
                  <a:gd name="T26" fmla="*/ 11 w 70"/>
                  <a:gd name="T27" fmla="*/ 6 h 70"/>
                  <a:gd name="T28" fmla="*/ 30 w 70"/>
                  <a:gd name="T29" fmla="*/ 2 h 70"/>
                  <a:gd name="T30" fmla="*/ 64 w 70"/>
                  <a:gd name="T31" fmla="*/ 18 h 70"/>
                  <a:gd name="T32" fmla="*/ 69 w 70"/>
                  <a:gd name="T33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70">
                    <a:moveTo>
                      <a:pt x="69" y="31"/>
                    </a:moveTo>
                    <a:cubicBezTo>
                      <a:pt x="69" y="34"/>
                      <a:pt x="68" y="38"/>
                      <a:pt x="67" y="41"/>
                    </a:cubicBezTo>
                    <a:cubicBezTo>
                      <a:pt x="65" y="47"/>
                      <a:pt x="62" y="52"/>
                      <a:pt x="60" y="57"/>
                    </a:cubicBezTo>
                    <a:cubicBezTo>
                      <a:pt x="59" y="60"/>
                      <a:pt x="59" y="63"/>
                      <a:pt x="60" y="66"/>
                    </a:cubicBezTo>
                    <a:cubicBezTo>
                      <a:pt x="60" y="67"/>
                      <a:pt x="60" y="68"/>
                      <a:pt x="60" y="69"/>
                    </a:cubicBezTo>
                    <a:cubicBezTo>
                      <a:pt x="58" y="70"/>
                      <a:pt x="56" y="70"/>
                      <a:pt x="54" y="69"/>
                    </a:cubicBezTo>
                    <a:cubicBezTo>
                      <a:pt x="50" y="67"/>
                      <a:pt x="46" y="66"/>
                      <a:pt x="42" y="67"/>
                    </a:cubicBezTo>
                    <a:cubicBezTo>
                      <a:pt x="40" y="68"/>
                      <a:pt x="39" y="68"/>
                      <a:pt x="37" y="68"/>
                    </a:cubicBezTo>
                    <a:cubicBezTo>
                      <a:pt x="32" y="68"/>
                      <a:pt x="28" y="69"/>
                      <a:pt x="23" y="69"/>
                    </a:cubicBezTo>
                    <a:cubicBezTo>
                      <a:pt x="18" y="68"/>
                      <a:pt x="14" y="66"/>
                      <a:pt x="11" y="62"/>
                    </a:cubicBezTo>
                    <a:cubicBezTo>
                      <a:pt x="6" y="57"/>
                      <a:pt x="3" y="51"/>
                      <a:pt x="1" y="45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33"/>
                      <a:pt x="0" y="22"/>
                      <a:pt x="6" y="12"/>
                    </a:cubicBezTo>
                    <a:cubicBezTo>
                      <a:pt x="7" y="9"/>
                      <a:pt x="8" y="7"/>
                      <a:pt x="11" y="6"/>
                    </a:cubicBezTo>
                    <a:cubicBezTo>
                      <a:pt x="17" y="1"/>
                      <a:pt x="23" y="0"/>
                      <a:pt x="30" y="2"/>
                    </a:cubicBezTo>
                    <a:cubicBezTo>
                      <a:pt x="43" y="4"/>
                      <a:pt x="54" y="10"/>
                      <a:pt x="64" y="18"/>
                    </a:cubicBezTo>
                    <a:cubicBezTo>
                      <a:pt x="68" y="22"/>
                      <a:pt x="70" y="26"/>
                      <a:pt x="69" y="31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50" y="96"/>
                <a:ext cx="51" cy="46"/>
              </a:xfrm>
              <a:custGeom>
                <a:avLst/>
                <a:gdLst>
                  <a:gd name="T0" fmla="*/ 47 w 67"/>
                  <a:gd name="T1" fmla="*/ 25 h 62"/>
                  <a:gd name="T2" fmla="*/ 42 w 67"/>
                  <a:gd name="T3" fmla="*/ 16 h 62"/>
                  <a:gd name="T4" fmla="*/ 31 w 67"/>
                  <a:gd name="T5" fmla="*/ 6 h 62"/>
                  <a:gd name="T6" fmla="*/ 25 w 67"/>
                  <a:gd name="T7" fmla="*/ 11 h 62"/>
                  <a:gd name="T8" fmla="*/ 25 w 67"/>
                  <a:gd name="T9" fmla="*/ 16 h 62"/>
                  <a:gd name="T10" fmla="*/ 26 w 67"/>
                  <a:gd name="T11" fmla="*/ 27 h 62"/>
                  <a:gd name="T12" fmla="*/ 18 w 67"/>
                  <a:gd name="T13" fmla="*/ 14 h 62"/>
                  <a:gd name="T14" fmla="*/ 19 w 67"/>
                  <a:gd name="T15" fmla="*/ 21 h 62"/>
                  <a:gd name="T16" fmla="*/ 26 w 67"/>
                  <a:gd name="T17" fmla="*/ 36 h 62"/>
                  <a:gd name="T18" fmla="*/ 19 w 67"/>
                  <a:gd name="T19" fmla="*/ 28 h 62"/>
                  <a:gd name="T20" fmla="*/ 17 w 67"/>
                  <a:gd name="T21" fmla="*/ 36 h 62"/>
                  <a:gd name="T22" fmla="*/ 13 w 67"/>
                  <a:gd name="T23" fmla="*/ 34 h 62"/>
                  <a:gd name="T24" fmla="*/ 8 w 67"/>
                  <a:gd name="T25" fmla="*/ 29 h 62"/>
                  <a:gd name="T26" fmla="*/ 13 w 67"/>
                  <a:gd name="T27" fmla="*/ 37 h 62"/>
                  <a:gd name="T28" fmla="*/ 17 w 67"/>
                  <a:gd name="T29" fmla="*/ 48 h 62"/>
                  <a:gd name="T30" fmla="*/ 6 w 67"/>
                  <a:gd name="T31" fmla="*/ 37 h 62"/>
                  <a:gd name="T32" fmla="*/ 1 w 67"/>
                  <a:gd name="T33" fmla="*/ 27 h 62"/>
                  <a:gd name="T34" fmla="*/ 1 w 67"/>
                  <a:gd name="T35" fmla="*/ 31 h 62"/>
                  <a:gd name="T36" fmla="*/ 6 w 67"/>
                  <a:gd name="T37" fmla="*/ 44 h 62"/>
                  <a:gd name="T38" fmla="*/ 15 w 67"/>
                  <a:gd name="T39" fmla="*/ 55 h 62"/>
                  <a:gd name="T40" fmla="*/ 14 w 67"/>
                  <a:gd name="T41" fmla="*/ 52 h 62"/>
                  <a:gd name="T42" fmla="*/ 19 w 67"/>
                  <a:gd name="T43" fmla="*/ 55 h 62"/>
                  <a:gd name="T44" fmla="*/ 31 w 67"/>
                  <a:gd name="T45" fmla="*/ 59 h 62"/>
                  <a:gd name="T46" fmla="*/ 37 w 67"/>
                  <a:gd name="T47" fmla="*/ 55 h 62"/>
                  <a:gd name="T48" fmla="*/ 45 w 67"/>
                  <a:gd name="T49" fmla="*/ 55 h 62"/>
                  <a:gd name="T50" fmla="*/ 51 w 67"/>
                  <a:gd name="T51" fmla="*/ 59 h 62"/>
                  <a:gd name="T52" fmla="*/ 53 w 67"/>
                  <a:gd name="T53" fmla="*/ 56 h 62"/>
                  <a:gd name="T54" fmla="*/ 58 w 67"/>
                  <a:gd name="T55" fmla="*/ 62 h 62"/>
                  <a:gd name="T56" fmla="*/ 58 w 67"/>
                  <a:gd name="T57" fmla="*/ 51 h 62"/>
                  <a:gd name="T58" fmla="*/ 62 w 67"/>
                  <a:gd name="T59" fmla="*/ 39 h 62"/>
                  <a:gd name="T60" fmla="*/ 66 w 67"/>
                  <a:gd name="T61" fmla="*/ 29 h 62"/>
                  <a:gd name="T62" fmla="*/ 64 w 67"/>
                  <a:gd name="T63" fmla="*/ 18 h 62"/>
                  <a:gd name="T64" fmla="*/ 57 w 67"/>
                  <a:gd name="T65" fmla="*/ 8 h 62"/>
                  <a:gd name="T66" fmla="*/ 54 w 67"/>
                  <a:gd name="T67" fmla="*/ 5 h 62"/>
                  <a:gd name="T68" fmla="*/ 57 w 67"/>
                  <a:gd name="T69" fmla="*/ 14 h 62"/>
                  <a:gd name="T70" fmla="*/ 52 w 67"/>
                  <a:gd name="T71" fmla="*/ 8 h 62"/>
                  <a:gd name="T72" fmla="*/ 45 w 67"/>
                  <a:gd name="T73" fmla="*/ 0 h 62"/>
                  <a:gd name="T74" fmla="*/ 50 w 67"/>
                  <a:gd name="T75" fmla="*/ 13 h 62"/>
                  <a:gd name="T76" fmla="*/ 51 w 67"/>
                  <a:gd name="T77" fmla="*/ 20 h 62"/>
                  <a:gd name="T78" fmla="*/ 43 w 67"/>
                  <a:gd name="T79" fmla="*/ 8 h 62"/>
                  <a:gd name="T80" fmla="*/ 46 w 67"/>
                  <a:gd name="T81" fmla="*/ 12 h 62"/>
                  <a:gd name="T82" fmla="*/ 42 w 67"/>
                  <a:gd name="T83" fmla="*/ 11 h 62"/>
                  <a:gd name="T84" fmla="*/ 46 w 67"/>
                  <a:gd name="T85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62">
                    <a:moveTo>
                      <a:pt x="44" y="15"/>
                    </a:moveTo>
                    <a:cubicBezTo>
                      <a:pt x="46" y="18"/>
                      <a:pt x="48" y="21"/>
                      <a:pt x="47" y="25"/>
                    </a:cubicBezTo>
                    <a:cubicBezTo>
                      <a:pt x="46" y="24"/>
                      <a:pt x="45" y="23"/>
                      <a:pt x="45" y="22"/>
                    </a:cubicBezTo>
                    <a:cubicBezTo>
                      <a:pt x="44" y="20"/>
                      <a:pt x="43" y="18"/>
                      <a:pt x="42" y="16"/>
                    </a:cubicBezTo>
                    <a:cubicBezTo>
                      <a:pt x="41" y="14"/>
                      <a:pt x="39" y="13"/>
                      <a:pt x="38" y="11"/>
                    </a:cubicBezTo>
                    <a:cubicBezTo>
                      <a:pt x="36" y="9"/>
                      <a:pt x="33" y="8"/>
                      <a:pt x="31" y="6"/>
                    </a:cubicBezTo>
                    <a:cubicBezTo>
                      <a:pt x="34" y="10"/>
                      <a:pt x="37" y="15"/>
                      <a:pt x="38" y="20"/>
                    </a:cubicBezTo>
                    <a:cubicBezTo>
                      <a:pt x="33" y="19"/>
                      <a:pt x="30" y="14"/>
                      <a:pt x="25" y="11"/>
                    </a:cubicBezTo>
                    <a:cubicBezTo>
                      <a:pt x="30" y="17"/>
                      <a:pt x="33" y="23"/>
                      <a:pt x="34" y="30"/>
                    </a:cubicBezTo>
                    <a:cubicBezTo>
                      <a:pt x="29" y="26"/>
                      <a:pt x="27" y="21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9"/>
                      <a:pt x="26" y="23"/>
                      <a:pt x="26" y="27"/>
                    </a:cubicBezTo>
                    <a:cubicBezTo>
                      <a:pt x="23" y="25"/>
                      <a:pt x="19" y="18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7"/>
                      <a:pt x="18" y="18"/>
                    </a:cubicBezTo>
                    <a:cubicBezTo>
                      <a:pt x="19" y="19"/>
                      <a:pt x="19" y="20"/>
                      <a:pt x="19" y="21"/>
                    </a:cubicBezTo>
                    <a:cubicBezTo>
                      <a:pt x="18" y="24"/>
                      <a:pt x="20" y="26"/>
                      <a:pt x="21" y="29"/>
                    </a:cubicBezTo>
                    <a:cubicBezTo>
                      <a:pt x="22" y="31"/>
                      <a:pt x="24" y="34"/>
                      <a:pt x="26" y="36"/>
                    </a:cubicBezTo>
                    <a:cubicBezTo>
                      <a:pt x="27" y="37"/>
                      <a:pt x="27" y="39"/>
                      <a:pt x="27" y="41"/>
                    </a:cubicBezTo>
                    <a:cubicBezTo>
                      <a:pt x="23" y="37"/>
                      <a:pt x="21" y="33"/>
                      <a:pt x="19" y="28"/>
                    </a:cubicBezTo>
                    <a:cubicBezTo>
                      <a:pt x="19" y="34"/>
                      <a:pt x="23" y="39"/>
                      <a:pt x="26" y="43"/>
                    </a:cubicBezTo>
                    <a:cubicBezTo>
                      <a:pt x="24" y="44"/>
                      <a:pt x="18" y="39"/>
                      <a:pt x="17" y="36"/>
                    </a:cubicBezTo>
                    <a:cubicBezTo>
                      <a:pt x="15" y="33"/>
                      <a:pt x="13" y="29"/>
                      <a:pt x="11" y="25"/>
                    </a:cubicBezTo>
                    <a:cubicBezTo>
                      <a:pt x="12" y="28"/>
                      <a:pt x="12" y="31"/>
                      <a:pt x="13" y="34"/>
                    </a:cubicBezTo>
                    <a:cubicBezTo>
                      <a:pt x="11" y="33"/>
                      <a:pt x="7" y="26"/>
                      <a:pt x="6" y="22"/>
                    </a:cubicBezTo>
                    <a:cubicBezTo>
                      <a:pt x="5" y="25"/>
                      <a:pt x="7" y="27"/>
                      <a:pt x="8" y="29"/>
                    </a:cubicBezTo>
                    <a:cubicBezTo>
                      <a:pt x="9" y="32"/>
                      <a:pt x="11" y="34"/>
                      <a:pt x="13" y="36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41"/>
                      <a:pt x="15" y="42"/>
                    </a:cubicBezTo>
                    <a:cubicBezTo>
                      <a:pt x="16" y="44"/>
                      <a:pt x="16" y="45"/>
                      <a:pt x="17" y="48"/>
                    </a:cubicBezTo>
                    <a:cubicBezTo>
                      <a:pt x="12" y="45"/>
                      <a:pt x="8" y="40"/>
                      <a:pt x="7" y="34"/>
                    </a:cubicBezTo>
                    <a:cubicBezTo>
                      <a:pt x="6" y="35"/>
                      <a:pt x="6" y="36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4" y="34"/>
                      <a:pt x="2" y="31"/>
                      <a:pt x="1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9"/>
                      <a:pt x="1" y="30"/>
                      <a:pt x="1" y="31"/>
                    </a:cubicBezTo>
                    <a:cubicBezTo>
                      <a:pt x="2" y="33"/>
                      <a:pt x="2" y="36"/>
                      <a:pt x="3" y="37"/>
                    </a:cubicBezTo>
                    <a:cubicBezTo>
                      <a:pt x="4" y="40"/>
                      <a:pt x="5" y="42"/>
                      <a:pt x="6" y="44"/>
                    </a:cubicBezTo>
                    <a:cubicBezTo>
                      <a:pt x="7" y="45"/>
                      <a:pt x="9" y="46"/>
                      <a:pt x="9" y="47"/>
                    </a:cubicBezTo>
                    <a:cubicBezTo>
                      <a:pt x="11" y="51"/>
                      <a:pt x="13" y="52"/>
                      <a:pt x="15" y="55"/>
                    </a:cubicBezTo>
                    <a:cubicBezTo>
                      <a:pt x="16" y="57"/>
                      <a:pt x="19" y="59"/>
                      <a:pt x="21" y="59"/>
                    </a:cubicBezTo>
                    <a:cubicBezTo>
                      <a:pt x="19" y="57"/>
                      <a:pt x="16" y="54"/>
                      <a:pt x="14" y="52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6" y="52"/>
                      <a:pt x="17" y="53"/>
                      <a:pt x="19" y="5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8"/>
                      <a:pt x="26" y="60"/>
                      <a:pt x="31" y="59"/>
                    </a:cubicBezTo>
                    <a:cubicBezTo>
                      <a:pt x="32" y="58"/>
                      <a:pt x="32" y="58"/>
                      <a:pt x="33" y="58"/>
                    </a:cubicBezTo>
                    <a:cubicBezTo>
                      <a:pt x="35" y="58"/>
                      <a:pt x="37" y="58"/>
                      <a:pt x="37" y="55"/>
                    </a:cubicBezTo>
                    <a:cubicBezTo>
                      <a:pt x="39" y="57"/>
                      <a:pt x="41" y="60"/>
                      <a:pt x="44" y="58"/>
                    </a:cubicBezTo>
                    <a:cubicBezTo>
                      <a:pt x="44" y="57"/>
                      <a:pt x="44" y="56"/>
                      <a:pt x="45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8"/>
                      <a:pt x="47" y="59"/>
                      <a:pt x="51" y="59"/>
                    </a:cubicBezTo>
                    <a:cubicBezTo>
                      <a:pt x="51" y="58"/>
                      <a:pt x="51" y="57"/>
                      <a:pt x="51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8"/>
                      <a:pt x="54" y="59"/>
                      <a:pt x="54" y="60"/>
                    </a:cubicBezTo>
                    <a:cubicBezTo>
                      <a:pt x="55" y="61"/>
                      <a:pt x="57" y="61"/>
                      <a:pt x="58" y="62"/>
                    </a:cubicBezTo>
                    <a:cubicBezTo>
                      <a:pt x="58" y="59"/>
                      <a:pt x="59" y="57"/>
                      <a:pt x="58" y="55"/>
                    </a:cubicBezTo>
                    <a:cubicBezTo>
                      <a:pt x="57" y="54"/>
                      <a:pt x="58" y="52"/>
                      <a:pt x="58" y="51"/>
                    </a:cubicBezTo>
                    <a:cubicBezTo>
                      <a:pt x="58" y="49"/>
                      <a:pt x="58" y="47"/>
                      <a:pt x="58" y="45"/>
                    </a:cubicBezTo>
                    <a:cubicBezTo>
                      <a:pt x="59" y="43"/>
                      <a:pt x="61" y="41"/>
                      <a:pt x="62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5"/>
                      <a:pt x="66" y="32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3"/>
                      <a:pt x="66" y="21"/>
                      <a:pt x="64" y="18"/>
                    </a:cubicBezTo>
                    <a:cubicBezTo>
                      <a:pt x="63" y="17"/>
                      <a:pt x="62" y="15"/>
                      <a:pt x="62" y="14"/>
                    </a:cubicBezTo>
                    <a:cubicBezTo>
                      <a:pt x="61" y="12"/>
                      <a:pt x="58" y="10"/>
                      <a:pt x="57" y="8"/>
                    </a:cubicBezTo>
                    <a:cubicBezTo>
                      <a:pt x="56" y="7"/>
                      <a:pt x="55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5" y="8"/>
                      <a:pt x="56" y="11"/>
                      <a:pt x="58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3" y="10"/>
                      <a:pt x="52" y="8"/>
                    </a:cubicBezTo>
                    <a:cubicBezTo>
                      <a:pt x="51" y="7"/>
                      <a:pt x="49" y="5"/>
                      <a:pt x="48" y="3"/>
                    </a:cubicBezTo>
                    <a:cubicBezTo>
                      <a:pt x="47" y="2"/>
                      <a:pt x="46" y="1"/>
                      <a:pt x="45" y="0"/>
                    </a:cubicBezTo>
                    <a:cubicBezTo>
                      <a:pt x="47" y="4"/>
                      <a:pt x="49" y="8"/>
                      <a:pt x="51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8" y="10"/>
                      <a:pt x="46" y="6"/>
                      <a:pt x="43" y="4"/>
                    </a:cubicBezTo>
                    <a:cubicBezTo>
                      <a:pt x="47" y="9"/>
                      <a:pt x="50" y="14"/>
                      <a:pt x="51" y="20"/>
                    </a:cubicBezTo>
                    <a:cubicBezTo>
                      <a:pt x="50" y="19"/>
                      <a:pt x="49" y="18"/>
                      <a:pt x="48" y="14"/>
                    </a:cubicBezTo>
                    <a:cubicBezTo>
                      <a:pt x="47" y="11"/>
                      <a:pt x="45" y="10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4" y="9"/>
                      <a:pt x="45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4" y="12"/>
                      <a:pt x="44" y="11"/>
                      <a:pt x="42" y="11"/>
                    </a:cubicBezTo>
                    <a:cubicBezTo>
                      <a:pt x="44" y="13"/>
                      <a:pt x="45" y="15"/>
                      <a:pt x="47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6"/>
                      <a:pt x="44" y="16"/>
                      <a:pt x="44" y="15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9" y="103"/>
                <a:ext cx="6" cy="16"/>
              </a:xfrm>
              <a:custGeom>
                <a:avLst/>
                <a:gdLst>
                  <a:gd name="T0" fmla="*/ 9 w 9"/>
                  <a:gd name="T1" fmla="*/ 21 h 22"/>
                  <a:gd name="T2" fmla="*/ 9 w 9"/>
                  <a:gd name="T3" fmla="*/ 22 h 22"/>
                  <a:gd name="T4" fmla="*/ 5 w 9"/>
                  <a:gd name="T5" fmla="*/ 12 h 22"/>
                  <a:gd name="T6" fmla="*/ 1 w 9"/>
                  <a:gd name="T7" fmla="*/ 2 h 22"/>
                  <a:gd name="T8" fmla="*/ 0 w 9"/>
                  <a:gd name="T9" fmla="*/ 0 h 22"/>
                  <a:gd name="T10" fmla="*/ 7 w 9"/>
                  <a:gd name="T11" fmla="*/ 10 h 22"/>
                  <a:gd name="T12" fmla="*/ 9 w 9"/>
                  <a:gd name="T1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2">
                    <a:moveTo>
                      <a:pt x="9" y="21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6" y="19"/>
                      <a:pt x="5" y="15"/>
                      <a:pt x="5" y="12"/>
                    </a:cubicBezTo>
                    <a:cubicBezTo>
                      <a:pt x="4" y="8"/>
                      <a:pt x="4" y="5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3" y="3"/>
                      <a:pt x="5" y="7"/>
                      <a:pt x="7" y="10"/>
                    </a:cubicBezTo>
                    <a:cubicBezTo>
                      <a:pt x="8" y="14"/>
                      <a:pt x="8" y="18"/>
                      <a:pt x="9" y="2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65" y="112"/>
                <a:ext cx="8" cy="12"/>
              </a:xfrm>
              <a:custGeom>
                <a:avLst/>
                <a:gdLst>
                  <a:gd name="T0" fmla="*/ 0 w 10"/>
                  <a:gd name="T1" fmla="*/ 0 h 15"/>
                  <a:gd name="T2" fmla="*/ 0 w 10"/>
                  <a:gd name="T3" fmla="*/ 0 h 15"/>
                  <a:gd name="T4" fmla="*/ 1 w 10"/>
                  <a:gd name="T5" fmla="*/ 0 h 15"/>
                  <a:gd name="T6" fmla="*/ 9 w 10"/>
                  <a:gd name="T7" fmla="*/ 11 h 15"/>
                  <a:gd name="T8" fmla="*/ 10 w 10"/>
                  <a:gd name="T9" fmla="*/ 15 h 15"/>
                  <a:gd name="T10" fmla="*/ 10 w 10"/>
                  <a:gd name="T11" fmla="*/ 15 h 15"/>
                  <a:gd name="T12" fmla="*/ 0 w 10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5"/>
                      <a:pt x="6" y="8"/>
                      <a:pt x="9" y="11"/>
                    </a:cubicBezTo>
                    <a:cubicBezTo>
                      <a:pt x="10" y="12"/>
                      <a:pt x="10" y="14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5" y="11"/>
                      <a:pt x="2" y="6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7" y="104"/>
                <a:ext cx="6" cy="11"/>
              </a:xfrm>
              <a:custGeom>
                <a:avLst/>
                <a:gdLst>
                  <a:gd name="T0" fmla="*/ 0 w 8"/>
                  <a:gd name="T1" fmla="*/ 0 h 15"/>
                  <a:gd name="T2" fmla="*/ 8 w 8"/>
                  <a:gd name="T3" fmla="*/ 15 h 15"/>
                  <a:gd name="T4" fmla="*/ 0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0" y="0"/>
                    </a:moveTo>
                    <a:cubicBezTo>
                      <a:pt x="5" y="4"/>
                      <a:pt x="6" y="9"/>
                      <a:pt x="8" y="15"/>
                    </a:cubicBezTo>
                    <a:cubicBezTo>
                      <a:pt x="3" y="11"/>
                      <a:pt x="3" y="5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7" y="112"/>
                <a:ext cx="2" cy="11"/>
              </a:xfrm>
              <a:custGeom>
                <a:avLst/>
                <a:gdLst>
                  <a:gd name="T0" fmla="*/ 0 w 3"/>
                  <a:gd name="T1" fmla="*/ 0 h 14"/>
                  <a:gd name="T2" fmla="*/ 3 w 3"/>
                  <a:gd name="T3" fmla="*/ 14 h 14"/>
                  <a:gd name="T4" fmla="*/ 1 w 3"/>
                  <a:gd name="T5" fmla="*/ 11 h 14"/>
                  <a:gd name="T6" fmla="*/ 0 w 3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4">
                    <a:moveTo>
                      <a:pt x="0" y="0"/>
                    </a:moveTo>
                    <a:cubicBezTo>
                      <a:pt x="3" y="4"/>
                      <a:pt x="3" y="9"/>
                      <a:pt x="3" y="14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7"/>
                      <a:pt x="1" y="3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7" y="111"/>
                <a:ext cx="3" cy="9"/>
              </a:xfrm>
              <a:custGeom>
                <a:avLst/>
                <a:gdLst>
                  <a:gd name="T0" fmla="*/ 0 w 5"/>
                  <a:gd name="T1" fmla="*/ 1 h 12"/>
                  <a:gd name="T2" fmla="*/ 1 w 5"/>
                  <a:gd name="T3" fmla="*/ 0 h 12"/>
                  <a:gd name="T4" fmla="*/ 5 w 5"/>
                  <a:gd name="T5" fmla="*/ 12 h 12"/>
                  <a:gd name="T6" fmla="*/ 0 w 5"/>
                  <a:gd name="T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4" y="3"/>
                      <a:pt x="5" y="7"/>
                      <a:pt x="5" y="12"/>
                    </a:cubicBezTo>
                    <a:cubicBezTo>
                      <a:pt x="3" y="8"/>
                      <a:pt x="2" y="4"/>
                      <a:pt x="0" y="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2" y="116"/>
                <a:ext cx="3" cy="8"/>
              </a:xfrm>
              <a:custGeom>
                <a:avLst/>
                <a:gdLst>
                  <a:gd name="T0" fmla="*/ 4 w 4"/>
                  <a:gd name="T1" fmla="*/ 10 h 10"/>
                  <a:gd name="T2" fmla="*/ 1 w 4"/>
                  <a:gd name="T3" fmla="*/ 0 h 10"/>
                  <a:gd name="T4" fmla="*/ 4 w 4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cubicBezTo>
                      <a:pt x="1" y="9"/>
                      <a:pt x="0" y="4"/>
                      <a:pt x="1" y="0"/>
                    </a:cubicBezTo>
                    <a:cubicBezTo>
                      <a:pt x="2" y="4"/>
                      <a:pt x="4" y="6"/>
                      <a:pt x="4" y="1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4" y="118"/>
                <a:ext cx="2" cy="3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3 h 4"/>
                  <a:gd name="T4" fmla="*/ 2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52" y="95"/>
                <a:ext cx="15" cy="17"/>
              </a:xfrm>
              <a:custGeom>
                <a:avLst/>
                <a:gdLst>
                  <a:gd name="T0" fmla="*/ 12 w 20"/>
                  <a:gd name="T1" fmla="*/ 1 h 23"/>
                  <a:gd name="T2" fmla="*/ 10 w 20"/>
                  <a:gd name="T3" fmla="*/ 1 h 23"/>
                  <a:gd name="T4" fmla="*/ 7 w 20"/>
                  <a:gd name="T5" fmla="*/ 3 h 23"/>
                  <a:gd name="T6" fmla="*/ 6 w 20"/>
                  <a:gd name="T7" fmla="*/ 2 h 23"/>
                  <a:gd name="T8" fmla="*/ 3 w 20"/>
                  <a:gd name="T9" fmla="*/ 6 h 23"/>
                  <a:gd name="T10" fmla="*/ 3 w 20"/>
                  <a:gd name="T11" fmla="*/ 5 h 23"/>
                  <a:gd name="T12" fmla="*/ 2 w 20"/>
                  <a:gd name="T13" fmla="*/ 11 h 23"/>
                  <a:gd name="T14" fmla="*/ 0 w 20"/>
                  <a:gd name="T15" fmla="*/ 16 h 23"/>
                  <a:gd name="T16" fmla="*/ 6 w 20"/>
                  <a:gd name="T17" fmla="*/ 22 h 23"/>
                  <a:gd name="T18" fmla="*/ 9 w 20"/>
                  <a:gd name="T19" fmla="*/ 22 h 23"/>
                  <a:gd name="T20" fmla="*/ 9 w 20"/>
                  <a:gd name="T21" fmla="*/ 21 h 23"/>
                  <a:gd name="T22" fmla="*/ 11 w 20"/>
                  <a:gd name="T23" fmla="*/ 21 h 23"/>
                  <a:gd name="T24" fmla="*/ 13 w 20"/>
                  <a:gd name="T25" fmla="*/ 19 h 23"/>
                  <a:gd name="T26" fmla="*/ 15 w 20"/>
                  <a:gd name="T27" fmla="*/ 17 h 23"/>
                  <a:gd name="T28" fmla="*/ 16 w 20"/>
                  <a:gd name="T29" fmla="*/ 17 h 23"/>
                  <a:gd name="T30" fmla="*/ 17 w 20"/>
                  <a:gd name="T31" fmla="*/ 16 h 23"/>
                  <a:gd name="T32" fmla="*/ 20 w 20"/>
                  <a:gd name="T33" fmla="*/ 9 h 23"/>
                  <a:gd name="T34" fmla="*/ 19 w 20"/>
                  <a:gd name="T35" fmla="*/ 8 h 23"/>
                  <a:gd name="T36" fmla="*/ 18 w 20"/>
                  <a:gd name="T37" fmla="*/ 7 h 23"/>
                  <a:gd name="T38" fmla="*/ 19 w 20"/>
                  <a:gd name="T39" fmla="*/ 5 h 23"/>
                  <a:gd name="T40" fmla="*/ 18 w 20"/>
                  <a:gd name="T41" fmla="*/ 6 h 23"/>
                  <a:gd name="T42" fmla="*/ 15 w 20"/>
                  <a:gd name="T43" fmla="*/ 1 h 23"/>
                  <a:gd name="T44" fmla="*/ 12 w 20"/>
                  <a:gd name="T4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23">
                    <a:moveTo>
                      <a:pt x="12" y="1"/>
                    </a:moveTo>
                    <a:cubicBezTo>
                      <a:pt x="10" y="1"/>
                      <a:pt x="12" y="0"/>
                      <a:pt x="10" y="1"/>
                    </a:cubicBezTo>
                    <a:cubicBezTo>
                      <a:pt x="10" y="0"/>
                      <a:pt x="10" y="2"/>
                      <a:pt x="7" y="3"/>
                    </a:cubicBezTo>
                    <a:cubicBezTo>
                      <a:pt x="7" y="2"/>
                      <a:pt x="6" y="1"/>
                      <a:pt x="6" y="2"/>
                    </a:cubicBezTo>
                    <a:cubicBezTo>
                      <a:pt x="5" y="4"/>
                      <a:pt x="4" y="4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7"/>
                      <a:pt x="2" y="9"/>
                      <a:pt x="2" y="11"/>
                    </a:cubicBezTo>
                    <a:cubicBezTo>
                      <a:pt x="0" y="9"/>
                      <a:pt x="1" y="16"/>
                      <a:pt x="0" y="16"/>
                    </a:cubicBezTo>
                    <a:cubicBezTo>
                      <a:pt x="1" y="19"/>
                      <a:pt x="3" y="21"/>
                      <a:pt x="6" y="22"/>
                    </a:cubicBezTo>
                    <a:cubicBezTo>
                      <a:pt x="7" y="23"/>
                      <a:pt x="8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1" y="21"/>
                    </a:cubicBezTo>
                    <a:cubicBezTo>
                      <a:pt x="11" y="20"/>
                      <a:pt x="12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7" y="16"/>
                    </a:cubicBezTo>
                    <a:cubicBezTo>
                      <a:pt x="18" y="13"/>
                      <a:pt x="20" y="9"/>
                      <a:pt x="20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7" y="6"/>
                      <a:pt x="18" y="6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5"/>
                      <a:pt x="15" y="2"/>
                      <a:pt x="15" y="1"/>
                    </a:cubicBezTo>
                    <a:cubicBezTo>
                      <a:pt x="15" y="1"/>
                      <a:pt x="14" y="1"/>
                      <a:pt x="12" y="1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2" y="97"/>
                <a:ext cx="5" cy="3"/>
              </a:xfrm>
              <a:custGeom>
                <a:avLst/>
                <a:gdLst>
                  <a:gd name="T0" fmla="*/ 0 w 7"/>
                  <a:gd name="T1" fmla="*/ 3 h 4"/>
                  <a:gd name="T2" fmla="*/ 7 w 7"/>
                  <a:gd name="T3" fmla="*/ 0 h 4"/>
                  <a:gd name="T4" fmla="*/ 0 w 7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0" y="3"/>
                    </a:moveTo>
                    <a:cubicBezTo>
                      <a:pt x="2" y="1"/>
                      <a:pt x="4" y="1"/>
                      <a:pt x="7" y="0"/>
                    </a:cubicBezTo>
                    <a:cubicBezTo>
                      <a:pt x="5" y="2"/>
                      <a:pt x="3" y="4"/>
                      <a:pt x="0" y="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4" y="87"/>
                <a:ext cx="2" cy="2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2 h 3"/>
                  <a:gd name="T4" fmla="*/ 2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2"/>
                      <a:pt x="2" y="3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2" y="58"/>
                <a:ext cx="51" cy="53"/>
              </a:xfrm>
              <a:custGeom>
                <a:avLst/>
                <a:gdLst>
                  <a:gd name="T0" fmla="*/ 41 w 68"/>
                  <a:gd name="T1" fmla="*/ 70 h 70"/>
                  <a:gd name="T2" fmla="*/ 30 w 68"/>
                  <a:gd name="T3" fmla="*/ 68 h 70"/>
                  <a:gd name="T4" fmla="*/ 14 w 68"/>
                  <a:gd name="T5" fmla="*/ 63 h 70"/>
                  <a:gd name="T6" fmla="*/ 6 w 68"/>
                  <a:gd name="T7" fmla="*/ 63 h 70"/>
                  <a:gd name="T8" fmla="*/ 2 w 68"/>
                  <a:gd name="T9" fmla="*/ 63 h 70"/>
                  <a:gd name="T10" fmla="*/ 2 w 68"/>
                  <a:gd name="T11" fmla="*/ 57 h 70"/>
                  <a:gd name="T12" fmla="*/ 3 w 68"/>
                  <a:gd name="T13" fmla="*/ 45 h 70"/>
                  <a:gd name="T14" fmla="*/ 2 w 68"/>
                  <a:gd name="T15" fmla="*/ 40 h 70"/>
                  <a:gd name="T16" fmla="*/ 0 w 68"/>
                  <a:gd name="T17" fmla="*/ 26 h 70"/>
                  <a:gd name="T18" fmla="*/ 6 w 68"/>
                  <a:gd name="T19" fmla="*/ 14 h 70"/>
                  <a:gd name="T20" fmla="*/ 22 w 68"/>
                  <a:gd name="T21" fmla="*/ 3 h 70"/>
                  <a:gd name="T22" fmla="*/ 23 w 68"/>
                  <a:gd name="T23" fmla="*/ 3 h 70"/>
                  <a:gd name="T24" fmla="*/ 55 w 68"/>
                  <a:gd name="T25" fmla="*/ 5 h 70"/>
                  <a:gd name="T26" fmla="*/ 62 w 68"/>
                  <a:gd name="T27" fmla="*/ 9 h 70"/>
                  <a:gd name="T28" fmla="*/ 68 w 68"/>
                  <a:gd name="T29" fmla="*/ 29 h 70"/>
                  <a:gd name="T30" fmla="*/ 53 w 68"/>
                  <a:gd name="T31" fmla="*/ 63 h 70"/>
                  <a:gd name="T32" fmla="*/ 41 w 68"/>
                  <a:gd name="T3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70">
                    <a:moveTo>
                      <a:pt x="41" y="70"/>
                    </a:moveTo>
                    <a:cubicBezTo>
                      <a:pt x="38" y="69"/>
                      <a:pt x="34" y="69"/>
                      <a:pt x="30" y="68"/>
                    </a:cubicBezTo>
                    <a:cubicBezTo>
                      <a:pt x="25" y="66"/>
                      <a:pt x="19" y="64"/>
                      <a:pt x="14" y="63"/>
                    </a:cubicBezTo>
                    <a:cubicBezTo>
                      <a:pt x="11" y="62"/>
                      <a:pt x="8" y="61"/>
                      <a:pt x="6" y="63"/>
                    </a:cubicBezTo>
                    <a:cubicBezTo>
                      <a:pt x="5" y="63"/>
                      <a:pt x="3" y="63"/>
                      <a:pt x="2" y="63"/>
                    </a:cubicBezTo>
                    <a:cubicBezTo>
                      <a:pt x="1" y="61"/>
                      <a:pt x="2" y="59"/>
                      <a:pt x="2" y="57"/>
                    </a:cubicBezTo>
                    <a:cubicBezTo>
                      <a:pt x="4" y="53"/>
                      <a:pt x="4" y="49"/>
                      <a:pt x="3" y="45"/>
                    </a:cubicBezTo>
                    <a:cubicBezTo>
                      <a:pt x="2" y="43"/>
                      <a:pt x="2" y="42"/>
                      <a:pt x="2" y="40"/>
                    </a:cubicBezTo>
                    <a:cubicBezTo>
                      <a:pt x="1" y="36"/>
                      <a:pt x="0" y="31"/>
                      <a:pt x="0" y="26"/>
                    </a:cubicBezTo>
                    <a:cubicBezTo>
                      <a:pt x="0" y="22"/>
                      <a:pt x="2" y="17"/>
                      <a:pt x="6" y="14"/>
                    </a:cubicBezTo>
                    <a:cubicBezTo>
                      <a:pt x="10" y="9"/>
                      <a:pt x="16" y="5"/>
                      <a:pt x="22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4" y="1"/>
                      <a:pt x="45" y="0"/>
                      <a:pt x="55" y="5"/>
                    </a:cubicBezTo>
                    <a:cubicBezTo>
                      <a:pt x="58" y="6"/>
                      <a:pt x="60" y="7"/>
                      <a:pt x="62" y="9"/>
                    </a:cubicBezTo>
                    <a:cubicBezTo>
                      <a:pt x="67" y="15"/>
                      <a:pt x="68" y="22"/>
                      <a:pt x="68" y="29"/>
                    </a:cubicBezTo>
                    <a:cubicBezTo>
                      <a:pt x="66" y="41"/>
                      <a:pt x="61" y="53"/>
                      <a:pt x="53" y="63"/>
                    </a:cubicBezTo>
                    <a:cubicBezTo>
                      <a:pt x="50" y="67"/>
                      <a:pt x="46" y="70"/>
                      <a:pt x="41" y="70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2" y="60"/>
                <a:ext cx="46" cy="50"/>
              </a:xfrm>
              <a:custGeom>
                <a:avLst/>
                <a:gdLst>
                  <a:gd name="T0" fmla="*/ 37 w 62"/>
                  <a:gd name="T1" fmla="*/ 47 h 67"/>
                  <a:gd name="T2" fmla="*/ 45 w 62"/>
                  <a:gd name="T3" fmla="*/ 41 h 67"/>
                  <a:gd name="T4" fmla="*/ 54 w 62"/>
                  <a:gd name="T5" fmla="*/ 29 h 67"/>
                  <a:gd name="T6" fmla="*/ 49 w 62"/>
                  <a:gd name="T7" fmla="*/ 24 h 67"/>
                  <a:gd name="T8" fmla="*/ 44 w 62"/>
                  <a:gd name="T9" fmla="*/ 24 h 67"/>
                  <a:gd name="T10" fmla="*/ 33 w 62"/>
                  <a:gd name="T11" fmla="*/ 26 h 67"/>
                  <a:gd name="T12" fmla="*/ 45 w 62"/>
                  <a:gd name="T13" fmla="*/ 17 h 67"/>
                  <a:gd name="T14" fmla="*/ 38 w 62"/>
                  <a:gd name="T15" fmla="*/ 18 h 67"/>
                  <a:gd name="T16" fmla="*/ 24 w 62"/>
                  <a:gd name="T17" fmla="*/ 27 h 67"/>
                  <a:gd name="T18" fmla="*/ 31 w 62"/>
                  <a:gd name="T19" fmla="*/ 19 h 67"/>
                  <a:gd name="T20" fmla="*/ 23 w 62"/>
                  <a:gd name="T21" fmla="*/ 17 h 67"/>
                  <a:gd name="T22" fmla="*/ 25 w 62"/>
                  <a:gd name="T23" fmla="*/ 14 h 67"/>
                  <a:gd name="T24" fmla="*/ 30 w 62"/>
                  <a:gd name="T25" fmla="*/ 8 h 67"/>
                  <a:gd name="T26" fmla="*/ 22 w 62"/>
                  <a:gd name="T27" fmla="*/ 14 h 67"/>
                  <a:gd name="T28" fmla="*/ 12 w 62"/>
                  <a:gd name="T29" fmla="*/ 19 h 67"/>
                  <a:gd name="T30" fmla="*/ 22 w 62"/>
                  <a:gd name="T31" fmla="*/ 7 h 67"/>
                  <a:gd name="T32" fmla="*/ 31 w 62"/>
                  <a:gd name="T33" fmla="*/ 1 h 67"/>
                  <a:gd name="T34" fmla="*/ 27 w 62"/>
                  <a:gd name="T35" fmla="*/ 2 h 67"/>
                  <a:gd name="T36" fmla="*/ 15 w 62"/>
                  <a:gd name="T37" fmla="*/ 8 h 67"/>
                  <a:gd name="T38" fmla="*/ 4 w 62"/>
                  <a:gd name="T39" fmla="*/ 17 h 67"/>
                  <a:gd name="T40" fmla="*/ 8 w 62"/>
                  <a:gd name="T41" fmla="*/ 16 h 67"/>
                  <a:gd name="T42" fmla="*/ 5 w 62"/>
                  <a:gd name="T43" fmla="*/ 21 h 67"/>
                  <a:gd name="T44" fmla="*/ 2 w 62"/>
                  <a:gd name="T45" fmla="*/ 33 h 67"/>
                  <a:gd name="T46" fmla="*/ 6 w 62"/>
                  <a:gd name="T47" fmla="*/ 39 h 67"/>
                  <a:gd name="T48" fmla="*/ 6 w 62"/>
                  <a:gd name="T49" fmla="*/ 46 h 67"/>
                  <a:gd name="T50" fmla="*/ 3 w 62"/>
                  <a:gd name="T51" fmla="*/ 53 h 67"/>
                  <a:gd name="T52" fmla="*/ 5 w 62"/>
                  <a:gd name="T53" fmla="*/ 55 h 67"/>
                  <a:gd name="T54" fmla="*/ 0 w 62"/>
                  <a:gd name="T55" fmla="*/ 60 h 67"/>
                  <a:gd name="T56" fmla="*/ 12 w 62"/>
                  <a:gd name="T57" fmla="*/ 59 h 67"/>
                  <a:gd name="T58" fmla="*/ 24 w 62"/>
                  <a:gd name="T59" fmla="*/ 63 h 67"/>
                  <a:gd name="T60" fmla="*/ 34 w 62"/>
                  <a:gd name="T61" fmla="*/ 66 h 67"/>
                  <a:gd name="T62" fmla="*/ 45 w 62"/>
                  <a:gd name="T63" fmla="*/ 63 h 67"/>
                  <a:gd name="T64" fmla="*/ 54 w 62"/>
                  <a:gd name="T65" fmla="*/ 55 h 67"/>
                  <a:gd name="T66" fmla="*/ 57 w 62"/>
                  <a:gd name="T67" fmla="*/ 52 h 67"/>
                  <a:gd name="T68" fmla="*/ 48 w 62"/>
                  <a:gd name="T69" fmla="*/ 56 h 67"/>
                  <a:gd name="T70" fmla="*/ 53 w 62"/>
                  <a:gd name="T71" fmla="*/ 51 h 67"/>
                  <a:gd name="T72" fmla="*/ 62 w 62"/>
                  <a:gd name="T73" fmla="*/ 42 h 67"/>
                  <a:gd name="T74" fmla="*/ 49 w 62"/>
                  <a:gd name="T75" fmla="*/ 49 h 67"/>
                  <a:gd name="T76" fmla="*/ 41 w 62"/>
                  <a:gd name="T77" fmla="*/ 51 h 67"/>
                  <a:gd name="T78" fmla="*/ 53 w 62"/>
                  <a:gd name="T79" fmla="*/ 42 h 67"/>
                  <a:gd name="T80" fmla="*/ 49 w 62"/>
                  <a:gd name="T81" fmla="*/ 44 h 67"/>
                  <a:gd name="T82" fmla="*/ 50 w 62"/>
                  <a:gd name="T83" fmla="*/ 41 h 67"/>
                  <a:gd name="T84" fmla="*/ 44 w 62"/>
                  <a:gd name="T85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67">
                    <a:moveTo>
                      <a:pt x="46" y="43"/>
                    </a:moveTo>
                    <a:cubicBezTo>
                      <a:pt x="44" y="45"/>
                      <a:pt x="41" y="47"/>
                      <a:pt x="37" y="47"/>
                    </a:cubicBezTo>
                    <a:cubicBezTo>
                      <a:pt x="38" y="46"/>
                      <a:pt x="39" y="45"/>
                      <a:pt x="40" y="44"/>
                    </a:cubicBezTo>
                    <a:cubicBezTo>
                      <a:pt x="41" y="43"/>
                      <a:pt x="43" y="42"/>
                      <a:pt x="45" y="41"/>
                    </a:cubicBezTo>
                    <a:cubicBezTo>
                      <a:pt x="47" y="40"/>
                      <a:pt x="48" y="38"/>
                      <a:pt x="49" y="37"/>
                    </a:cubicBezTo>
                    <a:cubicBezTo>
                      <a:pt x="51" y="34"/>
                      <a:pt x="53" y="32"/>
                      <a:pt x="54" y="29"/>
                    </a:cubicBezTo>
                    <a:cubicBezTo>
                      <a:pt x="50" y="33"/>
                      <a:pt x="46" y="36"/>
                      <a:pt x="41" y="38"/>
                    </a:cubicBezTo>
                    <a:cubicBezTo>
                      <a:pt x="42" y="32"/>
                      <a:pt x="46" y="29"/>
                      <a:pt x="49" y="24"/>
                    </a:cubicBezTo>
                    <a:cubicBezTo>
                      <a:pt x="43" y="29"/>
                      <a:pt x="38" y="33"/>
                      <a:pt x="30" y="34"/>
                    </a:cubicBezTo>
                    <a:cubicBezTo>
                      <a:pt x="34" y="29"/>
                      <a:pt x="39" y="27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0" y="25"/>
                      <a:pt x="37" y="25"/>
                      <a:pt x="33" y="26"/>
                    </a:cubicBezTo>
                    <a:cubicBezTo>
                      <a:pt x="35" y="23"/>
                      <a:pt x="41" y="19"/>
                      <a:pt x="45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7"/>
                      <a:pt x="43" y="17"/>
                      <a:pt x="41" y="18"/>
                    </a:cubicBezTo>
                    <a:cubicBezTo>
                      <a:pt x="40" y="18"/>
                      <a:pt x="39" y="18"/>
                      <a:pt x="38" y="18"/>
                    </a:cubicBezTo>
                    <a:cubicBezTo>
                      <a:pt x="35" y="18"/>
                      <a:pt x="33" y="20"/>
                      <a:pt x="31" y="21"/>
                    </a:cubicBezTo>
                    <a:cubicBezTo>
                      <a:pt x="28" y="23"/>
                      <a:pt x="26" y="25"/>
                      <a:pt x="24" y="27"/>
                    </a:cubicBezTo>
                    <a:cubicBezTo>
                      <a:pt x="23" y="27"/>
                      <a:pt x="21" y="28"/>
                      <a:pt x="19" y="28"/>
                    </a:cubicBezTo>
                    <a:cubicBezTo>
                      <a:pt x="23" y="24"/>
                      <a:pt x="27" y="21"/>
                      <a:pt x="31" y="19"/>
                    </a:cubicBezTo>
                    <a:cubicBezTo>
                      <a:pt x="25" y="20"/>
                      <a:pt x="21" y="24"/>
                      <a:pt x="17" y="27"/>
                    </a:cubicBezTo>
                    <a:cubicBezTo>
                      <a:pt x="16" y="25"/>
                      <a:pt x="20" y="19"/>
                      <a:pt x="23" y="17"/>
                    </a:cubicBezTo>
                    <a:cubicBezTo>
                      <a:pt x="27" y="15"/>
                      <a:pt x="30" y="13"/>
                      <a:pt x="34" y="11"/>
                    </a:cubicBezTo>
                    <a:cubicBezTo>
                      <a:pt x="31" y="12"/>
                      <a:pt x="28" y="13"/>
                      <a:pt x="25" y="14"/>
                    </a:cubicBezTo>
                    <a:cubicBezTo>
                      <a:pt x="26" y="12"/>
                      <a:pt x="33" y="7"/>
                      <a:pt x="37" y="6"/>
                    </a:cubicBezTo>
                    <a:cubicBezTo>
                      <a:pt x="34" y="5"/>
                      <a:pt x="32" y="7"/>
                      <a:pt x="30" y="8"/>
                    </a:cubicBezTo>
                    <a:cubicBezTo>
                      <a:pt x="27" y="10"/>
                      <a:pt x="25" y="12"/>
                      <a:pt x="23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5"/>
                      <a:pt x="19" y="15"/>
                      <a:pt x="17" y="16"/>
                    </a:cubicBezTo>
                    <a:cubicBezTo>
                      <a:pt x="15" y="17"/>
                      <a:pt x="14" y="18"/>
                      <a:pt x="12" y="19"/>
                    </a:cubicBezTo>
                    <a:cubicBezTo>
                      <a:pt x="14" y="13"/>
                      <a:pt x="18" y="9"/>
                      <a:pt x="24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4" y="4"/>
                      <a:pt x="28" y="2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9" y="1"/>
                      <a:pt x="28" y="1"/>
                      <a:pt x="27" y="2"/>
                    </a:cubicBezTo>
                    <a:cubicBezTo>
                      <a:pt x="25" y="3"/>
                      <a:pt x="23" y="2"/>
                      <a:pt x="21" y="4"/>
                    </a:cubicBezTo>
                    <a:cubicBezTo>
                      <a:pt x="19" y="5"/>
                      <a:pt x="17" y="6"/>
                      <a:pt x="15" y="8"/>
                    </a:cubicBezTo>
                    <a:cubicBezTo>
                      <a:pt x="14" y="8"/>
                      <a:pt x="12" y="10"/>
                      <a:pt x="11" y="10"/>
                    </a:cubicBezTo>
                    <a:cubicBezTo>
                      <a:pt x="8" y="12"/>
                      <a:pt x="7" y="15"/>
                      <a:pt x="4" y="17"/>
                    </a:cubicBezTo>
                    <a:cubicBezTo>
                      <a:pt x="2" y="18"/>
                      <a:pt x="0" y="21"/>
                      <a:pt x="0" y="23"/>
                    </a:cubicBezTo>
                    <a:cubicBezTo>
                      <a:pt x="3" y="21"/>
                      <a:pt x="5" y="18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8"/>
                      <a:pt x="6" y="19"/>
                      <a:pt x="5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5"/>
                      <a:pt x="0" y="29"/>
                      <a:pt x="2" y="33"/>
                    </a:cubicBezTo>
                    <a:cubicBezTo>
                      <a:pt x="2" y="34"/>
                      <a:pt x="2" y="35"/>
                      <a:pt x="2" y="35"/>
                    </a:cubicBezTo>
                    <a:cubicBezTo>
                      <a:pt x="2" y="37"/>
                      <a:pt x="2" y="39"/>
                      <a:pt x="6" y="39"/>
                    </a:cubicBezTo>
                    <a:cubicBezTo>
                      <a:pt x="4" y="41"/>
                      <a:pt x="1" y="43"/>
                      <a:pt x="4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4" y="48"/>
                      <a:pt x="2" y="49"/>
                      <a:pt x="3" y="53"/>
                    </a:cubicBezTo>
                    <a:cubicBezTo>
                      <a:pt x="4" y="53"/>
                      <a:pt x="5" y="53"/>
                      <a:pt x="6" y="53"/>
                    </a:cubicBezTo>
                    <a:cubicBezTo>
                      <a:pt x="6" y="54"/>
                      <a:pt x="6" y="54"/>
                      <a:pt x="5" y="55"/>
                    </a:cubicBezTo>
                    <a:cubicBezTo>
                      <a:pt x="4" y="55"/>
                      <a:pt x="3" y="56"/>
                      <a:pt x="2" y="57"/>
                    </a:cubicBezTo>
                    <a:cubicBezTo>
                      <a:pt x="1" y="58"/>
                      <a:pt x="1" y="59"/>
                      <a:pt x="0" y="60"/>
                    </a:cubicBezTo>
                    <a:cubicBezTo>
                      <a:pt x="3" y="60"/>
                      <a:pt x="5" y="61"/>
                      <a:pt x="8" y="60"/>
                    </a:cubicBezTo>
                    <a:cubicBezTo>
                      <a:pt x="9" y="59"/>
                      <a:pt x="10" y="59"/>
                      <a:pt x="12" y="59"/>
                    </a:cubicBezTo>
                    <a:cubicBezTo>
                      <a:pt x="14" y="59"/>
                      <a:pt x="16" y="59"/>
                      <a:pt x="17" y="59"/>
                    </a:cubicBezTo>
                    <a:cubicBezTo>
                      <a:pt x="20" y="60"/>
                      <a:pt x="22" y="62"/>
                      <a:pt x="24" y="63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8" y="64"/>
                      <a:pt x="31" y="67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40" y="67"/>
                      <a:pt x="42" y="66"/>
                      <a:pt x="45" y="63"/>
                    </a:cubicBezTo>
                    <a:cubicBezTo>
                      <a:pt x="46" y="62"/>
                      <a:pt x="48" y="61"/>
                      <a:pt x="49" y="61"/>
                    </a:cubicBezTo>
                    <a:cubicBezTo>
                      <a:pt x="50" y="60"/>
                      <a:pt x="52" y="56"/>
                      <a:pt x="54" y="55"/>
                    </a:cubicBezTo>
                    <a:cubicBezTo>
                      <a:pt x="55" y="55"/>
                      <a:pt x="56" y="54"/>
                      <a:pt x="57" y="53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4" y="54"/>
                      <a:pt x="51" y="5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5"/>
                      <a:pt x="49" y="55"/>
                      <a:pt x="50" y="54"/>
                    </a:cubicBezTo>
                    <a:cubicBezTo>
                      <a:pt x="51" y="53"/>
                      <a:pt x="52" y="52"/>
                      <a:pt x="53" y="51"/>
                    </a:cubicBezTo>
                    <a:cubicBezTo>
                      <a:pt x="55" y="49"/>
                      <a:pt x="57" y="47"/>
                      <a:pt x="58" y="46"/>
                    </a:cubicBezTo>
                    <a:cubicBezTo>
                      <a:pt x="60" y="45"/>
                      <a:pt x="61" y="44"/>
                      <a:pt x="62" y="42"/>
                    </a:cubicBezTo>
                    <a:cubicBezTo>
                      <a:pt x="57" y="45"/>
                      <a:pt x="53" y="47"/>
                      <a:pt x="49" y="5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2" y="47"/>
                      <a:pt x="55" y="45"/>
                      <a:pt x="57" y="41"/>
                    </a:cubicBezTo>
                    <a:cubicBezTo>
                      <a:pt x="52" y="46"/>
                      <a:pt x="47" y="49"/>
                      <a:pt x="41" y="51"/>
                    </a:cubicBezTo>
                    <a:cubicBezTo>
                      <a:pt x="42" y="49"/>
                      <a:pt x="44" y="48"/>
                      <a:pt x="47" y="47"/>
                    </a:cubicBezTo>
                    <a:cubicBezTo>
                      <a:pt x="50" y="46"/>
                      <a:pt x="52" y="44"/>
                      <a:pt x="53" y="42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2" y="42"/>
                      <a:pt x="50" y="43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3"/>
                      <a:pt x="50" y="42"/>
                      <a:pt x="50" y="41"/>
                    </a:cubicBezTo>
                    <a:cubicBezTo>
                      <a:pt x="48" y="43"/>
                      <a:pt x="47" y="44"/>
                      <a:pt x="45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5" y="45"/>
                      <a:pt x="46" y="44"/>
                      <a:pt x="46" y="4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6" y="97"/>
                <a:ext cx="15" cy="8"/>
              </a:xfrm>
              <a:custGeom>
                <a:avLst/>
                <a:gdLst>
                  <a:gd name="T0" fmla="*/ 0 w 20"/>
                  <a:gd name="T1" fmla="*/ 10 h 10"/>
                  <a:gd name="T2" fmla="*/ 0 w 20"/>
                  <a:gd name="T3" fmla="*/ 10 h 10"/>
                  <a:gd name="T4" fmla="*/ 9 w 20"/>
                  <a:gd name="T5" fmla="*/ 5 h 10"/>
                  <a:gd name="T6" fmla="*/ 19 w 20"/>
                  <a:gd name="T7" fmla="*/ 1 h 10"/>
                  <a:gd name="T8" fmla="*/ 20 w 20"/>
                  <a:gd name="T9" fmla="*/ 0 h 10"/>
                  <a:gd name="T10" fmla="*/ 11 w 20"/>
                  <a:gd name="T11" fmla="*/ 7 h 10"/>
                  <a:gd name="T12" fmla="*/ 0 w 2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7"/>
                      <a:pt x="6" y="6"/>
                      <a:pt x="9" y="5"/>
                    </a:cubicBezTo>
                    <a:cubicBezTo>
                      <a:pt x="13" y="4"/>
                      <a:pt x="16" y="4"/>
                      <a:pt x="19" y="1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18" y="3"/>
                      <a:pt x="15" y="5"/>
                      <a:pt x="11" y="7"/>
                    </a:cubicBezTo>
                    <a:cubicBezTo>
                      <a:pt x="7" y="8"/>
                      <a:pt x="4" y="9"/>
                      <a:pt x="0" y="1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9" y="74"/>
                <a:ext cx="11" cy="9"/>
              </a:xfrm>
              <a:custGeom>
                <a:avLst/>
                <a:gdLst>
                  <a:gd name="T0" fmla="*/ 14 w 15"/>
                  <a:gd name="T1" fmla="*/ 0 h 12"/>
                  <a:gd name="T2" fmla="*/ 15 w 15"/>
                  <a:gd name="T3" fmla="*/ 1 h 12"/>
                  <a:gd name="T4" fmla="*/ 14 w 15"/>
                  <a:gd name="T5" fmla="*/ 1 h 12"/>
                  <a:gd name="T6" fmla="*/ 4 w 15"/>
                  <a:gd name="T7" fmla="*/ 10 h 12"/>
                  <a:gd name="T8" fmla="*/ 0 w 15"/>
                  <a:gd name="T9" fmla="*/ 12 h 12"/>
                  <a:gd name="T10" fmla="*/ 0 w 15"/>
                  <a:gd name="T11" fmla="*/ 11 h 12"/>
                  <a:gd name="T12" fmla="*/ 14 w 1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2">
                    <a:moveTo>
                      <a:pt x="14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3"/>
                      <a:pt x="7" y="7"/>
                      <a:pt x="4" y="10"/>
                    </a:cubicBezTo>
                    <a:cubicBezTo>
                      <a:pt x="3" y="11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6"/>
                      <a:pt x="8" y="3"/>
                      <a:pt x="14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8" y="86"/>
                <a:ext cx="11" cy="7"/>
              </a:xfrm>
              <a:custGeom>
                <a:avLst/>
                <a:gdLst>
                  <a:gd name="T0" fmla="*/ 15 w 15"/>
                  <a:gd name="T1" fmla="*/ 0 h 9"/>
                  <a:gd name="T2" fmla="*/ 0 w 15"/>
                  <a:gd name="T3" fmla="*/ 9 h 9"/>
                  <a:gd name="T4" fmla="*/ 15 w 15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9">
                    <a:moveTo>
                      <a:pt x="15" y="0"/>
                    </a:moveTo>
                    <a:cubicBezTo>
                      <a:pt x="11" y="5"/>
                      <a:pt x="6" y="7"/>
                      <a:pt x="0" y="9"/>
                    </a:cubicBezTo>
                    <a:cubicBezTo>
                      <a:pt x="4" y="4"/>
                      <a:pt x="10" y="3"/>
                      <a:pt x="15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1" y="97"/>
                <a:ext cx="11" cy="3"/>
              </a:xfrm>
              <a:custGeom>
                <a:avLst/>
                <a:gdLst>
                  <a:gd name="T0" fmla="*/ 14 w 14"/>
                  <a:gd name="T1" fmla="*/ 0 h 4"/>
                  <a:gd name="T2" fmla="*/ 0 w 14"/>
                  <a:gd name="T3" fmla="*/ 4 h 4"/>
                  <a:gd name="T4" fmla="*/ 3 w 14"/>
                  <a:gd name="T5" fmla="*/ 2 h 4"/>
                  <a:gd name="T6" fmla="*/ 14 w 1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cubicBezTo>
                      <a:pt x="10" y="3"/>
                      <a:pt x="5" y="3"/>
                      <a:pt x="0" y="4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6" y="1"/>
                      <a:pt x="10" y="0"/>
                      <a:pt x="14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3" y="86"/>
                <a:ext cx="9" cy="4"/>
              </a:xfrm>
              <a:custGeom>
                <a:avLst/>
                <a:gdLst>
                  <a:gd name="T0" fmla="*/ 11 w 11"/>
                  <a:gd name="T1" fmla="*/ 0 h 5"/>
                  <a:gd name="T2" fmla="*/ 11 w 11"/>
                  <a:gd name="T3" fmla="*/ 0 h 5"/>
                  <a:gd name="T4" fmla="*/ 0 w 11"/>
                  <a:gd name="T5" fmla="*/ 5 h 5"/>
                  <a:gd name="T6" fmla="*/ 11 w 11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5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4"/>
                      <a:pt x="5" y="5"/>
                      <a:pt x="0" y="5"/>
                    </a:cubicBezTo>
                    <a:cubicBezTo>
                      <a:pt x="4" y="3"/>
                      <a:pt x="7" y="1"/>
                      <a:pt x="11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0" y="91"/>
                <a:ext cx="7" cy="4"/>
              </a:xfrm>
              <a:custGeom>
                <a:avLst/>
                <a:gdLst>
                  <a:gd name="T0" fmla="*/ 0 w 10"/>
                  <a:gd name="T1" fmla="*/ 4 h 5"/>
                  <a:gd name="T2" fmla="*/ 10 w 10"/>
                  <a:gd name="T3" fmla="*/ 1 h 5"/>
                  <a:gd name="T4" fmla="*/ 0 w 10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4"/>
                    </a:moveTo>
                    <a:cubicBezTo>
                      <a:pt x="1" y="2"/>
                      <a:pt x="6" y="0"/>
                      <a:pt x="10" y="1"/>
                    </a:cubicBezTo>
                    <a:cubicBezTo>
                      <a:pt x="7" y="3"/>
                      <a:pt x="4" y="5"/>
                      <a:pt x="0" y="4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2" y="83"/>
                <a:ext cx="3" cy="2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0 w 4"/>
                  <a:gd name="T5" fmla="*/ 3 h 3"/>
                  <a:gd name="T6" fmla="*/ 4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4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9" y="60"/>
                <a:ext cx="18" cy="16"/>
              </a:xfrm>
              <a:custGeom>
                <a:avLst/>
                <a:gdLst>
                  <a:gd name="T0" fmla="*/ 22 w 23"/>
                  <a:gd name="T1" fmla="*/ 12 h 21"/>
                  <a:gd name="T2" fmla="*/ 22 w 23"/>
                  <a:gd name="T3" fmla="*/ 10 h 21"/>
                  <a:gd name="T4" fmla="*/ 20 w 23"/>
                  <a:gd name="T5" fmla="*/ 7 h 21"/>
                  <a:gd name="T6" fmla="*/ 21 w 23"/>
                  <a:gd name="T7" fmla="*/ 6 h 21"/>
                  <a:gd name="T8" fmla="*/ 16 w 23"/>
                  <a:gd name="T9" fmla="*/ 3 h 21"/>
                  <a:gd name="T10" fmla="*/ 17 w 23"/>
                  <a:gd name="T11" fmla="*/ 3 h 21"/>
                  <a:gd name="T12" fmla="*/ 11 w 23"/>
                  <a:gd name="T13" fmla="*/ 2 h 21"/>
                  <a:gd name="T14" fmla="*/ 6 w 23"/>
                  <a:gd name="T15" fmla="*/ 1 h 21"/>
                  <a:gd name="T16" fmla="*/ 1 w 23"/>
                  <a:gd name="T17" fmla="*/ 7 h 21"/>
                  <a:gd name="T18" fmla="*/ 1 w 23"/>
                  <a:gd name="T19" fmla="*/ 11 h 21"/>
                  <a:gd name="T20" fmla="*/ 2 w 23"/>
                  <a:gd name="T21" fmla="*/ 11 h 21"/>
                  <a:gd name="T22" fmla="*/ 2 w 23"/>
                  <a:gd name="T23" fmla="*/ 12 h 21"/>
                  <a:gd name="T24" fmla="*/ 4 w 23"/>
                  <a:gd name="T25" fmla="*/ 14 h 21"/>
                  <a:gd name="T26" fmla="*/ 6 w 23"/>
                  <a:gd name="T27" fmla="*/ 16 h 21"/>
                  <a:gd name="T28" fmla="*/ 6 w 23"/>
                  <a:gd name="T29" fmla="*/ 17 h 21"/>
                  <a:gd name="T30" fmla="*/ 8 w 23"/>
                  <a:gd name="T31" fmla="*/ 18 h 21"/>
                  <a:gd name="T32" fmla="*/ 15 w 23"/>
                  <a:gd name="T33" fmla="*/ 21 h 21"/>
                  <a:gd name="T34" fmla="*/ 15 w 23"/>
                  <a:gd name="T35" fmla="*/ 20 h 21"/>
                  <a:gd name="T36" fmla="*/ 16 w 23"/>
                  <a:gd name="T37" fmla="*/ 19 h 21"/>
                  <a:gd name="T38" fmla="*/ 19 w 23"/>
                  <a:gd name="T39" fmla="*/ 19 h 21"/>
                  <a:gd name="T40" fmla="*/ 18 w 23"/>
                  <a:gd name="T41" fmla="*/ 18 h 21"/>
                  <a:gd name="T42" fmla="*/ 22 w 23"/>
                  <a:gd name="T43" fmla="*/ 15 h 21"/>
                  <a:gd name="T44" fmla="*/ 22 w 23"/>
                  <a:gd name="T45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1">
                    <a:moveTo>
                      <a:pt x="22" y="12"/>
                    </a:moveTo>
                    <a:cubicBezTo>
                      <a:pt x="22" y="10"/>
                      <a:pt x="23" y="12"/>
                      <a:pt x="22" y="10"/>
                    </a:cubicBezTo>
                    <a:cubicBezTo>
                      <a:pt x="23" y="10"/>
                      <a:pt x="21" y="10"/>
                      <a:pt x="20" y="7"/>
                    </a:cubicBezTo>
                    <a:cubicBezTo>
                      <a:pt x="21" y="7"/>
                      <a:pt x="21" y="6"/>
                      <a:pt x="21" y="6"/>
                    </a:cubicBezTo>
                    <a:cubicBezTo>
                      <a:pt x="19" y="6"/>
                      <a:pt x="18" y="4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3" y="3"/>
                      <a:pt x="11" y="2"/>
                    </a:cubicBezTo>
                    <a:cubicBezTo>
                      <a:pt x="13" y="0"/>
                      <a:pt x="6" y="2"/>
                      <a:pt x="6" y="1"/>
                    </a:cubicBezTo>
                    <a:cubicBezTo>
                      <a:pt x="4" y="3"/>
                      <a:pt x="1" y="5"/>
                      <a:pt x="1" y="7"/>
                    </a:cubicBezTo>
                    <a:cubicBezTo>
                      <a:pt x="0" y="9"/>
                      <a:pt x="1" y="9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2"/>
                      <a:pt x="2" y="12"/>
                    </a:cubicBezTo>
                    <a:cubicBezTo>
                      <a:pt x="3" y="13"/>
                      <a:pt x="4" y="13"/>
                      <a:pt x="4" y="14"/>
                    </a:cubicBezTo>
                    <a:cubicBezTo>
                      <a:pt x="4" y="15"/>
                      <a:pt x="5" y="17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8" y="18"/>
                    </a:cubicBezTo>
                    <a:cubicBezTo>
                      <a:pt x="10" y="19"/>
                      <a:pt x="15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7" y="18"/>
                      <a:pt x="18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7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2" y="12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6" y="97"/>
                <a:ext cx="48" cy="55"/>
              </a:xfrm>
              <a:custGeom>
                <a:avLst/>
                <a:gdLst>
                  <a:gd name="T0" fmla="*/ 57 w 63"/>
                  <a:gd name="T1" fmla="*/ 56 h 73"/>
                  <a:gd name="T2" fmla="*/ 49 w 63"/>
                  <a:gd name="T3" fmla="*/ 61 h 73"/>
                  <a:gd name="T4" fmla="*/ 34 w 63"/>
                  <a:gd name="T5" fmla="*/ 66 h 73"/>
                  <a:gd name="T6" fmla="*/ 28 w 63"/>
                  <a:gd name="T7" fmla="*/ 70 h 73"/>
                  <a:gd name="T8" fmla="*/ 26 w 63"/>
                  <a:gd name="T9" fmla="*/ 73 h 73"/>
                  <a:gd name="T10" fmla="*/ 22 w 63"/>
                  <a:gd name="T11" fmla="*/ 68 h 73"/>
                  <a:gd name="T12" fmla="*/ 16 w 63"/>
                  <a:gd name="T13" fmla="*/ 59 h 73"/>
                  <a:gd name="T14" fmla="*/ 13 w 63"/>
                  <a:gd name="T15" fmla="*/ 56 h 73"/>
                  <a:gd name="T16" fmla="*/ 4 w 63"/>
                  <a:gd name="T17" fmla="*/ 47 h 73"/>
                  <a:gd name="T18" fmla="*/ 1 w 63"/>
                  <a:gd name="T19" fmla="*/ 35 h 73"/>
                  <a:gd name="T20" fmla="*/ 7 w 63"/>
                  <a:gd name="T21" fmla="*/ 18 h 73"/>
                  <a:gd name="T22" fmla="*/ 7 w 63"/>
                  <a:gd name="T23" fmla="*/ 17 h 73"/>
                  <a:gd name="T24" fmla="*/ 32 w 63"/>
                  <a:gd name="T25" fmla="*/ 1 h 73"/>
                  <a:gd name="T26" fmla="*/ 39 w 63"/>
                  <a:gd name="T27" fmla="*/ 1 h 73"/>
                  <a:gd name="T28" fmla="*/ 54 w 63"/>
                  <a:gd name="T29" fmla="*/ 12 h 73"/>
                  <a:gd name="T30" fmla="*/ 63 w 63"/>
                  <a:gd name="T31" fmla="*/ 45 h 73"/>
                  <a:gd name="T32" fmla="*/ 57 w 63"/>
                  <a:gd name="T33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73">
                    <a:moveTo>
                      <a:pt x="57" y="56"/>
                    </a:moveTo>
                    <a:cubicBezTo>
                      <a:pt x="55" y="58"/>
                      <a:pt x="52" y="59"/>
                      <a:pt x="49" y="61"/>
                    </a:cubicBezTo>
                    <a:cubicBezTo>
                      <a:pt x="44" y="62"/>
                      <a:pt x="39" y="64"/>
                      <a:pt x="34" y="66"/>
                    </a:cubicBezTo>
                    <a:cubicBezTo>
                      <a:pt x="31" y="67"/>
                      <a:pt x="29" y="68"/>
                      <a:pt x="28" y="70"/>
                    </a:cubicBezTo>
                    <a:cubicBezTo>
                      <a:pt x="27" y="71"/>
                      <a:pt x="26" y="72"/>
                      <a:pt x="26" y="73"/>
                    </a:cubicBezTo>
                    <a:cubicBezTo>
                      <a:pt x="24" y="72"/>
                      <a:pt x="23" y="70"/>
                      <a:pt x="22" y="68"/>
                    </a:cubicBezTo>
                    <a:cubicBezTo>
                      <a:pt x="21" y="64"/>
                      <a:pt x="19" y="61"/>
                      <a:pt x="16" y="59"/>
                    </a:cubicBezTo>
                    <a:cubicBezTo>
                      <a:pt x="15" y="58"/>
                      <a:pt x="14" y="57"/>
                      <a:pt x="13" y="56"/>
                    </a:cubicBezTo>
                    <a:cubicBezTo>
                      <a:pt x="10" y="53"/>
                      <a:pt x="6" y="51"/>
                      <a:pt x="4" y="47"/>
                    </a:cubicBezTo>
                    <a:cubicBezTo>
                      <a:pt x="1" y="44"/>
                      <a:pt x="0" y="39"/>
                      <a:pt x="1" y="35"/>
                    </a:cubicBezTo>
                    <a:cubicBezTo>
                      <a:pt x="1" y="29"/>
                      <a:pt x="4" y="23"/>
                      <a:pt x="7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4" y="10"/>
                      <a:pt x="21" y="3"/>
                      <a:pt x="32" y="1"/>
                    </a:cubicBezTo>
                    <a:cubicBezTo>
                      <a:pt x="34" y="0"/>
                      <a:pt x="37" y="0"/>
                      <a:pt x="39" y="1"/>
                    </a:cubicBezTo>
                    <a:cubicBezTo>
                      <a:pt x="46" y="2"/>
                      <a:pt x="51" y="6"/>
                      <a:pt x="54" y="12"/>
                    </a:cubicBezTo>
                    <a:cubicBezTo>
                      <a:pt x="60" y="22"/>
                      <a:pt x="63" y="33"/>
                      <a:pt x="63" y="45"/>
                    </a:cubicBezTo>
                    <a:cubicBezTo>
                      <a:pt x="63" y="49"/>
                      <a:pt x="61" y="53"/>
                      <a:pt x="57" y="56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18" y="107"/>
                <a:ext cx="44" cy="45"/>
              </a:xfrm>
              <a:custGeom>
                <a:avLst/>
                <a:gdLst>
                  <a:gd name="T0" fmla="*/ 46 w 58"/>
                  <a:gd name="T1" fmla="*/ 25 h 60"/>
                  <a:gd name="T2" fmla="*/ 48 w 58"/>
                  <a:gd name="T3" fmla="*/ 22 h 60"/>
                  <a:gd name="T4" fmla="*/ 48 w 58"/>
                  <a:gd name="T5" fmla="*/ 24 h 60"/>
                  <a:gd name="T6" fmla="*/ 50 w 58"/>
                  <a:gd name="T7" fmla="*/ 25 h 60"/>
                  <a:gd name="T8" fmla="*/ 56 w 58"/>
                  <a:gd name="T9" fmla="*/ 18 h 60"/>
                  <a:gd name="T10" fmla="*/ 54 w 58"/>
                  <a:gd name="T11" fmla="*/ 30 h 60"/>
                  <a:gd name="T12" fmla="*/ 58 w 58"/>
                  <a:gd name="T13" fmla="*/ 23 h 60"/>
                  <a:gd name="T14" fmla="*/ 56 w 58"/>
                  <a:gd name="T15" fmla="*/ 37 h 60"/>
                  <a:gd name="T16" fmla="*/ 41 w 58"/>
                  <a:gd name="T17" fmla="*/ 49 h 60"/>
                  <a:gd name="T18" fmla="*/ 29 w 58"/>
                  <a:gd name="T19" fmla="*/ 53 h 60"/>
                  <a:gd name="T20" fmla="*/ 21 w 58"/>
                  <a:gd name="T21" fmla="*/ 57 h 60"/>
                  <a:gd name="T22" fmla="*/ 19 w 58"/>
                  <a:gd name="T23" fmla="*/ 53 h 60"/>
                  <a:gd name="T24" fmla="*/ 16 w 58"/>
                  <a:gd name="T25" fmla="*/ 48 h 60"/>
                  <a:gd name="T26" fmla="*/ 8 w 58"/>
                  <a:gd name="T27" fmla="*/ 40 h 60"/>
                  <a:gd name="T28" fmla="*/ 3 w 58"/>
                  <a:gd name="T29" fmla="*/ 24 h 60"/>
                  <a:gd name="T30" fmla="*/ 0 w 58"/>
                  <a:gd name="T31" fmla="*/ 27 h 60"/>
                  <a:gd name="T32" fmla="*/ 5 w 58"/>
                  <a:gd name="T33" fmla="*/ 8 h 60"/>
                  <a:gd name="T34" fmla="*/ 11 w 58"/>
                  <a:gd name="T35" fmla="*/ 0 h 60"/>
                  <a:gd name="T36" fmla="*/ 10 w 58"/>
                  <a:gd name="T37" fmla="*/ 8 h 60"/>
                  <a:gd name="T38" fmla="*/ 12 w 58"/>
                  <a:gd name="T39" fmla="*/ 14 h 60"/>
                  <a:gd name="T40" fmla="*/ 18 w 58"/>
                  <a:gd name="T41" fmla="*/ 1 h 60"/>
                  <a:gd name="T42" fmla="*/ 14 w 58"/>
                  <a:gd name="T43" fmla="*/ 16 h 60"/>
                  <a:gd name="T44" fmla="*/ 18 w 58"/>
                  <a:gd name="T45" fmla="*/ 26 h 60"/>
                  <a:gd name="T46" fmla="*/ 26 w 58"/>
                  <a:gd name="T47" fmla="*/ 9 h 60"/>
                  <a:gd name="T48" fmla="*/ 31 w 58"/>
                  <a:gd name="T49" fmla="*/ 4 h 60"/>
                  <a:gd name="T50" fmla="*/ 34 w 58"/>
                  <a:gd name="T51" fmla="*/ 10 h 60"/>
                  <a:gd name="T52" fmla="*/ 38 w 58"/>
                  <a:gd name="T53" fmla="*/ 22 h 60"/>
                  <a:gd name="T54" fmla="*/ 43 w 58"/>
                  <a:gd name="T55" fmla="*/ 21 h 60"/>
                  <a:gd name="T56" fmla="*/ 45 w 58"/>
                  <a:gd name="T57" fmla="*/ 22 h 60"/>
                  <a:gd name="T58" fmla="*/ 54 w 58"/>
                  <a:gd name="T59" fmla="*/ 24 h 60"/>
                  <a:gd name="T60" fmla="*/ 44 w 58"/>
                  <a:gd name="T61" fmla="*/ 42 h 60"/>
                  <a:gd name="T62" fmla="*/ 22 w 58"/>
                  <a:gd name="T63" fmla="*/ 26 h 60"/>
                  <a:gd name="T64" fmla="*/ 26 w 58"/>
                  <a:gd name="T65" fmla="*/ 11 h 60"/>
                  <a:gd name="T66" fmla="*/ 43 w 58"/>
                  <a:gd name="T67" fmla="*/ 14 h 60"/>
                  <a:gd name="T68" fmla="*/ 44 w 58"/>
                  <a:gd name="T69" fmla="*/ 30 h 60"/>
                  <a:gd name="T70" fmla="*/ 44 w 58"/>
                  <a:gd name="T71" fmla="*/ 30 h 60"/>
                  <a:gd name="T72" fmla="*/ 12 w 58"/>
                  <a:gd name="T73" fmla="*/ 29 h 60"/>
                  <a:gd name="T74" fmla="*/ 37 w 58"/>
                  <a:gd name="T75" fmla="*/ 20 h 60"/>
                  <a:gd name="T76" fmla="*/ 36 w 58"/>
                  <a:gd name="T77" fmla="*/ 29 h 60"/>
                  <a:gd name="T78" fmla="*/ 9 w 58"/>
                  <a:gd name="T79" fmla="*/ 23 h 60"/>
                  <a:gd name="T80" fmla="*/ 47 w 58"/>
                  <a:gd name="T81" fmla="*/ 42 h 60"/>
                  <a:gd name="T82" fmla="*/ 47 w 58"/>
                  <a:gd name="T83" fmla="*/ 42 h 60"/>
                  <a:gd name="T84" fmla="*/ 43 w 58"/>
                  <a:gd name="T85" fmla="*/ 37 h 60"/>
                  <a:gd name="T86" fmla="*/ 17 w 58"/>
                  <a:gd name="T87" fmla="*/ 33 h 60"/>
                  <a:gd name="T88" fmla="*/ 9 w 58"/>
                  <a:gd name="T89" fmla="*/ 35 h 60"/>
                  <a:gd name="T90" fmla="*/ 9 w 58"/>
                  <a:gd name="T91" fmla="*/ 35 h 60"/>
                  <a:gd name="T92" fmla="*/ 5 w 58"/>
                  <a:gd name="T93" fmla="*/ 22 h 60"/>
                  <a:gd name="T94" fmla="*/ 13 w 58"/>
                  <a:gd name="T95" fmla="*/ 31 h 60"/>
                  <a:gd name="T96" fmla="*/ 25 w 58"/>
                  <a:gd name="T97" fmla="*/ 33 h 60"/>
                  <a:gd name="T98" fmla="*/ 30 w 58"/>
                  <a:gd name="T99" fmla="*/ 46 h 60"/>
                  <a:gd name="T100" fmla="*/ 30 w 58"/>
                  <a:gd name="T101" fmla="*/ 46 h 60"/>
                  <a:gd name="T102" fmla="*/ 27 w 58"/>
                  <a:gd name="T103" fmla="*/ 26 h 60"/>
                  <a:gd name="T104" fmla="*/ 11 w 58"/>
                  <a:gd name="T105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8" h="60">
                    <a:moveTo>
                      <a:pt x="45" y="22"/>
                    </a:moveTo>
                    <a:cubicBezTo>
                      <a:pt x="45" y="23"/>
                      <a:pt x="45" y="24"/>
                      <a:pt x="45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3"/>
                      <a:pt x="47" y="21"/>
                      <a:pt x="47" y="18"/>
                    </a:cubicBezTo>
                    <a:cubicBezTo>
                      <a:pt x="47" y="20"/>
                      <a:pt x="48" y="21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9" y="20"/>
                      <a:pt x="49" y="19"/>
                      <a:pt x="49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20"/>
                      <a:pt x="50" y="22"/>
                      <a:pt x="48" y="24"/>
                    </a:cubicBezTo>
                    <a:cubicBezTo>
                      <a:pt x="46" y="27"/>
                      <a:pt x="46" y="29"/>
                      <a:pt x="46" y="30"/>
                    </a:cubicBezTo>
                    <a:cubicBezTo>
                      <a:pt x="49" y="26"/>
                      <a:pt x="51" y="21"/>
                      <a:pt x="52" y="15"/>
                    </a:cubicBezTo>
                    <a:cubicBezTo>
                      <a:pt x="53" y="18"/>
                      <a:pt x="52" y="22"/>
                      <a:pt x="50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3" y="21"/>
                      <a:pt x="55" y="17"/>
                      <a:pt x="56" y="13"/>
                    </a:cubicBezTo>
                    <a:cubicBezTo>
                      <a:pt x="56" y="15"/>
                      <a:pt x="56" y="16"/>
                      <a:pt x="56" y="18"/>
                    </a:cubicBezTo>
                    <a:cubicBezTo>
                      <a:pt x="55" y="20"/>
                      <a:pt x="55" y="22"/>
                      <a:pt x="55" y="24"/>
                    </a:cubicBezTo>
                    <a:cubicBezTo>
                      <a:pt x="55" y="25"/>
                      <a:pt x="54" y="27"/>
                      <a:pt x="54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6" y="28"/>
                      <a:pt x="57" y="26"/>
                      <a:pt x="58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4"/>
                      <a:pt x="58" y="26"/>
                      <a:pt x="58" y="27"/>
                    </a:cubicBezTo>
                    <a:cubicBezTo>
                      <a:pt x="57" y="29"/>
                      <a:pt x="58" y="32"/>
                      <a:pt x="57" y="34"/>
                    </a:cubicBezTo>
                    <a:cubicBezTo>
                      <a:pt x="57" y="35"/>
                      <a:pt x="56" y="36"/>
                      <a:pt x="56" y="37"/>
                    </a:cubicBezTo>
                    <a:cubicBezTo>
                      <a:pt x="55" y="41"/>
                      <a:pt x="54" y="43"/>
                      <a:pt x="50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7" y="48"/>
                      <a:pt x="44" y="48"/>
                      <a:pt x="41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38" y="49"/>
                      <a:pt x="36" y="49"/>
                      <a:pt x="34" y="50"/>
                    </a:cubicBezTo>
                    <a:cubicBezTo>
                      <a:pt x="32" y="51"/>
                      <a:pt x="31" y="52"/>
                      <a:pt x="29" y="53"/>
                    </a:cubicBezTo>
                    <a:cubicBezTo>
                      <a:pt x="28" y="54"/>
                      <a:pt x="27" y="55"/>
                      <a:pt x="27" y="56"/>
                    </a:cubicBezTo>
                    <a:cubicBezTo>
                      <a:pt x="26" y="58"/>
                      <a:pt x="24" y="59"/>
                      <a:pt x="22" y="60"/>
                    </a:cubicBezTo>
                    <a:cubicBezTo>
                      <a:pt x="21" y="59"/>
                      <a:pt x="21" y="58"/>
                      <a:pt x="21" y="57"/>
                    </a:cubicBezTo>
                    <a:cubicBezTo>
                      <a:pt x="21" y="55"/>
                      <a:pt x="22" y="54"/>
                      <a:pt x="22" y="53"/>
                    </a:cubicBezTo>
                    <a:cubicBezTo>
                      <a:pt x="22" y="53"/>
                      <a:pt x="22" y="52"/>
                      <a:pt x="22" y="52"/>
                    </a:cubicBezTo>
                    <a:cubicBezTo>
                      <a:pt x="21" y="52"/>
                      <a:pt x="20" y="53"/>
                      <a:pt x="19" y="53"/>
                    </a:cubicBezTo>
                    <a:cubicBezTo>
                      <a:pt x="17" y="51"/>
                      <a:pt x="17" y="49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7"/>
                      <a:pt x="17" y="48"/>
                      <a:pt x="16" y="48"/>
                    </a:cubicBezTo>
                    <a:cubicBezTo>
                      <a:pt x="13" y="47"/>
                      <a:pt x="14" y="44"/>
                      <a:pt x="14" y="42"/>
                    </a:cubicBezTo>
                    <a:cubicBezTo>
                      <a:pt x="12" y="44"/>
                      <a:pt x="10" y="42"/>
                      <a:pt x="9" y="41"/>
                    </a:cubicBezTo>
                    <a:cubicBezTo>
                      <a:pt x="9" y="40"/>
                      <a:pt x="8" y="40"/>
                      <a:pt x="8" y="40"/>
                    </a:cubicBezTo>
                    <a:cubicBezTo>
                      <a:pt x="4" y="38"/>
                      <a:pt x="3" y="34"/>
                      <a:pt x="3" y="30"/>
                    </a:cubicBezTo>
                    <a:cubicBezTo>
                      <a:pt x="3" y="30"/>
                      <a:pt x="3" y="29"/>
                      <a:pt x="3" y="29"/>
                    </a:cubicBezTo>
                    <a:cubicBezTo>
                      <a:pt x="3" y="27"/>
                      <a:pt x="3" y="26"/>
                      <a:pt x="3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7"/>
                      <a:pt x="2" y="30"/>
                      <a:pt x="1" y="33"/>
                    </a:cubicBezTo>
                    <a:cubicBezTo>
                      <a:pt x="0" y="32"/>
                      <a:pt x="0" y="28"/>
                      <a:pt x="0" y="27"/>
                    </a:cubicBezTo>
                    <a:cubicBezTo>
                      <a:pt x="1" y="23"/>
                      <a:pt x="1" y="21"/>
                      <a:pt x="2" y="18"/>
                    </a:cubicBezTo>
                    <a:cubicBezTo>
                      <a:pt x="2" y="17"/>
                      <a:pt x="3" y="15"/>
                      <a:pt x="3" y="14"/>
                    </a:cubicBezTo>
                    <a:cubicBezTo>
                      <a:pt x="3" y="12"/>
                      <a:pt x="5" y="10"/>
                      <a:pt x="5" y="8"/>
                    </a:cubicBezTo>
                    <a:cubicBezTo>
                      <a:pt x="6" y="6"/>
                      <a:pt x="8" y="5"/>
                      <a:pt x="8" y="3"/>
                    </a:cubicBezTo>
                    <a:cubicBezTo>
                      <a:pt x="9" y="2"/>
                      <a:pt x="10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3"/>
                      <a:pt x="8" y="6"/>
                      <a:pt x="7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9" y="9"/>
                      <a:pt x="10" y="8"/>
                    </a:cubicBezTo>
                    <a:cubicBezTo>
                      <a:pt x="6" y="13"/>
                      <a:pt x="6" y="18"/>
                      <a:pt x="7" y="24"/>
                    </a:cubicBezTo>
                    <a:cubicBezTo>
                      <a:pt x="8" y="22"/>
                      <a:pt x="8" y="20"/>
                      <a:pt x="9" y="19"/>
                    </a:cubicBezTo>
                    <a:cubicBezTo>
                      <a:pt x="10" y="17"/>
                      <a:pt x="11" y="16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9"/>
                      <a:pt x="14" y="6"/>
                    </a:cubicBezTo>
                    <a:cubicBezTo>
                      <a:pt x="15" y="4"/>
                      <a:pt x="15" y="1"/>
                      <a:pt x="18" y="1"/>
                    </a:cubicBezTo>
                    <a:cubicBezTo>
                      <a:pt x="16" y="3"/>
                      <a:pt x="13" y="11"/>
                      <a:pt x="14" y="12"/>
                    </a:cubicBezTo>
                    <a:cubicBezTo>
                      <a:pt x="15" y="10"/>
                      <a:pt x="17" y="8"/>
                      <a:pt x="19" y="5"/>
                    </a:cubicBezTo>
                    <a:cubicBezTo>
                      <a:pt x="17" y="9"/>
                      <a:pt x="16" y="13"/>
                      <a:pt x="14" y="16"/>
                    </a:cubicBezTo>
                    <a:cubicBezTo>
                      <a:pt x="13" y="19"/>
                      <a:pt x="13" y="26"/>
                      <a:pt x="15" y="27"/>
                    </a:cubicBezTo>
                    <a:cubicBezTo>
                      <a:pt x="17" y="22"/>
                      <a:pt x="17" y="17"/>
                      <a:pt x="21" y="13"/>
                    </a:cubicBezTo>
                    <a:cubicBezTo>
                      <a:pt x="19" y="17"/>
                      <a:pt x="18" y="21"/>
                      <a:pt x="18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1" y="20"/>
                      <a:pt x="21" y="17"/>
                      <a:pt x="22" y="15"/>
                    </a:cubicBezTo>
                    <a:cubicBezTo>
                      <a:pt x="23" y="13"/>
                      <a:pt x="23" y="10"/>
                      <a:pt x="26" y="9"/>
                    </a:cubicBezTo>
                    <a:cubicBezTo>
                      <a:pt x="27" y="8"/>
                      <a:pt x="27" y="7"/>
                      <a:pt x="28" y="7"/>
                    </a:cubicBezTo>
                    <a:cubicBezTo>
                      <a:pt x="29" y="6"/>
                      <a:pt x="29" y="5"/>
                      <a:pt x="3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8" y="7"/>
                      <a:pt x="26" y="14"/>
                      <a:pt x="26" y="17"/>
                    </a:cubicBezTo>
                    <a:cubicBezTo>
                      <a:pt x="29" y="15"/>
                      <a:pt x="31" y="12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14"/>
                      <a:pt x="29" y="19"/>
                      <a:pt x="29" y="25"/>
                    </a:cubicBezTo>
                    <a:cubicBezTo>
                      <a:pt x="34" y="19"/>
                      <a:pt x="35" y="13"/>
                      <a:pt x="37" y="7"/>
                    </a:cubicBezTo>
                    <a:cubicBezTo>
                      <a:pt x="38" y="12"/>
                      <a:pt x="36" y="17"/>
                      <a:pt x="38" y="22"/>
                    </a:cubicBezTo>
                    <a:cubicBezTo>
                      <a:pt x="41" y="17"/>
                      <a:pt x="43" y="12"/>
                      <a:pt x="44" y="8"/>
                    </a:cubicBezTo>
                    <a:cubicBezTo>
                      <a:pt x="44" y="10"/>
                      <a:pt x="44" y="13"/>
                      <a:pt x="44" y="16"/>
                    </a:cubicBezTo>
                    <a:cubicBezTo>
                      <a:pt x="44" y="18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7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4" y="28"/>
                      <a:pt x="44" y="25"/>
                      <a:pt x="45" y="22"/>
                    </a:cubicBezTo>
                    <a:moveTo>
                      <a:pt x="45" y="43"/>
                    </a:moveTo>
                    <a:cubicBezTo>
                      <a:pt x="47" y="40"/>
                      <a:pt x="49" y="37"/>
                      <a:pt x="51" y="34"/>
                    </a:cubicBezTo>
                    <a:cubicBezTo>
                      <a:pt x="52" y="31"/>
                      <a:pt x="54" y="27"/>
                      <a:pt x="54" y="24"/>
                    </a:cubicBezTo>
                    <a:cubicBezTo>
                      <a:pt x="53" y="24"/>
                      <a:pt x="53" y="25"/>
                      <a:pt x="53" y="25"/>
                    </a:cubicBezTo>
                    <a:cubicBezTo>
                      <a:pt x="53" y="29"/>
                      <a:pt x="50" y="31"/>
                      <a:pt x="48" y="34"/>
                    </a:cubicBezTo>
                    <a:cubicBezTo>
                      <a:pt x="46" y="36"/>
                      <a:pt x="45" y="39"/>
                      <a:pt x="44" y="42"/>
                    </a:cubicBezTo>
                    <a:cubicBezTo>
                      <a:pt x="45" y="43"/>
                      <a:pt x="45" y="43"/>
                      <a:pt x="45" y="43"/>
                    </a:cubicBezTo>
                    <a:moveTo>
                      <a:pt x="26" y="10"/>
                    </a:moveTo>
                    <a:cubicBezTo>
                      <a:pt x="23" y="15"/>
                      <a:pt x="21" y="20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4" y="23"/>
                    </a:cubicBezTo>
                    <a:cubicBezTo>
                      <a:pt x="25" y="19"/>
                      <a:pt x="24" y="15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moveTo>
                      <a:pt x="43" y="14"/>
                    </a:moveTo>
                    <a:cubicBezTo>
                      <a:pt x="42" y="19"/>
                      <a:pt x="38" y="23"/>
                      <a:pt x="38" y="29"/>
                    </a:cubicBezTo>
                    <a:cubicBezTo>
                      <a:pt x="41" y="24"/>
                      <a:pt x="43" y="20"/>
                      <a:pt x="43" y="14"/>
                    </a:cubicBezTo>
                    <a:moveTo>
                      <a:pt x="44" y="30"/>
                    </a:moveTo>
                    <a:cubicBezTo>
                      <a:pt x="42" y="32"/>
                      <a:pt x="39" y="35"/>
                      <a:pt x="37" y="37"/>
                    </a:cubicBezTo>
                    <a:cubicBezTo>
                      <a:pt x="36" y="38"/>
                      <a:pt x="36" y="39"/>
                      <a:pt x="36" y="40"/>
                    </a:cubicBezTo>
                    <a:cubicBezTo>
                      <a:pt x="39" y="37"/>
                      <a:pt x="43" y="34"/>
                      <a:pt x="44" y="30"/>
                    </a:cubicBezTo>
                    <a:moveTo>
                      <a:pt x="12" y="29"/>
                    </a:moveTo>
                    <a:cubicBezTo>
                      <a:pt x="13" y="26"/>
                      <a:pt x="12" y="23"/>
                      <a:pt x="12" y="20"/>
                    </a:cubicBezTo>
                    <a:cubicBezTo>
                      <a:pt x="9" y="23"/>
                      <a:pt x="9" y="27"/>
                      <a:pt x="12" y="29"/>
                    </a:cubicBezTo>
                    <a:moveTo>
                      <a:pt x="36" y="20"/>
                    </a:moveTo>
                    <a:cubicBezTo>
                      <a:pt x="35" y="23"/>
                      <a:pt x="33" y="26"/>
                      <a:pt x="32" y="29"/>
                    </a:cubicBezTo>
                    <a:cubicBezTo>
                      <a:pt x="35" y="27"/>
                      <a:pt x="37" y="24"/>
                      <a:pt x="37" y="20"/>
                    </a:cubicBezTo>
                    <a:cubicBezTo>
                      <a:pt x="36" y="20"/>
                      <a:pt x="36" y="20"/>
                      <a:pt x="36" y="20"/>
                    </a:cubicBezTo>
                    <a:moveTo>
                      <a:pt x="31" y="37"/>
                    </a:moveTo>
                    <a:cubicBezTo>
                      <a:pt x="34" y="35"/>
                      <a:pt x="35" y="32"/>
                      <a:pt x="36" y="29"/>
                    </a:cubicBezTo>
                    <a:cubicBezTo>
                      <a:pt x="33" y="30"/>
                      <a:pt x="31" y="34"/>
                      <a:pt x="31" y="37"/>
                    </a:cubicBezTo>
                    <a:moveTo>
                      <a:pt x="12" y="14"/>
                    </a:moveTo>
                    <a:cubicBezTo>
                      <a:pt x="10" y="17"/>
                      <a:pt x="9" y="20"/>
                      <a:pt x="9" y="23"/>
                    </a:cubicBezTo>
                    <a:cubicBezTo>
                      <a:pt x="10" y="21"/>
                      <a:pt x="11" y="20"/>
                      <a:pt x="12" y="19"/>
                    </a:cubicBezTo>
                    <a:cubicBezTo>
                      <a:pt x="12" y="17"/>
                      <a:pt x="12" y="15"/>
                      <a:pt x="12" y="14"/>
                    </a:cubicBezTo>
                    <a:moveTo>
                      <a:pt x="47" y="42"/>
                    </a:moveTo>
                    <a:cubicBezTo>
                      <a:pt x="49" y="40"/>
                      <a:pt x="52" y="37"/>
                      <a:pt x="52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0" y="37"/>
                      <a:pt x="48" y="39"/>
                      <a:pt x="47" y="42"/>
                    </a:cubicBezTo>
                    <a:cubicBezTo>
                      <a:pt x="47" y="42"/>
                      <a:pt x="47" y="42"/>
                      <a:pt x="47" y="42"/>
                    </a:cubicBezTo>
                    <a:moveTo>
                      <a:pt x="39" y="43"/>
                    </a:moveTo>
                    <a:cubicBezTo>
                      <a:pt x="42" y="42"/>
                      <a:pt x="43" y="39"/>
                      <a:pt x="43" y="37"/>
                    </a:cubicBezTo>
                    <a:cubicBezTo>
                      <a:pt x="42" y="38"/>
                      <a:pt x="40" y="40"/>
                      <a:pt x="39" y="43"/>
                    </a:cubicBezTo>
                    <a:moveTo>
                      <a:pt x="20" y="30"/>
                    </a:moveTo>
                    <a:cubicBezTo>
                      <a:pt x="18" y="31"/>
                      <a:pt x="17" y="31"/>
                      <a:pt x="17" y="33"/>
                    </a:cubicBezTo>
                    <a:cubicBezTo>
                      <a:pt x="18" y="33"/>
                      <a:pt x="19" y="34"/>
                      <a:pt x="19" y="34"/>
                    </a:cubicBezTo>
                    <a:cubicBezTo>
                      <a:pt x="20" y="33"/>
                      <a:pt x="20" y="32"/>
                      <a:pt x="20" y="30"/>
                    </a:cubicBezTo>
                    <a:moveTo>
                      <a:pt x="9" y="35"/>
                    </a:moveTo>
                    <a:cubicBezTo>
                      <a:pt x="11" y="33"/>
                      <a:pt x="9" y="32"/>
                      <a:pt x="9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9" y="34"/>
                      <a:pt x="9" y="35"/>
                    </a:cubicBezTo>
                    <a:moveTo>
                      <a:pt x="7" y="28"/>
                    </a:moveTo>
                    <a:cubicBezTo>
                      <a:pt x="6" y="26"/>
                      <a:pt x="6" y="24"/>
                      <a:pt x="6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4"/>
                      <a:pt x="5" y="26"/>
                      <a:pt x="6" y="28"/>
                    </a:cubicBezTo>
                    <a:cubicBezTo>
                      <a:pt x="7" y="28"/>
                      <a:pt x="7" y="28"/>
                      <a:pt x="7" y="28"/>
                    </a:cubicBezTo>
                    <a:moveTo>
                      <a:pt x="13" y="31"/>
                    </a:moveTo>
                    <a:cubicBezTo>
                      <a:pt x="12" y="32"/>
                      <a:pt x="12" y="32"/>
                      <a:pt x="14" y="35"/>
                    </a:cubicBezTo>
                    <a:cubicBezTo>
                      <a:pt x="15" y="34"/>
                      <a:pt x="15" y="33"/>
                      <a:pt x="13" y="31"/>
                    </a:cubicBezTo>
                    <a:moveTo>
                      <a:pt x="25" y="33"/>
                    </a:moveTo>
                    <a:cubicBezTo>
                      <a:pt x="25" y="34"/>
                      <a:pt x="25" y="35"/>
                      <a:pt x="24" y="36"/>
                    </a:cubicBezTo>
                    <a:cubicBezTo>
                      <a:pt x="27" y="35"/>
                      <a:pt x="27" y="35"/>
                      <a:pt x="25" y="33"/>
                    </a:cubicBezTo>
                    <a:moveTo>
                      <a:pt x="30" y="46"/>
                    </a:moveTo>
                    <a:cubicBezTo>
                      <a:pt x="31" y="45"/>
                      <a:pt x="31" y="44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4"/>
                      <a:pt x="29" y="45"/>
                      <a:pt x="30" y="46"/>
                    </a:cubicBezTo>
                    <a:moveTo>
                      <a:pt x="28" y="22"/>
                    </a:moveTo>
                    <a:cubicBezTo>
                      <a:pt x="26" y="24"/>
                      <a:pt x="26" y="25"/>
                      <a:pt x="26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5"/>
                      <a:pt x="27" y="24"/>
                      <a:pt x="28" y="22"/>
                    </a:cubicBezTo>
                    <a:moveTo>
                      <a:pt x="11" y="37"/>
                    </a:moveTo>
                    <a:cubicBezTo>
                      <a:pt x="12" y="36"/>
                      <a:pt x="13" y="36"/>
                      <a:pt x="11" y="34"/>
                    </a:cubicBezTo>
                    <a:cubicBezTo>
                      <a:pt x="11" y="35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2" y="99"/>
                <a:ext cx="15" cy="12"/>
              </a:xfrm>
              <a:custGeom>
                <a:avLst/>
                <a:gdLst>
                  <a:gd name="T0" fmla="*/ 20 w 21"/>
                  <a:gd name="T1" fmla="*/ 4 h 16"/>
                  <a:gd name="T2" fmla="*/ 19 w 21"/>
                  <a:gd name="T3" fmla="*/ 2 h 16"/>
                  <a:gd name="T4" fmla="*/ 15 w 21"/>
                  <a:gd name="T5" fmla="*/ 1 h 16"/>
                  <a:gd name="T6" fmla="*/ 15 w 21"/>
                  <a:gd name="T7" fmla="*/ 0 h 16"/>
                  <a:gd name="T8" fmla="*/ 10 w 21"/>
                  <a:gd name="T9" fmla="*/ 1 h 16"/>
                  <a:gd name="T10" fmla="*/ 11 w 21"/>
                  <a:gd name="T11" fmla="*/ 0 h 16"/>
                  <a:gd name="T12" fmla="*/ 7 w 21"/>
                  <a:gd name="T13" fmla="*/ 3 h 16"/>
                  <a:gd name="T14" fmla="*/ 2 w 21"/>
                  <a:gd name="T15" fmla="*/ 5 h 16"/>
                  <a:gd name="T16" fmla="*/ 2 w 21"/>
                  <a:gd name="T17" fmla="*/ 12 h 16"/>
                  <a:gd name="T18" fmla="*/ 4 w 21"/>
                  <a:gd name="T19" fmla="*/ 14 h 16"/>
                  <a:gd name="T20" fmla="*/ 4 w 21"/>
                  <a:gd name="T21" fmla="*/ 14 h 16"/>
                  <a:gd name="T22" fmla="*/ 5 w 21"/>
                  <a:gd name="T23" fmla="*/ 15 h 16"/>
                  <a:gd name="T24" fmla="*/ 8 w 21"/>
                  <a:gd name="T25" fmla="*/ 15 h 16"/>
                  <a:gd name="T26" fmla="*/ 10 w 21"/>
                  <a:gd name="T27" fmla="*/ 15 h 16"/>
                  <a:gd name="T28" fmla="*/ 11 w 21"/>
                  <a:gd name="T29" fmla="*/ 16 h 16"/>
                  <a:gd name="T30" fmla="*/ 12 w 21"/>
                  <a:gd name="T31" fmla="*/ 16 h 16"/>
                  <a:gd name="T32" fmla="*/ 19 w 21"/>
                  <a:gd name="T33" fmla="*/ 14 h 16"/>
                  <a:gd name="T34" fmla="*/ 19 w 21"/>
                  <a:gd name="T35" fmla="*/ 13 h 16"/>
                  <a:gd name="T36" fmla="*/ 19 w 21"/>
                  <a:gd name="T37" fmla="*/ 12 h 16"/>
                  <a:gd name="T38" fmla="*/ 21 w 21"/>
                  <a:gd name="T39" fmla="*/ 11 h 16"/>
                  <a:gd name="T40" fmla="*/ 20 w 21"/>
                  <a:gd name="T41" fmla="*/ 11 h 16"/>
                  <a:gd name="T42" fmla="*/ 21 w 21"/>
                  <a:gd name="T43" fmla="*/ 5 h 16"/>
                  <a:gd name="T44" fmla="*/ 20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20" y="4"/>
                    </a:moveTo>
                    <a:cubicBezTo>
                      <a:pt x="18" y="3"/>
                      <a:pt x="20" y="3"/>
                      <a:pt x="19" y="2"/>
                    </a:cubicBezTo>
                    <a:cubicBezTo>
                      <a:pt x="19" y="1"/>
                      <a:pt x="17" y="3"/>
                      <a:pt x="15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4" y="1"/>
                      <a:pt x="12" y="0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6" y="0"/>
                      <a:pt x="3" y="5"/>
                      <a:pt x="2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2" y="14"/>
                      <a:pt x="3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5" y="14"/>
                      <a:pt x="5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6"/>
                      <a:pt x="10" y="16"/>
                      <a:pt x="10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2" y="15"/>
                      <a:pt x="12" y="16"/>
                    </a:cubicBezTo>
                    <a:cubicBezTo>
                      <a:pt x="15" y="15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19" y="11"/>
                      <a:pt x="20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9"/>
                      <a:pt x="21" y="7"/>
                      <a:pt x="21" y="5"/>
                    </a:cubicBezTo>
                    <a:cubicBezTo>
                      <a:pt x="21" y="5"/>
                      <a:pt x="21" y="5"/>
                      <a:pt x="20" y="4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7" y="612"/>
                <a:ext cx="4" cy="3"/>
              </a:xfrm>
              <a:custGeom>
                <a:avLst/>
                <a:gdLst>
                  <a:gd name="T0" fmla="*/ 2 w 5"/>
                  <a:gd name="T1" fmla="*/ 4 h 4"/>
                  <a:gd name="T2" fmla="*/ 4 w 5"/>
                  <a:gd name="T3" fmla="*/ 3 h 4"/>
                  <a:gd name="T4" fmla="*/ 2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2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4" y="4"/>
                      <a:pt x="4" y="3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4" y="501"/>
                <a:ext cx="119" cy="119"/>
              </a:xfrm>
              <a:custGeom>
                <a:avLst/>
                <a:gdLst>
                  <a:gd name="T0" fmla="*/ 94 w 158"/>
                  <a:gd name="T1" fmla="*/ 154 h 158"/>
                  <a:gd name="T2" fmla="*/ 101 w 158"/>
                  <a:gd name="T3" fmla="*/ 151 h 158"/>
                  <a:gd name="T4" fmla="*/ 123 w 158"/>
                  <a:gd name="T5" fmla="*/ 140 h 158"/>
                  <a:gd name="T6" fmla="*/ 131 w 158"/>
                  <a:gd name="T7" fmla="*/ 132 h 158"/>
                  <a:gd name="T8" fmla="*/ 133 w 158"/>
                  <a:gd name="T9" fmla="*/ 130 h 158"/>
                  <a:gd name="T10" fmla="*/ 148 w 158"/>
                  <a:gd name="T11" fmla="*/ 110 h 158"/>
                  <a:gd name="T12" fmla="*/ 156 w 158"/>
                  <a:gd name="T13" fmla="*/ 89 h 158"/>
                  <a:gd name="T14" fmla="*/ 158 w 158"/>
                  <a:gd name="T15" fmla="*/ 78 h 158"/>
                  <a:gd name="T16" fmla="*/ 156 w 158"/>
                  <a:gd name="T17" fmla="*/ 66 h 158"/>
                  <a:gd name="T18" fmla="*/ 105 w 158"/>
                  <a:gd name="T19" fmla="*/ 8 h 158"/>
                  <a:gd name="T20" fmla="*/ 73 w 158"/>
                  <a:gd name="T21" fmla="*/ 1 h 158"/>
                  <a:gd name="T22" fmla="*/ 41 w 158"/>
                  <a:gd name="T23" fmla="*/ 6 h 158"/>
                  <a:gd name="T24" fmla="*/ 21 w 158"/>
                  <a:gd name="T25" fmla="*/ 20 h 158"/>
                  <a:gd name="T26" fmla="*/ 22 w 158"/>
                  <a:gd name="T27" fmla="*/ 26 h 158"/>
                  <a:gd name="T28" fmla="*/ 23 w 158"/>
                  <a:gd name="T29" fmla="*/ 27 h 158"/>
                  <a:gd name="T30" fmla="*/ 11 w 158"/>
                  <a:gd name="T31" fmla="*/ 44 h 158"/>
                  <a:gd name="T32" fmla="*/ 12 w 158"/>
                  <a:gd name="T33" fmla="*/ 57 h 158"/>
                  <a:gd name="T34" fmla="*/ 3 w 158"/>
                  <a:gd name="T35" fmla="*/ 67 h 158"/>
                  <a:gd name="T36" fmla="*/ 2 w 158"/>
                  <a:gd name="T37" fmla="*/ 80 h 158"/>
                  <a:gd name="T38" fmla="*/ 11 w 158"/>
                  <a:gd name="T39" fmla="*/ 90 h 158"/>
                  <a:gd name="T40" fmla="*/ 11 w 158"/>
                  <a:gd name="T41" fmla="*/ 90 h 158"/>
                  <a:gd name="T42" fmla="*/ 10 w 158"/>
                  <a:gd name="T43" fmla="*/ 91 h 158"/>
                  <a:gd name="T44" fmla="*/ 5 w 158"/>
                  <a:gd name="T45" fmla="*/ 104 h 158"/>
                  <a:gd name="T46" fmla="*/ 11 w 158"/>
                  <a:gd name="T47" fmla="*/ 117 h 158"/>
                  <a:gd name="T48" fmla="*/ 9 w 158"/>
                  <a:gd name="T49" fmla="*/ 123 h 158"/>
                  <a:gd name="T50" fmla="*/ 13 w 158"/>
                  <a:gd name="T51" fmla="*/ 133 h 158"/>
                  <a:gd name="T52" fmla="*/ 28 w 158"/>
                  <a:gd name="T53" fmla="*/ 148 h 158"/>
                  <a:gd name="T54" fmla="*/ 49 w 158"/>
                  <a:gd name="T55" fmla="*/ 156 h 158"/>
                  <a:gd name="T56" fmla="*/ 84 w 158"/>
                  <a:gd name="T57" fmla="*/ 157 h 158"/>
                  <a:gd name="T58" fmla="*/ 94 w 158"/>
                  <a:gd name="T59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8" h="158">
                    <a:moveTo>
                      <a:pt x="94" y="154"/>
                    </a:moveTo>
                    <a:cubicBezTo>
                      <a:pt x="96" y="154"/>
                      <a:pt x="99" y="152"/>
                      <a:pt x="101" y="151"/>
                    </a:cubicBezTo>
                    <a:cubicBezTo>
                      <a:pt x="109" y="149"/>
                      <a:pt x="117" y="145"/>
                      <a:pt x="123" y="140"/>
                    </a:cubicBezTo>
                    <a:cubicBezTo>
                      <a:pt x="126" y="137"/>
                      <a:pt x="128" y="134"/>
                      <a:pt x="131" y="132"/>
                    </a:cubicBezTo>
                    <a:cubicBezTo>
                      <a:pt x="132" y="131"/>
                      <a:pt x="133" y="130"/>
                      <a:pt x="133" y="130"/>
                    </a:cubicBezTo>
                    <a:cubicBezTo>
                      <a:pt x="139" y="124"/>
                      <a:pt x="144" y="117"/>
                      <a:pt x="148" y="110"/>
                    </a:cubicBezTo>
                    <a:cubicBezTo>
                      <a:pt x="151" y="103"/>
                      <a:pt x="154" y="96"/>
                      <a:pt x="156" y="89"/>
                    </a:cubicBezTo>
                    <a:cubicBezTo>
                      <a:pt x="157" y="85"/>
                      <a:pt x="158" y="81"/>
                      <a:pt x="158" y="78"/>
                    </a:cubicBezTo>
                    <a:cubicBezTo>
                      <a:pt x="157" y="74"/>
                      <a:pt x="157" y="70"/>
                      <a:pt x="156" y="66"/>
                    </a:cubicBezTo>
                    <a:cubicBezTo>
                      <a:pt x="148" y="24"/>
                      <a:pt x="108" y="9"/>
                      <a:pt x="105" y="8"/>
                    </a:cubicBezTo>
                    <a:cubicBezTo>
                      <a:pt x="95" y="4"/>
                      <a:pt x="84" y="3"/>
                      <a:pt x="73" y="1"/>
                    </a:cubicBezTo>
                    <a:cubicBezTo>
                      <a:pt x="62" y="0"/>
                      <a:pt x="51" y="3"/>
                      <a:pt x="41" y="6"/>
                    </a:cubicBezTo>
                    <a:cubicBezTo>
                      <a:pt x="32" y="8"/>
                      <a:pt x="26" y="13"/>
                      <a:pt x="21" y="20"/>
                    </a:cubicBezTo>
                    <a:cubicBezTo>
                      <a:pt x="20" y="22"/>
                      <a:pt x="20" y="24"/>
                      <a:pt x="22" y="26"/>
                    </a:cubicBezTo>
                    <a:cubicBezTo>
                      <a:pt x="22" y="26"/>
                      <a:pt x="23" y="27"/>
                      <a:pt x="23" y="27"/>
                    </a:cubicBezTo>
                    <a:cubicBezTo>
                      <a:pt x="18" y="32"/>
                      <a:pt x="13" y="37"/>
                      <a:pt x="11" y="44"/>
                    </a:cubicBezTo>
                    <a:cubicBezTo>
                      <a:pt x="10" y="49"/>
                      <a:pt x="9" y="53"/>
                      <a:pt x="12" y="57"/>
                    </a:cubicBezTo>
                    <a:cubicBezTo>
                      <a:pt x="8" y="59"/>
                      <a:pt x="5" y="62"/>
                      <a:pt x="3" y="67"/>
                    </a:cubicBezTo>
                    <a:cubicBezTo>
                      <a:pt x="0" y="71"/>
                      <a:pt x="1" y="76"/>
                      <a:pt x="2" y="80"/>
                    </a:cubicBezTo>
                    <a:cubicBezTo>
                      <a:pt x="3" y="85"/>
                      <a:pt x="7" y="87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95"/>
                      <a:pt x="4" y="99"/>
                      <a:pt x="5" y="104"/>
                    </a:cubicBezTo>
                    <a:cubicBezTo>
                      <a:pt x="6" y="109"/>
                      <a:pt x="8" y="113"/>
                      <a:pt x="11" y="117"/>
                    </a:cubicBezTo>
                    <a:cubicBezTo>
                      <a:pt x="9" y="118"/>
                      <a:pt x="8" y="120"/>
                      <a:pt x="9" y="123"/>
                    </a:cubicBezTo>
                    <a:cubicBezTo>
                      <a:pt x="10" y="127"/>
                      <a:pt x="11" y="130"/>
                      <a:pt x="13" y="133"/>
                    </a:cubicBezTo>
                    <a:cubicBezTo>
                      <a:pt x="17" y="139"/>
                      <a:pt x="22" y="144"/>
                      <a:pt x="28" y="148"/>
                    </a:cubicBezTo>
                    <a:cubicBezTo>
                      <a:pt x="35" y="152"/>
                      <a:pt x="42" y="155"/>
                      <a:pt x="49" y="156"/>
                    </a:cubicBezTo>
                    <a:cubicBezTo>
                      <a:pt x="61" y="158"/>
                      <a:pt x="72" y="158"/>
                      <a:pt x="84" y="157"/>
                    </a:cubicBezTo>
                    <a:cubicBezTo>
                      <a:pt x="87" y="156"/>
                      <a:pt x="90" y="155"/>
                      <a:pt x="94" y="154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1" y="503"/>
                <a:ext cx="98" cy="42"/>
              </a:xfrm>
              <a:custGeom>
                <a:avLst/>
                <a:gdLst>
                  <a:gd name="T0" fmla="*/ 130 w 130"/>
                  <a:gd name="T1" fmla="*/ 56 h 56"/>
                  <a:gd name="T2" fmla="*/ 130 w 130"/>
                  <a:gd name="T3" fmla="*/ 56 h 56"/>
                  <a:gd name="T4" fmla="*/ 130 w 130"/>
                  <a:gd name="T5" fmla="*/ 56 h 56"/>
                  <a:gd name="T6" fmla="*/ 128 w 130"/>
                  <a:gd name="T7" fmla="*/ 54 h 56"/>
                  <a:gd name="T8" fmla="*/ 127 w 130"/>
                  <a:gd name="T9" fmla="*/ 54 h 56"/>
                  <a:gd name="T10" fmla="*/ 127 w 130"/>
                  <a:gd name="T11" fmla="*/ 54 h 56"/>
                  <a:gd name="T12" fmla="*/ 127 w 130"/>
                  <a:gd name="T13" fmla="*/ 53 h 56"/>
                  <a:gd name="T14" fmla="*/ 125 w 130"/>
                  <a:gd name="T15" fmla="*/ 50 h 56"/>
                  <a:gd name="T16" fmla="*/ 112 w 130"/>
                  <a:gd name="T17" fmla="*/ 37 h 56"/>
                  <a:gd name="T18" fmla="*/ 90 w 130"/>
                  <a:gd name="T19" fmla="*/ 26 h 56"/>
                  <a:gd name="T20" fmla="*/ 71 w 130"/>
                  <a:gd name="T21" fmla="*/ 22 h 56"/>
                  <a:gd name="T22" fmla="*/ 41 w 130"/>
                  <a:gd name="T23" fmla="*/ 25 h 56"/>
                  <a:gd name="T24" fmla="*/ 35 w 130"/>
                  <a:gd name="T25" fmla="*/ 28 h 56"/>
                  <a:gd name="T26" fmla="*/ 32 w 130"/>
                  <a:gd name="T27" fmla="*/ 30 h 56"/>
                  <a:gd name="T28" fmla="*/ 31 w 130"/>
                  <a:gd name="T29" fmla="*/ 30 h 56"/>
                  <a:gd name="T30" fmla="*/ 28 w 130"/>
                  <a:gd name="T31" fmla="*/ 30 h 56"/>
                  <a:gd name="T32" fmla="*/ 26 w 130"/>
                  <a:gd name="T33" fmla="*/ 24 h 56"/>
                  <a:gd name="T34" fmla="*/ 29 w 130"/>
                  <a:gd name="T35" fmla="*/ 20 h 56"/>
                  <a:gd name="T36" fmla="*/ 26 w 130"/>
                  <a:gd name="T37" fmla="*/ 22 h 56"/>
                  <a:gd name="T38" fmla="*/ 21 w 130"/>
                  <a:gd name="T39" fmla="*/ 24 h 56"/>
                  <a:gd name="T40" fmla="*/ 15 w 130"/>
                  <a:gd name="T41" fmla="*/ 20 h 56"/>
                  <a:gd name="T42" fmla="*/ 14 w 130"/>
                  <a:gd name="T43" fmla="*/ 14 h 56"/>
                  <a:gd name="T44" fmla="*/ 15 w 130"/>
                  <a:gd name="T45" fmla="*/ 12 h 56"/>
                  <a:gd name="T46" fmla="*/ 15 w 130"/>
                  <a:gd name="T47" fmla="*/ 12 h 56"/>
                  <a:gd name="T48" fmla="*/ 15 w 130"/>
                  <a:gd name="T49" fmla="*/ 12 h 56"/>
                  <a:gd name="T50" fmla="*/ 13 w 130"/>
                  <a:gd name="T51" fmla="*/ 14 h 56"/>
                  <a:gd name="T52" fmla="*/ 13 w 130"/>
                  <a:gd name="T53" fmla="*/ 20 h 56"/>
                  <a:gd name="T54" fmla="*/ 15 w 130"/>
                  <a:gd name="T55" fmla="*/ 22 h 56"/>
                  <a:gd name="T56" fmla="*/ 15 w 130"/>
                  <a:gd name="T57" fmla="*/ 23 h 56"/>
                  <a:gd name="T58" fmla="*/ 16 w 130"/>
                  <a:gd name="T59" fmla="*/ 23 h 56"/>
                  <a:gd name="T60" fmla="*/ 15 w 130"/>
                  <a:gd name="T61" fmla="*/ 23 h 56"/>
                  <a:gd name="T62" fmla="*/ 6 w 130"/>
                  <a:gd name="T63" fmla="*/ 25 h 56"/>
                  <a:gd name="T64" fmla="*/ 6 w 130"/>
                  <a:gd name="T65" fmla="*/ 24 h 56"/>
                  <a:gd name="T66" fmla="*/ 5 w 130"/>
                  <a:gd name="T67" fmla="*/ 24 h 56"/>
                  <a:gd name="T68" fmla="*/ 5 w 130"/>
                  <a:gd name="T69" fmla="*/ 24 h 56"/>
                  <a:gd name="T70" fmla="*/ 2 w 130"/>
                  <a:gd name="T71" fmla="*/ 24 h 56"/>
                  <a:gd name="T72" fmla="*/ 0 w 130"/>
                  <a:gd name="T73" fmla="*/ 22 h 56"/>
                  <a:gd name="T74" fmla="*/ 0 w 130"/>
                  <a:gd name="T75" fmla="*/ 19 h 56"/>
                  <a:gd name="T76" fmla="*/ 1 w 130"/>
                  <a:gd name="T77" fmla="*/ 19 h 56"/>
                  <a:gd name="T78" fmla="*/ 2 w 130"/>
                  <a:gd name="T79" fmla="*/ 16 h 56"/>
                  <a:gd name="T80" fmla="*/ 17 w 130"/>
                  <a:gd name="T81" fmla="*/ 6 h 56"/>
                  <a:gd name="T82" fmla="*/ 49 w 130"/>
                  <a:gd name="T83" fmla="*/ 0 h 56"/>
                  <a:gd name="T84" fmla="*/ 129 w 130"/>
                  <a:gd name="T85" fmla="*/ 51 h 56"/>
                  <a:gd name="T86" fmla="*/ 130 w 130"/>
                  <a:gd name="T87" fmla="*/ 56 h 56"/>
                  <a:gd name="T88" fmla="*/ 130 w 130"/>
                  <a:gd name="T8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56">
                    <a:moveTo>
                      <a:pt x="130" y="56"/>
                    </a:moveTo>
                    <a:cubicBezTo>
                      <a:pt x="130" y="56"/>
                      <a:pt x="130" y="56"/>
                      <a:pt x="130" y="56"/>
                    </a:cubicBezTo>
                    <a:cubicBezTo>
                      <a:pt x="130" y="56"/>
                      <a:pt x="130" y="56"/>
                      <a:pt x="130" y="56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6" y="52"/>
                      <a:pt x="126" y="51"/>
                      <a:pt x="125" y="50"/>
                    </a:cubicBezTo>
                    <a:cubicBezTo>
                      <a:pt x="121" y="45"/>
                      <a:pt x="117" y="41"/>
                      <a:pt x="112" y="37"/>
                    </a:cubicBezTo>
                    <a:cubicBezTo>
                      <a:pt x="105" y="32"/>
                      <a:pt x="96" y="28"/>
                      <a:pt x="90" y="26"/>
                    </a:cubicBezTo>
                    <a:cubicBezTo>
                      <a:pt x="83" y="24"/>
                      <a:pt x="77" y="22"/>
                      <a:pt x="71" y="22"/>
                    </a:cubicBezTo>
                    <a:cubicBezTo>
                      <a:pt x="62" y="22"/>
                      <a:pt x="51" y="22"/>
                      <a:pt x="41" y="25"/>
                    </a:cubicBezTo>
                    <a:cubicBezTo>
                      <a:pt x="39" y="26"/>
                      <a:pt x="37" y="27"/>
                      <a:pt x="35" y="28"/>
                    </a:cubicBezTo>
                    <a:cubicBezTo>
                      <a:pt x="34" y="29"/>
                      <a:pt x="33" y="29"/>
                      <a:pt x="32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0" y="31"/>
                      <a:pt x="29" y="31"/>
                      <a:pt x="28" y="30"/>
                    </a:cubicBezTo>
                    <a:cubicBezTo>
                      <a:pt x="26" y="28"/>
                      <a:pt x="25" y="26"/>
                      <a:pt x="26" y="24"/>
                    </a:cubicBezTo>
                    <a:cubicBezTo>
                      <a:pt x="26" y="24"/>
                      <a:pt x="27" y="22"/>
                      <a:pt x="29" y="20"/>
                    </a:cubicBezTo>
                    <a:cubicBezTo>
                      <a:pt x="28" y="20"/>
                      <a:pt x="28" y="21"/>
                      <a:pt x="26" y="22"/>
                    </a:cubicBezTo>
                    <a:cubicBezTo>
                      <a:pt x="24" y="24"/>
                      <a:pt x="23" y="24"/>
                      <a:pt x="21" y="24"/>
                    </a:cubicBezTo>
                    <a:cubicBezTo>
                      <a:pt x="19" y="24"/>
                      <a:pt x="16" y="23"/>
                      <a:pt x="15" y="20"/>
                    </a:cubicBezTo>
                    <a:cubicBezTo>
                      <a:pt x="13" y="18"/>
                      <a:pt x="13" y="16"/>
                      <a:pt x="14" y="14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3" y="14"/>
                    </a:cubicBezTo>
                    <a:cubicBezTo>
                      <a:pt x="12" y="16"/>
                      <a:pt x="12" y="18"/>
                      <a:pt x="13" y="20"/>
                    </a:cubicBezTo>
                    <a:cubicBezTo>
                      <a:pt x="14" y="20"/>
                      <a:pt x="14" y="21"/>
                      <a:pt x="15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0" y="25"/>
                      <a:pt x="6" y="25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3" y="24"/>
                      <a:pt x="2" y="24"/>
                    </a:cubicBezTo>
                    <a:cubicBezTo>
                      <a:pt x="1" y="24"/>
                      <a:pt x="1" y="23"/>
                      <a:pt x="0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8"/>
                      <a:pt x="1" y="17"/>
                      <a:pt x="2" y="16"/>
                    </a:cubicBezTo>
                    <a:cubicBezTo>
                      <a:pt x="7" y="10"/>
                      <a:pt x="12" y="7"/>
                      <a:pt x="17" y="6"/>
                    </a:cubicBezTo>
                    <a:cubicBezTo>
                      <a:pt x="29" y="3"/>
                      <a:pt x="39" y="0"/>
                      <a:pt x="49" y="0"/>
                    </a:cubicBezTo>
                    <a:cubicBezTo>
                      <a:pt x="105" y="2"/>
                      <a:pt x="126" y="43"/>
                      <a:pt x="129" y="51"/>
                    </a:cubicBezTo>
                    <a:cubicBezTo>
                      <a:pt x="129" y="53"/>
                      <a:pt x="130" y="54"/>
                      <a:pt x="130" y="56"/>
                    </a:cubicBezTo>
                    <a:cubicBezTo>
                      <a:pt x="130" y="56"/>
                      <a:pt x="130" y="56"/>
                      <a:pt x="130" y="56"/>
                    </a:cubicBezTo>
                    <a:close/>
                  </a:path>
                </a:pathLst>
              </a:custGeom>
              <a:solidFill>
                <a:srgbClr val="F38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6" y="521"/>
                <a:ext cx="39" cy="74"/>
              </a:xfrm>
              <a:custGeom>
                <a:avLst/>
                <a:gdLst>
                  <a:gd name="T0" fmla="*/ 39 w 52"/>
                  <a:gd name="T1" fmla="*/ 99 h 99"/>
                  <a:gd name="T2" fmla="*/ 31 w 52"/>
                  <a:gd name="T3" fmla="*/ 93 h 99"/>
                  <a:gd name="T4" fmla="*/ 21 w 52"/>
                  <a:gd name="T5" fmla="*/ 97 h 99"/>
                  <a:gd name="T6" fmla="*/ 21 w 52"/>
                  <a:gd name="T7" fmla="*/ 97 h 99"/>
                  <a:gd name="T8" fmla="*/ 19 w 52"/>
                  <a:gd name="T9" fmla="*/ 94 h 99"/>
                  <a:gd name="T10" fmla="*/ 8 w 52"/>
                  <a:gd name="T11" fmla="*/ 87 h 99"/>
                  <a:gd name="T12" fmla="*/ 5 w 52"/>
                  <a:gd name="T13" fmla="*/ 70 h 99"/>
                  <a:gd name="T14" fmla="*/ 11 w 52"/>
                  <a:gd name="T15" fmla="*/ 64 h 99"/>
                  <a:gd name="T16" fmla="*/ 12 w 52"/>
                  <a:gd name="T17" fmla="*/ 63 h 99"/>
                  <a:gd name="T18" fmla="*/ 13 w 52"/>
                  <a:gd name="T19" fmla="*/ 62 h 99"/>
                  <a:gd name="T20" fmla="*/ 3 w 52"/>
                  <a:gd name="T21" fmla="*/ 57 h 99"/>
                  <a:gd name="T22" fmla="*/ 2 w 52"/>
                  <a:gd name="T23" fmla="*/ 42 h 99"/>
                  <a:gd name="T24" fmla="*/ 17 w 52"/>
                  <a:gd name="T25" fmla="*/ 30 h 99"/>
                  <a:gd name="T26" fmla="*/ 19 w 52"/>
                  <a:gd name="T27" fmla="*/ 29 h 99"/>
                  <a:gd name="T28" fmla="*/ 14 w 52"/>
                  <a:gd name="T29" fmla="*/ 30 h 99"/>
                  <a:gd name="T30" fmla="*/ 10 w 52"/>
                  <a:gd name="T31" fmla="*/ 26 h 99"/>
                  <a:gd name="T32" fmla="*/ 14 w 52"/>
                  <a:gd name="T33" fmla="*/ 11 h 99"/>
                  <a:gd name="T34" fmla="*/ 22 w 52"/>
                  <a:gd name="T35" fmla="*/ 3 h 99"/>
                  <a:gd name="T36" fmla="*/ 36 w 52"/>
                  <a:gd name="T37" fmla="*/ 0 h 99"/>
                  <a:gd name="T38" fmla="*/ 43 w 52"/>
                  <a:gd name="T39" fmla="*/ 2 h 99"/>
                  <a:gd name="T40" fmla="*/ 47 w 52"/>
                  <a:gd name="T41" fmla="*/ 6 h 99"/>
                  <a:gd name="T42" fmla="*/ 48 w 52"/>
                  <a:gd name="T43" fmla="*/ 8 h 99"/>
                  <a:gd name="T44" fmla="*/ 46 w 52"/>
                  <a:gd name="T45" fmla="*/ 11 h 99"/>
                  <a:gd name="T46" fmla="*/ 52 w 52"/>
                  <a:gd name="T47" fmla="*/ 26 h 99"/>
                  <a:gd name="T48" fmla="*/ 51 w 52"/>
                  <a:gd name="T49" fmla="*/ 27 h 99"/>
                  <a:gd name="T50" fmla="*/ 46 w 52"/>
                  <a:gd name="T51" fmla="*/ 30 h 99"/>
                  <a:gd name="T52" fmla="*/ 33 w 52"/>
                  <a:gd name="T53" fmla="*/ 46 h 99"/>
                  <a:gd name="T54" fmla="*/ 34 w 52"/>
                  <a:gd name="T55" fmla="*/ 51 h 99"/>
                  <a:gd name="T56" fmla="*/ 40 w 52"/>
                  <a:gd name="T57" fmla="*/ 65 h 99"/>
                  <a:gd name="T58" fmla="*/ 44 w 52"/>
                  <a:gd name="T59" fmla="*/ 68 h 99"/>
                  <a:gd name="T60" fmla="*/ 45 w 52"/>
                  <a:gd name="T61" fmla="*/ 69 h 99"/>
                  <a:gd name="T62" fmla="*/ 43 w 52"/>
                  <a:gd name="T63" fmla="*/ 71 h 99"/>
                  <a:gd name="T64" fmla="*/ 39 w 52"/>
                  <a:gd name="T65" fmla="*/ 80 h 99"/>
                  <a:gd name="T66" fmla="*/ 46 w 52"/>
                  <a:gd name="T67" fmla="*/ 96 h 99"/>
                  <a:gd name="T68" fmla="*/ 40 w 52"/>
                  <a:gd name="T6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99">
                    <a:moveTo>
                      <a:pt x="40" y="98"/>
                    </a:move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8"/>
                      <a:pt x="37" y="96"/>
                      <a:pt x="36" y="96"/>
                    </a:cubicBezTo>
                    <a:cubicBezTo>
                      <a:pt x="34" y="94"/>
                      <a:pt x="33" y="94"/>
                      <a:pt x="31" y="93"/>
                    </a:cubicBezTo>
                    <a:cubicBezTo>
                      <a:pt x="28" y="91"/>
                      <a:pt x="24" y="93"/>
                      <a:pt x="22" y="96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5"/>
                      <a:pt x="19" y="95"/>
                      <a:pt x="19" y="94"/>
                    </a:cubicBezTo>
                    <a:cubicBezTo>
                      <a:pt x="18" y="92"/>
                      <a:pt x="16" y="91"/>
                      <a:pt x="14" y="91"/>
                    </a:cubicBezTo>
                    <a:cubicBezTo>
                      <a:pt x="11" y="91"/>
                      <a:pt x="10" y="90"/>
                      <a:pt x="8" y="87"/>
                    </a:cubicBezTo>
                    <a:cubicBezTo>
                      <a:pt x="6" y="84"/>
                      <a:pt x="4" y="80"/>
                      <a:pt x="4" y="75"/>
                    </a:cubicBezTo>
                    <a:cubicBezTo>
                      <a:pt x="4" y="74"/>
                      <a:pt x="5" y="72"/>
                      <a:pt x="5" y="70"/>
                    </a:cubicBezTo>
                    <a:cubicBezTo>
                      <a:pt x="6" y="68"/>
                      <a:pt x="8" y="67"/>
                      <a:pt x="9" y="65"/>
                    </a:cubicBezTo>
                    <a:cubicBezTo>
                      <a:pt x="10" y="65"/>
                      <a:pt x="11" y="64"/>
                      <a:pt x="11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3"/>
                      <a:pt x="12" y="63"/>
                    </a:cubicBezTo>
                    <a:cubicBezTo>
                      <a:pt x="12" y="62"/>
                      <a:pt x="12" y="62"/>
                      <a:pt x="13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6" y="63"/>
                      <a:pt x="3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2"/>
                      <a:pt x="0" y="47"/>
                      <a:pt x="2" y="42"/>
                    </a:cubicBezTo>
                    <a:cubicBezTo>
                      <a:pt x="2" y="42"/>
                      <a:pt x="2" y="41"/>
                      <a:pt x="2" y="41"/>
                    </a:cubicBezTo>
                    <a:cubicBezTo>
                      <a:pt x="5" y="35"/>
                      <a:pt x="10" y="32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30"/>
                      <a:pt x="19" y="29"/>
                      <a:pt x="19" y="29"/>
                    </a:cubicBezTo>
                    <a:cubicBezTo>
                      <a:pt x="18" y="29"/>
                      <a:pt x="16" y="29"/>
                      <a:pt x="15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2" y="30"/>
                      <a:pt x="11" y="29"/>
                    </a:cubicBezTo>
                    <a:cubicBezTo>
                      <a:pt x="10" y="29"/>
                      <a:pt x="10" y="28"/>
                      <a:pt x="10" y="26"/>
                    </a:cubicBezTo>
                    <a:cubicBezTo>
                      <a:pt x="9" y="23"/>
                      <a:pt x="10" y="19"/>
                      <a:pt x="12" y="15"/>
                    </a:cubicBezTo>
                    <a:cubicBezTo>
                      <a:pt x="13" y="14"/>
                      <a:pt x="13" y="12"/>
                      <a:pt x="14" y="11"/>
                    </a:cubicBezTo>
                    <a:cubicBezTo>
                      <a:pt x="16" y="9"/>
                      <a:pt x="18" y="6"/>
                      <a:pt x="21" y="4"/>
                    </a:cubicBezTo>
                    <a:cubicBezTo>
                      <a:pt x="21" y="4"/>
                      <a:pt x="21" y="3"/>
                      <a:pt x="22" y="3"/>
                    </a:cubicBezTo>
                    <a:cubicBezTo>
                      <a:pt x="22" y="2"/>
                      <a:pt x="24" y="2"/>
                      <a:pt x="25" y="2"/>
                    </a:cubicBezTo>
                    <a:cubicBezTo>
                      <a:pt x="29" y="2"/>
                      <a:pt x="32" y="2"/>
                      <a:pt x="36" y="0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40" y="0"/>
                      <a:pt x="41" y="1"/>
                      <a:pt x="43" y="2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5" y="4"/>
                      <a:pt x="46" y="5"/>
                      <a:pt x="47" y="6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6" y="11"/>
                    </a:cubicBezTo>
                    <a:cubicBezTo>
                      <a:pt x="45" y="13"/>
                      <a:pt x="45" y="15"/>
                      <a:pt x="45" y="18"/>
                    </a:cubicBezTo>
                    <a:cubicBezTo>
                      <a:pt x="46" y="20"/>
                      <a:pt x="48" y="24"/>
                      <a:pt x="52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0" y="28"/>
                      <a:pt x="49" y="28"/>
                    </a:cubicBezTo>
                    <a:cubicBezTo>
                      <a:pt x="48" y="28"/>
                      <a:pt x="47" y="29"/>
                      <a:pt x="46" y="30"/>
                    </a:cubicBezTo>
                    <a:cubicBezTo>
                      <a:pt x="41" y="32"/>
                      <a:pt x="37" y="36"/>
                      <a:pt x="35" y="40"/>
                    </a:cubicBezTo>
                    <a:cubicBezTo>
                      <a:pt x="34" y="42"/>
                      <a:pt x="34" y="44"/>
                      <a:pt x="33" y="46"/>
                    </a:cubicBezTo>
                    <a:cubicBezTo>
                      <a:pt x="33" y="48"/>
                      <a:pt x="33" y="49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4"/>
                      <a:pt x="35" y="57"/>
                      <a:pt x="36" y="60"/>
                    </a:cubicBezTo>
                    <a:cubicBezTo>
                      <a:pt x="37" y="62"/>
                      <a:pt x="39" y="64"/>
                      <a:pt x="40" y="65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7"/>
                      <a:pt x="43" y="68"/>
                      <a:pt x="44" y="68"/>
                    </a:cubicBezTo>
                    <a:cubicBezTo>
                      <a:pt x="44" y="69"/>
                      <a:pt x="44" y="69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43" y="71"/>
                      <a:pt x="43" y="71"/>
                    </a:cubicBezTo>
                    <a:cubicBezTo>
                      <a:pt x="42" y="72"/>
                      <a:pt x="41" y="73"/>
                      <a:pt x="40" y="74"/>
                    </a:cubicBezTo>
                    <a:cubicBezTo>
                      <a:pt x="40" y="76"/>
                      <a:pt x="39" y="78"/>
                      <a:pt x="39" y="80"/>
                    </a:cubicBezTo>
                    <a:cubicBezTo>
                      <a:pt x="40" y="85"/>
                      <a:pt x="41" y="89"/>
                      <a:pt x="44" y="93"/>
                    </a:cubicBezTo>
                    <a:cubicBezTo>
                      <a:pt x="44" y="94"/>
                      <a:pt x="46" y="96"/>
                      <a:pt x="46" y="96"/>
                    </a:cubicBezTo>
                    <a:cubicBezTo>
                      <a:pt x="42" y="97"/>
                      <a:pt x="42" y="97"/>
                      <a:pt x="42" y="97"/>
                    </a:cubicBezTo>
                    <a:lnTo>
                      <a:pt x="40" y="98"/>
                    </a:lnTo>
                    <a:close/>
                  </a:path>
                </a:pathLst>
              </a:custGeom>
              <a:solidFill>
                <a:srgbClr val="F38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2" y="576"/>
                <a:ext cx="106" cy="43"/>
              </a:xfrm>
              <a:custGeom>
                <a:avLst/>
                <a:gdLst>
                  <a:gd name="T0" fmla="*/ 138 w 141"/>
                  <a:gd name="T1" fmla="*/ 7 h 57"/>
                  <a:gd name="T2" fmla="*/ 79 w 141"/>
                  <a:gd name="T3" fmla="*/ 54 h 57"/>
                  <a:gd name="T4" fmla="*/ 44 w 141"/>
                  <a:gd name="T5" fmla="*/ 55 h 57"/>
                  <a:gd name="T6" fmla="*/ 23 w 141"/>
                  <a:gd name="T7" fmla="*/ 50 h 57"/>
                  <a:gd name="T8" fmla="*/ 4 w 141"/>
                  <a:gd name="T9" fmla="*/ 32 h 57"/>
                  <a:gd name="T10" fmla="*/ 0 w 141"/>
                  <a:gd name="T11" fmla="*/ 24 h 57"/>
                  <a:gd name="T12" fmla="*/ 0 w 141"/>
                  <a:gd name="T13" fmla="*/ 20 h 57"/>
                  <a:gd name="T14" fmla="*/ 3 w 141"/>
                  <a:gd name="T15" fmla="*/ 18 h 57"/>
                  <a:gd name="T16" fmla="*/ 10 w 141"/>
                  <a:gd name="T17" fmla="*/ 20 h 57"/>
                  <a:gd name="T18" fmla="*/ 13 w 141"/>
                  <a:gd name="T19" fmla="*/ 27 h 57"/>
                  <a:gd name="T20" fmla="*/ 13 w 141"/>
                  <a:gd name="T21" fmla="*/ 31 h 57"/>
                  <a:gd name="T22" fmla="*/ 13 w 141"/>
                  <a:gd name="T23" fmla="*/ 30 h 57"/>
                  <a:gd name="T24" fmla="*/ 13 w 141"/>
                  <a:gd name="T25" fmla="*/ 29 h 57"/>
                  <a:gd name="T26" fmla="*/ 14 w 141"/>
                  <a:gd name="T27" fmla="*/ 24 h 57"/>
                  <a:gd name="T28" fmla="*/ 15 w 141"/>
                  <a:gd name="T29" fmla="*/ 23 h 57"/>
                  <a:gd name="T30" fmla="*/ 19 w 141"/>
                  <a:gd name="T31" fmla="*/ 20 h 57"/>
                  <a:gd name="T32" fmla="*/ 30 w 141"/>
                  <a:gd name="T33" fmla="*/ 25 h 57"/>
                  <a:gd name="T34" fmla="*/ 31 w 141"/>
                  <a:gd name="T35" fmla="*/ 27 h 57"/>
                  <a:gd name="T36" fmla="*/ 34 w 141"/>
                  <a:gd name="T37" fmla="*/ 32 h 57"/>
                  <a:gd name="T38" fmla="*/ 33 w 141"/>
                  <a:gd name="T39" fmla="*/ 26 h 57"/>
                  <a:gd name="T40" fmla="*/ 33 w 141"/>
                  <a:gd name="T41" fmla="*/ 25 h 57"/>
                  <a:gd name="T42" fmla="*/ 36 w 141"/>
                  <a:gd name="T43" fmla="*/ 23 h 57"/>
                  <a:gd name="T44" fmla="*/ 40 w 141"/>
                  <a:gd name="T45" fmla="*/ 24 h 57"/>
                  <a:gd name="T46" fmla="*/ 74 w 141"/>
                  <a:gd name="T47" fmla="*/ 33 h 57"/>
                  <a:gd name="T48" fmla="*/ 87 w 141"/>
                  <a:gd name="T49" fmla="*/ 32 h 57"/>
                  <a:gd name="T50" fmla="*/ 91 w 141"/>
                  <a:gd name="T51" fmla="*/ 32 h 57"/>
                  <a:gd name="T52" fmla="*/ 94 w 141"/>
                  <a:gd name="T53" fmla="*/ 31 h 57"/>
                  <a:gd name="T54" fmla="*/ 98 w 141"/>
                  <a:gd name="T55" fmla="*/ 29 h 57"/>
                  <a:gd name="T56" fmla="*/ 111 w 141"/>
                  <a:gd name="T57" fmla="*/ 25 h 57"/>
                  <a:gd name="T58" fmla="*/ 120 w 141"/>
                  <a:gd name="T59" fmla="*/ 20 h 57"/>
                  <a:gd name="T60" fmla="*/ 121 w 141"/>
                  <a:gd name="T61" fmla="*/ 19 h 57"/>
                  <a:gd name="T62" fmla="*/ 140 w 141"/>
                  <a:gd name="T63" fmla="*/ 0 h 57"/>
                  <a:gd name="T64" fmla="*/ 141 w 141"/>
                  <a:gd name="T65" fmla="*/ 0 h 57"/>
                  <a:gd name="T66" fmla="*/ 141 w 141"/>
                  <a:gd name="T67" fmla="*/ 0 h 57"/>
                  <a:gd name="T68" fmla="*/ 141 w 141"/>
                  <a:gd name="T69" fmla="*/ 1 h 57"/>
                  <a:gd name="T70" fmla="*/ 140 w 141"/>
                  <a:gd name="T71" fmla="*/ 2 h 57"/>
                  <a:gd name="T72" fmla="*/ 140 w 141"/>
                  <a:gd name="T73" fmla="*/ 4 h 57"/>
                  <a:gd name="T74" fmla="*/ 138 w 141"/>
                  <a:gd name="T75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1" h="57">
                    <a:moveTo>
                      <a:pt x="138" y="7"/>
                    </a:moveTo>
                    <a:cubicBezTo>
                      <a:pt x="135" y="14"/>
                      <a:pt x="115" y="45"/>
                      <a:pt x="79" y="54"/>
                    </a:cubicBezTo>
                    <a:cubicBezTo>
                      <a:pt x="68" y="57"/>
                      <a:pt x="57" y="57"/>
                      <a:pt x="44" y="55"/>
                    </a:cubicBezTo>
                    <a:cubicBezTo>
                      <a:pt x="36" y="54"/>
                      <a:pt x="29" y="53"/>
                      <a:pt x="23" y="50"/>
                    </a:cubicBezTo>
                    <a:cubicBezTo>
                      <a:pt x="15" y="46"/>
                      <a:pt x="8" y="40"/>
                      <a:pt x="4" y="32"/>
                    </a:cubicBezTo>
                    <a:cubicBezTo>
                      <a:pt x="2" y="29"/>
                      <a:pt x="0" y="24"/>
                      <a:pt x="0" y="24"/>
                    </a:cubicBezTo>
                    <a:cubicBezTo>
                      <a:pt x="0" y="23"/>
                      <a:pt x="0" y="20"/>
                      <a:pt x="0" y="20"/>
                    </a:cubicBezTo>
                    <a:cubicBezTo>
                      <a:pt x="0" y="19"/>
                      <a:pt x="1" y="18"/>
                      <a:pt x="3" y="18"/>
                    </a:cubicBezTo>
                    <a:cubicBezTo>
                      <a:pt x="5" y="18"/>
                      <a:pt x="8" y="18"/>
                      <a:pt x="10" y="20"/>
                    </a:cubicBezTo>
                    <a:cubicBezTo>
                      <a:pt x="12" y="22"/>
                      <a:pt x="12" y="25"/>
                      <a:pt x="13" y="27"/>
                    </a:cubicBezTo>
                    <a:cubicBezTo>
                      <a:pt x="13" y="29"/>
                      <a:pt x="13" y="31"/>
                      <a:pt x="13" y="31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29"/>
                      <a:pt x="13" y="29"/>
                    </a:cubicBezTo>
                    <a:cubicBezTo>
                      <a:pt x="14" y="27"/>
                      <a:pt x="14" y="26"/>
                      <a:pt x="14" y="24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2"/>
                      <a:pt x="17" y="20"/>
                      <a:pt x="19" y="20"/>
                    </a:cubicBezTo>
                    <a:cubicBezTo>
                      <a:pt x="23" y="19"/>
                      <a:pt x="28" y="22"/>
                      <a:pt x="30" y="25"/>
                    </a:cubicBezTo>
                    <a:cubicBezTo>
                      <a:pt x="31" y="25"/>
                      <a:pt x="31" y="27"/>
                      <a:pt x="31" y="27"/>
                    </a:cubicBezTo>
                    <a:cubicBezTo>
                      <a:pt x="31" y="27"/>
                      <a:pt x="32" y="31"/>
                      <a:pt x="34" y="32"/>
                    </a:cubicBezTo>
                    <a:cubicBezTo>
                      <a:pt x="31" y="29"/>
                      <a:pt x="33" y="26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4" y="24"/>
                      <a:pt x="36" y="23"/>
                    </a:cubicBezTo>
                    <a:cubicBezTo>
                      <a:pt x="37" y="23"/>
                      <a:pt x="39" y="23"/>
                      <a:pt x="40" y="24"/>
                    </a:cubicBezTo>
                    <a:cubicBezTo>
                      <a:pt x="49" y="30"/>
                      <a:pt x="61" y="33"/>
                      <a:pt x="74" y="33"/>
                    </a:cubicBezTo>
                    <a:cubicBezTo>
                      <a:pt x="79" y="32"/>
                      <a:pt x="83" y="32"/>
                      <a:pt x="87" y="32"/>
                    </a:cubicBezTo>
                    <a:cubicBezTo>
                      <a:pt x="88" y="32"/>
                      <a:pt x="89" y="32"/>
                      <a:pt x="91" y="32"/>
                    </a:cubicBezTo>
                    <a:cubicBezTo>
                      <a:pt x="92" y="31"/>
                      <a:pt x="93" y="31"/>
                      <a:pt x="94" y="31"/>
                    </a:cubicBezTo>
                    <a:cubicBezTo>
                      <a:pt x="95" y="30"/>
                      <a:pt x="97" y="30"/>
                      <a:pt x="98" y="29"/>
                    </a:cubicBezTo>
                    <a:cubicBezTo>
                      <a:pt x="102" y="28"/>
                      <a:pt x="107" y="27"/>
                      <a:pt x="111" y="25"/>
                    </a:cubicBezTo>
                    <a:cubicBezTo>
                      <a:pt x="114" y="24"/>
                      <a:pt x="117" y="22"/>
                      <a:pt x="120" y="20"/>
                    </a:cubicBezTo>
                    <a:cubicBezTo>
                      <a:pt x="120" y="20"/>
                      <a:pt x="121" y="19"/>
                      <a:pt x="121" y="19"/>
                    </a:cubicBezTo>
                    <a:cubicBezTo>
                      <a:pt x="129" y="14"/>
                      <a:pt x="135" y="8"/>
                      <a:pt x="140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0" y="2"/>
                    </a:cubicBezTo>
                    <a:cubicBezTo>
                      <a:pt x="140" y="4"/>
                      <a:pt x="140" y="4"/>
                      <a:pt x="140" y="4"/>
                    </a:cubicBezTo>
                    <a:cubicBezTo>
                      <a:pt x="139" y="5"/>
                      <a:pt x="139" y="6"/>
                      <a:pt x="138" y="7"/>
                    </a:cubicBezTo>
                  </a:path>
                </a:pathLst>
              </a:custGeom>
              <a:solidFill>
                <a:srgbClr val="F38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64" y="533"/>
                <a:ext cx="29" cy="19"/>
              </a:xfrm>
              <a:custGeom>
                <a:avLst/>
                <a:gdLst>
                  <a:gd name="T0" fmla="*/ 39 w 39"/>
                  <a:gd name="T1" fmla="*/ 11 h 26"/>
                  <a:gd name="T2" fmla="*/ 33 w 39"/>
                  <a:gd name="T3" fmla="*/ 14 h 26"/>
                  <a:gd name="T4" fmla="*/ 25 w 39"/>
                  <a:gd name="T5" fmla="*/ 16 h 26"/>
                  <a:gd name="T6" fmla="*/ 32 w 39"/>
                  <a:gd name="T7" fmla="*/ 15 h 26"/>
                  <a:gd name="T8" fmla="*/ 25 w 39"/>
                  <a:gd name="T9" fmla="*/ 19 h 26"/>
                  <a:gd name="T10" fmla="*/ 16 w 39"/>
                  <a:gd name="T11" fmla="*/ 20 h 26"/>
                  <a:gd name="T12" fmla="*/ 16 w 39"/>
                  <a:gd name="T13" fmla="*/ 20 h 26"/>
                  <a:gd name="T14" fmla="*/ 26 w 39"/>
                  <a:gd name="T15" fmla="*/ 21 h 26"/>
                  <a:gd name="T16" fmla="*/ 23 w 39"/>
                  <a:gd name="T17" fmla="*/ 24 h 26"/>
                  <a:gd name="T18" fmla="*/ 23 w 39"/>
                  <a:gd name="T19" fmla="*/ 24 h 26"/>
                  <a:gd name="T20" fmla="*/ 21 w 39"/>
                  <a:gd name="T21" fmla="*/ 25 h 26"/>
                  <a:gd name="T22" fmla="*/ 16 w 39"/>
                  <a:gd name="T23" fmla="*/ 25 h 26"/>
                  <a:gd name="T24" fmla="*/ 17 w 39"/>
                  <a:gd name="T25" fmla="*/ 24 h 26"/>
                  <a:gd name="T26" fmla="*/ 11 w 39"/>
                  <a:gd name="T27" fmla="*/ 26 h 26"/>
                  <a:gd name="T28" fmla="*/ 12 w 39"/>
                  <a:gd name="T29" fmla="*/ 24 h 26"/>
                  <a:gd name="T30" fmla="*/ 20 w 39"/>
                  <a:gd name="T31" fmla="*/ 22 h 26"/>
                  <a:gd name="T32" fmla="*/ 20 w 39"/>
                  <a:gd name="T33" fmla="*/ 22 h 26"/>
                  <a:gd name="T34" fmla="*/ 16 w 39"/>
                  <a:gd name="T35" fmla="*/ 21 h 26"/>
                  <a:gd name="T36" fmla="*/ 12 w 39"/>
                  <a:gd name="T37" fmla="*/ 21 h 26"/>
                  <a:gd name="T38" fmla="*/ 14 w 39"/>
                  <a:gd name="T39" fmla="*/ 20 h 26"/>
                  <a:gd name="T40" fmla="*/ 14 w 39"/>
                  <a:gd name="T41" fmla="*/ 19 h 26"/>
                  <a:gd name="T42" fmla="*/ 2 w 39"/>
                  <a:gd name="T43" fmla="*/ 22 h 26"/>
                  <a:gd name="T44" fmla="*/ 25 w 39"/>
                  <a:gd name="T45" fmla="*/ 14 h 26"/>
                  <a:gd name="T46" fmla="*/ 19 w 39"/>
                  <a:gd name="T47" fmla="*/ 14 h 26"/>
                  <a:gd name="T48" fmla="*/ 13 w 39"/>
                  <a:gd name="T49" fmla="*/ 15 h 26"/>
                  <a:gd name="T50" fmla="*/ 6 w 39"/>
                  <a:gd name="T51" fmla="*/ 16 h 26"/>
                  <a:gd name="T52" fmla="*/ 0 w 39"/>
                  <a:gd name="T53" fmla="*/ 18 h 26"/>
                  <a:gd name="T54" fmla="*/ 0 w 39"/>
                  <a:gd name="T55" fmla="*/ 17 h 26"/>
                  <a:gd name="T56" fmla="*/ 7 w 39"/>
                  <a:gd name="T57" fmla="*/ 15 h 26"/>
                  <a:gd name="T58" fmla="*/ 11 w 39"/>
                  <a:gd name="T59" fmla="*/ 13 h 26"/>
                  <a:gd name="T60" fmla="*/ 13 w 39"/>
                  <a:gd name="T61" fmla="*/ 12 h 26"/>
                  <a:gd name="T62" fmla="*/ 13 w 39"/>
                  <a:gd name="T63" fmla="*/ 12 h 26"/>
                  <a:gd name="T64" fmla="*/ 6 w 39"/>
                  <a:gd name="T65" fmla="*/ 14 h 26"/>
                  <a:gd name="T66" fmla="*/ 13 w 39"/>
                  <a:gd name="T67" fmla="*/ 11 h 26"/>
                  <a:gd name="T68" fmla="*/ 23 w 39"/>
                  <a:gd name="T69" fmla="*/ 5 h 26"/>
                  <a:gd name="T70" fmla="*/ 15 w 39"/>
                  <a:gd name="T71" fmla="*/ 8 h 26"/>
                  <a:gd name="T72" fmla="*/ 16 w 39"/>
                  <a:gd name="T73" fmla="*/ 7 h 26"/>
                  <a:gd name="T74" fmla="*/ 11 w 39"/>
                  <a:gd name="T75" fmla="*/ 8 h 26"/>
                  <a:gd name="T76" fmla="*/ 11 w 39"/>
                  <a:gd name="T77" fmla="*/ 8 h 26"/>
                  <a:gd name="T78" fmla="*/ 33 w 39"/>
                  <a:gd name="T79" fmla="*/ 0 h 26"/>
                  <a:gd name="T80" fmla="*/ 39 w 39"/>
                  <a:gd name="T81" fmla="*/ 11 h 26"/>
                  <a:gd name="T82" fmla="*/ 23 w 39"/>
                  <a:gd name="T83" fmla="*/ 7 h 26"/>
                  <a:gd name="T84" fmla="*/ 32 w 39"/>
                  <a:gd name="T85" fmla="*/ 5 h 26"/>
                  <a:gd name="T86" fmla="*/ 23 w 39"/>
                  <a:gd name="T87" fmla="*/ 7 h 26"/>
                  <a:gd name="T88" fmla="*/ 29 w 39"/>
                  <a:gd name="T89" fmla="*/ 11 h 26"/>
                  <a:gd name="T90" fmla="*/ 29 w 39"/>
                  <a:gd name="T91" fmla="*/ 10 h 26"/>
                  <a:gd name="T92" fmla="*/ 20 w 39"/>
                  <a:gd name="T93" fmla="*/ 12 h 26"/>
                  <a:gd name="T94" fmla="*/ 21 w 39"/>
                  <a:gd name="T95" fmla="*/ 12 h 26"/>
                  <a:gd name="T96" fmla="*/ 29 w 39"/>
                  <a:gd name="T97" fmla="*/ 11 h 26"/>
                  <a:gd name="T98" fmla="*/ 36 w 39"/>
                  <a:gd name="T99" fmla="*/ 11 h 26"/>
                  <a:gd name="T100" fmla="*/ 36 w 39"/>
                  <a:gd name="T101" fmla="*/ 10 h 26"/>
                  <a:gd name="T102" fmla="*/ 32 w 39"/>
                  <a:gd name="T103" fmla="*/ 11 h 26"/>
                  <a:gd name="T104" fmla="*/ 32 w 39"/>
                  <a:gd name="T105" fmla="*/ 11 h 26"/>
                  <a:gd name="T106" fmla="*/ 36 w 39"/>
                  <a:gd name="T107" fmla="*/ 11 h 26"/>
                  <a:gd name="T108" fmla="*/ 29 w 39"/>
                  <a:gd name="T109" fmla="*/ 7 h 26"/>
                  <a:gd name="T110" fmla="*/ 29 w 39"/>
                  <a:gd name="T111" fmla="*/ 7 h 26"/>
                  <a:gd name="T112" fmla="*/ 23 w 39"/>
                  <a:gd name="T113" fmla="*/ 8 h 26"/>
                  <a:gd name="T114" fmla="*/ 23 w 39"/>
                  <a:gd name="T115" fmla="*/ 9 h 26"/>
                  <a:gd name="T116" fmla="*/ 29 w 39"/>
                  <a:gd name="T1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" h="26">
                    <a:moveTo>
                      <a:pt x="39" y="11"/>
                    </a:moveTo>
                    <a:cubicBezTo>
                      <a:pt x="37" y="12"/>
                      <a:pt x="35" y="13"/>
                      <a:pt x="33" y="14"/>
                    </a:cubicBezTo>
                    <a:cubicBezTo>
                      <a:pt x="30" y="15"/>
                      <a:pt x="28" y="15"/>
                      <a:pt x="25" y="16"/>
                    </a:cubicBezTo>
                    <a:cubicBezTo>
                      <a:pt x="28" y="15"/>
                      <a:pt x="30" y="15"/>
                      <a:pt x="32" y="15"/>
                    </a:cubicBezTo>
                    <a:cubicBezTo>
                      <a:pt x="30" y="17"/>
                      <a:pt x="28" y="19"/>
                      <a:pt x="25" y="19"/>
                    </a:cubicBezTo>
                    <a:cubicBezTo>
                      <a:pt x="22" y="19"/>
                      <a:pt x="19" y="19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9" y="21"/>
                      <a:pt x="22" y="21"/>
                      <a:pt x="26" y="21"/>
                    </a:cubicBezTo>
                    <a:cubicBezTo>
                      <a:pt x="25" y="22"/>
                      <a:pt x="24" y="23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5"/>
                      <a:pt x="22" y="25"/>
                      <a:pt x="21" y="25"/>
                    </a:cubicBezTo>
                    <a:cubicBezTo>
                      <a:pt x="19" y="25"/>
                      <a:pt x="18" y="25"/>
                      <a:pt x="16" y="25"/>
                    </a:cubicBezTo>
                    <a:cubicBezTo>
                      <a:pt x="16" y="25"/>
                      <a:pt x="17" y="25"/>
                      <a:pt x="17" y="24"/>
                    </a:cubicBezTo>
                    <a:cubicBezTo>
                      <a:pt x="15" y="25"/>
                      <a:pt x="13" y="25"/>
                      <a:pt x="11" y="26"/>
                    </a:cubicBezTo>
                    <a:cubicBezTo>
                      <a:pt x="11" y="24"/>
                      <a:pt x="13" y="25"/>
                      <a:pt x="12" y="24"/>
                    </a:cubicBezTo>
                    <a:cubicBezTo>
                      <a:pt x="15" y="23"/>
                      <a:pt x="17" y="23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2"/>
                      <a:pt x="17" y="22"/>
                      <a:pt x="16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20"/>
                      <a:pt x="6" y="21"/>
                      <a:pt x="2" y="22"/>
                    </a:cubicBezTo>
                    <a:cubicBezTo>
                      <a:pt x="9" y="18"/>
                      <a:pt x="18" y="18"/>
                      <a:pt x="25" y="14"/>
                    </a:cubicBezTo>
                    <a:cubicBezTo>
                      <a:pt x="23" y="14"/>
                      <a:pt x="21" y="14"/>
                      <a:pt x="19" y="14"/>
                    </a:cubicBezTo>
                    <a:cubicBezTo>
                      <a:pt x="17" y="14"/>
                      <a:pt x="15" y="15"/>
                      <a:pt x="13" y="15"/>
                    </a:cubicBezTo>
                    <a:cubicBezTo>
                      <a:pt x="10" y="15"/>
                      <a:pt x="8" y="15"/>
                      <a:pt x="6" y="16"/>
                    </a:cubicBezTo>
                    <a:cubicBezTo>
                      <a:pt x="4" y="16"/>
                      <a:pt x="2" y="17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6"/>
                      <a:pt x="5" y="15"/>
                      <a:pt x="7" y="15"/>
                    </a:cubicBezTo>
                    <a:cubicBezTo>
                      <a:pt x="8" y="14"/>
                      <a:pt x="10" y="14"/>
                      <a:pt x="11" y="13"/>
                    </a:cubicBezTo>
                    <a:cubicBezTo>
                      <a:pt x="12" y="13"/>
                      <a:pt x="12" y="13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0" y="12"/>
                      <a:pt x="8" y="13"/>
                      <a:pt x="6" y="14"/>
                    </a:cubicBezTo>
                    <a:cubicBezTo>
                      <a:pt x="8" y="12"/>
                      <a:pt x="10" y="11"/>
                      <a:pt x="13" y="11"/>
                    </a:cubicBezTo>
                    <a:cubicBezTo>
                      <a:pt x="17" y="10"/>
                      <a:pt x="20" y="9"/>
                      <a:pt x="23" y="5"/>
                    </a:cubicBezTo>
                    <a:cubicBezTo>
                      <a:pt x="20" y="5"/>
                      <a:pt x="18" y="6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7"/>
                      <a:pt x="13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8" y="4"/>
                      <a:pt x="25" y="2"/>
                      <a:pt x="33" y="0"/>
                    </a:cubicBezTo>
                    <a:cubicBezTo>
                      <a:pt x="33" y="6"/>
                      <a:pt x="35" y="9"/>
                      <a:pt x="39" y="11"/>
                    </a:cubicBezTo>
                    <a:moveTo>
                      <a:pt x="23" y="7"/>
                    </a:moveTo>
                    <a:cubicBezTo>
                      <a:pt x="26" y="6"/>
                      <a:pt x="29" y="5"/>
                      <a:pt x="32" y="5"/>
                    </a:cubicBezTo>
                    <a:cubicBezTo>
                      <a:pt x="29" y="4"/>
                      <a:pt x="25" y="5"/>
                      <a:pt x="23" y="7"/>
                    </a:cubicBezTo>
                    <a:moveTo>
                      <a:pt x="29" y="11"/>
                    </a:moveTo>
                    <a:cubicBezTo>
                      <a:pt x="29" y="10"/>
                      <a:pt x="29" y="10"/>
                      <a:pt x="29" y="10"/>
                    </a:cubicBezTo>
                    <a:cubicBezTo>
                      <a:pt x="26" y="11"/>
                      <a:pt x="23" y="11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6" y="12"/>
                      <a:pt x="29" y="11"/>
                    </a:cubicBezTo>
                    <a:moveTo>
                      <a:pt x="36" y="11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1"/>
                      <a:pt x="35" y="11"/>
                      <a:pt x="36" y="11"/>
                    </a:cubicBezTo>
                    <a:moveTo>
                      <a:pt x="29" y="7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7" y="7"/>
                      <a:pt x="25" y="8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5" y="8"/>
                      <a:pt x="27" y="8"/>
                      <a:pt x="29" y="7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64" y="563"/>
                <a:ext cx="25" cy="17"/>
              </a:xfrm>
              <a:custGeom>
                <a:avLst/>
                <a:gdLst>
                  <a:gd name="T0" fmla="*/ 25 w 33"/>
                  <a:gd name="T1" fmla="*/ 14 h 23"/>
                  <a:gd name="T2" fmla="*/ 30 w 33"/>
                  <a:gd name="T3" fmla="*/ 16 h 23"/>
                  <a:gd name="T4" fmla="*/ 28 w 33"/>
                  <a:gd name="T5" fmla="*/ 18 h 23"/>
                  <a:gd name="T6" fmla="*/ 24 w 33"/>
                  <a:gd name="T7" fmla="*/ 19 h 23"/>
                  <a:gd name="T8" fmla="*/ 27 w 33"/>
                  <a:gd name="T9" fmla="*/ 19 h 23"/>
                  <a:gd name="T10" fmla="*/ 27 w 33"/>
                  <a:gd name="T11" fmla="*/ 23 h 23"/>
                  <a:gd name="T12" fmla="*/ 19 w 33"/>
                  <a:gd name="T13" fmla="*/ 21 h 23"/>
                  <a:gd name="T14" fmla="*/ 16 w 33"/>
                  <a:gd name="T15" fmla="*/ 20 h 23"/>
                  <a:gd name="T16" fmla="*/ 10 w 33"/>
                  <a:gd name="T17" fmla="*/ 17 h 23"/>
                  <a:gd name="T18" fmla="*/ 6 w 33"/>
                  <a:gd name="T19" fmla="*/ 16 h 23"/>
                  <a:gd name="T20" fmla="*/ 2 w 33"/>
                  <a:gd name="T21" fmla="*/ 14 h 23"/>
                  <a:gd name="T22" fmla="*/ 16 w 33"/>
                  <a:gd name="T23" fmla="*/ 17 h 23"/>
                  <a:gd name="T24" fmla="*/ 16 w 33"/>
                  <a:gd name="T25" fmla="*/ 16 h 23"/>
                  <a:gd name="T26" fmla="*/ 12 w 33"/>
                  <a:gd name="T27" fmla="*/ 15 h 23"/>
                  <a:gd name="T28" fmla="*/ 1 w 33"/>
                  <a:gd name="T29" fmla="*/ 10 h 23"/>
                  <a:gd name="T30" fmla="*/ 0 w 33"/>
                  <a:gd name="T31" fmla="*/ 10 h 23"/>
                  <a:gd name="T32" fmla="*/ 14 w 33"/>
                  <a:gd name="T33" fmla="*/ 12 h 23"/>
                  <a:gd name="T34" fmla="*/ 27 w 33"/>
                  <a:gd name="T35" fmla="*/ 12 h 23"/>
                  <a:gd name="T36" fmla="*/ 20 w 33"/>
                  <a:gd name="T37" fmla="*/ 11 h 23"/>
                  <a:gd name="T38" fmla="*/ 14 w 33"/>
                  <a:gd name="T39" fmla="*/ 8 h 23"/>
                  <a:gd name="T40" fmla="*/ 11 w 33"/>
                  <a:gd name="T41" fmla="*/ 8 h 23"/>
                  <a:gd name="T42" fmla="*/ 5 w 33"/>
                  <a:gd name="T43" fmla="*/ 6 h 23"/>
                  <a:gd name="T44" fmla="*/ 6 w 33"/>
                  <a:gd name="T45" fmla="*/ 5 h 23"/>
                  <a:gd name="T46" fmla="*/ 13 w 33"/>
                  <a:gd name="T47" fmla="*/ 7 h 23"/>
                  <a:gd name="T48" fmla="*/ 13 w 33"/>
                  <a:gd name="T49" fmla="*/ 7 h 23"/>
                  <a:gd name="T50" fmla="*/ 10 w 33"/>
                  <a:gd name="T51" fmla="*/ 6 h 23"/>
                  <a:gd name="T52" fmla="*/ 10 w 33"/>
                  <a:gd name="T53" fmla="*/ 6 h 23"/>
                  <a:gd name="T54" fmla="*/ 12 w 33"/>
                  <a:gd name="T55" fmla="*/ 6 h 23"/>
                  <a:gd name="T56" fmla="*/ 24 w 33"/>
                  <a:gd name="T57" fmla="*/ 7 h 23"/>
                  <a:gd name="T58" fmla="*/ 12 w 33"/>
                  <a:gd name="T59" fmla="*/ 3 h 23"/>
                  <a:gd name="T60" fmla="*/ 12 w 33"/>
                  <a:gd name="T61" fmla="*/ 3 h 23"/>
                  <a:gd name="T62" fmla="*/ 20 w 33"/>
                  <a:gd name="T63" fmla="*/ 3 h 23"/>
                  <a:gd name="T64" fmla="*/ 19 w 33"/>
                  <a:gd name="T65" fmla="*/ 3 h 23"/>
                  <a:gd name="T66" fmla="*/ 16 w 33"/>
                  <a:gd name="T67" fmla="*/ 2 h 23"/>
                  <a:gd name="T68" fmla="*/ 13 w 33"/>
                  <a:gd name="T69" fmla="*/ 1 h 23"/>
                  <a:gd name="T70" fmla="*/ 11 w 33"/>
                  <a:gd name="T71" fmla="*/ 0 h 23"/>
                  <a:gd name="T72" fmla="*/ 12 w 33"/>
                  <a:gd name="T73" fmla="*/ 0 h 23"/>
                  <a:gd name="T74" fmla="*/ 22 w 33"/>
                  <a:gd name="T75" fmla="*/ 1 h 23"/>
                  <a:gd name="T76" fmla="*/ 23 w 33"/>
                  <a:gd name="T77" fmla="*/ 2 h 23"/>
                  <a:gd name="T78" fmla="*/ 28 w 33"/>
                  <a:gd name="T79" fmla="*/ 8 h 23"/>
                  <a:gd name="T80" fmla="*/ 20 w 33"/>
                  <a:gd name="T81" fmla="*/ 7 h 23"/>
                  <a:gd name="T82" fmla="*/ 29 w 33"/>
                  <a:gd name="T83" fmla="*/ 10 h 23"/>
                  <a:gd name="T84" fmla="*/ 27 w 33"/>
                  <a:gd name="T85" fmla="*/ 10 h 23"/>
                  <a:gd name="T86" fmla="*/ 33 w 33"/>
                  <a:gd name="T87" fmla="*/ 12 h 23"/>
                  <a:gd name="T88" fmla="*/ 33 w 33"/>
                  <a:gd name="T89" fmla="*/ 13 h 23"/>
                  <a:gd name="T90" fmla="*/ 31 w 33"/>
                  <a:gd name="T91" fmla="*/ 13 h 23"/>
                  <a:gd name="T92" fmla="*/ 25 w 33"/>
                  <a:gd name="T93" fmla="*/ 14 h 23"/>
                  <a:gd name="T94" fmla="*/ 25 w 33"/>
                  <a:gd name="T95" fmla="*/ 14 h 23"/>
                  <a:gd name="T96" fmla="*/ 16 w 33"/>
                  <a:gd name="T97" fmla="*/ 13 h 23"/>
                  <a:gd name="T98" fmla="*/ 16 w 33"/>
                  <a:gd name="T99" fmla="*/ 14 h 23"/>
                  <a:gd name="T100" fmla="*/ 25 w 33"/>
                  <a:gd name="T101" fmla="*/ 15 h 23"/>
                  <a:gd name="T102" fmla="*/ 16 w 33"/>
                  <a:gd name="T10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" h="23">
                    <a:moveTo>
                      <a:pt x="25" y="14"/>
                    </a:moveTo>
                    <a:cubicBezTo>
                      <a:pt x="27" y="15"/>
                      <a:pt x="28" y="15"/>
                      <a:pt x="30" y="16"/>
                    </a:cubicBezTo>
                    <a:cubicBezTo>
                      <a:pt x="29" y="16"/>
                      <a:pt x="29" y="18"/>
                      <a:pt x="28" y="18"/>
                    </a:cubicBezTo>
                    <a:cubicBezTo>
                      <a:pt x="27" y="19"/>
                      <a:pt x="26" y="18"/>
                      <a:pt x="24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7" y="20"/>
                      <a:pt x="27" y="22"/>
                      <a:pt x="27" y="23"/>
                    </a:cubicBezTo>
                    <a:cubicBezTo>
                      <a:pt x="24" y="23"/>
                      <a:pt x="21" y="22"/>
                      <a:pt x="19" y="21"/>
                    </a:cubicBezTo>
                    <a:cubicBezTo>
                      <a:pt x="18" y="20"/>
                      <a:pt x="17" y="20"/>
                      <a:pt x="16" y="20"/>
                    </a:cubicBezTo>
                    <a:cubicBezTo>
                      <a:pt x="14" y="19"/>
                      <a:pt x="12" y="18"/>
                      <a:pt x="10" y="17"/>
                    </a:cubicBezTo>
                    <a:cubicBezTo>
                      <a:pt x="8" y="16"/>
                      <a:pt x="7" y="16"/>
                      <a:pt x="6" y="16"/>
                    </a:cubicBezTo>
                    <a:cubicBezTo>
                      <a:pt x="5" y="15"/>
                      <a:pt x="4" y="15"/>
                      <a:pt x="2" y="14"/>
                    </a:cubicBezTo>
                    <a:cubicBezTo>
                      <a:pt x="7" y="15"/>
                      <a:pt x="11" y="16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4" y="15"/>
                      <a:pt x="12" y="15"/>
                    </a:cubicBezTo>
                    <a:cubicBezTo>
                      <a:pt x="9" y="13"/>
                      <a:pt x="5" y="12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5" y="10"/>
                      <a:pt x="9" y="12"/>
                      <a:pt x="14" y="12"/>
                    </a:cubicBezTo>
                    <a:cubicBezTo>
                      <a:pt x="18" y="13"/>
                      <a:pt x="22" y="13"/>
                      <a:pt x="27" y="12"/>
                    </a:cubicBezTo>
                    <a:cubicBezTo>
                      <a:pt x="24" y="11"/>
                      <a:pt x="22" y="11"/>
                      <a:pt x="20" y="11"/>
                    </a:cubicBezTo>
                    <a:cubicBezTo>
                      <a:pt x="17" y="10"/>
                      <a:pt x="16" y="9"/>
                      <a:pt x="14" y="8"/>
                    </a:cubicBezTo>
                    <a:cubicBezTo>
                      <a:pt x="13" y="8"/>
                      <a:pt x="12" y="8"/>
                      <a:pt x="11" y="8"/>
                    </a:cubicBezTo>
                    <a:cubicBezTo>
                      <a:pt x="9" y="7"/>
                      <a:pt x="7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6"/>
                      <a:pt x="10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1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6" y="6"/>
                      <a:pt x="20" y="6"/>
                      <a:pt x="24" y="7"/>
                    </a:cubicBezTo>
                    <a:cubicBezTo>
                      <a:pt x="21" y="5"/>
                      <a:pt x="16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7" y="3"/>
                      <a:pt x="20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5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2" y="1"/>
                    </a:cubicBezTo>
                    <a:cubicBezTo>
                      <a:pt x="22" y="1"/>
                      <a:pt x="23" y="2"/>
                      <a:pt x="23" y="2"/>
                    </a:cubicBezTo>
                    <a:cubicBezTo>
                      <a:pt x="24" y="4"/>
                      <a:pt x="25" y="6"/>
                      <a:pt x="28" y="8"/>
                    </a:cubicBezTo>
                    <a:cubicBezTo>
                      <a:pt x="25" y="8"/>
                      <a:pt x="23" y="8"/>
                      <a:pt x="20" y="7"/>
                    </a:cubicBezTo>
                    <a:cubicBezTo>
                      <a:pt x="23" y="9"/>
                      <a:pt x="26" y="7"/>
                      <a:pt x="29" y="10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9" y="11"/>
                      <a:pt x="31" y="11"/>
                      <a:pt x="33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3"/>
                      <a:pt x="31" y="13"/>
                    </a:cubicBezTo>
                    <a:cubicBezTo>
                      <a:pt x="29" y="13"/>
                      <a:pt x="27" y="13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moveTo>
                      <a:pt x="16" y="13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9" y="14"/>
                      <a:pt x="22" y="15"/>
                      <a:pt x="25" y="15"/>
                    </a:cubicBezTo>
                    <a:cubicBezTo>
                      <a:pt x="22" y="13"/>
                      <a:pt x="19" y="14"/>
                      <a:pt x="16" y="13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9" y="527"/>
                <a:ext cx="22" cy="9"/>
              </a:xfrm>
              <a:custGeom>
                <a:avLst/>
                <a:gdLst>
                  <a:gd name="T0" fmla="*/ 23 w 29"/>
                  <a:gd name="T1" fmla="*/ 2 h 12"/>
                  <a:gd name="T2" fmla="*/ 13 w 29"/>
                  <a:gd name="T3" fmla="*/ 5 h 12"/>
                  <a:gd name="T4" fmla="*/ 13 w 29"/>
                  <a:gd name="T5" fmla="*/ 4 h 12"/>
                  <a:gd name="T6" fmla="*/ 26 w 29"/>
                  <a:gd name="T7" fmla="*/ 0 h 12"/>
                  <a:gd name="T8" fmla="*/ 29 w 29"/>
                  <a:gd name="T9" fmla="*/ 3 h 12"/>
                  <a:gd name="T10" fmla="*/ 24 w 29"/>
                  <a:gd name="T11" fmla="*/ 6 h 12"/>
                  <a:gd name="T12" fmla="*/ 11 w 29"/>
                  <a:gd name="T13" fmla="*/ 11 h 12"/>
                  <a:gd name="T14" fmla="*/ 10 w 29"/>
                  <a:gd name="T15" fmla="*/ 11 h 12"/>
                  <a:gd name="T16" fmla="*/ 10 w 29"/>
                  <a:gd name="T17" fmla="*/ 11 h 12"/>
                  <a:gd name="T18" fmla="*/ 14 w 29"/>
                  <a:gd name="T19" fmla="*/ 9 h 12"/>
                  <a:gd name="T20" fmla="*/ 18 w 29"/>
                  <a:gd name="T21" fmla="*/ 7 h 12"/>
                  <a:gd name="T22" fmla="*/ 18 w 29"/>
                  <a:gd name="T23" fmla="*/ 6 h 12"/>
                  <a:gd name="T24" fmla="*/ 11 w 29"/>
                  <a:gd name="T25" fmla="*/ 8 h 12"/>
                  <a:gd name="T26" fmla="*/ 6 w 29"/>
                  <a:gd name="T27" fmla="*/ 10 h 12"/>
                  <a:gd name="T28" fmla="*/ 0 w 29"/>
                  <a:gd name="T29" fmla="*/ 12 h 12"/>
                  <a:gd name="T30" fmla="*/ 3 w 29"/>
                  <a:gd name="T31" fmla="*/ 10 h 12"/>
                  <a:gd name="T32" fmla="*/ 20 w 29"/>
                  <a:gd name="T33" fmla="*/ 4 h 12"/>
                  <a:gd name="T34" fmla="*/ 24 w 29"/>
                  <a:gd name="T35" fmla="*/ 3 h 12"/>
                  <a:gd name="T36" fmla="*/ 23 w 29"/>
                  <a:gd name="T3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2">
                    <a:moveTo>
                      <a:pt x="23" y="2"/>
                    </a:moveTo>
                    <a:cubicBezTo>
                      <a:pt x="20" y="3"/>
                      <a:pt x="17" y="4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3"/>
                      <a:pt x="22" y="2"/>
                      <a:pt x="26" y="0"/>
                    </a:cubicBezTo>
                    <a:cubicBezTo>
                      <a:pt x="28" y="0"/>
                      <a:pt x="28" y="0"/>
                      <a:pt x="29" y="3"/>
                    </a:cubicBezTo>
                    <a:cubicBezTo>
                      <a:pt x="28" y="5"/>
                      <a:pt x="26" y="5"/>
                      <a:pt x="24" y="6"/>
                    </a:cubicBezTo>
                    <a:cubicBezTo>
                      <a:pt x="19" y="8"/>
                      <a:pt x="15" y="9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3" y="9"/>
                      <a:pt x="14" y="9"/>
                    </a:cubicBezTo>
                    <a:cubicBezTo>
                      <a:pt x="15" y="8"/>
                      <a:pt x="17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7"/>
                      <a:pt x="13" y="7"/>
                      <a:pt x="11" y="8"/>
                    </a:cubicBezTo>
                    <a:cubicBezTo>
                      <a:pt x="9" y="9"/>
                      <a:pt x="8" y="10"/>
                      <a:pt x="6" y="10"/>
                    </a:cubicBezTo>
                    <a:cubicBezTo>
                      <a:pt x="4" y="11"/>
                      <a:pt x="2" y="11"/>
                      <a:pt x="0" y="12"/>
                    </a:cubicBezTo>
                    <a:cubicBezTo>
                      <a:pt x="1" y="11"/>
                      <a:pt x="2" y="11"/>
                      <a:pt x="3" y="10"/>
                    </a:cubicBezTo>
                    <a:cubicBezTo>
                      <a:pt x="8" y="8"/>
                      <a:pt x="14" y="6"/>
                      <a:pt x="20" y="4"/>
                    </a:cubicBezTo>
                    <a:cubicBezTo>
                      <a:pt x="21" y="3"/>
                      <a:pt x="22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5" y="558"/>
                <a:ext cx="15" cy="5"/>
              </a:xfrm>
              <a:custGeom>
                <a:avLst/>
                <a:gdLst>
                  <a:gd name="T0" fmla="*/ 19 w 21"/>
                  <a:gd name="T1" fmla="*/ 5 h 7"/>
                  <a:gd name="T2" fmla="*/ 4 w 21"/>
                  <a:gd name="T3" fmla="*/ 2 h 7"/>
                  <a:gd name="T4" fmla="*/ 4 w 21"/>
                  <a:gd name="T5" fmla="*/ 2 h 7"/>
                  <a:gd name="T6" fmla="*/ 14 w 21"/>
                  <a:gd name="T7" fmla="*/ 3 h 7"/>
                  <a:gd name="T8" fmla="*/ 14 w 21"/>
                  <a:gd name="T9" fmla="*/ 2 h 7"/>
                  <a:gd name="T10" fmla="*/ 0 w 21"/>
                  <a:gd name="T11" fmla="*/ 1 h 7"/>
                  <a:gd name="T12" fmla="*/ 0 w 21"/>
                  <a:gd name="T13" fmla="*/ 0 h 7"/>
                  <a:gd name="T14" fmla="*/ 3 w 21"/>
                  <a:gd name="T15" fmla="*/ 0 h 7"/>
                  <a:gd name="T16" fmla="*/ 19 w 21"/>
                  <a:gd name="T17" fmla="*/ 1 h 7"/>
                  <a:gd name="T18" fmla="*/ 21 w 21"/>
                  <a:gd name="T19" fmla="*/ 4 h 7"/>
                  <a:gd name="T20" fmla="*/ 19 w 21"/>
                  <a:gd name="T21" fmla="*/ 4 h 7"/>
                  <a:gd name="T22" fmla="*/ 21 w 21"/>
                  <a:gd name="T23" fmla="*/ 7 h 7"/>
                  <a:gd name="T24" fmla="*/ 3 w 21"/>
                  <a:gd name="T25" fmla="*/ 5 h 7"/>
                  <a:gd name="T26" fmla="*/ 3 w 21"/>
                  <a:gd name="T27" fmla="*/ 5 h 7"/>
                  <a:gd name="T28" fmla="*/ 19 w 21"/>
                  <a:gd name="T29" fmla="*/ 6 h 7"/>
                  <a:gd name="T30" fmla="*/ 19 w 21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7">
                    <a:moveTo>
                      <a:pt x="19" y="5"/>
                    </a:moveTo>
                    <a:cubicBezTo>
                      <a:pt x="14" y="4"/>
                      <a:pt x="9" y="4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2"/>
                      <a:pt x="11" y="2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2"/>
                      <a:pt x="5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8" y="0"/>
                      <a:pt x="14" y="1"/>
                      <a:pt x="19" y="1"/>
                    </a:cubicBezTo>
                    <a:cubicBezTo>
                      <a:pt x="21" y="1"/>
                      <a:pt x="21" y="1"/>
                      <a:pt x="21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21" y="4"/>
                      <a:pt x="21" y="6"/>
                      <a:pt x="21" y="7"/>
                    </a:cubicBezTo>
                    <a:cubicBezTo>
                      <a:pt x="15" y="7"/>
                      <a:pt x="9" y="6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8" y="5"/>
                      <a:pt x="14" y="5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68" y="524"/>
                <a:ext cx="21" cy="8"/>
              </a:xfrm>
              <a:custGeom>
                <a:avLst/>
                <a:gdLst>
                  <a:gd name="T0" fmla="*/ 28 w 29"/>
                  <a:gd name="T1" fmla="*/ 0 h 11"/>
                  <a:gd name="T2" fmla="*/ 28 w 29"/>
                  <a:gd name="T3" fmla="*/ 2 h 11"/>
                  <a:gd name="T4" fmla="*/ 27 w 29"/>
                  <a:gd name="T5" fmla="*/ 3 h 11"/>
                  <a:gd name="T6" fmla="*/ 22 w 29"/>
                  <a:gd name="T7" fmla="*/ 5 h 11"/>
                  <a:gd name="T8" fmla="*/ 20 w 29"/>
                  <a:gd name="T9" fmla="*/ 5 h 11"/>
                  <a:gd name="T10" fmla="*/ 11 w 29"/>
                  <a:gd name="T11" fmla="*/ 8 h 11"/>
                  <a:gd name="T12" fmla="*/ 11 w 29"/>
                  <a:gd name="T13" fmla="*/ 7 h 11"/>
                  <a:gd name="T14" fmla="*/ 11 w 29"/>
                  <a:gd name="T15" fmla="*/ 7 h 11"/>
                  <a:gd name="T16" fmla="*/ 0 w 29"/>
                  <a:gd name="T17" fmla="*/ 11 h 11"/>
                  <a:gd name="T18" fmla="*/ 13 w 29"/>
                  <a:gd name="T19" fmla="*/ 4 h 11"/>
                  <a:gd name="T20" fmla="*/ 28 w 29"/>
                  <a:gd name="T21" fmla="*/ 0 h 11"/>
                  <a:gd name="T22" fmla="*/ 7 w 29"/>
                  <a:gd name="T23" fmla="*/ 7 h 11"/>
                  <a:gd name="T24" fmla="*/ 7 w 29"/>
                  <a:gd name="T25" fmla="*/ 8 h 11"/>
                  <a:gd name="T26" fmla="*/ 20 w 29"/>
                  <a:gd name="T27" fmla="*/ 3 h 11"/>
                  <a:gd name="T28" fmla="*/ 20 w 29"/>
                  <a:gd name="T29" fmla="*/ 2 h 11"/>
                  <a:gd name="T30" fmla="*/ 7 w 29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1">
                    <a:moveTo>
                      <a:pt x="28" y="0"/>
                    </a:moveTo>
                    <a:cubicBezTo>
                      <a:pt x="28" y="1"/>
                      <a:pt x="28" y="1"/>
                      <a:pt x="28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4"/>
                      <a:pt x="24" y="5"/>
                      <a:pt x="22" y="5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17" y="6"/>
                      <a:pt x="14" y="7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8"/>
                      <a:pt x="4" y="10"/>
                      <a:pt x="0" y="11"/>
                    </a:cubicBezTo>
                    <a:cubicBezTo>
                      <a:pt x="1" y="10"/>
                      <a:pt x="9" y="5"/>
                      <a:pt x="13" y="4"/>
                    </a:cubicBezTo>
                    <a:cubicBezTo>
                      <a:pt x="18" y="2"/>
                      <a:pt x="23" y="0"/>
                      <a:pt x="28" y="0"/>
                    </a:cubicBezTo>
                    <a:moveTo>
                      <a:pt x="7" y="7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5"/>
                      <a:pt x="16" y="5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6" y="4"/>
                      <a:pt x="11" y="5"/>
                      <a:pt x="7" y="7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66" y="552"/>
                <a:ext cx="14" cy="5"/>
              </a:xfrm>
              <a:custGeom>
                <a:avLst/>
                <a:gdLst>
                  <a:gd name="T0" fmla="*/ 19 w 19"/>
                  <a:gd name="T1" fmla="*/ 0 h 6"/>
                  <a:gd name="T2" fmla="*/ 17 w 19"/>
                  <a:gd name="T3" fmla="*/ 3 h 6"/>
                  <a:gd name="T4" fmla="*/ 15 w 19"/>
                  <a:gd name="T5" fmla="*/ 3 h 6"/>
                  <a:gd name="T6" fmla="*/ 15 w 19"/>
                  <a:gd name="T7" fmla="*/ 4 h 6"/>
                  <a:gd name="T8" fmla="*/ 19 w 19"/>
                  <a:gd name="T9" fmla="*/ 4 h 6"/>
                  <a:gd name="T10" fmla="*/ 17 w 19"/>
                  <a:gd name="T11" fmla="*/ 6 h 6"/>
                  <a:gd name="T12" fmla="*/ 3 w 19"/>
                  <a:gd name="T13" fmla="*/ 5 h 6"/>
                  <a:gd name="T14" fmla="*/ 0 w 19"/>
                  <a:gd name="T15" fmla="*/ 5 h 6"/>
                  <a:gd name="T16" fmla="*/ 0 w 19"/>
                  <a:gd name="T17" fmla="*/ 4 h 6"/>
                  <a:gd name="T18" fmla="*/ 5 w 19"/>
                  <a:gd name="T19" fmla="*/ 4 h 6"/>
                  <a:gd name="T20" fmla="*/ 5 w 19"/>
                  <a:gd name="T21" fmla="*/ 4 h 6"/>
                  <a:gd name="T22" fmla="*/ 4 w 19"/>
                  <a:gd name="T23" fmla="*/ 3 h 6"/>
                  <a:gd name="T24" fmla="*/ 10 w 19"/>
                  <a:gd name="T25" fmla="*/ 2 h 6"/>
                  <a:gd name="T26" fmla="*/ 10 w 19"/>
                  <a:gd name="T27" fmla="*/ 2 h 6"/>
                  <a:gd name="T28" fmla="*/ 5 w 19"/>
                  <a:gd name="T29" fmla="*/ 1 h 6"/>
                  <a:gd name="T30" fmla="*/ 5 w 19"/>
                  <a:gd name="T31" fmla="*/ 0 h 6"/>
                  <a:gd name="T32" fmla="*/ 19 w 19"/>
                  <a:gd name="T33" fmla="*/ 0 h 6"/>
                  <a:gd name="T34" fmla="*/ 9 w 19"/>
                  <a:gd name="T35" fmla="*/ 3 h 6"/>
                  <a:gd name="T36" fmla="*/ 9 w 19"/>
                  <a:gd name="T37" fmla="*/ 4 h 6"/>
                  <a:gd name="T38" fmla="*/ 15 w 19"/>
                  <a:gd name="T39" fmla="*/ 3 h 6"/>
                  <a:gd name="T40" fmla="*/ 15 w 19"/>
                  <a:gd name="T41" fmla="*/ 2 h 6"/>
                  <a:gd name="T42" fmla="*/ 9 w 19"/>
                  <a:gd name="T4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6">
                    <a:moveTo>
                      <a:pt x="19" y="0"/>
                    </a:moveTo>
                    <a:cubicBezTo>
                      <a:pt x="19" y="2"/>
                      <a:pt x="19" y="2"/>
                      <a:pt x="17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8" y="4"/>
                      <a:pt x="19" y="4"/>
                    </a:cubicBezTo>
                    <a:cubicBezTo>
                      <a:pt x="19" y="6"/>
                      <a:pt x="19" y="6"/>
                      <a:pt x="17" y="6"/>
                    </a:cubicBezTo>
                    <a:cubicBezTo>
                      <a:pt x="12" y="6"/>
                      <a:pt x="8" y="6"/>
                      <a:pt x="3" y="5"/>
                    </a:cubicBezTo>
                    <a:cubicBezTo>
                      <a:pt x="2" y="5"/>
                      <a:pt x="1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0" y="0"/>
                      <a:pt x="15" y="1"/>
                      <a:pt x="19" y="0"/>
                    </a:cubicBezTo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3"/>
                      <a:pt x="13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3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69" y="586"/>
                <a:ext cx="21" cy="7"/>
              </a:xfrm>
              <a:custGeom>
                <a:avLst/>
                <a:gdLst>
                  <a:gd name="T0" fmla="*/ 28 w 28"/>
                  <a:gd name="T1" fmla="*/ 9 h 9"/>
                  <a:gd name="T2" fmla="*/ 20 w 28"/>
                  <a:gd name="T3" fmla="*/ 7 h 9"/>
                  <a:gd name="T4" fmla="*/ 10 w 28"/>
                  <a:gd name="T5" fmla="*/ 4 h 9"/>
                  <a:gd name="T6" fmla="*/ 8 w 28"/>
                  <a:gd name="T7" fmla="*/ 3 h 9"/>
                  <a:gd name="T8" fmla="*/ 2 w 28"/>
                  <a:gd name="T9" fmla="*/ 1 h 9"/>
                  <a:gd name="T10" fmla="*/ 0 w 28"/>
                  <a:gd name="T11" fmla="*/ 0 h 9"/>
                  <a:gd name="T12" fmla="*/ 0 w 28"/>
                  <a:gd name="T13" fmla="*/ 0 h 9"/>
                  <a:gd name="T14" fmla="*/ 7 w 28"/>
                  <a:gd name="T15" fmla="*/ 1 h 9"/>
                  <a:gd name="T16" fmla="*/ 16 w 28"/>
                  <a:gd name="T17" fmla="*/ 3 h 9"/>
                  <a:gd name="T18" fmla="*/ 24 w 28"/>
                  <a:gd name="T19" fmla="*/ 5 h 9"/>
                  <a:gd name="T20" fmla="*/ 26 w 28"/>
                  <a:gd name="T21" fmla="*/ 6 h 9"/>
                  <a:gd name="T22" fmla="*/ 28 w 28"/>
                  <a:gd name="T23" fmla="*/ 8 h 9"/>
                  <a:gd name="T24" fmla="*/ 28 w 28"/>
                  <a:gd name="T25" fmla="*/ 9 h 9"/>
                  <a:gd name="T26" fmla="*/ 16 w 28"/>
                  <a:gd name="T27" fmla="*/ 5 h 9"/>
                  <a:gd name="T28" fmla="*/ 16 w 28"/>
                  <a:gd name="T29" fmla="*/ 5 h 9"/>
                  <a:gd name="T30" fmla="*/ 23 w 28"/>
                  <a:gd name="T31" fmla="*/ 7 h 9"/>
                  <a:gd name="T32" fmla="*/ 23 w 28"/>
                  <a:gd name="T33" fmla="*/ 6 h 9"/>
                  <a:gd name="T34" fmla="*/ 16 w 28"/>
                  <a:gd name="T3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9">
                    <a:moveTo>
                      <a:pt x="28" y="9"/>
                    </a:moveTo>
                    <a:cubicBezTo>
                      <a:pt x="25" y="8"/>
                      <a:pt x="23" y="8"/>
                      <a:pt x="20" y="7"/>
                    </a:cubicBezTo>
                    <a:cubicBezTo>
                      <a:pt x="17" y="6"/>
                      <a:pt x="13" y="5"/>
                      <a:pt x="10" y="4"/>
                    </a:cubicBezTo>
                    <a:cubicBezTo>
                      <a:pt x="9" y="4"/>
                      <a:pt x="8" y="3"/>
                      <a:pt x="8" y="3"/>
                    </a:cubicBezTo>
                    <a:cubicBezTo>
                      <a:pt x="6" y="2"/>
                      <a:pt x="4" y="2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1"/>
                      <a:pt x="7" y="1"/>
                    </a:cubicBezTo>
                    <a:cubicBezTo>
                      <a:pt x="10" y="2"/>
                      <a:pt x="13" y="3"/>
                      <a:pt x="16" y="3"/>
                    </a:cubicBezTo>
                    <a:cubicBezTo>
                      <a:pt x="19" y="4"/>
                      <a:pt x="21" y="4"/>
                      <a:pt x="24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moveTo>
                      <a:pt x="1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8" y="6"/>
                      <a:pt x="20" y="6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18" y="5"/>
                      <a:pt x="16" y="5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8" y="582"/>
                <a:ext cx="19" cy="7"/>
              </a:xfrm>
              <a:custGeom>
                <a:avLst/>
                <a:gdLst>
                  <a:gd name="T0" fmla="*/ 26 w 26"/>
                  <a:gd name="T1" fmla="*/ 9 h 9"/>
                  <a:gd name="T2" fmla="*/ 14 w 26"/>
                  <a:gd name="T3" fmla="*/ 6 h 9"/>
                  <a:gd name="T4" fmla="*/ 9 w 26"/>
                  <a:gd name="T5" fmla="*/ 5 h 9"/>
                  <a:gd name="T6" fmla="*/ 6 w 26"/>
                  <a:gd name="T7" fmla="*/ 3 h 9"/>
                  <a:gd name="T8" fmla="*/ 2 w 26"/>
                  <a:gd name="T9" fmla="*/ 2 h 9"/>
                  <a:gd name="T10" fmla="*/ 0 w 26"/>
                  <a:gd name="T11" fmla="*/ 1 h 9"/>
                  <a:gd name="T12" fmla="*/ 0 w 26"/>
                  <a:gd name="T13" fmla="*/ 0 h 9"/>
                  <a:gd name="T14" fmla="*/ 5 w 26"/>
                  <a:gd name="T15" fmla="*/ 1 h 9"/>
                  <a:gd name="T16" fmla="*/ 18 w 26"/>
                  <a:gd name="T17" fmla="*/ 4 h 9"/>
                  <a:gd name="T18" fmla="*/ 23 w 26"/>
                  <a:gd name="T19" fmla="*/ 5 h 9"/>
                  <a:gd name="T20" fmla="*/ 23 w 26"/>
                  <a:gd name="T21" fmla="*/ 5 h 9"/>
                  <a:gd name="T22" fmla="*/ 26 w 26"/>
                  <a:gd name="T23" fmla="*/ 8 h 9"/>
                  <a:gd name="T24" fmla="*/ 26 w 26"/>
                  <a:gd name="T2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9">
                    <a:moveTo>
                      <a:pt x="26" y="9"/>
                    </a:moveTo>
                    <a:cubicBezTo>
                      <a:pt x="22" y="8"/>
                      <a:pt x="18" y="7"/>
                      <a:pt x="14" y="6"/>
                    </a:cubicBezTo>
                    <a:cubicBezTo>
                      <a:pt x="12" y="5"/>
                      <a:pt x="11" y="5"/>
                      <a:pt x="9" y="5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5" y="2"/>
                      <a:pt x="4" y="2"/>
                      <a:pt x="2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1"/>
                      <a:pt x="5" y="1"/>
                    </a:cubicBezTo>
                    <a:cubicBezTo>
                      <a:pt x="9" y="2"/>
                      <a:pt x="13" y="3"/>
                      <a:pt x="18" y="4"/>
                    </a:cubicBezTo>
                    <a:cubicBezTo>
                      <a:pt x="19" y="5"/>
                      <a:pt x="21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5" y="7"/>
                      <a:pt x="26" y="8"/>
                    </a:cubicBezTo>
                    <a:cubicBezTo>
                      <a:pt x="26" y="9"/>
                      <a:pt x="26" y="9"/>
                      <a:pt x="26" y="9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0" y="579"/>
                <a:ext cx="14" cy="5"/>
              </a:xfrm>
              <a:custGeom>
                <a:avLst/>
                <a:gdLst>
                  <a:gd name="T0" fmla="*/ 19 w 19"/>
                  <a:gd name="T1" fmla="*/ 6 h 6"/>
                  <a:gd name="T2" fmla="*/ 11 w 19"/>
                  <a:gd name="T3" fmla="*/ 4 h 6"/>
                  <a:gd name="T4" fmla="*/ 1 w 19"/>
                  <a:gd name="T5" fmla="*/ 1 h 6"/>
                  <a:gd name="T6" fmla="*/ 0 w 19"/>
                  <a:gd name="T7" fmla="*/ 0 h 6"/>
                  <a:gd name="T8" fmla="*/ 0 w 19"/>
                  <a:gd name="T9" fmla="*/ 0 h 6"/>
                  <a:gd name="T10" fmla="*/ 2 w 19"/>
                  <a:gd name="T11" fmla="*/ 0 h 6"/>
                  <a:gd name="T12" fmla="*/ 5 w 19"/>
                  <a:gd name="T13" fmla="*/ 0 h 6"/>
                  <a:gd name="T14" fmla="*/ 7 w 19"/>
                  <a:gd name="T15" fmla="*/ 1 h 6"/>
                  <a:gd name="T16" fmla="*/ 16 w 19"/>
                  <a:gd name="T17" fmla="*/ 2 h 6"/>
                  <a:gd name="T18" fmla="*/ 16 w 19"/>
                  <a:gd name="T19" fmla="*/ 3 h 6"/>
                  <a:gd name="T20" fmla="*/ 19 w 19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6">
                    <a:moveTo>
                      <a:pt x="19" y="6"/>
                    </a:moveTo>
                    <a:cubicBezTo>
                      <a:pt x="16" y="6"/>
                      <a:pt x="14" y="5"/>
                      <a:pt x="11" y="4"/>
                    </a:cubicBezTo>
                    <a:cubicBezTo>
                      <a:pt x="8" y="3"/>
                      <a:pt x="4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0" y="1"/>
                      <a:pt x="13" y="2"/>
                      <a:pt x="16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8" y="2"/>
                      <a:pt x="19" y="4"/>
                      <a:pt x="19" y="6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6" y="522"/>
                <a:ext cx="7" cy="3"/>
              </a:xfrm>
              <a:custGeom>
                <a:avLst/>
                <a:gdLst>
                  <a:gd name="T0" fmla="*/ 0 w 10"/>
                  <a:gd name="T1" fmla="*/ 5 h 5"/>
                  <a:gd name="T2" fmla="*/ 10 w 10"/>
                  <a:gd name="T3" fmla="*/ 0 h 5"/>
                  <a:gd name="T4" fmla="*/ 10 w 10"/>
                  <a:gd name="T5" fmla="*/ 0 h 5"/>
                  <a:gd name="T6" fmla="*/ 9 w 10"/>
                  <a:gd name="T7" fmla="*/ 1 h 5"/>
                  <a:gd name="T8" fmla="*/ 1 w 10"/>
                  <a:gd name="T9" fmla="*/ 5 h 5"/>
                  <a:gd name="T10" fmla="*/ 0 w 1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cubicBezTo>
                      <a:pt x="3" y="2"/>
                      <a:pt x="6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3"/>
                      <a:pt x="3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1" y="537"/>
                <a:ext cx="19" cy="10"/>
              </a:xfrm>
              <a:custGeom>
                <a:avLst/>
                <a:gdLst>
                  <a:gd name="T0" fmla="*/ 5 w 25"/>
                  <a:gd name="T1" fmla="*/ 14 h 14"/>
                  <a:gd name="T2" fmla="*/ 24 w 25"/>
                  <a:gd name="T3" fmla="*/ 10 h 14"/>
                  <a:gd name="T4" fmla="*/ 22 w 25"/>
                  <a:gd name="T5" fmla="*/ 2 h 14"/>
                  <a:gd name="T6" fmla="*/ 2 w 25"/>
                  <a:gd name="T7" fmla="*/ 10 h 14"/>
                  <a:gd name="T8" fmla="*/ 5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5" y="14"/>
                    </a:moveTo>
                    <a:cubicBezTo>
                      <a:pt x="12" y="14"/>
                      <a:pt x="18" y="10"/>
                      <a:pt x="24" y="10"/>
                    </a:cubicBezTo>
                    <a:cubicBezTo>
                      <a:pt x="25" y="8"/>
                      <a:pt x="25" y="3"/>
                      <a:pt x="22" y="2"/>
                    </a:cubicBezTo>
                    <a:cubicBezTo>
                      <a:pt x="19" y="0"/>
                      <a:pt x="0" y="3"/>
                      <a:pt x="2" y="10"/>
                    </a:cubicBezTo>
                    <a:cubicBezTo>
                      <a:pt x="2" y="11"/>
                      <a:pt x="4" y="11"/>
                      <a:pt x="5" y="14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0" y="548"/>
                <a:ext cx="19" cy="13"/>
              </a:xfrm>
              <a:custGeom>
                <a:avLst/>
                <a:gdLst>
                  <a:gd name="T0" fmla="*/ 3 w 25"/>
                  <a:gd name="T1" fmla="*/ 16 h 17"/>
                  <a:gd name="T2" fmla="*/ 21 w 25"/>
                  <a:gd name="T3" fmla="*/ 4 h 17"/>
                  <a:gd name="T4" fmla="*/ 3 w 25"/>
                  <a:gd name="T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7">
                    <a:moveTo>
                      <a:pt x="3" y="16"/>
                    </a:moveTo>
                    <a:cubicBezTo>
                      <a:pt x="9" y="17"/>
                      <a:pt x="25" y="10"/>
                      <a:pt x="21" y="4"/>
                    </a:cubicBezTo>
                    <a:cubicBezTo>
                      <a:pt x="12" y="0"/>
                      <a:pt x="0" y="8"/>
                      <a:pt x="3" y="16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4" y="529"/>
                <a:ext cx="21" cy="10"/>
              </a:xfrm>
              <a:custGeom>
                <a:avLst/>
                <a:gdLst>
                  <a:gd name="T0" fmla="*/ 3 w 28"/>
                  <a:gd name="T1" fmla="*/ 10 h 13"/>
                  <a:gd name="T2" fmla="*/ 18 w 28"/>
                  <a:gd name="T3" fmla="*/ 11 h 13"/>
                  <a:gd name="T4" fmla="*/ 24 w 28"/>
                  <a:gd name="T5" fmla="*/ 3 h 13"/>
                  <a:gd name="T6" fmla="*/ 3 w 28"/>
                  <a:gd name="T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3">
                    <a:moveTo>
                      <a:pt x="3" y="10"/>
                    </a:moveTo>
                    <a:cubicBezTo>
                      <a:pt x="7" y="13"/>
                      <a:pt x="14" y="12"/>
                      <a:pt x="18" y="11"/>
                    </a:cubicBezTo>
                    <a:cubicBezTo>
                      <a:pt x="21" y="10"/>
                      <a:pt x="28" y="7"/>
                      <a:pt x="24" y="3"/>
                    </a:cubicBezTo>
                    <a:cubicBezTo>
                      <a:pt x="19" y="0"/>
                      <a:pt x="0" y="1"/>
                      <a:pt x="3" y="10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3" y="543"/>
                <a:ext cx="49" cy="18"/>
              </a:xfrm>
              <a:custGeom>
                <a:avLst/>
                <a:gdLst>
                  <a:gd name="T0" fmla="*/ 0 w 64"/>
                  <a:gd name="T1" fmla="*/ 0 h 24"/>
                  <a:gd name="T2" fmla="*/ 0 w 64"/>
                  <a:gd name="T3" fmla="*/ 1 h 24"/>
                  <a:gd name="T4" fmla="*/ 64 w 64"/>
                  <a:gd name="T5" fmla="*/ 22 h 24"/>
                  <a:gd name="T6" fmla="*/ 43 w 64"/>
                  <a:gd name="T7" fmla="*/ 16 h 24"/>
                  <a:gd name="T8" fmla="*/ 1 w 64"/>
                  <a:gd name="T9" fmla="*/ 0 h 24"/>
                  <a:gd name="T10" fmla="*/ 0 w 6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4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5" y="15"/>
                      <a:pt x="46" y="24"/>
                      <a:pt x="64" y="22"/>
                    </a:cubicBezTo>
                    <a:cubicBezTo>
                      <a:pt x="58" y="19"/>
                      <a:pt x="50" y="18"/>
                      <a:pt x="43" y="16"/>
                    </a:cubicBezTo>
                    <a:cubicBezTo>
                      <a:pt x="29" y="12"/>
                      <a:pt x="17" y="1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1" y="555"/>
                <a:ext cx="51" cy="10"/>
              </a:xfrm>
              <a:custGeom>
                <a:avLst/>
                <a:gdLst>
                  <a:gd name="T0" fmla="*/ 0 w 68"/>
                  <a:gd name="T1" fmla="*/ 0 h 14"/>
                  <a:gd name="T2" fmla="*/ 1 w 68"/>
                  <a:gd name="T3" fmla="*/ 2 h 14"/>
                  <a:gd name="T4" fmla="*/ 55 w 68"/>
                  <a:gd name="T5" fmla="*/ 14 h 14"/>
                  <a:gd name="T6" fmla="*/ 68 w 68"/>
                  <a:gd name="T7" fmla="*/ 11 h 14"/>
                  <a:gd name="T8" fmla="*/ 0 w 6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4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20" y="10"/>
                      <a:pt x="37" y="12"/>
                      <a:pt x="55" y="14"/>
                    </a:cubicBezTo>
                    <a:cubicBezTo>
                      <a:pt x="59" y="12"/>
                      <a:pt x="64" y="14"/>
                      <a:pt x="68" y="11"/>
                    </a:cubicBezTo>
                    <a:cubicBezTo>
                      <a:pt x="46" y="8"/>
                      <a:pt x="27" y="11"/>
                      <a:pt x="0" y="0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4" y="566"/>
                <a:ext cx="52" cy="6"/>
              </a:xfrm>
              <a:custGeom>
                <a:avLst/>
                <a:gdLst>
                  <a:gd name="T0" fmla="*/ 0 w 69"/>
                  <a:gd name="T1" fmla="*/ 8 h 8"/>
                  <a:gd name="T2" fmla="*/ 1 w 69"/>
                  <a:gd name="T3" fmla="*/ 5 h 8"/>
                  <a:gd name="T4" fmla="*/ 56 w 69"/>
                  <a:gd name="T5" fmla="*/ 0 h 8"/>
                  <a:gd name="T6" fmla="*/ 69 w 69"/>
                  <a:gd name="T7" fmla="*/ 5 h 8"/>
                  <a:gd name="T8" fmla="*/ 0 w 6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8">
                    <a:moveTo>
                      <a:pt x="0" y="8"/>
                    </a:moveTo>
                    <a:cubicBezTo>
                      <a:pt x="0" y="7"/>
                      <a:pt x="1" y="6"/>
                      <a:pt x="1" y="5"/>
                    </a:cubicBezTo>
                    <a:cubicBezTo>
                      <a:pt x="21" y="0"/>
                      <a:pt x="38" y="0"/>
                      <a:pt x="56" y="0"/>
                    </a:cubicBezTo>
                    <a:cubicBezTo>
                      <a:pt x="60" y="2"/>
                      <a:pt x="66" y="2"/>
                      <a:pt x="69" y="5"/>
                    </a:cubicBezTo>
                    <a:cubicBezTo>
                      <a:pt x="46" y="5"/>
                      <a:pt x="28" y="0"/>
                      <a:pt x="0" y="8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5" y="536"/>
                <a:ext cx="44" cy="20"/>
              </a:xfrm>
              <a:custGeom>
                <a:avLst/>
                <a:gdLst>
                  <a:gd name="T0" fmla="*/ 0 w 58"/>
                  <a:gd name="T1" fmla="*/ 0 h 27"/>
                  <a:gd name="T2" fmla="*/ 47 w 58"/>
                  <a:gd name="T3" fmla="*/ 27 h 27"/>
                  <a:gd name="T4" fmla="*/ 58 w 58"/>
                  <a:gd name="T5" fmla="*/ 26 h 27"/>
                  <a:gd name="T6" fmla="*/ 0 w 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27">
                    <a:moveTo>
                      <a:pt x="0" y="0"/>
                    </a:moveTo>
                    <a:cubicBezTo>
                      <a:pt x="3" y="11"/>
                      <a:pt x="29" y="25"/>
                      <a:pt x="47" y="27"/>
                    </a:cubicBezTo>
                    <a:cubicBezTo>
                      <a:pt x="51" y="27"/>
                      <a:pt x="55" y="27"/>
                      <a:pt x="58" y="26"/>
                    </a:cubicBezTo>
                    <a:cubicBezTo>
                      <a:pt x="38" y="21"/>
                      <a:pt x="17" y="19"/>
                      <a:pt x="0" y="0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2" y="531"/>
                <a:ext cx="12" cy="6"/>
              </a:xfrm>
              <a:custGeom>
                <a:avLst/>
                <a:gdLst>
                  <a:gd name="T0" fmla="*/ 0 w 15"/>
                  <a:gd name="T1" fmla="*/ 1 h 9"/>
                  <a:gd name="T2" fmla="*/ 4 w 15"/>
                  <a:gd name="T3" fmla="*/ 4 h 9"/>
                  <a:gd name="T4" fmla="*/ 4 w 15"/>
                  <a:gd name="T5" fmla="*/ 9 h 9"/>
                  <a:gd name="T6" fmla="*/ 12 w 15"/>
                  <a:gd name="T7" fmla="*/ 2 h 9"/>
                  <a:gd name="T8" fmla="*/ 6 w 15"/>
                  <a:gd name="T9" fmla="*/ 0 h 9"/>
                  <a:gd name="T10" fmla="*/ 0 w 15"/>
                  <a:gd name="T11" fmla="*/ 1 h 9"/>
                  <a:gd name="T12" fmla="*/ 1 w 15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0" y="1"/>
                    </a:moveTo>
                    <a:cubicBezTo>
                      <a:pt x="2" y="2"/>
                      <a:pt x="3" y="3"/>
                      <a:pt x="4" y="4"/>
                    </a:cubicBezTo>
                    <a:cubicBezTo>
                      <a:pt x="5" y="5"/>
                      <a:pt x="5" y="8"/>
                      <a:pt x="4" y="9"/>
                    </a:cubicBezTo>
                    <a:cubicBezTo>
                      <a:pt x="6" y="8"/>
                      <a:pt x="15" y="6"/>
                      <a:pt x="12" y="2"/>
                    </a:cubicBezTo>
                    <a:cubicBezTo>
                      <a:pt x="11" y="1"/>
                      <a:pt x="8" y="0"/>
                      <a:pt x="6" y="0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D47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9" y="538"/>
                <a:ext cx="11" cy="7"/>
              </a:xfrm>
              <a:custGeom>
                <a:avLst/>
                <a:gdLst>
                  <a:gd name="T0" fmla="*/ 2 w 15"/>
                  <a:gd name="T1" fmla="*/ 2 h 9"/>
                  <a:gd name="T2" fmla="*/ 7 w 15"/>
                  <a:gd name="T3" fmla="*/ 5 h 9"/>
                  <a:gd name="T4" fmla="*/ 5 w 15"/>
                  <a:gd name="T5" fmla="*/ 9 h 9"/>
                  <a:gd name="T6" fmla="*/ 11 w 15"/>
                  <a:gd name="T7" fmla="*/ 8 h 9"/>
                  <a:gd name="T8" fmla="*/ 13 w 15"/>
                  <a:gd name="T9" fmla="*/ 3 h 9"/>
                  <a:gd name="T10" fmla="*/ 7 w 15"/>
                  <a:gd name="T11" fmla="*/ 0 h 9"/>
                  <a:gd name="T12" fmla="*/ 0 w 15"/>
                  <a:gd name="T13" fmla="*/ 2 h 9"/>
                  <a:gd name="T14" fmla="*/ 2 w 15"/>
                  <a:gd name="T1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9">
                    <a:moveTo>
                      <a:pt x="2" y="2"/>
                    </a:moveTo>
                    <a:cubicBezTo>
                      <a:pt x="4" y="3"/>
                      <a:pt x="7" y="2"/>
                      <a:pt x="7" y="5"/>
                    </a:cubicBezTo>
                    <a:cubicBezTo>
                      <a:pt x="7" y="6"/>
                      <a:pt x="6" y="9"/>
                      <a:pt x="5" y="9"/>
                    </a:cubicBezTo>
                    <a:cubicBezTo>
                      <a:pt x="6" y="9"/>
                      <a:pt x="9" y="8"/>
                      <a:pt x="11" y="8"/>
                    </a:cubicBezTo>
                    <a:cubicBezTo>
                      <a:pt x="13" y="7"/>
                      <a:pt x="15" y="5"/>
                      <a:pt x="13" y="3"/>
                    </a:cubicBezTo>
                    <a:cubicBezTo>
                      <a:pt x="13" y="2"/>
                      <a:pt x="9" y="0"/>
                      <a:pt x="7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</a:path>
                </a:pathLst>
              </a:custGeom>
              <a:solidFill>
                <a:srgbClr val="D47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6" y="549"/>
                <a:ext cx="10" cy="9"/>
              </a:xfrm>
              <a:custGeom>
                <a:avLst/>
                <a:gdLst>
                  <a:gd name="T0" fmla="*/ 0 w 14"/>
                  <a:gd name="T1" fmla="*/ 4 h 11"/>
                  <a:gd name="T2" fmla="*/ 5 w 14"/>
                  <a:gd name="T3" fmla="*/ 6 h 11"/>
                  <a:gd name="T4" fmla="*/ 5 w 14"/>
                  <a:gd name="T5" fmla="*/ 11 h 11"/>
                  <a:gd name="T6" fmla="*/ 10 w 14"/>
                  <a:gd name="T7" fmla="*/ 7 h 11"/>
                  <a:gd name="T8" fmla="*/ 11 w 14"/>
                  <a:gd name="T9" fmla="*/ 2 h 11"/>
                  <a:gd name="T10" fmla="*/ 0 w 14"/>
                  <a:gd name="T1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0" y="4"/>
                    </a:moveTo>
                    <a:cubicBezTo>
                      <a:pt x="2" y="4"/>
                      <a:pt x="4" y="4"/>
                      <a:pt x="5" y="6"/>
                    </a:cubicBezTo>
                    <a:cubicBezTo>
                      <a:pt x="7" y="8"/>
                      <a:pt x="5" y="9"/>
                      <a:pt x="5" y="11"/>
                    </a:cubicBezTo>
                    <a:cubicBezTo>
                      <a:pt x="8" y="11"/>
                      <a:pt x="9" y="9"/>
                      <a:pt x="10" y="7"/>
                    </a:cubicBezTo>
                    <a:cubicBezTo>
                      <a:pt x="12" y="6"/>
                      <a:pt x="14" y="4"/>
                      <a:pt x="11" y="2"/>
                    </a:cubicBezTo>
                    <a:cubicBezTo>
                      <a:pt x="8" y="0"/>
                      <a:pt x="2" y="1"/>
                      <a:pt x="0" y="4"/>
                    </a:cubicBezTo>
                  </a:path>
                </a:pathLst>
              </a:custGeom>
              <a:solidFill>
                <a:srgbClr val="D47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6" y="563"/>
                <a:ext cx="13" cy="14"/>
              </a:xfrm>
              <a:custGeom>
                <a:avLst/>
                <a:gdLst>
                  <a:gd name="T0" fmla="*/ 10 w 18"/>
                  <a:gd name="T1" fmla="*/ 0 h 19"/>
                  <a:gd name="T2" fmla="*/ 9 w 18"/>
                  <a:gd name="T3" fmla="*/ 19 h 19"/>
                  <a:gd name="T4" fmla="*/ 10 w 18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9">
                    <a:moveTo>
                      <a:pt x="10" y="0"/>
                    </a:moveTo>
                    <a:cubicBezTo>
                      <a:pt x="15" y="3"/>
                      <a:pt x="18" y="19"/>
                      <a:pt x="9" y="19"/>
                    </a:cubicBezTo>
                    <a:cubicBezTo>
                      <a:pt x="0" y="15"/>
                      <a:pt x="1" y="2"/>
                      <a:pt x="10" y="0"/>
                    </a:cubicBezTo>
                  </a:path>
                </a:pathLst>
              </a:custGeom>
              <a:solidFill>
                <a:srgbClr val="EF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8" y="569"/>
                <a:ext cx="9" cy="8"/>
              </a:xfrm>
              <a:custGeom>
                <a:avLst/>
                <a:gdLst>
                  <a:gd name="T0" fmla="*/ 1 w 12"/>
                  <a:gd name="T1" fmla="*/ 1 h 11"/>
                  <a:gd name="T2" fmla="*/ 6 w 12"/>
                  <a:gd name="T3" fmla="*/ 4 h 11"/>
                  <a:gd name="T4" fmla="*/ 10 w 12"/>
                  <a:gd name="T5" fmla="*/ 0 h 11"/>
                  <a:gd name="T6" fmla="*/ 10 w 12"/>
                  <a:gd name="T7" fmla="*/ 6 h 11"/>
                  <a:gd name="T8" fmla="*/ 6 w 12"/>
                  <a:gd name="T9" fmla="*/ 10 h 11"/>
                  <a:gd name="T10" fmla="*/ 1 w 12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" y="1"/>
                    </a:moveTo>
                    <a:cubicBezTo>
                      <a:pt x="2" y="2"/>
                      <a:pt x="3" y="4"/>
                      <a:pt x="6" y="4"/>
                    </a:cubicBezTo>
                    <a:cubicBezTo>
                      <a:pt x="8" y="3"/>
                      <a:pt x="9" y="1"/>
                      <a:pt x="10" y="0"/>
                    </a:cubicBezTo>
                    <a:cubicBezTo>
                      <a:pt x="12" y="2"/>
                      <a:pt x="11" y="4"/>
                      <a:pt x="10" y="6"/>
                    </a:cubicBezTo>
                    <a:cubicBezTo>
                      <a:pt x="10" y="8"/>
                      <a:pt x="10" y="11"/>
                      <a:pt x="6" y="10"/>
                    </a:cubicBezTo>
                    <a:cubicBezTo>
                      <a:pt x="2" y="9"/>
                      <a:pt x="0" y="4"/>
                      <a:pt x="1" y="1"/>
                    </a:cubicBezTo>
                  </a:path>
                </a:pathLst>
              </a:custGeom>
              <a:solidFill>
                <a:srgbClr val="D47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0" y="519"/>
                <a:ext cx="92" cy="81"/>
              </a:xfrm>
              <a:custGeom>
                <a:avLst/>
                <a:gdLst>
                  <a:gd name="T0" fmla="*/ 118 w 122"/>
                  <a:gd name="T1" fmla="*/ 69 h 108"/>
                  <a:gd name="T2" fmla="*/ 117 w 122"/>
                  <a:gd name="T3" fmla="*/ 71 h 108"/>
                  <a:gd name="T4" fmla="*/ 108 w 122"/>
                  <a:gd name="T5" fmla="*/ 84 h 108"/>
                  <a:gd name="T6" fmla="*/ 88 w 122"/>
                  <a:gd name="T7" fmla="*/ 99 h 108"/>
                  <a:gd name="T8" fmla="*/ 71 w 122"/>
                  <a:gd name="T9" fmla="*/ 105 h 108"/>
                  <a:gd name="T10" fmla="*/ 43 w 122"/>
                  <a:gd name="T11" fmla="*/ 108 h 108"/>
                  <a:gd name="T12" fmla="*/ 19 w 122"/>
                  <a:gd name="T13" fmla="*/ 101 h 108"/>
                  <a:gd name="T14" fmla="*/ 7 w 122"/>
                  <a:gd name="T15" fmla="*/ 80 h 108"/>
                  <a:gd name="T16" fmla="*/ 8 w 122"/>
                  <a:gd name="T17" fmla="*/ 76 h 108"/>
                  <a:gd name="T18" fmla="*/ 10 w 122"/>
                  <a:gd name="T19" fmla="*/ 74 h 108"/>
                  <a:gd name="T20" fmla="*/ 15 w 122"/>
                  <a:gd name="T21" fmla="*/ 73 h 108"/>
                  <a:gd name="T22" fmla="*/ 19 w 122"/>
                  <a:gd name="T23" fmla="*/ 75 h 108"/>
                  <a:gd name="T24" fmla="*/ 20 w 122"/>
                  <a:gd name="T25" fmla="*/ 74 h 108"/>
                  <a:gd name="T26" fmla="*/ 20 w 122"/>
                  <a:gd name="T27" fmla="*/ 74 h 108"/>
                  <a:gd name="T28" fmla="*/ 19 w 122"/>
                  <a:gd name="T29" fmla="*/ 73 h 108"/>
                  <a:gd name="T30" fmla="*/ 16 w 122"/>
                  <a:gd name="T31" fmla="*/ 72 h 108"/>
                  <a:gd name="T32" fmla="*/ 10 w 122"/>
                  <a:gd name="T33" fmla="*/ 69 h 108"/>
                  <a:gd name="T34" fmla="*/ 1 w 122"/>
                  <a:gd name="T35" fmla="*/ 56 h 108"/>
                  <a:gd name="T36" fmla="*/ 3 w 122"/>
                  <a:gd name="T37" fmla="*/ 43 h 108"/>
                  <a:gd name="T38" fmla="*/ 4 w 122"/>
                  <a:gd name="T39" fmla="*/ 43 h 108"/>
                  <a:gd name="T40" fmla="*/ 15 w 122"/>
                  <a:gd name="T41" fmla="*/ 32 h 108"/>
                  <a:gd name="T42" fmla="*/ 20 w 122"/>
                  <a:gd name="T43" fmla="*/ 29 h 108"/>
                  <a:gd name="T44" fmla="*/ 21 w 122"/>
                  <a:gd name="T45" fmla="*/ 29 h 108"/>
                  <a:gd name="T46" fmla="*/ 22 w 122"/>
                  <a:gd name="T47" fmla="*/ 28 h 108"/>
                  <a:gd name="T48" fmla="*/ 22 w 122"/>
                  <a:gd name="T49" fmla="*/ 27 h 108"/>
                  <a:gd name="T50" fmla="*/ 14 w 122"/>
                  <a:gd name="T51" fmla="*/ 23 h 108"/>
                  <a:gd name="T52" fmla="*/ 13 w 122"/>
                  <a:gd name="T53" fmla="*/ 18 h 108"/>
                  <a:gd name="T54" fmla="*/ 14 w 122"/>
                  <a:gd name="T55" fmla="*/ 13 h 108"/>
                  <a:gd name="T56" fmla="*/ 18 w 122"/>
                  <a:gd name="T57" fmla="*/ 9 h 108"/>
                  <a:gd name="T58" fmla="*/ 20 w 122"/>
                  <a:gd name="T59" fmla="*/ 8 h 108"/>
                  <a:gd name="T60" fmla="*/ 24 w 122"/>
                  <a:gd name="T61" fmla="*/ 6 h 108"/>
                  <a:gd name="T62" fmla="*/ 37 w 122"/>
                  <a:gd name="T63" fmla="*/ 2 h 108"/>
                  <a:gd name="T64" fmla="*/ 61 w 122"/>
                  <a:gd name="T65" fmla="*/ 1 h 108"/>
                  <a:gd name="T66" fmla="*/ 74 w 122"/>
                  <a:gd name="T67" fmla="*/ 4 h 108"/>
                  <a:gd name="T68" fmla="*/ 75 w 122"/>
                  <a:gd name="T69" fmla="*/ 4 h 108"/>
                  <a:gd name="T70" fmla="*/ 80 w 122"/>
                  <a:gd name="T71" fmla="*/ 6 h 108"/>
                  <a:gd name="T72" fmla="*/ 82 w 122"/>
                  <a:gd name="T73" fmla="*/ 7 h 108"/>
                  <a:gd name="T74" fmla="*/ 110 w 122"/>
                  <a:gd name="T75" fmla="*/ 27 h 108"/>
                  <a:gd name="T76" fmla="*/ 113 w 122"/>
                  <a:gd name="T77" fmla="*/ 30 h 108"/>
                  <a:gd name="T78" fmla="*/ 115 w 122"/>
                  <a:gd name="T79" fmla="*/ 32 h 108"/>
                  <a:gd name="T80" fmla="*/ 116 w 122"/>
                  <a:gd name="T81" fmla="*/ 35 h 108"/>
                  <a:gd name="T82" fmla="*/ 119 w 122"/>
                  <a:gd name="T83" fmla="*/ 41 h 108"/>
                  <a:gd name="T84" fmla="*/ 121 w 122"/>
                  <a:gd name="T85" fmla="*/ 52 h 108"/>
                  <a:gd name="T86" fmla="*/ 118 w 122"/>
                  <a:gd name="T87" fmla="*/ 6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" h="108">
                    <a:moveTo>
                      <a:pt x="118" y="69"/>
                    </a:moveTo>
                    <a:cubicBezTo>
                      <a:pt x="118" y="70"/>
                      <a:pt x="118" y="70"/>
                      <a:pt x="117" y="71"/>
                    </a:cubicBezTo>
                    <a:cubicBezTo>
                      <a:pt x="115" y="75"/>
                      <a:pt x="112" y="79"/>
                      <a:pt x="108" y="84"/>
                    </a:cubicBezTo>
                    <a:cubicBezTo>
                      <a:pt x="103" y="90"/>
                      <a:pt x="96" y="95"/>
                      <a:pt x="88" y="99"/>
                    </a:cubicBezTo>
                    <a:cubicBezTo>
                      <a:pt x="83" y="102"/>
                      <a:pt x="77" y="104"/>
                      <a:pt x="71" y="105"/>
                    </a:cubicBezTo>
                    <a:cubicBezTo>
                      <a:pt x="62" y="108"/>
                      <a:pt x="52" y="108"/>
                      <a:pt x="43" y="108"/>
                    </a:cubicBezTo>
                    <a:cubicBezTo>
                      <a:pt x="34" y="107"/>
                      <a:pt x="25" y="105"/>
                      <a:pt x="19" y="101"/>
                    </a:cubicBezTo>
                    <a:cubicBezTo>
                      <a:pt x="11" y="96"/>
                      <a:pt x="7" y="88"/>
                      <a:pt x="7" y="80"/>
                    </a:cubicBezTo>
                    <a:cubicBezTo>
                      <a:pt x="7" y="78"/>
                      <a:pt x="8" y="77"/>
                      <a:pt x="8" y="76"/>
                    </a:cubicBezTo>
                    <a:cubicBezTo>
                      <a:pt x="9" y="75"/>
                      <a:pt x="9" y="74"/>
                      <a:pt x="10" y="74"/>
                    </a:cubicBezTo>
                    <a:cubicBezTo>
                      <a:pt x="12" y="72"/>
                      <a:pt x="14" y="72"/>
                      <a:pt x="15" y="73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9" y="75"/>
                      <a:pt x="20" y="75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19" y="74"/>
                      <a:pt x="19" y="73"/>
                    </a:cubicBezTo>
                    <a:cubicBezTo>
                      <a:pt x="18" y="73"/>
                      <a:pt x="17" y="72"/>
                      <a:pt x="16" y="72"/>
                    </a:cubicBezTo>
                    <a:cubicBezTo>
                      <a:pt x="14" y="71"/>
                      <a:pt x="12" y="70"/>
                      <a:pt x="10" y="69"/>
                    </a:cubicBezTo>
                    <a:cubicBezTo>
                      <a:pt x="4" y="65"/>
                      <a:pt x="2" y="57"/>
                      <a:pt x="1" y="56"/>
                    </a:cubicBezTo>
                    <a:cubicBezTo>
                      <a:pt x="0" y="52"/>
                      <a:pt x="1" y="47"/>
                      <a:pt x="3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6" y="37"/>
                      <a:pt x="10" y="34"/>
                      <a:pt x="15" y="32"/>
                    </a:cubicBezTo>
                    <a:cubicBezTo>
                      <a:pt x="17" y="31"/>
                      <a:pt x="18" y="30"/>
                      <a:pt x="20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8"/>
                      <a:pt x="16" y="27"/>
                      <a:pt x="14" y="23"/>
                    </a:cubicBezTo>
                    <a:cubicBezTo>
                      <a:pt x="13" y="22"/>
                      <a:pt x="12" y="20"/>
                      <a:pt x="13" y="18"/>
                    </a:cubicBezTo>
                    <a:cubicBezTo>
                      <a:pt x="13" y="16"/>
                      <a:pt x="14" y="14"/>
                      <a:pt x="14" y="13"/>
                    </a:cubicBezTo>
                    <a:cubicBezTo>
                      <a:pt x="15" y="12"/>
                      <a:pt x="16" y="10"/>
                      <a:pt x="18" y="9"/>
                    </a:cubicBezTo>
                    <a:cubicBezTo>
                      <a:pt x="19" y="9"/>
                      <a:pt x="20" y="9"/>
                      <a:pt x="20" y="8"/>
                    </a:cubicBezTo>
                    <a:cubicBezTo>
                      <a:pt x="22" y="7"/>
                      <a:pt x="23" y="7"/>
                      <a:pt x="24" y="6"/>
                    </a:cubicBezTo>
                    <a:cubicBezTo>
                      <a:pt x="28" y="4"/>
                      <a:pt x="33" y="3"/>
                      <a:pt x="37" y="2"/>
                    </a:cubicBezTo>
                    <a:cubicBezTo>
                      <a:pt x="45" y="1"/>
                      <a:pt x="53" y="0"/>
                      <a:pt x="61" y="1"/>
                    </a:cubicBezTo>
                    <a:cubicBezTo>
                      <a:pt x="65" y="2"/>
                      <a:pt x="70" y="3"/>
                      <a:pt x="74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7" y="5"/>
                      <a:pt x="78" y="6"/>
                      <a:pt x="80" y="6"/>
                    </a:cubicBezTo>
                    <a:cubicBezTo>
                      <a:pt x="81" y="6"/>
                      <a:pt x="81" y="7"/>
                      <a:pt x="82" y="7"/>
                    </a:cubicBezTo>
                    <a:cubicBezTo>
                      <a:pt x="93" y="11"/>
                      <a:pt x="103" y="18"/>
                      <a:pt x="110" y="27"/>
                    </a:cubicBezTo>
                    <a:cubicBezTo>
                      <a:pt x="111" y="28"/>
                      <a:pt x="112" y="29"/>
                      <a:pt x="113" y="30"/>
                    </a:cubicBezTo>
                    <a:cubicBezTo>
                      <a:pt x="114" y="31"/>
                      <a:pt x="114" y="31"/>
                      <a:pt x="115" y="32"/>
                    </a:cubicBezTo>
                    <a:cubicBezTo>
                      <a:pt x="115" y="33"/>
                      <a:pt x="116" y="34"/>
                      <a:pt x="116" y="35"/>
                    </a:cubicBezTo>
                    <a:cubicBezTo>
                      <a:pt x="117" y="37"/>
                      <a:pt x="118" y="39"/>
                      <a:pt x="119" y="41"/>
                    </a:cubicBezTo>
                    <a:cubicBezTo>
                      <a:pt x="121" y="45"/>
                      <a:pt x="121" y="49"/>
                      <a:pt x="121" y="52"/>
                    </a:cubicBezTo>
                    <a:cubicBezTo>
                      <a:pt x="122" y="59"/>
                      <a:pt x="120" y="64"/>
                      <a:pt x="118" y="69"/>
                    </a:cubicBezTo>
                  </a:path>
                </a:pathLst>
              </a:custGeom>
              <a:solidFill>
                <a:srgbClr val="F38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84" y="504"/>
                <a:ext cx="87" cy="113"/>
              </a:xfrm>
              <a:custGeom>
                <a:avLst/>
                <a:gdLst>
                  <a:gd name="T0" fmla="*/ 34 w 115"/>
                  <a:gd name="T1" fmla="*/ 97 h 150"/>
                  <a:gd name="T2" fmla="*/ 23 w 115"/>
                  <a:gd name="T3" fmla="*/ 82 h 150"/>
                  <a:gd name="T4" fmla="*/ 63 w 115"/>
                  <a:gd name="T5" fmla="*/ 81 h 150"/>
                  <a:gd name="T6" fmla="*/ 78 w 115"/>
                  <a:gd name="T7" fmla="*/ 78 h 150"/>
                  <a:gd name="T8" fmla="*/ 21 w 115"/>
                  <a:gd name="T9" fmla="*/ 69 h 150"/>
                  <a:gd name="T10" fmla="*/ 53 w 115"/>
                  <a:gd name="T11" fmla="*/ 66 h 150"/>
                  <a:gd name="T12" fmla="*/ 23 w 115"/>
                  <a:gd name="T13" fmla="*/ 65 h 150"/>
                  <a:gd name="T14" fmla="*/ 35 w 115"/>
                  <a:gd name="T15" fmla="*/ 57 h 150"/>
                  <a:gd name="T16" fmla="*/ 36 w 115"/>
                  <a:gd name="T17" fmla="*/ 54 h 150"/>
                  <a:gd name="T18" fmla="*/ 21 w 115"/>
                  <a:gd name="T19" fmla="*/ 51 h 150"/>
                  <a:gd name="T20" fmla="*/ 67 w 115"/>
                  <a:gd name="T21" fmla="*/ 48 h 150"/>
                  <a:gd name="T22" fmla="*/ 36 w 115"/>
                  <a:gd name="T23" fmla="*/ 42 h 150"/>
                  <a:gd name="T24" fmla="*/ 47 w 115"/>
                  <a:gd name="T25" fmla="*/ 39 h 150"/>
                  <a:gd name="T26" fmla="*/ 52 w 115"/>
                  <a:gd name="T27" fmla="*/ 37 h 150"/>
                  <a:gd name="T28" fmla="*/ 73 w 115"/>
                  <a:gd name="T29" fmla="*/ 37 h 150"/>
                  <a:gd name="T30" fmla="*/ 43 w 115"/>
                  <a:gd name="T31" fmla="*/ 30 h 150"/>
                  <a:gd name="T32" fmla="*/ 43 w 115"/>
                  <a:gd name="T33" fmla="*/ 24 h 150"/>
                  <a:gd name="T34" fmla="*/ 20 w 115"/>
                  <a:gd name="T35" fmla="*/ 15 h 150"/>
                  <a:gd name="T36" fmla="*/ 30 w 115"/>
                  <a:gd name="T37" fmla="*/ 9 h 150"/>
                  <a:gd name="T38" fmla="*/ 30 w 115"/>
                  <a:gd name="T39" fmla="*/ 5 h 150"/>
                  <a:gd name="T40" fmla="*/ 98 w 115"/>
                  <a:gd name="T41" fmla="*/ 32 h 150"/>
                  <a:gd name="T42" fmla="*/ 111 w 115"/>
                  <a:gd name="T43" fmla="*/ 53 h 150"/>
                  <a:gd name="T44" fmla="*/ 113 w 115"/>
                  <a:gd name="T45" fmla="*/ 86 h 150"/>
                  <a:gd name="T46" fmla="*/ 87 w 115"/>
                  <a:gd name="T47" fmla="*/ 129 h 150"/>
                  <a:gd name="T48" fmla="*/ 44 w 115"/>
                  <a:gd name="T49" fmla="*/ 149 h 150"/>
                  <a:gd name="T50" fmla="*/ 15 w 115"/>
                  <a:gd name="T51" fmla="*/ 140 h 150"/>
                  <a:gd name="T52" fmla="*/ 27 w 115"/>
                  <a:gd name="T53" fmla="*/ 137 h 150"/>
                  <a:gd name="T54" fmla="*/ 26 w 115"/>
                  <a:gd name="T55" fmla="*/ 132 h 150"/>
                  <a:gd name="T56" fmla="*/ 59 w 115"/>
                  <a:gd name="T57" fmla="*/ 125 h 150"/>
                  <a:gd name="T58" fmla="*/ 41 w 115"/>
                  <a:gd name="T59" fmla="*/ 119 h 150"/>
                  <a:gd name="T60" fmla="*/ 38 w 115"/>
                  <a:gd name="T61" fmla="*/ 115 h 150"/>
                  <a:gd name="T62" fmla="*/ 42 w 115"/>
                  <a:gd name="T63" fmla="*/ 111 h 150"/>
                  <a:gd name="T64" fmla="*/ 93 w 115"/>
                  <a:gd name="T65" fmla="*/ 120 h 150"/>
                  <a:gd name="T66" fmla="*/ 40 w 115"/>
                  <a:gd name="T67" fmla="*/ 54 h 150"/>
                  <a:gd name="T68" fmla="*/ 46 w 115"/>
                  <a:gd name="T69" fmla="*/ 54 h 150"/>
                  <a:gd name="T70" fmla="*/ 42 w 115"/>
                  <a:gd name="T71" fmla="*/ 142 h 150"/>
                  <a:gd name="T72" fmla="*/ 67 w 115"/>
                  <a:gd name="T73" fmla="*/ 107 h 150"/>
                  <a:gd name="T74" fmla="*/ 47 w 115"/>
                  <a:gd name="T75" fmla="*/ 144 h 150"/>
                  <a:gd name="T76" fmla="*/ 47 w 115"/>
                  <a:gd name="T77" fmla="*/ 60 h 150"/>
                  <a:gd name="T78" fmla="*/ 75 w 115"/>
                  <a:gd name="T79" fmla="*/ 92 h 150"/>
                  <a:gd name="T80" fmla="*/ 80 w 115"/>
                  <a:gd name="T81" fmla="*/ 110 h 150"/>
                  <a:gd name="T82" fmla="*/ 93 w 115"/>
                  <a:gd name="T83" fmla="*/ 75 h 150"/>
                  <a:gd name="T84" fmla="*/ 87 w 115"/>
                  <a:gd name="T85" fmla="*/ 88 h 150"/>
                  <a:gd name="T86" fmla="*/ 66 w 115"/>
                  <a:gd name="T87" fmla="*/ 25 h 150"/>
                  <a:gd name="T88" fmla="*/ 96 w 115"/>
                  <a:gd name="T89" fmla="*/ 79 h 150"/>
                  <a:gd name="T90" fmla="*/ 96 w 115"/>
                  <a:gd name="T91" fmla="*/ 110 h 150"/>
                  <a:gd name="T92" fmla="*/ 79 w 115"/>
                  <a:gd name="T93" fmla="*/ 81 h 150"/>
                  <a:gd name="T94" fmla="*/ 95 w 115"/>
                  <a:gd name="T95" fmla="*/ 67 h 150"/>
                  <a:gd name="T96" fmla="*/ 96 w 115"/>
                  <a:gd name="T97" fmla="*/ 86 h 150"/>
                  <a:gd name="T98" fmla="*/ 61 w 115"/>
                  <a:gd name="T99" fmla="*/ 127 h 150"/>
                  <a:gd name="T100" fmla="*/ 103 w 115"/>
                  <a:gd name="T101" fmla="*/ 82 h 150"/>
                  <a:gd name="T102" fmla="*/ 108 w 115"/>
                  <a:gd name="T103" fmla="*/ 62 h 150"/>
                  <a:gd name="T104" fmla="*/ 58 w 115"/>
                  <a:gd name="T105" fmla="*/ 26 h 150"/>
                  <a:gd name="T106" fmla="*/ 69 w 115"/>
                  <a:gd name="T107" fmla="*/ 33 h 150"/>
                  <a:gd name="T108" fmla="*/ 99 w 115"/>
                  <a:gd name="T109" fmla="*/ 85 h 150"/>
                  <a:gd name="T110" fmla="*/ 95 w 115"/>
                  <a:gd name="T111" fmla="*/ 44 h 150"/>
                  <a:gd name="T112" fmla="*/ 101 w 115"/>
                  <a:gd name="T113" fmla="*/ 60 h 150"/>
                  <a:gd name="T114" fmla="*/ 81 w 115"/>
                  <a:gd name="T115" fmla="*/ 40 h 150"/>
                  <a:gd name="T116" fmla="*/ 77 w 115"/>
                  <a:gd name="T117" fmla="*/ 100 h 150"/>
                  <a:gd name="T118" fmla="*/ 74 w 115"/>
                  <a:gd name="T11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" h="150">
                    <a:moveTo>
                      <a:pt x="37" y="104"/>
                    </a:moveTo>
                    <a:cubicBezTo>
                      <a:pt x="42" y="105"/>
                      <a:pt x="42" y="105"/>
                      <a:pt x="42" y="105"/>
                    </a:cubicBezTo>
                    <a:cubicBezTo>
                      <a:pt x="42" y="104"/>
                      <a:pt x="42" y="104"/>
                      <a:pt x="42" y="104"/>
                    </a:cubicBezTo>
                    <a:cubicBezTo>
                      <a:pt x="41" y="104"/>
                      <a:pt x="39" y="103"/>
                      <a:pt x="38" y="103"/>
                    </a:cubicBezTo>
                    <a:cubicBezTo>
                      <a:pt x="33" y="102"/>
                      <a:pt x="28" y="101"/>
                      <a:pt x="24" y="100"/>
                    </a:cubicBezTo>
                    <a:cubicBezTo>
                      <a:pt x="23" y="100"/>
                      <a:pt x="22" y="99"/>
                      <a:pt x="21" y="98"/>
                    </a:cubicBezTo>
                    <a:cubicBezTo>
                      <a:pt x="23" y="99"/>
                      <a:pt x="24" y="99"/>
                      <a:pt x="26" y="100"/>
                    </a:cubicBezTo>
                    <a:cubicBezTo>
                      <a:pt x="26" y="99"/>
                      <a:pt x="26" y="99"/>
                      <a:pt x="26" y="98"/>
                    </a:cubicBezTo>
                    <a:cubicBezTo>
                      <a:pt x="36" y="102"/>
                      <a:pt x="46" y="101"/>
                      <a:pt x="56" y="101"/>
                    </a:cubicBezTo>
                    <a:cubicBezTo>
                      <a:pt x="49" y="99"/>
                      <a:pt x="42" y="98"/>
                      <a:pt x="34" y="97"/>
                    </a:cubicBezTo>
                    <a:cubicBezTo>
                      <a:pt x="27" y="96"/>
                      <a:pt x="21" y="92"/>
                      <a:pt x="15" y="90"/>
                    </a:cubicBezTo>
                    <a:cubicBezTo>
                      <a:pt x="21" y="91"/>
                      <a:pt x="26" y="93"/>
                      <a:pt x="32" y="94"/>
                    </a:cubicBezTo>
                    <a:cubicBezTo>
                      <a:pt x="38" y="95"/>
                      <a:pt x="44" y="96"/>
                      <a:pt x="50" y="95"/>
                    </a:cubicBezTo>
                    <a:cubicBezTo>
                      <a:pt x="38" y="93"/>
                      <a:pt x="25" y="92"/>
                      <a:pt x="13" y="86"/>
                    </a:cubicBezTo>
                    <a:cubicBezTo>
                      <a:pt x="27" y="89"/>
                      <a:pt x="41" y="92"/>
                      <a:pt x="55" y="91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48" y="89"/>
                      <a:pt x="42" y="88"/>
                      <a:pt x="36" y="86"/>
                    </a:cubicBezTo>
                    <a:cubicBezTo>
                      <a:pt x="30" y="85"/>
                      <a:pt x="23" y="84"/>
                      <a:pt x="18" y="81"/>
                    </a:cubicBezTo>
                    <a:cubicBezTo>
                      <a:pt x="21" y="82"/>
                      <a:pt x="23" y="83"/>
                      <a:pt x="26" y="83"/>
                    </a:cubicBezTo>
                    <a:cubicBezTo>
                      <a:pt x="25" y="83"/>
                      <a:pt x="24" y="82"/>
                      <a:pt x="23" y="82"/>
                    </a:cubicBezTo>
                    <a:cubicBezTo>
                      <a:pt x="37" y="84"/>
                      <a:pt x="49" y="88"/>
                      <a:pt x="63" y="86"/>
                    </a:cubicBezTo>
                    <a:cubicBezTo>
                      <a:pt x="52" y="85"/>
                      <a:pt x="41" y="83"/>
                      <a:pt x="30" y="80"/>
                    </a:cubicBezTo>
                    <a:cubicBezTo>
                      <a:pt x="30" y="80"/>
                      <a:pt x="29" y="79"/>
                      <a:pt x="29" y="79"/>
                    </a:cubicBezTo>
                    <a:cubicBezTo>
                      <a:pt x="33" y="80"/>
                      <a:pt x="37" y="81"/>
                      <a:pt x="41" y="82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35" y="80"/>
                      <a:pt x="30" y="78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7" y="76"/>
                      <a:pt x="28" y="76"/>
                    </a:cubicBezTo>
                    <a:cubicBezTo>
                      <a:pt x="35" y="77"/>
                      <a:pt x="43" y="79"/>
                      <a:pt x="51" y="80"/>
                    </a:cubicBezTo>
                    <a:cubicBezTo>
                      <a:pt x="55" y="80"/>
                      <a:pt x="59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55" y="79"/>
                      <a:pt x="46" y="77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41" y="76"/>
                      <a:pt x="44" y="76"/>
                      <a:pt x="47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1" y="75"/>
                      <a:pt x="36" y="74"/>
                      <a:pt x="30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4" y="73"/>
                      <a:pt x="37" y="73"/>
                      <a:pt x="40" y="74"/>
                    </a:cubicBezTo>
                    <a:cubicBezTo>
                      <a:pt x="46" y="74"/>
                      <a:pt x="51" y="76"/>
                      <a:pt x="57" y="76"/>
                    </a:cubicBezTo>
                    <a:cubicBezTo>
                      <a:pt x="64" y="77"/>
                      <a:pt x="71" y="78"/>
                      <a:pt x="78" y="78"/>
                    </a:cubicBezTo>
                    <a:cubicBezTo>
                      <a:pt x="80" y="79"/>
                      <a:pt x="83" y="78"/>
                      <a:pt x="85" y="78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2" y="77"/>
                      <a:pt x="79" y="77"/>
                      <a:pt x="76" y="76"/>
                    </a:cubicBezTo>
                    <a:cubicBezTo>
                      <a:pt x="68" y="75"/>
                      <a:pt x="60" y="74"/>
                      <a:pt x="52" y="72"/>
                    </a:cubicBezTo>
                    <a:cubicBezTo>
                      <a:pt x="47" y="71"/>
                      <a:pt x="43" y="70"/>
                      <a:pt x="38" y="69"/>
                    </a:cubicBezTo>
                    <a:cubicBezTo>
                      <a:pt x="36" y="69"/>
                      <a:pt x="34" y="69"/>
                      <a:pt x="32" y="69"/>
                    </a:cubicBezTo>
                    <a:cubicBezTo>
                      <a:pt x="30" y="69"/>
                      <a:pt x="28" y="70"/>
                      <a:pt x="26" y="70"/>
                    </a:cubicBezTo>
                    <a:cubicBezTo>
                      <a:pt x="27" y="69"/>
                      <a:pt x="29" y="69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8"/>
                      <a:pt x="24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2" y="69"/>
                      <a:pt x="22" y="68"/>
                      <a:pt x="23" y="68"/>
                    </a:cubicBezTo>
                    <a:cubicBezTo>
                      <a:pt x="29" y="67"/>
                      <a:pt x="34" y="67"/>
                      <a:pt x="40" y="67"/>
                    </a:cubicBezTo>
                    <a:cubicBezTo>
                      <a:pt x="45" y="68"/>
                      <a:pt x="50" y="68"/>
                      <a:pt x="56" y="68"/>
                    </a:cubicBezTo>
                    <a:cubicBezTo>
                      <a:pt x="53" y="68"/>
                      <a:pt x="49" y="67"/>
                      <a:pt x="46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50" y="66"/>
                      <a:pt x="53" y="67"/>
                      <a:pt x="57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5" y="67"/>
                      <a:pt x="54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63" y="67"/>
                      <a:pt x="73" y="69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1" y="70"/>
                      <a:pt x="79" y="69"/>
                      <a:pt x="77" y="69"/>
                    </a:cubicBezTo>
                    <a:cubicBezTo>
                      <a:pt x="72" y="68"/>
                      <a:pt x="66" y="67"/>
                      <a:pt x="60" y="66"/>
                    </a:cubicBezTo>
                    <a:cubicBezTo>
                      <a:pt x="58" y="66"/>
                      <a:pt x="55" y="65"/>
                      <a:pt x="52" y="65"/>
                    </a:cubicBezTo>
                    <a:cubicBezTo>
                      <a:pt x="49" y="65"/>
                      <a:pt x="46" y="65"/>
                      <a:pt x="43" y="65"/>
                    </a:cubicBezTo>
                    <a:cubicBezTo>
                      <a:pt x="40" y="65"/>
                      <a:pt x="38" y="66"/>
                      <a:pt x="35" y="66"/>
                    </a:cubicBezTo>
                    <a:cubicBezTo>
                      <a:pt x="37" y="64"/>
                      <a:pt x="40" y="65"/>
                      <a:pt x="42" y="64"/>
                    </a:cubicBezTo>
                    <a:cubicBezTo>
                      <a:pt x="41" y="63"/>
                      <a:pt x="32" y="64"/>
                      <a:pt x="29" y="64"/>
                    </a:cubicBezTo>
                    <a:cubicBezTo>
                      <a:pt x="27" y="64"/>
                      <a:pt x="25" y="65"/>
                      <a:pt x="23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4" y="64"/>
                      <a:pt x="25" y="64"/>
                      <a:pt x="26" y="63"/>
                    </a:cubicBezTo>
                    <a:cubicBezTo>
                      <a:pt x="34" y="62"/>
                      <a:pt x="42" y="62"/>
                      <a:pt x="51" y="63"/>
                    </a:cubicBezTo>
                    <a:cubicBezTo>
                      <a:pt x="54" y="63"/>
                      <a:pt x="56" y="63"/>
                      <a:pt x="59" y="63"/>
                    </a:cubicBezTo>
                    <a:cubicBezTo>
                      <a:pt x="52" y="62"/>
                      <a:pt x="44" y="60"/>
                      <a:pt x="36" y="61"/>
                    </a:cubicBezTo>
                    <a:cubicBezTo>
                      <a:pt x="36" y="61"/>
                      <a:pt x="36" y="61"/>
                      <a:pt x="36" y="60"/>
                    </a:cubicBezTo>
                    <a:cubicBezTo>
                      <a:pt x="29" y="60"/>
                      <a:pt x="22" y="60"/>
                      <a:pt x="15" y="61"/>
                    </a:cubicBezTo>
                    <a:cubicBezTo>
                      <a:pt x="16" y="61"/>
                      <a:pt x="17" y="60"/>
                      <a:pt x="18" y="60"/>
                    </a:cubicBezTo>
                    <a:cubicBezTo>
                      <a:pt x="20" y="59"/>
                      <a:pt x="23" y="58"/>
                      <a:pt x="26" y="58"/>
                    </a:cubicBezTo>
                    <a:cubicBezTo>
                      <a:pt x="29" y="57"/>
                      <a:pt x="32" y="57"/>
                      <a:pt x="35" y="57"/>
                    </a:cubicBezTo>
                    <a:cubicBezTo>
                      <a:pt x="41" y="57"/>
                      <a:pt x="47" y="58"/>
                      <a:pt x="54" y="59"/>
                    </a:cubicBezTo>
                    <a:cubicBezTo>
                      <a:pt x="56" y="59"/>
                      <a:pt x="58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7" y="58"/>
                      <a:pt x="54" y="57"/>
                      <a:pt x="51" y="57"/>
                    </a:cubicBezTo>
                    <a:cubicBezTo>
                      <a:pt x="46" y="56"/>
                      <a:pt x="40" y="56"/>
                      <a:pt x="35" y="56"/>
                    </a:cubicBezTo>
                    <a:cubicBezTo>
                      <a:pt x="31" y="55"/>
                      <a:pt x="26" y="55"/>
                      <a:pt x="22" y="55"/>
                    </a:cubicBezTo>
                    <a:cubicBezTo>
                      <a:pt x="19" y="55"/>
                      <a:pt x="16" y="56"/>
                      <a:pt x="13" y="56"/>
                    </a:cubicBezTo>
                    <a:cubicBezTo>
                      <a:pt x="13" y="56"/>
                      <a:pt x="14" y="55"/>
                      <a:pt x="15" y="55"/>
                    </a:cubicBezTo>
                    <a:cubicBezTo>
                      <a:pt x="21" y="54"/>
                      <a:pt x="27" y="54"/>
                      <a:pt x="34" y="54"/>
                    </a:cubicBezTo>
                    <a:cubicBezTo>
                      <a:pt x="34" y="54"/>
                      <a:pt x="35" y="54"/>
                      <a:pt x="36" y="54"/>
                    </a:cubicBezTo>
                    <a:cubicBezTo>
                      <a:pt x="43" y="53"/>
                      <a:pt x="51" y="53"/>
                      <a:pt x="58" y="54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4"/>
                      <a:pt x="59" y="54"/>
                      <a:pt x="60" y="54"/>
                    </a:cubicBezTo>
                    <a:cubicBezTo>
                      <a:pt x="59" y="54"/>
                      <a:pt x="59" y="53"/>
                      <a:pt x="58" y="53"/>
                    </a:cubicBezTo>
                    <a:cubicBezTo>
                      <a:pt x="50" y="53"/>
                      <a:pt x="41" y="52"/>
                      <a:pt x="32" y="52"/>
                    </a:cubicBezTo>
                    <a:cubicBezTo>
                      <a:pt x="30" y="51"/>
                      <a:pt x="27" y="52"/>
                      <a:pt x="24" y="53"/>
                    </a:cubicBezTo>
                    <a:cubicBezTo>
                      <a:pt x="24" y="52"/>
                      <a:pt x="24" y="52"/>
                      <a:pt x="25" y="51"/>
                    </a:cubicBezTo>
                    <a:cubicBezTo>
                      <a:pt x="22" y="52"/>
                      <a:pt x="20" y="52"/>
                      <a:pt x="18" y="5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2"/>
                      <a:pt x="20" y="51"/>
                      <a:pt x="21" y="51"/>
                    </a:cubicBezTo>
                    <a:cubicBezTo>
                      <a:pt x="23" y="51"/>
                      <a:pt x="24" y="51"/>
                      <a:pt x="26" y="50"/>
                    </a:cubicBezTo>
                    <a:cubicBezTo>
                      <a:pt x="29" y="50"/>
                      <a:pt x="33" y="49"/>
                      <a:pt x="36" y="48"/>
                    </a:cubicBezTo>
                    <a:cubicBezTo>
                      <a:pt x="36" y="48"/>
                      <a:pt x="37" y="48"/>
                      <a:pt x="37" y="48"/>
                    </a:cubicBezTo>
                    <a:cubicBezTo>
                      <a:pt x="36" y="47"/>
                      <a:pt x="34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5" y="46"/>
                      <a:pt x="36" y="46"/>
                    </a:cubicBezTo>
                    <a:cubicBezTo>
                      <a:pt x="45" y="47"/>
                      <a:pt x="55" y="48"/>
                      <a:pt x="65" y="48"/>
                    </a:cubicBezTo>
                    <a:cubicBezTo>
                      <a:pt x="67" y="49"/>
                      <a:pt x="70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1" y="49"/>
                      <a:pt x="69" y="48"/>
                      <a:pt x="67" y="48"/>
                    </a:cubicBezTo>
                    <a:cubicBezTo>
                      <a:pt x="60" y="47"/>
                      <a:pt x="54" y="46"/>
                      <a:pt x="47" y="46"/>
                    </a:cubicBezTo>
                    <a:cubicBezTo>
                      <a:pt x="43" y="45"/>
                      <a:pt x="39" y="45"/>
                      <a:pt x="34" y="45"/>
                    </a:cubicBezTo>
                    <a:cubicBezTo>
                      <a:pt x="31" y="45"/>
                      <a:pt x="28" y="46"/>
                      <a:pt x="24" y="46"/>
                    </a:cubicBezTo>
                    <a:cubicBezTo>
                      <a:pt x="25" y="46"/>
                      <a:pt x="26" y="45"/>
                      <a:pt x="27" y="45"/>
                    </a:cubicBezTo>
                    <a:cubicBezTo>
                      <a:pt x="35" y="43"/>
                      <a:pt x="42" y="44"/>
                      <a:pt x="50" y="45"/>
                    </a:cubicBezTo>
                    <a:cubicBezTo>
                      <a:pt x="57" y="45"/>
                      <a:pt x="63" y="46"/>
                      <a:pt x="70" y="47"/>
                    </a:cubicBezTo>
                    <a:cubicBezTo>
                      <a:pt x="68" y="46"/>
                      <a:pt x="65" y="45"/>
                      <a:pt x="63" y="45"/>
                    </a:cubicBezTo>
                    <a:cubicBezTo>
                      <a:pt x="58" y="44"/>
                      <a:pt x="54" y="44"/>
                      <a:pt x="49" y="44"/>
                    </a:cubicBezTo>
                    <a:cubicBezTo>
                      <a:pt x="46" y="43"/>
                      <a:pt x="42" y="43"/>
                      <a:pt x="38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7" y="42"/>
                      <a:pt x="38" y="42"/>
                    </a:cubicBezTo>
                    <a:cubicBezTo>
                      <a:pt x="43" y="42"/>
                      <a:pt x="48" y="42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0" y="40"/>
                      <a:pt x="47" y="40"/>
                    </a:cubicBezTo>
                    <a:cubicBezTo>
                      <a:pt x="41" y="40"/>
                      <a:pt x="35" y="39"/>
                      <a:pt x="30" y="39"/>
                    </a:cubicBezTo>
                    <a:cubicBezTo>
                      <a:pt x="29" y="39"/>
                      <a:pt x="28" y="39"/>
                      <a:pt x="27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8"/>
                      <a:pt x="30" y="38"/>
                    </a:cubicBezTo>
                    <a:cubicBezTo>
                      <a:pt x="35" y="38"/>
                      <a:pt x="41" y="38"/>
                      <a:pt x="47" y="39"/>
                    </a:cubicBezTo>
                    <a:cubicBezTo>
                      <a:pt x="51" y="39"/>
                      <a:pt x="55" y="40"/>
                      <a:pt x="60" y="41"/>
                    </a:cubicBezTo>
                    <a:cubicBezTo>
                      <a:pt x="62" y="42"/>
                      <a:pt x="65" y="42"/>
                      <a:pt x="68" y="43"/>
                    </a:cubicBezTo>
                    <a:cubicBezTo>
                      <a:pt x="69" y="43"/>
                      <a:pt x="70" y="44"/>
                      <a:pt x="72" y="4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69" y="43"/>
                      <a:pt x="66" y="41"/>
                      <a:pt x="63" y="41"/>
                    </a:cubicBezTo>
                    <a:cubicBezTo>
                      <a:pt x="59" y="39"/>
                      <a:pt x="54" y="39"/>
                      <a:pt x="49" y="39"/>
                    </a:cubicBezTo>
                    <a:cubicBezTo>
                      <a:pt x="44" y="38"/>
                      <a:pt x="40" y="38"/>
                      <a:pt x="35" y="37"/>
                    </a:cubicBezTo>
                    <a:cubicBezTo>
                      <a:pt x="34" y="37"/>
                      <a:pt x="33" y="37"/>
                      <a:pt x="32" y="37"/>
                    </a:cubicBezTo>
                    <a:cubicBezTo>
                      <a:pt x="32" y="37"/>
                      <a:pt x="33" y="36"/>
                      <a:pt x="34" y="36"/>
                    </a:cubicBezTo>
                    <a:cubicBezTo>
                      <a:pt x="40" y="37"/>
                      <a:pt x="46" y="37"/>
                      <a:pt x="52" y="37"/>
                    </a:cubicBezTo>
                    <a:cubicBezTo>
                      <a:pt x="53" y="37"/>
                      <a:pt x="54" y="37"/>
                      <a:pt x="55" y="37"/>
                    </a:cubicBezTo>
                    <a:cubicBezTo>
                      <a:pt x="49" y="35"/>
                      <a:pt x="42" y="35"/>
                      <a:pt x="36" y="35"/>
                    </a:cubicBezTo>
                    <a:cubicBezTo>
                      <a:pt x="32" y="35"/>
                      <a:pt x="28" y="34"/>
                      <a:pt x="25" y="34"/>
                    </a:cubicBezTo>
                    <a:cubicBezTo>
                      <a:pt x="25" y="34"/>
                      <a:pt x="26" y="33"/>
                      <a:pt x="27" y="33"/>
                    </a:cubicBezTo>
                    <a:cubicBezTo>
                      <a:pt x="35" y="34"/>
                      <a:pt x="43" y="34"/>
                      <a:pt x="51" y="35"/>
                    </a:cubicBezTo>
                    <a:cubicBezTo>
                      <a:pt x="54" y="35"/>
                      <a:pt x="57" y="37"/>
                      <a:pt x="61" y="37"/>
                    </a:cubicBezTo>
                    <a:cubicBezTo>
                      <a:pt x="64" y="38"/>
                      <a:pt x="67" y="39"/>
                      <a:pt x="71" y="39"/>
                    </a:cubicBezTo>
                    <a:cubicBezTo>
                      <a:pt x="73" y="39"/>
                      <a:pt x="74" y="39"/>
                      <a:pt x="76" y="40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5" y="39"/>
                      <a:pt x="74" y="38"/>
                      <a:pt x="73" y="37"/>
                    </a:cubicBezTo>
                    <a:cubicBezTo>
                      <a:pt x="71" y="37"/>
                      <a:pt x="68" y="36"/>
                      <a:pt x="66" y="35"/>
                    </a:cubicBezTo>
                    <a:cubicBezTo>
                      <a:pt x="65" y="35"/>
                      <a:pt x="64" y="34"/>
                      <a:pt x="63" y="34"/>
                    </a:cubicBezTo>
                    <a:cubicBezTo>
                      <a:pt x="58" y="34"/>
                      <a:pt x="52" y="34"/>
                      <a:pt x="47" y="33"/>
                    </a:cubicBezTo>
                    <a:cubicBezTo>
                      <a:pt x="46" y="33"/>
                      <a:pt x="46" y="33"/>
                      <a:pt x="45" y="33"/>
                    </a:cubicBezTo>
                    <a:cubicBezTo>
                      <a:pt x="49" y="32"/>
                      <a:pt x="54" y="33"/>
                      <a:pt x="58" y="33"/>
                    </a:cubicBezTo>
                    <a:cubicBezTo>
                      <a:pt x="56" y="32"/>
                      <a:pt x="54" y="32"/>
                      <a:pt x="52" y="32"/>
                    </a:cubicBezTo>
                    <a:cubicBezTo>
                      <a:pt x="46" y="31"/>
                      <a:pt x="40" y="31"/>
                      <a:pt x="34" y="30"/>
                    </a:cubicBezTo>
                    <a:cubicBezTo>
                      <a:pt x="33" y="30"/>
                      <a:pt x="32" y="30"/>
                      <a:pt x="31" y="30"/>
                    </a:cubicBezTo>
                    <a:cubicBezTo>
                      <a:pt x="31" y="30"/>
                      <a:pt x="32" y="29"/>
                      <a:pt x="33" y="29"/>
                    </a:cubicBezTo>
                    <a:cubicBezTo>
                      <a:pt x="36" y="30"/>
                      <a:pt x="40" y="30"/>
                      <a:pt x="43" y="30"/>
                    </a:cubicBezTo>
                    <a:cubicBezTo>
                      <a:pt x="49" y="30"/>
                      <a:pt x="54" y="30"/>
                      <a:pt x="60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0"/>
                      <a:pt x="58" y="29"/>
                      <a:pt x="57" y="29"/>
                    </a:cubicBezTo>
                    <a:cubicBezTo>
                      <a:pt x="53" y="29"/>
                      <a:pt x="49" y="28"/>
                      <a:pt x="45" y="28"/>
                    </a:cubicBezTo>
                    <a:cubicBezTo>
                      <a:pt x="44" y="28"/>
                      <a:pt x="42" y="28"/>
                      <a:pt x="41" y="27"/>
                    </a:cubicBezTo>
                    <a:cubicBezTo>
                      <a:pt x="45" y="27"/>
                      <a:pt x="48" y="27"/>
                      <a:pt x="52" y="27"/>
                    </a:cubicBezTo>
                    <a:cubicBezTo>
                      <a:pt x="47" y="24"/>
                      <a:pt x="41" y="25"/>
                      <a:pt x="36" y="24"/>
                    </a:cubicBezTo>
                    <a:cubicBezTo>
                      <a:pt x="37" y="24"/>
                      <a:pt x="38" y="24"/>
                      <a:pt x="39" y="24"/>
                    </a:cubicBezTo>
                    <a:cubicBezTo>
                      <a:pt x="40" y="24"/>
                      <a:pt x="42" y="24"/>
                      <a:pt x="43" y="24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1" y="23"/>
                      <a:pt x="39" y="22"/>
                      <a:pt x="37" y="22"/>
                    </a:cubicBezTo>
                    <a:cubicBezTo>
                      <a:pt x="35" y="21"/>
                      <a:pt x="33" y="21"/>
                      <a:pt x="30" y="21"/>
                    </a:cubicBezTo>
                    <a:cubicBezTo>
                      <a:pt x="28" y="20"/>
                      <a:pt x="26" y="20"/>
                      <a:pt x="24" y="20"/>
                    </a:cubicBezTo>
                    <a:cubicBezTo>
                      <a:pt x="22" y="20"/>
                      <a:pt x="20" y="20"/>
                      <a:pt x="18" y="19"/>
                    </a:cubicBezTo>
                    <a:cubicBezTo>
                      <a:pt x="19" y="19"/>
                      <a:pt x="20" y="19"/>
                      <a:pt x="21" y="19"/>
                    </a:cubicBezTo>
                    <a:cubicBezTo>
                      <a:pt x="25" y="19"/>
                      <a:pt x="30" y="19"/>
                      <a:pt x="34" y="20"/>
                    </a:cubicBezTo>
                    <a:cubicBezTo>
                      <a:pt x="40" y="21"/>
                      <a:pt x="46" y="22"/>
                      <a:pt x="52" y="24"/>
                    </a:cubicBezTo>
                    <a:cubicBezTo>
                      <a:pt x="54" y="24"/>
                      <a:pt x="56" y="24"/>
                      <a:pt x="58" y="25"/>
                    </a:cubicBezTo>
                    <a:cubicBezTo>
                      <a:pt x="46" y="17"/>
                      <a:pt x="33" y="15"/>
                      <a:pt x="20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3" y="14"/>
                      <a:pt x="27" y="14"/>
                      <a:pt x="31" y="14"/>
                    </a:cubicBezTo>
                    <a:cubicBezTo>
                      <a:pt x="24" y="12"/>
                      <a:pt x="18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1"/>
                      <a:pt x="13" y="11"/>
                      <a:pt x="14" y="11"/>
                    </a:cubicBezTo>
                    <a:cubicBezTo>
                      <a:pt x="22" y="11"/>
                      <a:pt x="30" y="12"/>
                      <a:pt x="38" y="14"/>
                    </a:cubicBezTo>
                    <a:cubicBezTo>
                      <a:pt x="42" y="15"/>
                      <a:pt x="45" y="16"/>
                      <a:pt x="49" y="17"/>
                    </a:cubicBezTo>
                    <a:cubicBezTo>
                      <a:pt x="47" y="15"/>
                      <a:pt x="41" y="13"/>
                      <a:pt x="33" y="11"/>
                    </a:cubicBezTo>
                    <a:cubicBezTo>
                      <a:pt x="28" y="11"/>
                      <a:pt x="22" y="10"/>
                      <a:pt x="16" y="9"/>
                    </a:cubicBezTo>
                    <a:cubicBezTo>
                      <a:pt x="21" y="9"/>
                      <a:pt x="25" y="9"/>
                      <a:pt x="30" y="9"/>
                    </a:cubicBezTo>
                    <a:cubicBezTo>
                      <a:pt x="23" y="7"/>
                      <a:pt x="16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1" y="6"/>
                      <a:pt x="12" y="6"/>
                    </a:cubicBezTo>
                    <a:cubicBezTo>
                      <a:pt x="16" y="6"/>
                      <a:pt x="20" y="6"/>
                      <a:pt x="24" y="7"/>
                    </a:cubicBezTo>
                    <a:cubicBezTo>
                      <a:pt x="28" y="7"/>
                      <a:pt x="32" y="9"/>
                      <a:pt x="37" y="10"/>
                    </a:cubicBezTo>
                    <a:cubicBezTo>
                      <a:pt x="39" y="10"/>
                      <a:pt x="41" y="11"/>
                      <a:pt x="44" y="11"/>
                    </a:cubicBezTo>
                    <a:cubicBezTo>
                      <a:pt x="47" y="12"/>
                      <a:pt x="51" y="12"/>
                      <a:pt x="54" y="13"/>
                    </a:cubicBezTo>
                    <a:cubicBezTo>
                      <a:pt x="54" y="13"/>
                      <a:pt x="55" y="13"/>
                      <a:pt x="56" y="13"/>
                    </a:cubicBezTo>
                    <a:cubicBezTo>
                      <a:pt x="47" y="9"/>
                      <a:pt x="39" y="5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1" y="5"/>
                      <a:pt x="32" y="5"/>
                    </a:cubicBezTo>
                    <a:cubicBezTo>
                      <a:pt x="26" y="3"/>
                      <a:pt x="20" y="3"/>
                      <a:pt x="15" y="2"/>
                    </a:cubicBezTo>
                    <a:cubicBezTo>
                      <a:pt x="15" y="2"/>
                      <a:pt x="16" y="2"/>
                      <a:pt x="17" y="2"/>
                    </a:cubicBezTo>
                    <a:cubicBezTo>
                      <a:pt x="18" y="2"/>
                      <a:pt x="19" y="2"/>
                      <a:pt x="20" y="2"/>
                    </a:cubicBezTo>
                    <a:cubicBezTo>
                      <a:pt x="25" y="2"/>
                      <a:pt x="30" y="0"/>
                      <a:pt x="35" y="1"/>
                    </a:cubicBezTo>
                    <a:cubicBezTo>
                      <a:pt x="40" y="2"/>
                      <a:pt x="45" y="2"/>
                      <a:pt x="50" y="3"/>
                    </a:cubicBezTo>
                    <a:cubicBezTo>
                      <a:pt x="53" y="4"/>
                      <a:pt x="57" y="6"/>
                      <a:pt x="61" y="7"/>
                    </a:cubicBezTo>
                    <a:cubicBezTo>
                      <a:pt x="70" y="10"/>
                      <a:pt x="74" y="12"/>
                      <a:pt x="82" y="17"/>
                    </a:cubicBezTo>
                    <a:cubicBezTo>
                      <a:pt x="83" y="18"/>
                      <a:pt x="90" y="25"/>
                      <a:pt x="91" y="26"/>
                    </a:cubicBezTo>
                    <a:cubicBezTo>
                      <a:pt x="94" y="28"/>
                      <a:pt x="96" y="30"/>
                      <a:pt x="98" y="32"/>
                    </a:cubicBezTo>
                    <a:cubicBezTo>
                      <a:pt x="90" y="26"/>
                      <a:pt x="81" y="21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4" y="18"/>
                      <a:pt x="76" y="19"/>
                      <a:pt x="78" y="20"/>
                    </a:cubicBezTo>
                    <a:cubicBezTo>
                      <a:pt x="83" y="24"/>
                      <a:pt x="89" y="27"/>
                      <a:pt x="94" y="31"/>
                    </a:cubicBezTo>
                    <a:cubicBezTo>
                      <a:pt x="97" y="33"/>
                      <a:pt x="101" y="35"/>
                      <a:pt x="103" y="38"/>
                    </a:cubicBezTo>
                    <a:cubicBezTo>
                      <a:pt x="104" y="40"/>
                      <a:pt x="106" y="43"/>
                      <a:pt x="107" y="46"/>
                    </a:cubicBezTo>
                    <a:cubicBezTo>
                      <a:pt x="106" y="44"/>
                      <a:pt x="105" y="43"/>
                      <a:pt x="103" y="42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4" y="44"/>
                      <a:pt x="105" y="45"/>
                      <a:pt x="107" y="47"/>
                    </a:cubicBezTo>
                    <a:cubicBezTo>
                      <a:pt x="109" y="48"/>
                      <a:pt x="110" y="50"/>
                      <a:pt x="111" y="53"/>
                    </a:cubicBezTo>
                    <a:cubicBezTo>
                      <a:pt x="111" y="54"/>
                      <a:pt x="111" y="54"/>
                      <a:pt x="111" y="55"/>
                    </a:cubicBezTo>
                    <a:cubicBezTo>
                      <a:pt x="112" y="55"/>
                      <a:pt x="112" y="56"/>
                      <a:pt x="113" y="57"/>
                    </a:cubicBezTo>
                    <a:cubicBezTo>
                      <a:pt x="113" y="61"/>
                      <a:pt x="114" y="64"/>
                      <a:pt x="114" y="68"/>
                    </a:cubicBezTo>
                    <a:cubicBezTo>
                      <a:pt x="115" y="68"/>
                      <a:pt x="115" y="69"/>
                      <a:pt x="115" y="69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5" y="70"/>
                      <a:pt x="115" y="70"/>
                    </a:cubicBezTo>
                    <a:cubicBezTo>
                      <a:pt x="115" y="70"/>
                      <a:pt x="115" y="70"/>
                      <a:pt x="115" y="70"/>
                    </a:cubicBezTo>
                    <a:cubicBezTo>
                      <a:pt x="115" y="74"/>
                      <a:pt x="115" y="77"/>
                      <a:pt x="114" y="81"/>
                    </a:cubicBezTo>
                    <a:cubicBezTo>
                      <a:pt x="114" y="83"/>
                      <a:pt x="113" y="84"/>
                      <a:pt x="113" y="86"/>
                    </a:cubicBezTo>
                    <a:cubicBezTo>
                      <a:pt x="112" y="89"/>
                      <a:pt x="111" y="93"/>
                      <a:pt x="110" y="96"/>
                    </a:cubicBezTo>
                    <a:cubicBezTo>
                      <a:pt x="109" y="98"/>
                      <a:pt x="108" y="100"/>
                      <a:pt x="107" y="102"/>
                    </a:cubicBezTo>
                    <a:cubicBezTo>
                      <a:pt x="106" y="103"/>
                      <a:pt x="106" y="104"/>
                      <a:pt x="105" y="105"/>
                    </a:cubicBezTo>
                    <a:cubicBezTo>
                      <a:pt x="104" y="109"/>
                      <a:pt x="101" y="113"/>
                      <a:pt x="98" y="116"/>
                    </a:cubicBezTo>
                    <a:cubicBezTo>
                      <a:pt x="96" y="118"/>
                      <a:pt x="94" y="120"/>
                      <a:pt x="92" y="123"/>
                    </a:cubicBezTo>
                    <a:cubicBezTo>
                      <a:pt x="93" y="122"/>
                      <a:pt x="94" y="121"/>
                      <a:pt x="95" y="121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4" y="122"/>
                      <a:pt x="94" y="123"/>
                      <a:pt x="93" y="124"/>
                    </a:cubicBezTo>
                    <a:cubicBezTo>
                      <a:pt x="92" y="125"/>
                      <a:pt x="91" y="126"/>
                      <a:pt x="89" y="127"/>
                    </a:cubicBezTo>
                    <a:cubicBezTo>
                      <a:pt x="88" y="128"/>
                      <a:pt x="87" y="128"/>
                      <a:pt x="87" y="129"/>
                    </a:cubicBezTo>
                    <a:cubicBezTo>
                      <a:pt x="84" y="131"/>
                      <a:pt x="82" y="133"/>
                      <a:pt x="80" y="135"/>
                    </a:cubicBezTo>
                    <a:cubicBezTo>
                      <a:pt x="79" y="136"/>
                      <a:pt x="78" y="136"/>
                      <a:pt x="77" y="136"/>
                    </a:cubicBezTo>
                    <a:cubicBezTo>
                      <a:pt x="72" y="138"/>
                      <a:pt x="67" y="142"/>
                      <a:pt x="62" y="145"/>
                    </a:cubicBezTo>
                    <a:cubicBezTo>
                      <a:pt x="61" y="146"/>
                      <a:pt x="58" y="146"/>
                      <a:pt x="56" y="147"/>
                    </a:cubicBezTo>
                    <a:cubicBezTo>
                      <a:pt x="55" y="147"/>
                      <a:pt x="54" y="148"/>
                      <a:pt x="53" y="148"/>
                    </a:cubicBezTo>
                    <a:cubicBezTo>
                      <a:pt x="52" y="148"/>
                      <a:pt x="50" y="148"/>
                      <a:pt x="49" y="149"/>
                    </a:cubicBezTo>
                    <a:cubicBezTo>
                      <a:pt x="47" y="149"/>
                      <a:pt x="45" y="149"/>
                      <a:pt x="43" y="150"/>
                    </a:cubicBezTo>
                    <a:cubicBezTo>
                      <a:pt x="42" y="150"/>
                      <a:pt x="42" y="150"/>
                      <a:pt x="41" y="150"/>
                    </a:cubicBezTo>
                    <a:cubicBezTo>
                      <a:pt x="41" y="150"/>
                      <a:pt x="41" y="150"/>
                      <a:pt x="41" y="150"/>
                    </a:cubicBezTo>
                    <a:cubicBezTo>
                      <a:pt x="42" y="149"/>
                      <a:pt x="43" y="149"/>
                      <a:pt x="44" y="149"/>
                    </a:cubicBezTo>
                    <a:cubicBezTo>
                      <a:pt x="39" y="148"/>
                      <a:pt x="33" y="148"/>
                      <a:pt x="27" y="147"/>
                    </a:cubicBezTo>
                    <a:cubicBezTo>
                      <a:pt x="21" y="147"/>
                      <a:pt x="16" y="147"/>
                      <a:pt x="10" y="144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13" y="145"/>
                      <a:pt x="15" y="145"/>
                      <a:pt x="17" y="145"/>
                    </a:cubicBezTo>
                    <a:cubicBezTo>
                      <a:pt x="16" y="143"/>
                      <a:pt x="14" y="143"/>
                      <a:pt x="12" y="143"/>
                    </a:cubicBezTo>
                    <a:cubicBezTo>
                      <a:pt x="9" y="143"/>
                      <a:pt x="6" y="142"/>
                      <a:pt x="4" y="142"/>
                    </a:cubicBezTo>
                    <a:cubicBezTo>
                      <a:pt x="3" y="142"/>
                      <a:pt x="3" y="141"/>
                      <a:pt x="2" y="141"/>
                    </a:cubicBezTo>
                    <a:cubicBezTo>
                      <a:pt x="9" y="142"/>
                      <a:pt x="17" y="143"/>
                      <a:pt x="24" y="143"/>
                    </a:cubicBezTo>
                    <a:cubicBezTo>
                      <a:pt x="19" y="141"/>
                      <a:pt x="12" y="142"/>
                      <a:pt x="7" y="139"/>
                    </a:cubicBezTo>
                    <a:cubicBezTo>
                      <a:pt x="10" y="139"/>
                      <a:pt x="12" y="140"/>
                      <a:pt x="15" y="140"/>
                    </a:cubicBezTo>
                    <a:cubicBezTo>
                      <a:pt x="18" y="140"/>
                      <a:pt x="20" y="140"/>
                      <a:pt x="23" y="141"/>
                    </a:cubicBezTo>
                    <a:cubicBezTo>
                      <a:pt x="25" y="141"/>
                      <a:pt x="27" y="141"/>
                      <a:pt x="29" y="141"/>
                    </a:cubicBezTo>
                    <a:cubicBezTo>
                      <a:pt x="34" y="141"/>
                      <a:pt x="38" y="140"/>
                      <a:pt x="42" y="139"/>
                    </a:cubicBezTo>
                    <a:cubicBezTo>
                      <a:pt x="43" y="139"/>
                      <a:pt x="43" y="139"/>
                      <a:pt x="44" y="138"/>
                    </a:cubicBezTo>
                    <a:cubicBezTo>
                      <a:pt x="42" y="138"/>
                      <a:pt x="40" y="138"/>
                      <a:pt x="39" y="138"/>
                    </a:cubicBezTo>
                    <a:cubicBezTo>
                      <a:pt x="35" y="138"/>
                      <a:pt x="31" y="139"/>
                      <a:pt x="26" y="139"/>
                    </a:cubicBezTo>
                    <a:cubicBezTo>
                      <a:pt x="22" y="139"/>
                      <a:pt x="17" y="139"/>
                      <a:pt x="12" y="139"/>
                    </a:cubicBezTo>
                    <a:cubicBezTo>
                      <a:pt x="9" y="139"/>
                      <a:pt x="5" y="138"/>
                      <a:pt x="1" y="137"/>
                    </a:cubicBezTo>
                    <a:cubicBezTo>
                      <a:pt x="1" y="137"/>
                      <a:pt x="0" y="137"/>
                      <a:pt x="0" y="136"/>
                    </a:cubicBezTo>
                    <a:cubicBezTo>
                      <a:pt x="9" y="138"/>
                      <a:pt x="18" y="139"/>
                      <a:pt x="27" y="137"/>
                    </a:cubicBezTo>
                    <a:cubicBezTo>
                      <a:pt x="25" y="137"/>
                      <a:pt x="24" y="137"/>
                      <a:pt x="23" y="136"/>
                    </a:cubicBezTo>
                    <a:cubicBezTo>
                      <a:pt x="19" y="134"/>
                      <a:pt x="15" y="135"/>
                      <a:pt x="11" y="134"/>
                    </a:cubicBezTo>
                    <a:cubicBezTo>
                      <a:pt x="9" y="134"/>
                      <a:pt x="7" y="133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6" y="132"/>
                      <a:pt x="7" y="132"/>
                      <a:pt x="8" y="133"/>
                    </a:cubicBezTo>
                    <a:cubicBezTo>
                      <a:pt x="9" y="133"/>
                      <a:pt x="10" y="133"/>
                      <a:pt x="11" y="132"/>
                    </a:cubicBezTo>
                    <a:cubicBezTo>
                      <a:pt x="12" y="132"/>
                      <a:pt x="13" y="133"/>
                      <a:pt x="14" y="133"/>
                    </a:cubicBezTo>
                    <a:cubicBezTo>
                      <a:pt x="19" y="133"/>
                      <a:pt x="24" y="134"/>
                      <a:pt x="29" y="134"/>
                    </a:cubicBezTo>
                    <a:cubicBezTo>
                      <a:pt x="31" y="134"/>
                      <a:pt x="33" y="133"/>
                      <a:pt x="35" y="133"/>
                    </a:cubicBezTo>
                    <a:cubicBezTo>
                      <a:pt x="32" y="133"/>
                      <a:pt x="29" y="132"/>
                      <a:pt x="26" y="132"/>
                    </a:cubicBezTo>
                    <a:cubicBezTo>
                      <a:pt x="22" y="132"/>
                      <a:pt x="19" y="131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9" y="130"/>
                      <a:pt x="21" y="131"/>
                      <a:pt x="24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3" y="130"/>
                      <a:pt x="23" y="130"/>
                      <a:pt x="22" y="130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5" y="130"/>
                      <a:pt x="27" y="130"/>
                      <a:pt x="29" y="131"/>
                    </a:cubicBezTo>
                    <a:cubicBezTo>
                      <a:pt x="38" y="132"/>
                      <a:pt x="47" y="132"/>
                      <a:pt x="56" y="127"/>
                    </a:cubicBezTo>
                    <a:cubicBezTo>
                      <a:pt x="57" y="127"/>
                      <a:pt x="58" y="126"/>
                      <a:pt x="60" y="125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58" y="125"/>
                      <a:pt x="56" y="125"/>
                      <a:pt x="54" y="126"/>
                    </a:cubicBezTo>
                    <a:cubicBezTo>
                      <a:pt x="48" y="128"/>
                      <a:pt x="42" y="129"/>
                      <a:pt x="36" y="129"/>
                    </a:cubicBezTo>
                    <a:cubicBezTo>
                      <a:pt x="29" y="130"/>
                      <a:pt x="22" y="129"/>
                      <a:pt x="16" y="128"/>
                    </a:cubicBezTo>
                    <a:cubicBezTo>
                      <a:pt x="14" y="128"/>
                      <a:pt x="12" y="127"/>
                      <a:pt x="11" y="126"/>
                    </a:cubicBezTo>
                    <a:cubicBezTo>
                      <a:pt x="23" y="129"/>
                      <a:pt x="35" y="129"/>
                      <a:pt x="48" y="126"/>
                    </a:cubicBezTo>
                    <a:cubicBezTo>
                      <a:pt x="41" y="126"/>
                      <a:pt x="35" y="125"/>
                      <a:pt x="29" y="124"/>
                    </a:cubicBezTo>
                    <a:cubicBezTo>
                      <a:pt x="39" y="124"/>
                      <a:pt x="50" y="124"/>
                      <a:pt x="60" y="122"/>
                    </a:cubicBezTo>
                    <a:cubicBezTo>
                      <a:pt x="50" y="122"/>
                      <a:pt x="41" y="120"/>
                      <a:pt x="31" y="11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35" y="119"/>
                      <a:pt x="38" y="119"/>
                      <a:pt x="41" y="119"/>
                    </a:cubicBezTo>
                    <a:cubicBezTo>
                      <a:pt x="47" y="119"/>
                      <a:pt x="52" y="119"/>
                      <a:pt x="57" y="118"/>
                    </a:cubicBezTo>
                    <a:cubicBezTo>
                      <a:pt x="60" y="118"/>
                      <a:pt x="63" y="117"/>
                      <a:pt x="66" y="117"/>
                    </a:cubicBezTo>
                    <a:cubicBezTo>
                      <a:pt x="66" y="117"/>
                      <a:pt x="66" y="117"/>
                      <a:pt x="66" y="117"/>
                    </a:cubicBezTo>
                    <a:cubicBezTo>
                      <a:pt x="63" y="117"/>
                      <a:pt x="61" y="117"/>
                      <a:pt x="58" y="117"/>
                    </a:cubicBezTo>
                    <a:cubicBezTo>
                      <a:pt x="57" y="117"/>
                      <a:pt x="56" y="117"/>
                      <a:pt x="55" y="117"/>
                    </a:cubicBezTo>
                    <a:cubicBezTo>
                      <a:pt x="50" y="116"/>
                      <a:pt x="46" y="117"/>
                      <a:pt x="41" y="117"/>
                    </a:cubicBezTo>
                    <a:cubicBezTo>
                      <a:pt x="36" y="117"/>
                      <a:pt x="31" y="117"/>
                      <a:pt x="27" y="116"/>
                    </a:cubicBezTo>
                    <a:cubicBezTo>
                      <a:pt x="25" y="116"/>
                      <a:pt x="24" y="116"/>
                      <a:pt x="23" y="115"/>
                    </a:cubicBezTo>
                    <a:cubicBezTo>
                      <a:pt x="28" y="116"/>
                      <a:pt x="33" y="116"/>
                      <a:pt x="38" y="116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34" y="115"/>
                      <a:pt x="31" y="114"/>
                      <a:pt x="27" y="114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33" y="114"/>
                      <a:pt x="40" y="114"/>
                      <a:pt x="46" y="114"/>
                    </a:cubicBezTo>
                    <a:cubicBezTo>
                      <a:pt x="53" y="114"/>
                      <a:pt x="59" y="112"/>
                      <a:pt x="65" y="111"/>
                    </a:cubicBezTo>
                    <a:cubicBezTo>
                      <a:pt x="61" y="111"/>
                      <a:pt x="57" y="111"/>
                      <a:pt x="53" y="111"/>
                    </a:cubicBezTo>
                    <a:cubicBezTo>
                      <a:pt x="47" y="112"/>
                      <a:pt x="41" y="112"/>
                      <a:pt x="34" y="112"/>
                    </a:cubicBezTo>
                    <a:cubicBezTo>
                      <a:pt x="30" y="112"/>
                      <a:pt x="26" y="112"/>
                      <a:pt x="21" y="111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8" y="111"/>
                      <a:pt x="35" y="111"/>
                      <a:pt x="42" y="111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2" y="110"/>
                      <a:pt x="41" y="110"/>
                      <a:pt x="41" y="110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7" y="111"/>
                      <a:pt x="53" y="109"/>
                      <a:pt x="60" y="108"/>
                    </a:cubicBezTo>
                    <a:cubicBezTo>
                      <a:pt x="54" y="108"/>
                      <a:pt x="48" y="108"/>
                      <a:pt x="43" y="108"/>
                    </a:cubicBezTo>
                    <a:cubicBezTo>
                      <a:pt x="37" y="109"/>
                      <a:pt x="32" y="108"/>
                      <a:pt x="26" y="107"/>
                    </a:cubicBezTo>
                    <a:cubicBezTo>
                      <a:pt x="35" y="107"/>
                      <a:pt x="43" y="108"/>
                      <a:pt x="52" y="106"/>
                    </a:cubicBezTo>
                    <a:cubicBezTo>
                      <a:pt x="47" y="106"/>
                      <a:pt x="42" y="105"/>
                      <a:pt x="37" y="105"/>
                    </a:cubicBezTo>
                    <a:cubicBezTo>
                      <a:pt x="37" y="104"/>
                      <a:pt x="37" y="104"/>
                      <a:pt x="37" y="104"/>
                    </a:cubicBezTo>
                    <a:moveTo>
                      <a:pt x="89" y="123"/>
                    </a:moveTo>
                    <a:cubicBezTo>
                      <a:pt x="90" y="122"/>
                      <a:pt x="92" y="121"/>
                      <a:pt x="93" y="120"/>
                    </a:cubicBezTo>
                    <a:cubicBezTo>
                      <a:pt x="92" y="119"/>
                      <a:pt x="92" y="119"/>
                      <a:pt x="92" y="119"/>
                    </a:cubicBezTo>
                    <a:cubicBezTo>
                      <a:pt x="91" y="121"/>
                      <a:pt x="90" y="122"/>
                      <a:pt x="89" y="123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4" y="128"/>
                      <a:pt x="78" y="131"/>
                      <a:pt x="73" y="134"/>
                    </a:cubicBezTo>
                    <a:cubicBezTo>
                      <a:pt x="71" y="136"/>
                      <a:pt x="69" y="137"/>
                      <a:pt x="67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71" y="137"/>
                      <a:pt x="74" y="136"/>
                      <a:pt x="76" y="134"/>
                    </a:cubicBezTo>
                    <a:cubicBezTo>
                      <a:pt x="80" y="131"/>
                      <a:pt x="84" y="128"/>
                      <a:pt x="88" y="125"/>
                    </a:cubicBezTo>
                    <a:cubicBezTo>
                      <a:pt x="88" y="125"/>
                      <a:pt x="88" y="124"/>
                      <a:pt x="89" y="123"/>
                    </a:cubicBezTo>
                    <a:moveTo>
                      <a:pt x="40" y="54"/>
                    </a:moveTo>
                    <a:cubicBezTo>
                      <a:pt x="40" y="55"/>
                      <a:pt x="40" y="55"/>
                      <a:pt x="40" y="55"/>
                    </a:cubicBezTo>
                    <a:cubicBezTo>
                      <a:pt x="43" y="55"/>
                      <a:pt x="46" y="56"/>
                      <a:pt x="49" y="56"/>
                    </a:cubicBezTo>
                    <a:cubicBezTo>
                      <a:pt x="53" y="56"/>
                      <a:pt x="57" y="56"/>
                      <a:pt x="61" y="57"/>
                    </a:cubicBezTo>
                    <a:cubicBezTo>
                      <a:pt x="66" y="59"/>
                      <a:pt x="72" y="60"/>
                      <a:pt x="78" y="61"/>
                    </a:cubicBezTo>
                    <a:cubicBezTo>
                      <a:pt x="81" y="61"/>
                      <a:pt x="84" y="62"/>
                      <a:pt x="87" y="63"/>
                    </a:cubicBezTo>
                    <a:cubicBezTo>
                      <a:pt x="88" y="63"/>
                      <a:pt x="90" y="63"/>
                      <a:pt x="92" y="64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0" y="62"/>
                      <a:pt x="89" y="61"/>
                      <a:pt x="87" y="60"/>
                    </a:cubicBezTo>
                    <a:cubicBezTo>
                      <a:pt x="82" y="59"/>
                      <a:pt x="77" y="57"/>
                      <a:pt x="71" y="56"/>
                    </a:cubicBezTo>
                    <a:cubicBezTo>
                      <a:pt x="63" y="55"/>
                      <a:pt x="55" y="55"/>
                      <a:pt x="46" y="54"/>
                    </a:cubicBezTo>
                    <a:cubicBezTo>
                      <a:pt x="44" y="54"/>
                      <a:pt x="42" y="54"/>
                      <a:pt x="40" y="54"/>
                    </a:cubicBezTo>
                    <a:moveTo>
                      <a:pt x="42" y="142"/>
                    </a:moveTo>
                    <a:cubicBezTo>
                      <a:pt x="42" y="143"/>
                      <a:pt x="43" y="143"/>
                      <a:pt x="43" y="143"/>
                    </a:cubicBezTo>
                    <a:cubicBezTo>
                      <a:pt x="46" y="142"/>
                      <a:pt x="49" y="142"/>
                      <a:pt x="51" y="142"/>
                    </a:cubicBezTo>
                    <a:cubicBezTo>
                      <a:pt x="55" y="142"/>
                      <a:pt x="58" y="141"/>
                      <a:pt x="61" y="139"/>
                    </a:cubicBezTo>
                    <a:cubicBezTo>
                      <a:pt x="63" y="138"/>
                      <a:pt x="65" y="137"/>
                      <a:pt x="67" y="136"/>
                    </a:cubicBezTo>
                    <a:cubicBezTo>
                      <a:pt x="72" y="133"/>
                      <a:pt x="77" y="130"/>
                      <a:pt x="81" y="127"/>
                    </a:cubicBezTo>
                    <a:cubicBezTo>
                      <a:pt x="82" y="127"/>
                      <a:pt x="83" y="126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71" y="133"/>
                      <a:pt x="57" y="141"/>
                      <a:pt x="42" y="142"/>
                    </a:cubicBezTo>
                    <a:moveTo>
                      <a:pt x="75" y="54"/>
                    </a:moveTo>
                    <a:cubicBezTo>
                      <a:pt x="75" y="54"/>
                      <a:pt x="75" y="54"/>
                      <a:pt x="75" y="54"/>
                    </a:cubicBezTo>
                    <a:cubicBezTo>
                      <a:pt x="72" y="53"/>
                      <a:pt x="68" y="51"/>
                      <a:pt x="64" y="51"/>
                    </a:cubicBezTo>
                    <a:cubicBezTo>
                      <a:pt x="59" y="50"/>
                      <a:pt x="54" y="50"/>
                      <a:pt x="48" y="49"/>
                    </a:cubicBezTo>
                    <a:cubicBezTo>
                      <a:pt x="46" y="49"/>
                      <a:pt x="44" y="49"/>
                      <a:pt x="42" y="49"/>
                    </a:cubicBezTo>
                    <a:cubicBezTo>
                      <a:pt x="40" y="49"/>
                      <a:pt x="38" y="49"/>
                      <a:pt x="36" y="50"/>
                    </a:cubicBezTo>
                    <a:cubicBezTo>
                      <a:pt x="49" y="51"/>
                      <a:pt x="63" y="51"/>
                      <a:pt x="75" y="54"/>
                    </a:cubicBezTo>
                    <a:moveTo>
                      <a:pt x="56" y="110"/>
                    </a:moveTo>
                    <a:cubicBezTo>
                      <a:pt x="62" y="111"/>
                      <a:pt x="80" y="107"/>
                      <a:pt x="82" y="103"/>
                    </a:cubicBezTo>
                    <a:cubicBezTo>
                      <a:pt x="77" y="104"/>
                      <a:pt x="72" y="105"/>
                      <a:pt x="67" y="107"/>
                    </a:cubicBezTo>
                    <a:cubicBezTo>
                      <a:pt x="65" y="108"/>
                      <a:pt x="63" y="108"/>
                      <a:pt x="61" y="109"/>
                    </a:cubicBezTo>
                    <a:cubicBezTo>
                      <a:pt x="60" y="109"/>
                      <a:pt x="58" y="109"/>
                      <a:pt x="56" y="110"/>
                    </a:cubicBezTo>
                    <a:moveTo>
                      <a:pt x="81" y="28"/>
                    </a:moveTo>
                    <a:cubicBezTo>
                      <a:pt x="72" y="20"/>
                      <a:pt x="61" y="15"/>
                      <a:pt x="49" y="13"/>
                    </a:cubicBezTo>
                    <a:cubicBezTo>
                      <a:pt x="60" y="17"/>
                      <a:pt x="71" y="22"/>
                      <a:pt x="81" y="28"/>
                    </a:cubicBezTo>
                    <a:moveTo>
                      <a:pt x="63" y="130"/>
                    </a:moveTo>
                    <a:cubicBezTo>
                      <a:pt x="55" y="131"/>
                      <a:pt x="47" y="134"/>
                      <a:pt x="39" y="137"/>
                    </a:cubicBezTo>
                    <a:cubicBezTo>
                      <a:pt x="46" y="138"/>
                      <a:pt x="56" y="135"/>
                      <a:pt x="63" y="130"/>
                    </a:cubicBezTo>
                    <a:moveTo>
                      <a:pt x="17" y="144"/>
                    </a:moveTo>
                    <a:cubicBezTo>
                      <a:pt x="23" y="146"/>
                      <a:pt x="43" y="146"/>
                      <a:pt x="47" y="144"/>
                    </a:cubicBezTo>
                    <a:cubicBezTo>
                      <a:pt x="46" y="144"/>
                      <a:pt x="45" y="144"/>
                      <a:pt x="45" y="144"/>
                    </a:cubicBezTo>
                    <a:cubicBezTo>
                      <a:pt x="37" y="143"/>
                      <a:pt x="30" y="144"/>
                      <a:pt x="22" y="144"/>
                    </a:cubicBezTo>
                    <a:cubicBezTo>
                      <a:pt x="20" y="144"/>
                      <a:pt x="19" y="144"/>
                      <a:pt x="17" y="144"/>
                    </a:cubicBezTo>
                    <a:moveTo>
                      <a:pt x="47" y="60"/>
                    </a:moveTo>
                    <a:cubicBezTo>
                      <a:pt x="48" y="60"/>
                      <a:pt x="49" y="60"/>
                      <a:pt x="49" y="60"/>
                    </a:cubicBezTo>
                    <a:cubicBezTo>
                      <a:pt x="53" y="61"/>
                      <a:pt x="56" y="61"/>
                      <a:pt x="60" y="61"/>
                    </a:cubicBezTo>
                    <a:cubicBezTo>
                      <a:pt x="68" y="63"/>
                      <a:pt x="76" y="65"/>
                      <a:pt x="84" y="67"/>
                    </a:cubicBezTo>
                    <a:cubicBezTo>
                      <a:pt x="87" y="68"/>
                      <a:pt x="90" y="68"/>
                      <a:pt x="92" y="69"/>
                    </a:cubicBezTo>
                    <a:cubicBezTo>
                      <a:pt x="93" y="68"/>
                      <a:pt x="93" y="68"/>
                      <a:pt x="93" y="68"/>
                    </a:cubicBezTo>
                    <a:cubicBezTo>
                      <a:pt x="78" y="65"/>
                      <a:pt x="63" y="59"/>
                      <a:pt x="47" y="60"/>
                    </a:cubicBezTo>
                    <a:moveTo>
                      <a:pt x="90" y="117"/>
                    </a:moveTo>
                    <a:cubicBezTo>
                      <a:pt x="90" y="117"/>
                      <a:pt x="90" y="117"/>
                      <a:pt x="90" y="117"/>
                    </a:cubicBezTo>
                    <a:cubicBezTo>
                      <a:pt x="81" y="122"/>
                      <a:pt x="73" y="127"/>
                      <a:pt x="64" y="133"/>
                    </a:cubicBezTo>
                    <a:cubicBezTo>
                      <a:pt x="71" y="131"/>
                      <a:pt x="82" y="124"/>
                      <a:pt x="90" y="117"/>
                    </a:cubicBezTo>
                    <a:moveTo>
                      <a:pt x="47" y="97"/>
                    </a:moveTo>
                    <a:cubicBezTo>
                      <a:pt x="56" y="99"/>
                      <a:pt x="65" y="100"/>
                      <a:pt x="74" y="97"/>
                    </a:cubicBezTo>
                    <a:cubicBezTo>
                      <a:pt x="65" y="95"/>
                      <a:pt x="56" y="97"/>
                      <a:pt x="47" y="97"/>
                    </a:cubicBezTo>
                    <a:moveTo>
                      <a:pt x="75" y="92"/>
                    </a:moveTo>
                    <a:cubicBezTo>
                      <a:pt x="66" y="91"/>
                      <a:pt x="58" y="91"/>
                      <a:pt x="49" y="92"/>
                    </a:cubicBezTo>
                    <a:cubicBezTo>
                      <a:pt x="58" y="95"/>
                      <a:pt x="66" y="93"/>
                      <a:pt x="75" y="92"/>
                    </a:cubicBezTo>
                    <a:moveTo>
                      <a:pt x="45" y="102"/>
                    </a:moveTo>
                    <a:cubicBezTo>
                      <a:pt x="51" y="104"/>
                      <a:pt x="68" y="104"/>
                      <a:pt x="70" y="102"/>
                    </a:cubicBezTo>
                    <a:cubicBezTo>
                      <a:pt x="67" y="101"/>
                      <a:pt x="63" y="101"/>
                      <a:pt x="60" y="101"/>
                    </a:cubicBezTo>
                    <a:cubicBezTo>
                      <a:pt x="56" y="101"/>
                      <a:pt x="53" y="102"/>
                      <a:pt x="49" y="102"/>
                    </a:cubicBezTo>
                    <a:cubicBezTo>
                      <a:pt x="48" y="102"/>
                      <a:pt x="47" y="102"/>
                      <a:pt x="45" y="102"/>
                    </a:cubicBezTo>
                    <a:moveTo>
                      <a:pt x="54" y="116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59" y="116"/>
                      <a:pt x="63" y="116"/>
                      <a:pt x="67" y="115"/>
                    </a:cubicBezTo>
                    <a:cubicBezTo>
                      <a:pt x="72" y="115"/>
                      <a:pt x="76" y="114"/>
                      <a:pt x="79" y="111"/>
                    </a:cubicBezTo>
                    <a:cubicBezTo>
                      <a:pt x="80" y="111"/>
                      <a:pt x="80" y="111"/>
                      <a:pt x="80" y="110"/>
                    </a:cubicBezTo>
                    <a:cubicBezTo>
                      <a:pt x="72" y="113"/>
                      <a:pt x="63" y="115"/>
                      <a:pt x="54" y="116"/>
                    </a:cubicBezTo>
                    <a:moveTo>
                      <a:pt x="94" y="35"/>
                    </a:moveTo>
                    <a:cubicBezTo>
                      <a:pt x="90" y="30"/>
                      <a:pt x="84" y="26"/>
                      <a:pt x="77" y="23"/>
                    </a:cubicBezTo>
                    <a:cubicBezTo>
                      <a:pt x="78" y="24"/>
                      <a:pt x="78" y="24"/>
                      <a:pt x="79" y="24"/>
                    </a:cubicBezTo>
                    <a:cubicBezTo>
                      <a:pt x="82" y="27"/>
                      <a:pt x="84" y="28"/>
                      <a:pt x="87" y="31"/>
                    </a:cubicBezTo>
                    <a:cubicBezTo>
                      <a:pt x="89" y="33"/>
                      <a:pt x="92" y="34"/>
                      <a:pt x="94" y="35"/>
                    </a:cubicBezTo>
                    <a:moveTo>
                      <a:pt x="97" y="75"/>
                    </a:moveTo>
                    <a:cubicBezTo>
                      <a:pt x="97" y="74"/>
                      <a:pt x="97" y="74"/>
                      <a:pt x="97" y="74"/>
                    </a:cubicBezTo>
                    <a:cubicBezTo>
                      <a:pt x="92" y="72"/>
                      <a:pt x="86" y="73"/>
                      <a:pt x="80" y="72"/>
                    </a:cubicBezTo>
                    <a:cubicBezTo>
                      <a:pt x="84" y="73"/>
                      <a:pt x="88" y="74"/>
                      <a:pt x="93" y="75"/>
                    </a:cubicBezTo>
                    <a:cubicBezTo>
                      <a:pt x="94" y="75"/>
                      <a:pt x="96" y="75"/>
                      <a:pt x="97" y="75"/>
                    </a:cubicBezTo>
                    <a:moveTo>
                      <a:pt x="73" y="73"/>
                    </a:moveTo>
                    <a:cubicBezTo>
                      <a:pt x="73" y="73"/>
                      <a:pt x="73" y="73"/>
                      <a:pt x="73" y="73"/>
                    </a:cubicBezTo>
                    <a:cubicBezTo>
                      <a:pt x="65" y="70"/>
                      <a:pt x="56" y="70"/>
                      <a:pt x="48" y="69"/>
                    </a:cubicBezTo>
                    <a:cubicBezTo>
                      <a:pt x="56" y="71"/>
                      <a:pt x="65" y="72"/>
                      <a:pt x="73" y="73"/>
                    </a:cubicBezTo>
                    <a:moveTo>
                      <a:pt x="73" y="19"/>
                    </a:moveTo>
                    <a:cubicBezTo>
                      <a:pt x="73" y="19"/>
                      <a:pt x="73" y="19"/>
                      <a:pt x="73" y="19"/>
                    </a:cubicBezTo>
                    <a:cubicBezTo>
                      <a:pt x="65" y="14"/>
                      <a:pt x="58" y="11"/>
                      <a:pt x="49" y="8"/>
                    </a:cubicBezTo>
                    <a:cubicBezTo>
                      <a:pt x="57" y="12"/>
                      <a:pt x="65" y="16"/>
                      <a:pt x="73" y="19"/>
                    </a:cubicBezTo>
                    <a:moveTo>
                      <a:pt x="87" y="88"/>
                    </a:moveTo>
                    <a:cubicBezTo>
                      <a:pt x="81" y="86"/>
                      <a:pt x="76" y="89"/>
                      <a:pt x="72" y="89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77" y="89"/>
                      <a:pt x="82" y="89"/>
                      <a:pt x="87" y="88"/>
                    </a:cubicBezTo>
                    <a:moveTo>
                      <a:pt x="82" y="82"/>
                    </a:moveTo>
                    <a:cubicBezTo>
                      <a:pt x="78" y="82"/>
                      <a:pt x="73" y="81"/>
                      <a:pt x="68" y="82"/>
                    </a:cubicBezTo>
                    <a:cubicBezTo>
                      <a:pt x="73" y="82"/>
                      <a:pt x="78" y="84"/>
                      <a:pt x="82" y="82"/>
                    </a:cubicBezTo>
                    <a:moveTo>
                      <a:pt x="22" y="135"/>
                    </a:moveTo>
                    <a:cubicBezTo>
                      <a:pt x="27" y="136"/>
                      <a:pt x="32" y="137"/>
                      <a:pt x="37" y="135"/>
                    </a:cubicBezTo>
                    <a:cubicBezTo>
                      <a:pt x="32" y="135"/>
                      <a:pt x="27" y="135"/>
                      <a:pt x="22" y="135"/>
                    </a:cubicBezTo>
                    <a:moveTo>
                      <a:pt x="66" y="25"/>
                    </a:moveTo>
                    <a:cubicBezTo>
                      <a:pt x="61" y="22"/>
                      <a:pt x="55" y="20"/>
                      <a:pt x="49" y="18"/>
                    </a:cubicBezTo>
                    <a:cubicBezTo>
                      <a:pt x="54" y="21"/>
                      <a:pt x="60" y="23"/>
                      <a:pt x="66" y="25"/>
                    </a:cubicBezTo>
                    <a:moveTo>
                      <a:pt x="43" y="147"/>
                    </a:moveTo>
                    <a:cubicBezTo>
                      <a:pt x="48" y="147"/>
                      <a:pt x="53" y="147"/>
                      <a:pt x="58" y="144"/>
                    </a:cubicBezTo>
                    <a:cubicBezTo>
                      <a:pt x="53" y="145"/>
                      <a:pt x="48" y="146"/>
                      <a:pt x="43" y="147"/>
                    </a:cubicBezTo>
                    <a:moveTo>
                      <a:pt x="105" y="100"/>
                    </a:moveTo>
                    <a:cubicBezTo>
                      <a:pt x="102" y="102"/>
                      <a:pt x="99" y="104"/>
                      <a:pt x="97" y="107"/>
                    </a:cubicBezTo>
                    <a:cubicBezTo>
                      <a:pt x="100" y="105"/>
                      <a:pt x="103" y="104"/>
                      <a:pt x="105" y="100"/>
                    </a:cubicBezTo>
                    <a:moveTo>
                      <a:pt x="85" y="79"/>
                    </a:moveTo>
                    <a:cubicBezTo>
                      <a:pt x="89" y="79"/>
                      <a:pt x="92" y="80"/>
                      <a:pt x="96" y="79"/>
                    </a:cubicBezTo>
                    <a:cubicBezTo>
                      <a:pt x="92" y="77"/>
                      <a:pt x="89" y="78"/>
                      <a:pt x="85" y="79"/>
                    </a:cubicBezTo>
                    <a:moveTo>
                      <a:pt x="92" y="105"/>
                    </a:moveTo>
                    <a:cubicBezTo>
                      <a:pt x="89" y="106"/>
                      <a:pt x="86" y="108"/>
                      <a:pt x="84" y="111"/>
                    </a:cubicBezTo>
                    <a:cubicBezTo>
                      <a:pt x="88" y="109"/>
                      <a:pt x="90" y="108"/>
                      <a:pt x="92" y="105"/>
                    </a:cubicBezTo>
                    <a:moveTo>
                      <a:pt x="75" y="41"/>
                    </a:moveTo>
                    <a:cubicBezTo>
                      <a:pt x="78" y="43"/>
                      <a:pt x="81" y="44"/>
                      <a:pt x="84" y="45"/>
                    </a:cubicBezTo>
                    <a:cubicBezTo>
                      <a:pt x="82" y="42"/>
                      <a:pt x="79" y="42"/>
                      <a:pt x="75" y="41"/>
                    </a:cubicBezTo>
                    <a:moveTo>
                      <a:pt x="96" y="110"/>
                    </a:moveTo>
                    <a:cubicBezTo>
                      <a:pt x="94" y="111"/>
                      <a:pt x="90" y="112"/>
                      <a:pt x="88" y="115"/>
                    </a:cubicBezTo>
                    <a:cubicBezTo>
                      <a:pt x="92" y="114"/>
                      <a:pt x="94" y="112"/>
                      <a:pt x="96" y="110"/>
                    </a:cubicBezTo>
                    <a:moveTo>
                      <a:pt x="75" y="87"/>
                    </a:moveTo>
                    <a:cubicBezTo>
                      <a:pt x="71" y="87"/>
                      <a:pt x="67" y="88"/>
                      <a:pt x="63" y="88"/>
                    </a:cubicBezTo>
                    <a:cubicBezTo>
                      <a:pt x="65" y="89"/>
                      <a:pt x="71" y="89"/>
                      <a:pt x="75" y="87"/>
                    </a:cubicBezTo>
                    <a:moveTo>
                      <a:pt x="65" y="120"/>
                    </a:moveTo>
                    <a:cubicBezTo>
                      <a:pt x="65" y="119"/>
                      <a:pt x="65" y="119"/>
                      <a:pt x="65" y="119"/>
                    </a:cubicBezTo>
                    <a:cubicBezTo>
                      <a:pt x="60" y="120"/>
                      <a:pt x="56" y="120"/>
                      <a:pt x="51" y="120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6" y="121"/>
                      <a:pt x="61" y="121"/>
                      <a:pt x="65" y="120"/>
                    </a:cubicBezTo>
                    <a:moveTo>
                      <a:pt x="89" y="81"/>
                    </a:moveTo>
                    <a:cubicBezTo>
                      <a:pt x="86" y="81"/>
                      <a:pt x="82" y="80"/>
                      <a:pt x="79" y="81"/>
                    </a:cubicBezTo>
                    <a:cubicBezTo>
                      <a:pt x="82" y="81"/>
                      <a:pt x="85" y="82"/>
                      <a:pt x="89" y="81"/>
                    </a:cubicBezTo>
                    <a:moveTo>
                      <a:pt x="104" y="41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2" y="38"/>
                      <a:pt x="99" y="36"/>
                      <a:pt x="97" y="34"/>
                    </a:cubicBezTo>
                    <a:cubicBezTo>
                      <a:pt x="98" y="37"/>
                      <a:pt x="101" y="39"/>
                      <a:pt x="104" y="41"/>
                    </a:cubicBezTo>
                    <a:moveTo>
                      <a:pt x="95" y="6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7" y="65"/>
                      <a:pt x="91" y="66"/>
                      <a:pt x="95" y="67"/>
                    </a:cubicBezTo>
                    <a:moveTo>
                      <a:pt x="72" y="95"/>
                    </a:moveTo>
                    <a:cubicBezTo>
                      <a:pt x="73" y="95"/>
                      <a:pt x="73" y="95"/>
                      <a:pt x="73" y="95"/>
                    </a:cubicBezTo>
                    <a:cubicBezTo>
                      <a:pt x="76" y="95"/>
                      <a:pt x="79" y="95"/>
                      <a:pt x="82" y="93"/>
                    </a:cubicBezTo>
                    <a:cubicBezTo>
                      <a:pt x="79" y="94"/>
                      <a:pt x="76" y="94"/>
                      <a:pt x="72" y="95"/>
                    </a:cubicBezTo>
                    <a:moveTo>
                      <a:pt x="70" y="74"/>
                    </a:moveTo>
                    <a:cubicBezTo>
                      <a:pt x="70" y="75"/>
                      <a:pt x="70" y="75"/>
                      <a:pt x="70" y="75"/>
                    </a:cubicBezTo>
                    <a:cubicBezTo>
                      <a:pt x="75" y="75"/>
                      <a:pt x="80" y="76"/>
                      <a:pt x="85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0" y="75"/>
                      <a:pt x="75" y="75"/>
                      <a:pt x="70" y="74"/>
                    </a:cubicBezTo>
                    <a:moveTo>
                      <a:pt x="96" y="86"/>
                    </a:moveTo>
                    <a:cubicBezTo>
                      <a:pt x="93" y="86"/>
                      <a:pt x="90" y="86"/>
                      <a:pt x="87" y="85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90" y="86"/>
                      <a:pt x="93" y="87"/>
                      <a:pt x="96" y="86"/>
                    </a:cubicBezTo>
                    <a:moveTo>
                      <a:pt x="70" y="111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4" y="111"/>
                      <a:pt x="77" y="110"/>
                      <a:pt x="80" y="109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9" y="109"/>
                      <a:pt x="78" y="109"/>
                    </a:cubicBezTo>
                    <a:cubicBezTo>
                      <a:pt x="75" y="110"/>
                      <a:pt x="73" y="111"/>
                      <a:pt x="70" y="111"/>
                    </a:cubicBezTo>
                    <a:moveTo>
                      <a:pt x="61" y="127"/>
                    </a:moveTo>
                    <a:cubicBezTo>
                      <a:pt x="61" y="127"/>
                      <a:pt x="61" y="127"/>
                      <a:pt x="61" y="127"/>
                    </a:cubicBezTo>
                    <a:cubicBezTo>
                      <a:pt x="64" y="126"/>
                      <a:pt x="66" y="125"/>
                      <a:pt x="68" y="124"/>
                    </a:cubicBezTo>
                    <a:cubicBezTo>
                      <a:pt x="66" y="124"/>
                      <a:pt x="63" y="125"/>
                      <a:pt x="61" y="127"/>
                    </a:cubicBezTo>
                    <a:moveTo>
                      <a:pt x="25" y="93"/>
                    </a:moveTo>
                    <a:cubicBezTo>
                      <a:pt x="25" y="94"/>
                      <a:pt x="25" y="94"/>
                      <a:pt x="25" y="94"/>
                    </a:cubicBezTo>
                    <a:cubicBezTo>
                      <a:pt x="28" y="95"/>
                      <a:pt x="31" y="95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1" y="95"/>
                      <a:pt x="28" y="94"/>
                      <a:pt x="25" y="93"/>
                    </a:cubicBezTo>
                    <a:moveTo>
                      <a:pt x="103" y="83"/>
                    </a:moveTo>
                    <a:cubicBezTo>
                      <a:pt x="103" y="82"/>
                      <a:pt x="103" y="82"/>
                      <a:pt x="103" y="82"/>
                    </a:cubicBezTo>
                    <a:cubicBezTo>
                      <a:pt x="101" y="81"/>
                      <a:pt x="99" y="82"/>
                      <a:pt x="97" y="82"/>
                    </a:cubicBezTo>
                    <a:cubicBezTo>
                      <a:pt x="97" y="83"/>
                      <a:pt x="97" y="83"/>
                      <a:pt x="97" y="83"/>
                    </a:cubicBezTo>
                    <a:cubicBezTo>
                      <a:pt x="99" y="83"/>
                      <a:pt x="101" y="83"/>
                      <a:pt x="103" y="83"/>
                    </a:cubicBezTo>
                    <a:moveTo>
                      <a:pt x="51" y="138"/>
                    </a:moveTo>
                    <a:cubicBezTo>
                      <a:pt x="51" y="139"/>
                      <a:pt x="51" y="139"/>
                      <a:pt x="51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57" y="137"/>
                      <a:pt x="54" y="138"/>
                      <a:pt x="51" y="138"/>
                    </a:cubicBezTo>
                    <a:moveTo>
                      <a:pt x="108" y="62"/>
                    </a:move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4"/>
                      <a:pt x="109" y="65"/>
                      <a:pt x="112" y="65"/>
                    </a:cubicBezTo>
                    <a:cubicBezTo>
                      <a:pt x="110" y="64"/>
                      <a:pt x="109" y="63"/>
                      <a:pt x="108" y="62"/>
                    </a:cubicBezTo>
                    <a:moveTo>
                      <a:pt x="89" y="38"/>
                    </a:move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40"/>
                      <a:pt x="92" y="41"/>
                      <a:pt x="93" y="42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40"/>
                      <a:pt x="91" y="39"/>
                      <a:pt x="89" y="38"/>
                    </a:cubicBezTo>
                    <a:moveTo>
                      <a:pt x="63" y="28"/>
                    </a:moveTo>
                    <a:cubicBezTo>
                      <a:pt x="64" y="27"/>
                      <a:pt x="64" y="27"/>
                      <a:pt x="64" y="27"/>
                    </a:cubicBezTo>
                    <a:cubicBezTo>
                      <a:pt x="62" y="26"/>
                      <a:pt x="60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0" y="27"/>
                      <a:pt x="62" y="27"/>
                      <a:pt x="63" y="28"/>
                    </a:cubicBezTo>
                    <a:moveTo>
                      <a:pt x="65" y="83"/>
                    </a:moveTo>
                    <a:cubicBezTo>
                      <a:pt x="65" y="83"/>
                      <a:pt x="65" y="83"/>
                      <a:pt x="65" y="83"/>
                    </a:cubicBezTo>
                    <a:cubicBezTo>
                      <a:pt x="67" y="83"/>
                      <a:pt x="70" y="84"/>
                      <a:pt x="72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0" y="83"/>
                      <a:pt x="67" y="83"/>
                      <a:pt x="65" y="83"/>
                    </a:cubicBezTo>
                    <a:moveTo>
                      <a:pt x="62" y="29"/>
                    </a:moveTo>
                    <a:cubicBezTo>
                      <a:pt x="62" y="29"/>
                      <a:pt x="62" y="29"/>
                      <a:pt x="62" y="29"/>
                    </a:cubicBezTo>
                    <a:cubicBezTo>
                      <a:pt x="64" y="31"/>
                      <a:pt x="66" y="32"/>
                      <a:pt x="69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6" y="31"/>
                      <a:pt x="64" y="30"/>
                      <a:pt x="62" y="29"/>
                    </a:cubicBezTo>
                    <a:moveTo>
                      <a:pt x="75" y="46"/>
                    </a:moveTo>
                    <a:cubicBezTo>
                      <a:pt x="75" y="47"/>
                      <a:pt x="75" y="47"/>
                      <a:pt x="75" y="47"/>
                    </a:cubicBezTo>
                    <a:cubicBezTo>
                      <a:pt x="77" y="47"/>
                      <a:pt x="79" y="48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79" y="48"/>
                      <a:pt x="77" y="47"/>
                      <a:pt x="75" y="46"/>
                    </a:cubicBezTo>
                    <a:moveTo>
                      <a:pt x="92" y="84"/>
                    </a:moveTo>
                    <a:cubicBezTo>
                      <a:pt x="92" y="84"/>
                      <a:pt x="92" y="84"/>
                      <a:pt x="92" y="84"/>
                    </a:cubicBezTo>
                    <a:cubicBezTo>
                      <a:pt x="94" y="84"/>
                      <a:pt x="97" y="84"/>
                      <a:pt x="99" y="85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97" y="84"/>
                      <a:pt x="94" y="84"/>
                      <a:pt x="92" y="84"/>
                    </a:cubicBezTo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7" y="34"/>
                      <a:pt x="78" y="35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79" y="35"/>
                      <a:pt x="77" y="33"/>
                      <a:pt x="75" y="32"/>
                    </a:cubicBezTo>
                    <a:moveTo>
                      <a:pt x="98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8" y="46"/>
                      <a:pt x="97" y="45"/>
                      <a:pt x="95" y="44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6" y="46"/>
                      <a:pt x="97" y="47"/>
                      <a:pt x="98" y="48"/>
                    </a:cubicBezTo>
                    <a:moveTo>
                      <a:pt x="42" y="59"/>
                    </a:move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59"/>
                      <a:pt x="38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8" y="59"/>
                      <a:pt x="40" y="59"/>
                      <a:pt x="42" y="59"/>
                    </a:cubicBezTo>
                    <a:moveTo>
                      <a:pt x="101" y="60"/>
                    </a:moveTo>
                    <a:cubicBezTo>
                      <a:pt x="101" y="62"/>
                      <a:pt x="102" y="63"/>
                      <a:pt x="104" y="62"/>
                    </a:cubicBezTo>
                    <a:cubicBezTo>
                      <a:pt x="103" y="61"/>
                      <a:pt x="102" y="61"/>
                      <a:pt x="101" y="60"/>
                    </a:cubicBezTo>
                    <a:moveTo>
                      <a:pt x="80" y="55"/>
                    </a:moveTo>
                    <a:cubicBezTo>
                      <a:pt x="80" y="55"/>
                      <a:pt x="80" y="55"/>
                      <a:pt x="80" y="55"/>
                    </a:cubicBezTo>
                    <a:cubicBezTo>
                      <a:pt x="82" y="56"/>
                      <a:pt x="84" y="57"/>
                      <a:pt x="86" y="58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4" y="56"/>
                      <a:pt x="82" y="55"/>
                      <a:pt x="80" y="55"/>
                    </a:cubicBezTo>
                    <a:moveTo>
                      <a:pt x="81" y="40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79" y="38"/>
                      <a:pt x="77" y="37"/>
                      <a:pt x="75" y="36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7" y="38"/>
                      <a:pt x="79" y="39"/>
                      <a:pt x="81" y="40"/>
                    </a:cubicBezTo>
                    <a:moveTo>
                      <a:pt x="89" y="93"/>
                    </a:moveTo>
                    <a:cubicBezTo>
                      <a:pt x="89" y="93"/>
                      <a:pt x="89" y="93"/>
                      <a:pt x="89" y="93"/>
                    </a:cubicBezTo>
                    <a:cubicBezTo>
                      <a:pt x="88" y="93"/>
                      <a:pt x="87" y="93"/>
                      <a:pt x="86" y="94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7" y="94"/>
                      <a:pt x="88" y="94"/>
                      <a:pt x="89" y="93"/>
                    </a:cubicBezTo>
                    <a:moveTo>
                      <a:pt x="77" y="100"/>
                    </a:moveTo>
                    <a:cubicBezTo>
                      <a:pt x="77" y="99"/>
                      <a:pt x="77" y="99"/>
                      <a:pt x="77" y="99"/>
                    </a:cubicBezTo>
                    <a:cubicBezTo>
                      <a:pt x="75" y="99"/>
                      <a:pt x="73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3" y="100"/>
                      <a:pt x="75" y="100"/>
                      <a:pt x="77" y="100"/>
                    </a:cubicBezTo>
                    <a:moveTo>
                      <a:pt x="107" y="67"/>
                    </a:move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6"/>
                      <a:pt x="106" y="65"/>
                      <a:pt x="10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5" y="66"/>
                      <a:pt x="106" y="67"/>
                      <a:pt x="107" y="67"/>
                    </a:cubicBezTo>
                    <a:moveTo>
                      <a:pt x="74" y="118"/>
                    </a:move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8"/>
                      <a:pt x="77" y="118"/>
                      <a:pt x="78" y="117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6" y="117"/>
                      <a:pt x="75" y="118"/>
                      <a:pt x="74" y="118"/>
                    </a:cubicBezTo>
                    <a:moveTo>
                      <a:pt x="96" y="90"/>
                    </a:moveTo>
                    <a:cubicBezTo>
                      <a:pt x="96" y="91"/>
                      <a:pt x="95" y="91"/>
                      <a:pt x="94" y="92"/>
                    </a:cubicBezTo>
                    <a:cubicBezTo>
                      <a:pt x="96" y="93"/>
                      <a:pt x="96" y="91"/>
                      <a:pt x="96" y="90"/>
                    </a:cubicBezTo>
                  </a:path>
                </a:pathLst>
              </a:custGeom>
              <a:solidFill>
                <a:srgbClr val="DC57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4" y="551"/>
                <a:ext cx="3" cy="3"/>
              </a:xfrm>
              <a:custGeom>
                <a:avLst/>
                <a:gdLst>
                  <a:gd name="T0" fmla="*/ 0 w 4"/>
                  <a:gd name="T1" fmla="*/ 3 h 4"/>
                  <a:gd name="T2" fmla="*/ 2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2 w 4"/>
                  <a:gd name="T9" fmla="*/ 1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6" y="538"/>
                <a:ext cx="3" cy="3"/>
              </a:xfrm>
              <a:custGeom>
                <a:avLst/>
                <a:gdLst>
                  <a:gd name="T0" fmla="*/ 0 w 4"/>
                  <a:gd name="T1" fmla="*/ 3 h 4"/>
                  <a:gd name="T2" fmla="*/ 2 w 4"/>
                  <a:gd name="T3" fmla="*/ 4 h 4"/>
                  <a:gd name="T4" fmla="*/ 3 w 4"/>
                  <a:gd name="T5" fmla="*/ 3 h 4"/>
                  <a:gd name="T6" fmla="*/ 3 w 4"/>
                  <a:gd name="T7" fmla="*/ 2 h 4"/>
                  <a:gd name="T8" fmla="*/ 2 w 4"/>
                  <a:gd name="T9" fmla="*/ 1 h 4"/>
                  <a:gd name="T10" fmla="*/ 1 w 4"/>
                  <a:gd name="T11" fmla="*/ 0 h 4"/>
                  <a:gd name="T12" fmla="*/ 0 w 4"/>
                  <a:gd name="T13" fmla="*/ 0 h 4"/>
                  <a:gd name="T14" fmla="*/ 0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4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1" y="541"/>
                <a:ext cx="4" cy="5"/>
              </a:xfrm>
              <a:custGeom>
                <a:avLst/>
                <a:gdLst>
                  <a:gd name="T0" fmla="*/ 0 w 5"/>
                  <a:gd name="T1" fmla="*/ 6 h 7"/>
                  <a:gd name="T2" fmla="*/ 1 w 5"/>
                  <a:gd name="T3" fmla="*/ 6 h 7"/>
                  <a:gd name="T4" fmla="*/ 2 w 5"/>
                  <a:gd name="T5" fmla="*/ 6 h 7"/>
                  <a:gd name="T6" fmla="*/ 4 w 5"/>
                  <a:gd name="T7" fmla="*/ 2 h 7"/>
                  <a:gd name="T8" fmla="*/ 2 w 5"/>
                  <a:gd name="T9" fmla="*/ 1 h 7"/>
                  <a:gd name="T10" fmla="*/ 1 w 5"/>
                  <a:gd name="T11" fmla="*/ 0 h 7"/>
                  <a:gd name="T12" fmla="*/ 1 w 5"/>
                  <a:gd name="T13" fmla="*/ 0 h 7"/>
                  <a:gd name="T14" fmla="*/ 0 w 5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0" y="6"/>
                    </a:moveTo>
                    <a:cubicBezTo>
                      <a:pt x="0" y="6"/>
                      <a:pt x="1" y="7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5"/>
                      <a:pt x="5" y="3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5"/>
                      <a:pt x="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1" y="528"/>
                <a:ext cx="4" cy="4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3 h 5"/>
                  <a:gd name="T4" fmla="*/ 3 w 5"/>
                  <a:gd name="T5" fmla="*/ 0 h 5"/>
                  <a:gd name="T6" fmla="*/ 0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4" y="5"/>
                      <a:pt x="5" y="4"/>
                      <a:pt x="5" y="3"/>
                    </a:cubicBezTo>
                    <a:cubicBezTo>
                      <a:pt x="5" y="3"/>
                      <a:pt x="5" y="2"/>
                      <a:pt x="3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9" y="519"/>
                <a:ext cx="4" cy="3"/>
              </a:xfrm>
              <a:custGeom>
                <a:avLst/>
                <a:gdLst>
                  <a:gd name="T0" fmla="*/ 1 w 5"/>
                  <a:gd name="T1" fmla="*/ 4 h 4"/>
                  <a:gd name="T2" fmla="*/ 4 w 5"/>
                  <a:gd name="T3" fmla="*/ 4 h 4"/>
                  <a:gd name="T4" fmla="*/ 4 w 5"/>
                  <a:gd name="T5" fmla="*/ 0 h 4"/>
                  <a:gd name="T6" fmla="*/ 1 w 5"/>
                  <a:gd name="T7" fmla="*/ 0 h 4"/>
                  <a:gd name="T8" fmla="*/ 0 w 5"/>
                  <a:gd name="T9" fmla="*/ 0 h 4"/>
                  <a:gd name="T10" fmla="*/ 1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4"/>
                      <a:pt x="3" y="4"/>
                      <a:pt x="4" y="4"/>
                    </a:cubicBezTo>
                    <a:cubicBezTo>
                      <a:pt x="5" y="3"/>
                      <a:pt x="5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4" y="552"/>
                <a:ext cx="3" cy="3"/>
              </a:xfrm>
              <a:custGeom>
                <a:avLst/>
                <a:gdLst>
                  <a:gd name="T0" fmla="*/ 1 w 4"/>
                  <a:gd name="T1" fmla="*/ 4 h 4"/>
                  <a:gd name="T2" fmla="*/ 3 w 4"/>
                  <a:gd name="T3" fmla="*/ 4 h 4"/>
                  <a:gd name="T4" fmla="*/ 3 w 4"/>
                  <a:gd name="T5" fmla="*/ 4 h 4"/>
                  <a:gd name="T6" fmla="*/ 4 w 4"/>
                  <a:gd name="T7" fmla="*/ 1 h 4"/>
                  <a:gd name="T8" fmla="*/ 2 w 4"/>
                  <a:gd name="T9" fmla="*/ 0 h 4"/>
                  <a:gd name="T10" fmla="*/ 1 w 4"/>
                  <a:gd name="T11" fmla="*/ 0 h 4"/>
                  <a:gd name="T12" fmla="*/ 0 w 4"/>
                  <a:gd name="T13" fmla="*/ 0 h 4"/>
                  <a:gd name="T14" fmla="*/ 1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8" y="551"/>
                <a:ext cx="3" cy="4"/>
              </a:xfrm>
              <a:custGeom>
                <a:avLst/>
                <a:gdLst>
                  <a:gd name="T0" fmla="*/ 1 w 4"/>
                  <a:gd name="T1" fmla="*/ 4 h 5"/>
                  <a:gd name="T2" fmla="*/ 3 w 4"/>
                  <a:gd name="T3" fmla="*/ 5 h 5"/>
                  <a:gd name="T4" fmla="*/ 3 w 4"/>
                  <a:gd name="T5" fmla="*/ 4 h 5"/>
                  <a:gd name="T6" fmla="*/ 4 w 4"/>
                  <a:gd name="T7" fmla="*/ 2 h 5"/>
                  <a:gd name="T8" fmla="*/ 2 w 4"/>
                  <a:gd name="T9" fmla="*/ 1 h 5"/>
                  <a:gd name="T10" fmla="*/ 1 w 4"/>
                  <a:gd name="T11" fmla="*/ 0 h 5"/>
                  <a:gd name="T12" fmla="*/ 1 w 4"/>
                  <a:gd name="T13" fmla="*/ 0 h 5"/>
                  <a:gd name="T14" fmla="*/ 1 w 4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4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0" y="558"/>
                <a:ext cx="4" cy="3"/>
              </a:xfrm>
              <a:custGeom>
                <a:avLst/>
                <a:gdLst>
                  <a:gd name="T0" fmla="*/ 1 w 5"/>
                  <a:gd name="T1" fmla="*/ 3 h 4"/>
                  <a:gd name="T2" fmla="*/ 3 w 5"/>
                  <a:gd name="T3" fmla="*/ 4 h 4"/>
                  <a:gd name="T4" fmla="*/ 4 w 5"/>
                  <a:gd name="T5" fmla="*/ 4 h 4"/>
                  <a:gd name="T6" fmla="*/ 4 w 5"/>
                  <a:gd name="T7" fmla="*/ 1 h 4"/>
                  <a:gd name="T8" fmla="*/ 2 w 5"/>
                  <a:gd name="T9" fmla="*/ 0 h 4"/>
                  <a:gd name="T10" fmla="*/ 1 w 5"/>
                  <a:gd name="T11" fmla="*/ 0 h 4"/>
                  <a:gd name="T12" fmla="*/ 1 w 5"/>
                  <a:gd name="T13" fmla="*/ 0 h 4"/>
                  <a:gd name="T14" fmla="*/ 1 w 5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2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3"/>
                      <a:pt x="1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0" y="574"/>
                <a:ext cx="4" cy="4"/>
              </a:xfrm>
              <a:custGeom>
                <a:avLst/>
                <a:gdLst>
                  <a:gd name="T0" fmla="*/ 2 w 6"/>
                  <a:gd name="T1" fmla="*/ 4 h 5"/>
                  <a:gd name="T2" fmla="*/ 4 w 6"/>
                  <a:gd name="T3" fmla="*/ 4 h 5"/>
                  <a:gd name="T4" fmla="*/ 4 w 6"/>
                  <a:gd name="T5" fmla="*/ 4 h 5"/>
                  <a:gd name="T6" fmla="*/ 4 w 6"/>
                  <a:gd name="T7" fmla="*/ 0 h 5"/>
                  <a:gd name="T8" fmla="*/ 2 w 6"/>
                  <a:gd name="T9" fmla="*/ 0 h 5"/>
                  <a:gd name="T10" fmla="*/ 1 w 6"/>
                  <a:gd name="T11" fmla="*/ 0 h 5"/>
                  <a:gd name="T12" fmla="*/ 2 w 6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2" y="4"/>
                      <a:pt x="3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3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7" y="588"/>
                <a:ext cx="4" cy="3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4 w 5"/>
                  <a:gd name="T5" fmla="*/ 2 h 4"/>
                  <a:gd name="T6" fmla="*/ 4 w 5"/>
                  <a:gd name="T7" fmla="*/ 0 h 4"/>
                  <a:gd name="T8" fmla="*/ 2 w 5"/>
                  <a:gd name="T9" fmla="*/ 0 h 4"/>
                  <a:gd name="T10" fmla="*/ 1 w 5"/>
                  <a:gd name="T11" fmla="*/ 0 h 4"/>
                  <a:gd name="T12" fmla="*/ 0 w 5"/>
                  <a:gd name="T13" fmla="*/ 0 h 4"/>
                  <a:gd name="T14" fmla="*/ 2 w 5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6" y="567"/>
                <a:ext cx="4" cy="3"/>
              </a:xfrm>
              <a:custGeom>
                <a:avLst/>
                <a:gdLst>
                  <a:gd name="T0" fmla="*/ 0 w 5"/>
                  <a:gd name="T1" fmla="*/ 3 h 4"/>
                  <a:gd name="T2" fmla="*/ 3 w 5"/>
                  <a:gd name="T3" fmla="*/ 4 h 4"/>
                  <a:gd name="T4" fmla="*/ 4 w 5"/>
                  <a:gd name="T5" fmla="*/ 4 h 4"/>
                  <a:gd name="T6" fmla="*/ 5 w 5"/>
                  <a:gd name="T7" fmla="*/ 2 h 4"/>
                  <a:gd name="T8" fmla="*/ 5 w 5"/>
                  <a:gd name="T9" fmla="*/ 0 h 4"/>
                  <a:gd name="T10" fmla="*/ 1 w 5"/>
                  <a:gd name="T11" fmla="*/ 2 h 4"/>
                  <a:gd name="T12" fmla="*/ 0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5" y="579"/>
                <a:ext cx="4" cy="3"/>
              </a:xfrm>
              <a:custGeom>
                <a:avLst/>
                <a:gdLst>
                  <a:gd name="T0" fmla="*/ 1 w 6"/>
                  <a:gd name="T1" fmla="*/ 4 h 4"/>
                  <a:gd name="T2" fmla="*/ 6 w 6"/>
                  <a:gd name="T3" fmla="*/ 3 h 4"/>
                  <a:gd name="T4" fmla="*/ 6 w 6"/>
                  <a:gd name="T5" fmla="*/ 3 h 4"/>
                  <a:gd name="T6" fmla="*/ 5 w 6"/>
                  <a:gd name="T7" fmla="*/ 3 h 4"/>
                  <a:gd name="T8" fmla="*/ 5 w 6"/>
                  <a:gd name="T9" fmla="*/ 1 h 4"/>
                  <a:gd name="T10" fmla="*/ 4 w 6"/>
                  <a:gd name="T11" fmla="*/ 0 h 4"/>
                  <a:gd name="T12" fmla="*/ 3 w 6"/>
                  <a:gd name="T13" fmla="*/ 0 h 4"/>
                  <a:gd name="T14" fmla="*/ 2 w 6"/>
                  <a:gd name="T15" fmla="*/ 0 h 4"/>
                  <a:gd name="T16" fmla="*/ 2 w 6"/>
                  <a:gd name="T17" fmla="*/ 0 h 4"/>
                  <a:gd name="T18" fmla="*/ 1 w 6"/>
                  <a:gd name="T19" fmla="*/ 0 h 4"/>
                  <a:gd name="T20" fmla="*/ 0 w 6"/>
                  <a:gd name="T21" fmla="*/ 2 h 4"/>
                  <a:gd name="T22" fmla="*/ 1 w 6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4">
                    <a:moveTo>
                      <a:pt x="1" y="4"/>
                    </a:moveTo>
                    <a:cubicBezTo>
                      <a:pt x="2" y="4"/>
                      <a:pt x="5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5" y="544"/>
                <a:ext cx="4" cy="5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3 h 6"/>
                  <a:gd name="T4" fmla="*/ 4 w 5"/>
                  <a:gd name="T5" fmla="*/ 1 h 6"/>
                  <a:gd name="T6" fmla="*/ 2 w 5"/>
                  <a:gd name="T7" fmla="*/ 0 h 6"/>
                  <a:gd name="T8" fmla="*/ 1 w 5"/>
                  <a:gd name="T9" fmla="*/ 1 h 6"/>
                  <a:gd name="T10" fmla="*/ 2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4" y="5"/>
                      <a:pt x="5" y="4"/>
                      <a:pt x="5" y="3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3"/>
                      <a:pt x="0" y="5"/>
                      <a:pt x="2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0" y="576"/>
                <a:ext cx="3" cy="3"/>
              </a:xfrm>
              <a:custGeom>
                <a:avLst/>
                <a:gdLst>
                  <a:gd name="T0" fmla="*/ 0 w 5"/>
                  <a:gd name="T1" fmla="*/ 3 h 4"/>
                  <a:gd name="T2" fmla="*/ 2 w 5"/>
                  <a:gd name="T3" fmla="*/ 4 h 4"/>
                  <a:gd name="T4" fmla="*/ 4 w 5"/>
                  <a:gd name="T5" fmla="*/ 4 h 4"/>
                  <a:gd name="T6" fmla="*/ 4 w 5"/>
                  <a:gd name="T7" fmla="*/ 2 h 4"/>
                  <a:gd name="T8" fmla="*/ 2 w 5"/>
                  <a:gd name="T9" fmla="*/ 1 h 4"/>
                  <a:gd name="T10" fmla="*/ 1 w 5"/>
                  <a:gd name="T11" fmla="*/ 0 h 4"/>
                  <a:gd name="T12" fmla="*/ 1 w 5"/>
                  <a:gd name="T13" fmla="*/ 0 h 4"/>
                  <a:gd name="T14" fmla="*/ 0 w 5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3"/>
                      <a:pt x="5" y="3"/>
                      <a:pt x="4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1" y="563"/>
                <a:ext cx="3" cy="3"/>
              </a:xfrm>
              <a:custGeom>
                <a:avLst/>
                <a:gdLst>
                  <a:gd name="T0" fmla="*/ 0 w 4"/>
                  <a:gd name="T1" fmla="*/ 3 h 4"/>
                  <a:gd name="T2" fmla="*/ 2 w 4"/>
                  <a:gd name="T3" fmla="*/ 4 h 4"/>
                  <a:gd name="T4" fmla="*/ 3 w 4"/>
                  <a:gd name="T5" fmla="*/ 3 h 4"/>
                  <a:gd name="T6" fmla="*/ 4 w 4"/>
                  <a:gd name="T7" fmla="*/ 2 h 4"/>
                  <a:gd name="T8" fmla="*/ 2 w 4"/>
                  <a:gd name="T9" fmla="*/ 1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7" y="553"/>
                <a:ext cx="4" cy="4"/>
              </a:xfrm>
              <a:custGeom>
                <a:avLst/>
                <a:gdLst>
                  <a:gd name="T0" fmla="*/ 3 w 6"/>
                  <a:gd name="T1" fmla="*/ 5 h 5"/>
                  <a:gd name="T2" fmla="*/ 6 w 6"/>
                  <a:gd name="T3" fmla="*/ 3 h 5"/>
                  <a:gd name="T4" fmla="*/ 3 w 6"/>
                  <a:gd name="T5" fmla="*/ 0 h 5"/>
                  <a:gd name="T6" fmla="*/ 0 w 6"/>
                  <a:gd name="T7" fmla="*/ 3 h 5"/>
                  <a:gd name="T8" fmla="*/ 3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5" y="5"/>
                      <a:pt x="5" y="4"/>
                      <a:pt x="6" y="3"/>
                    </a:cubicBezTo>
                    <a:cubicBezTo>
                      <a:pt x="6" y="3"/>
                      <a:pt x="5" y="2"/>
                      <a:pt x="3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5" y="544"/>
                <a:ext cx="4" cy="3"/>
              </a:xfrm>
              <a:custGeom>
                <a:avLst/>
                <a:gdLst>
                  <a:gd name="T0" fmla="*/ 2 w 6"/>
                  <a:gd name="T1" fmla="*/ 3 h 4"/>
                  <a:gd name="T2" fmla="*/ 4 w 6"/>
                  <a:gd name="T3" fmla="*/ 4 h 4"/>
                  <a:gd name="T4" fmla="*/ 4 w 6"/>
                  <a:gd name="T5" fmla="*/ 0 h 4"/>
                  <a:gd name="T6" fmla="*/ 1 w 6"/>
                  <a:gd name="T7" fmla="*/ 0 h 4"/>
                  <a:gd name="T8" fmla="*/ 1 w 6"/>
                  <a:gd name="T9" fmla="*/ 0 h 4"/>
                  <a:gd name="T10" fmla="*/ 2 w 6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2" y="3"/>
                    </a:moveTo>
                    <a:cubicBezTo>
                      <a:pt x="2" y="4"/>
                      <a:pt x="3" y="4"/>
                      <a:pt x="4" y="4"/>
                    </a:cubicBezTo>
                    <a:cubicBezTo>
                      <a:pt x="6" y="3"/>
                      <a:pt x="5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3"/>
                      <a:pt x="2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1" y="591"/>
                <a:ext cx="3" cy="4"/>
              </a:xfrm>
              <a:custGeom>
                <a:avLst/>
                <a:gdLst>
                  <a:gd name="T0" fmla="*/ 1 w 4"/>
                  <a:gd name="T1" fmla="*/ 4 h 5"/>
                  <a:gd name="T2" fmla="*/ 3 w 4"/>
                  <a:gd name="T3" fmla="*/ 5 h 5"/>
                  <a:gd name="T4" fmla="*/ 3 w 4"/>
                  <a:gd name="T5" fmla="*/ 4 h 5"/>
                  <a:gd name="T6" fmla="*/ 4 w 4"/>
                  <a:gd name="T7" fmla="*/ 2 h 5"/>
                  <a:gd name="T8" fmla="*/ 2 w 4"/>
                  <a:gd name="T9" fmla="*/ 1 h 5"/>
                  <a:gd name="T10" fmla="*/ 1 w 4"/>
                  <a:gd name="T11" fmla="*/ 0 h 5"/>
                  <a:gd name="T12" fmla="*/ 1 w 4"/>
                  <a:gd name="T13" fmla="*/ 1 h 5"/>
                  <a:gd name="T14" fmla="*/ 1 w 4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4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0" y="576"/>
                <a:ext cx="3" cy="3"/>
              </a:xfrm>
              <a:custGeom>
                <a:avLst/>
                <a:gdLst>
                  <a:gd name="T0" fmla="*/ 1 w 5"/>
                  <a:gd name="T1" fmla="*/ 3 h 4"/>
                  <a:gd name="T2" fmla="*/ 3 w 5"/>
                  <a:gd name="T3" fmla="*/ 4 h 4"/>
                  <a:gd name="T4" fmla="*/ 3 w 5"/>
                  <a:gd name="T5" fmla="*/ 4 h 4"/>
                  <a:gd name="T6" fmla="*/ 4 w 5"/>
                  <a:gd name="T7" fmla="*/ 1 h 4"/>
                  <a:gd name="T8" fmla="*/ 2 w 5"/>
                  <a:gd name="T9" fmla="*/ 0 h 4"/>
                  <a:gd name="T10" fmla="*/ 1 w 5"/>
                  <a:gd name="T11" fmla="*/ 0 h 4"/>
                  <a:gd name="T12" fmla="*/ 1 w 5"/>
                  <a:gd name="T13" fmla="*/ 0 h 4"/>
                  <a:gd name="T14" fmla="*/ 1 w 5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5" y="2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3"/>
                      <a:pt x="1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3" y="576"/>
                <a:ext cx="4" cy="3"/>
              </a:xfrm>
              <a:custGeom>
                <a:avLst/>
                <a:gdLst>
                  <a:gd name="T0" fmla="*/ 1 w 5"/>
                  <a:gd name="T1" fmla="*/ 4 h 5"/>
                  <a:gd name="T2" fmla="*/ 3 w 5"/>
                  <a:gd name="T3" fmla="*/ 5 h 5"/>
                  <a:gd name="T4" fmla="*/ 4 w 5"/>
                  <a:gd name="T5" fmla="*/ 4 h 5"/>
                  <a:gd name="T6" fmla="*/ 4 w 5"/>
                  <a:gd name="T7" fmla="*/ 2 h 5"/>
                  <a:gd name="T8" fmla="*/ 2 w 5"/>
                  <a:gd name="T9" fmla="*/ 1 h 5"/>
                  <a:gd name="T10" fmla="*/ 1 w 5"/>
                  <a:gd name="T11" fmla="*/ 0 h 5"/>
                  <a:gd name="T12" fmla="*/ 1 w 5"/>
                  <a:gd name="T13" fmla="*/ 0 h 5"/>
                  <a:gd name="T14" fmla="*/ 1 w 5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2" y="5"/>
                      <a:pt x="2" y="5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4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4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6" y="583"/>
                <a:ext cx="3" cy="3"/>
              </a:xfrm>
              <a:custGeom>
                <a:avLst/>
                <a:gdLst>
                  <a:gd name="T0" fmla="*/ 1 w 4"/>
                  <a:gd name="T1" fmla="*/ 3 h 4"/>
                  <a:gd name="T2" fmla="*/ 2 w 4"/>
                  <a:gd name="T3" fmla="*/ 4 h 4"/>
                  <a:gd name="T4" fmla="*/ 3 w 4"/>
                  <a:gd name="T5" fmla="*/ 4 h 4"/>
                  <a:gd name="T6" fmla="*/ 3 w 4"/>
                  <a:gd name="T7" fmla="*/ 1 h 4"/>
                  <a:gd name="T8" fmla="*/ 2 w 4"/>
                  <a:gd name="T9" fmla="*/ 0 h 4"/>
                  <a:gd name="T10" fmla="*/ 0 w 4"/>
                  <a:gd name="T11" fmla="*/ 0 h 4"/>
                  <a:gd name="T12" fmla="*/ 0 w 4"/>
                  <a:gd name="T13" fmla="*/ 0 h 4"/>
                  <a:gd name="T14" fmla="*/ 1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1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1" y="556"/>
                <a:ext cx="151" cy="137"/>
              </a:xfrm>
              <a:custGeom>
                <a:avLst/>
                <a:gdLst>
                  <a:gd name="T0" fmla="*/ 188 w 201"/>
                  <a:gd name="T1" fmla="*/ 61 h 182"/>
                  <a:gd name="T2" fmla="*/ 198 w 201"/>
                  <a:gd name="T3" fmla="*/ 76 h 182"/>
                  <a:gd name="T4" fmla="*/ 200 w 201"/>
                  <a:gd name="T5" fmla="*/ 92 h 182"/>
                  <a:gd name="T6" fmla="*/ 194 w 201"/>
                  <a:gd name="T7" fmla="*/ 119 h 182"/>
                  <a:gd name="T8" fmla="*/ 183 w 201"/>
                  <a:gd name="T9" fmla="*/ 143 h 182"/>
                  <a:gd name="T10" fmla="*/ 161 w 201"/>
                  <a:gd name="T11" fmla="*/ 148 h 182"/>
                  <a:gd name="T12" fmla="*/ 160 w 201"/>
                  <a:gd name="T13" fmla="*/ 151 h 182"/>
                  <a:gd name="T14" fmla="*/ 159 w 201"/>
                  <a:gd name="T15" fmla="*/ 159 h 182"/>
                  <a:gd name="T16" fmla="*/ 147 w 201"/>
                  <a:gd name="T17" fmla="*/ 169 h 182"/>
                  <a:gd name="T18" fmla="*/ 133 w 201"/>
                  <a:gd name="T19" fmla="*/ 180 h 182"/>
                  <a:gd name="T20" fmla="*/ 102 w 201"/>
                  <a:gd name="T21" fmla="*/ 181 h 182"/>
                  <a:gd name="T22" fmla="*/ 91 w 201"/>
                  <a:gd name="T23" fmla="*/ 178 h 182"/>
                  <a:gd name="T24" fmla="*/ 82 w 201"/>
                  <a:gd name="T25" fmla="*/ 165 h 182"/>
                  <a:gd name="T26" fmla="*/ 67 w 201"/>
                  <a:gd name="T27" fmla="*/ 171 h 182"/>
                  <a:gd name="T28" fmla="*/ 58 w 201"/>
                  <a:gd name="T29" fmla="*/ 171 h 182"/>
                  <a:gd name="T30" fmla="*/ 31 w 201"/>
                  <a:gd name="T31" fmla="*/ 158 h 182"/>
                  <a:gd name="T32" fmla="*/ 19 w 201"/>
                  <a:gd name="T33" fmla="*/ 142 h 182"/>
                  <a:gd name="T34" fmla="*/ 14 w 201"/>
                  <a:gd name="T35" fmla="*/ 127 h 182"/>
                  <a:gd name="T36" fmla="*/ 15 w 201"/>
                  <a:gd name="T37" fmla="*/ 107 h 182"/>
                  <a:gd name="T38" fmla="*/ 12 w 201"/>
                  <a:gd name="T39" fmla="*/ 108 h 182"/>
                  <a:gd name="T40" fmla="*/ 4 w 201"/>
                  <a:gd name="T41" fmla="*/ 88 h 182"/>
                  <a:gd name="T42" fmla="*/ 0 w 201"/>
                  <a:gd name="T43" fmla="*/ 68 h 182"/>
                  <a:gd name="T44" fmla="*/ 8 w 201"/>
                  <a:gd name="T45" fmla="*/ 51 h 182"/>
                  <a:gd name="T46" fmla="*/ 34 w 201"/>
                  <a:gd name="T47" fmla="*/ 27 h 182"/>
                  <a:gd name="T48" fmla="*/ 45 w 201"/>
                  <a:gd name="T49" fmla="*/ 24 h 182"/>
                  <a:gd name="T50" fmla="*/ 60 w 201"/>
                  <a:gd name="T51" fmla="*/ 22 h 182"/>
                  <a:gd name="T52" fmla="*/ 64 w 201"/>
                  <a:gd name="T53" fmla="*/ 27 h 182"/>
                  <a:gd name="T54" fmla="*/ 79 w 201"/>
                  <a:gd name="T55" fmla="*/ 7 h 182"/>
                  <a:gd name="T56" fmla="*/ 129 w 201"/>
                  <a:gd name="T57" fmla="*/ 2 h 182"/>
                  <a:gd name="T58" fmla="*/ 142 w 201"/>
                  <a:gd name="T59" fmla="*/ 13 h 182"/>
                  <a:gd name="T60" fmla="*/ 153 w 201"/>
                  <a:gd name="T61" fmla="*/ 30 h 182"/>
                  <a:gd name="T62" fmla="*/ 155 w 201"/>
                  <a:gd name="T63" fmla="*/ 26 h 182"/>
                  <a:gd name="T64" fmla="*/ 166 w 201"/>
                  <a:gd name="T65" fmla="*/ 33 h 182"/>
                  <a:gd name="T66" fmla="*/ 178 w 201"/>
                  <a:gd name="T67" fmla="*/ 4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1" h="182">
                    <a:moveTo>
                      <a:pt x="178" y="44"/>
                    </a:moveTo>
                    <a:cubicBezTo>
                      <a:pt x="182" y="49"/>
                      <a:pt x="185" y="55"/>
                      <a:pt x="188" y="61"/>
                    </a:cubicBezTo>
                    <a:cubicBezTo>
                      <a:pt x="189" y="61"/>
                      <a:pt x="189" y="62"/>
                      <a:pt x="189" y="62"/>
                    </a:cubicBezTo>
                    <a:cubicBezTo>
                      <a:pt x="192" y="67"/>
                      <a:pt x="195" y="72"/>
                      <a:pt x="198" y="76"/>
                    </a:cubicBezTo>
                    <a:cubicBezTo>
                      <a:pt x="199" y="79"/>
                      <a:pt x="200" y="81"/>
                      <a:pt x="201" y="84"/>
                    </a:cubicBezTo>
                    <a:cubicBezTo>
                      <a:pt x="201" y="86"/>
                      <a:pt x="201" y="89"/>
                      <a:pt x="200" y="92"/>
                    </a:cubicBezTo>
                    <a:cubicBezTo>
                      <a:pt x="200" y="94"/>
                      <a:pt x="200" y="96"/>
                      <a:pt x="200" y="98"/>
                    </a:cubicBezTo>
                    <a:cubicBezTo>
                      <a:pt x="199" y="105"/>
                      <a:pt x="197" y="112"/>
                      <a:pt x="194" y="119"/>
                    </a:cubicBezTo>
                    <a:cubicBezTo>
                      <a:pt x="192" y="123"/>
                      <a:pt x="190" y="128"/>
                      <a:pt x="190" y="134"/>
                    </a:cubicBezTo>
                    <a:cubicBezTo>
                      <a:pt x="189" y="138"/>
                      <a:pt x="187" y="142"/>
                      <a:pt x="183" y="143"/>
                    </a:cubicBezTo>
                    <a:cubicBezTo>
                      <a:pt x="180" y="144"/>
                      <a:pt x="177" y="145"/>
                      <a:pt x="174" y="146"/>
                    </a:cubicBezTo>
                    <a:cubicBezTo>
                      <a:pt x="170" y="146"/>
                      <a:pt x="165" y="147"/>
                      <a:pt x="161" y="148"/>
                    </a:cubicBezTo>
                    <a:cubicBezTo>
                      <a:pt x="160" y="148"/>
                      <a:pt x="159" y="148"/>
                      <a:pt x="157" y="148"/>
                    </a:cubicBezTo>
                    <a:cubicBezTo>
                      <a:pt x="158" y="149"/>
                      <a:pt x="159" y="150"/>
                      <a:pt x="160" y="151"/>
                    </a:cubicBezTo>
                    <a:cubicBezTo>
                      <a:pt x="162" y="152"/>
                      <a:pt x="162" y="154"/>
                      <a:pt x="161" y="156"/>
                    </a:cubicBezTo>
                    <a:cubicBezTo>
                      <a:pt x="161" y="157"/>
                      <a:pt x="160" y="158"/>
                      <a:pt x="159" y="159"/>
                    </a:cubicBezTo>
                    <a:cubicBezTo>
                      <a:pt x="157" y="161"/>
                      <a:pt x="155" y="162"/>
                      <a:pt x="153" y="164"/>
                    </a:cubicBezTo>
                    <a:cubicBezTo>
                      <a:pt x="151" y="166"/>
                      <a:pt x="149" y="167"/>
                      <a:pt x="147" y="169"/>
                    </a:cubicBezTo>
                    <a:cubicBezTo>
                      <a:pt x="143" y="172"/>
                      <a:pt x="139" y="176"/>
                      <a:pt x="134" y="179"/>
                    </a:cubicBezTo>
                    <a:cubicBezTo>
                      <a:pt x="134" y="180"/>
                      <a:pt x="134" y="180"/>
                      <a:pt x="133" y="180"/>
                    </a:cubicBezTo>
                    <a:cubicBezTo>
                      <a:pt x="130" y="181"/>
                      <a:pt x="127" y="181"/>
                      <a:pt x="124" y="182"/>
                    </a:cubicBezTo>
                    <a:cubicBezTo>
                      <a:pt x="117" y="182"/>
                      <a:pt x="109" y="181"/>
                      <a:pt x="102" y="181"/>
                    </a:cubicBezTo>
                    <a:cubicBezTo>
                      <a:pt x="99" y="180"/>
                      <a:pt x="96" y="180"/>
                      <a:pt x="93" y="179"/>
                    </a:cubicBezTo>
                    <a:cubicBezTo>
                      <a:pt x="92" y="179"/>
                      <a:pt x="91" y="179"/>
                      <a:pt x="91" y="178"/>
                    </a:cubicBezTo>
                    <a:cubicBezTo>
                      <a:pt x="89" y="176"/>
                      <a:pt x="87" y="174"/>
                      <a:pt x="86" y="171"/>
                    </a:cubicBezTo>
                    <a:cubicBezTo>
                      <a:pt x="84" y="169"/>
                      <a:pt x="84" y="167"/>
                      <a:pt x="82" y="165"/>
                    </a:cubicBezTo>
                    <a:cubicBezTo>
                      <a:pt x="82" y="166"/>
                      <a:pt x="82" y="168"/>
                      <a:pt x="82" y="169"/>
                    </a:cubicBezTo>
                    <a:cubicBezTo>
                      <a:pt x="76" y="169"/>
                      <a:pt x="71" y="170"/>
                      <a:pt x="67" y="171"/>
                    </a:cubicBezTo>
                    <a:cubicBezTo>
                      <a:pt x="66" y="171"/>
                      <a:pt x="65" y="171"/>
                      <a:pt x="64" y="171"/>
                    </a:cubicBezTo>
                    <a:cubicBezTo>
                      <a:pt x="62" y="171"/>
                      <a:pt x="60" y="171"/>
                      <a:pt x="58" y="171"/>
                    </a:cubicBezTo>
                    <a:cubicBezTo>
                      <a:pt x="50" y="171"/>
                      <a:pt x="43" y="169"/>
                      <a:pt x="36" y="163"/>
                    </a:cubicBezTo>
                    <a:cubicBezTo>
                      <a:pt x="35" y="162"/>
                      <a:pt x="33" y="160"/>
                      <a:pt x="31" y="158"/>
                    </a:cubicBezTo>
                    <a:cubicBezTo>
                      <a:pt x="29" y="155"/>
                      <a:pt x="26" y="153"/>
                      <a:pt x="24" y="149"/>
                    </a:cubicBezTo>
                    <a:cubicBezTo>
                      <a:pt x="23" y="147"/>
                      <a:pt x="21" y="144"/>
                      <a:pt x="19" y="142"/>
                    </a:cubicBezTo>
                    <a:cubicBezTo>
                      <a:pt x="18" y="141"/>
                      <a:pt x="17" y="139"/>
                      <a:pt x="16" y="138"/>
                    </a:cubicBezTo>
                    <a:cubicBezTo>
                      <a:pt x="16" y="134"/>
                      <a:pt x="15" y="131"/>
                      <a:pt x="14" y="127"/>
                    </a:cubicBezTo>
                    <a:cubicBezTo>
                      <a:pt x="14" y="124"/>
                      <a:pt x="14" y="120"/>
                      <a:pt x="14" y="117"/>
                    </a:cubicBezTo>
                    <a:cubicBezTo>
                      <a:pt x="14" y="114"/>
                      <a:pt x="14" y="110"/>
                      <a:pt x="15" y="107"/>
                    </a:cubicBezTo>
                    <a:cubicBezTo>
                      <a:pt x="15" y="106"/>
                      <a:pt x="15" y="104"/>
                      <a:pt x="15" y="102"/>
                    </a:cubicBezTo>
                    <a:cubicBezTo>
                      <a:pt x="14" y="104"/>
                      <a:pt x="13" y="106"/>
                      <a:pt x="12" y="108"/>
                    </a:cubicBezTo>
                    <a:cubicBezTo>
                      <a:pt x="10" y="105"/>
                      <a:pt x="8" y="103"/>
                      <a:pt x="7" y="100"/>
                    </a:cubicBezTo>
                    <a:cubicBezTo>
                      <a:pt x="5" y="96"/>
                      <a:pt x="5" y="92"/>
                      <a:pt x="4" y="88"/>
                    </a:cubicBezTo>
                    <a:cubicBezTo>
                      <a:pt x="3" y="83"/>
                      <a:pt x="2" y="78"/>
                      <a:pt x="1" y="73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0" y="64"/>
                      <a:pt x="1" y="63"/>
                    </a:cubicBezTo>
                    <a:cubicBezTo>
                      <a:pt x="3" y="59"/>
                      <a:pt x="5" y="55"/>
                      <a:pt x="8" y="51"/>
                    </a:cubicBezTo>
                    <a:cubicBezTo>
                      <a:pt x="10" y="47"/>
                      <a:pt x="14" y="45"/>
                      <a:pt x="17" y="41"/>
                    </a:cubicBezTo>
                    <a:cubicBezTo>
                      <a:pt x="22" y="36"/>
                      <a:pt x="28" y="31"/>
                      <a:pt x="34" y="27"/>
                    </a:cubicBezTo>
                    <a:cubicBezTo>
                      <a:pt x="36" y="26"/>
                      <a:pt x="37" y="26"/>
                      <a:pt x="39" y="25"/>
                    </a:cubicBezTo>
                    <a:cubicBezTo>
                      <a:pt x="41" y="25"/>
                      <a:pt x="43" y="25"/>
                      <a:pt x="45" y="24"/>
                    </a:cubicBezTo>
                    <a:cubicBezTo>
                      <a:pt x="48" y="24"/>
                      <a:pt x="50" y="24"/>
                      <a:pt x="53" y="24"/>
                    </a:cubicBezTo>
                    <a:cubicBezTo>
                      <a:pt x="55" y="24"/>
                      <a:pt x="57" y="23"/>
                      <a:pt x="60" y="22"/>
                    </a:cubicBezTo>
                    <a:cubicBezTo>
                      <a:pt x="61" y="22"/>
                      <a:pt x="63" y="22"/>
                      <a:pt x="64" y="21"/>
                    </a:cubicBezTo>
                    <a:cubicBezTo>
                      <a:pt x="64" y="23"/>
                      <a:pt x="63" y="25"/>
                      <a:pt x="64" y="27"/>
                    </a:cubicBezTo>
                    <a:cubicBezTo>
                      <a:pt x="66" y="24"/>
                      <a:pt x="67" y="22"/>
                      <a:pt x="69" y="19"/>
                    </a:cubicBezTo>
                    <a:cubicBezTo>
                      <a:pt x="72" y="15"/>
                      <a:pt x="75" y="10"/>
                      <a:pt x="79" y="7"/>
                    </a:cubicBezTo>
                    <a:cubicBezTo>
                      <a:pt x="86" y="2"/>
                      <a:pt x="94" y="0"/>
                      <a:pt x="102" y="0"/>
                    </a:cubicBezTo>
                    <a:cubicBezTo>
                      <a:pt x="111" y="1"/>
                      <a:pt x="120" y="2"/>
                      <a:pt x="129" y="2"/>
                    </a:cubicBezTo>
                    <a:cubicBezTo>
                      <a:pt x="133" y="3"/>
                      <a:pt x="136" y="4"/>
                      <a:pt x="138" y="7"/>
                    </a:cubicBezTo>
                    <a:cubicBezTo>
                      <a:pt x="139" y="9"/>
                      <a:pt x="140" y="11"/>
                      <a:pt x="142" y="13"/>
                    </a:cubicBezTo>
                    <a:cubicBezTo>
                      <a:pt x="144" y="17"/>
                      <a:pt x="147" y="22"/>
                      <a:pt x="150" y="26"/>
                    </a:cubicBezTo>
                    <a:cubicBezTo>
                      <a:pt x="151" y="28"/>
                      <a:pt x="152" y="29"/>
                      <a:pt x="153" y="30"/>
                    </a:cubicBezTo>
                    <a:cubicBezTo>
                      <a:pt x="152" y="28"/>
                      <a:pt x="152" y="27"/>
                      <a:pt x="152" y="25"/>
                    </a:cubicBezTo>
                    <a:cubicBezTo>
                      <a:pt x="153" y="26"/>
                      <a:pt x="154" y="26"/>
                      <a:pt x="155" y="26"/>
                    </a:cubicBezTo>
                    <a:cubicBezTo>
                      <a:pt x="155" y="27"/>
                      <a:pt x="156" y="28"/>
                      <a:pt x="157" y="28"/>
                    </a:cubicBezTo>
                    <a:cubicBezTo>
                      <a:pt x="160" y="30"/>
                      <a:pt x="163" y="32"/>
                      <a:pt x="166" y="33"/>
                    </a:cubicBezTo>
                    <a:cubicBezTo>
                      <a:pt x="171" y="35"/>
                      <a:pt x="175" y="38"/>
                      <a:pt x="177" y="42"/>
                    </a:cubicBezTo>
                    <a:cubicBezTo>
                      <a:pt x="177" y="43"/>
                      <a:pt x="178" y="43"/>
                      <a:pt x="178" y="44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2" y="558"/>
                <a:ext cx="149" cy="133"/>
              </a:xfrm>
              <a:custGeom>
                <a:avLst/>
                <a:gdLst>
                  <a:gd name="T0" fmla="*/ 125 w 199"/>
                  <a:gd name="T1" fmla="*/ 178 h 178"/>
                  <a:gd name="T2" fmla="*/ 143 w 199"/>
                  <a:gd name="T3" fmla="*/ 167 h 178"/>
                  <a:gd name="T4" fmla="*/ 157 w 199"/>
                  <a:gd name="T5" fmla="*/ 155 h 178"/>
                  <a:gd name="T6" fmla="*/ 159 w 199"/>
                  <a:gd name="T7" fmla="*/ 152 h 178"/>
                  <a:gd name="T8" fmla="*/ 155 w 199"/>
                  <a:gd name="T9" fmla="*/ 146 h 178"/>
                  <a:gd name="T10" fmla="*/ 154 w 199"/>
                  <a:gd name="T11" fmla="*/ 144 h 178"/>
                  <a:gd name="T12" fmla="*/ 161 w 199"/>
                  <a:gd name="T13" fmla="*/ 143 h 178"/>
                  <a:gd name="T14" fmla="*/ 180 w 199"/>
                  <a:gd name="T15" fmla="*/ 140 h 178"/>
                  <a:gd name="T16" fmla="*/ 186 w 199"/>
                  <a:gd name="T17" fmla="*/ 134 h 178"/>
                  <a:gd name="T18" fmla="*/ 192 w 199"/>
                  <a:gd name="T19" fmla="*/ 116 h 178"/>
                  <a:gd name="T20" fmla="*/ 197 w 199"/>
                  <a:gd name="T21" fmla="*/ 95 h 178"/>
                  <a:gd name="T22" fmla="*/ 198 w 199"/>
                  <a:gd name="T23" fmla="*/ 88 h 178"/>
                  <a:gd name="T24" fmla="*/ 188 w 199"/>
                  <a:gd name="T25" fmla="*/ 63 h 178"/>
                  <a:gd name="T26" fmla="*/ 177 w 199"/>
                  <a:gd name="T27" fmla="*/ 45 h 178"/>
                  <a:gd name="T28" fmla="*/ 166 w 199"/>
                  <a:gd name="T29" fmla="*/ 33 h 178"/>
                  <a:gd name="T30" fmla="*/ 162 w 199"/>
                  <a:gd name="T31" fmla="*/ 31 h 178"/>
                  <a:gd name="T32" fmla="*/ 153 w 199"/>
                  <a:gd name="T33" fmla="*/ 26 h 178"/>
                  <a:gd name="T34" fmla="*/ 152 w 199"/>
                  <a:gd name="T35" fmla="*/ 26 h 178"/>
                  <a:gd name="T36" fmla="*/ 152 w 199"/>
                  <a:gd name="T37" fmla="*/ 28 h 178"/>
                  <a:gd name="T38" fmla="*/ 151 w 199"/>
                  <a:gd name="T39" fmla="*/ 33 h 178"/>
                  <a:gd name="T40" fmla="*/ 148 w 199"/>
                  <a:gd name="T41" fmla="*/ 25 h 178"/>
                  <a:gd name="T42" fmla="*/ 141 w 199"/>
                  <a:gd name="T43" fmla="*/ 15 h 178"/>
                  <a:gd name="T44" fmla="*/ 136 w 199"/>
                  <a:gd name="T45" fmla="*/ 7 h 178"/>
                  <a:gd name="T46" fmla="*/ 123 w 199"/>
                  <a:gd name="T47" fmla="*/ 2 h 178"/>
                  <a:gd name="T48" fmla="*/ 100 w 199"/>
                  <a:gd name="T49" fmla="*/ 0 h 178"/>
                  <a:gd name="T50" fmla="*/ 71 w 199"/>
                  <a:gd name="T51" fmla="*/ 15 h 178"/>
                  <a:gd name="T52" fmla="*/ 63 w 199"/>
                  <a:gd name="T53" fmla="*/ 29 h 178"/>
                  <a:gd name="T54" fmla="*/ 63 w 199"/>
                  <a:gd name="T55" fmla="*/ 30 h 178"/>
                  <a:gd name="T56" fmla="*/ 62 w 199"/>
                  <a:gd name="T57" fmla="*/ 26 h 178"/>
                  <a:gd name="T58" fmla="*/ 62 w 199"/>
                  <a:gd name="T59" fmla="*/ 22 h 178"/>
                  <a:gd name="T60" fmla="*/ 62 w 199"/>
                  <a:gd name="T61" fmla="*/ 21 h 178"/>
                  <a:gd name="T62" fmla="*/ 58 w 199"/>
                  <a:gd name="T63" fmla="*/ 22 h 178"/>
                  <a:gd name="T64" fmla="*/ 52 w 199"/>
                  <a:gd name="T65" fmla="*/ 23 h 178"/>
                  <a:gd name="T66" fmla="*/ 49 w 199"/>
                  <a:gd name="T67" fmla="*/ 24 h 178"/>
                  <a:gd name="T68" fmla="*/ 46 w 199"/>
                  <a:gd name="T69" fmla="*/ 24 h 178"/>
                  <a:gd name="T70" fmla="*/ 34 w 199"/>
                  <a:gd name="T71" fmla="*/ 27 h 178"/>
                  <a:gd name="T72" fmla="*/ 8 w 199"/>
                  <a:gd name="T73" fmla="*/ 51 h 178"/>
                  <a:gd name="T74" fmla="*/ 2 w 199"/>
                  <a:gd name="T75" fmla="*/ 72 h 178"/>
                  <a:gd name="T76" fmla="*/ 4 w 199"/>
                  <a:gd name="T77" fmla="*/ 85 h 178"/>
                  <a:gd name="T78" fmla="*/ 11 w 199"/>
                  <a:gd name="T79" fmla="*/ 104 h 178"/>
                  <a:gd name="T80" fmla="*/ 16 w 199"/>
                  <a:gd name="T81" fmla="*/ 95 h 178"/>
                  <a:gd name="T82" fmla="*/ 17 w 199"/>
                  <a:gd name="T83" fmla="*/ 96 h 178"/>
                  <a:gd name="T84" fmla="*/ 16 w 199"/>
                  <a:gd name="T85" fmla="*/ 102 h 178"/>
                  <a:gd name="T86" fmla="*/ 15 w 199"/>
                  <a:gd name="T87" fmla="*/ 111 h 178"/>
                  <a:gd name="T88" fmla="*/ 16 w 199"/>
                  <a:gd name="T89" fmla="*/ 132 h 178"/>
                  <a:gd name="T90" fmla="*/ 23 w 199"/>
                  <a:gd name="T91" fmla="*/ 144 h 178"/>
                  <a:gd name="T92" fmla="*/ 38 w 199"/>
                  <a:gd name="T93" fmla="*/ 161 h 178"/>
                  <a:gd name="T94" fmla="*/ 61 w 199"/>
                  <a:gd name="T95" fmla="*/ 168 h 178"/>
                  <a:gd name="T96" fmla="*/ 64 w 199"/>
                  <a:gd name="T97" fmla="*/ 168 h 178"/>
                  <a:gd name="T98" fmla="*/ 66 w 199"/>
                  <a:gd name="T99" fmla="*/ 167 h 178"/>
                  <a:gd name="T100" fmla="*/ 79 w 199"/>
                  <a:gd name="T101" fmla="*/ 165 h 178"/>
                  <a:gd name="T102" fmla="*/ 80 w 199"/>
                  <a:gd name="T103" fmla="*/ 165 h 178"/>
                  <a:gd name="T104" fmla="*/ 81 w 199"/>
                  <a:gd name="T105" fmla="*/ 160 h 178"/>
                  <a:gd name="T106" fmla="*/ 83 w 199"/>
                  <a:gd name="T107" fmla="*/ 163 h 178"/>
                  <a:gd name="T108" fmla="*/ 89 w 199"/>
                  <a:gd name="T109" fmla="*/ 173 h 178"/>
                  <a:gd name="T110" fmla="*/ 100 w 199"/>
                  <a:gd name="T111" fmla="*/ 177 h 178"/>
                  <a:gd name="T112" fmla="*/ 120 w 199"/>
                  <a:gd name="T1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9" h="178">
                    <a:moveTo>
                      <a:pt x="120" y="178"/>
                    </a:moveTo>
                    <a:cubicBezTo>
                      <a:pt x="122" y="178"/>
                      <a:pt x="123" y="178"/>
                      <a:pt x="125" y="178"/>
                    </a:cubicBezTo>
                    <a:cubicBezTo>
                      <a:pt x="129" y="177"/>
                      <a:pt x="132" y="176"/>
                      <a:pt x="135" y="173"/>
                    </a:cubicBezTo>
                    <a:cubicBezTo>
                      <a:pt x="138" y="171"/>
                      <a:pt x="140" y="169"/>
                      <a:pt x="143" y="167"/>
                    </a:cubicBezTo>
                    <a:cubicBezTo>
                      <a:pt x="145" y="165"/>
                      <a:pt x="147" y="164"/>
                      <a:pt x="149" y="162"/>
                    </a:cubicBezTo>
                    <a:cubicBezTo>
                      <a:pt x="152" y="160"/>
                      <a:pt x="154" y="158"/>
                      <a:pt x="157" y="155"/>
                    </a:cubicBezTo>
                    <a:cubicBezTo>
                      <a:pt x="157" y="155"/>
                      <a:pt x="157" y="155"/>
                      <a:pt x="157" y="155"/>
                    </a:cubicBezTo>
                    <a:cubicBezTo>
                      <a:pt x="158" y="154"/>
                      <a:pt x="158" y="153"/>
                      <a:pt x="159" y="152"/>
                    </a:cubicBezTo>
                    <a:cubicBezTo>
                      <a:pt x="159" y="151"/>
                      <a:pt x="159" y="150"/>
                      <a:pt x="158" y="149"/>
                    </a:cubicBezTo>
                    <a:cubicBezTo>
                      <a:pt x="157" y="148"/>
                      <a:pt x="156" y="147"/>
                      <a:pt x="155" y="146"/>
                    </a:cubicBezTo>
                    <a:cubicBezTo>
                      <a:pt x="154" y="145"/>
                      <a:pt x="154" y="145"/>
                      <a:pt x="153" y="144"/>
                    </a:cubicBezTo>
                    <a:cubicBezTo>
                      <a:pt x="154" y="144"/>
                      <a:pt x="154" y="144"/>
                      <a:pt x="154" y="144"/>
                    </a:cubicBezTo>
                    <a:cubicBezTo>
                      <a:pt x="154" y="144"/>
                      <a:pt x="154" y="144"/>
                      <a:pt x="155" y="144"/>
                    </a:cubicBezTo>
                    <a:cubicBezTo>
                      <a:pt x="157" y="144"/>
                      <a:pt x="159" y="144"/>
                      <a:pt x="161" y="143"/>
                    </a:cubicBezTo>
                    <a:cubicBezTo>
                      <a:pt x="164" y="143"/>
                      <a:pt x="167" y="143"/>
                      <a:pt x="171" y="142"/>
                    </a:cubicBezTo>
                    <a:cubicBezTo>
                      <a:pt x="174" y="142"/>
                      <a:pt x="177" y="141"/>
                      <a:pt x="180" y="140"/>
                    </a:cubicBezTo>
                    <a:cubicBezTo>
                      <a:pt x="183" y="139"/>
                      <a:pt x="185" y="137"/>
                      <a:pt x="186" y="134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86" y="133"/>
                      <a:pt x="187" y="133"/>
                      <a:pt x="187" y="132"/>
                    </a:cubicBezTo>
                    <a:cubicBezTo>
                      <a:pt x="187" y="126"/>
                      <a:pt x="190" y="121"/>
                      <a:pt x="192" y="116"/>
                    </a:cubicBezTo>
                    <a:cubicBezTo>
                      <a:pt x="192" y="115"/>
                      <a:pt x="192" y="114"/>
                      <a:pt x="193" y="114"/>
                    </a:cubicBezTo>
                    <a:cubicBezTo>
                      <a:pt x="195" y="108"/>
                      <a:pt x="197" y="101"/>
                      <a:pt x="197" y="95"/>
                    </a:cubicBezTo>
                    <a:cubicBezTo>
                      <a:pt x="197" y="93"/>
                      <a:pt x="197" y="92"/>
                      <a:pt x="198" y="90"/>
                    </a:cubicBezTo>
                    <a:cubicBezTo>
                      <a:pt x="198" y="89"/>
                      <a:pt x="198" y="89"/>
                      <a:pt x="198" y="88"/>
                    </a:cubicBezTo>
                    <a:cubicBezTo>
                      <a:pt x="199" y="83"/>
                      <a:pt x="198" y="78"/>
                      <a:pt x="195" y="73"/>
                    </a:cubicBezTo>
                    <a:cubicBezTo>
                      <a:pt x="192" y="70"/>
                      <a:pt x="190" y="66"/>
                      <a:pt x="188" y="63"/>
                    </a:cubicBezTo>
                    <a:cubicBezTo>
                      <a:pt x="187" y="60"/>
                      <a:pt x="185" y="57"/>
                      <a:pt x="183" y="54"/>
                    </a:cubicBezTo>
                    <a:cubicBezTo>
                      <a:pt x="181" y="51"/>
                      <a:pt x="179" y="48"/>
                      <a:pt x="177" y="45"/>
                    </a:cubicBezTo>
                    <a:cubicBezTo>
                      <a:pt x="176" y="43"/>
                      <a:pt x="174" y="40"/>
                      <a:pt x="173" y="38"/>
                    </a:cubicBezTo>
                    <a:cubicBezTo>
                      <a:pt x="171" y="35"/>
                      <a:pt x="168" y="34"/>
                      <a:pt x="166" y="33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2"/>
                      <a:pt x="163" y="31"/>
                      <a:pt x="162" y="31"/>
                    </a:cubicBezTo>
                    <a:cubicBezTo>
                      <a:pt x="159" y="30"/>
                      <a:pt x="156" y="28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2" y="27"/>
                      <a:pt x="152" y="27"/>
                      <a:pt x="152" y="27"/>
                    </a:cubicBezTo>
                    <a:cubicBezTo>
                      <a:pt x="152" y="27"/>
                      <a:pt x="152" y="28"/>
                      <a:pt x="152" y="28"/>
                    </a:cubicBezTo>
                    <a:cubicBezTo>
                      <a:pt x="152" y="30"/>
                      <a:pt x="152" y="31"/>
                      <a:pt x="151" y="33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1" y="29"/>
                      <a:pt x="149" y="27"/>
                      <a:pt x="148" y="25"/>
                    </a:cubicBezTo>
                    <a:cubicBezTo>
                      <a:pt x="146" y="23"/>
                      <a:pt x="145" y="21"/>
                      <a:pt x="144" y="18"/>
                    </a:cubicBezTo>
                    <a:cubicBezTo>
                      <a:pt x="143" y="17"/>
                      <a:pt x="142" y="16"/>
                      <a:pt x="141" y="15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40" y="12"/>
                      <a:pt x="138" y="9"/>
                      <a:pt x="136" y="7"/>
                    </a:cubicBezTo>
                    <a:cubicBezTo>
                      <a:pt x="134" y="4"/>
                      <a:pt x="132" y="3"/>
                      <a:pt x="128" y="2"/>
                    </a:cubicBezTo>
                    <a:cubicBezTo>
                      <a:pt x="127" y="2"/>
                      <a:pt x="125" y="2"/>
                      <a:pt x="123" y="2"/>
                    </a:cubicBezTo>
                    <a:cubicBezTo>
                      <a:pt x="118" y="1"/>
                      <a:pt x="112" y="1"/>
                      <a:pt x="107" y="0"/>
                    </a:cubicBezTo>
                    <a:cubicBezTo>
                      <a:pt x="104" y="0"/>
                      <a:pt x="102" y="0"/>
                      <a:pt x="100" y="0"/>
                    </a:cubicBezTo>
                    <a:cubicBezTo>
                      <a:pt x="98" y="0"/>
                      <a:pt x="96" y="0"/>
                      <a:pt x="94" y="1"/>
                    </a:cubicBezTo>
                    <a:cubicBezTo>
                      <a:pt x="84" y="2"/>
                      <a:pt x="76" y="7"/>
                      <a:pt x="71" y="15"/>
                    </a:cubicBezTo>
                    <a:cubicBezTo>
                      <a:pt x="71" y="17"/>
                      <a:pt x="70" y="18"/>
                      <a:pt x="69" y="19"/>
                    </a:cubicBezTo>
                    <a:cubicBezTo>
                      <a:pt x="67" y="22"/>
                      <a:pt x="64" y="26"/>
                      <a:pt x="63" y="29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2" y="29"/>
                      <a:pt x="62" y="28"/>
                      <a:pt x="62" y="27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5"/>
                      <a:pt x="62" y="24"/>
                      <a:pt x="62" y="23"/>
                    </a:cubicBezTo>
                    <a:cubicBezTo>
                      <a:pt x="62" y="23"/>
                      <a:pt x="62" y="22"/>
                      <a:pt x="62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0" y="22"/>
                      <a:pt x="59" y="22"/>
                      <a:pt x="58" y="22"/>
                    </a:cubicBezTo>
                    <a:cubicBezTo>
                      <a:pt x="57" y="23"/>
                      <a:pt x="56" y="23"/>
                      <a:pt x="54" y="23"/>
                    </a:cubicBezTo>
                    <a:cubicBezTo>
                      <a:pt x="53" y="23"/>
                      <a:pt x="53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3"/>
                      <a:pt x="50" y="23"/>
                      <a:pt x="49" y="24"/>
                    </a:cubicBezTo>
                    <a:cubicBezTo>
                      <a:pt x="49" y="24"/>
                      <a:pt x="48" y="24"/>
                      <a:pt x="48" y="24"/>
                    </a:cubicBezTo>
                    <a:cubicBezTo>
                      <a:pt x="47" y="24"/>
                      <a:pt x="46" y="24"/>
                      <a:pt x="46" y="24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38" y="25"/>
                      <a:pt x="36" y="26"/>
                      <a:pt x="34" y="27"/>
                    </a:cubicBezTo>
                    <a:cubicBezTo>
                      <a:pt x="30" y="30"/>
                      <a:pt x="25" y="34"/>
                      <a:pt x="19" y="39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5" y="55"/>
                      <a:pt x="3" y="58"/>
                      <a:pt x="2" y="62"/>
                    </a:cubicBezTo>
                    <a:cubicBezTo>
                      <a:pt x="0" y="65"/>
                      <a:pt x="1" y="69"/>
                      <a:pt x="2" y="72"/>
                    </a:cubicBezTo>
                    <a:cubicBezTo>
                      <a:pt x="2" y="75"/>
                      <a:pt x="3" y="78"/>
                      <a:pt x="3" y="81"/>
                    </a:cubicBezTo>
                    <a:cubicBezTo>
                      <a:pt x="4" y="82"/>
                      <a:pt x="4" y="84"/>
                      <a:pt x="4" y="85"/>
                    </a:cubicBezTo>
                    <a:cubicBezTo>
                      <a:pt x="5" y="89"/>
                      <a:pt x="6" y="93"/>
                      <a:pt x="7" y="96"/>
                    </a:cubicBezTo>
                    <a:cubicBezTo>
                      <a:pt x="7" y="99"/>
                      <a:pt x="9" y="101"/>
                      <a:pt x="11" y="104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6" y="95"/>
                      <a:pt x="17" y="95"/>
                      <a:pt x="17" y="95"/>
                    </a:cubicBezTo>
                    <a:cubicBezTo>
                      <a:pt x="17" y="96"/>
                      <a:pt x="17" y="96"/>
                      <a:pt x="17" y="96"/>
                    </a:cubicBezTo>
                    <a:cubicBezTo>
                      <a:pt x="16" y="97"/>
                      <a:pt x="16" y="99"/>
                      <a:pt x="16" y="101"/>
                    </a:cubicBezTo>
                    <a:cubicBezTo>
                      <a:pt x="16" y="101"/>
                      <a:pt x="16" y="102"/>
                      <a:pt x="16" y="102"/>
                    </a:cubicBezTo>
                    <a:cubicBezTo>
                      <a:pt x="15" y="104"/>
                      <a:pt x="15" y="105"/>
                      <a:pt x="15" y="106"/>
                    </a:cubicBezTo>
                    <a:cubicBezTo>
                      <a:pt x="15" y="107"/>
                      <a:pt x="15" y="109"/>
                      <a:pt x="15" y="111"/>
                    </a:cubicBezTo>
                    <a:cubicBezTo>
                      <a:pt x="15" y="112"/>
                      <a:pt x="15" y="113"/>
                      <a:pt x="15" y="114"/>
                    </a:cubicBezTo>
                    <a:cubicBezTo>
                      <a:pt x="15" y="120"/>
                      <a:pt x="14" y="126"/>
                      <a:pt x="16" y="132"/>
                    </a:cubicBezTo>
                    <a:cubicBezTo>
                      <a:pt x="17" y="136"/>
                      <a:pt x="18" y="138"/>
                      <a:pt x="20" y="140"/>
                    </a:cubicBezTo>
                    <a:cubicBezTo>
                      <a:pt x="21" y="141"/>
                      <a:pt x="22" y="143"/>
                      <a:pt x="23" y="144"/>
                    </a:cubicBezTo>
                    <a:cubicBezTo>
                      <a:pt x="23" y="144"/>
                      <a:pt x="24" y="145"/>
                      <a:pt x="24" y="145"/>
                    </a:cubicBezTo>
                    <a:cubicBezTo>
                      <a:pt x="28" y="151"/>
                      <a:pt x="32" y="157"/>
                      <a:pt x="38" y="161"/>
                    </a:cubicBezTo>
                    <a:cubicBezTo>
                      <a:pt x="42" y="165"/>
                      <a:pt x="48" y="167"/>
                      <a:pt x="54" y="167"/>
                    </a:cubicBezTo>
                    <a:cubicBezTo>
                      <a:pt x="56" y="168"/>
                      <a:pt x="59" y="168"/>
                      <a:pt x="61" y="168"/>
                    </a:cubicBezTo>
                    <a:cubicBezTo>
                      <a:pt x="62" y="168"/>
                      <a:pt x="63" y="168"/>
                      <a:pt x="63" y="168"/>
                    </a:cubicBezTo>
                    <a:cubicBezTo>
                      <a:pt x="64" y="168"/>
                      <a:pt x="64" y="168"/>
                      <a:pt x="64" y="168"/>
                    </a:cubicBezTo>
                    <a:cubicBezTo>
                      <a:pt x="64" y="167"/>
                      <a:pt x="65" y="167"/>
                      <a:pt x="65" y="167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70" y="167"/>
                      <a:pt x="74" y="166"/>
                      <a:pt x="78" y="165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2" y="161"/>
                      <a:pt x="82" y="161"/>
                      <a:pt x="82" y="162"/>
                    </a:cubicBezTo>
                    <a:cubicBezTo>
                      <a:pt x="83" y="162"/>
                      <a:pt x="83" y="163"/>
                      <a:pt x="83" y="163"/>
                    </a:cubicBezTo>
                    <a:cubicBezTo>
                      <a:pt x="84" y="164"/>
                      <a:pt x="84" y="164"/>
                      <a:pt x="84" y="164"/>
                    </a:cubicBezTo>
                    <a:cubicBezTo>
                      <a:pt x="85" y="168"/>
                      <a:pt x="87" y="170"/>
                      <a:pt x="89" y="173"/>
                    </a:cubicBezTo>
                    <a:cubicBezTo>
                      <a:pt x="91" y="175"/>
                      <a:pt x="92" y="176"/>
                      <a:pt x="94" y="176"/>
                    </a:cubicBezTo>
                    <a:cubicBezTo>
                      <a:pt x="96" y="176"/>
                      <a:pt x="98" y="176"/>
                      <a:pt x="100" y="177"/>
                    </a:cubicBezTo>
                    <a:cubicBezTo>
                      <a:pt x="104" y="177"/>
                      <a:pt x="107" y="177"/>
                      <a:pt x="111" y="178"/>
                    </a:cubicBezTo>
                    <a:cubicBezTo>
                      <a:pt x="114" y="178"/>
                      <a:pt x="117" y="178"/>
                      <a:pt x="120" y="178"/>
                    </a:cubicBezTo>
                  </a:path>
                </a:pathLst>
              </a:custGeom>
              <a:solidFill>
                <a:srgbClr val="E9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1" y="629"/>
                <a:ext cx="58" cy="34"/>
              </a:xfrm>
              <a:custGeom>
                <a:avLst/>
                <a:gdLst>
                  <a:gd name="T0" fmla="*/ 1 w 77"/>
                  <a:gd name="T1" fmla="*/ 3 h 46"/>
                  <a:gd name="T2" fmla="*/ 1 w 77"/>
                  <a:gd name="T3" fmla="*/ 0 h 46"/>
                  <a:gd name="T4" fmla="*/ 2 w 77"/>
                  <a:gd name="T5" fmla="*/ 1 h 46"/>
                  <a:gd name="T6" fmla="*/ 10 w 77"/>
                  <a:gd name="T7" fmla="*/ 11 h 46"/>
                  <a:gd name="T8" fmla="*/ 11 w 77"/>
                  <a:gd name="T9" fmla="*/ 13 h 46"/>
                  <a:gd name="T10" fmla="*/ 15 w 77"/>
                  <a:gd name="T11" fmla="*/ 17 h 46"/>
                  <a:gd name="T12" fmla="*/ 24 w 77"/>
                  <a:gd name="T13" fmla="*/ 29 h 46"/>
                  <a:gd name="T14" fmla="*/ 37 w 77"/>
                  <a:gd name="T15" fmla="*/ 35 h 46"/>
                  <a:gd name="T16" fmla="*/ 49 w 77"/>
                  <a:gd name="T17" fmla="*/ 35 h 46"/>
                  <a:gd name="T18" fmla="*/ 61 w 77"/>
                  <a:gd name="T19" fmla="*/ 34 h 46"/>
                  <a:gd name="T20" fmla="*/ 70 w 77"/>
                  <a:gd name="T21" fmla="*/ 31 h 46"/>
                  <a:gd name="T22" fmla="*/ 77 w 77"/>
                  <a:gd name="T23" fmla="*/ 30 h 46"/>
                  <a:gd name="T24" fmla="*/ 72 w 77"/>
                  <a:gd name="T25" fmla="*/ 35 h 46"/>
                  <a:gd name="T26" fmla="*/ 60 w 77"/>
                  <a:gd name="T27" fmla="*/ 39 h 46"/>
                  <a:gd name="T28" fmla="*/ 57 w 77"/>
                  <a:gd name="T29" fmla="*/ 41 h 46"/>
                  <a:gd name="T30" fmla="*/ 47 w 77"/>
                  <a:gd name="T31" fmla="*/ 44 h 46"/>
                  <a:gd name="T32" fmla="*/ 30 w 77"/>
                  <a:gd name="T33" fmla="*/ 46 h 46"/>
                  <a:gd name="T34" fmla="*/ 23 w 77"/>
                  <a:gd name="T35" fmla="*/ 44 h 46"/>
                  <a:gd name="T36" fmla="*/ 18 w 77"/>
                  <a:gd name="T37" fmla="*/ 41 h 46"/>
                  <a:gd name="T38" fmla="*/ 15 w 77"/>
                  <a:gd name="T39" fmla="*/ 37 h 46"/>
                  <a:gd name="T40" fmla="*/ 8 w 77"/>
                  <a:gd name="T41" fmla="*/ 19 h 46"/>
                  <a:gd name="T42" fmla="*/ 7 w 77"/>
                  <a:gd name="T43" fmla="*/ 17 h 46"/>
                  <a:gd name="T44" fmla="*/ 5 w 77"/>
                  <a:gd name="T45" fmla="*/ 13 h 46"/>
                  <a:gd name="T46" fmla="*/ 1 w 77"/>
                  <a:gd name="T4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46">
                    <a:moveTo>
                      <a:pt x="1" y="3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5"/>
                      <a:pt x="8" y="8"/>
                      <a:pt x="10" y="11"/>
                    </a:cubicBezTo>
                    <a:cubicBezTo>
                      <a:pt x="10" y="12"/>
                      <a:pt x="11" y="12"/>
                      <a:pt x="11" y="13"/>
                    </a:cubicBezTo>
                    <a:cubicBezTo>
                      <a:pt x="13" y="14"/>
                      <a:pt x="14" y="15"/>
                      <a:pt x="15" y="17"/>
                    </a:cubicBezTo>
                    <a:cubicBezTo>
                      <a:pt x="18" y="21"/>
                      <a:pt x="21" y="25"/>
                      <a:pt x="24" y="29"/>
                    </a:cubicBezTo>
                    <a:cubicBezTo>
                      <a:pt x="28" y="33"/>
                      <a:pt x="32" y="35"/>
                      <a:pt x="37" y="35"/>
                    </a:cubicBezTo>
                    <a:cubicBezTo>
                      <a:pt x="41" y="35"/>
                      <a:pt x="45" y="35"/>
                      <a:pt x="49" y="35"/>
                    </a:cubicBezTo>
                    <a:cubicBezTo>
                      <a:pt x="53" y="35"/>
                      <a:pt x="57" y="35"/>
                      <a:pt x="61" y="34"/>
                    </a:cubicBezTo>
                    <a:cubicBezTo>
                      <a:pt x="64" y="32"/>
                      <a:pt x="67" y="32"/>
                      <a:pt x="70" y="31"/>
                    </a:cubicBezTo>
                    <a:cubicBezTo>
                      <a:pt x="72" y="30"/>
                      <a:pt x="74" y="30"/>
                      <a:pt x="77" y="30"/>
                    </a:cubicBezTo>
                    <a:cubicBezTo>
                      <a:pt x="75" y="32"/>
                      <a:pt x="74" y="34"/>
                      <a:pt x="72" y="35"/>
                    </a:cubicBezTo>
                    <a:cubicBezTo>
                      <a:pt x="68" y="36"/>
                      <a:pt x="64" y="38"/>
                      <a:pt x="60" y="39"/>
                    </a:cubicBezTo>
                    <a:cubicBezTo>
                      <a:pt x="59" y="40"/>
                      <a:pt x="58" y="40"/>
                      <a:pt x="57" y="41"/>
                    </a:cubicBezTo>
                    <a:cubicBezTo>
                      <a:pt x="54" y="43"/>
                      <a:pt x="51" y="44"/>
                      <a:pt x="47" y="44"/>
                    </a:cubicBezTo>
                    <a:cubicBezTo>
                      <a:pt x="41" y="45"/>
                      <a:pt x="35" y="45"/>
                      <a:pt x="30" y="46"/>
                    </a:cubicBezTo>
                    <a:cubicBezTo>
                      <a:pt x="27" y="46"/>
                      <a:pt x="25" y="45"/>
                      <a:pt x="23" y="44"/>
                    </a:cubicBezTo>
                    <a:cubicBezTo>
                      <a:pt x="21" y="44"/>
                      <a:pt x="19" y="43"/>
                      <a:pt x="18" y="41"/>
                    </a:cubicBezTo>
                    <a:cubicBezTo>
                      <a:pt x="17" y="40"/>
                      <a:pt x="16" y="39"/>
                      <a:pt x="15" y="37"/>
                    </a:cubicBezTo>
                    <a:cubicBezTo>
                      <a:pt x="10" y="32"/>
                      <a:pt x="7" y="26"/>
                      <a:pt x="8" y="19"/>
                    </a:cubicBezTo>
                    <a:cubicBezTo>
                      <a:pt x="8" y="19"/>
                      <a:pt x="8" y="18"/>
                      <a:pt x="7" y="17"/>
                    </a:cubicBezTo>
                    <a:cubicBezTo>
                      <a:pt x="7" y="16"/>
                      <a:pt x="6" y="15"/>
                      <a:pt x="5" y="13"/>
                    </a:cubicBezTo>
                    <a:cubicBezTo>
                      <a:pt x="3" y="10"/>
                      <a:pt x="2" y="7"/>
                      <a:pt x="1" y="3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0" y="624"/>
                <a:ext cx="57" cy="42"/>
              </a:xfrm>
              <a:custGeom>
                <a:avLst/>
                <a:gdLst>
                  <a:gd name="T0" fmla="*/ 43 w 76"/>
                  <a:gd name="T1" fmla="*/ 56 h 57"/>
                  <a:gd name="T2" fmla="*/ 37 w 76"/>
                  <a:gd name="T3" fmla="*/ 56 h 57"/>
                  <a:gd name="T4" fmla="*/ 33 w 76"/>
                  <a:gd name="T5" fmla="*/ 54 h 57"/>
                  <a:gd name="T6" fmla="*/ 30 w 76"/>
                  <a:gd name="T7" fmla="*/ 53 h 57"/>
                  <a:gd name="T8" fmla="*/ 24 w 76"/>
                  <a:gd name="T9" fmla="*/ 55 h 57"/>
                  <a:gd name="T10" fmla="*/ 17 w 76"/>
                  <a:gd name="T11" fmla="*/ 56 h 57"/>
                  <a:gd name="T12" fmla="*/ 3 w 76"/>
                  <a:gd name="T13" fmla="*/ 57 h 57"/>
                  <a:gd name="T14" fmla="*/ 2 w 76"/>
                  <a:gd name="T15" fmla="*/ 57 h 57"/>
                  <a:gd name="T16" fmla="*/ 0 w 76"/>
                  <a:gd name="T17" fmla="*/ 56 h 57"/>
                  <a:gd name="T18" fmla="*/ 3 w 76"/>
                  <a:gd name="T19" fmla="*/ 55 h 57"/>
                  <a:gd name="T20" fmla="*/ 11 w 76"/>
                  <a:gd name="T21" fmla="*/ 52 h 57"/>
                  <a:gd name="T22" fmla="*/ 18 w 76"/>
                  <a:gd name="T23" fmla="*/ 50 h 57"/>
                  <a:gd name="T24" fmla="*/ 27 w 76"/>
                  <a:gd name="T25" fmla="*/ 47 h 57"/>
                  <a:gd name="T26" fmla="*/ 42 w 76"/>
                  <a:gd name="T27" fmla="*/ 41 h 57"/>
                  <a:gd name="T28" fmla="*/ 53 w 76"/>
                  <a:gd name="T29" fmla="*/ 37 h 57"/>
                  <a:gd name="T30" fmla="*/ 60 w 76"/>
                  <a:gd name="T31" fmla="*/ 31 h 57"/>
                  <a:gd name="T32" fmla="*/ 67 w 76"/>
                  <a:gd name="T33" fmla="*/ 20 h 57"/>
                  <a:gd name="T34" fmla="*/ 70 w 76"/>
                  <a:gd name="T35" fmla="*/ 14 h 57"/>
                  <a:gd name="T36" fmla="*/ 74 w 76"/>
                  <a:gd name="T37" fmla="*/ 0 h 57"/>
                  <a:gd name="T38" fmla="*/ 75 w 76"/>
                  <a:gd name="T39" fmla="*/ 1 h 57"/>
                  <a:gd name="T40" fmla="*/ 75 w 76"/>
                  <a:gd name="T41" fmla="*/ 5 h 57"/>
                  <a:gd name="T42" fmla="*/ 73 w 76"/>
                  <a:gd name="T43" fmla="*/ 19 h 57"/>
                  <a:gd name="T44" fmla="*/ 72 w 76"/>
                  <a:gd name="T45" fmla="*/ 22 h 57"/>
                  <a:gd name="T46" fmla="*/ 66 w 76"/>
                  <a:gd name="T47" fmla="*/ 37 h 57"/>
                  <a:gd name="T48" fmla="*/ 62 w 76"/>
                  <a:gd name="T49" fmla="*/ 44 h 57"/>
                  <a:gd name="T50" fmla="*/ 54 w 76"/>
                  <a:gd name="T51" fmla="*/ 52 h 57"/>
                  <a:gd name="T52" fmla="*/ 43 w 76"/>
                  <a:gd name="T53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57">
                    <a:moveTo>
                      <a:pt x="43" y="56"/>
                    </a:moveTo>
                    <a:cubicBezTo>
                      <a:pt x="41" y="56"/>
                      <a:pt x="39" y="56"/>
                      <a:pt x="37" y="56"/>
                    </a:cubicBezTo>
                    <a:cubicBezTo>
                      <a:pt x="35" y="56"/>
                      <a:pt x="34" y="55"/>
                      <a:pt x="33" y="54"/>
                    </a:cubicBezTo>
                    <a:cubicBezTo>
                      <a:pt x="32" y="53"/>
                      <a:pt x="31" y="53"/>
                      <a:pt x="30" y="53"/>
                    </a:cubicBezTo>
                    <a:cubicBezTo>
                      <a:pt x="28" y="53"/>
                      <a:pt x="26" y="54"/>
                      <a:pt x="24" y="55"/>
                    </a:cubicBezTo>
                    <a:cubicBezTo>
                      <a:pt x="22" y="55"/>
                      <a:pt x="19" y="56"/>
                      <a:pt x="17" y="56"/>
                    </a:cubicBezTo>
                    <a:cubicBezTo>
                      <a:pt x="12" y="56"/>
                      <a:pt x="8" y="56"/>
                      <a:pt x="3" y="57"/>
                    </a:cubicBezTo>
                    <a:cubicBezTo>
                      <a:pt x="3" y="57"/>
                      <a:pt x="3" y="57"/>
                      <a:pt x="2" y="57"/>
                    </a:cubicBezTo>
                    <a:cubicBezTo>
                      <a:pt x="1" y="57"/>
                      <a:pt x="1" y="57"/>
                      <a:pt x="0" y="56"/>
                    </a:cubicBezTo>
                    <a:cubicBezTo>
                      <a:pt x="1" y="55"/>
                      <a:pt x="2" y="55"/>
                      <a:pt x="3" y="55"/>
                    </a:cubicBezTo>
                    <a:cubicBezTo>
                      <a:pt x="6" y="54"/>
                      <a:pt x="8" y="53"/>
                      <a:pt x="11" y="52"/>
                    </a:cubicBezTo>
                    <a:cubicBezTo>
                      <a:pt x="14" y="52"/>
                      <a:pt x="16" y="51"/>
                      <a:pt x="18" y="50"/>
                    </a:cubicBezTo>
                    <a:cubicBezTo>
                      <a:pt x="21" y="49"/>
                      <a:pt x="24" y="48"/>
                      <a:pt x="27" y="47"/>
                    </a:cubicBezTo>
                    <a:cubicBezTo>
                      <a:pt x="32" y="44"/>
                      <a:pt x="37" y="43"/>
                      <a:pt x="42" y="41"/>
                    </a:cubicBezTo>
                    <a:cubicBezTo>
                      <a:pt x="46" y="40"/>
                      <a:pt x="49" y="39"/>
                      <a:pt x="53" y="37"/>
                    </a:cubicBezTo>
                    <a:cubicBezTo>
                      <a:pt x="56" y="36"/>
                      <a:pt x="58" y="34"/>
                      <a:pt x="60" y="31"/>
                    </a:cubicBezTo>
                    <a:cubicBezTo>
                      <a:pt x="62" y="28"/>
                      <a:pt x="65" y="24"/>
                      <a:pt x="67" y="20"/>
                    </a:cubicBezTo>
                    <a:cubicBezTo>
                      <a:pt x="69" y="18"/>
                      <a:pt x="69" y="16"/>
                      <a:pt x="70" y="14"/>
                    </a:cubicBezTo>
                    <a:cubicBezTo>
                      <a:pt x="71" y="10"/>
                      <a:pt x="73" y="5"/>
                      <a:pt x="74" y="0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2"/>
                      <a:pt x="76" y="4"/>
                      <a:pt x="75" y="5"/>
                    </a:cubicBezTo>
                    <a:cubicBezTo>
                      <a:pt x="75" y="10"/>
                      <a:pt x="74" y="15"/>
                      <a:pt x="73" y="19"/>
                    </a:cubicBezTo>
                    <a:cubicBezTo>
                      <a:pt x="72" y="20"/>
                      <a:pt x="72" y="21"/>
                      <a:pt x="72" y="22"/>
                    </a:cubicBezTo>
                    <a:cubicBezTo>
                      <a:pt x="70" y="28"/>
                      <a:pt x="68" y="33"/>
                      <a:pt x="66" y="37"/>
                    </a:cubicBezTo>
                    <a:cubicBezTo>
                      <a:pt x="64" y="40"/>
                      <a:pt x="63" y="42"/>
                      <a:pt x="62" y="44"/>
                    </a:cubicBezTo>
                    <a:cubicBezTo>
                      <a:pt x="60" y="48"/>
                      <a:pt x="57" y="51"/>
                      <a:pt x="54" y="52"/>
                    </a:cubicBezTo>
                    <a:cubicBezTo>
                      <a:pt x="50" y="54"/>
                      <a:pt x="47" y="55"/>
                      <a:pt x="43" y="56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7" y="633"/>
                <a:ext cx="49" cy="43"/>
              </a:xfrm>
              <a:custGeom>
                <a:avLst/>
                <a:gdLst>
                  <a:gd name="T0" fmla="*/ 32 w 66"/>
                  <a:gd name="T1" fmla="*/ 47 h 57"/>
                  <a:gd name="T2" fmla="*/ 47 w 66"/>
                  <a:gd name="T3" fmla="*/ 52 h 57"/>
                  <a:gd name="T4" fmla="*/ 63 w 66"/>
                  <a:gd name="T5" fmla="*/ 53 h 57"/>
                  <a:gd name="T6" fmla="*/ 66 w 66"/>
                  <a:gd name="T7" fmla="*/ 53 h 57"/>
                  <a:gd name="T8" fmla="*/ 61 w 66"/>
                  <a:gd name="T9" fmla="*/ 56 h 57"/>
                  <a:gd name="T10" fmla="*/ 57 w 66"/>
                  <a:gd name="T11" fmla="*/ 56 h 57"/>
                  <a:gd name="T12" fmla="*/ 42 w 66"/>
                  <a:gd name="T13" fmla="*/ 57 h 57"/>
                  <a:gd name="T14" fmla="*/ 36 w 66"/>
                  <a:gd name="T15" fmla="*/ 57 h 57"/>
                  <a:gd name="T16" fmla="*/ 17 w 66"/>
                  <a:gd name="T17" fmla="*/ 51 h 57"/>
                  <a:gd name="T18" fmla="*/ 13 w 66"/>
                  <a:gd name="T19" fmla="*/ 48 h 57"/>
                  <a:gd name="T20" fmla="*/ 5 w 66"/>
                  <a:gd name="T21" fmla="*/ 36 h 57"/>
                  <a:gd name="T22" fmla="*/ 5 w 66"/>
                  <a:gd name="T23" fmla="*/ 28 h 57"/>
                  <a:gd name="T24" fmla="*/ 5 w 66"/>
                  <a:gd name="T25" fmla="*/ 23 h 57"/>
                  <a:gd name="T26" fmla="*/ 3 w 66"/>
                  <a:gd name="T27" fmla="*/ 16 h 57"/>
                  <a:gd name="T28" fmla="*/ 1 w 66"/>
                  <a:gd name="T29" fmla="*/ 7 h 57"/>
                  <a:gd name="T30" fmla="*/ 1 w 66"/>
                  <a:gd name="T31" fmla="*/ 6 h 57"/>
                  <a:gd name="T32" fmla="*/ 0 w 66"/>
                  <a:gd name="T33" fmla="*/ 0 h 57"/>
                  <a:gd name="T34" fmla="*/ 5 w 66"/>
                  <a:gd name="T35" fmla="*/ 6 h 57"/>
                  <a:gd name="T36" fmla="*/ 10 w 66"/>
                  <a:gd name="T37" fmla="*/ 16 h 57"/>
                  <a:gd name="T38" fmla="*/ 15 w 66"/>
                  <a:gd name="T39" fmla="*/ 26 h 57"/>
                  <a:gd name="T40" fmla="*/ 19 w 66"/>
                  <a:gd name="T41" fmla="*/ 35 h 57"/>
                  <a:gd name="T42" fmla="*/ 28 w 66"/>
                  <a:gd name="T43" fmla="*/ 45 h 57"/>
                  <a:gd name="T44" fmla="*/ 32 w 66"/>
                  <a:gd name="T45" fmla="*/ 4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57">
                    <a:moveTo>
                      <a:pt x="32" y="47"/>
                    </a:moveTo>
                    <a:cubicBezTo>
                      <a:pt x="36" y="51"/>
                      <a:pt x="42" y="52"/>
                      <a:pt x="47" y="52"/>
                    </a:cubicBezTo>
                    <a:cubicBezTo>
                      <a:pt x="53" y="52"/>
                      <a:pt x="58" y="53"/>
                      <a:pt x="63" y="53"/>
                    </a:cubicBezTo>
                    <a:cubicBezTo>
                      <a:pt x="64" y="53"/>
                      <a:pt x="65" y="53"/>
                      <a:pt x="66" y="53"/>
                    </a:cubicBezTo>
                    <a:cubicBezTo>
                      <a:pt x="64" y="55"/>
                      <a:pt x="63" y="56"/>
                      <a:pt x="61" y="56"/>
                    </a:cubicBezTo>
                    <a:cubicBezTo>
                      <a:pt x="60" y="56"/>
                      <a:pt x="58" y="56"/>
                      <a:pt x="57" y="56"/>
                    </a:cubicBezTo>
                    <a:cubicBezTo>
                      <a:pt x="52" y="56"/>
                      <a:pt x="47" y="57"/>
                      <a:pt x="42" y="57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29" y="56"/>
                      <a:pt x="23" y="54"/>
                      <a:pt x="17" y="51"/>
                    </a:cubicBezTo>
                    <a:cubicBezTo>
                      <a:pt x="16" y="50"/>
                      <a:pt x="14" y="49"/>
                      <a:pt x="13" y="48"/>
                    </a:cubicBezTo>
                    <a:cubicBezTo>
                      <a:pt x="10" y="45"/>
                      <a:pt x="6" y="42"/>
                      <a:pt x="5" y="36"/>
                    </a:cubicBezTo>
                    <a:cubicBezTo>
                      <a:pt x="4" y="33"/>
                      <a:pt x="4" y="31"/>
                      <a:pt x="5" y="28"/>
                    </a:cubicBezTo>
                    <a:cubicBezTo>
                      <a:pt x="5" y="26"/>
                      <a:pt x="5" y="24"/>
                      <a:pt x="5" y="23"/>
                    </a:cubicBezTo>
                    <a:cubicBezTo>
                      <a:pt x="4" y="20"/>
                      <a:pt x="3" y="18"/>
                      <a:pt x="3" y="16"/>
                    </a:cubicBezTo>
                    <a:cubicBezTo>
                      <a:pt x="2" y="13"/>
                      <a:pt x="0" y="10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2"/>
                      <a:pt x="3" y="4"/>
                      <a:pt x="5" y="6"/>
                    </a:cubicBezTo>
                    <a:cubicBezTo>
                      <a:pt x="6" y="10"/>
                      <a:pt x="8" y="13"/>
                      <a:pt x="10" y="16"/>
                    </a:cubicBezTo>
                    <a:cubicBezTo>
                      <a:pt x="11" y="19"/>
                      <a:pt x="13" y="23"/>
                      <a:pt x="15" y="26"/>
                    </a:cubicBezTo>
                    <a:cubicBezTo>
                      <a:pt x="16" y="29"/>
                      <a:pt x="17" y="32"/>
                      <a:pt x="19" y="35"/>
                    </a:cubicBezTo>
                    <a:cubicBezTo>
                      <a:pt x="21" y="39"/>
                      <a:pt x="24" y="43"/>
                      <a:pt x="28" y="45"/>
                    </a:cubicBezTo>
                    <a:cubicBezTo>
                      <a:pt x="30" y="46"/>
                      <a:pt x="31" y="47"/>
                      <a:pt x="32" y="47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2" y="585"/>
                <a:ext cx="30" cy="56"/>
              </a:xfrm>
              <a:custGeom>
                <a:avLst/>
                <a:gdLst>
                  <a:gd name="T0" fmla="*/ 35 w 40"/>
                  <a:gd name="T1" fmla="*/ 4 h 75"/>
                  <a:gd name="T2" fmla="*/ 26 w 40"/>
                  <a:gd name="T3" fmla="*/ 9 h 75"/>
                  <a:gd name="T4" fmla="*/ 21 w 40"/>
                  <a:gd name="T5" fmla="*/ 14 h 75"/>
                  <a:gd name="T6" fmla="*/ 14 w 40"/>
                  <a:gd name="T7" fmla="*/ 27 h 75"/>
                  <a:gd name="T8" fmla="*/ 13 w 40"/>
                  <a:gd name="T9" fmla="*/ 28 h 75"/>
                  <a:gd name="T10" fmla="*/ 13 w 40"/>
                  <a:gd name="T11" fmla="*/ 32 h 75"/>
                  <a:gd name="T12" fmla="*/ 15 w 40"/>
                  <a:gd name="T13" fmla="*/ 37 h 75"/>
                  <a:gd name="T14" fmla="*/ 19 w 40"/>
                  <a:gd name="T15" fmla="*/ 58 h 75"/>
                  <a:gd name="T16" fmla="*/ 23 w 40"/>
                  <a:gd name="T17" fmla="*/ 72 h 75"/>
                  <a:gd name="T18" fmla="*/ 24 w 40"/>
                  <a:gd name="T19" fmla="*/ 75 h 75"/>
                  <a:gd name="T20" fmla="*/ 24 w 40"/>
                  <a:gd name="T21" fmla="*/ 75 h 75"/>
                  <a:gd name="T22" fmla="*/ 22 w 40"/>
                  <a:gd name="T23" fmla="*/ 75 h 75"/>
                  <a:gd name="T24" fmla="*/ 19 w 40"/>
                  <a:gd name="T25" fmla="*/ 70 h 75"/>
                  <a:gd name="T26" fmla="*/ 12 w 40"/>
                  <a:gd name="T27" fmla="*/ 59 h 75"/>
                  <a:gd name="T28" fmla="*/ 6 w 40"/>
                  <a:gd name="T29" fmla="*/ 46 h 75"/>
                  <a:gd name="T30" fmla="*/ 2 w 40"/>
                  <a:gd name="T31" fmla="*/ 39 h 75"/>
                  <a:gd name="T32" fmla="*/ 0 w 40"/>
                  <a:gd name="T33" fmla="*/ 32 h 75"/>
                  <a:gd name="T34" fmla="*/ 3 w 40"/>
                  <a:gd name="T35" fmla="*/ 23 h 75"/>
                  <a:gd name="T36" fmla="*/ 11 w 40"/>
                  <a:gd name="T37" fmla="*/ 14 h 75"/>
                  <a:gd name="T38" fmla="*/ 16 w 40"/>
                  <a:gd name="T39" fmla="*/ 10 h 75"/>
                  <a:gd name="T40" fmla="*/ 24 w 40"/>
                  <a:gd name="T41" fmla="*/ 4 h 75"/>
                  <a:gd name="T42" fmla="*/ 37 w 40"/>
                  <a:gd name="T43" fmla="*/ 0 h 75"/>
                  <a:gd name="T44" fmla="*/ 40 w 40"/>
                  <a:gd name="T45" fmla="*/ 1 h 75"/>
                  <a:gd name="T46" fmla="*/ 35 w 40"/>
                  <a:gd name="T47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5">
                    <a:moveTo>
                      <a:pt x="35" y="4"/>
                    </a:moveTo>
                    <a:cubicBezTo>
                      <a:pt x="32" y="5"/>
                      <a:pt x="29" y="6"/>
                      <a:pt x="26" y="9"/>
                    </a:cubicBezTo>
                    <a:cubicBezTo>
                      <a:pt x="24" y="10"/>
                      <a:pt x="23" y="12"/>
                      <a:pt x="21" y="14"/>
                    </a:cubicBezTo>
                    <a:cubicBezTo>
                      <a:pt x="17" y="17"/>
                      <a:pt x="14" y="22"/>
                      <a:pt x="14" y="27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9"/>
                      <a:pt x="13" y="30"/>
                      <a:pt x="13" y="32"/>
                    </a:cubicBezTo>
                    <a:cubicBezTo>
                      <a:pt x="14" y="33"/>
                      <a:pt x="14" y="35"/>
                      <a:pt x="15" y="37"/>
                    </a:cubicBezTo>
                    <a:cubicBezTo>
                      <a:pt x="16" y="44"/>
                      <a:pt x="17" y="51"/>
                      <a:pt x="19" y="58"/>
                    </a:cubicBezTo>
                    <a:cubicBezTo>
                      <a:pt x="20" y="63"/>
                      <a:pt x="21" y="67"/>
                      <a:pt x="23" y="72"/>
                    </a:cubicBezTo>
                    <a:cubicBezTo>
                      <a:pt x="24" y="73"/>
                      <a:pt x="24" y="74"/>
                      <a:pt x="24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3" y="75"/>
                      <a:pt x="22" y="75"/>
                    </a:cubicBezTo>
                    <a:cubicBezTo>
                      <a:pt x="21" y="73"/>
                      <a:pt x="20" y="71"/>
                      <a:pt x="19" y="70"/>
                    </a:cubicBezTo>
                    <a:cubicBezTo>
                      <a:pt x="15" y="67"/>
                      <a:pt x="13" y="64"/>
                      <a:pt x="12" y="59"/>
                    </a:cubicBezTo>
                    <a:cubicBezTo>
                      <a:pt x="11" y="54"/>
                      <a:pt x="9" y="50"/>
                      <a:pt x="6" y="46"/>
                    </a:cubicBezTo>
                    <a:cubicBezTo>
                      <a:pt x="5" y="43"/>
                      <a:pt x="3" y="41"/>
                      <a:pt x="2" y="39"/>
                    </a:cubicBezTo>
                    <a:cubicBezTo>
                      <a:pt x="0" y="37"/>
                      <a:pt x="0" y="35"/>
                      <a:pt x="0" y="32"/>
                    </a:cubicBezTo>
                    <a:cubicBezTo>
                      <a:pt x="0" y="29"/>
                      <a:pt x="1" y="26"/>
                      <a:pt x="3" y="23"/>
                    </a:cubicBezTo>
                    <a:cubicBezTo>
                      <a:pt x="5" y="19"/>
                      <a:pt x="7" y="16"/>
                      <a:pt x="11" y="14"/>
                    </a:cubicBezTo>
                    <a:cubicBezTo>
                      <a:pt x="13" y="13"/>
                      <a:pt x="14" y="11"/>
                      <a:pt x="16" y="10"/>
                    </a:cubicBezTo>
                    <a:cubicBezTo>
                      <a:pt x="18" y="8"/>
                      <a:pt x="21" y="5"/>
                      <a:pt x="24" y="4"/>
                    </a:cubicBezTo>
                    <a:cubicBezTo>
                      <a:pt x="28" y="3"/>
                      <a:pt x="32" y="2"/>
                      <a:pt x="37" y="0"/>
                    </a:cubicBezTo>
                    <a:cubicBezTo>
                      <a:pt x="38" y="0"/>
                      <a:pt x="39" y="0"/>
                      <a:pt x="40" y="1"/>
                    </a:cubicBezTo>
                    <a:cubicBezTo>
                      <a:pt x="38" y="2"/>
                      <a:pt x="37" y="3"/>
                      <a:pt x="35" y="4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8" y="586"/>
                <a:ext cx="27" cy="66"/>
              </a:xfrm>
              <a:custGeom>
                <a:avLst/>
                <a:gdLst>
                  <a:gd name="T0" fmla="*/ 33 w 35"/>
                  <a:gd name="T1" fmla="*/ 54 h 88"/>
                  <a:gd name="T2" fmla="*/ 29 w 35"/>
                  <a:gd name="T3" fmla="*/ 65 h 88"/>
                  <a:gd name="T4" fmla="*/ 27 w 35"/>
                  <a:gd name="T5" fmla="*/ 68 h 88"/>
                  <a:gd name="T6" fmla="*/ 24 w 35"/>
                  <a:gd name="T7" fmla="*/ 70 h 88"/>
                  <a:gd name="T8" fmla="*/ 22 w 35"/>
                  <a:gd name="T9" fmla="*/ 74 h 88"/>
                  <a:gd name="T10" fmla="*/ 13 w 35"/>
                  <a:gd name="T11" fmla="*/ 87 h 88"/>
                  <a:gd name="T12" fmla="*/ 11 w 35"/>
                  <a:gd name="T13" fmla="*/ 88 h 88"/>
                  <a:gd name="T14" fmla="*/ 12 w 35"/>
                  <a:gd name="T15" fmla="*/ 84 h 88"/>
                  <a:gd name="T16" fmla="*/ 18 w 35"/>
                  <a:gd name="T17" fmla="*/ 76 h 88"/>
                  <a:gd name="T18" fmla="*/ 19 w 35"/>
                  <a:gd name="T19" fmla="*/ 73 h 88"/>
                  <a:gd name="T20" fmla="*/ 25 w 35"/>
                  <a:gd name="T21" fmla="*/ 55 h 88"/>
                  <a:gd name="T22" fmla="*/ 28 w 35"/>
                  <a:gd name="T23" fmla="*/ 49 h 88"/>
                  <a:gd name="T24" fmla="*/ 27 w 35"/>
                  <a:gd name="T25" fmla="*/ 45 h 88"/>
                  <a:gd name="T26" fmla="*/ 25 w 35"/>
                  <a:gd name="T27" fmla="*/ 41 h 88"/>
                  <a:gd name="T28" fmla="*/ 13 w 35"/>
                  <a:gd name="T29" fmla="*/ 23 h 88"/>
                  <a:gd name="T30" fmla="*/ 7 w 35"/>
                  <a:gd name="T31" fmla="*/ 13 h 88"/>
                  <a:gd name="T32" fmla="*/ 2 w 35"/>
                  <a:gd name="T33" fmla="*/ 4 h 88"/>
                  <a:gd name="T34" fmla="*/ 0 w 35"/>
                  <a:gd name="T35" fmla="*/ 2 h 88"/>
                  <a:gd name="T36" fmla="*/ 1 w 35"/>
                  <a:gd name="T37" fmla="*/ 0 h 88"/>
                  <a:gd name="T38" fmla="*/ 2 w 35"/>
                  <a:gd name="T39" fmla="*/ 0 h 88"/>
                  <a:gd name="T40" fmla="*/ 3 w 35"/>
                  <a:gd name="T41" fmla="*/ 2 h 88"/>
                  <a:gd name="T42" fmla="*/ 11 w 35"/>
                  <a:gd name="T43" fmla="*/ 12 h 88"/>
                  <a:gd name="T44" fmla="*/ 14 w 35"/>
                  <a:gd name="T45" fmla="*/ 16 h 88"/>
                  <a:gd name="T46" fmla="*/ 22 w 35"/>
                  <a:gd name="T47" fmla="*/ 25 h 88"/>
                  <a:gd name="T48" fmla="*/ 33 w 35"/>
                  <a:gd name="T49" fmla="*/ 43 h 88"/>
                  <a:gd name="T50" fmla="*/ 33 w 35"/>
                  <a:gd name="T51" fmla="*/ 5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88">
                    <a:moveTo>
                      <a:pt x="33" y="54"/>
                    </a:moveTo>
                    <a:cubicBezTo>
                      <a:pt x="32" y="58"/>
                      <a:pt x="31" y="62"/>
                      <a:pt x="29" y="65"/>
                    </a:cubicBezTo>
                    <a:cubicBezTo>
                      <a:pt x="29" y="67"/>
                      <a:pt x="28" y="68"/>
                      <a:pt x="27" y="68"/>
                    </a:cubicBezTo>
                    <a:cubicBezTo>
                      <a:pt x="25" y="69"/>
                      <a:pt x="24" y="69"/>
                      <a:pt x="24" y="70"/>
                    </a:cubicBezTo>
                    <a:cubicBezTo>
                      <a:pt x="23" y="72"/>
                      <a:pt x="22" y="73"/>
                      <a:pt x="22" y="74"/>
                    </a:cubicBezTo>
                    <a:cubicBezTo>
                      <a:pt x="20" y="80"/>
                      <a:pt x="17" y="84"/>
                      <a:pt x="13" y="87"/>
                    </a:cubicBezTo>
                    <a:cubicBezTo>
                      <a:pt x="13" y="88"/>
                      <a:pt x="12" y="88"/>
                      <a:pt x="11" y="88"/>
                    </a:cubicBezTo>
                    <a:cubicBezTo>
                      <a:pt x="11" y="86"/>
                      <a:pt x="12" y="85"/>
                      <a:pt x="12" y="84"/>
                    </a:cubicBezTo>
                    <a:cubicBezTo>
                      <a:pt x="14" y="81"/>
                      <a:pt x="16" y="78"/>
                      <a:pt x="18" y="76"/>
                    </a:cubicBezTo>
                    <a:cubicBezTo>
                      <a:pt x="18" y="75"/>
                      <a:pt x="18" y="74"/>
                      <a:pt x="19" y="73"/>
                    </a:cubicBezTo>
                    <a:cubicBezTo>
                      <a:pt x="21" y="67"/>
                      <a:pt x="23" y="61"/>
                      <a:pt x="25" y="55"/>
                    </a:cubicBezTo>
                    <a:cubicBezTo>
                      <a:pt x="26" y="53"/>
                      <a:pt x="27" y="51"/>
                      <a:pt x="28" y="49"/>
                    </a:cubicBezTo>
                    <a:cubicBezTo>
                      <a:pt x="28" y="48"/>
                      <a:pt x="28" y="46"/>
                      <a:pt x="27" y="45"/>
                    </a:cubicBezTo>
                    <a:cubicBezTo>
                      <a:pt x="26" y="43"/>
                      <a:pt x="26" y="42"/>
                      <a:pt x="25" y="41"/>
                    </a:cubicBezTo>
                    <a:cubicBezTo>
                      <a:pt x="21" y="35"/>
                      <a:pt x="16" y="30"/>
                      <a:pt x="13" y="23"/>
                    </a:cubicBezTo>
                    <a:cubicBezTo>
                      <a:pt x="11" y="20"/>
                      <a:pt x="9" y="16"/>
                      <a:pt x="7" y="13"/>
                    </a:cubicBezTo>
                    <a:cubicBezTo>
                      <a:pt x="6" y="10"/>
                      <a:pt x="4" y="7"/>
                      <a:pt x="2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6" y="5"/>
                      <a:pt x="8" y="9"/>
                      <a:pt x="11" y="12"/>
                    </a:cubicBezTo>
                    <a:cubicBezTo>
                      <a:pt x="12" y="13"/>
                      <a:pt x="13" y="14"/>
                      <a:pt x="14" y="16"/>
                    </a:cubicBezTo>
                    <a:cubicBezTo>
                      <a:pt x="16" y="19"/>
                      <a:pt x="19" y="22"/>
                      <a:pt x="22" y="25"/>
                    </a:cubicBezTo>
                    <a:cubicBezTo>
                      <a:pt x="27" y="30"/>
                      <a:pt x="30" y="36"/>
                      <a:pt x="33" y="43"/>
                    </a:cubicBezTo>
                    <a:cubicBezTo>
                      <a:pt x="34" y="46"/>
                      <a:pt x="35" y="50"/>
                      <a:pt x="33" y="54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7" y="581"/>
                <a:ext cx="56" cy="23"/>
              </a:xfrm>
              <a:custGeom>
                <a:avLst/>
                <a:gdLst>
                  <a:gd name="T0" fmla="*/ 61 w 74"/>
                  <a:gd name="T1" fmla="*/ 6 h 31"/>
                  <a:gd name="T2" fmla="*/ 71 w 74"/>
                  <a:gd name="T3" fmla="*/ 12 h 31"/>
                  <a:gd name="T4" fmla="*/ 74 w 74"/>
                  <a:gd name="T5" fmla="*/ 14 h 31"/>
                  <a:gd name="T6" fmla="*/ 71 w 74"/>
                  <a:gd name="T7" fmla="*/ 14 h 31"/>
                  <a:gd name="T8" fmla="*/ 64 w 74"/>
                  <a:gd name="T9" fmla="*/ 12 h 31"/>
                  <a:gd name="T10" fmla="*/ 59 w 74"/>
                  <a:gd name="T11" fmla="*/ 10 h 31"/>
                  <a:gd name="T12" fmla="*/ 53 w 74"/>
                  <a:gd name="T13" fmla="*/ 9 h 31"/>
                  <a:gd name="T14" fmla="*/ 48 w 74"/>
                  <a:gd name="T15" fmla="*/ 9 h 31"/>
                  <a:gd name="T16" fmla="*/ 34 w 74"/>
                  <a:gd name="T17" fmla="*/ 8 h 31"/>
                  <a:gd name="T18" fmla="*/ 26 w 74"/>
                  <a:gd name="T19" fmla="*/ 9 h 31"/>
                  <a:gd name="T20" fmla="*/ 10 w 74"/>
                  <a:gd name="T21" fmla="*/ 19 h 31"/>
                  <a:gd name="T22" fmla="*/ 8 w 74"/>
                  <a:gd name="T23" fmla="*/ 22 h 31"/>
                  <a:gd name="T24" fmla="*/ 4 w 74"/>
                  <a:gd name="T25" fmla="*/ 30 h 31"/>
                  <a:gd name="T26" fmla="*/ 2 w 74"/>
                  <a:gd name="T27" fmla="*/ 30 h 31"/>
                  <a:gd name="T28" fmla="*/ 1 w 74"/>
                  <a:gd name="T29" fmla="*/ 27 h 31"/>
                  <a:gd name="T30" fmla="*/ 3 w 74"/>
                  <a:gd name="T31" fmla="*/ 20 h 31"/>
                  <a:gd name="T32" fmla="*/ 13 w 74"/>
                  <a:gd name="T33" fmla="*/ 10 h 31"/>
                  <a:gd name="T34" fmla="*/ 26 w 74"/>
                  <a:gd name="T35" fmla="*/ 2 h 31"/>
                  <a:gd name="T36" fmla="*/ 37 w 74"/>
                  <a:gd name="T37" fmla="*/ 0 h 31"/>
                  <a:gd name="T38" fmla="*/ 51 w 74"/>
                  <a:gd name="T39" fmla="*/ 3 h 31"/>
                  <a:gd name="T40" fmla="*/ 61 w 74"/>
                  <a:gd name="T41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" h="31">
                    <a:moveTo>
                      <a:pt x="61" y="6"/>
                    </a:moveTo>
                    <a:cubicBezTo>
                      <a:pt x="64" y="8"/>
                      <a:pt x="68" y="10"/>
                      <a:pt x="71" y="12"/>
                    </a:cubicBezTo>
                    <a:cubicBezTo>
                      <a:pt x="72" y="12"/>
                      <a:pt x="73" y="13"/>
                      <a:pt x="74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69" y="13"/>
                      <a:pt x="66" y="12"/>
                      <a:pt x="64" y="12"/>
                    </a:cubicBezTo>
                    <a:cubicBezTo>
                      <a:pt x="62" y="11"/>
                      <a:pt x="61" y="11"/>
                      <a:pt x="59" y="10"/>
                    </a:cubicBezTo>
                    <a:cubicBezTo>
                      <a:pt x="57" y="10"/>
                      <a:pt x="55" y="9"/>
                      <a:pt x="53" y="9"/>
                    </a:cubicBezTo>
                    <a:cubicBezTo>
                      <a:pt x="51" y="9"/>
                      <a:pt x="49" y="9"/>
                      <a:pt x="48" y="9"/>
                    </a:cubicBezTo>
                    <a:cubicBezTo>
                      <a:pt x="43" y="9"/>
                      <a:pt x="39" y="8"/>
                      <a:pt x="34" y="8"/>
                    </a:cubicBezTo>
                    <a:cubicBezTo>
                      <a:pt x="31" y="8"/>
                      <a:pt x="28" y="8"/>
                      <a:pt x="26" y="9"/>
                    </a:cubicBezTo>
                    <a:cubicBezTo>
                      <a:pt x="20" y="11"/>
                      <a:pt x="15" y="15"/>
                      <a:pt x="10" y="19"/>
                    </a:cubicBezTo>
                    <a:cubicBezTo>
                      <a:pt x="9" y="20"/>
                      <a:pt x="9" y="21"/>
                      <a:pt x="8" y="22"/>
                    </a:cubicBezTo>
                    <a:cubicBezTo>
                      <a:pt x="8" y="25"/>
                      <a:pt x="5" y="27"/>
                      <a:pt x="4" y="30"/>
                    </a:cubicBezTo>
                    <a:cubicBezTo>
                      <a:pt x="3" y="31"/>
                      <a:pt x="2" y="31"/>
                      <a:pt x="2" y="30"/>
                    </a:cubicBezTo>
                    <a:cubicBezTo>
                      <a:pt x="1" y="29"/>
                      <a:pt x="0" y="28"/>
                      <a:pt x="1" y="27"/>
                    </a:cubicBezTo>
                    <a:cubicBezTo>
                      <a:pt x="1" y="24"/>
                      <a:pt x="1" y="22"/>
                      <a:pt x="3" y="20"/>
                    </a:cubicBezTo>
                    <a:cubicBezTo>
                      <a:pt x="5" y="16"/>
                      <a:pt x="9" y="12"/>
                      <a:pt x="13" y="10"/>
                    </a:cubicBezTo>
                    <a:cubicBezTo>
                      <a:pt x="17" y="7"/>
                      <a:pt x="22" y="4"/>
                      <a:pt x="26" y="2"/>
                    </a:cubicBezTo>
                    <a:cubicBezTo>
                      <a:pt x="29" y="1"/>
                      <a:pt x="33" y="0"/>
                      <a:pt x="37" y="0"/>
                    </a:cubicBezTo>
                    <a:cubicBezTo>
                      <a:pt x="42" y="1"/>
                      <a:pt x="46" y="2"/>
                      <a:pt x="51" y="3"/>
                    </a:cubicBezTo>
                    <a:cubicBezTo>
                      <a:pt x="54" y="3"/>
                      <a:pt x="58" y="4"/>
                      <a:pt x="61" y="6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2" y="613"/>
                <a:ext cx="39" cy="34"/>
              </a:xfrm>
              <a:custGeom>
                <a:avLst/>
                <a:gdLst>
                  <a:gd name="T0" fmla="*/ 50 w 53"/>
                  <a:gd name="T1" fmla="*/ 10 h 45"/>
                  <a:gd name="T2" fmla="*/ 52 w 53"/>
                  <a:gd name="T3" fmla="*/ 0 h 45"/>
                  <a:gd name="T4" fmla="*/ 53 w 53"/>
                  <a:gd name="T5" fmla="*/ 4 h 45"/>
                  <a:gd name="T6" fmla="*/ 50 w 53"/>
                  <a:gd name="T7" fmla="*/ 19 h 45"/>
                  <a:gd name="T8" fmla="*/ 47 w 53"/>
                  <a:gd name="T9" fmla="*/ 27 h 45"/>
                  <a:gd name="T10" fmla="*/ 39 w 53"/>
                  <a:gd name="T11" fmla="*/ 37 h 45"/>
                  <a:gd name="T12" fmla="*/ 27 w 53"/>
                  <a:gd name="T13" fmla="*/ 43 h 45"/>
                  <a:gd name="T14" fmla="*/ 23 w 53"/>
                  <a:gd name="T15" fmla="*/ 44 h 45"/>
                  <a:gd name="T16" fmla="*/ 9 w 53"/>
                  <a:gd name="T17" fmla="*/ 43 h 45"/>
                  <a:gd name="T18" fmla="*/ 0 w 53"/>
                  <a:gd name="T19" fmla="*/ 40 h 45"/>
                  <a:gd name="T20" fmla="*/ 2 w 53"/>
                  <a:gd name="T21" fmla="*/ 38 h 45"/>
                  <a:gd name="T22" fmla="*/ 13 w 53"/>
                  <a:gd name="T23" fmla="*/ 36 h 45"/>
                  <a:gd name="T24" fmla="*/ 28 w 53"/>
                  <a:gd name="T25" fmla="*/ 33 h 45"/>
                  <a:gd name="T26" fmla="*/ 38 w 53"/>
                  <a:gd name="T27" fmla="*/ 28 h 45"/>
                  <a:gd name="T28" fmla="*/ 43 w 53"/>
                  <a:gd name="T29" fmla="*/ 24 h 45"/>
                  <a:gd name="T30" fmla="*/ 50 w 53"/>
                  <a:gd name="T3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45">
                    <a:moveTo>
                      <a:pt x="50" y="10"/>
                    </a:moveTo>
                    <a:cubicBezTo>
                      <a:pt x="51" y="7"/>
                      <a:pt x="51" y="4"/>
                      <a:pt x="52" y="0"/>
                    </a:cubicBezTo>
                    <a:cubicBezTo>
                      <a:pt x="53" y="1"/>
                      <a:pt x="53" y="2"/>
                      <a:pt x="53" y="4"/>
                    </a:cubicBezTo>
                    <a:cubicBezTo>
                      <a:pt x="52" y="9"/>
                      <a:pt x="52" y="14"/>
                      <a:pt x="50" y="19"/>
                    </a:cubicBezTo>
                    <a:cubicBezTo>
                      <a:pt x="49" y="22"/>
                      <a:pt x="48" y="24"/>
                      <a:pt x="47" y="27"/>
                    </a:cubicBezTo>
                    <a:cubicBezTo>
                      <a:pt x="45" y="31"/>
                      <a:pt x="42" y="34"/>
                      <a:pt x="39" y="37"/>
                    </a:cubicBezTo>
                    <a:cubicBezTo>
                      <a:pt x="36" y="41"/>
                      <a:pt x="31" y="43"/>
                      <a:pt x="27" y="43"/>
                    </a:cubicBezTo>
                    <a:cubicBezTo>
                      <a:pt x="25" y="43"/>
                      <a:pt x="24" y="43"/>
                      <a:pt x="23" y="44"/>
                    </a:cubicBezTo>
                    <a:cubicBezTo>
                      <a:pt x="18" y="45"/>
                      <a:pt x="14" y="45"/>
                      <a:pt x="9" y="43"/>
                    </a:cubicBezTo>
                    <a:cubicBezTo>
                      <a:pt x="6" y="43"/>
                      <a:pt x="3" y="41"/>
                      <a:pt x="0" y="40"/>
                    </a:cubicBezTo>
                    <a:cubicBezTo>
                      <a:pt x="0" y="38"/>
                      <a:pt x="1" y="38"/>
                      <a:pt x="2" y="38"/>
                    </a:cubicBezTo>
                    <a:cubicBezTo>
                      <a:pt x="6" y="37"/>
                      <a:pt x="10" y="37"/>
                      <a:pt x="13" y="36"/>
                    </a:cubicBezTo>
                    <a:cubicBezTo>
                      <a:pt x="18" y="34"/>
                      <a:pt x="23" y="34"/>
                      <a:pt x="28" y="33"/>
                    </a:cubicBezTo>
                    <a:cubicBezTo>
                      <a:pt x="32" y="32"/>
                      <a:pt x="35" y="31"/>
                      <a:pt x="38" y="28"/>
                    </a:cubicBezTo>
                    <a:cubicBezTo>
                      <a:pt x="40" y="27"/>
                      <a:pt x="41" y="25"/>
                      <a:pt x="43" y="24"/>
                    </a:cubicBezTo>
                    <a:cubicBezTo>
                      <a:pt x="46" y="20"/>
                      <a:pt x="48" y="15"/>
                      <a:pt x="50" y="10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5" y="597"/>
                <a:ext cx="25" cy="41"/>
              </a:xfrm>
              <a:custGeom>
                <a:avLst/>
                <a:gdLst>
                  <a:gd name="T0" fmla="*/ 1 w 33"/>
                  <a:gd name="T1" fmla="*/ 31 h 54"/>
                  <a:gd name="T2" fmla="*/ 2 w 33"/>
                  <a:gd name="T3" fmla="*/ 19 h 54"/>
                  <a:gd name="T4" fmla="*/ 10 w 33"/>
                  <a:gd name="T5" fmla="*/ 10 h 54"/>
                  <a:gd name="T6" fmla="*/ 33 w 33"/>
                  <a:gd name="T7" fmla="*/ 0 h 54"/>
                  <a:gd name="T8" fmla="*/ 30 w 33"/>
                  <a:gd name="T9" fmla="*/ 3 h 54"/>
                  <a:gd name="T10" fmla="*/ 24 w 33"/>
                  <a:gd name="T11" fmla="*/ 6 h 54"/>
                  <a:gd name="T12" fmla="*/ 18 w 33"/>
                  <a:gd name="T13" fmla="*/ 11 h 54"/>
                  <a:gd name="T14" fmla="*/ 10 w 33"/>
                  <a:gd name="T15" fmla="*/ 19 h 54"/>
                  <a:gd name="T16" fmla="*/ 9 w 33"/>
                  <a:gd name="T17" fmla="*/ 22 h 54"/>
                  <a:gd name="T18" fmla="*/ 11 w 33"/>
                  <a:gd name="T19" fmla="*/ 36 h 54"/>
                  <a:gd name="T20" fmla="*/ 15 w 33"/>
                  <a:gd name="T21" fmla="*/ 46 h 54"/>
                  <a:gd name="T22" fmla="*/ 16 w 33"/>
                  <a:gd name="T23" fmla="*/ 54 h 54"/>
                  <a:gd name="T24" fmla="*/ 10 w 33"/>
                  <a:gd name="T25" fmla="*/ 51 h 54"/>
                  <a:gd name="T26" fmla="*/ 7 w 33"/>
                  <a:gd name="T27" fmla="*/ 48 h 54"/>
                  <a:gd name="T28" fmla="*/ 2 w 33"/>
                  <a:gd name="T29" fmla="*/ 39 h 54"/>
                  <a:gd name="T30" fmla="*/ 1 w 33"/>
                  <a:gd name="T31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54">
                    <a:moveTo>
                      <a:pt x="1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4" y="16"/>
                      <a:pt x="6" y="12"/>
                      <a:pt x="10" y="10"/>
                    </a:cubicBezTo>
                    <a:cubicBezTo>
                      <a:pt x="17" y="6"/>
                      <a:pt x="24" y="2"/>
                      <a:pt x="33" y="0"/>
                    </a:cubicBezTo>
                    <a:cubicBezTo>
                      <a:pt x="33" y="2"/>
                      <a:pt x="31" y="3"/>
                      <a:pt x="30" y="3"/>
                    </a:cubicBezTo>
                    <a:cubicBezTo>
                      <a:pt x="28" y="4"/>
                      <a:pt x="26" y="5"/>
                      <a:pt x="24" y="6"/>
                    </a:cubicBezTo>
                    <a:cubicBezTo>
                      <a:pt x="22" y="8"/>
                      <a:pt x="20" y="10"/>
                      <a:pt x="18" y="11"/>
                    </a:cubicBezTo>
                    <a:cubicBezTo>
                      <a:pt x="14" y="13"/>
                      <a:pt x="12" y="16"/>
                      <a:pt x="10" y="19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7"/>
                      <a:pt x="10" y="31"/>
                      <a:pt x="11" y="36"/>
                    </a:cubicBezTo>
                    <a:cubicBezTo>
                      <a:pt x="12" y="39"/>
                      <a:pt x="14" y="43"/>
                      <a:pt x="15" y="46"/>
                    </a:cubicBezTo>
                    <a:cubicBezTo>
                      <a:pt x="16" y="49"/>
                      <a:pt x="16" y="51"/>
                      <a:pt x="16" y="54"/>
                    </a:cubicBezTo>
                    <a:cubicBezTo>
                      <a:pt x="12" y="54"/>
                      <a:pt x="12" y="53"/>
                      <a:pt x="10" y="51"/>
                    </a:cubicBezTo>
                    <a:cubicBezTo>
                      <a:pt x="9" y="50"/>
                      <a:pt x="8" y="49"/>
                      <a:pt x="7" y="48"/>
                    </a:cubicBezTo>
                    <a:cubicBezTo>
                      <a:pt x="5" y="45"/>
                      <a:pt x="3" y="43"/>
                      <a:pt x="2" y="39"/>
                    </a:cubicBezTo>
                    <a:cubicBezTo>
                      <a:pt x="2" y="36"/>
                      <a:pt x="1" y="33"/>
                      <a:pt x="1" y="31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69" y="571"/>
                <a:ext cx="49" cy="25"/>
              </a:xfrm>
              <a:custGeom>
                <a:avLst/>
                <a:gdLst>
                  <a:gd name="T0" fmla="*/ 58 w 65"/>
                  <a:gd name="T1" fmla="*/ 29 h 33"/>
                  <a:gd name="T2" fmla="*/ 51 w 65"/>
                  <a:gd name="T3" fmla="*/ 24 h 33"/>
                  <a:gd name="T4" fmla="*/ 48 w 65"/>
                  <a:gd name="T5" fmla="*/ 20 h 33"/>
                  <a:gd name="T6" fmla="*/ 39 w 65"/>
                  <a:gd name="T7" fmla="*/ 14 h 33"/>
                  <a:gd name="T8" fmla="*/ 36 w 65"/>
                  <a:gd name="T9" fmla="*/ 12 h 33"/>
                  <a:gd name="T10" fmla="*/ 31 w 65"/>
                  <a:gd name="T11" fmla="*/ 9 h 33"/>
                  <a:gd name="T12" fmla="*/ 24 w 65"/>
                  <a:gd name="T13" fmla="*/ 6 h 33"/>
                  <a:gd name="T14" fmla="*/ 10 w 65"/>
                  <a:gd name="T15" fmla="*/ 8 h 33"/>
                  <a:gd name="T16" fmla="*/ 0 w 65"/>
                  <a:gd name="T17" fmla="*/ 7 h 33"/>
                  <a:gd name="T18" fmla="*/ 0 w 65"/>
                  <a:gd name="T19" fmla="*/ 6 h 33"/>
                  <a:gd name="T20" fmla="*/ 7 w 65"/>
                  <a:gd name="T21" fmla="*/ 4 h 33"/>
                  <a:gd name="T22" fmla="*/ 30 w 65"/>
                  <a:gd name="T23" fmla="*/ 1 h 33"/>
                  <a:gd name="T24" fmla="*/ 41 w 65"/>
                  <a:gd name="T25" fmla="*/ 5 h 33"/>
                  <a:gd name="T26" fmla="*/ 46 w 65"/>
                  <a:gd name="T27" fmla="*/ 11 h 33"/>
                  <a:gd name="T28" fmla="*/ 51 w 65"/>
                  <a:gd name="T29" fmla="*/ 16 h 33"/>
                  <a:gd name="T30" fmla="*/ 54 w 65"/>
                  <a:gd name="T31" fmla="*/ 19 h 33"/>
                  <a:gd name="T32" fmla="*/ 56 w 65"/>
                  <a:gd name="T33" fmla="*/ 21 h 33"/>
                  <a:gd name="T34" fmla="*/ 64 w 65"/>
                  <a:gd name="T35" fmla="*/ 31 h 33"/>
                  <a:gd name="T36" fmla="*/ 65 w 65"/>
                  <a:gd name="T37" fmla="*/ 33 h 33"/>
                  <a:gd name="T38" fmla="*/ 58 w 65"/>
                  <a:gd name="T3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33">
                    <a:moveTo>
                      <a:pt x="58" y="29"/>
                    </a:moveTo>
                    <a:cubicBezTo>
                      <a:pt x="55" y="28"/>
                      <a:pt x="53" y="26"/>
                      <a:pt x="51" y="24"/>
                    </a:cubicBezTo>
                    <a:cubicBezTo>
                      <a:pt x="50" y="22"/>
                      <a:pt x="49" y="21"/>
                      <a:pt x="48" y="20"/>
                    </a:cubicBezTo>
                    <a:cubicBezTo>
                      <a:pt x="45" y="18"/>
                      <a:pt x="42" y="16"/>
                      <a:pt x="39" y="14"/>
                    </a:cubicBezTo>
                    <a:cubicBezTo>
                      <a:pt x="38" y="13"/>
                      <a:pt x="37" y="12"/>
                      <a:pt x="36" y="12"/>
                    </a:cubicBezTo>
                    <a:cubicBezTo>
                      <a:pt x="34" y="12"/>
                      <a:pt x="32" y="11"/>
                      <a:pt x="31" y="9"/>
                    </a:cubicBezTo>
                    <a:cubicBezTo>
                      <a:pt x="29" y="7"/>
                      <a:pt x="27" y="6"/>
                      <a:pt x="24" y="6"/>
                    </a:cubicBezTo>
                    <a:cubicBezTo>
                      <a:pt x="19" y="6"/>
                      <a:pt x="15" y="7"/>
                      <a:pt x="10" y="8"/>
                    </a:cubicBezTo>
                    <a:cubicBezTo>
                      <a:pt x="7" y="9"/>
                      <a:pt x="3" y="8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4" y="5"/>
                      <a:pt x="7" y="4"/>
                    </a:cubicBezTo>
                    <a:cubicBezTo>
                      <a:pt x="14" y="2"/>
                      <a:pt x="22" y="0"/>
                      <a:pt x="30" y="1"/>
                    </a:cubicBezTo>
                    <a:cubicBezTo>
                      <a:pt x="34" y="1"/>
                      <a:pt x="38" y="2"/>
                      <a:pt x="41" y="5"/>
                    </a:cubicBezTo>
                    <a:cubicBezTo>
                      <a:pt x="43" y="7"/>
                      <a:pt x="45" y="9"/>
                      <a:pt x="46" y="11"/>
                    </a:cubicBezTo>
                    <a:cubicBezTo>
                      <a:pt x="48" y="13"/>
                      <a:pt x="49" y="14"/>
                      <a:pt x="51" y="16"/>
                    </a:cubicBezTo>
                    <a:cubicBezTo>
                      <a:pt x="52" y="16"/>
                      <a:pt x="53" y="18"/>
                      <a:pt x="54" y="19"/>
                    </a:cubicBezTo>
                    <a:cubicBezTo>
                      <a:pt x="54" y="20"/>
                      <a:pt x="55" y="20"/>
                      <a:pt x="56" y="21"/>
                    </a:cubicBezTo>
                    <a:cubicBezTo>
                      <a:pt x="58" y="25"/>
                      <a:pt x="61" y="28"/>
                      <a:pt x="64" y="31"/>
                    </a:cubicBezTo>
                    <a:cubicBezTo>
                      <a:pt x="64" y="32"/>
                      <a:pt x="64" y="32"/>
                      <a:pt x="65" y="33"/>
                    </a:cubicBezTo>
                    <a:cubicBezTo>
                      <a:pt x="62" y="32"/>
                      <a:pt x="60" y="30"/>
                      <a:pt x="58" y="29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1" y="629"/>
                <a:ext cx="58" cy="34"/>
              </a:xfrm>
              <a:custGeom>
                <a:avLst/>
                <a:gdLst>
                  <a:gd name="T0" fmla="*/ 1 w 77"/>
                  <a:gd name="T1" fmla="*/ 3 h 46"/>
                  <a:gd name="T2" fmla="*/ 1 w 77"/>
                  <a:gd name="T3" fmla="*/ 0 h 46"/>
                  <a:gd name="T4" fmla="*/ 2 w 77"/>
                  <a:gd name="T5" fmla="*/ 1 h 46"/>
                  <a:gd name="T6" fmla="*/ 10 w 77"/>
                  <a:gd name="T7" fmla="*/ 11 h 46"/>
                  <a:gd name="T8" fmla="*/ 11 w 77"/>
                  <a:gd name="T9" fmla="*/ 13 h 46"/>
                  <a:gd name="T10" fmla="*/ 15 w 77"/>
                  <a:gd name="T11" fmla="*/ 17 h 46"/>
                  <a:gd name="T12" fmla="*/ 24 w 77"/>
                  <a:gd name="T13" fmla="*/ 29 h 46"/>
                  <a:gd name="T14" fmla="*/ 37 w 77"/>
                  <a:gd name="T15" fmla="*/ 35 h 46"/>
                  <a:gd name="T16" fmla="*/ 49 w 77"/>
                  <a:gd name="T17" fmla="*/ 35 h 46"/>
                  <a:gd name="T18" fmla="*/ 61 w 77"/>
                  <a:gd name="T19" fmla="*/ 34 h 46"/>
                  <a:gd name="T20" fmla="*/ 70 w 77"/>
                  <a:gd name="T21" fmla="*/ 31 h 46"/>
                  <a:gd name="T22" fmla="*/ 77 w 77"/>
                  <a:gd name="T23" fmla="*/ 30 h 46"/>
                  <a:gd name="T24" fmla="*/ 72 w 77"/>
                  <a:gd name="T25" fmla="*/ 35 h 46"/>
                  <a:gd name="T26" fmla="*/ 60 w 77"/>
                  <a:gd name="T27" fmla="*/ 39 h 46"/>
                  <a:gd name="T28" fmla="*/ 57 w 77"/>
                  <a:gd name="T29" fmla="*/ 41 h 46"/>
                  <a:gd name="T30" fmla="*/ 47 w 77"/>
                  <a:gd name="T31" fmla="*/ 44 h 46"/>
                  <a:gd name="T32" fmla="*/ 30 w 77"/>
                  <a:gd name="T33" fmla="*/ 46 h 46"/>
                  <a:gd name="T34" fmla="*/ 23 w 77"/>
                  <a:gd name="T35" fmla="*/ 44 h 46"/>
                  <a:gd name="T36" fmla="*/ 18 w 77"/>
                  <a:gd name="T37" fmla="*/ 41 h 46"/>
                  <a:gd name="T38" fmla="*/ 15 w 77"/>
                  <a:gd name="T39" fmla="*/ 37 h 46"/>
                  <a:gd name="T40" fmla="*/ 8 w 77"/>
                  <a:gd name="T41" fmla="*/ 19 h 46"/>
                  <a:gd name="T42" fmla="*/ 7 w 77"/>
                  <a:gd name="T43" fmla="*/ 17 h 46"/>
                  <a:gd name="T44" fmla="*/ 5 w 77"/>
                  <a:gd name="T45" fmla="*/ 13 h 46"/>
                  <a:gd name="T46" fmla="*/ 1 w 77"/>
                  <a:gd name="T4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46">
                    <a:moveTo>
                      <a:pt x="1" y="3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5"/>
                      <a:pt x="8" y="8"/>
                      <a:pt x="10" y="11"/>
                    </a:cubicBezTo>
                    <a:cubicBezTo>
                      <a:pt x="10" y="12"/>
                      <a:pt x="11" y="12"/>
                      <a:pt x="11" y="13"/>
                    </a:cubicBezTo>
                    <a:cubicBezTo>
                      <a:pt x="13" y="14"/>
                      <a:pt x="14" y="15"/>
                      <a:pt x="15" y="17"/>
                    </a:cubicBezTo>
                    <a:cubicBezTo>
                      <a:pt x="18" y="21"/>
                      <a:pt x="21" y="25"/>
                      <a:pt x="24" y="29"/>
                    </a:cubicBezTo>
                    <a:cubicBezTo>
                      <a:pt x="28" y="33"/>
                      <a:pt x="32" y="35"/>
                      <a:pt x="37" y="35"/>
                    </a:cubicBezTo>
                    <a:cubicBezTo>
                      <a:pt x="41" y="35"/>
                      <a:pt x="45" y="35"/>
                      <a:pt x="49" y="35"/>
                    </a:cubicBezTo>
                    <a:cubicBezTo>
                      <a:pt x="53" y="35"/>
                      <a:pt x="57" y="35"/>
                      <a:pt x="61" y="34"/>
                    </a:cubicBezTo>
                    <a:cubicBezTo>
                      <a:pt x="64" y="32"/>
                      <a:pt x="67" y="32"/>
                      <a:pt x="70" y="31"/>
                    </a:cubicBezTo>
                    <a:cubicBezTo>
                      <a:pt x="72" y="30"/>
                      <a:pt x="74" y="30"/>
                      <a:pt x="77" y="30"/>
                    </a:cubicBezTo>
                    <a:cubicBezTo>
                      <a:pt x="75" y="32"/>
                      <a:pt x="74" y="34"/>
                      <a:pt x="72" y="35"/>
                    </a:cubicBezTo>
                    <a:cubicBezTo>
                      <a:pt x="68" y="36"/>
                      <a:pt x="64" y="38"/>
                      <a:pt x="60" y="39"/>
                    </a:cubicBezTo>
                    <a:cubicBezTo>
                      <a:pt x="59" y="40"/>
                      <a:pt x="58" y="40"/>
                      <a:pt x="57" y="41"/>
                    </a:cubicBezTo>
                    <a:cubicBezTo>
                      <a:pt x="54" y="43"/>
                      <a:pt x="51" y="44"/>
                      <a:pt x="47" y="44"/>
                    </a:cubicBezTo>
                    <a:cubicBezTo>
                      <a:pt x="41" y="45"/>
                      <a:pt x="35" y="45"/>
                      <a:pt x="30" y="46"/>
                    </a:cubicBezTo>
                    <a:cubicBezTo>
                      <a:pt x="27" y="46"/>
                      <a:pt x="25" y="45"/>
                      <a:pt x="23" y="44"/>
                    </a:cubicBezTo>
                    <a:cubicBezTo>
                      <a:pt x="21" y="44"/>
                      <a:pt x="19" y="43"/>
                      <a:pt x="18" y="41"/>
                    </a:cubicBezTo>
                    <a:cubicBezTo>
                      <a:pt x="17" y="40"/>
                      <a:pt x="16" y="39"/>
                      <a:pt x="15" y="37"/>
                    </a:cubicBezTo>
                    <a:cubicBezTo>
                      <a:pt x="10" y="32"/>
                      <a:pt x="7" y="26"/>
                      <a:pt x="8" y="19"/>
                    </a:cubicBezTo>
                    <a:cubicBezTo>
                      <a:pt x="8" y="19"/>
                      <a:pt x="8" y="18"/>
                      <a:pt x="7" y="17"/>
                    </a:cubicBezTo>
                    <a:cubicBezTo>
                      <a:pt x="7" y="16"/>
                      <a:pt x="6" y="15"/>
                      <a:pt x="5" y="13"/>
                    </a:cubicBezTo>
                    <a:cubicBezTo>
                      <a:pt x="3" y="10"/>
                      <a:pt x="2" y="7"/>
                      <a:pt x="1" y="3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2" y="613"/>
                <a:ext cx="39" cy="34"/>
              </a:xfrm>
              <a:custGeom>
                <a:avLst/>
                <a:gdLst>
                  <a:gd name="T0" fmla="*/ 50 w 53"/>
                  <a:gd name="T1" fmla="*/ 10 h 45"/>
                  <a:gd name="T2" fmla="*/ 52 w 53"/>
                  <a:gd name="T3" fmla="*/ 0 h 45"/>
                  <a:gd name="T4" fmla="*/ 53 w 53"/>
                  <a:gd name="T5" fmla="*/ 4 h 45"/>
                  <a:gd name="T6" fmla="*/ 50 w 53"/>
                  <a:gd name="T7" fmla="*/ 19 h 45"/>
                  <a:gd name="T8" fmla="*/ 47 w 53"/>
                  <a:gd name="T9" fmla="*/ 27 h 45"/>
                  <a:gd name="T10" fmla="*/ 39 w 53"/>
                  <a:gd name="T11" fmla="*/ 37 h 45"/>
                  <a:gd name="T12" fmla="*/ 27 w 53"/>
                  <a:gd name="T13" fmla="*/ 43 h 45"/>
                  <a:gd name="T14" fmla="*/ 23 w 53"/>
                  <a:gd name="T15" fmla="*/ 44 h 45"/>
                  <a:gd name="T16" fmla="*/ 9 w 53"/>
                  <a:gd name="T17" fmla="*/ 43 h 45"/>
                  <a:gd name="T18" fmla="*/ 0 w 53"/>
                  <a:gd name="T19" fmla="*/ 40 h 45"/>
                  <a:gd name="T20" fmla="*/ 2 w 53"/>
                  <a:gd name="T21" fmla="*/ 38 h 45"/>
                  <a:gd name="T22" fmla="*/ 13 w 53"/>
                  <a:gd name="T23" fmla="*/ 36 h 45"/>
                  <a:gd name="T24" fmla="*/ 28 w 53"/>
                  <a:gd name="T25" fmla="*/ 33 h 45"/>
                  <a:gd name="T26" fmla="*/ 38 w 53"/>
                  <a:gd name="T27" fmla="*/ 28 h 45"/>
                  <a:gd name="T28" fmla="*/ 43 w 53"/>
                  <a:gd name="T29" fmla="*/ 24 h 45"/>
                  <a:gd name="T30" fmla="*/ 50 w 53"/>
                  <a:gd name="T3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45">
                    <a:moveTo>
                      <a:pt x="50" y="10"/>
                    </a:moveTo>
                    <a:cubicBezTo>
                      <a:pt x="51" y="7"/>
                      <a:pt x="51" y="4"/>
                      <a:pt x="52" y="0"/>
                    </a:cubicBezTo>
                    <a:cubicBezTo>
                      <a:pt x="53" y="1"/>
                      <a:pt x="53" y="2"/>
                      <a:pt x="53" y="4"/>
                    </a:cubicBezTo>
                    <a:cubicBezTo>
                      <a:pt x="52" y="9"/>
                      <a:pt x="52" y="14"/>
                      <a:pt x="50" y="19"/>
                    </a:cubicBezTo>
                    <a:cubicBezTo>
                      <a:pt x="49" y="22"/>
                      <a:pt x="48" y="24"/>
                      <a:pt x="47" y="27"/>
                    </a:cubicBezTo>
                    <a:cubicBezTo>
                      <a:pt x="45" y="31"/>
                      <a:pt x="42" y="34"/>
                      <a:pt x="39" y="37"/>
                    </a:cubicBezTo>
                    <a:cubicBezTo>
                      <a:pt x="36" y="41"/>
                      <a:pt x="31" y="43"/>
                      <a:pt x="27" y="43"/>
                    </a:cubicBezTo>
                    <a:cubicBezTo>
                      <a:pt x="25" y="43"/>
                      <a:pt x="24" y="43"/>
                      <a:pt x="23" y="44"/>
                    </a:cubicBezTo>
                    <a:cubicBezTo>
                      <a:pt x="18" y="45"/>
                      <a:pt x="14" y="45"/>
                      <a:pt x="9" y="43"/>
                    </a:cubicBezTo>
                    <a:cubicBezTo>
                      <a:pt x="6" y="43"/>
                      <a:pt x="3" y="41"/>
                      <a:pt x="0" y="40"/>
                    </a:cubicBezTo>
                    <a:cubicBezTo>
                      <a:pt x="0" y="38"/>
                      <a:pt x="1" y="38"/>
                      <a:pt x="2" y="38"/>
                    </a:cubicBezTo>
                    <a:cubicBezTo>
                      <a:pt x="6" y="37"/>
                      <a:pt x="10" y="37"/>
                      <a:pt x="13" y="36"/>
                    </a:cubicBezTo>
                    <a:cubicBezTo>
                      <a:pt x="18" y="34"/>
                      <a:pt x="23" y="34"/>
                      <a:pt x="28" y="33"/>
                    </a:cubicBezTo>
                    <a:cubicBezTo>
                      <a:pt x="32" y="32"/>
                      <a:pt x="35" y="31"/>
                      <a:pt x="38" y="28"/>
                    </a:cubicBezTo>
                    <a:cubicBezTo>
                      <a:pt x="40" y="27"/>
                      <a:pt x="41" y="25"/>
                      <a:pt x="43" y="24"/>
                    </a:cubicBezTo>
                    <a:cubicBezTo>
                      <a:pt x="46" y="20"/>
                      <a:pt x="48" y="15"/>
                      <a:pt x="50" y="10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5" y="597"/>
                <a:ext cx="25" cy="41"/>
              </a:xfrm>
              <a:custGeom>
                <a:avLst/>
                <a:gdLst>
                  <a:gd name="T0" fmla="*/ 1 w 33"/>
                  <a:gd name="T1" fmla="*/ 31 h 54"/>
                  <a:gd name="T2" fmla="*/ 2 w 33"/>
                  <a:gd name="T3" fmla="*/ 19 h 54"/>
                  <a:gd name="T4" fmla="*/ 10 w 33"/>
                  <a:gd name="T5" fmla="*/ 10 h 54"/>
                  <a:gd name="T6" fmla="*/ 33 w 33"/>
                  <a:gd name="T7" fmla="*/ 0 h 54"/>
                  <a:gd name="T8" fmla="*/ 30 w 33"/>
                  <a:gd name="T9" fmla="*/ 3 h 54"/>
                  <a:gd name="T10" fmla="*/ 24 w 33"/>
                  <a:gd name="T11" fmla="*/ 6 h 54"/>
                  <a:gd name="T12" fmla="*/ 18 w 33"/>
                  <a:gd name="T13" fmla="*/ 11 h 54"/>
                  <a:gd name="T14" fmla="*/ 10 w 33"/>
                  <a:gd name="T15" fmla="*/ 19 h 54"/>
                  <a:gd name="T16" fmla="*/ 9 w 33"/>
                  <a:gd name="T17" fmla="*/ 22 h 54"/>
                  <a:gd name="T18" fmla="*/ 11 w 33"/>
                  <a:gd name="T19" fmla="*/ 36 h 54"/>
                  <a:gd name="T20" fmla="*/ 15 w 33"/>
                  <a:gd name="T21" fmla="*/ 46 h 54"/>
                  <a:gd name="T22" fmla="*/ 16 w 33"/>
                  <a:gd name="T23" fmla="*/ 54 h 54"/>
                  <a:gd name="T24" fmla="*/ 10 w 33"/>
                  <a:gd name="T25" fmla="*/ 51 h 54"/>
                  <a:gd name="T26" fmla="*/ 7 w 33"/>
                  <a:gd name="T27" fmla="*/ 48 h 54"/>
                  <a:gd name="T28" fmla="*/ 2 w 33"/>
                  <a:gd name="T29" fmla="*/ 39 h 54"/>
                  <a:gd name="T30" fmla="*/ 1 w 33"/>
                  <a:gd name="T31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54">
                    <a:moveTo>
                      <a:pt x="1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4" y="16"/>
                      <a:pt x="6" y="12"/>
                      <a:pt x="10" y="10"/>
                    </a:cubicBezTo>
                    <a:cubicBezTo>
                      <a:pt x="17" y="6"/>
                      <a:pt x="24" y="2"/>
                      <a:pt x="33" y="0"/>
                    </a:cubicBezTo>
                    <a:cubicBezTo>
                      <a:pt x="33" y="2"/>
                      <a:pt x="31" y="3"/>
                      <a:pt x="30" y="3"/>
                    </a:cubicBezTo>
                    <a:cubicBezTo>
                      <a:pt x="28" y="4"/>
                      <a:pt x="26" y="5"/>
                      <a:pt x="24" y="6"/>
                    </a:cubicBezTo>
                    <a:cubicBezTo>
                      <a:pt x="22" y="8"/>
                      <a:pt x="20" y="10"/>
                      <a:pt x="18" y="11"/>
                    </a:cubicBezTo>
                    <a:cubicBezTo>
                      <a:pt x="14" y="13"/>
                      <a:pt x="12" y="16"/>
                      <a:pt x="10" y="19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7"/>
                      <a:pt x="10" y="31"/>
                      <a:pt x="11" y="36"/>
                    </a:cubicBezTo>
                    <a:cubicBezTo>
                      <a:pt x="12" y="39"/>
                      <a:pt x="14" y="43"/>
                      <a:pt x="15" y="46"/>
                    </a:cubicBezTo>
                    <a:cubicBezTo>
                      <a:pt x="16" y="49"/>
                      <a:pt x="16" y="51"/>
                      <a:pt x="16" y="54"/>
                    </a:cubicBezTo>
                    <a:cubicBezTo>
                      <a:pt x="12" y="54"/>
                      <a:pt x="12" y="53"/>
                      <a:pt x="10" y="51"/>
                    </a:cubicBezTo>
                    <a:cubicBezTo>
                      <a:pt x="9" y="50"/>
                      <a:pt x="8" y="49"/>
                      <a:pt x="7" y="48"/>
                    </a:cubicBezTo>
                    <a:cubicBezTo>
                      <a:pt x="5" y="45"/>
                      <a:pt x="3" y="43"/>
                      <a:pt x="2" y="39"/>
                    </a:cubicBezTo>
                    <a:cubicBezTo>
                      <a:pt x="2" y="36"/>
                      <a:pt x="1" y="33"/>
                      <a:pt x="1" y="31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69" y="571"/>
                <a:ext cx="49" cy="25"/>
              </a:xfrm>
              <a:custGeom>
                <a:avLst/>
                <a:gdLst>
                  <a:gd name="T0" fmla="*/ 58 w 65"/>
                  <a:gd name="T1" fmla="*/ 29 h 33"/>
                  <a:gd name="T2" fmla="*/ 51 w 65"/>
                  <a:gd name="T3" fmla="*/ 24 h 33"/>
                  <a:gd name="T4" fmla="*/ 48 w 65"/>
                  <a:gd name="T5" fmla="*/ 20 h 33"/>
                  <a:gd name="T6" fmla="*/ 39 w 65"/>
                  <a:gd name="T7" fmla="*/ 14 h 33"/>
                  <a:gd name="T8" fmla="*/ 36 w 65"/>
                  <a:gd name="T9" fmla="*/ 12 h 33"/>
                  <a:gd name="T10" fmla="*/ 31 w 65"/>
                  <a:gd name="T11" fmla="*/ 9 h 33"/>
                  <a:gd name="T12" fmla="*/ 24 w 65"/>
                  <a:gd name="T13" fmla="*/ 6 h 33"/>
                  <a:gd name="T14" fmla="*/ 10 w 65"/>
                  <a:gd name="T15" fmla="*/ 8 h 33"/>
                  <a:gd name="T16" fmla="*/ 0 w 65"/>
                  <a:gd name="T17" fmla="*/ 7 h 33"/>
                  <a:gd name="T18" fmla="*/ 0 w 65"/>
                  <a:gd name="T19" fmla="*/ 6 h 33"/>
                  <a:gd name="T20" fmla="*/ 7 w 65"/>
                  <a:gd name="T21" fmla="*/ 4 h 33"/>
                  <a:gd name="T22" fmla="*/ 30 w 65"/>
                  <a:gd name="T23" fmla="*/ 1 h 33"/>
                  <a:gd name="T24" fmla="*/ 41 w 65"/>
                  <a:gd name="T25" fmla="*/ 5 h 33"/>
                  <a:gd name="T26" fmla="*/ 46 w 65"/>
                  <a:gd name="T27" fmla="*/ 11 h 33"/>
                  <a:gd name="T28" fmla="*/ 51 w 65"/>
                  <a:gd name="T29" fmla="*/ 16 h 33"/>
                  <a:gd name="T30" fmla="*/ 54 w 65"/>
                  <a:gd name="T31" fmla="*/ 19 h 33"/>
                  <a:gd name="T32" fmla="*/ 56 w 65"/>
                  <a:gd name="T33" fmla="*/ 21 h 33"/>
                  <a:gd name="T34" fmla="*/ 64 w 65"/>
                  <a:gd name="T35" fmla="*/ 31 h 33"/>
                  <a:gd name="T36" fmla="*/ 65 w 65"/>
                  <a:gd name="T37" fmla="*/ 33 h 33"/>
                  <a:gd name="T38" fmla="*/ 58 w 65"/>
                  <a:gd name="T3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33">
                    <a:moveTo>
                      <a:pt x="58" y="29"/>
                    </a:moveTo>
                    <a:cubicBezTo>
                      <a:pt x="55" y="28"/>
                      <a:pt x="53" y="26"/>
                      <a:pt x="51" y="24"/>
                    </a:cubicBezTo>
                    <a:cubicBezTo>
                      <a:pt x="50" y="22"/>
                      <a:pt x="49" y="21"/>
                      <a:pt x="48" y="20"/>
                    </a:cubicBezTo>
                    <a:cubicBezTo>
                      <a:pt x="45" y="18"/>
                      <a:pt x="42" y="16"/>
                      <a:pt x="39" y="14"/>
                    </a:cubicBezTo>
                    <a:cubicBezTo>
                      <a:pt x="38" y="13"/>
                      <a:pt x="37" y="12"/>
                      <a:pt x="36" y="12"/>
                    </a:cubicBezTo>
                    <a:cubicBezTo>
                      <a:pt x="34" y="12"/>
                      <a:pt x="32" y="11"/>
                      <a:pt x="31" y="9"/>
                    </a:cubicBezTo>
                    <a:cubicBezTo>
                      <a:pt x="29" y="7"/>
                      <a:pt x="27" y="6"/>
                      <a:pt x="24" y="6"/>
                    </a:cubicBezTo>
                    <a:cubicBezTo>
                      <a:pt x="19" y="6"/>
                      <a:pt x="15" y="7"/>
                      <a:pt x="10" y="8"/>
                    </a:cubicBezTo>
                    <a:cubicBezTo>
                      <a:pt x="7" y="9"/>
                      <a:pt x="3" y="8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4" y="5"/>
                      <a:pt x="7" y="4"/>
                    </a:cubicBezTo>
                    <a:cubicBezTo>
                      <a:pt x="14" y="2"/>
                      <a:pt x="22" y="0"/>
                      <a:pt x="30" y="1"/>
                    </a:cubicBezTo>
                    <a:cubicBezTo>
                      <a:pt x="34" y="1"/>
                      <a:pt x="38" y="2"/>
                      <a:pt x="41" y="5"/>
                    </a:cubicBezTo>
                    <a:cubicBezTo>
                      <a:pt x="43" y="7"/>
                      <a:pt x="45" y="9"/>
                      <a:pt x="46" y="11"/>
                    </a:cubicBezTo>
                    <a:cubicBezTo>
                      <a:pt x="48" y="13"/>
                      <a:pt x="49" y="14"/>
                      <a:pt x="51" y="16"/>
                    </a:cubicBezTo>
                    <a:cubicBezTo>
                      <a:pt x="52" y="16"/>
                      <a:pt x="53" y="18"/>
                      <a:pt x="54" y="19"/>
                    </a:cubicBezTo>
                    <a:cubicBezTo>
                      <a:pt x="54" y="20"/>
                      <a:pt x="55" y="20"/>
                      <a:pt x="56" y="21"/>
                    </a:cubicBezTo>
                    <a:cubicBezTo>
                      <a:pt x="58" y="25"/>
                      <a:pt x="61" y="28"/>
                      <a:pt x="64" y="31"/>
                    </a:cubicBezTo>
                    <a:cubicBezTo>
                      <a:pt x="64" y="32"/>
                      <a:pt x="64" y="32"/>
                      <a:pt x="65" y="33"/>
                    </a:cubicBezTo>
                    <a:cubicBezTo>
                      <a:pt x="62" y="32"/>
                      <a:pt x="60" y="30"/>
                      <a:pt x="58" y="29"/>
                    </a:cubicBezTo>
                  </a:path>
                </a:pathLst>
              </a:custGeom>
              <a:solidFill>
                <a:srgbClr val="DDA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97" y="580"/>
                <a:ext cx="26" cy="63"/>
              </a:xfrm>
              <a:custGeom>
                <a:avLst/>
                <a:gdLst>
                  <a:gd name="T0" fmla="*/ 3 w 34"/>
                  <a:gd name="T1" fmla="*/ 2 h 84"/>
                  <a:gd name="T2" fmla="*/ 0 w 34"/>
                  <a:gd name="T3" fmla="*/ 1 h 84"/>
                  <a:gd name="T4" fmla="*/ 0 w 34"/>
                  <a:gd name="T5" fmla="*/ 2 h 84"/>
                  <a:gd name="T6" fmla="*/ 7 w 34"/>
                  <a:gd name="T7" fmla="*/ 13 h 84"/>
                  <a:gd name="T8" fmla="*/ 8 w 34"/>
                  <a:gd name="T9" fmla="*/ 15 h 84"/>
                  <a:gd name="T10" fmla="*/ 10 w 34"/>
                  <a:gd name="T11" fmla="*/ 20 h 84"/>
                  <a:gd name="T12" fmla="*/ 18 w 34"/>
                  <a:gd name="T13" fmla="*/ 33 h 84"/>
                  <a:gd name="T14" fmla="*/ 20 w 34"/>
                  <a:gd name="T15" fmla="*/ 47 h 84"/>
                  <a:gd name="T16" fmla="*/ 16 w 34"/>
                  <a:gd name="T17" fmla="*/ 58 h 84"/>
                  <a:gd name="T18" fmla="*/ 11 w 34"/>
                  <a:gd name="T19" fmla="*/ 69 h 84"/>
                  <a:gd name="T20" fmla="*/ 5 w 34"/>
                  <a:gd name="T21" fmla="*/ 77 h 84"/>
                  <a:gd name="T22" fmla="*/ 2 w 34"/>
                  <a:gd name="T23" fmla="*/ 84 h 84"/>
                  <a:gd name="T24" fmla="*/ 8 w 34"/>
                  <a:gd name="T25" fmla="*/ 80 h 84"/>
                  <a:gd name="T26" fmla="*/ 16 w 34"/>
                  <a:gd name="T27" fmla="*/ 70 h 84"/>
                  <a:gd name="T28" fmla="*/ 19 w 34"/>
                  <a:gd name="T29" fmla="*/ 68 h 84"/>
                  <a:gd name="T30" fmla="*/ 25 w 34"/>
                  <a:gd name="T31" fmla="*/ 60 h 84"/>
                  <a:gd name="T32" fmla="*/ 32 w 34"/>
                  <a:gd name="T33" fmla="*/ 43 h 84"/>
                  <a:gd name="T34" fmla="*/ 33 w 34"/>
                  <a:gd name="T35" fmla="*/ 36 h 84"/>
                  <a:gd name="T36" fmla="*/ 32 w 34"/>
                  <a:gd name="T37" fmla="*/ 31 h 84"/>
                  <a:gd name="T38" fmla="*/ 29 w 34"/>
                  <a:gd name="T39" fmla="*/ 26 h 84"/>
                  <a:gd name="T40" fmla="*/ 15 w 34"/>
                  <a:gd name="T41" fmla="*/ 13 h 84"/>
                  <a:gd name="T42" fmla="*/ 13 w 34"/>
                  <a:gd name="T43" fmla="*/ 12 h 84"/>
                  <a:gd name="T44" fmla="*/ 10 w 34"/>
                  <a:gd name="T45" fmla="*/ 9 h 84"/>
                  <a:gd name="T46" fmla="*/ 3 w 34"/>
                  <a:gd name="T47" fmla="*/ 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84">
                    <a:moveTo>
                      <a:pt x="3" y="2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5"/>
                      <a:pt x="4" y="10"/>
                      <a:pt x="7" y="13"/>
                    </a:cubicBezTo>
                    <a:cubicBezTo>
                      <a:pt x="7" y="14"/>
                      <a:pt x="7" y="14"/>
                      <a:pt x="8" y="15"/>
                    </a:cubicBezTo>
                    <a:cubicBezTo>
                      <a:pt x="8" y="17"/>
                      <a:pt x="9" y="19"/>
                      <a:pt x="10" y="20"/>
                    </a:cubicBezTo>
                    <a:cubicBezTo>
                      <a:pt x="13" y="24"/>
                      <a:pt x="16" y="28"/>
                      <a:pt x="18" y="33"/>
                    </a:cubicBezTo>
                    <a:cubicBezTo>
                      <a:pt x="21" y="37"/>
                      <a:pt x="22" y="42"/>
                      <a:pt x="20" y="47"/>
                    </a:cubicBezTo>
                    <a:cubicBezTo>
                      <a:pt x="18" y="51"/>
                      <a:pt x="17" y="55"/>
                      <a:pt x="16" y="58"/>
                    </a:cubicBezTo>
                    <a:cubicBezTo>
                      <a:pt x="15" y="62"/>
                      <a:pt x="13" y="66"/>
                      <a:pt x="11" y="69"/>
                    </a:cubicBezTo>
                    <a:cubicBezTo>
                      <a:pt x="9" y="72"/>
                      <a:pt x="7" y="75"/>
                      <a:pt x="5" y="77"/>
                    </a:cubicBezTo>
                    <a:cubicBezTo>
                      <a:pt x="4" y="79"/>
                      <a:pt x="3" y="81"/>
                      <a:pt x="2" y="84"/>
                    </a:cubicBezTo>
                    <a:cubicBezTo>
                      <a:pt x="5" y="83"/>
                      <a:pt x="7" y="82"/>
                      <a:pt x="8" y="80"/>
                    </a:cubicBezTo>
                    <a:cubicBezTo>
                      <a:pt x="11" y="77"/>
                      <a:pt x="14" y="74"/>
                      <a:pt x="16" y="70"/>
                    </a:cubicBezTo>
                    <a:cubicBezTo>
                      <a:pt x="17" y="70"/>
                      <a:pt x="18" y="69"/>
                      <a:pt x="19" y="68"/>
                    </a:cubicBezTo>
                    <a:cubicBezTo>
                      <a:pt x="22" y="66"/>
                      <a:pt x="24" y="63"/>
                      <a:pt x="25" y="60"/>
                    </a:cubicBezTo>
                    <a:cubicBezTo>
                      <a:pt x="28" y="54"/>
                      <a:pt x="30" y="49"/>
                      <a:pt x="32" y="43"/>
                    </a:cubicBezTo>
                    <a:cubicBezTo>
                      <a:pt x="33" y="41"/>
                      <a:pt x="33" y="38"/>
                      <a:pt x="33" y="36"/>
                    </a:cubicBezTo>
                    <a:cubicBezTo>
                      <a:pt x="34" y="34"/>
                      <a:pt x="33" y="32"/>
                      <a:pt x="32" y="31"/>
                    </a:cubicBezTo>
                    <a:cubicBezTo>
                      <a:pt x="31" y="29"/>
                      <a:pt x="30" y="28"/>
                      <a:pt x="29" y="26"/>
                    </a:cubicBezTo>
                    <a:cubicBezTo>
                      <a:pt x="26" y="20"/>
                      <a:pt x="22" y="15"/>
                      <a:pt x="15" y="13"/>
                    </a:cubicBezTo>
                    <a:cubicBezTo>
                      <a:pt x="14" y="13"/>
                      <a:pt x="14" y="13"/>
                      <a:pt x="13" y="12"/>
                    </a:cubicBezTo>
                    <a:cubicBezTo>
                      <a:pt x="12" y="11"/>
                      <a:pt x="11" y="10"/>
                      <a:pt x="10" y="9"/>
                    </a:cubicBezTo>
                    <a:cubicBezTo>
                      <a:pt x="8" y="6"/>
                      <a:pt x="5" y="4"/>
                      <a:pt x="3" y="2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49" y="642"/>
                <a:ext cx="49" cy="22"/>
              </a:xfrm>
              <a:custGeom>
                <a:avLst/>
                <a:gdLst>
                  <a:gd name="T0" fmla="*/ 7 w 65"/>
                  <a:gd name="T1" fmla="*/ 8 h 29"/>
                  <a:gd name="T2" fmla="*/ 0 w 65"/>
                  <a:gd name="T3" fmla="*/ 0 h 29"/>
                  <a:gd name="T4" fmla="*/ 1 w 65"/>
                  <a:gd name="T5" fmla="*/ 4 h 29"/>
                  <a:gd name="T6" fmla="*/ 11 w 65"/>
                  <a:gd name="T7" fmla="*/ 16 h 29"/>
                  <a:gd name="T8" fmla="*/ 17 w 65"/>
                  <a:gd name="T9" fmla="*/ 21 h 29"/>
                  <a:gd name="T10" fmla="*/ 29 w 65"/>
                  <a:gd name="T11" fmla="*/ 27 h 29"/>
                  <a:gd name="T12" fmla="*/ 43 w 65"/>
                  <a:gd name="T13" fmla="*/ 26 h 29"/>
                  <a:gd name="T14" fmla="*/ 46 w 65"/>
                  <a:gd name="T15" fmla="*/ 25 h 29"/>
                  <a:gd name="T16" fmla="*/ 58 w 65"/>
                  <a:gd name="T17" fmla="*/ 19 h 29"/>
                  <a:gd name="T18" fmla="*/ 65 w 65"/>
                  <a:gd name="T19" fmla="*/ 11 h 29"/>
                  <a:gd name="T20" fmla="*/ 62 w 65"/>
                  <a:gd name="T21" fmla="*/ 10 h 29"/>
                  <a:gd name="T22" fmla="*/ 51 w 65"/>
                  <a:gd name="T23" fmla="*/ 14 h 29"/>
                  <a:gd name="T24" fmla="*/ 37 w 65"/>
                  <a:gd name="T25" fmla="*/ 18 h 29"/>
                  <a:gd name="T26" fmla="*/ 26 w 65"/>
                  <a:gd name="T27" fmla="*/ 19 h 29"/>
                  <a:gd name="T28" fmla="*/ 19 w 65"/>
                  <a:gd name="T29" fmla="*/ 17 h 29"/>
                  <a:gd name="T30" fmla="*/ 7 w 65"/>
                  <a:gd name="T31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29">
                    <a:moveTo>
                      <a:pt x="7" y="8"/>
                    </a:moveTo>
                    <a:cubicBezTo>
                      <a:pt x="4" y="5"/>
                      <a:pt x="2" y="3"/>
                      <a:pt x="0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4" y="8"/>
                      <a:pt x="6" y="12"/>
                      <a:pt x="11" y="16"/>
                    </a:cubicBezTo>
                    <a:cubicBezTo>
                      <a:pt x="13" y="18"/>
                      <a:pt x="15" y="20"/>
                      <a:pt x="17" y="21"/>
                    </a:cubicBezTo>
                    <a:cubicBezTo>
                      <a:pt x="21" y="24"/>
                      <a:pt x="25" y="25"/>
                      <a:pt x="29" y="27"/>
                    </a:cubicBezTo>
                    <a:cubicBezTo>
                      <a:pt x="34" y="29"/>
                      <a:pt x="38" y="28"/>
                      <a:pt x="43" y="26"/>
                    </a:cubicBezTo>
                    <a:cubicBezTo>
                      <a:pt x="44" y="26"/>
                      <a:pt x="45" y="25"/>
                      <a:pt x="46" y="25"/>
                    </a:cubicBezTo>
                    <a:cubicBezTo>
                      <a:pt x="51" y="24"/>
                      <a:pt x="55" y="22"/>
                      <a:pt x="58" y="19"/>
                    </a:cubicBezTo>
                    <a:cubicBezTo>
                      <a:pt x="61" y="16"/>
                      <a:pt x="63" y="14"/>
                      <a:pt x="65" y="11"/>
                    </a:cubicBezTo>
                    <a:cubicBezTo>
                      <a:pt x="64" y="10"/>
                      <a:pt x="63" y="10"/>
                      <a:pt x="62" y="10"/>
                    </a:cubicBezTo>
                    <a:cubicBezTo>
                      <a:pt x="59" y="11"/>
                      <a:pt x="55" y="13"/>
                      <a:pt x="51" y="14"/>
                    </a:cubicBezTo>
                    <a:cubicBezTo>
                      <a:pt x="46" y="15"/>
                      <a:pt x="42" y="16"/>
                      <a:pt x="37" y="18"/>
                    </a:cubicBezTo>
                    <a:cubicBezTo>
                      <a:pt x="33" y="19"/>
                      <a:pt x="30" y="20"/>
                      <a:pt x="26" y="19"/>
                    </a:cubicBezTo>
                    <a:cubicBezTo>
                      <a:pt x="23" y="18"/>
                      <a:pt x="21" y="17"/>
                      <a:pt x="19" y="17"/>
                    </a:cubicBezTo>
                    <a:cubicBezTo>
                      <a:pt x="14" y="15"/>
                      <a:pt x="10" y="11"/>
                      <a:pt x="7" y="8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01" y="631"/>
                <a:ext cx="30" cy="41"/>
              </a:xfrm>
              <a:custGeom>
                <a:avLst/>
                <a:gdLst>
                  <a:gd name="T0" fmla="*/ 32 w 40"/>
                  <a:gd name="T1" fmla="*/ 1 h 55"/>
                  <a:gd name="T2" fmla="*/ 30 w 40"/>
                  <a:gd name="T3" fmla="*/ 7 h 55"/>
                  <a:gd name="T4" fmla="*/ 29 w 40"/>
                  <a:gd name="T5" fmla="*/ 18 h 55"/>
                  <a:gd name="T6" fmla="*/ 24 w 40"/>
                  <a:gd name="T7" fmla="*/ 32 h 55"/>
                  <a:gd name="T8" fmla="*/ 10 w 40"/>
                  <a:gd name="T9" fmla="*/ 47 h 55"/>
                  <a:gd name="T10" fmla="*/ 3 w 40"/>
                  <a:gd name="T11" fmla="*/ 52 h 55"/>
                  <a:gd name="T12" fmla="*/ 0 w 40"/>
                  <a:gd name="T13" fmla="*/ 54 h 55"/>
                  <a:gd name="T14" fmla="*/ 6 w 40"/>
                  <a:gd name="T15" fmla="*/ 53 h 55"/>
                  <a:gd name="T16" fmla="*/ 9 w 40"/>
                  <a:gd name="T17" fmla="*/ 52 h 55"/>
                  <a:gd name="T18" fmla="*/ 16 w 40"/>
                  <a:gd name="T19" fmla="*/ 49 h 55"/>
                  <a:gd name="T20" fmla="*/ 24 w 40"/>
                  <a:gd name="T21" fmla="*/ 44 h 55"/>
                  <a:gd name="T22" fmla="*/ 33 w 40"/>
                  <a:gd name="T23" fmla="*/ 36 h 55"/>
                  <a:gd name="T24" fmla="*/ 39 w 40"/>
                  <a:gd name="T25" fmla="*/ 22 h 55"/>
                  <a:gd name="T26" fmla="*/ 38 w 40"/>
                  <a:gd name="T27" fmla="*/ 17 h 55"/>
                  <a:gd name="T28" fmla="*/ 36 w 40"/>
                  <a:gd name="T29" fmla="*/ 11 h 55"/>
                  <a:gd name="T30" fmla="*/ 36 w 40"/>
                  <a:gd name="T31" fmla="*/ 7 h 55"/>
                  <a:gd name="T32" fmla="*/ 34 w 40"/>
                  <a:gd name="T33" fmla="*/ 4 h 55"/>
                  <a:gd name="T34" fmla="*/ 33 w 40"/>
                  <a:gd name="T35" fmla="*/ 0 h 55"/>
                  <a:gd name="T36" fmla="*/ 32 w 40"/>
                  <a:gd name="T37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55">
                    <a:moveTo>
                      <a:pt x="32" y="1"/>
                    </a:moveTo>
                    <a:cubicBezTo>
                      <a:pt x="31" y="3"/>
                      <a:pt x="30" y="5"/>
                      <a:pt x="30" y="7"/>
                    </a:cubicBezTo>
                    <a:cubicBezTo>
                      <a:pt x="30" y="10"/>
                      <a:pt x="29" y="14"/>
                      <a:pt x="29" y="18"/>
                    </a:cubicBezTo>
                    <a:cubicBezTo>
                      <a:pt x="28" y="22"/>
                      <a:pt x="26" y="27"/>
                      <a:pt x="24" y="32"/>
                    </a:cubicBezTo>
                    <a:cubicBezTo>
                      <a:pt x="21" y="39"/>
                      <a:pt x="16" y="43"/>
                      <a:pt x="10" y="47"/>
                    </a:cubicBezTo>
                    <a:cubicBezTo>
                      <a:pt x="8" y="49"/>
                      <a:pt x="5" y="50"/>
                      <a:pt x="3" y="52"/>
                    </a:cubicBezTo>
                    <a:cubicBezTo>
                      <a:pt x="2" y="52"/>
                      <a:pt x="1" y="53"/>
                      <a:pt x="0" y="54"/>
                    </a:cubicBezTo>
                    <a:cubicBezTo>
                      <a:pt x="3" y="54"/>
                      <a:pt x="4" y="55"/>
                      <a:pt x="6" y="53"/>
                    </a:cubicBezTo>
                    <a:cubicBezTo>
                      <a:pt x="7" y="53"/>
                      <a:pt x="8" y="52"/>
                      <a:pt x="9" y="52"/>
                    </a:cubicBezTo>
                    <a:cubicBezTo>
                      <a:pt x="12" y="51"/>
                      <a:pt x="14" y="50"/>
                      <a:pt x="16" y="49"/>
                    </a:cubicBezTo>
                    <a:cubicBezTo>
                      <a:pt x="19" y="47"/>
                      <a:pt x="21" y="45"/>
                      <a:pt x="24" y="44"/>
                    </a:cubicBezTo>
                    <a:cubicBezTo>
                      <a:pt x="27" y="41"/>
                      <a:pt x="31" y="40"/>
                      <a:pt x="33" y="36"/>
                    </a:cubicBezTo>
                    <a:cubicBezTo>
                      <a:pt x="36" y="32"/>
                      <a:pt x="38" y="28"/>
                      <a:pt x="39" y="22"/>
                    </a:cubicBezTo>
                    <a:cubicBezTo>
                      <a:pt x="39" y="21"/>
                      <a:pt x="40" y="19"/>
                      <a:pt x="38" y="17"/>
                    </a:cubicBezTo>
                    <a:cubicBezTo>
                      <a:pt x="36" y="15"/>
                      <a:pt x="36" y="13"/>
                      <a:pt x="36" y="11"/>
                    </a:cubicBezTo>
                    <a:cubicBezTo>
                      <a:pt x="36" y="9"/>
                      <a:pt x="36" y="8"/>
                      <a:pt x="36" y="7"/>
                    </a:cubicBezTo>
                    <a:cubicBezTo>
                      <a:pt x="35" y="6"/>
                      <a:pt x="35" y="5"/>
                      <a:pt x="34" y="4"/>
                    </a:cubicBezTo>
                    <a:cubicBezTo>
                      <a:pt x="34" y="3"/>
                      <a:pt x="33" y="2"/>
                      <a:pt x="33" y="0"/>
                    </a:cubicBezTo>
                    <a:cubicBezTo>
                      <a:pt x="32" y="1"/>
                      <a:pt x="32" y="1"/>
                      <a:pt x="32" y="1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58" y="579"/>
                <a:ext cx="42" cy="19"/>
              </a:xfrm>
              <a:custGeom>
                <a:avLst/>
                <a:gdLst>
                  <a:gd name="T0" fmla="*/ 39 w 56"/>
                  <a:gd name="T1" fmla="*/ 4 h 25"/>
                  <a:gd name="T2" fmla="*/ 28 w 56"/>
                  <a:gd name="T3" fmla="*/ 1 h 25"/>
                  <a:gd name="T4" fmla="*/ 17 w 56"/>
                  <a:gd name="T5" fmla="*/ 6 h 25"/>
                  <a:gd name="T6" fmla="*/ 0 w 56"/>
                  <a:gd name="T7" fmla="*/ 24 h 25"/>
                  <a:gd name="T8" fmla="*/ 4 w 56"/>
                  <a:gd name="T9" fmla="*/ 23 h 25"/>
                  <a:gd name="T10" fmla="*/ 9 w 56"/>
                  <a:gd name="T11" fmla="*/ 18 h 25"/>
                  <a:gd name="T12" fmla="*/ 16 w 56"/>
                  <a:gd name="T13" fmla="*/ 14 h 25"/>
                  <a:gd name="T14" fmla="*/ 25 w 56"/>
                  <a:gd name="T15" fmla="*/ 8 h 25"/>
                  <a:gd name="T16" fmla="*/ 29 w 56"/>
                  <a:gd name="T17" fmla="*/ 9 h 25"/>
                  <a:gd name="T18" fmla="*/ 40 w 56"/>
                  <a:gd name="T19" fmla="*/ 15 h 25"/>
                  <a:gd name="T20" fmla="*/ 49 w 56"/>
                  <a:gd name="T21" fmla="*/ 23 h 25"/>
                  <a:gd name="T22" fmla="*/ 56 w 56"/>
                  <a:gd name="T23" fmla="*/ 25 h 25"/>
                  <a:gd name="T24" fmla="*/ 54 w 56"/>
                  <a:gd name="T25" fmla="*/ 19 h 25"/>
                  <a:gd name="T26" fmla="*/ 53 w 56"/>
                  <a:gd name="T27" fmla="*/ 15 h 25"/>
                  <a:gd name="T28" fmla="*/ 46 w 56"/>
                  <a:gd name="T29" fmla="*/ 8 h 25"/>
                  <a:gd name="T30" fmla="*/ 39 w 56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25">
                    <a:moveTo>
                      <a:pt x="39" y="4"/>
                    </a:moveTo>
                    <a:cubicBezTo>
                      <a:pt x="35" y="1"/>
                      <a:pt x="32" y="0"/>
                      <a:pt x="28" y="1"/>
                    </a:cubicBezTo>
                    <a:cubicBezTo>
                      <a:pt x="24" y="2"/>
                      <a:pt x="20" y="3"/>
                      <a:pt x="17" y="6"/>
                    </a:cubicBezTo>
                    <a:cubicBezTo>
                      <a:pt x="11" y="11"/>
                      <a:pt x="4" y="17"/>
                      <a:pt x="0" y="24"/>
                    </a:cubicBezTo>
                    <a:cubicBezTo>
                      <a:pt x="2" y="25"/>
                      <a:pt x="3" y="24"/>
                      <a:pt x="4" y="23"/>
                    </a:cubicBezTo>
                    <a:cubicBezTo>
                      <a:pt x="6" y="21"/>
                      <a:pt x="7" y="20"/>
                      <a:pt x="9" y="18"/>
                    </a:cubicBezTo>
                    <a:cubicBezTo>
                      <a:pt x="11" y="17"/>
                      <a:pt x="14" y="16"/>
                      <a:pt x="16" y="14"/>
                    </a:cubicBezTo>
                    <a:cubicBezTo>
                      <a:pt x="18" y="11"/>
                      <a:pt x="22" y="9"/>
                      <a:pt x="25" y="8"/>
                    </a:cubicBezTo>
                    <a:cubicBezTo>
                      <a:pt x="26" y="8"/>
                      <a:pt x="28" y="8"/>
                      <a:pt x="29" y="9"/>
                    </a:cubicBezTo>
                    <a:cubicBezTo>
                      <a:pt x="33" y="11"/>
                      <a:pt x="36" y="13"/>
                      <a:pt x="40" y="15"/>
                    </a:cubicBezTo>
                    <a:cubicBezTo>
                      <a:pt x="43" y="18"/>
                      <a:pt x="46" y="20"/>
                      <a:pt x="49" y="23"/>
                    </a:cubicBezTo>
                    <a:cubicBezTo>
                      <a:pt x="51" y="24"/>
                      <a:pt x="53" y="25"/>
                      <a:pt x="56" y="25"/>
                    </a:cubicBezTo>
                    <a:cubicBezTo>
                      <a:pt x="56" y="22"/>
                      <a:pt x="56" y="22"/>
                      <a:pt x="54" y="19"/>
                    </a:cubicBezTo>
                    <a:cubicBezTo>
                      <a:pt x="54" y="18"/>
                      <a:pt x="53" y="17"/>
                      <a:pt x="53" y="15"/>
                    </a:cubicBezTo>
                    <a:cubicBezTo>
                      <a:pt x="51" y="12"/>
                      <a:pt x="49" y="10"/>
                      <a:pt x="46" y="8"/>
                    </a:cubicBezTo>
                    <a:cubicBezTo>
                      <a:pt x="44" y="6"/>
                      <a:pt x="41" y="5"/>
                      <a:pt x="39" y="4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3" y="600"/>
                <a:ext cx="15" cy="53"/>
              </a:xfrm>
              <a:custGeom>
                <a:avLst/>
                <a:gdLst>
                  <a:gd name="T0" fmla="*/ 19 w 20"/>
                  <a:gd name="T1" fmla="*/ 63 h 71"/>
                  <a:gd name="T2" fmla="*/ 16 w 20"/>
                  <a:gd name="T3" fmla="*/ 55 h 71"/>
                  <a:gd name="T4" fmla="*/ 13 w 20"/>
                  <a:gd name="T5" fmla="*/ 50 h 71"/>
                  <a:gd name="T6" fmla="*/ 10 w 20"/>
                  <a:gd name="T7" fmla="*/ 40 h 71"/>
                  <a:gd name="T8" fmla="*/ 10 w 20"/>
                  <a:gd name="T9" fmla="*/ 36 h 71"/>
                  <a:gd name="T10" fmla="*/ 9 w 20"/>
                  <a:gd name="T11" fmla="*/ 31 h 71"/>
                  <a:gd name="T12" fmla="*/ 9 w 20"/>
                  <a:gd name="T13" fmla="*/ 23 h 71"/>
                  <a:gd name="T14" fmla="*/ 15 w 20"/>
                  <a:gd name="T15" fmla="*/ 11 h 71"/>
                  <a:gd name="T16" fmla="*/ 17 w 20"/>
                  <a:gd name="T17" fmla="*/ 0 h 71"/>
                  <a:gd name="T18" fmla="*/ 16 w 20"/>
                  <a:gd name="T19" fmla="*/ 0 h 71"/>
                  <a:gd name="T20" fmla="*/ 12 w 20"/>
                  <a:gd name="T21" fmla="*/ 6 h 71"/>
                  <a:gd name="T22" fmla="*/ 1 w 20"/>
                  <a:gd name="T23" fmla="*/ 27 h 71"/>
                  <a:gd name="T24" fmla="*/ 2 w 20"/>
                  <a:gd name="T25" fmla="*/ 39 h 71"/>
                  <a:gd name="T26" fmla="*/ 6 w 20"/>
                  <a:gd name="T27" fmla="*/ 46 h 71"/>
                  <a:gd name="T28" fmla="*/ 8 w 20"/>
                  <a:gd name="T29" fmla="*/ 52 h 71"/>
                  <a:gd name="T30" fmla="*/ 11 w 20"/>
                  <a:gd name="T31" fmla="*/ 56 h 71"/>
                  <a:gd name="T32" fmla="*/ 12 w 20"/>
                  <a:gd name="T33" fmla="*/ 58 h 71"/>
                  <a:gd name="T34" fmla="*/ 19 w 20"/>
                  <a:gd name="T35" fmla="*/ 70 h 71"/>
                  <a:gd name="T36" fmla="*/ 20 w 20"/>
                  <a:gd name="T37" fmla="*/ 71 h 71"/>
                  <a:gd name="T38" fmla="*/ 19 w 20"/>
                  <a:gd name="T3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71">
                    <a:moveTo>
                      <a:pt x="19" y="63"/>
                    </a:moveTo>
                    <a:cubicBezTo>
                      <a:pt x="18" y="60"/>
                      <a:pt x="17" y="58"/>
                      <a:pt x="16" y="55"/>
                    </a:cubicBezTo>
                    <a:cubicBezTo>
                      <a:pt x="15" y="53"/>
                      <a:pt x="14" y="52"/>
                      <a:pt x="13" y="50"/>
                    </a:cubicBezTo>
                    <a:cubicBezTo>
                      <a:pt x="12" y="47"/>
                      <a:pt x="11" y="43"/>
                      <a:pt x="10" y="40"/>
                    </a:cubicBezTo>
                    <a:cubicBezTo>
                      <a:pt x="10" y="39"/>
                      <a:pt x="10" y="37"/>
                      <a:pt x="10" y="36"/>
                    </a:cubicBezTo>
                    <a:cubicBezTo>
                      <a:pt x="11" y="34"/>
                      <a:pt x="10" y="33"/>
                      <a:pt x="9" y="31"/>
                    </a:cubicBezTo>
                    <a:cubicBezTo>
                      <a:pt x="8" y="28"/>
                      <a:pt x="8" y="26"/>
                      <a:pt x="9" y="23"/>
                    </a:cubicBezTo>
                    <a:cubicBezTo>
                      <a:pt x="10" y="19"/>
                      <a:pt x="12" y="14"/>
                      <a:pt x="15" y="11"/>
                    </a:cubicBezTo>
                    <a:cubicBezTo>
                      <a:pt x="17" y="7"/>
                      <a:pt x="17" y="4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2"/>
                      <a:pt x="14" y="4"/>
                      <a:pt x="12" y="6"/>
                    </a:cubicBezTo>
                    <a:cubicBezTo>
                      <a:pt x="8" y="12"/>
                      <a:pt x="4" y="19"/>
                      <a:pt x="1" y="27"/>
                    </a:cubicBezTo>
                    <a:cubicBezTo>
                      <a:pt x="0" y="31"/>
                      <a:pt x="0" y="35"/>
                      <a:pt x="2" y="39"/>
                    </a:cubicBezTo>
                    <a:cubicBezTo>
                      <a:pt x="3" y="41"/>
                      <a:pt x="4" y="44"/>
                      <a:pt x="6" y="46"/>
                    </a:cubicBezTo>
                    <a:cubicBezTo>
                      <a:pt x="7" y="48"/>
                      <a:pt x="8" y="50"/>
                      <a:pt x="8" y="52"/>
                    </a:cubicBezTo>
                    <a:cubicBezTo>
                      <a:pt x="9" y="54"/>
                      <a:pt x="10" y="55"/>
                      <a:pt x="11" y="56"/>
                    </a:cubicBezTo>
                    <a:cubicBezTo>
                      <a:pt x="11" y="57"/>
                      <a:pt x="12" y="58"/>
                      <a:pt x="12" y="58"/>
                    </a:cubicBezTo>
                    <a:cubicBezTo>
                      <a:pt x="14" y="62"/>
                      <a:pt x="16" y="66"/>
                      <a:pt x="19" y="70"/>
                    </a:cubicBezTo>
                    <a:cubicBezTo>
                      <a:pt x="19" y="70"/>
                      <a:pt x="20" y="70"/>
                      <a:pt x="20" y="71"/>
                    </a:cubicBezTo>
                    <a:cubicBezTo>
                      <a:pt x="20" y="68"/>
                      <a:pt x="19" y="66"/>
                      <a:pt x="19" y="63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159" y="597"/>
                <a:ext cx="46" cy="23"/>
              </a:xfrm>
              <a:custGeom>
                <a:avLst/>
                <a:gdLst>
                  <a:gd name="T0" fmla="*/ 6 w 61"/>
                  <a:gd name="T1" fmla="*/ 6 h 31"/>
                  <a:gd name="T2" fmla="*/ 2 w 61"/>
                  <a:gd name="T3" fmla="*/ 9 h 31"/>
                  <a:gd name="T4" fmla="*/ 0 w 61"/>
                  <a:gd name="T5" fmla="*/ 10 h 31"/>
                  <a:gd name="T6" fmla="*/ 3 w 61"/>
                  <a:gd name="T7" fmla="*/ 10 h 31"/>
                  <a:gd name="T8" fmla="*/ 12 w 61"/>
                  <a:gd name="T9" fmla="*/ 8 h 31"/>
                  <a:gd name="T10" fmla="*/ 21 w 61"/>
                  <a:gd name="T11" fmla="*/ 6 h 31"/>
                  <a:gd name="T12" fmla="*/ 30 w 61"/>
                  <a:gd name="T13" fmla="*/ 5 h 31"/>
                  <a:gd name="T14" fmla="*/ 33 w 61"/>
                  <a:gd name="T15" fmla="*/ 6 h 31"/>
                  <a:gd name="T16" fmla="*/ 43 w 61"/>
                  <a:gd name="T17" fmla="*/ 12 h 31"/>
                  <a:gd name="T18" fmla="*/ 44 w 61"/>
                  <a:gd name="T19" fmla="*/ 13 h 31"/>
                  <a:gd name="T20" fmla="*/ 48 w 61"/>
                  <a:gd name="T21" fmla="*/ 17 h 31"/>
                  <a:gd name="T22" fmla="*/ 48 w 61"/>
                  <a:gd name="T23" fmla="*/ 17 h 31"/>
                  <a:gd name="T24" fmla="*/ 54 w 61"/>
                  <a:gd name="T25" fmla="*/ 25 h 31"/>
                  <a:gd name="T26" fmla="*/ 58 w 61"/>
                  <a:gd name="T27" fmla="*/ 30 h 31"/>
                  <a:gd name="T28" fmla="*/ 60 w 61"/>
                  <a:gd name="T29" fmla="*/ 31 h 31"/>
                  <a:gd name="T30" fmla="*/ 61 w 61"/>
                  <a:gd name="T31" fmla="*/ 31 h 31"/>
                  <a:gd name="T32" fmla="*/ 60 w 61"/>
                  <a:gd name="T33" fmla="*/ 28 h 31"/>
                  <a:gd name="T34" fmla="*/ 59 w 61"/>
                  <a:gd name="T35" fmla="*/ 25 h 31"/>
                  <a:gd name="T36" fmla="*/ 54 w 61"/>
                  <a:gd name="T37" fmla="*/ 15 h 31"/>
                  <a:gd name="T38" fmla="*/ 49 w 61"/>
                  <a:gd name="T39" fmla="*/ 7 h 31"/>
                  <a:gd name="T40" fmla="*/ 43 w 61"/>
                  <a:gd name="T41" fmla="*/ 2 h 31"/>
                  <a:gd name="T42" fmla="*/ 37 w 61"/>
                  <a:gd name="T43" fmla="*/ 0 h 31"/>
                  <a:gd name="T44" fmla="*/ 26 w 61"/>
                  <a:gd name="T45" fmla="*/ 0 h 31"/>
                  <a:gd name="T46" fmla="*/ 6 w 61"/>
                  <a:gd name="T47" fmla="*/ 6 h 31"/>
                  <a:gd name="T48" fmla="*/ 56 w 61"/>
                  <a:gd name="T49" fmla="*/ 23 h 31"/>
                  <a:gd name="T50" fmla="*/ 55 w 61"/>
                  <a:gd name="T51" fmla="*/ 18 h 31"/>
                  <a:gd name="T52" fmla="*/ 55 w 61"/>
                  <a:gd name="T53" fmla="*/ 18 h 31"/>
                  <a:gd name="T54" fmla="*/ 57 w 61"/>
                  <a:gd name="T55" fmla="*/ 23 h 31"/>
                  <a:gd name="T56" fmla="*/ 56 w 61"/>
                  <a:gd name="T57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" h="31">
                    <a:moveTo>
                      <a:pt x="6" y="6"/>
                    </a:moveTo>
                    <a:cubicBezTo>
                      <a:pt x="5" y="6"/>
                      <a:pt x="3" y="7"/>
                      <a:pt x="2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6" y="9"/>
                      <a:pt x="9" y="9"/>
                      <a:pt x="12" y="8"/>
                    </a:cubicBezTo>
                    <a:cubicBezTo>
                      <a:pt x="15" y="7"/>
                      <a:pt x="18" y="6"/>
                      <a:pt x="21" y="6"/>
                    </a:cubicBezTo>
                    <a:cubicBezTo>
                      <a:pt x="24" y="6"/>
                      <a:pt x="27" y="5"/>
                      <a:pt x="30" y="5"/>
                    </a:cubicBezTo>
                    <a:cubicBezTo>
                      <a:pt x="31" y="5"/>
                      <a:pt x="32" y="6"/>
                      <a:pt x="33" y="6"/>
                    </a:cubicBezTo>
                    <a:cubicBezTo>
                      <a:pt x="36" y="8"/>
                      <a:pt x="40" y="10"/>
                      <a:pt x="43" y="12"/>
                    </a:cubicBezTo>
                    <a:cubicBezTo>
                      <a:pt x="43" y="13"/>
                      <a:pt x="44" y="13"/>
                      <a:pt x="44" y="13"/>
                    </a:cubicBezTo>
                    <a:cubicBezTo>
                      <a:pt x="45" y="15"/>
                      <a:pt x="46" y="16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50" y="20"/>
                      <a:pt x="52" y="22"/>
                      <a:pt x="54" y="25"/>
                    </a:cubicBezTo>
                    <a:cubicBezTo>
                      <a:pt x="55" y="27"/>
                      <a:pt x="57" y="28"/>
                      <a:pt x="58" y="30"/>
                    </a:cubicBezTo>
                    <a:cubicBezTo>
                      <a:pt x="59" y="30"/>
                      <a:pt x="59" y="31"/>
                      <a:pt x="60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0"/>
                      <a:pt x="60" y="29"/>
                      <a:pt x="60" y="28"/>
                    </a:cubicBezTo>
                    <a:cubicBezTo>
                      <a:pt x="60" y="27"/>
                      <a:pt x="59" y="26"/>
                      <a:pt x="59" y="25"/>
                    </a:cubicBezTo>
                    <a:cubicBezTo>
                      <a:pt x="57" y="22"/>
                      <a:pt x="56" y="18"/>
                      <a:pt x="54" y="15"/>
                    </a:cubicBezTo>
                    <a:cubicBezTo>
                      <a:pt x="52" y="12"/>
                      <a:pt x="51" y="10"/>
                      <a:pt x="49" y="7"/>
                    </a:cubicBezTo>
                    <a:cubicBezTo>
                      <a:pt x="47" y="5"/>
                      <a:pt x="45" y="3"/>
                      <a:pt x="43" y="2"/>
                    </a:cubicBezTo>
                    <a:cubicBezTo>
                      <a:pt x="41" y="0"/>
                      <a:pt x="39" y="0"/>
                      <a:pt x="37" y="0"/>
                    </a:cubicBezTo>
                    <a:cubicBezTo>
                      <a:pt x="34" y="0"/>
                      <a:pt x="30" y="0"/>
                      <a:pt x="26" y="0"/>
                    </a:cubicBezTo>
                    <a:cubicBezTo>
                      <a:pt x="19" y="1"/>
                      <a:pt x="13" y="3"/>
                      <a:pt x="6" y="6"/>
                    </a:cubicBezTo>
                    <a:moveTo>
                      <a:pt x="56" y="23"/>
                    </a:moveTo>
                    <a:cubicBezTo>
                      <a:pt x="56" y="21"/>
                      <a:pt x="55" y="20"/>
                      <a:pt x="55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20"/>
                      <a:pt x="56" y="21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</a:path>
                </a:pathLst>
              </a:custGeom>
              <a:solidFill>
                <a:srgbClr val="BD57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99" y="590"/>
                <a:ext cx="25" cy="44"/>
              </a:xfrm>
              <a:custGeom>
                <a:avLst/>
                <a:gdLst>
                  <a:gd name="T0" fmla="*/ 1 w 34"/>
                  <a:gd name="T1" fmla="*/ 0 h 59"/>
                  <a:gd name="T2" fmla="*/ 7 w 34"/>
                  <a:gd name="T3" fmla="*/ 3 h 59"/>
                  <a:gd name="T4" fmla="*/ 24 w 34"/>
                  <a:gd name="T5" fmla="*/ 16 h 59"/>
                  <a:gd name="T6" fmla="*/ 30 w 34"/>
                  <a:gd name="T7" fmla="*/ 25 h 59"/>
                  <a:gd name="T8" fmla="*/ 32 w 34"/>
                  <a:gd name="T9" fmla="*/ 45 h 59"/>
                  <a:gd name="T10" fmla="*/ 28 w 34"/>
                  <a:gd name="T11" fmla="*/ 49 h 59"/>
                  <a:gd name="T12" fmla="*/ 26 w 34"/>
                  <a:gd name="T13" fmla="*/ 52 h 59"/>
                  <a:gd name="T14" fmla="*/ 25 w 34"/>
                  <a:gd name="T15" fmla="*/ 56 h 59"/>
                  <a:gd name="T16" fmla="*/ 23 w 34"/>
                  <a:gd name="T17" fmla="*/ 59 h 59"/>
                  <a:gd name="T18" fmla="*/ 23 w 34"/>
                  <a:gd name="T19" fmla="*/ 55 h 59"/>
                  <a:gd name="T20" fmla="*/ 25 w 34"/>
                  <a:gd name="T21" fmla="*/ 42 h 59"/>
                  <a:gd name="T22" fmla="*/ 26 w 34"/>
                  <a:gd name="T23" fmla="*/ 36 h 59"/>
                  <a:gd name="T24" fmla="*/ 19 w 34"/>
                  <a:gd name="T25" fmla="*/ 19 h 59"/>
                  <a:gd name="T26" fmla="*/ 8 w 34"/>
                  <a:gd name="T27" fmla="*/ 9 h 59"/>
                  <a:gd name="T28" fmla="*/ 1 w 34"/>
                  <a:gd name="T29" fmla="*/ 3 h 59"/>
                  <a:gd name="T30" fmla="*/ 1 w 34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59">
                    <a:moveTo>
                      <a:pt x="1" y="0"/>
                    </a:moveTo>
                    <a:cubicBezTo>
                      <a:pt x="3" y="1"/>
                      <a:pt x="5" y="2"/>
                      <a:pt x="7" y="3"/>
                    </a:cubicBezTo>
                    <a:cubicBezTo>
                      <a:pt x="13" y="7"/>
                      <a:pt x="19" y="11"/>
                      <a:pt x="24" y="16"/>
                    </a:cubicBezTo>
                    <a:cubicBezTo>
                      <a:pt x="26" y="19"/>
                      <a:pt x="28" y="22"/>
                      <a:pt x="30" y="25"/>
                    </a:cubicBezTo>
                    <a:cubicBezTo>
                      <a:pt x="33" y="32"/>
                      <a:pt x="34" y="38"/>
                      <a:pt x="32" y="45"/>
                    </a:cubicBezTo>
                    <a:cubicBezTo>
                      <a:pt x="31" y="47"/>
                      <a:pt x="30" y="48"/>
                      <a:pt x="28" y="49"/>
                    </a:cubicBezTo>
                    <a:cubicBezTo>
                      <a:pt x="27" y="49"/>
                      <a:pt x="26" y="50"/>
                      <a:pt x="26" y="52"/>
                    </a:cubicBezTo>
                    <a:cubicBezTo>
                      <a:pt x="26" y="53"/>
                      <a:pt x="26" y="55"/>
                      <a:pt x="25" y="56"/>
                    </a:cubicBezTo>
                    <a:cubicBezTo>
                      <a:pt x="25" y="57"/>
                      <a:pt x="25" y="59"/>
                      <a:pt x="23" y="59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2" y="51"/>
                      <a:pt x="23" y="46"/>
                      <a:pt x="25" y="42"/>
                    </a:cubicBezTo>
                    <a:cubicBezTo>
                      <a:pt x="25" y="40"/>
                      <a:pt x="26" y="38"/>
                      <a:pt x="26" y="36"/>
                    </a:cubicBezTo>
                    <a:cubicBezTo>
                      <a:pt x="25" y="30"/>
                      <a:pt x="22" y="24"/>
                      <a:pt x="19" y="19"/>
                    </a:cubicBezTo>
                    <a:cubicBezTo>
                      <a:pt x="16" y="15"/>
                      <a:pt x="12" y="12"/>
                      <a:pt x="8" y="9"/>
                    </a:cubicBezTo>
                    <a:cubicBezTo>
                      <a:pt x="6" y="7"/>
                      <a:pt x="3" y="5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</a:path>
                </a:pathLst>
              </a:custGeom>
              <a:solidFill>
                <a:srgbClr val="CC8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50" y="609"/>
                <a:ext cx="47" cy="28"/>
              </a:xfrm>
              <a:custGeom>
                <a:avLst/>
                <a:gdLst>
                  <a:gd name="T0" fmla="*/ 57 w 63"/>
                  <a:gd name="T1" fmla="*/ 16 h 37"/>
                  <a:gd name="T2" fmla="*/ 54 w 63"/>
                  <a:gd name="T3" fmla="*/ 4 h 37"/>
                  <a:gd name="T4" fmla="*/ 56 w 63"/>
                  <a:gd name="T5" fmla="*/ 6 h 37"/>
                  <a:gd name="T6" fmla="*/ 62 w 63"/>
                  <a:gd name="T7" fmla="*/ 19 h 37"/>
                  <a:gd name="T8" fmla="*/ 62 w 63"/>
                  <a:gd name="T9" fmla="*/ 22 h 37"/>
                  <a:gd name="T10" fmla="*/ 54 w 63"/>
                  <a:gd name="T11" fmla="*/ 33 h 37"/>
                  <a:gd name="T12" fmla="*/ 50 w 63"/>
                  <a:gd name="T13" fmla="*/ 34 h 37"/>
                  <a:gd name="T14" fmla="*/ 44 w 63"/>
                  <a:gd name="T15" fmla="*/ 35 h 37"/>
                  <a:gd name="T16" fmla="*/ 28 w 63"/>
                  <a:gd name="T17" fmla="*/ 37 h 37"/>
                  <a:gd name="T18" fmla="*/ 11 w 63"/>
                  <a:gd name="T19" fmla="*/ 32 h 37"/>
                  <a:gd name="T20" fmla="*/ 5 w 63"/>
                  <a:gd name="T21" fmla="*/ 27 h 37"/>
                  <a:gd name="T22" fmla="*/ 1 w 63"/>
                  <a:gd name="T23" fmla="*/ 14 h 37"/>
                  <a:gd name="T24" fmla="*/ 2 w 63"/>
                  <a:gd name="T25" fmla="*/ 4 h 37"/>
                  <a:gd name="T26" fmla="*/ 2 w 63"/>
                  <a:gd name="T27" fmla="*/ 3 h 37"/>
                  <a:gd name="T28" fmla="*/ 4 w 63"/>
                  <a:gd name="T29" fmla="*/ 4 h 37"/>
                  <a:gd name="T30" fmla="*/ 5 w 63"/>
                  <a:gd name="T31" fmla="*/ 14 h 37"/>
                  <a:gd name="T32" fmla="*/ 11 w 63"/>
                  <a:gd name="T33" fmla="*/ 20 h 37"/>
                  <a:gd name="T34" fmla="*/ 11 w 63"/>
                  <a:gd name="T35" fmla="*/ 15 h 37"/>
                  <a:gd name="T36" fmla="*/ 12 w 63"/>
                  <a:gd name="T37" fmla="*/ 9 h 37"/>
                  <a:gd name="T38" fmla="*/ 15 w 63"/>
                  <a:gd name="T39" fmla="*/ 5 h 37"/>
                  <a:gd name="T40" fmla="*/ 33 w 63"/>
                  <a:gd name="T41" fmla="*/ 1 h 37"/>
                  <a:gd name="T42" fmla="*/ 41 w 63"/>
                  <a:gd name="T43" fmla="*/ 5 h 37"/>
                  <a:gd name="T44" fmla="*/ 47 w 63"/>
                  <a:gd name="T45" fmla="*/ 11 h 37"/>
                  <a:gd name="T46" fmla="*/ 49 w 63"/>
                  <a:gd name="T47" fmla="*/ 18 h 37"/>
                  <a:gd name="T48" fmla="*/ 50 w 63"/>
                  <a:gd name="T49" fmla="*/ 23 h 37"/>
                  <a:gd name="T50" fmla="*/ 55 w 63"/>
                  <a:gd name="T51" fmla="*/ 20 h 37"/>
                  <a:gd name="T52" fmla="*/ 57 w 63"/>
                  <a:gd name="T5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" h="37">
                    <a:moveTo>
                      <a:pt x="57" y="16"/>
                    </a:moveTo>
                    <a:cubicBezTo>
                      <a:pt x="56" y="12"/>
                      <a:pt x="55" y="8"/>
                      <a:pt x="54" y="4"/>
                    </a:cubicBezTo>
                    <a:cubicBezTo>
                      <a:pt x="56" y="4"/>
                      <a:pt x="56" y="5"/>
                      <a:pt x="56" y="6"/>
                    </a:cubicBezTo>
                    <a:cubicBezTo>
                      <a:pt x="58" y="10"/>
                      <a:pt x="60" y="14"/>
                      <a:pt x="62" y="19"/>
                    </a:cubicBezTo>
                    <a:cubicBezTo>
                      <a:pt x="63" y="20"/>
                      <a:pt x="63" y="21"/>
                      <a:pt x="62" y="22"/>
                    </a:cubicBezTo>
                    <a:cubicBezTo>
                      <a:pt x="60" y="27"/>
                      <a:pt x="57" y="30"/>
                      <a:pt x="54" y="33"/>
                    </a:cubicBezTo>
                    <a:cubicBezTo>
                      <a:pt x="52" y="34"/>
                      <a:pt x="51" y="34"/>
                      <a:pt x="50" y="34"/>
                    </a:cubicBezTo>
                    <a:cubicBezTo>
                      <a:pt x="48" y="35"/>
                      <a:pt x="46" y="35"/>
                      <a:pt x="44" y="35"/>
                    </a:cubicBezTo>
                    <a:cubicBezTo>
                      <a:pt x="39" y="36"/>
                      <a:pt x="33" y="37"/>
                      <a:pt x="28" y="37"/>
                    </a:cubicBezTo>
                    <a:cubicBezTo>
                      <a:pt x="22" y="37"/>
                      <a:pt x="16" y="35"/>
                      <a:pt x="11" y="32"/>
                    </a:cubicBezTo>
                    <a:cubicBezTo>
                      <a:pt x="9" y="30"/>
                      <a:pt x="7" y="29"/>
                      <a:pt x="5" y="27"/>
                    </a:cubicBezTo>
                    <a:cubicBezTo>
                      <a:pt x="2" y="23"/>
                      <a:pt x="0" y="19"/>
                      <a:pt x="1" y="14"/>
                    </a:cubicBezTo>
                    <a:cubicBezTo>
                      <a:pt x="1" y="10"/>
                      <a:pt x="1" y="7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3" y="8"/>
                      <a:pt x="4" y="11"/>
                      <a:pt x="5" y="14"/>
                    </a:cubicBezTo>
                    <a:cubicBezTo>
                      <a:pt x="5" y="18"/>
                      <a:pt x="8" y="19"/>
                      <a:pt x="11" y="20"/>
                    </a:cubicBezTo>
                    <a:cubicBezTo>
                      <a:pt x="10" y="18"/>
                      <a:pt x="10" y="16"/>
                      <a:pt x="11" y="15"/>
                    </a:cubicBezTo>
                    <a:cubicBezTo>
                      <a:pt x="11" y="13"/>
                      <a:pt x="12" y="11"/>
                      <a:pt x="12" y="9"/>
                    </a:cubicBezTo>
                    <a:cubicBezTo>
                      <a:pt x="12" y="7"/>
                      <a:pt x="13" y="6"/>
                      <a:pt x="15" y="5"/>
                    </a:cubicBezTo>
                    <a:cubicBezTo>
                      <a:pt x="21" y="2"/>
                      <a:pt x="26" y="0"/>
                      <a:pt x="33" y="1"/>
                    </a:cubicBezTo>
                    <a:cubicBezTo>
                      <a:pt x="36" y="2"/>
                      <a:pt x="39" y="3"/>
                      <a:pt x="41" y="5"/>
                    </a:cubicBezTo>
                    <a:cubicBezTo>
                      <a:pt x="43" y="7"/>
                      <a:pt x="45" y="9"/>
                      <a:pt x="47" y="11"/>
                    </a:cubicBezTo>
                    <a:cubicBezTo>
                      <a:pt x="48" y="13"/>
                      <a:pt x="49" y="15"/>
                      <a:pt x="49" y="18"/>
                    </a:cubicBezTo>
                    <a:cubicBezTo>
                      <a:pt x="49" y="19"/>
                      <a:pt x="50" y="21"/>
                      <a:pt x="50" y="23"/>
                    </a:cubicBezTo>
                    <a:cubicBezTo>
                      <a:pt x="52" y="22"/>
                      <a:pt x="54" y="21"/>
                      <a:pt x="55" y="20"/>
                    </a:cubicBezTo>
                    <a:cubicBezTo>
                      <a:pt x="56" y="19"/>
                      <a:pt x="57" y="17"/>
                      <a:pt x="57" y="16"/>
                    </a:cubicBezTo>
                  </a:path>
                </a:pathLst>
              </a:custGeom>
              <a:solidFill>
                <a:srgbClr val="542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60" y="614"/>
                <a:ext cx="16" cy="20"/>
              </a:xfrm>
              <a:custGeom>
                <a:avLst/>
                <a:gdLst>
                  <a:gd name="T0" fmla="*/ 6 w 22"/>
                  <a:gd name="T1" fmla="*/ 25 h 27"/>
                  <a:gd name="T2" fmla="*/ 6 w 22"/>
                  <a:gd name="T3" fmla="*/ 25 h 27"/>
                  <a:gd name="T4" fmla="*/ 12 w 22"/>
                  <a:gd name="T5" fmla="*/ 23 h 27"/>
                  <a:gd name="T6" fmla="*/ 17 w 22"/>
                  <a:gd name="T7" fmla="*/ 15 h 27"/>
                  <a:gd name="T8" fmla="*/ 20 w 22"/>
                  <a:gd name="T9" fmla="*/ 8 h 27"/>
                  <a:gd name="T10" fmla="*/ 19 w 22"/>
                  <a:gd name="T11" fmla="*/ 3 h 27"/>
                  <a:gd name="T12" fmla="*/ 11 w 22"/>
                  <a:gd name="T13" fmla="*/ 0 h 27"/>
                  <a:gd name="T14" fmla="*/ 9 w 22"/>
                  <a:gd name="T15" fmla="*/ 1 h 27"/>
                  <a:gd name="T16" fmla="*/ 3 w 22"/>
                  <a:gd name="T17" fmla="*/ 11 h 27"/>
                  <a:gd name="T18" fmla="*/ 2 w 22"/>
                  <a:gd name="T19" fmla="*/ 15 h 27"/>
                  <a:gd name="T20" fmla="*/ 1 w 22"/>
                  <a:gd name="T21" fmla="*/ 20 h 27"/>
                  <a:gd name="T22" fmla="*/ 0 w 22"/>
                  <a:gd name="T23" fmla="*/ 22 h 27"/>
                  <a:gd name="T24" fmla="*/ 6 w 22"/>
                  <a:gd name="T2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7">
                    <a:moveTo>
                      <a:pt x="6" y="25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9" y="27"/>
                      <a:pt x="11" y="26"/>
                      <a:pt x="12" y="23"/>
                    </a:cubicBezTo>
                    <a:cubicBezTo>
                      <a:pt x="14" y="20"/>
                      <a:pt x="15" y="18"/>
                      <a:pt x="17" y="15"/>
                    </a:cubicBezTo>
                    <a:cubicBezTo>
                      <a:pt x="18" y="12"/>
                      <a:pt x="19" y="10"/>
                      <a:pt x="20" y="8"/>
                    </a:cubicBezTo>
                    <a:cubicBezTo>
                      <a:pt x="22" y="6"/>
                      <a:pt x="21" y="4"/>
                      <a:pt x="19" y="3"/>
                    </a:cubicBezTo>
                    <a:cubicBezTo>
                      <a:pt x="16" y="2"/>
                      <a:pt x="14" y="1"/>
                      <a:pt x="11" y="0"/>
                    </a:cubicBezTo>
                    <a:cubicBezTo>
                      <a:pt x="11" y="0"/>
                      <a:pt x="10" y="0"/>
                      <a:pt x="9" y="1"/>
                    </a:cubicBezTo>
                    <a:cubicBezTo>
                      <a:pt x="7" y="4"/>
                      <a:pt x="5" y="7"/>
                      <a:pt x="3" y="11"/>
                    </a:cubicBezTo>
                    <a:cubicBezTo>
                      <a:pt x="3" y="12"/>
                      <a:pt x="3" y="13"/>
                      <a:pt x="2" y="15"/>
                    </a:cubicBezTo>
                    <a:cubicBezTo>
                      <a:pt x="2" y="16"/>
                      <a:pt x="2" y="18"/>
                      <a:pt x="1" y="20"/>
                    </a:cubicBezTo>
                    <a:cubicBezTo>
                      <a:pt x="1" y="20"/>
                      <a:pt x="1" y="21"/>
                      <a:pt x="0" y="22"/>
                    </a:cubicBezTo>
                    <a:cubicBezTo>
                      <a:pt x="2" y="23"/>
                      <a:pt x="4" y="24"/>
                      <a:pt x="6" y="25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17" y="628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17" y="628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7" y="6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2" y="580"/>
                <a:ext cx="3" cy="3"/>
              </a:xfrm>
              <a:custGeom>
                <a:avLst/>
                <a:gdLst>
                  <a:gd name="T0" fmla="*/ 3 w 4"/>
                  <a:gd name="T1" fmla="*/ 1 h 4"/>
                  <a:gd name="T2" fmla="*/ 4 w 4"/>
                  <a:gd name="T3" fmla="*/ 2 h 4"/>
                  <a:gd name="T4" fmla="*/ 4 w 4"/>
                  <a:gd name="T5" fmla="*/ 3 h 4"/>
                  <a:gd name="T6" fmla="*/ 1 w 4"/>
                  <a:gd name="T7" fmla="*/ 3 h 4"/>
                  <a:gd name="T8" fmla="*/ 0 w 4"/>
                  <a:gd name="T9" fmla="*/ 2 h 4"/>
                  <a:gd name="T10" fmla="*/ 0 w 4"/>
                  <a:gd name="T11" fmla="*/ 1 h 4"/>
                  <a:gd name="T12" fmla="*/ 0 w 4"/>
                  <a:gd name="T13" fmla="*/ 1 h 4"/>
                  <a:gd name="T14" fmla="*/ 3 w 4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2" y="4"/>
                      <a:pt x="1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3" y="1"/>
                      <a:pt x="3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44" y="576"/>
                <a:ext cx="3" cy="2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2 h 3"/>
                  <a:gd name="T4" fmla="*/ 4 w 4"/>
                  <a:gd name="T5" fmla="*/ 2 h 3"/>
                  <a:gd name="T6" fmla="*/ 1 w 4"/>
                  <a:gd name="T7" fmla="*/ 3 h 3"/>
                  <a:gd name="T8" fmla="*/ 1 w 4"/>
                  <a:gd name="T9" fmla="*/ 1 h 3"/>
                  <a:gd name="T10" fmla="*/ 0 w 4"/>
                  <a:gd name="T11" fmla="*/ 0 h 3"/>
                  <a:gd name="T12" fmla="*/ 0 w 4"/>
                  <a:gd name="T13" fmla="*/ 0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8" y="654"/>
                <a:ext cx="3" cy="3"/>
              </a:xfrm>
              <a:custGeom>
                <a:avLst/>
                <a:gdLst>
                  <a:gd name="T0" fmla="*/ 3 w 4"/>
                  <a:gd name="T1" fmla="*/ 1 h 4"/>
                  <a:gd name="T2" fmla="*/ 4 w 4"/>
                  <a:gd name="T3" fmla="*/ 3 h 4"/>
                  <a:gd name="T4" fmla="*/ 4 w 4"/>
                  <a:gd name="T5" fmla="*/ 3 h 4"/>
                  <a:gd name="T6" fmla="*/ 2 w 4"/>
                  <a:gd name="T7" fmla="*/ 4 h 4"/>
                  <a:gd name="T8" fmla="*/ 0 w 4"/>
                  <a:gd name="T9" fmla="*/ 3 h 4"/>
                  <a:gd name="T10" fmla="*/ 0 w 4"/>
                  <a:gd name="T11" fmla="*/ 2 h 4"/>
                  <a:gd name="T12" fmla="*/ 1 w 4"/>
                  <a:gd name="T13" fmla="*/ 1 h 4"/>
                  <a:gd name="T14" fmla="*/ 1 w 4"/>
                  <a:gd name="T15" fmla="*/ 1 h 4"/>
                  <a:gd name="T16" fmla="*/ 1 w 4"/>
                  <a:gd name="T17" fmla="*/ 0 h 4"/>
                  <a:gd name="T18" fmla="*/ 2 w 4"/>
                  <a:gd name="T19" fmla="*/ 0 h 4"/>
                  <a:gd name="T20" fmla="*/ 3 w 4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1" y="4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89" y="657"/>
                <a:ext cx="3" cy="3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3 h 5"/>
                  <a:gd name="T4" fmla="*/ 4 w 4"/>
                  <a:gd name="T5" fmla="*/ 3 h 5"/>
                  <a:gd name="T6" fmla="*/ 2 w 4"/>
                  <a:gd name="T7" fmla="*/ 4 h 5"/>
                  <a:gd name="T8" fmla="*/ 1 w 4"/>
                  <a:gd name="T9" fmla="*/ 5 h 5"/>
                  <a:gd name="T10" fmla="*/ 1 w 4"/>
                  <a:gd name="T11" fmla="*/ 1 h 5"/>
                  <a:gd name="T12" fmla="*/ 3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3" y="1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96" y="646"/>
                <a:ext cx="4" cy="4"/>
              </a:xfrm>
              <a:custGeom>
                <a:avLst/>
                <a:gdLst>
                  <a:gd name="T0" fmla="*/ 5 w 5"/>
                  <a:gd name="T1" fmla="*/ 2 h 5"/>
                  <a:gd name="T2" fmla="*/ 5 w 5"/>
                  <a:gd name="T3" fmla="*/ 3 h 5"/>
                  <a:gd name="T4" fmla="*/ 5 w 5"/>
                  <a:gd name="T5" fmla="*/ 4 h 5"/>
                  <a:gd name="T6" fmla="*/ 1 w 5"/>
                  <a:gd name="T7" fmla="*/ 4 h 5"/>
                  <a:gd name="T8" fmla="*/ 0 w 5"/>
                  <a:gd name="T9" fmla="*/ 2 h 5"/>
                  <a:gd name="T10" fmla="*/ 3 w 5"/>
                  <a:gd name="T11" fmla="*/ 1 h 5"/>
                  <a:gd name="T12" fmla="*/ 4 w 5"/>
                  <a:gd name="T13" fmla="*/ 0 h 5"/>
                  <a:gd name="T14" fmla="*/ 5 w 5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4" y="5"/>
                      <a:pt x="2" y="4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4" y="1"/>
                      <a:pt x="5" y="2"/>
                      <a:pt x="5" y="2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03" y="660"/>
                <a:ext cx="3" cy="3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2 h 4"/>
                  <a:gd name="T4" fmla="*/ 4 w 4"/>
                  <a:gd name="T5" fmla="*/ 3 h 4"/>
                  <a:gd name="T6" fmla="*/ 2 w 4"/>
                  <a:gd name="T7" fmla="*/ 3 h 4"/>
                  <a:gd name="T8" fmla="*/ 1 w 4"/>
                  <a:gd name="T9" fmla="*/ 2 h 4"/>
                  <a:gd name="T10" fmla="*/ 0 w 4"/>
                  <a:gd name="T11" fmla="*/ 1 h 4"/>
                  <a:gd name="T12" fmla="*/ 0 w 4"/>
                  <a:gd name="T13" fmla="*/ 1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1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2" y="4"/>
                      <a:pt x="2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02" y="648"/>
                <a:ext cx="3" cy="3"/>
              </a:xfrm>
              <a:custGeom>
                <a:avLst/>
                <a:gdLst>
                  <a:gd name="T0" fmla="*/ 2 w 4"/>
                  <a:gd name="T1" fmla="*/ 1 h 4"/>
                  <a:gd name="T2" fmla="*/ 4 w 4"/>
                  <a:gd name="T3" fmla="*/ 3 h 4"/>
                  <a:gd name="T4" fmla="*/ 3 w 4"/>
                  <a:gd name="T5" fmla="*/ 3 h 4"/>
                  <a:gd name="T6" fmla="*/ 1 w 4"/>
                  <a:gd name="T7" fmla="*/ 4 h 4"/>
                  <a:gd name="T8" fmla="*/ 0 w 4"/>
                  <a:gd name="T9" fmla="*/ 3 h 4"/>
                  <a:gd name="T10" fmla="*/ 0 w 4"/>
                  <a:gd name="T11" fmla="*/ 2 h 4"/>
                  <a:gd name="T12" fmla="*/ 0 w 4"/>
                  <a:gd name="T13" fmla="*/ 1 h 4"/>
                  <a:gd name="T14" fmla="*/ 0 w 4"/>
                  <a:gd name="T15" fmla="*/ 1 h 4"/>
                  <a:gd name="T16" fmla="*/ 0 w 4"/>
                  <a:gd name="T17" fmla="*/ 0 h 4"/>
                  <a:gd name="T18" fmla="*/ 2 w 4"/>
                  <a:gd name="T19" fmla="*/ 0 h 4"/>
                  <a:gd name="T20" fmla="*/ 2 w 4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2" y="651"/>
                <a:ext cx="2" cy="4"/>
              </a:xfrm>
              <a:custGeom>
                <a:avLst/>
                <a:gdLst>
                  <a:gd name="T0" fmla="*/ 2 w 3"/>
                  <a:gd name="T1" fmla="*/ 1 h 5"/>
                  <a:gd name="T2" fmla="*/ 3 w 3"/>
                  <a:gd name="T3" fmla="*/ 3 h 5"/>
                  <a:gd name="T4" fmla="*/ 3 w 3"/>
                  <a:gd name="T5" fmla="*/ 3 h 5"/>
                  <a:gd name="T6" fmla="*/ 2 w 3"/>
                  <a:gd name="T7" fmla="*/ 4 h 5"/>
                  <a:gd name="T8" fmla="*/ 0 w 3"/>
                  <a:gd name="T9" fmla="*/ 5 h 5"/>
                  <a:gd name="T10" fmla="*/ 0 w 3"/>
                  <a:gd name="T11" fmla="*/ 1 h 5"/>
                  <a:gd name="T12" fmla="*/ 2 w 3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1"/>
                    </a:moveTo>
                    <a:cubicBezTo>
                      <a:pt x="3" y="1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1" y="0"/>
                      <a:pt x="2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9" y="642"/>
                <a:ext cx="4" cy="3"/>
              </a:xfrm>
              <a:custGeom>
                <a:avLst/>
                <a:gdLst>
                  <a:gd name="T0" fmla="*/ 6 w 6"/>
                  <a:gd name="T1" fmla="*/ 1 h 4"/>
                  <a:gd name="T2" fmla="*/ 6 w 6"/>
                  <a:gd name="T3" fmla="*/ 2 h 4"/>
                  <a:gd name="T4" fmla="*/ 5 w 6"/>
                  <a:gd name="T5" fmla="*/ 3 h 4"/>
                  <a:gd name="T6" fmla="*/ 2 w 6"/>
                  <a:gd name="T7" fmla="*/ 3 h 4"/>
                  <a:gd name="T8" fmla="*/ 0 w 6"/>
                  <a:gd name="T9" fmla="*/ 2 h 4"/>
                  <a:gd name="T10" fmla="*/ 3 w 6"/>
                  <a:gd name="T11" fmla="*/ 0 h 4"/>
                  <a:gd name="T12" fmla="*/ 4 w 6"/>
                  <a:gd name="T13" fmla="*/ 0 h 4"/>
                  <a:gd name="T14" fmla="*/ 6 w 6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4"/>
                      <a:pt x="2" y="4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26" y="655"/>
                <a:ext cx="4" cy="3"/>
              </a:xfrm>
              <a:custGeom>
                <a:avLst/>
                <a:gdLst>
                  <a:gd name="T0" fmla="*/ 4 w 5"/>
                  <a:gd name="T1" fmla="*/ 0 h 4"/>
                  <a:gd name="T2" fmla="*/ 4 w 5"/>
                  <a:gd name="T3" fmla="*/ 2 h 4"/>
                  <a:gd name="T4" fmla="*/ 4 w 5"/>
                  <a:gd name="T5" fmla="*/ 3 h 4"/>
                  <a:gd name="T6" fmla="*/ 2 w 5"/>
                  <a:gd name="T7" fmla="*/ 3 h 4"/>
                  <a:gd name="T8" fmla="*/ 1 w 5"/>
                  <a:gd name="T9" fmla="*/ 2 h 4"/>
                  <a:gd name="T10" fmla="*/ 0 w 5"/>
                  <a:gd name="T11" fmla="*/ 1 h 4"/>
                  <a:gd name="T12" fmla="*/ 1 w 5"/>
                  <a:gd name="T13" fmla="*/ 1 h 4"/>
                  <a:gd name="T14" fmla="*/ 4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1"/>
                      <a:pt x="5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4"/>
                      <a:pt x="2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84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014917" y="3780135"/>
            <a:ext cx="6162166" cy="92333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5400" dirty="0">
                <a:solidFill>
                  <a:srgbClr val="E25D5B"/>
                </a:solidFill>
                <a:latin typeface="微软雅黑" pitchFamily="34" charset="-122"/>
                <a:ea typeface="微软雅黑" pitchFamily="34" charset="-122"/>
              </a:rPr>
              <a:t>文献概述与反思</a:t>
            </a:r>
          </a:p>
        </p:txBody>
      </p:sp>
      <p:sp>
        <p:nvSpPr>
          <p:cNvPr id="1885" name="出自【趣你的PPT】(微信:qunideppt)：最优质的PPT资源库"/>
          <p:cNvSpPr txBox="1"/>
          <p:nvPr/>
        </p:nvSpPr>
        <p:spPr>
          <a:xfrm>
            <a:off x="3905222" y="4670381"/>
            <a:ext cx="43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49638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出自【趣你的PPT】(微信:qunideppt)：最优质的PPT资源库"/>
          <p:cNvSpPr txBox="1"/>
          <p:nvPr/>
        </p:nvSpPr>
        <p:spPr>
          <a:xfrm>
            <a:off x="3999683" y="589202"/>
            <a:ext cx="416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D63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赠送可编辑图标</a:t>
            </a:r>
          </a:p>
        </p:txBody>
      </p:sp>
      <p:sp>
        <p:nvSpPr>
          <p:cNvPr id="1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39767" y="2335751"/>
            <a:ext cx="248422" cy="325451"/>
          </a:xfrm>
          <a:custGeom>
            <a:avLst/>
            <a:gdLst>
              <a:gd name="T0" fmla="*/ 143373 w 472"/>
              <a:gd name="T1" fmla="*/ 26330 h 619"/>
              <a:gd name="T2" fmla="*/ 143373 w 472"/>
              <a:gd name="T3" fmla="*/ 26330 h 619"/>
              <a:gd name="T4" fmla="*/ 127482 w 472"/>
              <a:gd name="T5" fmla="*/ 26330 h 619"/>
              <a:gd name="T6" fmla="*/ 84868 w 472"/>
              <a:gd name="T7" fmla="*/ 0 h 619"/>
              <a:gd name="T8" fmla="*/ 42253 w 472"/>
              <a:gd name="T9" fmla="*/ 26330 h 619"/>
              <a:gd name="T10" fmla="*/ 26363 w 472"/>
              <a:gd name="T11" fmla="*/ 26330 h 619"/>
              <a:gd name="T12" fmla="*/ 0 w 472"/>
              <a:gd name="T13" fmla="*/ 53021 h 619"/>
              <a:gd name="T14" fmla="*/ 0 w 472"/>
              <a:gd name="T15" fmla="*/ 196214 h 619"/>
              <a:gd name="T16" fmla="*/ 26363 w 472"/>
              <a:gd name="T17" fmla="*/ 222904 h 619"/>
              <a:gd name="T18" fmla="*/ 143373 w 472"/>
              <a:gd name="T19" fmla="*/ 222904 h 619"/>
              <a:gd name="T20" fmla="*/ 170097 w 472"/>
              <a:gd name="T21" fmla="*/ 196214 h 619"/>
              <a:gd name="T22" fmla="*/ 170097 w 472"/>
              <a:gd name="T23" fmla="*/ 53021 h 619"/>
              <a:gd name="T24" fmla="*/ 143373 w 472"/>
              <a:gd name="T25" fmla="*/ 26330 h 619"/>
              <a:gd name="T26" fmla="*/ 84868 w 472"/>
              <a:gd name="T27" fmla="*/ 10460 h 619"/>
              <a:gd name="T28" fmla="*/ 84868 w 472"/>
              <a:gd name="T29" fmla="*/ 10460 h 619"/>
              <a:gd name="T30" fmla="*/ 111592 w 472"/>
              <a:gd name="T31" fmla="*/ 26330 h 619"/>
              <a:gd name="T32" fmla="*/ 58505 w 472"/>
              <a:gd name="T33" fmla="*/ 26330 h 619"/>
              <a:gd name="T34" fmla="*/ 84868 w 472"/>
              <a:gd name="T35" fmla="*/ 10460 h 619"/>
              <a:gd name="T36" fmla="*/ 153846 w 472"/>
              <a:gd name="T37" fmla="*/ 196214 h 619"/>
              <a:gd name="T38" fmla="*/ 153846 w 472"/>
              <a:gd name="T39" fmla="*/ 196214 h 619"/>
              <a:gd name="T40" fmla="*/ 143373 w 472"/>
              <a:gd name="T41" fmla="*/ 212444 h 619"/>
              <a:gd name="T42" fmla="*/ 26363 w 472"/>
              <a:gd name="T43" fmla="*/ 212444 h 619"/>
              <a:gd name="T44" fmla="*/ 15890 w 472"/>
              <a:gd name="T45" fmla="*/ 196214 h 619"/>
              <a:gd name="T46" fmla="*/ 15890 w 472"/>
              <a:gd name="T47" fmla="*/ 180343 h 619"/>
              <a:gd name="T48" fmla="*/ 153846 w 472"/>
              <a:gd name="T49" fmla="*/ 180343 h 619"/>
              <a:gd name="T50" fmla="*/ 153846 w 472"/>
              <a:gd name="T51" fmla="*/ 196214 h 619"/>
              <a:gd name="T52" fmla="*/ 153846 w 472"/>
              <a:gd name="T53" fmla="*/ 169883 h 619"/>
              <a:gd name="T54" fmla="*/ 153846 w 472"/>
              <a:gd name="T55" fmla="*/ 169883 h 619"/>
              <a:gd name="T56" fmla="*/ 15890 w 472"/>
              <a:gd name="T57" fmla="*/ 169883 h 619"/>
              <a:gd name="T58" fmla="*/ 15890 w 472"/>
              <a:gd name="T59" fmla="*/ 53021 h 619"/>
              <a:gd name="T60" fmla="*/ 26363 w 472"/>
              <a:gd name="T61" fmla="*/ 42561 h 619"/>
              <a:gd name="T62" fmla="*/ 42253 w 472"/>
              <a:gd name="T63" fmla="*/ 42561 h 619"/>
              <a:gd name="T64" fmla="*/ 42253 w 472"/>
              <a:gd name="T65" fmla="*/ 84761 h 619"/>
              <a:gd name="T66" fmla="*/ 58505 w 472"/>
              <a:gd name="T67" fmla="*/ 84761 h 619"/>
              <a:gd name="T68" fmla="*/ 58505 w 472"/>
              <a:gd name="T69" fmla="*/ 42561 h 619"/>
              <a:gd name="T70" fmla="*/ 111592 w 472"/>
              <a:gd name="T71" fmla="*/ 42561 h 619"/>
              <a:gd name="T72" fmla="*/ 111592 w 472"/>
              <a:gd name="T73" fmla="*/ 84761 h 619"/>
              <a:gd name="T74" fmla="*/ 127482 w 472"/>
              <a:gd name="T75" fmla="*/ 84761 h 619"/>
              <a:gd name="T76" fmla="*/ 127482 w 472"/>
              <a:gd name="T77" fmla="*/ 42561 h 619"/>
              <a:gd name="T78" fmla="*/ 143373 w 472"/>
              <a:gd name="T79" fmla="*/ 42561 h 619"/>
              <a:gd name="T80" fmla="*/ 153846 w 472"/>
              <a:gd name="T81" fmla="*/ 53021 h 619"/>
              <a:gd name="T82" fmla="*/ 153846 w 472"/>
              <a:gd name="T83" fmla="*/ 169883 h 61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2" h="619">
                <a:moveTo>
                  <a:pt x="397" y="73"/>
                </a:moveTo>
                <a:lnTo>
                  <a:pt x="397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53" y="29"/>
                  <a:pt x="294" y="0"/>
                  <a:pt x="235" y="0"/>
                </a:cubicBezTo>
                <a:cubicBezTo>
                  <a:pt x="176" y="0"/>
                  <a:pt x="117" y="29"/>
                  <a:pt x="117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29" y="73"/>
                  <a:pt x="0" y="103"/>
                  <a:pt x="0" y="147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29" y="618"/>
                  <a:pt x="73" y="618"/>
                </a:cubicBezTo>
                <a:cubicBezTo>
                  <a:pt x="397" y="618"/>
                  <a:pt x="397" y="618"/>
                  <a:pt x="397" y="618"/>
                </a:cubicBezTo>
                <a:cubicBezTo>
                  <a:pt x="441" y="618"/>
                  <a:pt x="471" y="589"/>
                  <a:pt x="471" y="544"/>
                </a:cubicBezTo>
                <a:cubicBezTo>
                  <a:pt x="471" y="147"/>
                  <a:pt x="471" y="147"/>
                  <a:pt x="471" y="147"/>
                </a:cubicBezTo>
                <a:cubicBezTo>
                  <a:pt x="471" y="103"/>
                  <a:pt x="441" y="73"/>
                  <a:pt x="397" y="73"/>
                </a:cubicBezTo>
                <a:close/>
                <a:moveTo>
                  <a:pt x="235" y="29"/>
                </a:moveTo>
                <a:lnTo>
                  <a:pt x="235" y="29"/>
                </a:lnTo>
                <a:cubicBezTo>
                  <a:pt x="279" y="29"/>
                  <a:pt x="309" y="44"/>
                  <a:pt x="309" y="73"/>
                </a:cubicBezTo>
                <a:cubicBezTo>
                  <a:pt x="162" y="73"/>
                  <a:pt x="162" y="73"/>
                  <a:pt x="162" y="73"/>
                </a:cubicBezTo>
                <a:cubicBezTo>
                  <a:pt x="162" y="44"/>
                  <a:pt x="191" y="29"/>
                  <a:pt x="235" y="29"/>
                </a:cubicBezTo>
                <a:close/>
                <a:moveTo>
                  <a:pt x="426" y="544"/>
                </a:moveTo>
                <a:lnTo>
                  <a:pt x="426" y="544"/>
                </a:lnTo>
                <a:cubicBezTo>
                  <a:pt x="426" y="559"/>
                  <a:pt x="412" y="589"/>
                  <a:pt x="39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4"/>
                </a:cubicBezTo>
                <a:cubicBezTo>
                  <a:pt x="44" y="500"/>
                  <a:pt x="44" y="500"/>
                  <a:pt x="44" y="500"/>
                </a:cubicBezTo>
                <a:cubicBezTo>
                  <a:pt x="426" y="500"/>
                  <a:pt x="426" y="500"/>
                  <a:pt x="426" y="500"/>
                </a:cubicBezTo>
                <a:lnTo>
                  <a:pt x="426" y="544"/>
                </a:lnTo>
                <a:close/>
                <a:moveTo>
                  <a:pt x="426" y="471"/>
                </a:moveTo>
                <a:lnTo>
                  <a:pt x="426" y="471"/>
                </a:lnTo>
                <a:cubicBezTo>
                  <a:pt x="44" y="471"/>
                  <a:pt x="44" y="471"/>
                  <a:pt x="44" y="471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2"/>
                  <a:pt x="58" y="118"/>
                  <a:pt x="73" y="118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162" y="118"/>
                  <a:pt x="162" y="118"/>
                  <a:pt x="162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53" y="235"/>
                  <a:pt x="353" y="235"/>
                </a:cubicBezTo>
                <a:cubicBezTo>
                  <a:pt x="353" y="118"/>
                  <a:pt x="353" y="118"/>
                  <a:pt x="353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12" y="118"/>
                  <a:pt x="426" y="132"/>
                  <a:pt x="426" y="147"/>
                </a:cubicBezTo>
                <a:lnTo>
                  <a:pt x="426" y="47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47609" y="2335751"/>
            <a:ext cx="333155" cy="325451"/>
          </a:xfrm>
          <a:custGeom>
            <a:avLst/>
            <a:gdLst>
              <a:gd name="T0" fmla="*/ 42547 w 634"/>
              <a:gd name="T1" fmla="*/ 196214 h 619"/>
              <a:gd name="T2" fmla="*/ 42547 w 634"/>
              <a:gd name="T3" fmla="*/ 196214 h 619"/>
              <a:gd name="T4" fmla="*/ 74637 w 634"/>
              <a:gd name="T5" fmla="*/ 222904 h 619"/>
              <a:gd name="T6" fmla="*/ 100958 w 634"/>
              <a:gd name="T7" fmla="*/ 196214 h 619"/>
              <a:gd name="T8" fmla="*/ 74637 w 634"/>
              <a:gd name="T9" fmla="*/ 169883 h 619"/>
              <a:gd name="T10" fmla="*/ 42547 w 634"/>
              <a:gd name="T11" fmla="*/ 196214 h 619"/>
              <a:gd name="T12" fmla="*/ 74637 w 634"/>
              <a:gd name="T13" fmla="*/ 180343 h 619"/>
              <a:gd name="T14" fmla="*/ 74637 w 634"/>
              <a:gd name="T15" fmla="*/ 180343 h 619"/>
              <a:gd name="T16" fmla="*/ 85093 w 634"/>
              <a:gd name="T17" fmla="*/ 196214 h 619"/>
              <a:gd name="T18" fmla="*/ 74637 w 634"/>
              <a:gd name="T19" fmla="*/ 212444 h 619"/>
              <a:gd name="T20" fmla="*/ 58411 w 634"/>
              <a:gd name="T21" fmla="*/ 196214 h 619"/>
              <a:gd name="T22" fmla="*/ 74637 w 634"/>
              <a:gd name="T23" fmla="*/ 180343 h 619"/>
              <a:gd name="T24" fmla="*/ 58411 w 634"/>
              <a:gd name="T25" fmla="*/ 154013 h 619"/>
              <a:gd name="T26" fmla="*/ 58411 w 634"/>
              <a:gd name="T27" fmla="*/ 154013 h 619"/>
              <a:gd name="T28" fmla="*/ 42547 w 634"/>
              <a:gd name="T29" fmla="*/ 137782 h 619"/>
              <a:gd name="T30" fmla="*/ 207325 w 634"/>
              <a:gd name="T31" fmla="*/ 127322 h 619"/>
              <a:gd name="T32" fmla="*/ 228237 w 634"/>
              <a:gd name="T33" fmla="*/ 31740 h 619"/>
              <a:gd name="T34" fmla="*/ 223190 w 634"/>
              <a:gd name="T35" fmla="*/ 26330 h 619"/>
              <a:gd name="T36" fmla="*/ 42547 w 634"/>
              <a:gd name="T37" fmla="*/ 26330 h 619"/>
              <a:gd name="T38" fmla="*/ 42547 w 634"/>
              <a:gd name="T39" fmla="*/ 10460 h 619"/>
              <a:gd name="T40" fmla="*/ 53364 w 634"/>
              <a:gd name="T41" fmla="*/ 10460 h 619"/>
              <a:gd name="T42" fmla="*/ 58411 w 634"/>
              <a:gd name="T43" fmla="*/ 5050 h 619"/>
              <a:gd name="T44" fmla="*/ 53364 w 634"/>
              <a:gd name="T45" fmla="*/ 0 h 619"/>
              <a:gd name="T46" fmla="*/ 10817 w 634"/>
              <a:gd name="T47" fmla="*/ 0 h 619"/>
              <a:gd name="T48" fmla="*/ 0 w 634"/>
              <a:gd name="T49" fmla="*/ 5050 h 619"/>
              <a:gd name="T50" fmla="*/ 10817 w 634"/>
              <a:gd name="T51" fmla="*/ 10460 h 619"/>
              <a:gd name="T52" fmla="*/ 32090 w 634"/>
              <a:gd name="T53" fmla="*/ 10460 h 619"/>
              <a:gd name="T54" fmla="*/ 32090 w 634"/>
              <a:gd name="T55" fmla="*/ 137782 h 619"/>
              <a:gd name="T56" fmla="*/ 58411 w 634"/>
              <a:gd name="T57" fmla="*/ 169883 h 619"/>
              <a:gd name="T58" fmla="*/ 74637 w 634"/>
              <a:gd name="T59" fmla="*/ 169883 h 619"/>
              <a:gd name="T60" fmla="*/ 159370 w 634"/>
              <a:gd name="T61" fmla="*/ 169883 h 619"/>
              <a:gd name="T62" fmla="*/ 223190 w 634"/>
              <a:gd name="T63" fmla="*/ 169883 h 619"/>
              <a:gd name="T64" fmla="*/ 223190 w 634"/>
              <a:gd name="T65" fmla="*/ 154013 h 619"/>
              <a:gd name="T66" fmla="*/ 58411 w 634"/>
              <a:gd name="T67" fmla="*/ 154013 h 619"/>
              <a:gd name="T68" fmla="*/ 42547 w 634"/>
              <a:gd name="T69" fmla="*/ 42561 h 619"/>
              <a:gd name="T70" fmla="*/ 42547 w 634"/>
              <a:gd name="T71" fmla="*/ 42561 h 619"/>
              <a:gd name="T72" fmla="*/ 212373 w 634"/>
              <a:gd name="T73" fmla="*/ 42561 h 619"/>
              <a:gd name="T74" fmla="*/ 196508 w 634"/>
              <a:gd name="T75" fmla="*/ 111452 h 619"/>
              <a:gd name="T76" fmla="*/ 42547 w 634"/>
              <a:gd name="T77" fmla="*/ 127322 h 619"/>
              <a:gd name="T78" fmla="*/ 42547 w 634"/>
              <a:gd name="T79" fmla="*/ 42561 h 619"/>
              <a:gd name="T80" fmla="*/ 127640 w 634"/>
              <a:gd name="T81" fmla="*/ 196214 h 619"/>
              <a:gd name="T82" fmla="*/ 127640 w 634"/>
              <a:gd name="T83" fmla="*/ 196214 h 619"/>
              <a:gd name="T84" fmla="*/ 159370 w 634"/>
              <a:gd name="T85" fmla="*/ 222904 h 619"/>
              <a:gd name="T86" fmla="*/ 186051 w 634"/>
              <a:gd name="T87" fmla="*/ 196214 h 619"/>
              <a:gd name="T88" fmla="*/ 159370 w 634"/>
              <a:gd name="T89" fmla="*/ 169883 h 619"/>
              <a:gd name="T90" fmla="*/ 127640 w 634"/>
              <a:gd name="T91" fmla="*/ 196214 h 619"/>
              <a:gd name="T92" fmla="*/ 159370 w 634"/>
              <a:gd name="T93" fmla="*/ 180343 h 619"/>
              <a:gd name="T94" fmla="*/ 159370 w 634"/>
              <a:gd name="T95" fmla="*/ 180343 h 619"/>
              <a:gd name="T96" fmla="*/ 169826 w 634"/>
              <a:gd name="T97" fmla="*/ 196214 h 619"/>
              <a:gd name="T98" fmla="*/ 159370 w 634"/>
              <a:gd name="T99" fmla="*/ 212444 h 619"/>
              <a:gd name="T100" fmla="*/ 143505 w 634"/>
              <a:gd name="T101" fmla="*/ 196214 h 619"/>
              <a:gd name="T102" fmla="*/ 159370 w 634"/>
              <a:gd name="T103" fmla="*/ 180343 h 61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19">
                <a:moveTo>
                  <a:pt x="118" y="544"/>
                </a:moveTo>
                <a:lnTo>
                  <a:pt x="118" y="544"/>
                </a:lnTo>
                <a:cubicBezTo>
                  <a:pt x="118" y="589"/>
                  <a:pt x="162" y="618"/>
                  <a:pt x="207" y="618"/>
                </a:cubicBezTo>
                <a:cubicBezTo>
                  <a:pt x="251" y="618"/>
                  <a:pt x="280" y="589"/>
                  <a:pt x="280" y="544"/>
                </a:cubicBezTo>
                <a:cubicBezTo>
                  <a:pt x="280" y="500"/>
                  <a:pt x="251" y="471"/>
                  <a:pt x="207" y="471"/>
                </a:cubicBezTo>
                <a:cubicBezTo>
                  <a:pt x="162" y="471"/>
                  <a:pt x="118" y="500"/>
                  <a:pt x="118" y="544"/>
                </a:cubicBezTo>
                <a:close/>
                <a:moveTo>
                  <a:pt x="207" y="500"/>
                </a:moveTo>
                <a:lnTo>
                  <a:pt x="207" y="500"/>
                </a:lnTo>
                <a:cubicBezTo>
                  <a:pt x="221" y="500"/>
                  <a:pt x="236" y="530"/>
                  <a:pt x="236" y="544"/>
                </a:cubicBezTo>
                <a:cubicBezTo>
                  <a:pt x="236" y="559"/>
                  <a:pt x="221" y="589"/>
                  <a:pt x="207" y="589"/>
                </a:cubicBezTo>
                <a:cubicBezTo>
                  <a:pt x="177" y="589"/>
                  <a:pt x="162" y="559"/>
                  <a:pt x="162" y="544"/>
                </a:cubicBezTo>
                <a:cubicBezTo>
                  <a:pt x="162" y="530"/>
                  <a:pt x="177" y="500"/>
                  <a:pt x="207" y="500"/>
                </a:cubicBez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48" y="427"/>
                  <a:pt x="118" y="412"/>
                  <a:pt x="118" y="382"/>
                </a:cubicBezTo>
                <a:cubicBezTo>
                  <a:pt x="575" y="353"/>
                  <a:pt x="575" y="353"/>
                  <a:pt x="575" y="353"/>
                </a:cubicBezTo>
                <a:cubicBezTo>
                  <a:pt x="575" y="353"/>
                  <a:pt x="633" y="103"/>
                  <a:pt x="633" y="88"/>
                </a:cubicBezTo>
                <a:lnTo>
                  <a:pt x="619" y="73"/>
                </a:lnTo>
                <a:cubicBezTo>
                  <a:pt x="118" y="73"/>
                  <a:pt x="118" y="73"/>
                  <a:pt x="118" y="73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9"/>
                  <a:pt x="162" y="29"/>
                  <a:pt x="162" y="14"/>
                </a:cubicBezTo>
                <a:cubicBezTo>
                  <a:pt x="162" y="0"/>
                  <a:pt x="148" y="0"/>
                  <a:pt x="14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0"/>
                  <a:pt x="0" y="14"/>
                </a:cubicBezTo>
                <a:cubicBezTo>
                  <a:pt x="0" y="29"/>
                  <a:pt x="15" y="29"/>
                  <a:pt x="30" y="29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27"/>
                  <a:pt x="118" y="471"/>
                  <a:pt x="162" y="471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442" y="471"/>
                  <a:pt x="442" y="471"/>
                  <a:pt x="442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19" y="441"/>
                  <a:pt x="619" y="427"/>
                </a:cubicBezTo>
                <a:lnTo>
                  <a:pt x="162" y="427"/>
                </a:lnTo>
                <a:close/>
                <a:moveTo>
                  <a:pt x="118" y="118"/>
                </a:moveTo>
                <a:lnTo>
                  <a:pt x="118" y="118"/>
                </a:lnTo>
                <a:cubicBezTo>
                  <a:pt x="589" y="118"/>
                  <a:pt x="589" y="118"/>
                  <a:pt x="589" y="118"/>
                </a:cubicBezTo>
                <a:cubicBezTo>
                  <a:pt x="545" y="309"/>
                  <a:pt x="545" y="309"/>
                  <a:pt x="545" y="309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118"/>
                </a:lnTo>
                <a:close/>
                <a:moveTo>
                  <a:pt x="354" y="544"/>
                </a:moveTo>
                <a:lnTo>
                  <a:pt x="354" y="544"/>
                </a:lnTo>
                <a:cubicBezTo>
                  <a:pt x="354" y="589"/>
                  <a:pt x="398" y="618"/>
                  <a:pt x="442" y="618"/>
                </a:cubicBezTo>
                <a:cubicBezTo>
                  <a:pt x="486" y="618"/>
                  <a:pt x="516" y="589"/>
                  <a:pt x="516" y="544"/>
                </a:cubicBezTo>
                <a:cubicBezTo>
                  <a:pt x="516" y="500"/>
                  <a:pt x="486" y="471"/>
                  <a:pt x="442" y="471"/>
                </a:cubicBezTo>
                <a:cubicBezTo>
                  <a:pt x="398" y="471"/>
                  <a:pt x="354" y="500"/>
                  <a:pt x="354" y="544"/>
                </a:cubicBezTo>
                <a:close/>
                <a:moveTo>
                  <a:pt x="442" y="500"/>
                </a:moveTo>
                <a:lnTo>
                  <a:pt x="442" y="500"/>
                </a:lnTo>
                <a:cubicBezTo>
                  <a:pt x="457" y="500"/>
                  <a:pt x="471" y="530"/>
                  <a:pt x="471" y="544"/>
                </a:cubicBezTo>
                <a:cubicBezTo>
                  <a:pt x="471" y="559"/>
                  <a:pt x="457" y="589"/>
                  <a:pt x="442" y="589"/>
                </a:cubicBezTo>
                <a:cubicBezTo>
                  <a:pt x="412" y="589"/>
                  <a:pt x="398" y="559"/>
                  <a:pt x="398" y="544"/>
                </a:cubicBezTo>
                <a:cubicBezTo>
                  <a:pt x="398" y="530"/>
                  <a:pt x="412" y="500"/>
                  <a:pt x="442" y="50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472" y="2343453"/>
            <a:ext cx="333154" cy="310046"/>
          </a:xfrm>
          <a:custGeom>
            <a:avLst/>
            <a:gdLst>
              <a:gd name="T0" fmla="*/ 68868 w 634"/>
              <a:gd name="T1" fmla="*/ 58402 h 590"/>
              <a:gd name="T2" fmla="*/ 68868 w 634"/>
              <a:gd name="T3" fmla="*/ 58402 h 590"/>
              <a:gd name="T4" fmla="*/ 53003 w 634"/>
              <a:gd name="T5" fmla="*/ 0 h 590"/>
              <a:gd name="T6" fmla="*/ 5048 w 634"/>
              <a:gd name="T7" fmla="*/ 0 h 590"/>
              <a:gd name="T8" fmla="*/ 0 w 634"/>
              <a:gd name="T9" fmla="*/ 5408 h 590"/>
              <a:gd name="T10" fmla="*/ 5048 w 634"/>
              <a:gd name="T11" fmla="*/ 16223 h 590"/>
              <a:gd name="T12" fmla="*/ 42186 w 634"/>
              <a:gd name="T13" fmla="*/ 16223 h 590"/>
              <a:gd name="T14" fmla="*/ 58411 w 634"/>
              <a:gd name="T15" fmla="*/ 58402 h 590"/>
              <a:gd name="T16" fmla="*/ 58411 w 634"/>
              <a:gd name="T17" fmla="*/ 58402 h 590"/>
              <a:gd name="T18" fmla="*/ 68868 w 634"/>
              <a:gd name="T19" fmla="*/ 143480 h 590"/>
              <a:gd name="T20" fmla="*/ 100597 w 634"/>
              <a:gd name="T21" fmla="*/ 169797 h 590"/>
              <a:gd name="T22" fmla="*/ 174873 w 634"/>
              <a:gd name="T23" fmla="*/ 169797 h 590"/>
              <a:gd name="T24" fmla="*/ 206963 w 634"/>
              <a:gd name="T25" fmla="*/ 143480 h 590"/>
              <a:gd name="T26" fmla="*/ 228236 w 634"/>
              <a:gd name="T27" fmla="*/ 58402 h 590"/>
              <a:gd name="T28" fmla="*/ 68868 w 634"/>
              <a:gd name="T29" fmla="*/ 58402 h 590"/>
              <a:gd name="T30" fmla="*/ 191098 w 634"/>
              <a:gd name="T31" fmla="*/ 143480 h 590"/>
              <a:gd name="T32" fmla="*/ 191098 w 634"/>
              <a:gd name="T33" fmla="*/ 143480 h 590"/>
              <a:gd name="T34" fmla="*/ 174873 w 634"/>
              <a:gd name="T35" fmla="*/ 153935 h 590"/>
              <a:gd name="T36" fmla="*/ 100597 w 634"/>
              <a:gd name="T37" fmla="*/ 153935 h 590"/>
              <a:gd name="T38" fmla="*/ 84732 w 634"/>
              <a:gd name="T39" fmla="*/ 143480 h 590"/>
              <a:gd name="T40" fmla="*/ 74276 w 634"/>
              <a:gd name="T41" fmla="*/ 69217 h 590"/>
              <a:gd name="T42" fmla="*/ 206963 w 634"/>
              <a:gd name="T43" fmla="*/ 69217 h 590"/>
              <a:gd name="T44" fmla="*/ 191098 w 634"/>
              <a:gd name="T45" fmla="*/ 143480 h 590"/>
              <a:gd name="T46" fmla="*/ 100597 w 634"/>
              <a:gd name="T47" fmla="*/ 186020 h 590"/>
              <a:gd name="T48" fmla="*/ 100597 w 634"/>
              <a:gd name="T49" fmla="*/ 186020 h 590"/>
              <a:gd name="T50" fmla="*/ 84732 w 634"/>
              <a:gd name="T51" fmla="*/ 196474 h 590"/>
              <a:gd name="T52" fmla="*/ 100597 w 634"/>
              <a:gd name="T53" fmla="*/ 212336 h 590"/>
              <a:gd name="T54" fmla="*/ 111414 w 634"/>
              <a:gd name="T55" fmla="*/ 196474 h 590"/>
              <a:gd name="T56" fmla="*/ 100597 w 634"/>
              <a:gd name="T57" fmla="*/ 186020 h 590"/>
              <a:gd name="T58" fmla="*/ 169825 w 634"/>
              <a:gd name="T59" fmla="*/ 186020 h 590"/>
              <a:gd name="T60" fmla="*/ 169825 w 634"/>
              <a:gd name="T61" fmla="*/ 186020 h 590"/>
              <a:gd name="T62" fmla="*/ 153600 w 634"/>
              <a:gd name="T63" fmla="*/ 196474 h 590"/>
              <a:gd name="T64" fmla="*/ 169825 w 634"/>
              <a:gd name="T65" fmla="*/ 212336 h 590"/>
              <a:gd name="T66" fmla="*/ 185690 w 634"/>
              <a:gd name="T67" fmla="*/ 196474 h 590"/>
              <a:gd name="T68" fmla="*/ 169825 w 634"/>
              <a:gd name="T69" fmla="*/ 186020 h 59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590">
                <a:moveTo>
                  <a:pt x="191" y="162"/>
                </a:moveTo>
                <a:lnTo>
                  <a:pt x="191" y="162"/>
                </a:lnTo>
                <a:cubicBezTo>
                  <a:pt x="147" y="0"/>
                  <a:pt x="147" y="0"/>
                  <a:pt x="147" y="0"/>
                </a:cubicBezTo>
                <a:cubicBezTo>
                  <a:pt x="14" y="0"/>
                  <a:pt x="14" y="0"/>
                  <a:pt x="14" y="0"/>
                </a:cubicBezTo>
                <a:lnTo>
                  <a:pt x="0" y="15"/>
                </a:lnTo>
                <a:cubicBezTo>
                  <a:pt x="0" y="30"/>
                  <a:pt x="14" y="45"/>
                  <a:pt x="14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62" y="162"/>
                  <a:pt x="162" y="162"/>
                  <a:pt x="162" y="162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91" y="442"/>
                  <a:pt x="235" y="471"/>
                  <a:pt x="279" y="471"/>
                </a:cubicBezTo>
                <a:cubicBezTo>
                  <a:pt x="485" y="471"/>
                  <a:pt x="485" y="471"/>
                  <a:pt x="485" y="471"/>
                </a:cubicBezTo>
                <a:cubicBezTo>
                  <a:pt x="530" y="471"/>
                  <a:pt x="574" y="442"/>
                  <a:pt x="574" y="398"/>
                </a:cubicBezTo>
                <a:cubicBezTo>
                  <a:pt x="633" y="162"/>
                  <a:pt x="633" y="162"/>
                  <a:pt x="633" y="162"/>
                </a:cubicBezTo>
                <a:lnTo>
                  <a:pt x="191" y="162"/>
                </a:lnTo>
                <a:close/>
                <a:moveTo>
                  <a:pt x="530" y="398"/>
                </a:moveTo>
                <a:lnTo>
                  <a:pt x="530" y="398"/>
                </a:lnTo>
                <a:cubicBezTo>
                  <a:pt x="530" y="413"/>
                  <a:pt x="515" y="427"/>
                  <a:pt x="485" y="427"/>
                </a:cubicBezTo>
                <a:cubicBezTo>
                  <a:pt x="279" y="427"/>
                  <a:pt x="279" y="427"/>
                  <a:pt x="279" y="427"/>
                </a:cubicBezTo>
                <a:cubicBezTo>
                  <a:pt x="250" y="427"/>
                  <a:pt x="235" y="413"/>
                  <a:pt x="235" y="398"/>
                </a:cubicBezTo>
                <a:cubicBezTo>
                  <a:pt x="206" y="192"/>
                  <a:pt x="206" y="192"/>
                  <a:pt x="206" y="192"/>
                </a:cubicBezTo>
                <a:cubicBezTo>
                  <a:pt x="574" y="192"/>
                  <a:pt x="574" y="192"/>
                  <a:pt x="574" y="192"/>
                </a:cubicBezTo>
                <a:lnTo>
                  <a:pt x="530" y="398"/>
                </a:lnTo>
                <a:close/>
                <a:moveTo>
                  <a:pt x="279" y="516"/>
                </a:moveTo>
                <a:lnTo>
                  <a:pt x="279" y="516"/>
                </a:lnTo>
                <a:cubicBezTo>
                  <a:pt x="250" y="516"/>
                  <a:pt x="235" y="530"/>
                  <a:pt x="235" y="545"/>
                </a:cubicBezTo>
                <a:cubicBezTo>
                  <a:pt x="235" y="575"/>
                  <a:pt x="250" y="589"/>
                  <a:pt x="279" y="589"/>
                </a:cubicBezTo>
                <a:cubicBezTo>
                  <a:pt x="294" y="589"/>
                  <a:pt x="309" y="575"/>
                  <a:pt x="309" y="545"/>
                </a:cubicBezTo>
                <a:cubicBezTo>
                  <a:pt x="309" y="530"/>
                  <a:pt x="294" y="516"/>
                  <a:pt x="279" y="516"/>
                </a:cubicBezTo>
                <a:close/>
                <a:moveTo>
                  <a:pt x="471" y="516"/>
                </a:moveTo>
                <a:lnTo>
                  <a:pt x="471" y="516"/>
                </a:lnTo>
                <a:cubicBezTo>
                  <a:pt x="456" y="516"/>
                  <a:pt x="426" y="530"/>
                  <a:pt x="426" y="545"/>
                </a:cubicBezTo>
                <a:cubicBezTo>
                  <a:pt x="426" y="575"/>
                  <a:pt x="456" y="589"/>
                  <a:pt x="471" y="589"/>
                </a:cubicBezTo>
                <a:cubicBezTo>
                  <a:pt x="485" y="589"/>
                  <a:pt x="515" y="575"/>
                  <a:pt x="515" y="545"/>
                </a:cubicBezTo>
                <a:cubicBezTo>
                  <a:pt x="515" y="530"/>
                  <a:pt x="485" y="516"/>
                  <a:pt x="471" y="51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60604" y="2366562"/>
            <a:ext cx="323525" cy="263828"/>
          </a:xfrm>
          <a:custGeom>
            <a:avLst/>
            <a:gdLst>
              <a:gd name="T0" fmla="*/ 216253 w 619"/>
              <a:gd name="T1" fmla="*/ 42267 h 501"/>
              <a:gd name="T2" fmla="*/ 184694 w 619"/>
              <a:gd name="T3" fmla="*/ 10477 h 501"/>
              <a:gd name="T4" fmla="*/ 211232 w 619"/>
              <a:gd name="T5" fmla="*/ 5058 h 501"/>
              <a:gd name="T6" fmla="*/ 174293 w 619"/>
              <a:gd name="T7" fmla="*/ 0 h 501"/>
              <a:gd name="T8" fmla="*/ 68498 w 619"/>
              <a:gd name="T9" fmla="*/ 42267 h 501"/>
              <a:gd name="T10" fmla="*/ 21159 w 619"/>
              <a:gd name="T11" fmla="*/ 0 h 501"/>
              <a:gd name="T12" fmla="*/ 21159 w 619"/>
              <a:gd name="T13" fmla="*/ 10477 h 501"/>
              <a:gd name="T14" fmla="*/ 52718 w 619"/>
              <a:gd name="T15" fmla="*/ 42267 h 501"/>
              <a:gd name="T16" fmla="*/ 0 w 619"/>
              <a:gd name="T17" fmla="*/ 47686 h 501"/>
              <a:gd name="T18" fmla="*/ 10400 w 619"/>
              <a:gd name="T19" fmla="*/ 53105 h 501"/>
              <a:gd name="T20" fmla="*/ 47339 w 619"/>
              <a:gd name="T21" fmla="*/ 180630 h 501"/>
              <a:gd name="T22" fmla="*/ 195452 w 619"/>
              <a:gd name="T23" fmla="*/ 153897 h 501"/>
              <a:gd name="T24" fmla="*/ 216253 w 619"/>
              <a:gd name="T25" fmla="*/ 53105 h 501"/>
              <a:gd name="T26" fmla="*/ 216253 w 619"/>
              <a:gd name="T27" fmla="*/ 42267 h 501"/>
              <a:gd name="T28" fmla="*/ 68498 w 619"/>
              <a:gd name="T29" fmla="*/ 170153 h 501"/>
              <a:gd name="T30" fmla="*/ 31559 w 619"/>
              <a:gd name="T31" fmla="*/ 153897 h 501"/>
              <a:gd name="T32" fmla="*/ 68498 w 619"/>
              <a:gd name="T33" fmla="*/ 138001 h 501"/>
              <a:gd name="T34" fmla="*/ 68498 w 619"/>
              <a:gd name="T35" fmla="*/ 127525 h 501"/>
              <a:gd name="T36" fmla="*/ 31559 w 619"/>
              <a:gd name="T37" fmla="*/ 127525 h 501"/>
              <a:gd name="T38" fmla="*/ 68498 w 619"/>
              <a:gd name="T39" fmla="*/ 95373 h 501"/>
              <a:gd name="T40" fmla="*/ 68498 w 619"/>
              <a:gd name="T41" fmla="*/ 84896 h 501"/>
              <a:gd name="T42" fmla="*/ 26180 w 619"/>
              <a:gd name="T43" fmla="*/ 84896 h 501"/>
              <a:gd name="T44" fmla="*/ 68498 w 619"/>
              <a:gd name="T45" fmla="*/ 53105 h 501"/>
              <a:gd name="T46" fmla="*/ 137355 w 619"/>
              <a:gd name="T47" fmla="*/ 170153 h 501"/>
              <a:gd name="T48" fmla="*/ 84636 w 619"/>
              <a:gd name="T49" fmla="*/ 170153 h 501"/>
              <a:gd name="T50" fmla="*/ 137355 w 619"/>
              <a:gd name="T51" fmla="*/ 138001 h 501"/>
              <a:gd name="T52" fmla="*/ 137355 w 619"/>
              <a:gd name="T53" fmla="*/ 127525 h 501"/>
              <a:gd name="T54" fmla="*/ 84636 w 619"/>
              <a:gd name="T55" fmla="*/ 127525 h 501"/>
              <a:gd name="T56" fmla="*/ 137355 w 619"/>
              <a:gd name="T57" fmla="*/ 95373 h 501"/>
              <a:gd name="T58" fmla="*/ 137355 w 619"/>
              <a:gd name="T59" fmla="*/ 84896 h 501"/>
              <a:gd name="T60" fmla="*/ 84636 w 619"/>
              <a:gd name="T61" fmla="*/ 84896 h 501"/>
              <a:gd name="T62" fmla="*/ 137355 w 619"/>
              <a:gd name="T63" fmla="*/ 53105 h 501"/>
              <a:gd name="T64" fmla="*/ 179314 w 619"/>
              <a:gd name="T65" fmla="*/ 153897 h 501"/>
              <a:gd name="T66" fmla="*/ 168914 w 619"/>
              <a:gd name="T67" fmla="*/ 170153 h 501"/>
              <a:gd name="T68" fmla="*/ 153134 w 619"/>
              <a:gd name="T69" fmla="*/ 138001 h 501"/>
              <a:gd name="T70" fmla="*/ 179314 w 619"/>
              <a:gd name="T71" fmla="*/ 153897 h 501"/>
              <a:gd name="T72" fmla="*/ 184694 w 619"/>
              <a:gd name="T73" fmla="*/ 127525 h 501"/>
              <a:gd name="T74" fmla="*/ 153134 w 619"/>
              <a:gd name="T75" fmla="*/ 95373 h 501"/>
              <a:gd name="T76" fmla="*/ 184694 w 619"/>
              <a:gd name="T77" fmla="*/ 127525 h 501"/>
              <a:gd name="T78" fmla="*/ 190073 w 619"/>
              <a:gd name="T79" fmla="*/ 84896 h 501"/>
              <a:gd name="T80" fmla="*/ 153134 w 619"/>
              <a:gd name="T81" fmla="*/ 53105 h 501"/>
              <a:gd name="T82" fmla="*/ 190073 w 619"/>
              <a:gd name="T83" fmla="*/ 84896 h 501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19" h="501">
                <a:moveTo>
                  <a:pt x="603" y="117"/>
                </a:moveTo>
                <a:lnTo>
                  <a:pt x="603" y="117"/>
                </a:lnTo>
                <a:cubicBezTo>
                  <a:pt x="471" y="117"/>
                  <a:pt x="471" y="117"/>
                  <a:pt x="471" y="117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74" y="29"/>
                  <a:pt x="589" y="29"/>
                  <a:pt x="589" y="14"/>
                </a:cubicBezTo>
                <a:cubicBezTo>
                  <a:pt x="589" y="0"/>
                  <a:pt x="574" y="0"/>
                  <a:pt x="559" y="0"/>
                </a:cubicBezTo>
                <a:cubicBezTo>
                  <a:pt x="486" y="0"/>
                  <a:pt x="486" y="0"/>
                  <a:pt x="486" y="0"/>
                </a:cubicBezTo>
                <a:cubicBezTo>
                  <a:pt x="427" y="117"/>
                  <a:pt x="427" y="117"/>
                  <a:pt x="427" y="117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32" y="0"/>
                  <a:pt x="132" y="0"/>
                  <a:pt x="13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4" y="0"/>
                  <a:pt x="29" y="0"/>
                  <a:pt x="29" y="14"/>
                </a:cubicBezTo>
                <a:cubicBezTo>
                  <a:pt x="29" y="29"/>
                  <a:pt x="44" y="29"/>
                  <a:pt x="59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0" y="117"/>
                  <a:pt x="0" y="117"/>
                  <a:pt x="0" y="132"/>
                </a:cubicBezTo>
                <a:cubicBezTo>
                  <a:pt x="0" y="147"/>
                  <a:pt x="0" y="147"/>
                  <a:pt x="15" y="147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59" y="426"/>
                  <a:pt x="59" y="426"/>
                  <a:pt x="59" y="426"/>
                </a:cubicBezTo>
                <a:cubicBezTo>
                  <a:pt x="59" y="471"/>
                  <a:pt x="88" y="500"/>
                  <a:pt x="132" y="500"/>
                </a:cubicBezTo>
                <a:cubicBezTo>
                  <a:pt x="471" y="500"/>
                  <a:pt x="471" y="500"/>
                  <a:pt x="471" y="500"/>
                </a:cubicBezTo>
                <a:cubicBezTo>
                  <a:pt x="515" y="500"/>
                  <a:pt x="545" y="471"/>
                  <a:pt x="545" y="426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3" y="147"/>
                  <a:pt x="603" y="147"/>
                  <a:pt x="603" y="147"/>
                </a:cubicBezTo>
                <a:cubicBezTo>
                  <a:pt x="618" y="147"/>
                  <a:pt x="618" y="147"/>
                  <a:pt x="618" y="132"/>
                </a:cubicBezTo>
                <a:cubicBezTo>
                  <a:pt x="618" y="117"/>
                  <a:pt x="618" y="117"/>
                  <a:pt x="603" y="117"/>
                </a:cubicBezTo>
                <a:close/>
                <a:moveTo>
                  <a:pt x="191" y="471"/>
                </a:moveTo>
                <a:lnTo>
                  <a:pt x="191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88" y="441"/>
                  <a:pt x="88" y="426"/>
                </a:cubicBezTo>
                <a:cubicBezTo>
                  <a:pt x="88" y="382"/>
                  <a:pt x="88" y="382"/>
                  <a:pt x="88" y="382"/>
                </a:cubicBezTo>
                <a:cubicBezTo>
                  <a:pt x="191" y="382"/>
                  <a:pt x="191" y="382"/>
                  <a:pt x="191" y="382"/>
                </a:cubicBezTo>
                <a:lnTo>
                  <a:pt x="191" y="471"/>
                </a:lnTo>
                <a:close/>
                <a:moveTo>
                  <a:pt x="191" y="353"/>
                </a:moveTo>
                <a:lnTo>
                  <a:pt x="191" y="353"/>
                </a:lnTo>
                <a:cubicBezTo>
                  <a:pt x="88" y="353"/>
                  <a:pt x="88" y="353"/>
                  <a:pt x="88" y="353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191" y="264"/>
                  <a:pt x="191" y="264"/>
                  <a:pt x="191" y="264"/>
                </a:cubicBezTo>
                <a:lnTo>
                  <a:pt x="191" y="353"/>
                </a:lnTo>
                <a:close/>
                <a:moveTo>
                  <a:pt x="191" y="235"/>
                </a:moveTo>
                <a:lnTo>
                  <a:pt x="191" y="235"/>
                </a:lnTo>
                <a:cubicBezTo>
                  <a:pt x="73" y="235"/>
                  <a:pt x="73" y="235"/>
                  <a:pt x="73" y="235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191" y="147"/>
                  <a:pt x="191" y="147"/>
                  <a:pt x="191" y="147"/>
                </a:cubicBezTo>
                <a:lnTo>
                  <a:pt x="191" y="235"/>
                </a:lnTo>
                <a:close/>
                <a:moveTo>
                  <a:pt x="383" y="471"/>
                </a:moveTo>
                <a:lnTo>
                  <a:pt x="383" y="471"/>
                </a:lnTo>
                <a:cubicBezTo>
                  <a:pt x="236" y="471"/>
                  <a:pt x="236" y="471"/>
                  <a:pt x="236" y="471"/>
                </a:cubicBezTo>
                <a:cubicBezTo>
                  <a:pt x="236" y="382"/>
                  <a:pt x="236" y="382"/>
                  <a:pt x="236" y="382"/>
                </a:cubicBezTo>
                <a:cubicBezTo>
                  <a:pt x="383" y="382"/>
                  <a:pt x="383" y="382"/>
                  <a:pt x="383" y="382"/>
                </a:cubicBezTo>
                <a:lnTo>
                  <a:pt x="383" y="471"/>
                </a:lnTo>
                <a:close/>
                <a:moveTo>
                  <a:pt x="383" y="353"/>
                </a:moveTo>
                <a:lnTo>
                  <a:pt x="383" y="353"/>
                </a:lnTo>
                <a:cubicBezTo>
                  <a:pt x="236" y="353"/>
                  <a:pt x="236" y="353"/>
                  <a:pt x="236" y="353"/>
                </a:cubicBezTo>
                <a:cubicBezTo>
                  <a:pt x="236" y="264"/>
                  <a:pt x="236" y="264"/>
                  <a:pt x="236" y="264"/>
                </a:cubicBezTo>
                <a:cubicBezTo>
                  <a:pt x="383" y="264"/>
                  <a:pt x="383" y="264"/>
                  <a:pt x="383" y="264"/>
                </a:cubicBezTo>
                <a:lnTo>
                  <a:pt x="383" y="353"/>
                </a:lnTo>
                <a:close/>
                <a:moveTo>
                  <a:pt x="383" y="235"/>
                </a:moveTo>
                <a:lnTo>
                  <a:pt x="383" y="235"/>
                </a:lnTo>
                <a:cubicBezTo>
                  <a:pt x="236" y="235"/>
                  <a:pt x="236" y="235"/>
                  <a:pt x="236" y="235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383" y="147"/>
                  <a:pt x="383" y="147"/>
                  <a:pt x="383" y="147"/>
                </a:cubicBezTo>
                <a:lnTo>
                  <a:pt x="383" y="235"/>
                </a:lnTo>
                <a:close/>
                <a:moveTo>
                  <a:pt x="500" y="426"/>
                </a:moveTo>
                <a:lnTo>
                  <a:pt x="500" y="426"/>
                </a:lnTo>
                <a:cubicBezTo>
                  <a:pt x="500" y="441"/>
                  <a:pt x="486" y="471"/>
                  <a:pt x="471" y="471"/>
                </a:cubicBezTo>
                <a:cubicBezTo>
                  <a:pt x="427" y="471"/>
                  <a:pt x="427" y="471"/>
                  <a:pt x="427" y="471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515" y="382"/>
                  <a:pt x="515" y="382"/>
                  <a:pt x="515" y="382"/>
                </a:cubicBezTo>
                <a:lnTo>
                  <a:pt x="500" y="426"/>
                </a:lnTo>
                <a:close/>
                <a:moveTo>
                  <a:pt x="515" y="353"/>
                </a:moveTo>
                <a:lnTo>
                  <a:pt x="515" y="353"/>
                </a:lnTo>
                <a:cubicBezTo>
                  <a:pt x="427" y="353"/>
                  <a:pt x="427" y="353"/>
                  <a:pt x="427" y="353"/>
                </a:cubicBezTo>
                <a:cubicBezTo>
                  <a:pt x="427" y="264"/>
                  <a:pt x="427" y="264"/>
                  <a:pt x="427" y="264"/>
                </a:cubicBezTo>
                <a:cubicBezTo>
                  <a:pt x="530" y="264"/>
                  <a:pt x="530" y="264"/>
                  <a:pt x="530" y="264"/>
                </a:cubicBezTo>
                <a:lnTo>
                  <a:pt x="515" y="353"/>
                </a:lnTo>
                <a:close/>
                <a:moveTo>
                  <a:pt x="530" y="235"/>
                </a:moveTo>
                <a:lnTo>
                  <a:pt x="530" y="235"/>
                </a:lnTo>
                <a:cubicBezTo>
                  <a:pt x="427" y="235"/>
                  <a:pt x="427" y="235"/>
                  <a:pt x="427" y="235"/>
                </a:cubicBezTo>
                <a:cubicBezTo>
                  <a:pt x="427" y="147"/>
                  <a:pt x="427" y="147"/>
                  <a:pt x="427" y="147"/>
                </a:cubicBezTo>
                <a:cubicBezTo>
                  <a:pt x="545" y="147"/>
                  <a:pt x="545" y="147"/>
                  <a:pt x="545" y="147"/>
                </a:cubicBezTo>
                <a:lnTo>
                  <a:pt x="530" y="235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3758" y="2335751"/>
            <a:ext cx="333154" cy="325451"/>
          </a:xfrm>
          <a:custGeom>
            <a:avLst/>
            <a:gdLst>
              <a:gd name="T0" fmla="*/ 186051 w 634"/>
              <a:gd name="T1" fmla="*/ 0 h 619"/>
              <a:gd name="T2" fmla="*/ 186051 w 634"/>
              <a:gd name="T3" fmla="*/ 0 h 619"/>
              <a:gd name="T4" fmla="*/ 42546 w 634"/>
              <a:gd name="T5" fmla="*/ 0 h 619"/>
              <a:gd name="T6" fmla="*/ 0 w 634"/>
              <a:gd name="T7" fmla="*/ 68891 h 619"/>
              <a:gd name="T8" fmla="*/ 0 w 634"/>
              <a:gd name="T9" fmla="*/ 95582 h 619"/>
              <a:gd name="T10" fmla="*/ 10817 w 634"/>
              <a:gd name="T11" fmla="*/ 116502 h 619"/>
              <a:gd name="T12" fmla="*/ 10817 w 634"/>
              <a:gd name="T13" fmla="*/ 196214 h 619"/>
              <a:gd name="T14" fmla="*/ 37138 w 634"/>
              <a:gd name="T15" fmla="*/ 222904 h 619"/>
              <a:gd name="T16" fmla="*/ 191098 w 634"/>
              <a:gd name="T17" fmla="*/ 222904 h 619"/>
              <a:gd name="T18" fmla="*/ 223189 w 634"/>
              <a:gd name="T19" fmla="*/ 196214 h 619"/>
              <a:gd name="T20" fmla="*/ 223189 w 634"/>
              <a:gd name="T21" fmla="*/ 116502 h 619"/>
              <a:gd name="T22" fmla="*/ 228236 w 634"/>
              <a:gd name="T23" fmla="*/ 95582 h 619"/>
              <a:gd name="T24" fmla="*/ 228236 w 634"/>
              <a:gd name="T25" fmla="*/ 68891 h 619"/>
              <a:gd name="T26" fmla="*/ 186051 w 634"/>
              <a:gd name="T27" fmla="*/ 0 h 619"/>
              <a:gd name="T28" fmla="*/ 207324 w 634"/>
              <a:gd name="T29" fmla="*/ 196214 h 619"/>
              <a:gd name="T30" fmla="*/ 207324 w 634"/>
              <a:gd name="T31" fmla="*/ 196214 h 619"/>
              <a:gd name="T32" fmla="*/ 191098 w 634"/>
              <a:gd name="T33" fmla="*/ 212444 h 619"/>
              <a:gd name="T34" fmla="*/ 37138 w 634"/>
              <a:gd name="T35" fmla="*/ 212444 h 619"/>
              <a:gd name="T36" fmla="*/ 21273 w 634"/>
              <a:gd name="T37" fmla="*/ 196214 h 619"/>
              <a:gd name="T38" fmla="*/ 21273 w 634"/>
              <a:gd name="T39" fmla="*/ 180343 h 619"/>
              <a:gd name="T40" fmla="*/ 207324 w 634"/>
              <a:gd name="T41" fmla="*/ 180343 h 619"/>
              <a:gd name="T42" fmla="*/ 207324 w 634"/>
              <a:gd name="T43" fmla="*/ 196214 h 619"/>
              <a:gd name="T44" fmla="*/ 207324 w 634"/>
              <a:gd name="T45" fmla="*/ 169883 h 619"/>
              <a:gd name="T46" fmla="*/ 207324 w 634"/>
              <a:gd name="T47" fmla="*/ 169883 h 619"/>
              <a:gd name="T48" fmla="*/ 21273 w 634"/>
              <a:gd name="T49" fmla="*/ 169883 h 619"/>
              <a:gd name="T50" fmla="*/ 21273 w 634"/>
              <a:gd name="T51" fmla="*/ 127322 h 619"/>
              <a:gd name="T52" fmla="*/ 37138 w 634"/>
              <a:gd name="T53" fmla="*/ 127322 h 619"/>
              <a:gd name="T54" fmla="*/ 63820 w 634"/>
              <a:gd name="T55" fmla="*/ 106042 h 619"/>
              <a:gd name="T56" fmla="*/ 90501 w 634"/>
              <a:gd name="T57" fmla="*/ 127322 h 619"/>
              <a:gd name="T58" fmla="*/ 116822 w 634"/>
              <a:gd name="T59" fmla="*/ 111452 h 619"/>
              <a:gd name="T60" fmla="*/ 143504 w 634"/>
              <a:gd name="T61" fmla="*/ 127322 h 619"/>
              <a:gd name="T62" fmla="*/ 169825 w 634"/>
              <a:gd name="T63" fmla="*/ 106042 h 619"/>
              <a:gd name="T64" fmla="*/ 191098 w 634"/>
              <a:gd name="T65" fmla="*/ 127322 h 619"/>
              <a:gd name="T66" fmla="*/ 207324 w 634"/>
              <a:gd name="T67" fmla="*/ 127322 h 619"/>
              <a:gd name="T68" fmla="*/ 207324 w 634"/>
              <a:gd name="T69" fmla="*/ 169883 h 619"/>
              <a:gd name="T70" fmla="*/ 212372 w 634"/>
              <a:gd name="T71" fmla="*/ 95582 h 619"/>
              <a:gd name="T72" fmla="*/ 212372 w 634"/>
              <a:gd name="T73" fmla="*/ 95582 h 619"/>
              <a:gd name="T74" fmla="*/ 191098 w 634"/>
              <a:gd name="T75" fmla="*/ 111452 h 619"/>
              <a:gd name="T76" fmla="*/ 169825 w 634"/>
              <a:gd name="T77" fmla="*/ 95582 h 619"/>
              <a:gd name="T78" fmla="*/ 164777 w 634"/>
              <a:gd name="T79" fmla="*/ 95582 h 619"/>
              <a:gd name="T80" fmla="*/ 143504 w 634"/>
              <a:gd name="T81" fmla="*/ 111452 h 619"/>
              <a:gd name="T82" fmla="*/ 116822 w 634"/>
              <a:gd name="T83" fmla="*/ 95582 h 619"/>
              <a:gd name="T84" fmla="*/ 111775 w 634"/>
              <a:gd name="T85" fmla="*/ 95582 h 619"/>
              <a:gd name="T86" fmla="*/ 90501 w 634"/>
              <a:gd name="T87" fmla="*/ 111452 h 619"/>
              <a:gd name="T88" fmla="*/ 63820 w 634"/>
              <a:gd name="T89" fmla="*/ 95582 h 619"/>
              <a:gd name="T90" fmla="*/ 58411 w 634"/>
              <a:gd name="T91" fmla="*/ 95582 h 619"/>
              <a:gd name="T92" fmla="*/ 37138 w 634"/>
              <a:gd name="T93" fmla="*/ 111452 h 619"/>
              <a:gd name="T94" fmla="*/ 16225 w 634"/>
              <a:gd name="T95" fmla="*/ 95582 h 619"/>
              <a:gd name="T96" fmla="*/ 16225 w 634"/>
              <a:gd name="T97" fmla="*/ 84761 h 619"/>
              <a:gd name="T98" fmla="*/ 212372 w 634"/>
              <a:gd name="T99" fmla="*/ 84761 h 619"/>
              <a:gd name="T100" fmla="*/ 212372 w 634"/>
              <a:gd name="T101" fmla="*/ 95582 h 619"/>
              <a:gd name="T102" fmla="*/ 16225 w 634"/>
              <a:gd name="T103" fmla="*/ 68891 h 619"/>
              <a:gd name="T104" fmla="*/ 16225 w 634"/>
              <a:gd name="T105" fmla="*/ 68891 h 619"/>
              <a:gd name="T106" fmla="*/ 47955 w 634"/>
              <a:gd name="T107" fmla="*/ 10460 h 619"/>
              <a:gd name="T108" fmla="*/ 180642 w 634"/>
              <a:gd name="T109" fmla="*/ 10460 h 619"/>
              <a:gd name="T110" fmla="*/ 212372 w 634"/>
              <a:gd name="T111" fmla="*/ 68891 h 619"/>
              <a:gd name="T112" fmla="*/ 16225 w 634"/>
              <a:gd name="T113" fmla="*/ 68891 h 61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634" h="619"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0" y="191"/>
                  <a:pt x="0" y="191"/>
                  <a:pt x="0" y="191"/>
                </a:cubicBezTo>
                <a:lnTo>
                  <a:pt x="0" y="265"/>
                </a:lnTo>
                <a:cubicBezTo>
                  <a:pt x="0" y="294"/>
                  <a:pt x="15" y="309"/>
                  <a:pt x="30" y="323"/>
                </a:cubicBezTo>
                <a:cubicBezTo>
                  <a:pt x="30" y="544"/>
                  <a:pt x="30" y="544"/>
                  <a:pt x="30" y="544"/>
                </a:cubicBezTo>
                <a:cubicBezTo>
                  <a:pt x="30" y="589"/>
                  <a:pt x="59" y="618"/>
                  <a:pt x="103" y="618"/>
                </a:cubicBezTo>
                <a:cubicBezTo>
                  <a:pt x="530" y="618"/>
                  <a:pt x="530" y="618"/>
                  <a:pt x="530" y="618"/>
                </a:cubicBezTo>
                <a:cubicBezTo>
                  <a:pt x="575" y="618"/>
                  <a:pt x="619" y="589"/>
                  <a:pt x="619" y="544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33" y="309"/>
                  <a:pt x="633" y="294"/>
                  <a:pt x="633" y="265"/>
                </a:cubicBezTo>
                <a:cubicBezTo>
                  <a:pt x="633" y="250"/>
                  <a:pt x="633" y="191"/>
                  <a:pt x="633" y="191"/>
                </a:cubicBezTo>
                <a:lnTo>
                  <a:pt x="516" y="0"/>
                </a:lnTo>
                <a:close/>
                <a:moveTo>
                  <a:pt x="575" y="544"/>
                </a:moveTo>
                <a:lnTo>
                  <a:pt x="575" y="544"/>
                </a:lnTo>
                <a:cubicBezTo>
                  <a:pt x="575" y="559"/>
                  <a:pt x="560" y="589"/>
                  <a:pt x="530" y="589"/>
                </a:cubicBezTo>
                <a:cubicBezTo>
                  <a:pt x="103" y="589"/>
                  <a:pt x="103" y="589"/>
                  <a:pt x="103" y="589"/>
                </a:cubicBezTo>
                <a:cubicBezTo>
                  <a:pt x="89" y="589"/>
                  <a:pt x="59" y="559"/>
                  <a:pt x="59" y="544"/>
                </a:cubicBezTo>
                <a:cubicBezTo>
                  <a:pt x="59" y="500"/>
                  <a:pt x="59" y="500"/>
                  <a:pt x="59" y="500"/>
                </a:cubicBezTo>
                <a:cubicBezTo>
                  <a:pt x="575" y="500"/>
                  <a:pt x="575" y="500"/>
                  <a:pt x="575" y="500"/>
                </a:cubicBezTo>
                <a:lnTo>
                  <a:pt x="575" y="544"/>
                </a:lnTo>
                <a:close/>
                <a:moveTo>
                  <a:pt x="575" y="471"/>
                </a:moveTo>
                <a:lnTo>
                  <a:pt x="575" y="471"/>
                </a:lnTo>
                <a:cubicBezTo>
                  <a:pt x="59" y="471"/>
                  <a:pt x="59" y="471"/>
                  <a:pt x="59" y="471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74" y="353"/>
                  <a:pt x="89" y="353"/>
                  <a:pt x="103" y="353"/>
                </a:cubicBezTo>
                <a:cubicBezTo>
                  <a:pt x="118" y="353"/>
                  <a:pt x="162" y="323"/>
                  <a:pt x="177" y="294"/>
                </a:cubicBezTo>
                <a:cubicBezTo>
                  <a:pt x="192" y="323"/>
                  <a:pt x="221" y="353"/>
                  <a:pt x="251" y="353"/>
                </a:cubicBezTo>
                <a:cubicBezTo>
                  <a:pt x="280" y="353"/>
                  <a:pt x="310" y="323"/>
                  <a:pt x="324" y="309"/>
                </a:cubicBezTo>
                <a:cubicBezTo>
                  <a:pt x="324" y="323"/>
                  <a:pt x="369" y="353"/>
                  <a:pt x="398" y="353"/>
                </a:cubicBezTo>
                <a:cubicBezTo>
                  <a:pt x="428" y="353"/>
                  <a:pt x="457" y="323"/>
                  <a:pt x="471" y="294"/>
                </a:cubicBezTo>
                <a:cubicBezTo>
                  <a:pt x="486" y="323"/>
                  <a:pt x="501" y="353"/>
                  <a:pt x="530" y="353"/>
                </a:cubicBezTo>
                <a:cubicBezTo>
                  <a:pt x="545" y="353"/>
                  <a:pt x="575" y="353"/>
                  <a:pt x="575" y="353"/>
                </a:cubicBezTo>
                <a:lnTo>
                  <a:pt x="575" y="471"/>
                </a:lnTo>
                <a:close/>
                <a:moveTo>
                  <a:pt x="589" y="265"/>
                </a:moveTo>
                <a:lnTo>
                  <a:pt x="589" y="265"/>
                </a:lnTo>
                <a:cubicBezTo>
                  <a:pt x="589" y="294"/>
                  <a:pt x="560" y="309"/>
                  <a:pt x="530" y="309"/>
                </a:cubicBezTo>
                <a:cubicBezTo>
                  <a:pt x="501" y="309"/>
                  <a:pt x="471" y="294"/>
                  <a:pt x="471" y="265"/>
                </a:cubicBezTo>
                <a:cubicBezTo>
                  <a:pt x="457" y="265"/>
                  <a:pt x="457" y="265"/>
                  <a:pt x="457" y="265"/>
                </a:cubicBezTo>
                <a:cubicBezTo>
                  <a:pt x="457" y="294"/>
                  <a:pt x="428" y="309"/>
                  <a:pt x="398" y="309"/>
                </a:cubicBezTo>
                <a:cubicBezTo>
                  <a:pt x="369" y="309"/>
                  <a:pt x="324" y="294"/>
                  <a:pt x="324" y="265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310" y="294"/>
                  <a:pt x="280" y="309"/>
                  <a:pt x="251" y="309"/>
                </a:cubicBezTo>
                <a:cubicBezTo>
                  <a:pt x="221" y="309"/>
                  <a:pt x="177" y="294"/>
                  <a:pt x="177" y="265"/>
                </a:cubicBezTo>
                <a:cubicBezTo>
                  <a:pt x="162" y="265"/>
                  <a:pt x="162" y="265"/>
                  <a:pt x="162" y="265"/>
                </a:cubicBezTo>
                <a:cubicBezTo>
                  <a:pt x="162" y="294"/>
                  <a:pt x="133" y="309"/>
                  <a:pt x="103" y="309"/>
                </a:cubicBezTo>
                <a:cubicBezTo>
                  <a:pt x="74" y="309"/>
                  <a:pt x="45" y="294"/>
                  <a:pt x="45" y="26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89" y="235"/>
                  <a:pt x="589" y="235"/>
                  <a:pt x="589" y="235"/>
                </a:cubicBezTo>
                <a:lnTo>
                  <a:pt x="589" y="265"/>
                </a:lnTo>
                <a:close/>
                <a:moveTo>
                  <a:pt x="45" y="191"/>
                </a:moveTo>
                <a:lnTo>
                  <a:pt x="45" y="191"/>
                </a:lnTo>
                <a:cubicBezTo>
                  <a:pt x="133" y="29"/>
                  <a:pt x="133" y="29"/>
                  <a:pt x="133" y="29"/>
                </a:cubicBezTo>
                <a:cubicBezTo>
                  <a:pt x="501" y="29"/>
                  <a:pt x="501" y="29"/>
                  <a:pt x="501" y="29"/>
                </a:cubicBezTo>
                <a:cubicBezTo>
                  <a:pt x="589" y="191"/>
                  <a:pt x="589" y="191"/>
                  <a:pt x="589" y="191"/>
                </a:cubicBezTo>
                <a:lnTo>
                  <a:pt x="45" y="19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91865" y="2366562"/>
            <a:ext cx="248421" cy="263828"/>
          </a:xfrm>
          <a:custGeom>
            <a:avLst/>
            <a:gdLst>
              <a:gd name="T0" fmla="*/ 138316 w 472"/>
              <a:gd name="T1" fmla="*/ 111629 h 501"/>
              <a:gd name="T2" fmla="*/ 138316 w 472"/>
              <a:gd name="T3" fmla="*/ 111629 h 501"/>
              <a:gd name="T4" fmla="*/ 106536 w 472"/>
              <a:gd name="T5" fmla="*/ 127525 h 501"/>
              <a:gd name="T6" fmla="*/ 69338 w 472"/>
              <a:gd name="T7" fmla="*/ 106210 h 501"/>
              <a:gd name="T8" fmla="*/ 74394 w 472"/>
              <a:gd name="T9" fmla="*/ 90315 h 501"/>
              <a:gd name="T10" fmla="*/ 69338 w 472"/>
              <a:gd name="T11" fmla="*/ 79838 h 501"/>
              <a:gd name="T12" fmla="*/ 111953 w 472"/>
              <a:gd name="T13" fmla="*/ 58524 h 501"/>
              <a:gd name="T14" fmla="*/ 138316 w 472"/>
              <a:gd name="T15" fmla="*/ 69001 h 501"/>
              <a:gd name="T16" fmla="*/ 170096 w 472"/>
              <a:gd name="T17" fmla="*/ 31791 h 501"/>
              <a:gd name="T18" fmla="*/ 138316 w 472"/>
              <a:gd name="T19" fmla="*/ 0 h 501"/>
              <a:gd name="T20" fmla="*/ 101119 w 472"/>
              <a:gd name="T21" fmla="*/ 31791 h 501"/>
              <a:gd name="T22" fmla="*/ 101119 w 472"/>
              <a:gd name="T23" fmla="*/ 42267 h 501"/>
              <a:gd name="T24" fmla="*/ 63921 w 472"/>
              <a:gd name="T25" fmla="*/ 63582 h 501"/>
              <a:gd name="T26" fmla="*/ 37197 w 472"/>
              <a:gd name="T27" fmla="*/ 53105 h 501"/>
              <a:gd name="T28" fmla="*/ 0 w 472"/>
              <a:gd name="T29" fmla="*/ 90315 h 501"/>
              <a:gd name="T30" fmla="*/ 37197 w 472"/>
              <a:gd name="T31" fmla="*/ 127525 h 501"/>
              <a:gd name="T32" fmla="*/ 58504 w 472"/>
              <a:gd name="T33" fmla="*/ 116687 h 501"/>
              <a:gd name="T34" fmla="*/ 58504 w 472"/>
              <a:gd name="T35" fmla="*/ 116687 h 501"/>
              <a:gd name="T36" fmla="*/ 101119 w 472"/>
              <a:gd name="T37" fmla="*/ 143420 h 501"/>
              <a:gd name="T38" fmla="*/ 101119 w 472"/>
              <a:gd name="T39" fmla="*/ 148839 h 501"/>
              <a:gd name="T40" fmla="*/ 138316 w 472"/>
              <a:gd name="T41" fmla="*/ 180630 h 501"/>
              <a:gd name="T42" fmla="*/ 170096 w 472"/>
              <a:gd name="T43" fmla="*/ 148839 h 501"/>
              <a:gd name="T44" fmla="*/ 138316 w 472"/>
              <a:gd name="T45" fmla="*/ 111629 h 501"/>
              <a:gd name="T46" fmla="*/ 138316 w 472"/>
              <a:gd name="T47" fmla="*/ 10477 h 501"/>
              <a:gd name="T48" fmla="*/ 138316 w 472"/>
              <a:gd name="T49" fmla="*/ 10477 h 501"/>
              <a:gd name="T50" fmla="*/ 159623 w 472"/>
              <a:gd name="T51" fmla="*/ 31791 h 501"/>
              <a:gd name="T52" fmla="*/ 138316 w 472"/>
              <a:gd name="T53" fmla="*/ 53105 h 501"/>
              <a:gd name="T54" fmla="*/ 117009 w 472"/>
              <a:gd name="T55" fmla="*/ 31791 h 501"/>
              <a:gd name="T56" fmla="*/ 138316 w 472"/>
              <a:gd name="T57" fmla="*/ 10477 h 501"/>
              <a:gd name="T58" fmla="*/ 37197 w 472"/>
              <a:gd name="T59" fmla="*/ 111629 h 501"/>
              <a:gd name="T60" fmla="*/ 37197 w 472"/>
              <a:gd name="T61" fmla="*/ 111629 h 501"/>
              <a:gd name="T62" fmla="*/ 15890 w 472"/>
              <a:gd name="T63" fmla="*/ 90315 h 501"/>
              <a:gd name="T64" fmla="*/ 37197 w 472"/>
              <a:gd name="T65" fmla="*/ 69001 h 501"/>
              <a:gd name="T66" fmla="*/ 58504 w 472"/>
              <a:gd name="T67" fmla="*/ 90315 h 501"/>
              <a:gd name="T68" fmla="*/ 37197 w 472"/>
              <a:gd name="T69" fmla="*/ 111629 h 501"/>
              <a:gd name="T70" fmla="*/ 138316 w 472"/>
              <a:gd name="T71" fmla="*/ 170153 h 501"/>
              <a:gd name="T72" fmla="*/ 138316 w 472"/>
              <a:gd name="T73" fmla="*/ 170153 h 501"/>
              <a:gd name="T74" fmla="*/ 117009 w 472"/>
              <a:gd name="T75" fmla="*/ 148839 h 501"/>
              <a:gd name="T76" fmla="*/ 138316 w 472"/>
              <a:gd name="T77" fmla="*/ 127525 h 501"/>
              <a:gd name="T78" fmla="*/ 159623 w 472"/>
              <a:gd name="T79" fmla="*/ 148839 h 501"/>
              <a:gd name="T80" fmla="*/ 138316 w 472"/>
              <a:gd name="T81" fmla="*/ 170153 h 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89960" y="2362711"/>
            <a:ext cx="310046" cy="271531"/>
          </a:xfrm>
          <a:custGeom>
            <a:avLst/>
            <a:gdLst>
              <a:gd name="T0" fmla="*/ 153868 w 589"/>
              <a:gd name="T1" fmla="*/ 5415 h 516"/>
              <a:gd name="T2" fmla="*/ 153868 w 589"/>
              <a:gd name="T3" fmla="*/ 5415 h 516"/>
              <a:gd name="T4" fmla="*/ 143393 w 589"/>
              <a:gd name="T5" fmla="*/ 5415 h 516"/>
              <a:gd name="T6" fmla="*/ 58513 w 589"/>
              <a:gd name="T7" fmla="*/ 175445 h 516"/>
              <a:gd name="T8" fmla="*/ 58513 w 589"/>
              <a:gd name="T9" fmla="*/ 185914 h 516"/>
              <a:gd name="T10" fmla="*/ 68988 w 589"/>
              <a:gd name="T11" fmla="*/ 185914 h 516"/>
              <a:gd name="T12" fmla="*/ 159286 w 589"/>
              <a:gd name="T13" fmla="*/ 15884 h 516"/>
              <a:gd name="T14" fmla="*/ 153868 w 589"/>
              <a:gd name="T15" fmla="*/ 5415 h 516"/>
              <a:gd name="T16" fmla="*/ 53095 w 589"/>
              <a:gd name="T17" fmla="*/ 127432 h 516"/>
              <a:gd name="T18" fmla="*/ 53095 w 589"/>
              <a:gd name="T19" fmla="*/ 127432 h 516"/>
              <a:gd name="T20" fmla="*/ 15892 w 589"/>
              <a:gd name="T21" fmla="*/ 95664 h 516"/>
              <a:gd name="T22" fmla="*/ 53095 w 589"/>
              <a:gd name="T23" fmla="*/ 68951 h 516"/>
              <a:gd name="T24" fmla="*/ 53095 w 589"/>
              <a:gd name="T25" fmla="*/ 58482 h 516"/>
              <a:gd name="T26" fmla="*/ 42259 w 589"/>
              <a:gd name="T27" fmla="*/ 58482 h 516"/>
              <a:gd name="T28" fmla="*/ 0 w 589"/>
              <a:gd name="T29" fmla="*/ 90250 h 516"/>
              <a:gd name="T30" fmla="*/ 0 w 589"/>
              <a:gd name="T31" fmla="*/ 95664 h 516"/>
              <a:gd name="T32" fmla="*/ 0 w 589"/>
              <a:gd name="T33" fmla="*/ 100718 h 516"/>
              <a:gd name="T34" fmla="*/ 42259 w 589"/>
              <a:gd name="T35" fmla="*/ 138262 h 516"/>
              <a:gd name="T36" fmla="*/ 53095 w 589"/>
              <a:gd name="T37" fmla="*/ 138262 h 516"/>
              <a:gd name="T38" fmla="*/ 53095 w 589"/>
              <a:gd name="T39" fmla="*/ 127432 h 516"/>
              <a:gd name="T40" fmla="*/ 212381 w 589"/>
              <a:gd name="T41" fmla="*/ 90250 h 516"/>
              <a:gd name="T42" fmla="*/ 212381 w 589"/>
              <a:gd name="T43" fmla="*/ 90250 h 516"/>
              <a:gd name="T44" fmla="*/ 170121 w 589"/>
              <a:gd name="T45" fmla="*/ 58482 h 516"/>
              <a:gd name="T46" fmla="*/ 159286 w 589"/>
              <a:gd name="T47" fmla="*/ 58482 h 516"/>
              <a:gd name="T48" fmla="*/ 159286 w 589"/>
              <a:gd name="T49" fmla="*/ 68951 h 516"/>
              <a:gd name="T50" fmla="*/ 196488 w 589"/>
              <a:gd name="T51" fmla="*/ 95664 h 516"/>
              <a:gd name="T52" fmla="*/ 159286 w 589"/>
              <a:gd name="T53" fmla="*/ 127432 h 516"/>
              <a:gd name="T54" fmla="*/ 159286 w 589"/>
              <a:gd name="T55" fmla="*/ 138262 h 516"/>
              <a:gd name="T56" fmla="*/ 170121 w 589"/>
              <a:gd name="T57" fmla="*/ 138262 h 516"/>
              <a:gd name="T58" fmla="*/ 212381 w 589"/>
              <a:gd name="T59" fmla="*/ 100718 h 516"/>
              <a:gd name="T60" fmla="*/ 212381 w 589"/>
              <a:gd name="T61" fmla="*/ 95664 h 516"/>
              <a:gd name="T62" fmla="*/ 212381 w 589"/>
              <a:gd name="T63" fmla="*/ 90250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9" h="516">
                <a:moveTo>
                  <a:pt x="426" y="15"/>
                </a:moveTo>
                <a:lnTo>
                  <a:pt x="426" y="15"/>
                </a:lnTo>
                <a:cubicBezTo>
                  <a:pt x="426" y="0"/>
                  <a:pt x="412" y="15"/>
                  <a:pt x="397" y="15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47" y="500"/>
                  <a:pt x="162" y="515"/>
                  <a:pt x="162" y="515"/>
                </a:cubicBezTo>
                <a:cubicBezTo>
                  <a:pt x="176" y="515"/>
                  <a:pt x="191" y="515"/>
                  <a:pt x="191" y="515"/>
                </a:cubicBezTo>
                <a:cubicBezTo>
                  <a:pt x="441" y="44"/>
                  <a:pt x="441" y="44"/>
                  <a:pt x="441" y="44"/>
                </a:cubicBezTo>
                <a:cubicBezTo>
                  <a:pt x="441" y="29"/>
                  <a:pt x="441" y="15"/>
                  <a:pt x="426" y="15"/>
                </a:cubicBezTo>
                <a:close/>
                <a:moveTo>
                  <a:pt x="147" y="353"/>
                </a:moveTo>
                <a:lnTo>
                  <a:pt x="147" y="353"/>
                </a:lnTo>
                <a:cubicBezTo>
                  <a:pt x="44" y="265"/>
                  <a:pt x="44" y="265"/>
                  <a:pt x="44" y="265"/>
                </a:cubicBezTo>
                <a:cubicBezTo>
                  <a:pt x="147" y="191"/>
                  <a:pt x="147" y="191"/>
                  <a:pt x="147" y="191"/>
                </a:cubicBezTo>
                <a:cubicBezTo>
                  <a:pt x="162" y="177"/>
                  <a:pt x="162" y="162"/>
                  <a:pt x="147" y="162"/>
                </a:cubicBezTo>
                <a:cubicBezTo>
                  <a:pt x="147" y="147"/>
                  <a:pt x="132" y="147"/>
                  <a:pt x="117" y="162"/>
                </a:cubicBezTo>
                <a:cubicBezTo>
                  <a:pt x="0" y="250"/>
                  <a:pt x="0" y="250"/>
                  <a:pt x="0" y="250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79"/>
                  <a:pt x="0" y="279"/>
                  <a:pt x="0" y="279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132" y="383"/>
                  <a:pt x="147" y="383"/>
                  <a:pt x="147" y="383"/>
                </a:cubicBezTo>
                <a:cubicBezTo>
                  <a:pt x="162" y="368"/>
                  <a:pt x="162" y="353"/>
                  <a:pt x="147" y="353"/>
                </a:cubicBezTo>
                <a:close/>
                <a:moveTo>
                  <a:pt x="588" y="250"/>
                </a:moveTo>
                <a:lnTo>
                  <a:pt x="588" y="250"/>
                </a:lnTo>
                <a:cubicBezTo>
                  <a:pt x="471" y="162"/>
                  <a:pt x="471" y="162"/>
                  <a:pt x="471" y="162"/>
                </a:cubicBezTo>
                <a:cubicBezTo>
                  <a:pt x="456" y="147"/>
                  <a:pt x="441" y="147"/>
                  <a:pt x="441" y="162"/>
                </a:cubicBezTo>
                <a:cubicBezTo>
                  <a:pt x="426" y="162"/>
                  <a:pt x="426" y="177"/>
                  <a:pt x="441" y="191"/>
                </a:cubicBezTo>
                <a:cubicBezTo>
                  <a:pt x="544" y="265"/>
                  <a:pt x="544" y="265"/>
                  <a:pt x="544" y="265"/>
                </a:cubicBezTo>
                <a:cubicBezTo>
                  <a:pt x="441" y="353"/>
                  <a:pt x="441" y="353"/>
                  <a:pt x="441" y="353"/>
                </a:cubicBezTo>
                <a:cubicBezTo>
                  <a:pt x="426" y="353"/>
                  <a:pt x="426" y="368"/>
                  <a:pt x="441" y="383"/>
                </a:cubicBezTo>
                <a:cubicBezTo>
                  <a:pt x="441" y="383"/>
                  <a:pt x="456" y="383"/>
                  <a:pt x="471" y="383"/>
                </a:cubicBezTo>
                <a:cubicBezTo>
                  <a:pt x="588" y="279"/>
                  <a:pt x="588" y="279"/>
                  <a:pt x="588" y="279"/>
                </a:cubicBezTo>
                <a:cubicBezTo>
                  <a:pt x="588" y="279"/>
                  <a:pt x="588" y="279"/>
                  <a:pt x="588" y="265"/>
                </a:cubicBezTo>
                <a:cubicBezTo>
                  <a:pt x="588" y="265"/>
                  <a:pt x="588" y="265"/>
                  <a:pt x="588" y="25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69622" y="2335751"/>
            <a:ext cx="256124" cy="325451"/>
          </a:xfrm>
          <a:custGeom>
            <a:avLst/>
            <a:gdLst>
              <a:gd name="T0" fmla="*/ 159470 w 486"/>
              <a:gd name="T1" fmla="*/ 47611 h 619"/>
              <a:gd name="T2" fmla="*/ 159470 w 486"/>
              <a:gd name="T3" fmla="*/ 47611 h 619"/>
              <a:gd name="T4" fmla="*/ 116800 w 486"/>
              <a:gd name="T5" fmla="*/ 47611 h 619"/>
              <a:gd name="T6" fmla="*/ 116800 w 486"/>
              <a:gd name="T7" fmla="*/ 31740 h 619"/>
              <a:gd name="T8" fmla="*/ 106313 w 486"/>
              <a:gd name="T9" fmla="*/ 21281 h 619"/>
              <a:gd name="T10" fmla="*/ 42670 w 486"/>
              <a:gd name="T11" fmla="*/ 21281 h 619"/>
              <a:gd name="T12" fmla="*/ 42670 w 486"/>
              <a:gd name="T13" fmla="*/ 10460 h 619"/>
              <a:gd name="T14" fmla="*/ 26397 w 486"/>
              <a:gd name="T15" fmla="*/ 0 h 619"/>
              <a:gd name="T16" fmla="*/ 10487 w 486"/>
              <a:gd name="T17" fmla="*/ 0 h 619"/>
              <a:gd name="T18" fmla="*/ 0 w 486"/>
              <a:gd name="T19" fmla="*/ 10460 h 619"/>
              <a:gd name="T20" fmla="*/ 0 w 486"/>
              <a:gd name="T21" fmla="*/ 212444 h 619"/>
              <a:gd name="T22" fmla="*/ 10487 w 486"/>
              <a:gd name="T23" fmla="*/ 222904 h 619"/>
              <a:gd name="T24" fmla="*/ 26397 w 486"/>
              <a:gd name="T25" fmla="*/ 222904 h 619"/>
              <a:gd name="T26" fmla="*/ 42670 w 486"/>
              <a:gd name="T27" fmla="*/ 212444 h 619"/>
              <a:gd name="T28" fmla="*/ 42670 w 486"/>
              <a:gd name="T29" fmla="*/ 148603 h 619"/>
              <a:gd name="T30" fmla="*/ 106313 w 486"/>
              <a:gd name="T31" fmla="*/ 148603 h 619"/>
              <a:gd name="T32" fmla="*/ 106313 w 486"/>
              <a:gd name="T33" fmla="*/ 154013 h 619"/>
              <a:gd name="T34" fmla="*/ 116800 w 486"/>
              <a:gd name="T35" fmla="*/ 169883 h 619"/>
              <a:gd name="T36" fmla="*/ 159470 w 486"/>
              <a:gd name="T37" fmla="*/ 169883 h 619"/>
              <a:gd name="T38" fmla="*/ 175380 w 486"/>
              <a:gd name="T39" fmla="*/ 154013 h 619"/>
              <a:gd name="T40" fmla="*/ 175380 w 486"/>
              <a:gd name="T41" fmla="*/ 63481 h 619"/>
              <a:gd name="T42" fmla="*/ 159470 w 486"/>
              <a:gd name="T43" fmla="*/ 47611 h 619"/>
              <a:gd name="T44" fmla="*/ 26397 w 486"/>
              <a:gd name="T45" fmla="*/ 201624 h 619"/>
              <a:gd name="T46" fmla="*/ 26397 w 486"/>
              <a:gd name="T47" fmla="*/ 201624 h 619"/>
              <a:gd name="T48" fmla="*/ 21335 w 486"/>
              <a:gd name="T49" fmla="*/ 212444 h 619"/>
              <a:gd name="T50" fmla="*/ 10487 w 486"/>
              <a:gd name="T51" fmla="*/ 201624 h 619"/>
              <a:gd name="T52" fmla="*/ 10487 w 486"/>
              <a:gd name="T53" fmla="*/ 21281 h 619"/>
              <a:gd name="T54" fmla="*/ 21335 w 486"/>
              <a:gd name="T55" fmla="*/ 10460 h 619"/>
              <a:gd name="T56" fmla="*/ 26397 w 486"/>
              <a:gd name="T57" fmla="*/ 21281 h 619"/>
              <a:gd name="T58" fmla="*/ 26397 w 486"/>
              <a:gd name="T59" fmla="*/ 201624 h 619"/>
              <a:gd name="T60" fmla="*/ 106313 w 486"/>
              <a:gd name="T61" fmla="*/ 127322 h 619"/>
              <a:gd name="T62" fmla="*/ 106313 w 486"/>
              <a:gd name="T63" fmla="*/ 127322 h 619"/>
              <a:gd name="T64" fmla="*/ 95826 w 486"/>
              <a:gd name="T65" fmla="*/ 132733 h 619"/>
              <a:gd name="T66" fmla="*/ 42670 w 486"/>
              <a:gd name="T67" fmla="*/ 132733 h 619"/>
              <a:gd name="T68" fmla="*/ 42670 w 486"/>
              <a:gd name="T69" fmla="*/ 31740 h 619"/>
              <a:gd name="T70" fmla="*/ 95826 w 486"/>
              <a:gd name="T71" fmla="*/ 31740 h 619"/>
              <a:gd name="T72" fmla="*/ 106313 w 486"/>
              <a:gd name="T73" fmla="*/ 42561 h 619"/>
              <a:gd name="T74" fmla="*/ 106313 w 486"/>
              <a:gd name="T75" fmla="*/ 127322 h 619"/>
              <a:gd name="T76" fmla="*/ 159470 w 486"/>
              <a:gd name="T77" fmla="*/ 148603 h 619"/>
              <a:gd name="T78" fmla="*/ 159470 w 486"/>
              <a:gd name="T79" fmla="*/ 148603 h 619"/>
              <a:gd name="T80" fmla="*/ 154407 w 486"/>
              <a:gd name="T81" fmla="*/ 154013 h 619"/>
              <a:gd name="T82" fmla="*/ 116800 w 486"/>
              <a:gd name="T83" fmla="*/ 154013 h 619"/>
              <a:gd name="T84" fmla="*/ 116800 w 486"/>
              <a:gd name="T85" fmla="*/ 63481 h 619"/>
              <a:gd name="T86" fmla="*/ 154407 w 486"/>
              <a:gd name="T87" fmla="*/ 63481 h 619"/>
              <a:gd name="T88" fmla="*/ 159470 w 486"/>
              <a:gd name="T89" fmla="*/ 68891 h 619"/>
              <a:gd name="T90" fmla="*/ 159470 w 486"/>
              <a:gd name="T91" fmla="*/ 148603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86" h="619">
                <a:moveTo>
                  <a:pt x="441" y="132"/>
                </a:moveTo>
                <a:lnTo>
                  <a:pt x="441" y="132"/>
                </a:lnTo>
                <a:cubicBezTo>
                  <a:pt x="323" y="132"/>
                  <a:pt x="323" y="132"/>
                  <a:pt x="323" y="132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3" y="73"/>
                  <a:pt x="309" y="59"/>
                  <a:pt x="294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14"/>
                  <a:pt x="88" y="0"/>
                  <a:pt x="7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4" y="0"/>
                  <a:pt x="0" y="14"/>
                  <a:pt x="0" y="2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3"/>
                  <a:pt x="14" y="618"/>
                  <a:pt x="29" y="618"/>
                </a:cubicBezTo>
                <a:cubicBezTo>
                  <a:pt x="73" y="618"/>
                  <a:pt x="73" y="618"/>
                  <a:pt x="73" y="618"/>
                </a:cubicBezTo>
                <a:cubicBezTo>
                  <a:pt x="88" y="618"/>
                  <a:pt x="118" y="603"/>
                  <a:pt x="118" y="589"/>
                </a:cubicBezTo>
                <a:cubicBezTo>
                  <a:pt x="118" y="412"/>
                  <a:pt x="118" y="412"/>
                  <a:pt x="118" y="412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1"/>
                  <a:pt x="309" y="471"/>
                  <a:pt x="323" y="471"/>
                </a:cubicBezTo>
                <a:cubicBezTo>
                  <a:pt x="441" y="471"/>
                  <a:pt x="441" y="471"/>
                  <a:pt x="441" y="471"/>
                </a:cubicBezTo>
                <a:cubicBezTo>
                  <a:pt x="471" y="471"/>
                  <a:pt x="485" y="441"/>
                  <a:pt x="485" y="427"/>
                </a:cubicBezTo>
                <a:cubicBezTo>
                  <a:pt x="485" y="176"/>
                  <a:pt x="485" y="176"/>
                  <a:pt x="485" y="176"/>
                </a:cubicBezTo>
                <a:cubicBezTo>
                  <a:pt x="485" y="147"/>
                  <a:pt x="471" y="132"/>
                  <a:pt x="441" y="132"/>
                </a:cubicBezTo>
                <a:close/>
                <a:moveTo>
                  <a:pt x="73" y="559"/>
                </a:moveTo>
                <a:lnTo>
                  <a:pt x="73" y="559"/>
                </a:lnTo>
                <a:cubicBezTo>
                  <a:pt x="73" y="574"/>
                  <a:pt x="59" y="589"/>
                  <a:pt x="59" y="589"/>
                </a:cubicBezTo>
                <a:cubicBezTo>
                  <a:pt x="44" y="589"/>
                  <a:pt x="29" y="574"/>
                  <a:pt x="29" y="559"/>
                </a:cubicBezTo>
                <a:cubicBezTo>
                  <a:pt x="29" y="59"/>
                  <a:pt x="29" y="59"/>
                  <a:pt x="29" y="59"/>
                </a:cubicBezTo>
                <a:cubicBezTo>
                  <a:pt x="29" y="44"/>
                  <a:pt x="44" y="29"/>
                  <a:pt x="59" y="29"/>
                </a:cubicBezTo>
                <a:cubicBezTo>
                  <a:pt x="59" y="29"/>
                  <a:pt x="73" y="44"/>
                  <a:pt x="73" y="59"/>
                </a:cubicBezTo>
                <a:lnTo>
                  <a:pt x="73" y="559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294" y="353"/>
                  <a:pt x="280" y="368"/>
                  <a:pt x="265" y="368"/>
                </a:cubicBezTo>
                <a:cubicBezTo>
                  <a:pt x="118" y="368"/>
                  <a:pt x="118" y="368"/>
                  <a:pt x="118" y="36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80" y="88"/>
                  <a:pt x="294" y="103"/>
                  <a:pt x="294" y="118"/>
                </a:cubicBezTo>
                <a:lnTo>
                  <a:pt x="294" y="353"/>
                </a:lnTo>
                <a:close/>
                <a:moveTo>
                  <a:pt x="441" y="412"/>
                </a:moveTo>
                <a:lnTo>
                  <a:pt x="441" y="412"/>
                </a:lnTo>
                <a:cubicBezTo>
                  <a:pt x="441" y="412"/>
                  <a:pt x="441" y="427"/>
                  <a:pt x="427" y="427"/>
                </a:cubicBezTo>
                <a:cubicBezTo>
                  <a:pt x="323" y="427"/>
                  <a:pt x="323" y="427"/>
                  <a:pt x="323" y="427"/>
                </a:cubicBezTo>
                <a:cubicBezTo>
                  <a:pt x="323" y="176"/>
                  <a:pt x="323" y="176"/>
                  <a:pt x="323" y="176"/>
                </a:cubicBezTo>
                <a:cubicBezTo>
                  <a:pt x="427" y="176"/>
                  <a:pt x="427" y="176"/>
                  <a:pt x="427" y="176"/>
                </a:cubicBezTo>
                <a:cubicBezTo>
                  <a:pt x="441" y="176"/>
                  <a:pt x="441" y="176"/>
                  <a:pt x="441" y="191"/>
                </a:cubicBezTo>
                <a:lnTo>
                  <a:pt x="441" y="412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43883" y="2336714"/>
            <a:ext cx="325451" cy="323525"/>
          </a:xfrm>
          <a:custGeom>
            <a:avLst/>
            <a:gdLst>
              <a:gd name="T0" fmla="*/ 53307 w 620"/>
              <a:gd name="T1" fmla="*/ 200432 h 619"/>
              <a:gd name="T2" fmla="*/ 53307 w 620"/>
              <a:gd name="T3" fmla="*/ 200432 h 619"/>
              <a:gd name="T4" fmla="*/ 32056 w 620"/>
              <a:gd name="T5" fmla="*/ 200432 h 619"/>
              <a:gd name="T6" fmla="*/ 21251 w 620"/>
              <a:gd name="T7" fmla="*/ 195412 h 619"/>
              <a:gd name="T8" fmla="*/ 21251 w 620"/>
              <a:gd name="T9" fmla="*/ 174257 h 619"/>
              <a:gd name="T10" fmla="*/ 90405 w 620"/>
              <a:gd name="T11" fmla="*/ 105773 h 619"/>
              <a:gd name="T12" fmla="*/ 58349 w 620"/>
              <a:gd name="T13" fmla="*/ 110793 h 619"/>
              <a:gd name="T14" fmla="*/ 10805 w 620"/>
              <a:gd name="T15" fmla="*/ 163501 h 619"/>
              <a:gd name="T16" fmla="*/ 10805 w 620"/>
              <a:gd name="T17" fmla="*/ 200432 h 619"/>
              <a:gd name="T18" fmla="*/ 21251 w 620"/>
              <a:gd name="T19" fmla="*/ 211188 h 619"/>
              <a:gd name="T20" fmla="*/ 58349 w 620"/>
              <a:gd name="T21" fmla="*/ 211188 h 619"/>
              <a:gd name="T22" fmla="*/ 111656 w 620"/>
              <a:gd name="T23" fmla="*/ 163501 h 619"/>
              <a:gd name="T24" fmla="*/ 116699 w 620"/>
              <a:gd name="T25" fmla="*/ 137326 h 619"/>
              <a:gd name="T26" fmla="*/ 53307 w 620"/>
              <a:gd name="T27" fmla="*/ 200432 h 619"/>
              <a:gd name="T28" fmla="*/ 212146 w 620"/>
              <a:gd name="T29" fmla="*/ 21155 h 619"/>
              <a:gd name="T30" fmla="*/ 212146 w 620"/>
              <a:gd name="T31" fmla="*/ 21155 h 619"/>
              <a:gd name="T32" fmla="*/ 201701 w 620"/>
              <a:gd name="T33" fmla="*/ 10398 h 619"/>
              <a:gd name="T34" fmla="*/ 164603 w 620"/>
              <a:gd name="T35" fmla="*/ 10398 h 619"/>
              <a:gd name="T36" fmla="*/ 111656 w 620"/>
              <a:gd name="T37" fmla="*/ 63464 h 619"/>
              <a:gd name="T38" fmla="*/ 106253 w 620"/>
              <a:gd name="T39" fmla="*/ 89639 h 619"/>
              <a:gd name="T40" fmla="*/ 169645 w 620"/>
              <a:gd name="T41" fmla="*/ 21155 h 619"/>
              <a:gd name="T42" fmla="*/ 190896 w 620"/>
              <a:gd name="T43" fmla="*/ 21155 h 619"/>
              <a:gd name="T44" fmla="*/ 201701 w 620"/>
              <a:gd name="T45" fmla="*/ 31553 h 619"/>
              <a:gd name="T46" fmla="*/ 201701 w 620"/>
              <a:gd name="T47" fmla="*/ 52707 h 619"/>
              <a:gd name="T48" fmla="*/ 132907 w 620"/>
              <a:gd name="T49" fmla="*/ 121191 h 619"/>
              <a:gd name="T50" fmla="*/ 164603 w 620"/>
              <a:gd name="T51" fmla="*/ 110793 h 619"/>
              <a:gd name="T52" fmla="*/ 212146 w 620"/>
              <a:gd name="T53" fmla="*/ 63464 h 619"/>
              <a:gd name="T54" fmla="*/ 212146 w 620"/>
              <a:gd name="T55" fmla="*/ 21155 h 619"/>
              <a:gd name="T56" fmla="*/ 132907 w 620"/>
              <a:gd name="T57" fmla="*/ 89639 h 619"/>
              <a:gd name="T58" fmla="*/ 132907 w 620"/>
              <a:gd name="T59" fmla="*/ 89639 h 619"/>
              <a:gd name="T60" fmla="*/ 122101 w 620"/>
              <a:gd name="T61" fmla="*/ 89639 h 619"/>
              <a:gd name="T62" fmla="*/ 90405 w 620"/>
              <a:gd name="T63" fmla="*/ 126928 h 619"/>
              <a:gd name="T64" fmla="*/ 90405 w 620"/>
              <a:gd name="T65" fmla="*/ 137326 h 619"/>
              <a:gd name="T66" fmla="*/ 100851 w 620"/>
              <a:gd name="T67" fmla="*/ 137326 h 619"/>
              <a:gd name="T68" fmla="*/ 132907 w 620"/>
              <a:gd name="T69" fmla="*/ 100395 h 619"/>
              <a:gd name="T70" fmla="*/ 132907 w 620"/>
              <a:gd name="T71" fmla="*/ 89639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20" h="619">
                <a:moveTo>
                  <a:pt x="148" y="559"/>
                </a:moveTo>
                <a:lnTo>
                  <a:pt x="148" y="559"/>
                </a:lnTo>
                <a:cubicBezTo>
                  <a:pt x="118" y="589"/>
                  <a:pt x="103" y="589"/>
                  <a:pt x="89" y="559"/>
                </a:cubicBezTo>
                <a:cubicBezTo>
                  <a:pt x="59" y="545"/>
                  <a:pt x="59" y="545"/>
                  <a:pt x="59" y="545"/>
                </a:cubicBezTo>
                <a:cubicBezTo>
                  <a:pt x="44" y="530"/>
                  <a:pt x="44" y="500"/>
                  <a:pt x="59" y="486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21" y="280"/>
                  <a:pt x="192" y="295"/>
                  <a:pt x="162" y="309"/>
                </a:cubicBezTo>
                <a:cubicBezTo>
                  <a:pt x="30" y="456"/>
                  <a:pt x="30" y="456"/>
                  <a:pt x="30" y="456"/>
                </a:cubicBezTo>
                <a:cubicBezTo>
                  <a:pt x="0" y="486"/>
                  <a:pt x="0" y="530"/>
                  <a:pt x="30" y="559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89" y="618"/>
                  <a:pt x="133" y="618"/>
                  <a:pt x="162" y="589"/>
                </a:cubicBezTo>
                <a:cubicBezTo>
                  <a:pt x="310" y="456"/>
                  <a:pt x="310" y="456"/>
                  <a:pt x="310" y="456"/>
                </a:cubicBezTo>
                <a:cubicBezTo>
                  <a:pt x="324" y="427"/>
                  <a:pt x="339" y="397"/>
                  <a:pt x="324" y="383"/>
                </a:cubicBezTo>
                <a:lnTo>
                  <a:pt x="148" y="559"/>
                </a:lnTo>
                <a:close/>
                <a:moveTo>
                  <a:pt x="589" y="59"/>
                </a:moveTo>
                <a:lnTo>
                  <a:pt x="589" y="59"/>
                </a:lnTo>
                <a:cubicBezTo>
                  <a:pt x="560" y="29"/>
                  <a:pt x="560" y="29"/>
                  <a:pt x="560" y="29"/>
                </a:cubicBezTo>
                <a:cubicBezTo>
                  <a:pt x="530" y="0"/>
                  <a:pt x="486" y="0"/>
                  <a:pt x="457" y="2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295" y="191"/>
                  <a:pt x="280" y="221"/>
                  <a:pt x="295" y="250"/>
                </a:cubicBezTo>
                <a:cubicBezTo>
                  <a:pt x="471" y="59"/>
                  <a:pt x="471" y="59"/>
                  <a:pt x="471" y="59"/>
                </a:cubicBezTo>
                <a:cubicBezTo>
                  <a:pt x="486" y="44"/>
                  <a:pt x="516" y="44"/>
                  <a:pt x="530" y="59"/>
                </a:cubicBezTo>
                <a:cubicBezTo>
                  <a:pt x="560" y="88"/>
                  <a:pt x="560" y="88"/>
                  <a:pt x="560" y="88"/>
                </a:cubicBezTo>
                <a:cubicBezTo>
                  <a:pt x="574" y="103"/>
                  <a:pt x="574" y="133"/>
                  <a:pt x="560" y="147"/>
                </a:cubicBezTo>
                <a:cubicBezTo>
                  <a:pt x="369" y="338"/>
                  <a:pt x="369" y="338"/>
                  <a:pt x="369" y="338"/>
                </a:cubicBezTo>
                <a:cubicBezTo>
                  <a:pt x="398" y="338"/>
                  <a:pt x="427" y="338"/>
                  <a:pt x="457" y="309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619" y="147"/>
                  <a:pt x="619" y="88"/>
                  <a:pt x="589" y="59"/>
                </a:cubicBezTo>
                <a:close/>
                <a:moveTo>
                  <a:pt x="369" y="250"/>
                </a:moveTo>
                <a:lnTo>
                  <a:pt x="369" y="250"/>
                </a:lnTo>
                <a:cubicBezTo>
                  <a:pt x="369" y="250"/>
                  <a:pt x="353" y="250"/>
                  <a:pt x="339" y="250"/>
                </a:cubicBezTo>
                <a:cubicBezTo>
                  <a:pt x="251" y="354"/>
                  <a:pt x="251" y="354"/>
                  <a:pt x="251" y="354"/>
                </a:cubicBezTo>
                <a:cubicBezTo>
                  <a:pt x="236" y="354"/>
                  <a:pt x="236" y="368"/>
                  <a:pt x="251" y="383"/>
                </a:cubicBezTo>
                <a:cubicBezTo>
                  <a:pt x="251" y="383"/>
                  <a:pt x="265" y="383"/>
                  <a:pt x="280" y="383"/>
                </a:cubicBezTo>
                <a:cubicBezTo>
                  <a:pt x="369" y="280"/>
                  <a:pt x="369" y="280"/>
                  <a:pt x="369" y="280"/>
                </a:cubicBezTo>
                <a:cubicBezTo>
                  <a:pt x="383" y="265"/>
                  <a:pt x="383" y="265"/>
                  <a:pt x="369" y="25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31056" y="2366562"/>
            <a:ext cx="310046" cy="263828"/>
          </a:xfrm>
          <a:custGeom>
            <a:avLst/>
            <a:gdLst>
              <a:gd name="T0" fmla="*/ 137975 w 589"/>
              <a:gd name="T1" fmla="*/ 127525 h 501"/>
              <a:gd name="T2" fmla="*/ 137975 w 589"/>
              <a:gd name="T3" fmla="*/ 127525 h 501"/>
              <a:gd name="T4" fmla="*/ 111608 w 589"/>
              <a:gd name="T5" fmla="*/ 153897 h 501"/>
              <a:gd name="T6" fmla="*/ 111608 w 589"/>
              <a:gd name="T7" fmla="*/ 53105 h 501"/>
              <a:gd name="T8" fmla="*/ 106190 w 589"/>
              <a:gd name="T9" fmla="*/ 47686 h 501"/>
              <a:gd name="T10" fmla="*/ 100773 w 589"/>
              <a:gd name="T11" fmla="*/ 53105 h 501"/>
              <a:gd name="T12" fmla="*/ 100773 w 589"/>
              <a:gd name="T13" fmla="*/ 153897 h 501"/>
              <a:gd name="T14" fmla="*/ 74406 w 589"/>
              <a:gd name="T15" fmla="*/ 127525 h 501"/>
              <a:gd name="T16" fmla="*/ 63570 w 589"/>
              <a:gd name="T17" fmla="*/ 127525 h 501"/>
              <a:gd name="T18" fmla="*/ 63570 w 589"/>
              <a:gd name="T19" fmla="*/ 138001 h 501"/>
              <a:gd name="T20" fmla="*/ 100773 w 589"/>
              <a:gd name="T21" fmla="*/ 180630 h 501"/>
              <a:gd name="T22" fmla="*/ 106190 w 589"/>
              <a:gd name="T23" fmla="*/ 180630 h 501"/>
              <a:gd name="T24" fmla="*/ 111608 w 589"/>
              <a:gd name="T25" fmla="*/ 180630 h 501"/>
              <a:gd name="T26" fmla="*/ 148811 w 589"/>
              <a:gd name="T27" fmla="*/ 138001 h 501"/>
              <a:gd name="T28" fmla="*/ 148811 w 589"/>
              <a:gd name="T29" fmla="*/ 127525 h 501"/>
              <a:gd name="T30" fmla="*/ 137975 w 589"/>
              <a:gd name="T31" fmla="*/ 127525 h 501"/>
              <a:gd name="T32" fmla="*/ 207324 w 589"/>
              <a:gd name="T33" fmla="*/ 0 h 501"/>
              <a:gd name="T34" fmla="*/ 207324 w 589"/>
              <a:gd name="T35" fmla="*/ 0 h 501"/>
              <a:gd name="T36" fmla="*/ 5057 w 589"/>
              <a:gd name="T37" fmla="*/ 0 h 501"/>
              <a:gd name="T38" fmla="*/ 0 w 589"/>
              <a:gd name="T39" fmla="*/ 5058 h 501"/>
              <a:gd name="T40" fmla="*/ 0 w 589"/>
              <a:gd name="T41" fmla="*/ 63582 h 501"/>
              <a:gd name="T42" fmla="*/ 5057 w 589"/>
              <a:gd name="T43" fmla="*/ 69001 h 501"/>
              <a:gd name="T44" fmla="*/ 15892 w 589"/>
              <a:gd name="T45" fmla="*/ 63582 h 501"/>
              <a:gd name="T46" fmla="*/ 15892 w 589"/>
              <a:gd name="T47" fmla="*/ 10477 h 501"/>
              <a:gd name="T48" fmla="*/ 196488 w 589"/>
              <a:gd name="T49" fmla="*/ 10477 h 501"/>
              <a:gd name="T50" fmla="*/ 196488 w 589"/>
              <a:gd name="T51" fmla="*/ 63582 h 501"/>
              <a:gd name="T52" fmla="*/ 207324 w 589"/>
              <a:gd name="T53" fmla="*/ 69001 h 501"/>
              <a:gd name="T54" fmla="*/ 212381 w 589"/>
              <a:gd name="T55" fmla="*/ 63582 h 501"/>
              <a:gd name="T56" fmla="*/ 212381 w 589"/>
              <a:gd name="T57" fmla="*/ 5058 h 501"/>
              <a:gd name="T58" fmla="*/ 207324 w 589"/>
              <a:gd name="T59" fmla="*/ 0 h 5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89" h="501">
                <a:moveTo>
                  <a:pt x="382" y="353"/>
                </a:moveTo>
                <a:lnTo>
                  <a:pt x="382" y="353"/>
                </a:lnTo>
                <a:cubicBezTo>
                  <a:pt x="309" y="426"/>
                  <a:pt x="309" y="426"/>
                  <a:pt x="309" y="426"/>
                </a:cubicBezTo>
                <a:cubicBezTo>
                  <a:pt x="309" y="147"/>
                  <a:pt x="309" y="147"/>
                  <a:pt x="309" y="147"/>
                </a:cubicBezTo>
                <a:cubicBezTo>
                  <a:pt x="309" y="147"/>
                  <a:pt x="309" y="132"/>
                  <a:pt x="294" y="132"/>
                </a:cubicBezTo>
                <a:cubicBezTo>
                  <a:pt x="279" y="132"/>
                  <a:pt x="279" y="147"/>
                  <a:pt x="279" y="147"/>
                </a:cubicBezTo>
                <a:cubicBezTo>
                  <a:pt x="279" y="426"/>
                  <a:pt x="279" y="426"/>
                  <a:pt x="279" y="426"/>
                </a:cubicBezTo>
                <a:cubicBezTo>
                  <a:pt x="206" y="353"/>
                  <a:pt x="206" y="353"/>
                  <a:pt x="206" y="353"/>
                </a:cubicBezTo>
                <a:cubicBezTo>
                  <a:pt x="206" y="353"/>
                  <a:pt x="191" y="353"/>
                  <a:pt x="176" y="353"/>
                </a:cubicBezTo>
                <a:cubicBezTo>
                  <a:pt x="176" y="368"/>
                  <a:pt x="176" y="368"/>
                  <a:pt x="176" y="382"/>
                </a:cubicBezTo>
                <a:cubicBezTo>
                  <a:pt x="279" y="500"/>
                  <a:pt x="279" y="500"/>
                  <a:pt x="279" y="500"/>
                </a:cubicBezTo>
                <a:lnTo>
                  <a:pt x="294" y="500"/>
                </a:lnTo>
                <a:lnTo>
                  <a:pt x="309" y="500"/>
                </a:lnTo>
                <a:cubicBezTo>
                  <a:pt x="412" y="382"/>
                  <a:pt x="412" y="382"/>
                  <a:pt x="412" y="382"/>
                </a:cubicBezTo>
                <a:cubicBezTo>
                  <a:pt x="412" y="368"/>
                  <a:pt x="412" y="368"/>
                  <a:pt x="412" y="353"/>
                </a:cubicBezTo>
                <a:cubicBezTo>
                  <a:pt x="397" y="353"/>
                  <a:pt x="382" y="353"/>
                  <a:pt x="382" y="353"/>
                </a:cubicBezTo>
                <a:close/>
                <a:moveTo>
                  <a:pt x="574" y="0"/>
                </a:moveTo>
                <a:lnTo>
                  <a:pt x="574" y="0"/>
                </a:ln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0"/>
                  <a:pt x="0" y="14"/>
                </a:cubicBezTo>
                <a:cubicBezTo>
                  <a:pt x="0" y="176"/>
                  <a:pt x="0" y="176"/>
                  <a:pt x="0" y="176"/>
                </a:cubicBezTo>
                <a:lnTo>
                  <a:pt x="14" y="191"/>
                </a:lnTo>
                <a:cubicBezTo>
                  <a:pt x="29" y="191"/>
                  <a:pt x="44" y="176"/>
                  <a:pt x="44" y="176"/>
                </a:cubicBezTo>
                <a:cubicBezTo>
                  <a:pt x="44" y="29"/>
                  <a:pt x="44" y="29"/>
                  <a:pt x="44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44" y="176"/>
                  <a:pt x="544" y="176"/>
                  <a:pt x="544" y="176"/>
                </a:cubicBezTo>
                <a:cubicBezTo>
                  <a:pt x="544" y="176"/>
                  <a:pt x="559" y="191"/>
                  <a:pt x="574" y="191"/>
                </a:cubicBezTo>
                <a:lnTo>
                  <a:pt x="588" y="176"/>
                </a:lnTo>
                <a:cubicBezTo>
                  <a:pt x="588" y="14"/>
                  <a:pt x="588" y="14"/>
                  <a:pt x="588" y="14"/>
                </a:cubicBezTo>
                <a:cubicBezTo>
                  <a:pt x="588" y="0"/>
                  <a:pt x="574" y="0"/>
                  <a:pt x="574" y="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08956" y="1787979"/>
            <a:ext cx="310045" cy="269605"/>
          </a:xfrm>
          <a:custGeom>
            <a:avLst/>
            <a:gdLst>
              <a:gd name="T0" fmla="*/ 207323 w 589"/>
              <a:gd name="T1" fmla="*/ 116134 h 516"/>
              <a:gd name="T2" fmla="*/ 207323 w 589"/>
              <a:gd name="T3" fmla="*/ 116134 h 516"/>
              <a:gd name="T4" fmla="*/ 196487 w 589"/>
              <a:gd name="T5" fmla="*/ 121510 h 516"/>
              <a:gd name="T6" fmla="*/ 196487 w 589"/>
              <a:gd name="T7" fmla="*/ 168824 h 516"/>
              <a:gd name="T8" fmla="*/ 15892 w 589"/>
              <a:gd name="T9" fmla="*/ 168824 h 516"/>
              <a:gd name="T10" fmla="*/ 15892 w 589"/>
              <a:gd name="T11" fmla="*/ 121510 h 516"/>
              <a:gd name="T12" fmla="*/ 5057 w 589"/>
              <a:gd name="T13" fmla="*/ 116134 h 516"/>
              <a:gd name="T14" fmla="*/ 0 w 589"/>
              <a:gd name="T15" fmla="*/ 121510 h 516"/>
              <a:gd name="T16" fmla="*/ 0 w 589"/>
              <a:gd name="T17" fmla="*/ 179577 h 516"/>
              <a:gd name="T18" fmla="*/ 5057 w 589"/>
              <a:gd name="T19" fmla="*/ 184596 h 516"/>
              <a:gd name="T20" fmla="*/ 207323 w 589"/>
              <a:gd name="T21" fmla="*/ 184596 h 516"/>
              <a:gd name="T22" fmla="*/ 212380 w 589"/>
              <a:gd name="T23" fmla="*/ 179577 h 516"/>
              <a:gd name="T24" fmla="*/ 212380 w 589"/>
              <a:gd name="T25" fmla="*/ 121510 h 516"/>
              <a:gd name="T26" fmla="*/ 207323 w 589"/>
              <a:gd name="T27" fmla="*/ 116134 h 516"/>
              <a:gd name="T28" fmla="*/ 74405 w 589"/>
              <a:gd name="T29" fmla="*/ 58067 h 516"/>
              <a:gd name="T30" fmla="*/ 74405 w 589"/>
              <a:gd name="T31" fmla="*/ 58067 h 516"/>
              <a:gd name="T32" fmla="*/ 100772 w 589"/>
              <a:gd name="T33" fmla="*/ 26524 h 516"/>
              <a:gd name="T34" fmla="*/ 100772 w 589"/>
              <a:gd name="T35" fmla="*/ 126529 h 516"/>
              <a:gd name="T36" fmla="*/ 106190 w 589"/>
              <a:gd name="T37" fmla="*/ 137282 h 516"/>
              <a:gd name="T38" fmla="*/ 111608 w 589"/>
              <a:gd name="T39" fmla="*/ 126529 h 516"/>
              <a:gd name="T40" fmla="*/ 111608 w 589"/>
              <a:gd name="T41" fmla="*/ 26524 h 516"/>
              <a:gd name="T42" fmla="*/ 138336 w 589"/>
              <a:gd name="T43" fmla="*/ 58067 h 516"/>
              <a:gd name="T44" fmla="*/ 148810 w 589"/>
              <a:gd name="T45" fmla="*/ 58067 h 516"/>
              <a:gd name="T46" fmla="*/ 148810 w 589"/>
              <a:gd name="T47" fmla="*/ 47672 h 516"/>
              <a:gd name="T48" fmla="*/ 111608 w 589"/>
              <a:gd name="T49" fmla="*/ 5377 h 516"/>
              <a:gd name="T50" fmla="*/ 106190 w 589"/>
              <a:gd name="T51" fmla="*/ 0 h 516"/>
              <a:gd name="T52" fmla="*/ 100772 w 589"/>
              <a:gd name="T53" fmla="*/ 5377 h 516"/>
              <a:gd name="T54" fmla="*/ 63569 w 589"/>
              <a:gd name="T55" fmla="*/ 47672 h 516"/>
              <a:gd name="T56" fmla="*/ 63569 w 589"/>
              <a:gd name="T57" fmla="*/ 58067 h 516"/>
              <a:gd name="T58" fmla="*/ 74405 w 589"/>
              <a:gd name="T59" fmla="*/ 58067 h 51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89" h="516">
                <a:moveTo>
                  <a:pt x="574" y="324"/>
                </a:moveTo>
                <a:lnTo>
                  <a:pt x="574" y="324"/>
                </a:lnTo>
                <a:cubicBezTo>
                  <a:pt x="559" y="324"/>
                  <a:pt x="544" y="324"/>
                  <a:pt x="544" y="339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44" y="339"/>
                  <a:pt x="44" y="339"/>
                  <a:pt x="44" y="339"/>
                </a:cubicBezTo>
                <a:cubicBezTo>
                  <a:pt x="44" y="324"/>
                  <a:pt x="29" y="324"/>
                  <a:pt x="14" y="324"/>
                </a:cubicBezTo>
                <a:cubicBezTo>
                  <a:pt x="14" y="324"/>
                  <a:pt x="0" y="324"/>
                  <a:pt x="0" y="339"/>
                </a:cubicBezTo>
                <a:cubicBezTo>
                  <a:pt x="0" y="501"/>
                  <a:pt x="0" y="501"/>
                  <a:pt x="0" y="501"/>
                </a:cubicBezTo>
                <a:lnTo>
                  <a:pt x="14" y="515"/>
                </a:lnTo>
                <a:cubicBezTo>
                  <a:pt x="574" y="515"/>
                  <a:pt x="574" y="515"/>
                  <a:pt x="574" y="515"/>
                </a:cubicBezTo>
                <a:lnTo>
                  <a:pt x="588" y="501"/>
                </a:lnTo>
                <a:cubicBezTo>
                  <a:pt x="588" y="339"/>
                  <a:pt x="588" y="339"/>
                  <a:pt x="588" y="339"/>
                </a:cubicBezTo>
                <a:cubicBezTo>
                  <a:pt x="588" y="324"/>
                  <a:pt x="574" y="324"/>
                  <a:pt x="574" y="324"/>
                </a:cubicBezTo>
                <a:close/>
                <a:moveTo>
                  <a:pt x="206" y="162"/>
                </a:moveTo>
                <a:lnTo>
                  <a:pt x="206" y="162"/>
                </a:lnTo>
                <a:cubicBezTo>
                  <a:pt x="279" y="74"/>
                  <a:pt x="279" y="74"/>
                  <a:pt x="279" y="74"/>
                </a:cubicBezTo>
                <a:cubicBezTo>
                  <a:pt x="279" y="353"/>
                  <a:pt x="279" y="353"/>
                  <a:pt x="279" y="353"/>
                </a:cubicBezTo>
                <a:cubicBezTo>
                  <a:pt x="279" y="368"/>
                  <a:pt x="279" y="383"/>
                  <a:pt x="294" y="383"/>
                </a:cubicBezTo>
                <a:cubicBezTo>
                  <a:pt x="309" y="383"/>
                  <a:pt x="309" y="368"/>
                  <a:pt x="309" y="353"/>
                </a:cubicBezTo>
                <a:cubicBezTo>
                  <a:pt x="309" y="74"/>
                  <a:pt x="309" y="74"/>
                  <a:pt x="309" y="74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162"/>
                  <a:pt x="397" y="162"/>
                  <a:pt x="412" y="162"/>
                </a:cubicBezTo>
                <a:cubicBezTo>
                  <a:pt x="412" y="147"/>
                  <a:pt x="412" y="133"/>
                  <a:pt x="412" y="133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176" y="133"/>
                  <a:pt x="176" y="133"/>
                  <a:pt x="176" y="133"/>
                </a:cubicBezTo>
                <a:cubicBezTo>
                  <a:pt x="176" y="133"/>
                  <a:pt x="176" y="147"/>
                  <a:pt x="176" y="162"/>
                </a:cubicBezTo>
                <a:cubicBezTo>
                  <a:pt x="191" y="162"/>
                  <a:pt x="206" y="162"/>
                  <a:pt x="206" y="162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47609" y="1767758"/>
            <a:ext cx="333155" cy="310046"/>
          </a:xfrm>
          <a:custGeom>
            <a:avLst/>
            <a:gdLst>
              <a:gd name="T0" fmla="*/ 201916 w 634"/>
              <a:gd name="T1" fmla="*/ 0 h 590"/>
              <a:gd name="T2" fmla="*/ 201916 w 634"/>
              <a:gd name="T3" fmla="*/ 0 h 590"/>
              <a:gd name="T4" fmla="*/ 32090 w 634"/>
              <a:gd name="T5" fmla="*/ 0 h 590"/>
              <a:gd name="T6" fmla="*/ 0 w 634"/>
              <a:gd name="T7" fmla="*/ 26317 h 590"/>
              <a:gd name="T8" fmla="*/ 0 w 634"/>
              <a:gd name="T9" fmla="*/ 180252 h 590"/>
              <a:gd name="T10" fmla="*/ 32090 w 634"/>
              <a:gd name="T11" fmla="*/ 212336 h 590"/>
              <a:gd name="T12" fmla="*/ 201916 w 634"/>
              <a:gd name="T13" fmla="*/ 212336 h 590"/>
              <a:gd name="T14" fmla="*/ 228237 w 634"/>
              <a:gd name="T15" fmla="*/ 180252 h 590"/>
              <a:gd name="T16" fmla="*/ 228237 w 634"/>
              <a:gd name="T17" fmla="*/ 26317 h 590"/>
              <a:gd name="T18" fmla="*/ 201916 w 634"/>
              <a:gd name="T19" fmla="*/ 0 h 590"/>
              <a:gd name="T20" fmla="*/ 42547 w 634"/>
              <a:gd name="T21" fmla="*/ 196114 h 590"/>
              <a:gd name="T22" fmla="*/ 42547 w 634"/>
              <a:gd name="T23" fmla="*/ 196114 h 590"/>
              <a:gd name="T24" fmla="*/ 32090 w 634"/>
              <a:gd name="T25" fmla="*/ 196114 h 590"/>
              <a:gd name="T26" fmla="*/ 16225 w 634"/>
              <a:gd name="T27" fmla="*/ 180252 h 590"/>
              <a:gd name="T28" fmla="*/ 16225 w 634"/>
              <a:gd name="T29" fmla="*/ 26317 h 590"/>
              <a:gd name="T30" fmla="*/ 32090 w 634"/>
              <a:gd name="T31" fmla="*/ 10455 h 590"/>
              <a:gd name="T32" fmla="*/ 42547 w 634"/>
              <a:gd name="T33" fmla="*/ 10455 h 590"/>
              <a:gd name="T34" fmla="*/ 42547 w 634"/>
              <a:gd name="T35" fmla="*/ 196114 h 590"/>
              <a:gd name="T36" fmla="*/ 212373 w 634"/>
              <a:gd name="T37" fmla="*/ 180252 h 590"/>
              <a:gd name="T38" fmla="*/ 212373 w 634"/>
              <a:gd name="T39" fmla="*/ 180252 h 590"/>
              <a:gd name="T40" fmla="*/ 201916 w 634"/>
              <a:gd name="T41" fmla="*/ 196114 h 590"/>
              <a:gd name="T42" fmla="*/ 58411 w 634"/>
              <a:gd name="T43" fmla="*/ 196114 h 590"/>
              <a:gd name="T44" fmla="*/ 58411 w 634"/>
              <a:gd name="T45" fmla="*/ 10455 h 590"/>
              <a:gd name="T46" fmla="*/ 201916 w 634"/>
              <a:gd name="T47" fmla="*/ 10455 h 590"/>
              <a:gd name="T48" fmla="*/ 212373 w 634"/>
              <a:gd name="T49" fmla="*/ 26317 h 590"/>
              <a:gd name="T50" fmla="*/ 212373 w 634"/>
              <a:gd name="T51" fmla="*/ 180252 h 590"/>
              <a:gd name="T52" fmla="*/ 191099 w 634"/>
              <a:gd name="T53" fmla="*/ 95173 h 590"/>
              <a:gd name="T54" fmla="*/ 191099 w 634"/>
              <a:gd name="T55" fmla="*/ 95173 h 590"/>
              <a:gd name="T56" fmla="*/ 106367 w 634"/>
              <a:gd name="T57" fmla="*/ 95173 h 590"/>
              <a:gd name="T58" fmla="*/ 133048 w 634"/>
              <a:gd name="T59" fmla="*/ 74264 h 590"/>
              <a:gd name="T60" fmla="*/ 133048 w 634"/>
              <a:gd name="T61" fmla="*/ 63449 h 590"/>
              <a:gd name="T62" fmla="*/ 122231 w 634"/>
              <a:gd name="T63" fmla="*/ 63449 h 590"/>
              <a:gd name="T64" fmla="*/ 79685 w 634"/>
              <a:gd name="T65" fmla="*/ 100941 h 590"/>
              <a:gd name="T66" fmla="*/ 79685 w 634"/>
              <a:gd name="T67" fmla="*/ 105988 h 590"/>
              <a:gd name="T68" fmla="*/ 79685 w 634"/>
              <a:gd name="T69" fmla="*/ 111396 h 590"/>
              <a:gd name="T70" fmla="*/ 122231 w 634"/>
              <a:gd name="T71" fmla="*/ 143120 h 590"/>
              <a:gd name="T72" fmla="*/ 133048 w 634"/>
              <a:gd name="T73" fmla="*/ 143120 h 590"/>
              <a:gd name="T74" fmla="*/ 133048 w 634"/>
              <a:gd name="T75" fmla="*/ 132665 h 590"/>
              <a:gd name="T76" fmla="*/ 106367 w 634"/>
              <a:gd name="T77" fmla="*/ 111396 h 590"/>
              <a:gd name="T78" fmla="*/ 191099 w 634"/>
              <a:gd name="T79" fmla="*/ 111396 h 590"/>
              <a:gd name="T80" fmla="*/ 201916 w 634"/>
              <a:gd name="T81" fmla="*/ 105988 h 590"/>
              <a:gd name="T82" fmla="*/ 191099 w 634"/>
              <a:gd name="T83" fmla="*/ 95173 h 59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59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45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118" y="544"/>
                </a:moveTo>
                <a:lnTo>
                  <a:pt x="118" y="544"/>
                </a:lnTo>
                <a:cubicBezTo>
                  <a:pt x="89" y="544"/>
                  <a:pt x="89" y="544"/>
                  <a:pt x="89" y="544"/>
                </a:cubicBezTo>
                <a:cubicBezTo>
                  <a:pt x="59" y="544"/>
                  <a:pt x="45" y="530"/>
                  <a:pt x="45" y="500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89" y="29"/>
                </a:cubicBezTo>
                <a:cubicBezTo>
                  <a:pt x="118" y="29"/>
                  <a:pt x="118" y="29"/>
                  <a:pt x="118" y="29"/>
                </a:cubicBezTo>
                <a:lnTo>
                  <a:pt x="118" y="544"/>
                </a:lnTo>
                <a:close/>
                <a:moveTo>
                  <a:pt x="589" y="500"/>
                </a:moveTo>
                <a:lnTo>
                  <a:pt x="589" y="500"/>
                </a:lnTo>
                <a:cubicBezTo>
                  <a:pt x="589" y="530"/>
                  <a:pt x="575" y="544"/>
                  <a:pt x="560" y="544"/>
                </a:cubicBezTo>
                <a:cubicBezTo>
                  <a:pt x="162" y="544"/>
                  <a:pt x="162" y="544"/>
                  <a:pt x="162" y="544"/>
                </a:cubicBezTo>
                <a:cubicBezTo>
                  <a:pt x="162" y="29"/>
                  <a:pt x="162" y="29"/>
                  <a:pt x="162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lnTo>
                  <a:pt x="589" y="500"/>
                </a:lnTo>
                <a:close/>
                <a:moveTo>
                  <a:pt x="530" y="264"/>
                </a:moveTo>
                <a:lnTo>
                  <a:pt x="530" y="264"/>
                </a:lnTo>
                <a:cubicBezTo>
                  <a:pt x="295" y="264"/>
                  <a:pt x="295" y="264"/>
                  <a:pt x="295" y="264"/>
                </a:cubicBezTo>
                <a:cubicBezTo>
                  <a:pt x="369" y="206"/>
                  <a:pt x="369" y="206"/>
                  <a:pt x="369" y="206"/>
                </a:cubicBezTo>
                <a:cubicBezTo>
                  <a:pt x="383" y="191"/>
                  <a:pt x="383" y="191"/>
                  <a:pt x="369" y="176"/>
                </a:cubicBezTo>
                <a:cubicBezTo>
                  <a:pt x="369" y="176"/>
                  <a:pt x="354" y="176"/>
                  <a:pt x="339" y="176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21" y="280"/>
                  <a:pt x="221" y="294"/>
                </a:cubicBezTo>
                <a:cubicBezTo>
                  <a:pt x="221" y="294"/>
                  <a:pt x="221" y="294"/>
                  <a:pt x="221" y="309"/>
                </a:cubicBezTo>
                <a:cubicBezTo>
                  <a:pt x="339" y="397"/>
                  <a:pt x="339" y="397"/>
                  <a:pt x="339" y="397"/>
                </a:cubicBezTo>
                <a:cubicBezTo>
                  <a:pt x="354" y="412"/>
                  <a:pt x="369" y="412"/>
                  <a:pt x="369" y="397"/>
                </a:cubicBezTo>
                <a:cubicBezTo>
                  <a:pt x="383" y="397"/>
                  <a:pt x="383" y="382"/>
                  <a:pt x="369" y="368"/>
                </a:cubicBezTo>
                <a:cubicBezTo>
                  <a:pt x="295" y="309"/>
                  <a:pt x="295" y="309"/>
                  <a:pt x="295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45" y="309"/>
                  <a:pt x="560" y="294"/>
                  <a:pt x="560" y="294"/>
                </a:cubicBezTo>
                <a:cubicBezTo>
                  <a:pt x="560" y="280"/>
                  <a:pt x="545" y="264"/>
                  <a:pt x="530" y="264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472" y="1767758"/>
            <a:ext cx="333154" cy="310046"/>
          </a:xfrm>
          <a:custGeom>
            <a:avLst/>
            <a:gdLst>
              <a:gd name="T0" fmla="*/ 196146 w 634"/>
              <a:gd name="T1" fmla="*/ 0 h 590"/>
              <a:gd name="T2" fmla="*/ 196146 w 634"/>
              <a:gd name="T3" fmla="*/ 0 h 590"/>
              <a:gd name="T4" fmla="*/ 26321 w 634"/>
              <a:gd name="T5" fmla="*/ 0 h 590"/>
              <a:gd name="T6" fmla="*/ 0 w 634"/>
              <a:gd name="T7" fmla="*/ 26317 h 590"/>
              <a:gd name="T8" fmla="*/ 0 w 634"/>
              <a:gd name="T9" fmla="*/ 180252 h 590"/>
              <a:gd name="T10" fmla="*/ 26321 w 634"/>
              <a:gd name="T11" fmla="*/ 212336 h 590"/>
              <a:gd name="T12" fmla="*/ 196146 w 634"/>
              <a:gd name="T13" fmla="*/ 212336 h 590"/>
              <a:gd name="T14" fmla="*/ 228236 w 634"/>
              <a:gd name="T15" fmla="*/ 180252 h 590"/>
              <a:gd name="T16" fmla="*/ 228236 w 634"/>
              <a:gd name="T17" fmla="*/ 26317 h 590"/>
              <a:gd name="T18" fmla="*/ 196146 w 634"/>
              <a:gd name="T19" fmla="*/ 0 h 590"/>
              <a:gd name="T20" fmla="*/ 169825 w 634"/>
              <a:gd name="T21" fmla="*/ 196114 h 590"/>
              <a:gd name="T22" fmla="*/ 169825 w 634"/>
              <a:gd name="T23" fmla="*/ 196114 h 590"/>
              <a:gd name="T24" fmla="*/ 26321 w 634"/>
              <a:gd name="T25" fmla="*/ 196114 h 590"/>
              <a:gd name="T26" fmla="*/ 15865 w 634"/>
              <a:gd name="T27" fmla="*/ 180252 h 590"/>
              <a:gd name="T28" fmla="*/ 15865 w 634"/>
              <a:gd name="T29" fmla="*/ 26317 h 590"/>
              <a:gd name="T30" fmla="*/ 26321 w 634"/>
              <a:gd name="T31" fmla="*/ 10455 h 590"/>
              <a:gd name="T32" fmla="*/ 169825 w 634"/>
              <a:gd name="T33" fmla="*/ 10455 h 590"/>
              <a:gd name="T34" fmla="*/ 169825 w 634"/>
              <a:gd name="T35" fmla="*/ 196114 h 590"/>
              <a:gd name="T36" fmla="*/ 212011 w 634"/>
              <a:gd name="T37" fmla="*/ 180252 h 590"/>
              <a:gd name="T38" fmla="*/ 212011 w 634"/>
              <a:gd name="T39" fmla="*/ 180252 h 590"/>
              <a:gd name="T40" fmla="*/ 196146 w 634"/>
              <a:gd name="T41" fmla="*/ 196114 h 590"/>
              <a:gd name="T42" fmla="*/ 185690 w 634"/>
              <a:gd name="T43" fmla="*/ 196114 h 590"/>
              <a:gd name="T44" fmla="*/ 185690 w 634"/>
              <a:gd name="T45" fmla="*/ 10455 h 590"/>
              <a:gd name="T46" fmla="*/ 196146 w 634"/>
              <a:gd name="T47" fmla="*/ 10455 h 590"/>
              <a:gd name="T48" fmla="*/ 212011 w 634"/>
              <a:gd name="T49" fmla="*/ 26317 h 590"/>
              <a:gd name="T50" fmla="*/ 212011 w 634"/>
              <a:gd name="T51" fmla="*/ 180252 h 590"/>
              <a:gd name="T52" fmla="*/ 37138 w 634"/>
              <a:gd name="T53" fmla="*/ 111396 h 590"/>
              <a:gd name="T54" fmla="*/ 37138 w 634"/>
              <a:gd name="T55" fmla="*/ 111396 h 590"/>
              <a:gd name="T56" fmla="*/ 121870 w 634"/>
              <a:gd name="T57" fmla="*/ 111396 h 590"/>
              <a:gd name="T58" fmla="*/ 95549 w 634"/>
              <a:gd name="T59" fmla="*/ 132665 h 590"/>
              <a:gd name="T60" fmla="*/ 95549 w 634"/>
              <a:gd name="T61" fmla="*/ 143120 h 590"/>
              <a:gd name="T62" fmla="*/ 106006 w 634"/>
              <a:gd name="T63" fmla="*/ 143120 h 590"/>
              <a:gd name="T64" fmla="*/ 148552 w 634"/>
              <a:gd name="T65" fmla="*/ 111396 h 590"/>
              <a:gd name="T66" fmla="*/ 148552 w 634"/>
              <a:gd name="T67" fmla="*/ 105988 h 590"/>
              <a:gd name="T68" fmla="*/ 148552 w 634"/>
              <a:gd name="T69" fmla="*/ 100941 h 590"/>
              <a:gd name="T70" fmla="*/ 106006 w 634"/>
              <a:gd name="T71" fmla="*/ 63449 h 590"/>
              <a:gd name="T72" fmla="*/ 95549 w 634"/>
              <a:gd name="T73" fmla="*/ 63449 h 590"/>
              <a:gd name="T74" fmla="*/ 95549 w 634"/>
              <a:gd name="T75" fmla="*/ 74264 h 590"/>
              <a:gd name="T76" fmla="*/ 121870 w 634"/>
              <a:gd name="T77" fmla="*/ 95173 h 590"/>
              <a:gd name="T78" fmla="*/ 37138 w 634"/>
              <a:gd name="T79" fmla="*/ 95173 h 590"/>
              <a:gd name="T80" fmla="*/ 26321 w 634"/>
              <a:gd name="T81" fmla="*/ 105988 h 590"/>
              <a:gd name="T82" fmla="*/ 37138 w 634"/>
              <a:gd name="T83" fmla="*/ 111396 h 59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59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29" y="589"/>
                  <a:pt x="73" y="589"/>
                </a:cubicBezTo>
                <a:cubicBezTo>
                  <a:pt x="544" y="589"/>
                  <a:pt x="544" y="589"/>
                  <a:pt x="544" y="589"/>
                </a:cubicBezTo>
                <a:cubicBezTo>
                  <a:pt x="588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471" y="544"/>
                </a:moveTo>
                <a:lnTo>
                  <a:pt x="471" y="544"/>
                </a:lnTo>
                <a:cubicBezTo>
                  <a:pt x="73" y="544"/>
                  <a:pt x="73" y="544"/>
                  <a:pt x="73" y="544"/>
                </a:cubicBezTo>
                <a:cubicBezTo>
                  <a:pt x="59" y="544"/>
                  <a:pt x="44" y="530"/>
                  <a:pt x="44" y="500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73" y="29"/>
                </a:cubicBezTo>
                <a:cubicBezTo>
                  <a:pt x="471" y="29"/>
                  <a:pt x="471" y="29"/>
                  <a:pt x="471" y="29"/>
                </a:cubicBezTo>
                <a:lnTo>
                  <a:pt x="471" y="544"/>
                </a:lnTo>
                <a:close/>
                <a:moveTo>
                  <a:pt x="588" y="500"/>
                </a:moveTo>
                <a:lnTo>
                  <a:pt x="588" y="500"/>
                </a:lnTo>
                <a:cubicBezTo>
                  <a:pt x="588" y="530"/>
                  <a:pt x="574" y="544"/>
                  <a:pt x="544" y="544"/>
                </a:cubicBezTo>
                <a:cubicBezTo>
                  <a:pt x="515" y="544"/>
                  <a:pt x="515" y="544"/>
                  <a:pt x="515" y="544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3"/>
                </a:cubicBezTo>
                <a:lnTo>
                  <a:pt x="588" y="500"/>
                </a:lnTo>
                <a:close/>
                <a:moveTo>
                  <a:pt x="103" y="309"/>
                </a:moveTo>
                <a:lnTo>
                  <a:pt x="103" y="309"/>
                </a:lnTo>
                <a:cubicBezTo>
                  <a:pt x="338" y="309"/>
                  <a:pt x="338" y="309"/>
                  <a:pt x="338" y="309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250" y="382"/>
                  <a:pt x="250" y="397"/>
                  <a:pt x="265" y="397"/>
                </a:cubicBezTo>
                <a:cubicBezTo>
                  <a:pt x="265" y="412"/>
                  <a:pt x="279" y="412"/>
                  <a:pt x="294" y="397"/>
                </a:cubicBezTo>
                <a:cubicBezTo>
                  <a:pt x="412" y="309"/>
                  <a:pt x="412" y="309"/>
                  <a:pt x="412" y="309"/>
                </a:cubicBezTo>
                <a:cubicBezTo>
                  <a:pt x="412" y="294"/>
                  <a:pt x="412" y="294"/>
                  <a:pt x="412" y="294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294" y="176"/>
                  <a:pt x="294" y="176"/>
                  <a:pt x="294" y="176"/>
                </a:cubicBezTo>
                <a:cubicBezTo>
                  <a:pt x="279" y="176"/>
                  <a:pt x="265" y="176"/>
                  <a:pt x="265" y="176"/>
                </a:cubicBezTo>
                <a:cubicBezTo>
                  <a:pt x="250" y="191"/>
                  <a:pt x="250" y="191"/>
                  <a:pt x="265" y="206"/>
                </a:cubicBezTo>
                <a:cubicBezTo>
                  <a:pt x="338" y="264"/>
                  <a:pt x="338" y="264"/>
                  <a:pt x="338" y="264"/>
                </a:cubicBezTo>
                <a:cubicBezTo>
                  <a:pt x="103" y="264"/>
                  <a:pt x="103" y="264"/>
                  <a:pt x="103" y="264"/>
                </a:cubicBezTo>
                <a:cubicBezTo>
                  <a:pt x="88" y="264"/>
                  <a:pt x="73" y="280"/>
                  <a:pt x="73" y="294"/>
                </a:cubicBezTo>
                <a:cubicBezTo>
                  <a:pt x="73" y="294"/>
                  <a:pt x="88" y="309"/>
                  <a:pt x="103" y="309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67343" y="1756204"/>
            <a:ext cx="310046" cy="333154"/>
          </a:xfrm>
          <a:custGeom>
            <a:avLst/>
            <a:gdLst>
              <a:gd name="T0" fmla="*/ 186014 w 589"/>
              <a:gd name="T1" fmla="*/ 0 h 634"/>
              <a:gd name="T2" fmla="*/ 186014 w 589"/>
              <a:gd name="T3" fmla="*/ 0 h 634"/>
              <a:gd name="T4" fmla="*/ 26367 w 589"/>
              <a:gd name="T5" fmla="*/ 0 h 634"/>
              <a:gd name="T6" fmla="*/ 0 w 589"/>
              <a:gd name="T7" fmla="*/ 32084 h 634"/>
              <a:gd name="T8" fmla="*/ 0 w 589"/>
              <a:gd name="T9" fmla="*/ 201874 h 634"/>
              <a:gd name="T10" fmla="*/ 26367 w 589"/>
              <a:gd name="T11" fmla="*/ 228190 h 634"/>
              <a:gd name="T12" fmla="*/ 186014 w 589"/>
              <a:gd name="T13" fmla="*/ 228190 h 634"/>
              <a:gd name="T14" fmla="*/ 212381 w 589"/>
              <a:gd name="T15" fmla="*/ 201874 h 634"/>
              <a:gd name="T16" fmla="*/ 212381 w 589"/>
              <a:gd name="T17" fmla="*/ 32084 h 634"/>
              <a:gd name="T18" fmla="*/ 186014 w 589"/>
              <a:gd name="T19" fmla="*/ 0 h 634"/>
              <a:gd name="T20" fmla="*/ 196488 w 589"/>
              <a:gd name="T21" fmla="*/ 201874 h 634"/>
              <a:gd name="T22" fmla="*/ 196488 w 589"/>
              <a:gd name="T23" fmla="*/ 201874 h 634"/>
              <a:gd name="T24" fmla="*/ 186014 w 589"/>
              <a:gd name="T25" fmla="*/ 212328 h 634"/>
              <a:gd name="T26" fmla="*/ 26367 w 589"/>
              <a:gd name="T27" fmla="*/ 212328 h 634"/>
              <a:gd name="T28" fmla="*/ 15892 w 589"/>
              <a:gd name="T29" fmla="*/ 201874 h 634"/>
              <a:gd name="T30" fmla="*/ 15892 w 589"/>
              <a:gd name="T31" fmla="*/ 58399 h 634"/>
              <a:gd name="T32" fmla="*/ 196488 w 589"/>
              <a:gd name="T33" fmla="*/ 58399 h 634"/>
              <a:gd name="T34" fmla="*/ 196488 w 589"/>
              <a:gd name="T35" fmla="*/ 201874 h 634"/>
              <a:gd name="T36" fmla="*/ 196488 w 589"/>
              <a:gd name="T37" fmla="*/ 42538 h 634"/>
              <a:gd name="T38" fmla="*/ 196488 w 589"/>
              <a:gd name="T39" fmla="*/ 42538 h 634"/>
              <a:gd name="T40" fmla="*/ 15892 w 589"/>
              <a:gd name="T41" fmla="*/ 42538 h 634"/>
              <a:gd name="T42" fmla="*/ 15892 w 589"/>
              <a:gd name="T43" fmla="*/ 32084 h 634"/>
              <a:gd name="T44" fmla="*/ 26367 w 589"/>
              <a:gd name="T45" fmla="*/ 15862 h 634"/>
              <a:gd name="T46" fmla="*/ 186014 w 589"/>
              <a:gd name="T47" fmla="*/ 15862 h 634"/>
              <a:gd name="T48" fmla="*/ 196488 w 589"/>
              <a:gd name="T49" fmla="*/ 32084 h 634"/>
              <a:gd name="T50" fmla="*/ 196488 w 589"/>
              <a:gd name="T51" fmla="*/ 42538 h 634"/>
              <a:gd name="T52" fmla="*/ 74406 w 589"/>
              <a:gd name="T53" fmla="*/ 132660 h 634"/>
              <a:gd name="T54" fmla="*/ 74406 w 589"/>
              <a:gd name="T55" fmla="*/ 132660 h 634"/>
              <a:gd name="T56" fmla="*/ 100773 w 589"/>
              <a:gd name="T57" fmla="*/ 105984 h 634"/>
              <a:gd name="T58" fmla="*/ 100773 w 589"/>
              <a:gd name="T59" fmla="*/ 191059 h 634"/>
              <a:gd name="T60" fmla="*/ 106190 w 589"/>
              <a:gd name="T61" fmla="*/ 201874 h 634"/>
              <a:gd name="T62" fmla="*/ 111608 w 589"/>
              <a:gd name="T63" fmla="*/ 191059 h 634"/>
              <a:gd name="T64" fmla="*/ 111608 w 589"/>
              <a:gd name="T65" fmla="*/ 105984 h 634"/>
              <a:gd name="T66" fmla="*/ 138336 w 589"/>
              <a:gd name="T67" fmla="*/ 132660 h 634"/>
              <a:gd name="T68" fmla="*/ 148811 w 589"/>
              <a:gd name="T69" fmla="*/ 132660 h 634"/>
              <a:gd name="T70" fmla="*/ 148811 w 589"/>
              <a:gd name="T71" fmla="*/ 122206 h 634"/>
              <a:gd name="T72" fmla="*/ 111608 w 589"/>
              <a:gd name="T73" fmla="*/ 79668 h 634"/>
              <a:gd name="T74" fmla="*/ 106190 w 589"/>
              <a:gd name="T75" fmla="*/ 79668 h 634"/>
              <a:gd name="T76" fmla="*/ 100773 w 589"/>
              <a:gd name="T77" fmla="*/ 79668 h 634"/>
              <a:gd name="T78" fmla="*/ 63570 w 589"/>
              <a:gd name="T79" fmla="*/ 122206 h 634"/>
              <a:gd name="T80" fmla="*/ 63570 w 589"/>
              <a:gd name="T81" fmla="*/ 132660 h 634"/>
              <a:gd name="T82" fmla="*/ 74406 w 589"/>
              <a:gd name="T83" fmla="*/ 132660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89" h="634"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9"/>
                  <a:pt x="588" y="89"/>
                  <a:pt x="588" y="89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9"/>
                </a:cubicBezTo>
                <a:lnTo>
                  <a:pt x="544" y="118"/>
                </a:lnTo>
                <a:close/>
                <a:moveTo>
                  <a:pt x="206" y="368"/>
                </a:moveTo>
                <a:lnTo>
                  <a:pt x="206" y="368"/>
                </a:lnTo>
                <a:cubicBezTo>
                  <a:pt x="279" y="294"/>
                  <a:pt x="279" y="294"/>
                  <a:pt x="279" y="294"/>
                </a:cubicBezTo>
                <a:cubicBezTo>
                  <a:pt x="279" y="530"/>
                  <a:pt x="279" y="530"/>
                  <a:pt x="279" y="530"/>
                </a:cubicBezTo>
                <a:cubicBezTo>
                  <a:pt x="279" y="545"/>
                  <a:pt x="279" y="560"/>
                  <a:pt x="294" y="560"/>
                </a:cubicBezTo>
                <a:cubicBezTo>
                  <a:pt x="309" y="560"/>
                  <a:pt x="309" y="545"/>
                  <a:pt x="309" y="530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383" y="383"/>
                  <a:pt x="397" y="383"/>
                  <a:pt x="412" y="368"/>
                </a:cubicBezTo>
                <a:cubicBezTo>
                  <a:pt x="412" y="368"/>
                  <a:pt x="412" y="353"/>
                  <a:pt x="412" y="339"/>
                </a:cubicBezTo>
                <a:cubicBezTo>
                  <a:pt x="309" y="221"/>
                  <a:pt x="309" y="221"/>
                  <a:pt x="309" y="221"/>
                </a:cubicBezTo>
                <a:lnTo>
                  <a:pt x="294" y="221"/>
                </a:lnTo>
                <a:lnTo>
                  <a:pt x="279" y="221"/>
                </a:lnTo>
                <a:cubicBezTo>
                  <a:pt x="176" y="339"/>
                  <a:pt x="176" y="339"/>
                  <a:pt x="176" y="339"/>
                </a:cubicBezTo>
                <a:cubicBezTo>
                  <a:pt x="176" y="353"/>
                  <a:pt x="176" y="368"/>
                  <a:pt x="176" y="368"/>
                </a:cubicBezTo>
                <a:cubicBezTo>
                  <a:pt x="191" y="383"/>
                  <a:pt x="206" y="383"/>
                  <a:pt x="206" y="368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85312" y="1756204"/>
            <a:ext cx="310046" cy="333154"/>
          </a:xfrm>
          <a:custGeom>
            <a:avLst/>
            <a:gdLst>
              <a:gd name="T0" fmla="*/ 180290 w 590"/>
              <a:gd name="T1" fmla="*/ 0 h 634"/>
              <a:gd name="T2" fmla="*/ 180290 w 590"/>
              <a:gd name="T3" fmla="*/ 0 h 634"/>
              <a:gd name="T4" fmla="*/ 26322 w 590"/>
              <a:gd name="T5" fmla="*/ 0 h 634"/>
              <a:gd name="T6" fmla="*/ 0 w 590"/>
              <a:gd name="T7" fmla="*/ 32084 h 634"/>
              <a:gd name="T8" fmla="*/ 0 w 590"/>
              <a:gd name="T9" fmla="*/ 201874 h 634"/>
              <a:gd name="T10" fmla="*/ 26322 w 590"/>
              <a:gd name="T11" fmla="*/ 228190 h 634"/>
              <a:gd name="T12" fmla="*/ 180290 w 590"/>
              <a:gd name="T13" fmla="*/ 228190 h 634"/>
              <a:gd name="T14" fmla="*/ 212381 w 590"/>
              <a:gd name="T15" fmla="*/ 201874 h 634"/>
              <a:gd name="T16" fmla="*/ 212381 w 590"/>
              <a:gd name="T17" fmla="*/ 32084 h 634"/>
              <a:gd name="T18" fmla="*/ 180290 w 590"/>
              <a:gd name="T19" fmla="*/ 0 h 634"/>
              <a:gd name="T20" fmla="*/ 196516 w 590"/>
              <a:gd name="T21" fmla="*/ 201874 h 634"/>
              <a:gd name="T22" fmla="*/ 196516 w 590"/>
              <a:gd name="T23" fmla="*/ 201874 h 634"/>
              <a:gd name="T24" fmla="*/ 180290 w 590"/>
              <a:gd name="T25" fmla="*/ 212328 h 634"/>
              <a:gd name="T26" fmla="*/ 26322 w 590"/>
              <a:gd name="T27" fmla="*/ 212328 h 634"/>
              <a:gd name="T28" fmla="*/ 10457 w 590"/>
              <a:gd name="T29" fmla="*/ 201874 h 634"/>
              <a:gd name="T30" fmla="*/ 10457 w 590"/>
              <a:gd name="T31" fmla="*/ 185652 h 634"/>
              <a:gd name="T32" fmla="*/ 196516 w 590"/>
              <a:gd name="T33" fmla="*/ 185652 h 634"/>
              <a:gd name="T34" fmla="*/ 196516 w 590"/>
              <a:gd name="T35" fmla="*/ 201874 h 634"/>
              <a:gd name="T36" fmla="*/ 196516 w 590"/>
              <a:gd name="T37" fmla="*/ 169790 h 634"/>
              <a:gd name="T38" fmla="*/ 196516 w 590"/>
              <a:gd name="T39" fmla="*/ 169790 h 634"/>
              <a:gd name="T40" fmla="*/ 10457 w 590"/>
              <a:gd name="T41" fmla="*/ 169790 h 634"/>
              <a:gd name="T42" fmla="*/ 10457 w 590"/>
              <a:gd name="T43" fmla="*/ 32084 h 634"/>
              <a:gd name="T44" fmla="*/ 26322 w 590"/>
              <a:gd name="T45" fmla="*/ 15862 h 634"/>
              <a:gd name="T46" fmla="*/ 180290 w 590"/>
              <a:gd name="T47" fmla="*/ 15862 h 634"/>
              <a:gd name="T48" fmla="*/ 196516 w 590"/>
              <a:gd name="T49" fmla="*/ 32084 h 634"/>
              <a:gd name="T50" fmla="*/ 196516 w 590"/>
              <a:gd name="T51" fmla="*/ 169790 h 634"/>
              <a:gd name="T52" fmla="*/ 132693 w 590"/>
              <a:gd name="T53" fmla="*/ 95530 h 634"/>
              <a:gd name="T54" fmla="*/ 132693 w 590"/>
              <a:gd name="T55" fmla="*/ 95530 h 634"/>
              <a:gd name="T56" fmla="*/ 111419 w 590"/>
              <a:gd name="T57" fmla="*/ 122206 h 634"/>
              <a:gd name="T58" fmla="*/ 111419 w 590"/>
              <a:gd name="T59" fmla="*/ 37130 h 634"/>
              <a:gd name="T60" fmla="*/ 106010 w 590"/>
              <a:gd name="T61" fmla="*/ 32084 h 634"/>
              <a:gd name="T62" fmla="*/ 95554 w 590"/>
              <a:gd name="T63" fmla="*/ 37130 h 634"/>
              <a:gd name="T64" fmla="*/ 95554 w 590"/>
              <a:gd name="T65" fmla="*/ 122206 h 634"/>
              <a:gd name="T66" fmla="*/ 74279 w 590"/>
              <a:gd name="T67" fmla="*/ 95530 h 634"/>
              <a:gd name="T68" fmla="*/ 63823 w 590"/>
              <a:gd name="T69" fmla="*/ 95530 h 634"/>
              <a:gd name="T70" fmla="*/ 63823 w 590"/>
              <a:gd name="T71" fmla="*/ 105984 h 634"/>
              <a:gd name="T72" fmla="*/ 100962 w 590"/>
              <a:gd name="T73" fmla="*/ 148521 h 634"/>
              <a:gd name="T74" fmla="*/ 106010 w 590"/>
              <a:gd name="T75" fmla="*/ 148521 h 634"/>
              <a:gd name="T76" fmla="*/ 111419 w 590"/>
              <a:gd name="T77" fmla="*/ 148521 h 634"/>
              <a:gd name="T78" fmla="*/ 143511 w 590"/>
              <a:gd name="T79" fmla="*/ 105984 h 634"/>
              <a:gd name="T80" fmla="*/ 143511 w 590"/>
              <a:gd name="T81" fmla="*/ 95530 h 634"/>
              <a:gd name="T82" fmla="*/ 132693 w 590"/>
              <a:gd name="T83" fmla="*/ 95530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90" h="634">
                <a:moveTo>
                  <a:pt x="500" y="0"/>
                </a:moveTo>
                <a:lnTo>
                  <a:pt x="500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00" y="633"/>
                  <a:pt x="500" y="633"/>
                  <a:pt x="500" y="633"/>
                </a:cubicBezTo>
                <a:cubicBezTo>
                  <a:pt x="545" y="633"/>
                  <a:pt x="589" y="604"/>
                  <a:pt x="589" y="560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44"/>
                  <a:pt x="545" y="0"/>
                  <a:pt x="500" y="0"/>
                </a:cubicBezTo>
                <a:close/>
                <a:moveTo>
                  <a:pt x="545" y="560"/>
                </a:moveTo>
                <a:lnTo>
                  <a:pt x="545" y="560"/>
                </a:lnTo>
                <a:cubicBezTo>
                  <a:pt x="545" y="574"/>
                  <a:pt x="530" y="589"/>
                  <a:pt x="500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515"/>
                  <a:pt x="29" y="515"/>
                  <a:pt x="29" y="515"/>
                </a:cubicBezTo>
                <a:cubicBezTo>
                  <a:pt x="545" y="515"/>
                  <a:pt x="545" y="515"/>
                  <a:pt x="545" y="515"/>
                </a:cubicBezTo>
                <a:lnTo>
                  <a:pt x="545" y="560"/>
                </a:lnTo>
                <a:close/>
                <a:moveTo>
                  <a:pt x="545" y="471"/>
                </a:moveTo>
                <a:lnTo>
                  <a:pt x="545" y="471"/>
                </a:lnTo>
                <a:cubicBezTo>
                  <a:pt x="29" y="471"/>
                  <a:pt x="29" y="47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00" y="44"/>
                  <a:pt x="500" y="44"/>
                  <a:pt x="500" y="44"/>
                </a:cubicBezTo>
                <a:cubicBezTo>
                  <a:pt x="530" y="44"/>
                  <a:pt x="545" y="59"/>
                  <a:pt x="545" y="89"/>
                </a:cubicBezTo>
                <a:lnTo>
                  <a:pt x="545" y="471"/>
                </a:lnTo>
                <a:close/>
                <a:moveTo>
                  <a:pt x="368" y="265"/>
                </a:moveTo>
                <a:lnTo>
                  <a:pt x="368" y="265"/>
                </a:lnTo>
                <a:cubicBezTo>
                  <a:pt x="309" y="339"/>
                  <a:pt x="309" y="339"/>
                  <a:pt x="309" y="339"/>
                </a:cubicBezTo>
                <a:cubicBezTo>
                  <a:pt x="309" y="103"/>
                  <a:pt x="309" y="103"/>
                  <a:pt x="309" y="103"/>
                </a:cubicBezTo>
                <a:cubicBezTo>
                  <a:pt x="309" y="89"/>
                  <a:pt x="294" y="89"/>
                  <a:pt x="294" y="89"/>
                </a:cubicBezTo>
                <a:cubicBezTo>
                  <a:pt x="280" y="89"/>
                  <a:pt x="265" y="89"/>
                  <a:pt x="265" y="103"/>
                </a:cubicBezTo>
                <a:cubicBezTo>
                  <a:pt x="265" y="339"/>
                  <a:pt x="265" y="339"/>
                  <a:pt x="265" y="339"/>
                </a:cubicBezTo>
                <a:cubicBezTo>
                  <a:pt x="206" y="265"/>
                  <a:pt x="206" y="265"/>
                  <a:pt x="206" y="265"/>
                </a:cubicBezTo>
                <a:cubicBezTo>
                  <a:pt x="191" y="265"/>
                  <a:pt x="191" y="265"/>
                  <a:pt x="177" y="265"/>
                </a:cubicBezTo>
                <a:cubicBezTo>
                  <a:pt x="177" y="280"/>
                  <a:pt x="177" y="280"/>
                  <a:pt x="177" y="294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80" y="412"/>
                  <a:pt x="280" y="412"/>
                  <a:pt x="294" y="412"/>
                </a:cubicBezTo>
                <a:cubicBezTo>
                  <a:pt x="294" y="412"/>
                  <a:pt x="294" y="412"/>
                  <a:pt x="309" y="412"/>
                </a:cubicBezTo>
                <a:cubicBezTo>
                  <a:pt x="398" y="294"/>
                  <a:pt x="398" y="294"/>
                  <a:pt x="398" y="294"/>
                </a:cubicBezTo>
                <a:cubicBezTo>
                  <a:pt x="412" y="280"/>
                  <a:pt x="412" y="280"/>
                  <a:pt x="398" y="265"/>
                </a:cubicBezTo>
                <a:cubicBezTo>
                  <a:pt x="398" y="265"/>
                  <a:pt x="382" y="265"/>
                  <a:pt x="368" y="265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80310" y="1756204"/>
            <a:ext cx="271530" cy="333154"/>
          </a:xfrm>
          <a:custGeom>
            <a:avLst/>
            <a:gdLst>
              <a:gd name="T0" fmla="*/ 101100 w 516"/>
              <a:gd name="T1" fmla="*/ 0 h 634"/>
              <a:gd name="T2" fmla="*/ 101100 w 516"/>
              <a:gd name="T3" fmla="*/ 0 h 634"/>
              <a:gd name="T4" fmla="*/ 85213 w 516"/>
              <a:gd name="T5" fmla="*/ 0 h 634"/>
              <a:gd name="T6" fmla="*/ 74381 w 516"/>
              <a:gd name="T7" fmla="*/ 15862 h 634"/>
              <a:gd name="T8" fmla="*/ 74381 w 516"/>
              <a:gd name="T9" fmla="*/ 212328 h 634"/>
              <a:gd name="T10" fmla="*/ 85213 w 516"/>
              <a:gd name="T11" fmla="*/ 228190 h 634"/>
              <a:gd name="T12" fmla="*/ 101100 w 516"/>
              <a:gd name="T13" fmla="*/ 228190 h 634"/>
              <a:gd name="T14" fmla="*/ 116987 w 516"/>
              <a:gd name="T15" fmla="*/ 212328 h 634"/>
              <a:gd name="T16" fmla="*/ 116987 w 516"/>
              <a:gd name="T17" fmla="*/ 15862 h 634"/>
              <a:gd name="T18" fmla="*/ 101100 w 516"/>
              <a:gd name="T19" fmla="*/ 0 h 634"/>
              <a:gd name="T20" fmla="*/ 101100 w 516"/>
              <a:gd name="T21" fmla="*/ 206921 h 634"/>
              <a:gd name="T22" fmla="*/ 101100 w 516"/>
              <a:gd name="T23" fmla="*/ 206921 h 634"/>
              <a:gd name="T24" fmla="*/ 95684 w 516"/>
              <a:gd name="T25" fmla="*/ 212328 h 634"/>
              <a:gd name="T26" fmla="*/ 85213 w 516"/>
              <a:gd name="T27" fmla="*/ 206921 h 634"/>
              <a:gd name="T28" fmla="*/ 85213 w 516"/>
              <a:gd name="T29" fmla="*/ 21269 h 634"/>
              <a:gd name="T30" fmla="*/ 95684 w 516"/>
              <a:gd name="T31" fmla="*/ 15862 h 634"/>
              <a:gd name="T32" fmla="*/ 101100 w 516"/>
              <a:gd name="T33" fmla="*/ 21269 h 634"/>
              <a:gd name="T34" fmla="*/ 101100 w 516"/>
              <a:gd name="T35" fmla="*/ 206921 h 634"/>
              <a:gd name="T36" fmla="*/ 32135 w 516"/>
              <a:gd name="T37" fmla="*/ 63807 h 634"/>
              <a:gd name="T38" fmla="*/ 32135 w 516"/>
              <a:gd name="T39" fmla="*/ 63807 h 634"/>
              <a:gd name="T40" fmla="*/ 15887 w 516"/>
              <a:gd name="T41" fmla="*/ 63807 h 634"/>
              <a:gd name="T42" fmla="*/ 0 w 516"/>
              <a:gd name="T43" fmla="*/ 79668 h 634"/>
              <a:gd name="T44" fmla="*/ 0 w 516"/>
              <a:gd name="T45" fmla="*/ 212328 h 634"/>
              <a:gd name="T46" fmla="*/ 15887 w 516"/>
              <a:gd name="T47" fmla="*/ 228190 h 634"/>
              <a:gd name="T48" fmla="*/ 32135 w 516"/>
              <a:gd name="T49" fmla="*/ 228190 h 634"/>
              <a:gd name="T50" fmla="*/ 42606 w 516"/>
              <a:gd name="T51" fmla="*/ 212328 h 634"/>
              <a:gd name="T52" fmla="*/ 42606 w 516"/>
              <a:gd name="T53" fmla="*/ 79668 h 634"/>
              <a:gd name="T54" fmla="*/ 32135 w 516"/>
              <a:gd name="T55" fmla="*/ 63807 h 634"/>
              <a:gd name="T56" fmla="*/ 32135 w 516"/>
              <a:gd name="T57" fmla="*/ 206921 h 634"/>
              <a:gd name="T58" fmla="*/ 32135 w 516"/>
              <a:gd name="T59" fmla="*/ 206921 h 634"/>
              <a:gd name="T60" fmla="*/ 21303 w 516"/>
              <a:gd name="T61" fmla="*/ 212328 h 634"/>
              <a:gd name="T62" fmla="*/ 15887 w 516"/>
              <a:gd name="T63" fmla="*/ 206921 h 634"/>
              <a:gd name="T64" fmla="*/ 15887 w 516"/>
              <a:gd name="T65" fmla="*/ 85075 h 634"/>
              <a:gd name="T66" fmla="*/ 21303 w 516"/>
              <a:gd name="T67" fmla="*/ 79668 h 634"/>
              <a:gd name="T68" fmla="*/ 32135 w 516"/>
              <a:gd name="T69" fmla="*/ 85075 h 634"/>
              <a:gd name="T70" fmla="*/ 32135 w 516"/>
              <a:gd name="T71" fmla="*/ 206921 h 634"/>
              <a:gd name="T72" fmla="*/ 170065 w 516"/>
              <a:gd name="T73" fmla="*/ 116798 h 634"/>
              <a:gd name="T74" fmla="*/ 170065 w 516"/>
              <a:gd name="T75" fmla="*/ 116798 h 634"/>
              <a:gd name="T76" fmla="*/ 159594 w 516"/>
              <a:gd name="T77" fmla="*/ 116798 h 634"/>
              <a:gd name="T78" fmla="*/ 143707 w 516"/>
              <a:gd name="T79" fmla="*/ 127253 h 634"/>
              <a:gd name="T80" fmla="*/ 143707 w 516"/>
              <a:gd name="T81" fmla="*/ 212328 h 634"/>
              <a:gd name="T82" fmla="*/ 159594 w 516"/>
              <a:gd name="T83" fmla="*/ 228190 h 634"/>
              <a:gd name="T84" fmla="*/ 170065 w 516"/>
              <a:gd name="T85" fmla="*/ 228190 h 634"/>
              <a:gd name="T86" fmla="*/ 185952 w 516"/>
              <a:gd name="T87" fmla="*/ 212328 h 634"/>
              <a:gd name="T88" fmla="*/ 185952 w 516"/>
              <a:gd name="T89" fmla="*/ 127253 h 634"/>
              <a:gd name="T90" fmla="*/ 170065 w 516"/>
              <a:gd name="T91" fmla="*/ 116798 h 634"/>
              <a:gd name="T92" fmla="*/ 170065 w 516"/>
              <a:gd name="T93" fmla="*/ 206921 h 634"/>
              <a:gd name="T94" fmla="*/ 170065 w 516"/>
              <a:gd name="T95" fmla="*/ 206921 h 634"/>
              <a:gd name="T96" fmla="*/ 165010 w 516"/>
              <a:gd name="T97" fmla="*/ 212328 h 634"/>
              <a:gd name="T98" fmla="*/ 159594 w 516"/>
              <a:gd name="T99" fmla="*/ 206921 h 634"/>
              <a:gd name="T100" fmla="*/ 159594 w 516"/>
              <a:gd name="T101" fmla="*/ 138067 h 634"/>
              <a:gd name="T102" fmla="*/ 165010 w 516"/>
              <a:gd name="T103" fmla="*/ 127253 h 634"/>
              <a:gd name="T104" fmla="*/ 170065 w 516"/>
              <a:gd name="T105" fmla="*/ 138067 h 634"/>
              <a:gd name="T106" fmla="*/ 170065 w 516"/>
              <a:gd name="T107" fmla="*/ 206921 h 63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16" h="634">
                <a:moveTo>
                  <a:pt x="280" y="0"/>
                </a:moveTo>
                <a:lnTo>
                  <a:pt x="280" y="0"/>
                </a:ln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6" y="30"/>
                  <a:pt x="206" y="44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206" y="619"/>
                  <a:pt x="221" y="633"/>
                  <a:pt x="236" y="633"/>
                </a:cubicBezTo>
                <a:cubicBezTo>
                  <a:pt x="280" y="633"/>
                  <a:pt x="280" y="633"/>
                  <a:pt x="280" y="633"/>
                </a:cubicBezTo>
                <a:cubicBezTo>
                  <a:pt x="295" y="633"/>
                  <a:pt x="324" y="619"/>
                  <a:pt x="324" y="589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30"/>
                  <a:pt x="295" y="0"/>
                  <a:pt x="280" y="0"/>
                </a:cubicBezTo>
                <a:close/>
                <a:moveTo>
                  <a:pt x="280" y="574"/>
                </a:moveTo>
                <a:lnTo>
                  <a:pt x="280" y="574"/>
                </a:lnTo>
                <a:cubicBezTo>
                  <a:pt x="280" y="589"/>
                  <a:pt x="265" y="589"/>
                  <a:pt x="265" y="589"/>
                </a:cubicBezTo>
                <a:cubicBezTo>
                  <a:pt x="251" y="589"/>
                  <a:pt x="236" y="589"/>
                  <a:pt x="236" y="574"/>
                </a:cubicBezTo>
                <a:cubicBezTo>
                  <a:pt x="236" y="59"/>
                  <a:pt x="236" y="59"/>
                  <a:pt x="236" y="59"/>
                </a:cubicBezTo>
                <a:cubicBezTo>
                  <a:pt x="236" y="59"/>
                  <a:pt x="251" y="44"/>
                  <a:pt x="265" y="44"/>
                </a:cubicBezTo>
                <a:lnTo>
                  <a:pt x="280" y="59"/>
                </a:lnTo>
                <a:lnTo>
                  <a:pt x="280" y="574"/>
                </a:lnTo>
                <a:close/>
                <a:moveTo>
                  <a:pt x="89" y="177"/>
                </a:moveTo>
                <a:lnTo>
                  <a:pt x="89" y="177"/>
                </a:lnTo>
                <a:cubicBezTo>
                  <a:pt x="44" y="177"/>
                  <a:pt x="44" y="177"/>
                  <a:pt x="44" y="177"/>
                </a:cubicBezTo>
                <a:cubicBezTo>
                  <a:pt x="30" y="177"/>
                  <a:pt x="0" y="206"/>
                  <a:pt x="0" y="221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9"/>
                  <a:pt x="30" y="633"/>
                  <a:pt x="44" y="633"/>
                </a:cubicBezTo>
                <a:cubicBezTo>
                  <a:pt x="89" y="633"/>
                  <a:pt x="89" y="633"/>
                  <a:pt x="89" y="633"/>
                </a:cubicBezTo>
                <a:cubicBezTo>
                  <a:pt x="103" y="633"/>
                  <a:pt x="118" y="619"/>
                  <a:pt x="118" y="589"/>
                </a:cubicBezTo>
                <a:cubicBezTo>
                  <a:pt x="118" y="221"/>
                  <a:pt x="118" y="221"/>
                  <a:pt x="118" y="221"/>
                </a:cubicBezTo>
                <a:cubicBezTo>
                  <a:pt x="118" y="206"/>
                  <a:pt x="103" y="177"/>
                  <a:pt x="89" y="177"/>
                </a:cubicBezTo>
                <a:close/>
                <a:moveTo>
                  <a:pt x="89" y="574"/>
                </a:moveTo>
                <a:lnTo>
                  <a:pt x="89" y="574"/>
                </a:lnTo>
                <a:cubicBezTo>
                  <a:pt x="89" y="589"/>
                  <a:pt x="74" y="589"/>
                  <a:pt x="59" y="589"/>
                </a:cubicBezTo>
                <a:cubicBezTo>
                  <a:pt x="59" y="589"/>
                  <a:pt x="44" y="589"/>
                  <a:pt x="44" y="574"/>
                </a:cubicBezTo>
                <a:cubicBezTo>
                  <a:pt x="44" y="236"/>
                  <a:pt x="44" y="236"/>
                  <a:pt x="44" y="236"/>
                </a:cubicBezTo>
                <a:lnTo>
                  <a:pt x="59" y="221"/>
                </a:lnTo>
                <a:cubicBezTo>
                  <a:pt x="74" y="221"/>
                  <a:pt x="89" y="236"/>
                  <a:pt x="89" y="236"/>
                </a:cubicBezTo>
                <a:lnTo>
                  <a:pt x="89" y="574"/>
                </a:lnTo>
                <a:close/>
                <a:moveTo>
                  <a:pt x="471" y="324"/>
                </a:moveTo>
                <a:lnTo>
                  <a:pt x="471" y="324"/>
                </a:lnTo>
                <a:cubicBezTo>
                  <a:pt x="442" y="324"/>
                  <a:pt x="442" y="324"/>
                  <a:pt x="442" y="324"/>
                </a:cubicBezTo>
                <a:cubicBezTo>
                  <a:pt x="412" y="324"/>
                  <a:pt x="398" y="339"/>
                  <a:pt x="398" y="353"/>
                </a:cubicBezTo>
                <a:cubicBezTo>
                  <a:pt x="398" y="589"/>
                  <a:pt x="398" y="589"/>
                  <a:pt x="398" y="589"/>
                </a:cubicBezTo>
                <a:cubicBezTo>
                  <a:pt x="398" y="619"/>
                  <a:pt x="412" y="633"/>
                  <a:pt x="44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501" y="633"/>
                  <a:pt x="515" y="619"/>
                  <a:pt x="515" y="589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39"/>
                  <a:pt x="501" y="324"/>
                  <a:pt x="471" y="324"/>
                </a:cubicBezTo>
                <a:close/>
                <a:moveTo>
                  <a:pt x="471" y="574"/>
                </a:moveTo>
                <a:lnTo>
                  <a:pt x="471" y="574"/>
                </a:lnTo>
                <a:cubicBezTo>
                  <a:pt x="471" y="589"/>
                  <a:pt x="471" y="589"/>
                  <a:pt x="457" y="589"/>
                </a:cubicBezTo>
                <a:cubicBezTo>
                  <a:pt x="442" y="589"/>
                  <a:pt x="442" y="589"/>
                  <a:pt x="442" y="574"/>
                </a:cubicBezTo>
                <a:cubicBezTo>
                  <a:pt x="442" y="383"/>
                  <a:pt x="442" y="383"/>
                  <a:pt x="442" y="383"/>
                </a:cubicBezTo>
                <a:cubicBezTo>
                  <a:pt x="442" y="368"/>
                  <a:pt x="442" y="353"/>
                  <a:pt x="457" y="353"/>
                </a:cubicBezTo>
                <a:cubicBezTo>
                  <a:pt x="471" y="353"/>
                  <a:pt x="471" y="368"/>
                  <a:pt x="471" y="383"/>
                </a:cubicBezTo>
                <a:lnTo>
                  <a:pt x="471" y="574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83221" y="1756204"/>
            <a:ext cx="323525" cy="333154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31107" y="1756204"/>
            <a:ext cx="333154" cy="333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70843" y="1763907"/>
            <a:ext cx="271531" cy="317749"/>
          </a:xfrm>
          <a:custGeom>
            <a:avLst/>
            <a:gdLst>
              <a:gd name="T0" fmla="*/ 10832 w 516"/>
              <a:gd name="T1" fmla="*/ 21293 h 604"/>
              <a:gd name="T2" fmla="*/ 10832 w 516"/>
              <a:gd name="T3" fmla="*/ 21293 h 604"/>
              <a:gd name="T4" fmla="*/ 138291 w 516"/>
              <a:gd name="T5" fmla="*/ 21293 h 604"/>
              <a:gd name="T6" fmla="*/ 143707 w 516"/>
              <a:gd name="T7" fmla="*/ 10466 h 604"/>
              <a:gd name="T8" fmla="*/ 138291 w 516"/>
              <a:gd name="T9" fmla="*/ 5053 h 604"/>
              <a:gd name="T10" fmla="*/ 10832 w 516"/>
              <a:gd name="T11" fmla="*/ 5053 h 604"/>
              <a:gd name="T12" fmla="*/ 0 w 516"/>
              <a:gd name="T13" fmla="*/ 10466 h 604"/>
              <a:gd name="T14" fmla="*/ 10832 w 516"/>
              <a:gd name="T15" fmla="*/ 21293 h 604"/>
              <a:gd name="T16" fmla="*/ 10832 w 516"/>
              <a:gd name="T17" fmla="*/ 63518 h 604"/>
              <a:gd name="T18" fmla="*/ 10832 w 516"/>
              <a:gd name="T19" fmla="*/ 63518 h 604"/>
              <a:gd name="T20" fmla="*/ 138291 w 516"/>
              <a:gd name="T21" fmla="*/ 63518 h 604"/>
              <a:gd name="T22" fmla="*/ 143707 w 516"/>
              <a:gd name="T23" fmla="*/ 53052 h 604"/>
              <a:gd name="T24" fmla="*/ 138291 w 516"/>
              <a:gd name="T25" fmla="*/ 47638 h 604"/>
              <a:gd name="T26" fmla="*/ 10832 w 516"/>
              <a:gd name="T27" fmla="*/ 47638 h 604"/>
              <a:gd name="T28" fmla="*/ 0 w 516"/>
              <a:gd name="T29" fmla="*/ 53052 h 604"/>
              <a:gd name="T30" fmla="*/ 10832 w 516"/>
              <a:gd name="T31" fmla="*/ 63518 h 604"/>
              <a:gd name="T32" fmla="*/ 53078 w 516"/>
              <a:gd name="T33" fmla="*/ 132810 h 604"/>
              <a:gd name="T34" fmla="*/ 53078 w 516"/>
              <a:gd name="T35" fmla="*/ 132810 h 604"/>
              <a:gd name="T36" fmla="*/ 10832 w 516"/>
              <a:gd name="T37" fmla="*/ 132810 h 604"/>
              <a:gd name="T38" fmla="*/ 0 w 516"/>
              <a:gd name="T39" fmla="*/ 137863 h 604"/>
              <a:gd name="T40" fmla="*/ 10832 w 516"/>
              <a:gd name="T41" fmla="*/ 148690 h 604"/>
              <a:gd name="T42" fmla="*/ 53078 w 516"/>
              <a:gd name="T43" fmla="*/ 148690 h 604"/>
              <a:gd name="T44" fmla="*/ 58494 w 516"/>
              <a:gd name="T45" fmla="*/ 137863 h 604"/>
              <a:gd name="T46" fmla="*/ 53078 w 516"/>
              <a:gd name="T47" fmla="*/ 132810 h 604"/>
              <a:gd name="T48" fmla="*/ 10832 w 516"/>
              <a:gd name="T49" fmla="*/ 106104 h 604"/>
              <a:gd name="T50" fmla="*/ 10832 w 516"/>
              <a:gd name="T51" fmla="*/ 106104 h 604"/>
              <a:gd name="T52" fmla="*/ 85213 w 516"/>
              <a:gd name="T53" fmla="*/ 106104 h 604"/>
              <a:gd name="T54" fmla="*/ 95685 w 516"/>
              <a:gd name="T55" fmla="*/ 95277 h 604"/>
              <a:gd name="T56" fmla="*/ 85213 w 516"/>
              <a:gd name="T57" fmla="*/ 90224 h 604"/>
              <a:gd name="T58" fmla="*/ 10832 w 516"/>
              <a:gd name="T59" fmla="*/ 90224 h 604"/>
              <a:gd name="T60" fmla="*/ 0 w 516"/>
              <a:gd name="T61" fmla="*/ 95277 h 604"/>
              <a:gd name="T62" fmla="*/ 10832 w 516"/>
              <a:gd name="T63" fmla="*/ 106104 h 604"/>
              <a:gd name="T64" fmla="*/ 180898 w 516"/>
              <a:gd name="T65" fmla="*/ 0 h 604"/>
              <a:gd name="T66" fmla="*/ 180898 w 516"/>
              <a:gd name="T67" fmla="*/ 0 h 604"/>
              <a:gd name="T68" fmla="*/ 170066 w 516"/>
              <a:gd name="T69" fmla="*/ 5053 h 604"/>
              <a:gd name="T70" fmla="*/ 170066 w 516"/>
              <a:gd name="T71" fmla="*/ 121983 h 604"/>
              <a:gd name="T72" fmla="*/ 106156 w 516"/>
              <a:gd name="T73" fmla="*/ 121983 h 604"/>
              <a:gd name="T74" fmla="*/ 79797 w 516"/>
              <a:gd name="T75" fmla="*/ 191276 h 604"/>
              <a:gd name="T76" fmla="*/ 154178 w 516"/>
              <a:gd name="T77" fmla="*/ 201742 h 604"/>
              <a:gd name="T78" fmla="*/ 185953 w 516"/>
              <a:gd name="T79" fmla="*/ 148690 h 604"/>
              <a:gd name="T80" fmla="*/ 185953 w 516"/>
              <a:gd name="T81" fmla="*/ 148690 h 604"/>
              <a:gd name="T82" fmla="*/ 185953 w 516"/>
              <a:gd name="T83" fmla="*/ 5053 h 604"/>
              <a:gd name="T84" fmla="*/ 180898 w 516"/>
              <a:gd name="T85" fmla="*/ 0 h 604"/>
              <a:gd name="T86" fmla="*/ 148762 w 516"/>
              <a:gd name="T87" fmla="*/ 185862 h 604"/>
              <a:gd name="T88" fmla="*/ 148762 w 516"/>
              <a:gd name="T89" fmla="*/ 185862 h 604"/>
              <a:gd name="T90" fmla="*/ 90629 w 516"/>
              <a:gd name="T91" fmla="*/ 185862 h 604"/>
              <a:gd name="T92" fmla="*/ 111933 w 516"/>
              <a:gd name="T93" fmla="*/ 132810 h 604"/>
              <a:gd name="T94" fmla="*/ 170066 w 516"/>
              <a:gd name="T95" fmla="*/ 137863 h 604"/>
              <a:gd name="T96" fmla="*/ 148762 w 516"/>
              <a:gd name="T97" fmla="*/ 185862 h 60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16" h="604">
                <a:moveTo>
                  <a:pt x="30" y="59"/>
                </a:moveTo>
                <a:lnTo>
                  <a:pt x="30" y="59"/>
                </a:lnTo>
                <a:cubicBezTo>
                  <a:pt x="383" y="59"/>
                  <a:pt x="383" y="59"/>
                  <a:pt x="383" y="59"/>
                </a:cubicBezTo>
                <a:cubicBezTo>
                  <a:pt x="383" y="59"/>
                  <a:pt x="398" y="44"/>
                  <a:pt x="398" y="29"/>
                </a:cubicBezTo>
                <a:lnTo>
                  <a:pt x="383" y="14"/>
                </a:lnTo>
                <a:cubicBezTo>
                  <a:pt x="30" y="14"/>
                  <a:pt x="30" y="14"/>
                  <a:pt x="30" y="14"/>
                </a:cubicBezTo>
                <a:cubicBezTo>
                  <a:pt x="15" y="14"/>
                  <a:pt x="0" y="29"/>
                  <a:pt x="0" y="29"/>
                </a:cubicBezTo>
                <a:cubicBezTo>
                  <a:pt x="0" y="44"/>
                  <a:pt x="15" y="59"/>
                  <a:pt x="30" y="59"/>
                </a:cubicBezTo>
                <a:close/>
                <a:moveTo>
                  <a:pt x="30" y="176"/>
                </a:moveTo>
                <a:lnTo>
                  <a:pt x="30" y="176"/>
                </a:lnTo>
                <a:cubicBezTo>
                  <a:pt x="383" y="176"/>
                  <a:pt x="383" y="176"/>
                  <a:pt x="383" y="176"/>
                </a:cubicBezTo>
                <a:cubicBezTo>
                  <a:pt x="383" y="176"/>
                  <a:pt x="398" y="162"/>
                  <a:pt x="398" y="147"/>
                </a:cubicBezTo>
                <a:lnTo>
                  <a:pt x="383" y="132"/>
                </a:lnTo>
                <a:cubicBezTo>
                  <a:pt x="30" y="132"/>
                  <a:pt x="30" y="132"/>
                  <a:pt x="30" y="132"/>
                </a:cubicBezTo>
                <a:cubicBezTo>
                  <a:pt x="15" y="132"/>
                  <a:pt x="0" y="147"/>
                  <a:pt x="0" y="147"/>
                </a:cubicBezTo>
                <a:cubicBezTo>
                  <a:pt x="0" y="162"/>
                  <a:pt x="15" y="176"/>
                  <a:pt x="30" y="176"/>
                </a:cubicBezTo>
                <a:close/>
                <a:moveTo>
                  <a:pt x="147" y="368"/>
                </a:moveTo>
                <a:lnTo>
                  <a:pt x="147" y="368"/>
                </a:lnTo>
                <a:cubicBezTo>
                  <a:pt x="30" y="368"/>
                  <a:pt x="30" y="368"/>
                  <a:pt x="30" y="368"/>
                </a:cubicBezTo>
                <a:cubicBezTo>
                  <a:pt x="15" y="368"/>
                  <a:pt x="0" y="382"/>
                  <a:pt x="0" y="382"/>
                </a:cubicBezTo>
                <a:cubicBezTo>
                  <a:pt x="0" y="397"/>
                  <a:pt x="15" y="412"/>
                  <a:pt x="30" y="412"/>
                </a:cubicBezTo>
                <a:cubicBezTo>
                  <a:pt x="147" y="412"/>
                  <a:pt x="147" y="412"/>
                  <a:pt x="147" y="412"/>
                </a:cubicBezTo>
                <a:cubicBezTo>
                  <a:pt x="147" y="412"/>
                  <a:pt x="162" y="397"/>
                  <a:pt x="162" y="382"/>
                </a:cubicBezTo>
                <a:lnTo>
                  <a:pt x="147" y="368"/>
                </a:lnTo>
                <a:close/>
                <a:moveTo>
                  <a:pt x="30" y="294"/>
                </a:moveTo>
                <a:lnTo>
                  <a:pt x="30" y="294"/>
                </a:lnTo>
                <a:cubicBezTo>
                  <a:pt x="236" y="294"/>
                  <a:pt x="236" y="294"/>
                  <a:pt x="236" y="294"/>
                </a:cubicBezTo>
                <a:cubicBezTo>
                  <a:pt x="251" y="294"/>
                  <a:pt x="265" y="280"/>
                  <a:pt x="265" y="264"/>
                </a:cubicBezTo>
                <a:cubicBezTo>
                  <a:pt x="265" y="264"/>
                  <a:pt x="251" y="250"/>
                  <a:pt x="236" y="250"/>
                </a:cubicBezTo>
                <a:cubicBezTo>
                  <a:pt x="30" y="250"/>
                  <a:pt x="30" y="250"/>
                  <a:pt x="30" y="250"/>
                </a:cubicBezTo>
                <a:cubicBezTo>
                  <a:pt x="15" y="250"/>
                  <a:pt x="0" y="264"/>
                  <a:pt x="0" y="264"/>
                </a:cubicBezTo>
                <a:cubicBezTo>
                  <a:pt x="0" y="280"/>
                  <a:pt x="15" y="294"/>
                  <a:pt x="30" y="294"/>
                </a:cubicBezTo>
                <a:close/>
                <a:moveTo>
                  <a:pt x="501" y="0"/>
                </a:moveTo>
                <a:lnTo>
                  <a:pt x="501" y="0"/>
                </a:lnTo>
                <a:cubicBezTo>
                  <a:pt x="486" y="0"/>
                  <a:pt x="471" y="0"/>
                  <a:pt x="471" y="14"/>
                </a:cubicBezTo>
                <a:cubicBezTo>
                  <a:pt x="471" y="338"/>
                  <a:pt x="471" y="338"/>
                  <a:pt x="471" y="338"/>
                </a:cubicBezTo>
                <a:cubicBezTo>
                  <a:pt x="427" y="309"/>
                  <a:pt x="368" y="309"/>
                  <a:pt x="294" y="338"/>
                </a:cubicBezTo>
                <a:cubicBezTo>
                  <a:pt x="221" y="382"/>
                  <a:pt x="177" y="471"/>
                  <a:pt x="221" y="530"/>
                </a:cubicBezTo>
                <a:cubicBezTo>
                  <a:pt x="251" y="589"/>
                  <a:pt x="339" y="603"/>
                  <a:pt x="427" y="559"/>
                </a:cubicBezTo>
                <a:cubicBezTo>
                  <a:pt x="486" y="515"/>
                  <a:pt x="515" y="456"/>
                  <a:pt x="515" y="412"/>
                </a:cubicBezTo>
                <a:cubicBezTo>
                  <a:pt x="515" y="14"/>
                  <a:pt x="515" y="14"/>
                  <a:pt x="515" y="14"/>
                </a:cubicBezTo>
                <a:cubicBezTo>
                  <a:pt x="515" y="0"/>
                  <a:pt x="501" y="0"/>
                  <a:pt x="501" y="0"/>
                </a:cubicBezTo>
                <a:close/>
                <a:moveTo>
                  <a:pt x="412" y="515"/>
                </a:moveTo>
                <a:lnTo>
                  <a:pt x="412" y="515"/>
                </a:lnTo>
                <a:cubicBezTo>
                  <a:pt x="353" y="559"/>
                  <a:pt x="280" y="559"/>
                  <a:pt x="251" y="515"/>
                </a:cubicBezTo>
                <a:cubicBezTo>
                  <a:pt x="221" y="471"/>
                  <a:pt x="251" y="412"/>
                  <a:pt x="310" y="368"/>
                </a:cubicBezTo>
                <a:cubicBezTo>
                  <a:pt x="368" y="338"/>
                  <a:pt x="442" y="338"/>
                  <a:pt x="471" y="382"/>
                </a:cubicBezTo>
                <a:cubicBezTo>
                  <a:pt x="501" y="427"/>
                  <a:pt x="471" y="485"/>
                  <a:pt x="412" y="515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24317" y="1756204"/>
            <a:ext cx="323525" cy="333154"/>
          </a:xfrm>
          <a:custGeom>
            <a:avLst/>
            <a:gdLst>
              <a:gd name="T0" fmla="*/ 190073 w 619"/>
              <a:gd name="T1" fmla="*/ 32084 h 634"/>
              <a:gd name="T2" fmla="*/ 190073 w 619"/>
              <a:gd name="T3" fmla="*/ 32084 h 634"/>
              <a:gd name="T4" fmla="*/ 95037 w 619"/>
              <a:gd name="T5" fmla="*/ 42538 h 634"/>
              <a:gd name="T6" fmla="*/ 89657 w 619"/>
              <a:gd name="T7" fmla="*/ 52992 h 634"/>
              <a:gd name="T8" fmla="*/ 89657 w 619"/>
              <a:gd name="T9" fmla="*/ 111752 h 634"/>
              <a:gd name="T10" fmla="*/ 47339 w 619"/>
              <a:gd name="T11" fmla="*/ 116798 h 634"/>
              <a:gd name="T12" fmla="*/ 31559 w 619"/>
              <a:gd name="T13" fmla="*/ 159336 h 634"/>
              <a:gd name="T14" fmla="*/ 84278 w 619"/>
              <a:gd name="T15" fmla="*/ 164743 h 634"/>
              <a:gd name="T16" fmla="*/ 105437 w 619"/>
              <a:gd name="T17" fmla="*/ 127253 h 634"/>
              <a:gd name="T18" fmla="*/ 105437 w 619"/>
              <a:gd name="T19" fmla="*/ 58399 h 634"/>
              <a:gd name="T20" fmla="*/ 179314 w 619"/>
              <a:gd name="T21" fmla="*/ 47945 h 634"/>
              <a:gd name="T22" fmla="*/ 179314 w 619"/>
              <a:gd name="T23" fmla="*/ 95530 h 634"/>
              <a:gd name="T24" fmla="*/ 142375 w 619"/>
              <a:gd name="T25" fmla="*/ 100937 h 634"/>
              <a:gd name="T26" fmla="*/ 121575 w 619"/>
              <a:gd name="T27" fmla="*/ 143475 h 634"/>
              <a:gd name="T28" fmla="*/ 174293 w 619"/>
              <a:gd name="T29" fmla="*/ 148521 h 634"/>
              <a:gd name="T30" fmla="*/ 195094 w 619"/>
              <a:gd name="T31" fmla="*/ 116798 h 634"/>
              <a:gd name="T32" fmla="*/ 195094 w 619"/>
              <a:gd name="T33" fmla="*/ 37130 h 634"/>
              <a:gd name="T34" fmla="*/ 190073 w 619"/>
              <a:gd name="T35" fmla="*/ 32084 h 634"/>
              <a:gd name="T36" fmla="*/ 73877 w 619"/>
              <a:gd name="T37" fmla="*/ 153929 h 634"/>
              <a:gd name="T38" fmla="*/ 73877 w 619"/>
              <a:gd name="T39" fmla="*/ 153929 h 634"/>
              <a:gd name="T40" fmla="*/ 42318 w 619"/>
              <a:gd name="T41" fmla="*/ 153929 h 634"/>
              <a:gd name="T42" fmla="*/ 52718 w 619"/>
              <a:gd name="T43" fmla="*/ 127253 h 634"/>
              <a:gd name="T44" fmla="*/ 84278 w 619"/>
              <a:gd name="T45" fmla="*/ 127253 h 634"/>
              <a:gd name="T46" fmla="*/ 73877 w 619"/>
              <a:gd name="T47" fmla="*/ 153929 h 634"/>
              <a:gd name="T48" fmla="*/ 168914 w 619"/>
              <a:gd name="T49" fmla="*/ 138067 h 634"/>
              <a:gd name="T50" fmla="*/ 168914 w 619"/>
              <a:gd name="T51" fmla="*/ 138067 h 634"/>
              <a:gd name="T52" fmla="*/ 131975 w 619"/>
              <a:gd name="T53" fmla="*/ 138067 h 634"/>
              <a:gd name="T54" fmla="*/ 147755 w 619"/>
              <a:gd name="T55" fmla="*/ 111752 h 634"/>
              <a:gd name="T56" fmla="*/ 179314 w 619"/>
              <a:gd name="T57" fmla="*/ 111752 h 634"/>
              <a:gd name="T58" fmla="*/ 168914 w 619"/>
              <a:gd name="T59" fmla="*/ 138067 h 634"/>
              <a:gd name="T60" fmla="*/ 200473 w 619"/>
              <a:gd name="T61" fmla="*/ 212328 h 634"/>
              <a:gd name="T62" fmla="*/ 200473 w 619"/>
              <a:gd name="T63" fmla="*/ 212328 h 634"/>
              <a:gd name="T64" fmla="*/ 21159 w 619"/>
              <a:gd name="T65" fmla="*/ 212328 h 634"/>
              <a:gd name="T66" fmla="*/ 10400 w 619"/>
              <a:gd name="T67" fmla="*/ 223143 h 634"/>
              <a:gd name="T68" fmla="*/ 21159 w 619"/>
              <a:gd name="T69" fmla="*/ 228190 h 634"/>
              <a:gd name="T70" fmla="*/ 200473 w 619"/>
              <a:gd name="T71" fmla="*/ 228190 h 634"/>
              <a:gd name="T72" fmla="*/ 211232 w 619"/>
              <a:gd name="T73" fmla="*/ 223143 h 634"/>
              <a:gd name="T74" fmla="*/ 200473 w 619"/>
              <a:gd name="T75" fmla="*/ 212328 h 634"/>
              <a:gd name="T76" fmla="*/ 195094 w 619"/>
              <a:gd name="T77" fmla="*/ 0 h 634"/>
              <a:gd name="T78" fmla="*/ 195094 w 619"/>
              <a:gd name="T79" fmla="*/ 0 h 634"/>
              <a:gd name="T80" fmla="*/ 26180 w 619"/>
              <a:gd name="T81" fmla="*/ 0 h 634"/>
              <a:gd name="T82" fmla="*/ 0 w 619"/>
              <a:gd name="T83" fmla="*/ 32084 h 634"/>
              <a:gd name="T84" fmla="*/ 0 w 619"/>
              <a:gd name="T85" fmla="*/ 169790 h 634"/>
              <a:gd name="T86" fmla="*/ 26180 w 619"/>
              <a:gd name="T87" fmla="*/ 201874 h 634"/>
              <a:gd name="T88" fmla="*/ 195094 w 619"/>
              <a:gd name="T89" fmla="*/ 201874 h 634"/>
              <a:gd name="T90" fmla="*/ 221632 w 619"/>
              <a:gd name="T91" fmla="*/ 169790 h 634"/>
              <a:gd name="T92" fmla="*/ 221632 w 619"/>
              <a:gd name="T93" fmla="*/ 32084 h 634"/>
              <a:gd name="T94" fmla="*/ 195094 w 619"/>
              <a:gd name="T95" fmla="*/ 0 h 634"/>
              <a:gd name="T96" fmla="*/ 211232 w 619"/>
              <a:gd name="T97" fmla="*/ 169790 h 634"/>
              <a:gd name="T98" fmla="*/ 211232 w 619"/>
              <a:gd name="T99" fmla="*/ 169790 h 634"/>
              <a:gd name="T100" fmla="*/ 195094 w 619"/>
              <a:gd name="T101" fmla="*/ 185652 h 634"/>
              <a:gd name="T102" fmla="*/ 26180 w 619"/>
              <a:gd name="T103" fmla="*/ 185652 h 634"/>
              <a:gd name="T104" fmla="*/ 10400 w 619"/>
              <a:gd name="T105" fmla="*/ 169790 h 634"/>
              <a:gd name="T106" fmla="*/ 10400 w 619"/>
              <a:gd name="T107" fmla="*/ 32084 h 634"/>
              <a:gd name="T108" fmla="*/ 26180 w 619"/>
              <a:gd name="T109" fmla="*/ 15862 h 634"/>
              <a:gd name="T110" fmla="*/ 195094 w 619"/>
              <a:gd name="T111" fmla="*/ 15862 h 634"/>
              <a:gd name="T112" fmla="*/ 211232 w 619"/>
              <a:gd name="T113" fmla="*/ 32084 h 634"/>
              <a:gd name="T114" fmla="*/ 211232 w 619"/>
              <a:gd name="T115" fmla="*/ 169790 h 63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19" h="634">
                <a:moveTo>
                  <a:pt x="530" y="89"/>
                </a:moveTo>
                <a:lnTo>
                  <a:pt x="530" y="89"/>
                </a:lnTo>
                <a:cubicBezTo>
                  <a:pt x="265" y="118"/>
                  <a:pt x="265" y="118"/>
                  <a:pt x="265" y="118"/>
                </a:cubicBezTo>
                <a:cubicBezTo>
                  <a:pt x="265" y="118"/>
                  <a:pt x="250" y="133"/>
                  <a:pt x="250" y="14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21" y="294"/>
                  <a:pt x="177" y="294"/>
                  <a:pt x="132" y="324"/>
                </a:cubicBezTo>
                <a:cubicBezTo>
                  <a:pt x="88" y="353"/>
                  <a:pt x="59" y="398"/>
                  <a:pt x="88" y="442"/>
                </a:cubicBezTo>
                <a:cubicBezTo>
                  <a:pt x="103" y="486"/>
                  <a:pt x="177" y="486"/>
                  <a:pt x="235" y="457"/>
                </a:cubicBezTo>
                <a:cubicBezTo>
                  <a:pt x="280" y="427"/>
                  <a:pt x="294" y="398"/>
                  <a:pt x="294" y="353"/>
                </a:cubicBezTo>
                <a:lnTo>
                  <a:pt x="294" y="162"/>
                </a:lnTo>
                <a:cubicBezTo>
                  <a:pt x="500" y="133"/>
                  <a:pt x="500" y="133"/>
                  <a:pt x="500" y="133"/>
                </a:cubicBezTo>
                <a:cubicBezTo>
                  <a:pt x="500" y="265"/>
                  <a:pt x="500" y="265"/>
                  <a:pt x="500" y="265"/>
                </a:cubicBezTo>
                <a:cubicBezTo>
                  <a:pt x="471" y="251"/>
                  <a:pt x="427" y="251"/>
                  <a:pt x="397" y="280"/>
                </a:cubicBezTo>
                <a:cubicBezTo>
                  <a:pt x="339" y="310"/>
                  <a:pt x="309" y="368"/>
                  <a:pt x="339" y="398"/>
                </a:cubicBezTo>
                <a:cubicBezTo>
                  <a:pt x="368" y="442"/>
                  <a:pt x="427" y="442"/>
                  <a:pt x="486" y="412"/>
                </a:cubicBezTo>
                <a:cubicBezTo>
                  <a:pt x="530" y="398"/>
                  <a:pt x="544" y="353"/>
                  <a:pt x="544" y="324"/>
                </a:cubicBezTo>
                <a:lnTo>
                  <a:pt x="544" y="103"/>
                </a:lnTo>
                <a:cubicBezTo>
                  <a:pt x="544" y="89"/>
                  <a:pt x="530" y="89"/>
                  <a:pt x="530" y="89"/>
                </a:cubicBezTo>
                <a:close/>
                <a:moveTo>
                  <a:pt x="206" y="427"/>
                </a:moveTo>
                <a:lnTo>
                  <a:pt x="206" y="427"/>
                </a:lnTo>
                <a:cubicBezTo>
                  <a:pt x="177" y="442"/>
                  <a:pt x="132" y="442"/>
                  <a:pt x="118" y="427"/>
                </a:cubicBezTo>
                <a:cubicBezTo>
                  <a:pt x="103" y="398"/>
                  <a:pt x="118" y="368"/>
                  <a:pt x="147" y="353"/>
                </a:cubicBezTo>
                <a:cubicBezTo>
                  <a:pt x="191" y="339"/>
                  <a:pt x="221" y="339"/>
                  <a:pt x="235" y="353"/>
                </a:cubicBezTo>
                <a:cubicBezTo>
                  <a:pt x="265" y="368"/>
                  <a:pt x="250" y="412"/>
                  <a:pt x="206" y="427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441" y="412"/>
                  <a:pt x="397" y="398"/>
                  <a:pt x="368" y="383"/>
                </a:cubicBezTo>
                <a:cubicBezTo>
                  <a:pt x="353" y="368"/>
                  <a:pt x="368" y="324"/>
                  <a:pt x="412" y="310"/>
                </a:cubicBezTo>
                <a:cubicBezTo>
                  <a:pt x="441" y="294"/>
                  <a:pt x="471" y="294"/>
                  <a:pt x="500" y="310"/>
                </a:cubicBezTo>
                <a:cubicBezTo>
                  <a:pt x="515" y="324"/>
                  <a:pt x="500" y="368"/>
                  <a:pt x="471" y="383"/>
                </a:cubicBezTo>
                <a:close/>
                <a:moveTo>
                  <a:pt x="559" y="589"/>
                </a:moveTo>
                <a:lnTo>
                  <a:pt x="559" y="589"/>
                </a:lnTo>
                <a:cubicBezTo>
                  <a:pt x="59" y="589"/>
                  <a:pt x="59" y="589"/>
                  <a:pt x="59" y="589"/>
                </a:cubicBezTo>
                <a:cubicBezTo>
                  <a:pt x="44" y="589"/>
                  <a:pt x="29" y="604"/>
                  <a:pt x="29" y="619"/>
                </a:cubicBezTo>
                <a:cubicBezTo>
                  <a:pt x="29" y="619"/>
                  <a:pt x="44" y="633"/>
                  <a:pt x="59" y="633"/>
                </a:cubicBezTo>
                <a:cubicBezTo>
                  <a:pt x="559" y="633"/>
                  <a:pt x="559" y="633"/>
                  <a:pt x="559" y="633"/>
                </a:cubicBezTo>
                <a:cubicBezTo>
                  <a:pt x="574" y="633"/>
                  <a:pt x="589" y="619"/>
                  <a:pt x="589" y="619"/>
                </a:cubicBezTo>
                <a:cubicBezTo>
                  <a:pt x="589" y="604"/>
                  <a:pt x="574" y="589"/>
                  <a:pt x="559" y="589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9" y="560"/>
                  <a:pt x="618" y="515"/>
                  <a:pt x="618" y="471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4" y="0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589" y="501"/>
                  <a:pt x="559" y="515"/>
                  <a:pt x="544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29" y="50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47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7401" y="2896040"/>
            <a:ext cx="333155" cy="292714"/>
          </a:xfrm>
          <a:custGeom>
            <a:avLst/>
            <a:gdLst>
              <a:gd name="T0" fmla="*/ 222829 w 634"/>
              <a:gd name="T1" fmla="*/ 89486 h 561"/>
              <a:gd name="T2" fmla="*/ 222829 w 634"/>
              <a:gd name="T3" fmla="*/ 89486 h 561"/>
              <a:gd name="T4" fmla="*/ 100958 w 634"/>
              <a:gd name="T5" fmla="*/ 5369 h 561"/>
              <a:gd name="T6" fmla="*/ 85093 w 634"/>
              <a:gd name="T7" fmla="*/ 15750 h 561"/>
              <a:gd name="T8" fmla="*/ 85093 w 634"/>
              <a:gd name="T9" fmla="*/ 52618 h 561"/>
              <a:gd name="T10" fmla="*/ 15865 w 634"/>
              <a:gd name="T11" fmla="*/ 5369 h 561"/>
              <a:gd name="T12" fmla="*/ 0 w 634"/>
              <a:gd name="T13" fmla="*/ 15750 h 561"/>
              <a:gd name="T14" fmla="*/ 0 w 634"/>
              <a:gd name="T15" fmla="*/ 184342 h 561"/>
              <a:gd name="T16" fmla="*/ 15865 w 634"/>
              <a:gd name="T17" fmla="*/ 195080 h 561"/>
              <a:gd name="T18" fmla="*/ 85093 w 634"/>
              <a:gd name="T19" fmla="*/ 147473 h 561"/>
              <a:gd name="T20" fmla="*/ 85093 w 634"/>
              <a:gd name="T21" fmla="*/ 184342 h 561"/>
              <a:gd name="T22" fmla="*/ 100958 w 634"/>
              <a:gd name="T23" fmla="*/ 195080 h 561"/>
              <a:gd name="T24" fmla="*/ 222829 w 634"/>
              <a:gd name="T25" fmla="*/ 110605 h 561"/>
              <a:gd name="T26" fmla="*/ 222829 w 634"/>
              <a:gd name="T27" fmla="*/ 89486 h 561"/>
              <a:gd name="T28" fmla="*/ 95550 w 634"/>
              <a:gd name="T29" fmla="*/ 179330 h 561"/>
              <a:gd name="T30" fmla="*/ 95550 w 634"/>
              <a:gd name="T31" fmla="*/ 179330 h 561"/>
              <a:gd name="T32" fmla="*/ 95550 w 634"/>
              <a:gd name="T33" fmla="*/ 121343 h 561"/>
              <a:gd name="T34" fmla="*/ 10456 w 634"/>
              <a:gd name="T35" fmla="*/ 179330 h 561"/>
              <a:gd name="T36" fmla="*/ 10456 w 634"/>
              <a:gd name="T37" fmla="*/ 21119 h 561"/>
              <a:gd name="T38" fmla="*/ 95550 w 634"/>
              <a:gd name="T39" fmla="*/ 79106 h 561"/>
              <a:gd name="T40" fmla="*/ 95550 w 634"/>
              <a:gd name="T41" fmla="*/ 21119 h 561"/>
              <a:gd name="T42" fmla="*/ 212373 w 634"/>
              <a:gd name="T43" fmla="*/ 100225 h 561"/>
              <a:gd name="T44" fmla="*/ 95550 w 634"/>
              <a:gd name="T45" fmla="*/ 179330 h 56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561">
                <a:moveTo>
                  <a:pt x="618" y="250"/>
                </a:moveTo>
                <a:lnTo>
                  <a:pt x="618" y="250"/>
                </a:lnTo>
                <a:cubicBezTo>
                  <a:pt x="280" y="15"/>
                  <a:pt x="280" y="15"/>
                  <a:pt x="280" y="15"/>
                </a:cubicBezTo>
                <a:cubicBezTo>
                  <a:pt x="250" y="0"/>
                  <a:pt x="236" y="0"/>
                  <a:pt x="236" y="44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44" y="15"/>
                  <a:pt x="44" y="15"/>
                  <a:pt x="44" y="15"/>
                </a:cubicBezTo>
                <a:cubicBezTo>
                  <a:pt x="15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29" y="560"/>
                  <a:pt x="44" y="545"/>
                </a:cubicBezTo>
                <a:cubicBezTo>
                  <a:pt x="236" y="412"/>
                  <a:pt x="236" y="412"/>
                  <a:pt x="236" y="412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60"/>
                  <a:pt x="265" y="560"/>
                  <a:pt x="280" y="545"/>
                </a:cubicBezTo>
                <a:cubicBezTo>
                  <a:pt x="618" y="309"/>
                  <a:pt x="618" y="309"/>
                  <a:pt x="618" y="309"/>
                </a:cubicBezTo>
                <a:cubicBezTo>
                  <a:pt x="633" y="294"/>
                  <a:pt x="633" y="265"/>
                  <a:pt x="618" y="250"/>
                </a:cubicBezTo>
                <a:close/>
                <a:moveTo>
                  <a:pt x="265" y="501"/>
                </a:moveTo>
                <a:lnTo>
                  <a:pt x="265" y="501"/>
                </a:lnTo>
                <a:cubicBezTo>
                  <a:pt x="265" y="486"/>
                  <a:pt x="265" y="339"/>
                  <a:pt x="265" y="339"/>
                </a:cubicBezTo>
                <a:cubicBezTo>
                  <a:pt x="29" y="501"/>
                  <a:pt x="29" y="501"/>
                  <a:pt x="29" y="501"/>
                </a:cubicBezTo>
                <a:cubicBezTo>
                  <a:pt x="29" y="486"/>
                  <a:pt x="29" y="88"/>
                  <a:pt x="29" y="59"/>
                </a:cubicBezTo>
                <a:cubicBezTo>
                  <a:pt x="265" y="221"/>
                  <a:pt x="265" y="221"/>
                  <a:pt x="265" y="221"/>
                </a:cubicBezTo>
                <a:cubicBezTo>
                  <a:pt x="265" y="221"/>
                  <a:pt x="265" y="88"/>
                  <a:pt x="265" y="59"/>
                </a:cubicBezTo>
                <a:cubicBezTo>
                  <a:pt x="589" y="280"/>
                  <a:pt x="589" y="280"/>
                  <a:pt x="589" y="280"/>
                </a:cubicBezTo>
                <a:lnTo>
                  <a:pt x="265" y="50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70718" y="2896040"/>
            <a:ext cx="286937" cy="292714"/>
          </a:xfrm>
          <a:custGeom>
            <a:avLst/>
            <a:gdLst>
              <a:gd name="T0" fmla="*/ 186047 w 545"/>
              <a:gd name="T1" fmla="*/ 0 h 561"/>
              <a:gd name="T2" fmla="*/ 186047 w 545"/>
              <a:gd name="T3" fmla="*/ 0 h 561"/>
              <a:gd name="T4" fmla="*/ 15895 w 545"/>
              <a:gd name="T5" fmla="*/ 0 h 561"/>
              <a:gd name="T6" fmla="*/ 0 w 545"/>
              <a:gd name="T7" fmla="*/ 15750 h 561"/>
              <a:gd name="T8" fmla="*/ 0 w 545"/>
              <a:gd name="T9" fmla="*/ 184342 h 561"/>
              <a:gd name="T10" fmla="*/ 15895 w 545"/>
              <a:gd name="T11" fmla="*/ 200449 h 561"/>
              <a:gd name="T12" fmla="*/ 186047 w 545"/>
              <a:gd name="T13" fmla="*/ 200449 h 561"/>
              <a:gd name="T14" fmla="*/ 196524 w 545"/>
              <a:gd name="T15" fmla="*/ 184342 h 561"/>
              <a:gd name="T16" fmla="*/ 196524 w 545"/>
              <a:gd name="T17" fmla="*/ 15750 h 561"/>
              <a:gd name="T18" fmla="*/ 186047 w 545"/>
              <a:gd name="T19" fmla="*/ 0 h 561"/>
              <a:gd name="T20" fmla="*/ 186047 w 545"/>
              <a:gd name="T21" fmla="*/ 179330 h 561"/>
              <a:gd name="T22" fmla="*/ 186047 w 545"/>
              <a:gd name="T23" fmla="*/ 179330 h 561"/>
              <a:gd name="T24" fmla="*/ 175210 w 545"/>
              <a:gd name="T25" fmla="*/ 184342 h 561"/>
              <a:gd name="T26" fmla="*/ 20953 w 545"/>
              <a:gd name="T27" fmla="*/ 184342 h 561"/>
              <a:gd name="T28" fmla="*/ 15895 w 545"/>
              <a:gd name="T29" fmla="*/ 179330 h 561"/>
              <a:gd name="T30" fmla="*/ 15895 w 545"/>
              <a:gd name="T31" fmla="*/ 21119 h 561"/>
              <a:gd name="T32" fmla="*/ 20953 w 545"/>
              <a:gd name="T33" fmla="*/ 15750 h 561"/>
              <a:gd name="T34" fmla="*/ 175210 w 545"/>
              <a:gd name="T35" fmla="*/ 15750 h 561"/>
              <a:gd name="T36" fmla="*/ 186047 w 545"/>
              <a:gd name="T37" fmla="*/ 21119 h 561"/>
              <a:gd name="T38" fmla="*/ 186047 w 545"/>
              <a:gd name="T39" fmla="*/ 179330 h 56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45" h="561">
                <a:moveTo>
                  <a:pt x="515" y="0"/>
                </a:moveTo>
                <a:lnTo>
                  <a:pt x="515" y="0"/>
                </a:lnTo>
                <a:cubicBezTo>
                  <a:pt x="44" y="0"/>
                  <a:pt x="44" y="0"/>
                  <a:pt x="44" y="0"/>
                </a:cubicBezTo>
                <a:cubicBezTo>
                  <a:pt x="14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4" y="560"/>
                  <a:pt x="44" y="560"/>
                </a:cubicBezTo>
                <a:cubicBezTo>
                  <a:pt x="515" y="560"/>
                  <a:pt x="515" y="560"/>
                  <a:pt x="515" y="560"/>
                </a:cubicBezTo>
                <a:cubicBezTo>
                  <a:pt x="530" y="560"/>
                  <a:pt x="544" y="530"/>
                  <a:pt x="544" y="515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30"/>
                  <a:pt x="530" y="0"/>
                  <a:pt x="515" y="0"/>
                </a:cubicBezTo>
                <a:close/>
                <a:moveTo>
                  <a:pt x="515" y="501"/>
                </a:moveTo>
                <a:lnTo>
                  <a:pt x="515" y="501"/>
                </a:lnTo>
                <a:cubicBezTo>
                  <a:pt x="515" y="501"/>
                  <a:pt x="500" y="515"/>
                  <a:pt x="485" y="515"/>
                </a:cubicBezTo>
                <a:cubicBezTo>
                  <a:pt x="58" y="515"/>
                  <a:pt x="58" y="515"/>
                  <a:pt x="58" y="515"/>
                </a:cubicBezTo>
                <a:cubicBezTo>
                  <a:pt x="44" y="515"/>
                  <a:pt x="44" y="501"/>
                  <a:pt x="44" y="501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44"/>
                  <a:pt x="58" y="44"/>
                </a:cubicBezTo>
                <a:cubicBezTo>
                  <a:pt x="485" y="44"/>
                  <a:pt x="485" y="44"/>
                  <a:pt x="485" y="44"/>
                </a:cubicBezTo>
                <a:cubicBezTo>
                  <a:pt x="500" y="44"/>
                  <a:pt x="515" y="59"/>
                  <a:pt x="515" y="59"/>
                </a:cubicBezTo>
                <a:lnTo>
                  <a:pt x="515" y="50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7059" y="2896040"/>
            <a:ext cx="207981" cy="292714"/>
          </a:xfrm>
          <a:custGeom>
            <a:avLst/>
            <a:gdLst>
              <a:gd name="T0" fmla="*/ 126613 w 399"/>
              <a:gd name="T1" fmla="*/ 0 h 561"/>
              <a:gd name="T2" fmla="*/ 126613 w 399"/>
              <a:gd name="T3" fmla="*/ 0 h 561"/>
              <a:gd name="T4" fmla="*/ 100146 w 399"/>
              <a:gd name="T5" fmla="*/ 0 h 561"/>
              <a:gd name="T6" fmla="*/ 84409 w 399"/>
              <a:gd name="T7" fmla="*/ 15750 h 561"/>
              <a:gd name="T8" fmla="*/ 84409 w 399"/>
              <a:gd name="T9" fmla="*/ 184342 h 561"/>
              <a:gd name="T10" fmla="*/ 100146 w 399"/>
              <a:gd name="T11" fmla="*/ 200449 h 561"/>
              <a:gd name="T12" fmla="*/ 126613 w 399"/>
              <a:gd name="T13" fmla="*/ 200449 h 561"/>
              <a:gd name="T14" fmla="*/ 142350 w 399"/>
              <a:gd name="T15" fmla="*/ 184342 h 561"/>
              <a:gd name="T16" fmla="*/ 142350 w 399"/>
              <a:gd name="T17" fmla="*/ 15750 h 561"/>
              <a:gd name="T18" fmla="*/ 126613 w 399"/>
              <a:gd name="T19" fmla="*/ 0 h 561"/>
              <a:gd name="T20" fmla="*/ 126613 w 399"/>
              <a:gd name="T21" fmla="*/ 179330 h 561"/>
              <a:gd name="T22" fmla="*/ 126613 w 399"/>
              <a:gd name="T23" fmla="*/ 179330 h 561"/>
              <a:gd name="T24" fmla="*/ 121248 w 399"/>
              <a:gd name="T25" fmla="*/ 184342 h 561"/>
              <a:gd name="T26" fmla="*/ 105511 w 399"/>
              <a:gd name="T27" fmla="*/ 184342 h 561"/>
              <a:gd name="T28" fmla="*/ 100146 w 399"/>
              <a:gd name="T29" fmla="*/ 179330 h 561"/>
              <a:gd name="T30" fmla="*/ 100146 w 399"/>
              <a:gd name="T31" fmla="*/ 21119 h 561"/>
              <a:gd name="T32" fmla="*/ 105511 w 399"/>
              <a:gd name="T33" fmla="*/ 15750 h 561"/>
              <a:gd name="T34" fmla="*/ 121248 w 399"/>
              <a:gd name="T35" fmla="*/ 15750 h 561"/>
              <a:gd name="T36" fmla="*/ 126613 w 399"/>
              <a:gd name="T37" fmla="*/ 21119 h 561"/>
              <a:gd name="T38" fmla="*/ 126613 w 399"/>
              <a:gd name="T39" fmla="*/ 179330 h 561"/>
              <a:gd name="T40" fmla="*/ 42204 w 399"/>
              <a:gd name="T41" fmla="*/ 0 h 561"/>
              <a:gd name="T42" fmla="*/ 42204 w 399"/>
              <a:gd name="T43" fmla="*/ 0 h 561"/>
              <a:gd name="T44" fmla="*/ 16095 w 399"/>
              <a:gd name="T45" fmla="*/ 0 h 561"/>
              <a:gd name="T46" fmla="*/ 0 w 399"/>
              <a:gd name="T47" fmla="*/ 15750 h 561"/>
              <a:gd name="T48" fmla="*/ 0 w 399"/>
              <a:gd name="T49" fmla="*/ 184342 h 561"/>
              <a:gd name="T50" fmla="*/ 16095 w 399"/>
              <a:gd name="T51" fmla="*/ 200449 h 561"/>
              <a:gd name="T52" fmla="*/ 42204 w 399"/>
              <a:gd name="T53" fmla="*/ 200449 h 561"/>
              <a:gd name="T54" fmla="*/ 57942 w 399"/>
              <a:gd name="T55" fmla="*/ 184342 h 561"/>
              <a:gd name="T56" fmla="*/ 57942 w 399"/>
              <a:gd name="T57" fmla="*/ 15750 h 561"/>
              <a:gd name="T58" fmla="*/ 42204 w 399"/>
              <a:gd name="T59" fmla="*/ 0 h 561"/>
              <a:gd name="T60" fmla="*/ 42204 w 399"/>
              <a:gd name="T61" fmla="*/ 179330 h 561"/>
              <a:gd name="T62" fmla="*/ 42204 w 399"/>
              <a:gd name="T63" fmla="*/ 179330 h 561"/>
              <a:gd name="T64" fmla="*/ 37197 w 399"/>
              <a:gd name="T65" fmla="*/ 184342 h 561"/>
              <a:gd name="T66" fmla="*/ 21102 w 399"/>
              <a:gd name="T67" fmla="*/ 184342 h 561"/>
              <a:gd name="T68" fmla="*/ 16095 w 399"/>
              <a:gd name="T69" fmla="*/ 179330 h 561"/>
              <a:gd name="T70" fmla="*/ 16095 w 399"/>
              <a:gd name="T71" fmla="*/ 21119 h 561"/>
              <a:gd name="T72" fmla="*/ 21102 w 399"/>
              <a:gd name="T73" fmla="*/ 15750 h 561"/>
              <a:gd name="T74" fmla="*/ 37197 w 399"/>
              <a:gd name="T75" fmla="*/ 15750 h 561"/>
              <a:gd name="T76" fmla="*/ 42204 w 399"/>
              <a:gd name="T77" fmla="*/ 21119 h 561"/>
              <a:gd name="T78" fmla="*/ 42204 w 399"/>
              <a:gd name="T79" fmla="*/ 179330 h 56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99" h="561">
                <a:moveTo>
                  <a:pt x="354" y="0"/>
                </a:moveTo>
                <a:lnTo>
                  <a:pt x="354" y="0"/>
                </a:lnTo>
                <a:cubicBezTo>
                  <a:pt x="280" y="0"/>
                  <a:pt x="280" y="0"/>
                  <a:pt x="280" y="0"/>
                </a:cubicBezTo>
                <a:cubicBezTo>
                  <a:pt x="251" y="0"/>
                  <a:pt x="236" y="30"/>
                  <a:pt x="236" y="44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51" y="560"/>
                  <a:pt x="280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68" y="560"/>
                  <a:pt x="398" y="530"/>
                  <a:pt x="398" y="515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398" y="30"/>
                  <a:pt x="368" y="0"/>
                  <a:pt x="354" y="0"/>
                </a:cubicBezTo>
                <a:close/>
                <a:moveTo>
                  <a:pt x="354" y="501"/>
                </a:moveTo>
                <a:lnTo>
                  <a:pt x="354" y="501"/>
                </a:lnTo>
                <a:lnTo>
                  <a:pt x="339" y="515"/>
                </a:lnTo>
                <a:cubicBezTo>
                  <a:pt x="295" y="515"/>
                  <a:pt x="295" y="515"/>
                  <a:pt x="295" y="515"/>
                </a:cubicBezTo>
                <a:cubicBezTo>
                  <a:pt x="280" y="515"/>
                  <a:pt x="280" y="501"/>
                  <a:pt x="280" y="501"/>
                </a:cubicBezTo>
                <a:cubicBezTo>
                  <a:pt x="280" y="59"/>
                  <a:pt x="280" y="59"/>
                  <a:pt x="280" y="59"/>
                </a:cubicBezTo>
                <a:cubicBezTo>
                  <a:pt x="280" y="59"/>
                  <a:pt x="280" y="44"/>
                  <a:pt x="295" y="44"/>
                </a:cubicBezTo>
                <a:cubicBezTo>
                  <a:pt x="339" y="44"/>
                  <a:pt x="339" y="44"/>
                  <a:pt x="339" y="44"/>
                </a:cubicBezTo>
                <a:lnTo>
                  <a:pt x="354" y="59"/>
                </a:lnTo>
                <a:lnTo>
                  <a:pt x="354" y="501"/>
                </a:lnTo>
                <a:close/>
                <a:moveTo>
                  <a:pt x="118" y="0"/>
                </a:moveTo>
                <a:lnTo>
                  <a:pt x="118" y="0"/>
                </a:lnTo>
                <a:cubicBezTo>
                  <a:pt x="45" y="0"/>
                  <a:pt x="45" y="0"/>
                  <a:pt x="45" y="0"/>
                </a:cubicBezTo>
                <a:cubicBezTo>
                  <a:pt x="15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5" y="560"/>
                  <a:pt x="45" y="560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33" y="560"/>
                  <a:pt x="162" y="530"/>
                  <a:pt x="162" y="515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162" y="30"/>
                  <a:pt x="133" y="0"/>
                  <a:pt x="118" y="0"/>
                </a:cubicBezTo>
                <a:close/>
                <a:moveTo>
                  <a:pt x="118" y="501"/>
                </a:moveTo>
                <a:lnTo>
                  <a:pt x="118" y="501"/>
                </a:lnTo>
                <a:lnTo>
                  <a:pt x="104" y="515"/>
                </a:lnTo>
                <a:cubicBezTo>
                  <a:pt x="59" y="515"/>
                  <a:pt x="59" y="515"/>
                  <a:pt x="59" y="515"/>
                </a:cubicBezTo>
                <a:cubicBezTo>
                  <a:pt x="45" y="515"/>
                  <a:pt x="45" y="501"/>
                  <a:pt x="45" y="501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44"/>
                  <a:pt x="59" y="44"/>
                </a:cubicBezTo>
                <a:cubicBezTo>
                  <a:pt x="104" y="44"/>
                  <a:pt x="104" y="44"/>
                  <a:pt x="104" y="44"/>
                </a:cubicBezTo>
                <a:lnTo>
                  <a:pt x="118" y="59"/>
                </a:lnTo>
                <a:lnTo>
                  <a:pt x="118" y="50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6821" y="2896040"/>
            <a:ext cx="231090" cy="292714"/>
          </a:xfrm>
          <a:custGeom>
            <a:avLst/>
            <a:gdLst>
              <a:gd name="T0" fmla="*/ 152838 w 443"/>
              <a:gd name="T1" fmla="*/ 89486 h 561"/>
              <a:gd name="T2" fmla="*/ 152838 w 443"/>
              <a:gd name="T3" fmla="*/ 89486 h 561"/>
              <a:gd name="T4" fmla="*/ 21118 w 443"/>
              <a:gd name="T5" fmla="*/ 5369 h 561"/>
              <a:gd name="T6" fmla="*/ 0 w 443"/>
              <a:gd name="T7" fmla="*/ 15750 h 561"/>
              <a:gd name="T8" fmla="*/ 0 w 443"/>
              <a:gd name="T9" fmla="*/ 184342 h 561"/>
              <a:gd name="T10" fmla="*/ 21118 w 443"/>
              <a:gd name="T11" fmla="*/ 195080 h 561"/>
              <a:gd name="T12" fmla="*/ 152838 w 443"/>
              <a:gd name="T13" fmla="*/ 110605 h 561"/>
              <a:gd name="T14" fmla="*/ 152838 w 443"/>
              <a:gd name="T15" fmla="*/ 89486 h 561"/>
              <a:gd name="T16" fmla="*/ 15749 w 443"/>
              <a:gd name="T17" fmla="*/ 179330 h 561"/>
              <a:gd name="T18" fmla="*/ 15749 w 443"/>
              <a:gd name="T19" fmla="*/ 179330 h 561"/>
              <a:gd name="T20" fmla="*/ 15749 w 443"/>
              <a:gd name="T21" fmla="*/ 21119 h 561"/>
              <a:gd name="T22" fmla="*/ 142458 w 443"/>
              <a:gd name="T23" fmla="*/ 100225 h 561"/>
              <a:gd name="T24" fmla="*/ 15749 w 443"/>
              <a:gd name="T25" fmla="*/ 179330 h 5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3" h="561">
                <a:moveTo>
                  <a:pt x="427" y="250"/>
                </a:moveTo>
                <a:lnTo>
                  <a:pt x="427" y="250"/>
                </a:lnTo>
                <a:cubicBezTo>
                  <a:pt x="59" y="15"/>
                  <a:pt x="59" y="15"/>
                  <a:pt x="59" y="15"/>
                </a:cubicBezTo>
                <a:cubicBezTo>
                  <a:pt x="30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30" y="560"/>
                  <a:pt x="59" y="545"/>
                </a:cubicBezTo>
                <a:cubicBezTo>
                  <a:pt x="427" y="309"/>
                  <a:pt x="427" y="309"/>
                  <a:pt x="427" y="309"/>
                </a:cubicBezTo>
                <a:cubicBezTo>
                  <a:pt x="442" y="294"/>
                  <a:pt x="442" y="265"/>
                  <a:pt x="427" y="250"/>
                </a:cubicBezTo>
                <a:close/>
                <a:moveTo>
                  <a:pt x="44" y="501"/>
                </a:moveTo>
                <a:lnTo>
                  <a:pt x="44" y="501"/>
                </a:lnTo>
                <a:cubicBezTo>
                  <a:pt x="44" y="486"/>
                  <a:pt x="44" y="88"/>
                  <a:pt x="44" y="59"/>
                </a:cubicBezTo>
                <a:cubicBezTo>
                  <a:pt x="398" y="280"/>
                  <a:pt x="398" y="280"/>
                  <a:pt x="398" y="280"/>
                </a:cubicBezTo>
                <a:lnTo>
                  <a:pt x="44" y="50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85312" y="2896040"/>
            <a:ext cx="310046" cy="292714"/>
          </a:xfrm>
          <a:custGeom>
            <a:avLst/>
            <a:gdLst>
              <a:gd name="T0" fmla="*/ 180290 w 590"/>
              <a:gd name="T1" fmla="*/ 115974 h 561"/>
              <a:gd name="T2" fmla="*/ 180290 w 590"/>
              <a:gd name="T3" fmla="*/ 115974 h 561"/>
              <a:gd name="T4" fmla="*/ 180290 w 590"/>
              <a:gd name="T5" fmla="*/ 10738 h 561"/>
              <a:gd name="T6" fmla="*/ 175242 w 590"/>
              <a:gd name="T7" fmla="*/ 0 h 561"/>
              <a:gd name="T8" fmla="*/ 169833 w 590"/>
              <a:gd name="T9" fmla="*/ 10738 h 561"/>
              <a:gd name="T10" fmla="*/ 169833 w 590"/>
              <a:gd name="T11" fmla="*/ 115974 h 561"/>
              <a:gd name="T12" fmla="*/ 137741 w 590"/>
              <a:gd name="T13" fmla="*/ 147473 h 561"/>
              <a:gd name="T14" fmla="*/ 169833 w 590"/>
              <a:gd name="T15" fmla="*/ 184342 h 561"/>
              <a:gd name="T16" fmla="*/ 169833 w 590"/>
              <a:gd name="T17" fmla="*/ 189711 h 561"/>
              <a:gd name="T18" fmla="*/ 175242 w 590"/>
              <a:gd name="T19" fmla="*/ 200449 h 561"/>
              <a:gd name="T20" fmla="*/ 180290 w 590"/>
              <a:gd name="T21" fmla="*/ 189711 h 561"/>
              <a:gd name="T22" fmla="*/ 180290 w 590"/>
              <a:gd name="T23" fmla="*/ 184342 h 561"/>
              <a:gd name="T24" fmla="*/ 212381 w 590"/>
              <a:gd name="T25" fmla="*/ 147473 h 561"/>
              <a:gd name="T26" fmla="*/ 180290 w 590"/>
              <a:gd name="T27" fmla="*/ 115974 h 561"/>
              <a:gd name="T28" fmla="*/ 175242 w 590"/>
              <a:gd name="T29" fmla="*/ 168592 h 561"/>
              <a:gd name="T30" fmla="*/ 175242 w 590"/>
              <a:gd name="T31" fmla="*/ 168592 h 561"/>
              <a:gd name="T32" fmla="*/ 153968 w 590"/>
              <a:gd name="T33" fmla="*/ 147473 h 561"/>
              <a:gd name="T34" fmla="*/ 175242 w 590"/>
              <a:gd name="T35" fmla="*/ 126354 h 561"/>
              <a:gd name="T36" fmla="*/ 196516 w 590"/>
              <a:gd name="T37" fmla="*/ 147473 h 561"/>
              <a:gd name="T38" fmla="*/ 175242 w 590"/>
              <a:gd name="T39" fmla="*/ 168592 h 561"/>
              <a:gd name="T40" fmla="*/ 111419 w 590"/>
              <a:gd name="T41" fmla="*/ 15750 h 561"/>
              <a:gd name="T42" fmla="*/ 111419 w 590"/>
              <a:gd name="T43" fmla="*/ 15750 h 561"/>
              <a:gd name="T44" fmla="*/ 111419 w 590"/>
              <a:gd name="T45" fmla="*/ 10738 h 561"/>
              <a:gd name="T46" fmla="*/ 106010 w 590"/>
              <a:gd name="T47" fmla="*/ 0 h 561"/>
              <a:gd name="T48" fmla="*/ 95554 w 590"/>
              <a:gd name="T49" fmla="*/ 10738 h 561"/>
              <a:gd name="T50" fmla="*/ 95554 w 590"/>
              <a:gd name="T51" fmla="*/ 15750 h 561"/>
              <a:gd name="T52" fmla="*/ 68871 w 590"/>
              <a:gd name="T53" fmla="*/ 52618 h 561"/>
              <a:gd name="T54" fmla="*/ 95554 w 590"/>
              <a:gd name="T55" fmla="*/ 84117 h 561"/>
              <a:gd name="T56" fmla="*/ 95554 w 590"/>
              <a:gd name="T57" fmla="*/ 189711 h 561"/>
              <a:gd name="T58" fmla="*/ 106010 w 590"/>
              <a:gd name="T59" fmla="*/ 200449 h 561"/>
              <a:gd name="T60" fmla="*/ 111419 w 590"/>
              <a:gd name="T61" fmla="*/ 189711 h 561"/>
              <a:gd name="T62" fmla="*/ 111419 w 590"/>
              <a:gd name="T63" fmla="*/ 84117 h 561"/>
              <a:gd name="T64" fmla="*/ 137741 w 590"/>
              <a:gd name="T65" fmla="*/ 52618 h 561"/>
              <a:gd name="T66" fmla="*/ 111419 w 590"/>
              <a:gd name="T67" fmla="*/ 15750 h 561"/>
              <a:gd name="T68" fmla="*/ 106010 w 590"/>
              <a:gd name="T69" fmla="*/ 73737 h 561"/>
              <a:gd name="T70" fmla="*/ 106010 w 590"/>
              <a:gd name="T71" fmla="*/ 73737 h 561"/>
              <a:gd name="T72" fmla="*/ 84736 w 590"/>
              <a:gd name="T73" fmla="*/ 52618 h 561"/>
              <a:gd name="T74" fmla="*/ 106010 w 590"/>
              <a:gd name="T75" fmla="*/ 31499 h 561"/>
              <a:gd name="T76" fmla="*/ 127285 w 590"/>
              <a:gd name="T77" fmla="*/ 52618 h 561"/>
              <a:gd name="T78" fmla="*/ 106010 w 590"/>
              <a:gd name="T79" fmla="*/ 73737 h 561"/>
              <a:gd name="T80" fmla="*/ 42548 w 590"/>
              <a:gd name="T81" fmla="*/ 84117 h 561"/>
              <a:gd name="T82" fmla="*/ 42548 w 590"/>
              <a:gd name="T83" fmla="*/ 84117 h 561"/>
              <a:gd name="T84" fmla="*/ 42548 w 590"/>
              <a:gd name="T85" fmla="*/ 10738 h 561"/>
              <a:gd name="T86" fmla="*/ 31731 w 590"/>
              <a:gd name="T87" fmla="*/ 0 h 561"/>
              <a:gd name="T88" fmla="*/ 26322 w 590"/>
              <a:gd name="T89" fmla="*/ 10738 h 561"/>
              <a:gd name="T90" fmla="*/ 26322 w 590"/>
              <a:gd name="T91" fmla="*/ 84117 h 561"/>
              <a:gd name="T92" fmla="*/ 0 w 590"/>
              <a:gd name="T93" fmla="*/ 121343 h 561"/>
              <a:gd name="T94" fmla="*/ 26322 w 590"/>
              <a:gd name="T95" fmla="*/ 158212 h 561"/>
              <a:gd name="T96" fmla="*/ 26322 w 590"/>
              <a:gd name="T97" fmla="*/ 189711 h 561"/>
              <a:gd name="T98" fmla="*/ 31731 w 590"/>
              <a:gd name="T99" fmla="*/ 200449 h 561"/>
              <a:gd name="T100" fmla="*/ 42548 w 590"/>
              <a:gd name="T101" fmla="*/ 189711 h 561"/>
              <a:gd name="T102" fmla="*/ 42548 w 590"/>
              <a:gd name="T103" fmla="*/ 158212 h 561"/>
              <a:gd name="T104" fmla="*/ 68871 w 590"/>
              <a:gd name="T105" fmla="*/ 121343 h 561"/>
              <a:gd name="T106" fmla="*/ 42548 w 590"/>
              <a:gd name="T107" fmla="*/ 84117 h 561"/>
              <a:gd name="T108" fmla="*/ 31731 w 590"/>
              <a:gd name="T109" fmla="*/ 142104 h 561"/>
              <a:gd name="T110" fmla="*/ 31731 w 590"/>
              <a:gd name="T111" fmla="*/ 142104 h 561"/>
              <a:gd name="T112" fmla="*/ 10457 w 590"/>
              <a:gd name="T113" fmla="*/ 121343 h 561"/>
              <a:gd name="T114" fmla="*/ 31731 w 590"/>
              <a:gd name="T115" fmla="*/ 100225 h 561"/>
              <a:gd name="T116" fmla="*/ 53005 w 590"/>
              <a:gd name="T117" fmla="*/ 121343 h 561"/>
              <a:gd name="T118" fmla="*/ 31731 w 590"/>
              <a:gd name="T119" fmla="*/ 14210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61052" y="2919149"/>
            <a:ext cx="310046" cy="246496"/>
          </a:xfrm>
          <a:custGeom>
            <a:avLst/>
            <a:gdLst>
              <a:gd name="T0" fmla="*/ 180650 w 590"/>
              <a:gd name="T1" fmla="*/ 84551 h 472"/>
              <a:gd name="T2" fmla="*/ 180650 w 590"/>
              <a:gd name="T3" fmla="*/ 84551 h 472"/>
              <a:gd name="T4" fmla="*/ 212381 w 590"/>
              <a:gd name="T5" fmla="*/ 53023 h 472"/>
              <a:gd name="T6" fmla="*/ 212381 w 590"/>
              <a:gd name="T7" fmla="*/ 42275 h 472"/>
              <a:gd name="T8" fmla="*/ 201925 w 590"/>
              <a:gd name="T9" fmla="*/ 47649 h 472"/>
              <a:gd name="T10" fmla="*/ 169833 w 590"/>
              <a:gd name="T11" fmla="*/ 73803 h 472"/>
              <a:gd name="T12" fmla="*/ 143511 w 590"/>
              <a:gd name="T13" fmla="*/ 47649 h 472"/>
              <a:gd name="T14" fmla="*/ 133054 w 590"/>
              <a:gd name="T15" fmla="*/ 42275 h 472"/>
              <a:gd name="T16" fmla="*/ 133054 w 590"/>
              <a:gd name="T17" fmla="*/ 53023 h 472"/>
              <a:gd name="T18" fmla="*/ 159376 w 590"/>
              <a:gd name="T19" fmla="*/ 84551 h 472"/>
              <a:gd name="T20" fmla="*/ 133054 w 590"/>
              <a:gd name="T21" fmla="*/ 116078 h 472"/>
              <a:gd name="T22" fmla="*/ 133054 w 590"/>
              <a:gd name="T23" fmla="*/ 126467 h 472"/>
              <a:gd name="T24" fmla="*/ 143511 w 590"/>
              <a:gd name="T25" fmla="*/ 121452 h 472"/>
              <a:gd name="T26" fmla="*/ 169833 w 590"/>
              <a:gd name="T27" fmla="*/ 94940 h 472"/>
              <a:gd name="T28" fmla="*/ 201925 w 590"/>
              <a:gd name="T29" fmla="*/ 121452 h 472"/>
              <a:gd name="T30" fmla="*/ 212381 w 590"/>
              <a:gd name="T31" fmla="*/ 126467 h 472"/>
              <a:gd name="T32" fmla="*/ 212381 w 590"/>
              <a:gd name="T33" fmla="*/ 116078 h 472"/>
              <a:gd name="T34" fmla="*/ 180650 w 590"/>
              <a:gd name="T35" fmla="*/ 84551 h 472"/>
              <a:gd name="T36" fmla="*/ 100962 w 590"/>
              <a:gd name="T37" fmla="*/ 0 h 472"/>
              <a:gd name="T38" fmla="*/ 100962 w 590"/>
              <a:gd name="T39" fmla="*/ 0 h 472"/>
              <a:gd name="T40" fmla="*/ 37140 w 590"/>
              <a:gd name="T41" fmla="*/ 42275 h 472"/>
              <a:gd name="T42" fmla="*/ 15866 w 590"/>
              <a:gd name="T43" fmla="*/ 42275 h 472"/>
              <a:gd name="T44" fmla="*/ 0 w 590"/>
              <a:gd name="T45" fmla="*/ 58039 h 472"/>
              <a:gd name="T46" fmla="*/ 0 w 590"/>
              <a:gd name="T47" fmla="*/ 110704 h 472"/>
              <a:gd name="T48" fmla="*/ 15866 w 590"/>
              <a:gd name="T49" fmla="*/ 126467 h 472"/>
              <a:gd name="T50" fmla="*/ 37140 w 590"/>
              <a:gd name="T51" fmla="*/ 126467 h 472"/>
              <a:gd name="T52" fmla="*/ 100962 w 590"/>
              <a:gd name="T53" fmla="*/ 168743 h 472"/>
              <a:gd name="T54" fmla="*/ 116828 w 590"/>
              <a:gd name="T55" fmla="*/ 152979 h 472"/>
              <a:gd name="T56" fmla="*/ 116828 w 590"/>
              <a:gd name="T57" fmla="*/ 15764 h 472"/>
              <a:gd name="T58" fmla="*/ 100962 w 590"/>
              <a:gd name="T59" fmla="*/ 0 h 472"/>
              <a:gd name="T60" fmla="*/ 37140 w 590"/>
              <a:gd name="T61" fmla="*/ 105688 h 472"/>
              <a:gd name="T62" fmla="*/ 37140 w 590"/>
              <a:gd name="T63" fmla="*/ 105688 h 472"/>
              <a:gd name="T64" fmla="*/ 32092 w 590"/>
              <a:gd name="T65" fmla="*/ 110704 h 472"/>
              <a:gd name="T66" fmla="*/ 21274 w 590"/>
              <a:gd name="T67" fmla="*/ 110704 h 472"/>
              <a:gd name="T68" fmla="*/ 15866 w 590"/>
              <a:gd name="T69" fmla="*/ 105688 h 472"/>
              <a:gd name="T70" fmla="*/ 15866 w 590"/>
              <a:gd name="T71" fmla="*/ 63413 h 472"/>
              <a:gd name="T72" fmla="*/ 21274 w 590"/>
              <a:gd name="T73" fmla="*/ 58039 h 472"/>
              <a:gd name="T74" fmla="*/ 32092 w 590"/>
              <a:gd name="T75" fmla="*/ 58039 h 472"/>
              <a:gd name="T76" fmla="*/ 37140 w 590"/>
              <a:gd name="T77" fmla="*/ 63413 h 472"/>
              <a:gd name="T78" fmla="*/ 37140 w 590"/>
              <a:gd name="T79" fmla="*/ 105688 h 472"/>
              <a:gd name="T80" fmla="*/ 100962 w 590"/>
              <a:gd name="T81" fmla="*/ 152979 h 472"/>
              <a:gd name="T82" fmla="*/ 100962 w 590"/>
              <a:gd name="T83" fmla="*/ 152979 h 472"/>
              <a:gd name="T84" fmla="*/ 53366 w 590"/>
              <a:gd name="T85" fmla="*/ 121452 h 472"/>
              <a:gd name="T86" fmla="*/ 53366 w 590"/>
              <a:gd name="T87" fmla="*/ 42275 h 472"/>
              <a:gd name="T88" fmla="*/ 100962 w 590"/>
              <a:gd name="T89" fmla="*/ 15764 h 472"/>
              <a:gd name="T90" fmla="*/ 100962 w 590"/>
              <a:gd name="T91" fmla="*/ 152979 h 47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90" h="472">
                <a:moveTo>
                  <a:pt x="501" y="236"/>
                </a:moveTo>
                <a:lnTo>
                  <a:pt x="501" y="236"/>
                </a:lnTo>
                <a:cubicBezTo>
                  <a:pt x="589" y="148"/>
                  <a:pt x="589" y="148"/>
                  <a:pt x="589" y="148"/>
                </a:cubicBezTo>
                <a:cubicBezTo>
                  <a:pt x="589" y="148"/>
                  <a:pt x="589" y="133"/>
                  <a:pt x="589" y="118"/>
                </a:cubicBezTo>
                <a:cubicBezTo>
                  <a:pt x="574" y="118"/>
                  <a:pt x="560" y="118"/>
                  <a:pt x="560" y="133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398" y="133"/>
                  <a:pt x="398" y="133"/>
                  <a:pt x="398" y="133"/>
                </a:cubicBezTo>
                <a:cubicBezTo>
                  <a:pt x="383" y="118"/>
                  <a:pt x="369" y="118"/>
                  <a:pt x="369" y="118"/>
                </a:cubicBezTo>
                <a:cubicBezTo>
                  <a:pt x="354" y="133"/>
                  <a:pt x="354" y="148"/>
                  <a:pt x="369" y="148"/>
                </a:cubicBezTo>
                <a:cubicBezTo>
                  <a:pt x="442" y="236"/>
                  <a:pt x="442" y="236"/>
                  <a:pt x="442" y="236"/>
                </a:cubicBezTo>
                <a:cubicBezTo>
                  <a:pt x="369" y="324"/>
                  <a:pt x="369" y="324"/>
                  <a:pt x="369" y="324"/>
                </a:cubicBezTo>
                <a:cubicBezTo>
                  <a:pt x="354" y="324"/>
                  <a:pt x="354" y="339"/>
                  <a:pt x="369" y="353"/>
                </a:cubicBezTo>
                <a:cubicBezTo>
                  <a:pt x="369" y="353"/>
                  <a:pt x="383" y="353"/>
                  <a:pt x="398" y="339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60" y="339"/>
                  <a:pt x="560" y="339"/>
                  <a:pt x="560" y="339"/>
                </a:cubicBezTo>
                <a:cubicBezTo>
                  <a:pt x="560" y="353"/>
                  <a:pt x="574" y="353"/>
                  <a:pt x="589" y="353"/>
                </a:cubicBezTo>
                <a:cubicBezTo>
                  <a:pt x="589" y="339"/>
                  <a:pt x="589" y="324"/>
                  <a:pt x="589" y="324"/>
                </a:cubicBezTo>
                <a:lnTo>
                  <a:pt x="501" y="236"/>
                </a:lnTo>
                <a:close/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lnTo>
                  <a:pt x="280" y="427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87072" y="2896040"/>
            <a:ext cx="315822" cy="292714"/>
          </a:xfrm>
          <a:custGeom>
            <a:avLst/>
            <a:gdLst>
              <a:gd name="T0" fmla="*/ 132032 w 604"/>
              <a:gd name="T1" fmla="*/ 0 h 561"/>
              <a:gd name="T2" fmla="*/ 132032 w 604"/>
              <a:gd name="T3" fmla="*/ 0 h 561"/>
              <a:gd name="T4" fmla="*/ 132032 w 604"/>
              <a:gd name="T5" fmla="*/ 15750 h 561"/>
              <a:gd name="T6" fmla="*/ 200560 w 604"/>
              <a:gd name="T7" fmla="*/ 100225 h 561"/>
              <a:gd name="T8" fmla="*/ 132032 w 604"/>
              <a:gd name="T9" fmla="*/ 184342 h 561"/>
              <a:gd name="T10" fmla="*/ 132032 w 604"/>
              <a:gd name="T11" fmla="*/ 200449 h 561"/>
              <a:gd name="T12" fmla="*/ 216346 w 604"/>
              <a:gd name="T13" fmla="*/ 100225 h 561"/>
              <a:gd name="T14" fmla="*/ 132032 w 604"/>
              <a:gd name="T15" fmla="*/ 0 h 561"/>
              <a:gd name="T16" fmla="*/ 174369 w 604"/>
              <a:gd name="T17" fmla="*/ 100225 h 561"/>
              <a:gd name="T18" fmla="*/ 174369 w 604"/>
              <a:gd name="T19" fmla="*/ 100225 h 561"/>
              <a:gd name="T20" fmla="*/ 132032 w 604"/>
              <a:gd name="T21" fmla="*/ 52618 h 561"/>
              <a:gd name="T22" fmla="*/ 132032 w 604"/>
              <a:gd name="T23" fmla="*/ 63356 h 561"/>
              <a:gd name="T24" fmla="*/ 158223 w 604"/>
              <a:gd name="T25" fmla="*/ 100225 h 561"/>
              <a:gd name="T26" fmla="*/ 132032 w 604"/>
              <a:gd name="T27" fmla="*/ 137093 h 561"/>
              <a:gd name="T28" fmla="*/ 132032 w 604"/>
              <a:gd name="T29" fmla="*/ 147473 h 561"/>
              <a:gd name="T30" fmla="*/ 174369 w 604"/>
              <a:gd name="T31" fmla="*/ 100225 h 561"/>
              <a:gd name="T32" fmla="*/ 95078 w 604"/>
              <a:gd name="T33" fmla="*/ 15750 h 561"/>
              <a:gd name="T34" fmla="*/ 95078 w 604"/>
              <a:gd name="T35" fmla="*/ 15750 h 561"/>
              <a:gd name="T36" fmla="*/ 31573 w 604"/>
              <a:gd name="T37" fmla="*/ 57987 h 561"/>
              <a:gd name="T38" fmla="*/ 10405 w 604"/>
              <a:gd name="T39" fmla="*/ 57987 h 561"/>
              <a:gd name="T40" fmla="*/ 0 w 604"/>
              <a:gd name="T41" fmla="*/ 73737 h 561"/>
              <a:gd name="T42" fmla="*/ 0 w 604"/>
              <a:gd name="T43" fmla="*/ 126354 h 561"/>
              <a:gd name="T44" fmla="*/ 10405 w 604"/>
              <a:gd name="T45" fmla="*/ 142104 h 561"/>
              <a:gd name="T46" fmla="*/ 31573 w 604"/>
              <a:gd name="T47" fmla="*/ 142104 h 561"/>
              <a:gd name="T48" fmla="*/ 95078 w 604"/>
              <a:gd name="T49" fmla="*/ 184342 h 561"/>
              <a:gd name="T50" fmla="*/ 110864 w 604"/>
              <a:gd name="T51" fmla="*/ 168592 h 561"/>
              <a:gd name="T52" fmla="*/ 110864 w 604"/>
              <a:gd name="T53" fmla="*/ 31499 h 561"/>
              <a:gd name="T54" fmla="*/ 95078 w 604"/>
              <a:gd name="T55" fmla="*/ 15750 h 561"/>
              <a:gd name="T56" fmla="*/ 31573 w 604"/>
              <a:gd name="T57" fmla="*/ 121343 h 561"/>
              <a:gd name="T58" fmla="*/ 31573 w 604"/>
              <a:gd name="T59" fmla="*/ 121343 h 561"/>
              <a:gd name="T60" fmla="*/ 26191 w 604"/>
              <a:gd name="T61" fmla="*/ 126354 h 561"/>
              <a:gd name="T62" fmla="*/ 21168 w 604"/>
              <a:gd name="T63" fmla="*/ 126354 h 561"/>
              <a:gd name="T64" fmla="*/ 10405 w 604"/>
              <a:gd name="T65" fmla="*/ 121343 h 561"/>
              <a:gd name="T66" fmla="*/ 10405 w 604"/>
              <a:gd name="T67" fmla="*/ 79106 h 561"/>
              <a:gd name="T68" fmla="*/ 21168 w 604"/>
              <a:gd name="T69" fmla="*/ 73737 h 561"/>
              <a:gd name="T70" fmla="*/ 26191 w 604"/>
              <a:gd name="T71" fmla="*/ 73737 h 561"/>
              <a:gd name="T72" fmla="*/ 31573 w 604"/>
              <a:gd name="T73" fmla="*/ 79106 h 561"/>
              <a:gd name="T74" fmla="*/ 31573 w 604"/>
              <a:gd name="T75" fmla="*/ 121343 h 561"/>
              <a:gd name="T76" fmla="*/ 95078 w 604"/>
              <a:gd name="T77" fmla="*/ 168592 h 561"/>
              <a:gd name="T78" fmla="*/ 95078 w 604"/>
              <a:gd name="T79" fmla="*/ 168592 h 561"/>
              <a:gd name="T80" fmla="*/ 47359 w 604"/>
              <a:gd name="T81" fmla="*/ 137093 h 561"/>
              <a:gd name="T82" fmla="*/ 47359 w 604"/>
              <a:gd name="T83" fmla="*/ 57987 h 561"/>
              <a:gd name="T84" fmla="*/ 95078 w 604"/>
              <a:gd name="T85" fmla="*/ 31499 h 561"/>
              <a:gd name="T86" fmla="*/ 95078 w 604"/>
              <a:gd name="T87" fmla="*/ 168592 h 5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04" h="561">
                <a:moveTo>
                  <a:pt x="368" y="0"/>
                </a:moveTo>
                <a:lnTo>
                  <a:pt x="368" y="0"/>
                </a:lnTo>
                <a:cubicBezTo>
                  <a:pt x="368" y="44"/>
                  <a:pt x="368" y="44"/>
                  <a:pt x="368" y="44"/>
                </a:cubicBezTo>
                <a:cubicBezTo>
                  <a:pt x="486" y="74"/>
                  <a:pt x="559" y="162"/>
                  <a:pt x="559" y="280"/>
                </a:cubicBezTo>
                <a:cubicBezTo>
                  <a:pt x="559" y="397"/>
                  <a:pt x="486" y="486"/>
                  <a:pt x="368" y="51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500" y="530"/>
                  <a:pt x="603" y="427"/>
                  <a:pt x="603" y="280"/>
                </a:cubicBezTo>
                <a:cubicBezTo>
                  <a:pt x="603" y="133"/>
                  <a:pt x="500" y="30"/>
                  <a:pt x="368" y="0"/>
                </a:cubicBezTo>
                <a:close/>
                <a:moveTo>
                  <a:pt x="486" y="280"/>
                </a:moveTo>
                <a:lnTo>
                  <a:pt x="486" y="280"/>
                </a:lnTo>
                <a:cubicBezTo>
                  <a:pt x="486" y="206"/>
                  <a:pt x="441" y="147"/>
                  <a:pt x="368" y="14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412" y="192"/>
                  <a:pt x="441" y="235"/>
                  <a:pt x="441" y="280"/>
                </a:cubicBezTo>
                <a:cubicBezTo>
                  <a:pt x="441" y="324"/>
                  <a:pt x="412" y="368"/>
                  <a:pt x="368" y="383"/>
                </a:cubicBezTo>
                <a:cubicBezTo>
                  <a:pt x="368" y="412"/>
                  <a:pt x="368" y="412"/>
                  <a:pt x="368" y="412"/>
                </a:cubicBezTo>
                <a:cubicBezTo>
                  <a:pt x="441" y="412"/>
                  <a:pt x="486" y="353"/>
                  <a:pt x="486" y="280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88" y="162"/>
                  <a:pt x="88" y="162"/>
                  <a:pt x="88" y="162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15" y="162"/>
                  <a:pt x="0" y="177"/>
                  <a:pt x="0" y="206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83"/>
                  <a:pt x="15" y="397"/>
                  <a:pt x="29" y="397"/>
                </a:cubicBezTo>
                <a:cubicBezTo>
                  <a:pt x="88" y="397"/>
                  <a:pt x="88" y="397"/>
                  <a:pt x="88" y="397"/>
                </a:cubicBezTo>
                <a:cubicBezTo>
                  <a:pt x="265" y="515"/>
                  <a:pt x="265" y="515"/>
                  <a:pt x="265" y="515"/>
                </a:cubicBezTo>
                <a:cubicBezTo>
                  <a:pt x="294" y="515"/>
                  <a:pt x="309" y="501"/>
                  <a:pt x="309" y="471"/>
                </a:cubicBezTo>
                <a:cubicBezTo>
                  <a:pt x="309" y="88"/>
                  <a:pt x="309" y="88"/>
                  <a:pt x="309" y="88"/>
                </a:cubicBezTo>
                <a:cubicBezTo>
                  <a:pt x="309" y="59"/>
                  <a:pt x="294" y="44"/>
                  <a:pt x="265" y="44"/>
                </a:cubicBezTo>
                <a:close/>
                <a:moveTo>
                  <a:pt x="88" y="339"/>
                </a:moveTo>
                <a:lnTo>
                  <a:pt x="88" y="339"/>
                </a:lnTo>
                <a:cubicBezTo>
                  <a:pt x="88" y="353"/>
                  <a:pt x="88" y="353"/>
                  <a:pt x="7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4" y="353"/>
                  <a:pt x="29" y="353"/>
                  <a:pt x="29" y="339"/>
                </a:cubicBezTo>
                <a:cubicBezTo>
                  <a:pt x="29" y="221"/>
                  <a:pt x="29" y="221"/>
                  <a:pt x="29" y="221"/>
                </a:cubicBezTo>
                <a:cubicBezTo>
                  <a:pt x="29" y="206"/>
                  <a:pt x="44" y="206"/>
                  <a:pt x="59" y="206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88" y="206"/>
                  <a:pt x="88" y="206"/>
                  <a:pt x="88" y="221"/>
                </a:cubicBezTo>
                <a:lnTo>
                  <a:pt x="88" y="339"/>
                </a:lnTo>
                <a:close/>
                <a:moveTo>
                  <a:pt x="265" y="471"/>
                </a:moveTo>
                <a:lnTo>
                  <a:pt x="265" y="471"/>
                </a:lnTo>
                <a:cubicBezTo>
                  <a:pt x="132" y="383"/>
                  <a:pt x="132" y="383"/>
                  <a:pt x="132" y="383"/>
                </a:cubicBezTo>
                <a:cubicBezTo>
                  <a:pt x="132" y="353"/>
                  <a:pt x="132" y="192"/>
                  <a:pt x="132" y="162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103"/>
                  <a:pt x="265" y="456"/>
                  <a:pt x="265" y="471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65771" y="2919149"/>
            <a:ext cx="263827" cy="246496"/>
          </a:xfrm>
          <a:custGeom>
            <a:avLst/>
            <a:gdLst>
              <a:gd name="T0" fmla="*/ 100972 w 502"/>
              <a:gd name="T1" fmla="*/ 0 h 472"/>
              <a:gd name="T2" fmla="*/ 100972 w 502"/>
              <a:gd name="T3" fmla="*/ 0 h 472"/>
              <a:gd name="T4" fmla="*/ 37143 w 502"/>
              <a:gd name="T5" fmla="*/ 42275 h 472"/>
              <a:gd name="T6" fmla="*/ 15867 w 502"/>
              <a:gd name="T7" fmla="*/ 42275 h 472"/>
              <a:gd name="T8" fmla="*/ 0 w 502"/>
              <a:gd name="T9" fmla="*/ 58039 h 472"/>
              <a:gd name="T10" fmla="*/ 0 w 502"/>
              <a:gd name="T11" fmla="*/ 110704 h 472"/>
              <a:gd name="T12" fmla="*/ 15867 w 502"/>
              <a:gd name="T13" fmla="*/ 126467 h 472"/>
              <a:gd name="T14" fmla="*/ 37143 w 502"/>
              <a:gd name="T15" fmla="*/ 126467 h 472"/>
              <a:gd name="T16" fmla="*/ 100972 w 502"/>
              <a:gd name="T17" fmla="*/ 168743 h 472"/>
              <a:gd name="T18" fmla="*/ 116839 w 502"/>
              <a:gd name="T19" fmla="*/ 152979 h 472"/>
              <a:gd name="T20" fmla="*/ 116839 w 502"/>
              <a:gd name="T21" fmla="*/ 15764 h 472"/>
              <a:gd name="T22" fmla="*/ 100972 w 502"/>
              <a:gd name="T23" fmla="*/ 0 h 472"/>
              <a:gd name="T24" fmla="*/ 37143 w 502"/>
              <a:gd name="T25" fmla="*/ 105688 h 472"/>
              <a:gd name="T26" fmla="*/ 37143 w 502"/>
              <a:gd name="T27" fmla="*/ 105688 h 472"/>
              <a:gd name="T28" fmla="*/ 32095 w 502"/>
              <a:gd name="T29" fmla="*/ 110704 h 472"/>
              <a:gd name="T30" fmla="*/ 21276 w 502"/>
              <a:gd name="T31" fmla="*/ 110704 h 472"/>
              <a:gd name="T32" fmla="*/ 15867 w 502"/>
              <a:gd name="T33" fmla="*/ 105688 h 472"/>
              <a:gd name="T34" fmla="*/ 15867 w 502"/>
              <a:gd name="T35" fmla="*/ 63413 h 472"/>
              <a:gd name="T36" fmla="*/ 21276 w 502"/>
              <a:gd name="T37" fmla="*/ 58039 h 472"/>
              <a:gd name="T38" fmla="*/ 32095 w 502"/>
              <a:gd name="T39" fmla="*/ 58039 h 472"/>
              <a:gd name="T40" fmla="*/ 37143 w 502"/>
              <a:gd name="T41" fmla="*/ 63413 h 472"/>
              <a:gd name="T42" fmla="*/ 37143 w 502"/>
              <a:gd name="T43" fmla="*/ 105688 h 472"/>
              <a:gd name="T44" fmla="*/ 100972 w 502"/>
              <a:gd name="T45" fmla="*/ 152979 h 472"/>
              <a:gd name="T46" fmla="*/ 100972 w 502"/>
              <a:gd name="T47" fmla="*/ 152979 h 472"/>
              <a:gd name="T48" fmla="*/ 53371 w 502"/>
              <a:gd name="T49" fmla="*/ 121452 h 472"/>
              <a:gd name="T50" fmla="*/ 53371 w 502"/>
              <a:gd name="T51" fmla="*/ 42275 h 472"/>
              <a:gd name="T52" fmla="*/ 100972 w 502"/>
              <a:gd name="T53" fmla="*/ 15764 h 472"/>
              <a:gd name="T54" fmla="*/ 100972 w 502"/>
              <a:gd name="T55" fmla="*/ 152979 h 472"/>
              <a:gd name="T56" fmla="*/ 138115 w 502"/>
              <a:gd name="T57" fmla="*/ 36901 h 472"/>
              <a:gd name="T58" fmla="*/ 138115 w 502"/>
              <a:gd name="T59" fmla="*/ 36901 h 472"/>
              <a:gd name="T60" fmla="*/ 138115 w 502"/>
              <a:gd name="T61" fmla="*/ 47649 h 472"/>
              <a:gd name="T62" fmla="*/ 164800 w 502"/>
              <a:gd name="T63" fmla="*/ 84551 h 472"/>
              <a:gd name="T64" fmla="*/ 138115 w 502"/>
              <a:gd name="T65" fmla="*/ 121452 h 472"/>
              <a:gd name="T66" fmla="*/ 138115 w 502"/>
              <a:gd name="T67" fmla="*/ 131841 h 472"/>
              <a:gd name="T68" fmla="*/ 180667 w 502"/>
              <a:gd name="T69" fmla="*/ 84551 h 472"/>
              <a:gd name="T70" fmla="*/ 138115 w 502"/>
              <a:gd name="T71" fmla="*/ 36901 h 47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02" h="472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309"/>
                  <a:pt x="148" y="14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  <a:moveTo>
                  <a:pt x="383" y="103"/>
                </a:moveTo>
                <a:lnTo>
                  <a:pt x="383" y="103"/>
                </a:lnTo>
                <a:cubicBezTo>
                  <a:pt x="383" y="133"/>
                  <a:pt x="383" y="133"/>
                  <a:pt x="383" y="133"/>
                </a:cubicBezTo>
                <a:cubicBezTo>
                  <a:pt x="427" y="148"/>
                  <a:pt x="457" y="191"/>
                  <a:pt x="457" y="236"/>
                </a:cubicBezTo>
                <a:cubicBezTo>
                  <a:pt x="457" y="280"/>
                  <a:pt x="427" y="324"/>
                  <a:pt x="383" y="339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442" y="368"/>
                  <a:pt x="501" y="309"/>
                  <a:pt x="501" y="236"/>
                </a:cubicBezTo>
                <a:cubicBezTo>
                  <a:pt x="501" y="162"/>
                  <a:pt x="442" y="103"/>
                  <a:pt x="383" y="10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20913" y="2919149"/>
            <a:ext cx="171391" cy="246496"/>
          </a:xfrm>
          <a:custGeom>
            <a:avLst/>
            <a:gdLst>
              <a:gd name="T0" fmla="*/ 101319 w 325"/>
              <a:gd name="T1" fmla="*/ 0 h 472"/>
              <a:gd name="T2" fmla="*/ 101319 w 325"/>
              <a:gd name="T3" fmla="*/ 0 h 472"/>
              <a:gd name="T4" fmla="*/ 37271 w 325"/>
              <a:gd name="T5" fmla="*/ 42275 h 472"/>
              <a:gd name="T6" fmla="*/ 15922 w 325"/>
              <a:gd name="T7" fmla="*/ 42275 h 472"/>
              <a:gd name="T8" fmla="*/ 0 w 325"/>
              <a:gd name="T9" fmla="*/ 58039 h 472"/>
              <a:gd name="T10" fmla="*/ 0 w 325"/>
              <a:gd name="T11" fmla="*/ 110704 h 472"/>
              <a:gd name="T12" fmla="*/ 15922 w 325"/>
              <a:gd name="T13" fmla="*/ 126467 h 472"/>
              <a:gd name="T14" fmla="*/ 37271 w 325"/>
              <a:gd name="T15" fmla="*/ 126467 h 472"/>
              <a:gd name="T16" fmla="*/ 101319 w 325"/>
              <a:gd name="T17" fmla="*/ 168743 h 472"/>
              <a:gd name="T18" fmla="*/ 117240 w 325"/>
              <a:gd name="T19" fmla="*/ 152979 h 472"/>
              <a:gd name="T20" fmla="*/ 117240 w 325"/>
              <a:gd name="T21" fmla="*/ 15764 h 472"/>
              <a:gd name="T22" fmla="*/ 101319 w 325"/>
              <a:gd name="T23" fmla="*/ 0 h 472"/>
              <a:gd name="T24" fmla="*/ 37271 w 325"/>
              <a:gd name="T25" fmla="*/ 105688 h 472"/>
              <a:gd name="T26" fmla="*/ 37271 w 325"/>
              <a:gd name="T27" fmla="*/ 105688 h 472"/>
              <a:gd name="T28" fmla="*/ 31843 w 325"/>
              <a:gd name="T29" fmla="*/ 110704 h 472"/>
              <a:gd name="T30" fmla="*/ 21349 w 325"/>
              <a:gd name="T31" fmla="*/ 110704 h 472"/>
              <a:gd name="T32" fmla="*/ 15922 w 325"/>
              <a:gd name="T33" fmla="*/ 105688 h 472"/>
              <a:gd name="T34" fmla="*/ 15922 w 325"/>
              <a:gd name="T35" fmla="*/ 63413 h 472"/>
              <a:gd name="T36" fmla="*/ 21349 w 325"/>
              <a:gd name="T37" fmla="*/ 58039 h 472"/>
              <a:gd name="T38" fmla="*/ 31843 w 325"/>
              <a:gd name="T39" fmla="*/ 58039 h 472"/>
              <a:gd name="T40" fmla="*/ 37271 w 325"/>
              <a:gd name="T41" fmla="*/ 63413 h 472"/>
              <a:gd name="T42" fmla="*/ 37271 w 325"/>
              <a:gd name="T43" fmla="*/ 105688 h 472"/>
              <a:gd name="T44" fmla="*/ 101319 w 325"/>
              <a:gd name="T45" fmla="*/ 152979 h 472"/>
              <a:gd name="T46" fmla="*/ 101319 w 325"/>
              <a:gd name="T47" fmla="*/ 152979 h 472"/>
              <a:gd name="T48" fmla="*/ 53192 w 325"/>
              <a:gd name="T49" fmla="*/ 121452 h 472"/>
              <a:gd name="T50" fmla="*/ 53192 w 325"/>
              <a:gd name="T51" fmla="*/ 42275 h 472"/>
              <a:gd name="T52" fmla="*/ 101319 w 325"/>
              <a:gd name="T53" fmla="*/ 15764 h 472"/>
              <a:gd name="T54" fmla="*/ 101319 w 325"/>
              <a:gd name="T55" fmla="*/ 152979 h 47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25" h="472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4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4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8" y="309"/>
                  <a:pt x="88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7" y="339"/>
                  <a:pt x="147" y="339"/>
                  <a:pt x="147" y="339"/>
                </a:cubicBezTo>
                <a:cubicBezTo>
                  <a:pt x="147" y="309"/>
                  <a:pt x="147" y="148"/>
                  <a:pt x="147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61868" y="2880635"/>
            <a:ext cx="248422" cy="323525"/>
          </a:xfrm>
          <a:custGeom>
            <a:avLst/>
            <a:gdLst>
              <a:gd name="T0" fmla="*/ 132899 w 472"/>
              <a:gd name="T1" fmla="*/ 158122 h 619"/>
              <a:gd name="T2" fmla="*/ 132899 w 472"/>
              <a:gd name="T3" fmla="*/ 158122 h 619"/>
              <a:gd name="T4" fmla="*/ 85229 w 472"/>
              <a:gd name="T5" fmla="*/ 110793 h 619"/>
              <a:gd name="T6" fmla="*/ 37559 w 472"/>
              <a:gd name="T7" fmla="*/ 158122 h 619"/>
              <a:gd name="T8" fmla="*/ 85229 w 472"/>
              <a:gd name="T9" fmla="*/ 211188 h 619"/>
              <a:gd name="T10" fmla="*/ 132899 w 472"/>
              <a:gd name="T11" fmla="*/ 158122 h 619"/>
              <a:gd name="T12" fmla="*/ 85229 w 472"/>
              <a:gd name="T13" fmla="*/ 195053 h 619"/>
              <a:gd name="T14" fmla="*/ 85229 w 472"/>
              <a:gd name="T15" fmla="*/ 195053 h 619"/>
              <a:gd name="T16" fmla="*/ 48032 w 472"/>
              <a:gd name="T17" fmla="*/ 158122 h 619"/>
              <a:gd name="T18" fmla="*/ 85229 w 472"/>
              <a:gd name="T19" fmla="*/ 126570 h 619"/>
              <a:gd name="T20" fmla="*/ 122426 w 472"/>
              <a:gd name="T21" fmla="*/ 158122 h 619"/>
              <a:gd name="T22" fmla="*/ 85229 w 472"/>
              <a:gd name="T23" fmla="*/ 195053 h 619"/>
              <a:gd name="T24" fmla="*/ 143734 w 472"/>
              <a:gd name="T25" fmla="*/ 0 h 619"/>
              <a:gd name="T26" fmla="*/ 143734 w 472"/>
              <a:gd name="T27" fmla="*/ 0 h 619"/>
              <a:gd name="T28" fmla="*/ 26724 w 472"/>
              <a:gd name="T29" fmla="*/ 0 h 619"/>
              <a:gd name="T30" fmla="*/ 0 w 472"/>
              <a:gd name="T31" fmla="*/ 26174 h 619"/>
              <a:gd name="T32" fmla="*/ 0 w 472"/>
              <a:gd name="T33" fmla="*/ 195053 h 619"/>
              <a:gd name="T34" fmla="*/ 26724 w 472"/>
              <a:gd name="T35" fmla="*/ 221586 h 619"/>
              <a:gd name="T36" fmla="*/ 143734 w 472"/>
              <a:gd name="T37" fmla="*/ 221586 h 619"/>
              <a:gd name="T38" fmla="*/ 170097 w 472"/>
              <a:gd name="T39" fmla="*/ 195053 h 619"/>
              <a:gd name="T40" fmla="*/ 170097 w 472"/>
              <a:gd name="T41" fmla="*/ 26174 h 619"/>
              <a:gd name="T42" fmla="*/ 143734 w 472"/>
              <a:gd name="T43" fmla="*/ 0 h 619"/>
              <a:gd name="T44" fmla="*/ 154207 w 472"/>
              <a:gd name="T45" fmla="*/ 195053 h 619"/>
              <a:gd name="T46" fmla="*/ 154207 w 472"/>
              <a:gd name="T47" fmla="*/ 195053 h 619"/>
              <a:gd name="T48" fmla="*/ 143734 w 472"/>
              <a:gd name="T49" fmla="*/ 211188 h 619"/>
              <a:gd name="T50" fmla="*/ 85229 w 472"/>
              <a:gd name="T51" fmla="*/ 211188 h 619"/>
              <a:gd name="T52" fmla="*/ 26724 w 472"/>
              <a:gd name="T53" fmla="*/ 211188 h 619"/>
              <a:gd name="T54" fmla="*/ 16251 w 472"/>
              <a:gd name="T55" fmla="*/ 195053 h 619"/>
              <a:gd name="T56" fmla="*/ 16251 w 472"/>
              <a:gd name="T57" fmla="*/ 26174 h 619"/>
              <a:gd name="T58" fmla="*/ 26724 w 472"/>
              <a:gd name="T59" fmla="*/ 10398 h 619"/>
              <a:gd name="T60" fmla="*/ 143734 w 472"/>
              <a:gd name="T61" fmla="*/ 10398 h 619"/>
              <a:gd name="T62" fmla="*/ 154207 w 472"/>
              <a:gd name="T63" fmla="*/ 26174 h 619"/>
              <a:gd name="T64" fmla="*/ 154207 w 472"/>
              <a:gd name="T65" fmla="*/ 195053 h 619"/>
              <a:gd name="T66" fmla="*/ 85229 w 472"/>
              <a:gd name="T67" fmla="*/ 26174 h 619"/>
              <a:gd name="T68" fmla="*/ 85229 w 472"/>
              <a:gd name="T69" fmla="*/ 26174 h 619"/>
              <a:gd name="T70" fmla="*/ 48032 w 472"/>
              <a:gd name="T71" fmla="*/ 63106 h 619"/>
              <a:gd name="T72" fmla="*/ 85229 w 472"/>
              <a:gd name="T73" fmla="*/ 94658 h 619"/>
              <a:gd name="T74" fmla="*/ 122426 w 472"/>
              <a:gd name="T75" fmla="*/ 63106 h 619"/>
              <a:gd name="T76" fmla="*/ 85229 w 472"/>
              <a:gd name="T77" fmla="*/ 26174 h 619"/>
              <a:gd name="T78" fmla="*/ 85229 w 472"/>
              <a:gd name="T79" fmla="*/ 84260 h 619"/>
              <a:gd name="T80" fmla="*/ 85229 w 472"/>
              <a:gd name="T81" fmla="*/ 84260 h 619"/>
              <a:gd name="T82" fmla="*/ 63922 w 472"/>
              <a:gd name="T83" fmla="*/ 63106 h 619"/>
              <a:gd name="T84" fmla="*/ 85229 w 472"/>
              <a:gd name="T85" fmla="*/ 41951 h 619"/>
              <a:gd name="T86" fmla="*/ 106536 w 472"/>
              <a:gd name="T87" fmla="*/ 63106 h 619"/>
              <a:gd name="T88" fmla="*/ 85229 w 472"/>
              <a:gd name="T89" fmla="*/ 84260 h 61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72" h="619">
                <a:moveTo>
                  <a:pt x="368" y="441"/>
                </a:moveTo>
                <a:lnTo>
                  <a:pt x="368" y="441"/>
                </a:lnTo>
                <a:cubicBezTo>
                  <a:pt x="368" y="368"/>
                  <a:pt x="309" y="309"/>
                  <a:pt x="236" y="309"/>
                </a:cubicBezTo>
                <a:cubicBezTo>
                  <a:pt x="162" y="309"/>
                  <a:pt x="104" y="368"/>
                  <a:pt x="104" y="441"/>
                </a:cubicBezTo>
                <a:cubicBezTo>
                  <a:pt x="104" y="515"/>
                  <a:pt x="162" y="589"/>
                  <a:pt x="236" y="589"/>
                </a:cubicBezTo>
                <a:cubicBezTo>
                  <a:pt x="309" y="589"/>
                  <a:pt x="368" y="515"/>
                  <a:pt x="368" y="441"/>
                </a:cubicBezTo>
                <a:close/>
                <a:moveTo>
                  <a:pt x="236" y="544"/>
                </a:moveTo>
                <a:lnTo>
                  <a:pt x="236" y="544"/>
                </a:lnTo>
                <a:cubicBezTo>
                  <a:pt x="177" y="544"/>
                  <a:pt x="133" y="500"/>
                  <a:pt x="133" y="441"/>
                </a:cubicBezTo>
                <a:cubicBezTo>
                  <a:pt x="133" y="397"/>
                  <a:pt x="177" y="353"/>
                  <a:pt x="236" y="353"/>
                </a:cubicBezTo>
                <a:cubicBezTo>
                  <a:pt x="295" y="353"/>
                  <a:pt x="339" y="397"/>
                  <a:pt x="339" y="441"/>
                </a:cubicBezTo>
                <a:cubicBezTo>
                  <a:pt x="339" y="500"/>
                  <a:pt x="295" y="544"/>
                  <a:pt x="236" y="544"/>
                </a:cubicBezTo>
                <a:close/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30" y="618"/>
                  <a:pt x="74" y="618"/>
                </a:cubicBezTo>
                <a:cubicBezTo>
                  <a:pt x="398" y="618"/>
                  <a:pt x="398" y="618"/>
                  <a:pt x="398" y="618"/>
                </a:cubicBezTo>
                <a:cubicBezTo>
                  <a:pt x="442" y="618"/>
                  <a:pt x="471" y="589"/>
                  <a:pt x="471" y="544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29"/>
                  <a:pt x="442" y="0"/>
                  <a:pt x="398" y="0"/>
                </a:cubicBezTo>
                <a:close/>
                <a:moveTo>
                  <a:pt x="427" y="544"/>
                </a:moveTo>
                <a:lnTo>
                  <a:pt x="427" y="544"/>
                </a:lnTo>
                <a:cubicBezTo>
                  <a:pt x="427" y="559"/>
                  <a:pt x="413" y="589"/>
                  <a:pt x="398" y="589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4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74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413" y="29"/>
                  <a:pt x="427" y="59"/>
                  <a:pt x="427" y="73"/>
                </a:cubicBezTo>
                <a:lnTo>
                  <a:pt x="427" y="544"/>
                </a:lnTo>
                <a:close/>
                <a:moveTo>
                  <a:pt x="236" y="73"/>
                </a:moveTo>
                <a:lnTo>
                  <a:pt x="236" y="73"/>
                </a:lnTo>
                <a:cubicBezTo>
                  <a:pt x="177" y="73"/>
                  <a:pt x="133" y="117"/>
                  <a:pt x="133" y="176"/>
                </a:cubicBezTo>
                <a:cubicBezTo>
                  <a:pt x="133" y="221"/>
                  <a:pt x="177" y="264"/>
                  <a:pt x="236" y="264"/>
                </a:cubicBezTo>
                <a:cubicBezTo>
                  <a:pt x="295" y="264"/>
                  <a:pt x="339" y="221"/>
                  <a:pt x="339" y="176"/>
                </a:cubicBezTo>
                <a:cubicBezTo>
                  <a:pt x="339" y="117"/>
                  <a:pt x="295" y="73"/>
                  <a:pt x="236" y="73"/>
                </a:cubicBezTo>
                <a:close/>
                <a:moveTo>
                  <a:pt x="236" y="235"/>
                </a:moveTo>
                <a:lnTo>
                  <a:pt x="236" y="235"/>
                </a:lnTo>
                <a:cubicBezTo>
                  <a:pt x="207" y="235"/>
                  <a:pt x="177" y="206"/>
                  <a:pt x="177" y="176"/>
                </a:cubicBezTo>
                <a:cubicBezTo>
                  <a:pt x="177" y="132"/>
                  <a:pt x="207" y="117"/>
                  <a:pt x="236" y="117"/>
                </a:cubicBezTo>
                <a:cubicBezTo>
                  <a:pt x="266" y="117"/>
                  <a:pt x="295" y="132"/>
                  <a:pt x="295" y="176"/>
                </a:cubicBezTo>
                <a:cubicBezTo>
                  <a:pt x="295" y="206"/>
                  <a:pt x="266" y="235"/>
                  <a:pt x="236" y="235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02216" y="5239776"/>
            <a:ext cx="323525" cy="333154"/>
          </a:xfrm>
          <a:custGeom>
            <a:avLst/>
            <a:gdLst>
              <a:gd name="T0" fmla="*/ 190073 w 619"/>
              <a:gd name="T1" fmla="*/ 185652 h 634"/>
              <a:gd name="T2" fmla="*/ 190073 w 619"/>
              <a:gd name="T3" fmla="*/ 201874 h 634"/>
              <a:gd name="T4" fmla="*/ 190073 w 619"/>
              <a:gd name="T5" fmla="*/ 185652 h 634"/>
              <a:gd name="T6" fmla="*/ 31559 w 619"/>
              <a:gd name="T7" fmla="*/ 42538 h 634"/>
              <a:gd name="T8" fmla="*/ 31559 w 619"/>
              <a:gd name="T9" fmla="*/ 31723 h 634"/>
              <a:gd name="T10" fmla="*/ 31559 w 619"/>
              <a:gd name="T11" fmla="*/ 42538 h 634"/>
              <a:gd name="T12" fmla="*/ 31559 w 619"/>
              <a:gd name="T13" fmla="*/ 185652 h 634"/>
              <a:gd name="T14" fmla="*/ 31559 w 619"/>
              <a:gd name="T15" fmla="*/ 201874 h 634"/>
              <a:gd name="T16" fmla="*/ 31559 w 619"/>
              <a:gd name="T17" fmla="*/ 185652 h 634"/>
              <a:gd name="T18" fmla="*/ 110816 w 619"/>
              <a:gd name="T19" fmla="*/ 31723 h 634"/>
              <a:gd name="T20" fmla="*/ 110816 w 619"/>
              <a:gd name="T21" fmla="*/ 201874 h 634"/>
              <a:gd name="T22" fmla="*/ 110816 w 619"/>
              <a:gd name="T23" fmla="*/ 31723 h 634"/>
              <a:gd name="T24" fmla="*/ 110816 w 619"/>
              <a:gd name="T25" fmla="*/ 185652 h 634"/>
              <a:gd name="T26" fmla="*/ 110816 w 619"/>
              <a:gd name="T27" fmla="*/ 42538 h 634"/>
              <a:gd name="T28" fmla="*/ 110816 w 619"/>
              <a:gd name="T29" fmla="*/ 185652 h 634"/>
              <a:gd name="T30" fmla="*/ 110816 w 619"/>
              <a:gd name="T31" fmla="*/ 74261 h 634"/>
              <a:gd name="T32" fmla="*/ 110816 w 619"/>
              <a:gd name="T33" fmla="*/ 159336 h 634"/>
              <a:gd name="T34" fmla="*/ 110816 w 619"/>
              <a:gd name="T35" fmla="*/ 74261 h 634"/>
              <a:gd name="T36" fmla="*/ 110816 w 619"/>
              <a:gd name="T37" fmla="*/ 143475 h 634"/>
              <a:gd name="T38" fmla="*/ 110816 w 619"/>
              <a:gd name="T39" fmla="*/ 84715 h 634"/>
              <a:gd name="T40" fmla="*/ 110816 w 619"/>
              <a:gd name="T41" fmla="*/ 143475 h 634"/>
              <a:gd name="T42" fmla="*/ 195452 w 619"/>
              <a:gd name="T43" fmla="*/ 0 h 634"/>
              <a:gd name="T44" fmla="*/ 0 w 619"/>
              <a:gd name="T45" fmla="*/ 31723 h 634"/>
              <a:gd name="T46" fmla="*/ 26539 w 619"/>
              <a:gd name="T47" fmla="*/ 228190 h 634"/>
              <a:gd name="T48" fmla="*/ 221632 w 619"/>
              <a:gd name="T49" fmla="*/ 201874 h 634"/>
              <a:gd name="T50" fmla="*/ 195452 w 619"/>
              <a:gd name="T51" fmla="*/ 0 h 634"/>
              <a:gd name="T52" fmla="*/ 211232 w 619"/>
              <a:gd name="T53" fmla="*/ 201874 h 634"/>
              <a:gd name="T54" fmla="*/ 26539 w 619"/>
              <a:gd name="T55" fmla="*/ 212328 h 634"/>
              <a:gd name="T56" fmla="*/ 10400 w 619"/>
              <a:gd name="T57" fmla="*/ 31723 h 634"/>
              <a:gd name="T58" fmla="*/ 195452 w 619"/>
              <a:gd name="T59" fmla="*/ 15862 h 634"/>
              <a:gd name="T60" fmla="*/ 211232 w 619"/>
              <a:gd name="T61" fmla="*/ 201874 h 634"/>
              <a:gd name="T62" fmla="*/ 190073 w 619"/>
              <a:gd name="T63" fmla="*/ 31723 h 634"/>
              <a:gd name="T64" fmla="*/ 190073 w 619"/>
              <a:gd name="T65" fmla="*/ 42538 h 634"/>
              <a:gd name="T66" fmla="*/ 190073 w 619"/>
              <a:gd name="T67" fmla="*/ 31723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19" h="634">
                <a:moveTo>
                  <a:pt x="530" y="515"/>
                </a:moveTo>
                <a:lnTo>
                  <a:pt x="530" y="515"/>
                </a:lnTo>
                <a:cubicBezTo>
                  <a:pt x="515" y="515"/>
                  <a:pt x="500" y="530"/>
                  <a:pt x="500" y="530"/>
                </a:cubicBezTo>
                <a:cubicBezTo>
                  <a:pt x="500" y="545"/>
                  <a:pt x="515" y="560"/>
                  <a:pt x="530" y="560"/>
                </a:cubicBezTo>
                <a:cubicBezTo>
                  <a:pt x="530" y="560"/>
                  <a:pt x="545" y="545"/>
                  <a:pt x="545" y="530"/>
                </a:cubicBezTo>
                <a:lnTo>
                  <a:pt x="530" y="515"/>
                </a:lnTo>
                <a:close/>
                <a:moveTo>
                  <a:pt x="88" y="118"/>
                </a:moveTo>
                <a:lnTo>
                  <a:pt x="88" y="118"/>
                </a:lnTo>
                <a:cubicBezTo>
                  <a:pt x="103" y="118"/>
                  <a:pt x="118" y="118"/>
                  <a:pt x="118" y="103"/>
                </a:cubicBezTo>
                <a:cubicBezTo>
                  <a:pt x="118" y="88"/>
                  <a:pt x="103" y="88"/>
                  <a:pt x="88" y="88"/>
                </a:cubicBezTo>
                <a:cubicBezTo>
                  <a:pt x="88" y="88"/>
                  <a:pt x="74" y="88"/>
                  <a:pt x="74" y="103"/>
                </a:cubicBezTo>
                <a:cubicBezTo>
                  <a:pt x="74" y="118"/>
                  <a:pt x="88" y="118"/>
                  <a:pt x="88" y="118"/>
                </a:cubicBezTo>
                <a:close/>
                <a:moveTo>
                  <a:pt x="88" y="515"/>
                </a:moveTo>
                <a:lnTo>
                  <a:pt x="88" y="515"/>
                </a:lnTo>
                <a:lnTo>
                  <a:pt x="74" y="530"/>
                </a:lnTo>
                <a:cubicBezTo>
                  <a:pt x="74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530"/>
                  <a:pt x="103" y="515"/>
                  <a:pt x="88" y="515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177" y="88"/>
                  <a:pt x="74" y="192"/>
                  <a:pt x="74" y="324"/>
                </a:cubicBezTo>
                <a:cubicBezTo>
                  <a:pt x="74" y="456"/>
                  <a:pt x="177" y="560"/>
                  <a:pt x="309" y="560"/>
                </a:cubicBezTo>
                <a:cubicBezTo>
                  <a:pt x="441" y="560"/>
                  <a:pt x="545" y="456"/>
                  <a:pt x="545" y="324"/>
                </a:cubicBezTo>
                <a:cubicBezTo>
                  <a:pt x="545" y="192"/>
                  <a:pt x="441" y="88"/>
                  <a:pt x="309" y="88"/>
                </a:cubicBezTo>
                <a:close/>
                <a:moveTo>
                  <a:pt x="309" y="515"/>
                </a:moveTo>
                <a:lnTo>
                  <a:pt x="309" y="515"/>
                </a:lnTo>
                <a:cubicBezTo>
                  <a:pt x="206" y="515"/>
                  <a:pt x="118" y="427"/>
                  <a:pt x="118" y="324"/>
                </a:cubicBezTo>
                <a:cubicBezTo>
                  <a:pt x="118" y="206"/>
                  <a:pt x="206" y="118"/>
                  <a:pt x="309" y="118"/>
                </a:cubicBezTo>
                <a:cubicBezTo>
                  <a:pt x="412" y="118"/>
                  <a:pt x="500" y="206"/>
                  <a:pt x="500" y="324"/>
                </a:cubicBezTo>
                <a:cubicBezTo>
                  <a:pt x="500" y="427"/>
                  <a:pt x="412" y="515"/>
                  <a:pt x="309" y="515"/>
                </a:cubicBezTo>
                <a:close/>
                <a:moveTo>
                  <a:pt x="309" y="206"/>
                </a:moveTo>
                <a:lnTo>
                  <a:pt x="309" y="206"/>
                </a:lnTo>
                <a:cubicBezTo>
                  <a:pt x="250" y="206"/>
                  <a:pt x="191" y="251"/>
                  <a:pt x="191" y="324"/>
                </a:cubicBezTo>
                <a:cubicBezTo>
                  <a:pt x="191" y="383"/>
                  <a:pt x="250" y="442"/>
                  <a:pt x="309" y="442"/>
                </a:cubicBezTo>
                <a:cubicBezTo>
                  <a:pt x="368" y="442"/>
                  <a:pt x="427" y="383"/>
                  <a:pt x="427" y="324"/>
                </a:cubicBezTo>
                <a:cubicBezTo>
                  <a:pt x="427" y="251"/>
                  <a:pt x="368" y="206"/>
                  <a:pt x="309" y="206"/>
                </a:cubicBezTo>
                <a:close/>
                <a:moveTo>
                  <a:pt x="309" y="398"/>
                </a:moveTo>
                <a:lnTo>
                  <a:pt x="309" y="398"/>
                </a:lnTo>
                <a:cubicBezTo>
                  <a:pt x="265" y="398"/>
                  <a:pt x="236" y="368"/>
                  <a:pt x="236" y="324"/>
                </a:cubicBezTo>
                <a:cubicBezTo>
                  <a:pt x="236" y="280"/>
                  <a:pt x="265" y="235"/>
                  <a:pt x="309" y="235"/>
                </a:cubicBezTo>
                <a:cubicBezTo>
                  <a:pt x="353" y="235"/>
                  <a:pt x="383" y="280"/>
                  <a:pt x="383" y="324"/>
                </a:cubicBezTo>
                <a:cubicBezTo>
                  <a:pt x="383" y="368"/>
                  <a:pt x="353" y="398"/>
                  <a:pt x="309" y="398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8"/>
                  <a:pt x="618" y="88"/>
                  <a:pt x="618" y="88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88"/>
                  <a:pt x="29" y="88"/>
                  <a:pt x="29" y="88"/>
                </a:cubicBezTo>
                <a:cubicBezTo>
                  <a:pt x="29" y="59"/>
                  <a:pt x="59" y="44"/>
                  <a:pt x="74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8"/>
                </a:cubicBezTo>
                <a:lnTo>
                  <a:pt x="589" y="560"/>
                </a:lnTo>
                <a:close/>
                <a:moveTo>
                  <a:pt x="530" y="88"/>
                </a:moveTo>
                <a:lnTo>
                  <a:pt x="530" y="88"/>
                </a:lnTo>
                <a:cubicBezTo>
                  <a:pt x="515" y="88"/>
                  <a:pt x="500" y="88"/>
                  <a:pt x="500" y="103"/>
                </a:cubicBezTo>
                <a:cubicBezTo>
                  <a:pt x="500" y="118"/>
                  <a:pt x="515" y="118"/>
                  <a:pt x="530" y="118"/>
                </a:cubicBezTo>
                <a:cubicBezTo>
                  <a:pt x="530" y="118"/>
                  <a:pt x="545" y="118"/>
                  <a:pt x="545" y="103"/>
                </a:cubicBezTo>
                <a:cubicBezTo>
                  <a:pt x="545" y="88"/>
                  <a:pt x="530" y="88"/>
                  <a:pt x="530" y="88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2493" y="5239776"/>
            <a:ext cx="223387" cy="333154"/>
          </a:xfrm>
          <a:custGeom>
            <a:avLst/>
            <a:gdLst>
              <a:gd name="T0" fmla="*/ 147907 w 428"/>
              <a:gd name="T1" fmla="*/ 52992 h 634"/>
              <a:gd name="T2" fmla="*/ 147907 w 428"/>
              <a:gd name="T3" fmla="*/ 52992 h 634"/>
              <a:gd name="T4" fmla="*/ 79146 w 428"/>
              <a:gd name="T5" fmla="*/ 0 h 634"/>
              <a:gd name="T6" fmla="*/ 10744 w 428"/>
              <a:gd name="T7" fmla="*/ 52992 h 634"/>
              <a:gd name="T8" fmla="*/ 0 w 428"/>
              <a:gd name="T9" fmla="*/ 63807 h 634"/>
              <a:gd name="T10" fmla="*/ 0 w 428"/>
              <a:gd name="T11" fmla="*/ 79668 h 634"/>
              <a:gd name="T12" fmla="*/ 16116 w 428"/>
              <a:gd name="T13" fmla="*/ 95530 h 634"/>
              <a:gd name="T14" fmla="*/ 16116 w 428"/>
              <a:gd name="T15" fmla="*/ 95530 h 634"/>
              <a:gd name="T16" fmla="*/ 37245 w 428"/>
              <a:gd name="T17" fmla="*/ 116798 h 634"/>
              <a:gd name="T18" fmla="*/ 47631 w 428"/>
              <a:gd name="T19" fmla="*/ 212328 h 634"/>
              <a:gd name="T20" fmla="*/ 63389 w 428"/>
              <a:gd name="T21" fmla="*/ 228190 h 634"/>
              <a:gd name="T22" fmla="*/ 89890 w 428"/>
              <a:gd name="T23" fmla="*/ 228190 h 634"/>
              <a:gd name="T24" fmla="*/ 105648 w 428"/>
              <a:gd name="T25" fmla="*/ 212328 h 634"/>
              <a:gd name="T26" fmla="*/ 121406 w 428"/>
              <a:gd name="T27" fmla="*/ 116798 h 634"/>
              <a:gd name="T28" fmla="*/ 142535 w 428"/>
              <a:gd name="T29" fmla="*/ 95530 h 634"/>
              <a:gd name="T30" fmla="*/ 142535 w 428"/>
              <a:gd name="T31" fmla="*/ 95530 h 634"/>
              <a:gd name="T32" fmla="*/ 152921 w 428"/>
              <a:gd name="T33" fmla="*/ 79668 h 634"/>
              <a:gd name="T34" fmla="*/ 152921 w 428"/>
              <a:gd name="T35" fmla="*/ 63807 h 634"/>
              <a:gd name="T36" fmla="*/ 147907 w 428"/>
              <a:gd name="T37" fmla="*/ 52992 h 634"/>
              <a:gd name="T38" fmla="*/ 79146 w 428"/>
              <a:gd name="T39" fmla="*/ 15862 h 634"/>
              <a:gd name="T40" fmla="*/ 79146 w 428"/>
              <a:gd name="T41" fmla="*/ 15862 h 634"/>
              <a:gd name="T42" fmla="*/ 131791 w 428"/>
              <a:gd name="T43" fmla="*/ 52992 h 634"/>
              <a:gd name="T44" fmla="*/ 21130 w 428"/>
              <a:gd name="T45" fmla="*/ 52992 h 634"/>
              <a:gd name="T46" fmla="*/ 79146 w 428"/>
              <a:gd name="T47" fmla="*/ 15862 h 634"/>
              <a:gd name="T48" fmla="*/ 89890 w 428"/>
              <a:gd name="T49" fmla="*/ 201874 h 634"/>
              <a:gd name="T50" fmla="*/ 89890 w 428"/>
              <a:gd name="T51" fmla="*/ 201874 h 634"/>
              <a:gd name="T52" fmla="*/ 84518 w 428"/>
              <a:gd name="T53" fmla="*/ 212328 h 634"/>
              <a:gd name="T54" fmla="*/ 68761 w 428"/>
              <a:gd name="T55" fmla="*/ 212328 h 634"/>
              <a:gd name="T56" fmla="*/ 63389 w 428"/>
              <a:gd name="T57" fmla="*/ 201874 h 634"/>
              <a:gd name="T58" fmla="*/ 47631 w 428"/>
              <a:gd name="T59" fmla="*/ 122206 h 634"/>
              <a:gd name="T60" fmla="*/ 79146 w 428"/>
              <a:gd name="T61" fmla="*/ 127253 h 634"/>
              <a:gd name="T62" fmla="*/ 105648 w 428"/>
              <a:gd name="T63" fmla="*/ 122206 h 634"/>
              <a:gd name="T64" fmla="*/ 89890 w 428"/>
              <a:gd name="T65" fmla="*/ 201874 h 634"/>
              <a:gd name="T66" fmla="*/ 79146 w 428"/>
              <a:gd name="T67" fmla="*/ 116798 h 634"/>
              <a:gd name="T68" fmla="*/ 79146 w 428"/>
              <a:gd name="T69" fmla="*/ 116798 h 634"/>
              <a:gd name="T70" fmla="*/ 31873 w 428"/>
              <a:gd name="T71" fmla="*/ 95530 h 634"/>
              <a:gd name="T72" fmla="*/ 121406 w 428"/>
              <a:gd name="T73" fmla="*/ 95530 h 634"/>
              <a:gd name="T74" fmla="*/ 79146 w 428"/>
              <a:gd name="T75" fmla="*/ 116798 h 634"/>
              <a:gd name="T76" fmla="*/ 131791 w 428"/>
              <a:gd name="T77" fmla="*/ 79668 h 634"/>
              <a:gd name="T78" fmla="*/ 131791 w 428"/>
              <a:gd name="T79" fmla="*/ 79668 h 634"/>
              <a:gd name="T80" fmla="*/ 21130 w 428"/>
              <a:gd name="T81" fmla="*/ 79668 h 634"/>
              <a:gd name="T82" fmla="*/ 16116 w 428"/>
              <a:gd name="T83" fmla="*/ 74261 h 634"/>
              <a:gd name="T84" fmla="*/ 21130 w 428"/>
              <a:gd name="T85" fmla="*/ 63807 h 634"/>
              <a:gd name="T86" fmla="*/ 131791 w 428"/>
              <a:gd name="T87" fmla="*/ 63807 h 634"/>
              <a:gd name="T88" fmla="*/ 142535 w 428"/>
              <a:gd name="T89" fmla="*/ 74261 h 634"/>
              <a:gd name="T90" fmla="*/ 131791 w 428"/>
              <a:gd name="T91" fmla="*/ 79668 h 634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28" h="634">
                <a:moveTo>
                  <a:pt x="413" y="147"/>
                </a:moveTo>
                <a:lnTo>
                  <a:pt x="413" y="147"/>
                </a:lnTo>
                <a:cubicBezTo>
                  <a:pt x="383" y="59"/>
                  <a:pt x="309" y="0"/>
                  <a:pt x="221" y="0"/>
                </a:cubicBezTo>
                <a:cubicBezTo>
                  <a:pt x="118" y="0"/>
                  <a:pt x="45" y="59"/>
                  <a:pt x="30" y="147"/>
                </a:cubicBezTo>
                <a:cubicBezTo>
                  <a:pt x="15" y="147"/>
                  <a:pt x="0" y="162"/>
                  <a:pt x="0" y="177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5"/>
                  <a:pt x="15" y="265"/>
                  <a:pt x="45" y="265"/>
                </a:cubicBezTo>
                <a:cubicBezTo>
                  <a:pt x="59" y="280"/>
                  <a:pt x="74" y="309"/>
                  <a:pt x="104" y="324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133" y="618"/>
                  <a:pt x="163" y="633"/>
                  <a:pt x="177" y="633"/>
                </a:cubicBezTo>
                <a:cubicBezTo>
                  <a:pt x="251" y="633"/>
                  <a:pt x="251" y="633"/>
                  <a:pt x="251" y="633"/>
                </a:cubicBezTo>
                <a:cubicBezTo>
                  <a:pt x="280" y="633"/>
                  <a:pt x="295" y="618"/>
                  <a:pt x="295" y="589"/>
                </a:cubicBezTo>
                <a:cubicBezTo>
                  <a:pt x="339" y="324"/>
                  <a:pt x="339" y="324"/>
                  <a:pt x="339" y="324"/>
                </a:cubicBezTo>
                <a:cubicBezTo>
                  <a:pt x="354" y="309"/>
                  <a:pt x="383" y="280"/>
                  <a:pt x="398" y="265"/>
                </a:cubicBezTo>
                <a:cubicBezTo>
                  <a:pt x="413" y="265"/>
                  <a:pt x="427" y="235"/>
                  <a:pt x="427" y="221"/>
                </a:cubicBezTo>
                <a:cubicBezTo>
                  <a:pt x="427" y="177"/>
                  <a:pt x="427" y="177"/>
                  <a:pt x="427" y="177"/>
                </a:cubicBezTo>
                <a:cubicBezTo>
                  <a:pt x="427" y="162"/>
                  <a:pt x="427" y="147"/>
                  <a:pt x="413" y="147"/>
                </a:cubicBezTo>
                <a:close/>
                <a:moveTo>
                  <a:pt x="221" y="44"/>
                </a:moveTo>
                <a:lnTo>
                  <a:pt x="221" y="44"/>
                </a:lnTo>
                <a:cubicBezTo>
                  <a:pt x="280" y="44"/>
                  <a:pt x="354" y="88"/>
                  <a:pt x="368" y="147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89" y="88"/>
                  <a:pt x="148" y="44"/>
                  <a:pt x="221" y="44"/>
                </a:cubicBezTo>
                <a:close/>
                <a:moveTo>
                  <a:pt x="251" y="560"/>
                </a:moveTo>
                <a:lnTo>
                  <a:pt x="251" y="560"/>
                </a:lnTo>
                <a:cubicBezTo>
                  <a:pt x="251" y="574"/>
                  <a:pt x="251" y="589"/>
                  <a:pt x="236" y="589"/>
                </a:cubicBezTo>
                <a:cubicBezTo>
                  <a:pt x="192" y="589"/>
                  <a:pt x="192" y="589"/>
                  <a:pt x="192" y="589"/>
                </a:cubicBezTo>
                <a:cubicBezTo>
                  <a:pt x="177" y="589"/>
                  <a:pt x="177" y="574"/>
                  <a:pt x="177" y="560"/>
                </a:cubicBezTo>
                <a:cubicBezTo>
                  <a:pt x="133" y="339"/>
                  <a:pt x="133" y="339"/>
                  <a:pt x="133" y="339"/>
                </a:cubicBezTo>
                <a:cubicBezTo>
                  <a:pt x="163" y="353"/>
                  <a:pt x="192" y="353"/>
                  <a:pt x="221" y="353"/>
                </a:cubicBezTo>
                <a:cubicBezTo>
                  <a:pt x="251" y="353"/>
                  <a:pt x="266" y="353"/>
                  <a:pt x="295" y="339"/>
                </a:cubicBezTo>
                <a:lnTo>
                  <a:pt x="251" y="560"/>
                </a:lnTo>
                <a:close/>
                <a:moveTo>
                  <a:pt x="221" y="324"/>
                </a:moveTo>
                <a:lnTo>
                  <a:pt x="221" y="324"/>
                </a:lnTo>
                <a:cubicBezTo>
                  <a:pt x="163" y="324"/>
                  <a:pt x="118" y="294"/>
                  <a:pt x="89" y="265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09" y="294"/>
                  <a:pt x="266" y="324"/>
                  <a:pt x="221" y="324"/>
                </a:cubicBezTo>
                <a:close/>
                <a:moveTo>
                  <a:pt x="368" y="221"/>
                </a:moveTo>
                <a:lnTo>
                  <a:pt x="368" y="221"/>
                </a:lnTo>
                <a:cubicBezTo>
                  <a:pt x="59" y="221"/>
                  <a:pt x="59" y="221"/>
                  <a:pt x="59" y="221"/>
                </a:cubicBezTo>
                <a:cubicBezTo>
                  <a:pt x="45" y="221"/>
                  <a:pt x="45" y="206"/>
                  <a:pt x="45" y="206"/>
                </a:cubicBezTo>
                <a:cubicBezTo>
                  <a:pt x="45" y="192"/>
                  <a:pt x="45" y="177"/>
                  <a:pt x="59" y="17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383" y="177"/>
                  <a:pt x="398" y="192"/>
                  <a:pt x="398" y="206"/>
                </a:cubicBezTo>
                <a:cubicBezTo>
                  <a:pt x="398" y="206"/>
                  <a:pt x="383" y="221"/>
                  <a:pt x="368" y="221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472" y="5239776"/>
            <a:ext cx="333154" cy="333154"/>
          </a:xfrm>
          <a:custGeom>
            <a:avLst/>
            <a:gdLst>
              <a:gd name="T0" fmla="*/ 212011 w 634"/>
              <a:gd name="T1" fmla="*/ 105984 h 634"/>
              <a:gd name="T2" fmla="*/ 111414 w 634"/>
              <a:gd name="T3" fmla="*/ 0 h 634"/>
              <a:gd name="T4" fmla="*/ 15865 w 634"/>
              <a:gd name="T5" fmla="*/ 105984 h 634"/>
              <a:gd name="T6" fmla="*/ 0 w 634"/>
              <a:gd name="T7" fmla="*/ 169790 h 634"/>
              <a:gd name="T8" fmla="*/ 58411 w 634"/>
              <a:gd name="T9" fmla="*/ 201874 h 634"/>
              <a:gd name="T10" fmla="*/ 84732 w 634"/>
              <a:gd name="T11" fmla="*/ 127253 h 634"/>
              <a:gd name="T12" fmla="*/ 26321 w 634"/>
              <a:gd name="T13" fmla="*/ 100937 h 634"/>
              <a:gd name="T14" fmla="*/ 196146 w 634"/>
              <a:gd name="T15" fmla="*/ 100937 h 634"/>
              <a:gd name="T16" fmla="*/ 143144 w 634"/>
              <a:gd name="T17" fmla="*/ 127253 h 634"/>
              <a:gd name="T18" fmla="*/ 169825 w 634"/>
              <a:gd name="T19" fmla="*/ 201874 h 634"/>
              <a:gd name="T20" fmla="*/ 185690 w 634"/>
              <a:gd name="T21" fmla="*/ 222782 h 634"/>
              <a:gd name="T22" fmla="*/ 196146 w 634"/>
              <a:gd name="T23" fmla="*/ 222782 h 634"/>
              <a:gd name="T24" fmla="*/ 228236 w 634"/>
              <a:gd name="T25" fmla="*/ 169790 h 634"/>
              <a:gd name="T26" fmla="*/ 212011 w 634"/>
              <a:gd name="T27" fmla="*/ 105984 h 634"/>
              <a:gd name="T28" fmla="*/ 47594 w 634"/>
              <a:gd name="T29" fmla="*/ 116798 h 634"/>
              <a:gd name="T30" fmla="*/ 68868 w 634"/>
              <a:gd name="T31" fmla="*/ 127253 h 634"/>
              <a:gd name="T32" fmla="*/ 58411 w 634"/>
              <a:gd name="T33" fmla="*/ 185652 h 634"/>
              <a:gd name="T34" fmla="*/ 42186 w 634"/>
              <a:gd name="T35" fmla="*/ 148521 h 634"/>
              <a:gd name="T36" fmla="*/ 31730 w 634"/>
              <a:gd name="T37" fmla="*/ 116798 h 634"/>
              <a:gd name="T38" fmla="*/ 26321 w 634"/>
              <a:gd name="T39" fmla="*/ 148521 h 634"/>
              <a:gd name="T40" fmla="*/ 26321 w 634"/>
              <a:gd name="T41" fmla="*/ 185652 h 634"/>
              <a:gd name="T42" fmla="*/ 15865 w 634"/>
              <a:gd name="T43" fmla="*/ 127253 h 634"/>
              <a:gd name="T44" fmla="*/ 31730 w 634"/>
              <a:gd name="T45" fmla="*/ 116798 h 634"/>
              <a:gd name="T46" fmla="*/ 174873 w 634"/>
              <a:gd name="T47" fmla="*/ 185652 h 634"/>
              <a:gd name="T48" fmla="*/ 153600 w 634"/>
              <a:gd name="T49" fmla="*/ 169790 h 634"/>
              <a:gd name="T50" fmla="*/ 169825 w 634"/>
              <a:gd name="T51" fmla="*/ 116798 h 634"/>
              <a:gd name="T52" fmla="*/ 185690 w 634"/>
              <a:gd name="T53" fmla="*/ 148521 h 634"/>
              <a:gd name="T54" fmla="*/ 212011 w 634"/>
              <a:gd name="T55" fmla="*/ 169790 h 634"/>
              <a:gd name="T56" fmla="*/ 196146 w 634"/>
              <a:gd name="T57" fmla="*/ 185652 h 634"/>
              <a:gd name="T58" fmla="*/ 196146 w 634"/>
              <a:gd name="T59" fmla="*/ 148521 h 634"/>
              <a:gd name="T60" fmla="*/ 196146 w 634"/>
              <a:gd name="T61" fmla="*/ 116798 h 634"/>
              <a:gd name="T62" fmla="*/ 212011 w 634"/>
              <a:gd name="T63" fmla="*/ 169790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34" h="634">
                <a:moveTo>
                  <a:pt x="588" y="294"/>
                </a:moveTo>
                <a:lnTo>
                  <a:pt x="588" y="294"/>
                </a:lnTo>
                <a:cubicBezTo>
                  <a:pt x="588" y="280"/>
                  <a:pt x="588" y="280"/>
                  <a:pt x="588" y="265"/>
                </a:cubicBezTo>
                <a:cubicBezTo>
                  <a:pt x="588" y="118"/>
                  <a:pt x="471" y="0"/>
                  <a:pt x="309" y="0"/>
                </a:cubicBezTo>
                <a:cubicBezTo>
                  <a:pt x="162" y="0"/>
                  <a:pt x="44" y="118"/>
                  <a:pt x="44" y="265"/>
                </a:cubicBezTo>
                <a:cubicBezTo>
                  <a:pt x="44" y="280"/>
                  <a:pt x="44" y="280"/>
                  <a:pt x="44" y="294"/>
                </a:cubicBezTo>
                <a:cubicBezTo>
                  <a:pt x="14" y="309"/>
                  <a:pt x="0" y="324"/>
                  <a:pt x="0" y="35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lnTo>
                  <a:pt x="162" y="560"/>
                </a:lnTo>
                <a:cubicBezTo>
                  <a:pt x="206" y="560"/>
                  <a:pt x="235" y="515"/>
                  <a:pt x="235" y="471"/>
                </a:cubicBezTo>
                <a:cubicBezTo>
                  <a:pt x="235" y="353"/>
                  <a:pt x="235" y="353"/>
                  <a:pt x="235" y="353"/>
                </a:cubicBezTo>
                <a:cubicBezTo>
                  <a:pt x="235" y="309"/>
                  <a:pt x="206" y="280"/>
                  <a:pt x="162" y="280"/>
                </a:cubicBezTo>
                <a:cubicBezTo>
                  <a:pt x="162" y="280"/>
                  <a:pt x="88" y="280"/>
                  <a:pt x="73" y="280"/>
                </a:cubicBezTo>
                <a:cubicBezTo>
                  <a:pt x="73" y="147"/>
                  <a:pt x="176" y="44"/>
                  <a:pt x="309" y="44"/>
                </a:cubicBezTo>
                <a:cubicBezTo>
                  <a:pt x="442" y="44"/>
                  <a:pt x="544" y="133"/>
                  <a:pt x="544" y="280"/>
                </a:cubicBezTo>
                <a:lnTo>
                  <a:pt x="471" y="280"/>
                </a:lnTo>
                <a:cubicBezTo>
                  <a:pt x="426" y="280"/>
                  <a:pt x="397" y="309"/>
                  <a:pt x="397" y="353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97" y="515"/>
                  <a:pt x="426" y="560"/>
                  <a:pt x="471" y="560"/>
                </a:cubicBezTo>
                <a:lnTo>
                  <a:pt x="515" y="560"/>
                </a:lnTo>
                <a:cubicBezTo>
                  <a:pt x="515" y="618"/>
                  <a:pt x="515" y="618"/>
                  <a:pt x="515" y="618"/>
                </a:cubicBezTo>
                <a:cubicBezTo>
                  <a:pt x="515" y="618"/>
                  <a:pt x="515" y="633"/>
                  <a:pt x="530" y="633"/>
                </a:cubicBezTo>
                <a:cubicBezTo>
                  <a:pt x="544" y="633"/>
                  <a:pt x="544" y="618"/>
                  <a:pt x="544" y="618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5"/>
                  <a:pt x="633" y="471"/>
                </a:cubicBezTo>
                <a:cubicBezTo>
                  <a:pt x="633" y="353"/>
                  <a:pt x="633" y="353"/>
                  <a:pt x="633" y="353"/>
                </a:cubicBezTo>
                <a:cubicBezTo>
                  <a:pt x="633" y="324"/>
                  <a:pt x="618" y="309"/>
                  <a:pt x="588" y="294"/>
                </a:cubicBezTo>
                <a:close/>
                <a:moveTo>
                  <a:pt x="132" y="324"/>
                </a:moveTo>
                <a:lnTo>
                  <a:pt x="132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76" y="324"/>
                  <a:pt x="191" y="339"/>
                  <a:pt x="191" y="353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191" y="501"/>
                  <a:pt x="176" y="515"/>
                  <a:pt x="162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32" y="486"/>
                  <a:pt x="117" y="442"/>
                  <a:pt x="117" y="412"/>
                </a:cubicBezTo>
                <a:cubicBezTo>
                  <a:pt x="117" y="383"/>
                  <a:pt x="117" y="353"/>
                  <a:pt x="132" y="324"/>
                </a:cubicBezTo>
                <a:close/>
                <a:moveTo>
                  <a:pt x="88" y="324"/>
                </a:moveTo>
                <a:lnTo>
                  <a:pt x="88" y="324"/>
                </a:lnTo>
                <a:cubicBezTo>
                  <a:pt x="88" y="353"/>
                  <a:pt x="73" y="383"/>
                  <a:pt x="73" y="412"/>
                </a:cubicBezTo>
                <a:cubicBezTo>
                  <a:pt x="73" y="442"/>
                  <a:pt x="88" y="486"/>
                  <a:pt x="103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44" y="501"/>
                  <a:pt x="44" y="471"/>
                </a:cubicBezTo>
                <a:cubicBezTo>
                  <a:pt x="44" y="353"/>
                  <a:pt x="44" y="353"/>
                  <a:pt x="44" y="353"/>
                </a:cubicBezTo>
                <a:cubicBezTo>
                  <a:pt x="44" y="339"/>
                  <a:pt x="59" y="324"/>
                  <a:pt x="73" y="324"/>
                </a:cubicBezTo>
                <a:lnTo>
                  <a:pt x="88" y="324"/>
                </a:lnTo>
                <a:close/>
                <a:moveTo>
                  <a:pt x="485" y="515"/>
                </a:moveTo>
                <a:lnTo>
                  <a:pt x="485" y="515"/>
                </a:lnTo>
                <a:cubicBezTo>
                  <a:pt x="471" y="515"/>
                  <a:pt x="471" y="515"/>
                  <a:pt x="471" y="515"/>
                </a:cubicBezTo>
                <a:cubicBezTo>
                  <a:pt x="456" y="515"/>
                  <a:pt x="426" y="501"/>
                  <a:pt x="426" y="47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26" y="339"/>
                  <a:pt x="456" y="324"/>
                  <a:pt x="471" y="324"/>
                </a:cubicBezTo>
                <a:cubicBezTo>
                  <a:pt x="500" y="324"/>
                  <a:pt x="500" y="324"/>
                  <a:pt x="500" y="324"/>
                </a:cubicBezTo>
                <a:cubicBezTo>
                  <a:pt x="500" y="353"/>
                  <a:pt x="515" y="383"/>
                  <a:pt x="515" y="412"/>
                </a:cubicBezTo>
                <a:cubicBezTo>
                  <a:pt x="515" y="442"/>
                  <a:pt x="500" y="486"/>
                  <a:pt x="485" y="515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501"/>
                  <a:pt x="574" y="515"/>
                  <a:pt x="544" y="515"/>
                </a:cubicBezTo>
                <a:cubicBezTo>
                  <a:pt x="530" y="515"/>
                  <a:pt x="530" y="515"/>
                  <a:pt x="530" y="515"/>
                </a:cubicBezTo>
                <a:cubicBezTo>
                  <a:pt x="544" y="486"/>
                  <a:pt x="544" y="442"/>
                  <a:pt x="544" y="412"/>
                </a:cubicBezTo>
                <a:cubicBezTo>
                  <a:pt x="544" y="383"/>
                  <a:pt x="544" y="353"/>
                  <a:pt x="530" y="324"/>
                </a:cubicBezTo>
                <a:cubicBezTo>
                  <a:pt x="544" y="324"/>
                  <a:pt x="544" y="324"/>
                  <a:pt x="544" y="324"/>
                </a:cubicBezTo>
                <a:cubicBezTo>
                  <a:pt x="574" y="324"/>
                  <a:pt x="588" y="339"/>
                  <a:pt x="588" y="353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67343" y="5239776"/>
            <a:ext cx="310046" cy="333154"/>
          </a:xfrm>
          <a:custGeom>
            <a:avLst/>
            <a:gdLst>
              <a:gd name="T0" fmla="*/ 164703 w 589"/>
              <a:gd name="T1" fmla="*/ 127253 h 634"/>
              <a:gd name="T2" fmla="*/ 164703 w 589"/>
              <a:gd name="T3" fmla="*/ 84715 h 634"/>
              <a:gd name="T4" fmla="*/ 164703 w 589"/>
              <a:gd name="T5" fmla="*/ 127253 h 634"/>
              <a:gd name="T6" fmla="*/ 153868 w 589"/>
              <a:gd name="T7" fmla="*/ 100937 h 634"/>
              <a:gd name="T8" fmla="*/ 170121 w 589"/>
              <a:gd name="T9" fmla="*/ 116798 h 634"/>
              <a:gd name="T10" fmla="*/ 153868 w 589"/>
              <a:gd name="T11" fmla="*/ 100937 h 634"/>
              <a:gd name="T12" fmla="*/ 164703 w 589"/>
              <a:gd name="T13" fmla="*/ 185652 h 634"/>
              <a:gd name="T14" fmla="*/ 164703 w 589"/>
              <a:gd name="T15" fmla="*/ 143475 h 634"/>
              <a:gd name="T16" fmla="*/ 164703 w 589"/>
              <a:gd name="T17" fmla="*/ 185652 h 634"/>
              <a:gd name="T18" fmla="*/ 153868 w 589"/>
              <a:gd name="T19" fmla="*/ 159336 h 634"/>
              <a:gd name="T20" fmla="*/ 170121 w 589"/>
              <a:gd name="T21" fmla="*/ 169790 h 634"/>
              <a:gd name="T22" fmla="*/ 153868 w 589"/>
              <a:gd name="T23" fmla="*/ 159336 h 634"/>
              <a:gd name="T24" fmla="*/ 186014 w 589"/>
              <a:gd name="T25" fmla="*/ 0 h 634"/>
              <a:gd name="T26" fmla="*/ 0 w 589"/>
              <a:gd name="T27" fmla="*/ 31723 h 634"/>
              <a:gd name="T28" fmla="*/ 26367 w 589"/>
              <a:gd name="T29" fmla="*/ 228190 h 634"/>
              <a:gd name="T30" fmla="*/ 212381 w 589"/>
              <a:gd name="T31" fmla="*/ 201874 h 634"/>
              <a:gd name="T32" fmla="*/ 186014 w 589"/>
              <a:gd name="T33" fmla="*/ 0 h 634"/>
              <a:gd name="T34" fmla="*/ 196488 w 589"/>
              <a:gd name="T35" fmla="*/ 201874 h 634"/>
              <a:gd name="T36" fmla="*/ 26367 w 589"/>
              <a:gd name="T37" fmla="*/ 212328 h 634"/>
              <a:gd name="T38" fmla="*/ 15892 w 589"/>
              <a:gd name="T39" fmla="*/ 58399 h 634"/>
              <a:gd name="T40" fmla="*/ 196488 w 589"/>
              <a:gd name="T41" fmla="*/ 201874 h 634"/>
              <a:gd name="T42" fmla="*/ 196488 w 589"/>
              <a:gd name="T43" fmla="*/ 42538 h 634"/>
              <a:gd name="T44" fmla="*/ 15892 w 589"/>
              <a:gd name="T45" fmla="*/ 31723 h 634"/>
              <a:gd name="T46" fmla="*/ 186014 w 589"/>
              <a:gd name="T47" fmla="*/ 15862 h 634"/>
              <a:gd name="T48" fmla="*/ 196488 w 589"/>
              <a:gd name="T49" fmla="*/ 42538 h 634"/>
              <a:gd name="T50" fmla="*/ 106190 w 589"/>
              <a:gd name="T51" fmla="*/ 127253 h 634"/>
              <a:gd name="T52" fmla="*/ 106190 w 589"/>
              <a:gd name="T53" fmla="*/ 84715 h 634"/>
              <a:gd name="T54" fmla="*/ 106190 w 589"/>
              <a:gd name="T55" fmla="*/ 127253 h 634"/>
              <a:gd name="T56" fmla="*/ 100773 w 589"/>
              <a:gd name="T57" fmla="*/ 100937 h 634"/>
              <a:gd name="T58" fmla="*/ 111608 w 589"/>
              <a:gd name="T59" fmla="*/ 116798 h 634"/>
              <a:gd name="T60" fmla="*/ 100773 w 589"/>
              <a:gd name="T61" fmla="*/ 100937 h 634"/>
              <a:gd name="T62" fmla="*/ 47677 w 589"/>
              <a:gd name="T63" fmla="*/ 127253 h 634"/>
              <a:gd name="T64" fmla="*/ 47677 w 589"/>
              <a:gd name="T65" fmla="*/ 84715 h 634"/>
              <a:gd name="T66" fmla="*/ 47677 w 589"/>
              <a:gd name="T67" fmla="*/ 127253 h 634"/>
              <a:gd name="T68" fmla="*/ 42259 w 589"/>
              <a:gd name="T69" fmla="*/ 100937 h 634"/>
              <a:gd name="T70" fmla="*/ 58513 w 589"/>
              <a:gd name="T71" fmla="*/ 116798 h 634"/>
              <a:gd name="T72" fmla="*/ 42259 w 589"/>
              <a:gd name="T73" fmla="*/ 100937 h 634"/>
              <a:gd name="T74" fmla="*/ 106190 w 589"/>
              <a:gd name="T75" fmla="*/ 185652 h 634"/>
              <a:gd name="T76" fmla="*/ 106190 w 589"/>
              <a:gd name="T77" fmla="*/ 143475 h 634"/>
              <a:gd name="T78" fmla="*/ 106190 w 589"/>
              <a:gd name="T79" fmla="*/ 185652 h 634"/>
              <a:gd name="T80" fmla="*/ 100773 w 589"/>
              <a:gd name="T81" fmla="*/ 159336 h 634"/>
              <a:gd name="T82" fmla="*/ 111608 w 589"/>
              <a:gd name="T83" fmla="*/ 169790 h 634"/>
              <a:gd name="T84" fmla="*/ 100773 w 589"/>
              <a:gd name="T85" fmla="*/ 159336 h 634"/>
              <a:gd name="T86" fmla="*/ 47677 w 589"/>
              <a:gd name="T87" fmla="*/ 185652 h 634"/>
              <a:gd name="T88" fmla="*/ 47677 w 589"/>
              <a:gd name="T89" fmla="*/ 143475 h 634"/>
              <a:gd name="T90" fmla="*/ 47677 w 589"/>
              <a:gd name="T91" fmla="*/ 185652 h 634"/>
              <a:gd name="T92" fmla="*/ 42259 w 589"/>
              <a:gd name="T93" fmla="*/ 159336 h 634"/>
              <a:gd name="T94" fmla="*/ 58513 w 589"/>
              <a:gd name="T95" fmla="*/ 169790 h 634"/>
              <a:gd name="T96" fmla="*/ 42259 w 589"/>
              <a:gd name="T97" fmla="*/ 159336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39"/>
                  <a:pt x="515" y="294"/>
                </a:cubicBezTo>
                <a:cubicBezTo>
                  <a:pt x="515" y="265"/>
                  <a:pt x="485" y="235"/>
                  <a:pt x="456" y="235"/>
                </a:cubicBezTo>
                <a:cubicBezTo>
                  <a:pt x="412" y="235"/>
                  <a:pt x="397" y="265"/>
                  <a:pt x="397" y="294"/>
                </a:cubicBezTo>
                <a:cubicBezTo>
                  <a:pt x="397" y="339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6" y="324"/>
                  <a:pt x="426" y="324"/>
                  <a:pt x="426" y="324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27"/>
                  <a:pt x="485" y="398"/>
                  <a:pt x="456" y="398"/>
                </a:cubicBezTo>
                <a:cubicBezTo>
                  <a:pt x="412" y="398"/>
                  <a:pt x="397" y="427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42"/>
                </a:moveTo>
                <a:lnTo>
                  <a:pt x="426" y="442"/>
                </a:lnTo>
                <a:cubicBezTo>
                  <a:pt x="471" y="442"/>
                  <a:pt x="471" y="442"/>
                  <a:pt x="471" y="442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42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8"/>
                  <a:pt x="588" y="88"/>
                  <a:pt x="588" y="88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8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39"/>
                  <a:pt x="353" y="294"/>
                </a:cubicBezTo>
                <a:cubicBezTo>
                  <a:pt x="353" y="265"/>
                  <a:pt x="324" y="235"/>
                  <a:pt x="294" y="235"/>
                </a:cubicBezTo>
                <a:cubicBezTo>
                  <a:pt x="265" y="235"/>
                  <a:pt x="235" y="265"/>
                  <a:pt x="235" y="294"/>
                </a:cubicBezTo>
                <a:cubicBezTo>
                  <a:pt x="235" y="339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24"/>
                  <a:pt x="309" y="324"/>
                  <a:pt x="309" y="324"/>
                </a:cubicBezTo>
                <a:cubicBezTo>
                  <a:pt x="279" y="324"/>
                  <a:pt x="279" y="324"/>
                  <a:pt x="279" y="324"/>
                </a:cubicBezTo>
                <a:lnTo>
                  <a:pt x="279" y="280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39"/>
                  <a:pt x="191" y="294"/>
                </a:cubicBezTo>
                <a:cubicBezTo>
                  <a:pt x="191" y="265"/>
                  <a:pt x="176" y="235"/>
                  <a:pt x="132" y="235"/>
                </a:cubicBezTo>
                <a:cubicBezTo>
                  <a:pt x="103" y="235"/>
                  <a:pt x="73" y="265"/>
                  <a:pt x="73" y="294"/>
                </a:cubicBezTo>
                <a:cubicBezTo>
                  <a:pt x="73" y="339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24"/>
                  <a:pt x="162" y="324"/>
                  <a:pt x="162" y="324"/>
                </a:cubicBezTo>
                <a:cubicBezTo>
                  <a:pt x="117" y="324"/>
                  <a:pt x="117" y="324"/>
                  <a:pt x="117" y="324"/>
                </a:cubicBezTo>
                <a:lnTo>
                  <a:pt x="117" y="280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27"/>
                  <a:pt x="324" y="398"/>
                  <a:pt x="294" y="398"/>
                </a:cubicBezTo>
                <a:cubicBezTo>
                  <a:pt x="265" y="398"/>
                  <a:pt x="235" y="427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42"/>
                </a:moveTo>
                <a:lnTo>
                  <a:pt x="279" y="442"/>
                </a:lnTo>
                <a:cubicBezTo>
                  <a:pt x="309" y="442"/>
                  <a:pt x="309" y="442"/>
                  <a:pt x="309" y="442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42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27"/>
                  <a:pt x="176" y="398"/>
                  <a:pt x="132" y="398"/>
                </a:cubicBezTo>
                <a:cubicBezTo>
                  <a:pt x="103" y="398"/>
                  <a:pt x="73" y="427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42"/>
                </a:moveTo>
                <a:lnTo>
                  <a:pt x="117" y="442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42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3758" y="5239776"/>
            <a:ext cx="333154" cy="333154"/>
          </a:xfrm>
          <a:custGeom>
            <a:avLst/>
            <a:gdLst>
              <a:gd name="T0" fmla="*/ 180642 w 634"/>
              <a:gd name="T1" fmla="*/ 84715 h 634"/>
              <a:gd name="T2" fmla="*/ 180642 w 634"/>
              <a:gd name="T3" fmla="*/ 127253 h 634"/>
              <a:gd name="T4" fmla="*/ 180642 w 634"/>
              <a:gd name="T5" fmla="*/ 84715 h 634"/>
              <a:gd name="T6" fmla="*/ 186051 w 634"/>
              <a:gd name="T7" fmla="*/ 116798 h 634"/>
              <a:gd name="T8" fmla="*/ 169825 w 634"/>
              <a:gd name="T9" fmla="*/ 100937 h 634"/>
              <a:gd name="T10" fmla="*/ 186051 w 634"/>
              <a:gd name="T11" fmla="*/ 116798 h 634"/>
              <a:gd name="T12" fmla="*/ 191098 w 634"/>
              <a:gd name="T13" fmla="*/ 185652 h 634"/>
              <a:gd name="T14" fmla="*/ 159369 w 634"/>
              <a:gd name="T15" fmla="*/ 191059 h 634"/>
              <a:gd name="T16" fmla="*/ 191098 w 634"/>
              <a:gd name="T17" fmla="*/ 201874 h 634"/>
              <a:gd name="T18" fmla="*/ 191098 w 634"/>
              <a:gd name="T19" fmla="*/ 185652 h 634"/>
              <a:gd name="T20" fmla="*/ 127639 w 634"/>
              <a:gd name="T21" fmla="*/ 84715 h 634"/>
              <a:gd name="T22" fmla="*/ 32090 w 634"/>
              <a:gd name="T23" fmla="*/ 100937 h 634"/>
              <a:gd name="T24" fmla="*/ 42546 w 634"/>
              <a:gd name="T25" fmla="*/ 201874 h 634"/>
              <a:gd name="T26" fmla="*/ 143504 w 634"/>
              <a:gd name="T27" fmla="*/ 185652 h 634"/>
              <a:gd name="T28" fmla="*/ 127639 w 634"/>
              <a:gd name="T29" fmla="*/ 84715 h 634"/>
              <a:gd name="T30" fmla="*/ 127639 w 634"/>
              <a:gd name="T31" fmla="*/ 180605 h 634"/>
              <a:gd name="T32" fmla="*/ 53363 w 634"/>
              <a:gd name="T33" fmla="*/ 185652 h 634"/>
              <a:gd name="T34" fmla="*/ 42546 w 634"/>
              <a:gd name="T35" fmla="*/ 105984 h 634"/>
              <a:gd name="T36" fmla="*/ 122231 w 634"/>
              <a:gd name="T37" fmla="*/ 100937 h 634"/>
              <a:gd name="T38" fmla="*/ 127639 w 634"/>
              <a:gd name="T39" fmla="*/ 180605 h 634"/>
              <a:gd name="T40" fmla="*/ 191098 w 634"/>
              <a:gd name="T41" fmla="*/ 164383 h 634"/>
              <a:gd name="T42" fmla="*/ 159369 w 634"/>
              <a:gd name="T43" fmla="*/ 169790 h 634"/>
              <a:gd name="T44" fmla="*/ 191098 w 634"/>
              <a:gd name="T45" fmla="*/ 180605 h 634"/>
              <a:gd name="T46" fmla="*/ 191098 w 634"/>
              <a:gd name="T47" fmla="*/ 164383 h 634"/>
              <a:gd name="T48" fmla="*/ 201915 w 634"/>
              <a:gd name="T49" fmla="*/ 58399 h 634"/>
              <a:gd name="T50" fmla="*/ 196507 w 634"/>
              <a:gd name="T51" fmla="*/ 15862 h 634"/>
              <a:gd name="T52" fmla="*/ 191098 w 634"/>
              <a:gd name="T53" fmla="*/ 5407 h 634"/>
              <a:gd name="T54" fmla="*/ 42546 w 634"/>
              <a:gd name="T55" fmla="*/ 5407 h 634"/>
              <a:gd name="T56" fmla="*/ 32090 w 634"/>
              <a:gd name="T57" fmla="*/ 15862 h 634"/>
              <a:gd name="T58" fmla="*/ 32090 w 634"/>
              <a:gd name="T59" fmla="*/ 58399 h 634"/>
              <a:gd name="T60" fmla="*/ 0 w 634"/>
              <a:gd name="T61" fmla="*/ 201874 h 634"/>
              <a:gd name="T62" fmla="*/ 201915 w 634"/>
              <a:gd name="T63" fmla="*/ 228190 h 634"/>
              <a:gd name="T64" fmla="*/ 228236 w 634"/>
              <a:gd name="T65" fmla="*/ 84715 h 634"/>
              <a:gd name="T66" fmla="*/ 212372 w 634"/>
              <a:gd name="T67" fmla="*/ 201874 h 634"/>
              <a:gd name="T68" fmla="*/ 201915 w 634"/>
              <a:gd name="T69" fmla="*/ 212328 h 634"/>
              <a:gd name="T70" fmla="*/ 16225 w 634"/>
              <a:gd name="T71" fmla="*/ 201874 h 634"/>
              <a:gd name="T72" fmla="*/ 32090 w 634"/>
              <a:gd name="T73" fmla="*/ 74261 h 634"/>
              <a:gd name="T74" fmla="*/ 212372 w 634"/>
              <a:gd name="T75" fmla="*/ 84715 h 6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34" h="634">
                <a:moveTo>
                  <a:pt x="501" y="235"/>
                </a:moveTo>
                <a:lnTo>
                  <a:pt x="501" y="235"/>
                </a:lnTo>
                <a:cubicBezTo>
                  <a:pt x="457" y="235"/>
                  <a:pt x="442" y="265"/>
                  <a:pt x="442" y="294"/>
                </a:cubicBezTo>
                <a:cubicBezTo>
                  <a:pt x="442" y="339"/>
                  <a:pt x="457" y="353"/>
                  <a:pt x="501" y="353"/>
                </a:cubicBezTo>
                <a:cubicBezTo>
                  <a:pt x="530" y="353"/>
                  <a:pt x="560" y="339"/>
                  <a:pt x="560" y="294"/>
                </a:cubicBezTo>
                <a:cubicBezTo>
                  <a:pt x="560" y="265"/>
                  <a:pt x="530" y="235"/>
                  <a:pt x="501" y="235"/>
                </a:cubicBezTo>
                <a:close/>
                <a:moveTo>
                  <a:pt x="516" y="324"/>
                </a:moveTo>
                <a:lnTo>
                  <a:pt x="516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516" y="280"/>
                  <a:pt x="516" y="280"/>
                  <a:pt x="516" y="280"/>
                </a:cubicBezTo>
                <a:lnTo>
                  <a:pt x="516" y="324"/>
                </a:lnTo>
                <a:close/>
                <a:moveTo>
                  <a:pt x="530" y="515"/>
                </a:moveTo>
                <a:lnTo>
                  <a:pt x="530" y="515"/>
                </a:lnTo>
                <a:cubicBezTo>
                  <a:pt x="457" y="515"/>
                  <a:pt x="457" y="515"/>
                  <a:pt x="457" y="515"/>
                </a:cubicBezTo>
                <a:cubicBezTo>
                  <a:pt x="442" y="515"/>
                  <a:pt x="442" y="530"/>
                  <a:pt x="442" y="530"/>
                </a:cubicBezTo>
                <a:cubicBezTo>
                  <a:pt x="442" y="545"/>
                  <a:pt x="442" y="560"/>
                  <a:pt x="457" y="560"/>
                </a:cubicBezTo>
                <a:cubicBezTo>
                  <a:pt x="530" y="560"/>
                  <a:pt x="530" y="560"/>
                  <a:pt x="530" y="560"/>
                </a:cubicBezTo>
                <a:cubicBezTo>
                  <a:pt x="545" y="560"/>
                  <a:pt x="560" y="545"/>
                  <a:pt x="560" y="530"/>
                </a:cubicBezTo>
                <a:cubicBezTo>
                  <a:pt x="560" y="530"/>
                  <a:pt x="545" y="515"/>
                  <a:pt x="530" y="515"/>
                </a:cubicBezTo>
                <a:close/>
                <a:moveTo>
                  <a:pt x="354" y="235"/>
                </a:moveTo>
                <a:lnTo>
                  <a:pt x="354" y="235"/>
                </a:lnTo>
                <a:cubicBezTo>
                  <a:pt x="118" y="235"/>
                  <a:pt x="118" y="235"/>
                  <a:pt x="118" y="235"/>
                </a:cubicBezTo>
                <a:cubicBezTo>
                  <a:pt x="103" y="235"/>
                  <a:pt x="89" y="265"/>
                  <a:pt x="89" y="280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60"/>
                  <a:pt x="118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83" y="560"/>
                  <a:pt x="398" y="530"/>
                  <a:pt x="398" y="515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398" y="265"/>
                  <a:pt x="383" y="235"/>
                  <a:pt x="354" y="235"/>
                </a:cubicBezTo>
                <a:close/>
                <a:moveTo>
                  <a:pt x="354" y="501"/>
                </a:moveTo>
                <a:lnTo>
                  <a:pt x="354" y="501"/>
                </a:lnTo>
                <a:cubicBezTo>
                  <a:pt x="354" y="501"/>
                  <a:pt x="354" y="515"/>
                  <a:pt x="339" y="515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33" y="515"/>
                  <a:pt x="118" y="501"/>
                  <a:pt x="118" y="501"/>
                </a:cubicBezTo>
                <a:cubicBezTo>
                  <a:pt x="118" y="294"/>
                  <a:pt x="118" y="294"/>
                  <a:pt x="118" y="294"/>
                </a:cubicBezTo>
                <a:cubicBezTo>
                  <a:pt x="118" y="294"/>
                  <a:pt x="133" y="280"/>
                  <a:pt x="148" y="280"/>
                </a:cubicBezTo>
                <a:cubicBezTo>
                  <a:pt x="339" y="280"/>
                  <a:pt x="339" y="280"/>
                  <a:pt x="339" y="280"/>
                </a:cubicBezTo>
                <a:cubicBezTo>
                  <a:pt x="354" y="280"/>
                  <a:pt x="354" y="294"/>
                  <a:pt x="354" y="294"/>
                </a:cubicBezTo>
                <a:lnTo>
                  <a:pt x="354" y="501"/>
                </a:lnTo>
                <a:close/>
                <a:moveTo>
                  <a:pt x="530" y="456"/>
                </a:moveTo>
                <a:lnTo>
                  <a:pt x="530" y="456"/>
                </a:lnTo>
                <a:cubicBezTo>
                  <a:pt x="457" y="456"/>
                  <a:pt x="457" y="456"/>
                  <a:pt x="457" y="456"/>
                </a:cubicBezTo>
                <a:cubicBezTo>
                  <a:pt x="442" y="456"/>
                  <a:pt x="442" y="471"/>
                  <a:pt x="442" y="471"/>
                </a:cubicBezTo>
                <a:cubicBezTo>
                  <a:pt x="442" y="486"/>
                  <a:pt x="442" y="501"/>
                  <a:pt x="457" y="501"/>
                </a:cubicBezTo>
                <a:cubicBezTo>
                  <a:pt x="530" y="501"/>
                  <a:pt x="530" y="501"/>
                  <a:pt x="530" y="501"/>
                </a:cubicBezTo>
                <a:cubicBezTo>
                  <a:pt x="545" y="501"/>
                  <a:pt x="560" y="486"/>
                  <a:pt x="560" y="471"/>
                </a:cubicBezTo>
                <a:cubicBezTo>
                  <a:pt x="560" y="471"/>
                  <a:pt x="545" y="456"/>
                  <a:pt x="530" y="456"/>
                </a:cubicBezTo>
                <a:close/>
                <a:moveTo>
                  <a:pt x="560" y="162"/>
                </a:moveTo>
                <a:lnTo>
                  <a:pt x="560" y="162"/>
                </a:lnTo>
                <a:cubicBezTo>
                  <a:pt x="369" y="162"/>
                  <a:pt x="369" y="162"/>
                  <a:pt x="369" y="162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60" y="44"/>
                  <a:pt x="560" y="30"/>
                  <a:pt x="545" y="15"/>
                </a:cubicBezTo>
                <a:cubicBezTo>
                  <a:pt x="545" y="0"/>
                  <a:pt x="530" y="0"/>
                  <a:pt x="530" y="15"/>
                </a:cubicBezTo>
                <a:cubicBezTo>
                  <a:pt x="530" y="15"/>
                  <a:pt x="339" y="133"/>
                  <a:pt x="324" y="14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3" y="0"/>
                  <a:pt x="89" y="0"/>
                  <a:pt x="89" y="15"/>
                </a:cubicBezTo>
                <a:cubicBezTo>
                  <a:pt x="89" y="30"/>
                  <a:pt x="89" y="44"/>
                  <a:pt x="89" y="44"/>
                </a:cubicBezTo>
                <a:cubicBezTo>
                  <a:pt x="265" y="162"/>
                  <a:pt x="265" y="162"/>
                  <a:pt x="265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5" y="162"/>
                  <a:pt x="0" y="192"/>
                  <a:pt x="0" y="235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192"/>
                  <a:pt x="604" y="162"/>
                  <a:pt x="560" y="162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60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221"/>
                  <a:pt x="59" y="206"/>
                  <a:pt x="89" y="206"/>
                </a:cubicBezTo>
                <a:cubicBezTo>
                  <a:pt x="560" y="206"/>
                  <a:pt x="560" y="206"/>
                  <a:pt x="560" y="206"/>
                </a:cubicBezTo>
                <a:cubicBezTo>
                  <a:pt x="575" y="206"/>
                  <a:pt x="589" y="221"/>
                  <a:pt x="589" y="235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49498" y="5262885"/>
            <a:ext cx="333154" cy="286936"/>
          </a:xfrm>
          <a:custGeom>
            <a:avLst/>
            <a:gdLst>
              <a:gd name="T0" fmla="*/ 79684 w 634"/>
              <a:gd name="T1" fmla="*/ 85082 h 546"/>
              <a:gd name="T2" fmla="*/ 79684 w 634"/>
              <a:gd name="T3" fmla="*/ 85082 h 546"/>
              <a:gd name="T4" fmla="*/ 37138 w 634"/>
              <a:gd name="T5" fmla="*/ 85082 h 546"/>
              <a:gd name="T6" fmla="*/ 26321 w 634"/>
              <a:gd name="T7" fmla="*/ 90130 h 546"/>
              <a:gd name="T8" fmla="*/ 37138 w 634"/>
              <a:gd name="T9" fmla="*/ 100945 h 546"/>
              <a:gd name="T10" fmla="*/ 79684 w 634"/>
              <a:gd name="T11" fmla="*/ 100945 h 546"/>
              <a:gd name="T12" fmla="*/ 84732 w 634"/>
              <a:gd name="T13" fmla="*/ 90130 h 546"/>
              <a:gd name="T14" fmla="*/ 79684 w 634"/>
              <a:gd name="T15" fmla="*/ 85082 h 546"/>
              <a:gd name="T16" fmla="*/ 79684 w 634"/>
              <a:gd name="T17" fmla="*/ 143486 h 546"/>
              <a:gd name="T18" fmla="*/ 79684 w 634"/>
              <a:gd name="T19" fmla="*/ 143486 h 546"/>
              <a:gd name="T20" fmla="*/ 37138 w 634"/>
              <a:gd name="T21" fmla="*/ 143486 h 546"/>
              <a:gd name="T22" fmla="*/ 26321 w 634"/>
              <a:gd name="T23" fmla="*/ 148534 h 546"/>
              <a:gd name="T24" fmla="*/ 37138 w 634"/>
              <a:gd name="T25" fmla="*/ 153941 h 546"/>
              <a:gd name="T26" fmla="*/ 79684 w 634"/>
              <a:gd name="T27" fmla="*/ 153941 h 546"/>
              <a:gd name="T28" fmla="*/ 84732 w 634"/>
              <a:gd name="T29" fmla="*/ 148534 h 546"/>
              <a:gd name="T30" fmla="*/ 79684 w 634"/>
              <a:gd name="T31" fmla="*/ 143486 h 546"/>
              <a:gd name="T32" fmla="*/ 79684 w 634"/>
              <a:gd name="T33" fmla="*/ 111400 h 546"/>
              <a:gd name="T34" fmla="*/ 79684 w 634"/>
              <a:gd name="T35" fmla="*/ 111400 h 546"/>
              <a:gd name="T36" fmla="*/ 37138 w 634"/>
              <a:gd name="T37" fmla="*/ 111400 h 546"/>
              <a:gd name="T38" fmla="*/ 26321 w 634"/>
              <a:gd name="T39" fmla="*/ 122216 h 546"/>
              <a:gd name="T40" fmla="*/ 37138 w 634"/>
              <a:gd name="T41" fmla="*/ 127623 h 546"/>
              <a:gd name="T42" fmla="*/ 79684 w 634"/>
              <a:gd name="T43" fmla="*/ 127623 h 546"/>
              <a:gd name="T44" fmla="*/ 84732 w 634"/>
              <a:gd name="T45" fmla="*/ 122216 h 546"/>
              <a:gd name="T46" fmla="*/ 79684 w 634"/>
              <a:gd name="T47" fmla="*/ 111400 h 546"/>
              <a:gd name="T48" fmla="*/ 148552 w 634"/>
              <a:gd name="T49" fmla="*/ 79675 h 546"/>
              <a:gd name="T50" fmla="*/ 148552 w 634"/>
              <a:gd name="T51" fmla="*/ 79675 h 546"/>
              <a:gd name="T52" fmla="*/ 106006 w 634"/>
              <a:gd name="T53" fmla="*/ 122216 h 546"/>
              <a:gd name="T54" fmla="*/ 148552 w 634"/>
              <a:gd name="T55" fmla="*/ 164757 h 546"/>
              <a:gd name="T56" fmla="*/ 191098 w 634"/>
              <a:gd name="T57" fmla="*/ 122216 h 546"/>
              <a:gd name="T58" fmla="*/ 148552 w 634"/>
              <a:gd name="T59" fmla="*/ 79675 h 546"/>
              <a:gd name="T60" fmla="*/ 148552 w 634"/>
              <a:gd name="T61" fmla="*/ 148534 h 546"/>
              <a:gd name="T62" fmla="*/ 148552 w 634"/>
              <a:gd name="T63" fmla="*/ 148534 h 546"/>
              <a:gd name="T64" fmla="*/ 121870 w 634"/>
              <a:gd name="T65" fmla="*/ 122216 h 546"/>
              <a:gd name="T66" fmla="*/ 148552 w 634"/>
              <a:gd name="T67" fmla="*/ 90130 h 546"/>
              <a:gd name="T68" fmla="*/ 174873 w 634"/>
              <a:gd name="T69" fmla="*/ 122216 h 546"/>
              <a:gd name="T70" fmla="*/ 148552 w 634"/>
              <a:gd name="T71" fmla="*/ 148534 h 546"/>
              <a:gd name="T72" fmla="*/ 196146 w 634"/>
              <a:gd name="T73" fmla="*/ 42541 h 546"/>
              <a:gd name="T74" fmla="*/ 196146 w 634"/>
              <a:gd name="T75" fmla="*/ 42541 h 546"/>
              <a:gd name="T76" fmla="*/ 185690 w 634"/>
              <a:gd name="T77" fmla="*/ 42541 h 546"/>
              <a:gd name="T78" fmla="*/ 106006 w 634"/>
              <a:gd name="T79" fmla="*/ 0 h 546"/>
              <a:gd name="T80" fmla="*/ 100597 w 634"/>
              <a:gd name="T81" fmla="*/ 5408 h 546"/>
              <a:gd name="T82" fmla="*/ 100597 w 634"/>
              <a:gd name="T83" fmla="*/ 10816 h 546"/>
              <a:gd name="T84" fmla="*/ 153600 w 634"/>
              <a:gd name="T85" fmla="*/ 42541 h 546"/>
              <a:gd name="T86" fmla="*/ 26321 w 634"/>
              <a:gd name="T87" fmla="*/ 42541 h 546"/>
              <a:gd name="T88" fmla="*/ 0 w 634"/>
              <a:gd name="T89" fmla="*/ 68859 h 546"/>
              <a:gd name="T90" fmla="*/ 0 w 634"/>
              <a:gd name="T91" fmla="*/ 169804 h 546"/>
              <a:gd name="T92" fmla="*/ 26321 w 634"/>
              <a:gd name="T93" fmla="*/ 196482 h 546"/>
              <a:gd name="T94" fmla="*/ 196146 w 634"/>
              <a:gd name="T95" fmla="*/ 196482 h 546"/>
              <a:gd name="T96" fmla="*/ 228236 w 634"/>
              <a:gd name="T97" fmla="*/ 169804 h 546"/>
              <a:gd name="T98" fmla="*/ 228236 w 634"/>
              <a:gd name="T99" fmla="*/ 68859 h 546"/>
              <a:gd name="T100" fmla="*/ 196146 w 634"/>
              <a:gd name="T101" fmla="*/ 42541 h 546"/>
              <a:gd name="T102" fmla="*/ 212011 w 634"/>
              <a:gd name="T103" fmla="*/ 169804 h 546"/>
              <a:gd name="T104" fmla="*/ 212011 w 634"/>
              <a:gd name="T105" fmla="*/ 169804 h 546"/>
              <a:gd name="T106" fmla="*/ 196146 w 634"/>
              <a:gd name="T107" fmla="*/ 186027 h 546"/>
              <a:gd name="T108" fmla="*/ 26321 w 634"/>
              <a:gd name="T109" fmla="*/ 186027 h 546"/>
              <a:gd name="T110" fmla="*/ 15865 w 634"/>
              <a:gd name="T111" fmla="*/ 169804 h 546"/>
              <a:gd name="T112" fmla="*/ 15865 w 634"/>
              <a:gd name="T113" fmla="*/ 68859 h 546"/>
              <a:gd name="T114" fmla="*/ 26321 w 634"/>
              <a:gd name="T115" fmla="*/ 58404 h 546"/>
              <a:gd name="T116" fmla="*/ 196146 w 634"/>
              <a:gd name="T117" fmla="*/ 58404 h 546"/>
              <a:gd name="T118" fmla="*/ 212011 w 634"/>
              <a:gd name="T119" fmla="*/ 68859 h 546"/>
              <a:gd name="T120" fmla="*/ 212011 w 634"/>
              <a:gd name="T121" fmla="*/ 169804 h 54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34" h="546">
                <a:moveTo>
                  <a:pt x="221" y="236"/>
                </a:moveTo>
                <a:lnTo>
                  <a:pt x="221" y="236"/>
                </a:lnTo>
                <a:cubicBezTo>
                  <a:pt x="103" y="236"/>
                  <a:pt x="103" y="236"/>
                  <a:pt x="103" y="236"/>
                </a:cubicBezTo>
                <a:cubicBezTo>
                  <a:pt x="88" y="236"/>
                  <a:pt x="73" y="250"/>
                  <a:pt x="73" y="250"/>
                </a:cubicBezTo>
                <a:cubicBezTo>
                  <a:pt x="73" y="265"/>
                  <a:pt x="88" y="280"/>
                  <a:pt x="103" y="280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35" y="265"/>
                  <a:pt x="235" y="250"/>
                </a:cubicBezTo>
                <a:lnTo>
                  <a:pt x="221" y="236"/>
                </a:lnTo>
                <a:close/>
                <a:moveTo>
                  <a:pt x="221" y="398"/>
                </a:moveTo>
                <a:lnTo>
                  <a:pt x="221" y="398"/>
                </a:lnTo>
                <a:cubicBezTo>
                  <a:pt x="103" y="398"/>
                  <a:pt x="103" y="398"/>
                  <a:pt x="103" y="398"/>
                </a:cubicBezTo>
                <a:cubicBezTo>
                  <a:pt x="88" y="398"/>
                  <a:pt x="73" y="398"/>
                  <a:pt x="73" y="412"/>
                </a:cubicBezTo>
                <a:cubicBezTo>
                  <a:pt x="73" y="427"/>
                  <a:pt x="88" y="427"/>
                  <a:pt x="103" y="427"/>
                </a:cubicBezTo>
                <a:cubicBezTo>
                  <a:pt x="221" y="427"/>
                  <a:pt x="221" y="427"/>
                  <a:pt x="221" y="427"/>
                </a:cubicBezTo>
                <a:cubicBezTo>
                  <a:pt x="221" y="427"/>
                  <a:pt x="235" y="427"/>
                  <a:pt x="235" y="412"/>
                </a:cubicBezTo>
                <a:cubicBezTo>
                  <a:pt x="235" y="398"/>
                  <a:pt x="221" y="398"/>
                  <a:pt x="221" y="398"/>
                </a:cubicBezTo>
                <a:close/>
                <a:moveTo>
                  <a:pt x="221" y="309"/>
                </a:moveTo>
                <a:lnTo>
                  <a:pt x="221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8" y="309"/>
                  <a:pt x="73" y="324"/>
                  <a:pt x="73" y="339"/>
                </a:cubicBezTo>
                <a:cubicBezTo>
                  <a:pt x="73" y="339"/>
                  <a:pt x="88" y="354"/>
                  <a:pt x="103" y="354"/>
                </a:cubicBezTo>
                <a:cubicBezTo>
                  <a:pt x="221" y="354"/>
                  <a:pt x="221" y="354"/>
                  <a:pt x="221" y="354"/>
                </a:cubicBezTo>
                <a:lnTo>
                  <a:pt x="235" y="339"/>
                </a:lnTo>
                <a:cubicBezTo>
                  <a:pt x="235" y="324"/>
                  <a:pt x="221" y="309"/>
                  <a:pt x="221" y="309"/>
                </a:cubicBezTo>
                <a:close/>
                <a:moveTo>
                  <a:pt x="412" y="221"/>
                </a:moveTo>
                <a:lnTo>
                  <a:pt x="412" y="221"/>
                </a:lnTo>
                <a:cubicBezTo>
                  <a:pt x="353" y="221"/>
                  <a:pt x="294" y="265"/>
                  <a:pt x="294" y="339"/>
                </a:cubicBezTo>
                <a:cubicBezTo>
                  <a:pt x="294" y="398"/>
                  <a:pt x="353" y="457"/>
                  <a:pt x="412" y="457"/>
                </a:cubicBezTo>
                <a:cubicBezTo>
                  <a:pt x="471" y="457"/>
                  <a:pt x="530" y="398"/>
                  <a:pt x="530" y="339"/>
                </a:cubicBezTo>
                <a:cubicBezTo>
                  <a:pt x="530" y="265"/>
                  <a:pt x="471" y="221"/>
                  <a:pt x="412" y="221"/>
                </a:cubicBezTo>
                <a:close/>
                <a:moveTo>
                  <a:pt x="412" y="412"/>
                </a:moveTo>
                <a:lnTo>
                  <a:pt x="412" y="412"/>
                </a:lnTo>
                <a:cubicBezTo>
                  <a:pt x="368" y="412"/>
                  <a:pt x="338" y="383"/>
                  <a:pt x="338" y="339"/>
                </a:cubicBezTo>
                <a:cubicBezTo>
                  <a:pt x="338" y="295"/>
                  <a:pt x="368" y="250"/>
                  <a:pt x="412" y="250"/>
                </a:cubicBezTo>
                <a:cubicBezTo>
                  <a:pt x="456" y="250"/>
                  <a:pt x="485" y="295"/>
                  <a:pt x="485" y="339"/>
                </a:cubicBezTo>
                <a:cubicBezTo>
                  <a:pt x="485" y="383"/>
                  <a:pt x="456" y="412"/>
                  <a:pt x="412" y="412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515" y="118"/>
                  <a:pt x="515" y="118"/>
                  <a:pt x="515" y="118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265" y="15"/>
                  <a:pt x="279" y="30"/>
                  <a:pt x="279" y="30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29" y="118"/>
                  <a:pt x="0" y="148"/>
                  <a:pt x="0" y="191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88" y="545"/>
                  <a:pt x="633" y="516"/>
                  <a:pt x="633" y="471"/>
                </a:cubicBezTo>
                <a:cubicBezTo>
                  <a:pt x="633" y="191"/>
                  <a:pt x="633" y="191"/>
                  <a:pt x="633" y="191"/>
                </a:cubicBezTo>
                <a:cubicBezTo>
                  <a:pt x="633" y="148"/>
                  <a:pt x="588" y="118"/>
                  <a:pt x="544" y="118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486"/>
                  <a:pt x="574" y="516"/>
                  <a:pt x="544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486"/>
                  <a:pt x="44" y="471"/>
                </a:cubicBezTo>
                <a:cubicBezTo>
                  <a:pt x="44" y="191"/>
                  <a:pt x="44" y="191"/>
                  <a:pt x="44" y="191"/>
                </a:cubicBezTo>
                <a:cubicBezTo>
                  <a:pt x="44" y="177"/>
                  <a:pt x="58" y="162"/>
                  <a:pt x="73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74" y="162"/>
                  <a:pt x="588" y="177"/>
                  <a:pt x="588" y="191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21735" y="5251330"/>
            <a:ext cx="246496" cy="310046"/>
          </a:xfrm>
          <a:custGeom>
            <a:avLst/>
            <a:gdLst>
              <a:gd name="T0" fmla="*/ 142317 w 473"/>
              <a:gd name="T1" fmla="*/ 0 h 589"/>
              <a:gd name="T2" fmla="*/ 0 w 473"/>
              <a:gd name="T3" fmla="*/ 26361 h 589"/>
              <a:gd name="T4" fmla="*/ 26461 w 473"/>
              <a:gd name="T5" fmla="*/ 212336 h 589"/>
              <a:gd name="T6" fmla="*/ 168778 w 473"/>
              <a:gd name="T7" fmla="*/ 212336 h 589"/>
              <a:gd name="T8" fmla="*/ 142317 w 473"/>
              <a:gd name="T9" fmla="*/ 0 h 589"/>
              <a:gd name="T10" fmla="*/ 26461 w 473"/>
              <a:gd name="T11" fmla="*/ 196447 h 589"/>
              <a:gd name="T12" fmla="*/ 16091 w 473"/>
              <a:gd name="T13" fmla="*/ 180558 h 589"/>
              <a:gd name="T14" fmla="*/ 26461 w 473"/>
              <a:gd name="T15" fmla="*/ 196447 h 589"/>
              <a:gd name="T16" fmla="*/ 26461 w 473"/>
              <a:gd name="T17" fmla="*/ 170085 h 589"/>
              <a:gd name="T18" fmla="*/ 16091 w 473"/>
              <a:gd name="T19" fmla="*/ 153835 h 589"/>
              <a:gd name="T20" fmla="*/ 26461 w 473"/>
              <a:gd name="T21" fmla="*/ 170085 h 589"/>
              <a:gd name="T22" fmla="*/ 26461 w 473"/>
              <a:gd name="T23" fmla="*/ 137946 h 589"/>
              <a:gd name="T24" fmla="*/ 16091 w 473"/>
              <a:gd name="T25" fmla="*/ 127474 h 589"/>
              <a:gd name="T26" fmla="*/ 26461 w 473"/>
              <a:gd name="T27" fmla="*/ 137946 h 589"/>
              <a:gd name="T28" fmla="*/ 26461 w 473"/>
              <a:gd name="T29" fmla="*/ 111585 h 589"/>
              <a:gd name="T30" fmla="*/ 16091 w 473"/>
              <a:gd name="T31" fmla="*/ 95334 h 589"/>
              <a:gd name="T32" fmla="*/ 26461 w 473"/>
              <a:gd name="T33" fmla="*/ 111585 h 589"/>
              <a:gd name="T34" fmla="*/ 26461 w 473"/>
              <a:gd name="T35" fmla="*/ 84862 h 589"/>
              <a:gd name="T36" fmla="*/ 16091 w 473"/>
              <a:gd name="T37" fmla="*/ 68973 h 589"/>
              <a:gd name="T38" fmla="*/ 26461 w 473"/>
              <a:gd name="T39" fmla="*/ 84862 h 589"/>
              <a:gd name="T40" fmla="*/ 26461 w 473"/>
              <a:gd name="T41" fmla="*/ 53084 h 589"/>
              <a:gd name="T42" fmla="*/ 16091 w 473"/>
              <a:gd name="T43" fmla="*/ 42251 h 589"/>
              <a:gd name="T44" fmla="*/ 26461 w 473"/>
              <a:gd name="T45" fmla="*/ 53084 h 589"/>
              <a:gd name="T46" fmla="*/ 126584 w 473"/>
              <a:gd name="T47" fmla="*/ 191391 h 589"/>
              <a:gd name="T48" fmla="*/ 47558 w 473"/>
              <a:gd name="T49" fmla="*/ 196447 h 589"/>
              <a:gd name="T50" fmla="*/ 42195 w 473"/>
              <a:gd name="T51" fmla="*/ 116640 h 589"/>
              <a:gd name="T52" fmla="*/ 121220 w 473"/>
              <a:gd name="T53" fmla="*/ 111585 h 589"/>
              <a:gd name="T54" fmla="*/ 126584 w 473"/>
              <a:gd name="T55" fmla="*/ 191391 h 589"/>
              <a:gd name="T56" fmla="*/ 126584 w 473"/>
              <a:gd name="T57" fmla="*/ 90279 h 589"/>
              <a:gd name="T58" fmla="*/ 47558 w 473"/>
              <a:gd name="T59" fmla="*/ 95334 h 589"/>
              <a:gd name="T60" fmla="*/ 42195 w 473"/>
              <a:gd name="T61" fmla="*/ 20945 h 589"/>
              <a:gd name="T62" fmla="*/ 121220 w 473"/>
              <a:gd name="T63" fmla="*/ 10472 h 589"/>
              <a:gd name="T64" fmla="*/ 126584 w 473"/>
              <a:gd name="T65" fmla="*/ 90279 h 589"/>
              <a:gd name="T66" fmla="*/ 152687 w 473"/>
              <a:gd name="T67" fmla="*/ 196447 h 589"/>
              <a:gd name="T68" fmla="*/ 142317 w 473"/>
              <a:gd name="T69" fmla="*/ 180558 h 589"/>
              <a:gd name="T70" fmla="*/ 152687 w 473"/>
              <a:gd name="T71" fmla="*/ 196447 h 589"/>
              <a:gd name="T72" fmla="*/ 152687 w 473"/>
              <a:gd name="T73" fmla="*/ 170085 h 589"/>
              <a:gd name="T74" fmla="*/ 142317 w 473"/>
              <a:gd name="T75" fmla="*/ 153835 h 589"/>
              <a:gd name="T76" fmla="*/ 152687 w 473"/>
              <a:gd name="T77" fmla="*/ 170085 h 589"/>
              <a:gd name="T78" fmla="*/ 152687 w 473"/>
              <a:gd name="T79" fmla="*/ 137946 h 589"/>
              <a:gd name="T80" fmla="*/ 142317 w 473"/>
              <a:gd name="T81" fmla="*/ 127474 h 589"/>
              <a:gd name="T82" fmla="*/ 152687 w 473"/>
              <a:gd name="T83" fmla="*/ 137946 h 589"/>
              <a:gd name="T84" fmla="*/ 152687 w 473"/>
              <a:gd name="T85" fmla="*/ 111585 h 589"/>
              <a:gd name="T86" fmla="*/ 142317 w 473"/>
              <a:gd name="T87" fmla="*/ 95334 h 589"/>
              <a:gd name="T88" fmla="*/ 152687 w 473"/>
              <a:gd name="T89" fmla="*/ 111585 h 589"/>
              <a:gd name="T90" fmla="*/ 152687 w 473"/>
              <a:gd name="T91" fmla="*/ 84862 h 589"/>
              <a:gd name="T92" fmla="*/ 142317 w 473"/>
              <a:gd name="T93" fmla="*/ 68973 h 589"/>
              <a:gd name="T94" fmla="*/ 152687 w 473"/>
              <a:gd name="T95" fmla="*/ 84862 h 589"/>
              <a:gd name="T96" fmla="*/ 152687 w 473"/>
              <a:gd name="T97" fmla="*/ 53084 h 589"/>
              <a:gd name="T98" fmla="*/ 142317 w 473"/>
              <a:gd name="T99" fmla="*/ 42251 h 589"/>
              <a:gd name="T100" fmla="*/ 152687 w 473"/>
              <a:gd name="T101" fmla="*/ 53084 h 5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73" h="589"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88"/>
                  <a:pt x="0" y="588"/>
                  <a:pt x="0" y="588"/>
                </a:cubicBezTo>
                <a:cubicBezTo>
                  <a:pt x="45" y="588"/>
                  <a:pt x="30" y="588"/>
                  <a:pt x="74" y="588"/>
                </a:cubicBezTo>
                <a:cubicBezTo>
                  <a:pt x="398" y="588"/>
                  <a:pt x="398" y="588"/>
                  <a:pt x="398" y="588"/>
                </a:cubicBezTo>
                <a:cubicBezTo>
                  <a:pt x="442" y="588"/>
                  <a:pt x="413" y="588"/>
                  <a:pt x="472" y="588"/>
                </a:cubicBezTo>
                <a:cubicBezTo>
                  <a:pt x="472" y="73"/>
                  <a:pt x="472" y="73"/>
                  <a:pt x="472" y="73"/>
                </a:cubicBezTo>
                <a:cubicBezTo>
                  <a:pt x="472" y="29"/>
                  <a:pt x="442" y="0"/>
                  <a:pt x="398" y="0"/>
                </a:cubicBezTo>
                <a:close/>
                <a:moveTo>
                  <a:pt x="74" y="544"/>
                </a:moveTo>
                <a:lnTo>
                  <a:pt x="74" y="544"/>
                </a:lnTo>
                <a:cubicBezTo>
                  <a:pt x="45" y="544"/>
                  <a:pt x="45" y="544"/>
                  <a:pt x="45" y="544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74" y="500"/>
                  <a:pt x="74" y="500"/>
                  <a:pt x="74" y="500"/>
                </a:cubicBezTo>
                <a:lnTo>
                  <a:pt x="74" y="544"/>
                </a:lnTo>
                <a:close/>
                <a:moveTo>
                  <a:pt x="74" y="471"/>
                </a:moveTo>
                <a:lnTo>
                  <a:pt x="74" y="471"/>
                </a:lnTo>
                <a:cubicBezTo>
                  <a:pt x="45" y="471"/>
                  <a:pt x="45" y="471"/>
                  <a:pt x="45" y="471"/>
                </a:cubicBezTo>
                <a:cubicBezTo>
                  <a:pt x="45" y="426"/>
                  <a:pt x="45" y="426"/>
                  <a:pt x="45" y="426"/>
                </a:cubicBezTo>
                <a:cubicBezTo>
                  <a:pt x="74" y="426"/>
                  <a:pt x="74" y="426"/>
                  <a:pt x="74" y="426"/>
                </a:cubicBezTo>
                <a:lnTo>
                  <a:pt x="74" y="471"/>
                </a:lnTo>
                <a:close/>
                <a:moveTo>
                  <a:pt x="74" y="382"/>
                </a:moveTo>
                <a:lnTo>
                  <a:pt x="74" y="382"/>
                </a:lnTo>
                <a:cubicBezTo>
                  <a:pt x="45" y="382"/>
                  <a:pt x="45" y="382"/>
                  <a:pt x="45" y="382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74" y="353"/>
                  <a:pt x="74" y="353"/>
                  <a:pt x="74" y="353"/>
                </a:cubicBezTo>
                <a:lnTo>
                  <a:pt x="74" y="382"/>
                </a:lnTo>
                <a:close/>
                <a:moveTo>
                  <a:pt x="74" y="309"/>
                </a:moveTo>
                <a:lnTo>
                  <a:pt x="74" y="309"/>
                </a:lnTo>
                <a:cubicBezTo>
                  <a:pt x="45" y="309"/>
                  <a:pt x="45" y="309"/>
                  <a:pt x="45" y="309"/>
                </a:cubicBezTo>
                <a:cubicBezTo>
                  <a:pt x="45" y="264"/>
                  <a:pt x="45" y="264"/>
                  <a:pt x="45" y="264"/>
                </a:cubicBezTo>
                <a:cubicBezTo>
                  <a:pt x="74" y="264"/>
                  <a:pt x="74" y="264"/>
                  <a:pt x="74" y="264"/>
                </a:cubicBezTo>
                <a:lnTo>
                  <a:pt x="74" y="309"/>
                </a:lnTo>
                <a:close/>
                <a:moveTo>
                  <a:pt x="74" y="235"/>
                </a:moveTo>
                <a:lnTo>
                  <a:pt x="74" y="235"/>
                </a:lnTo>
                <a:cubicBezTo>
                  <a:pt x="45" y="235"/>
                  <a:pt x="45" y="235"/>
                  <a:pt x="45" y="235"/>
                </a:cubicBezTo>
                <a:cubicBezTo>
                  <a:pt x="45" y="191"/>
                  <a:pt x="45" y="191"/>
                  <a:pt x="45" y="191"/>
                </a:cubicBezTo>
                <a:cubicBezTo>
                  <a:pt x="74" y="191"/>
                  <a:pt x="74" y="191"/>
                  <a:pt x="74" y="191"/>
                </a:cubicBezTo>
                <a:lnTo>
                  <a:pt x="74" y="235"/>
                </a:lnTo>
                <a:close/>
                <a:moveTo>
                  <a:pt x="74" y="147"/>
                </a:moveTo>
                <a:lnTo>
                  <a:pt x="74" y="147"/>
                </a:lnTo>
                <a:cubicBezTo>
                  <a:pt x="45" y="147"/>
                  <a:pt x="45" y="147"/>
                  <a:pt x="45" y="14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74" y="117"/>
                  <a:pt x="74" y="117"/>
                  <a:pt x="74" y="117"/>
                </a:cubicBezTo>
                <a:lnTo>
                  <a:pt x="74" y="147"/>
                </a:lnTo>
                <a:close/>
                <a:moveTo>
                  <a:pt x="354" y="530"/>
                </a:moveTo>
                <a:lnTo>
                  <a:pt x="354" y="530"/>
                </a:lnTo>
                <a:lnTo>
                  <a:pt x="339" y="544"/>
                </a:lnTo>
                <a:cubicBezTo>
                  <a:pt x="133" y="544"/>
                  <a:pt x="133" y="544"/>
                  <a:pt x="133" y="544"/>
                </a:cubicBezTo>
                <a:lnTo>
                  <a:pt x="118" y="530"/>
                </a:lnTo>
                <a:cubicBezTo>
                  <a:pt x="118" y="323"/>
                  <a:pt x="118" y="323"/>
                  <a:pt x="118" y="323"/>
                </a:cubicBezTo>
                <a:lnTo>
                  <a:pt x="133" y="309"/>
                </a:lnTo>
                <a:cubicBezTo>
                  <a:pt x="339" y="309"/>
                  <a:pt x="339" y="309"/>
                  <a:pt x="339" y="309"/>
                </a:cubicBezTo>
                <a:lnTo>
                  <a:pt x="354" y="323"/>
                </a:lnTo>
                <a:lnTo>
                  <a:pt x="354" y="530"/>
                </a:lnTo>
                <a:close/>
                <a:moveTo>
                  <a:pt x="354" y="250"/>
                </a:moveTo>
                <a:lnTo>
                  <a:pt x="354" y="250"/>
                </a:lnTo>
                <a:cubicBezTo>
                  <a:pt x="354" y="264"/>
                  <a:pt x="339" y="264"/>
                  <a:pt x="339" y="264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33" y="264"/>
                  <a:pt x="118" y="264"/>
                  <a:pt x="118" y="250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44"/>
                  <a:pt x="133" y="29"/>
                  <a:pt x="133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39" y="29"/>
                  <a:pt x="354" y="44"/>
                  <a:pt x="354" y="58"/>
                </a:cubicBezTo>
                <a:lnTo>
                  <a:pt x="354" y="250"/>
                </a:lnTo>
                <a:close/>
                <a:moveTo>
                  <a:pt x="427" y="544"/>
                </a:moveTo>
                <a:lnTo>
                  <a:pt x="427" y="544"/>
                </a:lnTo>
                <a:cubicBezTo>
                  <a:pt x="398" y="544"/>
                  <a:pt x="398" y="544"/>
                  <a:pt x="398" y="544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427" y="500"/>
                  <a:pt x="427" y="500"/>
                  <a:pt x="427" y="500"/>
                </a:cubicBezTo>
                <a:lnTo>
                  <a:pt x="427" y="544"/>
                </a:lnTo>
                <a:close/>
                <a:moveTo>
                  <a:pt x="427" y="471"/>
                </a:moveTo>
                <a:lnTo>
                  <a:pt x="427" y="471"/>
                </a:lnTo>
                <a:cubicBezTo>
                  <a:pt x="398" y="471"/>
                  <a:pt x="398" y="471"/>
                  <a:pt x="398" y="471"/>
                </a:cubicBezTo>
                <a:cubicBezTo>
                  <a:pt x="398" y="426"/>
                  <a:pt x="398" y="426"/>
                  <a:pt x="398" y="426"/>
                </a:cubicBezTo>
                <a:cubicBezTo>
                  <a:pt x="427" y="426"/>
                  <a:pt x="427" y="426"/>
                  <a:pt x="427" y="426"/>
                </a:cubicBezTo>
                <a:lnTo>
                  <a:pt x="427" y="471"/>
                </a:lnTo>
                <a:close/>
                <a:moveTo>
                  <a:pt x="427" y="382"/>
                </a:moveTo>
                <a:lnTo>
                  <a:pt x="427" y="382"/>
                </a:lnTo>
                <a:cubicBezTo>
                  <a:pt x="398" y="382"/>
                  <a:pt x="398" y="382"/>
                  <a:pt x="398" y="382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427" y="353"/>
                  <a:pt x="427" y="353"/>
                  <a:pt x="427" y="353"/>
                </a:cubicBezTo>
                <a:lnTo>
                  <a:pt x="427" y="382"/>
                </a:lnTo>
                <a:close/>
                <a:moveTo>
                  <a:pt x="427" y="309"/>
                </a:moveTo>
                <a:lnTo>
                  <a:pt x="427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98" y="264"/>
                  <a:pt x="398" y="264"/>
                  <a:pt x="398" y="264"/>
                </a:cubicBezTo>
                <a:cubicBezTo>
                  <a:pt x="427" y="264"/>
                  <a:pt x="427" y="264"/>
                  <a:pt x="427" y="264"/>
                </a:cubicBezTo>
                <a:lnTo>
                  <a:pt x="427" y="309"/>
                </a:lnTo>
                <a:close/>
                <a:moveTo>
                  <a:pt x="427" y="235"/>
                </a:moveTo>
                <a:lnTo>
                  <a:pt x="427" y="235"/>
                </a:lnTo>
                <a:cubicBezTo>
                  <a:pt x="398" y="235"/>
                  <a:pt x="398" y="235"/>
                  <a:pt x="398" y="235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427" y="191"/>
                  <a:pt x="427" y="191"/>
                  <a:pt x="427" y="191"/>
                </a:cubicBezTo>
                <a:lnTo>
                  <a:pt x="427" y="235"/>
                </a:lnTo>
                <a:close/>
                <a:moveTo>
                  <a:pt x="427" y="147"/>
                </a:moveTo>
                <a:lnTo>
                  <a:pt x="427" y="147"/>
                </a:lnTo>
                <a:cubicBezTo>
                  <a:pt x="398" y="147"/>
                  <a:pt x="398" y="147"/>
                  <a:pt x="398" y="147"/>
                </a:cubicBezTo>
                <a:cubicBezTo>
                  <a:pt x="398" y="117"/>
                  <a:pt x="398" y="117"/>
                  <a:pt x="398" y="117"/>
                </a:cubicBezTo>
                <a:cubicBezTo>
                  <a:pt x="427" y="117"/>
                  <a:pt x="427" y="117"/>
                  <a:pt x="427" y="117"/>
                </a:cubicBezTo>
                <a:lnTo>
                  <a:pt x="427" y="147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31107" y="5262885"/>
            <a:ext cx="333154" cy="286936"/>
          </a:xfrm>
          <a:custGeom>
            <a:avLst/>
            <a:gdLst>
              <a:gd name="T0" fmla="*/ 212372 w 634"/>
              <a:gd name="T1" fmla="*/ 85082 h 546"/>
              <a:gd name="T2" fmla="*/ 212372 w 634"/>
              <a:gd name="T3" fmla="*/ 85082 h 546"/>
              <a:gd name="T4" fmla="*/ 169825 w 634"/>
              <a:gd name="T5" fmla="*/ 111400 h 546"/>
              <a:gd name="T6" fmla="*/ 159369 w 634"/>
              <a:gd name="T7" fmla="*/ 90130 h 546"/>
              <a:gd name="T8" fmla="*/ 186051 w 634"/>
              <a:gd name="T9" fmla="*/ 47949 h 546"/>
              <a:gd name="T10" fmla="*/ 138096 w 634"/>
              <a:gd name="T11" fmla="*/ 0 h 546"/>
              <a:gd name="T12" fmla="*/ 85093 w 634"/>
              <a:gd name="T13" fmla="*/ 47949 h 546"/>
              <a:gd name="T14" fmla="*/ 100958 w 634"/>
              <a:gd name="T15" fmla="*/ 85082 h 546"/>
              <a:gd name="T16" fmla="*/ 74637 w 634"/>
              <a:gd name="T17" fmla="*/ 85082 h 546"/>
              <a:gd name="T18" fmla="*/ 85093 w 634"/>
              <a:gd name="T19" fmla="*/ 58404 h 546"/>
              <a:gd name="T20" fmla="*/ 42546 w 634"/>
              <a:gd name="T21" fmla="*/ 15863 h 546"/>
              <a:gd name="T22" fmla="*/ 0 w 634"/>
              <a:gd name="T23" fmla="*/ 58404 h 546"/>
              <a:gd name="T24" fmla="*/ 15865 w 634"/>
              <a:gd name="T25" fmla="*/ 90130 h 546"/>
              <a:gd name="T26" fmla="*/ 0 w 634"/>
              <a:gd name="T27" fmla="*/ 111400 h 546"/>
              <a:gd name="T28" fmla="*/ 0 w 634"/>
              <a:gd name="T29" fmla="*/ 169804 h 546"/>
              <a:gd name="T30" fmla="*/ 32090 w 634"/>
              <a:gd name="T31" fmla="*/ 196482 h 546"/>
              <a:gd name="T32" fmla="*/ 143504 w 634"/>
              <a:gd name="T33" fmla="*/ 196482 h 546"/>
              <a:gd name="T34" fmla="*/ 169825 w 634"/>
              <a:gd name="T35" fmla="*/ 169804 h 546"/>
              <a:gd name="T36" fmla="*/ 169825 w 634"/>
              <a:gd name="T37" fmla="*/ 164757 h 546"/>
              <a:gd name="T38" fmla="*/ 212372 w 634"/>
              <a:gd name="T39" fmla="*/ 196482 h 546"/>
              <a:gd name="T40" fmla="*/ 228236 w 634"/>
              <a:gd name="T41" fmla="*/ 186027 h 546"/>
              <a:gd name="T42" fmla="*/ 228236 w 634"/>
              <a:gd name="T43" fmla="*/ 100945 h 546"/>
              <a:gd name="T44" fmla="*/ 212372 w 634"/>
              <a:gd name="T45" fmla="*/ 85082 h 546"/>
              <a:gd name="T46" fmla="*/ 15865 w 634"/>
              <a:gd name="T47" fmla="*/ 58404 h 546"/>
              <a:gd name="T48" fmla="*/ 15865 w 634"/>
              <a:gd name="T49" fmla="*/ 58404 h 546"/>
              <a:gd name="T50" fmla="*/ 42546 w 634"/>
              <a:gd name="T51" fmla="*/ 26678 h 546"/>
              <a:gd name="T52" fmla="*/ 74637 w 634"/>
              <a:gd name="T53" fmla="*/ 58404 h 546"/>
              <a:gd name="T54" fmla="*/ 42546 w 634"/>
              <a:gd name="T55" fmla="*/ 85082 h 546"/>
              <a:gd name="T56" fmla="*/ 15865 w 634"/>
              <a:gd name="T57" fmla="*/ 58404 h 546"/>
              <a:gd name="T58" fmla="*/ 159369 w 634"/>
              <a:gd name="T59" fmla="*/ 169804 h 546"/>
              <a:gd name="T60" fmla="*/ 159369 w 634"/>
              <a:gd name="T61" fmla="*/ 169804 h 546"/>
              <a:gd name="T62" fmla="*/ 143504 w 634"/>
              <a:gd name="T63" fmla="*/ 186027 h 546"/>
              <a:gd name="T64" fmla="*/ 32090 w 634"/>
              <a:gd name="T65" fmla="*/ 186027 h 546"/>
              <a:gd name="T66" fmla="*/ 15865 w 634"/>
              <a:gd name="T67" fmla="*/ 169804 h 546"/>
              <a:gd name="T68" fmla="*/ 15865 w 634"/>
              <a:gd name="T69" fmla="*/ 111400 h 546"/>
              <a:gd name="T70" fmla="*/ 32090 w 634"/>
              <a:gd name="T71" fmla="*/ 100945 h 546"/>
              <a:gd name="T72" fmla="*/ 143504 w 634"/>
              <a:gd name="T73" fmla="*/ 100945 h 546"/>
              <a:gd name="T74" fmla="*/ 159369 w 634"/>
              <a:gd name="T75" fmla="*/ 111400 h 546"/>
              <a:gd name="T76" fmla="*/ 159369 w 634"/>
              <a:gd name="T77" fmla="*/ 169804 h 546"/>
              <a:gd name="T78" fmla="*/ 138096 w 634"/>
              <a:gd name="T79" fmla="*/ 85082 h 546"/>
              <a:gd name="T80" fmla="*/ 138096 w 634"/>
              <a:gd name="T81" fmla="*/ 85082 h 546"/>
              <a:gd name="T82" fmla="*/ 100958 w 634"/>
              <a:gd name="T83" fmla="*/ 47949 h 546"/>
              <a:gd name="T84" fmla="*/ 138096 w 634"/>
              <a:gd name="T85" fmla="*/ 15863 h 546"/>
              <a:gd name="T86" fmla="*/ 169825 w 634"/>
              <a:gd name="T87" fmla="*/ 47949 h 546"/>
              <a:gd name="T88" fmla="*/ 138096 w 634"/>
              <a:gd name="T89" fmla="*/ 85082 h 546"/>
              <a:gd name="T90" fmla="*/ 212372 w 634"/>
              <a:gd name="T91" fmla="*/ 186027 h 546"/>
              <a:gd name="T92" fmla="*/ 212372 w 634"/>
              <a:gd name="T93" fmla="*/ 186027 h 546"/>
              <a:gd name="T94" fmla="*/ 169825 w 634"/>
              <a:gd name="T95" fmla="*/ 148534 h 546"/>
              <a:gd name="T96" fmla="*/ 169825 w 634"/>
              <a:gd name="T97" fmla="*/ 127623 h 546"/>
              <a:gd name="T98" fmla="*/ 212372 w 634"/>
              <a:gd name="T99" fmla="*/ 100945 h 546"/>
              <a:gd name="T100" fmla="*/ 212372 w 634"/>
              <a:gd name="T101" fmla="*/ 186027 h 54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34" h="546">
                <a:moveTo>
                  <a:pt x="589" y="236"/>
                </a:moveTo>
                <a:lnTo>
                  <a:pt x="589" y="236"/>
                </a:lnTo>
                <a:cubicBezTo>
                  <a:pt x="471" y="309"/>
                  <a:pt x="471" y="309"/>
                  <a:pt x="471" y="309"/>
                </a:cubicBezTo>
                <a:cubicBezTo>
                  <a:pt x="471" y="295"/>
                  <a:pt x="471" y="265"/>
                  <a:pt x="442" y="250"/>
                </a:cubicBezTo>
                <a:cubicBezTo>
                  <a:pt x="486" y="236"/>
                  <a:pt x="516" y="191"/>
                  <a:pt x="516" y="133"/>
                </a:cubicBezTo>
                <a:cubicBezTo>
                  <a:pt x="516" y="59"/>
                  <a:pt x="457" y="0"/>
                  <a:pt x="383" y="0"/>
                </a:cubicBezTo>
                <a:cubicBezTo>
                  <a:pt x="310" y="0"/>
                  <a:pt x="236" y="59"/>
                  <a:pt x="236" y="133"/>
                </a:cubicBezTo>
                <a:cubicBezTo>
                  <a:pt x="236" y="177"/>
                  <a:pt x="251" y="207"/>
                  <a:pt x="280" y="236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36" y="221"/>
                  <a:pt x="236" y="191"/>
                  <a:pt x="236" y="162"/>
                </a:cubicBezTo>
                <a:cubicBezTo>
                  <a:pt x="236" y="89"/>
                  <a:pt x="192" y="44"/>
                  <a:pt x="118" y="44"/>
                </a:cubicBezTo>
                <a:cubicBezTo>
                  <a:pt x="59" y="44"/>
                  <a:pt x="0" y="89"/>
                  <a:pt x="0" y="162"/>
                </a:cubicBezTo>
                <a:cubicBezTo>
                  <a:pt x="0" y="191"/>
                  <a:pt x="15" y="221"/>
                  <a:pt x="44" y="250"/>
                </a:cubicBezTo>
                <a:cubicBezTo>
                  <a:pt x="15" y="265"/>
                  <a:pt x="0" y="280"/>
                  <a:pt x="0" y="30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44" y="545"/>
                  <a:pt x="89" y="545"/>
                </a:cubicBezTo>
                <a:cubicBezTo>
                  <a:pt x="398" y="545"/>
                  <a:pt x="398" y="545"/>
                  <a:pt x="398" y="545"/>
                </a:cubicBezTo>
                <a:cubicBezTo>
                  <a:pt x="442" y="545"/>
                  <a:pt x="471" y="516"/>
                  <a:pt x="471" y="471"/>
                </a:cubicBezTo>
                <a:cubicBezTo>
                  <a:pt x="471" y="457"/>
                  <a:pt x="471" y="457"/>
                  <a:pt x="471" y="457"/>
                </a:cubicBezTo>
                <a:cubicBezTo>
                  <a:pt x="589" y="545"/>
                  <a:pt x="589" y="545"/>
                  <a:pt x="589" y="545"/>
                </a:cubicBezTo>
                <a:cubicBezTo>
                  <a:pt x="619" y="545"/>
                  <a:pt x="633" y="530"/>
                  <a:pt x="633" y="516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33" y="250"/>
                  <a:pt x="619" y="236"/>
                  <a:pt x="589" y="236"/>
                </a:cubicBezTo>
                <a:close/>
                <a:moveTo>
                  <a:pt x="44" y="162"/>
                </a:moveTo>
                <a:lnTo>
                  <a:pt x="44" y="162"/>
                </a:lnTo>
                <a:cubicBezTo>
                  <a:pt x="44" y="118"/>
                  <a:pt x="74" y="74"/>
                  <a:pt x="118" y="74"/>
                </a:cubicBezTo>
                <a:cubicBezTo>
                  <a:pt x="162" y="74"/>
                  <a:pt x="207" y="118"/>
                  <a:pt x="207" y="162"/>
                </a:cubicBezTo>
                <a:cubicBezTo>
                  <a:pt x="207" y="207"/>
                  <a:pt x="162" y="236"/>
                  <a:pt x="118" y="236"/>
                </a:cubicBezTo>
                <a:cubicBezTo>
                  <a:pt x="74" y="236"/>
                  <a:pt x="44" y="207"/>
                  <a:pt x="44" y="162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42" y="486"/>
                  <a:pt x="412" y="516"/>
                  <a:pt x="398" y="516"/>
                </a:cubicBezTo>
                <a:cubicBezTo>
                  <a:pt x="89" y="516"/>
                  <a:pt x="89" y="516"/>
                  <a:pt x="89" y="516"/>
                </a:cubicBezTo>
                <a:cubicBezTo>
                  <a:pt x="59" y="516"/>
                  <a:pt x="44" y="486"/>
                  <a:pt x="44" y="47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295"/>
                  <a:pt x="59" y="280"/>
                  <a:pt x="89" y="280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412" y="280"/>
                  <a:pt x="442" y="295"/>
                  <a:pt x="442" y="309"/>
                </a:cubicBezTo>
                <a:lnTo>
                  <a:pt x="442" y="471"/>
                </a:lnTo>
                <a:close/>
                <a:moveTo>
                  <a:pt x="383" y="236"/>
                </a:moveTo>
                <a:lnTo>
                  <a:pt x="383" y="236"/>
                </a:lnTo>
                <a:cubicBezTo>
                  <a:pt x="324" y="236"/>
                  <a:pt x="280" y="191"/>
                  <a:pt x="280" y="133"/>
                </a:cubicBezTo>
                <a:cubicBezTo>
                  <a:pt x="280" y="89"/>
                  <a:pt x="324" y="44"/>
                  <a:pt x="383" y="44"/>
                </a:cubicBezTo>
                <a:cubicBezTo>
                  <a:pt x="427" y="44"/>
                  <a:pt x="471" y="89"/>
                  <a:pt x="471" y="133"/>
                </a:cubicBezTo>
                <a:cubicBezTo>
                  <a:pt x="471" y="191"/>
                  <a:pt x="427" y="236"/>
                  <a:pt x="383" y="236"/>
                </a:cubicBezTo>
                <a:close/>
                <a:moveTo>
                  <a:pt x="589" y="516"/>
                </a:moveTo>
                <a:lnTo>
                  <a:pt x="589" y="516"/>
                </a:lnTo>
                <a:cubicBezTo>
                  <a:pt x="471" y="412"/>
                  <a:pt x="471" y="412"/>
                  <a:pt x="471" y="412"/>
                </a:cubicBezTo>
                <a:cubicBezTo>
                  <a:pt x="471" y="398"/>
                  <a:pt x="471" y="368"/>
                  <a:pt x="471" y="354"/>
                </a:cubicBezTo>
                <a:cubicBezTo>
                  <a:pt x="589" y="280"/>
                  <a:pt x="589" y="280"/>
                  <a:pt x="589" y="280"/>
                </a:cubicBezTo>
                <a:cubicBezTo>
                  <a:pt x="589" y="309"/>
                  <a:pt x="589" y="501"/>
                  <a:pt x="589" y="51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40031" y="5239776"/>
            <a:ext cx="333154" cy="333154"/>
          </a:xfrm>
          <a:custGeom>
            <a:avLst/>
            <a:gdLst>
              <a:gd name="T0" fmla="*/ 196146 w 634"/>
              <a:gd name="T1" fmla="*/ 0 h 634"/>
              <a:gd name="T2" fmla="*/ 196146 w 634"/>
              <a:gd name="T3" fmla="*/ 0 h 634"/>
              <a:gd name="T4" fmla="*/ 26321 w 634"/>
              <a:gd name="T5" fmla="*/ 0 h 634"/>
              <a:gd name="T6" fmla="*/ 0 w 634"/>
              <a:gd name="T7" fmla="*/ 31723 h 634"/>
              <a:gd name="T8" fmla="*/ 0 w 634"/>
              <a:gd name="T9" fmla="*/ 201874 h 634"/>
              <a:gd name="T10" fmla="*/ 26321 w 634"/>
              <a:gd name="T11" fmla="*/ 228190 h 634"/>
              <a:gd name="T12" fmla="*/ 196146 w 634"/>
              <a:gd name="T13" fmla="*/ 228190 h 634"/>
              <a:gd name="T14" fmla="*/ 228236 w 634"/>
              <a:gd name="T15" fmla="*/ 201874 h 634"/>
              <a:gd name="T16" fmla="*/ 228236 w 634"/>
              <a:gd name="T17" fmla="*/ 31723 h 634"/>
              <a:gd name="T18" fmla="*/ 196146 w 634"/>
              <a:gd name="T19" fmla="*/ 0 h 634"/>
              <a:gd name="T20" fmla="*/ 58411 w 634"/>
              <a:gd name="T21" fmla="*/ 15862 h 634"/>
              <a:gd name="T22" fmla="*/ 58411 w 634"/>
              <a:gd name="T23" fmla="*/ 15862 h 634"/>
              <a:gd name="T24" fmla="*/ 169825 w 634"/>
              <a:gd name="T25" fmla="*/ 15862 h 634"/>
              <a:gd name="T26" fmla="*/ 169825 w 634"/>
              <a:gd name="T27" fmla="*/ 79668 h 634"/>
              <a:gd name="T28" fmla="*/ 164417 w 634"/>
              <a:gd name="T29" fmla="*/ 84715 h 634"/>
              <a:gd name="T30" fmla="*/ 63459 w 634"/>
              <a:gd name="T31" fmla="*/ 84715 h 634"/>
              <a:gd name="T32" fmla="*/ 58411 w 634"/>
              <a:gd name="T33" fmla="*/ 79668 h 634"/>
              <a:gd name="T34" fmla="*/ 58411 w 634"/>
              <a:gd name="T35" fmla="*/ 15862 h 634"/>
              <a:gd name="T36" fmla="*/ 212011 w 634"/>
              <a:gd name="T37" fmla="*/ 201874 h 634"/>
              <a:gd name="T38" fmla="*/ 212011 w 634"/>
              <a:gd name="T39" fmla="*/ 201874 h 634"/>
              <a:gd name="T40" fmla="*/ 196146 w 634"/>
              <a:gd name="T41" fmla="*/ 212328 h 634"/>
              <a:gd name="T42" fmla="*/ 26321 w 634"/>
              <a:gd name="T43" fmla="*/ 212328 h 634"/>
              <a:gd name="T44" fmla="*/ 15865 w 634"/>
              <a:gd name="T45" fmla="*/ 201874 h 634"/>
              <a:gd name="T46" fmla="*/ 15865 w 634"/>
              <a:gd name="T47" fmla="*/ 31723 h 634"/>
              <a:gd name="T48" fmla="*/ 26321 w 634"/>
              <a:gd name="T49" fmla="*/ 15862 h 634"/>
              <a:gd name="T50" fmla="*/ 42186 w 634"/>
              <a:gd name="T51" fmla="*/ 15862 h 634"/>
              <a:gd name="T52" fmla="*/ 42186 w 634"/>
              <a:gd name="T53" fmla="*/ 84715 h 634"/>
              <a:gd name="T54" fmla="*/ 58411 w 634"/>
              <a:gd name="T55" fmla="*/ 100937 h 634"/>
              <a:gd name="T56" fmla="*/ 169825 w 634"/>
              <a:gd name="T57" fmla="*/ 100937 h 634"/>
              <a:gd name="T58" fmla="*/ 185690 w 634"/>
              <a:gd name="T59" fmla="*/ 84715 h 634"/>
              <a:gd name="T60" fmla="*/ 185690 w 634"/>
              <a:gd name="T61" fmla="*/ 15862 h 634"/>
              <a:gd name="T62" fmla="*/ 196146 w 634"/>
              <a:gd name="T63" fmla="*/ 15862 h 634"/>
              <a:gd name="T64" fmla="*/ 212011 w 634"/>
              <a:gd name="T65" fmla="*/ 31723 h 634"/>
              <a:gd name="T66" fmla="*/ 212011 w 634"/>
              <a:gd name="T67" fmla="*/ 201874 h 634"/>
              <a:gd name="T68" fmla="*/ 132327 w 634"/>
              <a:gd name="T69" fmla="*/ 74261 h 634"/>
              <a:gd name="T70" fmla="*/ 132327 w 634"/>
              <a:gd name="T71" fmla="*/ 74261 h 634"/>
              <a:gd name="T72" fmla="*/ 143144 w 634"/>
              <a:gd name="T73" fmla="*/ 63807 h 634"/>
              <a:gd name="T74" fmla="*/ 143144 w 634"/>
              <a:gd name="T75" fmla="*/ 37130 h 634"/>
              <a:gd name="T76" fmla="*/ 132327 w 634"/>
              <a:gd name="T77" fmla="*/ 31723 h 634"/>
              <a:gd name="T78" fmla="*/ 127279 w 634"/>
              <a:gd name="T79" fmla="*/ 37130 h 634"/>
              <a:gd name="T80" fmla="*/ 127279 w 634"/>
              <a:gd name="T81" fmla="*/ 63807 h 634"/>
              <a:gd name="T82" fmla="*/ 132327 w 634"/>
              <a:gd name="T83" fmla="*/ 74261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634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162" y="44"/>
                </a:moveTo>
                <a:lnTo>
                  <a:pt x="162" y="44"/>
                </a:lnTo>
                <a:cubicBezTo>
                  <a:pt x="162" y="44"/>
                  <a:pt x="456" y="44"/>
                  <a:pt x="471" y="44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235"/>
                  <a:pt x="456" y="235"/>
                  <a:pt x="456" y="235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62" y="235"/>
                  <a:pt x="162" y="235"/>
                  <a:pt x="162" y="221"/>
                </a:cubicBezTo>
                <a:lnTo>
                  <a:pt x="162" y="44"/>
                </a:ln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65"/>
                  <a:pt x="132" y="280"/>
                  <a:pt x="162" y="280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485" y="280"/>
                  <a:pt x="515" y="265"/>
                  <a:pt x="515" y="235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60"/>
                </a:lnTo>
                <a:close/>
                <a:moveTo>
                  <a:pt x="367" y="206"/>
                </a:moveTo>
                <a:lnTo>
                  <a:pt x="367" y="206"/>
                </a:lnTo>
                <a:cubicBezTo>
                  <a:pt x="383" y="206"/>
                  <a:pt x="397" y="192"/>
                  <a:pt x="397" y="177"/>
                </a:cubicBezTo>
                <a:cubicBezTo>
                  <a:pt x="397" y="103"/>
                  <a:pt x="397" y="103"/>
                  <a:pt x="397" y="103"/>
                </a:cubicBezTo>
                <a:cubicBezTo>
                  <a:pt x="397" y="88"/>
                  <a:pt x="383" y="88"/>
                  <a:pt x="367" y="88"/>
                </a:cubicBezTo>
                <a:cubicBezTo>
                  <a:pt x="367" y="88"/>
                  <a:pt x="353" y="88"/>
                  <a:pt x="353" y="103"/>
                </a:cubicBezTo>
                <a:cubicBezTo>
                  <a:pt x="353" y="177"/>
                  <a:pt x="353" y="177"/>
                  <a:pt x="353" y="177"/>
                </a:cubicBezTo>
                <a:cubicBezTo>
                  <a:pt x="353" y="192"/>
                  <a:pt x="367" y="206"/>
                  <a:pt x="367" y="20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84977" y="5239776"/>
            <a:ext cx="202204" cy="333154"/>
          </a:xfrm>
          <a:custGeom>
            <a:avLst/>
            <a:gdLst>
              <a:gd name="T0" fmla="*/ 69191 w 383"/>
              <a:gd name="T1" fmla="*/ 58399 h 634"/>
              <a:gd name="T2" fmla="*/ 69191 w 383"/>
              <a:gd name="T3" fmla="*/ 58399 h 634"/>
              <a:gd name="T4" fmla="*/ 63757 w 383"/>
              <a:gd name="T5" fmla="*/ 63807 h 634"/>
              <a:gd name="T6" fmla="*/ 63757 w 383"/>
              <a:gd name="T7" fmla="*/ 95530 h 634"/>
              <a:gd name="T8" fmla="*/ 69191 w 383"/>
              <a:gd name="T9" fmla="*/ 100937 h 634"/>
              <a:gd name="T10" fmla="*/ 74625 w 383"/>
              <a:gd name="T11" fmla="*/ 95530 h 634"/>
              <a:gd name="T12" fmla="*/ 74625 w 383"/>
              <a:gd name="T13" fmla="*/ 63807 h 634"/>
              <a:gd name="T14" fmla="*/ 69191 w 383"/>
              <a:gd name="T15" fmla="*/ 58399 h 634"/>
              <a:gd name="T16" fmla="*/ 111938 w 383"/>
              <a:gd name="T17" fmla="*/ 31723 h 634"/>
              <a:gd name="T18" fmla="*/ 111938 w 383"/>
              <a:gd name="T19" fmla="*/ 31723 h 634"/>
              <a:gd name="T20" fmla="*/ 74625 w 383"/>
              <a:gd name="T21" fmla="*/ 31723 h 634"/>
              <a:gd name="T22" fmla="*/ 74625 w 383"/>
              <a:gd name="T23" fmla="*/ 0 h 634"/>
              <a:gd name="T24" fmla="*/ 47818 w 383"/>
              <a:gd name="T25" fmla="*/ 0 h 634"/>
              <a:gd name="T26" fmla="*/ 42384 w 383"/>
              <a:gd name="T27" fmla="*/ 10815 h 634"/>
              <a:gd name="T28" fmla="*/ 47818 w 383"/>
              <a:gd name="T29" fmla="*/ 15862 h 634"/>
              <a:gd name="T30" fmla="*/ 63757 w 383"/>
              <a:gd name="T31" fmla="*/ 15862 h 634"/>
              <a:gd name="T32" fmla="*/ 63757 w 383"/>
              <a:gd name="T33" fmla="*/ 31723 h 634"/>
              <a:gd name="T34" fmla="*/ 26445 w 383"/>
              <a:gd name="T35" fmla="*/ 31723 h 634"/>
              <a:gd name="T36" fmla="*/ 0 w 383"/>
              <a:gd name="T37" fmla="*/ 58399 h 634"/>
              <a:gd name="T38" fmla="*/ 0 w 383"/>
              <a:gd name="T39" fmla="*/ 201874 h 634"/>
              <a:gd name="T40" fmla="*/ 26445 w 383"/>
              <a:gd name="T41" fmla="*/ 228190 h 634"/>
              <a:gd name="T42" fmla="*/ 111938 w 383"/>
              <a:gd name="T43" fmla="*/ 228190 h 634"/>
              <a:gd name="T44" fmla="*/ 138383 w 383"/>
              <a:gd name="T45" fmla="*/ 201874 h 634"/>
              <a:gd name="T46" fmla="*/ 138383 w 383"/>
              <a:gd name="T47" fmla="*/ 58399 h 634"/>
              <a:gd name="T48" fmla="*/ 111938 w 383"/>
              <a:gd name="T49" fmla="*/ 31723 h 634"/>
              <a:gd name="T50" fmla="*/ 127877 w 383"/>
              <a:gd name="T51" fmla="*/ 201874 h 634"/>
              <a:gd name="T52" fmla="*/ 127877 w 383"/>
              <a:gd name="T53" fmla="*/ 201874 h 634"/>
              <a:gd name="T54" fmla="*/ 111938 w 383"/>
              <a:gd name="T55" fmla="*/ 212328 h 634"/>
              <a:gd name="T56" fmla="*/ 26445 w 383"/>
              <a:gd name="T57" fmla="*/ 212328 h 634"/>
              <a:gd name="T58" fmla="*/ 10505 w 383"/>
              <a:gd name="T59" fmla="*/ 201874 h 634"/>
              <a:gd name="T60" fmla="*/ 10505 w 383"/>
              <a:gd name="T61" fmla="*/ 58399 h 634"/>
              <a:gd name="T62" fmla="*/ 26445 w 383"/>
              <a:gd name="T63" fmla="*/ 42538 h 634"/>
              <a:gd name="T64" fmla="*/ 111938 w 383"/>
              <a:gd name="T65" fmla="*/ 42538 h 634"/>
              <a:gd name="T66" fmla="*/ 127877 w 383"/>
              <a:gd name="T67" fmla="*/ 58399 h 634"/>
              <a:gd name="T68" fmla="*/ 127877 w 383"/>
              <a:gd name="T69" fmla="*/ 201874 h 63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83" h="634">
                <a:moveTo>
                  <a:pt x="191" y="162"/>
                </a:moveTo>
                <a:lnTo>
                  <a:pt x="191" y="162"/>
                </a:lnTo>
                <a:cubicBezTo>
                  <a:pt x="176" y="162"/>
                  <a:pt x="176" y="177"/>
                  <a:pt x="176" y="177"/>
                </a:cubicBezTo>
                <a:cubicBezTo>
                  <a:pt x="176" y="265"/>
                  <a:pt x="176" y="265"/>
                  <a:pt x="176" y="265"/>
                </a:cubicBezTo>
                <a:cubicBezTo>
                  <a:pt x="176" y="265"/>
                  <a:pt x="176" y="280"/>
                  <a:pt x="191" y="280"/>
                </a:cubicBezTo>
                <a:cubicBezTo>
                  <a:pt x="206" y="280"/>
                  <a:pt x="206" y="265"/>
                  <a:pt x="206" y="265"/>
                </a:cubicBezTo>
                <a:cubicBezTo>
                  <a:pt x="206" y="177"/>
                  <a:pt x="206" y="177"/>
                  <a:pt x="206" y="177"/>
                </a:cubicBezTo>
                <a:cubicBezTo>
                  <a:pt x="206" y="177"/>
                  <a:pt x="206" y="162"/>
                  <a:pt x="191" y="162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206" y="88"/>
                  <a:pt x="206" y="88"/>
                  <a:pt x="206" y="88"/>
                </a:cubicBezTo>
                <a:cubicBezTo>
                  <a:pt x="206" y="0"/>
                  <a:pt x="206" y="0"/>
                  <a:pt x="20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7" y="0"/>
                  <a:pt x="117" y="15"/>
                  <a:pt x="117" y="30"/>
                </a:cubicBezTo>
                <a:cubicBezTo>
                  <a:pt x="117" y="30"/>
                  <a:pt x="117" y="44"/>
                  <a:pt x="132" y="44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29" y="88"/>
                  <a:pt x="0" y="118"/>
                  <a:pt x="0" y="162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53" y="633"/>
                  <a:pt x="382" y="604"/>
                  <a:pt x="382" y="560"/>
                </a:cubicBezTo>
                <a:cubicBezTo>
                  <a:pt x="382" y="162"/>
                  <a:pt x="382" y="162"/>
                  <a:pt x="382" y="162"/>
                </a:cubicBezTo>
                <a:cubicBezTo>
                  <a:pt x="382" y="118"/>
                  <a:pt x="353" y="88"/>
                  <a:pt x="309" y="88"/>
                </a:cubicBezTo>
                <a:close/>
                <a:moveTo>
                  <a:pt x="353" y="560"/>
                </a:moveTo>
                <a:lnTo>
                  <a:pt x="353" y="560"/>
                </a:lnTo>
                <a:cubicBezTo>
                  <a:pt x="353" y="574"/>
                  <a:pt x="323" y="589"/>
                  <a:pt x="309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29" y="147"/>
                  <a:pt x="59" y="118"/>
                  <a:pt x="73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23" y="118"/>
                  <a:pt x="353" y="147"/>
                  <a:pt x="353" y="162"/>
                </a:cubicBezTo>
                <a:lnTo>
                  <a:pt x="353" y="56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05551" y="2343453"/>
            <a:ext cx="310045" cy="310046"/>
          </a:xfrm>
          <a:custGeom>
            <a:avLst/>
            <a:gdLst>
              <a:gd name="T0" fmla="*/ 10817 w 590"/>
              <a:gd name="T1" fmla="*/ 0 h 590"/>
              <a:gd name="T2" fmla="*/ 10817 w 590"/>
              <a:gd name="T3" fmla="*/ 0 h 590"/>
              <a:gd name="T4" fmla="*/ 0 w 590"/>
              <a:gd name="T5" fmla="*/ 10815 h 590"/>
              <a:gd name="T6" fmla="*/ 0 w 590"/>
              <a:gd name="T7" fmla="*/ 206929 h 590"/>
              <a:gd name="T8" fmla="*/ 10817 w 590"/>
              <a:gd name="T9" fmla="*/ 212336 h 590"/>
              <a:gd name="T10" fmla="*/ 16226 w 590"/>
              <a:gd name="T11" fmla="*/ 206929 h 590"/>
              <a:gd name="T12" fmla="*/ 16226 w 590"/>
              <a:gd name="T13" fmla="*/ 10815 h 590"/>
              <a:gd name="T14" fmla="*/ 10817 w 590"/>
              <a:gd name="T15" fmla="*/ 0 h 590"/>
              <a:gd name="T16" fmla="*/ 201924 w 590"/>
              <a:gd name="T17" fmla="*/ 15862 h 590"/>
              <a:gd name="T18" fmla="*/ 201924 w 590"/>
              <a:gd name="T19" fmla="*/ 15862 h 590"/>
              <a:gd name="T20" fmla="*/ 42548 w 590"/>
              <a:gd name="T21" fmla="*/ 0 h 590"/>
              <a:gd name="T22" fmla="*/ 32091 w 590"/>
              <a:gd name="T23" fmla="*/ 15862 h 590"/>
              <a:gd name="T24" fmla="*/ 32091 w 590"/>
              <a:gd name="T25" fmla="*/ 95533 h 590"/>
              <a:gd name="T26" fmla="*/ 42548 w 590"/>
              <a:gd name="T27" fmla="*/ 106349 h 590"/>
              <a:gd name="T28" fmla="*/ 201924 w 590"/>
              <a:gd name="T29" fmla="*/ 95533 h 590"/>
              <a:gd name="T30" fmla="*/ 212380 w 590"/>
              <a:gd name="T31" fmla="*/ 79671 h 590"/>
              <a:gd name="T32" fmla="*/ 212380 w 590"/>
              <a:gd name="T33" fmla="*/ 32085 h 590"/>
              <a:gd name="T34" fmla="*/ 201924 w 590"/>
              <a:gd name="T35" fmla="*/ 15862 h 590"/>
              <a:gd name="T36" fmla="*/ 100962 w 590"/>
              <a:gd name="T37" fmla="*/ 90486 h 590"/>
              <a:gd name="T38" fmla="*/ 100962 w 590"/>
              <a:gd name="T39" fmla="*/ 90486 h 590"/>
              <a:gd name="T40" fmla="*/ 53366 w 590"/>
              <a:gd name="T41" fmla="*/ 95533 h 590"/>
              <a:gd name="T42" fmla="*/ 42548 w 590"/>
              <a:gd name="T43" fmla="*/ 85079 h 590"/>
              <a:gd name="T44" fmla="*/ 42548 w 590"/>
              <a:gd name="T45" fmla="*/ 21270 h 590"/>
              <a:gd name="T46" fmla="*/ 53366 w 590"/>
              <a:gd name="T47" fmla="*/ 15862 h 590"/>
              <a:gd name="T48" fmla="*/ 100962 w 590"/>
              <a:gd name="T49" fmla="*/ 21270 h 590"/>
              <a:gd name="T50" fmla="*/ 100962 w 590"/>
              <a:gd name="T51" fmla="*/ 90486 h 590"/>
              <a:gd name="T52" fmla="*/ 159375 w 590"/>
              <a:gd name="T53" fmla="*/ 85079 h 590"/>
              <a:gd name="T54" fmla="*/ 159375 w 590"/>
              <a:gd name="T55" fmla="*/ 85079 h 590"/>
              <a:gd name="T56" fmla="*/ 116827 w 590"/>
              <a:gd name="T57" fmla="*/ 85079 h 590"/>
              <a:gd name="T58" fmla="*/ 116827 w 590"/>
              <a:gd name="T59" fmla="*/ 21270 h 590"/>
              <a:gd name="T60" fmla="*/ 159375 w 590"/>
              <a:gd name="T61" fmla="*/ 26677 h 590"/>
              <a:gd name="T62" fmla="*/ 159375 w 590"/>
              <a:gd name="T63" fmla="*/ 85079 h 590"/>
              <a:gd name="T64" fmla="*/ 201924 w 590"/>
              <a:gd name="T65" fmla="*/ 74264 h 590"/>
              <a:gd name="T66" fmla="*/ 201924 w 590"/>
              <a:gd name="T67" fmla="*/ 74264 h 590"/>
              <a:gd name="T68" fmla="*/ 191106 w 590"/>
              <a:gd name="T69" fmla="*/ 79671 h 590"/>
              <a:gd name="T70" fmla="*/ 169832 w 590"/>
              <a:gd name="T71" fmla="*/ 79671 h 590"/>
              <a:gd name="T72" fmla="*/ 169832 w 590"/>
              <a:gd name="T73" fmla="*/ 26677 h 590"/>
              <a:gd name="T74" fmla="*/ 191106 w 590"/>
              <a:gd name="T75" fmla="*/ 32085 h 590"/>
              <a:gd name="T76" fmla="*/ 201924 w 590"/>
              <a:gd name="T77" fmla="*/ 37132 h 590"/>
              <a:gd name="T78" fmla="*/ 201924 w 590"/>
              <a:gd name="T79" fmla="*/ 74264 h 59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0" h="590">
                <a:moveTo>
                  <a:pt x="30" y="0"/>
                </a:moveTo>
                <a:lnTo>
                  <a:pt x="30" y="0"/>
                </a:lnTo>
                <a:cubicBezTo>
                  <a:pt x="15" y="0"/>
                  <a:pt x="0" y="15"/>
                  <a:pt x="0" y="30"/>
                </a:cubicBezTo>
                <a:cubicBezTo>
                  <a:pt x="0" y="574"/>
                  <a:pt x="0" y="574"/>
                  <a:pt x="0" y="574"/>
                </a:cubicBezTo>
                <a:cubicBezTo>
                  <a:pt x="0" y="589"/>
                  <a:pt x="15" y="589"/>
                  <a:pt x="30" y="589"/>
                </a:cubicBezTo>
                <a:cubicBezTo>
                  <a:pt x="30" y="589"/>
                  <a:pt x="45" y="589"/>
                  <a:pt x="45" y="57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15"/>
                  <a:pt x="30" y="0"/>
                  <a:pt x="30" y="0"/>
                </a:cubicBezTo>
                <a:close/>
                <a:moveTo>
                  <a:pt x="560" y="44"/>
                </a:moveTo>
                <a:lnTo>
                  <a:pt x="560" y="44"/>
                </a:lnTo>
                <a:cubicBezTo>
                  <a:pt x="118" y="0"/>
                  <a:pt x="118" y="0"/>
                  <a:pt x="118" y="0"/>
                </a:cubicBezTo>
                <a:cubicBezTo>
                  <a:pt x="103" y="0"/>
                  <a:pt x="89" y="30"/>
                  <a:pt x="89" y="44"/>
                </a:cubicBezTo>
                <a:cubicBezTo>
                  <a:pt x="89" y="265"/>
                  <a:pt x="89" y="265"/>
                  <a:pt x="89" y="265"/>
                </a:cubicBezTo>
                <a:cubicBezTo>
                  <a:pt x="89" y="280"/>
                  <a:pt x="103" y="295"/>
                  <a:pt x="118" y="29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74" y="265"/>
                  <a:pt x="589" y="236"/>
                  <a:pt x="589" y="221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59"/>
                  <a:pt x="574" y="44"/>
                  <a:pt x="560" y="44"/>
                </a:cubicBezTo>
                <a:close/>
                <a:moveTo>
                  <a:pt x="280" y="251"/>
                </a:moveTo>
                <a:lnTo>
                  <a:pt x="280" y="251"/>
                </a:lnTo>
                <a:cubicBezTo>
                  <a:pt x="148" y="265"/>
                  <a:pt x="148" y="265"/>
                  <a:pt x="148" y="265"/>
                </a:cubicBezTo>
                <a:cubicBezTo>
                  <a:pt x="118" y="265"/>
                  <a:pt x="118" y="251"/>
                  <a:pt x="118" y="2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44"/>
                  <a:pt x="118" y="44"/>
                  <a:pt x="148" y="44"/>
                </a:cubicBezTo>
                <a:cubicBezTo>
                  <a:pt x="280" y="59"/>
                  <a:pt x="280" y="59"/>
                  <a:pt x="280" y="59"/>
                </a:cubicBezTo>
                <a:lnTo>
                  <a:pt x="280" y="251"/>
                </a:lnTo>
                <a:close/>
                <a:moveTo>
                  <a:pt x="442" y="236"/>
                </a:moveTo>
                <a:lnTo>
                  <a:pt x="442" y="236"/>
                </a:lnTo>
                <a:cubicBezTo>
                  <a:pt x="324" y="236"/>
                  <a:pt x="324" y="236"/>
                  <a:pt x="324" y="23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442" y="74"/>
                  <a:pt x="442" y="74"/>
                  <a:pt x="442" y="74"/>
                </a:cubicBezTo>
                <a:lnTo>
                  <a:pt x="442" y="236"/>
                </a:lnTo>
                <a:close/>
                <a:moveTo>
                  <a:pt x="560" y="206"/>
                </a:moveTo>
                <a:lnTo>
                  <a:pt x="560" y="206"/>
                </a:lnTo>
                <a:cubicBezTo>
                  <a:pt x="560" y="221"/>
                  <a:pt x="560" y="221"/>
                  <a:pt x="530" y="221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74"/>
                  <a:pt x="471" y="74"/>
                  <a:pt x="471" y="7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60" y="89"/>
                  <a:pt x="560" y="89"/>
                  <a:pt x="560" y="103"/>
                </a:cubicBezTo>
                <a:lnTo>
                  <a:pt x="560" y="20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28862" y="2331899"/>
            <a:ext cx="292714" cy="333154"/>
          </a:xfrm>
          <a:custGeom>
            <a:avLst/>
            <a:gdLst>
              <a:gd name="T0" fmla="*/ 168627 w 561"/>
              <a:gd name="T1" fmla="*/ 0 h 635"/>
              <a:gd name="T2" fmla="*/ 168627 w 561"/>
              <a:gd name="T3" fmla="*/ 0 h 635"/>
              <a:gd name="T4" fmla="*/ 31864 w 561"/>
              <a:gd name="T5" fmla="*/ 0 h 635"/>
              <a:gd name="T6" fmla="*/ 0 w 561"/>
              <a:gd name="T7" fmla="*/ 26634 h 635"/>
              <a:gd name="T8" fmla="*/ 0 w 561"/>
              <a:gd name="T9" fmla="*/ 228190 h 635"/>
              <a:gd name="T10" fmla="*/ 15753 w 561"/>
              <a:gd name="T11" fmla="*/ 228190 h 635"/>
              <a:gd name="T12" fmla="*/ 42246 w 561"/>
              <a:gd name="T13" fmla="*/ 206955 h 635"/>
              <a:gd name="T14" fmla="*/ 74110 w 561"/>
              <a:gd name="T15" fmla="*/ 228190 h 635"/>
              <a:gd name="T16" fmla="*/ 100245 w 561"/>
              <a:gd name="T17" fmla="*/ 206955 h 635"/>
              <a:gd name="T18" fmla="*/ 126739 w 561"/>
              <a:gd name="T19" fmla="*/ 228190 h 635"/>
              <a:gd name="T20" fmla="*/ 158245 w 561"/>
              <a:gd name="T21" fmla="*/ 206955 h 635"/>
              <a:gd name="T22" fmla="*/ 184738 w 561"/>
              <a:gd name="T23" fmla="*/ 228190 h 635"/>
              <a:gd name="T24" fmla="*/ 200491 w 561"/>
              <a:gd name="T25" fmla="*/ 228190 h 635"/>
              <a:gd name="T26" fmla="*/ 200491 w 561"/>
              <a:gd name="T27" fmla="*/ 26634 h 635"/>
              <a:gd name="T28" fmla="*/ 168627 w 561"/>
              <a:gd name="T29" fmla="*/ 0 h 635"/>
              <a:gd name="T30" fmla="*/ 184738 w 561"/>
              <a:gd name="T31" fmla="*/ 211994 h 635"/>
              <a:gd name="T32" fmla="*/ 184738 w 561"/>
              <a:gd name="T33" fmla="*/ 211994 h 635"/>
              <a:gd name="T34" fmla="*/ 158245 w 561"/>
              <a:gd name="T35" fmla="*/ 190758 h 635"/>
              <a:gd name="T36" fmla="*/ 126739 w 561"/>
              <a:gd name="T37" fmla="*/ 211994 h 635"/>
              <a:gd name="T38" fmla="*/ 100245 w 561"/>
              <a:gd name="T39" fmla="*/ 190758 h 635"/>
              <a:gd name="T40" fmla="*/ 74110 w 561"/>
              <a:gd name="T41" fmla="*/ 211994 h 635"/>
              <a:gd name="T42" fmla="*/ 42246 w 561"/>
              <a:gd name="T43" fmla="*/ 190758 h 635"/>
              <a:gd name="T44" fmla="*/ 15753 w 561"/>
              <a:gd name="T45" fmla="*/ 211994 h 635"/>
              <a:gd name="T46" fmla="*/ 15753 w 561"/>
              <a:gd name="T47" fmla="*/ 26634 h 635"/>
              <a:gd name="T48" fmla="*/ 31864 w 561"/>
              <a:gd name="T49" fmla="*/ 16196 h 635"/>
              <a:gd name="T50" fmla="*/ 168627 w 561"/>
              <a:gd name="T51" fmla="*/ 16196 h 635"/>
              <a:gd name="T52" fmla="*/ 184738 w 561"/>
              <a:gd name="T53" fmla="*/ 26634 h 635"/>
              <a:gd name="T54" fmla="*/ 184738 w 561"/>
              <a:gd name="T55" fmla="*/ 211994 h 635"/>
              <a:gd name="T56" fmla="*/ 147504 w 561"/>
              <a:gd name="T57" fmla="*/ 127412 h 635"/>
              <a:gd name="T58" fmla="*/ 147504 w 561"/>
              <a:gd name="T59" fmla="*/ 127412 h 635"/>
              <a:gd name="T60" fmla="*/ 52987 w 561"/>
              <a:gd name="T61" fmla="*/ 127412 h 635"/>
              <a:gd name="T62" fmla="*/ 42246 w 561"/>
              <a:gd name="T63" fmla="*/ 132451 h 635"/>
              <a:gd name="T64" fmla="*/ 52987 w 561"/>
              <a:gd name="T65" fmla="*/ 143249 h 635"/>
              <a:gd name="T66" fmla="*/ 147504 w 561"/>
              <a:gd name="T67" fmla="*/ 143249 h 635"/>
              <a:gd name="T68" fmla="*/ 158245 w 561"/>
              <a:gd name="T69" fmla="*/ 132451 h 635"/>
              <a:gd name="T70" fmla="*/ 147504 w 561"/>
              <a:gd name="T71" fmla="*/ 127412 h 635"/>
              <a:gd name="T72" fmla="*/ 147504 w 561"/>
              <a:gd name="T73" fmla="*/ 84941 h 635"/>
              <a:gd name="T74" fmla="*/ 147504 w 561"/>
              <a:gd name="T75" fmla="*/ 84941 h 635"/>
              <a:gd name="T76" fmla="*/ 52987 w 561"/>
              <a:gd name="T77" fmla="*/ 84941 h 635"/>
              <a:gd name="T78" fmla="*/ 42246 w 561"/>
              <a:gd name="T79" fmla="*/ 90340 h 635"/>
              <a:gd name="T80" fmla="*/ 52987 w 561"/>
              <a:gd name="T81" fmla="*/ 100778 h 635"/>
              <a:gd name="T82" fmla="*/ 147504 w 561"/>
              <a:gd name="T83" fmla="*/ 100778 h 635"/>
              <a:gd name="T84" fmla="*/ 158245 w 561"/>
              <a:gd name="T85" fmla="*/ 90340 h 635"/>
              <a:gd name="T86" fmla="*/ 147504 w 561"/>
              <a:gd name="T87" fmla="*/ 84941 h 635"/>
              <a:gd name="T88" fmla="*/ 147504 w 561"/>
              <a:gd name="T89" fmla="*/ 42471 h 635"/>
              <a:gd name="T90" fmla="*/ 147504 w 561"/>
              <a:gd name="T91" fmla="*/ 42471 h 635"/>
              <a:gd name="T92" fmla="*/ 52987 w 561"/>
              <a:gd name="T93" fmla="*/ 42471 h 635"/>
              <a:gd name="T94" fmla="*/ 42246 w 561"/>
              <a:gd name="T95" fmla="*/ 47870 h 635"/>
              <a:gd name="T96" fmla="*/ 52987 w 561"/>
              <a:gd name="T97" fmla="*/ 58667 h 635"/>
              <a:gd name="T98" fmla="*/ 147504 w 561"/>
              <a:gd name="T99" fmla="*/ 58667 h 635"/>
              <a:gd name="T100" fmla="*/ 158245 w 561"/>
              <a:gd name="T101" fmla="*/ 47870 h 635"/>
              <a:gd name="T102" fmla="*/ 147504 w 561"/>
              <a:gd name="T103" fmla="*/ 42471 h 6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61" h="635">
                <a:moveTo>
                  <a:pt x="471" y="0"/>
                </a:moveTo>
                <a:lnTo>
                  <a:pt x="471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634"/>
                  <a:pt x="0" y="634"/>
                  <a:pt x="0" y="634"/>
                </a:cubicBezTo>
                <a:cubicBezTo>
                  <a:pt x="44" y="634"/>
                  <a:pt x="44" y="634"/>
                  <a:pt x="44" y="634"/>
                </a:cubicBezTo>
                <a:cubicBezTo>
                  <a:pt x="118" y="575"/>
                  <a:pt x="118" y="575"/>
                  <a:pt x="118" y="575"/>
                </a:cubicBezTo>
                <a:cubicBezTo>
                  <a:pt x="207" y="634"/>
                  <a:pt x="207" y="634"/>
                  <a:pt x="207" y="634"/>
                </a:cubicBezTo>
                <a:cubicBezTo>
                  <a:pt x="280" y="575"/>
                  <a:pt x="280" y="575"/>
                  <a:pt x="280" y="575"/>
                </a:cubicBezTo>
                <a:cubicBezTo>
                  <a:pt x="354" y="634"/>
                  <a:pt x="354" y="634"/>
                  <a:pt x="354" y="634"/>
                </a:cubicBezTo>
                <a:cubicBezTo>
                  <a:pt x="442" y="575"/>
                  <a:pt x="442" y="575"/>
                  <a:pt x="442" y="575"/>
                </a:cubicBezTo>
                <a:cubicBezTo>
                  <a:pt x="516" y="634"/>
                  <a:pt x="516" y="634"/>
                  <a:pt x="516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560" y="74"/>
                  <a:pt x="560" y="74"/>
                  <a:pt x="560" y="74"/>
                </a:cubicBezTo>
                <a:cubicBezTo>
                  <a:pt x="560" y="30"/>
                  <a:pt x="516" y="0"/>
                  <a:pt x="471" y="0"/>
                </a:cubicBezTo>
                <a:close/>
                <a:moveTo>
                  <a:pt x="516" y="589"/>
                </a:moveTo>
                <a:lnTo>
                  <a:pt x="516" y="589"/>
                </a:lnTo>
                <a:cubicBezTo>
                  <a:pt x="442" y="530"/>
                  <a:pt x="442" y="530"/>
                  <a:pt x="442" y="530"/>
                </a:cubicBezTo>
                <a:cubicBezTo>
                  <a:pt x="354" y="589"/>
                  <a:pt x="354" y="589"/>
                  <a:pt x="354" y="589"/>
                </a:cubicBezTo>
                <a:cubicBezTo>
                  <a:pt x="280" y="530"/>
                  <a:pt x="280" y="530"/>
                  <a:pt x="280" y="530"/>
                </a:cubicBezTo>
                <a:cubicBezTo>
                  <a:pt x="207" y="589"/>
                  <a:pt x="207" y="589"/>
                  <a:pt x="207" y="589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471" y="45"/>
                  <a:pt x="471" y="45"/>
                  <a:pt x="471" y="45"/>
                </a:cubicBezTo>
                <a:cubicBezTo>
                  <a:pt x="501" y="45"/>
                  <a:pt x="516" y="59"/>
                  <a:pt x="516" y="74"/>
                </a:cubicBezTo>
                <a:lnTo>
                  <a:pt x="516" y="589"/>
                </a:lnTo>
                <a:close/>
                <a:moveTo>
                  <a:pt x="412" y="354"/>
                </a:moveTo>
                <a:lnTo>
                  <a:pt x="412" y="354"/>
                </a:lnTo>
                <a:cubicBezTo>
                  <a:pt x="148" y="354"/>
                  <a:pt x="148" y="354"/>
                  <a:pt x="148" y="354"/>
                </a:cubicBezTo>
                <a:cubicBezTo>
                  <a:pt x="133" y="354"/>
                  <a:pt x="118" y="368"/>
                  <a:pt x="118" y="368"/>
                </a:cubicBezTo>
                <a:cubicBezTo>
                  <a:pt x="118" y="383"/>
                  <a:pt x="133" y="398"/>
                  <a:pt x="148" y="398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27" y="398"/>
                  <a:pt x="442" y="383"/>
                  <a:pt x="442" y="368"/>
                </a:cubicBezTo>
                <a:cubicBezTo>
                  <a:pt x="442" y="368"/>
                  <a:pt x="427" y="354"/>
                  <a:pt x="412" y="354"/>
                </a:cubicBezTo>
                <a:close/>
                <a:moveTo>
                  <a:pt x="412" y="236"/>
                </a:moveTo>
                <a:lnTo>
                  <a:pt x="412" y="236"/>
                </a:lnTo>
                <a:cubicBezTo>
                  <a:pt x="148" y="236"/>
                  <a:pt x="148" y="236"/>
                  <a:pt x="148" y="236"/>
                </a:cubicBezTo>
                <a:cubicBezTo>
                  <a:pt x="133" y="236"/>
                  <a:pt x="118" y="251"/>
                  <a:pt x="118" y="251"/>
                </a:cubicBezTo>
                <a:cubicBezTo>
                  <a:pt x="118" y="266"/>
                  <a:pt x="133" y="280"/>
                  <a:pt x="148" y="280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427" y="280"/>
                  <a:pt x="442" y="266"/>
                  <a:pt x="442" y="251"/>
                </a:cubicBezTo>
                <a:cubicBezTo>
                  <a:pt x="442" y="251"/>
                  <a:pt x="427" y="236"/>
                  <a:pt x="412" y="236"/>
                </a:cubicBezTo>
                <a:close/>
                <a:moveTo>
                  <a:pt x="412" y="118"/>
                </a:moveTo>
                <a:lnTo>
                  <a:pt x="412" y="118"/>
                </a:lnTo>
                <a:cubicBezTo>
                  <a:pt x="148" y="118"/>
                  <a:pt x="148" y="118"/>
                  <a:pt x="148" y="118"/>
                </a:cubicBezTo>
                <a:cubicBezTo>
                  <a:pt x="133" y="118"/>
                  <a:pt x="118" y="133"/>
                  <a:pt x="118" y="133"/>
                </a:cubicBezTo>
                <a:cubicBezTo>
                  <a:pt x="118" y="148"/>
                  <a:pt x="133" y="163"/>
                  <a:pt x="148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27" y="163"/>
                  <a:pt x="442" y="148"/>
                  <a:pt x="442" y="133"/>
                </a:cubicBezTo>
                <a:cubicBezTo>
                  <a:pt x="442" y="133"/>
                  <a:pt x="427" y="118"/>
                  <a:pt x="412" y="118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7376" y="2331899"/>
            <a:ext cx="333154" cy="333154"/>
          </a:xfrm>
          <a:custGeom>
            <a:avLst/>
            <a:gdLst>
              <a:gd name="T0" fmla="*/ 138096 w 634"/>
              <a:gd name="T1" fmla="*/ 47870 h 635"/>
              <a:gd name="T2" fmla="*/ 138096 w 634"/>
              <a:gd name="T3" fmla="*/ 47870 h 635"/>
              <a:gd name="T4" fmla="*/ 138096 w 634"/>
              <a:gd name="T5" fmla="*/ 90340 h 635"/>
              <a:gd name="T6" fmla="*/ 180642 w 634"/>
              <a:gd name="T7" fmla="*/ 90340 h 635"/>
              <a:gd name="T8" fmla="*/ 180642 w 634"/>
              <a:gd name="T9" fmla="*/ 47870 h 635"/>
              <a:gd name="T10" fmla="*/ 138096 w 634"/>
              <a:gd name="T11" fmla="*/ 47870 h 635"/>
              <a:gd name="T12" fmla="*/ 169825 w 634"/>
              <a:gd name="T13" fmla="*/ 79543 h 635"/>
              <a:gd name="T14" fmla="*/ 169825 w 634"/>
              <a:gd name="T15" fmla="*/ 79543 h 635"/>
              <a:gd name="T16" fmla="*/ 148552 w 634"/>
              <a:gd name="T17" fmla="*/ 79543 h 635"/>
              <a:gd name="T18" fmla="*/ 148552 w 634"/>
              <a:gd name="T19" fmla="*/ 58667 h 635"/>
              <a:gd name="T20" fmla="*/ 169825 w 634"/>
              <a:gd name="T21" fmla="*/ 58667 h 635"/>
              <a:gd name="T22" fmla="*/ 169825 w 634"/>
              <a:gd name="T23" fmla="*/ 79543 h 635"/>
              <a:gd name="T24" fmla="*/ 212372 w 634"/>
              <a:gd name="T25" fmla="*/ 0 h 635"/>
              <a:gd name="T26" fmla="*/ 212372 w 634"/>
              <a:gd name="T27" fmla="*/ 0 h 635"/>
              <a:gd name="T28" fmla="*/ 122231 w 634"/>
              <a:gd name="T29" fmla="*/ 0 h 635"/>
              <a:gd name="T30" fmla="*/ 106366 w 634"/>
              <a:gd name="T31" fmla="*/ 10798 h 635"/>
              <a:gd name="T32" fmla="*/ 10817 w 634"/>
              <a:gd name="T33" fmla="*/ 106177 h 635"/>
              <a:gd name="T34" fmla="*/ 10817 w 634"/>
              <a:gd name="T35" fmla="*/ 143249 h 635"/>
              <a:gd name="T36" fmla="*/ 85093 w 634"/>
              <a:gd name="T37" fmla="*/ 217392 h 635"/>
              <a:gd name="T38" fmla="*/ 122231 w 634"/>
              <a:gd name="T39" fmla="*/ 217392 h 635"/>
              <a:gd name="T40" fmla="*/ 217780 w 634"/>
              <a:gd name="T41" fmla="*/ 122013 h 635"/>
              <a:gd name="T42" fmla="*/ 228236 w 634"/>
              <a:gd name="T43" fmla="*/ 106177 h 635"/>
              <a:gd name="T44" fmla="*/ 228236 w 634"/>
              <a:gd name="T45" fmla="*/ 16196 h 635"/>
              <a:gd name="T46" fmla="*/ 212372 w 634"/>
              <a:gd name="T47" fmla="*/ 0 h 635"/>
              <a:gd name="T48" fmla="*/ 116822 w 634"/>
              <a:gd name="T49" fmla="*/ 206955 h 635"/>
              <a:gd name="T50" fmla="*/ 116822 w 634"/>
              <a:gd name="T51" fmla="*/ 206955 h 635"/>
              <a:gd name="T52" fmla="*/ 95549 w 634"/>
              <a:gd name="T53" fmla="*/ 206955 h 635"/>
              <a:gd name="T54" fmla="*/ 21273 w 634"/>
              <a:gd name="T55" fmla="*/ 132451 h 635"/>
              <a:gd name="T56" fmla="*/ 21273 w 634"/>
              <a:gd name="T57" fmla="*/ 116974 h 635"/>
              <a:gd name="T58" fmla="*/ 32090 w 634"/>
              <a:gd name="T59" fmla="*/ 106177 h 635"/>
              <a:gd name="T60" fmla="*/ 122231 w 634"/>
              <a:gd name="T61" fmla="*/ 196157 h 635"/>
              <a:gd name="T62" fmla="*/ 116822 w 634"/>
              <a:gd name="T63" fmla="*/ 206955 h 635"/>
              <a:gd name="T64" fmla="*/ 212372 w 634"/>
              <a:gd name="T65" fmla="*/ 100778 h 635"/>
              <a:gd name="T66" fmla="*/ 212372 w 634"/>
              <a:gd name="T67" fmla="*/ 100778 h 635"/>
              <a:gd name="T68" fmla="*/ 207324 w 634"/>
              <a:gd name="T69" fmla="*/ 116974 h 635"/>
              <a:gd name="T70" fmla="*/ 133048 w 634"/>
              <a:gd name="T71" fmla="*/ 185719 h 635"/>
              <a:gd name="T72" fmla="*/ 42546 w 634"/>
              <a:gd name="T73" fmla="*/ 95739 h 635"/>
              <a:gd name="T74" fmla="*/ 116822 w 634"/>
              <a:gd name="T75" fmla="*/ 21235 h 635"/>
              <a:gd name="T76" fmla="*/ 127639 w 634"/>
              <a:gd name="T77" fmla="*/ 16196 h 635"/>
              <a:gd name="T78" fmla="*/ 207324 w 634"/>
              <a:gd name="T79" fmla="*/ 16196 h 635"/>
              <a:gd name="T80" fmla="*/ 212372 w 634"/>
              <a:gd name="T81" fmla="*/ 21235 h 635"/>
              <a:gd name="T82" fmla="*/ 212372 w 634"/>
              <a:gd name="T83" fmla="*/ 100778 h 63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635">
                <a:moveTo>
                  <a:pt x="383" y="133"/>
                </a:moveTo>
                <a:lnTo>
                  <a:pt x="383" y="133"/>
                </a:lnTo>
                <a:cubicBezTo>
                  <a:pt x="354" y="163"/>
                  <a:pt x="354" y="207"/>
                  <a:pt x="383" y="251"/>
                </a:cubicBezTo>
                <a:cubicBezTo>
                  <a:pt x="428" y="280"/>
                  <a:pt x="471" y="280"/>
                  <a:pt x="501" y="251"/>
                </a:cubicBezTo>
                <a:cubicBezTo>
                  <a:pt x="530" y="207"/>
                  <a:pt x="530" y="163"/>
                  <a:pt x="501" y="133"/>
                </a:cubicBezTo>
                <a:cubicBezTo>
                  <a:pt x="471" y="104"/>
                  <a:pt x="428" y="104"/>
                  <a:pt x="383" y="133"/>
                </a:cubicBezTo>
                <a:close/>
                <a:moveTo>
                  <a:pt x="471" y="221"/>
                </a:moveTo>
                <a:lnTo>
                  <a:pt x="471" y="221"/>
                </a:lnTo>
                <a:cubicBezTo>
                  <a:pt x="457" y="236"/>
                  <a:pt x="428" y="236"/>
                  <a:pt x="412" y="221"/>
                </a:cubicBezTo>
                <a:cubicBezTo>
                  <a:pt x="398" y="207"/>
                  <a:pt x="398" y="177"/>
                  <a:pt x="412" y="163"/>
                </a:cubicBezTo>
                <a:cubicBezTo>
                  <a:pt x="428" y="148"/>
                  <a:pt x="457" y="148"/>
                  <a:pt x="471" y="163"/>
                </a:cubicBezTo>
                <a:cubicBezTo>
                  <a:pt x="486" y="177"/>
                  <a:pt x="486" y="207"/>
                  <a:pt x="471" y="221"/>
                </a:cubicBezTo>
                <a:close/>
                <a:moveTo>
                  <a:pt x="589" y="0"/>
                </a:moveTo>
                <a:lnTo>
                  <a:pt x="589" y="0"/>
                </a:lnTo>
                <a:cubicBezTo>
                  <a:pt x="339" y="0"/>
                  <a:pt x="339" y="0"/>
                  <a:pt x="339" y="0"/>
                </a:cubicBezTo>
                <a:cubicBezTo>
                  <a:pt x="310" y="0"/>
                  <a:pt x="310" y="15"/>
                  <a:pt x="295" y="30"/>
                </a:cubicBezTo>
                <a:cubicBezTo>
                  <a:pt x="30" y="295"/>
                  <a:pt x="30" y="295"/>
                  <a:pt x="30" y="295"/>
                </a:cubicBezTo>
                <a:cubicBezTo>
                  <a:pt x="0" y="325"/>
                  <a:pt x="0" y="368"/>
                  <a:pt x="30" y="398"/>
                </a:cubicBezTo>
                <a:cubicBezTo>
                  <a:pt x="236" y="604"/>
                  <a:pt x="236" y="604"/>
                  <a:pt x="236" y="604"/>
                </a:cubicBezTo>
                <a:cubicBezTo>
                  <a:pt x="265" y="634"/>
                  <a:pt x="310" y="634"/>
                  <a:pt x="339" y="604"/>
                </a:cubicBezTo>
                <a:cubicBezTo>
                  <a:pt x="604" y="339"/>
                  <a:pt x="604" y="339"/>
                  <a:pt x="604" y="339"/>
                </a:cubicBezTo>
                <a:cubicBezTo>
                  <a:pt x="619" y="325"/>
                  <a:pt x="633" y="325"/>
                  <a:pt x="633" y="295"/>
                </a:cubicBezTo>
                <a:cubicBezTo>
                  <a:pt x="633" y="45"/>
                  <a:pt x="633" y="45"/>
                  <a:pt x="633" y="45"/>
                </a:cubicBezTo>
                <a:cubicBezTo>
                  <a:pt x="633" y="15"/>
                  <a:pt x="619" y="0"/>
                  <a:pt x="589" y="0"/>
                </a:cubicBezTo>
                <a:close/>
                <a:moveTo>
                  <a:pt x="324" y="575"/>
                </a:moveTo>
                <a:lnTo>
                  <a:pt x="324" y="575"/>
                </a:lnTo>
                <a:cubicBezTo>
                  <a:pt x="295" y="589"/>
                  <a:pt x="280" y="589"/>
                  <a:pt x="265" y="575"/>
                </a:cubicBezTo>
                <a:cubicBezTo>
                  <a:pt x="59" y="368"/>
                  <a:pt x="59" y="368"/>
                  <a:pt x="59" y="368"/>
                </a:cubicBezTo>
                <a:cubicBezTo>
                  <a:pt x="45" y="354"/>
                  <a:pt x="45" y="339"/>
                  <a:pt x="59" y="325"/>
                </a:cubicBezTo>
                <a:cubicBezTo>
                  <a:pt x="89" y="295"/>
                  <a:pt x="89" y="295"/>
                  <a:pt x="89" y="295"/>
                </a:cubicBezTo>
                <a:cubicBezTo>
                  <a:pt x="339" y="545"/>
                  <a:pt x="339" y="545"/>
                  <a:pt x="339" y="545"/>
                </a:cubicBezTo>
                <a:lnTo>
                  <a:pt x="324" y="575"/>
                </a:lnTo>
                <a:close/>
                <a:moveTo>
                  <a:pt x="589" y="280"/>
                </a:moveTo>
                <a:lnTo>
                  <a:pt x="589" y="280"/>
                </a:lnTo>
                <a:cubicBezTo>
                  <a:pt x="589" y="295"/>
                  <a:pt x="589" y="310"/>
                  <a:pt x="575" y="325"/>
                </a:cubicBezTo>
                <a:cubicBezTo>
                  <a:pt x="369" y="516"/>
                  <a:pt x="369" y="516"/>
                  <a:pt x="369" y="516"/>
                </a:cubicBezTo>
                <a:cubicBezTo>
                  <a:pt x="118" y="266"/>
                  <a:pt x="118" y="266"/>
                  <a:pt x="118" y="26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4" y="45"/>
                  <a:pt x="339" y="45"/>
                  <a:pt x="354" y="45"/>
                </a:cubicBezTo>
                <a:cubicBezTo>
                  <a:pt x="575" y="45"/>
                  <a:pt x="575" y="45"/>
                  <a:pt x="575" y="45"/>
                </a:cubicBezTo>
                <a:cubicBezTo>
                  <a:pt x="589" y="45"/>
                  <a:pt x="589" y="45"/>
                  <a:pt x="589" y="59"/>
                </a:cubicBezTo>
                <a:lnTo>
                  <a:pt x="589" y="28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94226" y="1756204"/>
            <a:ext cx="223387" cy="333154"/>
          </a:xfrm>
          <a:custGeom>
            <a:avLst/>
            <a:gdLst>
              <a:gd name="T0" fmla="*/ 147549 w 428"/>
              <a:gd name="T1" fmla="*/ 69105 h 635"/>
              <a:gd name="T2" fmla="*/ 147549 w 428"/>
              <a:gd name="T3" fmla="*/ 69105 h 635"/>
              <a:gd name="T4" fmla="*/ 84160 w 428"/>
              <a:gd name="T5" fmla="*/ 5399 h 635"/>
              <a:gd name="T6" fmla="*/ 63031 w 428"/>
              <a:gd name="T7" fmla="*/ 5399 h 635"/>
              <a:gd name="T8" fmla="*/ 0 w 428"/>
              <a:gd name="T9" fmla="*/ 69105 h 635"/>
              <a:gd name="T10" fmla="*/ 0 w 428"/>
              <a:gd name="T11" fmla="*/ 79543 h 635"/>
              <a:gd name="T12" fmla="*/ 0 w 428"/>
              <a:gd name="T13" fmla="*/ 79543 h 635"/>
              <a:gd name="T14" fmla="*/ 0 w 428"/>
              <a:gd name="T15" fmla="*/ 196157 h 635"/>
              <a:gd name="T16" fmla="*/ 26143 w 428"/>
              <a:gd name="T17" fmla="*/ 228190 h 635"/>
              <a:gd name="T18" fmla="*/ 126419 w 428"/>
              <a:gd name="T19" fmla="*/ 228190 h 635"/>
              <a:gd name="T20" fmla="*/ 152921 w 428"/>
              <a:gd name="T21" fmla="*/ 196157 h 635"/>
              <a:gd name="T22" fmla="*/ 152921 w 428"/>
              <a:gd name="T23" fmla="*/ 90340 h 635"/>
              <a:gd name="T24" fmla="*/ 147549 w 428"/>
              <a:gd name="T25" fmla="*/ 69105 h 635"/>
              <a:gd name="T26" fmla="*/ 136805 w 428"/>
              <a:gd name="T27" fmla="*/ 196157 h 635"/>
              <a:gd name="T28" fmla="*/ 136805 w 428"/>
              <a:gd name="T29" fmla="*/ 196157 h 635"/>
              <a:gd name="T30" fmla="*/ 126419 w 428"/>
              <a:gd name="T31" fmla="*/ 211994 h 635"/>
              <a:gd name="T32" fmla="*/ 26143 w 428"/>
              <a:gd name="T33" fmla="*/ 211994 h 635"/>
              <a:gd name="T34" fmla="*/ 10386 w 428"/>
              <a:gd name="T35" fmla="*/ 196157 h 635"/>
              <a:gd name="T36" fmla="*/ 10386 w 428"/>
              <a:gd name="T37" fmla="*/ 84941 h 635"/>
              <a:gd name="T38" fmla="*/ 15758 w 428"/>
              <a:gd name="T39" fmla="*/ 74504 h 635"/>
              <a:gd name="T40" fmla="*/ 68403 w 428"/>
              <a:gd name="T41" fmla="*/ 16196 h 635"/>
              <a:gd name="T42" fmla="*/ 79146 w 428"/>
              <a:gd name="T43" fmla="*/ 16196 h 635"/>
              <a:gd name="T44" fmla="*/ 131791 w 428"/>
              <a:gd name="T45" fmla="*/ 74504 h 635"/>
              <a:gd name="T46" fmla="*/ 136805 w 428"/>
              <a:gd name="T47" fmla="*/ 84941 h 635"/>
              <a:gd name="T48" fmla="*/ 136805 w 428"/>
              <a:gd name="T49" fmla="*/ 196157 h 635"/>
              <a:gd name="T50" fmla="*/ 73774 w 428"/>
              <a:gd name="T51" fmla="*/ 58667 h 635"/>
              <a:gd name="T52" fmla="*/ 73774 w 428"/>
              <a:gd name="T53" fmla="*/ 58667 h 635"/>
              <a:gd name="T54" fmla="*/ 47273 w 428"/>
              <a:gd name="T55" fmla="*/ 90340 h 635"/>
              <a:gd name="T56" fmla="*/ 73774 w 428"/>
              <a:gd name="T57" fmla="*/ 116974 h 635"/>
              <a:gd name="T58" fmla="*/ 105290 w 428"/>
              <a:gd name="T59" fmla="*/ 90340 h 635"/>
              <a:gd name="T60" fmla="*/ 73774 w 428"/>
              <a:gd name="T61" fmla="*/ 58667 h 635"/>
              <a:gd name="T62" fmla="*/ 73774 w 428"/>
              <a:gd name="T63" fmla="*/ 100778 h 635"/>
              <a:gd name="T64" fmla="*/ 73774 w 428"/>
              <a:gd name="T65" fmla="*/ 100778 h 635"/>
              <a:gd name="T66" fmla="*/ 63031 w 428"/>
              <a:gd name="T67" fmla="*/ 90340 h 635"/>
              <a:gd name="T68" fmla="*/ 73774 w 428"/>
              <a:gd name="T69" fmla="*/ 74504 h 635"/>
              <a:gd name="T70" fmla="*/ 89532 w 428"/>
              <a:gd name="T71" fmla="*/ 90340 h 635"/>
              <a:gd name="T72" fmla="*/ 73774 w 428"/>
              <a:gd name="T73" fmla="*/ 100778 h 63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28" h="635">
                <a:moveTo>
                  <a:pt x="412" y="192"/>
                </a:moveTo>
                <a:lnTo>
                  <a:pt x="412" y="192"/>
                </a:lnTo>
                <a:cubicBezTo>
                  <a:pt x="235" y="15"/>
                  <a:pt x="235" y="15"/>
                  <a:pt x="235" y="15"/>
                </a:cubicBezTo>
                <a:cubicBezTo>
                  <a:pt x="221" y="0"/>
                  <a:pt x="191" y="0"/>
                  <a:pt x="176" y="15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7"/>
                  <a:pt x="0" y="207"/>
                  <a:pt x="0" y="221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353" y="634"/>
                  <a:pt x="353" y="634"/>
                  <a:pt x="353" y="634"/>
                </a:cubicBezTo>
                <a:cubicBezTo>
                  <a:pt x="382" y="634"/>
                  <a:pt x="427" y="589"/>
                  <a:pt x="427" y="545"/>
                </a:cubicBezTo>
                <a:cubicBezTo>
                  <a:pt x="427" y="251"/>
                  <a:pt x="427" y="251"/>
                  <a:pt x="427" y="251"/>
                </a:cubicBezTo>
                <a:cubicBezTo>
                  <a:pt x="427" y="221"/>
                  <a:pt x="427" y="207"/>
                  <a:pt x="412" y="192"/>
                </a:cubicBezTo>
                <a:close/>
                <a:moveTo>
                  <a:pt x="382" y="545"/>
                </a:moveTo>
                <a:lnTo>
                  <a:pt x="382" y="545"/>
                </a:lnTo>
                <a:cubicBezTo>
                  <a:pt x="382" y="575"/>
                  <a:pt x="368" y="589"/>
                  <a:pt x="353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45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21"/>
                  <a:pt x="29" y="221"/>
                  <a:pt x="44" y="207"/>
                </a:cubicBezTo>
                <a:cubicBezTo>
                  <a:pt x="191" y="45"/>
                  <a:pt x="191" y="45"/>
                  <a:pt x="191" y="45"/>
                </a:cubicBezTo>
                <a:cubicBezTo>
                  <a:pt x="206" y="45"/>
                  <a:pt x="221" y="45"/>
                  <a:pt x="221" y="45"/>
                </a:cubicBezTo>
                <a:cubicBezTo>
                  <a:pt x="368" y="207"/>
                  <a:pt x="368" y="207"/>
                  <a:pt x="368" y="207"/>
                </a:cubicBezTo>
                <a:cubicBezTo>
                  <a:pt x="382" y="221"/>
                  <a:pt x="382" y="221"/>
                  <a:pt x="382" y="236"/>
                </a:cubicBezTo>
                <a:lnTo>
                  <a:pt x="382" y="545"/>
                </a:lnTo>
                <a:close/>
                <a:moveTo>
                  <a:pt x="206" y="163"/>
                </a:moveTo>
                <a:lnTo>
                  <a:pt x="206" y="163"/>
                </a:lnTo>
                <a:cubicBezTo>
                  <a:pt x="162" y="163"/>
                  <a:pt x="132" y="207"/>
                  <a:pt x="132" y="251"/>
                </a:cubicBezTo>
                <a:cubicBezTo>
                  <a:pt x="132" y="295"/>
                  <a:pt x="162" y="325"/>
                  <a:pt x="206" y="325"/>
                </a:cubicBezTo>
                <a:cubicBezTo>
                  <a:pt x="250" y="325"/>
                  <a:pt x="294" y="295"/>
                  <a:pt x="294" y="251"/>
                </a:cubicBezTo>
                <a:cubicBezTo>
                  <a:pt x="294" y="207"/>
                  <a:pt x="250" y="163"/>
                  <a:pt x="206" y="163"/>
                </a:cubicBezTo>
                <a:close/>
                <a:moveTo>
                  <a:pt x="206" y="280"/>
                </a:moveTo>
                <a:lnTo>
                  <a:pt x="206" y="280"/>
                </a:lnTo>
                <a:cubicBezTo>
                  <a:pt x="191" y="280"/>
                  <a:pt x="176" y="266"/>
                  <a:pt x="176" y="251"/>
                </a:cubicBezTo>
                <a:cubicBezTo>
                  <a:pt x="176" y="221"/>
                  <a:pt x="191" y="207"/>
                  <a:pt x="206" y="207"/>
                </a:cubicBezTo>
                <a:cubicBezTo>
                  <a:pt x="235" y="207"/>
                  <a:pt x="250" y="221"/>
                  <a:pt x="250" y="251"/>
                </a:cubicBezTo>
                <a:cubicBezTo>
                  <a:pt x="250" y="266"/>
                  <a:pt x="235" y="280"/>
                  <a:pt x="206" y="28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00989" y="1756204"/>
            <a:ext cx="310046" cy="333154"/>
          </a:xfrm>
          <a:custGeom>
            <a:avLst/>
            <a:gdLst>
              <a:gd name="T0" fmla="*/ 196488 w 589"/>
              <a:gd name="T1" fmla="*/ 58667 h 635"/>
              <a:gd name="T2" fmla="*/ 196488 w 589"/>
              <a:gd name="T3" fmla="*/ 58667 h 635"/>
              <a:gd name="T4" fmla="*/ 196488 w 589"/>
              <a:gd name="T5" fmla="*/ 5399 h 635"/>
              <a:gd name="T6" fmla="*/ 191432 w 589"/>
              <a:gd name="T7" fmla="*/ 0 h 635"/>
              <a:gd name="T8" fmla="*/ 186014 w 589"/>
              <a:gd name="T9" fmla="*/ 0 h 635"/>
              <a:gd name="T10" fmla="*/ 0 w 589"/>
              <a:gd name="T11" fmla="*/ 58667 h 635"/>
              <a:gd name="T12" fmla="*/ 0 w 589"/>
              <a:gd name="T13" fmla="*/ 69105 h 635"/>
              <a:gd name="T14" fmla="*/ 0 w 589"/>
              <a:gd name="T15" fmla="*/ 211994 h 635"/>
              <a:gd name="T16" fmla="*/ 15892 w 589"/>
              <a:gd name="T17" fmla="*/ 228190 h 635"/>
              <a:gd name="T18" fmla="*/ 196488 w 589"/>
              <a:gd name="T19" fmla="*/ 228190 h 635"/>
              <a:gd name="T20" fmla="*/ 212381 w 589"/>
              <a:gd name="T21" fmla="*/ 211994 h 635"/>
              <a:gd name="T22" fmla="*/ 212381 w 589"/>
              <a:gd name="T23" fmla="*/ 69105 h 635"/>
              <a:gd name="T24" fmla="*/ 196488 w 589"/>
              <a:gd name="T25" fmla="*/ 58667 h 635"/>
              <a:gd name="T26" fmla="*/ 186014 w 589"/>
              <a:gd name="T27" fmla="*/ 16196 h 635"/>
              <a:gd name="T28" fmla="*/ 186014 w 589"/>
              <a:gd name="T29" fmla="*/ 16196 h 635"/>
              <a:gd name="T30" fmla="*/ 186014 w 589"/>
              <a:gd name="T31" fmla="*/ 58667 h 635"/>
              <a:gd name="T32" fmla="*/ 47677 w 589"/>
              <a:gd name="T33" fmla="*/ 58667 h 635"/>
              <a:gd name="T34" fmla="*/ 186014 w 589"/>
              <a:gd name="T35" fmla="*/ 16196 h 635"/>
              <a:gd name="T36" fmla="*/ 196488 w 589"/>
              <a:gd name="T37" fmla="*/ 148647 h 635"/>
              <a:gd name="T38" fmla="*/ 196488 w 589"/>
              <a:gd name="T39" fmla="*/ 148647 h 635"/>
              <a:gd name="T40" fmla="*/ 196488 w 589"/>
              <a:gd name="T41" fmla="*/ 153686 h 635"/>
              <a:gd name="T42" fmla="*/ 170121 w 589"/>
              <a:gd name="T43" fmla="*/ 153686 h 635"/>
              <a:gd name="T44" fmla="*/ 170121 w 589"/>
              <a:gd name="T45" fmla="*/ 148647 h 635"/>
              <a:gd name="T46" fmla="*/ 170121 w 589"/>
              <a:gd name="T47" fmla="*/ 143249 h 635"/>
              <a:gd name="T48" fmla="*/ 196488 w 589"/>
              <a:gd name="T49" fmla="*/ 143249 h 635"/>
              <a:gd name="T50" fmla="*/ 196488 w 589"/>
              <a:gd name="T51" fmla="*/ 148647 h 635"/>
              <a:gd name="T52" fmla="*/ 196488 w 589"/>
              <a:gd name="T53" fmla="*/ 127412 h 635"/>
              <a:gd name="T54" fmla="*/ 196488 w 589"/>
              <a:gd name="T55" fmla="*/ 127412 h 635"/>
              <a:gd name="T56" fmla="*/ 164703 w 589"/>
              <a:gd name="T57" fmla="*/ 127412 h 635"/>
              <a:gd name="T58" fmla="*/ 153868 w 589"/>
              <a:gd name="T59" fmla="*/ 132451 h 635"/>
              <a:gd name="T60" fmla="*/ 153868 w 589"/>
              <a:gd name="T61" fmla="*/ 164484 h 635"/>
              <a:gd name="T62" fmla="*/ 164703 w 589"/>
              <a:gd name="T63" fmla="*/ 169883 h 635"/>
              <a:gd name="T64" fmla="*/ 196488 w 589"/>
              <a:gd name="T65" fmla="*/ 169883 h 635"/>
              <a:gd name="T66" fmla="*/ 196488 w 589"/>
              <a:gd name="T67" fmla="*/ 206955 h 635"/>
              <a:gd name="T68" fmla="*/ 191432 w 589"/>
              <a:gd name="T69" fmla="*/ 211994 h 635"/>
              <a:gd name="T70" fmla="*/ 20949 w 589"/>
              <a:gd name="T71" fmla="*/ 211994 h 635"/>
              <a:gd name="T72" fmla="*/ 15892 w 589"/>
              <a:gd name="T73" fmla="*/ 206955 h 635"/>
              <a:gd name="T74" fmla="*/ 15892 w 589"/>
              <a:gd name="T75" fmla="*/ 69105 h 635"/>
              <a:gd name="T76" fmla="*/ 191432 w 589"/>
              <a:gd name="T77" fmla="*/ 69105 h 635"/>
              <a:gd name="T78" fmla="*/ 196488 w 589"/>
              <a:gd name="T79" fmla="*/ 79543 h 635"/>
              <a:gd name="T80" fmla="*/ 196488 w 589"/>
              <a:gd name="T81" fmla="*/ 127412 h 63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89" h="635">
                <a:moveTo>
                  <a:pt x="544" y="163"/>
                </a:moveTo>
                <a:lnTo>
                  <a:pt x="544" y="163"/>
                </a:lnTo>
                <a:cubicBezTo>
                  <a:pt x="544" y="15"/>
                  <a:pt x="544" y="15"/>
                  <a:pt x="544" y="15"/>
                </a:cubicBezTo>
                <a:cubicBezTo>
                  <a:pt x="544" y="15"/>
                  <a:pt x="544" y="0"/>
                  <a:pt x="530" y="0"/>
                </a:cubicBezTo>
                <a:lnTo>
                  <a:pt x="515" y="0"/>
                </a:ln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4"/>
                  <a:pt x="14" y="634"/>
                  <a:pt x="44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74" y="634"/>
                  <a:pt x="588" y="604"/>
                  <a:pt x="588" y="589"/>
                </a:cubicBezTo>
                <a:cubicBezTo>
                  <a:pt x="588" y="192"/>
                  <a:pt x="588" y="192"/>
                  <a:pt x="588" y="192"/>
                </a:cubicBezTo>
                <a:cubicBezTo>
                  <a:pt x="588" y="177"/>
                  <a:pt x="574" y="163"/>
                  <a:pt x="544" y="163"/>
                </a:cubicBezTo>
                <a:close/>
                <a:moveTo>
                  <a:pt x="515" y="45"/>
                </a:moveTo>
                <a:lnTo>
                  <a:pt x="515" y="45"/>
                </a:lnTo>
                <a:cubicBezTo>
                  <a:pt x="515" y="163"/>
                  <a:pt x="515" y="163"/>
                  <a:pt x="515" y="163"/>
                </a:cubicBezTo>
                <a:cubicBezTo>
                  <a:pt x="132" y="163"/>
                  <a:pt x="132" y="163"/>
                  <a:pt x="132" y="163"/>
                </a:cubicBezTo>
                <a:lnTo>
                  <a:pt x="515" y="45"/>
                </a:ln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44" y="427"/>
                  <a:pt x="544" y="413"/>
                  <a:pt x="544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71" y="413"/>
                  <a:pt x="471" y="427"/>
                  <a:pt x="471" y="413"/>
                </a:cubicBezTo>
                <a:cubicBezTo>
                  <a:pt x="471" y="398"/>
                  <a:pt x="471" y="398"/>
                  <a:pt x="471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44" y="413"/>
                  <a:pt x="544" y="398"/>
                  <a:pt x="544" y="413"/>
                </a:cubicBezTo>
                <a:close/>
                <a:moveTo>
                  <a:pt x="544" y="354"/>
                </a:moveTo>
                <a:lnTo>
                  <a:pt x="544" y="354"/>
                </a:lnTo>
                <a:cubicBezTo>
                  <a:pt x="456" y="354"/>
                  <a:pt x="456" y="354"/>
                  <a:pt x="456" y="354"/>
                </a:cubicBezTo>
                <a:cubicBezTo>
                  <a:pt x="441" y="354"/>
                  <a:pt x="426" y="368"/>
                  <a:pt x="426" y="368"/>
                </a:cubicBezTo>
                <a:cubicBezTo>
                  <a:pt x="426" y="457"/>
                  <a:pt x="426" y="457"/>
                  <a:pt x="426" y="457"/>
                </a:cubicBezTo>
                <a:cubicBezTo>
                  <a:pt x="426" y="457"/>
                  <a:pt x="441" y="472"/>
                  <a:pt x="456" y="472"/>
                </a:cubicBezTo>
                <a:cubicBezTo>
                  <a:pt x="544" y="472"/>
                  <a:pt x="544" y="472"/>
                  <a:pt x="544" y="472"/>
                </a:cubicBezTo>
                <a:cubicBezTo>
                  <a:pt x="544" y="575"/>
                  <a:pt x="544" y="575"/>
                  <a:pt x="544" y="575"/>
                </a:cubicBezTo>
                <a:cubicBezTo>
                  <a:pt x="544" y="575"/>
                  <a:pt x="544" y="589"/>
                  <a:pt x="530" y="589"/>
                </a:cubicBezTo>
                <a:cubicBezTo>
                  <a:pt x="58" y="589"/>
                  <a:pt x="58" y="589"/>
                  <a:pt x="58" y="589"/>
                </a:cubicBezTo>
                <a:cubicBezTo>
                  <a:pt x="44" y="589"/>
                  <a:pt x="44" y="575"/>
                  <a:pt x="44" y="575"/>
                </a:cubicBezTo>
                <a:cubicBezTo>
                  <a:pt x="44" y="575"/>
                  <a:pt x="44" y="207"/>
                  <a:pt x="44" y="192"/>
                </a:cubicBezTo>
                <a:cubicBezTo>
                  <a:pt x="530" y="192"/>
                  <a:pt x="530" y="192"/>
                  <a:pt x="530" y="192"/>
                </a:cubicBezTo>
                <a:cubicBezTo>
                  <a:pt x="544" y="192"/>
                  <a:pt x="544" y="207"/>
                  <a:pt x="544" y="221"/>
                </a:cubicBezTo>
                <a:lnTo>
                  <a:pt x="544" y="354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93996" y="1756204"/>
            <a:ext cx="333154" cy="333154"/>
          </a:xfrm>
          <a:custGeom>
            <a:avLst/>
            <a:gdLst>
              <a:gd name="T0" fmla="*/ 122231 w 634"/>
              <a:gd name="T1" fmla="*/ 58667 h 635"/>
              <a:gd name="T2" fmla="*/ 122231 w 634"/>
              <a:gd name="T3" fmla="*/ 58667 h 635"/>
              <a:gd name="T4" fmla="*/ 116822 w 634"/>
              <a:gd name="T5" fmla="*/ 58667 h 635"/>
              <a:gd name="T6" fmla="*/ 111775 w 634"/>
              <a:gd name="T7" fmla="*/ 58667 h 635"/>
              <a:gd name="T8" fmla="*/ 74637 w 634"/>
              <a:gd name="T9" fmla="*/ 100778 h 635"/>
              <a:gd name="T10" fmla="*/ 74637 w 634"/>
              <a:gd name="T11" fmla="*/ 111576 h 635"/>
              <a:gd name="T12" fmla="*/ 85093 w 634"/>
              <a:gd name="T13" fmla="*/ 111576 h 635"/>
              <a:gd name="T14" fmla="*/ 106366 w 634"/>
              <a:gd name="T15" fmla="*/ 84941 h 635"/>
              <a:gd name="T16" fmla="*/ 106366 w 634"/>
              <a:gd name="T17" fmla="*/ 190758 h 635"/>
              <a:gd name="T18" fmla="*/ 116822 w 634"/>
              <a:gd name="T19" fmla="*/ 196157 h 635"/>
              <a:gd name="T20" fmla="*/ 122231 w 634"/>
              <a:gd name="T21" fmla="*/ 190758 h 635"/>
              <a:gd name="T22" fmla="*/ 122231 w 634"/>
              <a:gd name="T23" fmla="*/ 84941 h 635"/>
              <a:gd name="T24" fmla="*/ 143504 w 634"/>
              <a:gd name="T25" fmla="*/ 111576 h 635"/>
              <a:gd name="T26" fmla="*/ 153960 w 634"/>
              <a:gd name="T27" fmla="*/ 111576 h 635"/>
              <a:gd name="T28" fmla="*/ 153960 w 634"/>
              <a:gd name="T29" fmla="*/ 100778 h 635"/>
              <a:gd name="T30" fmla="*/ 122231 w 634"/>
              <a:gd name="T31" fmla="*/ 58667 h 635"/>
              <a:gd name="T32" fmla="*/ 201915 w 634"/>
              <a:gd name="T33" fmla="*/ 0 h 635"/>
              <a:gd name="T34" fmla="*/ 201915 w 634"/>
              <a:gd name="T35" fmla="*/ 0 h 635"/>
              <a:gd name="T36" fmla="*/ 32090 w 634"/>
              <a:gd name="T37" fmla="*/ 0 h 635"/>
              <a:gd name="T38" fmla="*/ 0 w 634"/>
              <a:gd name="T39" fmla="*/ 26634 h 635"/>
              <a:gd name="T40" fmla="*/ 0 w 634"/>
              <a:gd name="T41" fmla="*/ 196157 h 635"/>
              <a:gd name="T42" fmla="*/ 32090 w 634"/>
              <a:gd name="T43" fmla="*/ 228190 h 635"/>
              <a:gd name="T44" fmla="*/ 201915 w 634"/>
              <a:gd name="T45" fmla="*/ 228190 h 635"/>
              <a:gd name="T46" fmla="*/ 228236 w 634"/>
              <a:gd name="T47" fmla="*/ 196157 h 635"/>
              <a:gd name="T48" fmla="*/ 228236 w 634"/>
              <a:gd name="T49" fmla="*/ 26634 h 635"/>
              <a:gd name="T50" fmla="*/ 201915 w 634"/>
              <a:gd name="T51" fmla="*/ 0 h 635"/>
              <a:gd name="T52" fmla="*/ 212372 w 634"/>
              <a:gd name="T53" fmla="*/ 196157 h 635"/>
              <a:gd name="T54" fmla="*/ 212372 w 634"/>
              <a:gd name="T55" fmla="*/ 196157 h 635"/>
              <a:gd name="T56" fmla="*/ 201915 w 634"/>
              <a:gd name="T57" fmla="*/ 211994 h 635"/>
              <a:gd name="T58" fmla="*/ 32090 w 634"/>
              <a:gd name="T59" fmla="*/ 211994 h 635"/>
              <a:gd name="T60" fmla="*/ 15865 w 634"/>
              <a:gd name="T61" fmla="*/ 196157 h 635"/>
              <a:gd name="T62" fmla="*/ 15865 w 634"/>
              <a:gd name="T63" fmla="*/ 26634 h 635"/>
              <a:gd name="T64" fmla="*/ 32090 w 634"/>
              <a:gd name="T65" fmla="*/ 16196 h 635"/>
              <a:gd name="T66" fmla="*/ 201915 w 634"/>
              <a:gd name="T67" fmla="*/ 16196 h 635"/>
              <a:gd name="T68" fmla="*/ 212372 w 634"/>
              <a:gd name="T69" fmla="*/ 26634 h 635"/>
              <a:gd name="T70" fmla="*/ 212372 w 634"/>
              <a:gd name="T71" fmla="*/ 196157 h 635"/>
              <a:gd name="T72" fmla="*/ 180642 w 634"/>
              <a:gd name="T73" fmla="*/ 26634 h 635"/>
              <a:gd name="T74" fmla="*/ 180642 w 634"/>
              <a:gd name="T75" fmla="*/ 26634 h 635"/>
              <a:gd name="T76" fmla="*/ 53363 w 634"/>
              <a:gd name="T77" fmla="*/ 26634 h 635"/>
              <a:gd name="T78" fmla="*/ 42546 w 634"/>
              <a:gd name="T79" fmla="*/ 37432 h 635"/>
              <a:gd name="T80" fmla="*/ 53363 w 634"/>
              <a:gd name="T81" fmla="*/ 42471 h 635"/>
              <a:gd name="T82" fmla="*/ 180642 w 634"/>
              <a:gd name="T83" fmla="*/ 42471 h 635"/>
              <a:gd name="T84" fmla="*/ 186051 w 634"/>
              <a:gd name="T85" fmla="*/ 37432 h 635"/>
              <a:gd name="T86" fmla="*/ 180642 w 634"/>
              <a:gd name="T87" fmla="*/ 26634 h 63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35">
                <a:moveTo>
                  <a:pt x="339" y="163"/>
                </a:moveTo>
                <a:lnTo>
                  <a:pt x="339" y="163"/>
                </a:lnTo>
                <a:cubicBezTo>
                  <a:pt x="324" y="163"/>
                  <a:pt x="324" y="163"/>
                  <a:pt x="324" y="163"/>
                </a:cubicBezTo>
                <a:cubicBezTo>
                  <a:pt x="310" y="163"/>
                  <a:pt x="310" y="163"/>
                  <a:pt x="310" y="163"/>
                </a:cubicBezTo>
                <a:cubicBezTo>
                  <a:pt x="207" y="280"/>
                  <a:pt x="207" y="280"/>
                  <a:pt x="207" y="280"/>
                </a:cubicBezTo>
                <a:cubicBezTo>
                  <a:pt x="207" y="295"/>
                  <a:pt x="207" y="295"/>
                  <a:pt x="207" y="310"/>
                </a:cubicBezTo>
                <a:cubicBezTo>
                  <a:pt x="221" y="310"/>
                  <a:pt x="221" y="310"/>
                  <a:pt x="236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530"/>
                  <a:pt x="295" y="530"/>
                  <a:pt x="295" y="530"/>
                </a:cubicBezTo>
                <a:cubicBezTo>
                  <a:pt x="295" y="545"/>
                  <a:pt x="310" y="545"/>
                  <a:pt x="324" y="545"/>
                </a:cubicBezTo>
                <a:cubicBezTo>
                  <a:pt x="324" y="545"/>
                  <a:pt x="339" y="545"/>
                  <a:pt x="339" y="530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98" y="310"/>
                  <a:pt x="398" y="310"/>
                  <a:pt x="398" y="310"/>
                </a:cubicBezTo>
                <a:cubicBezTo>
                  <a:pt x="412" y="310"/>
                  <a:pt x="427" y="310"/>
                  <a:pt x="427" y="310"/>
                </a:cubicBezTo>
                <a:cubicBezTo>
                  <a:pt x="442" y="295"/>
                  <a:pt x="442" y="295"/>
                  <a:pt x="427" y="280"/>
                </a:cubicBezTo>
                <a:lnTo>
                  <a:pt x="339" y="163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4"/>
                  <a:pt x="89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604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604" y="0"/>
                  <a:pt x="560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5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4" y="45"/>
                  <a:pt x="589" y="59"/>
                  <a:pt x="589" y="74"/>
                </a:cubicBezTo>
                <a:lnTo>
                  <a:pt x="589" y="545"/>
                </a:lnTo>
                <a:close/>
                <a:moveTo>
                  <a:pt x="501" y="74"/>
                </a:moveTo>
                <a:lnTo>
                  <a:pt x="501" y="74"/>
                </a:lnTo>
                <a:cubicBezTo>
                  <a:pt x="148" y="74"/>
                  <a:pt x="148" y="74"/>
                  <a:pt x="148" y="74"/>
                </a:cubicBezTo>
                <a:cubicBezTo>
                  <a:pt x="133" y="74"/>
                  <a:pt x="118" y="89"/>
                  <a:pt x="118" y="104"/>
                </a:cubicBezTo>
                <a:cubicBezTo>
                  <a:pt x="118" y="104"/>
                  <a:pt x="133" y="118"/>
                  <a:pt x="148" y="118"/>
                </a:cubicBezTo>
                <a:cubicBezTo>
                  <a:pt x="501" y="118"/>
                  <a:pt x="501" y="118"/>
                  <a:pt x="501" y="118"/>
                </a:cubicBezTo>
                <a:lnTo>
                  <a:pt x="516" y="104"/>
                </a:lnTo>
                <a:cubicBezTo>
                  <a:pt x="516" y="89"/>
                  <a:pt x="501" y="74"/>
                  <a:pt x="501" y="74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08642" y="1756204"/>
            <a:ext cx="333154" cy="333154"/>
          </a:xfrm>
          <a:custGeom>
            <a:avLst/>
            <a:gdLst>
              <a:gd name="T0" fmla="*/ 106006 w 634"/>
              <a:gd name="T1" fmla="*/ 169883 h 635"/>
              <a:gd name="T2" fmla="*/ 106006 w 634"/>
              <a:gd name="T3" fmla="*/ 169883 h 635"/>
              <a:gd name="T4" fmla="*/ 111414 w 634"/>
              <a:gd name="T5" fmla="*/ 169883 h 635"/>
              <a:gd name="T6" fmla="*/ 116822 w 634"/>
              <a:gd name="T7" fmla="*/ 169883 h 635"/>
              <a:gd name="T8" fmla="*/ 153600 w 634"/>
              <a:gd name="T9" fmla="*/ 127412 h 635"/>
              <a:gd name="T10" fmla="*/ 153600 w 634"/>
              <a:gd name="T11" fmla="*/ 116974 h 635"/>
              <a:gd name="T12" fmla="*/ 143144 w 634"/>
              <a:gd name="T13" fmla="*/ 116974 h 635"/>
              <a:gd name="T14" fmla="*/ 121870 w 634"/>
              <a:gd name="T15" fmla="*/ 143249 h 635"/>
              <a:gd name="T16" fmla="*/ 121870 w 634"/>
              <a:gd name="T17" fmla="*/ 37432 h 635"/>
              <a:gd name="T18" fmla="*/ 111414 w 634"/>
              <a:gd name="T19" fmla="*/ 26634 h 635"/>
              <a:gd name="T20" fmla="*/ 106006 w 634"/>
              <a:gd name="T21" fmla="*/ 37432 h 635"/>
              <a:gd name="T22" fmla="*/ 106006 w 634"/>
              <a:gd name="T23" fmla="*/ 143249 h 635"/>
              <a:gd name="T24" fmla="*/ 84732 w 634"/>
              <a:gd name="T25" fmla="*/ 116974 h 635"/>
              <a:gd name="T26" fmla="*/ 74276 w 634"/>
              <a:gd name="T27" fmla="*/ 116974 h 635"/>
              <a:gd name="T28" fmla="*/ 74276 w 634"/>
              <a:gd name="T29" fmla="*/ 127412 h 635"/>
              <a:gd name="T30" fmla="*/ 106006 w 634"/>
              <a:gd name="T31" fmla="*/ 169883 h 635"/>
              <a:gd name="T32" fmla="*/ 174873 w 634"/>
              <a:gd name="T33" fmla="*/ 185719 h 635"/>
              <a:gd name="T34" fmla="*/ 174873 w 634"/>
              <a:gd name="T35" fmla="*/ 185719 h 635"/>
              <a:gd name="T36" fmla="*/ 47594 w 634"/>
              <a:gd name="T37" fmla="*/ 185719 h 635"/>
              <a:gd name="T38" fmla="*/ 42186 w 634"/>
              <a:gd name="T39" fmla="*/ 190758 h 635"/>
              <a:gd name="T40" fmla="*/ 47594 w 634"/>
              <a:gd name="T41" fmla="*/ 196157 h 635"/>
              <a:gd name="T42" fmla="*/ 174873 w 634"/>
              <a:gd name="T43" fmla="*/ 196157 h 635"/>
              <a:gd name="T44" fmla="*/ 185690 w 634"/>
              <a:gd name="T45" fmla="*/ 190758 h 635"/>
              <a:gd name="T46" fmla="*/ 174873 w 634"/>
              <a:gd name="T47" fmla="*/ 185719 h 635"/>
              <a:gd name="T48" fmla="*/ 196146 w 634"/>
              <a:gd name="T49" fmla="*/ 0 h 635"/>
              <a:gd name="T50" fmla="*/ 196146 w 634"/>
              <a:gd name="T51" fmla="*/ 0 h 635"/>
              <a:gd name="T52" fmla="*/ 26321 w 634"/>
              <a:gd name="T53" fmla="*/ 0 h 635"/>
              <a:gd name="T54" fmla="*/ 0 w 634"/>
              <a:gd name="T55" fmla="*/ 26634 h 635"/>
              <a:gd name="T56" fmla="*/ 0 w 634"/>
              <a:gd name="T57" fmla="*/ 196157 h 635"/>
              <a:gd name="T58" fmla="*/ 26321 w 634"/>
              <a:gd name="T59" fmla="*/ 228190 h 635"/>
              <a:gd name="T60" fmla="*/ 196146 w 634"/>
              <a:gd name="T61" fmla="*/ 228190 h 635"/>
              <a:gd name="T62" fmla="*/ 228236 w 634"/>
              <a:gd name="T63" fmla="*/ 196157 h 635"/>
              <a:gd name="T64" fmla="*/ 228236 w 634"/>
              <a:gd name="T65" fmla="*/ 26634 h 635"/>
              <a:gd name="T66" fmla="*/ 196146 w 634"/>
              <a:gd name="T67" fmla="*/ 0 h 635"/>
              <a:gd name="T68" fmla="*/ 212011 w 634"/>
              <a:gd name="T69" fmla="*/ 196157 h 635"/>
              <a:gd name="T70" fmla="*/ 212011 w 634"/>
              <a:gd name="T71" fmla="*/ 196157 h 635"/>
              <a:gd name="T72" fmla="*/ 196146 w 634"/>
              <a:gd name="T73" fmla="*/ 211994 h 635"/>
              <a:gd name="T74" fmla="*/ 26321 w 634"/>
              <a:gd name="T75" fmla="*/ 211994 h 635"/>
              <a:gd name="T76" fmla="*/ 15865 w 634"/>
              <a:gd name="T77" fmla="*/ 196157 h 635"/>
              <a:gd name="T78" fmla="*/ 15865 w 634"/>
              <a:gd name="T79" fmla="*/ 26634 h 635"/>
              <a:gd name="T80" fmla="*/ 26321 w 634"/>
              <a:gd name="T81" fmla="*/ 16196 h 635"/>
              <a:gd name="T82" fmla="*/ 196146 w 634"/>
              <a:gd name="T83" fmla="*/ 16196 h 635"/>
              <a:gd name="T84" fmla="*/ 212011 w 634"/>
              <a:gd name="T85" fmla="*/ 26634 h 635"/>
              <a:gd name="T86" fmla="*/ 212011 w 634"/>
              <a:gd name="T87" fmla="*/ 196157 h 63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35">
                <a:moveTo>
                  <a:pt x="294" y="472"/>
                </a:moveTo>
                <a:lnTo>
                  <a:pt x="294" y="472"/>
                </a:lnTo>
                <a:cubicBezTo>
                  <a:pt x="309" y="472"/>
                  <a:pt x="309" y="472"/>
                  <a:pt x="309" y="472"/>
                </a:cubicBezTo>
                <a:cubicBezTo>
                  <a:pt x="324" y="472"/>
                  <a:pt x="324" y="472"/>
                  <a:pt x="324" y="472"/>
                </a:cubicBezTo>
                <a:cubicBezTo>
                  <a:pt x="426" y="354"/>
                  <a:pt x="426" y="354"/>
                  <a:pt x="426" y="354"/>
                </a:cubicBezTo>
                <a:cubicBezTo>
                  <a:pt x="426" y="339"/>
                  <a:pt x="426" y="325"/>
                  <a:pt x="426" y="325"/>
                </a:cubicBezTo>
                <a:cubicBezTo>
                  <a:pt x="412" y="310"/>
                  <a:pt x="412" y="310"/>
                  <a:pt x="397" y="325"/>
                </a:cubicBezTo>
                <a:cubicBezTo>
                  <a:pt x="338" y="398"/>
                  <a:pt x="338" y="398"/>
                  <a:pt x="338" y="398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38" y="89"/>
                  <a:pt x="324" y="74"/>
                  <a:pt x="309" y="74"/>
                </a:cubicBezTo>
                <a:cubicBezTo>
                  <a:pt x="309" y="74"/>
                  <a:pt x="294" y="89"/>
                  <a:pt x="294" y="104"/>
                </a:cubicBezTo>
                <a:cubicBezTo>
                  <a:pt x="294" y="398"/>
                  <a:pt x="294" y="398"/>
                  <a:pt x="294" y="398"/>
                </a:cubicBezTo>
                <a:cubicBezTo>
                  <a:pt x="235" y="325"/>
                  <a:pt x="235" y="325"/>
                  <a:pt x="235" y="325"/>
                </a:cubicBezTo>
                <a:cubicBezTo>
                  <a:pt x="220" y="310"/>
                  <a:pt x="206" y="310"/>
                  <a:pt x="206" y="325"/>
                </a:cubicBezTo>
                <a:cubicBezTo>
                  <a:pt x="191" y="325"/>
                  <a:pt x="191" y="339"/>
                  <a:pt x="206" y="354"/>
                </a:cubicBezTo>
                <a:lnTo>
                  <a:pt x="294" y="472"/>
                </a:ln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32" y="516"/>
                  <a:pt x="132" y="516"/>
                  <a:pt x="132" y="516"/>
                </a:cubicBezTo>
                <a:cubicBezTo>
                  <a:pt x="132" y="516"/>
                  <a:pt x="117" y="516"/>
                  <a:pt x="117" y="530"/>
                </a:cubicBezTo>
                <a:cubicBezTo>
                  <a:pt x="117" y="545"/>
                  <a:pt x="132" y="545"/>
                  <a:pt x="132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88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74"/>
                </a:cubicBezTo>
                <a:lnTo>
                  <a:pt x="588" y="545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62191" y="1756204"/>
            <a:ext cx="323525" cy="333154"/>
          </a:xfrm>
          <a:custGeom>
            <a:avLst/>
            <a:gdLst>
              <a:gd name="T0" fmla="*/ 211232 w 619"/>
              <a:gd name="T1" fmla="*/ 42471 h 635"/>
              <a:gd name="T2" fmla="*/ 158155 w 619"/>
              <a:gd name="T3" fmla="*/ 26634 h 635"/>
              <a:gd name="T4" fmla="*/ 110816 w 619"/>
              <a:gd name="T5" fmla="*/ 10798 h 635"/>
              <a:gd name="T6" fmla="*/ 63477 w 619"/>
              <a:gd name="T7" fmla="*/ 26634 h 635"/>
              <a:gd name="T8" fmla="*/ 10400 w 619"/>
              <a:gd name="T9" fmla="*/ 42471 h 635"/>
              <a:gd name="T10" fmla="*/ 0 w 619"/>
              <a:gd name="T11" fmla="*/ 69105 h 635"/>
              <a:gd name="T12" fmla="*/ 10400 w 619"/>
              <a:gd name="T13" fmla="*/ 196157 h 635"/>
              <a:gd name="T14" fmla="*/ 179314 w 619"/>
              <a:gd name="T15" fmla="*/ 228190 h 635"/>
              <a:gd name="T16" fmla="*/ 211232 w 619"/>
              <a:gd name="T17" fmla="*/ 84941 h 635"/>
              <a:gd name="T18" fmla="*/ 221632 w 619"/>
              <a:gd name="T19" fmla="*/ 58667 h 635"/>
              <a:gd name="T20" fmla="*/ 131975 w 619"/>
              <a:gd name="T21" fmla="*/ 16196 h 635"/>
              <a:gd name="T22" fmla="*/ 147755 w 619"/>
              <a:gd name="T23" fmla="*/ 26634 h 635"/>
              <a:gd name="T24" fmla="*/ 116196 w 619"/>
              <a:gd name="T25" fmla="*/ 26634 h 635"/>
              <a:gd name="T26" fmla="*/ 89657 w 619"/>
              <a:gd name="T27" fmla="*/ 16196 h 635"/>
              <a:gd name="T28" fmla="*/ 105437 w 619"/>
              <a:gd name="T29" fmla="*/ 26634 h 635"/>
              <a:gd name="T30" fmla="*/ 73877 w 619"/>
              <a:gd name="T31" fmla="*/ 26634 h 635"/>
              <a:gd name="T32" fmla="*/ 105437 w 619"/>
              <a:gd name="T33" fmla="*/ 211994 h 635"/>
              <a:gd name="T34" fmla="*/ 42318 w 619"/>
              <a:gd name="T35" fmla="*/ 211994 h 635"/>
              <a:gd name="T36" fmla="*/ 26180 w 619"/>
              <a:gd name="T37" fmla="*/ 153686 h 635"/>
              <a:gd name="T38" fmla="*/ 105437 w 619"/>
              <a:gd name="T39" fmla="*/ 211994 h 635"/>
              <a:gd name="T40" fmla="*/ 105437 w 619"/>
              <a:gd name="T41" fmla="*/ 143249 h 635"/>
              <a:gd name="T42" fmla="*/ 26180 w 619"/>
              <a:gd name="T43" fmla="*/ 84941 h 635"/>
              <a:gd name="T44" fmla="*/ 105437 w 619"/>
              <a:gd name="T45" fmla="*/ 143249 h 635"/>
              <a:gd name="T46" fmla="*/ 195094 w 619"/>
              <a:gd name="T47" fmla="*/ 196157 h 635"/>
              <a:gd name="T48" fmla="*/ 116196 w 619"/>
              <a:gd name="T49" fmla="*/ 211994 h 635"/>
              <a:gd name="T50" fmla="*/ 195094 w 619"/>
              <a:gd name="T51" fmla="*/ 153686 h 635"/>
              <a:gd name="T52" fmla="*/ 195094 w 619"/>
              <a:gd name="T53" fmla="*/ 143249 h 635"/>
              <a:gd name="T54" fmla="*/ 116196 w 619"/>
              <a:gd name="T55" fmla="*/ 143249 h 635"/>
              <a:gd name="T56" fmla="*/ 195094 w 619"/>
              <a:gd name="T57" fmla="*/ 84941 h 635"/>
              <a:gd name="T58" fmla="*/ 200473 w 619"/>
              <a:gd name="T59" fmla="*/ 69105 h 635"/>
              <a:gd name="T60" fmla="*/ 21159 w 619"/>
              <a:gd name="T61" fmla="*/ 69105 h 635"/>
              <a:gd name="T62" fmla="*/ 21159 w 619"/>
              <a:gd name="T63" fmla="*/ 58667 h 635"/>
              <a:gd name="T64" fmla="*/ 211232 w 619"/>
              <a:gd name="T65" fmla="*/ 63706 h 63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635">
                <a:moveTo>
                  <a:pt x="589" y="118"/>
                </a:moveTo>
                <a:lnTo>
                  <a:pt x="589" y="118"/>
                </a:lnTo>
                <a:cubicBezTo>
                  <a:pt x="441" y="118"/>
                  <a:pt x="441" y="118"/>
                  <a:pt x="441" y="118"/>
                </a:cubicBezTo>
                <a:cubicBezTo>
                  <a:pt x="441" y="104"/>
                  <a:pt x="441" y="89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ubicBezTo>
                  <a:pt x="339" y="0"/>
                  <a:pt x="324" y="15"/>
                  <a:pt x="309" y="30"/>
                </a:cubicBezTo>
                <a:cubicBezTo>
                  <a:pt x="294" y="15"/>
                  <a:pt x="280" y="0"/>
                  <a:pt x="250" y="0"/>
                </a:cubicBezTo>
                <a:cubicBezTo>
                  <a:pt x="206" y="0"/>
                  <a:pt x="177" y="30"/>
                  <a:pt x="177" y="74"/>
                </a:cubicBezTo>
                <a:cubicBezTo>
                  <a:pt x="177" y="89"/>
                  <a:pt x="177" y="104"/>
                  <a:pt x="177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15" y="118"/>
                  <a:pt x="0" y="13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21"/>
                  <a:pt x="15" y="236"/>
                  <a:pt x="29" y="236"/>
                </a:cubicBezTo>
                <a:cubicBezTo>
                  <a:pt x="29" y="545"/>
                  <a:pt x="29" y="545"/>
                  <a:pt x="29" y="545"/>
                </a:cubicBezTo>
                <a:cubicBezTo>
                  <a:pt x="29" y="589"/>
                  <a:pt x="73" y="634"/>
                  <a:pt x="118" y="634"/>
                </a:cubicBezTo>
                <a:cubicBezTo>
                  <a:pt x="500" y="634"/>
                  <a:pt x="500" y="634"/>
                  <a:pt x="500" y="634"/>
                </a:cubicBezTo>
                <a:cubicBezTo>
                  <a:pt x="544" y="634"/>
                  <a:pt x="589" y="589"/>
                  <a:pt x="589" y="545"/>
                </a:cubicBezTo>
                <a:cubicBezTo>
                  <a:pt x="589" y="236"/>
                  <a:pt x="589" y="236"/>
                  <a:pt x="589" y="236"/>
                </a:cubicBezTo>
                <a:cubicBezTo>
                  <a:pt x="603" y="236"/>
                  <a:pt x="618" y="221"/>
                  <a:pt x="618" y="192"/>
                </a:cubicBezTo>
                <a:cubicBezTo>
                  <a:pt x="618" y="163"/>
                  <a:pt x="618" y="163"/>
                  <a:pt x="618" y="163"/>
                </a:cubicBezTo>
                <a:cubicBezTo>
                  <a:pt x="618" y="133"/>
                  <a:pt x="603" y="118"/>
                  <a:pt x="589" y="118"/>
                </a:cubicBezTo>
                <a:close/>
                <a:moveTo>
                  <a:pt x="368" y="45"/>
                </a:moveTo>
                <a:lnTo>
                  <a:pt x="368" y="45"/>
                </a:lnTo>
                <a:cubicBezTo>
                  <a:pt x="382" y="45"/>
                  <a:pt x="412" y="59"/>
                  <a:pt x="412" y="74"/>
                </a:cubicBezTo>
                <a:cubicBezTo>
                  <a:pt x="412" y="104"/>
                  <a:pt x="382" y="118"/>
                  <a:pt x="368" y="118"/>
                </a:cubicBezTo>
                <a:cubicBezTo>
                  <a:pt x="353" y="118"/>
                  <a:pt x="324" y="104"/>
                  <a:pt x="324" y="74"/>
                </a:cubicBezTo>
                <a:cubicBezTo>
                  <a:pt x="324" y="59"/>
                  <a:pt x="353" y="45"/>
                  <a:pt x="368" y="45"/>
                </a:cubicBezTo>
                <a:close/>
                <a:moveTo>
                  <a:pt x="250" y="45"/>
                </a:moveTo>
                <a:lnTo>
                  <a:pt x="250" y="45"/>
                </a:lnTo>
                <a:cubicBezTo>
                  <a:pt x="265" y="45"/>
                  <a:pt x="294" y="59"/>
                  <a:pt x="294" y="74"/>
                </a:cubicBezTo>
                <a:cubicBezTo>
                  <a:pt x="294" y="104"/>
                  <a:pt x="265" y="118"/>
                  <a:pt x="250" y="118"/>
                </a:cubicBezTo>
                <a:cubicBezTo>
                  <a:pt x="235" y="118"/>
                  <a:pt x="206" y="104"/>
                  <a:pt x="206" y="74"/>
                </a:cubicBezTo>
                <a:cubicBezTo>
                  <a:pt x="206" y="59"/>
                  <a:pt x="235" y="45"/>
                  <a:pt x="250" y="45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5"/>
                  <a:pt x="73" y="545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294" y="427"/>
                  <a:pt x="294" y="427"/>
                  <a:pt x="294" y="427"/>
                </a:cubicBezTo>
                <a:lnTo>
                  <a:pt x="294" y="589"/>
                </a:lnTo>
                <a:close/>
                <a:moveTo>
                  <a:pt x="294" y="398"/>
                </a:moveTo>
                <a:lnTo>
                  <a:pt x="29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73" y="236"/>
                  <a:pt x="73" y="236"/>
                  <a:pt x="73" y="236"/>
                </a:cubicBezTo>
                <a:cubicBezTo>
                  <a:pt x="294" y="236"/>
                  <a:pt x="294" y="236"/>
                  <a:pt x="294" y="236"/>
                </a:cubicBezTo>
                <a:lnTo>
                  <a:pt x="294" y="398"/>
                </a:ln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5"/>
                  <a:pt x="530" y="589"/>
                  <a:pt x="500" y="589"/>
                </a:cubicBezTo>
                <a:cubicBezTo>
                  <a:pt x="324" y="589"/>
                  <a:pt x="324" y="589"/>
                  <a:pt x="324" y="589"/>
                </a:cubicBezTo>
                <a:cubicBezTo>
                  <a:pt x="324" y="427"/>
                  <a:pt x="324" y="427"/>
                  <a:pt x="324" y="427"/>
                </a:cubicBezTo>
                <a:cubicBezTo>
                  <a:pt x="544" y="427"/>
                  <a:pt x="544" y="427"/>
                  <a:pt x="544" y="427"/>
                </a:cubicBezTo>
                <a:lnTo>
                  <a:pt x="544" y="545"/>
                </a:lnTo>
                <a:close/>
                <a:moveTo>
                  <a:pt x="544" y="398"/>
                </a:moveTo>
                <a:lnTo>
                  <a:pt x="544" y="398"/>
                </a:lnTo>
                <a:cubicBezTo>
                  <a:pt x="324" y="398"/>
                  <a:pt x="324" y="398"/>
                  <a:pt x="324" y="398"/>
                </a:cubicBezTo>
                <a:cubicBezTo>
                  <a:pt x="324" y="236"/>
                  <a:pt x="324" y="236"/>
                  <a:pt x="324" y="236"/>
                </a:cubicBezTo>
                <a:cubicBezTo>
                  <a:pt x="544" y="236"/>
                  <a:pt x="544" y="236"/>
                  <a:pt x="544" y="236"/>
                </a:cubicBezTo>
                <a:lnTo>
                  <a:pt x="544" y="398"/>
                </a:lnTo>
                <a:close/>
                <a:moveTo>
                  <a:pt x="559" y="192"/>
                </a:moveTo>
                <a:lnTo>
                  <a:pt x="559" y="192"/>
                </a:lnTo>
                <a:cubicBezTo>
                  <a:pt x="59" y="192"/>
                  <a:pt x="59" y="192"/>
                  <a:pt x="59" y="192"/>
                </a:cubicBezTo>
                <a:cubicBezTo>
                  <a:pt x="44" y="192"/>
                  <a:pt x="29" y="192"/>
                  <a:pt x="29" y="177"/>
                </a:cubicBezTo>
                <a:cubicBezTo>
                  <a:pt x="29" y="163"/>
                  <a:pt x="44" y="163"/>
                  <a:pt x="59" y="16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74" y="163"/>
                  <a:pt x="589" y="163"/>
                  <a:pt x="589" y="177"/>
                </a:cubicBezTo>
                <a:cubicBezTo>
                  <a:pt x="589" y="192"/>
                  <a:pt x="574" y="192"/>
                  <a:pt x="559" y="192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44157" y="2331899"/>
            <a:ext cx="323525" cy="333154"/>
          </a:xfrm>
          <a:custGeom>
            <a:avLst/>
            <a:gdLst>
              <a:gd name="T0" fmla="*/ 147755 w 619"/>
              <a:gd name="T1" fmla="*/ 116798 h 634"/>
              <a:gd name="T2" fmla="*/ 147755 w 619"/>
              <a:gd name="T3" fmla="*/ 116798 h 634"/>
              <a:gd name="T4" fmla="*/ 116196 w 619"/>
              <a:gd name="T5" fmla="*/ 148521 h 634"/>
              <a:gd name="T6" fmla="*/ 116196 w 619"/>
              <a:gd name="T7" fmla="*/ 74621 h 634"/>
              <a:gd name="T8" fmla="*/ 110816 w 619"/>
              <a:gd name="T9" fmla="*/ 63807 h 634"/>
              <a:gd name="T10" fmla="*/ 105437 w 619"/>
              <a:gd name="T11" fmla="*/ 74621 h 634"/>
              <a:gd name="T12" fmla="*/ 105437 w 619"/>
              <a:gd name="T13" fmla="*/ 148521 h 634"/>
              <a:gd name="T14" fmla="*/ 73877 w 619"/>
              <a:gd name="T15" fmla="*/ 116798 h 634"/>
              <a:gd name="T16" fmla="*/ 63477 w 619"/>
              <a:gd name="T17" fmla="*/ 116798 h 634"/>
              <a:gd name="T18" fmla="*/ 63477 w 619"/>
              <a:gd name="T19" fmla="*/ 127613 h 634"/>
              <a:gd name="T20" fmla="*/ 105437 w 619"/>
              <a:gd name="T21" fmla="*/ 169790 h 634"/>
              <a:gd name="T22" fmla="*/ 110816 w 619"/>
              <a:gd name="T23" fmla="*/ 169790 h 634"/>
              <a:gd name="T24" fmla="*/ 116196 w 619"/>
              <a:gd name="T25" fmla="*/ 169790 h 634"/>
              <a:gd name="T26" fmla="*/ 158155 w 619"/>
              <a:gd name="T27" fmla="*/ 127613 h 634"/>
              <a:gd name="T28" fmla="*/ 158155 w 619"/>
              <a:gd name="T29" fmla="*/ 116798 h 634"/>
              <a:gd name="T30" fmla="*/ 147755 w 619"/>
              <a:gd name="T31" fmla="*/ 116798 h 634"/>
              <a:gd name="T32" fmla="*/ 195452 w 619"/>
              <a:gd name="T33" fmla="*/ 0 h 634"/>
              <a:gd name="T34" fmla="*/ 195452 w 619"/>
              <a:gd name="T35" fmla="*/ 0 h 634"/>
              <a:gd name="T36" fmla="*/ 26539 w 619"/>
              <a:gd name="T37" fmla="*/ 0 h 634"/>
              <a:gd name="T38" fmla="*/ 0 w 619"/>
              <a:gd name="T39" fmla="*/ 32084 h 634"/>
              <a:gd name="T40" fmla="*/ 0 w 619"/>
              <a:gd name="T41" fmla="*/ 201874 h 634"/>
              <a:gd name="T42" fmla="*/ 26539 w 619"/>
              <a:gd name="T43" fmla="*/ 228190 h 634"/>
              <a:gd name="T44" fmla="*/ 195452 w 619"/>
              <a:gd name="T45" fmla="*/ 228190 h 634"/>
              <a:gd name="T46" fmla="*/ 221632 w 619"/>
              <a:gd name="T47" fmla="*/ 201874 h 634"/>
              <a:gd name="T48" fmla="*/ 221632 w 619"/>
              <a:gd name="T49" fmla="*/ 32084 h 634"/>
              <a:gd name="T50" fmla="*/ 195452 w 619"/>
              <a:gd name="T51" fmla="*/ 0 h 634"/>
              <a:gd name="T52" fmla="*/ 211232 w 619"/>
              <a:gd name="T53" fmla="*/ 201874 h 634"/>
              <a:gd name="T54" fmla="*/ 211232 w 619"/>
              <a:gd name="T55" fmla="*/ 201874 h 634"/>
              <a:gd name="T56" fmla="*/ 195452 w 619"/>
              <a:gd name="T57" fmla="*/ 212328 h 634"/>
              <a:gd name="T58" fmla="*/ 26539 w 619"/>
              <a:gd name="T59" fmla="*/ 212328 h 634"/>
              <a:gd name="T60" fmla="*/ 10400 w 619"/>
              <a:gd name="T61" fmla="*/ 201874 h 634"/>
              <a:gd name="T62" fmla="*/ 10400 w 619"/>
              <a:gd name="T63" fmla="*/ 32084 h 634"/>
              <a:gd name="T64" fmla="*/ 26539 w 619"/>
              <a:gd name="T65" fmla="*/ 16222 h 634"/>
              <a:gd name="T66" fmla="*/ 195452 w 619"/>
              <a:gd name="T67" fmla="*/ 16222 h 634"/>
              <a:gd name="T68" fmla="*/ 211232 w 619"/>
              <a:gd name="T69" fmla="*/ 32084 h 634"/>
              <a:gd name="T70" fmla="*/ 211232 w 619"/>
              <a:gd name="T71" fmla="*/ 201874 h 6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19" h="634">
                <a:moveTo>
                  <a:pt x="412" y="324"/>
                </a:moveTo>
                <a:lnTo>
                  <a:pt x="412" y="324"/>
                </a:lnTo>
                <a:cubicBezTo>
                  <a:pt x="324" y="412"/>
                  <a:pt x="324" y="412"/>
                  <a:pt x="324" y="412"/>
                </a:cubicBezTo>
                <a:cubicBezTo>
                  <a:pt x="324" y="207"/>
                  <a:pt x="324" y="207"/>
                  <a:pt x="324" y="207"/>
                </a:cubicBezTo>
                <a:cubicBezTo>
                  <a:pt x="324" y="192"/>
                  <a:pt x="324" y="177"/>
                  <a:pt x="309" y="177"/>
                </a:cubicBezTo>
                <a:cubicBezTo>
                  <a:pt x="294" y="177"/>
                  <a:pt x="294" y="192"/>
                  <a:pt x="294" y="207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06" y="324"/>
                  <a:pt x="206" y="324"/>
                  <a:pt x="206" y="324"/>
                </a:cubicBezTo>
                <a:cubicBezTo>
                  <a:pt x="206" y="324"/>
                  <a:pt x="191" y="324"/>
                  <a:pt x="177" y="324"/>
                </a:cubicBezTo>
                <a:cubicBezTo>
                  <a:pt x="177" y="339"/>
                  <a:pt x="177" y="354"/>
                  <a:pt x="177" y="354"/>
                </a:cubicBezTo>
                <a:cubicBezTo>
                  <a:pt x="294" y="471"/>
                  <a:pt x="294" y="471"/>
                  <a:pt x="294" y="471"/>
                </a:cubicBezTo>
                <a:lnTo>
                  <a:pt x="309" y="471"/>
                </a:lnTo>
                <a:lnTo>
                  <a:pt x="324" y="471"/>
                </a:lnTo>
                <a:cubicBezTo>
                  <a:pt x="441" y="354"/>
                  <a:pt x="441" y="354"/>
                  <a:pt x="441" y="354"/>
                </a:cubicBezTo>
                <a:cubicBezTo>
                  <a:pt x="441" y="354"/>
                  <a:pt x="441" y="339"/>
                  <a:pt x="441" y="324"/>
                </a:cubicBezTo>
                <a:cubicBezTo>
                  <a:pt x="427" y="324"/>
                  <a:pt x="412" y="324"/>
                  <a:pt x="412" y="324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4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89435" y="2331899"/>
            <a:ext cx="333155" cy="333154"/>
          </a:xfrm>
          <a:custGeom>
            <a:avLst/>
            <a:gdLst>
              <a:gd name="T0" fmla="*/ 122231 w 634"/>
              <a:gd name="T1" fmla="*/ 63807 h 634"/>
              <a:gd name="T2" fmla="*/ 122231 w 634"/>
              <a:gd name="T3" fmla="*/ 63807 h 634"/>
              <a:gd name="T4" fmla="*/ 116823 w 634"/>
              <a:gd name="T5" fmla="*/ 58399 h 634"/>
              <a:gd name="T6" fmla="*/ 106367 w 634"/>
              <a:gd name="T7" fmla="*/ 63807 h 634"/>
              <a:gd name="T8" fmla="*/ 69228 w 634"/>
              <a:gd name="T9" fmla="*/ 100937 h 634"/>
              <a:gd name="T10" fmla="*/ 69228 w 634"/>
              <a:gd name="T11" fmla="*/ 111752 h 634"/>
              <a:gd name="T12" fmla="*/ 79685 w 634"/>
              <a:gd name="T13" fmla="*/ 111752 h 634"/>
              <a:gd name="T14" fmla="*/ 106367 w 634"/>
              <a:gd name="T15" fmla="*/ 85075 h 634"/>
              <a:gd name="T16" fmla="*/ 106367 w 634"/>
              <a:gd name="T17" fmla="*/ 159336 h 634"/>
              <a:gd name="T18" fmla="*/ 116823 w 634"/>
              <a:gd name="T19" fmla="*/ 164743 h 634"/>
              <a:gd name="T20" fmla="*/ 122231 w 634"/>
              <a:gd name="T21" fmla="*/ 159336 h 634"/>
              <a:gd name="T22" fmla="*/ 122231 w 634"/>
              <a:gd name="T23" fmla="*/ 85075 h 634"/>
              <a:gd name="T24" fmla="*/ 148553 w 634"/>
              <a:gd name="T25" fmla="*/ 111752 h 634"/>
              <a:gd name="T26" fmla="*/ 159370 w 634"/>
              <a:gd name="T27" fmla="*/ 111752 h 634"/>
              <a:gd name="T28" fmla="*/ 159370 w 634"/>
              <a:gd name="T29" fmla="*/ 100937 h 634"/>
              <a:gd name="T30" fmla="*/ 122231 w 634"/>
              <a:gd name="T31" fmla="*/ 63807 h 634"/>
              <a:gd name="T32" fmla="*/ 201916 w 634"/>
              <a:gd name="T33" fmla="*/ 0 h 634"/>
              <a:gd name="T34" fmla="*/ 201916 w 634"/>
              <a:gd name="T35" fmla="*/ 0 h 634"/>
              <a:gd name="T36" fmla="*/ 32090 w 634"/>
              <a:gd name="T37" fmla="*/ 0 h 634"/>
              <a:gd name="T38" fmla="*/ 0 w 634"/>
              <a:gd name="T39" fmla="*/ 32084 h 634"/>
              <a:gd name="T40" fmla="*/ 0 w 634"/>
              <a:gd name="T41" fmla="*/ 201874 h 634"/>
              <a:gd name="T42" fmla="*/ 32090 w 634"/>
              <a:gd name="T43" fmla="*/ 228190 h 634"/>
              <a:gd name="T44" fmla="*/ 201916 w 634"/>
              <a:gd name="T45" fmla="*/ 228190 h 634"/>
              <a:gd name="T46" fmla="*/ 228237 w 634"/>
              <a:gd name="T47" fmla="*/ 201874 h 634"/>
              <a:gd name="T48" fmla="*/ 228237 w 634"/>
              <a:gd name="T49" fmla="*/ 32084 h 634"/>
              <a:gd name="T50" fmla="*/ 201916 w 634"/>
              <a:gd name="T51" fmla="*/ 0 h 634"/>
              <a:gd name="T52" fmla="*/ 212373 w 634"/>
              <a:gd name="T53" fmla="*/ 201874 h 634"/>
              <a:gd name="T54" fmla="*/ 212373 w 634"/>
              <a:gd name="T55" fmla="*/ 201874 h 634"/>
              <a:gd name="T56" fmla="*/ 201916 w 634"/>
              <a:gd name="T57" fmla="*/ 212328 h 634"/>
              <a:gd name="T58" fmla="*/ 32090 w 634"/>
              <a:gd name="T59" fmla="*/ 212328 h 634"/>
              <a:gd name="T60" fmla="*/ 16225 w 634"/>
              <a:gd name="T61" fmla="*/ 201874 h 634"/>
              <a:gd name="T62" fmla="*/ 16225 w 634"/>
              <a:gd name="T63" fmla="*/ 32084 h 634"/>
              <a:gd name="T64" fmla="*/ 32090 w 634"/>
              <a:gd name="T65" fmla="*/ 16222 h 634"/>
              <a:gd name="T66" fmla="*/ 201916 w 634"/>
              <a:gd name="T67" fmla="*/ 16222 h 634"/>
              <a:gd name="T68" fmla="*/ 212373 w 634"/>
              <a:gd name="T69" fmla="*/ 32084 h 634"/>
              <a:gd name="T70" fmla="*/ 212373 w 634"/>
              <a:gd name="T71" fmla="*/ 201874 h 6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34">
                <a:moveTo>
                  <a:pt x="339" y="177"/>
                </a:moveTo>
                <a:lnTo>
                  <a:pt x="339" y="177"/>
                </a:lnTo>
                <a:cubicBezTo>
                  <a:pt x="339" y="162"/>
                  <a:pt x="324" y="162"/>
                  <a:pt x="324" y="162"/>
                </a:cubicBezTo>
                <a:cubicBezTo>
                  <a:pt x="310" y="162"/>
                  <a:pt x="310" y="162"/>
                  <a:pt x="295" y="177"/>
                </a:cubicBezTo>
                <a:cubicBezTo>
                  <a:pt x="192" y="280"/>
                  <a:pt x="192" y="280"/>
                  <a:pt x="192" y="280"/>
                </a:cubicBezTo>
                <a:cubicBezTo>
                  <a:pt x="177" y="295"/>
                  <a:pt x="177" y="310"/>
                  <a:pt x="192" y="310"/>
                </a:cubicBezTo>
                <a:cubicBezTo>
                  <a:pt x="192" y="324"/>
                  <a:pt x="207" y="324"/>
                  <a:pt x="221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442"/>
                  <a:pt x="295" y="442"/>
                  <a:pt x="295" y="442"/>
                </a:cubicBezTo>
                <a:cubicBezTo>
                  <a:pt x="295" y="442"/>
                  <a:pt x="310" y="457"/>
                  <a:pt x="324" y="457"/>
                </a:cubicBezTo>
                <a:lnTo>
                  <a:pt x="339" y="442"/>
                </a:lnTo>
                <a:cubicBezTo>
                  <a:pt x="339" y="236"/>
                  <a:pt x="339" y="236"/>
                  <a:pt x="339" y="236"/>
                </a:cubicBezTo>
                <a:cubicBezTo>
                  <a:pt x="412" y="310"/>
                  <a:pt x="412" y="310"/>
                  <a:pt x="412" y="310"/>
                </a:cubicBezTo>
                <a:cubicBezTo>
                  <a:pt x="428" y="324"/>
                  <a:pt x="442" y="324"/>
                  <a:pt x="442" y="310"/>
                </a:cubicBezTo>
                <a:cubicBezTo>
                  <a:pt x="457" y="310"/>
                  <a:pt x="457" y="295"/>
                  <a:pt x="442" y="280"/>
                </a:cubicBezTo>
                <a:lnTo>
                  <a:pt x="339" y="177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5"/>
                  <a:pt x="45" y="560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5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9209099" y="5258921"/>
            <a:ext cx="293826" cy="2948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64" name="Group 3出自【趣你的PPT】(微信:qunideppt)：最优质的PPT资源库"/>
          <p:cNvGrpSpPr/>
          <p:nvPr/>
        </p:nvGrpSpPr>
        <p:grpSpPr>
          <a:xfrm>
            <a:off x="8608729" y="5282801"/>
            <a:ext cx="303689" cy="247104"/>
            <a:chOff x="10074275" y="4479132"/>
            <a:chExt cx="464344" cy="377825"/>
          </a:xfrm>
          <a:solidFill>
            <a:srgbClr val="D6384C"/>
          </a:solidFill>
        </p:grpSpPr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93363" y="4595019"/>
              <a:ext cx="87313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4275" y="4479132"/>
              <a:ext cx="464344" cy="377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7" name="Group 4出自【趣你的PPT】(微信:qunideppt)：最优质的PPT资源库"/>
          <p:cNvGrpSpPr/>
          <p:nvPr/>
        </p:nvGrpSpPr>
        <p:grpSpPr>
          <a:xfrm>
            <a:off x="8023375" y="5254249"/>
            <a:ext cx="303689" cy="304208"/>
            <a:chOff x="9145588" y="4435475"/>
            <a:chExt cx="464344" cy="465138"/>
          </a:xfrm>
          <a:solidFill>
            <a:srgbClr val="D6384C"/>
          </a:solidFill>
        </p:grpSpPr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77" name="Group 176出自【趣你的PPT】(微信:qunideppt)：最优质的PPT资源库"/>
          <p:cNvGrpSpPr/>
          <p:nvPr/>
        </p:nvGrpSpPr>
        <p:grpSpPr>
          <a:xfrm>
            <a:off x="7472109" y="5258921"/>
            <a:ext cx="303689" cy="294864"/>
            <a:chOff x="6784975" y="5873259"/>
            <a:chExt cx="303689" cy="294864"/>
          </a:xfrm>
          <a:solidFill>
            <a:srgbClr val="D6384C"/>
          </a:solidFill>
        </p:grpSpPr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17543" y="5976521"/>
              <a:ext cx="45719" cy="4634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4975" y="5873259"/>
              <a:ext cx="303689" cy="294864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0" name="出自【趣你的PPT】(微信:qunideppt)：最优质的PPT资源库"/>
          <p:cNvSpPr>
            <a:spLocks/>
          </p:cNvSpPr>
          <p:nvPr/>
        </p:nvSpPr>
        <p:spPr bwMode="auto">
          <a:xfrm>
            <a:off x="6362082" y="3494825"/>
            <a:ext cx="304208" cy="30420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81" name="出自【趣你的PPT】(微信:qunideppt)：最优质的PPT资源库"/>
          <p:cNvSpPr>
            <a:spLocks/>
          </p:cNvSpPr>
          <p:nvPr/>
        </p:nvSpPr>
        <p:spPr bwMode="auto">
          <a:xfrm>
            <a:off x="8608729" y="2904829"/>
            <a:ext cx="303689" cy="275137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82" name="Group 19出自【趣你的PPT】(微信:qunideppt)：最优质的PPT资源库"/>
          <p:cNvGrpSpPr/>
          <p:nvPr/>
        </p:nvGrpSpPr>
        <p:grpSpPr>
          <a:xfrm>
            <a:off x="8070615" y="2890293"/>
            <a:ext cx="209208" cy="304209"/>
            <a:chOff x="10146507" y="3505994"/>
            <a:chExt cx="319881" cy="465138"/>
          </a:xfrm>
          <a:solidFill>
            <a:srgbClr val="D6384C"/>
          </a:solidFill>
        </p:grpSpPr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6507" y="3505994"/>
              <a:ext cx="319881" cy="465138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05244" y="3709194"/>
              <a:ext cx="205581" cy="166688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5" name="出自【趣你的PPT】(微信:qunideppt)：最优质的PPT资源库"/>
          <p:cNvSpPr>
            <a:spLocks/>
          </p:cNvSpPr>
          <p:nvPr/>
        </p:nvSpPr>
        <p:spPr bwMode="auto">
          <a:xfrm>
            <a:off x="7472109" y="2909501"/>
            <a:ext cx="303689" cy="265793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86" name="Group 21出自【趣你的PPT】(微信:qunideppt)：最优质的PPT资源库"/>
          <p:cNvGrpSpPr/>
          <p:nvPr/>
        </p:nvGrpSpPr>
        <p:grpSpPr>
          <a:xfrm>
            <a:off x="8608729" y="3494825"/>
            <a:ext cx="303689" cy="304208"/>
            <a:chOff x="8204317" y="3973834"/>
            <a:chExt cx="464344" cy="465138"/>
          </a:xfrm>
          <a:solidFill>
            <a:srgbClr val="D6384C"/>
          </a:solidFill>
        </p:grpSpPr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4317" y="4148459"/>
              <a:ext cx="464344" cy="290513"/>
            </a:xfrm>
            <a:custGeom>
              <a:avLst/>
              <a:gdLst>
                <a:gd name="T0" fmla="*/ 10752 w 21505"/>
                <a:gd name="T1" fmla="*/ 10800 h 21600"/>
                <a:gd name="T2" fmla="*/ 10752 w 21505"/>
                <a:gd name="T3" fmla="*/ 10800 h 21600"/>
                <a:gd name="T4" fmla="*/ 10752 w 21505"/>
                <a:gd name="T5" fmla="*/ 10800 h 21600"/>
                <a:gd name="T6" fmla="*/ 10752 w 21505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05" h="21600">
                  <a:moveTo>
                    <a:pt x="17472" y="17279"/>
                  </a:moveTo>
                  <a:lnTo>
                    <a:pt x="17472" y="18899"/>
                  </a:lnTo>
                  <a:cubicBezTo>
                    <a:pt x="17472" y="19198"/>
                    <a:pt x="17321" y="19439"/>
                    <a:pt x="17136" y="19439"/>
                  </a:cubicBezTo>
                  <a:lnTo>
                    <a:pt x="4368" y="19439"/>
                  </a:lnTo>
                  <a:cubicBezTo>
                    <a:pt x="4182" y="19439"/>
                    <a:pt x="4032" y="19198"/>
                    <a:pt x="4032" y="18899"/>
                  </a:cubicBezTo>
                  <a:lnTo>
                    <a:pt x="4032" y="17279"/>
                  </a:lnTo>
                  <a:lnTo>
                    <a:pt x="1344" y="12419"/>
                  </a:lnTo>
                  <a:cubicBezTo>
                    <a:pt x="1344" y="12121"/>
                    <a:pt x="1494" y="11879"/>
                    <a:pt x="1680" y="11879"/>
                  </a:cubicBezTo>
                  <a:lnTo>
                    <a:pt x="3360" y="11879"/>
                  </a:lnTo>
                  <a:lnTo>
                    <a:pt x="4032" y="11879"/>
                  </a:lnTo>
                  <a:lnTo>
                    <a:pt x="4704" y="11879"/>
                  </a:lnTo>
                  <a:lnTo>
                    <a:pt x="5376" y="11879"/>
                  </a:lnTo>
                  <a:lnTo>
                    <a:pt x="6048" y="11879"/>
                  </a:lnTo>
                  <a:lnTo>
                    <a:pt x="6720" y="11879"/>
                  </a:lnTo>
                  <a:lnTo>
                    <a:pt x="7392" y="11879"/>
                  </a:lnTo>
                  <a:lnTo>
                    <a:pt x="8064" y="11879"/>
                  </a:lnTo>
                  <a:lnTo>
                    <a:pt x="8736" y="11879"/>
                  </a:lnTo>
                  <a:lnTo>
                    <a:pt x="12768" y="11879"/>
                  </a:lnTo>
                  <a:lnTo>
                    <a:pt x="13440" y="11879"/>
                  </a:lnTo>
                  <a:lnTo>
                    <a:pt x="14112" y="11879"/>
                  </a:lnTo>
                  <a:lnTo>
                    <a:pt x="14784" y="11879"/>
                  </a:lnTo>
                  <a:lnTo>
                    <a:pt x="15456" y="11879"/>
                  </a:lnTo>
                  <a:lnTo>
                    <a:pt x="16128" y="11879"/>
                  </a:lnTo>
                  <a:lnTo>
                    <a:pt x="16800" y="11879"/>
                  </a:lnTo>
                  <a:lnTo>
                    <a:pt x="17472" y="11879"/>
                  </a:lnTo>
                  <a:lnTo>
                    <a:pt x="18144" y="11879"/>
                  </a:lnTo>
                  <a:lnTo>
                    <a:pt x="19824" y="11879"/>
                  </a:lnTo>
                  <a:cubicBezTo>
                    <a:pt x="20009" y="11879"/>
                    <a:pt x="20160" y="12121"/>
                    <a:pt x="20160" y="12419"/>
                  </a:cubicBezTo>
                  <a:cubicBezTo>
                    <a:pt x="20160" y="12419"/>
                    <a:pt x="17472" y="17279"/>
                    <a:pt x="17472" y="17279"/>
                  </a:cubicBezTo>
                  <a:close/>
                  <a:moveTo>
                    <a:pt x="10752" y="4320"/>
                  </a:moveTo>
                  <a:cubicBezTo>
                    <a:pt x="8625" y="4320"/>
                    <a:pt x="6826" y="6601"/>
                    <a:pt x="6246" y="9719"/>
                  </a:cubicBezTo>
                  <a:lnTo>
                    <a:pt x="5552" y="9719"/>
                  </a:lnTo>
                  <a:cubicBezTo>
                    <a:pt x="6152" y="6000"/>
                    <a:pt x="8252" y="3239"/>
                    <a:pt x="10752" y="3239"/>
                  </a:cubicBezTo>
                  <a:cubicBezTo>
                    <a:pt x="12934" y="3239"/>
                    <a:pt x="14813" y="5344"/>
                    <a:pt x="15654" y="8353"/>
                  </a:cubicBezTo>
                  <a:lnTo>
                    <a:pt x="15054" y="8835"/>
                  </a:lnTo>
                  <a:cubicBezTo>
                    <a:pt x="14323" y="6180"/>
                    <a:pt x="12671" y="4320"/>
                    <a:pt x="10752" y="4320"/>
                  </a:cubicBezTo>
                  <a:moveTo>
                    <a:pt x="10752" y="8639"/>
                  </a:moveTo>
                  <a:cubicBezTo>
                    <a:pt x="10158" y="8639"/>
                    <a:pt x="9630" y="9061"/>
                    <a:pt x="9260" y="9719"/>
                  </a:cubicBezTo>
                  <a:lnTo>
                    <a:pt x="8437" y="9719"/>
                  </a:lnTo>
                  <a:cubicBezTo>
                    <a:pt x="8904" y="8435"/>
                    <a:pt x="9761" y="7560"/>
                    <a:pt x="10752" y="7560"/>
                  </a:cubicBezTo>
                  <a:cubicBezTo>
                    <a:pt x="11742" y="7560"/>
                    <a:pt x="12600" y="8435"/>
                    <a:pt x="13066" y="9719"/>
                  </a:cubicBezTo>
                  <a:lnTo>
                    <a:pt x="12244" y="9719"/>
                  </a:lnTo>
                  <a:cubicBezTo>
                    <a:pt x="11874" y="9061"/>
                    <a:pt x="11345" y="8639"/>
                    <a:pt x="10752" y="8639"/>
                  </a:cubicBezTo>
                  <a:moveTo>
                    <a:pt x="13827" y="9719"/>
                  </a:moveTo>
                  <a:cubicBezTo>
                    <a:pt x="13307" y="7816"/>
                    <a:pt x="12126" y="6479"/>
                    <a:pt x="10752" y="6479"/>
                  </a:cubicBezTo>
                  <a:cubicBezTo>
                    <a:pt x="9378" y="6479"/>
                    <a:pt x="8197" y="7816"/>
                    <a:pt x="7676" y="9719"/>
                  </a:cubicBezTo>
                  <a:lnTo>
                    <a:pt x="6955" y="9719"/>
                  </a:lnTo>
                  <a:cubicBezTo>
                    <a:pt x="7510" y="7207"/>
                    <a:pt x="9001" y="5400"/>
                    <a:pt x="10752" y="5400"/>
                  </a:cubicBezTo>
                  <a:cubicBezTo>
                    <a:pt x="12409" y="5400"/>
                    <a:pt x="13834" y="7015"/>
                    <a:pt x="14454" y="9317"/>
                  </a:cubicBezTo>
                  <a:lnTo>
                    <a:pt x="13953" y="9719"/>
                  </a:lnTo>
                  <a:cubicBezTo>
                    <a:pt x="13953" y="9719"/>
                    <a:pt x="13827" y="9719"/>
                    <a:pt x="13827" y="9719"/>
                  </a:cubicBezTo>
                  <a:close/>
                  <a:moveTo>
                    <a:pt x="10752" y="1080"/>
                  </a:moveTo>
                  <a:cubicBezTo>
                    <a:pt x="13459" y="1080"/>
                    <a:pt x="15792" y="3672"/>
                    <a:pt x="16856" y="7388"/>
                  </a:cubicBezTo>
                  <a:lnTo>
                    <a:pt x="16256" y="7869"/>
                  </a:lnTo>
                  <a:cubicBezTo>
                    <a:pt x="15305" y="4504"/>
                    <a:pt x="13201" y="2160"/>
                    <a:pt x="10752" y="2160"/>
                  </a:cubicBezTo>
                  <a:cubicBezTo>
                    <a:pt x="7874" y="2160"/>
                    <a:pt x="5470" y="5392"/>
                    <a:pt x="4858" y="9719"/>
                  </a:cubicBezTo>
                  <a:lnTo>
                    <a:pt x="4167" y="9719"/>
                  </a:lnTo>
                  <a:cubicBezTo>
                    <a:pt x="4792" y="4796"/>
                    <a:pt x="7507" y="1080"/>
                    <a:pt x="10752" y="1080"/>
                  </a:cubicBezTo>
                  <a:moveTo>
                    <a:pt x="17336" y="9719"/>
                  </a:moveTo>
                  <a:lnTo>
                    <a:pt x="16958" y="9719"/>
                  </a:lnTo>
                  <a:lnTo>
                    <a:pt x="17294" y="9449"/>
                  </a:lnTo>
                  <a:cubicBezTo>
                    <a:pt x="17307" y="9540"/>
                    <a:pt x="17325" y="9628"/>
                    <a:pt x="17336" y="9719"/>
                  </a:cubicBezTo>
                  <a:moveTo>
                    <a:pt x="19824" y="9719"/>
                  </a:moveTo>
                  <a:lnTo>
                    <a:pt x="18016" y="9719"/>
                  </a:lnTo>
                  <a:cubicBezTo>
                    <a:pt x="17986" y="9461"/>
                    <a:pt x="17948" y="9209"/>
                    <a:pt x="17908" y="8957"/>
                  </a:cubicBezTo>
                  <a:lnTo>
                    <a:pt x="21132" y="6366"/>
                  </a:lnTo>
                  <a:cubicBezTo>
                    <a:pt x="21464" y="6099"/>
                    <a:pt x="21599" y="5450"/>
                    <a:pt x="21433" y="4916"/>
                  </a:cubicBezTo>
                  <a:cubicBezTo>
                    <a:pt x="21267" y="4383"/>
                    <a:pt x="20864" y="4169"/>
                    <a:pt x="20532" y="4433"/>
                  </a:cubicBezTo>
                  <a:lnTo>
                    <a:pt x="17456" y="6905"/>
                  </a:lnTo>
                  <a:cubicBezTo>
                    <a:pt x="16282" y="2836"/>
                    <a:pt x="13721" y="0"/>
                    <a:pt x="10752" y="0"/>
                  </a:cubicBezTo>
                  <a:cubicBezTo>
                    <a:pt x="7135" y="0"/>
                    <a:pt x="4122" y="4198"/>
                    <a:pt x="3488" y="9719"/>
                  </a:cubicBezTo>
                  <a:lnTo>
                    <a:pt x="1680" y="9719"/>
                  </a:lnTo>
                  <a:cubicBezTo>
                    <a:pt x="754" y="9719"/>
                    <a:pt x="0" y="10930"/>
                    <a:pt x="0" y="12419"/>
                  </a:cubicBezTo>
                  <a:cubicBezTo>
                    <a:pt x="0" y="12949"/>
                    <a:pt x="121" y="13459"/>
                    <a:pt x="339" y="13855"/>
                  </a:cubicBezTo>
                  <a:lnTo>
                    <a:pt x="2688" y="18101"/>
                  </a:lnTo>
                  <a:lnTo>
                    <a:pt x="2688" y="18899"/>
                  </a:lnTo>
                  <a:cubicBezTo>
                    <a:pt x="2688" y="20389"/>
                    <a:pt x="3442" y="21599"/>
                    <a:pt x="4368" y="21599"/>
                  </a:cubicBezTo>
                  <a:lnTo>
                    <a:pt x="17136" y="21599"/>
                  </a:lnTo>
                  <a:cubicBezTo>
                    <a:pt x="18062" y="21599"/>
                    <a:pt x="18816" y="20389"/>
                    <a:pt x="18816" y="18899"/>
                  </a:cubicBezTo>
                  <a:lnTo>
                    <a:pt x="18816" y="18101"/>
                  </a:lnTo>
                  <a:lnTo>
                    <a:pt x="21165" y="13855"/>
                  </a:lnTo>
                  <a:cubicBezTo>
                    <a:pt x="21383" y="13459"/>
                    <a:pt x="21504" y="12949"/>
                    <a:pt x="21504" y="12419"/>
                  </a:cubicBezTo>
                  <a:cubicBezTo>
                    <a:pt x="21504" y="10930"/>
                    <a:pt x="20750" y="9719"/>
                    <a:pt x="19824" y="97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0204" y="4032572"/>
              <a:ext cx="33338" cy="108744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47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4829" y="4032572"/>
              <a:ext cx="32544" cy="108744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1804" y="3973834"/>
              <a:ext cx="33338" cy="109538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9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5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1" name="Group 22出自【趣你的PPT】(微信:qunideppt)：最优质的PPT资源库"/>
          <p:cNvGrpSpPr/>
          <p:nvPr/>
        </p:nvGrpSpPr>
        <p:grpSpPr>
          <a:xfrm>
            <a:off x="8023375" y="3494825"/>
            <a:ext cx="303689" cy="304208"/>
            <a:chOff x="7275629" y="3973834"/>
            <a:chExt cx="464344" cy="465138"/>
          </a:xfrm>
          <a:solidFill>
            <a:srgbClr val="D6384C"/>
          </a:solidFill>
        </p:grpSpPr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8" name="Group 23出自【趣你的PPT】(微信:qunideppt)：最优质的PPT资源库"/>
          <p:cNvGrpSpPr/>
          <p:nvPr/>
        </p:nvGrpSpPr>
        <p:grpSpPr>
          <a:xfrm>
            <a:off x="6911874" y="3514033"/>
            <a:ext cx="304208" cy="265792"/>
            <a:chOff x="6357938" y="3535363"/>
            <a:chExt cx="465138" cy="406400"/>
          </a:xfrm>
          <a:solidFill>
            <a:srgbClr val="D6384C"/>
          </a:solidFill>
        </p:grpSpPr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7938" y="3535363"/>
              <a:ext cx="465138" cy="3341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9419" y="3680619"/>
              <a:ext cx="28575" cy="1595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4338" y="3854450"/>
              <a:ext cx="58738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02" name="出自【趣你的PPT】(微信:qunideppt)：最优质的PPT资源库"/>
          <p:cNvSpPr>
            <a:spLocks/>
          </p:cNvSpPr>
          <p:nvPr/>
        </p:nvSpPr>
        <p:spPr bwMode="auto">
          <a:xfrm>
            <a:off x="9754075" y="5254509"/>
            <a:ext cx="303689" cy="3036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203" name="出自【趣你的PPT】(微信:qunideppt)：最优质的PPT资源库"/>
          <p:cNvSpPr>
            <a:spLocks/>
          </p:cNvSpPr>
          <p:nvPr/>
        </p:nvSpPr>
        <p:spPr bwMode="auto">
          <a:xfrm>
            <a:off x="9204168" y="2890553"/>
            <a:ext cx="303689" cy="303689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04" name="Group 26出自【趣你的PPT】(微信:qunideppt)：最优质的PPT资源库"/>
          <p:cNvGrpSpPr/>
          <p:nvPr/>
        </p:nvGrpSpPr>
        <p:grpSpPr>
          <a:xfrm>
            <a:off x="9773023" y="2890553"/>
            <a:ext cx="265793" cy="303689"/>
            <a:chOff x="9162373" y="3045147"/>
            <a:chExt cx="406400" cy="464344"/>
          </a:xfrm>
          <a:solidFill>
            <a:srgbClr val="D6384C"/>
          </a:solidFill>
        </p:grpSpPr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09" name="Group 27出自【趣你的PPT】(微信:qunideppt)：最优质的PPT资源库"/>
          <p:cNvGrpSpPr/>
          <p:nvPr/>
        </p:nvGrpSpPr>
        <p:grpSpPr>
          <a:xfrm>
            <a:off x="9754075" y="3495085"/>
            <a:ext cx="303689" cy="303689"/>
            <a:chOff x="8216107" y="2577307"/>
            <a:chExt cx="464344" cy="464344"/>
          </a:xfrm>
          <a:solidFill>
            <a:srgbClr val="D6384C"/>
          </a:solidFill>
        </p:grpSpPr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6107" y="2577307"/>
              <a:ext cx="464344" cy="46434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14" name="Group 28出自【趣你的PPT】(微信:qunideppt)：最优质的PPT资源库"/>
          <p:cNvGrpSpPr/>
          <p:nvPr/>
        </p:nvGrpSpPr>
        <p:grpSpPr>
          <a:xfrm>
            <a:off x="9204168" y="3495085"/>
            <a:ext cx="303689" cy="303689"/>
            <a:chOff x="7275629" y="3045147"/>
            <a:chExt cx="464344" cy="464344"/>
          </a:xfrm>
          <a:solidFill>
            <a:srgbClr val="D6384C"/>
          </a:solidFill>
        </p:grpSpPr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8" name="出自【趣你的PPT】(微信:qunideppt)：最优质的PPT资源库"/>
          <p:cNvSpPr>
            <a:spLocks/>
          </p:cNvSpPr>
          <p:nvPr/>
        </p:nvSpPr>
        <p:spPr bwMode="auto">
          <a:xfrm>
            <a:off x="7471849" y="3495085"/>
            <a:ext cx="304208" cy="30368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19" name="Group 36出自【趣你的PPT】(微信:qunideppt)：最优质的PPT资源库"/>
          <p:cNvGrpSpPr/>
          <p:nvPr/>
        </p:nvGrpSpPr>
        <p:grpSpPr>
          <a:xfrm>
            <a:off x="4835991" y="3494825"/>
            <a:ext cx="208689" cy="304208"/>
            <a:chOff x="5429367" y="4908078"/>
            <a:chExt cx="319088" cy="465138"/>
          </a:xfrm>
          <a:solidFill>
            <a:srgbClr val="D6384C"/>
          </a:solidFill>
        </p:grpSpPr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3" name="出自【趣你的PPT】(微信:qunideppt)：最优质的PPT资源库"/>
          <p:cNvSpPr>
            <a:spLocks/>
          </p:cNvSpPr>
          <p:nvPr/>
        </p:nvSpPr>
        <p:spPr bwMode="auto">
          <a:xfrm>
            <a:off x="2153183" y="4075282"/>
            <a:ext cx="265793" cy="3042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24" name="Group 223出自【趣你的PPT】(微信:qunideppt)：最优质的PPT资源库"/>
          <p:cNvGrpSpPr/>
          <p:nvPr/>
        </p:nvGrpSpPr>
        <p:grpSpPr>
          <a:xfrm>
            <a:off x="2134235" y="3514033"/>
            <a:ext cx="303689" cy="265793"/>
            <a:chOff x="2079625" y="5877723"/>
            <a:chExt cx="303689" cy="265793"/>
          </a:xfrm>
          <a:solidFill>
            <a:srgbClr val="D6384C"/>
          </a:solidFill>
        </p:grpSpPr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625" y="5877723"/>
              <a:ext cx="303689" cy="2657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514"/>
                  </a:moveTo>
                  <a:cubicBezTo>
                    <a:pt x="20249" y="19365"/>
                    <a:pt x="19644" y="20057"/>
                    <a:pt x="18899" y="20057"/>
                  </a:cubicBezTo>
                  <a:lnTo>
                    <a:pt x="2699" y="20057"/>
                  </a:lnTo>
                  <a:cubicBezTo>
                    <a:pt x="1955" y="20057"/>
                    <a:pt x="1349" y="19365"/>
                    <a:pt x="1349" y="18514"/>
                  </a:cubicBezTo>
                  <a:lnTo>
                    <a:pt x="1349" y="13114"/>
                  </a:lnTo>
                  <a:lnTo>
                    <a:pt x="4050" y="1542"/>
                  </a:lnTo>
                  <a:lnTo>
                    <a:pt x="17549" y="1542"/>
                  </a:lnTo>
                  <a:lnTo>
                    <a:pt x="20249" y="13114"/>
                  </a:lnTo>
                  <a:cubicBezTo>
                    <a:pt x="20249" y="13114"/>
                    <a:pt x="20249" y="18514"/>
                    <a:pt x="20249" y="18514"/>
                  </a:cubicBezTo>
                  <a:close/>
                  <a:moveTo>
                    <a:pt x="21548" y="12693"/>
                  </a:moveTo>
                  <a:lnTo>
                    <a:pt x="18847" y="1117"/>
                  </a:lnTo>
                  <a:cubicBezTo>
                    <a:pt x="18683" y="460"/>
                    <a:pt x="18150" y="0"/>
                    <a:pt x="17549" y="0"/>
                  </a:cubicBezTo>
                  <a:lnTo>
                    <a:pt x="10800" y="0"/>
                  </a:lnTo>
                  <a:lnTo>
                    <a:pt x="4049" y="0"/>
                  </a:lnTo>
                  <a:cubicBezTo>
                    <a:pt x="3449" y="0"/>
                    <a:pt x="2916" y="460"/>
                    <a:pt x="2752" y="1117"/>
                  </a:cubicBezTo>
                  <a:lnTo>
                    <a:pt x="51" y="12693"/>
                  </a:lnTo>
                  <a:cubicBezTo>
                    <a:pt x="17" y="12835"/>
                    <a:pt x="0" y="12976"/>
                    <a:pt x="0" y="13114"/>
                  </a:cubicBezTo>
                  <a:lnTo>
                    <a:pt x="0" y="18514"/>
                  </a:lnTo>
                  <a:cubicBezTo>
                    <a:pt x="0" y="20218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20218"/>
                    <a:pt x="21600" y="18514"/>
                  </a:cubicBezTo>
                  <a:lnTo>
                    <a:pt x="21600" y="13114"/>
                  </a:lnTo>
                  <a:cubicBezTo>
                    <a:pt x="21600" y="12976"/>
                    <a:pt x="21582" y="12835"/>
                    <a:pt x="21548" y="126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7568" y="5885410"/>
              <a:ext cx="231531" cy="170793"/>
            </a:xfrm>
            <a:custGeom>
              <a:avLst/>
              <a:gdLst>
                <a:gd name="T0" fmla="+- 0 10799 40"/>
                <a:gd name="T1" fmla="*/ T0 w 21519"/>
                <a:gd name="T2" fmla="*/ 10800 h 21600"/>
                <a:gd name="T3" fmla="+- 0 10799 40"/>
                <a:gd name="T4" fmla="*/ T3 w 21519"/>
                <a:gd name="T5" fmla="*/ 10800 h 21600"/>
                <a:gd name="T6" fmla="+- 0 10799 40"/>
                <a:gd name="T7" fmla="*/ T6 w 21519"/>
                <a:gd name="T8" fmla="*/ 10800 h 21600"/>
                <a:gd name="T9" fmla="+- 0 10799 40"/>
                <a:gd name="T10" fmla="*/ T9 w 2151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19" h="21600">
                  <a:moveTo>
                    <a:pt x="18070" y="14399"/>
                  </a:moveTo>
                  <a:lnTo>
                    <a:pt x="16603" y="14399"/>
                  </a:lnTo>
                  <a:cubicBezTo>
                    <a:pt x="15931" y="14399"/>
                    <a:pt x="15325" y="14907"/>
                    <a:pt x="15024" y="15725"/>
                  </a:cubicBezTo>
                  <a:lnTo>
                    <a:pt x="13746" y="19199"/>
                  </a:lnTo>
                  <a:lnTo>
                    <a:pt x="7773" y="19199"/>
                  </a:lnTo>
                  <a:lnTo>
                    <a:pt x="6495" y="15725"/>
                  </a:lnTo>
                  <a:cubicBezTo>
                    <a:pt x="6194" y="14907"/>
                    <a:pt x="5588" y="14399"/>
                    <a:pt x="4916" y="14399"/>
                  </a:cubicBezTo>
                  <a:lnTo>
                    <a:pt x="3449" y="14399"/>
                  </a:lnTo>
                  <a:lnTo>
                    <a:pt x="1343" y="14399"/>
                  </a:lnTo>
                  <a:lnTo>
                    <a:pt x="3924" y="1200"/>
                  </a:lnTo>
                  <a:lnTo>
                    <a:pt x="17595" y="1200"/>
                  </a:lnTo>
                  <a:lnTo>
                    <a:pt x="20176" y="14399"/>
                  </a:lnTo>
                  <a:cubicBezTo>
                    <a:pt x="20176" y="14399"/>
                    <a:pt x="18070" y="14399"/>
                    <a:pt x="18070" y="14399"/>
                  </a:cubicBezTo>
                  <a:close/>
                  <a:moveTo>
                    <a:pt x="17595" y="0"/>
                  </a:moveTo>
                  <a:lnTo>
                    <a:pt x="3924" y="0"/>
                  </a:lnTo>
                  <a:cubicBezTo>
                    <a:pt x="3524" y="0"/>
                    <a:pt x="3174" y="366"/>
                    <a:pt x="3071" y="891"/>
                  </a:cubicBezTo>
                  <a:lnTo>
                    <a:pt x="28" y="15291"/>
                  </a:lnTo>
                  <a:cubicBezTo>
                    <a:pt x="-40" y="15651"/>
                    <a:pt x="16" y="16035"/>
                    <a:pt x="183" y="16330"/>
                  </a:cubicBezTo>
                  <a:cubicBezTo>
                    <a:pt x="350" y="16625"/>
                    <a:pt x="609" y="16799"/>
                    <a:pt x="883" y="16799"/>
                  </a:cubicBezTo>
                  <a:lnTo>
                    <a:pt x="3449" y="16799"/>
                  </a:lnTo>
                  <a:lnTo>
                    <a:pt x="4456" y="16799"/>
                  </a:lnTo>
                  <a:lnTo>
                    <a:pt x="4916" y="16799"/>
                  </a:lnTo>
                  <a:lnTo>
                    <a:pt x="6194" y="20274"/>
                  </a:lnTo>
                  <a:cubicBezTo>
                    <a:pt x="6493" y="21086"/>
                    <a:pt x="7104" y="21599"/>
                    <a:pt x="7773" y="21599"/>
                  </a:cubicBezTo>
                  <a:lnTo>
                    <a:pt x="13746" y="21599"/>
                  </a:lnTo>
                  <a:cubicBezTo>
                    <a:pt x="14415" y="21599"/>
                    <a:pt x="15026" y="21086"/>
                    <a:pt x="15325" y="20274"/>
                  </a:cubicBezTo>
                  <a:lnTo>
                    <a:pt x="16603" y="16799"/>
                  </a:lnTo>
                  <a:lnTo>
                    <a:pt x="17063" y="16799"/>
                  </a:lnTo>
                  <a:lnTo>
                    <a:pt x="18070" y="16799"/>
                  </a:lnTo>
                  <a:lnTo>
                    <a:pt x="20636" y="16799"/>
                  </a:lnTo>
                  <a:cubicBezTo>
                    <a:pt x="20910" y="16799"/>
                    <a:pt x="21169" y="16625"/>
                    <a:pt x="21336" y="16330"/>
                  </a:cubicBezTo>
                  <a:cubicBezTo>
                    <a:pt x="21503" y="16035"/>
                    <a:pt x="21560" y="15651"/>
                    <a:pt x="21490" y="15291"/>
                  </a:cubicBezTo>
                  <a:lnTo>
                    <a:pt x="18448" y="891"/>
                  </a:lnTo>
                  <a:cubicBezTo>
                    <a:pt x="18345" y="366"/>
                    <a:pt x="17995" y="0"/>
                    <a:pt x="1759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27" name="Group 46出自【趣你的PPT】(微信:qunideppt)：最优质的PPT资源库"/>
          <p:cNvGrpSpPr/>
          <p:nvPr/>
        </p:nvGrpSpPr>
        <p:grpSpPr>
          <a:xfrm>
            <a:off x="5270262" y="3504429"/>
            <a:ext cx="304208" cy="285000"/>
            <a:chOff x="5368132" y="3540125"/>
            <a:chExt cx="465138" cy="435769"/>
          </a:xfrm>
          <a:solidFill>
            <a:srgbClr val="D6384C"/>
          </a:solidFill>
        </p:grpSpPr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30" name="出自【趣你的PPT】(微信:qunideppt)：最优质的PPT资源库"/>
          <p:cNvSpPr>
            <a:spLocks/>
          </p:cNvSpPr>
          <p:nvPr/>
        </p:nvSpPr>
        <p:spPr bwMode="auto">
          <a:xfrm>
            <a:off x="3693139" y="3494825"/>
            <a:ext cx="303689" cy="30420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31" name="Group 48出自【趣你的PPT】(微信:qunideppt)：最优质的PPT资源库"/>
          <p:cNvGrpSpPr/>
          <p:nvPr/>
        </p:nvGrpSpPr>
        <p:grpSpPr>
          <a:xfrm>
            <a:off x="2702264" y="3494825"/>
            <a:ext cx="208689" cy="304208"/>
            <a:chOff x="3582988" y="3510757"/>
            <a:chExt cx="319088" cy="465138"/>
          </a:xfrm>
          <a:solidFill>
            <a:srgbClr val="D6384C"/>
          </a:solidFill>
        </p:grpSpPr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34" name="Group 52出自【趣你的PPT】(微信:qunideppt)：最优质的PPT资源库"/>
          <p:cNvGrpSpPr/>
          <p:nvPr/>
        </p:nvGrpSpPr>
        <p:grpSpPr>
          <a:xfrm>
            <a:off x="5848945" y="3518965"/>
            <a:ext cx="304208" cy="255929"/>
            <a:chOff x="5356342" y="3093565"/>
            <a:chExt cx="465138" cy="391319"/>
          </a:xfrm>
          <a:solidFill>
            <a:srgbClr val="D6384C"/>
          </a:solidFill>
        </p:grpSpPr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38" name="Group 53出自【趣你的PPT】(微信:qunideppt)：最优质的PPT资源库"/>
          <p:cNvGrpSpPr/>
          <p:nvPr/>
        </p:nvGrpSpPr>
        <p:grpSpPr>
          <a:xfrm>
            <a:off x="4264231" y="3495085"/>
            <a:ext cx="303689" cy="303689"/>
            <a:chOff x="4427654" y="3049909"/>
            <a:chExt cx="464344" cy="464344"/>
          </a:xfrm>
          <a:solidFill>
            <a:srgbClr val="D6384C"/>
          </a:solidFill>
        </p:grpSpPr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2" name="Group 54出自【趣你的PPT】(微信:qunideppt)：最优质的PPT资源库"/>
          <p:cNvGrpSpPr/>
          <p:nvPr/>
        </p:nvGrpSpPr>
        <p:grpSpPr>
          <a:xfrm>
            <a:off x="3145840" y="3495085"/>
            <a:ext cx="303689" cy="303689"/>
            <a:chOff x="3498967" y="3049909"/>
            <a:chExt cx="464344" cy="464344"/>
          </a:xfrm>
          <a:solidFill>
            <a:srgbClr val="D6384C"/>
          </a:solidFill>
        </p:grpSpPr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30850" y="4097664"/>
            <a:ext cx="259446" cy="259445"/>
          </a:xfrm>
          <a:custGeom>
            <a:avLst/>
            <a:gdLst>
              <a:gd name="T0" fmla="*/ 207003 w 602"/>
              <a:gd name="T1" fmla="*/ 165825 h 602"/>
              <a:gd name="T2" fmla="*/ 173767 w 602"/>
              <a:gd name="T3" fmla="*/ 155709 h 602"/>
              <a:gd name="T4" fmla="*/ 173767 w 602"/>
              <a:gd name="T5" fmla="*/ 135117 h 602"/>
              <a:gd name="T6" fmla="*/ 173767 w 602"/>
              <a:gd name="T7" fmla="*/ 114885 h 602"/>
              <a:gd name="T8" fmla="*/ 43351 w 602"/>
              <a:gd name="T9" fmla="*/ 125001 h 602"/>
              <a:gd name="T10" fmla="*/ 43351 w 602"/>
              <a:gd name="T11" fmla="*/ 153180 h 602"/>
              <a:gd name="T12" fmla="*/ 43351 w 602"/>
              <a:gd name="T13" fmla="*/ 165825 h 602"/>
              <a:gd name="T14" fmla="*/ 0 w 602"/>
              <a:gd name="T15" fmla="*/ 155709 h 602"/>
              <a:gd name="T16" fmla="*/ 10115 w 602"/>
              <a:gd name="T17" fmla="*/ 50940 h 602"/>
              <a:gd name="T18" fmla="*/ 217119 w 602"/>
              <a:gd name="T19" fmla="*/ 61055 h 602"/>
              <a:gd name="T20" fmla="*/ 207003 w 602"/>
              <a:gd name="T21" fmla="*/ 165825 h 602"/>
              <a:gd name="T22" fmla="*/ 30707 w 602"/>
              <a:gd name="T23" fmla="*/ 71532 h 602"/>
              <a:gd name="T24" fmla="*/ 30707 w 602"/>
              <a:gd name="T25" fmla="*/ 91764 h 602"/>
              <a:gd name="T26" fmla="*/ 30707 w 602"/>
              <a:gd name="T27" fmla="*/ 71532 h 602"/>
              <a:gd name="T28" fmla="*/ 163291 w 602"/>
              <a:gd name="T29" fmla="*/ 40824 h 602"/>
              <a:gd name="T30" fmla="*/ 53467 w 602"/>
              <a:gd name="T31" fmla="*/ 40824 h 602"/>
              <a:gd name="T32" fmla="*/ 53467 w 602"/>
              <a:gd name="T33" fmla="*/ 30708 h 602"/>
              <a:gd name="T34" fmla="*/ 53467 w 602"/>
              <a:gd name="T35" fmla="*/ 5058 h 602"/>
              <a:gd name="T36" fmla="*/ 153175 w 602"/>
              <a:gd name="T37" fmla="*/ 0 h 602"/>
              <a:gd name="T38" fmla="*/ 153175 w 602"/>
              <a:gd name="T39" fmla="*/ 0 h 602"/>
              <a:gd name="T40" fmla="*/ 158233 w 602"/>
              <a:gd name="T41" fmla="*/ 2529 h 602"/>
              <a:gd name="T42" fmla="*/ 158233 w 602"/>
              <a:gd name="T43" fmla="*/ 2529 h 602"/>
              <a:gd name="T44" fmla="*/ 158233 w 602"/>
              <a:gd name="T45" fmla="*/ 2529 h 602"/>
              <a:gd name="T46" fmla="*/ 160762 w 602"/>
              <a:gd name="T47" fmla="*/ 5058 h 602"/>
              <a:gd name="T48" fmla="*/ 163291 w 602"/>
              <a:gd name="T49" fmla="*/ 10116 h 602"/>
              <a:gd name="T50" fmla="*/ 163291 w 602"/>
              <a:gd name="T51" fmla="*/ 10116 h 602"/>
              <a:gd name="T52" fmla="*/ 163291 w 602"/>
              <a:gd name="T53" fmla="*/ 145593 h 602"/>
              <a:gd name="T54" fmla="*/ 163291 w 602"/>
              <a:gd name="T55" fmla="*/ 196533 h 602"/>
              <a:gd name="T56" fmla="*/ 163291 w 602"/>
              <a:gd name="T57" fmla="*/ 206649 h 602"/>
              <a:gd name="T58" fmla="*/ 63943 w 602"/>
              <a:gd name="T59" fmla="*/ 217126 h 602"/>
              <a:gd name="T60" fmla="*/ 53467 w 602"/>
              <a:gd name="T61" fmla="*/ 201591 h 602"/>
              <a:gd name="T62" fmla="*/ 53467 w 602"/>
              <a:gd name="T63" fmla="*/ 145593 h 602"/>
              <a:gd name="T64" fmla="*/ 163291 w 602"/>
              <a:gd name="T65" fmla="*/ 125001 h 602"/>
              <a:gd name="T66" fmla="*/ 143060 w 602"/>
              <a:gd name="T67" fmla="*/ 145593 h 602"/>
              <a:gd name="T68" fmla="*/ 74059 w 602"/>
              <a:gd name="T69" fmla="*/ 145593 h 602"/>
              <a:gd name="T70" fmla="*/ 143060 w 602"/>
              <a:gd name="T71" fmla="*/ 155709 h 602"/>
              <a:gd name="T72" fmla="*/ 143060 w 602"/>
              <a:gd name="T73" fmla="*/ 165825 h 602"/>
              <a:gd name="T74" fmla="*/ 74059 w 602"/>
              <a:gd name="T75" fmla="*/ 165825 h 602"/>
              <a:gd name="T76" fmla="*/ 143060 w 602"/>
              <a:gd name="T77" fmla="*/ 175940 h 602"/>
              <a:gd name="T78" fmla="*/ 143060 w 602"/>
              <a:gd name="T79" fmla="*/ 186417 h 602"/>
              <a:gd name="T80" fmla="*/ 74059 w 602"/>
              <a:gd name="T81" fmla="*/ 186417 h 602"/>
              <a:gd name="T82" fmla="*/ 143060 w 602"/>
              <a:gd name="T83" fmla="*/ 196533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573" y="459"/>
                </a:moveTo>
                <a:lnTo>
                  <a:pt x="573" y="459"/>
                </a:lnTo>
                <a:cubicBezTo>
                  <a:pt x="481" y="459"/>
                  <a:pt x="481" y="459"/>
                  <a:pt x="481" y="459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1" y="424"/>
                  <a:pt x="481" y="424"/>
                  <a:pt x="481" y="42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1" y="346"/>
                  <a:pt x="481" y="346"/>
                  <a:pt x="481" y="346"/>
                </a:cubicBezTo>
                <a:cubicBezTo>
                  <a:pt x="481" y="318"/>
                  <a:pt x="481" y="318"/>
                  <a:pt x="481" y="318"/>
                </a:cubicBezTo>
                <a:cubicBezTo>
                  <a:pt x="120" y="318"/>
                  <a:pt x="120" y="318"/>
                  <a:pt x="120" y="318"/>
                </a:cubicBezTo>
                <a:cubicBezTo>
                  <a:pt x="120" y="346"/>
                  <a:pt x="120" y="346"/>
                  <a:pt x="120" y="346"/>
                </a:cubicBezTo>
                <a:cubicBezTo>
                  <a:pt x="120" y="374"/>
                  <a:pt x="120" y="374"/>
                  <a:pt x="120" y="374"/>
                </a:cubicBezTo>
                <a:cubicBezTo>
                  <a:pt x="120" y="424"/>
                  <a:pt x="120" y="424"/>
                  <a:pt x="120" y="424"/>
                </a:cubicBezTo>
                <a:cubicBezTo>
                  <a:pt x="120" y="431"/>
                  <a:pt x="120" y="431"/>
                  <a:pt x="120" y="431"/>
                </a:cubicBezTo>
                <a:cubicBezTo>
                  <a:pt x="120" y="459"/>
                  <a:pt x="120" y="459"/>
                  <a:pt x="120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7" y="459"/>
                  <a:pt x="0" y="452"/>
                  <a:pt x="0" y="431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55"/>
                  <a:pt x="7" y="141"/>
                  <a:pt x="28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55"/>
                  <a:pt x="601" y="169"/>
                </a:cubicBezTo>
                <a:cubicBezTo>
                  <a:pt x="601" y="431"/>
                  <a:pt x="601" y="431"/>
                  <a:pt x="601" y="431"/>
                </a:cubicBezTo>
                <a:cubicBezTo>
                  <a:pt x="601" y="452"/>
                  <a:pt x="587" y="459"/>
                  <a:pt x="573" y="459"/>
                </a:cubicBezTo>
                <a:close/>
                <a:moveTo>
                  <a:pt x="85" y="198"/>
                </a:moveTo>
                <a:lnTo>
                  <a:pt x="85" y="198"/>
                </a:lnTo>
                <a:cubicBezTo>
                  <a:pt x="64" y="198"/>
                  <a:pt x="57" y="212"/>
                  <a:pt x="57" y="226"/>
                </a:cubicBezTo>
                <a:cubicBezTo>
                  <a:pt x="57" y="240"/>
                  <a:pt x="64" y="254"/>
                  <a:pt x="85" y="254"/>
                </a:cubicBezTo>
                <a:cubicBezTo>
                  <a:pt x="99" y="254"/>
                  <a:pt x="113" y="240"/>
                  <a:pt x="113" y="226"/>
                </a:cubicBezTo>
                <a:cubicBezTo>
                  <a:pt x="113" y="212"/>
                  <a:pt x="99" y="198"/>
                  <a:pt x="85" y="198"/>
                </a:cubicBezTo>
                <a:close/>
                <a:moveTo>
                  <a:pt x="452" y="113"/>
                </a:moveTo>
                <a:lnTo>
                  <a:pt x="452" y="113"/>
                </a:lnTo>
                <a:cubicBezTo>
                  <a:pt x="148" y="113"/>
                  <a:pt x="148" y="113"/>
                  <a:pt x="148" y="113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8" y="21"/>
                  <a:pt x="148" y="21"/>
                  <a:pt x="148" y="14"/>
                </a:cubicBezTo>
                <a:cubicBezTo>
                  <a:pt x="155" y="7"/>
                  <a:pt x="163" y="0"/>
                  <a:pt x="177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1" y="0"/>
                  <a:pt x="431" y="0"/>
                  <a:pt x="438" y="7"/>
                </a:cubicBezTo>
                <a:cubicBezTo>
                  <a:pt x="445" y="7"/>
                  <a:pt x="445" y="14"/>
                  <a:pt x="445" y="14"/>
                </a:cubicBezTo>
                <a:cubicBezTo>
                  <a:pt x="445" y="14"/>
                  <a:pt x="452" y="21"/>
                  <a:pt x="452" y="28"/>
                </a:cubicBezTo>
                <a:cubicBezTo>
                  <a:pt x="452" y="113"/>
                  <a:pt x="452" y="113"/>
                  <a:pt x="452" y="113"/>
                </a:cubicBezTo>
                <a:close/>
                <a:moveTo>
                  <a:pt x="452" y="403"/>
                </a:moveTo>
                <a:lnTo>
                  <a:pt x="452" y="403"/>
                </a:lnTo>
                <a:cubicBezTo>
                  <a:pt x="452" y="544"/>
                  <a:pt x="452" y="544"/>
                  <a:pt x="452" y="544"/>
                </a:cubicBezTo>
                <a:cubicBezTo>
                  <a:pt x="452" y="558"/>
                  <a:pt x="452" y="558"/>
                  <a:pt x="452" y="558"/>
                </a:cubicBezTo>
                <a:cubicBezTo>
                  <a:pt x="452" y="572"/>
                  <a:pt x="452" y="572"/>
                  <a:pt x="452" y="572"/>
                </a:cubicBezTo>
                <a:cubicBezTo>
                  <a:pt x="452" y="594"/>
                  <a:pt x="438" y="601"/>
                  <a:pt x="424" y="601"/>
                </a:cubicBezTo>
                <a:cubicBezTo>
                  <a:pt x="177" y="601"/>
                  <a:pt x="177" y="601"/>
                  <a:pt x="177" y="601"/>
                </a:cubicBezTo>
                <a:cubicBezTo>
                  <a:pt x="163" y="601"/>
                  <a:pt x="148" y="594"/>
                  <a:pt x="148" y="572"/>
                </a:cubicBezTo>
                <a:cubicBezTo>
                  <a:pt x="148" y="558"/>
                  <a:pt x="148" y="558"/>
                  <a:pt x="148" y="558"/>
                </a:cubicBezTo>
                <a:cubicBezTo>
                  <a:pt x="148" y="544"/>
                  <a:pt x="148" y="544"/>
                  <a:pt x="148" y="544"/>
                </a:cubicBezTo>
                <a:cubicBezTo>
                  <a:pt x="148" y="403"/>
                  <a:pt x="148" y="403"/>
                  <a:pt x="148" y="403"/>
                </a:cubicBezTo>
                <a:cubicBezTo>
                  <a:pt x="148" y="346"/>
                  <a:pt x="148" y="346"/>
                  <a:pt x="148" y="346"/>
                </a:cubicBezTo>
                <a:cubicBezTo>
                  <a:pt x="452" y="346"/>
                  <a:pt x="452" y="346"/>
                  <a:pt x="452" y="346"/>
                </a:cubicBezTo>
                <a:lnTo>
                  <a:pt x="452" y="403"/>
                </a:lnTo>
                <a:close/>
                <a:moveTo>
                  <a:pt x="396" y="403"/>
                </a:moveTo>
                <a:lnTo>
                  <a:pt x="396" y="403"/>
                </a:lnTo>
                <a:cubicBezTo>
                  <a:pt x="205" y="403"/>
                  <a:pt x="205" y="403"/>
                  <a:pt x="205" y="403"/>
                </a:cubicBezTo>
                <a:cubicBezTo>
                  <a:pt x="205" y="431"/>
                  <a:pt x="205" y="431"/>
                  <a:pt x="205" y="431"/>
                </a:cubicBezTo>
                <a:cubicBezTo>
                  <a:pt x="396" y="431"/>
                  <a:pt x="396" y="431"/>
                  <a:pt x="396" y="431"/>
                </a:cubicBezTo>
                <a:lnTo>
                  <a:pt x="396" y="403"/>
                </a:lnTo>
                <a:close/>
                <a:moveTo>
                  <a:pt x="396" y="459"/>
                </a:moveTo>
                <a:lnTo>
                  <a:pt x="396" y="459"/>
                </a:lnTo>
                <a:cubicBezTo>
                  <a:pt x="205" y="459"/>
                  <a:pt x="205" y="459"/>
                  <a:pt x="205" y="459"/>
                </a:cubicBezTo>
                <a:cubicBezTo>
                  <a:pt x="205" y="487"/>
                  <a:pt x="205" y="487"/>
                  <a:pt x="205" y="487"/>
                </a:cubicBezTo>
                <a:cubicBezTo>
                  <a:pt x="396" y="487"/>
                  <a:pt x="396" y="487"/>
                  <a:pt x="396" y="487"/>
                </a:cubicBezTo>
                <a:lnTo>
                  <a:pt x="396" y="459"/>
                </a:lnTo>
                <a:close/>
                <a:moveTo>
                  <a:pt x="396" y="516"/>
                </a:moveTo>
                <a:lnTo>
                  <a:pt x="396" y="516"/>
                </a:lnTo>
                <a:cubicBezTo>
                  <a:pt x="205" y="516"/>
                  <a:pt x="205" y="516"/>
                  <a:pt x="205" y="516"/>
                </a:cubicBezTo>
                <a:cubicBezTo>
                  <a:pt x="205" y="544"/>
                  <a:pt x="205" y="544"/>
                  <a:pt x="205" y="544"/>
                </a:cubicBezTo>
                <a:cubicBezTo>
                  <a:pt x="396" y="544"/>
                  <a:pt x="396" y="544"/>
                  <a:pt x="396" y="544"/>
                </a:cubicBezTo>
                <a:lnTo>
                  <a:pt x="396" y="51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44550" y="4109973"/>
            <a:ext cx="261339" cy="234826"/>
          </a:xfrm>
          <a:custGeom>
            <a:avLst/>
            <a:gdLst>
              <a:gd name="T0" fmla="*/ 216189 w 609"/>
              <a:gd name="T1" fmla="*/ 193960 h 545"/>
              <a:gd name="T2" fmla="*/ 216189 w 609"/>
              <a:gd name="T3" fmla="*/ 193960 h 545"/>
              <a:gd name="T4" fmla="*/ 147484 w 609"/>
              <a:gd name="T5" fmla="*/ 114859 h 545"/>
              <a:gd name="T6" fmla="*/ 213671 w 609"/>
              <a:gd name="T7" fmla="*/ 50928 h 545"/>
              <a:gd name="T8" fmla="*/ 218707 w 609"/>
              <a:gd name="T9" fmla="*/ 58874 h 545"/>
              <a:gd name="T10" fmla="*/ 218707 w 609"/>
              <a:gd name="T11" fmla="*/ 186375 h 545"/>
              <a:gd name="T12" fmla="*/ 216189 w 609"/>
              <a:gd name="T13" fmla="*/ 193960 h 545"/>
              <a:gd name="T14" fmla="*/ 5036 w 609"/>
              <a:gd name="T15" fmla="*/ 50928 h 545"/>
              <a:gd name="T16" fmla="*/ 5036 w 609"/>
              <a:gd name="T17" fmla="*/ 50928 h 545"/>
              <a:gd name="T18" fmla="*/ 10072 w 609"/>
              <a:gd name="T19" fmla="*/ 48400 h 545"/>
              <a:gd name="T20" fmla="*/ 71224 w 609"/>
              <a:gd name="T21" fmla="*/ 48400 h 545"/>
              <a:gd name="T22" fmla="*/ 86332 w 609"/>
              <a:gd name="T23" fmla="*/ 53457 h 545"/>
              <a:gd name="T24" fmla="*/ 88850 w 609"/>
              <a:gd name="T25" fmla="*/ 53457 h 545"/>
              <a:gd name="T26" fmla="*/ 88850 w 609"/>
              <a:gd name="T27" fmla="*/ 81630 h 545"/>
              <a:gd name="T28" fmla="*/ 109354 w 609"/>
              <a:gd name="T29" fmla="*/ 102218 h 545"/>
              <a:gd name="T30" fmla="*/ 129498 w 609"/>
              <a:gd name="T31" fmla="*/ 81630 h 545"/>
              <a:gd name="T32" fmla="*/ 129498 w 609"/>
              <a:gd name="T33" fmla="*/ 53457 h 545"/>
              <a:gd name="T34" fmla="*/ 132016 w 609"/>
              <a:gd name="T35" fmla="*/ 53457 h 545"/>
              <a:gd name="T36" fmla="*/ 147484 w 609"/>
              <a:gd name="T37" fmla="*/ 48400 h 545"/>
              <a:gd name="T38" fmla="*/ 208276 w 609"/>
              <a:gd name="T39" fmla="*/ 48400 h 545"/>
              <a:gd name="T40" fmla="*/ 213671 w 609"/>
              <a:gd name="T41" fmla="*/ 50928 h 545"/>
              <a:gd name="T42" fmla="*/ 109354 w 609"/>
              <a:gd name="T43" fmla="*/ 132919 h 545"/>
              <a:gd name="T44" fmla="*/ 5036 w 609"/>
              <a:gd name="T45" fmla="*/ 50928 h 545"/>
              <a:gd name="T46" fmla="*/ 132016 w 609"/>
              <a:gd name="T47" fmla="*/ 43343 h 545"/>
              <a:gd name="T48" fmla="*/ 132016 w 609"/>
              <a:gd name="T49" fmla="*/ 43343 h 545"/>
              <a:gd name="T50" fmla="*/ 126980 w 609"/>
              <a:gd name="T51" fmla="*/ 40815 h 545"/>
              <a:gd name="T52" fmla="*/ 119426 w 609"/>
              <a:gd name="T53" fmla="*/ 35758 h 545"/>
              <a:gd name="T54" fmla="*/ 119426 w 609"/>
              <a:gd name="T55" fmla="*/ 81630 h 545"/>
              <a:gd name="T56" fmla="*/ 109354 w 609"/>
              <a:gd name="T57" fmla="*/ 92104 h 545"/>
              <a:gd name="T58" fmla="*/ 99282 w 609"/>
              <a:gd name="T59" fmla="*/ 81630 h 545"/>
              <a:gd name="T60" fmla="*/ 99282 w 609"/>
              <a:gd name="T61" fmla="*/ 35758 h 545"/>
              <a:gd name="T62" fmla="*/ 91368 w 609"/>
              <a:gd name="T63" fmla="*/ 40815 h 545"/>
              <a:gd name="T64" fmla="*/ 86332 w 609"/>
              <a:gd name="T65" fmla="*/ 43343 h 545"/>
              <a:gd name="T66" fmla="*/ 76260 w 609"/>
              <a:gd name="T67" fmla="*/ 33230 h 545"/>
              <a:gd name="T68" fmla="*/ 78778 w 609"/>
              <a:gd name="T69" fmla="*/ 28173 h 545"/>
              <a:gd name="T70" fmla="*/ 101800 w 609"/>
              <a:gd name="T71" fmla="*/ 2528 h 545"/>
              <a:gd name="T72" fmla="*/ 109354 w 609"/>
              <a:gd name="T73" fmla="*/ 0 h 545"/>
              <a:gd name="T74" fmla="*/ 116908 w 609"/>
              <a:gd name="T75" fmla="*/ 2528 h 545"/>
              <a:gd name="T76" fmla="*/ 139929 w 609"/>
              <a:gd name="T77" fmla="*/ 28173 h 545"/>
              <a:gd name="T78" fmla="*/ 142448 w 609"/>
              <a:gd name="T79" fmla="*/ 33230 h 545"/>
              <a:gd name="T80" fmla="*/ 132016 w 609"/>
              <a:gd name="T81" fmla="*/ 43343 h 545"/>
              <a:gd name="T82" fmla="*/ 2518 w 609"/>
              <a:gd name="T83" fmla="*/ 193960 h 545"/>
              <a:gd name="T84" fmla="*/ 2518 w 609"/>
              <a:gd name="T85" fmla="*/ 193960 h 545"/>
              <a:gd name="T86" fmla="*/ 0 w 609"/>
              <a:gd name="T87" fmla="*/ 186375 h 545"/>
              <a:gd name="T88" fmla="*/ 0 w 609"/>
              <a:gd name="T89" fmla="*/ 58874 h 545"/>
              <a:gd name="T90" fmla="*/ 5036 w 609"/>
              <a:gd name="T91" fmla="*/ 50928 h 545"/>
              <a:gd name="T92" fmla="*/ 71224 w 609"/>
              <a:gd name="T93" fmla="*/ 114859 h 545"/>
              <a:gd name="T94" fmla="*/ 2518 w 609"/>
              <a:gd name="T95" fmla="*/ 193960 h 545"/>
              <a:gd name="T96" fmla="*/ 109354 w 609"/>
              <a:gd name="T97" fmla="*/ 153146 h 545"/>
              <a:gd name="T98" fmla="*/ 109354 w 609"/>
              <a:gd name="T99" fmla="*/ 153146 h 545"/>
              <a:gd name="T100" fmla="*/ 137411 w 609"/>
              <a:gd name="T101" fmla="*/ 124973 h 545"/>
              <a:gd name="T102" fmla="*/ 213671 w 609"/>
              <a:gd name="T103" fmla="*/ 193960 h 545"/>
              <a:gd name="T104" fmla="*/ 208276 w 609"/>
              <a:gd name="T105" fmla="*/ 196489 h 545"/>
              <a:gd name="T106" fmla="*/ 10072 w 609"/>
              <a:gd name="T107" fmla="*/ 196489 h 545"/>
              <a:gd name="T108" fmla="*/ 5036 w 609"/>
              <a:gd name="T109" fmla="*/ 193960 h 545"/>
              <a:gd name="T110" fmla="*/ 81296 w 609"/>
              <a:gd name="T111" fmla="*/ 124973 h 545"/>
              <a:gd name="T112" fmla="*/ 109354 w 609"/>
              <a:gd name="T113" fmla="*/ 153146 h 54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609" h="545">
                <a:moveTo>
                  <a:pt x="601" y="537"/>
                </a:moveTo>
                <a:lnTo>
                  <a:pt x="601" y="537"/>
                </a:lnTo>
                <a:cubicBezTo>
                  <a:pt x="410" y="318"/>
                  <a:pt x="410" y="318"/>
                  <a:pt x="410" y="318"/>
                </a:cubicBezTo>
                <a:cubicBezTo>
                  <a:pt x="594" y="141"/>
                  <a:pt x="594" y="141"/>
                  <a:pt x="594" y="141"/>
                </a:cubicBezTo>
                <a:cubicBezTo>
                  <a:pt x="601" y="148"/>
                  <a:pt x="608" y="156"/>
                  <a:pt x="608" y="163"/>
                </a:cubicBezTo>
                <a:cubicBezTo>
                  <a:pt x="608" y="516"/>
                  <a:pt x="608" y="516"/>
                  <a:pt x="608" y="516"/>
                </a:cubicBezTo>
                <a:cubicBezTo>
                  <a:pt x="608" y="523"/>
                  <a:pt x="601" y="530"/>
                  <a:pt x="601" y="537"/>
                </a:cubicBezTo>
                <a:close/>
                <a:moveTo>
                  <a:pt x="14" y="141"/>
                </a:moveTo>
                <a:lnTo>
                  <a:pt x="14" y="141"/>
                </a:lnTo>
                <a:cubicBezTo>
                  <a:pt x="14" y="134"/>
                  <a:pt x="21" y="134"/>
                  <a:pt x="28" y="134"/>
                </a:cubicBezTo>
                <a:cubicBezTo>
                  <a:pt x="198" y="134"/>
                  <a:pt x="198" y="134"/>
                  <a:pt x="198" y="134"/>
                </a:cubicBezTo>
                <a:cubicBezTo>
                  <a:pt x="205" y="141"/>
                  <a:pt x="219" y="148"/>
                  <a:pt x="240" y="148"/>
                </a:cubicBezTo>
                <a:lnTo>
                  <a:pt x="247" y="148"/>
                </a:lnTo>
                <a:cubicBezTo>
                  <a:pt x="247" y="226"/>
                  <a:pt x="247" y="226"/>
                  <a:pt x="247" y="226"/>
                </a:cubicBezTo>
                <a:cubicBezTo>
                  <a:pt x="247" y="255"/>
                  <a:pt x="276" y="283"/>
                  <a:pt x="304" y="283"/>
                </a:cubicBezTo>
                <a:cubicBezTo>
                  <a:pt x="332" y="283"/>
                  <a:pt x="360" y="255"/>
                  <a:pt x="360" y="226"/>
                </a:cubicBezTo>
                <a:cubicBezTo>
                  <a:pt x="360" y="148"/>
                  <a:pt x="360" y="148"/>
                  <a:pt x="360" y="148"/>
                </a:cubicBezTo>
                <a:lnTo>
                  <a:pt x="367" y="148"/>
                </a:lnTo>
                <a:cubicBezTo>
                  <a:pt x="389" y="148"/>
                  <a:pt x="403" y="141"/>
                  <a:pt x="410" y="134"/>
                </a:cubicBezTo>
                <a:cubicBezTo>
                  <a:pt x="579" y="134"/>
                  <a:pt x="579" y="134"/>
                  <a:pt x="579" y="134"/>
                </a:cubicBezTo>
                <a:cubicBezTo>
                  <a:pt x="587" y="134"/>
                  <a:pt x="594" y="134"/>
                  <a:pt x="594" y="141"/>
                </a:cubicBezTo>
                <a:cubicBezTo>
                  <a:pt x="304" y="368"/>
                  <a:pt x="304" y="368"/>
                  <a:pt x="304" y="368"/>
                </a:cubicBezTo>
                <a:lnTo>
                  <a:pt x="14" y="141"/>
                </a:lnTo>
                <a:close/>
                <a:moveTo>
                  <a:pt x="367" y="120"/>
                </a:moveTo>
                <a:lnTo>
                  <a:pt x="367" y="120"/>
                </a:lnTo>
                <a:cubicBezTo>
                  <a:pt x="360" y="120"/>
                  <a:pt x="353" y="120"/>
                  <a:pt x="353" y="113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32" y="226"/>
                  <a:pt x="332" y="226"/>
                  <a:pt x="332" y="226"/>
                </a:cubicBezTo>
                <a:cubicBezTo>
                  <a:pt x="332" y="241"/>
                  <a:pt x="318" y="255"/>
                  <a:pt x="304" y="255"/>
                </a:cubicBezTo>
                <a:cubicBezTo>
                  <a:pt x="290" y="255"/>
                  <a:pt x="276" y="241"/>
                  <a:pt x="276" y="226"/>
                </a:cubicBezTo>
                <a:cubicBezTo>
                  <a:pt x="276" y="99"/>
                  <a:pt x="276" y="99"/>
                  <a:pt x="276" y="99"/>
                </a:cubicBezTo>
                <a:cubicBezTo>
                  <a:pt x="254" y="113"/>
                  <a:pt x="254" y="113"/>
                  <a:pt x="254" y="113"/>
                </a:cubicBezTo>
                <a:cubicBezTo>
                  <a:pt x="254" y="120"/>
                  <a:pt x="247" y="120"/>
                  <a:pt x="240" y="120"/>
                </a:cubicBezTo>
                <a:cubicBezTo>
                  <a:pt x="219" y="120"/>
                  <a:pt x="212" y="113"/>
                  <a:pt x="212" y="92"/>
                </a:cubicBezTo>
                <a:cubicBezTo>
                  <a:pt x="212" y="85"/>
                  <a:pt x="212" y="78"/>
                  <a:pt x="219" y="78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0"/>
                  <a:pt x="325" y="7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6" y="78"/>
                  <a:pt x="396" y="85"/>
                  <a:pt x="396" y="92"/>
                </a:cubicBezTo>
                <a:cubicBezTo>
                  <a:pt x="396" y="113"/>
                  <a:pt x="389" y="120"/>
                  <a:pt x="367" y="120"/>
                </a:cubicBezTo>
                <a:close/>
                <a:moveTo>
                  <a:pt x="7" y="537"/>
                </a:moveTo>
                <a:lnTo>
                  <a:pt x="7" y="537"/>
                </a:lnTo>
                <a:cubicBezTo>
                  <a:pt x="7" y="530"/>
                  <a:pt x="0" y="523"/>
                  <a:pt x="0" y="516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56"/>
                  <a:pt x="7" y="148"/>
                  <a:pt x="14" y="141"/>
                </a:cubicBezTo>
                <a:cubicBezTo>
                  <a:pt x="198" y="318"/>
                  <a:pt x="198" y="318"/>
                  <a:pt x="198" y="318"/>
                </a:cubicBezTo>
                <a:lnTo>
                  <a:pt x="7" y="537"/>
                </a:lnTo>
                <a:close/>
                <a:moveTo>
                  <a:pt x="304" y="424"/>
                </a:moveTo>
                <a:lnTo>
                  <a:pt x="304" y="424"/>
                </a:lnTo>
                <a:cubicBezTo>
                  <a:pt x="382" y="346"/>
                  <a:pt x="382" y="346"/>
                  <a:pt x="382" y="346"/>
                </a:cubicBezTo>
                <a:cubicBezTo>
                  <a:pt x="594" y="537"/>
                  <a:pt x="594" y="537"/>
                  <a:pt x="594" y="537"/>
                </a:cubicBezTo>
                <a:cubicBezTo>
                  <a:pt x="594" y="544"/>
                  <a:pt x="587" y="544"/>
                  <a:pt x="579" y="544"/>
                </a:cubicBezTo>
                <a:cubicBezTo>
                  <a:pt x="28" y="544"/>
                  <a:pt x="28" y="544"/>
                  <a:pt x="28" y="544"/>
                </a:cubicBezTo>
                <a:cubicBezTo>
                  <a:pt x="21" y="544"/>
                  <a:pt x="14" y="544"/>
                  <a:pt x="14" y="537"/>
                </a:cubicBezTo>
                <a:cubicBezTo>
                  <a:pt x="226" y="346"/>
                  <a:pt x="226" y="346"/>
                  <a:pt x="226" y="346"/>
                </a:cubicBezTo>
                <a:lnTo>
                  <a:pt x="304" y="424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94231" y="4109973"/>
            <a:ext cx="259444" cy="234826"/>
          </a:xfrm>
          <a:custGeom>
            <a:avLst/>
            <a:gdLst>
              <a:gd name="T0" fmla="*/ 214589 w 602"/>
              <a:gd name="T1" fmla="*/ 193960 h 545"/>
              <a:gd name="T2" fmla="*/ 214589 w 602"/>
              <a:gd name="T3" fmla="*/ 193960 h 545"/>
              <a:gd name="T4" fmla="*/ 148117 w 602"/>
              <a:gd name="T5" fmla="*/ 114859 h 545"/>
              <a:gd name="T6" fmla="*/ 214589 w 602"/>
              <a:gd name="T7" fmla="*/ 50928 h 545"/>
              <a:gd name="T8" fmla="*/ 217118 w 602"/>
              <a:gd name="T9" fmla="*/ 58874 h 545"/>
              <a:gd name="T10" fmla="*/ 217118 w 602"/>
              <a:gd name="T11" fmla="*/ 186375 h 545"/>
              <a:gd name="T12" fmla="*/ 214589 w 602"/>
              <a:gd name="T13" fmla="*/ 193960 h 545"/>
              <a:gd name="T14" fmla="*/ 2529 w 602"/>
              <a:gd name="T15" fmla="*/ 50928 h 545"/>
              <a:gd name="T16" fmla="*/ 2529 w 602"/>
              <a:gd name="T17" fmla="*/ 50928 h 545"/>
              <a:gd name="T18" fmla="*/ 10115 w 602"/>
              <a:gd name="T19" fmla="*/ 48400 h 545"/>
              <a:gd name="T20" fmla="*/ 66472 w 602"/>
              <a:gd name="T21" fmla="*/ 48400 h 545"/>
              <a:gd name="T22" fmla="*/ 63582 w 602"/>
              <a:gd name="T23" fmla="*/ 58874 h 545"/>
              <a:gd name="T24" fmla="*/ 71530 w 602"/>
              <a:gd name="T25" fmla="*/ 71516 h 545"/>
              <a:gd name="T26" fmla="*/ 71530 w 602"/>
              <a:gd name="T27" fmla="*/ 71516 h 545"/>
              <a:gd name="T28" fmla="*/ 94289 w 602"/>
              <a:gd name="T29" fmla="*/ 97161 h 545"/>
              <a:gd name="T30" fmla="*/ 94289 w 602"/>
              <a:gd name="T31" fmla="*/ 97161 h 545"/>
              <a:gd name="T32" fmla="*/ 109823 w 602"/>
              <a:gd name="T33" fmla="*/ 102218 h 545"/>
              <a:gd name="T34" fmla="*/ 122467 w 602"/>
              <a:gd name="T35" fmla="*/ 97161 h 545"/>
              <a:gd name="T36" fmla="*/ 122467 w 602"/>
              <a:gd name="T37" fmla="*/ 97161 h 545"/>
              <a:gd name="T38" fmla="*/ 148117 w 602"/>
              <a:gd name="T39" fmla="*/ 71516 h 545"/>
              <a:gd name="T40" fmla="*/ 148117 w 602"/>
              <a:gd name="T41" fmla="*/ 71516 h 545"/>
              <a:gd name="T42" fmla="*/ 153175 w 602"/>
              <a:gd name="T43" fmla="*/ 58874 h 545"/>
              <a:gd name="T44" fmla="*/ 150646 w 602"/>
              <a:gd name="T45" fmla="*/ 48400 h 545"/>
              <a:gd name="T46" fmla="*/ 206641 w 602"/>
              <a:gd name="T47" fmla="*/ 48400 h 545"/>
              <a:gd name="T48" fmla="*/ 214589 w 602"/>
              <a:gd name="T49" fmla="*/ 50928 h 545"/>
              <a:gd name="T50" fmla="*/ 109823 w 602"/>
              <a:gd name="T51" fmla="*/ 132919 h 545"/>
              <a:gd name="T52" fmla="*/ 2529 w 602"/>
              <a:gd name="T53" fmla="*/ 50928 h 545"/>
              <a:gd name="T54" fmla="*/ 114881 w 602"/>
              <a:gd name="T55" fmla="*/ 89576 h 545"/>
              <a:gd name="T56" fmla="*/ 114881 w 602"/>
              <a:gd name="T57" fmla="*/ 89576 h 545"/>
              <a:gd name="T58" fmla="*/ 109823 w 602"/>
              <a:gd name="T59" fmla="*/ 92104 h 545"/>
              <a:gd name="T60" fmla="*/ 102237 w 602"/>
              <a:gd name="T61" fmla="*/ 89576 h 545"/>
              <a:gd name="T62" fmla="*/ 79116 w 602"/>
              <a:gd name="T63" fmla="*/ 63931 h 545"/>
              <a:gd name="T64" fmla="*/ 74058 w 602"/>
              <a:gd name="T65" fmla="*/ 58874 h 545"/>
              <a:gd name="T66" fmla="*/ 84174 w 602"/>
              <a:gd name="T67" fmla="*/ 48400 h 545"/>
              <a:gd name="T68" fmla="*/ 91760 w 602"/>
              <a:gd name="T69" fmla="*/ 50928 h 545"/>
              <a:gd name="T70" fmla="*/ 99708 w 602"/>
              <a:gd name="T71" fmla="*/ 56346 h 545"/>
              <a:gd name="T72" fmla="*/ 99708 w 602"/>
              <a:gd name="T73" fmla="*/ 10113 h 545"/>
              <a:gd name="T74" fmla="*/ 109823 w 602"/>
              <a:gd name="T75" fmla="*/ 0 h 545"/>
              <a:gd name="T76" fmla="*/ 119939 w 602"/>
              <a:gd name="T77" fmla="*/ 10113 h 545"/>
              <a:gd name="T78" fmla="*/ 119939 w 602"/>
              <a:gd name="T79" fmla="*/ 56346 h 545"/>
              <a:gd name="T80" fmla="*/ 124996 w 602"/>
              <a:gd name="T81" fmla="*/ 50928 h 545"/>
              <a:gd name="T82" fmla="*/ 132583 w 602"/>
              <a:gd name="T83" fmla="*/ 48400 h 545"/>
              <a:gd name="T84" fmla="*/ 143059 w 602"/>
              <a:gd name="T85" fmla="*/ 58874 h 545"/>
              <a:gd name="T86" fmla="*/ 140530 w 602"/>
              <a:gd name="T87" fmla="*/ 63931 h 545"/>
              <a:gd name="T88" fmla="*/ 114881 w 602"/>
              <a:gd name="T89" fmla="*/ 89576 h 545"/>
              <a:gd name="T90" fmla="*/ 2529 w 602"/>
              <a:gd name="T91" fmla="*/ 193960 h 545"/>
              <a:gd name="T92" fmla="*/ 2529 w 602"/>
              <a:gd name="T93" fmla="*/ 193960 h 545"/>
              <a:gd name="T94" fmla="*/ 0 w 602"/>
              <a:gd name="T95" fmla="*/ 186375 h 545"/>
              <a:gd name="T96" fmla="*/ 0 w 602"/>
              <a:gd name="T97" fmla="*/ 58874 h 545"/>
              <a:gd name="T98" fmla="*/ 2529 w 602"/>
              <a:gd name="T99" fmla="*/ 50928 h 545"/>
              <a:gd name="T100" fmla="*/ 69001 w 602"/>
              <a:gd name="T101" fmla="*/ 114859 h 545"/>
              <a:gd name="T102" fmla="*/ 2529 w 602"/>
              <a:gd name="T103" fmla="*/ 193960 h 545"/>
              <a:gd name="T104" fmla="*/ 109823 w 602"/>
              <a:gd name="T105" fmla="*/ 153146 h 545"/>
              <a:gd name="T106" fmla="*/ 109823 w 602"/>
              <a:gd name="T107" fmla="*/ 153146 h 545"/>
              <a:gd name="T108" fmla="*/ 138002 w 602"/>
              <a:gd name="T109" fmla="*/ 124973 h 545"/>
              <a:gd name="T110" fmla="*/ 214589 w 602"/>
              <a:gd name="T111" fmla="*/ 193960 h 545"/>
              <a:gd name="T112" fmla="*/ 206641 w 602"/>
              <a:gd name="T113" fmla="*/ 196489 h 545"/>
              <a:gd name="T114" fmla="*/ 10115 w 602"/>
              <a:gd name="T115" fmla="*/ 196489 h 545"/>
              <a:gd name="T116" fmla="*/ 2529 w 602"/>
              <a:gd name="T117" fmla="*/ 193960 h 545"/>
              <a:gd name="T118" fmla="*/ 81645 w 602"/>
              <a:gd name="T119" fmla="*/ 124973 h 545"/>
              <a:gd name="T120" fmla="*/ 109823 w 602"/>
              <a:gd name="T121" fmla="*/ 153146 h 54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02" h="545">
                <a:moveTo>
                  <a:pt x="594" y="537"/>
                </a:moveTo>
                <a:lnTo>
                  <a:pt x="594" y="537"/>
                </a:lnTo>
                <a:cubicBezTo>
                  <a:pt x="410" y="318"/>
                  <a:pt x="410" y="318"/>
                  <a:pt x="410" y="318"/>
                </a:cubicBezTo>
                <a:cubicBezTo>
                  <a:pt x="594" y="141"/>
                  <a:pt x="594" y="141"/>
                  <a:pt x="594" y="141"/>
                </a:cubicBezTo>
                <a:cubicBezTo>
                  <a:pt x="601" y="148"/>
                  <a:pt x="601" y="156"/>
                  <a:pt x="601" y="163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23"/>
                  <a:pt x="601" y="530"/>
                  <a:pt x="594" y="537"/>
                </a:cubicBezTo>
                <a:close/>
                <a:moveTo>
                  <a:pt x="7" y="141"/>
                </a:moveTo>
                <a:lnTo>
                  <a:pt x="7" y="141"/>
                </a:lnTo>
                <a:cubicBezTo>
                  <a:pt x="14" y="134"/>
                  <a:pt x="21" y="134"/>
                  <a:pt x="28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41"/>
                  <a:pt x="176" y="148"/>
                  <a:pt x="176" y="163"/>
                </a:cubicBezTo>
                <a:cubicBezTo>
                  <a:pt x="176" y="177"/>
                  <a:pt x="184" y="191"/>
                  <a:pt x="198" y="198"/>
                </a:cubicBezTo>
                <a:cubicBezTo>
                  <a:pt x="261" y="269"/>
                  <a:pt x="261" y="269"/>
                  <a:pt x="261" y="269"/>
                </a:cubicBezTo>
                <a:cubicBezTo>
                  <a:pt x="269" y="276"/>
                  <a:pt x="283" y="283"/>
                  <a:pt x="304" y="283"/>
                </a:cubicBezTo>
                <a:cubicBezTo>
                  <a:pt x="318" y="283"/>
                  <a:pt x="332" y="276"/>
                  <a:pt x="339" y="269"/>
                </a:cubicBezTo>
                <a:cubicBezTo>
                  <a:pt x="410" y="198"/>
                  <a:pt x="410" y="198"/>
                  <a:pt x="410" y="198"/>
                </a:cubicBezTo>
                <a:cubicBezTo>
                  <a:pt x="417" y="191"/>
                  <a:pt x="424" y="177"/>
                  <a:pt x="424" y="163"/>
                </a:cubicBezTo>
                <a:cubicBezTo>
                  <a:pt x="424" y="148"/>
                  <a:pt x="424" y="141"/>
                  <a:pt x="417" y="134"/>
                </a:cubicBezTo>
                <a:cubicBezTo>
                  <a:pt x="572" y="134"/>
                  <a:pt x="572" y="134"/>
                  <a:pt x="572" y="134"/>
                </a:cubicBezTo>
                <a:cubicBezTo>
                  <a:pt x="579" y="134"/>
                  <a:pt x="586" y="134"/>
                  <a:pt x="594" y="141"/>
                </a:cubicBezTo>
                <a:cubicBezTo>
                  <a:pt x="304" y="368"/>
                  <a:pt x="304" y="368"/>
                  <a:pt x="304" y="368"/>
                </a:cubicBezTo>
                <a:lnTo>
                  <a:pt x="7" y="141"/>
                </a:lnTo>
                <a:close/>
                <a:moveTo>
                  <a:pt x="318" y="248"/>
                </a:moveTo>
                <a:lnTo>
                  <a:pt x="318" y="248"/>
                </a:lnTo>
                <a:cubicBezTo>
                  <a:pt x="318" y="255"/>
                  <a:pt x="311" y="255"/>
                  <a:pt x="304" y="255"/>
                </a:cubicBezTo>
                <a:cubicBezTo>
                  <a:pt x="297" y="255"/>
                  <a:pt x="290" y="255"/>
                  <a:pt x="283" y="248"/>
                </a:cubicBezTo>
                <a:cubicBezTo>
                  <a:pt x="219" y="177"/>
                  <a:pt x="219" y="177"/>
                  <a:pt x="219" y="177"/>
                </a:cubicBezTo>
                <a:cubicBezTo>
                  <a:pt x="212" y="177"/>
                  <a:pt x="205" y="170"/>
                  <a:pt x="205" y="163"/>
                </a:cubicBezTo>
                <a:cubicBezTo>
                  <a:pt x="205" y="141"/>
                  <a:pt x="219" y="134"/>
                  <a:pt x="233" y="134"/>
                </a:cubicBezTo>
                <a:cubicBezTo>
                  <a:pt x="240" y="134"/>
                  <a:pt x="247" y="134"/>
                  <a:pt x="254" y="141"/>
                </a:cubicBezTo>
                <a:cubicBezTo>
                  <a:pt x="276" y="156"/>
                  <a:pt x="276" y="156"/>
                  <a:pt x="276" y="156"/>
                </a:cubicBezTo>
                <a:cubicBezTo>
                  <a:pt x="276" y="28"/>
                  <a:pt x="276" y="28"/>
                  <a:pt x="276" y="28"/>
                </a:cubicBezTo>
                <a:cubicBezTo>
                  <a:pt x="276" y="14"/>
                  <a:pt x="283" y="0"/>
                  <a:pt x="304" y="0"/>
                </a:cubicBezTo>
                <a:cubicBezTo>
                  <a:pt x="318" y="0"/>
                  <a:pt x="332" y="14"/>
                  <a:pt x="332" y="28"/>
                </a:cubicBezTo>
                <a:cubicBezTo>
                  <a:pt x="332" y="156"/>
                  <a:pt x="332" y="156"/>
                  <a:pt x="332" y="156"/>
                </a:cubicBezTo>
                <a:cubicBezTo>
                  <a:pt x="346" y="141"/>
                  <a:pt x="346" y="141"/>
                  <a:pt x="346" y="141"/>
                </a:cubicBezTo>
                <a:cubicBezTo>
                  <a:pt x="353" y="134"/>
                  <a:pt x="360" y="134"/>
                  <a:pt x="367" y="134"/>
                </a:cubicBezTo>
                <a:cubicBezTo>
                  <a:pt x="382" y="134"/>
                  <a:pt x="396" y="141"/>
                  <a:pt x="396" y="163"/>
                </a:cubicBezTo>
                <a:cubicBezTo>
                  <a:pt x="396" y="170"/>
                  <a:pt x="396" y="177"/>
                  <a:pt x="389" y="177"/>
                </a:cubicBezTo>
                <a:lnTo>
                  <a:pt x="318" y="248"/>
                </a:lnTo>
                <a:close/>
                <a:moveTo>
                  <a:pt x="7" y="537"/>
                </a:moveTo>
                <a:lnTo>
                  <a:pt x="7" y="537"/>
                </a:lnTo>
                <a:cubicBezTo>
                  <a:pt x="0" y="530"/>
                  <a:pt x="0" y="523"/>
                  <a:pt x="0" y="516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56"/>
                  <a:pt x="0" y="148"/>
                  <a:pt x="7" y="141"/>
                </a:cubicBezTo>
                <a:cubicBezTo>
                  <a:pt x="191" y="318"/>
                  <a:pt x="191" y="318"/>
                  <a:pt x="191" y="318"/>
                </a:cubicBezTo>
                <a:lnTo>
                  <a:pt x="7" y="537"/>
                </a:lnTo>
                <a:close/>
                <a:moveTo>
                  <a:pt x="304" y="424"/>
                </a:moveTo>
                <a:lnTo>
                  <a:pt x="304" y="424"/>
                </a:lnTo>
                <a:cubicBezTo>
                  <a:pt x="382" y="346"/>
                  <a:pt x="382" y="346"/>
                  <a:pt x="382" y="346"/>
                </a:cubicBezTo>
                <a:cubicBezTo>
                  <a:pt x="594" y="537"/>
                  <a:pt x="594" y="537"/>
                  <a:pt x="594" y="537"/>
                </a:cubicBezTo>
                <a:cubicBezTo>
                  <a:pt x="586" y="544"/>
                  <a:pt x="579" y="544"/>
                  <a:pt x="572" y="544"/>
                </a:cubicBezTo>
                <a:cubicBezTo>
                  <a:pt x="28" y="544"/>
                  <a:pt x="28" y="544"/>
                  <a:pt x="28" y="544"/>
                </a:cubicBezTo>
                <a:cubicBezTo>
                  <a:pt x="21" y="544"/>
                  <a:pt x="14" y="544"/>
                  <a:pt x="7" y="537"/>
                </a:cubicBezTo>
                <a:cubicBezTo>
                  <a:pt x="226" y="346"/>
                  <a:pt x="226" y="346"/>
                  <a:pt x="226" y="346"/>
                </a:cubicBezTo>
                <a:lnTo>
                  <a:pt x="304" y="424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35203" y="4137432"/>
            <a:ext cx="257551" cy="179908"/>
          </a:xfrm>
          <a:custGeom>
            <a:avLst/>
            <a:gdLst>
              <a:gd name="T0" fmla="*/ 147281 w 601"/>
              <a:gd name="T1" fmla="*/ 68912 h 418"/>
              <a:gd name="T2" fmla="*/ 147281 w 601"/>
              <a:gd name="T3" fmla="*/ 68912 h 418"/>
              <a:gd name="T4" fmla="*/ 213018 w 601"/>
              <a:gd name="T5" fmla="*/ 2526 h 418"/>
              <a:gd name="T6" fmla="*/ 215533 w 601"/>
              <a:gd name="T7" fmla="*/ 10102 h 418"/>
              <a:gd name="T8" fmla="*/ 215533 w 601"/>
              <a:gd name="T9" fmla="*/ 139989 h 418"/>
              <a:gd name="T10" fmla="*/ 213018 w 601"/>
              <a:gd name="T11" fmla="*/ 147927 h 418"/>
              <a:gd name="T12" fmla="*/ 147281 w 601"/>
              <a:gd name="T13" fmla="*/ 68912 h 418"/>
              <a:gd name="T14" fmla="*/ 2515 w 601"/>
              <a:gd name="T15" fmla="*/ 2526 h 418"/>
              <a:gd name="T16" fmla="*/ 2515 w 601"/>
              <a:gd name="T17" fmla="*/ 2526 h 418"/>
              <a:gd name="T18" fmla="*/ 10058 w 601"/>
              <a:gd name="T19" fmla="*/ 0 h 418"/>
              <a:gd name="T20" fmla="*/ 205475 w 601"/>
              <a:gd name="T21" fmla="*/ 0 h 418"/>
              <a:gd name="T22" fmla="*/ 213018 w 601"/>
              <a:gd name="T23" fmla="*/ 2526 h 418"/>
              <a:gd name="T24" fmla="*/ 106689 w 601"/>
              <a:gd name="T25" fmla="*/ 86591 h 418"/>
              <a:gd name="T26" fmla="*/ 2515 w 601"/>
              <a:gd name="T27" fmla="*/ 2526 h 418"/>
              <a:gd name="T28" fmla="*/ 2515 w 601"/>
              <a:gd name="T29" fmla="*/ 147927 h 418"/>
              <a:gd name="T30" fmla="*/ 2515 w 601"/>
              <a:gd name="T31" fmla="*/ 147927 h 418"/>
              <a:gd name="T32" fmla="*/ 0 w 601"/>
              <a:gd name="T33" fmla="*/ 139989 h 418"/>
              <a:gd name="T34" fmla="*/ 0 w 601"/>
              <a:gd name="T35" fmla="*/ 10102 h 418"/>
              <a:gd name="T36" fmla="*/ 2515 w 601"/>
              <a:gd name="T37" fmla="*/ 2526 h 418"/>
              <a:gd name="T38" fmla="*/ 68611 w 601"/>
              <a:gd name="T39" fmla="*/ 68912 h 418"/>
              <a:gd name="T40" fmla="*/ 2515 w 601"/>
              <a:gd name="T41" fmla="*/ 147927 h 418"/>
              <a:gd name="T42" fmla="*/ 106689 w 601"/>
              <a:gd name="T43" fmla="*/ 107157 h 418"/>
              <a:gd name="T44" fmla="*/ 106689 w 601"/>
              <a:gd name="T45" fmla="*/ 107157 h 418"/>
              <a:gd name="T46" fmla="*/ 134349 w 601"/>
              <a:gd name="T47" fmla="*/ 79014 h 418"/>
              <a:gd name="T48" fmla="*/ 213018 w 601"/>
              <a:gd name="T49" fmla="*/ 147927 h 418"/>
              <a:gd name="T50" fmla="*/ 205475 w 601"/>
              <a:gd name="T51" fmla="*/ 150452 h 418"/>
              <a:gd name="T52" fmla="*/ 10058 w 601"/>
              <a:gd name="T53" fmla="*/ 150452 h 418"/>
              <a:gd name="T54" fmla="*/ 2515 w 601"/>
              <a:gd name="T55" fmla="*/ 147927 h 418"/>
              <a:gd name="T56" fmla="*/ 78669 w 601"/>
              <a:gd name="T57" fmla="*/ 79014 h 418"/>
              <a:gd name="T58" fmla="*/ 106689 w 601"/>
              <a:gd name="T59" fmla="*/ 107157 h 41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1" h="418">
                <a:moveTo>
                  <a:pt x="410" y="191"/>
                </a:moveTo>
                <a:lnTo>
                  <a:pt x="410" y="191"/>
                </a:lnTo>
                <a:cubicBezTo>
                  <a:pt x="593" y="7"/>
                  <a:pt x="593" y="7"/>
                  <a:pt x="593" y="7"/>
                </a:cubicBezTo>
                <a:cubicBezTo>
                  <a:pt x="600" y="14"/>
                  <a:pt x="600" y="21"/>
                  <a:pt x="600" y="28"/>
                </a:cubicBezTo>
                <a:cubicBezTo>
                  <a:pt x="600" y="388"/>
                  <a:pt x="600" y="388"/>
                  <a:pt x="600" y="388"/>
                </a:cubicBezTo>
                <a:cubicBezTo>
                  <a:pt x="600" y="395"/>
                  <a:pt x="600" y="403"/>
                  <a:pt x="593" y="410"/>
                </a:cubicBezTo>
                <a:lnTo>
                  <a:pt x="410" y="191"/>
                </a:lnTo>
                <a:close/>
                <a:moveTo>
                  <a:pt x="7" y="7"/>
                </a:moveTo>
                <a:lnTo>
                  <a:pt x="7" y="7"/>
                </a:lnTo>
                <a:cubicBezTo>
                  <a:pt x="14" y="7"/>
                  <a:pt x="21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79" y="0"/>
                  <a:pt x="586" y="7"/>
                  <a:pt x="593" y="7"/>
                </a:cubicBezTo>
                <a:cubicBezTo>
                  <a:pt x="297" y="240"/>
                  <a:pt x="297" y="240"/>
                  <a:pt x="297" y="240"/>
                </a:cubicBezTo>
                <a:lnTo>
                  <a:pt x="7" y="7"/>
                </a:lnTo>
                <a:close/>
                <a:moveTo>
                  <a:pt x="7" y="410"/>
                </a:moveTo>
                <a:lnTo>
                  <a:pt x="7" y="410"/>
                </a:lnTo>
                <a:cubicBezTo>
                  <a:pt x="0" y="403"/>
                  <a:pt x="0" y="395"/>
                  <a:pt x="0" y="3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0" y="14"/>
                  <a:pt x="7" y="7"/>
                </a:cubicBezTo>
                <a:cubicBezTo>
                  <a:pt x="191" y="191"/>
                  <a:pt x="191" y="191"/>
                  <a:pt x="191" y="191"/>
                </a:cubicBezTo>
                <a:lnTo>
                  <a:pt x="7" y="410"/>
                </a:lnTo>
                <a:close/>
                <a:moveTo>
                  <a:pt x="297" y="297"/>
                </a:moveTo>
                <a:lnTo>
                  <a:pt x="297" y="297"/>
                </a:lnTo>
                <a:cubicBezTo>
                  <a:pt x="374" y="219"/>
                  <a:pt x="374" y="219"/>
                  <a:pt x="374" y="219"/>
                </a:cubicBezTo>
                <a:cubicBezTo>
                  <a:pt x="593" y="410"/>
                  <a:pt x="593" y="410"/>
                  <a:pt x="593" y="410"/>
                </a:cubicBezTo>
                <a:cubicBezTo>
                  <a:pt x="586" y="417"/>
                  <a:pt x="579" y="417"/>
                  <a:pt x="572" y="417"/>
                </a:cubicBezTo>
                <a:cubicBezTo>
                  <a:pt x="28" y="417"/>
                  <a:pt x="28" y="417"/>
                  <a:pt x="28" y="417"/>
                </a:cubicBezTo>
                <a:cubicBezTo>
                  <a:pt x="21" y="417"/>
                  <a:pt x="14" y="417"/>
                  <a:pt x="7" y="410"/>
                </a:cubicBezTo>
                <a:cubicBezTo>
                  <a:pt x="219" y="219"/>
                  <a:pt x="219" y="219"/>
                  <a:pt x="219" y="219"/>
                </a:cubicBezTo>
                <a:lnTo>
                  <a:pt x="297" y="297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3517" y="4113761"/>
            <a:ext cx="261339" cy="227251"/>
          </a:xfrm>
          <a:custGeom>
            <a:avLst/>
            <a:gdLst>
              <a:gd name="T0" fmla="*/ 208618 w 608"/>
              <a:gd name="T1" fmla="*/ 190141 h 531"/>
              <a:gd name="T2" fmla="*/ 208618 w 608"/>
              <a:gd name="T3" fmla="*/ 190141 h 531"/>
              <a:gd name="T4" fmla="*/ 10089 w 608"/>
              <a:gd name="T5" fmla="*/ 190141 h 531"/>
              <a:gd name="T6" fmla="*/ 0 w 608"/>
              <a:gd name="T7" fmla="*/ 180096 h 531"/>
              <a:gd name="T8" fmla="*/ 0 w 608"/>
              <a:gd name="T9" fmla="*/ 10045 h 531"/>
              <a:gd name="T10" fmla="*/ 10089 w 608"/>
              <a:gd name="T11" fmla="*/ 0 h 531"/>
              <a:gd name="T12" fmla="*/ 208618 w 608"/>
              <a:gd name="T13" fmla="*/ 0 h 531"/>
              <a:gd name="T14" fmla="*/ 218707 w 608"/>
              <a:gd name="T15" fmla="*/ 10045 h 531"/>
              <a:gd name="T16" fmla="*/ 218707 w 608"/>
              <a:gd name="T17" fmla="*/ 180096 h 531"/>
              <a:gd name="T18" fmla="*/ 208618 w 608"/>
              <a:gd name="T19" fmla="*/ 190141 h 531"/>
              <a:gd name="T20" fmla="*/ 20177 w 608"/>
              <a:gd name="T21" fmla="*/ 10045 h 531"/>
              <a:gd name="T22" fmla="*/ 20177 w 608"/>
              <a:gd name="T23" fmla="*/ 10045 h 531"/>
              <a:gd name="T24" fmla="*/ 10089 w 608"/>
              <a:gd name="T25" fmla="*/ 20449 h 531"/>
              <a:gd name="T26" fmla="*/ 20177 w 608"/>
              <a:gd name="T27" fmla="*/ 30494 h 531"/>
              <a:gd name="T28" fmla="*/ 30266 w 608"/>
              <a:gd name="T29" fmla="*/ 20449 h 531"/>
              <a:gd name="T30" fmla="*/ 20177 w 608"/>
              <a:gd name="T31" fmla="*/ 10045 h 531"/>
              <a:gd name="T32" fmla="*/ 50803 w 608"/>
              <a:gd name="T33" fmla="*/ 10045 h 531"/>
              <a:gd name="T34" fmla="*/ 50803 w 608"/>
              <a:gd name="T35" fmla="*/ 10045 h 531"/>
              <a:gd name="T36" fmla="*/ 40715 w 608"/>
              <a:gd name="T37" fmla="*/ 20449 h 531"/>
              <a:gd name="T38" fmla="*/ 50803 w 608"/>
              <a:gd name="T39" fmla="*/ 30494 h 531"/>
              <a:gd name="T40" fmla="*/ 60892 w 608"/>
              <a:gd name="T41" fmla="*/ 20449 h 531"/>
              <a:gd name="T42" fmla="*/ 50803 w 608"/>
              <a:gd name="T43" fmla="*/ 10045 h 531"/>
              <a:gd name="T44" fmla="*/ 81430 w 608"/>
              <a:gd name="T45" fmla="*/ 10045 h 531"/>
              <a:gd name="T46" fmla="*/ 81430 w 608"/>
              <a:gd name="T47" fmla="*/ 10045 h 531"/>
              <a:gd name="T48" fmla="*/ 70981 w 608"/>
              <a:gd name="T49" fmla="*/ 20449 h 531"/>
              <a:gd name="T50" fmla="*/ 81430 w 608"/>
              <a:gd name="T51" fmla="*/ 30494 h 531"/>
              <a:gd name="T52" fmla="*/ 91518 w 608"/>
              <a:gd name="T53" fmla="*/ 20449 h 531"/>
              <a:gd name="T54" fmla="*/ 81430 w 608"/>
              <a:gd name="T55" fmla="*/ 10045 h 531"/>
              <a:gd name="T56" fmla="*/ 208618 w 608"/>
              <a:gd name="T57" fmla="*/ 40540 h 531"/>
              <a:gd name="T58" fmla="*/ 208618 w 608"/>
              <a:gd name="T59" fmla="*/ 40540 h 531"/>
              <a:gd name="T60" fmla="*/ 198529 w 608"/>
              <a:gd name="T61" fmla="*/ 40540 h 531"/>
              <a:gd name="T62" fmla="*/ 20177 w 608"/>
              <a:gd name="T63" fmla="*/ 40540 h 531"/>
              <a:gd name="T64" fmla="*/ 10089 w 608"/>
              <a:gd name="T65" fmla="*/ 40540 h 531"/>
              <a:gd name="T66" fmla="*/ 10089 w 608"/>
              <a:gd name="T67" fmla="*/ 180096 h 531"/>
              <a:gd name="T68" fmla="*/ 208618 w 608"/>
              <a:gd name="T69" fmla="*/ 180096 h 531"/>
              <a:gd name="T70" fmla="*/ 208618 w 608"/>
              <a:gd name="T71" fmla="*/ 40540 h 531"/>
              <a:gd name="T72" fmla="*/ 78907 w 608"/>
              <a:gd name="T73" fmla="*/ 81079 h 531"/>
              <a:gd name="T74" fmla="*/ 78907 w 608"/>
              <a:gd name="T75" fmla="*/ 81079 h 531"/>
              <a:gd name="T76" fmla="*/ 91518 w 608"/>
              <a:gd name="T77" fmla="*/ 81079 h 531"/>
              <a:gd name="T78" fmla="*/ 109534 w 608"/>
              <a:gd name="T79" fmla="*/ 99017 h 531"/>
              <a:gd name="T80" fmla="*/ 127189 w 608"/>
              <a:gd name="T81" fmla="*/ 81079 h 531"/>
              <a:gd name="T82" fmla="*/ 139799 w 608"/>
              <a:gd name="T83" fmla="*/ 81079 h 531"/>
              <a:gd name="T84" fmla="*/ 139799 w 608"/>
              <a:gd name="T85" fmla="*/ 96506 h 531"/>
              <a:gd name="T86" fmla="*/ 124666 w 608"/>
              <a:gd name="T87" fmla="*/ 111573 h 531"/>
              <a:gd name="T88" fmla="*/ 139799 w 608"/>
              <a:gd name="T89" fmla="*/ 129511 h 531"/>
              <a:gd name="T90" fmla="*/ 139799 w 608"/>
              <a:gd name="T91" fmla="*/ 144579 h 531"/>
              <a:gd name="T92" fmla="*/ 127189 w 608"/>
              <a:gd name="T93" fmla="*/ 144579 h 531"/>
              <a:gd name="T94" fmla="*/ 109534 w 608"/>
              <a:gd name="T95" fmla="*/ 127000 h 531"/>
              <a:gd name="T96" fmla="*/ 91518 w 608"/>
              <a:gd name="T97" fmla="*/ 144579 h 531"/>
              <a:gd name="T98" fmla="*/ 78907 w 608"/>
              <a:gd name="T99" fmla="*/ 144579 h 531"/>
              <a:gd name="T100" fmla="*/ 78907 w 608"/>
              <a:gd name="T101" fmla="*/ 129511 h 531"/>
              <a:gd name="T102" fmla="*/ 94040 w 608"/>
              <a:gd name="T103" fmla="*/ 111573 h 531"/>
              <a:gd name="T104" fmla="*/ 78907 w 608"/>
              <a:gd name="T105" fmla="*/ 96506 h 531"/>
              <a:gd name="T106" fmla="*/ 78907 w 608"/>
              <a:gd name="T107" fmla="*/ 81079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8" h="531">
                <a:moveTo>
                  <a:pt x="579" y="530"/>
                </a:moveTo>
                <a:lnTo>
                  <a:pt x="579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4"/>
                  <a:pt x="607" y="28"/>
                </a:cubicBezTo>
                <a:cubicBezTo>
                  <a:pt x="607" y="502"/>
                  <a:pt x="607" y="502"/>
                  <a:pt x="607" y="502"/>
                </a:cubicBezTo>
                <a:cubicBezTo>
                  <a:pt x="607" y="516"/>
                  <a:pt x="593" y="530"/>
                  <a:pt x="579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7" y="85"/>
                  <a:pt x="84" y="78"/>
                  <a:pt x="84" y="57"/>
                </a:cubicBezTo>
                <a:cubicBezTo>
                  <a:pt x="84" y="43"/>
                  <a:pt x="77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62" y="85"/>
                  <a:pt x="169" y="78"/>
                  <a:pt x="169" y="57"/>
                </a:cubicBezTo>
                <a:cubicBezTo>
                  <a:pt x="169" y="43"/>
                  <a:pt x="162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7" y="85"/>
                  <a:pt x="254" y="78"/>
                  <a:pt x="254" y="57"/>
                </a:cubicBezTo>
                <a:cubicBezTo>
                  <a:pt x="254" y="43"/>
                  <a:pt x="247" y="28"/>
                  <a:pt x="226" y="28"/>
                </a:cubicBezTo>
                <a:close/>
                <a:moveTo>
                  <a:pt x="579" y="113"/>
                </a:moveTo>
                <a:lnTo>
                  <a:pt x="579" y="113"/>
                </a:lnTo>
                <a:cubicBezTo>
                  <a:pt x="551" y="113"/>
                  <a:pt x="551" y="113"/>
                  <a:pt x="551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9" y="502"/>
                  <a:pt x="579" y="502"/>
                  <a:pt x="579" y="502"/>
                </a:cubicBezTo>
                <a:lnTo>
                  <a:pt x="579" y="113"/>
                </a:lnTo>
                <a:close/>
                <a:moveTo>
                  <a:pt x="219" y="226"/>
                </a:moveTo>
                <a:lnTo>
                  <a:pt x="219" y="226"/>
                </a:lnTo>
                <a:cubicBezTo>
                  <a:pt x="226" y="219"/>
                  <a:pt x="247" y="219"/>
                  <a:pt x="254" y="226"/>
                </a:cubicBezTo>
                <a:cubicBezTo>
                  <a:pt x="304" y="276"/>
                  <a:pt x="304" y="276"/>
                  <a:pt x="304" y="276"/>
                </a:cubicBezTo>
                <a:cubicBezTo>
                  <a:pt x="353" y="226"/>
                  <a:pt x="353" y="226"/>
                  <a:pt x="353" y="226"/>
                </a:cubicBezTo>
                <a:cubicBezTo>
                  <a:pt x="360" y="219"/>
                  <a:pt x="381" y="219"/>
                  <a:pt x="388" y="226"/>
                </a:cubicBezTo>
                <a:cubicBezTo>
                  <a:pt x="403" y="241"/>
                  <a:pt x="403" y="255"/>
                  <a:pt x="388" y="269"/>
                </a:cubicBezTo>
                <a:cubicBezTo>
                  <a:pt x="346" y="311"/>
                  <a:pt x="346" y="311"/>
                  <a:pt x="346" y="311"/>
                </a:cubicBezTo>
                <a:cubicBezTo>
                  <a:pt x="388" y="361"/>
                  <a:pt x="388" y="361"/>
                  <a:pt x="388" y="361"/>
                </a:cubicBezTo>
                <a:cubicBezTo>
                  <a:pt x="403" y="368"/>
                  <a:pt x="403" y="389"/>
                  <a:pt x="388" y="403"/>
                </a:cubicBezTo>
                <a:cubicBezTo>
                  <a:pt x="381" y="410"/>
                  <a:pt x="360" y="410"/>
                  <a:pt x="353" y="403"/>
                </a:cubicBezTo>
                <a:cubicBezTo>
                  <a:pt x="304" y="354"/>
                  <a:pt x="304" y="354"/>
                  <a:pt x="304" y="354"/>
                </a:cubicBezTo>
                <a:cubicBezTo>
                  <a:pt x="254" y="403"/>
                  <a:pt x="254" y="403"/>
                  <a:pt x="254" y="403"/>
                </a:cubicBezTo>
                <a:cubicBezTo>
                  <a:pt x="247" y="410"/>
                  <a:pt x="226" y="410"/>
                  <a:pt x="219" y="403"/>
                </a:cubicBezTo>
                <a:cubicBezTo>
                  <a:pt x="205" y="389"/>
                  <a:pt x="205" y="368"/>
                  <a:pt x="219" y="361"/>
                </a:cubicBezTo>
                <a:cubicBezTo>
                  <a:pt x="261" y="311"/>
                  <a:pt x="261" y="311"/>
                  <a:pt x="261" y="311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05" y="255"/>
                  <a:pt x="205" y="241"/>
                  <a:pt x="219" y="22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72274" y="4113761"/>
            <a:ext cx="257551" cy="227251"/>
          </a:xfrm>
          <a:custGeom>
            <a:avLst/>
            <a:gdLst>
              <a:gd name="T0" fmla="*/ 205475 w 601"/>
              <a:gd name="T1" fmla="*/ 190141 h 531"/>
              <a:gd name="T2" fmla="*/ 205475 w 601"/>
              <a:gd name="T3" fmla="*/ 190141 h 531"/>
              <a:gd name="T4" fmla="*/ 10058 w 601"/>
              <a:gd name="T5" fmla="*/ 190141 h 531"/>
              <a:gd name="T6" fmla="*/ 0 w 601"/>
              <a:gd name="T7" fmla="*/ 180096 h 531"/>
              <a:gd name="T8" fmla="*/ 0 w 601"/>
              <a:gd name="T9" fmla="*/ 10045 h 531"/>
              <a:gd name="T10" fmla="*/ 10058 w 601"/>
              <a:gd name="T11" fmla="*/ 0 h 531"/>
              <a:gd name="T12" fmla="*/ 205475 w 601"/>
              <a:gd name="T13" fmla="*/ 0 h 531"/>
              <a:gd name="T14" fmla="*/ 215533 w 601"/>
              <a:gd name="T15" fmla="*/ 10045 h 531"/>
              <a:gd name="T16" fmla="*/ 215533 w 601"/>
              <a:gd name="T17" fmla="*/ 180096 h 531"/>
              <a:gd name="T18" fmla="*/ 205475 w 601"/>
              <a:gd name="T19" fmla="*/ 190141 h 531"/>
              <a:gd name="T20" fmla="*/ 20116 w 601"/>
              <a:gd name="T21" fmla="*/ 10045 h 531"/>
              <a:gd name="T22" fmla="*/ 20116 w 601"/>
              <a:gd name="T23" fmla="*/ 10045 h 531"/>
              <a:gd name="T24" fmla="*/ 10058 w 601"/>
              <a:gd name="T25" fmla="*/ 20449 h 531"/>
              <a:gd name="T26" fmla="*/ 20116 w 601"/>
              <a:gd name="T27" fmla="*/ 30494 h 531"/>
              <a:gd name="T28" fmla="*/ 30175 w 601"/>
              <a:gd name="T29" fmla="*/ 20449 h 531"/>
              <a:gd name="T30" fmla="*/ 20116 w 601"/>
              <a:gd name="T31" fmla="*/ 10045 h 531"/>
              <a:gd name="T32" fmla="*/ 50650 w 601"/>
              <a:gd name="T33" fmla="*/ 10045 h 531"/>
              <a:gd name="T34" fmla="*/ 50650 w 601"/>
              <a:gd name="T35" fmla="*/ 10045 h 531"/>
              <a:gd name="T36" fmla="*/ 40592 w 601"/>
              <a:gd name="T37" fmla="*/ 20449 h 531"/>
              <a:gd name="T38" fmla="*/ 50650 w 601"/>
              <a:gd name="T39" fmla="*/ 30494 h 531"/>
              <a:gd name="T40" fmla="*/ 60708 w 601"/>
              <a:gd name="T41" fmla="*/ 20449 h 531"/>
              <a:gd name="T42" fmla="*/ 50650 w 601"/>
              <a:gd name="T43" fmla="*/ 10045 h 531"/>
              <a:gd name="T44" fmla="*/ 81184 w 601"/>
              <a:gd name="T45" fmla="*/ 10045 h 531"/>
              <a:gd name="T46" fmla="*/ 81184 w 601"/>
              <a:gd name="T47" fmla="*/ 10045 h 531"/>
              <a:gd name="T48" fmla="*/ 70767 w 601"/>
              <a:gd name="T49" fmla="*/ 20449 h 531"/>
              <a:gd name="T50" fmla="*/ 81184 w 601"/>
              <a:gd name="T51" fmla="*/ 30494 h 531"/>
              <a:gd name="T52" fmla="*/ 91242 w 601"/>
              <a:gd name="T53" fmla="*/ 20449 h 531"/>
              <a:gd name="T54" fmla="*/ 81184 w 601"/>
              <a:gd name="T55" fmla="*/ 10045 h 531"/>
              <a:gd name="T56" fmla="*/ 205475 w 601"/>
              <a:gd name="T57" fmla="*/ 40540 h 531"/>
              <a:gd name="T58" fmla="*/ 205475 w 601"/>
              <a:gd name="T59" fmla="*/ 40540 h 531"/>
              <a:gd name="T60" fmla="*/ 195416 w 601"/>
              <a:gd name="T61" fmla="*/ 40540 h 531"/>
              <a:gd name="T62" fmla="*/ 20116 w 601"/>
              <a:gd name="T63" fmla="*/ 40540 h 531"/>
              <a:gd name="T64" fmla="*/ 10058 w 601"/>
              <a:gd name="T65" fmla="*/ 40540 h 531"/>
              <a:gd name="T66" fmla="*/ 10058 w 601"/>
              <a:gd name="T67" fmla="*/ 180096 h 531"/>
              <a:gd name="T68" fmla="*/ 205475 w 601"/>
              <a:gd name="T69" fmla="*/ 180096 h 531"/>
              <a:gd name="T70" fmla="*/ 205475 w 601"/>
              <a:gd name="T71" fmla="*/ 40540 h 531"/>
              <a:gd name="T72" fmla="*/ 78669 w 601"/>
              <a:gd name="T73" fmla="*/ 101528 h 531"/>
              <a:gd name="T74" fmla="*/ 78669 w 601"/>
              <a:gd name="T75" fmla="*/ 101528 h 531"/>
              <a:gd name="T76" fmla="*/ 83699 w 601"/>
              <a:gd name="T77" fmla="*/ 106551 h 531"/>
              <a:gd name="T78" fmla="*/ 83699 w 601"/>
              <a:gd name="T79" fmla="*/ 106551 h 531"/>
              <a:gd name="T80" fmla="*/ 98786 w 601"/>
              <a:gd name="T81" fmla="*/ 119107 h 531"/>
              <a:gd name="T82" fmla="*/ 131834 w 601"/>
              <a:gd name="T83" fmla="*/ 86460 h 531"/>
              <a:gd name="T84" fmla="*/ 131834 w 601"/>
              <a:gd name="T85" fmla="*/ 86460 h 531"/>
              <a:gd name="T86" fmla="*/ 139378 w 601"/>
              <a:gd name="T87" fmla="*/ 81079 h 531"/>
              <a:gd name="T88" fmla="*/ 149795 w 601"/>
              <a:gd name="T89" fmla="*/ 91483 h 531"/>
              <a:gd name="T90" fmla="*/ 144407 w 601"/>
              <a:gd name="T91" fmla="*/ 99017 h 531"/>
              <a:gd name="T92" fmla="*/ 144407 w 601"/>
              <a:gd name="T93" fmla="*/ 99017 h 531"/>
              <a:gd name="T94" fmla="*/ 103815 w 601"/>
              <a:gd name="T95" fmla="*/ 139556 h 531"/>
              <a:gd name="T96" fmla="*/ 103815 w 601"/>
              <a:gd name="T97" fmla="*/ 139556 h 531"/>
              <a:gd name="T98" fmla="*/ 98786 w 601"/>
              <a:gd name="T99" fmla="*/ 142068 h 531"/>
              <a:gd name="T100" fmla="*/ 91242 w 601"/>
              <a:gd name="T101" fmla="*/ 139556 h 531"/>
              <a:gd name="T102" fmla="*/ 91242 w 601"/>
              <a:gd name="T103" fmla="*/ 139556 h 531"/>
              <a:gd name="T104" fmla="*/ 70767 w 601"/>
              <a:gd name="T105" fmla="*/ 119107 h 531"/>
              <a:gd name="T106" fmla="*/ 70767 w 601"/>
              <a:gd name="T107" fmla="*/ 119107 h 531"/>
              <a:gd name="T108" fmla="*/ 68252 w 601"/>
              <a:gd name="T109" fmla="*/ 111573 h 531"/>
              <a:gd name="T110" fmla="*/ 78669 w 601"/>
              <a:gd name="T111" fmla="*/ 10152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3591" y="4113761"/>
            <a:ext cx="257551" cy="227251"/>
          </a:xfrm>
          <a:custGeom>
            <a:avLst/>
            <a:gdLst>
              <a:gd name="T0" fmla="*/ 205475 w 601"/>
              <a:gd name="T1" fmla="*/ 190141 h 531"/>
              <a:gd name="T2" fmla="*/ 205475 w 601"/>
              <a:gd name="T3" fmla="*/ 190141 h 531"/>
              <a:gd name="T4" fmla="*/ 10058 w 601"/>
              <a:gd name="T5" fmla="*/ 190141 h 531"/>
              <a:gd name="T6" fmla="*/ 0 w 601"/>
              <a:gd name="T7" fmla="*/ 180096 h 531"/>
              <a:gd name="T8" fmla="*/ 0 w 601"/>
              <a:gd name="T9" fmla="*/ 10045 h 531"/>
              <a:gd name="T10" fmla="*/ 10058 w 601"/>
              <a:gd name="T11" fmla="*/ 0 h 531"/>
              <a:gd name="T12" fmla="*/ 205475 w 601"/>
              <a:gd name="T13" fmla="*/ 0 h 531"/>
              <a:gd name="T14" fmla="*/ 215533 w 601"/>
              <a:gd name="T15" fmla="*/ 10045 h 531"/>
              <a:gd name="T16" fmla="*/ 215533 w 601"/>
              <a:gd name="T17" fmla="*/ 180096 h 531"/>
              <a:gd name="T18" fmla="*/ 205475 w 601"/>
              <a:gd name="T19" fmla="*/ 190141 h 531"/>
              <a:gd name="T20" fmla="*/ 20116 w 601"/>
              <a:gd name="T21" fmla="*/ 10045 h 531"/>
              <a:gd name="T22" fmla="*/ 20116 w 601"/>
              <a:gd name="T23" fmla="*/ 10045 h 531"/>
              <a:gd name="T24" fmla="*/ 10058 w 601"/>
              <a:gd name="T25" fmla="*/ 20449 h 531"/>
              <a:gd name="T26" fmla="*/ 20116 w 601"/>
              <a:gd name="T27" fmla="*/ 30494 h 531"/>
              <a:gd name="T28" fmla="*/ 30175 w 601"/>
              <a:gd name="T29" fmla="*/ 20449 h 531"/>
              <a:gd name="T30" fmla="*/ 20116 w 601"/>
              <a:gd name="T31" fmla="*/ 10045 h 531"/>
              <a:gd name="T32" fmla="*/ 50650 w 601"/>
              <a:gd name="T33" fmla="*/ 10045 h 531"/>
              <a:gd name="T34" fmla="*/ 50650 w 601"/>
              <a:gd name="T35" fmla="*/ 10045 h 531"/>
              <a:gd name="T36" fmla="*/ 40592 w 601"/>
              <a:gd name="T37" fmla="*/ 20449 h 531"/>
              <a:gd name="T38" fmla="*/ 50650 w 601"/>
              <a:gd name="T39" fmla="*/ 30494 h 531"/>
              <a:gd name="T40" fmla="*/ 60708 w 601"/>
              <a:gd name="T41" fmla="*/ 20449 h 531"/>
              <a:gd name="T42" fmla="*/ 50650 w 601"/>
              <a:gd name="T43" fmla="*/ 10045 h 531"/>
              <a:gd name="T44" fmla="*/ 81184 w 601"/>
              <a:gd name="T45" fmla="*/ 10045 h 531"/>
              <a:gd name="T46" fmla="*/ 81184 w 601"/>
              <a:gd name="T47" fmla="*/ 10045 h 531"/>
              <a:gd name="T48" fmla="*/ 70767 w 601"/>
              <a:gd name="T49" fmla="*/ 20449 h 531"/>
              <a:gd name="T50" fmla="*/ 81184 w 601"/>
              <a:gd name="T51" fmla="*/ 30494 h 531"/>
              <a:gd name="T52" fmla="*/ 91242 w 601"/>
              <a:gd name="T53" fmla="*/ 20449 h 531"/>
              <a:gd name="T54" fmla="*/ 81184 w 601"/>
              <a:gd name="T55" fmla="*/ 10045 h 531"/>
              <a:gd name="T56" fmla="*/ 205475 w 601"/>
              <a:gd name="T57" fmla="*/ 40540 h 531"/>
              <a:gd name="T58" fmla="*/ 205475 w 601"/>
              <a:gd name="T59" fmla="*/ 40540 h 531"/>
              <a:gd name="T60" fmla="*/ 195416 w 601"/>
              <a:gd name="T61" fmla="*/ 40540 h 531"/>
              <a:gd name="T62" fmla="*/ 20116 w 601"/>
              <a:gd name="T63" fmla="*/ 40540 h 531"/>
              <a:gd name="T64" fmla="*/ 10058 w 601"/>
              <a:gd name="T65" fmla="*/ 40540 h 531"/>
              <a:gd name="T66" fmla="*/ 10058 w 601"/>
              <a:gd name="T67" fmla="*/ 180096 h 531"/>
              <a:gd name="T68" fmla="*/ 205475 w 601"/>
              <a:gd name="T69" fmla="*/ 180096 h 531"/>
              <a:gd name="T70" fmla="*/ 205475 w 601"/>
              <a:gd name="T71" fmla="*/ 40540 h 531"/>
              <a:gd name="T72" fmla="*/ 73281 w 601"/>
              <a:gd name="T73" fmla="*/ 101528 h 531"/>
              <a:gd name="T74" fmla="*/ 73281 w 601"/>
              <a:gd name="T75" fmla="*/ 101528 h 531"/>
              <a:gd name="T76" fmla="*/ 96271 w 601"/>
              <a:gd name="T77" fmla="*/ 101528 h 531"/>
              <a:gd name="T78" fmla="*/ 96271 w 601"/>
              <a:gd name="T79" fmla="*/ 101528 h 531"/>
              <a:gd name="T80" fmla="*/ 116747 w 601"/>
              <a:gd name="T81" fmla="*/ 101528 h 531"/>
              <a:gd name="T82" fmla="*/ 116747 w 601"/>
              <a:gd name="T83" fmla="*/ 101528 h 531"/>
              <a:gd name="T84" fmla="*/ 141892 w 601"/>
              <a:gd name="T85" fmla="*/ 101528 h 531"/>
              <a:gd name="T86" fmla="*/ 152310 w 601"/>
              <a:gd name="T87" fmla="*/ 111573 h 531"/>
              <a:gd name="T88" fmla="*/ 141892 w 601"/>
              <a:gd name="T89" fmla="*/ 121619 h 531"/>
              <a:gd name="T90" fmla="*/ 141892 w 601"/>
              <a:gd name="T91" fmla="*/ 121619 h 531"/>
              <a:gd name="T92" fmla="*/ 86213 w 601"/>
              <a:gd name="T93" fmla="*/ 121619 h 531"/>
              <a:gd name="T94" fmla="*/ 86213 w 601"/>
              <a:gd name="T95" fmla="*/ 121619 h 531"/>
              <a:gd name="T96" fmla="*/ 73281 w 601"/>
              <a:gd name="T97" fmla="*/ 121619 h 531"/>
              <a:gd name="T98" fmla="*/ 63223 w 601"/>
              <a:gd name="T99" fmla="*/ 111573 h 531"/>
              <a:gd name="T100" fmla="*/ 73281 w 601"/>
              <a:gd name="T101" fmla="*/ 101528 h 53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7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86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35" y="28"/>
                  <a:pt x="28" y="43"/>
                  <a:pt x="28" y="57"/>
                </a:cubicBezTo>
                <a:cubicBezTo>
                  <a:pt x="28" y="78"/>
                  <a:pt x="35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0" y="28"/>
                  <a:pt x="113" y="43"/>
                  <a:pt x="113" y="57"/>
                </a:cubicBezTo>
                <a:cubicBezTo>
                  <a:pt x="113" y="78"/>
                  <a:pt x="120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04" y="28"/>
                  <a:pt x="197" y="43"/>
                  <a:pt x="197" y="57"/>
                </a:cubicBezTo>
                <a:cubicBezTo>
                  <a:pt x="197" y="78"/>
                  <a:pt x="204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04" y="283"/>
                </a:moveTo>
                <a:lnTo>
                  <a:pt x="204" y="283"/>
                </a:lnTo>
                <a:cubicBezTo>
                  <a:pt x="268" y="283"/>
                  <a:pt x="268" y="283"/>
                  <a:pt x="268" y="283"/>
                </a:cubicBezTo>
                <a:cubicBezTo>
                  <a:pt x="325" y="283"/>
                  <a:pt x="325" y="283"/>
                  <a:pt x="325" y="283"/>
                </a:cubicBezTo>
                <a:cubicBezTo>
                  <a:pt x="395" y="283"/>
                  <a:pt x="395" y="283"/>
                  <a:pt x="395" y="283"/>
                </a:cubicBezTo>
                <a:cubicBezTo>
                  <a:pt x="409" y="283"/>
                  <a:pt x="424" y="297"/>
                  <a:pt x="424" y="311"/>
                </a:cubicBezTo>
                <a:cubicBezTo>
                  <a:pt x="424" y="332"/>
                  <a:pt x="409" y="339"/>
                  <a:pt x="395" y="339"/>
                </a:cubicBezTo>
                <a:cubicBezTo>
                  <a:pt x="240" y="339"/>
                  <a:pt x="240" y="339"/>
                  <a:pt x="240" y="339"/>
                </a:cubicBezTo>
                <a:cubicBezTo>
                  <a:pt x="204" y="339"/>
                  <a:pt x="204" y="339"/>
                  <a:pt x="204" y="339"/>
                </a:cubicBezTo>
                <a:cubicBezTo>
                  <a:pt x="190" y="339"/>
                  <a:pt x="176" y="332"/>
                  <a:pt x="176" y="311"/>
                </a:cubicBezTo>
                <a:cubicBezTo>
                  <a:pt x="176" y="297"/>
                  <a:pt x="190" y="283"/>
                  <a:pt x="204" y="28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09666" y="4113761"/>
            <a:ext cx="261339" cy="227251"/>
          </a:xfrm>
          <a:custGeom>
            <a:avLst/>
            <a:gdLst>
              <a:gd name="T0" fmla="*/ 208635 w 609"/>
              <a:gd name="T1" fmla="*/ 190141 h 531"/>
              <a:gd name="T2" fmla="*/ 208635 w 609"/>
              <a:gd name="T3" fmla="*/ 190141 h 531"/>
              <a:gd name="T4" fmla="*/ 10432 w 609"/>
              <a:gd name="T5" fmla="*/ 190141 h 531"/>
              <a:gd name="T6" fmla="*/ 0 w 609"/>
              <a:gd name="T7" fmla="*/ 180096 h 531"/>
              <a:gd name="T8" fmla="*/ 0 w 609"/>
              <a:gd name="T9" fmla="*/ 10045 h 531"/>
              <a:gd name="T10" fmla="*/ 10432 w 609"/>
              <a:gd name="T11" fmla="*/ 0 h 531"/>
              <a:gd name="T12" fmla="*/ 208635 w 609"/>
              <a:gd name="T13" fmla="*/ 0 h 531"/>
              <a:gd name="T14" fmla="*/ 218707 w 609"/>
              <a:gd name="T15" fmla="*/ 10045 h 531"/>
              <a:gd name="T16" fmla="*/ 218707 w 609"/>
              <a:gd name="T17" fmla="*/ 180096 h 531"/>
              <a:gd name="T18" fmla="*/ 208635 w 609"/>
              <a:gd name="T19" fmla="*/ 190141 h 531"/>
              <a:gd name="T20" fmla="*/ 20504 w 609"/>
              <a:gd name="T21" fmla="*/ 10045 h 531"/>
              <a:gd name="T22" fmla="*/ 20504 w 609"/>
              <a:gd name="T23" fmla="*/ 10045 h 531"/>
              <a:gd name="T24" fmla="*/ 10432 w 609"/>
              <a:gd name="T25" fmla="*/ 20449 h 531"/>
              <a:gd name="T26" fmla="*/ 20504 w 609"/>
              <a:gd name="T27" fmla="*/ 30494 h 531"/>
              <a:gd name="T28" fmla="*/ 30576 w 609"/>
              <a:gd name="T29" fmla="*/ 20449 h 531"/>
              <a:gd name="T30" fmla="*/ 20504 w 609"/>
              <a:gd name="T31" fmla="*/ 10045 h 531"/>
              <a:gd name="T32" fmla="*/ 51080 w 609"/>
              <a:gd name="T33" fmla="*/ 10045 h 531"/>
              <a:gd name="T34" fmla="*/ 51080 w 609"/>
              <a:gd name="T35" fmla="*/ 10045 h 531"/>
              <a:gd name="T36" fmla="*/ 40648 w 609"/>
              <a:gd name="T37" fmla="*/ 20449 h 531"/>
              <a:gd name="T38" fmla="*/ 51080 w 609"/>
              <a:gd name="T39" fmla="*/ 30494 h 531"/>
              <a:gd name="T40" fmla="*/ 61152 w 609"/>
              <a:gd name="T41" fmla="*/ 20449 h 531"/>
              <a:gd name="T42" fmla="*/ 51080 w 609"/>
              <a:gd name="T43" fmla="*/ 10045 h 531"/>
              <a:gd name="T44" fmla="*/ 81296 w 609"/>
              <a:gd name="T45" fmla="*/ 10045 h 531"/>
              <a:gd name="T46" fmla="*/ 81296 w 609"/>
              <a:gd name="T47" fmla="*/ 10045 h 531"/>
              <a:gd name="T48" fmla="*/ 71224 w 609"/>
              <a:gd name="T49" fmla="*/ 20449 h 531"/>
              <a:gd name="T50" fmla="*/ 81296 w 609"/>
              <a:gd name="T51" fmla="*/ 30494 h 531"/>
              <a:gd name="T52" fmla="*/ 91728 w 609"/>
              <a:gd name="T53" fmla="*/ 20449 h 531"/>
              <a:gd name="T54" fmla="*/ 81296 w 609"/>
              <a:gd name="T55" fmla="*/ 10045 h 531"/>
              <a:gd name="T56" fmla="*/ 208635 w 609"/>
              <a:gd name="T57" fmla="*/ 40540 h 531"/>
              <a:gd name="T58" fmla="*/ 208635 w 609"/>
              <a:gd name="T59" fmla="*/ 40540 h 531"/>
              <a:gd name="T60" fmla="*/ 198563 w 609"/>
              <a:gd name="T61" fmla="*/ 40540 h 531"/>
              <a:gd name="T62" fmla="*/ 20504 w 609"/>
              <a:gd name="T63" fmla="*/ 40540 h 531"/>
              <a:gd name="T64" fmla="*/ 10432 w 609"/>
              <a:gd name="T65" fmla="*/ 40540 h 531"/>
              <a:gd name="T66" fmla="*/ 10432 w 609"/>
              <a:gd name="T67" fmla="*/ 180096 h 531"/>
              <a:gd name="T68" fmla="*/ 208635 w 609"/>
              <a:gd name="T69" fmla="*/ 180096 h 531"/>
              <a:gd name="T70" fmla="*/ 208635 w 609"/>
              <a:gd name="T71" fmla="*/ 40540 h 531"/>
              <a:gd name="T72" fmla="*/ 76260 w 609"/>
              <a:gd name="T73" fmla="*/ 101528 h 531"/>
              <a:gd name="T74" fmla="*/ 76260 w 609"/>
              <a:gd name="T75" fmla="*/ 101528 h 531"/>
              <a:gd name="T76" fmla="*/ 99282 w 609"/>
              <a:gd name="T77" fmla="*/ 101528 h 531"/>
              <a:gd name="T78" fmla="*/ 99282 w 609"/>
              <a:gd name="T79" fmla="*/ 78568 h 531"/>
              <a:gd name="T80" fmla="*/ 109354 w 609"/>
              <a:gd name="T81" fmla="*/ 68523 h 531"/>
              <a:gd name="T82" fmla="*/ 119785 w 609"/>
              <a:gd name="T83" fmla="*/ 78568 h 531"/>
              <a:gd name="T84" fmla="*/ 119785 w 609"/>
              <a:gd name="T85" fmla="*/ 101528 h 531"/>
              <a:gd name="T86" fmla="*/ 142448 w 609"/>
              <a:gd name="T87" fmla="*/ 101528 h 531"/>
              <a:gd name="T88" fmla="*/ 152520 w 609"/>
              <a:gd name="T89" fmla="*/ 111573 h 531"/>
              <a:gd name="T90" fmla="*/ 142448 w 609"/>
              <a:gd name="T91" fmla="*/ 121619 h 531"/>
              <a:gd name="T92" fmla="*/ 119785 w 609"/>
              <a:gd name="T93" fmla="*/ 121619 h 531"/>
              <a:gd name="T94" fmla="*/ 119785 w 609"/>
              <a:gd name="T95" fmla="*/ 147090 h 531"/>
              <a:gd name="T96" fmla="*/ 109354 w 609"/>
              <a:gd name="T97" fmla="*/ 157136 h 531"/>
              <a:gd name="T98" fmla="*/ 99282 w 609"/>
              <a:gd name="T99" fmla="*/ 147090 h 531"/>
              <a:gd name="T100" fmla="*/ 99282 w 609"/>
              <a:gd name="T101" fmla="*/ 121619 h 531"/>
              <a:gd name="T102" fmla="*/ 76260 w 609"/>
              <a:gd name="T103" fmla="*/ 121619 h 531"/>
              <a:gd name="T104" fmla="*/ 66188 w 609"/>
              <a:gd name="T105" fmla="*/ 111573 h 531"/>
              <a:gd name="T106" fmla="*/ 76260 w 609"/>
              <a:gd name="T107" fmla="*/ 101528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9" h="531">
                <a:moveTo>
                  <a:pt x="580" y="530"/>
                </a:moveTo>
                <a:lnTo>
                  <a:pt x="580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15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502"/>
                  <a:pt x="608" y="502"/>
                  <a:pt x="608" y="502"/>
                </a:cubicBezTo>
                <a:cubicBezTo>
                  <a:pt x="608" y="516"/>
                  <a:pt x="594" y="530"/>
                  <a:pt x="580" y="530"/>
                </a:cubicBez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9" y="43"/>
                  <a:pt x="29" y="57"/>
                </a:cubicBezTo>
                <a:cubicBezTo>
                  <a:pt x="29" y="78"/>
                  <a:pt x="43" y="85"/>
                  <a:pt x="57" y="85"/>
                </a:cubicBezTo>
                <a:cubicBezTo>
                  <a:pt x="78" y="85"/>
                  <a:pt x="85" y="78"/>
                  <a:pt x="85" y="57"/>
                </a:cubicBezTo>
                <a:cubicBezTo>
                  <a:pt x="85" y="43"/>
                  <a:pt x="78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8" y="28"/>
                  <a:pt x="113" y="43"/>
                  <a:pt x="113" y="57"/>
                </a:cubicBezTo>
                <a:cubicBezTo>
                  <a:pt x="113" y="78"/>
                  <a:pt x="128" y="85"/>
                  <a:pt x="142" y="85"/>
                </a:cubicBezTo>
                <a:cubicBezTo>
                  <a:pt x="163" y="85"/>
                  <a:pt x="170" y="78"/>
                  <a:pt x="170" y="57"/>
                </a:cubicBezTo>
                <a:cubicBezTo>
                  <a:pt x="170" y="43"/>
                  <a:pt x="163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8" y="85"/>
                  <a:pt x="255" y="78"/>
                  <a:pt x="255" y="57"/>
                </a:cubicBezTo>
                <a:cubicBezTo>
                  <a:pt x="255" y="43"/>
                  <a:pt x="248" y="28"/>
                  <a:pt x="226" y="28"/>
                </a:cubicBezTo>
                <a:close/>
                <a:moveTo>
                  <a:pt x="580" y="113"/>
                </a:moveTo>
                <a:lnTo>
                  <a:pt x="580" y="113"/>
                </a:lnTo>
                <a:cubicBezTo>
                  <a:pt x="552" y="113"/>
                  <a:pt x="552" y="113"/>
                  <a:pt x="552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502"/>
                  <a:pt x="29" y="502"/>
                  <a:pt x="29" y="502"/>
                </a:cubicBezTo>
                <a:cubicBezTo>
                  <a:pt x="580" y="502"/>
                  <a:pt x="580" y="502"/>
                  <a:pt x="580" y="502"/>
                </a:cubicBezTo>
                <a:lnTo>
                  <a:pt x="580" y="113"/>
                </a:lnTo>
                <a:close/>
                <a:moveTo>
                  <a:pt x="212" y="283"/>
                </a:moveTo>
                <a:lnTo>
                  <a:pt x="212" y="283"/>
                </a:lnTo>
                <a:cubicBezTo>
                  <a:pt x="276" y="283"/>
                  <a:pt x="276" y="283"/>
                  <a:pt x="276" y="283"/>
                </a:cubicBezTo>
                <a:cubicBezTo>
                  <a:pt x="276" y="219"/>
                  <a:pt x="276" y="219"/>
                  <a:pt x="276" y="219"/>
                </a:cubicBezTo>
                <a:cubicBezTo>
                  <a:pt x="276" y="205"/>
                  <a:pt x="290" y="191"/>
                  <a:pt x="304" y="191"/>
                </a:cubicBezTo>
                <a:cubicBezTo>
                  <a:pt x="318" y="191"/>
                  <a:pt x="333" y="205"/>
                  <a:pt x="333" y="219"/>
                </a:cubicBezTo>
                <a:cubicBezTo>
                  <a:pt x="333" y="283"/>
                  <a:pt x="333" y="283"/>
                  <a:pt x="333" y="283"/>
                </a:cubicBezTo>
                <a:cubicBezTo>
                  <a:pt x="396" y="283"/>
                  <a:pt x="396" y="283"/>
                  <a:pt x="396" y="283"/>
                </a:cubicBezTo>
                <a:cubicBezTo>
                  <a:pt x="417" y="283"/>
                  <a:pt x="424" y="297"/>
                  <a:pt x="424" y="311"/>
                </a:cubicBezTo>
                <a:cubicBezTo>
                  <a:pt x="424" y="332"/>
                  <a:pt x="417" y="339"/>
                  <a:pt x="396" y="339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3" y="410"/>
                  <a:pt x="333" y="410"/>
                  <a:pt x="333" y="410"/>
                </a:cubicBezTo>
                <a:cubicBezTo>
                  <a:pt x="333" y="424"/>
                  <a:pt x="318" y="438"/>
                  <a:pt x="304" y="438"/>
                </a:cubicBezTo>
                <a:cubicBezTo>
                  <a:pt x="290" y="438"/>
                  <a:pt x="276" y="424"/>
                  <a:pt x="276" y="410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12" y="339"/>
                  <a:pt x="212" y="339"/>
                  <a:pt x="212" y="339"/>
                </a:cubicBezTo>
                <a:cubicBezTo>
                  <a:pt x="191" y="339"/>
                  <a:pt x="184" y="332"/>
                  <a:pt x="184" y="311"/>
                </a:cubicBezTo>
                <a:cubicBezTo>
                  <a:pt x="184" y="297"/>
                  <a:pt x="191" y="283"/>
                  <a:pt x="212" y="28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86353" y="4113761"/>
            <a:ext cx="259445" cy="227251"/>
          </a:xfrm>
          <a:custGeom>
            <a:avLst/>
            <a:gdLst>
              <a:gd name="T0" fmla="*/ 207002 w 602"/>
              <a:gd name="T1" fmla="*/ 190141 h 531"/>
              <a:gd name="T2" fmla="*/ 207002 w 602"/>
              <a:gd name="T3" fmla="*/ 190141 h 531"/>
              <a:gd name="T4" fmla="*/ 10477 w 602"/>
              <a:gd name="T5" fmla="*/ 190141 h 531"/>
              <a:gd name="T6" fmla="*/ 0 w 602"/>
              <a:gd name="T7" fmla="*/ 180096 h 531"/>
              <a:gd name="T8" fmla="*/ 0 w 602"/>
              <a:gd name="T9" fmla="*/ 10045 h 531"/>
              <a:gd name="T10" fmla="*/ 10477 w 602"/>
              <a:gd name="T11" fmla="*/ 0 h 531"/>
              <a:gd name="T12" fmla="*/ 207002 w 602"/>
              <a:gd name="T13" fmla="*/ 0 h 531"/>
              <a:gd name="T14" fmla="*/ 217118 w 602"/>
              <a:gd name="T15" fmla="*/ 10045 h 531"/>
              <a:gd name="T16" fmla="*/ 217118 w 602"/>
              <a:gd name="T17" fmla="*/ 180096 h 531"/>
              <a:gd name="T18" fmla="*/ 207002 w 602"/>
              <a:gd name="T19" fmla="*/ 190141 h 531"/>
              <a:gd name="T20" fmla="*/ 166180 w 602"/>
              <a:gd name="T21" fmla="*/ 180096 h 531"/>
              <a:gd name="T22" fmla="*/ 166180 w 602"/>
              <a:gd name="T23" fmla="*/ 180096 h 531"/>
              <a:gd name="T24" fmla="*/ 207002 w 602"/>
              <a:gd name="T25" fmla="*/ 180096 h 531"/>
              <a:gd name="T26" fmla="*/ 207002 w 602"/>
              <a:gd name="T27" fmla="*/ 91483 h 531"/>
              <a:gd name="T28" fmla="*/ 204474 w 602"/>
              <a:gd name="T29" fmla="*/ 91483 h 531"/>
              <a:gd name="T30" fmla="*/ 204474 w 602"/>
              <a:gd name="T31" fmla="*/ 91483 h 531"/>
              <a:gd name="T32" fmla="*/ 166180 w 602"/>
              <a:gd name="T33" fmla="*/ 91483 h 531"/>
              <a:gd name="T34" fmla="*/ 166180 w 602"/>
              <a:gd name="T35" fmla="*/ 180096 h 531"/>
              <a:gd name="T36" fmla="*/ 61414 w 602"/>
              <a:gd name="T37" fmla="*/ 180096 h 531"/>
              <a:gd name="T38" fmla="*/ 61414 w 602"/>
              <a:gd name="T39" fmla="*/ 180096 h 531"/>
              <a:gd name="T40" fmla="*/ 155703 w 602"/>
              <a:gd name="T41" fmla="*/ 180096 h 531"/>
              <a:gd name="T42" fmla="*/ 155703 w 602"/>
              <a:gd name="T43" fmla="*/ 91483 h 531"/>
              <a:gd name="T44" fmla="*/ 61414 w 602"/>
              <a:gd name="T45" fmla="*/ 91483 h 531"/>
              <a:gd name="T46" fmla="*/ 61414 w 602"/>
              <a:gd name="T47" fmla="*/ 180096 h 531"/>
              <a:gd name="T48" fmla="*/ 10477 w 602"/>
              <a:gd name="T49" fmla="*/ 180096 h 531"/>
              <a:gd name="T50" fmla="*/ 10477 w 602"/>
              <a:gd name="T51" fmla="*/ 180096 h 531"/>
              <a:gd name="T52" fmla="*/ 51299 w 602"/>
              <a:gd name="T53" fmla="*/ 180096 h 531"/>
              <a:gd name="T54" fmla="*/ 51299 w 602"/>
              <a:gd name="T55" fmla="*/ 91483 h 531"/>
              <a:gd name="T56" fmla="*/ 10477 w 602"/>
              <a:gd name="T57" fmla="*/ 91483 h 531"/>
              <a:gd name="T58" fmla="*/ 10477 w 602"/>
              <a:gd name="T59" fmla="*/ 180096 h 531"/>
              <a:gd name="T60" fmla="*/ 20592 w 602"/>
              <a:gd name="T61" fmla="*/ 10045 h 531"/>
              <a:gd name="T62" fmla="*/ 20592 w 602"/>
              <a:gd name="T63" fmla="*/ 10045 h 531"/>
              <a:gd name="T64" fmla="*/ 10477 w 602"/>
              <a:gd name="T65" fmla="*/ 20449 h 531"/>
              <a:gd name="T66" fmla="*/ 20592 w 602"/>
              <a:gd name="T67" fmla="*/ 30494 h 531"/>
              <a:gd name="T68" fmla="*/ 30707 w 602"/>
              <a:gd name="T69" fmla="*/ 20449 h 531"/>
              <a:gd name="T70" fmla="*/ 20592 w 602"/>
              <a:gd name="T71" fmla="*/ 10045 h 531"/>
              <a:gd name="T72" fmla="*/ 51299 w 602"/>
              <a:gd name="T73" fmla="*/ 10045 h 531"/>
              <a:gd name="T74" fmla="*/ 51299 w 602"/>
              <a:gd name="T75" fmla="*/ 10045 h 531"/>
              <a:gd name="T76" fmla="*/ 40822 w 602"/>
              <a:gd name="T77" fmla="*/ 20449 h 531"/>
              <a:gd name="T78" fmla="*/ 51299 w 602"/>
              <a:gd name="T79" fmla="*/ 30494 h 531"/>
              <a:gd name="T80" fmla="*/ 61414 w 602"/>
              <a:gd name="T81" fmla="*/ 20449 h 531"/>
              <a:gd name="T82" fmla="*/ 51299 w 602"/>
              <a:gd name="T83" fmla="*/ 10045 h 531"/>
              <a:gd name="T84" fmla="*/ 81645 w 602"/>
              <a:gd name="T85" fmla="*/ 10045 h 531"/>
              <a:gd name="T86" fmla="*/ 81645 w 602"/>
              <a:gd name="T87" fmla="*/ 10045 h 531"/>
              <a:gd name="T88" fmla="*/ 71530 w 602"/>
              <a:gd name="T89" fmla="*/ 20449 h 531"/>
              <a:gd name="T90" fmla="*/ 81645 w 602"/>
              <a:gd name="T91" fmla="*/ 30494 h 531"/>
              <a:gd name="T92" fmla="*/ 92122 w 602"/>
              <a:gd name="T93" fmla="*/ 20449 h 531"/>
              <a:gd name="T94" fmla="*/ 81645 w 602"/>
              <a:gd name="T95" fmla="*/ 10045 h 531"/>
              <a:gd name="T96" fmla="*/ 196526 w 602"/>
              <a:gd name="T97" fmla="*/ 40540 h 531"/>
              <a:gd name="T98" fmla="*/ 196526 w 602"/>
              <a:gd name="T99" fmla="*/ 40540 h 531"/>
              <a:gd name="T100" fmla="*/ 20592 w 602"/>
              <a:gd name="T101" fmla="*/ 40540 h 531"/>
              <a:gd name="T102" fmla="*/ 10477 w 602"/>
              <a:gd name="T103" fmla="*/ 40540 h 531"/>
              <a:gd name="T104" fmla="*/ 10477 w 602"/>
              <a:gd name="T105" fmla="*/ 81079 h 531"/>
              <a:gd name="T106" fmla="*/ 51299 w 602"/>
              <a:gd name="T107" fmla="*/ 81079 h 531"/>
              <a:gd name="T108" fmla="*/ 61414 w 602"/>
              <a:gd name="T109" fmla="*/ 81079 h 531"/>
              <a:gd name="T110" fmla="*/ 155703 w 602"/>
              <a:gd name="T111" fmla="*/ 81079 h 531"/>
              <a:gd name="T112" fmla="*/ 166180 w 602"/>
              <a:gd name="T113" fmla="*/ 81079 h 531"/>
              <a:gd name="T114" fmla="*/ 204474 w 602"/>
              <a:gd name="T115" fmla="*/ 81079 h 531"/>
              <a:gd name="T116" fmla="*/ 204474 w 602"/>
              <a:gd name="T117" fmla="*/ 81079 h 531"/>
              <a:gd name="T118" fmla="*/ 207002 w 602"/>
              <a:gd name="T119" fmla="*/ 81079 h 531"/>
              <a:gd name="T120" fmla="*/ 207002 w 602"/>
              <a:gd name="T121" fmla="*/ 40540 h 531"/>
              <a:gd name="T122" fmla="*/ 196526 w 602"/>
              <a:gd name="T123" fmla="*/ 40540 h 53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02" h="531">
                <a:moveTo>
                  <a:pt x="573" y="530"/>
                </a:moveTo>
                <a:lnTo>
                  <a:pt x="573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15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94" y="530"/>
                  <a:pt x="573" y="530"/>
                </a:cubicBezTo>
                <a:close/>
                <a:moveTo>
                  <a:pt x="460" y="502"/>
                </a:moveTo>
                <a:lnTo>
                  <a:pt x="460" y="502"/>
                </a:lnTo>
                <a:cubicBezTo>
                  <a:pt x="573" y="502"/>
                  <a:pt x="573" y="502"/>
                  <a:pt x="573" y="502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566" y="255"/>
                  <a:pt x="566" y="255"/>
                  <a:pt x="566" y="255"/>
                </a:cubicBezTo>
                <a:cubicBezTo>
                  <a:pt x="460" y="255"/>
                  <a:pt x="460" y="255"/>
                  <a:pt x="460" y="255"/>
                </a:cubicBezTo>
                <a:lnTo>
                  <a:pt x="460" y="502"/>
                </a:lnTo>
                <a:close/>
                <a:moveTo>
                  <a:pt x="170" y="502"/>
                </a:moveTo>
                <a:lnTo>
                  <a:pt x="170" y="502"/>
                </a:lnTo>
                <a:cubicBezTo>
                  <a:pt x="431" y="502"/>
                  <a:pt x="431" y="502"/>
                  <a:pt x="431" y="502"/>
                </a:cubicBezTo>
                <a:cubicBezTo>
                  <a:pt x="431" y="255"/>
                  <a:pt x="431" y="255"/>
                  <a:pt x="431" y="255"/>
                </a:cubicBezTo>
                <a:cubicBezTo>
                  <a:pt x="170" y="255"/>
                  <a:pt x="170" y="255"/>
                  <a:pt x="170" y="255"/>
                </a:cubicBezTo>
                <a:lnTo>
                  <a:pt x="170" y="502"/>
                </a:lnTo>
                <a:close/>
                <a:moveTo>
                  <a:pt x="29" y="502"/>
                </a:moveTo>
                <a:lnTo>
                  <a:pt x="29" y="502"/>
                </a:lnTo>
                <a:cubicBezTo>
                  <a:pt x="142" y="502"/>
                  <a:pt x="142" y="502"/>
                  <a:pt x="142" y="502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29" y="255"/>
                  <a:pt x="29" y="255"/>
                  <a:pt x="29" y="255"/>
                </a:cubicBezTo>
                <a:lnTo>
                  <a:pt x="29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9" y="43"/>
                  <a:pt x="29" y="57"/>
                </a:cubicBezTo>
                <a:cubicBezTo>
                  <a:pt x="29" y="78"/>
                  <a:pt x="43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8" y="28"/>
                  <a:pt x="113" y="43"/>
                  <a:pt x="113" y="57"/>
                </a:cubicBezTo>
                <a:cubicBezTo>
                  <a:pt x="113" y="78"/>
                  <a:pt x="128" y="85"/>
                  <a:pt x="142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1" y="85"/>
                  <a:pt x="255" y="78"/>
                  <a:pt x="255" y="57"/>
                </a:cubicBezTo>
                <a:cubicBezTo>
                  <a:pt x="255" y="43"/>
                  <a:pt x="241" y="28"/>
                  <a:pt x="226" y="28"/>
                </a:cubicBezTo>
                <a:close/>
                <a:moveTo>
                  <a:pt x="544" y="113"/>
                </a:moveTo>
                <a:lnTo>
                  <a:pt x="544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42" y="226"/>
                  <a:pt x="142" y="226"/>
                  <a:pt x="142" y="226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60" y="226"/>
                  <a:pt x="460" y="226"/>
                  <a:pt x="460" y="226"/>
                </a:cubicBezTo>
                <a:cubicBezTo>
                  <a:pt x="566" y="226"/>
                  <a:pt x="566" y="226"/>
                  <a:pt x="566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73" y="113"/>
                  <a:pt x="573" y="113"/>
                  <a:pt x="573" y="113"/>
                </a:cubicBezTo>
                <a:lnTo>
                  <a:pt x="544" y="11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15261" y="4113761"/>
            <a:ext cx="259445" cy="227251"/>
          </a:xfrm>
          <a:custGeom>
            <a:avLst/>
            <a:gdLst>
              <a:gd name="T0" fmla="*/ 207003 w 602"/>
              <a:gd name="T1" fmla="*/ 190141 h 531"/>
              <a:gd name="T2" fmla="*/ 207003 w 602"/>
              <a:gd name="T3" fmla="*/ 190141 h 531"/>
              <a:gd name="T4" fmla="*/ 10477 w 602"/>
              <a:gd name="T5" fmla="*/ 190141 h 531"/>
              <a:gd name="T6" fmla="*/ 0 w 602"/>
              <a:gd name="T7" fmla="*/ 180096 h 531"/>
              <a:gd name="T8" fmla="*/ 0 w 602"/>
              <a:gd name="T9" fmla="*/ 10045 h 531"/>
              <a:gd name="T10" fmla="*/ 10477 w 602"/>
              <a:gd name="T11" fmla="*/ 0 h 531"/>
              <a:gd name="T12" fmla="*/ 207003 w 602"/>
              <a:gd name="T13" fmla="*/ 0 h 531"/>
              <a:gd name="T14" fmla="*/ 217119 w 602"/>
              <a:gd name="T15" fmla="*/ 10045 h 531"/>
              <a:gd name="T16" fmla="*/ 217119 w 602"/>
              <a:gd name="T17" fmla="*/ 180096 h 531"/>
              <a:gd name="T18" fmla="*/ 207003 w 602"/>
              <a:gd name="T19" fmla="*/ 190141 h 531"/>
              <a:gd name="T20" fmla="*/ 166181 w 602"/>
              <a:gd name="T21" fmla="*/ 180096 h 531"/>
              <a:gd name="T22" fmla="*/ 166181 w 602"/>
              <a:gd name="T23" fmla="*/ 180096 h 531"/>
              <a:gd name="T24" fmla="*/ 207003 w 602"/>
              <a:gd name="T25" fmla="*/ 180096 h 531"/>
              <a:gd name="T26" fmla="*/ 207003 w 602"/>
              <a:gd name="T27" fmla="*/ 91483 h 531"/>
              <a:gd name="T28" fmla="*/ 201946 w 602"/>
              <a:gd name="T29" fmla="*/ 91483 h 531"/>
              <a:gd name="T30" fmla="*/ 201946 w 602"/>
              <a:gd name="T31" fmla="*/ 91483 h 531"/>
              <a:gd name="T32" fmla="*/ 166181 w 602"/>
              <a:gd name="T33" fmla="*/ 91483 h 531"/>
              <a:gd name="T34" fmla="*/ 166181 w 602"/>
              <a:gd name="T35" fmla="*/ 180096 h 531"/>
              <a:gd name="T36" fmla="*/ 10477 w 602"/>
              <a:gd name="T37" fmla="*/ 180096 h 531"/>
              <a:gd name="T38" fmla="*/ 10477 w 602"/>
              <a:gd name="T39" fmla="*/ 180096 h 531"/>
              <a:gd name="T40" fmla="*/ 155704 w 602"/>
              <a:gd name="T41" fmla="*/ 180096 h 531"/>
              <a:gd name="T42" fmla="*/ 155704 w 602"/>
              <a:gd name="T43" fmla="*/ 91483 h 531"/>
              <a:gd name="T44" fmla="*/ 10477 w 602"/>
              <a:gd name="T45" fmla="*/ 91483 h 531"/>
              <a:gd name="T46" fmla="*/ 10477 w 602"/>
              <a:gd name="T47" fmla="*/ 180096 h 531"/>
              <a:gd name="T48" fmla="*/ 20592 w 602"/>
              <a:gd name="T49" fmla="*/ 10045 h 531"/>
              <a:gd name="T50" fmla="*/ 20592 w 602"/>
              <a:gd name="T51" fmla="*/ 10045 h 531"/>
              <a:gd name="T52" fmla="*/ 10477 w 602"/>
              <a:gd name="T53" fmla="*/ 20449 h 531"/>
              <a:gd name="T54" fmla="*/ 20592 w 602"/>
              <a:gd name="T55" fmla="*/ 30494 h 531"/>
              <a:gd name="T56" fmla="*/ 30707 w 602"/>
              <a:gd name="T57" fmla="*/ 20449 h 531"/>
              <a:gd name="T58" fmla="*/ 20592 w 602"/>
              <a:gd name="T59" fmla="*/ 10045 h 531"/>
              <a:gd name="T60" fmla="*/ 51299 w 602"/>
              <a:gd name="T61" fmla="*/ 10045 h 531"/>
              <a:gd name="T62" fmla="*/ 51299 w 602"/>
              <a:gd name="T63" fmla="*/ 10045 h 531"/>
              <a:gd name="T64" fmla="*/ 40823 w 602"/>
              <a:gd name="T65" fmla="*/ 20449 h 531"/>
              <a:gd name="T66" fmla="*/ 51299 w 602"/>
              <a:gd name="T67" fmla="*/ 30494 h 531"/>
              <a:gd name="T68" fmla="*/ 61415 w 602"/>
              <a:gd name="T69" fmla="*/ 20449 h 531"/>
              <a:gd name="T70" fmla="*/ 51299 w 602"/>
              <a:gd name="T71" fmla="*/ 10045 h 531"/>
              <a:gd name="T72" fmla="*/ 81645 w 602"/>
              <a:gd name="T73" fmla="*/ 10045 h 531"/>
              <a:gd name="T74" fmla="*/ 81645 w 602"/>
              <a:gd name="T75" fmla="*/ 10045 h 531"/>
              <a:gd name="T76" fmla="*/ 71530 w 602"/>
              <a:gd name="T77" fmla="*/ 20449 h 531"/>
              <a:gd name="T78" fmla="*/ 81645 w 602"/>
              <a:gd name="T79" fmla="*/ 30494 h 531"/>
              <a:gd name="T80" fmla="*/ 92122 w 602"/>
              <a:gd name="T81" fmla="*/ 20449 h 531"/>
              <a:gd name="T82" fmla="*/ 81645 w 602"/>
              <a:gd name="T83" fmla="*/ 10045 h 531"/>
              <a:gd name="T84" fmla="*/ 196527 w 602"/>
              <a:gd name="T85" fmla="*/ 40540 h 531"/>
              <a:gd name="T86" fmla="*/ 196527 w 602"/>
              <a:gd name="T87" fmla="*/ 40540 h 531"/>
              <a:gd name="T88" fmla="*/ 20592 w 602"/>
              <a:gd name="T89" fmla="*/ 40540 h 531"/>
              <a:gd name="T90" fmla="*/ 10477 w 602"/>
              <a:gd name="T91" fmla="*/ 40540 h 531"/>
              <a:gd name="T92" fmla="*/ 10477 w 602"/>
              <a:gd name="T93" fmla="*/ 81079 h 531"/>
              <a:gd name="T94" fmla="*/ 155704 w 602"/>
              <a:gd name="T95" fmla="*/ 81079 h 531"/>
              <a:gd name="T96" fmla="*/ 166181 w 602"/>
              <a:gd name="T97" fmla="*/ 81079 h 531"/>
              <a:gd name="T98" fmla="*/ 201946 w 602"/>
              <a:gd name="T99" fmla="*/ 81079 h 531"/>
              <a:gd name="T100" fmla="*/ 201946 w 602"/>
              <a:gd name="T101" fmla="*/ 81079 h 531"/>
              <a:gd name="T102" fmla="*/ 207003 w 602"/>
              <a:gd name="T103" fmla="*/ 81079 h 531"/>
              <a:gd name="T104" fmla="*/ 207003 w 602"/>
              <a:gd name="T105" fmla="*/ 40540 h 531"/>
              <a:gd name="T106" fmla="*/ 196527 w 602"/>
              <a:gd name="T107" fmla="*/ 40540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2" h="531">
                <a:moveTo>
                  <a:pt x="573" y="530"/>
                </a:moveTo>
                <a:lnTo>
                  <a:pt x="573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7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87" y="530"/>
                  <a:pt x="573" y="530"/>
                </a:cubicBezTo>
                <a:close/>
                <a:moveTo>
                  <a:pt x="460" y="502"/>
                </a:moveTo>
                <a:lnTo>
                  <a:pt x="460" y="502"/>
                </a:lnTo>
                <a:cubicBezTo>
                  <a:pt x="573" y="502"/>
                  <a:pt x="573" y="502"/>
                  <a:pt x="573" y="502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559" y="255"/>
                  <a:pt x="559" y="255"/>
                  <a:pt x="559" y="255"/>
                </a:cubicBezTo>
                <a:cubicBezTo>
                  <a:pt x="460" y="255"/>
                  <a:pt x="460" y="255"/>
                  <a:pt x="460" y="255"/>
                </a:cubicBezTo>
                <a:lnTo>
                  <a:pt x="460" y="502"/>
                </a:lnTo>
                <a:close/>
                <a:moveTo>
                  <a:pt x="29" y="502"/>
                </a:moveTo>
                <a:lnTo>
                  <a:pt x="29" y="502"/>
                </a:lnTo>
                <a:cubicBezTo>
                  <a:pt x="431" y="502"/>
                  <a:pt x="431" y="502"/>
                  <a:pt x="431" y="502"/>
                </a:cubicBezTo>
                <a:cubicBezTo>
                  <a:pt x="431" y="255"/>
                  <a:pt x="431" y="255"/>
                  <a:pt x="431" y="255"/>
                </a:cubicBezTo>
                <a:cubicBezTo>
                  <a:pt x="29" y="255"/>
                  <a:pt x="29" y="255"/>
                  <a:pt x="29" y="255"/>
                </a:cubicBezTo>
                <a:lnTo>
                  <a:pt x="29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36" y="28"/>
                  <a:pt x="29" y="43"/>
                  <a:pt x="29" y="57"/>
                </a:cubicBezTo>
                <a:cubicBezTo>
                  <a:pt x="29" y="78"/>
                  <a:pt x="36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0" y="28"/>
                  <a:pt x="113" y="43"/>
                  <a:pt x="113" y="57"/>
                </a:cubicBezTo>
                <a:cubicBezTo>
                  <a:pt x="113" y="78"/>
                  <a:pt x="120" y="85"/>
                  <a:pt x="142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05" y="28"/>
                  <a:pt x="198" y="43"/>
                  <a:pt x="198" y="57"/>
                </a:cubicBezTo>
                <a:cubicBezTo>
                  <a:pt x="198" y="78"/>
                  <a:pt x="205" y="85"/>
                  <a:pt x="226" y="85"/>
                </a:cubicBezTo>
                <a:cubicBezTo>
                  <a:pt x="240" y="85"/>
                  <a:pt x="255" y="78"/>
                  <a:pt x="255" y="57"/>
                </a:cubicBezTo>
                <a:cubicBezTo>
                  <a:pt x="255" y="43"/>
                  <a:pt x="240" y="28"/>
                  <a:pt x="226" y="28"/>
                </a:cubicBezTo>
                <a:close/>
                <a:moveTo>
                  <a:pt x="544" y="113"/>
                </a:moveTo>
                <a:lnTo>
                  <a:pt x="544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60" y="226"/>
                  <a:pt x="460" y="226"/>
                  <a:pt x="460" y="226"/>
                </a:cubicBezTo>
                <a:cubicBezTo>
                  <a:pt x="559" y="226"/>
                  <a:pt x="559" y="226"/>
                  <a:pt x="559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73" y="113"/>
                  <a:pt x="573" y="113"/>
                  <a:pt x="573" y="113"/>
                </a:cubicBezTo>
                <a:lnTo>
                  <a:pt x="544" y="11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67015" y="4113761"/>
            <a:ext cx="261339" cy="227251"/>
          </a:xfrm>
          <a:custGeom>
            <a:avLst/>
            <a:gdLst>
              <a:gd name="T0" fmla="*/ 208635 w 609"/>
              <a:gd name="T1" fmla="*/ 190141 h 531"/>
              <a:gd name="T2" fmla="*/ 208635 w 609"/>
              <a:gd name="T3" fmla="*/ 190141 h 531"/>
              <a:gd name="T4" fmla="*/ 10072 w 609"/>
              <a:gd name="T5" fmla="*/ 190141 h 531"/>
              <a:gd name="T6" fmla="*/ 0 w 609"/>
              <a:gd name="T7" fmla="*/ 180096 h 531"/>
              <a:gd name="T8" fmla="*/ 0 w 609"/>
              <a:gd name="T9" fmla="*/ 10045 h 531"/>
              <a:gd name="T10" fmla="*/ 10072 w 609"/>
              <a:gd name="T11" fmla="*/ 0 h 531"/>
              <a:gd name="T12" fmla="*/ 208635 w 609"/>
              <a:gd name="T13" fmla="*/ 0 h 531"/>
              <a:gd name="T14" fmla="*/ 218707 w 609"/>
              <a:gd name="T15" fmla="*/ 10045 h 531"/>
              <a:gd name="T16" fmla="*/ 218707 w 609"/>
              <a:gd name="T17" fmla="*/ 180096 h 531"/>
              <a:gd name="T18" fmla="*/ 208635 w 609"/>
              <a:gd name="T19" fmla="*/ 190141 h 531"/>
              <a:gd name="T20" fmla="*/ 61152 w 609"/>
              <a:gd name="T21" fmla="*/ 180096 h 531"/>
              <a:gd name="T22" fmla="*/ 61152 w 609"/>
              <a:gd name="T23" fmla="*/ 180096 h 531"/>
              <a:gd name="T24" fmla="*/ 208635 w 609"/>
              <a:gd name="T25" fmla="*/ 180096 h 531"/>
              <a:gd name="T26" fmla="*/ 208635 w 609"/>
              <a:gd name="T27" fmla="*/ 91483 h 531"/>
              <a:gd name="T28" fmla="*/ 206117 w 609"/>
              <a:gd name="T29" fmla="*/ 91483 h 531"/>
              <a:gd name="T30" fmla="*/ 206117 w 609"/>
              <a:gd name="T31" fmla="*/ 91483 h 531"/>
              <a:gd name="T32" fmla="*/ 61152 w 609"/>
              <a:gd name="T33" fmla="*/ 91483 h 531"/>
              <a:gd name="T34" fmla="*/ 61152 w 609"/>
              <a:gd name="T35" fmla="*/ 180096 h 531"/>
              <a:gd name="T36" fmla="*/ 10072 w 609"/>
              <a:gd name="T37" fmla="*/ 180096 h 531"/>
              <a:gd name="T38" fmla="*/ 10072 w 609"/>
              <a:gd name="T39" fmla="*/ 180096 h 531"/>
              <a:gd name="T40" fmla="*/ 50720 w 609"/>
              <a:gd name="T41" fmla="*/ 180096 h 531"/>
              <a:gd name="T42" fmla="*/ 50720 w 609"/>
              <a:gd name="T43" fmla="*/ 91483 h 531"/>
              <a:gd name="T44" fmla="*/ 10072 w 609"/>
              <a:gd name="T45" fmla="*/ 91483 h 531"/>
              <a:gd name="T46" fmla="*/ 10072 w 609"/>
              <a:gd name="T47" fmla="*/ 180096 h 531"/>
              <a:gd name="T48" fmla="*/ 20504 w 609"/>
              <a:gd name="T49" fmla="*/ 10045 h 531"/>
              <a:gd name="T50" fmla="*/ 20504 w 609"/>
              <a:gd name="T51" fmla="*/ 10045 h 531"/>
              <a:gd name="T52" fmla="*/ 10072 w 609"/>
              <a:gd name="T53" fmla="*/ 20449 h 531"/>
              <a:gd name="T54" fmla="*/ 20504 w 609"/>
              <a:gd name="T55" fmla="*/ 30494 h 531"/>
              <a:gd name="T56" fmla="*/ 30576 w 609"/>
              <a:gd name="T57" fmla="*/ 20449 h 531"/>
              <a:gd name="T58" fmla="*/ 20504 w 609"/>
              <a:gd name="T59" fmla="*/ 10045 h 531"/>
              <a:gd name="T60" fmla="*/ 50720 w 609"/>
              <a:gd name="T61" fmla="*/ 10045 h 531"/>
              <a:gd name="T62" fmla="*/ 50720 w 609"/>
              <a:gd name="T63" fmla="*/ 10045 h 531"/>
              <a:gd name="T64" fmla="*/ 40648 w 609"/>
              <a:gd name="T65" fmla="*/ 20449 h 531"/>
              <a:gd name="T66" fmla="*/ 50720 w 609"/>
              <a:gd name="T67" fmla="*/ 30494 h 531"/>
              <a:gd name="T68" fmla="*/ 61152 w 609"/>
              <a:gd name="T69" fmla="*/ 20449 h 531"/>
              <a:gd name="T70" fmla="*/ 50720 w 609"/>
              <a:gd name="T71" fmla="*/ 10045 h 531"/>
              <a:gd name="T72" fmla="*/ 81296 w 609"/>
              <a:gd name="T73" fmla="*/ 10045 h 531"/>
              <a:gd name="T74" fmla="*/ 81296 w 609"/>
              <a:gd name="T75" fmla="*/ 10045 h 531"/>
              <a:gd name="T76" fmla="*/ 71224 w 609"/>
              <a:gd name="T77" fmla="*/ 20449 h 531"/>
              <a:gd name="T78" fmla="*/ 81296 w 609"/>
              <a:gd name="T79" fmla="*/ 30494 h 531"/>
              <a:gd name="T80" fmla="*/ 91368 w 609"/>
              <a:gd name="T81" fmla="*/ 20449 h 531"/>
              <a:gd name="T82" fmla="*/ 81296 w 609"/>
              <a:gd name="T83" fmla="*/ 10045 h 531"/>
              <a:gd name="T84" fmla="*/ 198203 w 609"/>
              <a:gd name="T85" fmla="*/ 40540 h 531"/>
              <a:gd name="T86" fmla="*/ 198203 w 609"/>
              <a:gd name="T87" fmla="*/ 40540 h 531"/>
              <a:gd name="T88" fmla="*/ 20504 w 609"/>
              <a:gd name="T89" fmla="*/ 40540 h 531"/>
              <a:gd name="T90" fmla="*/ 10072 w 609"/>
              <a:gd name="T91" fmla="*/ 40540 h 531"/>
              <a:gd name="T92" fmla="*/ 10072 w 609"/>
              <a:gd name="T93" fmla="*/ 81079 h 531"/>
              <a:gd name="T94" fmla="*/ 50720 w 609"/>
              <a:gd name="T95" fmla="*/ 81079 h 531"/>
              <a:gd name="T96" fmla="*/ 61152 w 609"/>
              <a:gd name="T97" fmla="*/ 81079 h 531"/>
              <a:gd name="T98" fmla="*/ 206117 w 609"/>
              <a:gd name="T99" fmla="*/ 81079 h 531"/>
              <a:gd name="T100" fmla="*/ 206117 w 609"/>
              <a:gd name="T101" fmla="*/ 81079 h 531"/>
              <a:gd name="T102" fmla="*/ 208635 w 609"/>
              <a:gd name="T103" fmla="*/ 81079 h 531"/>
              <a:gd name="T104" fmla="*/ 208635 w 609"/>
              <a:gd name="T105" fmla="*/ 40540 h 531"/>
              <a:gd name="T106" fmla="*/ 198203 w 609"/>
              <a:gd name="T107" fmla="*/ 40540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9" h="531">
                <a:moveTo>
                  <a:pt x="580" y="530"/>
                </a:moveTo>
                <a:lnTo>
                  <a:pt x="580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502"/>
                  <a:pt x="608" y="502"/>
                  <a:pt x="608" y="502"/>
                </a:cubicBezTo>
                <a:cubicBezTo>
                  <a:pt x="608" y="516"/>
                  <a:pt x="594" y="530"/>
                  <a:pt x="580" y="530"/>
                </a:cubicBezTo>
                <a:close/>
                <a:moveTo>
                  <a:pt x="170" y="502"/>
                </a:moveTo>
                <a:lnTo>
                  <a:pt x="170" y="502"/>
                </a:lnTo>
                <a:cubicBezTo>
                  <a:pt x="580" y="502"/>
                  <a:pt x="580" y="502"/>
                  <a:pt x="580" y="502"/>
                </a:cubicBezTo>
                <a:cubicBezTo>
                  <a:pt x="580" y="255"/>
                  <a:pt x="580" y="255"/>
                  <a:pt x="580" y="255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170" y="255"/>
                  <a:pt x="170" y="255"/>
                  <a:pt x="170" y="255"/>
                </a:cubicBezTo>
                <a:lnTo>
                  <a:pt x="170" y="502"/>
                </a:lnTo>
                <a:close/>
                <a:moveTo>
                  <a:pt x="28" y="502"/>
                </a:moveTo>
                <a:lnTo>
                  <a:pt x="28" y="502"/>
                </a:lnTo>
                <a:cubicBezTo>
                  <a:pt x="141" y="502"/>
                  <a:pt x="141" y="502"/>
                  <a:pt x="141" y="502"/>
                </a:cubicBezTo>
                <a:cubicBezTo>
                  <a:pt x="141" y="255"/>
                  <a:pt x="141" y="255"/>
                  <a:pt x="141" y="255"/>
                </a:cubicBezTo>
                <a:cubicBezTo>
                  <a:pt x="28" y="255"/>
                  <a:pt x="28" y="255"/>
                  <a:pt x="28" y="255"/>
                </a:cubicBezTo>
                <a:lnTo>
                  <a:pt x="28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8" y="43"/>
                  <a:pt x="28" y="57"/>
                </a:cubicBezTo>
                <a:cubicBezTo>
                  <a:pt x="28" y="78"/>
                  <a:pt x="43" y="85"/>
                  <a:pt x="57" y="85"/>
                </a:cubicBezTo>
                <a:cubicBezTo>
                  <a:pt x="78" y="85"/>
                  <a:pt x="85" y="78"/>
                  <a:pt x="85" y="57"/>
                </a:cubicBezTo>
                <a:cubicBezTo>
                  <a:pt x="85" y="43"/>
                  <a:pt x="78" y="28"/>
                  <a:pt x="57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63" y="85"/>
                  <a:pt x="170" y="78"/>
                  <a:pt x="170" y="57"/>
                </a:cubicBezTo>
                <a:cubicBezTo>
                  <a:pt x="170" y="43"/>
                  <a:pt x="163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7" y="85"/>
                  <a:pt x="254" y="78"/>
                  <a:pt x="254" y="57"/>
                </a:cubicBezTo>
                <a:cubicBezTo>
                  <a:pt x="254" y="43"/>
                  <a:pt x="247" y="28"/>
                  <a:pt x="226" y="28"/>
                </a:cubicBezTo>
                <a:close/>
                <a:moveTo>
                  <a:pt x="551" y="113"/>
                </a:moveTo>
                <a:lnTo>
                  <a:pt x="551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226"/>
                  <a:pt x="28" y="226"/>
                  <a:pt x="28" y="226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80" y="226"/>
                  <a:pt x="580" y="226"/>
                  <a:pt x="580" y="226"/>
                </a:cubicBezTo>
                <a:cubicBezTo>
                  <a:pt x="580" y="113"/>
                  <a:pt x="580" y="113"/>
                  <a:pt x="580" y="113"/>
                </a:cubicBezTo>
                <a:lnTo>
                  <a:pt x="551" y="11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76886" y="4113761"/>
            <a:ext cx="259445" cy="227251"/>
          </a:xfrm>
          <a:custGeom>
            <a:avLst/>
            <a:gdLst>
              <a:gd name="T0" fmla="*/ 206641 w 602"/>
              <a:gd name="T1" fmla="*/ 190141 h 531"/>
              <a:gd name="T2" fmla="*/ 206641 w 602"/>
              <a:gd name="T3" fmla="*/ 190141 h 531"/>
              <a:gd name="T4" fmla="*/ 10115 w 602"/>
              <a:gd name="T5" fmla="*/ 190141 h 531"/>
              <a:gd name="T6" fmla="*/ 0 w 602"/>
              <a:gd name="T7" fmla="*/ 180096 h 531"/>
              <a:gd name="T8" fmla="*/ 0 w 602"/>
              <a:gd name="T9" fmla="*/ 10045 h 531"/>
              <a:gd name="T10" fmla="*/ 10115 w 602"/>
              <a:gd name="T11" fmla="*/ 0 h 531"/>
              <a:gd name="T12" fmla="*/ 206641 w 602"/>
              <a:gd name="T13" fmla="*/ 0 h 531"/>
              <a:gd name="T14" fmla="*/ 217118 w 602"/>
              <a:gd name="T15" fmla="*/ 10045 h 531"/>
              <a:gd name="T16" fmla="*/ 217118 w 602"/>
              <a:gd name="T17" fmla="*/ 180096 h 531"/>
              <a:gd name="T18" fmla="*/ 206641 w 602"/>
              <a:gd name="T19" fmla="*/ 190141 h 531"/>
              <a:gd name="T20" fmla="*/ 20592 w 602"/>
              <a:gd name="T21" fmla="*/ 10045 h 531"/>
              <a:gd name="T22" fmla="*/ 20592 w 602"/>
              <a:gd name="T23" fmla="*/ 10045 h 531"/>
              <a:gd name="T24" fmla="*/ 10115 w 602"/>
              <a:gd name="T25" fmla="*/ 20449 h 531"/>
              <a:gd name="T26" fmla="*/ 20592 w 602"/>
              <a:gd name="T27" fmla="*/ 30494 h 531"/>
              <a:gd name="T28" fmla="*/ 30707 w 602"/>
              <a:gd name="T29" fmla="*/ 20449 h 531"/>
              <a:gd name="T30" fmla="*/ 20592 w 602"/>
              <a:gd name="T31" fmla="*/ 10045 h 531"/>
              <a:gd name="T32" fmla="*/ 50938 w 602"/>
              <a:gd name="T33" fmla="*/ 10045 h 531"/>
              <a:gd name="T34" fmla="*/ 50938 w 602"/>
              <a:gd name="T35" fmla="*/ 10045 h 531"/>
              <a:gd name="T36" fmla="*/ 40822 w 602"/>
              <a:gd name="T37" fmla="*/ 20449 h 531"/>
              <a:gd name="T38" fmla="*/ 50938 w 602"/>
              <a:gd name="T39" fmla="*/ 30494 h 531"/>
              <a:gd name="T40" fmla="*/ 61414 w 602"/>
              <a:gd name="T41" fmla="*/ 20449 h 531"/>
              <a:gd name="T42" fmla="*/ 50938 w 602"/>
              <a:gd name="T43" fmla="*/ 10045 h 531"/>
              <a:gd name="T44" fmla="*/ 81645 w 602"/>
              <a:gd name="T45" fmla="*/ 10045 h 531"/>
              <a:gd name="T46" fmla="*/ 81645 w 602"/>
              <a:gd name="T47" fmla="*/ 10045 h 531"/>
              <a:gd name="T48" fmla="*/ 71530 w 602"/>
              <a:gd name="T49" fmla="*/ 20449 h 531"/>
              <a:gd name="T50" fmla="*/ 81645 w 602"/>
              <a:gd name="T51" fmla="*/ 30494 h 531"/>
              <a:gd name="T52" fmla="*/ 91760 w 602"/>
              <a:gd name="T53" fmla="*/ 20449 h 531"/>
              <a:gd name="T54" fmla="*/ 81645 w 602"/>
              <a:gd name="T55" fmla="*/ 10045 h 531"/>
              <a:gd name="T56" fmla="*/ 206641 w 602"/>
              <a:gd name="T57" fmla="*/ 40540 h 531"/>
              <a:gd name="T58" fmla="*/ 206641 w 602"/>
              <a:gd name="T59" fmla="*/ 40540 h 531"/>
              <a:gd name="T60" fmla="*/ 196526 w 602"/>
              <a:gd name="T61" fmla="*/ 40540 h 531"/>
              <a:gd name="T62" fmla="*/ 20592 w 602"/>
              <a:gd name="T63" fmla="*/ 40540 h 531"/>
              <a:gd name="T64" fmla="*/ 10115 w 602"/>
              <a:gd name="T65" fmla="*/ 40540 h 531"/>
              <a:gd name="T66" fmla="*/ 10115 w 602"/>
              <a:gd name="T67" fmla="*/ 180096 h 531"/>
              <a:gd name="T68" fmla="*/ 206641 w 602"/>
              <a:gd name="T69" fmla="*/ 180096 h 531"/>
              <a:gd name="T70" fmla="*/ 206641 w 602"/>
              <a:gd name="T71" fmla="*/ 40540 h 5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2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94" y="530"/>
                  <a:pt x="572" y="530"/>
                </a:cubicBezTo>
                <a:close/>
                <a:moveTo>
                  <a:pt x="57" y="28"/>
                </a:moveTo>
                <a:lnTo>
                  <a:pt x="57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87300" y="4750912"/>
            <a:ext cx="257551" cy="130669"/>
          </a:xfrm>
          <a:custGeom>
            <a:avLst/>
            <a:gdLst>
              <a:gd name="T0" fmla="*/ 205475 w 601"/>
              <a:gd name="T1" fmla="*/ 48124 h 305"/>
              <a:gd name="T2" fmla="*/ 205475 w 601"/>
              <a:gd name="T3" fmla="*/ 48124 h 305"/>
              <a:gd name="T4" fmla="*/ 195416 w 601"/>
              <a:gd name="T5" fmla="*/ 58539 h 305"/>
              <a:gd name="T6" fmla="*/ 195416 w 601"/>
              <a:gd name="T7" fmla="*/ 73623 h 305"/>
              <a:gd name="T8" fmla="*/ 144407 w 601"/>
              <a:gd name="T9" fmla="*/ 22985 h 305"/>
              <a:gd name="T10" fmla="*/ 144407 w 601"/>
              <a:gd name="T11" fmla="*/ 22985 h 305"/>
              <a:gd name="T12" fmla="*/ 124291 w 601"/>
              <a:gd name="T13" fmla="*/ 2514 h 305"/>
              <a:gd name="T14" fmla="*/ 124291 w 601"/>
              <a:gd name="T15" fmla="*/ 2514 h 305"/>
              <a:gd name="T16" fmla="*/ 116747 w 601"/>
              <a:gd name="T17" fmla="*/ 0 h 305"/>
              <a:gd name="T18" fmla="*/ 111718 w 601"/>
              <a:gd name="T19" fmla="*/ 2514 h 305"/>
              <a:gd name="T20" fmla="*/ 111718 w 601"/>
              <a:gd name="T21" fmla="*/ 2514 h 305"/>
              <a:gd name="T22" fmla="*/ 63223 w 601"/>
              <a:gd name="T23" fmla="*/ 50638 h 305"/>
              <a:gd name="T24" fmla="*/ 15087 w 601"/>
              <a:gd name="T25" fmla="*/ 2514 h 305"/>
              <a:gd name="T26" fmla="*/ 15087 w 601"/>
              <a:gd name="T27" fmla="*/ 2514 h 305"/>
              <a:gd name="T28" fmla="*/ 10058 w 601"/>
              <a:gd name="T29" fmla="*/ 0 h 305"/>
              <a:gd name="T30" fmla="*/ 0 w 601"/>
              <a:gd name="T31" fmla="*/ 10056 h 305"/>
              <a:gd name="T32" fmla="*/ 2515 w 601"/>
              <a:gd name="T33" fmla="*/ 17957 h 305"/>
              <a:gd name="T34" fmla="*/ 2515 w 601"/>
              <a:gd name="T35" fmla="*/ 17957 h 305"/>
              <a:gd name="T36" fmla="*/ 55679 w 601"/>
              <a:gd name="T37" fmla="*/ 71109 h 305"/>
              <a:gd name="T38" fmla="*/ 55679 w 601"/>
              <a:gd name="T39" fmla="*/ 71109 h 305"/>
              <a:gd name="T40" fmla="*/ 63223 w 601"/>
              <a:gd name="T41" fmla="*/ 73623 h 305"/>
              <a:gd name="T42" fmla="*/ 70767 w 601"/>
              <a:gd name="T43" fmla="*/ 71109 h 305"/>
              <a:gd name="T44" fmla="*/ 70767 w 601"/>
              <a:gd name="T45" fmla="*/ 71109 h 305"/>
              <a:gd name="T46" fmla="*/ 116747 w 601"/>
              <a:gd name="T47" fmla="*/ 25499 h 305"/>
              <a:gd name="T48" fmla="*/ 129320 w 601"/>
              <a:gd name="T49" fmla="*/ 38069 h 305"/>
              <a:gd name="T50" fmla="*/ 129320 w 601"/>
              <a:gd name="T51" fmla="*/ 38069 h 305"/>
              <a:gd name="T52" fmla="*/ 131834 w 601"/>
              <a:gd name="T53" fmla="*/ 38069 h 305"/>
              <a:gd name="T54" fmla="*/ 136863 w 601"/>
              <a:gd name="T55" fmla="*/ 43097 h 305"/>
              <a:gd name="T56" fmla="*/ 136863 w 601"/>
              <a:gd name="T57" fmla="*/ 43097 h 305"/>
              <a:gd name="T58" fmla="*/ 179970 w 601"/>
              <a:gd name="T59" fmla="*/ 88707 h 305"/>
              <a:gd name="T60" fmla="*/ 164883 w 601"/>
              <a:gd name="T61" fmla="*/ 88707 h 305"/>
              <a:gd name="T62" fmla="*/ 154824 w 601"/>
              <a:gd name="T63" fmla="*/ 99122 h 305"/>
              <a:gd name="T64" fmla="*/ 164883 w 601"/>
              <a:gd name="T65" fmla="*/ 109178 h 305"/>
              <a:gd name="T66" fmla="*/ 205475 w 601"/>
              <a:gd name="T67" fmla="*/ 109178 h 305"/>
              <a:gd name="T68" fmla="*/ 215533 w 601"/>
              <a:gd name="T69" fmla="*/ 99122 h 305"/>
              <a:gd name="T70" fmla="*/ 215533 w 601"/>
              <a:gd name="T71" fmla="*/ 58539 h 305"/>
              <a:gd name="T72" fmla="*/ 205475 w 601"/>
              <a:gd name="T73" fmla="*/ 48124 h 30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01" h="305">
                <a:moveTo>
                  <a:pt x="572" y="134"/>
                </a:moveTo>
                <a:lnTo>
                  <a:pt x="572" y="134"/>
                </a:lnTo>
                <a:cubicBezTo>
                  <a:pt x="558" y="134"/>
                  <a:pt x="544" y="141"/>
                  <a:pt x="544" y="163"/>
                </a:cubicBezTo>
                <a:cubicBezTo>
                  <a:pt x="544" y="205"/>
                  <a:pt x="544" y="205"/>
                  <a:pt x="544" y="205"/>
                </a:cubicBezTo>
                <a:cubicBezTo>
                  <a:pt x="402" y="64"/>
                  <a:pt x="402" y="64"/>
                  <a:pt x="402" y="64"/>
                </a:cubicBezTo>
                <a:cubicBezTo>
                  <a:pt x="346" y="7"/>
                  <a:pt x="346" y="7"/>
                  <a:pt x="346" y="7"/>
                </a:cubicBezTo>
                <a:cubicBezTo>
                  <a:pt x="339" y="0"/>
                  <a:pt x="332" y="0"/>
                  <a:pt x="325" y="0"/>
                </a:cubicBezTo>
                <a:cubicBezTo>
                  <a:pt x="318" y="0"/>
                  <a:pt x="311" y="0"/>
                  <a:pt x="311" y="7"/>
                </a:cubicBezTo>
                <a:cubicBezTo>
                  <a:pt x="176" y="141"/>
                  <a:pt x="176" y="141"/>
                  <a:pt x="176" y="141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0"/>
                  <a:pt x="35" y="0"/>
                  <a:pt x="28" y="0"/>
                </a:cubicBezTo>
                <a:cubicBezTo>
                  <a:pt x="7" y="0"/>
                  <a:pt x="0" y="14"/>
                  <a:pt x="0" y="28"/>
                </a:cubicBezTo>
                <a:cubicBezTo>
                  <a:pt x="0" y="35"/>
                  <a:pt x="0" y="43"/>
                  <a:pt x="7" y="50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162" y="205"/>
                  <a:pt x="169" y="205"/>
                  <a:pt x="176" y="205"/>
                </a:cubicBezTo>
                <a:cubicBezTo>
                  <a:pt x="183" y="205"/>
                  <a:pt x="190" y="205"/>
                  <a:pt x="197" y="198"/>
                </a:cubicBezTo>
                <a:cubicBezTo>
                  <a:pt x="325" y="71"/>
                  <a:pt x="325" y="71"/>
                  <a:pt x="325" y="71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7" y="106"/>
                  <a:pt x="367" y="106"/>
                  <a:pt x="367" y="106"/>
                </a:cubicBezTo>
                <a:cubicBezTo>
                  <a:pt x="381" y="120"/>
                  <a:pt x="381" y="120"/>
                  <a:pt x="381" y="120"/>
                </a:cubicBezTo>
                <a:cubicBezTo>
                  <a:pt x="501" y="247"/>
                  <a:pt x="501" y="247"/>
                  <a:pt x="501" y="247"/>
                </a:cubicBezTo>
                <a:cubicBezTo>
                  <a:pt x="459" y="247"/>
                  <a:pt x="459" y="247"/>
                  <a:pt x="459" y="247"/>
                </a:cubicBezTo>
                <a:cubicBezTo>
                  <a:pt x="445" y="247"/>
                  <a:pt x="431" y="254"/>
                  <a:pt x="431" y="276"/>
                </a:cubicBezTo>
                <a:cubicBezTo>
                  <a:pt x="431" y="290"/>
                  <a:pt x="445" y="304"/>
                  <a:pt x="459" y="304"/>
                </a:cubicBezTo>
                <a:cubicBezTo>
                  <a:pt x="572" y="304"/>
                  <a:pt x="572" y="304"/>
                  <a:pt x="572" y="304"/>
                </a:cubicBezTo>
                <a:cubicBezTo>
                  <a:pt x="586" y="304"/>
                  <a:pt x="600" y="290"/>
                  <a:pt x="600" y="276"/>
                </a:cubicBezTo>
                <a:cubicBezTo>
                  <a:pt x="600" y="163"/>
                  <a:pt x="600" y="163"/>
                  <a:pt x="600" y="163"/>
                </a:cubicBezTo>
                <a:cubicBezTo>
                  <a:pt x="600" y="141"/>
                  <a:pt x="586" y="134"/>
                  <a:pt x="572" y="134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14314" y="4750912"/>
            <a:ext cx="261339" cy="130669"/>
          </a:xfrm>
          <a:custGeom>
            <a:avLst/>
            <a:gdLst>
              <a:gd name="T0" fmla="*/ 208635 w 609"/>
              <a:gd name="T1" fmla="*/ 61053 h 305"/>
              <a:gd name="T2" fmla="*/ 208635 w 609"/>
              <a:gd name="T3" fmla="*/ 61053 h 305"/>
              <a:gd name="T4" fmla="*/ 198563 w 609"/>
              <a:gd name="T5" fmla="*/ 50638 h 305"/>
              <a:gd name="T6" fmla="*/ 198563 w 609"/>
              <a:gd name="T7" fmla="*/ 35555 h 305"/>
              <a:gd name="T8" fmla="*/ 147484 w 609"/>
              <a:gd name="T9" fmla="*/ 86193 h 305"/>
              <a:gd name="T10" fmla="*/ 147484 w 609"/>
              <a:gd name="T11" fmla="*/ 86193 h 305"/>
              <a:gd name="T12" fmla="*/ 127339 w 609"/>
              <a:gd name="T13" fmla="*/ 104150 h 305"/>
              <a:gd name="T14" fmla="*/ 127339 w 609"/>
              <a:gd name="T15" fmla="*/ 104150 h 305"/>
              <a:gd name="T16" fmla="*/ 119785 w 609"/>
              <a:gd name="T17" fmla="*/ 109178 h 305"/>
              <a:gd name="T18" fmla="*/ 111872 w 609"/>
              <a:gd name="T19" fmla="*/ 104150 h 305"/>
              <a:gd name="T20" fmla="*/ 111872 w 609"/>
              <a:gd name="T21" fmla="*/ 104150 h 305"/>
              <a:gd name="T22" fmla="*/ 66188 w 609"/>
              <a:gd name="T23" fmla="*/ 58539 h 305"/>
              <a:gd name="T24" fmla="*/ 17986 w 609"/>
              <a:gd name="T25" fmla="*/ 104150 h 305"/>
              <a:gd name="T26" fmla="*/ 17986 w 609"/>
              <a:gd name="T27" fmla="*/ 104150 h 305"/>
              <a:gd name="T28" fmla="*/ 10432 w 609"/>
              <a:gd name="T29" fmla="*/ 109178 h 305"/>
              <a:gd name="T30" fmla="*/ 0 w 609"/>
              <a:gd name="T31" fmla="*/ 99122 h 305"/>
              <a:gd name="T32" fmla="*/ 5396 w 609"/>
              <a:gd name="T33" fmla="*/ 91221 h 305"/>
              <a:gd name="T34" fmla="*/ 5396 w 609"/>
              <a:gd name="T35" fmla="*/ 91221 h 305"/>
              <a:gd name="T36" fmla="*/ 58634 w 609"/>
              <a:gd name="T37" fmla="*/ 38069 h 305"/>
              <a:gd name="T38" fmla="*/ 58634 w 609"/>
              <a:gd name="T39" fmla="*/ 38069 h 305"/>
              <a:gd name="T40" fmla="*/ 66188 w 609"/>
              <a:gd name="T41" fmla="*/ 33041 h 305"/>
              <a:gd name="T42" fmla="*/ 71224 w 609"/>
              <a:gd name="T43" fmla="*/ 38069 h 305"/>
              <a:gd name="T44" fmla="*/ 71224 w 609"/>
              <a:gd name="T45" fmla="*/ 38069 h 305"/>
              <a:gd name="T46" fmla="*/ 119785 w 609"/>
              <a:gd name="T47" fmla="*/ 83679 h 305"/>
              <a:gd name="T48" fmla="*/ 132375 w 609"/>
              <a:gd name="T49" fmla="*/ 71109 h 305"/>
              <a:gd name="T50" fmla="*/ 132375 w 609"/>
              <a:gd name="T51" fmla="*/ 71109 h 305"/>
              <a:gd name="T52" fmla="*/ 134893 w 609"/>
              <a:gd name="T53" fmla="*/ 68595 h 305"/>
              <a:gd name="T54" fmla="*/ 139929 w 609"/>
              <a:gd name="T55" fmla="*/ 63567 h 305"/>
              <a:gd name="T56" fmla="*/ 139929 w 609"/>
              <a:gd name="T57" fmla="*/ 63567 h 305"/>
              <a:gd name="T58" fmla="*/ 183095 w 609"/>
              <a:gd name="T59" fmla="*/ 20471 h 305"/>
              <a:gd name="T60" fmla="*/ 167987 w 609"/>
              <a:gd name="T61" fmla="*/ 20471 h 305"/>
              <a:gd name="T62" fmla="*/ 157915 w 609"/>
              <a:gd name="T63" fmla="*/ 10056 h 305"/>
              <a:gd name="T64" fmla="*/ 167987 w 609"/>
              <a:gd name="T65" fmla="*/ 0 h 305"/>
              <a:gd name="T66" fmla="*/ 208635 w 609"/>
              <a:gd name="T67" fmla="*/ 0 h 305"/>
              <a:gd name="T68" fmla="*/ 218707 w 609"/>
              <a:gd name="T69" fmla="*/ 10056 h 305"/>
              <a:gd name="T70" fmla="*/ 218707 w 609"/>
              <a:gd name="T71" fmla="*/ 50638 h 305"/>
              <a:gd name="T72" fmla="*/ 208635 w 609"/>
              <a:gd name="T73" fmla="*/ 61053 h 30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09" h="305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1"/>
                </a:cubicBezTo>
                <a:cubicBezTo>
                  <a:pt x="552" y="99"/>
                  <a:pt x="552" y="99"/>
                  <a:pt x="552" y="99"/>
                </a:cubicBezTo>
                <a:cubicBezTo>
                  <a:pt x="410" y="240"/>
                  <a:pt x="410" y="240"/>
                  <a:pt x="410" y="240"/>
                </a:cubicBezTo>
                <a:cubicBezTo>
                  <a:pt x="354" y="290"/>
                  <a:pt x="354" y="290"/>
                  <a:pt x="354" y="290"/>
                </a:cubicBezTo>
                <a:cubicBezTo>
                  <a:pt x="347" y="297"/>
                  <a:pt x="340" y="304"/>
                  <a:pt x="333" y="304"/>
                </a:cubicBezTo>
                <a:cubicBezTo>
                  <a:pt x="326" y="304"/>
                  <a:pt x="318" y="297"/>
                  <a:pt x="311" y="290"/>
                </a:cubicBezTo>
                <a:cubicBezTo>
                  <a:pt x="184" y="163"/>
                  <a:pt x="184" y="163"/>
                  <a:pt x="184" y="163"/>
                </a:cubicBezTo>
                <a:cubicBezTo>
                  <a:pt x="50" y="290"/>
                  <a:pt x="50" y="290"/>
                  <a:pt x="50" y="290"/>
                </a:cubicBezTo>
                <a:cubicBezTo>
                  <a:pt x="43" y="297"/>
                  <a:pt x="36" y="304"/>
                  <a:pt x="29" y="304"/>
                </a:cubicBezTo>
                <a:cubicBezTo>
                  <a:pt x="15" y="304"/>
                  <a:pt x="0" y="290"/>
                  <a:pt x="0" y="276"/>
                </a:cubicBezTo>
                <a:cubicBezTo>
                  <a:pt x="0" y="269"/>
                  <a:pt x="8" y="261"/>
                  <a:pt x="15" y="254"/>
                </a:cubicBezTo>
                <a:cubicBezTo>
                  <a:pt x="163" y="106"/>
                  <a:pt x="163" y="106"/>
                  <a:pt x="163" y="106"/>
                </a:cubicBezTo>
                <a:cubicBezTo>
                  <a:pt x="170" y="99"/>
                  <a:pt x="177" y="92"/>
                  <a:pt x="184" y="92"/>
                </a:cubicBezTo>
                <a:cubicBezTo>
                  <a:pt x="191" y="92"/>
                  <a:pt x="198" y="99"/>
                  <a:pt x="198" y="106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68" y="198"/>
                  <a:pt x="368" y="198"/>
                  <a:pt x="368" y="198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3"/>
                  <a:pt x="439" y="28"/>
                </a:cubicBezTo>
                <a:cubicBezTo>
                  <a:pt x="439" y="14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141"/>
                  <a:pt x="608" y="141"/>
                  <a:pt x="608" y="141"/>
                </a:cubicBezTo>
                <a:cubicBezTo>
                  <a:pt x="608" y="156"/>
                  <a:pt x="594" y="170"/>
                  <a:pt x="580" y="170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76886" y="4713983"/>
            <a:ext cx="259445" cy="204526"/>
          </a:xfrm>
          <a:custGeom>
            <a:avLst/>
            <a:gdLst>
              <a:gd name="T0" fmla="*/ 155704 w 602"/>
              <a:gd name="T1" fmla="*/ 145462 h 475"/>
              <a:gd name="T2" fmla="*/ 155704 w 602"/>
              <a:gd name="T3" fmla="*/ 145462 h 475"/>
              <a:gd name="T4" fmla="*/ 155704 w 602"/>
              <a:gd name="T5" fmla="*/ 145462 h 475"/>
              <a:gd name="T6" fmla="*/ 92122 w 602"/>
              <a:gd name="T7" fmla="*/ 145462 h 475"/>
              <a:gd name="T8" fmla="*/ 92122 w 602"/>
              <a:gd name="T9" fmla="*/ 145462 h 475"/>
              <a:gd name="T10" fmla="*/ 84174 w 602"/>
              <a:gd name="T11" fmla="*/ 145462 h 475"/>
              <a:gd name="T12" fmla="*/ 71530 w 602"/>
              <a:gd name="T13" fmla="*/ 145462 h 475"/>
              <a:gd name="T14" fmla="*/ 79116 w 602"/>
              <a:gd name="T15" fmla="*/ 153042 h 475"/>
              <a:gd name="T16" fmla="*/ 81645 w 602"/>
              <a:gd name="T17" fmla="*/ 160983 h 475"/>
              <a:gd name="T18" fmla="*/ 71530 w 602"/>
              <a:gd name="T19" fmla="*/ 171089 h 475"/>
              <a:gd name="T20" fmla="*/ 63943 w 602"/>
              <a:gd name="T21" fmla="*/ 166036 h 475"/>
              <a:gd name="T22" fmla="*/ 40823 w 602"/>
              <a:gd name="T23" fmla="*/ 142935 h 475"/>
              <a:gd name="T24" fmla="*/ 38294 w 602"/>
              <a:gd name="T25" fmla="*/ 135355 h 475"/>
              <a:gd name="T26" fmla="*/ 40823 w 602"/>
              <a:gd name="T27" fmla="*/ 130302 h 475"/>
              <a:gd name="T28" fmla="*/ 63943 w 602"/>
              <a:gd name="T29" fmla="*/ 104675 h 475"/>
              <a:gd name="T30" fmla="*/ 71530 w 602"/>
              <a:gd name="T31" fmla="*/ 102148 h 475"/>
              <a:gd name="T32" fmla="*/ 81645 w 602"/>
              <a:gd name="T33" fmla="*/ 112255 h 475"/>
              <a:gd name="T34" fmla="*/ 79116 w 602"/>
              <a:gd name="T35" fmla="*/ 119835 h 475"/>
              <a:gd name="T36" fmla="*/ 71530 w 602"/>
              <a:gd name="T37" fmla="*/ 124888 h 475"/>
              <a:gd name="T38" fmla="*/ 79116 w 602"/>
              <a:gd name="T39" fmla="*/ 124888 h 475"/>
              <a:gd name="T40" fmla="*/ 79116 w 602"/>
              <a:gd name="T41" fmla="*/ 124888 h 475"/>
              <a:gd name="T42" fmla="*/ 89593 w 602"/>
              <a:gd name="T43" fmla="*/ 124888 h 475"/>
              <a:gd name="T44" fmla="*/ 89593 w 602"/>
              <a:gd name="T45" fmla="*/ 124888 h 475"/>
              <a:gd name="T46" fmla="*/ 155704 w 602"/>
              <a:gd name="T47" fmla="*/ 124888 h 475"/>
              <a:gd name="T48" fmla="*/ 196527 w 602"/>
              <a:gd name="T49" fmla="*/ 84101 h 475"/>
              <a:gd name="T50" fmla="*/ 196527 w 602"/>
              <a:gd name="T51" fmla="*/ 61361 h 475"/>
              <a:gd name="T52" fmla="*/ 207003 w 602"/>
              <a:gd name="T53" fmla="*/ 51255 h 475"/>
              <a:gd name="T54" fmla="*/ 217119 w 602"/>
              <a:gd name="T55" fmla="*/ 61361 h 475"/>
              <a:gd name="T56" fmla="*/ 217119 w 602"/>
              <a:gd name="T57" fmla="*/ 84101 h 475"/>
              <a:gd name="T58" fmla="*/ 155704 w 602"/>
              <a:gd name="T59" fmla="*/ 145462 h 475"/>
              <a:gd name="T60" fmla="*/ 153175 w 602"/>
              <a:gd name="T61" fmla="*/ 63888 h 475"/>
              <a:gd name="T62" fmla="*/ 153175 w 602"/>
              <a:gd name="T63" fmla="*/ 63888 h 475"/>
              <a:gd name="T64" fmla="*/ 145589 w 602"/>
              <a:gd name="T65" fmla="*/ 68941 h 475"/>
              <a:gd name="T66" fmla="*/ 135473 w 602"/>
              <a:gd name="T67" fmla="*/ 58834 h 475"/>
              <a:gd name="T68" fmla="*/ 140531 w 602"/>
              <a:gd name="T69" fmla="*/ 51255 h 475"/>
              <a:gd name="T70" fmla="*/ 145589 w 602"/>
              <a:gd name="T71" fmla="*/ 43314 h 475"/>
              <a:gd name="T72" fmla="*/ 140531 w 602"/>
              <a:gd name="T73" fmla="*/ 43314 h 475"/>
              <a:gd name="T74" fmla="*/ 140531 w 602"/>
              <a:gd name="T75" fmla="*/ 43314 h 475"/>
              <a:gd name="T76" fmla="*/ 130416 w 602"/>
              <a:gd name="T77" fmla="*/ 43314 h 475"/>
              <a:gd name="T78" fmla="*/ 130416 w 602"/>
              <a:gd name="T79" fmla="*/ 43314 h 475"/>
              <a:gd name="T80" fmla="*/ 61415 w 602"/>
              <a:gd name="T81" fmla="*/ 43314 h 475"/>
              <a:gd name="T82" fmla="*/ 20592 w 602"/>
              <a:gd name="T83" fmla="*/ 84101 h 475"/>
              <a:gd name="T84" fmla="*/ 20592 w 602"/>
              <a:gd name="T85" fmla="*/ 109728 h 475"/>
              <a:gd name="T86" fmla="*/ 10477 w 602"/>
              <a:gd name="T87" fmla="*/ 119835 h 475"/>
              <a:gd name="T88" fmla="*/ 0 w 602"/>
              <a:gd name="T89" fmla="*/ 109728 h 475"/>
              <a:gd name="T90" fmla="*/ 0 w 602"/>
              <a:gd name="T91" fmla="*/ 84101 h 475"/>
              <a:gd name="T92" fmla="*/ 61415 w 602"/>
              <a:gd name="T93" fmla="*/ 23101 h 475"/>
              <a:gd name="T94" fmla="*/ 61415 w 602"/>
              <a:gd name="T95" fmla="*/ 23101 h 475"/>
              <a:gd name="T96" fmla="*/ 125358 w 602"/>
              <a:gd name="T97" fmla="*/ 23101 h 475"/>
              <a:gd name="T98" fmla="*/ 125358 w 602"/>
              <a:gd name="T99" fmla="*/ 23101 h 475"/>
              <a:gd name="T100" fmla="*/ 132945 w 602"/>
              <a:gd name="T101" fmla="*/ 23101 h 475"/>
              <a:gd name="T102" fmla="*/ 145589 w 602"/>
              <a:gd name="T103" fmla="*/ 23101 h 475"/>
              <a:gd name="T104" fmla="*/ 140531 w 602"/>
              <a:gd name="T105" fmla="*/ 18047 h 475"/>
              <a:gd name="T106" fmla="*/ 135473 w 602"/>
              <a:gd name="T107" fmla="*/ 10107 h 475"/>
              <a:gd name="T108" fmla="*/ 145589 w 602"/>
              <a:gd name="T109" fmla="*/ 0 h 475"/>
              <a:gd name="T110" fmla="*/ 153175 w 602"/>
              <a:gd name="T111" fmla="*/ 2527 h 475"/>
              <a:gd name="T112" fmla="*/ 176296 w 602"/>
              <a:gd name="T113" fmla="*/ 28154 h 475"/>
              <a:gd name="T114" fmla="*/ 181354 w 602"/>
              <a:gd name="T115" fmla="*/ 33207 h 475"/>
              <a:gd name="T116" fmla="*/ 176296 w 602"/>
              <a:gd name="T117" fmla="*/ 40787 h 475"/>
              <a:gd name="T118" fmla="*/ 153175 w 602"/>
              <a:gd name="T119" fmla="*/ 63888 h 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02" h="475">
                <a:moveTo>
                  <a:pt x="431" y="403"/>
                </a:moveTo>
                <a:lnTo>
                  <a:pt x="431" y="403"/>
                </a:lnTo>
                <a:cubicBezTo>
                  <a:pt x="255" y="403"/>
                  <a:pt x="255" y="403"/>
                  <a:pt x="255" y="403"/>
                </a:cubicBezTo>
                <a:cubicBezTo>
                  <a:pt x="233" y="403"/>
                  <a:pt x="233" y="403"/>
                  <a:pt x="233" y="403"/>
                </a:cubicBezTo>
                <a:cubicBezTo>
                  <a:pt x="198" y="403"/>
                  <a:pt x="198" y="403"/>
                  <a:pt x="198" y="403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26" y="431"/>
                  <a:pt x="226" y="439"/>
                  <a:pt x="226" y="446"/>
                </a:cubicBezTo>
                <a:cubicBezTo>
                  <a:pt x="226" y="460"/>
                  <a:pt x="212" y="474"/>
                  <a:pt x="198" y="474"/>
                </a:cubicBezTo>
                <a:cubicBezTo>
                  <a:pt x="191" y="474"/>
                  <a:pt x="184" y="467"/>
                  <a:pt x="177" y="460"/>
                </a:cubicBezTo>
                <a:cubicBezTo>
                  <a:pt x="113" y="396"/>
                  <a:pt x="113" y="396"/>
                  <a:pt x="113" y="396"/>
                </a:cubicBezTo>
                <a:cubicBezTo>
                  <a:pt x="106" y="389"/>
                  <a:pt x="106" y="382"/>
                  <a:pt x="106" y="375"/>
                </a:cubicBezTo>
                <a:cubicBezTo>
                  <a:pt x="106" y="368"/>
                  <a:pt x="106" y="361"/>
                  <a:pt x="113" y="361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84" y="283"/>
                  <a:pt x="191" y="283"/>
                  <a:pt x="198" y="283"/>
                </a:cubicBezTo>
                <a:cubicBezTo>
                  <a:pt x="212" y="283"/>
                  <a:pt x="226" y="297"/>
                  <a:pt x="226" y="311"/>
                </a:cubicBezTo>
                <a:cubicBezTo>
                  <a:pt x="226" y="318"/>
                  <a:pt x="226" y="325"/>
                  <a:pt x="219" y="332"/>
                </a:cubicBezTo>
                <a:cubicBezTo>
                  <a:pt x="198" y="346"/>
                  <a:pt x="198" y="346"/>
                  <a:pt x="198" y="346"/>
                </a:cubicBezTo>
                <a:cubicBezTo>
                  <a:pt x="219" y="346"/>
                  <a:pt x="219" y="346"/>
                  <a:pt x="219" y="346"/>
                </a:cubicBezTo>
                <a:cubicBezTo>
                  <a:pt x="248" y="346"/>
                  <a:pt x="248" y="346"/>
                  <a:pt x="248" y="346"/>
                </a:cubicBezTo>
                <a:cubicBezTo>
                  <a:pt x="431" y="346"/>
                  <a:pt x="431" y="346"/>
                  <a:pt x="431" y="346"/>
                </a:cubicBezTo>
                <a:cubicBezTo>
                  <a:pt x="495" y="346"/>
                  <a:pt x="544" y="297"/>
                  <a:pt x="544" y="233"/>
                </a:cubicBezTo>
                <a:cubicBezTo>
                  <a:pt x="544" y="170"/>
                  <a:pt x="544" y="170"/>
                  <a:pt x="544" y="170"/>
                </a:cubicBezTo>
                <a:cubicBezTo>
                  <a:pt x="544" y="156"/>
                  <a:pt x="559" y="142"/>
                  <a:pt x="573" y="142"/>
                </a:cubicBezTo>
                <a:cubicBezTo>
                  <a:pt x="594" y="142"/>
                  <a:pt x="601" y="156"/>
                  <a:pt x="601" y="170"/>
                </a:cubicBezTo>
                <a:cubicBezTo>
                  <a:pt x="601" y="233"/>
                  <a:pt x="601" y="233"/>
                  <a:pt x="601" y="233"/>
                </a:cubicBezTo>
                <a:cubicBezTo>
                  <a:pt x="601" y="332"/>
                  <a:pt x="530" y="403"/>
                  <a:pt x="431" y="403"/>
                </a:cubicBezTo>
                <a:close/>
                <a:moveTo>
                  <a:pt x="424" y="177"/>
                </a:moveTo>
                <a:lnTo>
                  <a:pt x="424" y="177"/>
                </a:lnTo>
                <a:cubicBezTo>
                  <a:pt x="417" y="184"/>
                  <a:pt x="410" y="191"/>
                  <a:pt x="403" y="191"/>
                </a:cubicBezTo>
                <a:cubicBezTo>
                  <a:pt x="389" y="191"/>
                  <a:pt x="375" y="177"/>
                  <a:pt x="375" y="163"/>
                </a:cubicBezTo>
                <a:cubicBezTo>
                  <a:pt x="375" y="156"/>
                  <a:pt x="382" y="149"/>
                  <a:pt x="389" y="142"/>
                </a:cubicBezTo>
                <a:cubicBezTo>
                  <a:pt x="403" y="120"/>
                  <a:pt x="403" y="120"/>
                  <a:pt x="403" y="120"/>
                </a:cubicBezTo>
                <a:cubicBezTo>
                  <a:pt x="389" y="120"/>
                  <a:pt x="389" y="120"/>
                  <a:pt x="389" y="120"/>
                </a:cubicBezTo>
                <a:cubicBezTo>
                  <a:pt x="361" y="120"/>
                  <a:pt x="361" y="120"/>
                  <a:pt x="361" y="120"/>
                </a:cubicBezTo>
                <a:cubicBezTo>
                  <a:pt x="170" y="120"/>
                  <a:pt x="170" y="120"/>
                  <a:pt x="170" y="120"/>
                </a:cubicBezTo>
                <a:cubicBezTo>
                  <a:pt x="106" y="120"/>
                  <a:pt x="57" y="170"/>
                  <a:pt x="57" y="233"/>
                </a:cubicBezTo>
                <a:cubicBezTo>
                  <a:pt x="57" y="304"/>
                  <a:pt x="57" y="304"/>
                  <a:pt x="57" y="304"/>
                </a:cubicBezTo>
                <a:cubicBezTo>
                  <a:pt x="57" y="318"/>
                  <a:pt x="43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142"/>
                  <a:pt x="78" y="64"/>
                  <a:pt x="170" y="64"/>
                </a:cubicBezTo>
                <a:cubicBezTo>
                  <a:pt x="347" y="64"/>
                  <a:pt x="347" y="64"/>
                  <a:pt x="347" y="64"/>
                </a:cubicBezTo>
                <a:cubicBezTo>
                  <a:pt x="368" y="64"/>
                  <a:pt x="368" y="64"/>
                  <a:pt x="368" y="64"/>
                </a:cubicBezTo>
                <a:cubicBezTo>
                  <a:pt x="403" y="64"/>
                  <a:pt x="403" y="64"/>
                  <a:pt x="403" y="64"/>
                </a:cubicBezTo>
                <a:cubicBezTo>
                  <a:pt x="389" y="50"/>
                  <a:pt x="389" y="50"/>
                  <a:pt x="389" y="50"/>
                </a:cubicBezTo>
                <a:cubicBezTo>
                  <a:pt x="382" y="43"/>
                  <a:pt x="375" y="35"/>
                  <a:pt x="375" y="28"/>
                </a:cubicBezTo>
                <a:cubicBezTo>
                  <a:pt x="375" y="14"/>
                  <a:pt x="389" y="0"/>
                  <a:pt x="403" y="0"/>
                </a:cubicBezTo>
                <a:cubicBezTo>
                  <a:pt x="410" y="0"/>
                  <a:pt x="417" y="0"/>
                  <a:pt x="424" y="7"/>
                </a:cubicBezTo>
                <a:cubicBezTo>
                  <a:pt x="488" y="78"/>
                  <a:pt x="488" y="78"/>
                  <a:pt x="488" y="78"/>
                </a:cubicBezTo>
                <a:cubicBezTo>
                  <a:pt x="495" y="78"/>
                  <a:pt x="502" y="85"/>
                  <a:pt x="502" y="92"/>
                </a:cubicBezTo>
                <a:cubicBezTo>
                  <a:pt x="502" y="99"/>
                  <a:pt x="495" y="106"/>
                  <a:pt x="488" y="113"/>
                </a:cubicBezTo>
                <a:lnTo>
                  <a:pt x="424" y="177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56357" y="4687471"/>
            <a:ext cx="259445" cy="257551"/>
          </a:xfrm>
          <a:custGeom>
            <a:avLst/>
            <a:gdLst>
              <a:gd name="T0" fmla="*/ 207002 w 602"/>
              <a:gd name="T1" fmla="*/ 40594 h 601"/>
              <a:gd name="T2" fmla="*/ 207002 w 602"/>
              <a:gd name="T3" fmla="*/ 40594 h 601"/>
              <a:gd name="T4" fmla="*/ 196526 w 602"/>
              <a:gd name="T5" fmla="*/ 40594 h 601"/>
              <a:gd name="T6" fmla="*/ 196526 w 602"/>
              <a:gd name="T7" fmla="*/ 96275 h 601"/>
              <a:gd name="T8" fmla="*/ 196526 w 602"/>
              <a:gd name="T9" fmla="*/ 144412 h 601"/>
              <a:gd name="T10" fmla="*/ 196526 w 602"/>
              <a:gd name="T11" fmla="*/ 154830 h 601"/>
              <a:gd name="T12" fmla="*/ 186411 w 602"/>
              <a:gd name="T13" fmla="*/ 164889 h 601"/>
              <a:gd name="T14" fmla="*/ 132944 w 602"/>
              <a:gd name="T15" fmla="*/ 164889 h 601"/>
              <a:gd name="T16" fmla="*/ 166180 w 602"/>
              <a:gd name="T17" fmla="*/ 197938 h 601"/>
              <a:gd name="T18" fmla="*/ 166180 w 602"/>
              <a:gd name="T19" fmla="*/ 197938 h 601"/>
              <a:gd name="T20" fmla="*/ 168709 w 602"/>
              <a:gd name="T21" fmla="*/ 205482 h 601"/>
              <a:gd name="T22" fmla="*/ 158232 w 602"/>
              <a:gd name="T23" fmla="*/ 215541 h 601"/>
              <a:gd name="T24" fmla="*/ 153175 w 602"/>
              <a:gd name="T25" fmla="*/ 213026 h 601"/>
              <a:gd name="T26" fmla="*/ 153175 w 602"/>
              <a:gd name="T27" fmla="*/ 213026 h 601"/>
              <a:gd name="T28" fmla="*/ 117410 w 602"/>
              <a:gd name="T29" fmla="*/ 180336 h 601"/>
              <a:gd name="T30" fmla="*/ 117410 w 602"/>
              <a:gd name="T31" fmla="*/ 205482 h 601"/>
              <a:gd name="T32" fmla="*/ 107294 w 602"/>
              <a:gd name="T33" fmla="*/ 215541 h 601"/>
              <a:gd name="T34" fmla="*/ 97179 w 602"/>
              <a:gd name="T35" fmla="*/ 205482 h 601"/>
              <a:gd name="T36" fmla="*/ 97179 w 602"/>
              <a:gd name="T37" fmla="*/ 180336 h 601"/>
              <a:gd name="T38" fmla="*/ 63943 w 602"/>
              <a:gd name="T39" fmla="*/ 213026 h 601"/>
              <a:gd name="T40" fmla="*/ 63943 w 602"/>
              <a:gd name="T41" fmla="*/ 213026 h 601"/>
              <a:gd name="T42" fmla="*/ 56357 w 602"/>
              <a:gd name="T43" fmla="*/ 215541 h 601"/>
              <a:gd name="T44" fmla="*/ 45880 w 602"/>
              <a:gd name="T45" fmla="*/ 205482 h 601"/>
              <a:gd name="T46" fmla="*/ 51299 w 602"/>
              <a:gd name="T47" fmla="*/ 197938 h 601"/>
              <a:gd name="T48" fmla="*/ 51299 w 602"/>
              <a:gd name="T49" fmla="*/ 197938 h 601"/>
              <a:gd name="T50" fmla="*/ 84174 w 602"/>
              <a:gd name="T51" fmla="*/ 164889 h 601"/>
              <a:gd name="T52" fmla="*/ 30707 w 602"/>
              <a:gd name="T53" fmla="*/ 164889 h 601"/>
              <a:gd name="T54" fmla="*/ 20592 w 602"/>
              <a:gd name="T55" fmla="*/ 154830 h 601"/>
              <a:gd name="T56" fmla="*/ 20592 w 602"/>
              <a:gd name="T57" fmla="*/ 144412 h 601"/>
              <a:gd name="T58" fmla="*/ 20592 w 602"/>
              <a:gd name="T59" fmla="*/ 96275 h 601"/>
              <a:gd name="T60" fmla="*/ 20592 w 602"/>
              <a:gd name="T61" fmla="*/ 40594 h 601"/>
              <a:gd name="T62" fmla="*/ 10477 w 602"/>
              <a:gd name="T63" fmla="*/ 40594 h 601"/>
              <a:gd name="T64" fmla="*/ 0 w 602"/>
              <a:gd name="T65" fmla="*/ 30176 h 601"/>
              <a:gd name="T66" fmla="*/ 10477 w 602"/>
              <a:gd name="T67" fmla="*/ 20117 h 601"/>
              <a:gd name="T68" fmla="*/ 97179 w 602"/>
              <a:gd name="T69" fmla="*/ 20117 h 601"/>
              <a:gd name="T70" fmla="*/ 97179 w 602"/>
              <a:gd name="T71" fmla="*/ 10059 h 601"/>
              <a:gd name="T72" fmla="*/ 107294 w 602"/>
              <a:gd name="T73" fmla="*/ 0 h 601"/>
              <a:gd name="T74" fmla="*/ 117410 w 602"/>
              <a:gd name="T75" fmla="*/ 10059 h 601"/>
              <a:gd name="T76" fmla="*/ 117410 w 602"/>
              <a:gd name="T77" fmla="*/ 20117 h 601"/>
              <a:gd name="T78" fmla="*/ 207002 w 602"/>
              <a:gd name="T79" fmla="*/ 20117 h 601"/>
              <a:gd name="T80" fmla="*/ 217118 w 602"/>
              <a:gd name="T81" fmla="*/ 30176 h 601"/>
              <a:gd name="T82" fmla="*/ 207002 w 602"/>
              <a:gd name="T83" fmla="*/ 40594 h 601"/>
              <a:gd name="T84" fmla="*/ 176295 w 602"/>
              <a:gd name="T85" fmla="*/ 86216 h 601"/>
              <a:gd name="T86" fmla="*/ 176295 w 602"/>
              <a:gd name="T87" fmla="*/ 86216 h 601"/>
              <a:gd name="T88" fmla="*/ 176295 w 602"/>
              <a:gd name="T89" fmla="*/ 76158 h 601"/>
              <a:gd name="T90" fmla="*/ 176295 w 602"/>
              <a:gd name="T91" fmla="*/ 40594 h 601"/>
              <a:gd name="T92" fmla="*/ 40822 w 602"/>
              <a:gd name="T93" fmla="*/ 40594 h 601"/>
              <a:gd name="T94" fmla="*/ 40822 w 602"/>
              <a:gd name="T95" fmla="*/ 76158 h 601"/>
              <a:gd name="T96" fmla="*/ 40822 w 602"/>
              <a:gd name="T97" fmla="*/ 86216 h 601"/>
              <a:gd name="T98" fmla="*/ 40822 w 602"/>
              <a:gd name="T99" fmla="*/ 144412 h 601"/>
              <a:gd name="T100" fmla="*/ 176295 w 602"/>
              <a:gd name="T101" fmla="*/ 144412 h 601"/>
              <a:gd name="T102" fmla="*/ 176295 w 602"/>
              <a:gd name="T103" fmla="*/ 86216 h 60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2" h="601">
                <a:moveTo>
                  <a:pt x="573" y="113"/>
                </a:moveTo>
                <a:lnTo>
                  <a:pt x="573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44" y="268"/>
                  <a:pt x="544" y="268"/>
                  <a:pt x="544" y="268"/>
                </a:cubicBezTo>
                <a:cubicBezTo>
                  <a:pt x="544" y="402"/>
                  <a:pt x="544" y="402"/>
                  <a:pt x="544" y="402"/>
                </a:cubicBezTo>
                <a:cubicBezTo>
                  <a:pt x="544" y="431"/>
                  <a:pt x="544" y="431"/>
                  <a:pt x="544" y="431"/>
                </a:cubicBezTo>
                <a:cubicBezTo>
                  <a:pt x="544" y="445"/>
                  <a:pt x="530" y="459"/>
                  <a:pt x="516" y="459"/>
                </a:cubicBezTo>
                <a:cubicBezTo>
                  <a:pt x="368" y="459"/>
                  <a:pt x="368" y="459"/>
                  <a:pt x="368" y="459"/>
                </a:cubicBezTo>
                <a:cubicBezTo>
                  <a:pt x="460" y="551"/>
                  <a:pt x="460" y="551"/>
                  <a:pt x="460" y="551"/>
                </a:cubicBezTo>
                <a:cubicBezTo>
                  <a:pt x="467" y="558"/>
                  <a:pt x="467" y="565"/>
                  <a:pt x="467" y="572"/>
                </a:cubicBezTo>
                <a:cubicBezTo>
                  <a:pt x="467" y="586"/>
                  <a:pt x="460" y="600"/>
                  <a:pt x="438" y="600"/>
                </a:cubicBezTo>
                <a:cubicBezTo>
                  <a:pt x="431" y="600"/>
                  <a:pt x="424" y="600"/>
                  <a:pt x="424" y="593"/>
                </a:cubicBezTo>
                <a:cubicBezTo>
                  <a:pt x="325" y="502"/>
                  <a:pt x="325" y="502"/>
                  <a:pt x="325" y="502"/>
                </a:cubicBezTo>
                <a:cubicBezTo>
                  <a:pt x="325" y="572"/>
                  <a:pt x="325" y="572"/>
                  <a:pt x="325" y="572"/>
                </a:cubicBezTo>
                <a:cubicBezTo>
                  <a:pt x="325" y="586"/>
                  <a:pt x="318" y="600"/>
                  <a:pt x="297" y="600"/>
                </a:cubicBezTo>
                <a:cubicBezTo>
                  <a:pt x="283" y="600"/>
                  <a:pt x="269" y="586"/>
                  <a:pt x="269" y="572"/>
                </a:cubicBezTo>
                <a:cubicBezTo>
                  <a:pt x="269" y="502"/>
                  <a:pt x="269" y="502"/>
                  <a:pt x="269" y="502"/>
                </a:cubicBezTo>
                <a:cubicBezTo>
                  <a:pt x="177" y="593"/>
                  <a:pt x="177" y="593"/>
                  <a:pt x="177" y="593"/>
                </a:cubicBezTo>
                <a:cubicBezTo>
                  <a:pt x="170" y="600"/>
                  <a:pt x="163" y="600"/>
                  <a:pt x="156" y="600"/>
                </a:cubicBezTo>
                <a:cubicBezTo>
                  <a:pt x="142" y="600"/>
                  <a:pt x="127" y="586"/>
                  <a:pt x="127" y="572"/>
                </a:cubicBezTo>
                <a:cubicBezTo>
                  <a:pt x="127" y="565"/>
                  <a:pt x="135" y="558"/>
                  <a:pt x="142" y="551"/>
                </a:cubicBezTo>
                <a:cubicBezTo>
                  <a:pt x="233" y="459"/>
                  <a:pt x="233" y="459"/>
                  <a:pt x="233" y="459"/>
                </a:cubicBezTo>
                <a:cubicBezTo>
                  <a:pt x="85" y="459"/>
                  <a:pt x="85" y="459"/>
                  <a:pt x="85" y="459"/>
                </a:cubicBezTo>
                <a:cubicBezTo>
                  <a:pt x="64" y="459"/>
                  <a:pt x="57" y="445"/>
                  <a:pt x="57" y="431"/>
                </a:cubicBezTo>
                <a:cubicBezTo>
                  <a:pt x="57" y="402"/>
                  <a:pt x="57" y="402"/>
                  <a:pt x="57" y="402"/>
                </a:cubicBezTo>
                <a:cubicBezTo>
                  <a:pt x="57" y="268"/>
                  <a:pt x="57" y="268"/>
                  <a:pt x="57" y="268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7" y="113"/>
                  <a:pt x="0" y="98"/>
                  <a:pt x="0" y="84"/>
                </a:cubicBezTo>
                <a:cubicBezTo>
                  <a:pt x="0" y="63"/>
                  <a:pt x="7" y="56"/>
                  <a:pt x="29" y="56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69" y="28"/>
                  <a:pt x="269" y="28"/>
                  <a:pt x="269" y="28"/>
                </a:cubicBezTo>
                <a:cubicBezTo>
                  <a:pt x="269" y="7"/>
                  <a:pt x="283" y="0"/>
                  <a:pt x="297" y="0"/>
                </a:cubicBezTo>
                <a:cubicBezTo>
                  <a:pt x="318" y="0"/>
                  <a:pt x="325" y="7"/>
                  <a:pt x="325" y="28"/>
                </a:cubicBezTo>
                <a:cubicBezTo>
                  <a:pt x="325" y="56"/>
                  <a:pt x="325" y="56"/>
                  <a:pt x="325" y="56"/>
                </a:cubicBezTo>
                <a:cubicBezTo>
                  <a:pt x="573" y="56"/>
                  <a:pt x="573" y="56"/>
                  <a:pt x="573" y="56"/>
                </a:cubicBezTo>
                <a:cubicBezTo>
                  <a:pt x="587" y="56"/>
                  <a:pt x="601" y="63"/>
                  <a:pt x="601" y="84"/>
                </a:cubicBezTo>
                <a:cubicBezTo>
                  <a:pt x="601" y="98"/>
                  <a:pt x="587" y="113"/>
                  <a:pt x="573" y="113"/>
                </a:cubicBezTo>
                <a:close/>
                <a:moveTo>
                  <a:pt x="488" y="240"/>
                </a:moveTo>
                <a:lnTo>
                  <a:pt x="488" y="240"/>
                </a:lnTo>
                <a:cubicBezTo>
                  <a:pt x="488" y="212"/>
                  <a:pt x="488" y="212"/>
                  <a:pt x="488" y="212"/>
                </a:cubicBezTo>
                <a:cubicBezTo>
                  <a:pt x="488" y="113"/>
                  <a:pt x="488" y="113"/>
                  <a:pt x="48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13" y="240"/>
                  <a:pt x="113" y="240"/>
                  <a:pt x="113" y="240"/>
                </a:cubicBezTo>
                <a:cubicBezTo>
                  <a:pt x="113" y="402"/>
                  <a:pt x="113" y="402"/>
                  <a:pt x="113" y="402"/>
                </a:cubicBezTo>
                <a:cubicBezTo>
                  <a:pt x="488" y="402"/>
                  <a:pt x="488" y="402"/>
                  <a:pt x="488" y="402"/>
                </a:cubicBezTo>
                <a:lnTo>
                  <a:pt x="488" y="24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67015" y="4687471"/>
            <a:ext cx="261339" cy="257551"/>
          </a:xfrm>
          <a:custGeom>
            <a:avLst/>
            <a:gdLst>
              <a:gd name="T0" fmla="*/ 10072 w 609"/>
              <a:gd name="T1" fmla="*/ 65740 h 601"/>
              <a:gd name="T2" fmla="*/ 10072 w 609"/>
              <a:gd name="T3" fmla="*/ 65740 h 601"/>
              <a:gd name="T4" fmla="*/ 58634 w 609"/>
              <a:gd name="T5" fmla="*/ 65740 h 601"/>
              <a:gd name="T6" fmla="*/ 58634 w 609"/>
              <a:gd name="T7" fmla="*/ 86216 h 601"/>
              <a:gd name="T8" fmla="*/ 20504 w 609"/>
              <a:gd name="T9" fmla="*/ 86216 h 601"/>
              <a:gd name="T10" fmla="*/ 20504 w 609"/>
              <a:gd name="T11" fmla="*/ 195424 h 601"/>
              <a:gd name="T12" fmla="*/ 56116 w 609"/>
              <a:gd name="T13" fmla="*/ 195424 h 601"/>
              <a:gd name="T14" fmla="*/ 56116 w 609"/>
              <a:gd name="T15" fmla="*/ 195424 h 601"/>
              <a:gd name="T16" fmla="*/ 99282 w 609"/>
              <a:gd name="T17" fmla="*/ 195424 h 601"/>
              <a:gd name="T18" fmla="*/ 99282 w 609"/>
              <a:gd name="T19" fmla="*/ 195424 h 601"/>
              <a:gd name="T20" fmla="*/ 129857 w 609"/>
              <a:gd name="T21" fmla="*/ 195424 h 601"/>
              <a:gd name="T22" fmla="*/ 129857 w 609"/>
              <a:gd name="T23" fmla="*/ 157345 h 601"/>
              <a:gd name="T24" fmla="*/ 150002 w 609"/>
              <a:gd name="T25" fmla="*/ 157345 h 601"/>
              <a:gd name="T26" fmla="*/ 150002 w 609"/>
              <a:gd name="T27" fmla="*/ 205482 h 601"/>
              <a:gd name="T28" fmla="*/ 139929 w 609"/>
              <a:gd name="T29" fmla="*/ 215541 h 601"/>
              <a:gd name="T30" fmla="*/ 101800 w 609"/>
              <a:gd name="T31" fmla="*/ 215541 h 601"/>
              <a:gd name="T32" fmla="*/ 101800 w 609"/>
              <a:gd name="T33" fmla="*/ 215541 h 601"/>
              <a:gd name="T34" fmla="*/ 45684 w 609"/>
              <a:gd name="T35" fmla="*/ 215541 h 601"/>
              <a:gd name="T36" fmla="*/ 45684 w 609"/>
              <a:gd name="T37" fmla="*/ 215541 h 601"/>
              <a:gd name="T38" fmla="*/ 10072 w 609"/>
              <a:gd name="T39" fmla="*/ 215541 h 601"/>
              <a:gd name="T40" fmla="*/ 0 w 609"/>
              <a:gd name="T41" fmla="*/ 205482 h 601"/>
              <a:gd name="T42" fmla="*/ 0 w 609"/>
              <a:gd name="T43" fmla="*/ 76158 h 601"/>
              <a:gd name="T44" fmla="*/ 10072 w 609"/>
              <a:gd name="T45" fmla="*/ 65740 h 601"/>
              <a:gd name="T46" fmla="*/ 111872 w 609"/>
              <a:gd name="T47" fmla="*/ 146927 h 601"/>
              <a:gd name="T48" fmla="*/ 111872 w 609"/>
              <a:gd name="T49" fmla="*/ 146927 h 601"/>
              <a:gd name="T50" fmla="*/ 111872 w 609"/>
              <a:gd name="T51" fmla="*/ 146927 h 601"/>
              <a:gd name="T52" fmla="*/ 78778 w 609"/>
              <a:gd name="T53" fmla="*/ 146927 h 601"/>
              <a:gd name="T54" fmla="*/ 68706 w 609"/>
              <a:gd name="T55" fmla="*/ 136868 h 601"/>
              <a:gd name="T56" fmla="*/ 68706 w 609"/>
              <a:gd name="T57" fmla="*/ 10059 h 601"/>
              <a:gd name="T58" fmla="*/ 78778 w 609"/>
              <a:gd name="T59" fmla="*/ 0 h 601"/>
              <a:gd name="T60" fmla="*/ 208635 w 609"/>
              <a:gd name="T61" fmla="*/ 0 h 601"/>
              <a:gd name="T62" fmla="*/ 218707 w 609"/>
              <a:gd name="T63" fmla="*/ 10059 h 601"/>
              <a:gd name="T64" fmla="*/ 218707 w 609"/>
              <a:gd name="T65" fmla="*/ 136868 h 601"/>
              <a:gd name="T66" fmla="*/ 208635 w 609"/>
              <a:gd name="T67" fmla="*/ 146927 h 601"/>
              <a:gd name="T68" fmla="*/ 170505 w 609"/>
              <a:gd name="T69" fmla="*/ 146927 h 601"/>
              <a:gd name="T70" fmla="*/ 170505 w 609"/>
              <a:gd name="T71" fmla="*/ 146927 h 601"/>
              <a:gd name="T72" fmla="*/ 111872 w 609"/>
              <a:gd name="T73" fmla="*/ 146927 h 601"/>
              <a:gd name="T74" fmla="*/ 198203 w 609"/>
              <a:gd name="T75" fmla="*/ 126810 h 601"/>
              <a:gd name="T76" fmla="*/ 198203 w 609"/>
              <a:gd name="T77" fmla="*/ 126810 h 601"/>
              <a:gd name="T78" fmla="*/ 198203 w 609"/>
              <a:gd name="T79" fmla="*/ 20117 h 601"/>
              <a:gd name="T80" fmla="*/ 88850 w 609"/>
              <a:gd name="T81" fmla="*/ 20117 h 601"/>
              <a:gd name="T82" fmla="*/ 88850 w 609"/>
              <a:gd name="T83" fmla="*/ 126810 h 601"/>
              <a:gd name="T84" fmla="*/ 121944 w 609"/>
              <a:gd name="T85" fmla="*/ 126810 h 601"/>
              <a:gd name="T86" fmla="*/ 121944 w 609"/>
              <a:gd name="T87" fmla="*/ 126810 h 601"/>
              <a:gd name="T88" fmla="*/ 167987 w 609"/>
              <a:gd name="T89" fmla="*/ 126810 h 601"/>
              <a:gd name="T90" fmla="*/ 167987 w 609"/>
              <a:gd name="T91" fmla="*/ 126810 h 601"/>
              <a:gd name="T92" fmla="*/ 198203 w 609"/>
              <a:gd name="T93" fmla="*/ 126810 h 60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9" h="601">
                <a:moveTo>
                  <a:pt x="28" y="183"/>
                </a:moveTo>
                <a:lnTo>
                  <a:pt x="28" y="183"/>
                </a:lnTo>
                <a:cubicBezTo>
                  <a:pt x="163" y="183"/>
                  <a:pt x="163" y="183"/>
                  <a:pt x="163" y="183"/>
                </a:cubicBezTo>
                <a:cubicBezTo>
                  <a:pt x="163" y="240"/>
                  <a:pt x="163" y="240"/>
                  <a:pt x="163" y="240"/>
                </a:cubicBezTo>
                <a:cubicBezTo>
                  <a:pt x="57" y="240"/>
                  <a:pt x="57" y="240"/>
                  <a:pt x="57" y="240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156" y="544"/>
                  <a:pt x="156" y="544"/>
                  <a:pt x="156" y="544"/>
                </a:cubicBezTo>
                <a:cubicBezTo>
                  <a:pt x="276" y="544"/>
                  <a:pt x="276" y="544"/>
                  <a:pt x="276" y="544"/>
                </a:cubicBezTo>
                <a:cubicBezTo>
                  <a:pt x="361" y="544"/>
                  <a:pt x="361" y="544"/>
                  <a:pt x="361" y="544"/>
                </a:cubicBezTo>
                <a:cubicBezTo>
                  <a:pt x="361" y="438"/>
                  <a:pt x="361" y="438"/>
                  <a:pt x="361" y="438"/>
                </a:cubicBezTo>
                <a:cubicBezTo>
                  <a:pt x="417" y="438"/>
                  <a:pt x="417" y="438"/>
                  <a:pt x="417" y="438"/>
                </a:cubicBezTo>
                <a:cubicBezTo>
                  <a:pt x="417" y="572"/>
                  <a:pt x="417" y="572"/>
                  <a:pt x="417" y="572"/>
                </a:cubicBezTo>
                <a:cubicBezTo>
                  <a:pt x="417" y="586"/>
                  <a:pt x="403" y="600"/>
                  <a:pt x="389" y="600"/>
                </a:cubicBezTo>
                <a:cubicBezTo>
                  <a:pt x="283" y="600"/>
                  <a:pt x="283" y="600"/>
                  <a:pt x="283" y="600"/>
                </a:cubicBezTo>
                <a:cubicBezTo>
                  <a:pt x="127" y="600"/>
                  <a:pt x="127" y="600"/>
                  <a:pt x="127" y="600"/>
                </a:cubicBezTo>
                <a:cubicBezTo>
                  <a:pt x="28" y="600"/>
                  <a:pt x="28" y="600"/>
                  <a:pt x="28" y="600"/>
                </a:cubicBezTo>
                <a:cubicBezTo>
                  <a:pt x="14" y="600"/>
                  <a:pt x="0" y="586"/>
                  <a:pt x="0" y="572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198"/>
                  <a:pt x="14" y="183"/>
                  <a:pt x="28" y="183"/>
                </a:cubicBezTo>
                <a:close/>
                <a:moveTo>
                  <a:pt x="311" y="409"/>
                </a:moveTo>
                <a:lnTo>
                  <a:pt x="311" y="409"/>
                </a:lnTo>
                <a:cubicBezTo>
                  <a:pt x="219" y="409"/>
                  <a:pt x="219" y="409"/>
                  <a:pt x="219" y="409"/>
                </a:cubicBezTo>
                <a:cubicBezTo>
                  <a:pt x="205" y="409"/>
                  <a:pt x="191" y="402"/>
                  <a:pt x="191" y="381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7"/>
                  <a:pt x="205" y="0"/>
                  <a:pt x="21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381"/>
                  <a:pt x="608" y="381"/>
                  <a:pt x="608" y="381"/>
                </a:cubicBezTo>
                <a:cubicBezTo>
                  <a:pt x="608" y="402"/>
                  <a:pt x="594" y="409"/>
                  <a:pt x="580" y="409"/>
                </a:cubicBezTo>
                <a:cubicBezTo>
                  <a:pt x="474" y="409"/>
                  <a:pt x="474" y="409"/>
                  <a:pt x="474" y="409"/>
                </a:cubicBezTo>
                <a:lnTo>
                  <a:pt x="311" y="409"/>
                </a:lnTo>
                <a:close/>
                <a:moveTo>
                  <a:pt x="551" y="353"/>
                </a:moveTo>
                <a:lnTo>
                  <a:pt x="551" y="353"/>
                </a:lnTo>
                <a:cubicBezTo>
                  <a:pt x="551" y="56"/>
                  <a:pt x="551" y="56"/>
                  <a:pt x="551" y="56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47" y="353"/>
                  <a:pt x="247" y="353"/>
                  <a:pt x="247" y="353"/>
                </a:cubicBezTo>
                <a:cubicBezTo>
                  <a:pt x="339" y="353"/>
                  <a:pt x="339" y="353"/>
                  <a:pt x="339" y="353"/>
                </a:cubicBezTo>
                <a:cubicBezTo>
                  <a:pt x="467" y="353"/>
                  <a:pt x="467" y="353"/>
                  <a:pt x="467" y="353"/>
                </a:cubicBezTo>
                <a:lnTo>
                  <a:pt x="551" y="35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45536" y="4722139"/>
            <a:ext cx="189598" cy="188214"/>
          </a:xfrm>
          <a:custGeom>
            <a:avLst/>
            <a:gdLst>
              <a:gd name="T0" fmla="*/ 206642 w 602"/>
              <a:gd name="T1" fmla="*/ 146927 h 601"/>
              <a:gd name="T2" fmla="*/ 206642 w 602"/>
              <a:gd name="T3" fmla="*/ 146927 h 601"/>
              <a:gd name="T4" fmla="*/ 160762 w 602"/>
              <a:gd name="T5" fmla="*/ 146927 h 601"/>
              <a:gd name="T6" fmla="*/ 160762 w 602"/>
              <a:gd name="T7" fmla="*/ 126810 h 601"/>
              <a:gd name="T8" fmla="*/ 196527 w 602"/>
              <a:gd name="T9" fmla="*/ 126810 h 601"/>
              <a:gd name="T10" fmla="*/ 196527 w 602"/>
              <a:gd name="T11" fmla="*/ 20117 h 601"/>
              <a:gd name="T12" fmla="*/ 163291 w 602"/>
              <a:gd name="T13" fmla="*/ 20117 h 601"/>
              <a:gd name="T14" fmla="*/ 163291 w 602"/>
              <a:gd name="T15" fmla="*/ 20117 h 601"/>
              <a:gd name="T16" fmla="*/ 119939 w 602"/>
              <a:gd name="T17" fmla="*/ 20117 h 601"/>
              <a:gd name="T18" fmla="*/ 119939 w 602"/>
              <a:gd name="T19" fmla="*/ 20117 h 601"/>
              <a:gd name="T20" fmla="*/ 89232 w 602"/>
              <a:gd name="T21" fmla="*/ 20117 h 601"/>
              <a:gd name="T22" fmla="*/ 89232 w 602"/>
              <a:gd name="T23" fmla="*/ 55681 h 601"/>
              <a:gd name="T24" fmla="*/ 69001 w 602"/>
              <a:gd name="T25" fmla="*/ 55681 h 601"/>
              <a:gd name="T26" fmla="*/ 69001 w 602"/>
              <a:gd name="T27" fmla="*/ 10059 h 601"/>
              <a:gd name="T28" fmla="*/ 79116 w 602"/>
              <a:gd name="T29" fmla="*/ 0 h 601"/>
              <a:gd name="T30" fmla="*/ 114881 w 602"/>
              <a:gd name="T31" fmla="*/ 0 h 601"/>
              <a:gd name="T32" fmla="*/ 114881 w 602"/>
              <a:gd name="T33" fmla="*/ 0 h 601"/>
              <a:gd name="T34" fmla="*/ 173767 w 602"/>
              <a:gd name="T35" fmla="*/ 0 h 601"/>
              <a:gd name="T36" fmla="*/ 173767 w 602"/>
              <a:gd name="T37" fmla="*/ 0 h 601"/>
              <a:gd name="T38" fmla="*/ 206642 w 602"/>
              <a:gd name="T39" fmla="*/ 0 h 601"/>
              <a:gd name="T40" fmla="*/ 217119 w 602"/>
              <a:gd name="T41" fmla="*/ 10059 h 601"/>
              <a:gd name="T42" fmla="*/ 217119 w 602"/>
              <a:gd name="T43" fmla="*/ 136868 h 601"/>
              <a:gd name="T44" fmla="*/ 206642 w 602"/>
              <a:gd name="T45" fmla="*/ 146927 h 601"/>
              <a:gd name="T46" fmla="*/ 104766 w 602"/>
              <a:gd name="T47" fmla="*/ 65740 h 601"/>
              <a:gd name="T48" fmla="*/ 104766 w 602"/>
              <a:gd name="T49" fmla="*/ 65740 h 601"/>
              <a:gd name="T50" fmla="*/ 104766 w 602"/>
              <a:gd name="T51" fmla="*/ 65740 h 601"/>
              <a:gd name="T52" fmla="*/ 140531 w 602"/>
              <a:gd name="T53" fmla="*/ 65740 h 601"/>
              <a:gd name="T54" fmla="*/ 150646 w 602"/>
              <a:gd name="T55" fmla="*/ 76158 h 601"/>
              <a:gd name="T56" fmla="*/ 150646 w 602"/>
              <a:gd name="T57" fmla="*/ 205482 h 601"/>
              <a:gd name="T58" fmla="*/ 140531 w 602"/>
              <a:gd name="T59" fmla="*/ 215541 h 601"/>
              <a:gd name="T60" fmla="*/ 10115 w 602"/>
              <a:gd name="T61" fmla="*/ 215541 h 601"/>
              <a:gd name="T62" fmla="*/ 0 w 602"/>
              <a:gd name="T63" fmla="*/ 205482 h 601"/>
              <a:gd name="T64" fmla="*/ 0 w 602"/>
              <a:gd name="T65" fmla="*/ 76158 h 601"/>
              <a:gd name="T66" fmla="*/ 10115 w 602"/>
              <a:gd name="T67" fmla="*/ 65740 h 601"/>
              <a:gd name="T68" fmla="*/ 48409 w 602"/>
              <a:gd name="T69" fmla="*/ 65740 h 601"/>
              <a:gd name="T70" fmla="*/ 48409 w 602"/>
              <a:gd name="T71" fmla="*/ 65740 h 601"/>
              <a:gd name="T72" fmla="*/ 104766 w 602"/>
              <a:gd name="T73" fmla="*/ 65740 h 601"/>
              <a:gd name="T74" fmla="*/ 20592 w 602"/>
              <a:gd name="T75" fmla="*/ 86216 h 601"/>
              <a:gd name="T76" fmla="*/ 20592 w 602"/>
              <a:gd name="T77" fmla="*/ 86216 h 601"/>
              <a:gd name="T78" fmla="*/ 20592 w 602"/>
              <a:gd name="T79" fmla="*/ 195424 h 601"/>
              <a:gd name="T80" fmla="*/ 130416 w 602"/>
              <a:gd name="T81" fmla="*/ 195424 h 601"/>
              <a:gd name="T82" fmla="*/ 130416 w 602"/>
              <a:gd name="T83" fmla="*/ 86216 h 601"/>
              <a:gd name="T84" fmla="*/ 94290 w 602"/>
              <a:gd name="T85" fmla="*/ 86216 h 601"/>
              <a:gd name="T86" fmla="*/ 94290 w 602"/>
              <a:gd name="T87" fmla="*/ 86216 h 601"/>
              <a:gd name="T88" fmla="*/ 50938 w 602"/>
              <a:gd name="T89" fmla="*/ 86216 h 601"/>
              <a:gd name="T90" fmla="*/ 50938 w 602"/>
              <a:gd name="T91" fmla="*/ 86216 h 601"/>
              <a:gd name="T92" fmla="*/ 20592 w 602"/>
              <a:gd name="T93" fmla="*/ 86216 h 60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2" h="601">
                <a:moveTo>
                  <a:pt x="572" y="409"/>
                </a:moveTo>
                <a:lnTo>
                  <a:pt x="572" y="409"/>
                </a:lnTo>
                <a:cubicBezTo>
                  <a:pt x="445" y="409"/>
                  <a:pt x="445" y="409"/>
                  <a:pt x="445" y="409"/>
                </a:cubicBezTo>
                <a:cubicBezTo>
                  <a:pt x="445" y="353"/>
                  <a:pt x="445" y="353"/>
                  <a:pt x="445" y="353"/>
                </a:cubicBezTo>
                <a:cubicBezTo>
                  <a:pt x="544" y="353"/>
                  <a:pt x="544" y="353"/>
                  <a:pt x="544" y="353"/>
                </a:cubicBezTo>
                <a:cubicBezTo>
                  <a:pt x="544" y="56"/>
                  <a:pt x="544" y="56"/>
                  <a:pt x="544" y="56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47" y="155"/>
                  <a:pt x="247" y="155"/>
                  <a:pt x="247" y="155"/>
                </a:cubicBezTo>
                <a:cubicBezTo>
                  <a:pt x="191" y="155"/>
                  <a:pt x="191" y="155"/>
                  <a:pt x="191" y="155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7"/>
                  <a:pt x="198" y="0"/>
                  <a:pt x="219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381"/>
                  <a:pt x="601" y="381"/>
                  <a:pt x="601" y="381"/>
                </a:cubicBezTo>
                <a:cubicBezTo>
                  <a:pt x="601" y="402"/>
                  <a:pt x="594" y="409"/>
                  <a:pt x="572" y="409"/>
                </a:cubicBezTo>
                <a:close/>
                <a:moveTo>
                  <a:pt x="290" y="183"/>
                </a:moveTo>
                <a:lnTo>
                  <a:pt x="290" y="183"/>
                </a:lnTo>
                <a:cubicBezTo>
                  <a:pt x="389" y="183"/>
                  <a:pt x="389" y="183"/>
                  <a:pt x="389" y="183"/>
                </a:cubicBezTo>
                <a:cubicBezTo>
                  <a:pt x="403" y="183"/>
                  <a:pt x="417" y="198"/>
                  <a:pt x="417" y="212"/>
                </a:cubicBezTo>
                <a:cubicBezTo>
                  <a:pt x="417" y="572"/>
                  <a:pt x="417" y="572"/>
                  <a:pt x="417" y="572"/>
                </a:cubicBezTo>
                <a:cubicBezTo>
                  <a:pt x="417" y="586"/>
                  <a:pt x="403" y="600"/>
                  <a:pt x="389" y="600"/>
                </a:cubicBezTo>
                <a:cubicBezTo>
                  <a:pt x="28" y="600"/>
                  <a:pt x="28" y="600"/>
                  <a:pt x="28" y="600"/>
                </a:cubicBezTo>
                <a:cubicBezTo>
                  <a:pt x="14" y="600"/>
                  <a:pt x="0" y="586"/>
                  <a:pt x="0" y="572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198"/>
                  <a:pt x="14" y="183"/>
                  <a:pt x="28" y="183"/>
                </a:cubicBezTo>
                <a:cubicBezTo>
                  <a:pt x="134" y="183"/>
                  <a:pt x="134" y="183"/>
                  <a:pt x="134" y="183"/>
                </a:cubicBezTo>
                <a:lnTo>
                  <a:pt x="290" y="183"/>
                </a:lnTo>
                <a:close/>
                <a:moveTo>
                  <a:pt x="57" y="240"/>
                </a:moveTo>
                <a:lnTo>
                  <a:pt x="57" y="240"/>
                </a:lnTo>
                <a:cubicBezTo>
                  <a:pt x="57" y="544"/>
                  <a:pt x="57" y="544"/>
                  <a:pt x="57" y="544"/>
                </a:cubicBezTo>
                <a:cubicBezTo>
                  <a:pt x="361" y="544"/>
                  <a:pt x="361" y="544"/>
                  <a:pt x="361" y="544"/>
                </a:cubicBezTo>
                <a:cubicBezTo>
                  <a:pt x="361" y="240"/>
                  <a:pt x="361" y="240"/>
                  <a:pt x="361" y="240"/>
                </a:cubicBezTo>
                <a:cubicBezTo>
                  <a:pt x="261" y="240"/>
                  <a:pt x="261" y="240"/>
                  <a:pt x="261" y="240"/>
                </a:cubicBezTo>
                <a:cubicBezTo>
                  <a:pt x="141" y="240"/>
                  <a:pt x="141" y="240"/>
                  <a:pt x="141" y="240"/>
                </a:cubicBezTo>
                <a:lnTo>
                  <a:pt x="57" y="240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78001" y="4702104"/>
            <a:ext cx="255836" cy="228284"/>
          </a:xfrm>
          <a:custGeom>
            <a:avLst/>
            <a:gdLst>
              <a:gd name="T0" fmla="*/ 182999 w 574"/>
              <a:gd name="T1" fmla="*/ 109768 h 510"/>
              <a:gd name="T2" fmla="*/ 182999 w 574"/>
              <a:gd name="T3" fmla="*/ 109768 h 510"/>
              <a:gd name="T4" fmla="*/ 114329 w 574"/>
              <a:gd name="T5" fmla="*/ 178734 h 510"/>
              <a:gd name="T6" fmla="*/ 101746 w 574"/>
              <a:gd name="T7" fmla="*/ 178734 h 510"/>
              <a:gd name="T8" fmla="*/ 101746 w 574"/>
              <a:gd name="T9" fmla="*/ 163207 h 510"/>
              <a:gd name="T10" fmla="*/ 167899 w 574"/>
              <a:gd name="T11" fmla="*/ 96769 h 510"/>
              <a:gd name="T12" fmla="*/ 167899 w 574"/>
              <a:gd name="T13" fmla="*/ 96769 h 510"/>
              <a:gd name="T14" fmla="*/ 167899 w 574"/>
              <a:gd name="T15" fmla="*/ 38274 h 510"/>
              <a:gd name="T16" fmla="*/ 111813 w 574"/>
              <a:gd name="T17" fmla="*/ 38274 h 510"/>
              <a:gd name="T18" fmla="*/ 30560 w 574"/>
              <a:gd name="T19" fmla="*/ 117350 h 510"/>
              <a:gd name="T20" fmla="*/ 30560 w 574"/>
              <a:gd name="T21" fmla="*/ 150570 h 510"/>
              <a:gd name="T22" fmla="*/ 66153 w 574"/>
              <a:gd name="T23" fmla="*/ 150570 h 510"/>
              <a:gd name="T24" fmla="*/ 139856 w 574"/>
              <a:gd name="T25" fmla="*/ 76549 h 510"/>
              <a:gd name="T26" fmla="*/ 139856 w 574"/>
              <a:gd name="T27" fmla="*/ 66438 h 510"/>
              <a:gd name="T28" fmla="*/ 129789 w 574"/>
              <a:gd name="T29" fmla="*/ 66438 h 510"/>
              <a:gd name="T30" fmla="*/ 68669 w 574"/>
              <a:gd name="T31" fmla="*/ 129988 h 510"/>
              <a:gd name="T32" fmla="*/ 53569 w 574"/>
              <a:gd name="T33" fmla="*/ 129988 h 510"/>
              <a:gd name="T34" fmla="*/ 53569 w 574"/>
              <a:gd name="T35" fmla="*/ 114823 h 510"/>
              <a:gd name="T36" fmla="*/ 114329 w 574"/>
              <a:gd name="T37" fmla="*/ 53440 h 510"/>
              <a:gd name="T38" fmla="*/ 154956 w 574"/>
              <a:gd name="T39" fmla="*/ 53440 h 510"/>
              <a:gd name="T40" fmla="*/ 154956 w 574"/>
              <a:gd name="T41" fmla="*/ 91714 h 510"/>
              <a:gd name="T42" fmla="*/ 78736 w 574"/>
              <a:gd name="T43" fmla="*/ 165735 h 510"/>
              <a:gd name="T44" fmla="*/ 17976 w 574"/>
              <a:gd name="T45" fmla="*/ 165735 h 510"/>
              <a:gd name="T46" fmla="*/ 17976 w 574"/>
              <a:gd name="T47" fmla="*/ 104713 h 510"/>
              <a:gd name="T48" fmla="*/ 17976 w 574"/>
              <a:gd name="T49" fmla="*/ 104713 h 510"/>
              <a:gd name="T50" fmla="*/ 96713 w 574"/>
              <a:gd name="T51" fmla="*/ 22748 h 510"/>
              <a:gd name="T52" fmla="*/ 96713 w 574"/>
              <a:gd name="T53" fmla="*/ 22748 h 510"/>
              <a:gd name="T54" fmla="*/ 182999 w 574"/>
              <a:gd name="T55" fmla="*/ 22748 h 510"/>
              <a:gd name="T56" fmla="*/ 182999 w 574"/>
              <a:gd name="T57" fmla="*/ 109768 h 51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74" h="510">
                <a:moveTo>
                  <a:pt x="509" y="304"/>
                </a:moveTo>
                <a:lnTo>
                  <a:pt x="509" y="304"/>
                </a:lnTo>
                <a:cubicBezTo>
                  <a:pt x="318" y="495"/>
                  <a:pt x="318" y="495"/>
                  <a:pt x="318" y="495"/>
                </a:cubicBezTo>
                <a:cubicBezTo>
                  <a:pt x="311" y="502"/>
                  <a:pt x="290" y="502"/>
                  <a:pt x="283" y="495"/>
                </a:cubicBezTo>
                <a:cubicBezTo>
                  <a:pt x="269" y="480"/>
                  <a:pt x="269" y="466"/>
                  <a:pt x="283" y="452"/>
                </a:cubicBezTo>
                <a:cubicBezTo>
                  <a:pt x="467" y="268"/>
                  <a:pt x="467" y="268"/>
                  <a:pt x="467" y="268"/>
                </a:cubicBezTo>
                <a:cubicBezTo>
                  <a:pt x="509" y="226"/>
                  <a:pt x="509" y="148"/>
                  <a:pt x="467" y="106"/>
                </a:cubicBezTo>
                <a:cubicBezTo>
                  <a:pt x="424" y="63"/>
                  <a:pt x="354" y="63"/>
                  <a:pt x="311" y="106"/>
                </a:cubicBezTo>
                <a:cubicBezTo>
                  <a:pt x="85" y="325"/>
                  <a:pt x="85" y="325"/>
                  <a:pt x="85" y="325"/>
                </a:cubicBezTo>
                <a:cubicBezTo>
                  <a:pt x="64" y="353"/>
                  <a:pt x="64" y="396"/>
                  <a:pt x="85" y="417"/>
                </a:cubicBezTo>
                <a:cubicBezTo>
                  <a:pt x="113" y="445"/>
                  <a:pt x="156" y="445"/>
                  <a:pt x="184" y="417"/>
                </a:cubicBezTo>
                <a:cubicBezTo>
                  <a:pt x="389" y="212"/>
                  <a:pt x="389" y="212"/>
                  <a:pt x="389" y="212"/>
                </a:cubicBezTo>
                <a:cubicBezTo>
                  <a:pt x="396" y="205"/>
                  <a:pt x="396" y="198"/>
                  <a:pt x="389" y="184"/>
                </a:cubicBezTo>
                <a:cubicBezTo>
                  <a:pt x="382" y="176"/>
                  <a:pt x="368" y="176"/>
                  <a:pt x="361" y="184"/>
                </a:cubicBezTo>
                <a:cubicBezTo>
                  <a:pt x="191" y="360"/>
                  <a:pt x="191" y="360"/>
                  <a:pt x="191" y="360"/>
                </a:cubicBezTo>
                <a:cubicBezTo>
                  <a:pt x="177" y="374"/>
                  <a:pt x="156" y="374"/>
                  <a:pt x="149" y="360"/>
                </a:cubicBezTo>
                <a:cubicBezTo>
                  <a:pt x="134" y="346"/>
                  <a:pt x="134" y="332"/>
                  <a:pt x="149" y="318"/>
                </a:cubicBezTo>
                <a:cubicBezTo>
                  <a:pt x="318" y="148"/>
                  <a:pt x="318" y="148"/>
                  <a:pt x="318" y="148"/>
                </a:cubicBezTo>
                <a:cubicBezTo>
                  <a:pt x="354" y="120"/>
                  <a:pt x="396" y="120"/>
                  <a:pt x="431" y="148"/>
                </a:cubicBezTo>
                <a:cubicBezTo>
                  <a:pt x="460" y="176"/>
                  <a:pt x="460" y="226"/>
                  <a:pt x="431" y="254"/>
                </a:cubicBezTo>
                <a:cubicBezTo>
                  <a:pt x="219" y="459"/>
                  <a:pt x="219" y="459"/>
                  <a:pt x="219" y="459"/>
                </a:cubicBezTo>
                <a:cubicBezTo>
                  <a:pt x="177" y="509"/>
                  <a:pt x="99" y="509"/>
                  <a:pt x="50" y="459"/>
                </a:cubicBezTo>
                <a:cubicBezTo>
                  <a:pt x="0" y="410"/>
                  <a:pt x="0" y="332"/>
                  <a:pt x="50" y="290"/>
                </a:cubicBezTo>
                <a:cubicBezTo>
                  <a:pt x="269" y="63"/>
                  <a:pt x="269" y="63"/>
                  <a:pt x="269" y="63"/>
                </a:cubicBezTo>
                <a:cubicBezTo>
                  <a:pt x="332" y="0"/>
                  <a:pt x="438" y="0"/>
                  <a:pt x="509" y="63"/>
                </a:cubicBezTo>
                <a:cubicBezTo>
                  <a:pt x="573" y="134"/>
                  <a:pt x="573" y="240"/>
                  <a:pt x="509" y="304"/>
                </a:cubicBezTo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76646" y="4691843"/>
            <a:ext cx="248806" cy="248806"/>
          </a:xfrm>
          <a:custGeom>
            <a:avLst/>
            <a:gdLst>
              <a:gd name="T0" fmla="*/ 208618 w 608"/>
              <a:gd name="T1" fmla="*/ 218715 h 609"/>
              <a:gd name="T2" fmla="*/ 208618 w 608"/>
              <a:gd name="T3" fmla="*/ 218715 h 609"/>
              <a:gd name="T4" fmla="*/ 10089 w 608"/>
              <a:gd name="T5" fmla="*/ 218715 h 609"/>
              <a:gd name="T6" fmla="*/ 0 w 608"/>
              <a:gd name="T7" fmla="*/ 208643 h 609"/>
              <a:gd name="T8" fmla="*/ 0 w 608"/>
              <a:gd name="T9" fmla="*/ 10432 h 609"/>
              <a:gd name="T10" fmla="*/ 10089 w 608"/>
              <a:gd name="T11" fmla="*/ 0 h 609"/>
              <a:gd name="T12" fmla="*/ 208618 w 608"/>
              <a:gd name="T13" fmla="*/ 0 h 609"/>
              <a:gd name="T14" fmla="*/ 218707 w 608"/>
              <a:gd name="T15" fmla="*/ 10432 h 609"/>
              <a:gd name="T16" fmla="*/ 218707 w 608"/>
              <a:gd name="T17" fmla="*/ 208643 h 609"/>
              <a:gd name="T18" fmla="*/ 208618 w 608"/>
              <a:gd name="T19" fmla="*/ 218715 h 609"/>
              <a:gd name="T20" fmla="*/ 20177 w 608"/>
              <a:gd name="T21" fmla="*/ 20505 h 609"/>
              <a:gd name="T22" fmla="*/ 20177 w 608"/>
              <a:gd name="T23" fmla="*/ 20505 h 609"/>
              <a:gd name="T24" fmla="*/ 20177 w 608"/>
              <a:gd name="T25" fmla="*/ 193534 h 609"/>
              <a:gd name="T26" fmla="*/ 40715 w 608"/>
              <a:gd name="T27" fmla="*/ 170512 h 609"/>
              <a:gd name="T28" fmla="*/ 65936 w 608"/>
              <a:gd name="T29" fmla="*/ 160439 h 609"/>
              <a:gd name="T30" fmla="*/ 88996 w 608"/>
              <a:gd name="T31" fmla="*/ 150007 h 609"/>
              <a:gd name="T32" fmla="*/ 88996 w 608"/>
              <a:gd name="T33" fmla="*/ 132380 h 609"/>
              <a:gd name="T34" fmla="*/ 81430 w 608"/>
              <a:gd name="T35" fmla="*/ 111876 h 609"/>
              <a:gd name="T36" fmla="*/ 73863 w 608"/>
              <a:gd name="T37" fmla="*/ 104321 h 609"/>
              <a:gd name="T38" fmla="*/ 78907 w 608"/>
              <a:gd name="T39" fmla="*/ 89213 h 609"/>
              <a:gd name="T40" fmla="*/ 76385 w 608"/>
              <a:gd name="T41" fmla="*/ 68708 h 609"/>
              <a:gd name="T42" fmla="*/ 109534 w 608"/>
              <a:gd name="T43" fmla="*/ 40649 h 609"/>
              <a:gd name="T44" fmla="*/ 142321 w 608"/>
              <a:gd name="T45" fmla="*/ 68708 h 609"/>
              <a:gd name="T46" fmla="*/ 142321 w 608"/>
              <a:gd name="T47" fmla="*/ 89213 h 609"/>
              <a:gd name="T48" fmla="*/ 145204 w 608"/>
              <a:gd name="T49" fmla="*/ 104321 h 609"/>
              <a:gd name="T50" fmla="*/ 137277 w 608"/>
              <a:gd name="T51" fmla="*/ 111876 h 609"/>
              <a:gd name="T52" fmla="*/ 129711 w 608"/>
              <a:gd name="T53" fmla="*/ 132380 h 609"/>
              <a:gd name="T54" fmla="*/ 129711 w 608"/>
              <a:gd name="T55" fmla="*/ 150007 h 609"/>
              <a:gd name="T56" fmla="*/ 152770 w 608"/>
              <a:gd name="T57" fmla="*/ 160439 h 609"/>
              <a:gd name="T58" fmla="*/ 177992 w 608"/>
              <a:gd name="T59" fmla="*/ 170512 h 609"/>
              <a:gd name="T60" fmla="*/ 198529 w 608"/>
              <a:gd name="T61" fmla="*/ 193534 h 609"/>
              <a:gd name="T62" fmla="*/ 198529 w 608"/>
              <a:gd name="T63" fmla="*/ 20505 h 609"/>
              <a:gd name="T64" fmla="*/ 20177 w 608"/>
              <a:gd name="T65" fmla="*/ 20505 h 60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08" h="609">
                <a:moveTo>
                  <a:pt x="579" y="608"/>
                </a:moveTo>
                <a:lnTo>
                  <a:pt x="579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5"/>
                  <a:pt x="607" y="29"/>
                </a:cubicBezTo>
                <a:cubicBezTo>
                  <a:pt x="607" y="580"/>
                  <a:pt x="607" y="580"/>
                  <a:pt x="607" y="580"/>
                </a:cubicBezTo>
                <a:cubicBezTo>
                  <a:pt x="607" y="594"/>
                  <a:pt x="593" y="608"/>
                  <a:pt x="579" y="608"/>
                </a:cubicBezTo>
                <a:close/>
                <a:moveTo>
                  <a:pt x="56" y="57"/>
                </a:moveTo>
                <a:lnTo>
                  <a:pt x="56" y="57"/>
                </a:lnTo>
                <a:cubicBezTo>
                  <a:pt x="56" y="538"/>
                  <a:pt x="56" y="538"/>
                  <a:pt x="56" y="538"/>
                </a:cubicBezTo>
                <a:cubicBezTo>
                  <a:pt x="70" y="516"/>
                  <a:pt x="84" y="488"/>
                  <a:pt x="113" y="474"/>
                </a:cubicBezTo>
                <a:cubicBezTo>
                  <a:pt x="155" y="453"/>
                  <a:pt x="134" y="467"/>
                  <a:pt x="183" y="446"/>
                </a:cubicBezTo>
                <a:cubicBezTo>
                  <a:pt x="233" y="424"/>
                  <a:pt x="247" y="417"/>
                  <a:pt x="247" y="417"/>
                </a:cubicBezTo>
                <a:cubicBezTo>
                  <a:pt x="247" y="368"/>
                  <a:pt x="247" y="368"/>
                  <a:pt x="247" y="368"/>
                </a:cubicBezTo>
                <a:cubicBezTo>
                  <a:pt x="247" y="368"/>
                  <a:pt x="233" y="354"/>
                  <a:pt x="226" y="311"/>
                </a:cubicBezTo>
                <a:cubicBezTo>
                  <a:pt x="212" y="319"/>
                  <a:pt x="212" y="297"/>
                  <a:pt x="205" y="290"/>
                </a:cubicBezTo>
                <a:cubicBezTo>
                  <a:pt x="205" y="276"/>
                  <a:pt x="205" y="241"/>
                  <a:pt x="219" y="248"/>
                </a:cubicBezTo>
                <a:cubicBezTo>
                  <a:pt x="212" y="227"/>
                  <a:pt x="212" y="205"/>
                  <a:pt x="212" y="191"/>
                </a:cubicBezTo>
                <a:cubicBezTo>
                  <a:pt x="212" y="156"/>
                  <a:pt x="247" y="121"/>
                  <a:pt x="304" y="113"/>
                </a:cubicBezTo>
                <a:cubicBezTo>
                  <a:pt x="367" y="121"/>
                  <a:pt x="395" y="156"/>
                  <a:pt x="395" y="191"/>
                </a:cubicBezTo>
                <a:cubicBezTo>
                  <a:pt x="395" y="205"/>
                  <a:pt x="395" y="227"/>
                  <a:pt x="395" y="248"/>
                </a:cubicBezTo>
                <a:cubicBezTo>
                  <a:pt x="410" y="241"/>
                  <a:pt x="403" y="276"/>
                  <a:pt x="403" y="290"/>
                </a:cubicBezTo>
                <a:cubicBezTo>
                  <a:pt x="395" y="297"/>
                  <a:pt x="395" y="311"/>
                  <a:pt x="381" y="311"/>
                </a:cubicBezTo>
                <a:cubicBezTo>
                  <a:pt x="374" y="354"/>
                  <a:pt x="360" y="368"/>
                  <a:pt x="360" y="368"/>
                </a:cubicBezTo>
                <a:cubicBezTo>
                  <a:pt x="360" y="417"/>
                  <a:pt x="360" y="417"/>
                  <a:pt x="360" y="417"/>
                </a:cubicBezTo>
                <a:cubicBezTo>
                  <a:pt x="360" y="417"/>
                  <a:pt x="374" y="424"/>
                  <a:pt x="424" y="446"/>
                </a:cubicBezTo>
                <a:cubicBezTo>
                  <a:pt x="473" y="467"/>
                  <a:pt x="452" y="453"/>
                  <a:pt x="494" y="474"/>
                </a:cubicBezTo>
                <a:cubicBezTo>
                  <a:pt x="523" y="488"/>
                  <a:pt x="537" y="516"/>
                  <a:pt x="551" y="538"/>
                </a:cubicBezTo>
                <a:cubicBezTo>
                  <a:pt x="551" y="57"/>
                  <a:pt x="551" y="57"/>
                  <a:pt x="551" y="57"/>
                </a:cubicBezTo>
                <a:lnTo>
                  <a:pt x="56" y="57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37072" y="4692745"/>
            <a:ext cx="247002" cy="247003"/>
          </a:xfrm>
          <a:custGeom>
            <a:avLst/>
            <a:gdLst>
              <a:gd name="T0" fmla="*/ 217118 w 602"/>
              <a:gd name="T1" fmla="*/ 109828 h 602"/>
              <a:gd name="T2" fmla="*/ 217118 w 602"/>
              <a:gd name="T3" fmla="*/ 109828 h 602"/>
              <a:gd name="T4" fmla="*/ 217118 w 602"/>
              <a:gd name="T5" fmla="*/ 207011 h 602"/>
              <a:gd name="T6" fmla="*/ 207002 w 602"/>
              <a:gd name="T7" fmla="*/ 217127 h 602"/>
              <a:gd name="T8" fmla="*/ 107294 w 602"/>
              <a:gd name="T9" fmla="*/ 217127 h 602"/>
              <a:gd name="T10" fmla="*/ 107294 w 602"/>
              <a:gd name="T11" fmla="*/ 217127 h 602"/>
              <a:gd name="T12" fmla="*/ 0 w 602"/>
              <a:gd name="T13" fmla="*/ 109828 h 602"/>
              <a:gd name="T14" fmla="*/ 107294 w 602"/>
              <a:gd name="T15" fmla="*/ 0 h 602"/>
              <a:gd name="T16" fmla="*/ 217118 w 602"/>
              <a:gd name="T17" fmla="*/ 109828 h 602"/>
              <a:gd name="T18" fmla="*/ 107294 w 602"/>
              <a:gd name="T19" fmla="*/ 20593 h 602"/>
              <a:gd name="T20" fmla="*/ 107294 w 602"/>
              <a:gd name="T21" fmla="*/ 20593 h 602"/>
              <a:gd name="T22" fmla="*/ 20592 w 602"/>
              <a:gd name="T23" fmla="*/ 109828 h 602"/>
              <a:gd name="T24" fmla="*/ 107294 w 602"/>
              <a:gd name="T25" fmla="*/ 196534 h 602"/>
              <a:gd name="T26" fmla="*/ 107294 w 602"/>
              <a:gd name="T27" fmla="*/ 196534 h 602"/>
              <a:gd name="T28" fmla="*/ 107294 w 602"/>
              <a:gd name="T29" fmla="*/ 196534 h 602"/>
              <a:gd name="T30" fmla="*/ 196526 w 602"/>
              <a:gd name="T31" fmla="*/ 109828 h 602"/>
              <a:gd name="T32" fmla="*/ 196526 w 602"/>
              <a:gd name="T33" fmla="*/ 109828 h 602"/>
              <a:gd name="T34" fmla="*/ 196526 w 602"/>
              <a:gd name="T35" fmla="*/ 109828 h 602"/>
              <a:gd name="T36" fmla="*/ 107294 w 602"/>
              <a:gd name="T37" fmla="*/ 20593 h 602"/>
              <a:gd name="T38" fmla="*/ 153175 w 602"/>
              <a:gd name="T39" fmla="*/ 120305 h 602"/>
              <a:gd name="T40" fmla="*/ 153175 w 602"/>
              <a:gd name="T41" fmla="*/ 120305 h 602"/>
              <a:gd name="T42" fmla="*/ 145588 w 602"/>
              <a:gd name="T43" fmla="*/ 120305 h 602"/>
              <a:gd name="T44" fmla="*/ 145588 w 602"/>
              <a:gd name="T45" fmla="*/ 120305 h 602"/>
              <a:gd name="T46" fmla="*/ 81645 w 602"/>
              <a:gd name="T47" fmla="*/ 120305 h 602"/>
              <a:gd name="T48" fmla="*/ 81645 w 602"/>
              <a:gd name="T49" fmla="*/ 120305 h 602"/>
              <a:gd name="T50" fmla="*/ 63943 w 602"/>
              <a:gd name="T51" fmla="*/ 120305 h 602"/>
              <a:gd name="T52" fmla="*/ 53467 w 602"/>
              <a:gd name="T53" fmla="*/ 109828 h 602"/>
              <a:gd name="T54" fmla="*/ 63943 w 602"/>
              <a:gd name="T55" fmla="*/ 99712 h 602"/>
              <a:gd name="T56" fmla="*/ 97179 w 602"/>
              <a:gd name="T57" fmla="*/ 99712 h 602"/>
              <a:gd name="T58" fmla="*/ 97179 w 602"/>
              <a:gd name="T59" fmla="*/ 99712 h 602"/>
              <a:gd name="T60" fmla="*/ 117410 w 602"/>
              <a:gd name="T61" fmla="*/ 99712 h 602"/>
              <a:gd name="T62" fmla="*/ 117410 w 602"/>
              <a:gd name="T63" fmla="*/ 99712 h 602"/>
              <a:gd name="T64" fmla="*/ 153175 w 602"/>
              <a:gd name="T65" fmla="*/ 99712 h 602"/>
              <a:gd name="T66" fmla="*/ 163290 w 602"/>
              <a:gd name="T67" fmla="*/ 109828 h 602"/>
              <a:gd name="T68" fmla="*/ 153175 w 602"/>
              <a:gd name="T69" fmla="*/ 120305 h 60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02" h="602">
                <a:moveTo>
                  <a:pt x="601" y="304"/>
                </a:moveTo>
                <a:lnTo>
                  <a:pt x="601" y="304"/>
                </a:lnTo>
                <a:cubicBezTo>
                  <a:pt x="601" y="573"/>
                  <a:pt x="601" y="573"/>
                  <a:pt x="601" y="573"/>
                </a:cubicBezTo>
                <a:cubicBezTo>
                  <a:pt x="601" y="594"/>
                  <a:pt x="587" y="601"/>
                  <a:pt x="573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1" y="135"/>
                  <a:pt x="601" y="304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70"/>
                  <a:pt x="57" y="304"/>
                </a:cubicBezTo>
                <a:cubicBezTo>
                  <a:pt x="57" y="439"/>
                  <a:pt x="163" y="544"/>
                  <a:pt x="297" y="544"/>
                </a:cubicBezTo>
                <a:cubicBezTo>
                  <a:pt x="431" y="544"/>
                  <a:pt x="544" y="439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  <a:moveTo>
                  <a:pt x="424" y="333"/>
                </a:moveTo>
                <a:lnTo>
                  <a:pt x="424" y="333"/>
                </a:lnTo>
                <a:cubicBezTo>
                  <a:pt x="403" y="333"/>
                  <a:pt x="403" y="333"/>
                  <a:pt x="403" y="333"/>
                </a:cubicBezTo>
                <a:cubicBezTo>
                  <a:pt x="226" y="333"/>
                  <a:pt x="226" y="333"/>
                  <a:pt x="226" y="333"/>
                </a:cubicBezTo>
                <a:cubicBezTo>
                  <a:pt x="177" y="333"/>
                  <a:pt x="177" y="333"/>
                  <a:pt x="177" y="333"/>
                </a:cubicBezTo>
                <a:cubicBezTo>
                  <a:pt x="163" y="333"/>
                  <a:pt x="148" y="318"/>
                  <a:pt x="148" y="304"/>
                </a:cubicBezTo>
                <a:cubicBezTo>
                  <a:pt x="148" y="283"/>
                  <a:pt x="163" y="276"/>
                  <a:pt x="177" y="276"/>
                </a:cubicBezTo>
                <a:cubicBezTo>
                  <a:pt x="269" y="276"/>
                  <a:pt x="269" y="276"/>
                  <a:pt x="269" y="276"/>
                </a:cubicBezTo>
                <a:cubicBezTo>
                  <a:pt x="325" y="276"/>
                  <a:pt x="325" y="276"/>
                  <a:pt x="325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38" y="276"/>
                  <a:pt x="452" y="283"/>
                  <a:pt x="452" y="304"/>
                </a:cubicBezTo>
                <a:cubicBezTo>
                  <a:pt x="452" y="318"/>
                  <a:pt x="438" y="333"/>
                  <a:pt x="424" y="33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50816" y="4692745"/>
            <a:ext cx="248806" cy="247003"/>
          </a:xfrm>
          <a:custGeom>
            <a:avLst/>
            <a:gdLst>
              <a:gd name="T0" fmla="*/ 218707 w 609"/>
              <a:gd name="T1" fmla="*/ 109828 h 602"/>
              <a:gd name="T2" fmla="*/ 218707 w 609"/>
              <a:gd name="T3" fmla="*/ 109828 h 602"/>
              <a:gd name="T4" fmla="*/ 218707 w 609"/>
              <a:gd name="T5" fmla="*/ 207011 h 602"/>
              <a:gd name="T6" fmla="*/ 208276 w 609"/>
              <a:gd name="T7" fmla="*/ 217127 h 602"/>
              <a:gd name="T8" fmla="*/ 109354 w 609"/>
              <a:gd name="T9" fmla="*/ 217127 h 602"/>
              <a:gd name="T10" fmla="*/ 109354 w 609"/>
              <a:gd name="T11" fmla="*/ 217127 h 602"/>
              <a:gd name="T12" fmla="*/ 0 w 609"/>
              <a:gd name="T13" fmla="*/ 109828 h 602"/>
              <a:gd name="T14" fmla="*/ 109354 w 609"/>
              <a:gd name="T15" fmla="*/ 0 h 602"/>
              <a:gd name="T16" fmla="*/ 218707 w 609"/>
              <a:gd name="T17" fmla="*/ 109828 h 602"/>
              <a:gd name="T18" fmla="*/ 109354 w 609"/>
              <a:gd name="T19" fmla="*/ 20593 h 602"/>
              <a:gd name="T20" fmla="*/ 109354 w 609"/>
              <a:gd name="T21" fmla="*/ 20593 h 602"/>
              <a:gd name="T22" fmla="*/ 20144 w 609"/>
              <a:gd name="T23" fmla="*/ 109828 h 602"/>
              <a:gd name="T24" fmla="*/ 109354 w 609"/>
              <a:gd name="T25" fmla="*/ 196534 h 602"/>
              <a:gd name="T26" fmla="*/ 109354 w 609"/>
              <a:gd name="T27" fmla="*/ 196534 h 602"/>
              <a:gd name="T28" fmla="*/ 109354 w 609"/>
              <a:gd name="T29" fmla="*/ 196534 h 602"/>
              <a:gd name="T30" fmla="*/ 198203 w 609"/>
              <a:gd name="T31" fmla="*/ 109828 h 602"/>
              <a:gd name="T32" fmla="*/ 198203 w 609"/>
              <a:gd name="T33" fmla="*/ 109828 h 602"/>
              <a:gd name="T34" fmla="*/ 198203 w 609"/>
              <a:gd name="T35" fmla="*/ 109828 h 602"/>
              <a:gd name="T36" fmla="*/ 109354 w 609"/>
              <a:gd name="T37" fmla="*/ 20593 h 602"/>
              <a:gd name="T38" fmla="*/ 152520 w 609"/>
              <a:gd name="T39" fmla="*/ 120305 h 602"/>
              <a:gd name="T40" fmla="*/ 152520 w 609"/>
              <a:gd name="T41" fmla="*/ 120305 h 602"/>
              <a:gd name="T42" fmla="*/ 119426 w 609"/>
              <a:gd name="T43" fmla="*/ 120305 h 602"/>
              <a:gd name="T44" fmla="*/ 119426 w 609"/>
              <a:gd name="T45" fmla="*/ 153181 h 602"/>
              <a:gd name="T46" fmla="*/ 109354 w 609"/>
              <a:gd name="T47" fmla="*/ 163658 h 602"/>
              <a:gd name="T48" fmla="*/ 99282 w 609"/>
              <a:gd name="T49" fmla="*/ 153181 h 602"/>
              <a:gd name="T50" fmla="*/ 99282 w 609"/>
              <a:gd name="T51" fmla="*/ 120305 h 602"/>
              <a:gd name="T52" fmla="*/ 66188 w 609"/>
              <a:gd name="T53" fmla="*/ 120305 h 602"/>
              <a:gd name="T54" fmla="*/ 55756 w 609"/>
              <a:gd name="T55" fmla="*/ 109828 h 602"/>
              <a:gd name="T56" fmla="*/ 66188 w 609"/>
              <a:gd name="T57" fmla="*/ 99712 h 602"/>
              <a:gd name="T58" fmla="*/ 99282 w 609"/>
              <a:gd name="T59" fmla="*/ 99712 h 602"/>
              <a:gd name="T60" fmla="*/ 99282 w 609"/>
              <a:gd name="T61" fmla="*/ 63946 h 602"/>
              <a:gd name="T62" fmla="*/ 109354 w 609"/>
              <a:gd name="T63" fmla="*/ 53830 h 602"/>
              <a:gd name="T64" fmla="*/ 119426 w 609"/>
              <a:gd name="T65" fmla="*/ 63946 h 602"/>
              <a:gd name="T66" fmla="*/ 119426 w 609"/>
              <a:gd name="T67" fmla="*/ 99712 h 602"/>
              <a:gd name="T68" fmla="*/ 152520 w 609"/>
              <a:gd name="T69" fmla="*/ 99712 h 602"/>
              <a:gd name="T70" fmla="*/ 162592 w 609"/>
              <a:gd name="T71" fmla="*/ 109828 h 602"/>
              <a:gd name="T72" fmla="*/ 152520 w 609"/>
              <a:gd name="T73" fmla="*/ 120305 h 60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09" h="602">
                <a:moveTo>
                  <a:pt x="608" y="304"/>
                </a:moveTo>
                <a:lnTo>
                  <a:pt x="608" y="304"/>
                </a:lnTo>
                <a:cubicBezTo>
                  <a:pt x="608" y="573"/>
                  <a:pt x="608" y="573"/>
                  <a:pt x="608" y="573"/>
                </a:cubicBezTo>
                <a:cubicBezTo>
                  <a:pt x="608" y="594"/>
                  <a:pt x="594" y="601"/>
                  <a:pt x="579" y="601"/>
                </a:cubicBezTo>
                <a:cubicBezTo>
                  <a:pt x="304" y="601"/>
                  <a:pt x="304" y="601"/>
                  <a:pt x="304" y="601"/>
                </a:cubicBez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73" y="0"/>
                  <a:pt x="608" y="135"/>
                  <a:pt x="608" y="304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70"/>
                  <a:pt x="56" y="304"/>
                </a:cubicBezTo>
                <a:cubicBezTo>
                  <a:pt x="56" y="439"/>
                  <a:pt x="169" y="544"/>
                  <a:pt x="304" y="544"/>
                </a:cubicBezTo>
                <a:cubicBezTo>
                  <a:pt x="438" y="544"/>
                  <a:pt x="551" y="439"/>
                  <a:pt x="551" y="304"/>
                </a:cubicBezTo>
                <a:cubicBezTo>
                  <a:pt x="551" y="170"/>
                  <a:pt x="438" y="57"/>
                  <a:pt x="304" y="57"/>
                </a:cubicBezTo>
                <a:close/>
                <a:moveTo>
                  <a:pt x="424" y="333"/>
                </a:moveTo>
                <a:lnTo>
                  <a:pt x="424" y="333"/>
                </a:lnTo>
                <a:cubicBezTo>
                  <a:pt x="332" y="333"/>
                  <a:pt x="332" y="333"/>
                  <a:pt x="332" y="333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9"/>
                  <a:pt x="318" y="453"/>
                  <a:pt x="304" y="453"/>
                </a:cubicBezTo>
                <a:cubicBezTo>
                  <a:pt x="290" y="453"/>
                  <a:pt x="276" y="439"/>
                  <a:pt x="276" y="424"/>
                </a:cubicBezTo>
                <a:cubicBezTo>
                  <a:pt x="276" y="333"/>
                  <a:pt x="276" y="333"/>
                  <a:pt x="276" y="333"/>
                </a:cubicBezTo>
                <a:cubicBezTo>
                  <a:pt x="184" y="333"/>
                  <a:pt x="184" y="333"/>
                  <a:pt x="184" y="333"/>
                </a:cubicBezTo>
                <a:cubicBezTo>
                  <a:pt x="162" y="333"/>
                  <a:pt x="155" y="318"/>
                  <a:pt x="155" y="304"/>
                </a:cubicBezTo>
                <a:cubicBezTo>
                  <a:pt x="155" y="283"/>
                  <a:pt x="162" y="276"/>
                  <a:pt x="184" y="276"/>
                </a:cubicBezTo>
                <a:cubicBezTo>
                  <a:pt x="276" y="276"/>
                  <a:pt x="276" y="276"/>
                  <a:pt x="276" y="276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90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45" y="276"/>
                  <a:pt x="452" y="283"/>
                  <a:pt x="452" y="304"/>
                </a:cubicBezTo>
                <a:cubicBezTo>
                  <a:pt x="452" y="318"/>
                  <a:pt x="445" y="333"/>
                  <a:pt x="424" y="33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00452" y="4719789"/>
            <a:ext cx="247003" cy="192915"/>
          </a:xfrm>
          <a:custGeom>
            <a:avLst/>
            <a:gdLst>
              <a:gd name="T0" fmla="*/ 206642 w 602"/>
              <a:gd name="T1" fmla="*/ 96399 h 474"/>
              <a:gd name="T2" fmla="*/ 206642 w 602"/>
              <a:gd name="T3" fmla="*/ 96399 h 474"/>
              <a:gd name="T4" fmla="*/ 145589 w 602"/>
              <a:gd name="T5" fmla="*/ 96399 h 474"/>
              <a:gd name="T6" fmla="*/ 135112 w 602"/>
              <a:gd name="T7" fmla="*/ 86007 h 474"/>
              <a:gd name="T8" fmla="*/ 145589 w 602"/>
              <a:gd name="T9" fmla="*/ 75972 h 474"/>
              <a:gd name="T10" fmla="*/ 206642 w 602"/>
              <a:gd name="T11" fmla="*/ 75972 h 474"/>
              <a:gd name="T12" fmla="*/ 217119 w 602"/>
              <a:gd name="T13" fmla="*/ 86007 h 474"/>
              <a:gd name="T14" fmla="*/ 206642 w 602"/>
              <a:gd name="T15" fmla="*/ 96399 h 474"/>
              <a:gd name="T16" fmla="*/ 135112 w 602"/>
              <a:gd name="T17" fmla="*/ 159471 h 474"/>
              <a:gd name="T18" fmla="*/ 135112 w 602"/>
              <a:gd name="T19" fmla="*/ 159471 h 474"/>
              <a:gd name="T20" fmla="*/ 124997 w 602"/>
              <a:gd name="T21" fmla="*/ 169505 h 474"/>
              <a:gd name="T22" fmla="*/ 117410 w 602"/>
              <a:gd name="T23" fmla="*/ 161979 h 474"/>
              <a:gd name="T24" fmla="*/ 117410 w 602"/>
              <a:gd name="T25" fmla="*/ 161979 h 474"/>
              <a:gd name="T26" fmla="*/ 102237 w 602"/>
              <a:gd name="T27" fmla="*/ 129010 h 474"/>
              <a:gd name="T28" fmla="*/ 33236 w 602"/>
              <a:gd name="T29" fmla="*/ 129010 h 474"/>
              <a:gd name="T30" fmla="*/ 20231 w 602"/>
              <a:gd name="T31" fmla="*/ 161979 h 474"/>
              <a:gd name="T32" fmla="*/ 20231 w 602"/>
              <a:gd name="T33" fmla="*/ 161979 h 474"/>
              <a:gd name="T34" fmla="*/ 10115 w 602"/>
              <a:gd name="T35" fmla="*/ 169505 h 474"/>
              <a:gd name="T36" fmla="*/ 0 w 602"/>
              <a:gd name="T37" fmla="*/ 159471 h 474"/>
              <a:gd name="T38" fmla="*/ 0 w 602"/>
              <a:gd name="T39" fmla="*/ 156962 h 474"/>
              <a:gd name="T40" fmla="*/ 0 w 602"/>
              <a:gd name="T41" fmla="*/ 156962 h 474"/>
              <a:gd name="T42" fmla="*/ 58525 w 602"/>
              <a:gd name="T43" fmla="*/ 7526 h 474"/>
              <a:gd name="T44" fmla="*/ 58525 w 602"/>
              <a:gd name="T45" fmla="*/ 7526 h 474"/>
              <a:gd name="T46" fmla="*/ 69001 w 602"/>
              <a:gd name="T47" fmla="*/ 0 h 474"/>
              <a:gd name="T48" fmla="*/ 76588 w 602"/>
              <a:gd name="T49" fmla="*/ 7526 h 474"/>
              <a:gd name="T50" fmla="*/ 76588 w 602"/>
              <a:gd name="T51" fmla="*/ 7526 h 474"/>
              <a:gd name="T52" fmla="*/ 135112 w 602"/>
              <a:gd name="T53" fmla="*/ 156962 h 474"/>
              <a:gd name="T54" fmla="*/ 135112 w 602"/>
              <a:gd name="T55" fmla="*/ 156962 h 474"/>
              <a:gd name="T56" fmla="*/ 135112 w 602"/>
              <a:gd name="T57" fmla="*/ 159471 h 474"/>
              <a:gd name="T58" fmla="*/ 69001 w 602"/>
              <a:gd name="T59" fmla="*/ 37986 h 474"/>
              <a:gd name="T60" fmla="*/ 69001 w 602"/>
              <a:gd name="T61" fmla="*/ 37986 h 474"/>
              <a:gd name="T62" fmla="*/ 40823 w 602"/>
              <a:gd name="T63" fmla="*/ 108942 h 474"/>
              <a:gd name="T64" fmla="*/ 94290 w 602"/>
              <a:gd name="T65" fmla="*/ 108942 h 474"/>
              <a:gd name="T66" fmla="*/ 69001 w 602"/>
              <a:gd name="T67" fmla="*/ 37986 h 47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02" h="474">
                <a:moveTo>
                  <a:pt x="572" y="269"/>
                </a:moveTo>
                <a:lnTo>
                  <a:pt x="572" y="269"/>
                </a:lnTo>
                <a:cubicBezTo>
                  <a:pt x="403" y="269"/>
                  <a:pt x="403" y="269"/>
                  <a:pt x="403" y="269"/>
                </a:cubicBezTo>
                <a:cubicBezTo>
                  <a:pt x="389" y="269"/>
                  <a:pt x="374" y="254"/>
                  <a:pt x="374" y="240"/>
                </a:cubicBezTo>
                <a:cubicBezTo>
                  <a:pt x="374" y="219"/>
                  <a:pt x="389" y="212"/>
                  <a:pt x="403" y="212"/>
                </a:cubicBezTo>
                <a:cubicBezTo>
                  <a:pt x="572" y="212"/>
                  <a:pt x="572" y="212"/>
                  <a:pt x="572" y="212"/>
                </a:cubicBezTo>
                <a:cubicBezTo>
                  <a:pt x="594" y="212"/>
                  <a:pt x="601" y="219"/>
                  <a:pt x="601" y="240"/>
                </a:cubicBezTo>
                <a:cubicBezTo>
                  <a:pt x="601" y="254"/>
                  <a:pt x="594" y="269"/>
                  <a:pt x="572" y="269"/>
                </a:cubicBezTo>
                <a:close/>
                <a:moveTo>
                  <a:pt x="374" y="445"/>
                </a:moveTo>
                <a:lnTo>
                  <a:pt x="374" y="445"/>
                </a:lnTo>
                <a:cubicBezTo>
                  <a:pt x="374" y="459"/>
                  <a:pt x="367" y="473"/>
                  <a:pt x="346" y="473"/>
                </a:cubicBezTo>
                <a:cubicBezTo>
                  <a:pt x="339" y="473"/>
                  <a:pt x="325" y="466"/>
                  <a:pt x="325" y="452"/>
                </a:cubicBezTo>
                <a:cubicBezTo>
                  <a:pt x="283" y="360"/>
                  <a:pt x="283" y="360"/>
                  <a:pt x="283" y="360"/>
                </a:cubicBezTo>
                <a:cubicBezTo>
                  <a:pt x="92" y="360"/>
                  <a:pt x="92" y="360"/>
                  <a:pt x="92" y="360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49" y="466"/>
                  <a:pt x="42" y="473"/>
                  <a:pt x="28" y="473"/>
                </a:cubicBezTo>
                <a:cubicBezTo>
                  <a:pt x="14" y="473"/>
                  <a:pt x="0" y="459"/>
                  <a:pt x="0" y="445"/>
                </a:cubicBezTo>
                <a:cubicBezTo>
                  <a:pt x="0" y="438"/>
                  <a:pt x="0" y="438"/>
                  <a:pt x="0" y="438"/>
                </a:cubicBezTo>
                <a:cubicBezTo>
                  <a:pt x="162" y="21"/>
                  <a:pt x="162" y="21"/>
                  <a:pt x="162" y="21"/>
                </a:cubicBezTo>
                <a:cubicBezTo>
                  <a:pt x="169" y="7"/>
                  <a:pt x="176" y="0"/>
                  <a:pt x="191" y="0"/>
                </a:cubicBezTo>
                <a:cubicBezTo>
                  <a:pt x="198" y="0"/>
                  <a:pt x="212" y="7"/>
                  <a:pt x="212" y="21"/>
                </a:cubicBezTo>
                <a:cubicBezTo>
                  <a:pt x="374" y="438"/>
                  <a:pt x="374" y="438"/>
                  <a:pt x="374" y="438"/>
                </a:cubicBezTo>
                <a:cubicBezTo>
                  <a:pt x="374" y="438"/>
                  <a:pt x="374" y="438"/>
                  <a:pt x="374" y="445"/>
                </a:cubicBezTo>
                <a:close/>
                <a:moveTo>
                  <a:pt x="191" y="106"/>
                </a:moveTo>
                <a:lnTo>
                  <a:pt x="191" y="106"/>
                </a:lnTo>
                <a:cubicBezTo>
                  <a:pt x="113" y="304"/>
                  <a:pt x="113" y="304"/>
                  <a:pt x="113" y="304"/>
                </a:cubicBezTo>
                <a:cubicBezTo>
                  <a:pt x="261" y="304"/>
                  <a:pt x="261" y="304"/>
                  <a:pt x="261" y="304"/>
                </a:cubicBezTo>
                <a:lnTo>
                  <a:pt x="191" y="10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1379" y="4719789"/>
            <a:ext cx="245199" cy="192915"/>
          </a:xfrm>
          <a:custGeom>
            <a:avLst/>
            <a:gdLst>
              <a:gd name="T0" fmla="*/ 205475 w 601"/>
              <a:gd name="T1" fmla="*/ 96399 h 474"/>
              <a:gd name="T2" fmla="*/ 205475 w 601"/>
              <a:gd name="T3" fmla="*/ 96399 h 474"/>
              <a:gd name="T4" fmla="*/ 185358 w 601"/>
              <a:gd name="T5" fmla="*/ 96399 h 474"/>
              <a:gd name="T6" fmla="*/ 185358 w 601"/>
              <a:gd name="T7" fmla="*/ 116467 h 474"/>
              <a:gd name="T8" fmla="*/ 174941 w 601"/>
              <a:gd name="T9" fmla="*/ 126501 h 474"/>
              <a:gd name="T10" fmla="*/ 164883 w 601"/>
              <a:gd name="T11" fmla="*/ 116467 h 474"/>
              <a:gd name="T12" fmla="*/ 164883 w 601"/>
              <a:gd name="T13" fmla="*/ 96399 h 474"/>
              <a:gd name="T14" fmla="*/ 144766 w 601"/>
              <a:gd name="T15" fmla="*/ 96399 h 474"/>
              <a:gd name="T16" fmla="*/ 134349 w 601"/>
              <a:gd name="T17" fmla="*/ 86007 h 474"/>
              <a:gd name="T18" fmla="*/ 144766 w 601"/>
              <a:gd name="T19" fmla="*/ 75972 h 474"/>
              <a:gd name="T20" fmla="*/ 164883 w 601"/>
              <a:gd name="T21" fmla="*/ 75972 h 474"/>
              <a:gd name="T22" fmla="*/ 164883 w 601"/>
              <a:gd name="T23" fmla="*/ 55546 h 474"/>
              <a:gd name="T24" fmla="*/ 174941 w 601"/>
              <a:gd name="T25" fmla="*/ 45512 h 474"/>
              <a:gd name="T26" fmla="*/ 185358 w 601"/>
              <a:gd name="T27" fmla="*/ 55546 h 474"/>
              <a:gd name="T28" fmla="*/ 185358 w 601"/>
              <a:gd name="T29" fmla="*/ 75972 h 474"/>
              <a:gd name="T30" fmla="*/ 205475 w 601"/>
              <a:gd name="T31" fmla="*/ 75972 h 474"/>
              <a:gd name="T32" fmla="*/ 215533 w 601"/>
              <a:gd name="T33" fmla="*/ 86007 h 474"/>
              <a:gd name="T34" fmla="*/ 205475 w 601"/>
              <a:gd name="T35" fmla="*/ 96399 h 474"/>
              <a:gd name="T36" fmla="*/ 134349 w 601"/>
              <a:gd name="T37" fmla="*/ 159471 h 474"/>
              <a:gd name="T38" fmla="*/ 134349 w 601"/>
              <a:gd name="T39" fmla="*/ 159471 h 474"/>
              <a:gd name="T40" fmla="*/ 124291 w 601"/>
              <a:gd name="T41" fmla="*/ 169505 h 474"/>
              <a:gd name="T42" fmla="*/ 114232 w 601"/>
              <a:gd name="T43" fmla="*/ 161979 h 474"/>
              <a:gd name="T44" fmla="*/ 114232 w 601"/>
              <a:gd name="T45" fmla="*/ 161979 h 474"/>
              <a:gd name="T46" fmla="*/ 101660 w 601"/>
              <a:gd name="T47" fmla="*/ 129010 h 474"/>
              <a:gd name="T48" fmla="*/ 33048 w 601"/>
              <a:gd name="T49" fmla="*/ 129010 h 474"/>
              <a:gd name="T50" fmla="*/ 17602 w 601"/>
              <a:gd name="T51" fmla="*/ 161979 h 474"/>
              <a:gd name="T52" fmla="*/ 17602 w 601"/>
              <a:gd name="T53" fmla="*/ 161979 h 474"/>
              <a:gd name="T54" fmla="*/ 10058 w 601"/>
              <a:gd name="T55" fmla="*/ 169505 h 474"/>
              <a:gd name="T56" fmla="*/ 0 w 601"/>
              <a:gd name="T57" fmla="*/ 159471 h 474"/>
              <a:gd name="T58" fmla="*/ 0 w 601"/>
              <a:gd name="T59" fmla="*/ 156962 h 474"/>
              <a:gd name="T60" fmla="*/ 0 w 601"/>
              <a:gd name="T61" fmla="*/ 156962 h 474"/>
              <a:gd name="T62" fmla="*/ 58194 w 601"/>
              <a:gd name="T63" fmla="*/ 7526 h 474"/>
              <a:gd name="T64" fmla="*/ 58194 w 601"/>
              <a:gd name="T65" fmla="*/ 7526 h 474"/>
              <a:gd name="T66" fmla="*/ 65737 w 601"/>
              <a:gd name="T67" fmla="*/ 0 h 474"/>
              <a:gd name="T68" fmla="*/ 76155 w 601"/>
              <a:gd name="T69" fmla="*/ 7526 h 474"/>
              <a:gd name="T70" fmla="*/ 76155 w 601"/>
              <a:gd name="T71" fmla="*/ 7526 h 474"/>
              <a:gd name="T72" fmla="*/ 134349 w 601"/>
              <a:gd name="T73" fmla="*/ 156962 h 474"/>
              <a:gd name="T74" fmla="*/ 134349 w 601"/>
              <a:gd name="T75" fmla="*/ 156962 h 474"/>
              <a:gd name="T76" fmla="*/ 134349 w 601"/>
              <a:gd name="T77" fmla="*/ 159471 h 474"/>
              <a:gd name="T78" fmla="*/ 65737 w 601"/>
              <a:gd name="T79" fmla="*/ 37986 h 474"/>
              <a:gd name="T80" fmla="*/ 65737 w 601"/>
              <a:gd name="T81" fmla="*/ 37986 h 474"/>
              <a:gd name="T82" fmla="*/ 40592 w 601"/>
              <a:gd name="T83" fmla="*/ 108942 h 474"/>
              <a:gd name="T84" fmla="*/ 93757 w 601"/>
              <a:gd name="T85" fmla="*/ 108942 h 474"/>
              <a:gd name="T86" fmla="*/ 65737 w 601"/>
              <a:gd name="T87" fmla="*/ 37986 h 4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01" h="474">
                <a:moveTo>
                  <a:pt x="572" y="269"/>
                </a:moveTo>
                <a:lnTo>
                  <a:pt x="572" y="269"/>
                </a:lnTo>
                <a:cubicBezTo>
                  <a:pt x="516" y="269"/>
                  <a:pt x="516" y="269"/>
                  <a:pt x="516" y="269"/>
                </a:cubicBezTo>
                <a:cubicBezTo>
                  <a:pt x="516" y="325"/>
                  <a:pt x="516" y="325"/>
                  <a:pt x="516" y="325"/>
                </a:cubicBezTo>
                <a:cubicBezTo>
                  <a:pt x="516" y="339"/>
                  <a:pt x="502" y="353"/>
                  <a:pt x="487" y="353"/>
                </a:cubicBezTo>
                <a:cubicBezTo>
                  <a:pt x="473" y="353"/>
                  <a:pt x="459" y="339"/>
                  <a:pt x="459" y="325"/>
                </a:cubicBezTo>
                <a:cubicBezTo>
                  <a:pt x="459" y="269"/>
                  <a:pt x="459" y="269"/>
                  <a:pt x="459" y="269"/>
                </a:cubicBezTo>
                <a:cubicBezTo>
                  <a:pt x="403" y="269"/>
                  <a:pt x="403" y="269"/>
                  <a:pt x="403" y="269"/>
                </a:cubicBezTo>
                <a:cubicBezTo>
                  <a:pt x="389" y="269"/>
                  <a:pt x="374" y="254"/>
                  <a:pt x="374" y="240"/>
                </a:cubicBezTo>
                <a:cubicBezTo>
                  <a:pt x="374" y="219"/>
                  <a:pt x="389" y="212"/>
                  <a:pt x="403" y="212"/>
                </a:cubicBezTo>
                <a:cubicBezTo>
                  <a:pt x="459" y="212"/>
                  <a:pt x="459" y="212"/>
                  <a:pt x="459" y="212"/>
                </a:cubicBezTo>
                <a:cubicBezTo>
                  <a:pt x="459" y="155"/>
                  <a:pt x="459" y="155"/>
                  <a:pt x="459" y="155"/>
                </a:cubicBezTo>
                <a:cubicBezTo>
                  <a:pt x="459" y="134"/>
                  <a:pt x="473" y="127"/>
                  <a:pt x="487" y="127"/>
                </a:cubicBezTo>
                <a:cubicBezTo>
                  <a:pt x="502" y="127"/>
                  <a:pt x="516" y="134"/>
                  <a:pt x="516" y="155"/>
                </a:cubicBezTo>
                <a:cubicBezTo>
                  <a:pt x="516" y="212"/>
                  <a:pt x="516" y="212"/>
                  <a:pt x="516" y="212"/>
                </a:cubicBezTo>
                <a:cubicBezTo>
                  <a:pt x="572" y="212"/>
                  <a:pt x="572" y="212"/>
                  <a:pt x="572" y="212"/>
                </a:cubicBezTo>
                <a:cubicBezTo>
                  <a:pt x="586" y="212"/>
                  <a:pt x="600" y="219"/>
                  <a:pt x="600" y="240"/>
                </a:cubicBezTo>
                <a:cubicBezTo>
                  <a:pt x="600" y="254"/>
                  <a:pt x="586" y="269"/>
                  <a:pt x="572" y="269"/>
                </a:cubicBezTo>
                <a:close/>
                <a:moveTo>
                  <a:pt x="374" y="445"/>
                </a:moveTo>
                <a:lnTo>
                  <a:pt x="374" y="445"/>
                </a:lnTo>
                <a:cubicBezTo>
                  <a:pt x="374" y="459"/>
                  <a:pt x="360" y="473"/>
                  <a:pt x="346" y="473"/>
                </a:cubicBezTo>
                <a:cubicBezTo>
                  <a:pt x="332" y="473"/>
                  <a:pt x="325" y="466"/>
                  <a:pt x="318" y="452"/>
                </a:cubicBezTo>
                <a:cubicBezTo>
                  <a:pt x="283" y="360"/>
                  <a:pt x="283" y="360"/>
                  <a:pt x="283" y="360"/>
                </a:cubicBezTo>
                <a:cubicBezTo>
                  <a:pt x="92" y="360"/>
                  <a:pt x="92" y="360"/>
                  <a:pt x="92" y="360"/>
                </a:cubicBezTo>
                <a:cubicBezTo>
                  <a:pt x="49" y="452"/>
                  <a:pt x="49" y="452"/>
                  <a:pt x="49" y="452"/>
                </a:cubicBezTo>
                <a:cubicBezTo>
                  <a:pt x="49" y="466"/>
                  <a:pt x="35" y="473"/>
                  <a:pt x="28" y="473"/>
                </a:cubicBezTo>
                <a:cubicBezTo>
                  <a:pt x="7" y="473"/>
                  <a:pt x="0" y="459"/>
                  <a:pt x="0" y="445"/>
                </a:cubicBezTo>
                <a:cubicBezTo>
                  <a:pt x="0" y="438"/>
                  <a:pt x="0" y="438"/>
                  <a:pt x="0" y="438"/>
                </a:cubicBezTo>
                <a:cubicBezTo>
                  <a:pt x="162" y="21"/>
                  <a:pt x="162" y="21"/>
                  <a:pt x="162" y="21"/>
                </a:cubicBezTo>
                <a:cubicBezTo>
                  <a:pt x="162" y="7"/>
                  <a:pt x="176" y="0"/>
                  <a:pt x="183" y="0"/>
                </a:cubicBezTo>
                <a:cubicBezTo>
                  <a:pt x="198" y="0"/>
                  <a:pt x="205" y="7"/>
                  <a:pt x="212" y="21"/>
                </a:cubicBezTo>
                <a:cubicBezTo>
                  <a:pt x="374" y="438"/>
                  <a:pt x="374" y="438"/>
                  <a:pt x="374" y="438"/>
                </a:cubicBezTo>
                <a:cubicBezTo>
                  <a:pt x="374" y="438"/>
                  <a:pt x="374" y="438"/>
                  <a:pt x="374" y="445"/>
                </a:cubicBezTo>
                <a:close/>
                <a:moveTo>
                  <a:pt x="183" y="106"/>
                </a:moveTo>
                <a:lnTo>
                  <a:pt x="183" y="106"/>
                </a:lnTo>
                <a:cubicBezTo>
                  <a:pt x="113" y="304"/>
                  <a:pt x="113" y="304"/>
                  <a:pt x="113" y="304"/>
                </a:cubicBezTo>
                <a:cubicBezTo>
                  <a:pt x="261" y="304"/>
                  <a:pt x="261" y="304"/>
                  <a:pt x="261" y="304"/>
                </a:cubicBezTo>
                <a:lnTo>
                  <a:pt x="183" y="10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44773" y="4692745"/>
            <a:ext cx="138826" cy="247003"/>
          </a:xfrm>
          <a:custGeom>
            <a:avLst/>
            <a:gdLst>
              <a:gd name="T0" fmla="*/ 119357 w 340"/>
              <a:gd name="T1" fmla="*/ 69004 h 602"/>
              <a:gd name="T2" fmla="*/ 119357 w 340"/>
              <a:gd name="T3" fmla="*/ 69004 h 602"/>
              <a:gd name="T4" fmla="*/ 119357 w 340"/>
              <a:gd name="T5" fmla="*/ 69004 h 602"/>
              <a:gd name="T6" fmla="*/ 78732 w 340"/>
              <a:gd name="T7" fmla="*/ 109828 h 602"/>
              <a:gd name="T8" fmla="*/ 119357 w 340"/>
              <a:gd name="T9" fmla="*/ 150652 h 602"/>
              <a:gd name="T10" fmla="*/ 119357 w 340"/>
              <a:gd name="T11" fmla="*/ 150652 h 602"/>
              <a:gd name="T12" fmla="*/ 121873 w 340"/>
              <a:gd name="T13" fmla="*/ 155710 h 602"/>
              <a:gd name="T14" fmla="*/ 119357 w 340"/>
              <a:gd name="T15" fmla="*/ 163658 h 602"/>
              <a:gd name="T16" fmla="*/ 119357 w 340"/>
              <a:gd name="T17" fmla="*/ 163658 h 602"/>
              <a:gd name="T18" fmla="*/ 68666 w 340"/>
              <a:gd name="T19" fmla="*/ 214598 h 602"/>
              <a:gd name="T20" fmla="*/ 68666 w 340"/>
              <a:gd name="T21" fmla="*/ 214598 h 602"/>
              <a:gd name="T22" fmla="*/ 61117 w 340"/>
              <a:gd name="T23" fmla="*/ 217127 h 602"/>
              <a:gd name="T24" fmla="*/ 50691 w 340"/>
              <a:gd name="T25" fmla="*/ 207011 h 602"/>
              <a:gd name="T26" fmla="*/ 50691 w 340"/>
              <a:gd name="T27" fmla="*/ 138007 h 602"/>
              <a:gd name="T28" fmla="*/ 17616 w 340"/>
              <a:gd name="T29" fmla="*/ 171245 h 602"/>
              <a:gd name="T30" fmla="*/ 17616 w 340"/>
              <a:gd name="T31" fmla="*/ 171245 h 602"/>
              <a:gd name="T32" fmla="*/ 10066 w 340"/>
              <a:gd name="T33" fmla="*/ 173774 h 602"/>
              <a:gd name="T34" fmla="*/ 0 w 340"/>
              <a:gd name="T35" fmla="*/ 163658 h 602"/>
              <a:gd name="T36" fmla="*/ 2517 w 340"/>
              <a:gd name="T37" fmla="*/ 155710 h 602"/>
              <a:gd name="T38" fmla="*/ 2517 w 340"/>
              <a:gd name="T39" fmla="*/ 155710 h 602"/>
              <a:gd name="T40" fmla="*/ 50691 w 340"/>
              <a:gd name="T41" fmla="*/ 109828 h 602"/>
              <a:gd name="T42" fmla="*/ 2517 w 340"/>
              <a:gd name="T43" fmla="*/ 61417 h 602"/>
              <a:gd name="T44" fmla="*/ 2517 w 340"/>
              <a:gd name="T45" fmla="*/ 61417 h 602"/>
              <a:gd name="T46" fmla="*/ 0 w 340"/>
              <a:gd name="T47" fmla="*/ 53830 h 602"/>
              <a:gd name="T48" fmla="*/ 10066 w 340"/>
              <a:gd name="T49" fmla="*/ 43353 h 602"/>
              <a:gd name="T50" fmla="*/ 17616 w 340"/>
              <a:gd name="T51" fmla="*/ 48772 h 602"/>
              <a:gd name="T52" fmla="*/ 17616 w 340"/>
              <a:gd name="T53" fmla="*/ 48772 h 602"/>
              <a:gd name="T54" fmla="*/ 50691 w 340"/>
              <a:gd name="T55" fmla="*/ 81648 h 602"/>
              <a:gd name="T56" fmla="*/ 50691 w 340"/>
              <a:gd name="T57" fmla="*/ 10477 h 602"/>
              <a:gd name="T58" fmla="*/ 61117 w 340"/>
              <a:gd name="T59" fmla="*/ 0 h 602"/>
              <a:gd name="T60" fmla="*/ 68666 w 340"/>
              <a:gd name="T61" fmla="*/ 2529 h 602"/>
              <a:gd name="T62" fmla="*/ 68666 w 340"/>
              <a:gd name="T63" fmla="*/ 2529 h 602"/>
              <a:gd name="T64" fmla="*/ 119357 w 340"/>
              <a:gd name="T65" fmla="*/ 53830 h 602"/>
              <a:gd name="T66" fmla="*/ 119357 w 340"/>
              <a:gd name="T67" fmla="*/ 53830 h 602"/>
              <a:gd name="T68" fmla="*/ 121873 w 340"/>
              <a:gd name="T69" fmla="*/ 61417 h 602"/>
              <a:gd name="T70" fmla="*/ 119357 w 340"/>
              <a:gd name="T71" fmla="*/ 69004 h 602"/>
              <a:gd name="T72" fmla="*/ 71183 w 340"/>
              <a:gd name="T73" fmla="*/ 183889 h 602"/>
              <a:gd name="T74" fmla="*/ 71183 w 340"/>
              <a:gd name="T75" fmla="*/ 183889 h 602"/>
              <a:gd name="T76" fmla="*/ 96708 w 340"/>
              <a:gd name="T77" fmla="*/ 155710 h 602"/>
              <a:gd name="T78" fmla="*/ 71183 w 340"/>
              <a:gd name="T79" fmla="*/ 130421 h 602"/>
              <a:gd name="T80" fmla="*/ 71183 w 340"/>
              <a:gd name="T81" fmla="*/ 183889 h 602"/>
              <a:gd name="T82" fmla="*/ 71183 w 340"/>
              <a:gd name="T83" fmla="*/ 35766 h 602"/>
              <a:gd name="T84" fmla="*/ 71183 w 340"/>
              <a:gd name="T85" fmla="*/ 35766 h 602"/>
              <a:gd name="T86" fmla="*/ 71183 w 340"/>
              <a:gd name="T87" fmla="*/ 87067 h 602"/>
              <a:gd name="T88" fmla="*/ 96708 w 340"/>
              <a:gd name="T89" fmla="*/ 61417 h 602"/>
              <a:gd name="T90" fmla="*/ 71183 w 340"/>
              <a:gd name="T91" fmla="*/ 35766 h 60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40" h="602">
                <a:moveTo>
                  <a:pt x="332" y="191"/>
                </a:moveTo>
                <a:lnTo>
                  <a:pt x="332" y="191"/>
                </a:lnTo>
                <a:cubicBezTo>
                  <a:pt x="219" y="304"/>
                  <a:pt x="219" y="304"/>
                  <a:pt x="219" y="304"/>
                </a:cubicBezTo>
                <a:cubicBezTo>
                  <a:pt x="332" y="417"/>
                  <a:pt x="332" y="417"/>
                  <a:pt x="332" y="417"/>
                </a:cubicBezTo>
                <a:cubicBezTo>
                  <a:pt x="339" y="417"/>
                  <a:pt x="339" y="424"/>
                  <a:pt x="339" y="431"/>
                </a:cubicBezTo>
                <a:cubicBezTo>
                  <a:pt x="339" y="439"/>
                  <a:pt x="339" y="446"/>
                  <a:pt x="332" y="453"/>
                </a:cubicBezTo>
                <a:cubicBezTo>
                  <a:pt x="191" y="594"/>
                  <a:pt x="191" y="594"/>
                  <a:pt x="191" y="594"/>
                </a:cubicBezTo>
                <a:cubicBezTo>
                  <a:pt x="184" y="601"/>
                  <a:pt x="177" y="601"/>
                  <a:pt x="170" y="601"/>
                </a:cubicBezTo>
                <a:cubicBezTo>
                  <a:pt x="156" y="601"/>
                  <a:pt x="141" y="594"/>
                  <a:pt x="141" y="573"/>
                </a:cubicBezTo>
                <a:cubicBezTo>
                  <a:pt x="141" y="382"/>
                  <a:pt x="141" y="382"/>
                  <a:pt x="141" y="382"/>
                </a:cubicBezTo>
                <a:cubicBezTo>
                  <a:pt x="49" y="474"/>
                  <a:pt x="49" y="474"/>
                  <a:pt x="49" y="474"/>
                </a:cubicBezTo>
                <a:cubicBezTo>
                  <a:pt x="42" y="481"/>
                  <a:pt x="35" y="481"/>
                  <a:pt x="28" y="481"/>
                </a:cubicBezTo>
                <a:cubicBezTo>
                  <a:pt x="14" y="481"/>
                  <a:pt x="0" y="467"/>
                  <a:pt x="0" y="453"/>
                </a:cubicBezTo>
                <a:cubicBezTo>
                  <a:pt x="0" y="446"/>
                  <a:pt x="0" y="439"/>
                  <a:pt x="7" y="431"/>
                </a:cubicBezTo>
                <a:cubicBezTo>
                  <a:pt x="141" y="304"/>
                  <a:pt x="141" y="304"/>
                  <a:pt x="141" y="304"/>
                </a:cubicBezTo>
                <a:cubicBezTo>
                  <a:pt x="7" y="170"/>
                  <a:pt x="7" y="170"/>
                  <a:pt x="7" y="170"/>
                </a:cubicBezTo>
                <a:cubicBezTo>
                  <a:pt x="0" y="163"/>
                  <a:pt x="0" y="156"/>
                  <a:pt x="0" y="149"/>
                </a:cubicBezTo>
                <a:cubicBezTo>
                  <a:pt x="0" y="135"/>
                  <a:pt x="14" y="120"/>
                  <a:pt x="28" y="120"/>
                </a:cubicBezTo>
                <a:cubicBezTo>
                  <a:pt x="35" y="120"/>
                  <a:pt x="42" y="128"/>
                  <a:pt x="49" y="135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5"/>
                  <a:pt x="156" y="0"/>
                  <a:pt x="170" y="0"/>
                </a:cubicBezTo>
                <a:cubicBezTo>
                  <a:pt x="177" y="0"/>
                  <a:pt x="184" y="0"/>
                  <a:pt x="191" y="7"/>
                </a:cubicBezTo>
                <a:cubicBezTo>
                  <a:pt x="332" y="149"/>
                  <a:pt x="332" y="149"/>
                  <a:pt x="332" y="149"/>
                </a:cubicBezTo>
                <a:cubicBezTo>
                  <a:pt x="339" y="156"/>
                  <a:pt x="339" y="163"/>
                  <a:pt x="339" y="170"/>
                </a:cubicBezTo>
                <a:cubicBezTo>
                  <a:pt x="339" y="177"/>
                  <a:pt x="339" y="184"/>
                  <a:pt x="332" y="191"/>
                </a:cubicBezTo>
                <a:close/>
                <a:moveTo>
                  <a:pt x="198" y="509"/>
                </a:moveTo>
                <a:lnTo>
                  <a:pt x="198" y="509"/>
                </a:lnTo>
                <a:cubicBezTo>
                  <a:pt x="269" y="431"/>
                  <a:pt x="269" y="431"/>
                  <a:pt x="269" y="431"/>
                </a:cubicBezTo>
                <a:cubicBezTo>
                  <a:pt x="198" y="361"/>
                  <a:pt x="198" y="361"/>
                  <a:pt x="198" y="361"/>
                </a:cubicBezTo>
                <a:lnTo>
                  <a:pt x="198" y="509"/>
                </a:lnTo>
                <a:close/>
                <a:moveTo>
                  <a:pt x="198" y="99"/>
                </a:moveTo>
                <a:lnTo>
                  <a:pt x="198" y="99"/>
                </a:lnTo>
                <a:cubicBezTo>
                  <a:pt x="198" y="241"/>
                  <a:pt x="198" y="241"/>
                  <a:pt x="198" y="241"/>
                </a:cubicBezTo>
                <a:cubicBezTo>
                  <a:pt x="269" y="170"/>
                  <a:pt x="269" y="170"/>
                  <a:pt x="269" y="170"/>
                </a:cubicBezTo>
                <a:lnTo>
                  <a:pt x="198" y="99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21207" y="4681441"/>
            <a:ext cx="269611" cy="269611"/>
          </a:xfrm>
          <a:custGeom>
            <a:avLst/>
            <a:gdLst>
              <a:gd name="T0" fmla="*/ 178824 w 602"/>
              <a:gd name="T1" fmla="*/ 217126 h 602"/>
              <a:gd name="T2" fmla="*/ 178824 w 602"/>
              <a:gd name="T3" fmla="*/ 217126 h 602"/>
              <a:gd name="T4" fmla="*/ 0 w 602"/>
              <a:gd name="T5" fmla="*/ 35766 h 602"/>
              <a:gd name="T6" fmla="*/ 0 w 602"/>
              <a:gd name="T7" fmla="*/ 0 h 602"/>
              <a:gd name="T8" fmla="*/ 217118 w 602"/>
              <a:gd name="T9" fmla="*/ 217126 h 602"/>
              <a:gd name="T10" fmla="*/ 178824 w 602"/>
              <a:gd name="T11" fmla="*/ 217126 h 602"/>
              <a:gd name="T12" fmla="*/ 138002 w 602"/>
              <a:gd name="T13" fmla="*/ 217126 h 602"/>
              <a:gd name="T14" fmla="*/ 138002 w 602"/>
              <a:gd name="T15" fmla="*/ 217126 h 602"/>
              <a:gd name="T16" fmla="*/ 102237 w 602"/>
              <a:gd name="T17" fmla="*/ 217126 h 602"/>
              <a:gd name="T18" fmla="*/ 0 w 602"/>
              <a:gd name="T19" fmla="*/ 114885 h 602"/>
              <a:gd name="T20" fmla="*/ 0 w 602"/>
              <a:gd name="T21" fmla="*/ 76590 h 602"/>
              <a:gd name="T22" fmla="*/ 138002 w 602"/>
              <a:gd name="T23" fmla="*/ 217126 h 602"/>
              <a:gd name="T24" fmla="*/ 25650 w 602"/>
              <a:gd name="T25" fmla="*/ 163657 h 602"/>
              <a:gd name="T26" fmla="*/ 25650 w 602"/>
              <a:gd name="T27" fmla="*/ 163657 h 602"/>
              <a:gd name="T28" fmla="*/ 53467 w 602"/>
              <a:gd name="T29" fmla="*/ 188946 h 602"/>
              <a:gd name="T30" fmla="*/ 25650 w 602"/>
              <a:gd name="T31" fmla="*/ 217126 h 602"/>
              <a:gd name="T32" fmla="*/ 0 w 602"/>
              <a:gd name="T33" fmla="*/ 188946 h 602"/>
              <a:gd name="T34" fmla="*/ 25650 w 602"/>
              <a:gd name="T35" fmla="*/ 163657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495" y="601"/>
                </a:moveTo>
                <a:lnTo>
                  <a:pt x="495" y="601"/>
                </a:lnTo>
                <a:cubicBezTo>
                  <a:pt x="495" y="325"/>
                  <a:pt x="276" y="99"/>
                  <a:pt x="0" y="99"/>
                </a:cubicBezTo>
                <a:cubicBezTo>
                  <a:pt x="0" y="0"/>
                  <a:pt x="0" y="0"/>
                  <a:pt x="0" y="0"/>
                </a:cubicBezTo>
                <a:cubicBezTo>
                  <a:pt x="332" y="0"/>
                  <a:pt x="601" y="269"/>
                  <a:pt x="601" y="601"/>
                </a:cubicBezTo>
                <a:lnTo>
                  <a:pt x="495" y="601"/>
                </a:lnTo>
                <a:close/>
                <a:moveTo>
                  <a:pt x="382" y="601"/>
                </a:moveTo>
                <a:lnTo>
                  <a:pt x="382" y="601"/>
                </a:lnTo>
                <a:cubicBezTo>
                  <a:pt x="283" y="601"/>
                  <a:pt x="283" y="601"/>
                  <a:pt x="283" y="601"/>
                </a:cubicBezTo>
                <a:cubicBezTo>
                  <a:pt x="283" y="446"/>
                  <a:pt x="155" y="318"/>
                  <a:pt x="0" y="318"/>
                </a:cubicBezTo>
                <a:cubicBezTo>
                  <a:pt x="0" y="212"/>
                  <a:pt x="0" y="212"/>
                  <a:pt x="0" y="212"/>
                </a:cubicBezTo>
                <a:cubicBezTo>
                  <a:pt x="212" y="212"/>
                  <a:pt x="382" y="389"/>
                  <a:pt x="382" y="601"/>
                </a:cubicBezTo>
                <a:close/>
                <a:moveTo>
                  <a:pt x="71" y="453"/>
                </a:moveTo>
                <a:lnTo>
                  <a:pt x="71" y="453"/>
                </a:lnTo>
                <a:cubicBezTo>
                  <a:pt x="113" y="453"/>
                  <a:pt x="148" y="481"/>
                  <a:pt x="148" y="523"/>
                </a:cubicBezTo>
                <a:cubicBezTo>
                  <a:pt x="148" y="566"/>
                  <a:pt x="113" y="601"/>
                  <a:pt x="71" y="601"/>
                </a:cubicBezTo>
                <a:cubicBezTo>
                  <a:pt x="28" y="601"/>
                  <a:pt x="0" y="566"/>
                  <a:pt x="0" y="523"/>
                </a:cubicBezTo>
                <a:cubicBezTo>
                  <a:pt x="0" y="481"/>
                  <a:pt x="28" y="453"/>
                  <a:pt x="71" y="45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71113" y="4118164"/>
            <a:ext cx="269612" cy="218445"/>
          </a:xfrm>
          <a:custGeom>
            <a:avLst/>
            <a:gdLst>
              <a:gd name="T0" fmla="*/ 206642 w 602"/>
              <a:gd name="T1" fmla="*/ 175852 h 488"/>
              <a:gd name="T2" fmla="*/ 206642 w 602"/>
              <a:gd name="T3" fmla="*/ 175852 h 488"/>
              <a:gd name="T4" fmla="*/ 10115 w 602"/>
              <a:gd name="T5" fmla="*/ 175852 h 488"/>
              <a:gd name="T6" fmla="*/ 0 w 602"/>
              <a:gd name="T7" fmla="*/ 165741 h 488"/>
              <a:gd name="T8" fmla="*/ 0 w 602"/>
              <a:gd name="T9" fmla="*/ 10111 h 488"/>
              <a:gd name="T10" fmla="*/ 10115 w 602"/>
              <a:gd name="T11" fmla="*/ 0 h 488"/>
              <a:gd name="T12" fmla="*/ 206642 w 602"/>
              <a:gd name="T13" fmla="*/ 0 h 488"/>
              <a:gd name="T14" fmla="*/ 217119 w 602"/>
              <a:gd name="T15" fmla="*/ 10111 h 488"/>
              <a:gd name="T16" fmla="*/ 217119 w 602"/>
              <a:gd name="T17" fmla="*/ 165741 h 488"/>
              <a:gd name="T18" fmla="*/ 206642 w 602"/>
              <a:gd name="T19" fmla="*/ 175852 h 488"/>
              <a:gd name="T20" fmla="*/ 71530 w 602"/>
              <a:gd name="T21" fmla="*/ 20221 h 488"/>
              <a:gd name="T22" fmla="*/ 71530 w 602"/>
              <a:gd name="T23" fmla="*/ 20221 h 488"/>
              <a:gd name="T24" fmla="*/ 20231 w 602"/>
              <a:gd name="T25" fmla="*/ 20221 h 488"/>
              <a:gd name="T26" fmla="*/ 20231 w 602"/>
              <a:gd name="T27" fmla="*/ 155631 h 488"/>
              <a:gd name="T28" fmla="*/ 71530 w 602"/>
              <a:gd name="T29" fmla="*/ 155631 h 488"/>
              <a:gd name="T30" fmla="*/ 71530 w 602"/>
              <a:gd name="T31" fmla="*/ 20221 h 488"/>
              <a:gd name="T32" fmla="*/ 81645 w 602"/>
              <a:gd name="T33" fmla="*/ 20221 h 488"/>
              <a:gd name="T34" fmla="*/ 81645 w 602"/>
              <a:gd name="T35" fmla="*/ 20221 h 488"/>
              <a:gd name="T36" fmla="*/ 81645 w 602"/>
              <a:gd name="T37" fmla="*/ 155631 h 488"/>
              <a:gd name="T38" fmla="*/ 135112 w 602"/>
              <a:gd name="T39" fmla="*/ 155631 h 488"/>
              <a:gd name="T40" fmla="*/ 135112 w 602"/>
              <a:gd name="T41" fmla="*/ 20221 h 488"/>
              <a:gd name="T42" fmla="*/ 81645 w 602"/>
              <a:gd name="T43" fmla="*/ 20221 h 488"/>
              <a:gd name="T44" fmla="*/ 196527 w 602"/>
              <a:gd name="T45" fmla="*/ 20221 h 488"/>
              <a:gd name="T46" fmla="*/ 196527 w 602"/>
              <a:gd name="T47" fmla="*/ 20221 h 488"/>
              <a:gd name="T48" fmla="*/ 145589 w 602"/>
              <a:gd name="T49" fmla="*/ 20221 h 488"/>
              <a:gd name="T50" fmla="*/ 145589 w 602"/>
              <a:gd name="T51" fmla="*/ 155631 h 488"/>
              <a:gd name="T52" fmla="*/ 196527 w 602"/>
              <a:gd name="T53" fmla="*/ 155631 h 488"/>
              <a:gd name="T54" fmla="*/ 196527 w 602"/>
              <a:gd name="T55" fmla="*/ 20221 h 4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2" h="488">
                <a:moveTo>
                  <a:pt x="572" y="487"/>
                </a:moveTo>
                <a:lnTo>
                  <a:pt x="572" y="487"/>
                </a:lnTo>
                <a:cubicBezTo>
                  <a:pt x="28" y="487"/>
                  <a:pt x="28" y="487"/>
                  <a:pt x="28" y="487"/>
                </a:cubicBezTo>
                <a:cubicBezTo>
                  <a:pt x="14" y="487"/>
                  <a:pt x="0" y="473"/>
                  <a:pt x="0" y="45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473"/>
                  <a:pt x="594" y="487"/>
                  <a:pt x="572" y="487"/>
                </a:cubicBezTo>
                <a:close/>
                <a:moveTo>
                  <a:pt x="198" y="56"/>
                </a:moveTo>
                <a:lnTo>
                  <a:pt x="198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431"/>
                  <a:pt x="56" y="431"/>
                  <a:pt x="56" y="431"/>
                </a:cubicBezTo>
                <a:cubicBezTo>
                  <a:pt x="198" y="431"/>
                  <a:pt x="198" y="431"/>
                  <a:pt x="198" y="431"/>
                </a:cubicBezTo>
                <a:lnTo>
                  <a:pt x="198" y="56"/>
                </a:lnTo>
                <a:close/>
                <a:moveTo>
                  <a:pt x="226" y="56"/>
                </a:moveTo>
                <a:lnTo>
                  <a:pt x="226" y="56"/>
                </a:lnTo>
                <a:cubicBezTo>
                  <a:pt x="226" y="431"/>
                  <a:pt x="226" y="431"/>
                  <a:pt x="226" y="431"/>
                </a:cubicBezTo>
                <a:cubicBezTo>
                  <a:pt x="374" y="431"/>
                  <a:pt x="374" y="431"/>
                  <a:pt x="374" y="431"/>
                </a:cubicBezTo>
                <a:cubicBezTo>
                  <a:pt x="374" y="56"/>
                  <a:pt x="374" y="56"/>
                  <a:pt x="374" y="56"/>
                </a:cubicBezTo>
                <a:lnTo>
                  <a:pt x="226" y="56"/>
                </a:lnTo>
                <a:close/>
                <a:moveTo>
                  <a:pt x="544" y="56"/>
                </a:moveTo>
                <a:lnTo>
                  <a:pt x="544" y="56"/>
                </a:lnTo>
                <a:cubicBezTo>
                  <a:pt x="403" y="56"/>
                  <a:pt x="403" y="56"/>
                  <a:pt x="403" y="56"/>
                </a:cubicBezTo>
                <a:cubicBezTo>
                  <a:pt x="403" y="431"/>
                  <a:pt x="403" y="431"/>
                  <a:pt x="403" y="431"/>
                </a:cubicBezTo>
                <a:cubicBezTo>
                  <a:pt x="544" y="431"/>
                  <a:pt x="544" y="431"/>
                  <a:pt x="544" y="431"/>
                </a:cubicBezTo>
                <a:lnTo>
                  <a:pt x="544" y="56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26127" y="4097500"/>
            <a:ext cx="259771" cy="259772"/>
          </a:xfrm>
          <a:custGeom>
            <a:avLst/>
            <a:gdLst>
              <a:gd name="T0" fmla="*/ 206652 w 580"/>
              <a:gd name="T1" fmla="*/ 33182 h 581"/>
              <a:gd name="T2" fmla="*/ 206652 w 580"/>
              <a:gd name="T3" fmla="*/ 33182 h 581"/>
              <a:gd name="T4" fmla="*/ 183891 w 580"/>
              <a:gd name="T5" fmla="*/ 53740 h 581"/>
              <a:gd name="T6" fmla="*/ 155711 w 580"/>
              <a:gd name="T7" fmla="*/ 25608 h 581"/>
              <a:gd name="T8" fmla="*/ 176304 w 580"/>
              <a:gd name="T9" fmla="*/ 2525 h 581"/>
              <a:gd name="T10" fmla="*/ 191478 w 580"/>
              <a:gd name="T11" fmla="*/ 2525 h 581"/>
              <a:gd name="T12" fmla="*/ 206652 w 580"/>
              <a:gd name="T13" fmla="*/ 18034 h 581"/>
              <a:gd name="T14" fmla="*/ 206652 w 580"/>
              <a:gd name="T15" fmla="*/ 33182 h 581"/>
              <a:gd name="T16" fmla="*/ 53469 w 580"/>
              <a:gd name="T17" fmla="*/ 125153 h 581"/>
              <a:gd name="T18" fmla="*/ 53469 w 580"/>
              <a:gd name="T19" fmla="*/ 125153 h 581"/>
              <a:gd name="T20" fmla="*/ 84178 w 580"/>
              <a:gd name="T21" fmla="*/ 152925 h 581"/>
              <a:gd name="T22" fmla="*/ 45882 w 580"/>
              <a:gd name="T23" fmla="*/ 163384 h 581"/>
              <a:gd name="T24" fmla="*/ 53469 w 580"/>
              <a:gd name="T25" fmla="*/ 125153 h 581"/>
              <a:gd name="T26" fmla="*/ 176304 w 580"/>
              <a:gd name="T27" fmla="*/ 61314 h 581"/>
              <a:gd name="T28" fmla="*/ 176304 w 580"/>
              <a:gd name="T29" fmla="*/ 61314 h 581"/>
              <a:gd name="T30" fmla="*/ 91765 w 580"/>
              <a:gd name="T31" fmla="*/ 147875 h 581"/>
              <a:gd name="T32" fmla="*/ 61056 w 580"/>
              <a:gd name="T33" fmla="*/ 117218 h 581"/>
              <a:gd name="T34" fmla="*/ 148125 w 580"/>
              <a:gd name="T35" fmla="*/ 33182 h 581"/>
              <a:gd name="T36" fmla="*/ 176304 w 580"/>
              <a:gd name="T37" fmla="*/ 61314 h 581"/>
              <a:gd name="T38" fmla="*/ 20232 w 580"/>
              <a:gd name="T39" fmla="*/ 30657 h 581"/>
              <a:gd name="T40" fmla="*/ 20232 w 580"/>
              <a:gd name="T41" fmla="*/ 30657 h 581"/>
              <a:gd name="T42" fmla="*/ 20232 w 580"/>
              <a:gd name="T43" fmla="*/ 188631 h 581"/>
              <a:gd name="T44" fmla="*/ 178833 w 580"/>
              <a:gd name="T45" fmla="*/ 188631 h 581"/>
              <a:gd name="T46" fmla="*/ 178833 w 580"/>
              <a:gd name="T47" fmla="*/ 73938 h 581"/>
              <a:gd name="T48" fmla="*/ 199065 w 580"/>
              <a:gd name="T49" fmla="*/ 53740 h 581"/>
              <a:gd name="T50" fmla="*/ 199065 w 580"/>
              <a:gd name="T51" fmla="*/ 199091 h 581"/>
              <a:gd name="T52" fmla="*/ 188949 w 580"/>
              <a:gd name="T53" fmla="*/ 209189 h 581"/>
              <a:gd name="T54" fmla="*/ 10116 w 580"/>
              <a:gd name="T55" fmla="*/ 209189 h 581"/>
              <a:gd name="T56" fmla="*/ 0 w 580"/>
              <a:gd name="T57" fmla="*/ 199091 h 581"/>
              <a:gd name="T58" fmla="*/ 0 w 580"/>
              <a:gd name="T59" fmla="*/ 20558 h 581"/>
              <a:gd name="T60" fmla="*/ 10116 w 580"/>
              <a:gd name="T61" fmla="*/ 10099 h 581"/>
              <a:gd name="T62" fmla="*/ 155711 w 580"/>
              <a:gd name="T63" fmla="*/ 10099 h 581"/>
              <a:gd name="T64" fmla="*/ 135480 w 580"/>
              <a:gd name="T65" fmla="*/ 30657 h 581"/>
              <a:gd name="T66" fmla="*/ 20232 w 580"/>
              <a:gd name="T67" fmla="*/ 30657 h 58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7963" y="4699956"/>
            <a:ext cx="248806" cy="232580"/>
          </a:xfrm>
          <a:custGeom>
            <a:avLst/>
            <a:gdLst>
              <a:gd name="T0" fmla="*/ 208618 w 608"/>
              <a:gd name="T1" fmla="*/ 204427 h 567"/>
              <a:gd name="T2" fmla="*/ 208618 w 608"/>
              <a:gd name="T3" fmla="*/ 204427 h 567"/>
              <a:gd name="T4" fmla="*/ 10089 w 608"/>
              <a:gd name="T5" fmla="*/ 204427 h 567"/>
              <a:gd name="T6" fmla="*/ 0 w 608"/>
              <a:gd name="T7" fmla="*/ 193953 h 567"/>
              <a:gd name="T8" fmla="*/ 10089 w 608"/>
              <a:gd name="T9" fmla="*/ 183840 h 567"/>
              <a:gd name="T10" fmla="*/ 208618 w 608"/>
              <a:gd name="T11" fmla="*/ 183840 h 567"/>
              <a:gd name="T12" fmla="*/ 218707 w 608"/>
              <a:gd name="T13" fmla="*/ 193953 h 567"/>
              <a:gd name="T14" fmla="*/ 208618 w 608"/>
              <a:gd name="T15" fmla="*/ 204427 h 567"/>
              <a:gd name="T16" fmla="*/ 165381 w 608"/>
              <a:gd name="T17" fmla="*/ 53816 h 567"/>
              <a:gd name="T18" fmla="*/ 165381 w 608"/>
              <a:gd name="T19" fmla="*/ 53816 h 567"/>
              <a:gd name="T20" fmla="*/ 137277 w 608"/>
              <a:gd name="T21" fmla="*/ 25644 h 567"/>
              <a:gd name="T22" fmla="*/ 160337 w 608"/>
              <a:gd name="T23" fmla="*/ 2528 h 567"/>
              <a:gd name="T24" fmla="*/ 172948 w 608"/>
              <a:gd name="T25" fmla="*/ 2528 h 567"/>
              <a:gd name="T26" fmla="*/ 188441 w 608"/>
              <a:gd name="T27" fmla="*/ 18059 h 567"/>
              <a:gd name="T28" fmla="*/ 188441 w 608"/>
              <a:gd name="T29" fmla="*/ 33228 h 567"/>
              <a:gd name="T30" fmla="*/ 165381 w 608"/>
              <a:gd name="T31" fmla="*/ 53816 h 567"/>
              <a:gd name="T32" fmla="*/ 73863 w 608"/>
              <a:gd name="T33" fmla="*/ 148083 h 567"/>
              <a:gd name="T34" fmla="*/ 73863 w 608"/>
              <a:gd name="T35" fmla="*/ 148083 h 567"/>
              <a:gd name="T36" fmla="*/ 45759 w 608"/>
              <a:gd name="T37" fmla="*/ 117383 h 567"/>
              <a:gd name="T38" fmla="*/ 129711 w 608"/>
              <a:gd name="T39" fmla="*/ 33228 h 567"/>
              <a:gd name="T40" fmla="*/ 160337 w 608"/>
              <a:gd name="T41" fmla="*/ 61400 h 567"/>
              <a:gd name="T42" fmla="*/ 73863 w 608"/>
              <a:gd name="T43" fmla="*/ 148083 h 567"/>
              <a:gd name="T44" fmla="*/ 27744 w 608"/>
              <a:gd name="T45" fmla="*/ 163614 h 567"/>
              <a:gd name="T46" fmla="*/ 27744 w 608"/>
              <a:gd name="T47" fmla="*/ 163614 h 567"/>
              <a:gd name="T48" fmla="*/ 38193 w 608"/>
              <a:gd name="T49" fmla="*/ 125329 h 567"/>
              <a:gd name="T50" fmla="*/ 65936 w 608"/>
              <a:gd name="T51" fmla="*/ 153140 h 567"/>
              <a:gd name="T52" fmla="*/ 27744 w 608"/>
              <a:gd name="T53" fmla="*/ 163614 h 56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5" r="1529" b="15518"/>
          <a:stretch>
            <a:fillRect/>
          </a:stretch>
        </p:blipFill>
        <p:spPr>
          <a:xfrm>
            <a:off x="20740" y="1770554"/>
            <a:ext cx="7538936" cy="2907809"/>
          </a:xfrm>
          <a:custGeom>
            <a:avLst/>
            <a:gdLst>
              <a:gd name="connsiteX0" fmla="*/ 0 w 7538936"/>
              <a:gd name="connsiteY0" fmla="*/ 0 h 2907809"/>
              <a:gd name="connsiteX1" fmla="*/ 7538936 w 7538936"/>
              <a:gd name="connsiteY1" fmla="*/ 0 h 2907809"/>
              <a:gd name="connsiteX2" fmla="*/ 7538936 w 7538936"/>
              <a:gd name="connsiteY2" fmla="*/ 2907809 h 2907809"/>
              <a:gd name="connsiteX3" fmla="*/ 0 w 7538936"/>
              <a:gd name="connsiteY3" fmla="*/ 2907809 h 290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8936" h="2907809">
                <a:moveTo>
                  <a:pt x="0" y="0"/>
                </a:moveTo>
                <a:lnTo>
                  <a:pt x="7538936" y="0"/>
                </a:lnTo>
                <a:lnTo>
                  <a:pt x="7538936" y="2907809"/>
                </a:lnTo>
                <a:lnTo>
                  <a:pt x="0" y="2907809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3725" y="2964556"/>
            <a:ext cx="2375650" cy="9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885847" y="251741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1559943" y="5021606"/>
            <a:ext cx="720725" cy="719138"/>
          </a:xfrm>
          <a:prstGeom prst="roundRect">
            <a:avLst>
              <a:gd name="adj" fmla="val 18202"/>
            </a:avLst>
          </a:prstGeom>
          <a:solidFill>
            <a:srgbClr val="D6384C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16739" y="5199382"/>
            <a:ext cx="408721" cy="363586"/>
          </a:xfrm>
          <a:custGeom>
            <a:avLst/>
            <a:gdLst>
              <a:gd name="T0" fmla="*/ 138 w 163"/>
              <a:gd name="T1" fmla="*/ 0 h 145"/>
              <a:gd name="T2" fmla="*/ 24 w 163"/>
              <a:gd name="T3" fmla="*/ 0 h 145"/>
              <a:gd name="T4" fmla="*/ 0 w 163"/>
              <a:gd name="T5" fmla="*/ 65 h 145"/>
              <a:gd name="T6" fmla="*/ 0 w 163"/>
              <a:gd name="T7" fmla="*/ 145 h 145"/>
              <a:gd name="T8" fmla="*/ 163 w 163"/>
              <a:gd name="T9" fmla="*/ 145 h 145"/>
              <a:gd name="T10" fmla="*/ 163 w 163"/>
              <a:gd name="T11" fmla="*/ 65 h 145"/>
              <a:gd name="T12" fmla="*/ 138 w 163"/>
              <a:gd name="T13" fmla="*/ 0 h 145"/>
              <a:gd name="T14" fmla="*/ 22 w 163"/>
              <a:gd name="T15" fmla="*/ 59 h 145"/>
              <a:gd name="T16" fmla="*/ 37 w 163"/>
              <a:gd name="T17" fmla="*/ 11 h 145"/>
              <a:gd name="T18" fmla="*/ 126 w 163"/>
              <a:gd name="T19" fmla="*/ 11 h 145"/>
              <a:gd name="T20" fmla="*/ 142 w 163"/>
              <a:gd name="T21" fmla="*/ 59 h 145"/>
              <a:gd name="T22" fmla="*/ 22 w 163"/>
              <a:gd name="T23" fmla="*/ 5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45">
                <a:moveTo>
                  <a:pt x="138" y="0"/>
                </a:moveTo>
                <a:lnTo>
                  <a:pt x="24" y="0"/>
                </a:lnTo>
                <a:lnTo>
                  <a:pt x="0" y="65"/>
                </a:lnTo>
                <a:lnTo>
                  <a:pt x="0" y="145"/>
                </a:lnTo>
                <a:lnTo>
                  <a:pt x="163" y="145"/>
                </a:lnTo>
                <a:lnTo>
                  <a:pt x="163" y="65"/>
                </a:lnTo>
                <a:lnTo>
                  <a:pt x="138" y="0"/>
                </a:lnTo>
                <a:close/>
                <a:moveTo>
                  <a:pt x="22" y="59"/>
                </a:moveTo>
                <a:lnTo>
                  <a:pt x="37" y="11"/>
                </a:lnTo>
                <a:lnTo>
                  <a:pt x="126" y="11"/>
                </a:lnTo>
                <a:lnTo>
                  <a:pt x="142" y="59"/>
                </a:lnTo>
                <a:lnTo>
                  <a:pt x="22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31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6838950" y="5021606"/>
            <a:ext cx="720725" cy="719138"/>
          </a:xfrm>
          <a:prstGeom prst="roundRect">
            <a:avLst>
              <a:gd name="adj" fmla="val 18202"/>
            </a:avLst>
          </a:prstGeom>
          <a:solidFill>
            <a:srgbClr val="D6384C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09997" y="5176815"/>
            <a:ext cx="378631" cy="408721"/>
          </a:xfrm>
          <a:custGeom>
            <a:avLst/>
            <a:gdLst>
              <a:gd name="T0" fmla="*/ 266 w 266"/>
              <a:gd name="T1" fmla="*/ 64 h 288"/>
              <a:gd name="T2" fmla="*/ 261 w 266"/>
              <a:gd name="T3" fmla="*/ 22 h 288"/>
              <a:gd name="T4" fmla="*/ 234 w 266"/>
              <a:gd name="T5" fmla="*/ 0 h 288"/>
              <a:gd name="T6" fmla="*/ 31 w 266"/>
              <a:gd name="T7" fmla="*/ 0 h 288"/>
              <a:gd name="T8" fmla="*/ 4 w 266"/>
              <a:gd name="T9" fmla="*/ 22 h 288"/>
              <a:gd name="T10" fmla="*/ 0 w 266"/>
              <a:gd name="T11" fmla="*/ 63 h 288"/>
              <a:gd name="T12" fmla="*/ 0 w 266"/>
              <a:gd name="T13" fmla="*/ 248 h 288"/>
              <a:gd name="T14" fmla="*/ 23 w 266"/>
              <a:gd name="T15" fmla="*/ 248 h 288"/>
              <a:gd name="T16" fmla="*/ 23 w 266"/>
              <a:gd name="T17" fmla="*/ 268 h 288"/>
              <a:gd name="T18" fmla="*/ 43 w 266"/>
              <a:gd name="T19" fmla="*/ 288 h 288"/>
              <a:gd name="T20" fmla="*/ 63 w 266"/>
              <a:gd name="T21" fmla="*/ 268 h 288"/>
              <a:gd name="T22" fmla="*/ 63 w 266"/>
              <a:gd name="T23" fmla="*/ 248 h 288"/>
              <a:gd name="T24" fmla="*/ 204 w 266"/>
              <a:gd name="T25" fmla="*/ 248 h 288"/>
              <a:gd name="T26" fmla="*/ 204 w 266"/>
              <a:gd name="T27" fmla="*/ 268 h 288"/>
              <a:gd name="T28" fmla="*/ 224 w 266"/>
              <a:gd name="T29" fmla="*/ 288 h 288"/>
              <a:gd name="T30" fmla="*/ 244 w 266"/>
              <a:gd name="T31" fmla="*/ 268 h 288"/>
              <a:gd name="T32" fmla="*/ 244 w 266"/>
              <a:gd name="T33" fmla="*/ 248 h 288"/>
              <a:gd name="T34" fmla="*/ 266 w 266"/>
              <a:gd name="T35" fmla="*/ 248 h 288"/>
              <a:gd name="T36" fmla="*/ 266 w 266"/>
              <a:gd name="T37" fmla="*/ 64 h 288"/>
              <a:gd name="T38" fmla="*/ 101 w 266"/>
              <a:gd name="T39" fmla="*/ 16 h 288"/>
              <a:gd name="T40" fmla="*/ 165 w 266"/>
              <a:gd name="T41" fmla="*/ 16 h 288"/>
              <a:gd name="T42" fmla="*/ 174 w 266"/>
              <a:gd name="T43" fmla="*/ 25 h 288"/>
              <a:gd name="T44" fmla="*/ 165 w 266"/>
              <a:gd name="T45" fmla="*/ 33 h 288"/>
              <a:gd name="T46" fmla="*/ 101 w 266"/>
              <a:gd name="T47" fmla="*/ 33 h 288"/>
              <a:gd name="T48" fmla="*/ 93 w 266"/>
              <a:gd name="T49" fmla="*/ 25 h 288"/>
              <a:gd name="T50" fmla="*/ 101 w 266"/>
              <a:gd name="T51" fmla="*/ 16 h 288"/>
              <a:gd name="T52" fmla="*/ 33 w 266"/>
              <a:gd name="T53" fmla="*/ 67 h 288"/>
              <a:gd name="T54" fmla="*/ 47 w 266"/>
              <a:gd name="T55" fmla="*/ 52 h 288"/>
              <a:gd name="T56" fmla="*/ 219 w 266"/>
              <a:gd name="T57" fmla="*/ 52 h 288"/>
              <a:gd name="T58" fmla="*/ 234 w 266"/>
              <a:gd name="T59" fmla="*/ 67 h 288"/>
              <a:gd name="T60" fmla="*/ 238 w 266"/>
              <a:gd name="T61" fmla="*/ 156 h 288"/>
              <a:gd name="T62" fmla="*/ 223 w 266"/>
              <a:gd name="T63" fmla="*/ 171 h 288"/>
              <a:gd name="T64" fmla="*/ 43 w 266"/>
              <a:gd name="T65" fmla="*/ 171 h 288"/>
              <a:gd name="T66" fmla="*/ 28 w 266"/>
              <a:gd name="T67" fmla="*/ 156 h 288"/>
              <a:gd name="T68" fmla="*/ 33 w 266"/>
              <a:gd name="T69" fmla="*/ 67 h 288"/>
              <a:gd name="T70" fmla="*/ 63 w 266"/>
              <a:gd name="T71" fmla="*/ 223 h 288"/>
              <a:gd name="T72" fmla="*/ 48 w 266"/>
              <a:gd name="T73" fmla="*/ 230 h 288"/>
              <a:gd name="T74" fmla="*/ 27 w 266"/>
              <a:gd name="T75" fmla="*/ 210 h 288"/>
              <a:gd name="T76" fmla="*/ 27 w 266"/>
              <a:gd name="T77" fmla="*/ 210 h 288"/>
              <a:gd name="T78" fmla="*/ 48 w 266"/>
              <a:gd name="T79" fmla="*/ 189 h 288"/>
              <a:gd name="T80" fmla="*/ 69 w 266"/>
              <a:gd name="T81" fmla="*/ 210 h 288"/>
              <a:gd name="T82" fmla="*/ 63 w 266"/>
              <a:gd name="T83" fmla="*/ 223 h 288"/>
              <a:gd name="T84" fmla="*/ 220 w 266"/>
              <a:gd name="T85" fmla="*/ 230 h 288"/>
              <a:gd name="T86" fmla="*/ 204 w 266"/>
              <a:gd name="T87" fmla="*/ 222 h 288"/>
              <a:gd name="T88" fmla="*/ 199 w 266"/>
              <a:gd name="T89" fmla="*/ 210 h 288"/>
              <a:gd name="T90" fmla="*/ 220 w 266"/>
              <a:gd name="T91" fmla="*/ 189 h 288"/>
              <a:gd name="T92" fmla="*/ 240 w 266"/>
              <a:gd name="T93" fmla="*/ 210 h 288"/>
              <a:gd name="T94" fmla="*/ 240 w 266"/>
              <a:gd name="T95" fmla="*/ 211 h 288"/>
              <a:gd name="T96" fmla="*/ 220 w 266"/>
              <a:gd name="T97" fmla="*/ 2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6" h="288">
                <a:moveTo>
                  <a:pt x="266" y="64"/>
                </a:moveTo>
                <a:cubicBezTo>
                  <a:pt x="261" y="22"/>
                  <a:pt x="261" y="22"/>
                  <a:pt x="261" y="22"/>
                </a:cubicBezTo>
                <a:cubicBezTo>
                  <a:pt x="261" y="10"/>
                  <a:pt x="247" y="0"/>
                  <a:pt x="23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0"/>
                  <a:pt x="4" y="10"/>
                  <a:pt x="4" y="2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48"/>
                  <a:pt x="0" y="248"/>
                  <a:pt x="0" y="248"/>
                </a:cubicBezTo>
                <a:cubicBezTo>
                  <a:pt x="23" y="248"/>
                  <a:pt x="23" y="248"/>
                  <a:pt x="23" y="248"/>
                </a:cubicBezTo>
                <a:cubicBezTo>
                  <a:pt x="23" y="268"/>
                  <a:pt x="23" y="268"/>
                  <a:pt x="23" y="268"/>
                </a:cubicBezTo>
                <a:cubicBezTo>
                  <a:pt x="23" y="279"/>
                  <a:pt x="32" y="288"/>
                  <a:pt x="43" y="288"/>
                </a:cubicBezTo>
                <a:cubicBezTo>
                  <a:pt x="54" y="288"/>
                  <a:pt x="63" y="279"/>
                  <a:pt x="63" y="26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204" y="248"/>
                  <a:pt x="204" y="248"/>
                  <a:pt x="204" y="248"/>
                </a:cubicBezTo>
                <a:cubicBezTo>
                  <a:pt x="204" y="268"/>
                  <a:pt x="204" y="268"/>
                  <a:pt x="204" y="268"/>
                </a:cubicBezTo>
                <a:cubicBezTo>
                  <a:pt x="204" y="279"/>
                  <a:pt x="213" y="288"/>
                  <a:pt x="224" y="288"/>
                </a:cubicBezTo>
                <a:cubicBezTo>
                  <a:pt x="235" y="288"/>
                  <a:pt x="244" y="279"/>
                  <a:pt x="244" y="268"/>
                </a:cubicBezTo>
                <a:cubicBezTo>
                  <a:pt x="244" y="248"/>
                  <a:pt x="244" y="248"/>
                  <a:pt x="244" y="248"/>
                </a:cubicBezTo>
                <a:cubicBezTo>
                  <a:pt x="266" y="248"/>
                  <a:pt x="266" y="248"/>
                  <a:pt x="266" y="248"/>
                </a:cubicBezTo>
                <a:lnTo>
                  <a:pt x="266" y="64"/>
                </a:lnTo>
                <a:close/>
                <a:moveTo>
                  <a:pt x="101" y="16"/>
                </a:moveTo>
                <a:cubicBezTo>
                  <a:pt x="165" y="16"/>
                  <a:pt x="165" y="16"/>
                  <a:pt x="165" y="16"/>
                </a:cubicBezTo>
                <a:cubicBezTo>
                  <a:pt x="170" y="16"/>
                  <a:pt x="174" y="20"/>
                  <a:pt x="174" y="25"/>
                </a:cubicBezTo>
                <a:cubicBezTo>
                  <a:pt x="174" y="30"/>
                  <a:pt x="170" y="33"/>
                  <a:pt x="165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96" y="33"/>
                  <a:pt x="93" y="30"/>
                  <a:pt x="93" y="25"/>
                </a:cubicBezTo>
                <a:cubicBezTo>
                  <a:pt x="93" y="20"/>
                  <a:pt x="96" y="16"/>
                  <a:pt x="101" y="16"/>
                </a:cubicBezTo>
                <a:close/>
                <a:moveTo>
                  <a:pt x="33" y="67"/>
                </a:moveTo>
                <a:cubicBezTo>
                  <a:pt x="33" y="59"/>
                  <a:pt x="39" y="52"/>
                  <a:pt x="47" y="5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227" y="52"/>
                  <a:pt x="234" y="59"/>
                  <a:pt x="234" y="67"/>
                </a:cubicBezTo>
                <a:cubicBezTo>
                  <a:pt x="238" y="156"/>
                  <a:pt x="238" y="156"/>
                  <a:pt x="238" y="156"/>
                </a:cubicBezTo>
                <a:cubicBezTo>
                  <a:pt x="238" y="164"/>
                  <a:pt x="232" y="171"/>
                  <a:pt x="223" y="171"/>
                </a:cubicBezTo>
                <a:cubicBezTo>
                  <a:pt x="43" y="171"/>
                  <a:pt x="43" y="171"/>
                  <a:pt x="43" y="171"/>
                </a:cubicBezTo>
                <a:cubicBezTo>
                  <a:pt x="35" y="171"/>
                  <a:pt x="28" y="164"/>
                  <a:pt x="28" y="156"/>
                </a:cubicBezTo>
                <a:lnTo>
                  <a:pt x="33" y="67"/>
                </a:lnTo>
                <a:close/>
                <a:moveTo>
                  <a:pt x="63" y="223"/>
                </a:moveTo>
                <a:cubicBezTo>
                  <a:pt x="60" y="228"/>
                  <a:pt x="54" y="230"/>
                  <a:pt x="48" y="230"/>
                </a:cubicBezTo>
                <a:cubicBezTo>
                  <a:pt x="37" y="230"/>
                  <a:pt x="28" y="221"/>
                  <a:pt x="27" y="210"/>
                </a:cubicBezTo>
                <a:cubicBezTo>
                  <a:pt x="27" y="210"/>
                  <a:pt x="27" y="210"/>
                  <a:pt x="27" y="210"/>
                </a:cubicBezTo>
                <a:cubicBezTo>
                  <a:pt x="27" y="198"/>
                  <a:pt x="37" y="189"/>
                  <a:pt x="48" y="189"/>
                </a:cubicBezTo>
                <a:cubicBezTo>
                  <a:pt x="59" y="189"/>
                  <a:pt x="69" y="198"/>
                  <a:pt x="69" y="210"/>
                </a:cubicBezTo>
                <a:cubicBezTo>
                  <a:pt x="69" y="215"/>
                  <a:pt x="67" y="220"/>
                  <a:pt x="63" y="223"/>
                </a:cubicBezTo>
                <a:close/>
                <a:moveTo>
                  <a:pt x="220" y="230"/>
                </a:moveTo>
                <a:cubicBezTo>
                  <a:pt x="213" y="230"/>
                  <a:pt x="207" y="227"/>
                  <a:pt x="204" y="222"/>
                </a:cubicBezTo>
                <a:cubicBezTo>
                  <a:pt x="201" y="219"/>
                  <a:pt x="199" y="214"/>
                  <a:pt x="199" y="210"/>
                </a:cubicBezTo>
                <a:cubicBezTo>
                  <a:pt x="199" y="198"/>
                  <a:pt x="208" y="189"/>
                  <a:pt x="220" y="189"/>
                </a:cubicBezTo>
                <a:cubicBezTo>
                  <a:pt x="231" y="189"/>
                  <a:pt x="240" y="198"/>
                  <a:pt x="240" y="210"/>
                </a:cubicBezTo>
                <a:cubicBezTo>
                  <a:pt x="240" y="210"/>
                  <a:pt x="240" y="210"/>
                  <a:pt x="240" y="211"/>
                </a:cubicBezTo>
                <a:cubicBezTo>
                  <a:pt x="240" y="222"/>
                  <a:pt x="231" y="230"/>
                  <a:pt x="220" y="2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31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2533748" y="525690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2437464" y="505896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7890009" y="525690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793725" y="505896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4932679" y="3685678"/>
            <a:ext cx="1127760" cy="1193800"/>
          </a:xfrm>
          <a:prstGeom prst="teardrop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4899659" y="2451237"/>
            <a:ext cx="1193800" cy="1127760"/>
          </a:xfrm>
          <a:prstGeom prst="teardrop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0800000">
            <a:off x="6136639" y="2418217"/>
            <a:ext cx="1127760" cy="1193800"/>
          </a:xfrm>
          <a:prstGeom prst="teardrop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>
            <a:off x="6103619" y="3718699"/>
            <a:ext cx="1193800" cy="1127760"/>
          </a:xfrm>
          <a:prstGeom prst="teardrop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254428" y="3011994"/>
            <a:ext cx="57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318536" y="2707455"/>
            <a:ext cx="356046" cy="3076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0" y="18900"/>
                </a:moveTo>
                <a:cubicBezTo>
                  <a:pt x="20160" y="19643"/>
                  <a:pt x="19513" y="20249"/>
                  <a:pt x="18720" y="20249"/>
                </a:cubicBezTo>
                <a:lnTo>
                  <a:pt x="2880" y="20249"/>
                </a:lnTo>
                <a:cubicBezTo>
                  <a:pt x="2086" y="20249"/>
                  <a:pt x="1440" y="19643"/>
                  <a:pt x="1440" y="18900"/>
                </a:cubicBezTo>
                <a:lnTo>
                  <a:pt x="1440" y="2700"/>
                </a:lnTo>
                <a:cubicBezTo>
                  <a:pt x="1440" y="1955"/>
                  <a:pt x="2086" y="1350"/>
                  <a:pt x="2880" y="1350"/>
                </a:cubicBezTo>
                <a:lnTo>
                  <a:pt x="18720" y="1350"/>
                </a:lnTo>
                <a:cubicBezTo>
                  <a:pt x="19513" y="1350"/>
                  <a:pt x="20160" y="1955"/>
                  <a:pt x="20160" y="2700"/>
                </a:cubicBezTo>
                <a:cubicBezTo>
                  <a:pt x="20160" y="2700"/>
                  <a:pt x="20160" y="18900"/>
                  <a:pt x="20160" y="18900"/>
                </a:cubicBezTo>
                <a:close/>
                <a:moveTo>
                  <a:pt x="18720" y="0"/>
                </a:moveTo>
                <a:lnTo>
                  <a:pt x="2880" y="0"/>
                </a:lnTo>
                <a:cubicBezTo>
                  <a:pt x="1289" y="0"/>
                  <a:pt x="0" y="1208"/>
                  <a:pt x="0" y="2700"/>
                </a:cubicBezTo>
                <a:lnTo>
                  <a:pt x="0" y="18900"/>
                </a:lnTo>
                <a:cubicBezTo>
                  <a:pt x="0" y="20391"/>
                  <a:pt x="1289" y="21599"/>
                  <a:pt x="2880" y="21599"/>
                </a:cubicBezTo>
                <a:lnTo>
                  <a:pt x="18720" y="21599"/>
                </a:lnTo>
                <a:cubicBezTo>
                  <a:pt x="20310" y="21599"/>
                  <a:pt x="21599" y="20391"/>
                  <a:pt x="21599" y="18900"/>
                </a:cubicBezTo>
                <a:lnTo>
                  <a:pt x="21599" y="2700"/>
                </a:lnTo>
                <a:cubicBezTo>
                  <a:pt x="21599" y="1208"/>
                  <a:pt x="20310" y="0"/>
                  <a:pt x="1872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365966" y="2745847"/>
            <a:ext cx="261187" cy="1924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18" y="20519"/>
                </a:moveTo>
                <a:lnTo>
                  <a:pt x="14053" y="16248"/>
                </a:lnTo>
                <a:lnTo>
                  <a:pt x="16690" y="12959"/>
                </a:lnTo>
                <a:lnTo>
                  <a:pt x="20618" y="17689"/>
                </a:lnTo>
                <a:lnTo>
                  <a:pt x="20618" y="20519"/>
                </a:lnTo>
                <a:cubicBezTo>
                  <a:pt x="20618" y="20519"/>
                  <a:pt x="17418" y="20519"/>
                  <a:pt x="17418" y="20519"/>
                </a:cubicBezTo>
                <a:close/>
                <a:moveTo>
                  <a:pt x="981" y="11446"/>
                </a:moveTo>
                <a:lnTo>
                  <a:pt x="4909" y="6479"/>
                </a:lnTo>
                <a:lnTo>
                  <a:pt x="12828" y="16353"/>
                </a:lnTo>
                <a:lnTo>
                  <a:pt x="13398" y="17064"/>
                </a:lnTo>
                <a:lnTo>
                  <a:pt x="16109" y="20519"/>
                </a:lnTo>
                <a:lnTo>
                  <a:pt x="981" y="20519"/>
                </a:lnTo>
                <a:cubicBezTo>
                  <a:pt x="981" y="20519"/>
                  <a:pt x="981" y="11446"/>
                  <a:pt x="981" y="11446"/>
                </a:cubicBezTo>
                <a:close/>
                <a:moveTo>
                  <a:pt x="20618" y="1080"/>
                </a:moveTo>
                <a:lnTo>
                  <a:pt x="20618" y="16058"/>
                </a:lnTo>
                <a:lnTo>
                  <a:pt x="17427" y="12244"/>
                </a:lnTo>
                <a:cubicBezTo>
                  <a:pt x="17240" y="12012"/>
                  <a:pt x="16972" y="11879"/>
                  <a:pt x="16690" y="11879"/>
                </a:cubicBezTo>
                <a:cubicBezTo>
                  <a:pt x="16409" y="11879"/>
                  <a:pt x="16141" y="12012"/>
                  <a:pt x="15954" y="12244"/>
                </a:cubicBezTo>
                <a:lnTo>
                  <a:pt x="13399" y="15432"/>
                </a:lnTo>
                <a:lnTo>
                  <a:pt x="5645" y="5764"/>
                </a:lnTo>
                <a:cubicBezTo>
                  <a:pt x="5458" y="5532"/>
                  <a:pt x="5190" y="5400"/>
                  <a:pt x="4909" y="5400"/>
                </a:cubicBezTo>
                <a:cubicBezTo>
                  <a:pt x="4627" y="5400"/>
                  <a:pt x="4359" y="5532"/>
                  <a:pt x="4172" y="5764"/>
                </a:cubicBezTo>
                <a:lnTo>
                  <a:pt x="981" y="9812"/>
                </a:lnTo>
                <a:lnTo>
                  <a:pt x="981" y="1080"/>
                </a:lnTo>
                <a:cubicBezTo>
                  <a:pt x="981" y="1080"/>
                  <a:pt x="20618" y="1080"/>
                  <a:pt x="20618" y="1080"/>
                </a:cubicBezTo>
                <a:close/>
                <a:moveTo>
                  <a:pt x="20618" y="0"/>
                </a:moveTo>
                <a:lnTo>
                  <a:pt x="981" y="0"/>
                </a:lnTo>
                <a:cubicBezTo>
                  <a:pt x="439" y="0"/>
                  <a:pt x="0" y="483"/>
                  <a:pt x="0" y="1080"/>
                </a:cubicBezTo>
                <a:lnTo>
                  <a:pt x="0" y="20519"/>
                </a:lnTo>
                <a:cubicBezTo>
                  <a:pt x="0" y="21116"/>
                  <a:pt x="439" y="21599"/>
                  <a:pt x="981" y="21599"/>
                </a:cubicBezTo>
                <a:lnTo>
                  <a:pt x="20618" y="21599"/>
                </a:lnTo>
                <a:cubicBezTo>
                  <a:pt x="21160" y="21599"/>
                  <a:pt x="21600" y="21116"/>
                  <a:pt x="21600" y="20519"/>
                </a:cubicBezTo>
                <a:lnTo>
                  <a:pt x="21600" y="1080"/>
                </a:lnTo>
                <a:cubicBezTo>
                  <a:pt x="21600" y="483"/>
                  <a:pt x="21160" y="0"/>
                  <a:pt x="2061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508254" y="2774772"/>
            <a:ext cx="71469" cy="578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3600"/>
                </a:moveTo>
                <a:cubicBezTo>
                  <a:pt x="14769" y="3600"/>
                  <a:pt x="17999" y="6827"/>
                  <a:pt x="17999" y="10800"/>
                </a:cubicBezTo>
                <a:cubicBezTo>
                  <a:pt x="17999" y="14769"/>
                  <a:pt x="14769" y="18000"/>
                  <a:pt x="10800" y="18000"/>
                </a:cubicBezTo>
                <a:cubicBezTo>
                  <a:pt x="6830" y="18000"/>
                  <a:pt x="3600" y="14769"/>
                  <a:pt x="3600" y="10800"/>
                </a:cubicBezTo>
                <a:cubicBezTo>
                  <a:pt x="3600" y="6827"/>
                  <a:pt x="6830" y="3600"/>
                  <a:pt x="10800" y="3600"/>
                </a:cubicBezTo>
                <a:moveTo>
                  <a:pt x="10800" y="21599"/>
                </a:moveTo>
                <a:cubicBezTo>
                  <a:pt x="16766" y="21599"/>
                  <a:pt x="21600" y="16762"/>
                  <a:pt x="21600" y="10800"/>
                </a:cubicBezTo>
                <a:cubicBezTo>
                  <a:pt x="21600" y="4833"/>
                  <a:pt x="16766" y="0"/>
                  <a:pt x="10800" y="0"/>
                </a:cubicBezTo>
                <a:cubicBezTo>
                  <a:pt x="4833" y="0"/>
                  <a:pt x="0" y="4833"/>
                  <a:pt x="0" y="10800"/>
                </a:cubicBezTo>
                <a:cubicBezTo>
                  <a:pt x="0" y="16762"/>
                  <a:pt x="4833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410959" y="2987241"/>
            <a:ext cx="57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6410959" y="3839033"/>
            <a:ext cx="57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254428" y="3836603"/>
            <a:ext cx="57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5578" y="2674759"/>
            <a:ext cx="331667" cy="340358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67501" y="4280208"/>
            <a:ext cx="321618" cy="309880"/>
          </a:xfrm>
          <a:custGeom>
            <a:avLst/>
            <a:gdLst>
              <a:gd name="T0" fmla="*/ 67348302 w 602"/>
              <a:gd name="T1" fmla="*/ 71923702 h 580"/>
              <a:gd name="T2" fmla="*/ 67348302 w 602"/>
              <a:gd name="T3" fmla="*/ 71923702 h 580"/>
              <a:gd name="T4" fmla="*/ 65520970 w 602"/>
              <a:gd name="T5" fmla="*/ 73751123 h 580"/>
              <a:gd name="T6" fmla="*/ 62780332 w 602"/>
              <a:gd name="T7" fmla="*/ 71923702 h 580"/>
              <a:gd name="T8" fmla="*/ 58212000 w 602"/>
              <a:gd name="T9" fmla="*/ 67354789 h 580"/>
              <a:gd name="T10" fmla="*/ 56254247 w 602"/>
              <a:gd name="T11" fmla="*/ 64483232 h 580"/>
              <a:gd name="T12" fmla="*/ 60039333 w 602"/>
              <a:gd name="T13" fmla="*/ 60828391 h 580"/>
              <a:gd name="T14" fmla="*/ 62780332 w 602"/>
              <a:gd name="T15" fmla="*/ 62655811 h 580"/>
              <a:gd name="T16" fmla="*/ 65520970 w 602"/>
              <a:gd name="T17" fmla="*/ 64483232 h 580"/>
              <a:gd name="T18" fmla="*/ 72960721 w 602"/>
              <a:gd name="T19" fmla="*/ 57173188 h 580"/>
              <a:gd name="T20" fmla="*/ 72960721 w 602"/>
              <a:gd name="T21" fmla="*/ 57173188 h 580"/>
              <a:gd name="T22" fmla="*/ 74788054 w 602"/>
              <a:gd name="T23" fmla="*/ 56259478 h 580"/>
              <a:gd name="T24" fmla="*/ 78442719 w 602"/>
              <a:gd name="T25" fmla="*/ 59914681 h 580"/>
              <a:gd name="T26" fmla="*/ 77529053 w 602"/>
              <a:gd name="T27" fmla="*/ 62655811 h 580"/>
              <a:gd name="T28" fmla="*/ 67348302 w 602"/>
              <a:gd name="T29" fmla="*/ 71923702 h 580"/>
              <a:gd name="T30" fmla="*/ 65520970 w 602"/>
              <a:gd name="T31" fmla="*/ 59000609 h 580"/>
              <a:gd name="T32" fmla="*/ 65520970 w 602"/>
              <a:gd name="T33" fmla="*/ 59000609 h 580"/>
              <a:gd name="T34" fmla="*/ 60039333 w 602"/>
              <a:gd name="T35" fmla="*/ 57173188 h 580"/>
              <a:gd name="T36" fmla="*/ 52599581 w 602"/>
              <a:gd name="T37" fmla="*/ 64483232 h 580"/>
              <a:gd name="T38" fmla="*/ 55340580 w 602"/>
              <a:gd name="T39" fmla="*/ 70095920 h 580"/>
              <a:gd name="T40" fmla="*/ 60039333 w 602"/>
              <a:gd name="T41" fmla="*/ 74664833 h 580"/>
              <a:gd name="T42" fmla="*/ 60952999 w 602"/>
              <a:gd name="T43" fmla="*/ 75578543 h 580"/>
              <a:gd name="T44" fmla="*/ 3785086 w 602"/>
              <a:gd name="T45" fmla="*/ 75578543 h 580"/>
              <a:gd name="T46" fmla="*/ 0 w 602"/>
              <a:gd name="T47" fmla="*/ 71923702 h 580"/>
              <a:gd name="T48" fmla="*/ 0 w 602"/>
              <a:gd name="T49" fmla="*/ 71923702 h 580"/>
              <a:gd name="T50" fmla="*/ 0 w 602"/>
              <a:gd name="T51" fmla="*/ 71923702 h 580"/>
              <a:gd name="T52" fmla="*/ 10180751 w 602"/>
              <a:gd name="T53" fmla="*/ 53518347 h 580"/>
              <a:gd name="T54" fmla="*/ 21274806 w 602"/>
              <a:gd name="T55" fmla="*/ 49733080 h 580"/>
              <a:gd name="T56" fmla="*/ 30411109 w 602"/>
              <a:gd name="T57" fmla="*/ 46077877 h 580"/>
              <a:gd name="T58" fmla="*/ 30411109 w 602"/>
              <a:gd name="T59" fmla="*/ 38637768 h 580"/>
              <a:gd name="T60" fmla="*/ 26756804 w 602"/>
              <a:gd name="T61" fmla="*/ 29500304 h 580"/>
              <a:gd name="T62" fmla="*/ 24929472 w 602"/>
              <a:gd name="T63" fmla="*/ 25845463 h 580"/>
              <a:gd name="T64" fmla="*/ 25843138 w 602"/>
              <a:gd name="T65" fmla="*/ 19318704 h 580"/>
              <a:gd name="T66" fmla="*/ 24929472 w 602"/>
              <a:gd name="T67" fmla="*/ 12009021 h 580"/>
              <a:gd name="T68" fmla="*/ 39678193 w 602"/>
              <a:gd name="T69" fmla="*/ 0 h 580"/>
              <a:gd name="T70" fmla="*/ 53513248 w 602"/>
              <a:gd name="T71" fmla="*/ 12009021 h 580"/>
              <a:gd name="T72" fmla="*/ 52599581 w 602"/>
              <a:gd name="T73" fmla="*/ 19318704 h 580"/>
              <a:gd name="T74" fmla="*/ 54426914 w 602"/>
              <a:gd name="T75" fmla="*/ 25845463 h 580"/>
              <a:gd name="T76" fmla="*/ 51685915 w 602"/>
              <a:gd name="T77" fmla="*/ 29500304 h 580"/>
              <a:gd name="T78" fmla="*/ 48031249 w 602"/>
              <a:gd name="T79" fmla="*/ 38637768 h 580"/>
              <a:gd name="T80" fmla="*/ 48031249 w 602"/>
              <a:gd name="T81" fmla="*/ 46077877 h 580"/>
              <a:gd name="T82" fmla="*/ 57298334 w 602"/>
              <a:gd name="T83" fmla="*/ 49733080 h 580"/>
              <a:gd name="T84" fmla="*/ 69175635 w 602"/>
              <a:gd name="T85" fmla="*/ 53518347 h 580"/>
              <a:gd name="T86" fmla="*/ 70089301 w 602"/>
              <a:gd name="T87" fmla="*/ 54432058 h 580"/>
              <a:gd name="T88" fmla="*/ 70089301 w 602"/>
              <a:gd name="T89" fmla="*/ 54432058 h 580"/>
              <a:gd name="T90" fmla="*/ 65520970 w 602"/>
              <a:gd name="T91" fmla="*/ 59000609 h 580"/>
              <a:gd name="T92" fmla="*/ 78442719 w 602"/>
              <a:gd name="T93" fmla="*/ 67354789 h 580"/>
              <a:gd name="T94" fmla="*/ 78442719 w 602"/>
              <a:gd name="T95" fmla="*/ 67354789 h 580"/>
              <a:gd name="T96" fmla="*/ 78442719 w 602"/>
              <a:gd name="T97" fmla="*/ 71923702 h 580"/>
              <a:gd name="T98" fmla="*/ 78442719 w 602"/>
              <a:gd name="T99" fmla="*/ 71923702 h 580"/>
              <a:gd name="T100" fmla="*/ 78442719 w 602"/>
              <a:gd name="T101" fmla="*/ 71923702 h 580"/>
              <a:gd name="T102" fmla="*/ 74788054 w 602"/>
              <a:gd name="T103" fmla="*/ 75578543 h 580"/>
              <a:gd name="T104" fmla="*/ 69175635 w 602"/>
              <a:gd name="T105" fmla="*/ 75578543 h 580"/>
              <a:gd name="T106" fmla="*/ 70089301 w 602"/>
              <a:gd name="T107" fmla="*/ 74664833 h 580"/>
              <a:gd name="T108" fmla="*/ 78442719 w 602"/>
              <a:gd name="T109" fmla="*/ 67354789 h 58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02" h="580">
                <a:moveTo>
                  <a:pt x="516" y="551"/>
                </a:moveTo>
                <a:lnTo>
                  <a:pt x="516" y="551"/>
                </a:lnTo>
                <a:cubicBezTo>
                  <a:pt x="516" y="558"/>
                  <a:pt x="509" y="565"/>
                  <a:pt x="502" y="565"/>
                </a:cubicBezTo>
                <a:cubicBezTo>
                  <a:pt x="495" y="565"/>
                  <a:pt x="488" y="558"/>
                  <a:pt x="481" y="551"/>
                </a:cubicBezTo>
                <a:cubicBezTo>
                  <a:pt x="446" y="516"/>
                  <a:pt x="446" y="516"/>
                  <a:pt x="446" y="516"/>
                </a:cubicBezTo>
                <a:cubicBezTo>
                  <a:pt x="439" y="509"/>
                  <a:pt x="431" y="502"/>
                  <a:pt x="431" y="494"/>
                </a:cubicBezTo>
                <a:cubicBezTo>
                  <a:pt x="431" y="480"/>
                  <a:pt x="446" y="466"/>
                  <a:pt x="460" y="466"/>
                </a:cubicBezTo>
                <a:cubicBezTo>
                  <a:pt x="467" y="466"/>
                  <a:pt x="474" y="473"/>
                  <a:pt x="481" y="480"/>
                </a:cubicBezTo>
                <a:cubicBezTo>
                  <a:pt x="502" y="494"/>
                  <a:pt x="502" y="494"/>
                  <a:pt x="502" y="494"/>
                </a:cubicBezTo>
                <a:cubicBezTo>
                  <a:pt x="559" y="438"/>
                  <a:pt x="559" y="438"/>
                  <a:pt x="559" y="438"/>
                </a:cubicBezTo>
                <a:cubicBezTo>
                  <a:pt x="559" y="431"/>
                  <a:pt x="566" y="431"/>
                  <a:pt x="573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466"/>
                  <a:pt x="601" y="473"/>
                  <a:pt x="594" y="480"/>
                </a:cubicBezTo>
                <a:lnTo>
                  <a:pt x="516" y="551"/>
                </a:lnTo>
                <a:close/>
                <a:moveTo>
                  <a:pt x="502" y="452"/>
                </a:moveTo>
                <a:lnTo>
                  <a:pt x="502" y="452"/>
                </a:lnTo>
                <a:cubicBezTo>
                  <a:pt x="488" y="445"/>
                  <a:pt x="474" y="438"/>
                  <a:pt x="460" y="438"/>
                </a:cubicBezTo>
                <a:cubicBezTo>
                  <a:pt x="431" y="438"/>
                  <a:pt x="403" y="466"/>
                  <a:pt x="403" y="494"/>
                </a:cubicBezTo>
                <a:cubicBezTo>
                  <a:pt x="403" y="516"/>
                  <a:pt x="410" y="530"/>
                  <a:pt x="424" y="537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579"/>
                  <a:pt x="467" y="579"/>
                  <a:pt x="46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9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530" y="417"/>
                  <a:pt x="530" y="417"/>
                  <a:pt x="537" y="417"/>
                </a:cubicBezTo>
                <a:lnTo>
                  <a:pt x="502" y="452"/>
                </a:lnTo>
                <a:close/>
                <a:moveTo>
                  <a:pt x="601" y="516"/>
                </a:moveTo>
                <a:lnTo>
                  <a:pt x="601" y="516"/>
                </a:lnTo>
                <a:cubicBezTo>
                  <a:pt x="601" y="537"/>
                  <a:pt x="601" y="551"/>
                  <a:pt x="601" y="551"/>
                </a:cubicBezTo>
                <a:cubicBezTo>
                  <a:pt x="601" y="572"/>
                  <a:pt x="594" y="579"/>
                  <a:pt x="573" y="579"/>
                </a:cubicBezTo>
                <a:cubicBezTo>
                  <a:pt x="530" y="579"/>
                  <a:pt x="530" y="579"/>
                  <a:pt x="530" y="579"/>
                </a:cubicBezTo>
                <a:cubicBezTo>
                  <a:pt x="537" y="579"/>
                  <a:pt x="537" y="579"/>
                  <a:pt x="537" y="572"/>
                </a:cubicBezTo>
                <a:lnTo>
                  <a:pt x="601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5579" y="4280208"/>
            <a:ext cx="309880" cy="309880"/>
          </a:xfrm>
          <a:custGeom>
            <a:avLst/>
            <a:gdLst>
              <a:gd name="T0" fmla="*/ 31535 w 444"/>
              <a:gd name="T1" fmla="*/ 179798 h 445"/>
              <a:gd name="T2" fmla="*/ 31535 w 444"/>
              <a:gd name="T3" fmla="*/ 179798 h 445"/>
              <a:gd name="T4" fmla="*/ 55863 w 444"/>
              <a:gd name="T5" fmla="*/ 199576 h 445"/>
              <a:gd name="T6" fmla="*/ 75685 w 444"/>
              <a:gd name="T7" fmla="*/ 179798 h 445"/>
              <a:gd name="T8" fmla="*/ 55863 w 444"/>
              <a:gd name="T9" fmla="*/ 155525 h 445"/>
              <a:gd name="T10" fmla="*/ 31535 w 444"/>
              <a:gd name="T11" fmla="*/ 179798 h 445"/>
              <a:gd name="T12" fmla="*/ 143712 w 444"/>
              <a:gd name="T13" fmla="*/ 179798 h 445"/>
              <a:gd name="T14" fmla="*/ 143712 w 444"/>
              <a:gd name="T15" fmla="*/ 179798 h 445"/>
              <a:gd name="T16" fmla="*/ 167589 w 444"/>
              <a:gd name="T17" fmla="*/ 199576 h 445"/>
              <a:gd name="T18" fmla="*/ 187861 w 444"/>
              <a:gd name="T19" fmla="*/ 179798 h 445"/>
              <a:gd name="T20" fmla="*/ 167589 w 444"/>
              <a:gd name="T21" fmla="*/ 155525 h 445"/>
              <a:gd name="T22" fmla="*/ 143712 w 444"/>
              <a:gd name="T23" fmla="*/ 179798 h 445"/>
              <a:gd name="T24" fmla="*/ 71631 w 444"/>
              <a:gd name="T25" fmla="*/ 127656 h 445"/>
              <a:gd name="T26" fmla="*/ 71631 w 444"/>
              <a:gd name="T27" fmla="*/ 127656 h 445"/>
              <a:gd name="T28" fmla="*/ 195520 w 444"/>
              <a:gd name="T29" fmla="*/ 91697 h 445"/>
              <a:gd name="T30" fmla="*/ 199574 w 444"/>
              <a:gd name="T31" fmla="*/ 84055 h 445"/>
              <a:gd name="T32" fmla="*/ 199574 w 444"/>
              <a:gd name="T33" fmla="*/ 24273 h 445"/>
              <a:gd name="T34" fmla="*/ 44150 w 444"/>
              <a:gd name="T35" fmla="*/ 24273 h 445"/>
              <a:gd name="T36" fmla="*/ 44150 w 444"/>
              <a:gd name="T37" fmla="*/ 4495 h 445"/>
              <a:gd name="T38" fmla="*/ 40095 w 444"/>
              <a:gd name="T39" fmla="*/ 0 h 445"/>
              <a:gd name="T40" fmla="*/ 4055 w 444"/>
              <a:gd name="T41" fmla="*/ 0 h 445"/>
              <a:gd name="T42" fmla="*/ 0 w 444"/>
              <a:gd name="T43" fmla="*/ 4495 h 445"/>
              <a:gd name="T44" fmla="*/ 0 w 444"/>
              <a:gd name="T45" fmla="*/ 24273 h 445"/>
              <a:gd name="T46" fmla="*/ 20273 w 444"/>
              <a:gd name="T47" fmla="*/ 24273 h 445"/>
              <a:gd name="T48" fmla="*/ 44150 w 444"/>
              <a:gd name="T49" fmla="*/ 123611 h 445"/>
              <a:gd name="T50" fmla="*/ 44150 w 444"/>
              <a:gd name="T51" fmla="*/ 135747 h 445"/>
              <a:gd name="T52" fmla="*/ 44150 w 444"/>
              <a:gd name="T53" fmla="*/ 151929 h 445"/>
              <a:gd name="T54" fmla="*/ 47754 w 444"/>
              <a:gd name="T55" fmla="*/ 155525 h 445"/>
              <a:gd name="T56" fmla="*/ 55863 w 444"/>
              <a:gd name="T57" fmla="*/ 155525 h 445"/>
              <a:gd name="T58" fmla="*/ 167589 w 444"/>
              <a:gd name="T59" fmla="*/ 155525 h 445"/>
              <a:gd name="T60" fmla="*/ 195520 w 444"/>
              <a:gd name="T61" fmla="*/ 155525 h 445"/>
              <a:gd name="T62" fmla="*/ 199574 w 444"/>
              <a:gd name="T63" fmla="*/ 151929 h 445"/>
              <a:gd name="T64" fmla="*/ 199574 w 444"/>
              <a:gd name="T65" fmla="*/ 135747 h 445"/>
              <a:gd name="T66" fmla="*/ 75685 w 444"/>
              <a:gd name="T67" fmla="*/ 135747 h 445"/>
              <a:gd name="T68" fmla="*/ 71631 w 444"/>
              <a:gd name="T69" fmla="*/ 127656 h 4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7495303" y="2662951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7399018" y="2465017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7495303" y="4115831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7399018" y="3917897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2110317" y="2751351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545997" y="2470097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2127148" y="4144474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562828" y="3863220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565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4025522" y="2529836"/>
            <a:ext cx="4140956" cy="214590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rgbClr val="E4768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3790919" y="2525095"/>
            <a:ext cx="2278977" cy="25280"/>
          </a:xfrm>
          <a:prstGeom prst="line">
            <a:avLst/>
          </a:prstGeom>
          <a:ln w="762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4284810" y="2525096"/>
            <a:ext cx="1785086" cy="1255440"/>
          </a:xfrm>
          <a:prstGeom prst="line">
            <a:avLst/>
          </a:prstGeom>
          <a:ln w="762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5324125" y="2525097"/>
            <a:ext cx="745771" cy="2118868"/>
          </a:xfrm>
          <a:prstGeom prst="line">
            <a:avLst/>
          </a:prstGeom>
          <a:ln w="762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flipH="1" flipV="1">
            <a:off x="6069897" y="2525097"/>
            <a:ext cx="798472" cy="2044670"/>
          </a:xfrm>
          <a:prstGeom prst="line">
            <a:avLst/>
          </a:prstGeom>
          <a:ln w="762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flipH="1" flipV="1">
            <a:off x="6069896" y="2525096"/>
            <a:ext cx="1744710" cy="1255440"/>
          </a:xfrm>
          <a:prstGeom prst="line">
            <a:avLst/>
          </a:prstGeom>
          <a:ln w="76200">
            <a:solidFill>
              <a:srgbClr val="D63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6069896" y="2525094"/>
            <a:ext cx="2216293" cy="16439"/>
          </a:xfrm>
          <a:prstGeom prst="line">
            <a:avLst/>
          </a:prstGeom>
          <a:ln w="76200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4047384" y="3306842"/>
            <a:ext cx="786041" cy="786041"/>
          </a:xfrm>
          <a:prstGeom prst="ellipse">
            <a:avLst/>
          </a:prstGeom>
          <a:solidFill>
            <a:srgbClr val="E476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977928" y="4176745"/>
            <a:ext cx="786041" cy="786041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469132" y="4136571"/>
            <a:ext cx="786041" cy="786041"/>
          </a:xfrm>
          <a:prstGeom prst="ellipse">
            <a:avLst/>
          </a:prstGeom>
          <a:solidFill>
            <a:srgbClr val="E476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66280" y="3191509"/>
            <a:ext cx="786041" cy="786041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721683" y="2158292"/>
            <a:ext cx="786041" cy="786041"/>
          </a:xfrm>
          <a:prstGeom prst="ellipse">
            <a:avLst/>
          </a:prstGeom>
          <a:solidFill>
            <a:srgbClr val="E476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713124" y="2144715"/>
            <a:ext cx="786041" cy="786041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234977" y="1690177"/>
            <a:ext cx="1669835" cy="1669835"/>
            <a:chOff x="304800" y="673100"/>
            <a:chExt cx="4000500" cy="4000500"/>
          </a:xfrm>
          <a:effectLst/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rgbClr val="D63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rgbClr val="D63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5508052" y="2043467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539568" y="2117328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859292" y="3310358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826214" y="4136572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295576" y="4147254"/>
            <a:ext cx="1133152" cy="8155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06470" y="3165656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792606" y="2168638"/>
            <a:ext cx="671054" cy="8155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06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484659" y="2439546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879961" y="2158292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604008" y="242310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507724" y="222517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749463" y="3665180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44765" y="338392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2673199" y="4681744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3068501" y="4400490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8382473" y="3584495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8286189" y="338656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7422849" y="4599265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7326565" y="440133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3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 bwMode="auto">
          <a:xfrm rot="1855950">
            <a:off x="7282719" y="2077924"/>
            <a:ext cx="1652154" cy="1658267"/>
          </a:xfrm>
          <a:custGeom>
            <a:avLst/>
            <a:gdLst>
              <a:gd name="connsiteX0" fmla="*/ 540857 w 1652154"/>
              <a:gd name="connsiteY0" fmla="*/ 377939 h 1658267"/>
              <a:gd name="connsiteX1" fmla="*/ 358169 w 1652154"/>
              <a:gd name="connsiteY1" fmla="*/ 1106998 h 1658267"/>
              <a:gd name="connsiteX2" fmla="*/ 1087228 w 1652154"/>
              <a:gd name="connsiteY2" fmla="*/ 1289685 h 1658267"/>
              <a:gd name="connsiteX3" fmla="*/ 1269916 w 1652154"/>
              <a:gd name="connsiteY3" fmla="*/ 560626 h 1658267"/>
              <a:gd name="connsiteX4" fmla="*/ 540857 w 1652154"/>
              <a:gd name="connsiteY4" fmla="*/ 377939 h 1658267"/>
              <a:gd name="connsiteX5" fmla="*/ 308059 w 1652154"/>
              <a:gd name="connsiteY5" fmla="*/ 184317 h 1658267"/>
              <a:gd name="connsiteX6" fmla="*/ 472175 w 1652154"/>
              <a:gd name="connsiteY6" fmla="*/ 85969 h 1658267"/>
              <a:gd name="connsiteX7" fmla="*/ 538607 w 1652154"/>
              <a:gd name="connsiteY7" fmla="*/ 196825 h 1658267"/>
              <a:gd name="connsiteX8" fmla="*/ 583482 w 1652154"/>
              <a:gd name="connsiteY8" fmla="*/ 175732 h 1658267"/>
              <a:gd name="connsiteX9" fmla="*/ 716615 w 1652154"/>
              <a:gd name="connsiteY9" fmla="*/ 143309 h 1658267"/>
              <a:gd name="connsiteX10" fmla="*/ 723603 w 1652154"/>
              <a:gd name="connsiteY10" fmla="*/ 143011 h 1658267"/>
              <a:gd name="connsiteX11" fmla="*/ 723603 w 1652154"/>
              <a:gd name="connsiteY11" fmla="*/ 0 h 1658267"/>
              <a:gd name="connsiteX12" fmla="*/ 914931 w 1652154"/>
              <a:gd name="connsiteY12" fmla="*/ 0 h 1658267"/>
              <a:gd name="connsiteX13" fmla="*/ 914931 w 1652154"/>
              <a:gd name="connsiteY13" fmla="*/ 147196 h 1658267"/>
              <a:gd name="connsiteX14" fmla="*/ 983498 w 1652154"/>
              <a:gd name="connsiteY14" fmla="*/ 157557 h 1658267"/>
              <a:gd name="connsiteX15" fmla="*/ 1076796 w 1652154"/>
              <a:gd name="connsiteY15" fmla="*/ 190673 h 1658267"/>
              <a:gd name="connsiteX16" fmla="*/ 1139475 w 1652154"/>
              <a:gd name="connsiteY16" fmla="*/ 74337 h 1658267"/>
              <a:gd name="connsiteX17" fmla="*/ 1307912 w 1652154"/>
              <a:gd name="connsiteY17" fmla="*/ 165086 h 1658267"/>
              <a:gd name="connsiteX18" fmla="*/ 1242682 w 1652154"/>
              <a:gd name="connsiteY18" fmla="*/ 286157 h 1658267"/>
              <a:gd name="connsiteX19" fmla="*/ 1327678 w 1652154"/>
              <a:gd name="connsiteY19" fmla="*/ 362212 h 1658267"/>
              <a:gd name="connsiteX20" fmla="*/ 1361317 w 1652154"/>
              <a:gd name="connsiteY20" fmla="*/ 407360 h 1658267"/>
              <a:gd name="connsiteX21" fmla="*/ 1492818 w 1652154"/>
              <a:gd name="connsiteY21" fmla="*/ 328557 h 1658267"/>
              <a:gd name="connsiteX22" fmla="*/ 1591166 w 1652154"/>
              <a:gd name="connsiteY22" fmla="*/ 492673 h 1658267"/>
              <a:gd name="connsiteX23" fmla="*/ 1457731 w 1652154"/>
              <a:gd name="connsiteY23" fmla="*/ 572635 h 1658267"/>
              <a:gd name="connsiteX24" fmla="*/ 1472122 w 1652154"/>
              <a:gd name="connsiteY24" fmla="*/ 603251 h 1658267"/>
              <a:gd name="connsiteX25" fmla="*/ 1504143 w 1652154"/>
              <a:gd name="connsiteY25" fmla="*/ 734729 h 1658267"/>
              <a:gd name="connsiteX26" fmla="*/ 1644491 w 1652154"/>
              <a:gd name="connsiteY26" fmla="*/ 729103 h 1658267"/>
              <a:gd name="connsiteX27" fmla="*/ 1652154 w 1652154"/>
              <a:gd name="connsiteY27" fmla="*/ 920278 h 1658267"/>
              <a:gd name="connsiteX28" fmla="*/ 1501927 w 1652154"/>
              <a:gd name="connsiteY28" fmla="*/ 926299 h 1658267"/>
              <a:gd name="connsiteX29" fmla="*/ 1490297 w 1652154"/>
              <a:gd name="connsiteY29" fmla="*/ 1003267 h 1658267"/>
              <a:gd name="connsiteX30" fmla="*/ 1463979 w 1652154"/>
              <a:gd name="connsiteY30" fmla="*/ 1077411 h 1658267"/>
              <a:gd name="connsiteX31" fmla="*/ 1591960 w 1652154"/>
              <a:gd name="connsiteY31" fmla="*/ 1147937 h 1658267"/>
              <a:gd name="connsiteX32" fmla="*/ 1499618 w 1652154"/>
              <a:gd name="connsiteY32" fmla="*/ 1315506 h 1658267"/>
              <a:gd name="connsiteX33" fmla="*/ 1375450 w 1652154"/>
              <a:gd name="connsiteY33" fmla="*/ 1247081 h 1658267"/>
              <a:gd name="connsiteX34" fmla="*/ 1285643 w 1652154"/>
              <a:gd name="connsiteY34" fmla="*/ 1347447 h 1658267"/>
              <a:gd name="connsiteX35" fmla="*/ 1245880 w 1652154"/>
              <a:gd name="connsiteY35" fmla="*/ 1377073 h 1658267"/>
              <a:gd name="connsiteX36" fmla="*/ 1319572 w 1652154"/>
              <a:gd name="connsiteY36" fmla="*/ 1500045 h 1658267"/>
              <a:gd name="connsiteX37" fmla="*/ 1155456 w 1652154"/>
              <a:gd name="connsiteY37" fmla="*/ 1598393 h 1658267"/>
              <a:gd name="connsiteX38" fmla="*/ 1081298 w 1652154"/>
              <a:gd name="connsiteY38" fmla="*/ 1474643 h 1658267"/>
              <a:gd name="connsiteX39" fmla="*/ 1044604 w 1652154"/>
              <a:gd name="connsiteY39" fmla="*/ 1491891 h 1658267"/>
              <a:gd name="connsiteX40" fmla="*/ 931083 w 1652154"/>
              <a:gd name="connsiteY40" fmla="*/ 1519538 h 1658267"/>
              <a:gd name="connsiteX41" fmla="*/ 934260 w 1652154"/>
              <a:gd name="connsiteY41" fmla="*/ 1653740 h 1658267"/>
              <a:gd name="connsiteX42" fmla="*/ 742986 w 1652154"/>
              <a:gd name="connsiteY42" fmla="*/ 1658267 h 1658267"/>
              <a:gd name="connsiteX43" fmla="*/ 739818 w 1652154"/>
              <a:gd name="connsiteY43" fmla="*/ 1524456 h 1658267"/>
              <a:gd name="connsiteX44" fmla="*/ 644587 w 1652154"/>
              <a:gd name="connsiteY44" fmla="*/ 1510066 h 1658267"/>
              <a:gd name="connsiteX45" fmla="*/ 576604 w 1652154"/>
              <a:gd name="connsiteY45" fmla="*/ 1485936 h 1658267"/>
              <a:gd name="connsiteX46" fmla="*/ 512837 w 1652154"/>
              <a:gd name="connsiteY46" fmla="*/ 1608711 h 1658267"/>
              <a:gd name="connsiteX47" fmla="*/ 343044 w 1652154"/>
              <a:gd name="connsiteY47" fmla="*/ 1520525 h 1658267"/>
              <a:gd name="connsiteX48" fmla="*/ 406188 w 1652154"/>
              <a:gd name="connsiteY48" fmla="*/ 1398949 h 1658267"/>
              <a:gd name="connsiteX49" fmla="*/ 402520 w 1652154"/>
              <a:gd name="connsiteY49" fmla="*/ 1396782 h 1658267"/>
              <a:gd name="connsiteX50" fmla="*/ 300407 w 1652154"/>
              <a:gd name="connsiteY50" fmla="*/ 1305411 h 1658267"/>
              <a:gd name="connsiteX51" fmla="*/ 280196 w 1652154"/>
              <a:gd name="connsiteY51" fmla="*/ 1278284 h 1658267"/>
              <a:gd name="connsiteX52" fmla="*/ 157953 w 1652154"/>
              <a:gd name="connsiteY52" fmla="*/ 1351539 h 1658267"/>
              <a:gd name="connsiteX53" fmla="*/ 59605 w 1652154"/>
              <a:gd name="connsiteY53" fmla="*/ 1187423 h 1658267"/>
              <a:gd name="connsiteX54" fmla="*/ 179914 w 1652154"/>
              <a:gd name="connsiteY54" fmla="*/ 1115327 h 1658267"/>
              <a:gd name="connsiteX55" fmla="*/ 155963 w 1652154"/>
              <a:gd name="connsiteY55" fmla="*/ 1064372 h 1658267"/>
              <a:gd name="connsiteX56" fmla="*/ 127008 w 1652154"/>
              <a:gd name="connsiteY56" fmla="*/ 945483 h 1658267"/>
              <a:gd name="connsiteX57" fmla="*/ 5610 w 1652154"/>
              <a:gd name="connsiteY57" fmla="*/ 949044 h 1658267"/>
              <a:gd name="connsiteX58" fmla="*/ 0 w 1652154"/>
              <a:gd name="connsiteY58" fmla="*/ 757798 h 1658267"/>
              <a:gd name="connsiteX59" fmla="*/ 124219 w 1652154"/>
              <a:gd name="connsiteY59" fmla="*/ 754154 h 1658267"/>
              <a:gd name="connsiteX60" fmla="*/ 137788 w 1652154"/>
              <a:gd name="connsiteY60" fmla="*/ 664356 h 1658267"/>
              <a:gd name="connsiteX61" fmla="*/ 167952 w 1652154"/>
              <a:gd name="connsiteY61" fmla="*/ 579375 h 1658267"/>
              <a:gd name="connsiteX62" fmla="*/ 61481 w 1652154"/>
              <a:gd name="connsiteY62" fmla="*/ 523279 h 1658267"/>
              <a:gd name="connsiteX63" fmla="*/ 150665 w 1652154"/>
              <a:gd name="connsiteY63" fmla="*/ 354007 h 1658267"/>
              <a:gd name="connsiteX64" fmla="*/ 260425 w 1652154"/>
              <a:gd name="connsiteY64" fmla="*/ 411836 h 1658267"/>
              <a:gd name="connsiteX65" fmla="*/ 342444 w 1652154"/>
              <a:gd name="connsiteY65" fmla="*/ 320176 h 1658267"/>
              <a:gd name="connsiteX66" fmla="*/ 374957 w 1652154"/>
              <a:gd name="connsiteY66" fmla="*/ 295951 h 165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52154" h="1658267">
                <a:moveTo>
                  <a:pt x="540857" y="377939"/>
                </a:moveTo>
                <a:cubicBezTo>
                  <a:pt x="289085" y="528815"/>
                  <a:pt x="207293" y="855226"/>
                  <a:pt x="358169" y="1106998"/>
                </a:cubicBezTo>
                <a:cubicBezTo>
                  <a:pt x="509046" y="1358769"/>
                  <a:pt x="835456" y="1440561"/>
                  <a:pt x="1087228" y="1289685"/>
                </a:cubicBezTo>
                <a:cubicBezTo>
                  <a:pt x="1339000" y="1138808"/>
                  <a:pt x="1420792" y="812398"/>
                  <a:pt x="1269916" y="560626"/>
                </a:cubicBezTo>
                <a:cubicBezTo>
                  <a:pt x="1119039" y="308854"/>
                  <a:pt x="792629" y="227062"/>
                  <a:pt x="540857" y="377939"/>
                </a:cubicBezTo>
                <a:close/>
                <a:moveTo>
                  <a:pt x="308059" y="184317"/>
                </a:moveTo>
                <a:lnTo>
                  <a:pt x="472175" y="85969"/>
                </a:lnTo>
                <a:lnTo>
                  <a:pt x="538607" y="196825"/>
                </a:lnTo>
                <a:lnTo>
                  <a:pt x="583482" y="175732"/>
                </a:lnTo>
                <a:cubicBezTo>
                  <a:pt x="627184" y="160369"/>
                  <a:pt x="671775" y="149615"/>
                  <a:pt x="716615" y="143309"/>
                </a:cubicBezTo>
                <a:lnTo>
                  <a:pt x="723603" y="143011"/>
                </a:lnTo>
                <a:lnTo>
                  <a:pt x="723603" y="0"/>
                </a:lnTo>
                <a:lnTo>
                  <a:pt x="914931" y="0"/>
                </a:lnTo>
                <a:lnTo>
                  <a:pt x="914931" y="147196"/>
                </a:lnTo>
                <a:lnTo>
                  <a:pt x="983498" y="157557"/>
                </a:lnTo>
                <a:lnTo>
                  <a:pt x="1076796" y="190673"/>
                </a:lnTo>
                <a:lnTo>
                  <a:pt x="1139475" y="74337"/>
                </a:lnTo>
                <a:lnTo>
                  <a:pt x="1307912" y="165086"/>
                </a:lnTo>
                <a:lnTo>
                  <a:pt x="1242682" y="286157"/>
                </a:lnTo>
                <a:lnTo>
                  <a:pt x="1327678" y="362212"/>
                </a:lnTo>
                <a:lnTo>
                  <a:pt x="1361317" y="407360"/>
                </a:lnTo>
                <a:lnTo>
                  <a:pt x="1492818" y="328557"/>
                </a:lnTo>
                <a:lnTo>
                  <a:pt x="1591166" y="492673"/>
                </a:lnTo>
                <a:lnTo>
                  <a:pt x="1457731" y="572635"/>
                </a:lnTo>
                <a:lnTo>
                  <a:pt x="1472122" y="603251"/>
                </a:lnTo>
                <a:lnTo>
                  <a:pt x="1504143" y="734729"/>
                </a:lnTo>
                <a:lnTo>
                  <a:pt x="1644491" y="729103"/>
                </a:lnTo>
                <a:lnTo>
                  <a:pt x="1652154" y="920278"/>
                </a:lnTo>
                <a:lnTo>
                  <a:pt x="1501927" y="926299"/>
                </a:lnTo>
                <a:lnTo>
                  <a:pt x="1490297" y="1003267"/>
                </a:lnTo>
                <a:lnTo>
                  <a:pt x="1463979" y="1077411"/>
                </a:lnTo>
                <a:lnTo>
                  <a:pt x="1591960" y="1147937"/>
                </a:lnTo>
                <a:lnTo>
                  <a:pt x="1499618" y="1315506"/>
                </a:lnTo>
                <a:lnTo>
                  <a:pt x="1375450" y="1247081"/>
                </a:lnTo>
                <a:lnTo>
                  <a:pt x="1285643" y="1347447"/>
                </a:lnTo>
                <a:lnTo>
                  <a:pt x="1245880" y="1377073"/>
                </a:lnTo>
                <a:lnTo>
                  <a:pt x="1319572" y="1500045"/>
                </a:lnTo>
                <a:lnTo>
                  <a:pt x="1155456" y="1598393"/>
                </a:lnTo>
                <a:lnTo>
                  <a:pt x="1081298" y="1474643"/>
                </a:lnTo>
                <a:lnTo>
                  <a:pt x="1044604" y="1491891"/>
                </a:lnTo>
                <a:lnTo>
                  <a:pt x="931083" y="1519538"/>
                </a:lnTo>
                <a:lnTo>
                  <a:pt x="934260" y="1653740"/>
                </a:lnTo>
                <a:lnTo>
                  <a:pt x="742986" y="1658267"/>
                </a:lnTo>
                <a:lnTo>
                  <a:pt x="739818" y="1524456"/>
                </a:lnTo>
                <a:lnTo>
                  <a:pt x="644587" y="1510066"/>
                </a:lnTo>
                <a:lnTo>
                  <a:pt x="576604" y="1485936"/>
                </a:lnTo>
                <a:lnTo>
                  <a:pt x="512837" y="1608711"/>
                </a:lnTo>
                <a:lnTo>
                  <a:pt x="343044" y="1520525"/>
                </a:lnTo>
                <a:lnTo>
                  <a:pt x="406188" y="1398949"/>
                </a:lnTo>
                <a:lnTo>
                  <a:pt x="402520" y="1396782"/>
                </a:lnTo>
                <a:cubicBezTo>
                  <a:pt x="365953" y="1370077"/>
                  <a:pt x="331702" y="1339566"/>
                  <a:pt x="300407" y="1305411"/>
                </a:cubicBezTo>
                <a:lnTo>
                  <a:pt x="280196" y="1278284"/>
                </a:lnTo>
                <a:lnTo>
                  <a:pt x="157953" y="1351539"/>
                </a:lnTo>
                <a:lnTo>
                  <a:pt x="59605" y="1187423"/>
                </a:lnTo>
                <a:lnTo>
                  <a:pt x="179914" y="1115327"/>
                </a:lnTo>
                <a:lnTo>
                  <a:pt x="155963" y="1064372"/>
                </a:lnTo>
                <a:lnTo>
                  <a:pt x="127008" y="945483"/>
                </a:lnTo>
                <a:lnTo>
                  <a:pt x="5610" y="949044"/>
                </a:lnTo>
                <a:lnTo>
                  <a:pt x="0" y="757798"/>
                </a:lnTo>
                <a:lnTo>
                  <a:pt x="124219" y="754154"/>
                </a:lnTo>
                <a:lnTo>
                  <a:pt x="137788" y="664356"/>
                </a:lnTo>
                <a:lnTo>
                  <a:pt x="167952" y="579375"/>
                </a:lnTo>
                <a:lnTo>
                  <a:pt x="61481" y="523279"/>
                </a:lnTo>
                <a:lnTo>
                  <a:pt x="150665" y="354007"/>
                </a:lnTo>
                <a:lnTo>
                  <a:pt x="260425" y="411836"/>
                </a:lnTo>
                <a:lnTo>
                  <a:pt x="342444" y="320176"/>
                </a:lnTo>
                <a:lnTo>
                  <a:pt x="374957" y="295951"/>
                </a:lnTo>
                <a:close/>
              </a:path>
            </a:pathLst>
          </a:custGeom>
          <a:solidFill>
            <a:srgbClr val="E476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 rot="889115">
            <a:off x="5372769" y="2064467"/>
            <a:ext cx="1652154" cy="1658267"/>
          </a:xfrm>
          <a:custGeom>
            <a:avLst/>
            <a:gdLst>
              <a:gd name="connsiteX0" fmla="*/ 540857 w 1652154"/>
              <a:gd name="connsiteY0" fmla="*/ 377939 h 1658267"/>
              <a:gd name="connsiteX1" fmla="*/ 358169 w 1652154"/>
              <a:gd name="connsiteY1" fmla="*/ 1106998 h 1658267"/>
              <a:gd name="connsiteX2" fmla="*/ 1087228 w 1652154"/>
              <a:gd name="connsiteY2" fmla="*/ 1289685 h 1658267"/>
              <a:gd name="connsiteX3" fmla="*/ 1269916 w 1652154"/>
              <a:gd name="connsiteY3" fmla="*/ 560626 h 1658267"/>
              <a:gd name="connsiteX4" fmla="*/ 540857 w 1652154"/>
              <a:gd name="connsiteY4" fmla="*/ 377939 h 1658267"/>
              <a:gd name="connsiteX5" fmla="*/ 308059 w 1652154"/>
              <a:gd name="connsiteY5" fmla="*/ 184317 h 1658267"/>
              <a:gd name="connsiteX6" fmla="*/ 472175 w 1652154"/>
              <a:gd name="connsiteY6" fmla="*/ 85969 h 1658267"/>
              <a:gd name="connsiteX7" fmla="*/ 538607 w 1652154"/>
              <a:gd name="connsiteY7" fmla="*/ 196825 h 1658267"/>
              <a:gd name="connsiteX8" fmla="*/ 583482 w 1652154"/>
              <a:gd name="connsiteY8" fmla="*/ 175732 h 1658267"/>
              <a:gd name="connsiteX9" fmla="*/ 716615 w 1652154"/>
              <a:gd name="connsiteY9" fmla="*/ 143309 h 1658267"/>
              <a:gd name="connsiteX10" fmla="*/ 723603 w 1652154"/>
              <a:gd name="connsiteY10" fmla="*/ 143011 h 1658267"/>
              <a:gd name="connsiteX11" fmla="*/ 723603 w 1652154"/>
              <a:gd name="connsiteY11" fmla="*/ 0 h 1658267"/>
              <a:gd name="connsiteX12" fmla="*/ 914931 w 1652154"/>
              <a:gd name="connsiteY12" fmla="*/ 0 h 1658267"/>
              <a:gd name="connsiteX13" fmla="*/ 914931 w 1652154"/>
              <a:gd name="connsiteY13" fmla="*/ 147196 h 1658267"/>
              <a:gd name="connsiteX14" fmla="*/ 983498 w 1652154"/>
              <a:gd name="connsiteY14" fmla="*/ 157557 h 1658267"/>
              <a:gd name="connsiteX15" fmla="*/ 1076796 w 1652154"/>
              <a:gd name="connsiteY15" fmla="*/ 190673 h 1658267"/>
              <a:gd name="connsiteX16" fmla="*/ 1139475 w 1652154"/>
              <a:gd name="connsiteY16" fmla="*/ 74337 h 1658267"/>
              <a:gd name="connsiteX17" fmla="*/ 1307912 w 1652154"/>
              <a:gd name="connsiteY17" fmla="*/ 165086 h 1658267"/>
              <a:gd name="connsiteX18" fmla="*/ 1242682 w 1652154"/>
              <a:gd name="connsiteY18" fmla="*/ 286157 h 1658267"/>
              <a:gd name="connsiteX19" fmla="*/ 1327678 w 1652154"/>
              <a:gd name="connsiteY19" fmla="*/ 362212 h 1658267"/>
              <a:gd name="connsiteX20" fmla="*/ 1361317 w 1652154"/>
              <a:gd name="connsiteY20" fmla="*/ 407360 h 1658267"/>
              <a:gd name="connsiteX21" fmla="*/ 1492818 w 1652154"/>
              <a:gd name="connsiteY21" fmla="*/ 328557 h 1658267"/>
              <a:gd name="connsiteX22" fmla="*/ 1591166 w 1652154"/>
              <a:gd name="connsiteY22" fmla="*/ 492673 h 1658267"/>
              <a:gd name="connsiteX23" fmla="*/ 1457731 w 1652154"/>
              <a:gd name="connsiteY23" fmla="*/ 572635 h 1658267"/>
              <a:gd name="connsiteX24" fmla="*/ 1472122 w 1652154"/>
              <a:gd name="connsiteY24" fmla="*/ 603251 h 1658267"/>
              <a:gd name="connsiteX25" fmla="*/ 1504143 w 1652154"/>
              <a:gd name="connsiteY25" fmla="*/ 734729 h 1658267"/>
              <a:gd name="connsiteX26" fmla="*/ 1644491 w 1652154"/>
              <a:gd name="connsiteY26" fmla="*/ 729103 h 1658267"/>
              <a:gd name="connsiteX27" fmla="*/ 1652154 w 1652154"/>
              <a:gd name="connsiteY27" fmla="*/ 920278 h 1658267"/>
              <a:gd name="connsiteX28" fmla="*/ 1501927 w 1652154"/>
              <a:gd name="connsiteY28" fmla="*/ 926299 h 1658267"/>
              <a:gd name="connsiteX29" fmla="*/ 1490297 w 1652154"/>
              <a:gd name="connsiteY29" fmla="*/ 1003267 h 1658267"/>
              <a:gd name="connsiteX30" fmla="*/ 1463979 w 1652154"/>
              <a:gd name="connsiteY30" fmla="*/ 1077411 h 1658267"/>
              <a:gd name="connsiteX31" fmla="*/ 1591960 w 1652154"/>
              <a:gd name="connsiteY31" fmla="*/ 1147937 h 1658267"/>
              <a:gd name="connsiteX32" fmla="*/ 1499618 w 1652154"/>
              <a:gd name="connsiteY32" fmla="*/ 1315506 h 1658267"/>
              <a:gd name="connsiteX33" fmla="*/ 1375450 w 1652154"/>
              <a:gd name="connsiteY33" fmla="*/ 1247081 h 1658267"/>
              <a:gd name="connsiteX34" fmla="*/ 1285643 w 1652154"/>
              <a:gd name="connsiteY34" fmla="*/ 1347447 h 1658267"/>
              <a:gd name="connsiteX35" fmla="*/ 1245880 w 1652154"/>
              <a:gd name="connsiteY35" fmla="*/ 1377073 h 1658267"/>
              <a:gd name="connsiteX36" fmla="*/ 1319572 w 1652154"/>
              <a:gd name="connsiteY36" fmla="*/ 1500045 h 1658267"/>
              <a:gd name="connsiteX37" fmla="*/ 1155456 w 1652154"/>
              <a:gd name="connsiteY37" fmla="*/ 1598393 h 1658267"/>
              <a:gd name="connsiteX38" fmla="*/ 1081298 w 1652154"/>
              <a:gd name="connsiteY38" fmla="*/ 1474643 h 1658267"/>
              <a:gd name="connsiteX39" fmla="*/ 1044604 w 1652154"/>
              <a:gd name="connsiteY39" fmla="*/ 1491891 h 1658267"/>
              <a:gd name="connsiteX40" fmla="*/ 931083 w 1652154"/>
              <a:gd name="connsiteY40" fmla="*/ 1519538 h 1658267"/>
              <a:gd name="connsiteX41" fmla="*/ 934260 w 1652154"/>
              <a:gd name="connsiteY41" fmla="*/ 1653740 h 1658267"/>
              <a:gd name="connsiteX42" fmla="*/ 742986 w 1652154"/>
              <a:gd name="connsiteY42" fmla="*/ 1658267 h 1658267"/>
              <a:gd name="connsiteX43" fmla="*/ 739818 w 1652154"/>
              <a:gd name="connsiteY43" fmla="*/ 1524456 h 1658267"/>
              <a:gd name="connsiteX44" fmla="*/ 644587 w 1652154"/>
              <a:gd name="connsiteY44" fmla="*/ 1510066 h 1658267"/>
              <a:gd name="connsiteX45" fmla="*/ 576604 w 1652154"/>
              <a:gd name="connsiteY45" fmla="*/ 1485936 h 1658267"/>
              <a:gd name="connsiteX46" fmla="*/ 512837 w 1652154"/>
              <a:gd name="connsiteY46" fmla="*/ 1608711 h 1658267"/>
              <a:gd name="connsiteX47" fmla="*/ 343044 w 1652154"/>
              <a:gd name="connsiteY47" fmla="*/ 1520525 h 1658267"/>
              <a:gd name="connsiteX48" fmla="*/ 406188 w 1652154"/>
              <a:gd name="connsiteY48" fmla="*/ 1398949 h 1658267"/>
              <a:gd name="connsiteX49" fmla="*/ 402520 w 1652154"/>
              <a:gd name="connsiteY49" fmla="*/ 1396782 h 1658267"/>
              <a:gd name="connsiteX50" fmla="*/ 300407 w 1652154"/>
              <a:gd name="connsiteY50" fmla="*/ 1305411 h 1658267"/>
              <a:gd name="connsiteX51" fmla="*/ 280196 w 1652154"/>
              <a:gd name="connsiteY51" fmla="*/ 1278284 h 1658267"/>
              <a:gd name="connsiteX52" fmla="*/ 157953 w 1652154"/>
              <a:gd name="connsiteY52" fmla="*/ 1351539 h 1658267"/>
              <a:gd name="connsiteX53" fmla="*/ 59605 w 1652154"/>
              <a:gd name="connsiteY53" fmla="*/ 1187423 h 1658267"/>
              <a:gd name="connsiteX54" fmla="*/ 179914 w 1652154"/>
              <a:gd name="connsiteY54" fmla="*/ 1115327 h 1658267"/>
              <a:gd name="connsiteX55" fmla="*/ 155963 w 1652154"/>
              <a:gd name="connsiteY55" fmla="*/ 1064372 h 1658267"/>
              <a:gd name="connsiteX56" fmla="*/ 127008 w 1652154"/>
              <a:gd name="connsiteY56" fmla="*/ 945483 h 1658267"/>
              <a:gd name="connsiteX57" fmla="*/ 5610 w 1652154"/>
              <a:gd name="connsiteY57" fmla="*/ 949044 h 1658267"/>
              <a:gd name="connsiteX58" fmla="*/ 0 w 1652154"/>
              <a:gd name="connsiteY58" fmla="*/ 757798 h 1658267"/>
              <a:gd name="connsiteX59" fmla="*/ 124219 w 1652154"/>
              <a:gd name="connsiteY59" fmla="*/ 754154 h 1658267"/>
              <a:gd name="connsiteX60" fmla="*/ 137788 w 1652154"/>
              <a:gd name="connsiteY60" fmla="*/ 664356 h 1658267"/>
              <a:gd name="connsiteX61" fmla="*/ 167952 w 1652154"/>
              <a:gd name="connsiteY61" fmla="*/ 579375 h 1658267"/>
              <a:gd name="connsiteX62" fmla="*/ 61481 w 1652154"/>
              <a:gd name="connsiteY62" fmla="*/ 523279 h 1658267"/>
              <a:gd name="connsiteX63" fmla="*/ 150665 w 1652154"/>
              <a:gd name="connsiteY63" fmla="*/ 354007 h 1658267"/>
              <a:gd name="connsiteX64" fmla="*/ 260425 w 1652154"/>
              <a:gd name="connsiteY64" fmla="*/ 411836 h 1658267"/>
              <a:gd name="connsiteX65" fmla="*/ 342444 w 1652154"/>
              <a:gd name="connsiteY65" fmla="*/ 320176 h 1658267"/>
              <a:gd name="connsiteX66" fmla="*/ 374957 w 1652154"/>
              <a:gd name="connsiteY66" fmla="*/ 295951 h 165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52154" h="1658267">
                <a:moveTo>
                  <a:pt x="540857" y="377939"/>
                </a:moveTo>
                <a:cubicBezTo>
                  <a:pt x="289085" y="528815"/>
                  <a:pt x="207293" y="855226"/>
                  <a:pt x="358169" y="1106998"/>
                </a:cubicBezTo>
                <a:cubicBezTo>
                  <a:pt x="509046" y="1358769"/>
                  <a:pt x="835456" y="1440561"/>
                  <a:pt x="1087228" y="1289685"/>
                </a:cubicBezTo>
                <a:cubicBezTo>
                  <a:pt x="1339000" y="1138808"/>
                  <a:pt x="1420792" y="812398"/>
                  <a:pt x="1269916" y="560626"/>
                </a:cubicBezTo>
                <a:cubicBezTo>
                  <a:pt x="1119039" y="308854"/>
                  <a:pt x="792629" y="227062"/>
                  <a:pt x="540857" y="377939"/>
                </a:cubicBezTo>
                <a:close/>
                <a:moveTo>
                  <a:pt x="308059" y="184317"/>
                </a:moveTo>
                <a:lnTo>
                  <a:pt x="472175" y="85969"/>
                </a:lnTo>
                <a:lnTo>
                  <a:pt x="538607" y="196825"/>
                </a:lnTo>
                <a:lnTo>
                  <a:pt x="583482" y="175732"/>
                </a:lnTo>
                <a:cubicBezTo>
                  <a:pt x="627184" y="160369"/>
                  <a:pt x="671775" y="149615"/>
                  <a:pt x="716615" y="143309"/>
                </a:cubicBezTo>
                <a:lnTo>
                  <a:pt x="723603" y="143011"/>
                </a:lnTo>
                <a:lnTo>
                  <a:pt x="723603" y="0"/>
                </a:lnTo>
                <a:lnTo>
                  <a:pt x="914931" y="0"/>
                </a:lnTo>
                <a:lnTo>
                  <a:pt x="914931" y="147196"/>
                </a:lnTo>
                <a:lnTo>
                  <a:pt x="983498" y="157557"/>
                </a:lnTo>
                <a:lnTo>
                  <a:pt x="1076796" y="190673"/>
                </a:lnTo>
                <a:lnTo>
                  <a:pt x="1139475" y="74337"/>
                </a:lnTo>
                <a:lnTo>
                  <a:pt x="1307912" y="165086"/>
                </a:lnTo>
                <a:lnTo>
                  <a:pt x="1242682" y="286157"/>
                </a:lnTo>
                <a:lnTo>
                  <a:pt x="1327678" y="362212"/>
                </a:lnTo>
                <a:lnTo>
                  <a:pt x="1361317" y="407360"/>
                </a:lnTo>
                <a:lnTo>
                  <a:pt x="1492818" y="328557"/>
                </a:lnTo>
                <a:lnTo>
                  <a:pt x="1591166" y="492673"/>
                </a:lnTo>
                <a:lnTo>
                  <a:pt x="1457731" y="572635"/>
                </a:lnTo>
                <a:lnTo>
                  <a:pt x="1472122" y="603251"/>
                </a:lnTo>
                <a:lnTo>
                  <a:pt x="1504143" y="734729"/>
                </a:lnTo>
                <a:lnTo>
                  <a:pt x="1644491" y="729103"/>
                </a:lnTo>
                <a:lnTo>
                  <a:pt x="1652154" y="920278"/>
                </a:lnTo>
                <a:lnTo>
                  <a:pt x="1501927" y="926299"/>
                </a:lnTo>
                <a:lnTo>
                  <a:pt x="1490297" y="1003267"/>
                </a:lnTo>
                <a:lnTo>
                  <a:pt x="1463979" y="1077411"/>
                </a:lnTo>
                <a:lnTo>
                  <a:pt x="1591960" y="1147937"/>
                </a:lnTo>
                <a:lnTo>
                  <a:pt x="1499618" y="1315506"/>
                </a:lnTo>
                <a:lnTo>
                  <a:pt x="1375450" y="1247081"/>
                </a:lnTo>
                <a:lnTo>
                  <a:pt x="1285643" y="1347447"/>
                </a:lnTo>
                <a:lnTo>
                  <a:pt x="1245880" y="1377073"/>
                </a:lnTo>
                <a:lnTo>
                  <a:pt x="1319572" y="1500045"/>
                </a:lnTo>
                <a:lnTo>
                  <a:pt x="1155456" y="1598393"/>
                </a:lnTo>
                <a:lnTo>
                  <a:pt x="1081298" y="1474643"/>
                </a:lnTo>
                <a:lnTo>
                  <a:pt x="1044604" y="1491891"/>
                </a:lnTo>
                <a:lnTo>
                  <a:pt x="931083" y="1519538"/>
                </a:lnTo>
                <a:lnTo>
                  <a:pt x="934260" y="1653740"/>
                </a:lnTo>
                <a:lnTo>
                  <a:pt x="742986" y="1658267"/>
                </a:lnTo>
                <a:lnTo>
                  <a:pt x="739818" y="1524456"/>
                </a:lnTo>
                <a:lnTo>
                  <a:pt x="644587" y="1510066"/>
                </a:lnTo>
                <a:lnTo>
                  <a:pt x="576604" y="1485936"/>
                </a:lnTo>
                <a:lnTo>
                  <a:pt x="512837" y="1608711"/>
                </a:lnTo>
                <a:lnTo>
                  <a:pt x="343044" y="1520525"/>
                </a:lnTo>
                <a:lnTo>
                  <a:pt x="406188" y="1398949"/>
                </a:lnTo>
                <a:lnTo>
                  <a:pt x="402520" y="1396782"/>
                </a:lnTo>
                <a:cubicBezTo>
                  <a:pt x="365953" y="1370077"/>
                  <a:pt x="331702" y="1339566"/>
                  <a:pt x="300407" y="1305411"/>
                </a:cubicBezTo>
                <a:lnTo>
                  <a:pt x="280196" y="1278284"/>
                </a:lnTo>
                <a:lnTo>
                  <a:pt x="157953" y="1351539"/>
                </a:lnTo>
                <a:lnTo>
                  <a:pt x="59605" y="1187423"/>
                </a:lnTo>
                <a:lnTo>
                  <a:pt x="179914" y="1115327"/>
                </a:lnTo>
                <a:lnTo>
                  <a:pt x="155963" y="1064372"/>
                </a:lnTo>
                <a:lnTo>
                  <a:pt x="127008" y="945483"/>
                </a:lnTo>
                <a:lnTo>
                  <a:pt x="5610" y="949044"/>
                </a:lnTo>
                <a:lnTo>
                  <a:pt x="0" y="757798"/>
                </a:lnTo>
                <a:lnTo>
                  <a:pt x="124219" y="754154"/>
                </a:lnTo>
                <a:lnTo>
                  <a:pt x="137788" y="664356"/>
                </a:lnTo>
                <a:lnTo>
                  <a:pt x="167952" y="579375"/>
                </a:lnTo>
                <a:lnTo>
                  <a:pt x="61481" y="523279"/>
                </a:lnTo>
                <a:lnTo>
                  <a:pt x="150665" y="354007"/>
                </a:lnTo>
                <a:lnTo>
                  <a:pt x="260425" y="411836"/>
                </a:lnTo>
                <a:lnTo>
                  <a:pt x="342444" y="320176"/>
                </a:lnTo>
                <a:lnTo>
                  <a:pt x="374957" y="295951"/>
                </a:lnTo>
                <a:close/>
              </a:path>
            </a:pathLst>
          </a:custGeom>
          <a:solidFill>
            <a:srgbClr val="D638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 rot="2604061">
            <a:off x="3514567" y="2064467"/>
            <a:ext cx="1652154" cy="1658267"/>
          </a:xfrm>
          <a:custGeom>
            <a:avLst/>
            <a:gdLst>
              <a:gd name="connsiteX0" fmla="*/ 540857 w 1652154"/>
              <a:gd name="connsiteY0" fmla="*/ 377939 h 1658267"/>
              <a:gd name="connsiteX1" fmla="*/ 358169 w 1652154"/>
              <a:gd name="connsiteY1" fmla="*/ 1106998 h 1658267"/>
              <a:gd name="connsiteX2" fmla="*/ 1087228 w 1652154"/>
              <a:gd name="connsiteY2" fmla="*/ 1289685 h 1658267"/>
              <a:gd name="connsiteX3" fmla="*/ 1269916 w 1652154"/>
              <a:gd name="connsiteY3" fmla="*/ 560626 h 1658267"/>
              <a:gd name="connsiteX4" fmla="*/ 540857 w 1652154"/>
              <a:gd name="connsiteY4" fmla="*/ 377939 h 1658267"/>
              <a:gd name="connsiteX5" fmla="*/ 308059 w 1652154"/>
              <a:gd name="connsiteY5" fmla="*/ 184317 h 1658267"/>
              <a:gd name="connsiteX6" fmla="*/ 472175 w 1652154"/>
              <a:gd name="connsiteY6" fmla="*/ 85969 h 1658267"/>
              <a:gd name="connsiteX7" fmla="*/ 538607 w 1652154"/>
              <a:gd name="connsiteY7" fmla="*/ 196825 h 1658267"/>
              <a:gd name="connsiteX8" fmla="*/ 583482 w 1652154"/>
              <a:gd name="connsiteY8" fmla="*/ 175732 h 1658267"/>
              <a:gd name="connsiteX9" fmla="*/ 716615 w 1652154"/>
              <a:gd name="connsiteY9" fmla="*/ 143309 h 1658267"/>
              <a:gd name="connsiteX10" fmla="*/ 723603 w 1652154"/>
              <a:gd name="connsiteY10" fmla="*/ 143011 h 1658267"/>
              <a:gd name="connsiteX11" fmla="*/ 723603 w 1652154"/>
              <a:gd name="connsiteY11" fmla="*/ 0 h 1658267"/>
              <a:gd name="connsiteX12" fmla="*/ 914931 w 1652154"/>
              <a:gd name="connsiteY12" fmla="*/ 0 h 1658267"/>
              <a:gd name="connsiteX13" fmla="*/ 914931 w 1652154"/>
              <a:gd name="connsiteY13" fmla="*/ 147196 h 1658267"/>
              <a:gd name="connsiteX14" fmla="*/ 983498 w 1652154"/>
              <a:gd name="connsiteY14" fmla="*/ 157557 h 1658267"/>
              <a:gd name="connsiteX15" fmla="*/ 1076796 w 1652154"/>
              <a:gd name="connsiteY15" fmla="*/ 190673 h 1658267"/>
              <a:gd name="connsiteX16" fmla="*/ 1139475 w 1652154"/>
              <a:gd name="connsiteY16" fmla="*/ 74337 h 1658267"/>
              <a:gd name="connsiteX17" fmla="*/ 1307912 w 1652154"/>
              <a:gd name="connsiteY17" fmla="*/ 165086 h 1658267"/>
              <a:gd name="connsiteX18" fmla="*/ 1242682 w 1652154"/>
              <a:gd name="connsiteY18" fmla="*/ 286157 h 1658267"/>
              <a:gd name="connsiteX19" fmla="*/ 1327678 w 1652154"/>
              <a:gd name="connsiteY19" fmla="*/ 362212 h 1658267"/>
              <a:gd name="connsiteX20" fmla="*/ 1361317 w 1652154"/>
              <a:gd name="connsiteY20" fmla="*/ 407360 h 1658267"/>
              <a:gd name="connsiteX21" fmla="*/ 1492818 w 1652154"/>
              <a:gd name="connsiteY21" fmla="*/ 328557 h 1658267"/>
              <a:gd name="connsiteX22" fmla="*/ 1591166 w 1652154"/>
              <a:gd name="connsiteY22" fmla="*/ 492673 h 1658267"/>
              <a:gd name="connsiteX23" fmla="*/ 1457731 w 1652154"/>
              <a:gd name="connsiteY23" fmla="*/ 572635 h 1658267"/>
              <a:gd name="connsiteX24" fmla="*/ 1472122 w 1652154"/>
              <a:gd name="connsiteY24" fmla="*/ 603251 h 1658267"/>
              <a:gd name="connsiteX25" fmla="*/ 1504143 w 1652154"/>
              <a:gd name="connsiteY25" fmla="*/ 734729 h 1658267"/>
              <a:gd name="connsiteX26" fmla="*/ 1644491 w 1652154"/>
              <a:gd name="connsiteY26" fmla="*/ 729103 h 1658267"/>
              <a:gd name="connsiteX27" fmla="*/ 1652154 w 1652154"/>
              <a:gd name="connsiteY27" fmla="*/ 920278 h 1658267"/>
              <a:gd name="connsiteX28" fmla="*/ 1501927 w 1652154"/>
              <a:gd name="connsiteY28" fmla="*/ 926299 h 1658267"/>
              <a:gd name="connsiteX29" fmla="*/ 1490297 w 1652154"/>
              <a:gd name="connsiteY29" fmla="*/ 1003267 h 1658267"/>
              <a:gd name="connsiteX30" fmla="*/ 1463979 w 1652154"/>
              <a:gd name="connsiteY30" fmla="*/ 1077411 h 1658267"/>
              <a:gd name="connsiteX31" fmla="*/ 1591960 w 1652154"/>
              <a:gd name="connsiteY31" fmla="*/ 1147937 h 1658267"/>
              <a:gd name="connsiteX32" fmla="*/ 1499618 w 1652154"/>
              <a:gd name="connsiteY32" fmla="*/ 1315506 h 1658267"/>
              <a:gd name="connsiteX33" fmla="*/ 1375450 w 1652154"/>
              <a:gd name="connsiteY33" fmla="*/ 1247081 h 1658267"/>
              <a:gd name="connsiteX34" fmla="*/ 1285643 w 1652154"/>
              <a:gd name="connsiteY34" fmla="*/ 1347447 h 1658267"/>
              <a:gd name="connsiteX35" fmla="*/ 1245880 w 1652154"/>
              <a:gd name="connsiteY35" fmla="*/ 1377073 h 1658267"/>
              <a:gd name="connsiteX36" fmla="*/ 1319572 w 1652154"/>
              <a:gd name="connsiteY36" fmla="*/ 1500045 h 1658267"/>
              <a:gd name="connsiteX37" fmla="*/ 1155456 w 1652154"/>
              <a:gd name="connsiteY37" fmla="*/ 1598393 h 1658267"/>
              <a:gd name="connsiteX38" fmla="*/ 1081298 w 1652154"/>
              <a:gd name="connsiteY38" fmla="*/ 1474643 h 1658267"/>
              <a:gd name="connsiteX39" fmla="*/ 1044604 w 1652154"/>
              <a:gd name="connsiteY39" fmla="*/ 1491891 h 1658267"/>
              <a:gd name="connsiteX40" fmla="*/ 931083 w 1652154"/>
              <a:gd name="connsiteY40" fmla="*/ 1519538 h 1658267"/>
              <a:gd name="connsiteX41" fmla="*/ 934260 w 1652154"/>
              <a:gd name="connsiteY41" fmla="*/ 1653740 h 1658267"/>
              <a:gd name="connsiteX42" fmla="*/ 742986 w 1652154"/>
              <a:gd name="connsiteY42" fmla="*/ 1658267 h 1658267"/>
              <a:gd name="connsiteX43" fmla="*/ 739818 w 1652154"/>
              <a:gd name="connsiteY43" fmla="*/ 1524456 h 1658267"/>
              <a:gd name="connsiteX44" fmla="*/ 644587 w 1652154"/>
              <a:gd name="connsiteY44" fmla="*/ 1510066 h 1658267"/>
              <a:gd name="connsiteX45" fmla="*/ 576604 w 1652154"/>
              <a:gd name="connsiteY45" fmla="*/ 1485936 h 1658267"/>
              <a:gd name="connsiteX46" fmla="*/ 512837 w 1652154"/>
              <a:gd name="connsiteY46" fmla="*/ 1608711 h 1658267"/>
              <a:gd name="connsiteX47" fmla="*/ 343044 w 1652154"/>
              <a:gd name="connsiteY47" fmla="*/ 1520525 h 1658267"/>
              <a:gd name="connsiteX48" fmla="*/ 406188 w 1652154"/>
              <a:gd name="connsiteY48" fmla="*/ 1398949 h 1658267"/>
              <a:gd name="connsiteX49" fmla="*/ 402520 w 1652154"/>
              <a:gd name="connsiteY49" fmla="*/ 1396782 h 1658267"/>
              <a:gd name="connsiteX50" fmla="*/ 300407 w 1652154"/>
              <a:gd name="connsiteY50" fmla="*/ 1305411 h 1658267"/>
              <a:gd name="connsiteX51" fmla="*/ 280196 w 1652154"/>
              <a:gd name="connsiteY51" fmla="*/ 1278284 h 1658267"/>
              <a:gd name="connsiteX52" fmla="*/ 157953 w 1652154"/>
              <a:gd name="connsiteY52" fmla="*/ 1351539 h 1658267"/>
              <a:gd name="connsiteX53" fmla="*/ 59605 w 1652154"/>
              <a:gd name="connsiteY53" fmla="*/ 1187423 h 1658267"/>
              <a:gd name="connsiteX54" fmla="*/ 179914 w 1652154"/>
              <a:gd name="connsiteY54" fmla="*/ 1115327 h 1658267"/>
              <a:gd name="connsiteX55" fmla="*/ 155963 w 1652154"/>
              <a:gd name="connsiteY55" fmla="*/ 1064372 h 1658267"/>
              <a:gd name="connsiteX56" fmla="*/ 127008 w 1652154"/>
              <a:gd name="connsiteY56" fmla="*/ 945483 h 1658267"/>
              <a:gd name="connsiteX57" fmla="*/ 5610 w 1652154"/>
              <a:gd name="connsiteY57" fmla="*/ 949044 h 1658267"/>
              <a:gd name="connsiteX58" fmla="*/ 0 w 1652154"/>
              <a:gd name="connsiteY58" fmla="*/ 757798 h 1658267"/>
              <a:gd name="connsiteX59" fmla="*/ 124219 w 1652154"/>
              <a:gd name="connsiteY59" fmla="*/ 754154 h 1658267"/>
              <a:gd name="connsiteX60" fmla="*/ 137788 w 1652154"/>
              <a:gd name="connsiteY60" fmla="*/ 664356 h 1658267"/>
              <a:gd name="connsiteX61" fmla="*/ 167952 w 1652154"/>
              <a:gd name="connsiteY61" fmla="*/ 579375 h 1658267"/>
              <a:gd name="connsiteX62" fmla="*/ 61481 w 1652154"/>
              <a:gd name="connsiteY62" fmla="*/ 523279 h 1658267"/>
              <a:gd name="connsiteX63" fmla="*/ 150665 w 1652154"/>
              <a:gd name="connsiteY63" fmla="*/ 354007 h 1658267"/>
              <a:gd name="connsiteX64" fmla="*/ 260425 w 1652154"/>
              <a:gd name="connsiteY64" fmla="*/ 411836 h 1658267"/>
              <a:gd name="connsiteX65" fmla="*/ 342444 w 1652154"/>
              <a:gd name="connsiteY65" fmla="*/ 320176 h 1658267"/>
              <a:gd name="connsiteX66" fmla="*/ 374957 w 1652154"/>
              <a:gd name="connsiteY66" fmla="*/ 295951 h 165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52154" h="1658267">
                <a:moveTo>
                  <a:pt x="540857" y="377939"/>
                </a:moveTo>
                <a:cubicBezTo>
                  <a:pt x="289085" y="528815"/>
                  <a:pt x="207293" y="855226"/>
                  <a:pt x="358169" y="1106998"/>
                </a:cubicBezTo>
                <a:cubicBezTo>
                  <a:pt x="509046" y="1358769"/>
                  <a:pt x="835456" y="1440561"/>
                  <a:pt x="1087228" y="1289685"/>
                </a:cubicBezTo>
                <a:cubicBezTo>
                  <a:pt x="1339000" y="1138808"/>
                  <a:pt x="1420792" y="812398"/>
                  <a:pt x="1269916" y="560626"/>
                </a:cubicBezTo>
                <a:cubicBezTo>
                  <a:pt x="1119039" y="308854"/>
                  <a:pt x="792629" y="227062"/>
                  <a:pt x="540857" y="377939"/>
                </a:cubicBezTo>
                <a:close/>
                <a:moveTo>
                  <a:pt x="308059" y="184317"/>
                </a:moveTo>
                <a:lnTo>
                  <a:pt x="472175" y="85969"/>
                </a:lnTo>
                <a:lnTo>
                  <a:pt x="538607" y="196825"/>
                </a:lnTo>
                <a:lnTo>
                  <a:pt x="583482" y="175732"/>
                </a:lnTo>
                <a:cubicBezTo>
                  <a:pt x="627184" y="160369"/>
                  <a:pt x="671775" y="149615"/>
                  <a:pt x="716615" y="143309"/>
                </a:cubicBezTo>
                <a:lnTo>
                  <a:pt x="723603" y="143011"/>
                </a:lnTo>
                <a:lnTo>
                  <a:pt x="723603" y="0"/>
                </a:lnTo>
                <a:lnTo>
                  <a:pt x="914931" y="0"/>
                </a:lnTo>
                <a:lnTo>
                  <a:pt x="914931" y="147196"/>
                </a:lnTo>
                <a:lnTo>
                  <a:pt x="983498" y="157557"/>
                </a:lnTo>
                <a:lnTo>
                  <a:pt x="1076796" y="190673"/>
                </a:lnTo>
                <a:lnTo>
                  <a:pt x="1139475" y="74337"/>
                </a:lnTo>
                <a:lnTo>
                  <a:pt x="1307912" y="165086"/>
                </a:lnTo>
                <a:lnTo>
                  <a:pt x="1242682" y="286157"/>
                </a:lnTo>
                <a:lnTo>
                  <a:pt x="1327678" y="362212"/>
                </a:lnTo>
                <a:lnTo>
                  <a:pt x="1361317" y="407360"/>
                </a:lnTo>
                <a:lnTo>
                  <a:pt x="1492818" y="328557"/>
                </a:lnTo>
                <a:lnTo>
                  <a:pt x="1591166" y="492673"/>
                </a:lnTo>
                <a:lnTo>
                  <a:pt x="1457731" y="572635"/>
                </a:lnTo>
                <a:lnTo>
                  <a:pt x="1472122" y="603251"/>
                </a:lnTo>
                <a:lnTo>
                  <a:pt x="1504143" y="734729"/>
                </a:lnTo>
                <a:lnTo>
                  <a:pt x="1644491" y="729103"/>
                </a:lnTo>
                <a:lnTo>
                  <a:pt x="1652154" y="920278"/>
                </a:lnTo>
                <a:lnTo>
                  <a:pt x="1501927" y="926299"/>
                </a:lnTo>
                <a:lnTo>
                  <a:pt x="1490297" y="1003267"/>
                </a:lnTo>
                <a:lnTo>
                  <a:pt x="1463979" y="1077411"/>
                </a:lnTo>
                <a:lnTo>
                  <a:pt x="1591960" y="1147937"/>
                </a:lnTo>
                <a:lnTo>
                  <a:pt x="1499618" y="1315506"/>
                </a:lnTo>
                <a:lnTo>
                  <a:pt x="1375450" y="1247081"/>
                </a:lnTo>
                <a:lnTo>
                  <a:pt x="1285643" y="1347447"/>
                </a:lnTo>
                <a:lnTo>
                  <a:pt x="1245880" y="1377073"/>
                </a:lnTo>
                <a:lnTo>
                  <a:pt x="1319572" y="1500045"/>
                </a:lnTo>
                <a:lnTo>
                  <a:pt x="1155456" y="1598393"/>
                </a:lnTo>
                <a:lnTo>
                  <a:pt x="1081298" y="1474643"/>
                </a:lnTo>
                <a:lnTo>
                  <a:pt x="1044604" y="1491891"/>
                </a:lnTo>
                <a:lnTo>
                  <a:pt x="931083" y="1519538"/>
                </a:lnTo>
                <a:lnTo>
                  <a:pt x="934260" y="1653740"/>
                </a:lnTo>
                <a:lnTo>
                  <a:pt x="742986" y="1658267"/>
                </a:lnTo>
                <a:lnTo>
                  <a:pt x="739818" y="1524456"/>
                </a:lnTo>
                <a:lnTo>
                  <a:pt x="644587" y="1510066"/>
                </a:lnTo>
                <a:lnTo>
                  <a:pt x="576604" y="1485936"/>
                </a:lnTo>
                <a:lnTo>
                  <a:pt x="512837" y="1608711"/>
                </a:lnTo>
                <a:lnTo>
                  <a:pt x="343044" y="1520525"/>
                </a:lnTo>
                <a:lnTo>
                  <a:pt x="406188" y="1398949"/>
                </a:lnTo>
                <a:lnTo>
                  <a:pt x="402520" y="1396782"/>
                </a:lnTo>
                <a:cubicBezTo>
                  <a:pt x="365953" y="1370077"/>
                  <a:pt x="331702" y="1339566"/>
                  <a:pt x="300407" y="1305411"/>
                </a:cubicBezTo>
                <a:lnTo>
                  <a:pt x="280196" y="1278284"/>
                </a:lnTo>
                <a:lnTo>
                  <a:pt x="157953" y="1351539"/>
                </a:lnTo>
                <a:lnTo>
                  <a:pt x="59605" y="1187423"/>
                </a:lnTo>
                <a:lnTo>
                  <a:pt x="179914" y="1115327"/>
                </a:lnTo>
                <a:lnTo>
                  <a:pt x="155963" y="1064372"/>
                </a:lnTo>
                <a:lnTo>
                  <a:pt x="127008" y="945483"/>
                </a:lnTo>
                <a:lnTo>
                  <a:pt x="5610" y="949044"/>
                </a:lnTo>
                <a:lnTo>
                  <a:pt x="0" y="757798"/>
                </a:lnTo>
                <a:lnTo>
                  <a:pt x="124219" y="754154"/>
                </a:lnTo>
                <a:lnTo>
                  <a:pt x="137788" y="664356"/>
                </a:lnTo>
                <a:lnTo>
                  <a:pt x="167952" y="579375"/>
                </a:lnTo>
                <a:lnTo>
                  <a:pt x="61481" y="523279"/>
                </a:lnTo>
                <a:lnTo>
                  <a:pt x="150665" y="354007"/>
                </a:lnTo>
                <a:lnTo>
                  <a:pt x="260425" y="411836"/>
                </a:lnTo>
                <a:lnTo>
                  <a:pt x="342444" y="320176"/>
                </a:lnTo>
                <a:lnTo>
                  <a:pt x="374957" y="295951"/>
                </a:lnTo>
                <a:close/>
              </a:path>
            </a:pathLst>
          </a:custGeom>
          <a:solidFill>
            <a:srgbClr val="E476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 rot="889115">
            <a:off x="9131810" y="2064468"/>
            <a:ext cx="1652154" cy="1658267"/>
          </a:xfrm>
          <a:custGeom>
            <a:avLst/>
            <a:gdLst>
              <a:gd name="connsiteX0" fmla="*/ 540857 w 1652154"/>
              <a:gd name="connsiteY0" fmla="*/ 377939 h 1658267"/>
              <a:gd name="connsiteX1" fmla="*/ 358169 w 1652154"/>
              <a:gd name="connsiteY1" fmla="*/ 1106998 h 1658267"/>
              <a:gd name="connsiteX2" fmla="*/ 1087228 w 1652154"/>
              <a:gd name="connsiteY2" fmla="*/ 1289685 h 1658267"/>
              <a:gd name="connsiteX3" fmla="*/ 1269916 w 1652154"/>
              <a:gd name="connsiteY3" fmla="*/ 560626 h 1658267"/>
              <a:gd name="connsiteX4" fmla="*/ 540857 w 1652154"/>
              <a:gd name="connsiteY4" fmla="*/ 377939 h 1658267"/>
              <a:gd name="connsiteX5" fmla="*/ 308059 w 1652154"/>
              <a:gd name="connsiteY5" fmla="*/ 184317 h 1658267"/>
              <a:gd name="connsiteX6" fmla="*/ 472175 w 1652154"/>
              <a:gd name="connsiteY6" fmla="*/ 85969 h 1658267"/>
              <a:gd name="connsiteX7" fmla="*/ 538607 w 1652154"/>
              <a:gd name="connsiteY7" fmla="*/ 196825 h 1658267"/>
              <a:gd name="connsiteX8" fmla="*/ 583482 w 1652154"/>
              <a:gd name="connsiteY8" fmla="*/ 175732 h 1658267"/>
              <a:gd name="connsiteX9" fmla="*/ 716615 w 1652154"/>
              <a:gd name="connsiteY9" fmla="*/ 143309 h 1658267"/>
              <a:gd name="connsiteX10" fmla="*/ 723603 w 1652154"/>
              <a:gd name="connsiteY10" fmla="*/ 143011 h 1658267"/>
              <a:gd name="connsiteX11" fmla="*/ 723603 w 1652154"/>
              <a:gd name="connsiteY11" fmla="*/ 0 h 1658267"/>
              <a:gd name="connsiteX12" fmla="*/ 914931 w 1652154"/>
              <a:gd name="connsiteY12" fmla="*/ 0 h 1658267"/>
              <a:gd name="connsiteX13" fmla="*/ 914931 w 1652154"/>
              <a:gd name="connsiteY13" fmla="*/ 147196 h 1658267"/>
              <a:gd name="connsiteX14" fmla="*/ 983498 w 1652154"/>
              <a:gd name="connsiteY14" fmla="*/ 157557 h 1658267"/>
              <a:gd name="connsiteX15" fmla="*/ 1076796 w 1652154"/>
              <a:gd name="connsiteY15" fmla="*/ 190673 h 1658267"/>
              <a:gd name="connsiteX16" fmla="*/ 1139475 w 1652154"/>
              <a:gd name="connsiteY16" fmla="*/ 74337 h 1658267"/>
              <a:gd name="connsiteX17" fmla="*/ 1307912 w 1652154"/>
              <a:gd name="connsiteY17" fmla="*/ 165086 h 1658267"/>
              <a:gd name="connsiteX18" fmla="*/ 1242682 w 1652154"/>
              <a:gd name="connsiteY18" fmla="*/ 286157 h 1658267"/>
              <a:gd name="connsiteX19" fmla="*/ 1327678 w 1652154"/>
              <a:gd name="connsiteY19" fmla="*/ 362212 h 1658267"/>
              <a:gd name="connsiteX20" fmla="*/ 1361317 w 1652154"/>
              <a:gd name="connsiteY20" fmla="*/ 407360 h 1658267"/>
              <a:gd name="connsiteX21" fmla="*/ 1492818 w 1652154"/>
              <a:gd name="connsiteY21" fmla="*/ 328557 h 1658267"/>
              <a:gd name="connsiteX22" fmla="*/ 1591166 w 1652154"/>
              <a:gd name="connsiteY22" fmla="*/ 492673 h 1658267"/>
              <a:gd name="connsiteX23" fmla="*/ 1457731 w 1652154"/>
              <a:gd name="connsiteY23" fmla="*/ 572635 h 1658267"/>
              <a:gd name="connsiteX24" fmla="*/ 1472122 w 1652154"/>
              <a:gd name="connsiteY24" fmla="*/ 603251 h 1658267"/>
              <a:gd name="connsiteX25" fmla="*/ 1504143 w 1652154"/>
              <a:gd name="connsiteY25" fmla="*/ 734729 h 1658267"/>
              <a:gd name="connsiteX26" fmla="*/ 1644491 w 1652154"/>
              <a:gd name="connsiteY26" fmla="*/ 729103 h 1658267"/>
              <a:gd name="connsiteX27" fmla="*/ 1652154 w 1652154"/>
              <a:gd name="connsiteY27" fmla="*/ 920278 h 1658267"/>
              <a:gd name="connsiteX28" fmla="*/ 1501927 w 1652154"/>
              <a:gd name="connsiteY28" fmla="*/ 926299 h 1658267"/>
              <a:gd name="connsiteX29" fmla="*/ 1490297 w 1652154"/>
              <a:gd name="connsiteY29" fmla="*/ 1003267 h 1658267"/>
              <a:gd name="connsiteX30" fmla="*/ 1463979 w 1652154"/>
              <a:gd name="connsiteY30" fmla="*/ 1077411 h 1658267"/>
              <a:gd name="connsiteX31" fmla="*/ 1591960 w 1652154"/>
              <a:gd name="connsiteY31" fmla="*/ 1147937 h 1658267"/>
              <a:gd name="connsiteX32" fmla="*/ 1499618 w 1652154"/>
              <a:gd name="connsiteY32" fmla="*/ 1315506 h 1658267"/>
              <a:gd name="connsiteX33" fmla="*/ 1375450 w 1652154"/>
              <a:gd name="connsiteY33" fmla="*/ 1247081 h 1658267"/>
              <a:gd name="connsiteX34" fmla="*/ 1285643 w 1652154"/>
              <a:gd name="connsiteY34" fmla="*/ 1347447 h 1658267"/>
              <a:gd name="connsiteX35" fmla="*/ 1245880 w 1652154"/>
              <a:gd name="connsiteY35" fmla="*/ 1377073 h 1658267"/>
              <a:gd name="connsiteX36" fmla="*/ 1319572 w 1652154"/>
              <a:gd name="connsiteY36" fmla="*/ 1500045 h 1658267"/>
              <a:gd name="connsiteX37" fmla="*/ 1155456 w 1652154"/>
              <a:gd name="connsiteY37" fmla="*/ 1598393 h 1658267"/>
              <a:gd name="connsiteX38" fmla="*/ 1081298 w 1652154"/>
              <a:gd name="connsiteY38" fmla="*/ 1474643 h 1658267"/>
              <a:gd name="connsiteX39" fmla="*/ 1044604 w 1652154"/>
              <a:gd name="connsiteY39" fmla="*/ 1491891 h 1658267"/>
              <a:gd name="connsiteX40" fmla="*/ 931083 w 1652154"/>
              <a:gd name="connsiteY40" fmla="*/ 1519538 h 1658267"/>
              <a:gd name="connsiteX41" fmla="*/ 934260 w 1652154"/>
              <a:gd name="connsiteY41" fmla="*/ 1653740 h 1658267"/>
              <a:gd name="connsiteX42" fmla="*/ 742986 w 1652154"/>
              <a:gd name="connsiteY42" fmla="*/ 1658267 h 1658267"/>
              <a:gd name="connsiteX43" fmla="*/ 739818 w 1652154"/>
              <a:gd name="connsiteY43" fmla="*/ 1524456 h 1658267"/>
              <a:gd name="connsiteX44" fmla="*/ 644587 w 1652154"/>
              <a:gd name="connsiteY44" fmla="*/ 1510066 h 1658267"/>
              <a:gd name="connsiteX45" fmla="*/ 576604 w 1652154"/>
              <a:gd name="connsiteY45" fmla="*/ 1485936 h 1658267"/>
              <a:gd name="connsiteX46" fmla="*/ 512837 w 1652154"/>
              <a:gd name="connsiteY46" fmla="*/ 1608711 h 1658267"/>
              <a:gd name="connsiteX47" fmla="*/ 343044 w 1652154"/>
              <a:gd name="connsiteY47" fmla="*/ 1520525 h 1658267"/>
              <a:gd name="connsiteX48" fmla="*/ 406188 w 1652154"/>
              <a:gd name="connsiteY48" fmla="*/ 1398949 h 1658267"/>
              <a:gd name="connsiteX49" fmla="*/ 402520 w 1652154"/>
              <a:gd name="connsiteY49" fmla="*/ 1396782 h 1658267"/>
              <a:gd name="connsiteX50" fmla="*/ 300407 w 1652154"/>
              <a:gd name="connsiteY50" fmla="*/ 1305411 h 1658267"/>
              <a:gd name="connsiteX51" fmla="*/ 280196 w 1652154"/>
              <a:gd name="connsiteY51" fmla="*/ 1278284 h 1658267"/>
              <a:gd name="connsiteX52" fmla="*/ 157953 w 1652154"/>
              <a:gd name="connsiteY52" fmla="*/ 1351539 h 1658267"/>
              <a:gd name="connsiteX53" fmla="*/ 59605 w 1652154"/>
              <a:gd name="connsiteY53" fmla="*/ 1187423 h 1658267"/>
              <a:gd name="connsiteX54" fmla="*/ 179914 w 1652154"/>
              <a:gd name="connsiteY54" fmla="*/ 1115327 h 1658267"/>
              <a:gd name="connsiteX55" fmla="*/ 155963 w 1652154"/>
              <a:gd name="connsiteY55" fmla="*/ 1064372 h 1658267"/>
              <a:gd name="connsiteX56" fmla="*/ 127008 w 1652154"/>
              <a:gd name="connsiteY56" fmla="*/ 945483 h 1658267"/>
              <a:gd name="connsiteX57" fmla="*/ 5610 w 1652154"/>
              <a:gd name="connsiteY57" fmla="*/ 949044 h 1658267"/>
              <a:gd name="connsiteX58" fmla="*/ 0 w 1652154"/>
              <a:gd name="connsiteY58" fmla="*/ 757798 h 1658267"/>
              <a:gd name="connsiteX59" fmla="*/ 124219 w 1652154"/>
              <a:gd name="connsiteY59" fmla="*/ 754154 h 1658267"/>
              <a:gd name="connsiteX60" fmla="*/ 137788 w 1652154"/>
              <a:gd name="connsiteY60" fmla="*/ 664356 h 1658267"/>
              <a:gd name="connsiteX61" fmla="*/ 167952 w 1652154"/>
              <a:gd name="connsiteY61" fmla="*/ 579375 h 1658267"/>
              <a:gd name="connsiteX62" fmla="*/ 61481 w 1652154"/>
              <a:gd name="connsiteY62" fmla="*/ 523279 h 1658267"/>
              <a:gd name="connsiteX63" fmla="*/ 150665 w 1652154"/>
              <a:gd name="connsiteY63" fmla="*/ 354007 h 1658267"/>
              <a:gd name="connsiteX64" fmla="*/ 260425 w 1652154"/>
              <a:gd name="connsiteY64" fmla="*/ 411836 h 1658267"/>
              <a:gd name="connsiteX65" fmla="*/ 342444 w 1652154"/>
              <a:gd name="connsiteY65" fmla="*/ 320176 h 1658267"/>
              <a:gd name="connsiteX66" fmla="*/ 374957 w 1652154"/>
              <a:gd name="connsiteY66" fmla="*/ 295951 h 165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52154" h="1658267">
                <a:moveTo>
                  <a:pt x="540857" y="377939"/>
                </a:moveTo>
                <a:cubicBezTo>
                  <a:pt x="289085" y="528815"/>
                  <a:pt x="207293" y="855226"/>
                  <a:pt x="358169" y="1106998"/>
                </a:cubicBezTo>
                <a:cubicBezTo>
                  <a:pt x="509046" y="1358769"/>
                  <a:pt x="835456" y="1440561"/>
                  <a:pt x="1087228" y="1289685"/>
                </a:cubicBezTo>
                <a:cubicBezTo>
                  <a:pt x="1339000" y="1138808"/>
                  <a:pt x="1420792" y="812398"/>
                  <a:pt x="1269916" y="560626"/>
                </a:cubicBezTo>
                <a:cubicBezTo>
                  <a:pt x="1119039" y="308854"/>
                  <a:pt x="792629" y="227062"/>
                  <a:pt x="540857" y="377939"/>
                </a:cubicBezTo>
                <a:close/>
                <a:moveTo>
                  <a:pt x="308059" y="184317"/>
                </a:moveTo>
                <a:lnTo>
                  <a:pt x="472175" y="85969"/>
                </a:lnTo>
                <a:lnTo>
                  <a:pt x="538607" y="196825"/>
                </a:lnTo>
                <a:lnTo>
                  <a:pt x="583482" y="175732"/>
                </a:lnTo>
                <a:cubicBezTo>
                  <a:pt x="627184" y="160369"/>
                  <a:pt x="671775" y="149615"/>
                  <a:pt x="716615" y="143309"/>
                </a:cubicBezTo>
                <a:lnTo>
                  <a:pt x="723603" y="143011"/>
                </a:lnTo>
                <a:lnTo>
                  <a:pt x="723603" y="0"/>
                </a:lnTo>
                <a:lnTo>
                  <a:pt x="914931" y="0"/>
                </a:lnTo>
                <a:lnTo>
                  <a:pt x="914931" y="147196"/>
                </a:lnTo>
                <a:lnTo>
                  <a:pt x="983498" y="157557"/>
                </a:lnTo>
                <a:lnTo>
                  <a:pt x="1076796" y="190673"/>
                </a:lnTo>
                <a:lnTo>
                  <a:pt x="1139475" y="74337"/>
                </a:lnTo>
                <a:lnTo>
                  <a:pt x="1307912" y="165086"/>
                </a:lnTo>
                <a:lnTo>
                  <a:pt x="1242682" y="286157"/>
                </a:lnTo>
                <a:lnTo>
                  <a:pt x="1327678" y="362212"/>
                </a:lnTo>
                <a:lnTo>
                  <a:pt x="1361317" y="407360"/>
                </a:lnTo>
                <a:lnTo>
                  <a:pt x="1492818" y="328557"/>
                </a:lnTo>
                <a:lnTo>
                  <a:pt x="1591166" y="492673"/>
                </a:lnTo>
                <a:lnTo>
                  <a:pt x="1457731" y="572635"/>
                </a:lnTo>
                <a:lnTo>
                  <a:pt x="1472122" y="603251"/>
                </a:lnTo>
                <a:lnTo>
                  <a:pt x="1504143" y="734729"/>
                </a:lnTo>
                <a:lnTo>
                  <a:pt x="1644491" y="729103"/>
                </a:lnTo>
                <a:lnTo>
                  <a:pt x="1652154" y="920278"/>
                </a:lnTo>
                <a:lnTo>
                  <a:pt x="1501927" y="926299"/>
                </a:lnTo>
                <a:lnTo>
                  <a:pt x="1490297" y="1003267"/>
                </a:lnTo>
                <a:lnTo>
                  <a:pt x="1463979" y="1077411"/>
                </a:lnTo>
                <a:lnTo>
                  <a:pt x="1591960" y="1147937"/>
                </a:lnTo>
                <a:lnTo>
                  <a:pt x="1499618" y="1315506"/>
                </a:lnTo>
                <a:lnTo>
                  <a:pt x="1375450" y="1247081"/>
                </a:lnTo>
                <a:lnTo>
                  <a:pt x="1285643" y="1347447"/>
                </a:lnTo>
                <a:lnTo>
                  <a:pt x="1245880" y="1377073"/>
                </a:lnTo>
                <a:lnTo>
                  <a:pt x="1319572" y="1500045"/>
                </a:lnTo>
                <a:lnTo>
                  <a:pt x="1155456" y="1598393"/>
                </a:lnTo>
                <a:lnTo>
                  <a:pt x="1081298" y="1474643"/>
                </a:lnTo>
                <a:lnTo>
                  <a:pt x="1044604" y="1491891"/>
                </a:lnTo>
                <a:lnTo>
                  <a:pt x="931083" y="1519538"/>
                </a:lnTo>
                <a:lnTo>
                  <a:pt x="934260" y="1653740"/>
                </a:lnTo>
                <a:lnTo>
                  <a:pt x="742986" y="1658267"/>
                </a:lnTo>
                <a:lnTo>
                  <a:pt x="739818" y="1524456"/>
                </a:lnTo>
                <a:lnTo>
                  <a:pt x="644587" y="1510066"/>
                </a:lnTo>
                <a:lnTo>
                  <a:pt x="576604" y="1485936"/>
                </a:lnTo>
                <a:lnTo>
                  <a:pt x="512837" y="1608711"/>
                </a:lnTo>
                <a:lnTo>
                  <a:pt x="343044" y="1520525"/>
                </a:lnTo>
                <a:lnTo>
                  <a:pt x="406188" y="1398949"/>
                </a:lnTo>
                <a:lnTo>
                  <a:pt x="402520" y="1396782"/>
                </a:lnTo>
                <a:cubicBezTo>
                  <a:pt x="365953" y="1370077"/>
                  <a:pt x="331702" y="1339566"/>
                  <a:pt x="300407" y="1305411"/>
                </a:cubicBezTo>
                <a:lnTo>
                  <a:pt x="280196" y="1278284"/>
                </a:lnTo>
                <a:lnTo>
                  <a:pt x="157953" y="1351539"/>
                </a:lnTo>
                <a:lnTo>
                  <a:pt x="59605" y="1187423"/>
                </a:lnTo>
                <a:lnTo>
                  <a:pt x="179914" y="1115327"/>
                </a:lnTo>
                <a:lnTo>
                  <a:pt x="155963" y="1064372"/>
                </a:lnTo>
                <a:lnTo>
                  <a:pt x="127008" y="945483"/>
                </a:lnTo>
                <a:lnTo>
                  <a:pt x="5610" y="949044"/>
                </a:lnTo>
                <a:lnTo>
                  <a:pt x="0" y="757798"/>
                </a:lnTo>
                <a:lnTo>
                  <a:pt x="124219" y="754154"/>
                </a:lnTo>
                <a:lnTo>
                  <a:pt x="137788" y="664356"/>
                </a:lnTo>
                <a:lnTo>
                  <a:pt x="167952" y="579375"/>
                </a:lnTo>
                <a:lnTo>
                  <a:pt x="61481" y="523279"/>
                </a:lnTo>
                <a:lnTo>
                  <a:pt x="150665" y="354007"/>
                </a:lnTo>
                <a:lnTo>
                  <a:pt x="260425" y="411836"/>
                </a:lnTo>
                <a:lnTo>
                  <a:pt x="342444" y="320176"/>
                </a:lnTo>
                <a:lnTo>
                  <a:pt x="374957" y="295951"/>
                </a:lnTo>
                <a:close/>
              </a:path>
            </a:pathLst>
          </a:custGeom>
          <a:solidFill>
            <a:srgbClr val="D638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 rot="1855950">
            <a:off x="1606406" y="2063368"/>
            <a:ext cx="1652154" cy="1658267"/>
          </a:xfrm>
          <a:custGeom>
            <a:avLst/>
            <a:gdLst>
              <a:gd name="connsiteX0" fmla="*/ 540857 w 1652154"/>
              <a:gd name="connsiteY0" fmla="*/ 377939 h 1658267"/>
              <a:gd name="connsiteX1" fmla="*/ 358169 w 1652154"/>
              <a:gd name="connsiteY1" fmla="*/ 1106998 h 1658267"/>
              <a:gd name="connsiteX2" fmla="*/ 1087228 w 1652154"/>
              <a:gd name="connsiteY2" fmla="*/ 1289685 h 1658267"/>
              <a:gd name="connsiteX3" fmla="*/ 1269916 w 1652154"/>
              <a:gd name="connsiteY3" fmla="*/ 560626 h 1658267"/>
              <a:gd name="connsiteX4" fmla="*/ 540857 w 1652154"/>
              <a:gd name="connsiteY4" fmla="*/ 377939 h 1658267"/>
              <a:gd name="connsiteX5" fmla="*/ 308059 w 1652154"/>
              <a:gd name="connsiteY5" fmla="*/ 184317 h 1658267"/>
              <a:gd name="connsiteX6" fmla="*/ 472175 w 1652154"/>
              <a:gd name="connsiteY6" fmla="*/ 85969 h 1658267"/>
              <a:gd name="connsiteX7" fmla="*/ 538607 w 1652154"/>
              <a:gd name="connsiteY7" fmla="*/ 196825 h 1658267"/>
              <a:gd name="connsiteX8" fmla="*/ 583482 w 1652154"/>
              <a:gd name="connsiteY8" fmla="*/ 175732 h 1658267"/>
              <a:gd name="connsiteX9" fmla="*/ 716615 w 1652154"/>
              <a:gd name="connsiteY9" fmla="*/ 143309 h 1658267"/>
              <a:gd name="connsiteX10" fmla="*/ 723603 w 1652154"/>
              <a:gd name="connsiteY10" fmla="*/ 143011 h 1658267"/>
              <a:gd name="connsiteX11" fmla="*/ 723603 w 1652154"/>
              <a:gd name="connsiteY11" fmla="*/ 0 h 1658267"/>
              <a:gd name="connsiteX12" fmla="*/ 914931 w 1652154"/>
              <a:gd name="connsiteY12" fmla="*/ 0 h 1658267"/>
              <a:gd name="connsiteX13" fmla="*/ 914931 w 1652154"/>
              <a:gd name="connsiteY13" fmla="*/ 147196 h 1658267"/>
              <a:gd name="connsiteX14" fmla="*/ 983498 w 1652154"/>
              <a:gd name="connsiteY14" fmla="*/ 157557 h 1658267"/>
              <a:gd name="connsiteX15" fmla="*/ 1076796 w 1652154"/>
              <a:gd name="connsiteY15" fmla="*/ 190673 h 1658267"/>
              <a:gd name="connsiteX16" fmla="*/ 1139475 w 1652154"/>
              <a:gd name="connsiteY16" fmla="*/ 74337 h 1658267"/>
              <a:gd name="connsiteX17" fmla="*/ 1307912 w 1652154"/>
              <a:gd name="connsiteY17" fmla="*/ 165086 h 1658267"/>
              <a:gd name="connsiteX18" fmla="*/ 1242682 w 1652154"/>
              <a:gd name="connsiteY18" fmla="*/ 286157 h 1658267"/>
              <a:gd name="connsiteX19" fmla="*/ 1327678 w 1652154"/>
              <a:gd name="connsiteY19" fmla="*/ 362212 h 1658267"/>
              <a:gd name="connsiteX20" fmla="*/ 1361317 w 1652154"/>
              <a:gd name="connsiteY20" fmla="*/ 407360 h 1658267"/>
              <a:gd name="connsiteX21" fmla="*/ 1492818 w 1652154"/>
              <a:gd name="connsiteY21" fmla="*/ 328557 h 1658267"/>
              <a:gd name="connsiteX22" fmla="*/ 1591166 w 1652154"/>
              <a:gd name="connsiteY22" fmla="*/ 492673 h 1658267"/>
              <a:gd name="connsiteX23" fmla="*/ 1457731 w 1652154"/>
              <a:gd name="connsiteY23" fmla="*/ 572635 h 1658267"/>
              <a:gd name="connsiteX24" fmla="*/ 1472122 w 1652154"/>
              <a:gd name="connsiteY24" fmla="*/ 603251 h 1658267"/>
              <a:gd name="connsiteX25" fmla="*/ 1504143 w 1652154"/>
              <a:gd name="connsiteY25" fmla="*/ 734729 h 1658267"/>
              <a:gd name="connsiteX26" fmla="*/ 1644491 w 1652154"/>
              <a:gd name="connsiteY26" fmla="*/ 729103 h 1658267"/>
              <a:gd name="connsiteX27" fmla="*/ 1652154 w 1652154"/>
              <a:gd name="connsiteY27" fmla="*/ 920278 h 1658267"/>
              <a:gd name="connsiteX28" fmla="*/ 1501927 w 1652154"/>
              <a:gd name="connsiteY28" fmla="*/ 926299 h 1658267"/>
              <a:gd name="connsiteX29" fmla="*/ 1490297 w 1652154"/>
              <a:gd name="connsiteY29" fmla="*/ 1003267 h 1658267"/>
              <a:gd name="connsiteX30" fmla="*/ 1463979 w 1652154"/>
              <a:gd name="connsiteY30" fmla="*/ 1077411 h 1658267"/>
              <a:gd name="connsiteX31" fmla="*/ 1591960 w 1652154"/>
              <a:gd name="connsiteY31" fmla="*/ 1147937 h 1658267"/>
              <a:gd name="connsiteX32" fmla="*/ 1499618 w 1652154"/>
              <a:gd name="connsiteY32" fmla="*/ 1315506 h 1658267"/>
              <a:gd name="connsiteX33" fmla="*/ 1375450 w 1652154"/>
              <a:gd name="connsiteY33" fmla="*/ 1247081 h 1658267"/>
              <a:gd name="connsiteX34" fmla="*/ 1285643 w 1652154"/>
              <a:gd name="connsiteY34" fmla="*/ 1347447 h 1658267"/>
              <a:gd name="connsiteX35" fmla="*/ 1245880 w 1652154"/>
              <a:gd name="connsiteY35" fmla="*/ 1377073 h 1658267"/>
              <a:gd name="connsiteX36" fmla="*/ 1319572 w 1652154"/>
              <a:gd name="connsiteY36" fmla="*/ 1500045 h 1658267"/>
              <a:gd name="connsiteX37" fmla="*/ 1155456 w 1652154"/>
              <a:gd name="connsiteY37" fmla="*/ 1598393 h 1658267"/>
              <a:gd name="connsiteX38" fmla="*/ 1081298 w 1652154"/>
              <a:gd name="connsiteY38" fmla="*/ 1474643 h 1658267"/>
              <a:gd name="connsiteX39" fmla="*/ 1044604 w 1652154"/>
              <a:gd name="connsiteY39" fmla="*/ 1491891 h 1658267"/>
              <a:gd name="connsiteX40" fmla="*/ 931083 w 1652154"/>
              <a:gd name="connsiteY40" fmla="*/ 1519538 h 1658267"/>
              <a:gd name="connsiteX41" fmla="*/ 934260 w 1652154"/>
              <a:gd name="connsiteY41" fmla="*/ 1653740 h 1658267"/>
              <a:gd name="connsiteX42" fmla="*/ 742986 w 1652154"/>
              <a:gd name="connsiteY42" fmla="*/ 1658267 h 1658267"/>
              <a:gd name="connsiteX43" fmla="*/ 739818 w 1652154"/>
              <a:gd name="connsiteY43" fmla="*/ 1524456 h 1658267"/>
              <a:gd name="connsiteX44" fmla="*/ 644587 w 1652154"/>
              <a:gd name="connsiteY44" fmla="*/ 1510066 h 1658267"/>
              <a:gd name="connsiteX45" fmla="*/ 576604 w 1652154"/>
              <a:gd name="connsiteY45" fmla="*/ 1485936 h 1658267"/>
              <a:gd name="connsiteX46" fmla="*/ 512837 w 1652154"/>
              <a:gd name="connsiteY46" fmla="*/ 1608711 h 1658267"/>
              <a:gd name="connsiteX47" fmla="*/ 343044 w 1652154"/>
              <a:gd name="connsiteY47" fmla="*/ 1520525 h 1658267"/>
              <a:gd name="connsiteX48" fmla="*/ 406188 w 1652154"/>
              <a:gd name="connsiteY48" fmla="*/ 1398949 h 1658267"/>
              <a:gd name="connsiteX49" fmla="*/ 402520 w 1652154"/>
              <a:gd name="connsiteY49" fmla="*/ 1396782 h 1658267"/>
              <a:gd name="connsiteX50" fmla="*/ 300407 w 1652154"/>
              <a:gd name="connsiteY50" fmla="*/ 1305411 h 1658267"/>
              <a:gd name="connsiteX51" fmla="*/ 280196 w 1652154"/>
              <a:gd name="connsiteY51" fmla="*/ 1278284 h 1658267"/>
              <a:gd name="connsiteX52" fmla="*/ 157953 w 1652154"/>
              <a:gd name="connsiteY52" fmla="*/ 1351539 h 1658267"/>
              <a:gd name="connsiteX53" fmla="*/ 59605 w 1652154"/>
              <a:gd name="connsiteY53" fmla="*/ 1187423 h 1658267"/>
              <a:gd name="connsiteX54" fmla="*/ 179914 w 1652154"/>
              <a:gd name="connsiteY54" fmla="*/ 1115327 h 1658267"/>
              <a:gd name="connsiteX55" fmla="*/ 155963 w 1652154"/>
              <a:gd name="connsiteY55" fmla="*/ 1064372 h 1658267"/>
              <a:gd name="connsiteX56" fmla="*/ 127008 w 1652154"/>
              <a:gd name="connsiteY56" fmla="*/ 945483 h 1658267"/>
              <a:gd name="connsiteX57" fmla="*/ 5610 w 1652154"/>
              <a:gd name="connsiteY57" fmla="*/ 949044 h 1658267"/>
              <a:gd name="connsiteX58" fmla="*/ 0 w 1652154"/>
              <a:gd name="connsiteY58" fmla="*/ 757798 h 1658267"/>
              <a:gd name="connsiteX59" fmla="*/ 124219 w 1652154"/>
              <a:gd name="connsiteY59" fmla="*/ 754154 h 1658267"/>
              <a:gd name="connsiteX60" fmla="*/ 137788 w 1652154"/>
              <a:gd name="connsiteY60" fmla="*/ 664356 h 1658267"/>
              <a:gd name="connsiteX61" fmla="*/ 167952 w 1652154"/>
              <a:gd name="connsiteY61" fmla="*/ 579375 h 1658267"/>
              <a:gd name="connsiteX62" fmla="*/ 61481 w 1652154"/>
              <a:gd name="connsiteY62" fmla="*/ 523279 h 1658267"/>
              <a:gd name="connsiteX63" fmla="*/ 150665 w 1652154"/>
              <a:gd name="connsiteY63" fmla="*/ 354007 h 1658267"/>
              <a:gd name="connsiteX64" fmla="*/ 260425 w 1652154"/>
              <a:gd name="connsiteY64" fmla="*/ 411836 h 1658267"/>
              <a:gd name="connsiteX65" fmla="*/ 342444 w 1652154"/>
              <a:gd name="connsiteY65" fmla="*/ 320176 h 1658267"/>
              <a:gd name="connsiteX66" fmla="*/ 374957 w 1652154"/>
              <a:gd name="connsiteY66" fmla="*/ 295951 h 165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52154" h="1658267">
                <a:moveTo>
                  <a:pt x="540857" y="377939"/>
                </a:moveTo>
                <a:cubicBezTo>
                  <a:pt x="289085" y="528815"/>
                  <a:pt x="207293" y="855226"/>
                  <a:pt x="358169" y="1106998"/>
                </a:cubicBezTo>
                <a:cubicBezTo>
                  <a:pt x="509046" y="1358769"/>
                  <a:pt x="835456" y="1440561"/>
                  <a:pt x="1087228" y="1289685"/>
                </a:cubicBezTo>
                <a:cubicBezTo>
                  <a:pt x="1339000" y="1138808"/>
                  <a:pt x="1420792" y="812398"/>
                  <a:pt x="1269916" y="560626"/>
                </a:cubicBezTo>
                <a:cubicBezTo>
                  <a:pt x="1119039" y="308854"/>
                  <a:pt x="792629" y="227062"/>
                  <a:pt x="540857" y="377939"/>
                </a:cubicBezTo>
                <a:close/>
                <a:moveTo>
                  <a:pt x="308059" y="184317"/>
                </a:moveTo>
                <a:lnTo>
                  <a:pt x="472175" y="85969"/>
                </a:lnTo>
                <a:lnTo>
                  <a:pt x="538607" y="196825"/>
                </a:lnTo>
                <a:lnTo>
                  <a:pt x="583482" y="175732"/>
                </a:lnTo>
                <a:cubicBezTo>
                  <a:pt x="627184" y="160369"/>
                  <a:pt x="671775" y="149615"/>
                  <a:pt x="716615" y="143309"/>
                </a:cubicBezTo>
                <a:lnTo>
                  <a:pt x="723603" y="143011"/>
                </a:lnTo>
                <a:lnTo>
                  <a:pt x="723603" y="0"/>
                </a:lnTo>
                <a:lnTo>
                  <a:pt x="914931" y="0"/>
                </a:lnTo>
                <a:lnTo>
                  <a:pt x="914931" y="147196"/>
                </a:lnTo>
                <a:lnTo>
                  <a:pt x="983498" y="157557"/>
                </a:lnTo>
                <a:lnTo>
                  <a:pt x="1076796" y="190673"/>
                </a:lnTo>
                <a:lnTo>
                  <a:pt x="1139475" y="74337"/>
                </a:lnTo>
                <a:lnTo>
                  <a:pt x="1307912" y="165086"/>
                </a:lnTo>
                <a:lnTo>
                  <a:pt x="1242682" y="286157"/>
                </a:lnTo>
                <a:lnTo>
                  <a:pt x="1327678" y="362212"/>
                </a:lnTo>
                <a:lnTo>
                  <a:pt x="1361317" y="407360"/>
                </a:lnTo>
                <a:lnTo>
                  <a:pt x="1492818" y="328557"/>
                </a:lnTo>
                <a:lnTo>
                  <a:pt x="1591166" y="492673"/>
                </a:lnTo>
                <a:lnTo>
                  <a:pt x="1457731" y="572635"/>
                </a:lnTo>
                <a:lnTo>
                  <a:pt x="1472122" y="603251"/>
                </a:lnTo>
                <a:lnTo>
                  <a:pt x="1504143" y="734729"/>
                </a:lnTo>
                <a:lnTo>
                  <a:pt x="1644491" y="729103"/>
                </a:lnTo>
                <a:lnTo>
                  <a:pt x="1652154" y="920278"/>
                </a:lnTo>
                <a:lnTo>
                  <a:pt x="1501927" y="926299"/>
                </a:lnTo>
                <a:lnTo>
                  <a:pt x="1490297" y="1003267"/>
                </a:lnTo>
                <a:lnTo>
                  <a:pt x="1463979" y="1077411"/>
                </a:lnTo>
                <a:lnTo>
                  <a:pt x="1591960" y="1147937"/>
                </a:lnTo>
                <a:lnTo>
                  <a:pt x="1499618" y="1315506"/>
                </a:lnTo>
                <a:lnTo>
                  <a:pt x="1375450" y="1247081"/>
                </a:lnTo>
                <a:lnTo>
                  <a:pt x="1285643" y="1347447"/>
                </a:lnTo>
                <a:lnTo>
                  <a:pt x="1245880" y="1377073"/>
                </a:lnTo>
                <a:lnTo>
                  <a:pt x="1319572" y="1500045"/>
                </a:lnTo>
                <a:lnTo>
                  <a:pt x="1155456" y="1598393"/>
                </a:lnTo>
                <a:lnTo>
                  <a:pt x="1081298" y="1474643"/>
                </a:lnTo>
                <a:lnTo>
                  <a:pt x="1044604" y="1491891"/>
                </a:lnTo>
                <a:lnTo>
                  <a:pt x="931083" y="1519538"/>
                </a:lnTo>
                <a:lnTo>
                  <a:pt x="934260" y="1653740"/>
                </a:lnTo>
                <a:lnTo>
                  <a:pt x="742986" y="1658267"/>
                </a:lnTo>
                <a:lnTo>
                  <a:pt x="739818" y="1524456"/>
                </a:lnTo>
                <a:lnTo>
                  <a:pt x="644587" y="1510066"/>
                </a:lnTo>
                <a:lnTo>
                  <a:pt x="576604" y="1485936"/>
                </a:lnTo>
                <a:lnTo>
                  <a:pt x="512837" y="1608711"/>
                </a:lnTo>
                <a:lnTo>
                  <a:pt x="343044" y="1520525"/>
                </a:lnTo>
                <a:lnTo>
                  <a:pt x="406188" y="1398949"/>
                </a:lnTo>
                <a:lnTo>
                  <a:pt x="402520" y="1396782"/>
                </a:lnTo>
                <a:cubicBezTo>
                  <a:pt x="365953" y="1370077"/>
                  <a:pt x="331702" y="1339566"/>
                  <a:pt x="300407" y="1305411"/>
                </a:cubicBezTo>
                <a:lnTo>
                  <a:pt x="280196" y="1278284"/>
                </a:lnTo>
                <a:lnTo>
                  <a:pt x="157953" y="1351539"/>
                </a:lnTo>
                <a:lnTo>
                  <a:pt x="59605" y="1187423"/>
                </a:lnTo>
                <a:lnTo>
                  <a:pt x="179914" y="1115327"/>
                </a:lnTo>
                <a:lnTo>
                  <a:pt x="155963" y="1064372"/>
                </a:lnTo>
                <a:lnTo>
                  <a:pt x="127008" y="945483"/>
                </a:lnTo>
                <a:lnTo>
                  <a:pt x="5610" y="949044"/>
                </a:lnTo>
                <a:lnTo>
                  <a:pt x="0" y="757798"/>
                </a:lnTo>
                <a:lnTo>
                  <a:pt x="124219" y="754154"/>
                </a:lnTo>
                <a:lnTo>
                  <a:pt x="137788" y="664356"/>
                </a:lnTo>
                <a:lnTo>
                  <a:pt x="167952" y="579375"/>
                </a:lnTo>
                <a:lnTo>
                  <a:pt x="61481" y="523279"/>
                </a:lnTo>
                <a:lnTo>
                  <a:pt x="150665" y="354007"/>
                </a:lnTo>
                <a:lnTo>
                  <a:pt x="260425" y="411836"/>
                </a:lnTo>
                <a:lnTo>
                  <a:pt x="342444" y="320176"/>
                </a:lnTo>
                <a:lnTo>
                  <a:pt x="374957" y="295951"/>
                </a:lnTo>
                <a:close/>
              </a:path>
            </a:pathLst>
          </a:custGeom>
          <a:solidFill>
            <a:srgbClr val="D638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77360" y="2592606"/>
            <a:ext cx="559997" cy="559997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10534" y="2620808"/>
            <a:ext cx="572495" cy="58749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40620" y="2605809"/>
            <a:ext cx="477497" cy="60249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E47687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56640" y="2592605"/>
            <a:ext cx="602494" cy="584995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29846" y="2592606"/>
            <a:ext cx="519996" cy="584995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E47687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632060" y="409669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1475424" y="443853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582780" y="409669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3426144" y="443853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344821" y="408365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5188185" y="442549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226487" y="408365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7069851" y="442549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9103862" y="409381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8947226" y="443565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45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2" t="2091" r="12845" b="2091"/>
          <a:stretch>
            <a:fillRect/>
          </a:stretch>
        </p:blipFill>
        <p:spPr>
          <a:xfrm>
            <a:off x="8410871" y="2458738"/>
            <a:ext cx="2690064" cy="2152651"/>
          </a:xfrm>
          <a:custGeom>
            <a:avLst/>
            <a:gdLst>
              <a:gd name="connsiteX0" fmla="*/ 0 w 2690064"/>
              <a:gd name="connsiteY0" fmla="*/ 0 h 2152651"/>
              <a:gd name="connsiteX1" fmla="*/ 2690064 w 2690064"/>
              <a:gd name="connsiteY1" fmla="*/ 0 h 2152651"/>
              <a:gd name="connsiteX2" fmla="*/ 2690064 w 2690064"/>
              <a:gd name="connsiteY2" fmla="*/ 2152651 h 2152651"/>
              <a:gd name="connsiteX3" fmla="*/ 0 w 2690064"/>
              <a:gd name="connsiteY3" fmla="*/ 2152651 h 21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064" h="2152651">
                <a:moveTo>
                  <a:pt x="0" y="0"/>
                </a:moveTo>
                <a:lnTo>
                  <a:pt x="2690064" y="0"/>
                </a:lnTo>
                <a:lnTo>
                  <a:pt x="2690064" y="2152651"/>
                </a:lnTo>
                <a:lnTo>
                  <a:pt x="0" y="2152651"/>
                </a:lnTo>
                <a:close/>
              </a:path>
            </a:pathLst>
          </a:custGeom>
        </p:spPr>
      </p:pic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t="15165" r="16849"/>
          <a:stretch>
            <a:fillRect/>
          </a:stretch>
        </p:blipFill>
        <p:spPr>
          <a:xfrm>
            <a:off x="4749248" y="2458739"/>
            <a:ext cx="2690064" cy="2152651"/>
          </a:xfrm>
          <a:custGeom>
            <a:avLst/>
            <a:gdLst>
              <a:gd name="connsiteX0" fmla="*/ 0 w 2690064"/>
              <a:gd name="connsiteY0" fmla="*/ 0 h 2152651"/>
              <a:gd name="connsiteX1" fmla="*/ 2690064 w 2690064"/>
              <a:gd name="connsiteY1" fmla="*/ 0 h 2152651"/>
              <a:gd name="connsiteX2" fmla="*/ 2690064 w 2690064"/>
              <a:gd name="connsiteY2" fmla="*/ 2152651 h 2152651"/>
              <a:gd name="connsiteX3" fmla="*/ 0 w 2690064"/>
              <a:gd name="connsiteY3" fmla="*/ 2152651 h 21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064" h="2152651">
                <a:moveTo>
                  <a:pt x="0" y="0"/>
                </a:moveTo>
                <a:lnTo>
                  <a:pt x="2690064" y="0"/>
                </a:lnTo>
                <a:lnTo>
                  <a:pt x="2690064" y="2152651"/>
                </a:lnTo>
                <a:lnTo>
                  <a:pt x="0" y="2152651"/>
                </a:lnTo>
                <a:close/>
              </a:path>
            </a:pathLst>
          </a:cu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t="1818" r="25647" b="6693"/>
          <a:stretch>
            <a:fillRect/>
          </a:stretch>
        </p:blipFill>
        <p:spPr>
          <a:xfrm>
            <a:off x="1175360" y="2458739"/>
            <a:ext cx="2690064" cy="2152651"/>
          </a:xfrm>
          <a:custGeom>
            <a:avLst/>
            <a:gdLst>
              <a:gd name="connsiteX0" fmla="*/ 0 w 2690064"/>
              <a:gd name="connsiteY0" fmla="*/ 0 h 2152651"/>
              <a:gd name="connsiteX1" fmla="*/ 2690064 w 2690064"/>
              <a:gd name="connsiteY1" fmla="*/ 0 h 2152651"/>
              <a:gd name="connsiteX2" fmla="*/ 2690064 w 2690064"/>
              <a:gd name="connsiteY2" fmla="*/ 2152651 h 2152651"/>
              <a:gd name="connsiteX3" fmla="*/ 0 w 2690064"/>
              <a:gd name="connsiteY3" fmla="*/ 2152651 h 21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064" h="2152651">
                <a:moveTo>
                  <a:pt x="0" y="0"/>
                </a:moveTo>
                <a:lnTo>
                  <a:pt x="2690064" y="0"/>
                </a:lnTo>
                <a:lnTo>
                  <a:pt x="2690064" y="2152651"/>
                </a:lnTo>
                <a:lnTo>
                  <a:pt x="0" y="2152651"/>
                </a:lnTo>
                <a:close/>
              </a:path>
            </a:pathLst>
          </a:custGeom>
        </p:spPr>
      </p:pic>
      <p:sp>
        <p:nvSpPr>
          <p:cNvPr id="17" name="出自【趣你的PPT】(微信:qunideppt)：最优质的PPT资源库"/>
          <p:cNvSpPr txBox="1"/>
          <p:nvPr/>
        </p:nvSpPr>
        <p:spPr>
          <a:xfrm>
            <a:off x="1175360" y="1820412"/>
            <a:ext cx="9925575" cy="220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1588257" y="4950297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352466" y="5350159"/>
            <a:ext cx="233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5174025" y="4950297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938234" y="5350159"/>
            <a:ext cx="233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8847528" y="4950297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611737" y="5350159"/>
            <a:ext cx="233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296444" y="2523146"/>
            <a:ext cx="1909473" cy="1909474"/>
          </a:xfrm>
          <a:prstGeom prst="ellipse">
            <a:avLst/>
          </a:prstGeom>
          <a:solidFill>
            <a:srgbClr val="D6384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33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767634" y="1247392"/>
            <a:ext cx="861430" cy="861430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7548183" y="2561825"/>
            <a:ext cx="861430" cy="861430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3991164" y="2582414"/>
            <a:ext cx="861430" cy="861430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803975" y="4545940"/>
            <a:ext cx="861430" cy="861430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847293" y="4560454"/>
            <a:ext cx="861430" cy="861430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79407" y="1497122"/>
            <a:ext cx="437884" cy="358270"/>
          </a:xfrm>
          <a:custGeom>
            <a:avLst/>
            <a:gdLst>
              <a:gd name="T0" fmla="*/ 216437 w 649"/>
              <a:gd name="T1" fmla="*/ 10748 h 531"/>
              <a:gd name="T2" fmla="*/ 216437 w 649"/>
              <a:gd name="T3" fmla="*/ 10748 h 531"/>
              <a:gd name="T4" fmla="*/ 179528 w 649"/>
              <a:gd name="T5" fmla="*/ 10748 h 531"/>
              <a:gd name="T6" fmla="*/ 74176 w 649"/>
              <a:gd name="T7" fmla="*/ 116077 h 531"/>
              <a:gd name="T8" fmla="*/ 53034 w 649"/>
              <a:gd name="T9" fmla="*/ 89924 h 531"/>
              <a:gd name="T10" fmla="*/ 10750 w 649"/>
              <a:gd name="T11" fmla="*/ 89924 h 531"/>
              <a:gd name="T12" fmla="*/ 10750 w 649"/>
              <a:gd name="T13" fmla="*/ 132199 h 531"/>
              <a:gd name="T14" fmla="*/ 58051 w 649"/>
              <a:gd name="T15" fmla="*/ 174116 h 531"/>
              <a:gd name="T16" fmla="*/ 95318 w 649"/>
              <a:gd name="T17" fmla="*/ 174116 h 531"/>
              <a:gd name="T18" fmla="*/ 216437 w 649"/>
              <a:gd name="T19" fmla="*/ 53023 h 531"/>
              <a:gd name="T20" fmla="*/ 216437 w 649"/>
              <a:gd name="T21" fmla="*/ 10748 h 531"/>
              <a:gd name="T22" fmla="*/ 206045 w 649"/>
              <a:gd name="T23" fmla="*/ 42275 h 531"/>
              <a:gd name="T24" fmla="*/ 206045 w 649"/>
              <a:gd name="T25" fmla="*/ 42275 h 531"/>
              <a:gd name="T26" fmla="*/ 84568 w 649"/>
              <a:gd name="T27" fmla="*/ 163726 h 531"/>
              <a:gd name="T28" fmla="*/ 68801 w 649"/>
              <a:gd name="T29" fmla="*/ 163726 h 531"/>
              <a:gd name="T30" fmla="*/ 21142 w 649"/>
              <a:gd name="T31" fmla="*/ 116077 h 531"/>
              <a:gd name="T32" fmla="*/ 21142 w 649"/>
              <a:gd name="T33" fmla="*/ 100314 h 531"/>
              <a:gd name="T34" fmla="*/ 42284 w 649"/>
              <a:gd name="T35" fmla="*/ 100314 h 531"/>
              <a:gd name="T36" fmla="*/ 74176 w 649"/>
              <a:gd name="T37" fmla="*/ 132199 h 531"/>
              <a:gd name="T38" fmla="*/ 189920 w 649"/>
              <a:gd name="T39" fmla="*/ 21138 h 531"/>
              <a:gd name="T40" fmla="*/ 206045 w 649"/>
              <a:gd name="T41" fmla="*/ 21138 h 531"/>
              <a:gd name="T42" fmla="*/ 206045 w 649"/>
              <a:gd name="T43" fmla="*/ 42275 h 53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49" h="531">
                <a:moveTo>
                  <a:pt x="604" y="30"/>
                </a:moveTo>
                <a:lnTo>
                  <a:pt x="604" y="30"/>
                </a:lnTo>
                <a:cubicBezTo>
                  <a:pt x="575" y="0"/>
                  <a:pt x="530" y="0"/>
                  <a:pt x="501" y="30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148" y="251"/>
                  <a:pt x="148" y="251"/>
                  <a:pt x="148" y="251"/>
                </a:cubicBezTo>
                <a:cubicBezTo>
                  <a:pt x="103" y="207"/>
                  <a:pt x="59" y="207"/>
                  <a:pt x="30" y="251"/>
                </a:cubicBezTo>
                <a:cubicBezTo>
                  <a:pt x="0" y="280"/>
                  <a:pt x="0" y="324"/>
                  <a:pt x="30" y="369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92" y="530"/>
                  <a:pt x="236" y="530"/>
                  <a:pt x="266" y="486"/>
                </a:cubicBezTo>
                <a:cubicBezTo>
                  <a:pt x="604" y="148"/>
                  <a:pt x="604" y="148"/>
                  <a:pt x="604" y="148"/>
                </a:cubicBezTo>
                <a:cubicBezTo>
                  <a:pt x="648" y="118"/>
                  <a:pt x="648" y="59"/>
                  <a:pt x="604" y="30"/>
                </a:cubicBezTo>
                <a:close/>
                <a:moveTo>
                  <a:pt x="575" y="118"/>
                </a:moveTo>
                <a:lnTo>
                  <a:pt x="575" y="118"/>
                </a:lnTo>
                <a:cubicBezTo>
                  <a:pt x="575" y="118"/>
                  <a:pt x="251" y="457"/>
                  <a:pt x="236" y="457"/>
                </a:cubicBezTo>
                <a:cubicBezTo>
                  <a:pt x="221" y="471"/>
                  <a:pt x="207" y="471"/>
                  <a:pt x="192" y="457"/>
                </a:cubicBezTo>
                <a:lnTo>
                  <a:pt x="59" y="324"/>
                </a:lnTo>
                <a:cubicBezTo>
                  <a:pt x="45" y="310"/>
                  <a:pt x="45" y="295"/>
                  <a:pt x="59" y="280"/>
                </a:cubicBezTo>
                <a:cubicBezTo>
                  <a:pt x="74" y="265"/>
                  <a:pt x="103" y="265"/>
                  <a:pt x="118" y="280"/>
                </a:cubicBezTo>
                <a:cubicBezTo>
                  <a:pt x="207" y="369"/>
                  <a:pt x="207" y="369"/>
                  <a:pt x="207" y="369"/>
                </a:cubicBezTo>
                <a:cubicBezTo>
                  <a:pt x="530" y="59"/>
                  <a:pt x="530" y="59"/>
                  <a:pt x="530" y="59"/>
                </a:cubicBezTo>
                <a:cubicBezTo>
                  <a:pt x="545" y="45"/>
                  <a:pt x="560" y="45"/>
                  <a:pt x="575" y="59"/>
                </a:cubicBezTo>
                <a:cubicBezTo>
                  <a:pt x="604" y="74"/>
                  <a:pt x="604" y="103"/>
                  <a:pt x="575" y="118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63687" y="2818050"/>
            <a:ext cx="430421" cy="378173"/>
          </a:xfrm>
          <a:custGeom>
            <a:avLst/>
            <a:gdLst>
              <a:gd name="T0" fmla="*/ 26321 w 634"/>
              <a:gd name="T1" fmla="*/ 57987 h 561"/>
              <a:gd name="T2" fmla="*/ 26321 w 634"/>
              <a:gd name="T3" fmla="*/ 57987 h 561"/>
              <a:gd name="T4" fmla="*/ 196147 w 634"/>
              <a:gd name="T5" fmla="*/ 57987 h 561"/>
              <a:gd name="T6" fmla="*/ 228237 w 634"/>
              <a:gd name="T7" fmla="*/ 31857 h 561"/>
              <a:gd name="T8" fmla="*/ 196147 w 634"/>
              <a:gd name="T9" fmla="*/ 0 h 561"/>
              <a:gd name="T10" fmla="*/ 26321 w 634"/>
              <a:gd name="T11" fmla="*/ 0 h 561"/>
              <a:gd name="T12" fmla="*/ 0 w 634"/>
              <a:gd name="T13" fmla="*/ 31857 h 561"/>
              <a:gd name="T14" fmla="*/ 26321 w 634"/>
              <a:gd name="T15" fmla="*/ 57987 h 561"/>
              <a:gd name="T16" fmla="*/ 26321 w 634"/>
              <a:gd name="T17" fmla="*/ 16108 h 561"/>
              <a:gd name="T18" fmla="*/ 26321 w 634"/>
              <a:gd name="T19" fmla="*/ 16108 h 561"/>
              <a:gd name="T20" fmla="*/ 196147 w 634"/>
              <a:gd name="T21" fmla="*/ 16108 h 561"/>
              <a:gd name="T22" fmla="*/ 212012 w 634"/>
              <a:gd name="T23" fmla="*/ 31857 h 561"/>
              <a:gd name="T24" fmla="*/ 196147 w 634"/>
              <a:gd name="T25" fmla="*/ 42237 h 561"/>
              <a:gd name="T26" fmla="*/ 26321 w 634"/>
              <a:gd name="T27" fmla="*/ 42237 h 561"/>
              <a:gd name="T28" fmla="*/ 15865 w 634"/>
              <a:gd name="T29" fmla="*/ 31857 h 561"/>
              <a:gd name="T30" fmla="*/ 26321 w 634"/>
              <a:gd name="T31" fmla="*/ 16108 h 561"/>
              <a:gd name="T32" fmla="*/ 196147 w 634"/>
              <a:gd name="T33" fmla="*/ 74095 h 561"/>
              <a:gd name="T34" fmla="*/ 196147 w 634"/>
              <a:gd name="T35" fmla="*/ 74095 h 561"/>
              <a:gd name="T36" fmla="*/ 26321 w 634"/>
              <a:gd name="T37" fmla="*/ 74095 h 561"/>
              <a:gd name="T38" fmla="*/ 0 w 634"/>
              <a:gd name="T39" fmla="*/ 100225 h 561"/>
              <a:gd name="T40" fmla="*/ 26321 w 634"/>
              <a:gd name="T41" fmla="*/ 126712 h 561"/>
              <a:gd name="T42" fmla="*/ 196147 w 634"/>
              <a:gd name="T43" fmla="*/ 126712 h 561"/>
              <a:gd name="T44" fmla="*/ 228237 w 634"/>
              <a:gd name="T45" fmla="*/ 100225 h 561"/>
              <a:gd name="T46" fmla="*/ 196147 w 634"/>
              <a:gd name="T47" fmla="*/ 74095 h 561"/>
              <a:gd name="T48" fmla="*/ 196147 w 634"/>
              <a:gd name="T49" fmla="*/ 115974 h 561"/>
              <a:gd name="T50" fmla="*/ 196147 w 634"/>
              <a:gd name="T51" fmla="*/ 115974 h 561"/>
              <a:gd name="T52" fmla="*/ 26321 w 634"/>
              <a:gd name="T53" fmla="*/ 115974 h 561"/>
              <a:gd name="T54" fmla="*/ 15865 w 634"/>
              <a:gd name="T55" fmla="*/ 100225 h 561"/>
              <a:gd name="T56" fmla="*/ 26321 w 634"/>
              <a:gd name="T57" fmla="*/ 84475 h 561"/>
              <a:gd name="T58" fmla="*/ 196147 w 634"/>
              <a:gd name="T59" fmla="*/ 84475 h 561"/>
              <a:gd name="T60" fmla="*/ 212012 w 634"/>
              <a:gd name="T61" fmla="*/ 100225 h 561"/>
              <a:gd name="T62" fmla="*/ 196147 w 634"/>
              <a:gd name="T63" fmla="*/ 115974 h 561"/>
              <a:gd name="T64" fmla="*/ 196147 w 634"/>
              <a:gd name="T65" fmla="*/ 142462 h 561"/>
              <a:gd name="T66" fmla="*/ 196147 w 634"/>
              <a:gd name="T67" fmla="*/ 142462 h 561"/>
              <a:gd name="T68" fmla="*/ 26321 w 634"/>
              <a:gd name="T69" fmla="*/ 142462 h 561"/>
              <a:gd name="T70" fmla="*/ 0 w 634"/>
              <a:gd name="T71" fmla="*/ 168592 h 561"/>
              <a:gd name="T72" fmla="*/ 26321 w 634"/>
              <a:gd name="T73" fmla="*/ 200449 h 561"/>
              <a:gd name="T74" fmla="*/ 196147 w 634"/>
              <a:gd name="T75" fmla="*/ 200449 h 561"/>
              <a:gd name="T76" fmla="*/ 228237 w 634"/>
              <a:gd name="T77" fmla="*/ 168592 h 561"/>
              <a:gd name="T78" fmla="*/ 196147 w 634"/>
              <a:gd name="T79" fmla="*/ 142462 h 561"/>
              <a:gd name="T80" fmla="*/ 196147 w 634"/>
              <a:gd name="T81" fmla="*/ 184699 h 561"/>
              <a:gd name="T82" fmla="*/ 196147 w 634"/>
              <a:gd name="T83" fmla="*/ 184699 h 561"/>
              <a:gd name="T84" fmla="*/ 26321 w 634"/>
              <a:gd name="T85" fmla="*/ 184699 h 561"/>
              <a:gd name="T86" fmla="*/ 15865 w 634"/>
              <a:gd name="T87" fmla="*/ 168592 h 561"/>
              <a:gd name="T88" fmla="*/ 26321 w 634"/>
              <a:gd name="T89" fmla="*/ 158212 h 561"/>
              <a:gd name="T90" fmla="*/ 196147 w 634"/>
              <a:gd name="T91" fmla="*/ 158212 h 561"/>
              <a:gd name="T92" fmla="*/ 212012 w 634"/>
              <a:gd name="T93" fmla="*/ 168592 h 561"/>
              <a:gd name="T94" fmla="*/ 196147 w 634"/>
              <a:gd name="T95" fmla="*/ 184699 h 56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561">
                <a:moveTo>
                  <a:pt x="73" y="162"/>
                </a:moveTo>
                <a:lnTo>
                  <a:pt x="73" y="162"/>
                </a:lnTo>
                <a:cubicBezTo>
                  <a:pt x="544" y="162"/>
                  <a:pt x="544" y="162"/>
                  <a:pt x="544" y="162"/>
                </a:cubicBezTo>
                <a:cubicBezTo>
                  <a:pt x="588" y="162"/>
                  <a:pt x="633" y="133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133"/>
                  <a:pt x="29" y="162"/>
                  <a:pt x="73" y="162"/>
                </a:cubicBezTo>
                <a:close/>
                <a:moveTo>
                  <a:pt x="73" y="45"/>
                </a:moveTo>
                <a:lnTo>
                  <a:pt x="73" y="45"/>
                </a:ln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cubicBezTo>
                  <a:pt x="588" y="103"/>
                  <a:pt x="574" y="118"/>
                  <a:pt x="544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58" y="118"/>
                  <a:pt x="44" y="103"/>
                  <a:pt x="44" y="89"/>
                </a:cubicBezTo>
                <a:cubicBezTo>
                  <a:pt x="44" y="59"/>
                  <a:pt x="58" y="45"/>
                  <a:pt x="73" y="45"/>
                </a:cubicBezTo>
                <a:close/>
                <a:moveTo>
                  <a:pt x="544" y="207"/>
                </a:moveTo>
                <a:lnTo>
                  <a:pt x="544" y="207"/>
                </a:lnTo>
                <a:cubicBezTo>
                  <a:pt x="73" y="207"/>
                  <a:pt x="73" y="207"/>
                  <a:pt x="73" y="207"/>
                </a:cubicBezTo>
                <a:cubicBezTo>
                  <a:pt x="29" y="207"/>
                  <a:pt x="0" y="236"/>
                  <a:pt x="0" y="280"/>
                </a:cubicBezTo>
                <a:cubicBezTo>
                  <a:pt x="0" y="324"/>
                  <a:pt x="29" y="354"/>
                  <a:pt x="73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88" y="354"/>
                  <a:pt x="633" y="324"/>
                  <a:pt x="633" y="280"/>
                </a:cubicBezTo>
                <a:cubicBezTo>
                  <a:pt x="633" y="236"/>
                  <a:pt x="588" y="207"/>
                  <a:pt x="544" y="207"/>
                </a:cubicBezTo>
                <a:close/>
                <a:moveTo>
                  <a:pt x="544" y="324"/>
                </a:moveTo>
                <a:lnTo>
                  <a:pt x="544" y="324"/>
                </a:lnTo>
                <a:cubicBezTo>
                  <a:pt x="73" y="324"/>
                  <a:pt x="73" y="324"/>
                  <a:pt x="73" y="324"/>
                </a:cubicBezTo>
                <a:cubicBezTo>
                  <a:pt x="58" y="324"/>
                  <a:pt x="44" y="295"/>
                  <a:pt x="44" y="280"/>
                </a:cubicBezTo>
                <a:cubicBezTo>
                  <a:pt x="44" y="265"/>
                  <a:pt x="58" y="236"/>
                  <a:pt x="73" y="236"/>
                </a:cubicBezTo>
                <a:cubicBezTo>
                  <a:pt x="544" y="236"/>
                  <a:pt x="544" y="236"/>
                  <a:pt x="544" y="236"/>
                </a:cubicBezTo>
                <a:cubicBezTo>
                  <a:pt x="574" y="236"/>
                  <a:pt x="588" y="265"/>
                  <a:pt x="588" y="280"/>
                </a:cubicBezTo>
                <a:cubicBezTo>
                  <a:pt x="588" y="295"/>
                  <a:pt x="574" y="324"/>
                  <a:pt x="544" y="324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29" y="398"/>
                  <a:pt x="0" y="428"/>
                  <a:pt x="0" y="471"/>
                </a:cubicBezTo>
                <a:cubicBezTo>
                  <a:pt x="0" y="516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6"/>
                  <a:pt x="633" y="471"/>
                </a:cubicBezTo>
                <a:cubicBezTo>
                  <a:pt x="633" y="428"/>
                  <a:pt x="588" y="398"/>
                  <a:pt x="544" y="398"/>
                </a:cubicBezTo>
                <a:close/>
                <a:moveTo>
                  <a:pt x="544" y="516"/>
                </a:moveTo>
                <a:lnTo>
                  <a:pt x="544" y="516"/>
                </a:ln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501"/>
                  <a:pt x="44" y="471"/>
                </a:cubicBezTo>
                <a:cubicBezTo>
                  <a:pt x="44" y="457"/>
                  <a:pt x="58" y="442"/>
                  <a:pt x="73" y="442"/>
                </a:cubicBezTo>
                <a:cubicBezTo>
                  <a:pt x="544" y="442"/>
                  <a:pt x="544" y="442"/>
                  <a:pt x="544" y="442"/>
                </a:cubicBezTo>
                <a:cubicBezTo>
                  <a:pt x="574" y="442"/>
                  <a:pt x="588" y="457"/>
                  <a:pt x="588" y="471"/>
                </a:cubicBezTo>
                <a:cubicBezTo>
                  <a:pt x="588" y="501"/>
                  <a:pt x="574" y="516"/>
                  <a:pt x="544" y="516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16713" y="4775959"/>
            <a:ext cx="430420" cy="430420"/>
          </a:xfrm>
          <a:custGeom>
            <a:avLst/>
            <a:gdLst>
              <a:gd name="T0" fmla="*/ 138096 w 634"/>
              <a:gd name="T1" fmla="*/ 47870 h 635"/>
              <a:gd name="T2" fmla="*/ 138096 w 634"/>
              <a:gd name="T3" fmla="*/ 47870 h 635"/>
              <a:gd name="T4" fmla="*/ 138096 w 634"/>
              <a:gd name="T5" fmla="*/ 90340 h 635"/>
              <a:gd name="T6" fmla="*/ 180642 w 634"/>
              <a:gd name="T7" fmla="*/ 90340 h 635"/>
              <a:gd name="T8" fmla="*/ 180642 w 634"/>
              <a:gd name="T9" fmla="*/ 47870 h 635"/>
              <a:gd name="T10" fmla="*/ 138096 w 634"/>
              <a:gd name="T11" fmla="*/ 47870 h 635"/>
              <a:gd name="T12" fmla="*/ 169825 w 634"/>
              <a:gd name="T13" fmla="*/ 79543 h 635"/>
              <a:gd name="T14" fmla="*/ 169825 w 634"/>
              <a:gd name="T15" fmla="*/ 79543 h 635"/>
              <a:gd name="T16" fmla="*/ 148552 w 634"/>
              <a:gd name="T17" fmla="*/ 79543 h 635"/>
              <a:gd name="T18" fmla="*/ 148552 w 634"/>
              <a:gd name="T19" fmla="*/ 58667 h 635"/>
              <a:gd name="T20" fmla="*/ 169825 w 634"/>
              <a:gd name="T21" fmla="*/ 58667 h 635"/>
              <a:gd name="T22" fmla="*/ 169825 w 634"/>
              <a:gd name="T23" fmla="*/ 79543 h 635"/>
              <a:gd name="T24" fmla="*/ 212372 w 634"/>
              <a:gd name="T25" fmla="*/ 0 h 635"/>
              <a:gd name="T26" fmla="*/ 212372 w 634"/>
              <a:gd name="T27" fmla="*/ 0 h 635"/>
              <a:gd name="T28" fmla="*/ 122231 w 634"/>
              <a:gd name="T29" fmla="*/ 0 h 635"/>
              <a:gd name="T30" fmla="*/ 106366 w 634"/>
              <a:gd name="T31" fmla="*/ 10798 h 635"/>
              <a:gd name="T32" fmla="*/ 10817 w 634"/>
              <a:gd name="T33" fmla="*/ 106177 h 635"/>
              <a:gd name="T34" fmla="*/ 10817 w 634"/>
              <a:gd name="T35" fmla="*/ 143249 h 635"/>
              <a:gd name="T36" fmla="*/ 85093 w 634"/>
              <a:gd name="T37" fmla="*/ 217392 h 635"/>
              <a:gd name="T38" fmla="*/ 122231 w 634"/>
              <a:gd name="T39" fmla="*/ 217392 h 635"/>
              <a:gd name="T40" fmla="*/ 217780 w 634"/>
              <a:gd name="T41" fmla="*/ 122013 h 635"/>
              <a:gd name="T42" fmla="*/ 228236 w 634"/>
              <a:gd name="T43" fmla="*/ 106177 h 635"/>
              <a:gd name="T44" fmla="*/ 228236 w 634"/>
              <a:gd name="T45" fmla="*/ 16196 h 635"/>
              <a:gd name="T46" fmla="*/ 212372 w 634"/>
              <a:gd name="T47" fmla="*/ 0 h 635"/>
              <a:gd name="T48" fmla="*/ 116822 w 634"/>
              <a:gd name="T49" fmla="*/ 206955 h 635"/>
              <a:gd name="T50" fmla="*/ 116822 w 634"/>
              <a:gd name="T51" fmla="*/ 206955 h 635"/>
              <a:gd name="T52" fmla="*/ 95549 w 634"/>
              <a:gd name="T53" fmla="*/ 206955 h 635"/>
              <a:gd name="T54" fmla="*/ 21273 w 634"/>
              <a:gd name="T55" fmla="*/ 132451 h 635"/>
              <a:gd name="T56" fmla="*/ 21273 w 634"/>
              <a:gd name="T57" fmla="*/ 116974 h 635"/>
              <a:gd name="T58" fmla="*/ 32090 w 634"/>
              <a:gd name="T59" fmla="*/ 106177 h 635"/>
              <a:gd name="T60" fmla="*/ 122231 w 634"/>
              <a:gd name="T61" fmla="*/ 196157 h 635"/>
              <a:gd name="T62" fmla="*/ 116822 w 634"/>
              <a:gd name="T63" fmla="*/ 206955 h 635"/>
              <a:gd name="T64" fmla="*/ 212372 w 634"/>
              <a:gd name="T65" fmla="*/ 100778 h 635"/>
              <a:gd name="T66" fmla="*/ 212372 w 634"/>
              <a:gd name="T67" fmla="*/ 100778 h 635"/>
              <a:gd name="T68" fmla="*/ 207324 w 634"/>
              <a:gd name="T69" fmla="*/ 116974 h 635"/>
              <a:gd name="T70" fmla="*/ 133048 w 634"/>
              <a:gd name="T71" fmla="*/ 185719 h 635"/>
              <a:gd name="T72" fmla="*/ 42546 w 634"/>
              <a:gd name="T73" fmla="*/ 95739 h 635"/>
              <a:gd name="T74" fmla="*/ 116822 w 634"/>
              <a:gd name="T75" fmla="*/ 21235 h 635"/>
              <a:gd name="T76" fmla="*/ 127639 w 634"/>
              <a:gd name="T77" fmla="*/ 16196 h 635"/>
              <a:gd name="T78" fmla="*/ 207324 w 634"/>
              <a:gd name="T79" fmla="*/ 16196 h 635"/>
              <a:gd name="T80" fmla="*/ 212372 w 634"/>
              <a:gd name="T81" fmla="*/ 21235 h 635"/>
              <a:gd name="T82" fmla="*/ 212372 w 634"/>
              <a:gd name="T83" fmla="*/ 100778 h 63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635">
                <a:moveTo>
                  <a:pt x="383" y="133"/>
                </a:moveTo>
                <a:lnTo>
                  <a:pt x="383" y="133"/>
                </a:lnTo>
                <a:cubicBezTo>
                  <a:pt x="354" y="163"/>
                  <a:pt x="354" y="207"/>
                  <a:pt x="383" y="251"/>
                </a:cubicBezTo>
                <a:cubicBezTo>
                  <a:pt x="428" y="280"/>
                  <a:pt x="471" y="280"/>
                  <a:pt x="501" y="251"/>
                </a:cubicBezTo>
                <a:cubicBezTo>
                  <a:pt x="530" y="207"/>
                  <a:pt x="530" y="163"/>
                  <a:pt x="501" y="133"/>
                </a:cubicBezTo>
                <a:cubicBezTo>
                  <a:pt x="471" y="104"/>
                  <a:pt x="428" y="104"/>
                  <a:pt x="383" y="133"/>
                </a:cubicBezTo>
                <a:close/>
                <a:moveTo>
                  <a:pt x="471" y="221"/>
                </a:moveTo>
                <a:lnTo>
                  <a:pt x="471" y="221"/>
                </a:lnTo>
                <a:cubicBezTo>
                  <a:pt x="457" y="236"/>
                  <a:pt x="428" y="236"/>
                  <a:pt x="412" y="221"/>
                </a:cubicBezTo>
                <a:cubicBezTo>
                  <a:pt x="398" y="207"/>
                  <a:pt x="398" y="177"/>
                  <a:pt x="412" y="163"/>
                </a:cubicBezTo>
                <a:cubicBezTo>
                  <a:pt x="428" y="148"/>
                  <a:pt x="457" y="148"/>
                  <a:pt x="471" y="163"/>
                </a:cubicBezTo>
                <a:cubicBezTo>
                  <a:pt x="486" y="177"/>
                  <a:pt x="486" y="207"/>
                  <a:pt x="471" y="221"/>
                </a:cubicBezTo>
                <a:close/>
                <a:moveTo>
                  <a:pt x="589" y="0"/>
                </a:moveTo>
                <a:lnTo>
                  <a:pt x="589" y="0"/>
                </a:lnTo>
                <a:cubicBezTo>
                  <a:pt x="339" y="0"/>
                  <a:pt x="339" y="0"/>
                  <a:pt x="339" y="0"/>
                </a:cubicBezTo>
                <a:cubicBezTo>
                  <a:pt x="310" y="0"/>
                  <a:pt x="310" y="15"/>
                  <a:pt x="295" y="30"/>
                </a:cubicBezTo>
                <a:cubicBezTo>
                  <a:pt x="30" y="295"/>
                  <a:pt x="30" y="295"/>
                  <a:pt x="30" y="295"/>
                </a:cubicBezTo>
                <a:cubicBezTo>
                  <a:pt x="0" y="325"/>
                  <a:pt x="0" y="368"/>
                  <a:pt x="30" y="398"/>
                </a:cubicBezTo>
                <a:cubicBezTo>
                  <a:pt x="236" y="604"/>
                  <a:pt x="236" y="604"/>
                  <a:pt x="236" y="604"/>
                </a:cubicBezTo>
                <a:cubicBezTo>
                  <a:pt x="265" y="634"/>
                  <a:pt x="310" y="634"/>
                  <a:pt x="339" y="604"/>
                </a:cubicBezTo>
                <a:cubicBezTo>
                  <a:pt x="604" y="339"/>
                  <a:pt x="604" y="339"/>
                  <a:pt x="604" y="339"/>
                </a:cubicBezTo>
                <a:cubicBezTo>
                  <a:pt x="619" y="325"/>
                  <a:pt x="633" y="325"/>
                  <a:pt x="633" y="295"/>
                </a:cubicBezTo>
                <a:cubicBezTo>
                  <a:pt x="633" y="45"/>
                  <a:pt x="633" y="45"/>
                  <a:pt x="633" y="45"/>
                </a:cubicBezTo>
                <a:cubicBezTo>
                  <a:pt x="633" y="15"/>
                  <a:pt x="619" y="0"/>
                  <a:pt x="589" y="0"/>
                </a:cubicBezTo>
                <a:close/>
                <a:moveTo>
                  <a:pt x="324" y="575"/>
                </a:moveTo>
                <a:lnTo>
                  <a:pt x="324" y="575"/>
                </a:lnTo>
                <a:cubicBezTo>
                  <a:pt x="295" y="589"/>
                  <a:pt x="280" y="589"/>
                  <a:pt x="265" y="575"/>
                </a:cubicBezTo>
                <a:cubicBezTo>
                  <a:pt x="59" y="368"/>
                  <a:pt x="59" y="368"/>
                  <a:pt x="59" y="368"/>
                </a:cubicBezTo>
                <a:cubicBezTo>
                  <a:pt x="45" y="354"/>
                  <a:pt x="45" y="339"/>
                  <a:pt x="59" y="325"/>
                </a:cubicBezTo>
                <a:cubicBezTo>
                  <a:pt x="89" y="295"/>
                  <a:pt x="89" y="295"/>
                  <a:pt x="89" y="295"/>
                </a:cubicBezTo>
                <a:cubicBezTo>
                  <a:pt x="339" y="545"/>
                  <a:pt x="339" y="545"/>
                  <a:pt x="339" y="545"/>
                </a:cubicBezTo>
                <a:lnTo>
                  <a:pt x="324" y="575"/>
                </a:lnTo>
                <a:close/>
                <a:moveTo>
                  <a:pt x="589" y="280"/>
                </a:moveTo>
                <a:lnTo>
                  <a:pt x="589" y="280"/>
                </a:lnTo>
                <a:cubicBezTo>
                  <a:pt x="589" y="295"/>
                  <a:pt x="589" y="310"/>
                  <a:pt x="575" y="325"/>
                </a:cubicBezTo>
                <a:cubicBezTo>
                  <a:pt x="369" y="516"/>
                  <a:pt x="369" y="516"/>
                  <a:pt x="369" y="516"/>
                </a:cubicBezTo>
                <a:cubicBezTo>
                  <a:pt x="118" y="266"/>
                  <a:pt x="118" y="266"/>
                  <a:pt x="118" y="26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4" y="45"/>
                  <a:pt x="339" y="45"/>
                  <a:pt x="354" y="45"/>
                </a:cubicBezTo>
                <a:cubicBezTo>
                  <a:pt x="575" y="45"/>
                  <a:pt x="575" y="45"/>
                  <a:pt x="575" y="45"/>
                </a:cubicBezTo>
                <a:cubicBezTo>
                  <a:pt x="589" y="45"/>
                  <a:pt x="589" y="45"/>
                  <a:pt x="589" y="59"/>
                </a:cubicBezTo>
                <a:lnTo>
                  <a:pt x="589" y="280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2014" y="2777330"/>
            <a:ext cx="430420" cy="430420"/>
          </a:xfrm>
          <a:custGeom>
            <a:avLst/>
            <a:gdLst>
              <a:gd name="T0" fmla="*/ 106006 w 634"/>
              <a:gd name="T1" fmla="*/ 169883 h 635"/>
              <a:gd name="T2" fmla="*/ 106006 w 634"/>
              <a:gd name="T3" fmla="*/ 169883 h 635"/>
              <a:gd name="T4" fmla="*/ 111414 w 634"/>
              <a:gd name="T5" fmla="*/ 169883 h 635"/>
              <a:gd name="T6" fmla="*/ 116822 w 634"/>
              <a:gd name="T7" fmla="*/ 169883 h 635"/>
              <a:gd name="T8" fmla="*/ 153600 w 634"/>
              <a:gd name="T9" fmla="*/ 127412 h 635"/>
              <a:gd name="T10" fmla="*/ 153600 w 634"/>
              <a:gd name="T11" fmla="*/ 116974 h 635"/>
              <a:gd name="T12" fmla="*/ 143144 w 634"/>
              <a:gd name="T13" fmla="*/ 116974 h 635"/>
              <a:gd name="T14" fmla="*/ 121870 w 634"/>
              <a:gd name="T15" fmla="*/ 143249 h 635"/>
              <a:gd name="T16" fmla="*/ 121870 w 634"/>
              <a:gd name="T17" fmla="*/ 37432 h 635"/>
              <a:gd name="T18" fmla="*/ 111414 w 634"/>
              <a:gd name="T19" fmla="*/ 26634 h 635"/>
              <a:gd name="T20" fmla="*/ 106006 w 634"/>
              <a:gd name="T21" fmla="*/ 37432 h 635"/>
              <a:gd name="T22" fmla="*/ 106006 w 634"/>
              <a:gd name="T23" fmla="*/ 143249 h 635"/>
              <a:gd name="T24" fmla="*/ 84732 w 634"/>
              <a:gd name="T25" fmla="*/ 116974 h 635"/>
              <a:gd name="T26" fmla="*/ 74276 w 634"/>
              <a:gd name="T27" fmla="*/ 116974 h 635"/>
              <a:gd name="T28" fmla="*/ 74276 w 634"/>
              <a:gd name="T29" fmla="*/ 127412 h 635"/>
              <a:gd name="T30" fmla="*/ 106006 w 634"/>
              <a:gd name="T31" fmla="*/ 169883 h 635"/>
              <a:gd name="T32" fmla="*/ 174873 w 634"/>
              <a:gd name="T33" fmla="*/ 185719 h 635"/>
              <a:gd name="T34" fmla="*/ 174873 w 634"/>
              <a:gd name="T35" fmla="*/ 185719 h 635"/>
              <a:gd name="T36" fmla="*/ 47594 w 634"/>
              <a:gd name="T37" fmla="*/ 185719 h 635"/>
              <a:gd name="T38" fmla="*/ 42186 w 634"/>
              <a:gd name="T39" fmla="*/ 190758 h 635"/>
              <a:gd name="T40" fmla="*/ 47594 w 634"/>
              <a:gd name="T41" fmla="*/ 196157 h 635"/>
              <a:gd name="T42" fmla="*/ 174873 w 634"/>
              <a:gd name="T43" fmla="*/ 196157 h 635"/>
              <a:gd name="T44" fmla="*/ 185690 w 634"/>
              <a:gd name="T45" fmla="*/ 190758 h 635"/>
              <a:gd name="T46" fmla="*/ 174873 w 634"/>
              <a:gd name="T47" fmla="*/ 185719 h 635"/>
              <a:gd name="T48" fmla="*/ 196146 w 634"/>
              <a:gd name="T49" fmla="*/ 0 h 635"/>
              <a:gd name="T50" fmla="*/ 196146 w 634"/>
              <a:gd name="T51" fmla="*/ 0 h 635"/>
              <a:gd name="T52" fmla="*/ 26321 w 634"/>
              <a:gd name="T53" fmla="*/ 0 h 635"/>
              <a:gd name="T54" fmla="*/ 0 w 634"/>
              <a:gd name="T55" fmla="*/ 26634 h 635"/>
              <a:gd name="T56" fmla="*/ 0 w 634"/>
              <a:gd name="T57" fmla="*/ 196157 h 635"/>
              <a:gd name="T58" fmla="*/ 26321 w 634"/>
              <a:gd name="T59" fmla="*/ 228190 h 635"/>
              <a:gd name="T60" fmla="*/ 196146 w 634"/>
              <a:gd name="T61" fmla="*/ 228190 h 635"/>
              <a:gd name="T62" fmla="*/ 228236 w 634"/>
              <a:gd name="T63" fmla="*/ 196157 h 635"/>
              <a:gd name="T64" fmla="*/ 228236 w 634"/>
              <a:gd name="T65" fmla="*/ 26634 h 635"/>
              <a:gd name="T66" fmla="*/ 196146 w 634"/>
              <a:gd name="T67" fmla="*/ 0 h 635"/>
              <a:gd name="T68" fmla="*/ 212011 w 634"/>
              <a:gd name="T69" fmla="*/ 196157 h 635"/>
              <a:gd name="T70" fmla="*/ 212011 w 634"/>
              <a:gd name="T71" fmla="*/ 196157 h 635"/>
              <a:gd name="T72" fmla="*/ 196146 w 634"/>
              <a:gd name="T73" fmla="*/ 211994 h 635"/>
              <a:gd name="T74" fmla="*/ 26321 w 634"/>
              <a:gd name="T75" fmla="*/ 211994 h 635"/>
              <a:gd name="T76" fmla="*/ 15865 w 634"/>
              <a:gd name="T77" fmla="*/ 196157 h 635"/>
              <a:gd name="T78" fmla="*/ 15865 w 634"/>
              <a:gd name="T79" fmla="*/ 26634 h 635"/>
              <a:gd name="T80" fmla="*/ 26321 w 634"/>
              <a:gd name="T81" fmla="*/ 16196 h 635"/>
              <a:gd name="T82" fmla="*/ 196146 w 634"/>
              <a:gd name="T83" fmla="*/ 16196 h 635"/>
              <a:gd name="T84" fmla="*/ 212011 w 634"/>
              <a:gd name="T85" fmla="*/ 26634 h 635"/>
              <a:gd name="T86" fmla="*/ 212011 w 634"/>
              <a:gd name="T87" fmla="*/ 196157 h 63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35">
                <a:moveTo>
                  <a:pt x="294" y="472"/>
                </a:moveTo>
                <a:lnTo>
                  <a:pt x="294" y="472"/>
                </a:lnTo>
                <a:cubicBezTo>
                  <a:pt x="309" y="472"/>
                  <a:pt x="309" y="472"/>
                  <a:pt x="309" y="472"/>
                </a:cubicBezTo>
                <a:cubicBezTo>
                  <a:pt x="324" y="472"/>
                  <a:pt x="324" y="472"/>
                  <a:pt x="324" y="472"/>
                </a:cubicBezTo>
                <a:cubicBezTo>
                  <a:pt x="426" y="354"/>
                  <a:pt x="426" y="354"/>
                  <a:pt x="426" y="354"/>
                </a:cubicBezTo>
                <a:cubicBezTo>
                  <a:pt x="426" y="339"/>
                  <a:pt x="426" y="325"/>
                  <a:pt x="426" y="325"/>
                </a:cubicBezTo>
                <a:cubicBezTo>
                  <a:pt x="412" y="310"/>
                  <a:pt x="412" y="310"/>
                  <a:pt x="397" y="325"/>
                </a:cubicBezTo>
                <a:cubicBezTo>
                  <a:pt x="338" y="398"/>
                  <a:pt x="338" y="398"/>
                  <a:pt x="338" y="398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38" y="89"/>
                  <a:pt x="324" y="74"/>
                  <a:pt x="309" y="74"/>
                </a:cubicBezTo>
                <a:cubicBezTo>
                  <a:pt x="309" y="74"/>
                  <a:pt x="294" y="89"/>
                  <a:pt x="294" y="104"/>
                </a:cubicBezTo>
                <a:cubicBezTo>
                  <a:pt x="294" y="398"/>
                  <a:pt x="294" y="398"/>
                  <a:pt x="294" y="398"/>
                </a:cubicBezTo>
                <a:cubicBezTo>
                  <a:pt x="235" y="325"/>
                  <a:pt x="235" y="325"/>
                  <a:pt x="235" y="325"/>
                </a:cubicBezTo>
                <a:cubicBezTo>
                  <a:pt x="220" y="310"/>
                  <a:pt x="206" y="310"/>
                  <a:pt x="206" y="325"/>
                </a:cubicBezTo>
                <a:cubicBezTo>
                  <a:pt x="191" y="325"/>
                  <a:pt x="191" y="339"/>
                  <a:pt x="206" y="354"/>
                </a:cubicBezTo>
                <a:lnTo>
                  <a:pt x="294" y="472"/>
                </a:ln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32" y="516"/>
                  <a:pt x="132" y="516"/>
                  <a:pt x="132" y="516"/>
                </a:cubicBezTo>
                <a:cubicBezTo>
                  <a:pt x="132" y="516"/>
                  <a:pt x="117" y="516"/>
                  <a:pt x="117" y="530"/>
                </a:cubicBezTo>
                <a:cubicBezTo>
                  <a:pt x="117" y="545"/>
                  <a:pt x="132" y="545"/>
                  <a:pt x="132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88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74"/>
                </a:cubicBezTo>
                <a:lnTo>
                  <a:pt x="588" y="54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64117" y="4775959"/>
            <a:ext cx="427782" cy="427781"/>
          </a:xfrm>
          <a:custGeom>
            <a:avLst/>
            <a:gdLst>
              <a:gd name="T0" fmla="*/ 185701 w 634"/>
              <a:gd name="T1" fmla="*/ 169829 h 634"/>
              <a:gd name="T2" fmla="*/ 79329 w 634"/>
              <a:gd name="T3" fmla="*/ 148555 h 634"/>
              <a:gd name="T4" fmla="*/ 42188 w 634"/>
              <a:gd name="T5" fmla="*/ 169829 h 634"/>
              <a:gd name="T6" fmla="*/ 42188 w 634"/>
              <a:gd name="T7" fmla="*/ 185694 h 634"/>
              <a:gd name="T8" fmla="*/ 79329 w 634"/>
              <a:gd name="T9" fmla="*/ 206968 h 634"/>
              <a:gd name="T10" fmla="*/ 185701 w 634"/>
              <a:gd name="T11" fmla="*/ 185694 h 634"/>
              <a:gd name="T12" fmla="*/ 185701 w 634"/>
              <a:gd name="T13" fmla="*/ 169829 h 634"/>
              <a:gd name="T14" fmla="*/ 79329 w 634"/>
              <a:gd name="T15" fmla="*/ 196511 h 634"/>
              <a:gd name="T16" fmla="*/ 79329 w 634"/>
              <a:gd name="T17" fmla="*/ 159372 h 634"/>
              <a:gd name="T18" fmla="*/ 79329 w 634"/>
              <a:gd name="T19" fmla="*/ 196511 h 634"/>
              <a:gd name="T20" fmla="*/ 185701 w 634"/>
              <a:gd name="T21" fmla="*/ 58412 h 634"/>
              <a:gd name="T22" fmla="*/ 79329 w 634"/>
              <a:gd name="T23" fmla="*/ 37139 h 634"/>
              <a:gd name="T24" fmla="*/ 42188 w 634"/>
              <a:gd name="T25" fmla="*/ 58412 h 634"/>
              <a:gd name="T26" fmla="*/ 42188 w 634"/>
              <a:gd name="T27" fmla="*/ 74278 h 634"/>
              <a:gd name="T28" fmla="*/ 79329 w 634"/>
              <a:gd name="T29" fmla="*/ 95551 h 634"/>
              <a:gd name="T30" fmla="*/ 185701 w 634"/>
              <a:gd name="T31" fmla="*/ 74278 h 634"/>
              <a:gd name="T32" fmla="*/ 185701 w 634"/>
              <a:gd name="T33" fmla="*/ 58412 h 634"/>
              <a:gd name="T34" fmla="*/ 79329 w 634"/>
              <a:gd name="T35" fmla="*/ 84734 h 634"/>
              <a:gd name="T36" fmla="*/ 79329 w 634"/>
              <a:gd name="T37" fmla="*/ 47956 h 634"/>
              <a:gd name="T38" fmla="*/ 79329 w 634"/>
              <a:gd name="T39" fmla="*/ 84734 h 634"/>
              <a:gd name="T40" fmla="*/ 185701 w 634"/>
              <a:gd name="T41" fmla="*/ 116825 h 634"/>
              <a:gd name="T42" fmla="*/ 143152 w 634"/>
              <a:gd name="T43" fmla="*/ 95551 h 634"/>
              <a:gd name="T44" fmla="*/ 42188 w 634"/>
              <a:gd name="T45" fmla="*/ 116825 h 634"/>
              <a:gd name="T46" fmla="*/ 42188 w 634"/>
              <a:gd name="T47" fmla="*/ 127282 h 634"/>
              <a:gd name="T48" fmla="*/ 143152 w 634"/>
              <a:gd name="T49" fmla="*/ 148555 h 634"/>
              <a:gd name="T50" fmla="*/ 185701 w 634"/>
              <a:gd name="T51" fmla="*/ 127282 h 634"/>
              <a:gd name="T52" fmla="*/ 185701 w 634"/>
              <a:gd name="T53" fmla="*/ 116825 h 634"/>
              <a:gd name="T54" fmla="*/ 143152 w 634"/>
              <a:gd name="T55" fmla="*/ 138099 h 634"/>
              <a:gd name="T56" fmla="*/ 143152 w 634"/>
              <a:gd name="T57" fmla="*/ 106008 h 634"/>
              <a:gd name="T58" fmla="*/ 143152 w 634"/>
              <a:gd name="T59" fmla="*/ 138099 h 634"/>
              <a:gd name="T60" fmla="*/ 196158 w 634"/>
              <a:gd name="T61" fmla="*/ 0 h 634"/>
              <a:gd name="T62" fmla="*/ 0 w 634"/>
              <a:gd name="T63" fmla="*/ 31730 h 634"/>
              <a:gd name="T64" fmla="*/ 26323 w 634"/>
              <a:gd name="T65" fmla="*/ 228241 h 634"/>
              <a:gd name="T66" fmla="*/ 228250 w 634"/>
              <a:gd name="T67" fmla="*/ 201559 h 634"/>
              <a:gd name="T68" fmla="*/ 196158 w 634"/>
              <a:gd name="T69" fmla="*/ 0 h 634"/>
              <a:gd name="T70" fmla="*/ 212024 w 634"/>
              <a:gd name="T71" fmla="*/ 201559 h 634"/>
              <a:gd name="T72" fmla="*/ 26323 w 634"/>
              <a:gd name="T73" fmla="*/ 212376 h 634"/>
              <a:gd name="T74" fmla="*/ 15866 w 634"/>
              <a:gd name="T75" fmla="*/ 31730 h 634"/>
              <a:gd name="T76" fmla="*/ 196158 w 634"/>
              <a:gd name="T77" fmla="*/ 15865 h 634"/>
              <a:gd name="T78" fmla="*/ 212024 w 634"/>
              <a:gd name="T79" fmla="*/ 201559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46250" y="3051135"/>
            <a:ext cx="801667" cy="901874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6744202" y="1569740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6647917" y="137180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8505897" y="2875569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8409612" y="267763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7859972" y="4875944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7763687" y="4678010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374607" y="2949282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810287" y="2668028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2143483" y="4959264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579163" y="4678010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8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090160" y="1739510"/>
            <a:ext cx="2011679" cy="1801969"/>
            <a:chOff x="5090160" y="1739510"/>
            <a:chExt cx="2011679" cy="1801969"/>
          </a:xfrm>
        </p:grpSpPr>
        <p:grpSp>
          <p:nvGrpSpPr>
            <p:cNvPr id="6" name="组合 5"/>
            <p:cNvGrpSpPr/>
            <p:nvPr/>
          </p:nvGrpSpPr>
          <p:grpSpPr>
            <a:xfrm>
              <a:off x="5090160" y="1739510"/>
              <a:ext cx="2011679" cy="1801969"/>
              <a:chOff x="1840306" y="1341121"/>
              <a:chExt cx="3774286" cy="3329619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1917699" y="1341121"/>
                <a:ext cx="3619501" cy="2865120"/>
              </a:xfrm>
              <a:prstGeom prst="ellipse">
                <a:avLst/>
              </a:prstGeom>
              <a:noFill/>
              <a:ln w="19050">
                <a:solidFill>
                  <a:srgbClr val="D63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546A"/>
                  </a:solidFill>
                </a:endParaRPr>
              </a:p>
            </p:txBody>
          </p:sp>
          <p:pic>
            <p:nvPicPr>
              <p:cNvPr id="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33" b="90000" l="10000" r="90000">
                            <a14:backgroundMark x1="50833" y1="42667" x2="50833" y2="42667"/>
                            <a14:backgroundMark x1="50729" y1="38222" x2="50729" y2="38222"/>
                            <a14:backgroundMark x1="50990" y1="36111" x2="50990" y2="36111"/>
                            <a14:backgroundMark x1="50677" y1="40000" x2="50677" y2="40000"/>
                            <a14:backgroundMark x1="43490" y1="44667" x2="43490" y2="44667"/>
                            <a14:backgroundMark x1="70104" y1="47667" x2="70104" y2="47667"/>
                            <a14:backgroundMark x1="66563" y1="40667" x2="66563" y2="40667"/>
                            <a14:backgroundMark x1="63646" y1="37111" x2="63646" y2="37111"/>
                            <a14:backgroundMark x1="58021" y1="27000" x2="58021" y2="27000"/>
                            <a14:backgroundMark x1="33073" y1="39667" x2="33073" y2="39667"/>
                            <a14:backgroundMark x1="19063" y1="49111" x2="19063" y2="49111"/>
                            <a14:backgroundMark x1="16563" y1="48667" x2="16563" y2="48667"/>
                            <a14:backgroundMark x1="29063" y1="37667" x2="29063" y2="37667"/>
                            <a14:backgroundMark x1="29740" y1="33111" x2="29740" y2="33111"/>
                            <a14:backgroundMark x1="20938" y1="45111" x2="20938" y2="45111"/>
                            <a14:backgroundMark x1="73333" y1="22889" x2="73333" y2="22889"/>
                            <a14:backgroundMark x1="77656" y1="36444" x2="77656" y2="36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" t="3557" r="10633" b="37955"/>
              <a:stretch/>
            </p:blipFill>
            <p:spPr>
              <a:xfrm rot="10800000">
                <a:off x="1840306" y="3342639"/>
                <a:ext cx="3774286" cy="1328101"/>
              </a:xfrm>
              <a:prstGeom prst="rect">
                <a:avLst/>
              </a:prstGeom>
            </p:spPr>
          </p:pic>
        </p:grpSp>
        <p:grpSp>
          <p:nvGrpSpPr>
            <p:cNvPr id="1475" name="Group 5112"/>
            <p:cNvGrpSpPr>
              <a:grpSpLocks noChangeAspect="1"/>
            </p:cNvGrpSpPr>
            <p:nvPr/>
          </p:nvGrpSpPr>
          <p:grpSpPr bwMode="auto">
            <a:xfrm>
              <a:off x="5607066" y="1896111"/>
              <a:ext cx="778101" cy="1020887"/>
              <a:chOff x="6293" y="24"/>
              <a:chExt cx="1048" cy="1375"/>
            </a:xfrm>
          </p:grpSpPr>
          <p:grpSp>
            <p:nvGrpSpPr>
              <p:cNvPr id="1476" name="Group 5313"/>
              <p:cNvGrpSpPr>
                <a:grpSpLocks/>
              </p:cNvGrpSpPr>
              <p:nvPr/>
            </p:nvGrpSpPr>
            <p:grpSpPr bwMode="auto">
              <a:xfrm>
                <a:off x="6296" y="43"/>
                <a:ext cx="1045" cy="1356"/>
                <a:chOff x="6296" y="43"/>
                <a:chExt cx="1045" cy="1356"/>
              </a:xfrm>
            </p:grpSpPr>
            <p:sp>
              <p:nvSpPr>
                <p:cNvPr id="168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94" y="43"/>
                  <a:ext cx="947" cy="1329"/>
                </a:xfrm>
                <a:custGeom>
                  <a:avLst/>
                  <a:gdLst>
                    <a:gd name="T0" fmla="*/ 1084 w 1185"/>
                    <a:gd name="T1" fmla="*/ 965 h 1671"/>
                    <a:gd name="T2" fmla="*/ 912 w 1185"/>
                    <a:gd name="T3" fmla="*/ 934 h 1671"/>
                    <a:gd name="T4" fmla="*/ 969 w 1185"/>
                    <a:gd name="T5" fmla="*/ 578 h 1671"/>
                    <a:gd name="T6" fmla="*/ 907 w 1185"/>
                    <a:gd name="T7" fmla="*/ 493 h 1671"/>
                    <a:gd name="T8" fmla="*/ 903 w 1185"/>
                    <a:gd name="T9" fmla="*/ 231 h 1671"/>
                    <a:gd name="T10" fmla="*/ 912 w 1185"/>
                    <a:gd name="T11" fmla="*/ 16 h 1671"/>
                    <a:gd name="T12" fmla="*/ 760 w 1185"/>
                    <a:gd name="T13" fmla="*/ 18 h 1671"/>
                    <a:gd name="T14" fmla="*/ 684 w 1185"/>
                    <a:gd name="T15" fmla="*/ 110 h 1671"/>
                    <a:gd name="T16" fmla="*/ 532 w 1185"/>
                    <a:gd name="T17" fmla="*/ 309 h 1671"/>
                    <a:gd name="T18" fmla="*/ 346 w 1185"/>
                    <a:gd name="T19" fmla="*/ 322 h 1671"/>
                    <a:gd name="T20" fmla="*/ 301 w 1185"/>
                    <a:gd name="T21" fmla="*/ 610 h 1671"/>
                    <a:gd name="T22" fmla="*/ 233 w 1185"/>
                    <a:gd name="T23" fmla="*/ 697 h 1671"/>
                    <a:gd name="T24" fmla="*/ 28 w 1185"/>
                    <a:gd name="T25" fmla="*/ 1033 h 1671"/>
                    <a:gd name="T26" fmla="*/ 362 w 1185"/>
                    <a:gd name="T27" fmla="*/ 1003 h 1671"/>
                    <a:gd name="T28" fmla="*/ 753 w 1185"/>
                    <a:gd name="T29" fmla="*/ 1149 h 1671"/>
                    <a:gd name="T30" fmla="*/ 633 w 1185"/>
                    <a:gd name="T31" fmla="*/ 1314 h 1671"/>
                    <a:gd name="T32" fmla="*/ 755 w 1185"/>
                    <a:gd name="T33" fmla="*/ 1532 h 1671"/>
                    <a:gd name="T34" fmla="*/ 808 w 1185"/>
                    <a:gd name="T35" fmla="*/ 1670 h 1671"/>
                    <a:gd name="T36" fmla="*/ 912 w 1185"/>
                    <a:gd name="T37" fmla="*/ 1311 h 1671"/>
                    <a:gd name="T38" fmla="*/ 912 w 1185"/>
                    <a:gd name="T39" fmla="*/ 1252 h 1671"/>
                    <a:gd name="T40" fmla="*/ 970 w 1185"/>
                    <a:gd name="T41" fmla="*/ 1116 h 1671"/>
                    <a:gd name="T42" fmla="*/ 1182 w 1185"/>
                    <a:gd name="T43" fmla="*/ 916 h 1671"/>
                    <a:gd name="T44" fmla="*/ 839 w 1185"/>
                    <a:gd name="T45" fmla="*/ 405 h 1671"/>
                    <a:gd name="T46" fmla="*/ 855 w 1185"/>
                    <a:gd name="T47" fmla="*/ 324 h 1671"/>
                    <a:gd name="T48" fmla="*/ 829 w 1185"/>
                    <a:gd name="T49" fmla="*/ 714 h 1671"/>
                    <a:gd name="T50" fmla="*/ 802 w 1185"/>
                    <a:gd name="T51" fmla="*/ 723 h 1671"/>
                    <a:gd name="T52" fmla="*/ 788 w 1185"/>
                    <a:gd name="T53" fmla="*/ 20 h 1671"/>
                    <a:gd name="T54" fmla="*/ 768 w 1185"/>
                    <a:gd name="T55" fmla="*/ 20 h 1671"/>
                    <a:gd name="T56" fmla="*/ 82 w 1185"/>
                    <a:gd name="T57" fmla="*/ 998 h 1671"/>
                    <a:gd name="T58" fmla="*/ 83 w 1185"/>
                    <a:gd name="T59" fmla="*/ 1000 h 1671"/>
                    <a:gd name="T60" fmla="*/ 283 w 1185"/>
                    <a:gd name="T61" fmla="*/ 928 h 1671"/>
                    <a:gd name="T62" fmla="*/ 474 w 1185"/>
                    <a:gd name="T63" fmla="*/ 991 h 1671"/>
                    <a:gd name="T64" fmla="*/ 564 w 1185"/>
                    <a:gd name="T65" fmla="*/ 1032 h 1671"/>
                    <a:gd name="T66" fmla="*/ 636 w 1185"/>
                    <a:gd name="T67" fmla="*/ 1003 h 1671"/>
                    <a:gd name="T68" fmla="*/ 762 w 1185"/>
                    <a:gd name="T69" fmla="*/ 970 h 1671"/>
                    <a:gd name="T70" fmla="*/ 533 w 1185"/>
                    <a:gd name="T71" fmla="*/ 942 h 1671"/>
                    <a:gd name="T72" fmla="*/ 50 w 1185"/>
                    <a:gd name="T73" fmla="*/ 997 h 1671"/>
                    <a:gd name="T74" fmla="*/ 94 w 1185"/>
                    <a:gd name="T75" fmla="*/ 937 h 1671"/>
                    <a:gd name="T76" fmla="*/ 70 w 1185"/>
                    <a:gd name="T77" fmla="*/ 936 h 1671"/>
                    <a:gd name="T78" fmla="*/ 264 w 1185"/>
                    <a:gd name="T79" fmla="*/ 713 h 1671"/>
                    <a:gd name="T80" fmla="*/ 280 w 1185"/>
                    <a:gd name="T81" fmla="*/ 693 h 1671"/>
                    <a:gd name="T82" fmla="*/ 684 w 1185"/>
                    <a:gd name="T83" fmla="*/ 165 h 1671"/>
                    <a:gd name="T84" fmla="*/ 752 w 1185"/>
                    <a:gd name="T85" fmla="*/ 358 h 1671"/>
                    <a:gd name="T86" fmla="*/ 748 w 1185"/>
                    <a:gd name="T87" fmla="*/ 709 h 1671"/>
                    <a:gd name="T88" fmla="*/ 785 w 1185"/>
                    <a:gd name="T89" fmla="*/ 794 h 1671"/>
                    <a:gd name="T90" fmla="*/ 793 w 1185"/>
                    <a:gd name="T91" fmla="*/ 766 h 1671"/>
                    <a:gd name="T92" fmla="*/ 851 w 1185"/>
                    <a:gd name="T93" fmla="*/ 766 h 1671"/>
                    <a:gd name="T94" fmla="*/ 858 w 1185"/>
                    <a:gd name="T95" fmla="*/ 1654 h 1671"/>
                    <a:gd name="T96" fmla="*/ 872 w 1185"/>
                    <a:gd name="T97" fmla="*/ 1267 h 1671"/>
                    <a:gd name="T98" fmla="*/ 880 w 1185"/>
                    <a:gd name="T99" fmla="*/ 1178 h 1671"/>
                    <a:gd name="T100" fmla="*/ 873 w 1185"/>
                    <a:gd name="T101" fmla="*/ 1455 h 1671"/>
                    <a:gd name="T102" fmla="*/ 889 w 1185"/>
                    <a:gd name="T103" fmla="*/ 840 h 1671"/>
                    <a:gd name="T104" fmla="*/ 893 w 1185"/>
                    <a:gd name="T105" fmla="*/ 227 h 1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85" h="1671">
                      <a:moveTo>
                        <a:pt x="1182" y="916"/>
                      </a:moveTo>
                      <a:cubicBezTo>
                        <a:pt x="1178" y="910"/>
                        <a:pt x="1173" y="915"/>
                        <a:pt x="1168" y="917"/>
                      </a:cubicBezTo>
                      <a:cubicBezTo>
                        <a:pt x="1136" y="927"/>
                        <a:pt x="1115" y="954"/>
                        <a:pt x="1084" y="965"/>
                      </a:cubicBezTo>
                      <a:cubicBezTo>
                        <a:pt x="1089" y="970"/>
                        <a:pt x="1095" y="964"/>
                        <a:pt x="1096" y="967"/>
                      </a:cubicBezTo>
                      <a:cubicBezTo>
                        <a:pt x="1034" y="987"/>
                        <a:pt x="979" y="1029"/>
                        <a:pt x="911" y="1028"/>
                      </a:cubicBezTo>
                      <a:cubicBezTo>
                        <a:pt x="911" y="998"/>
                        <a:pt x="910" y="966"/>
                        <a:pt x="912" y="934"/>
                      </a:cubicBezTo>
                      <a:cubicBezTo>
                        <a:pt x="914" y="880"/>
                        <a:pt x="905" y="826"/>
                        <a:pt x="907" y="772"/>
                      </a:cubicBezTo>
                      <a:cubicBezTo>
                        <a:pt x="909" y="734"/>
                        <a:pt x="911" y="695"/>
                        <a:pt x="920" y="657"/>
                      </a:cubicBezTo>
                      <a:cubicBezTo>
                        <a:pt x="927" y="625"/>
                        <a:pt x="941" y="597"/>
                        <a:pt x="969" y="578"/>
                      </a:cubicBezTo>
                      <a:cubicBezTo>
                        <a:pt x="986" y="566"/>
                        <a:pt x="1007" y="562"/>
                        <a:pt x="1026" y="559"/>
                      </a:cubicBezTo>
                      <a:cubicBezTo>
                        <a:pt x="977" y="540"/>
                        <a:pt x="942" y="565"/>
                        <a:pt x="914" y="604"/>
                      </a:cubicBezTo>
                      <a:cubicBezTo>
                        <a:pt x="905" y="566"/>
                        <a:pt x="909" y="529"/>
                        <a:pt x="907" y="493"/>
                      </a:cubicBezTo>
                      <a:cubicBezTo>
                        <a:pt x="906" y="468"/>
                        <a:pt x="912" y="444"/>
                        <a:pt x="912" y="419"/>
                      </a:cubicBezTo>
                      <a:cubicBezTo>
                        <a:pt x="911" y="365"/>
                        <a:pt x="912" y="311"/>
                        <a:pt x="911" y="258"/>
                      </a:cubicBezTo>
                      <a:cubicBezTo>
                        <a:pt x="911" y="249"/>
                        <a:pt x="920" y="236"/>
                        <a:pt x="903" y="231"/>
                      </a:cubicBezTo>
                      <a:cubicBezTo>
                        <a:pt x="899" y="229"/>
                        <a:pt x="904" y="228"/>
                        <a:pt x="906" y="228"/>
                      </a:cubicBezTo>
                      <a:cubicBezTo>
                        <a:pt x="914" y="227"/>
                        <a:pt x="911" y="221"/>
                        <a:pt x="911" y="217"/>
                      </a:cubicBezTo>
                      <a:cubicBezTo>
                        <a:pt x="912" y="150"/>
                        <a:pt x="911" y="83"/>
                        <a:pt x="912" y="16"/>
                      </a:cubicBezTo>
                      <a:cubicBezTo>
                        <a:pt x="912" y="8"/>
                        <a:pt x="909" y="6"/>
                        <a:pt x="901" y="6"/>
                      </a:cubicBezTo>
                      <a:cubicBezTo>
                        <a:pt x="865" y="5"/>
                        <a:pt x="829" y="0"/>
                        <a:pt x="793" y="1"/>
                      </a:cubicBezTo>
                      <a:cubicBezTo>
                        <a:pt x="778" y="2"/>
                        <a:pt x="768" y="8"/>
                        <a:pt x="760" y="18"/>
                      </a:cubicBezTo>
                      <a:cubicBezTo>
                        <a:pt x="743" y="39"/>
                        <a:pt x="726" y="59"/>
                        <a:pt x="710" y="80"/>
                      </a:cubicBezTo>
                      <a:cubicBezTo>
                        <a:pt x="707" y="85"/>
                        <a:pt x="689" y="88"/>
                        <a:pt x="704" y="99"/>
                      </a:cubicBezTo>
                      <a:cubicBezTo>
                        <a:pt x="699" y="105"/>
                        <a:pt x="689" y="102"/>
                        <a:pt x="684" y="110"/>
                      </a:cubicBezTo>
                      <a:cubicBezTo>
                        <a:pt x="641" y="168"/>
                        <a:pt x="598" y="225"/>
                        <a:pt x="553" y="282"/>
                      </a:cubicBezTo>
                      <a:cubicBezTo>
                        <a:pt x="544" y="294"/>
                        <a:pt x="539" y="299"/>
                        <a:pt x="562" y="300"/>
                      </a:cubicBezTo>
                      <a:cubicBezTo>
                        <a:pt x="550" y="305"/>
                        <a:pt x="539" y="299"/>
                        <a:pt x="532" y="309"/>
                      </a:cubicBezTo>
                      <a:cubicBezTo>
                        <a:pt x="513" y="334"/>
                        <a:pt x="496" y="360"/>
                        <a:pt x="476" y="383"/>
                      </a:cubicBezTo>
                      <a:cubicBezTo>
                        <a:pt x="460" y="402"/>
                        <a:pt x="448" y="424"/>
                        <a:pt x="427" y="442"/>
                      </a:cubicBezTo>
                      <a:cubicBezTo>
                        <a:pt x="425" y="344"/>
                        <a:pt x="405" y="314"/>
                        <a:pt x="346" y="322"/>
                      </a:cubicBezTo>
                      <a:cubicBezTo>
                        <a:pt x="377" y="326"/>
                        <a:pt x="394" y="344"/>
                        <a:pt x="400" y="368"/>
                      </a:cubicBezTo>
                      <a:cubicBezTo>
                        <a:pt x="414" y="418"/>
                        <a:pt x="404" y="466"/>
                        <a:pt x="379" y="511"/>
                      </a:cubicBezTo>
                      <a:cubicBezTo>
                        <a:pt x="359" y="548"/>
                        <a:pt x="329" y="579"/>
                        <a:pt x="301" y="610"/>
                      </a:cubicBezTo>
                      <a:cubicBezTo>
                        <a:pt x="282" y="633"/>
                        <a:pt x="264" y="657"/>
                        <a:pt x="246" y="680"/>
                      </a:cubicBezTo>
                      <a:cubicBezTo>
                        <a:pt x="254" y="687"/>
                        <a:pt x="263" y="679"/>
                        <a:pt x="270" y="685"/>
                      </a:cubicBezTo>
                      <a:cubicBezTo>
                        <a:pt x="259" y="693"/>
                        <a:pt x="245" y="681"/>
                        <a:pt x="233" y="697"/>
                      </a:cubicBezTo>
                      <a:cubicBezTo>
                        <a:pt x="181" y="767"/>
                        <a:pt x="130" y="838"/>
                        <a:pt x="76" y="907"/>
                      </a:cubicBezTo>
                      <a:cubicBezTo>
                        <a:pt x="46" y="946"/>
                        <a:pt x="19" y="987"/>
                        <a:pt x="0" y="1033"/>
                      </a:cubicBezTo>
                      <a:cubicBezTo>
                        <a:pt x="10" y="1033"/>
                        <a:pt x="19" y="1034"/>
                        <a:pt x="28" y="1033"/>
                      </a:cubicBezTo>
                      <a:cubicBezTo>
                        <a:pt x="67" y="1027"/>
                        <a:pt x="106" y="1020"/>
                        <a:pt x="146" y="1014"/>
                      </a:cubicBezTo>
                      <a:cubicBezTo>
                        <a:pt x="182" y="1008"/>
                        <a:pt x="219" y="1004"/>
                        <a:pt x="255" y="999"/>
                      </a:cubicBezTo>
                      <a:cubicBezTo>
                        <a:pt x="292" y="995"/>
                        <a:pt x="328" y="996"/>
                        <a:pt x="362" y="1003"/>
                      </a:cubicBezTo>
                      <a:cubicBezTo>
                        <a:pt x="429" y="1017"/>
                        <a:pt x="496" y="1037"/>
                        <a:pt x="561" y="1060"/>
                      </a:cubicBezTo>
                      <a:cubicBezTo>
                        <a:pt x="619" y="1080"/>
                        <a:pt x="678" y="1103"/>
                        <a:pt x="736" y="1124"/>
                      </a:cubicBezTo>
                      <a:cubicBezTo>
                        <a:pt x="748" y="1129"/>
                        <a:pt x="754" y="1135"/>
                        <a:pt x="753" y="1149"/>
                      </a:cubicBezTo>
                      <a:cubicBezTo>
                        <a:pt x="752" y="1184"/>
                        <a:pt x="753" y="1219"/>
                        <a:pt x="753" y="1254"/>
                      </a:cubicBezTo>
                      <a:cubicBezTo>
                        <a:pt x="753" y="1287"/>
                        <a:pt x="753" y="1321"/>
                        <a:pt x="753" y="1358"/>
                      </a:cubicBezTo>
                      <a:cubicBezTo>
                        <a:pt x="714" y="1305"/>
                        <a:pt x="663" y="1290"/>
                        <a:pt x="633" y="1314"/>
                      </a:cubicBezTo>
                      <a:cubicBezTo>
                        <a:pt x="641" y="1315"/>
                        <a:pt x="648" y="1318"/>
                        <a:pt x="655" y="1318"/>
                      </a:cubicBezTo>
                      <a:cubicBezTo>
                        <a:pt x="685" y="1320"/>
                        <a:pt x="707" y="1333"/>
                        <a:pt x="724" y="1358"/>
                      </a:cubicBezTo>
                      <a:cubicBezTo>
                        <a:pt x="759" y="1412"/>
                        <a:pt x="758" y="1473"/>
                        <a:pt x="755" y="1532"/>
                      </a:cubicBezTo>
                      <a:cubicBezTo>
                        <a:pt x="753" y="1571"/>
                        <a:pt x="758" y="1612"/>
                        <a:pt x="749" y="1651"/>
                      </a:cubicBezTo>
                      <a:cubicBezTo>
                        <a:pt x="747" y="1659"/>
                        <a:pt x="750" y="1665"/>
                        <a:pt x="759" y="1665"/>
                      </a:cubicBezTo>
                      <a:cubicBezTo>
                        <a:pt x="776" y="1665"/>
                        <a:pt x="792" y="1670"/>
                        <a:pt x="808" y="1670"/>
                      </a:cubicBezTo>
                      <a:cubicBezTo>
                        <a:pt x="837" y="1671"/>
                        <a:pt x="865" y="1665"/>
                        <a:pt x="893" y="1666"/>
                      </a:cubicBezTo>
                      <a:cubicBezTo>
                        <a:pt x="912" y="1667"/>
                        <a:pt x="916" y="1660"/>
                        <a:pt x="916" y="1642"/>
                      </a:cubicBezTo>
                      <a:cubicBezTo>
                        <a:pt x="915" y="1532"/>
                        <a:pt x="918" y="1421"/>
                        <a:pt x="912" y="1311"/>
                      </a:cubicBezTo>
                      <a:cubicBezTo>
                        <a:pt x="910" y="1280"/>
                        <a:pt x="911" y="1280"/>
                        <a:pt x="882" y="1274"/>
                      </a:cubicBezTo>
                      <a:cubicBezTo>
                        <a:pt x="887" y="1273"/>
                        <a:pt x="890" y="1272"/>
                        <a:pt x="892" y="1273"/>
                      </a:cubicBezTo>
                      <a:cubicBezTo>
                        <a:pt x="909" y="1276"/>
                        <a:pt x="913" y="1268"/>
                        <a:pt x="912" y="1252"/>
                      </a:cubicBezTo>
                      <a:cubicBezTo>
                        <a:pt x="911" y="1234"/>
                        <a:pt x="914" y="1216"/>
                        <a:pt x="911" y="1198"/>
                      </a:cubicBezTo>
                      <a:cubicBezTo>
                        <a:pt x="904" y="1155"/>
                        <a:pt x="917" y="1126"/>
                        <a:pt x="963" y="1119"/>
                      </a:cubicBezTo>
                      <a:cubicBezTo>
                        <a:pt x="966" y="1118"/>
                        <a:pt x="968" y="1117"/>
                        <a:pt x="970" y="1116"/>
                      </a:cubicBezTo>
                      <a:cubicBezTo>
                        <a:pt x="1038" y="1082"/>
                        <a:pt x="1096" y="1035"/>
                        <a:pt x="1148" y="979"/>
                      </a:cubicBezTo>
                      <a:cubicBezTo>
                        <a:pt x="1161" y="965"/>
                        <a:pt x="1174" y="950"/>
                        <a:pt x="1181" y="931"/>
                      </a:cubicBezTo>
                      <a:cubicBezTo>
                        <a:pt x="1183" y="925"/>
                        <a:pt x="1185" y="920"/>
                        <a:pt x="1182" y="916"/>
                      </a:cubicBezTo>
                      <a:close/>
                      <a:moveTo>
                        <a:pt x="867" y="406"/>
                      </a:moveTo>
                      <a:cubicBezTo>
                        <a:pt x="858" y="406"/>
                        <a:pt x="849" y="406"/>
                        <a:pt x="839" y="406"/>
                      </a:cubicBezTo>
                      <a:cubicBezTo>
                        <a:pt x="839" y="406"/>
                        <a:pt x="839" y="405"/>
                        <a:pt x="839" y="405"/>
                      </a:cubicBezTo>
                      <a:cubicBezTo>
                        <a:pt x="848" y="405"/>
                        <a:pt x="857" y="405"/>
                        <a:pt x="867" y="405"/>
                      </a:cubicBezTo>
                      <a:cubicBezTo>
                        <a:pt x="867" y="405"/>
                        <a:pt x="867" y="406"/>
                        <a:pt x="867" y="406"/>
                      </a:cubicBezTo>
                      <a:close/>
                      <a:moveTo>
                        <a:pt x="855" y="324"/>
                      </a:moveTo>
                      <a:cubicBezTo>
                        <a:pt x="846" y="329"/>
                        <a:pt x="838" y="329"/>
                        <a:pt x="831" y="324"/>
                      </a:cubicBezTo>
                      <a:cubicBezTo>
                        <a:pt x="839" y="324"/>
                        <a:pt x="847" y="324"/>
                        <a:pt x="855" y="324"/>
                      </a:cubicBezTo>
                      <a:close/>
                      <a:moveTo>
                        <a:pt x="829" y="714"/>
                      </a:moveTo>
                      <a:cubicBezTo>
                        <a:pt x="820" y="718"/>
                        <a:pt x="815" y="716"/>
                        <a:pt x="807" y="716"/>
                      </a:cubicBezTo>
                      <a:cubicBezTo>
                        <a:pt x="814" y="711"/>
                        <a:pt x="820" y="712"/>
                        <a:pt x="829" y="714"/>
                      </a:cubicBezTo>
                      <a:close/>
                      <a:moveTo>
                        <a:pt x="802" y="723"/>
                      </a:moveTo>
                      <a:cubicBezTo>
                        <a:pt x="796" y="726"/>
                        <a:pt x="790" y="725"/>
                        <a:pt x="781" y="723"/>
                      </a:cubicBezTo>
                      <a:cubicBezTo>
                        <a:pt x="790" y="720"/>
                        <a:pt x="796" y="720"/>
                        <a:pt x="802" y="723"/>
                      </a:cubicBezTo>
                      <a:close/>
                      <a:moveTo>
                        <a:pt x="788" y="20"/>
                      </a:moveTo>
                      <a:cubicBezTo>
                        <a:pt x="788" y="21"/>
                        <a:pt x="788" y="21"/>
                        <a:pt x="787" y="22"/>
                      </a:cubicBezTo>
                      <a:cubicBezTo>
                        <a:pt x="781" y="22"/>
                        <a:pt x="775" y="22"/>
                        <a:pt x="768" y="22"/>
                      </a:cubicBezTo>
                      <a:cubicBezTo>
                        <a:pt x="768" y="21"/>
                        <a:pt x="768" y="21"/>
                        <a:pt x="768" y="20"/>
                      </a:cubicBezTo>
                      <a:cubicBezTo>
                        <a:pt x="775" y="20"/>
                        <a:pt x="781" y="20"/>
                        <a:pt x="788" y="20"/>
                      </a:cubicBezTo>
                      <a:close/>
                      <a:moveTo>
                        <a:pt x="83" y="1000"/>
                      </a:moveTo>
                      <a:cubicBezTo>
                        <a:pt x="82" y="999"/>
                        <a:pt x="82" y="999"/>
                        <a:pt x="82" y="998"/>
                      </a:cubicBezTo>
                      <a:cubicBezTo>
                        <a:pt x="93" y="998"/>
                        <a:pt x="104" y="998"/>
                        <a:pt x="114" y="998"/>
                      </a:cubicBezTo>
                      <a:cubicBezTo>
                        <a:pt x="115" y="999"/>
                        <a:pt x="115" y="999"/>
                        <a:pt x="115" y="1000"/>
                      </a:cubicBezTo>
                      <a:cubicBezTo>
                        <a:pt x="104" y="1000"/>
                        <a:pt x="93" y="1000"/>
                        <a:pt x="83" y="1000"/>
                      </a:cubicBezTo>
                      <a:close/>
                      <a:moveTo>
                        <a:pt x="283" y="928"/>
                      </a:moveTo>
                      <a:cubicBezTo>
                        <a:pt x="291" y="926"/>
                        <a:pt x="300" y="924"/>
                        <a:pt x="309" y="928"/>
                      </a:cubicBezTo>
                      <a:cubicBezTo>
                        <a:pt x="299" y="931"/>
                        <a:pt x="291" y="930"/>
                        <a:pt x="283" y="928"/>
                      </a:cubicBezTo>
                      <a:close/>
                      <a:moveTo>
                        <a:pt x="474" y="991"/>
                      </a:moveTo>
                      <a:cubicBezTo>
                        <a:pt x="487" y="988"/>
                        <a:pt x="500" y="988"/>
                        <a:pt x="511" y="991"/>
                      </a:cubicBezTo>
                      <a:cubicBezTo>
                        <a:pt x="499" y="991"/>
                        <a:pt x="487" y="991"/>
                        <a:pt x="474" y="991"/>
                      </a:cubicBezTo>
                      <a:close/>
                      <a:moveTo>
                        <a:pt x="564" y="1032"/>
                      </a:moveTo>
                      <a:cubicBezTo>
                        <a:pt x="574" y="1029"/>
                        <a:pt x="581" y="1029"/>
                        <a:pt x="590" y="1032"/>
                      </a:cubicBezTo>
                      <a:cubicBezTo>
                        <a:pt x="581" y="1035"/>
                        <a:pt x="574" y="1035"/>
                        <a:pt x="564" y="1032"/>
                      </a:cubicBezTo>
                      <a:close/>
                      <a:moveTo>
                        <a:pt x="636" y="1003"/>
                      </a:moveTo>
                      <a:cubicBezTo>
                        <a:pt x="652" y="1000"/>
                        <a:pt x="661" y="1000"/>
                        <a:pt x="677" y="1003"/>
                      </a:cubicBezTo>
                      <a:cubicBezTo>
                        <a:pt x="662" y="1006"/>
                        <a:pt x="652" y="1006"/>
                        <a:pt x="636" y="1003"/>
                      </a:cubicBezTo>
                      <a:close/>
                      <a:moveTo>
                        <a:pt x="753" y="952"/>
                      </a:moveTo>
                      <a:cubicBezTo>
                        <a:pt x="753" y="958"/>
                        <a:pt x="747" y="967"/>
                        <a:pt x="760" y="968"/>
                      </a:cubicBezTo>
                      <a:cubicBezTo>
                        <a:pt x="760" y="968"/>
                        <a:pt x="766" y="969"/>
                        <a:pt x="762" y="970"/>
                      </a:cubicBezTo>
                      <a:cubicBezTo>
                        <a:pt x="744" y="975"/>
                        <a:pt x="754" y="988"/>
                        <a:pt x="753" y="997"/>
                      </a:cubicBezTo>
                      <a:cubicBezTo>
                        <a:pt x="752" y="1009"/>
                        <a:pt x="750" y="1010"/>
                        <a:pt x="738" y="1006"/>
                      </a:cubicBezTo>
                      <a:cubicBezTo>
                        <a:pt x="670" y="984"/>
                        <a:pt x="602" y="963"/>
                        <a:pt x="533" y="942"/>
                      </a:cubicBezTo>
                      <a:cubicBezTo>
                        <a:pt x="492" y="930"/>
                        <a:pt x="451" y="922"/>
                        <a:pt x="408" y="917"/>
                      </a:cubicBezTo>
                      <a:cubicBezTo>
                        <a:pt x="303" y="902"/>
                        <a:pt x="206" y="932"/>
                        <a:pt x="111" y="972"/>
                      </a:cubicBezTo>
                      <a:cubicBezTo>
                        <a:pt x="91" y="980"/>
                        <a:pt x="73" y="992"/>
                        <a:pt x="50" y="997"/>
                      </a:cubicBezTo>
                      <a:cubicBezTo>
                        <a:pt x="65" y="975"/>
                        <a:pt x="80" y="956"/>
                        <a:pt x="94" y="936"/>
                      </a:cubicBezTo>
                      <a:cubicBezTo>
                        <a:pt x="94" y="937"/>
                        <a:pt x="94" y="937"/>
                        <a:pt x="94" y="937"/>
                      </a:cubicBezTo>
                      <a:cubicBezTo>
                        <a:pt x="94" y="937"/>
                        <a:pt x="94" y="937"/>
                        <a:pt x="94" y="937"/>
                      </a:cubicBezTo>
                      <a:cubicBezTo>
                        <a:pt x="94" y="937"/>
                        <a:pt x="94" y="937"/>
                        <a:pt x="94" y="937"/>
                      </a:cubicBezTo>
                      <a:cubicBezTo>
                        <a:pt x="93" y="937"/>
                        <a:pt x="93" y="937"/>
                        <a:pt x="93" y="937"/>
                      </a:cubicBezTo>
                      <a:cubicBezTo>
                        <a:pt x="87" y="939"/>
                        <a:pt x="80" y="939"/>
                        <a:pt x="70" y="936"/>
                      </a:cubicBezTo>
                      <a:cubicBezTo>
                        <a:pt x="80" y="934"/>
                        <a:pt x="87" y="932"/>
                        <a:pt x="93" y="937"/>
                      </a:cubicBezTo>
                      <a:cubicBezTo>
                        <a:pt x="94" y="936"/>
                        <a:pt x="94" y="936"/>
                        <a:pt x="94" y="936"/>
                      </a:cubicBezTo>
                      <a:cubicBezTo>
                        <a:pt x="150" y="862"/>
                        <a:pt x="207" y="788"/>
                        <a:pt x="264" y="713"/>
                      </a:cubicBezTo>
                      <a:cubicBezTo>
                        <a:pt x="258" y="713"/>
                        <a:pt x="253" y="712"/>
                        <a:pt x="248" y="711"/>
                      </a:cubicBezTo>
                      <a:cubicBezTo>
                        <a:pt x="250" y="710"/>
                        <a:pt x="250" y="708"/>
                        <a:pt x="251" y="708"/>
                      </a:cubicBezTo>
                      <a:cubicBezTo>
                        <a:pt x="265" y="711"/>
                        <a:pt x="273" y="703"/>
                        <a:pt x="280" y="693"/>
                      </a:cubicBezTo>
                      <a:cubicBezTo>
                        <a:pt x="329" y="629"/>
                        <a:pt x="377" y="566"/>
                        <a:pt x="426" y="502"/>
                      </a:cubicBezTo>
                      <a:cubicBezTo>
                        <a:pt x="472" y="442"/>
                        <a:pt x="518" y="382"/>
                        <a:pt x="564" y="321"/>
                      </a:cubicBezTo>
                      <a:cubicBezTo>
                        <a:pt x="604" y="269"/>
                        <a:pt x="644" y="217"/>
                        <a:pt x="684" y="165"/>
                      </a:cubicBezTo>
                      <a:cubicBezTo>
                        <a:pt x="707" y="134"/>
                        <a:pt x="730" y="104"/>
                        <a:pt x="756" y="70"/>
                      </a:cubicBezTo>
                      <a:cubicBezTo>
                        <a:pt x="758" y="93"/>
                        <a:pt x="754" y="112"/>
                        <a:pt x="753" y="130"/>
                      </a:cubicBezTo>
                      <a:cubicBezTo>
                        <a:pt x="752" y="206"/>
                        <a:pt x="753" y="282"/>
                        <a:pt x="752" y="358"/>
                      </a:cubicBezTo>
                      <a:cubicBezTo>
                        <a:pt x="752" y="371"/>
                        <a:pt x="760" y="369"/>
                        <a:pt x="768" y="372"/>
                      </a:cubicBezTo>
                      <a:cubicBezTo>
                        <a:pt x="750" y="371"/>
                        <a:pt x="748" y="380"/>
                        <a:pt x="748" y="395"/>
                      </a:cubicBezTo>
                      <a:cubicBezTo>
                        <a:pt x="749" y="500"/>
                        <a:pt x="749" y="604"/>
                        <a:pt x="748" y="709"/>
                      </a:cubicBezTo>
                      <a:cubicBezTo>
                        <a:pt x="748" y="733"/>
                        <a:pt x="752" y="758"/>
                        <a:pt x="752" y="783"/>
                      </a:cubicBezTo>
                      <a:cubicBezTo>
                        <a:pt x="753" y="790"/>
                        <a:pt x="755" y="792"/>
                        <a:pt x="762" y="792"/>
                      </a:cubicBezTo>
                      <a:cubicBezTo>
                        <a:pt x="770" y="792"/>
                        <a:pt x="777" y="790"/>
                        <a:pt x="785" y="794"/>
                      </a:cubicBezTo>
                      <a:cubicBezTo>
                        <a:pt x="753" y="799"/>
                        <a:pt x="753" y="799"/>
                        <a:pt x="753" y="833"/>
                      </a:cubicBezTo>
                      <a:cubicBezTo>
                        <a:pt x="753" y="873"/>
                        <a:pt x="752" y="912"/>
                        <a:pt x="753" y="952"/>
                      </a:cubicBezTo>
                      <a:close/>
                      <a:moveTo>
                        <a:pt x="793" y="766"/>
                      </a:moveTo>
                      <a:cubicBezTo>
                        <a:pt x="793" y="765"/>
                        <a:pt x="793" y="764"/>
                        <a:pt x="793" y="764"/>
                      </a:cubicBezTo>
                      <a:cubicBezTo>
                        <a:pt x="813" y="764"/>
                        <a:pt x="832" y="764"/>
                        <a:pt x="851" y="764"/>
                      </a:cubicBezTo>
                      <a:cubicBezTo>
                        <a:pt x="851" y="764"/>
                        <a:pt x="851" y="765"/>
                        <a:pt x="851" y="766"/>
                      </a:cubicBezTo>
                      <a:cubicBezTo>
                        <a:pt x="831" y="766"/>
                        <a:pt x="812" y="766"/>
                        <a:pt x="793" y="766"/>
                      </a:cubicBezTo>
                      <a:close/>
                      <a:moveTo>
                        <a:pt x="831" y="1654"/>
                      </a:moveTo>
                      <a:cubicBezTo>
                        <a:pt x="839" y="1654"/>
                        <a:pt x="847" y="1654"/>
                        <a:pt x="858" y="1654"/>
                      </a:cubicBezTo>
                      <a:cubicBezTo>
                        <a:pt x="847" y="1659"/>
                        <a:pt x="839" y="1657"/>
                        <a:pt x="831" y="1654"/>
                      </a:cubicBezTo>
                      <a:close/>
                      <a:moveTo>
                        <a:pt x="852" y="1268"/>
                      </a:moveTo>
                      <a:cubicBezTo>
                        <a:pt x="856" y="1263"/>
                        <a:pt x="862" y="1263"/>
                        <a:pt x="872" y="1267"/>
                      </a:cubicBezTo>
                      <a:cubicBezTo>
                        <a:pt x="862" y="1268"/>
                        <a:pt x="857" y="1268"/>
                        <a:pt x="852" y="1268"/>
                      </a:cubicBezTo>
                      <a:close/>
                      <a:moveTo>
                        <a:pt x="855" y="1186"/>
                      </a:moveTo>
                      <a:cubicBezTo>
                        <a:pt x="864" y="1178"/>
                        <a:pt x="870" y="1182"/>
                        <a:pt x="880" y="1178"/>
                      </a:cubicBezTo>
                      <a:cubicBezTo>
                        <a:pt x="870" y="1188"/>
                        <a:pt x="864" y="1183"/>
                        <a:pt x="855" y="1186"/>
                      </a:cubicBezTo>
                      <a:close/>
                      <a:moveTo>
                        <a:pt x="897" y="1455"/>
                      </a:moveTo>
                      <a:cubicBezTo>
                        <a:pt x="889" y="1455"/>
                        <a:pt x="881" y="1455"/>
                        <a:pt x="873" y="1455"/>
                      </a:cubicBezTo>
                      <a:cubicBezTo>
                        <a:pt x="880" y="1452"/>
                        <a:pt x="889" y="1452"/>
                        <a:pt x="897" y="1455"/>
                      </a:cubicBezTo>
                      <a:close/>
                      <a:moveTo>
                        <a:pt x="862" y="840"/>
                      </a:moveTo>
                      <a:cubicBezTo>
                        <a:pt x="870" y="836"/>
                        <a:pt x="877" y="838"/>
                        <a:pt x="889" y="840"/>
                      </a:cubicBezTo>
                      <a:cubicBezTo>
                        <a:pt x="877" y="843"/>
                        <a:pt x="870" y="843"/>
                        <a:pt x="862" y="840"/>
                      </a:cubicBezTo>
                      <a:close/>
                      <a:moveTo>
                        <a:pt x="869" y="231"/>
                      </a:moveTo>
                      <a:cubicBezTo>
                        <a:pt x="877" y="226"/>
                        <a:pt x="883" y="228"/>
                        <a:pt x="893" y="227"/>
                      </a:cubicBezTo>
                      <a:cubicBezTo>
                        <a:pt x="883" y="233"/>
                        <a:pt x="877" y="231"/>
                        <a:pt x="869" y="231"/>
                      </a:cubicBezTo>
                      <a:close/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469" y="788"/>
                  <a:ext cx="1" cy="1"/>
                </a:xfrm>
                <a:prstGeom prst="rect">
                  <a:avLst/>
                </a:pr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4" y="1228"/>
                  <a:ext cx="155" cy="68"/>
                </a:xfrm>
                <a:custGeom>
                  <a:avLst/>
                  <a:gdLst>
                    <a:gd name="T0" fmla="*/ 179 w 194"/>
                    <a:gd name="T1" fmla="*/ 77 h 85"/>
                    <a:gd name="T2" fmla="*/ 186 w 194"/>
                    <a:gd name="T3" fmla="*/ 81 h 85"/>
                    <a:gd name="T4" fmla="*/ 193 w 194"/>
                    <a:gd name="T5" fmla="*/ 84 h 85"/>
                    <a:gd name="T6" fmla="*/ 165 w 194"/>
                    <a:gd name="T7" fmla="*/ 55 h 85"/>
                    <a:gd name="T8" fmla="*/ 141 w 194"/>
                    <a:gd name="T9" fmla="*/ 29 h 85"/>
                    <a:gd name="T10" fmla="*/ 118 w 194"/>
                    <a:gd name="T11" fmla="*/ 14 h 85"/>
                    <a:gd name="T12" fmla="*/ 90 w 194"/>
                    <a:gd name="T13" fmla="*/ 4 h 85"/>
                    <a:gd name="T14" fmla="*/ 58 w 194"/>
                    <a:gd name="T15" fmla="*/ 0 h 85"/>
                    <a:gd name="T16" fmla="*/ 44 w 194"/>
                    <a:gd name="T17" fmla="*/ 1 h 85"/>
                    <a:gd name="T18" fmla="*/ 21 w 194"/>
                    <a:gd name="T19" fmla="*/ 6 h 85"/>
                    <a:gd name="T20" fmla="*/ 1 w 194"/>
                    <a:gd name="T21" fmla="*/ 12 h 85"/>
                    <a:gd name="T22" fmla="*/ 1 w 194"/>
                    <a:gd name="T23" fmla="*/ 13 h 85"/>
                    <a:gd name="T24" fmla="*/ 3 w 194"/>
                    <a:gd name="T25" fmla="*/ 15 h 85"/>
                    <a:gd name="T26" fmla="*/ 23 w 194"/>
                    <a:gd name="T27" fmla="*/ 32 h 85"/>
                    <a:gd name="T28" fmla="*/ 35 w 194"/>
                    <a:gd name="T29" fmla="*/ 43 h 85"/>
                    <a:gd name="T30" fmla="*/ 71 w 194"/>
                    <a:gd name="T31" fmla="*/ 61 h 85"/>
                    <a:gd name="T32" fmla="*/ 99 w 194"/>
                    <a:gd name="T33" fmla="*/ 69 h 85"/>
                    <a:gd name="T34" fmla="*/ 114 w 194"/>
                    <a:gd name="T35" fmla="*/ 70 h 85"/>
                    <a:gd name="T36" fmla="*/ 127 w 194"/>
                    <a:gd name="T37" fmla="*/ 70 h 85"/>
                    <a:gd name="T38" fmla="*/ 149 w 194"/>
                    <a:gd name="T39" fmla="*/ 68 h 85"/>
                    <a:gd name="T40" fmla="*/ 166 w 194"/>
                    <a:gd name="T41" fmla="*/ 71 h 85"/>
                    <a:gd name="T42" fmla="*/ 179 w 194"/>
                    <a:gd name="T43" fmla="*/ 77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4" h="85">
                      <a:moveTo>
                        <a:pt x="179" y="77"/>
                      </a:moveTo>
                      <a:cubicBezTo>
                        <a:pt x="181" y="78"/>
                        <a:pt x="183" y="80"/>
                        <a:pt x="186" y="81"/>
                      </a:cubicBezTo>
                      <a:cubicBezTo>
                        <a:pt x="189" y="84"/>
                        <a:pt x="194" y="85"/>
                        <a:pt x="193" y="84"/>
                      </a:cubicBezTo>
                      <a:cubicBezTo>
                        <a:pt x="185" y="78"/>
                        <a:pt x="170" y="63"/>
                        <a:pt x="165" y="55"/>
                      </a:cubicBezTo>
                      <a:cubicBezTo>
                        <a:pt x="158" y="46"/>
                        <a:pt x="150" y="37"/>
                        <a:pt x="141" y="29"/>
                      </a:cubicBezTo>
                      <a:cubicBezTo>
                        <a:pt x="134" y="23"/>
                        <a:pt x="127" y="18"/>
                        <a:pt x="118" y="14"/>
                      </a:cubicBezTo>
                      <a:cubicBezTo>
                        <a:pt x="109" y="9"/>
                        <a:pt x="100" y="6"/>
                        <a:pt x="90" y="4"/>
                      </a:cubicBezTo>
                      <a:cubicBezTo>
                        <a:pt x="79" y="2"/>
                        <a:pt x="69" y="1"/>
                        <a:pt x="58" y="0"/>
                      </a:cubicBezTo>
                      <a:cubicBezTo>
                        <a:pt x="53" y="0"/>
                        <a:pt x="49" y="1"/>
                        <a:pt x="44" y="1"/>
                      </a:cubicBezTo>
                      <a:cubicBezTo>
                        <a:pt x="36" y="1"/>
                        <a:pt x="28" y="3"/>
                        <a:pt x="21" y="6"/>
                      </a:cubicBezTo>
                      <a:cubicBezTo>
                        <a:pt x="14" y="9"/>
                        <a:pt x="8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2" y="15"/>
                        <a:pt x="3" y="15"/>
                      </a:cubicBezTo>
                      <a:cubicBezTo>
                        <a:pt x="11" y="19"/>
                        <a:pt x="17" y="26"/>
                        <a:pt x="23" y="32"/>
                      </a:cubicBezTo>
                      <a:cubicBezTo>
                        <a:pt x="26" y="36"/>
                        <a:pt x="31" y="40"/>
                        <a:pt x="35" y="43"/>
                      </a:cubicBezTo>
                      <a:cubicBezTo>
                        <a:pt x="46" y="50"/>
                        <a:pt x="58" y="56"/>
                        <a:pt x="71" y="61"/>
                      </a:cubicBezTo>
                      <a:cubicBezTo>
                        <a:pt x="80" y="65"/>
                        <a:pt x="89" y="67"/>
                        <a:pt x="99" y="69"/>
                      </a:cubicBezTo>
                      <a:cubicBezTo>
                        <a:pt x="104" y="69"/>
                        <a:pt x="109" y="70"/>
                        <a:pt x="114" y="70"/>
                      </a:cubicBezTo>
                      <a:cubicBezTo>
                        <a:pt x="118" y="71"/>
                        <a:pt x="122" y="70"/>
                        <a:pt x="127" y="70"/>
                      </a:cubicBezTo>
                      <a:cubicBezTo>
                        <a:pt x="134" y="69"/>
                        <a:pt x="141" y="68"/>
                        <a:pt x="149" y="68"/>
                      </a:cubicBezTo>
                      <a:cubicBezTo>
                        <a:pt x="155" y="67"/>
                        <a:pt x="161" y="68"/>
                        <a:pt x="166" y="71"/>
                      </a:cubicBezTo>
                      <a:cubicBezTo>
                        <a:pt x="170" y="73"/>
                        <a:pt x="174" y="75"/>
                        <a:pt x="179" y="7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36" y="1232"/>
                  <a:ext cx="115" cy="58"/>
                </a:xfrm>
                <a:custGeom>
                  <a:avLst/>
                  <a:gdLst>
                    <a:gd name="T0" fmla="*/ 44 w 144"/>
                    <a:gd name="T1" fmla="*/ 4 h 74"/>
                    <a:gd name="T2" fmla="*/ 100 w 144"/>
                    <a:gd name="T3" fmla="*/ 27 h 74"/>
                    <a:gd name="T4" fmla="*/ 97 w 144"/>
                    <a:gd name="T5" fmla="*/ 28 h 74"/>
                    <a:gd name="T6" fmla="*/ 127 w 144"/>
                    <a:gd name="T7" fmla="*/ 56 h 74"/>
                    <a:gd name="T8" fmla="*/ 142 w 144"/>
                    <a:gd name="T9" fmla="*/ 73 h 74"/>
                    <a:gd name="T10" fmla="*/ 108 w 144"/>
                    <a:gd name="T11" fmla="*/ 62 h 74"/>
                    <a:gd name="T12" fmla="*/ 72 w 144"/>
                    <a:gd name="T13" fmla="*/ 60 h 74"/>
                    <a:gd name="T14" fmla="*/ 81 w 144"/>
                    <a:gd name="T15" fmla="*/ 64 h 74"/>
                    <a:gd name="T16" fmla="*/ 7 w 144"/>
                    <a:gd name="T17" fmla="*/ 40 h 74"/>
                    <a:gd name="T18" fmla="*/ 74 w 144"/>
                    <a:gd name="T19" fmla="*/ 62 h 74"/>
                    <a:gd name="T20" fmla="*/ 23 w 144"/>
                    <a:gd name="T21" fmla="*/ 47 h 74"/>
                    <a:gd name="T22" fmla="*/ 28 w 144"/>
                    <a:gd name="T23" fmla="*/ 47 h 74"/>
                    <a:gd name="T24" fmla="*/ 15 w 144"/>
                    <a:gd name="T25" fmla="*/ 38 h 74"/>
                    <a:gd name="T26" fmla="*/ 46 w 144"/>
                    <a:gd name="T27" fmla="*/ 50 h 74"/>
                    <a:gd name="T28" fmla="*/ 9 w 144"/>
                    <a:gd name="T29" fmla="*/ 32 h 74"/>
                    <a:gd name="T30" fmla="*/ 5 w 144"/>
                    <a:gd name="T31" fmla="*/ 29 h 74"/>
                    <a:gd name="T32" fmla="*/ 5 w 144"/>
                    <a:gd name="T33" fmla="*/ 25 h 74"/>
                    <a:gd name="T34" fmla="*/ 20 w 144"/>
                    <a:gd name="T35" fmla="*/ 31 h 74"/>
                    <a:gd name="T36" fmla="*/ 22 w 144"/>
                    <a:gd name="T37" fmla="*/ 30 h 74"/>
                    <a:gd name="T38" fmla="*/ 16 w 144"/>
                    <a:gd name="T39" fmla="*/ 22 h 74"/>
                    <a:gd name="T40" fmla="*/ 11 w 144"/>
                    <a:gd name="T41" fmla="*/ 13 h 74"/>
                    <a:gd name="T42" fmla="*/ 23 w 144"/>
                    <a:gd name="T43" fmla="*/ 18 h 74"/>
                    <a:gd name="T44" fmla="*/ 29 w 144"/>
                    <a:gd name="T45" fmla="*/ 15 h 74"/>
                    <a:gd name="T46" fmla="*/ 12 w 144"/>
                    <a:gd name="T47" fmla="*/ 11 h 74"/>
                    <a:gd name="T48" fmla="*/ 30 w 144"/>
                    <a:gd name="T49" fmla="*/ 10 h 74"/>
                    <a:gd name="T50" fmla="*/ 15 w 144"/>
                    <a:gd name="T51" fmla="*/ 6 h 74"/>
                    <a:gd name="T52" fmla="*/ 41 w 144"/>
                    <a:gd name="T53" fmla="*/ 5 h 74"/>
                    <a:gd name="T54" fmla="*/ 28 w 144"/>
                    <a:gd name="T55" fmla="*/ 2 h 74"/>
                    <a:gd name="T56" fmla="*/ 29 w 144"/>
                    <a:gd name="T57" fmla="*/ 0 h 74"/>
                    <a:gd name="T58" fmla="*/ 104 w 144"/>
                    <a:gd name="T59" fmla="*/ 29 h 74"/>
                    <a:gd name="T60" fmla="*/ 43 w 144"/>
                    <a:gd name="T61" fmla="*/ 23 h 74"/>
                    <a:gd name="T62" fmla="*/ 63 w 144"/>
                    <a:gd name="T63" fmla="*/ 33 h 74"/>
                    <a:gd name="T64" fmla="*/ 63 w 144"/>
                    <a:gd name="T65" fmla="*/ 50 h 74"/>
                    <a:gd name="T66" fmla="*/ 67 w 144"/>
                    <a:gd name="T67" fmla="*/ 46 h 74"/>
                    <a:gd name="T68" fmla="*/ 38 w 144"/>
                    <a:gd name="T69" fmla="*/ 34 h 74"/>
                    <a:gd name="T70" fmla="*/ 92 w 144"/>
                    <a:gd name="T71" fmla="*/ 33 h 74"/>
                    <a:gd name="T72" fmla="*/ 108 w 144"/>
                    <a:gd name="T73" fmla="*/ 43 h 74"/>
                    <a:gd name="T74" fmla="*/ 84 w 144"/>
                    <a:gd name="T75" fmla="*/ 23 h 74"/>
                    <a:gd name="T76" fmla="*/ 108 w 144"/>
                    <a:gd name="T77" fmla="*/ 50 h 74"/>
                    <a:gd name="T78" fmla="*/ 75 w 144"/>
                    <a:gd name="T79" fmla="*/ 55 h 74"/>
                    <a:gd name="T80" fmla="*/ 56 w 144"/>
                    <a:gd name="T81" fmla="*/ 27 h 74"/>
                    <a:gd name="T82" fmla="*/ 22 w 144"/>
                    <a:gd name="T83" fmla="*/ 23 h 74"/>
                    <a:gd name="T84" fmla="*/ 102 w 144"/>
                    <a:gd name="T85" fmla="*/ 44 h 74"/>
                    <a:gd name="T86" fmla="*/ 70 w 144"/>
                    <a:gd name="T87" fmla="*/ 21 h 74"/>
                    <a:gd name="T88" fmla="*/ 105 w 144"/>
                    <a:gd name="T89" fmla="*/ 54 h 74"/>
                    <a:gd name="T90" fmla="*/ 105 w 144"/>
                    <a:gd name="T91" fmla="*/ 54 h 74"/>
                    <a:gd name="T92" fmla="*/ 29 w 144"/>
                    <a:gd name="T93" fmla="*/ 25 h 74"/>
                    <a:gd name="T94" fmla="*/ 72 w 144"/>
                    <a:gd name="T95" fmla="*/ 44 h 74"/>
                    <a:gd name="T96" fmla="*/ 72 w 144"/>
                    <a:gd name="T97" fmla="*/ 37 h 74"/>
                    <a:gd name="T98" fmla="*/ 72 w 144"/>
                    <a:gd name="T99" fmla="*/ 37 h 74"/>
                    <a:gd name="T100" fmla="*/ 49 w 144"/>
                    <a:gd name="T101" fmla="*/ 18 h 74"/>
                    <a:gd name="T102" fmla="*/ 96 w 144"/>
                    <a:gd name="T103" fmla="*/ 5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4" h="74">
                      <a:moveTo>
                        <a:pt x="86" y="18"/>
                      </a:moveTo>
                      <a:cubicBezTo>
                        <a:pt x="78" y="15"/>
                        <a:pt x="70" y="11"/>
                        <a:pt x="62" y="9"/>
                      </a:cubicBezTo>
                      <a:cubicBezTo>
                        <a:pt x="57" y="7"/>
                        <a:pt x="52" y="6"/>
                        <a:pt x="48" y="5"/>
                      </a:cubicBezTo>
                      <a:cubicBezTo>
                        <a:pt x="46" y="5"/>
                        <a:pt x="45" y="5"/>
                        <a:pt x="44" y="4"/>
                      </a:cubicBezTo>
                      <a:cubicBezTo>
                        <a:pt x="48" y="6"/>
                        <a:pt x="52" y="7"/>
                        <a:pt x="56" y="8"/>
                      </a:cubicBezTo>
                      <a:cubicBezTo>
                        <a:pt x="62" y="11"/>
                        <a:pt x="67" y="13"/>
                        <a:pt x="73" y="15"/>
                      </a:cubicBezTo>
                      <a:cubicBezTo>
                        <a:pt x="78" y="17"/>
                        <a:pt x="83" y="20"/>
                        <a:pt x="88" y="22"/>
                      </a:cubicBezTo>
                      <a:cubicBezTo>
                        <a:pt x="92" y="23"/>
                        <a:pt x="96" y="25"/>
                        <a:pt x="100" y="27"/>
                      </a:cubicBezTo>
                      <a:cubicBezTo>
                        <a:pt x="101" y="28"/>
                        <a:pt x="103" y="28"/>
                        <a:pt x="104" y="29"/>
                      </a:cubicBezTo>
                      <a:cubicBezTo>
                        <a:pt x="106" y="31"/>
                        <a:pt x="108" y="33"/>
                        <a:pt x="110" y="35"/>
                      </a:cubicBezTo>
                      <a:cubicBezTo>
                        <a:pt x="106" y="33"/>
                        <a:pt x="101" y="30"/>
                        <a:pt x="97" y="28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100" y="31"/>
                        <a:pt x="104" y="33"/>
                        <a:pt x="107" y="35"/>
                      </a:cubicBezTo>
                      <a:cubicBezTo>
                        <a:pt x="110" y="37"/>
                        <a:pt x="113" y="40"/>
                        <a:pt x="116" y="42"/>
                      </a:cubicBezTo>
                      <a:cubicBezTo>
                        <a:pt x="119" y="46"/>
                        <a:pt x="122" y="50"/>
                        <a:pt x="125" y="53"/>
                      </a:cubicBezTo>
                      <a:cubicBezTo>
                        <a:pt x="126" y="54"/>
                        <a:pt x="126" y="55"/>
                        <a:pt x="127" y="56"/>
                      </a:cubicBezTo>
                      <a:cubicBezTo>
                        <a:pt x="128" y="57"/>
                        <a:pt x="129" y="59"/>
                        <a:pt x="130" y="60"/>
                      </a:cubicBezTo>
                      <a:cubicBezTo>
                        <a:pt x="132" y="62"/>
                        <a:pt x="133" y="64"/>
                        <a:pt x="135" y="65"/>
                      </a:cubicBezTo>
                      <a:cubicBezTo>
                        <a:pt x="137" y="67"/>
                        <a:pt x="139" y="68"/>
                        <a:pt x="141" y="70"/>
                      </a:cubicBezTo>
                      <a:cubicBezTo>
                        <a:pt x="141" y="71"/>
                        <a:pt x="141" y="72"/>
                        <a:pt x="142" y="73"/>
                      </a:cubicBezTo>
                      <a:cubicBezTo>
                        <a:pt x="143" y="73"/>
                        <a:pt x="143" y="74"/>
                        <a:pt x="144" y="74"/>
                      </a:cubicBezTo>
                      <a:cubicBezTo>
                        <a:pt x="141" y="73"/>
                        <a:pt x="139" y="72"/>
                        <a:pt x="137" y="71"/>
                      </a:cubicBezTo>
                      <a:cubicBezTo>
                        <a:pt x="132" y="69"/>
                        <a:pt x="126" y="66"/>
                        <a:pt x="121" y="64"/>
                      </a:cubicBezTo>
                      <a:cubicBezTo>
                        <a:pt x="117" y="63"/>
                        <a:pt x="112" y="62"/>
                        <a:pt x="108" y="62"/>
                      </a:cubicBezTo>
                      <a:cubicBezTo>
                        <a:pt x="106" y="62"/>
                        <a:pt x="104" y="60"/>
                        <a:pt x="101" y="61"/>
                      </a:cubicBezTo>
                      <a:cubicBezTo>
                        <a:pt x="99" y="62"/>
                        <a:pt x="95" y="62"/>
                        <a:pt x="92" y="62"/>
                      </a:cubicBezTo>
                      <a:cubicBezTo>
                        <a:pt x="87" y="61"/>
                        <a:pt x="82" y="61"/>
                        <a:pt x="76" y="60"/>
                      </a:cubicBezTo>
                      <a:cubicBezTo>
                        <a:pt x="75" y="60"/>
                        <a:pt x="74" y="60"/>
                        <a:pt x="72" y="60"/>
                      </a:cubicBezTo>
                      <a:cubicBezTo>
                        <a:pt x="72" y="60"/>
                        <a:pt x="72" y="60"/>
                        <a:pt x="72" y="60"/>
                      </a:cubicBezTo>
                      <a:cubicBezTo>
                        <a:pt x="78" y="61"/>
                        <a:pt x="84" y="62"/>
                        <a:pt x="90" y="63"/>
                      </a:cubicBezTo>
                      <a:cubicBezTo>
                        <a:pt x="87" y="63"/>
                        <a:pt x="85" y="64"/>
                        <a:pt x="83" y="64"/>
                      </a:cubicBezTo>
                      <a:cubicBezTo>
                        <a:pt x="82" y="64"/>
                        <a:pt x="81" y="64"/>
                        <a:pt x="81" y="64"/>
                      </a:cubicBezTo>
                      <a:cubicBezTo>
                        <a:pt x="66" y="63"/>
                        <a:pt x="52" y="60"/>
                        <a:pt x="38" y="56"/>
                      </a:cubicBezTo>
                      <a:cubicBezTo>
                        <a:pt x="29" y="54"/>
                        <a:pt x="20" y="49"/>
                        <a:pt x="12" y="44"/>
                      </a:cubicBezTo>
                      <a:cubicBezTo>
                        <a:pt x="10" y="43"/>
                        <a:pt x="8" y="42"/>
                        <a:pt x="7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8" y="41"/>
                        <a:pt x="9" y="41"/>
                        <a:pt x="9" y="42"/>
                      </a:cubicBezTo>
                      <a:cubicBezTo>
                        <a:pt x="18" y="47"/>
                        <a:pt x="27" y="52"/>
                        <a:pt x="37" y="54"/>
                      </a:cubicBezTo>
                      <a:cubicBezTo>
                        <a:pt x="47" y="57"/>
                        <a:pt x="58" y="60"/>
                        <a:pt x="69" y="62"/>
                      </a:cubicBezTo>
                      <a:cubicBezTo>
                        <a:pt x="70" y="62"/>
                        <a:pt x="72" y="62"/>
                        <a:pt x="74" y="62"/>
                      </a:cubicBezTo>
                      <a:cubicBezTo>
                        <a:pt x="74" y="62"/>
                        <a:pt x="74" y="62"/>
                        <a:pt x="73" y="62"/>
                      </a:cubicBezTo>
                      <a:cubicBezTo>
                        <a:pt x="69" y="60"/>
                        <a:pt x="64" y="59"/>
                        <a:pt x="59" y="58"/>
                      </a:cubicBezTo>
                      <a:cubicBezTo>
                        <a:pt x="53" y="56"/>
                        <a:pt x="46" y="54"/>
                        <a:pt x="40" y="52"/>
                      </a:cubicBezTo>
                      <a:cubicBezTo>
                        <a:pt x="34" y="51"/>
                        <a:pt x="29" y="49"/>
                        <a:pt x="23" y="47"/>
                      </a:cubicBezTo>
                      <a:cubicBezTo>
                        <a:pt x="19" y="45"/>
                        <a:pt x="14" y="42"/>
                        <a:pt x="10" y="40"/>
                      </a:cubicBezTo>
                      <a:cubicBezTo>
                        <a:pt x="8" y="38"/>
                        <a:pt x="6" y="37"/>
                        <a:pt x="4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12" y="40"/>
                        <a:pt x="19" y="45"/>
                        <a:pt x="28" y="47"/>
                      </a:cubicBezTo>
                      <a:cubicBezTo>
                        <a:pt x="25" y="45"/>
                        <a:pt x="23" y="44"/>
                        <a:pt x="20" y="42"/>
                      </a:cubicBezTo>
                      <a:cubicBezTo>
                        <a:pt x="18" y="41"/>
                        <a:pt x="15" y="39"/>
                        <a:pt x="13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15" y="38"/>
                        <a:pt x="15" y="38"/>
                      </a:cubicBezTo>
                      <a:cubicBezTo>
                        <a:pt x="21" y="42"/>
                        <a:pt x="27" y="45"/>
                        <a:pt x="34" y="48"/>
                      </a:cubicBezTo>
                      <a:cubicBezTo>
                        <a:pt x="44" y="52"/>
                        <a:pt x="55" y="55"/>
                        <a:pt x="66" y="56"/>
                      </a:cubicBezTo>
                      <a:cubicBezTo>
                        <a:pt x="68" y="57"/>
                        <a:pt x="69" y="57"/>
                        <a:pt x="70" y="57"/>
                      </a:cubicBezTo>
                      <a:cubicBezTo>
                        <a:pt x="62" y="54"/>
                        <a:pt x="54" y="52"/>
                        <a:pt x="46" y="50"/>
                      </a:cubicBezTo>
                      <a:cubicBezTo>
                        <a:pt x="37" y="47"/>
                        <a:pt x="27" y="45"/>
                        <a:pt x="20" y="39"/>
                      </a:cubicBezTo>
                      <a:cubicBezTo>
                        <a:pt x="18" y="38"/>
                        <a:pt x="16" y="37"/>
                        <a:pt x="14" y="36"/>
                      </a:cubicBezTo>
                      <a:cubicBezTo>
                        <a:pt x="12" y="35"/>
                        <a:pt x="10" y="34"/>
                        <a:pt x="8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13" y="34"/>
                        <a:pt x="17" y="36"/>
                        <a:pt x="21" y="39"/>
                      </a:cubicBezTo>
                      <a:cubicBezTo>
                        <a:pt x="25" y="41"/>
                        <a:pt x="29" y="43"/>
                        <a:pt x="33" y="43"/>
                      </a:cubicBezTo>
                      <a:cubicBezTo>
                        <a:pt x="30" y="41"/>
                        <a:pt x="27" y="40"/>
                        <a:pt x="24" y="38"/>
                      </a:cubicBezTo>
                      <a:cubicBezTo>
                        <a:pt x="18" y="35"/>
                        <a:pt x="12" y="32"/>
                        <a:pt x="5" y="29"/>
                      </a:cubicBezTo>
                      <a:cubicBezTo>
                        <a:pt x="3" y="28"/>
                        <a:pt x="2" y="26"/>
                        <a:pt x="0" y="25"/>
                      </a:cubicBezTo>
                      <a:cubicBezTo>
                        <a:pt x="3" y="26"/>
                        <a:pt x="7" y="28"/>
                        <a:pt x="10" y="30"/>
                      </a:cubicBezTo>
                      <a:cubicBezTo>
                        <a:pt x="13" y="32"/>
                        <a:pt x="15" y="34"/>
                        <a:pt x="19" y="34"/>
                      </a:cubicBezTo>
                      <a:cubicBezTo>
                        <a:pt x="15" y="31"/>
                        <a:pt x="9" y="29"/>
                        <a:pt x="5" y="25"/>
                      </a:cubicBezTo>
                      <a:cubicBezTo>
                        <a:pt x="9" y="27"/>
                        <a:pt x="14" y="30"/>
                        <a:pt x="18" y="32"/>
                      </a:cubicBezTo>
                      <a:cubicBezTo>
                        <a:pt x="15" y="30"/>
                        <a:pt x="13" y="28"/>
                        <a:pt x="10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4" y="27"/>
                        <a:pt x="16" y="30"/>
                        <a:pt x="20" y="31"/>
                      </a:cubicBezTo>
                      <a:cubicBezTo>
                        <a:pt x="14" y="27"/>
                        <a:pt x="7" y="24"/>
                        <a:pt x="2" y="19"/>
                      </a:cubicBezTo>
                      <a:cubicBezTo>
                        <a:pt x="4" y="20"/>
                        <a:pt x="6" y="22"/>
                        <a:pt x="8" y="23"/>
                      </a:cubicBezTo>
                      <a:cubicBezTo>
                        <a:pt x="11" y="24"/>
                        <a:pt x="13" y="25"/>
                        <a:pt x="15" y="27"/>
                      </a:cubicBezTo>
                      <a:cubicBezTo>
                        <a:pt x="18" y="28"/>
                        <a:pt x="20" y="29"/>
                        <a:pt x="22" y="30"/>
                      </a:cubicBezTo>
                      <a:cubicBezTo>
                        <a:pt x="17" y="26"/>
                        <a:pt x="12" y="23"/>
                        <a:pt x="8" y="19"/>
                      </a:cubicBezTo>
                      <a:cubicBezTo>
                        <a:pt x="10" y="20"/>
                        <a:pt x="12" y="21"/>
                        <a:pt x="13" y="22"/>
                      </a:cubicBezTo>
                      <a:cubicBezTo>
                        <a:pt x="17" y="25"/>
                        <a:pt x="20" y="27"/>
                        <a:pt x="24" y="26"/>
                      </a:cubicBezTo>
                      <a:cubicBezTo>
                        <a:pt x="22" y="24"/>
                        <a:pt x="19" y="22"/>
                        <a:pt x="16" y="22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8" y="21"/>
                        <a:pt x="20" y="22"/>
                        <a:pt x="22" y="22"/>
                      </a:cubicBezTo>
                      <a:cubicBezTo>
                        <a:pt x="18" y="19"/>
                        <a:pt x="14" y="16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4"/>
                        <a:pt x="15" y="16"/>
                        <a:pt x="18" y="17"/>
                      </a:cubicBezTo>
                      <a:cubicBezTo>
                        <a:pt x="17" y="16"/>
                        <a:pt x="17" y="16"/>
                        <a:pt x="17" y="15"/>
                      </a:cubicBezTo>
                      <a:cubicBezTo>
                        <a:pt x="18" y="16"/>
                        <a:pt x="18" y="16"/>
                        <a:pt x="19" y="17"/>
                      </a:cubicBezTo>
                      <a:cubicBezTo>
                        <a:pt x="20" y="17"/>
                        <a:pt x="22" y="18"/>
                        <a:pt x="23" y="18"/>
                      </a:cubicBezTo>
                      <a:cubicBezTo>
                        <a:pt x="28" y="18"/>
                        <a:pt x="33" y="19"/>
                        <a:pt x="38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6" y="17"/>
                        <a:pt x="32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1" y="15"/>
                        <a:pt x="33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27" y="14"/>
                        <a:pt x="20" y="13"/>
                        <a:pt x="12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22" y="11"/>
                        <a:pt x="32" y="12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38" y="12"/>
                        <a:pt x="35" y="11"/>
                        <a:pt x="30" y="10"/>
                      </a:cubicBezTo>
                      <a:cubicBezTo>
                        <a:pt x="32" y="10"/>
                        <a:pt x="34" y="10"/>
                        <a:pt x="36" y="10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29" y="8"/>
                        <a:pt x="22" y="7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2" y="6"/>
                        <a:pt x="30" y="7"/>
                        <a:pt x="38" y="8"/>
                      </a:cubicBezTo>
                      <a:cubicBezTo>
                        <a:pt x="46" y="9"/>
                        <a:pt x="53" y="11"/>
                        <a:pt x="61" y="12"/>
                      </a:cubicBezTo>
                      <a:cubicBezTo>
                        <a:pt x="61" y="12"/>
                        <a:pt x="60" y="11"/>
                        <a:pt x="60" y="11"/>
                      </a:cubicBezTo>
                      <a:cubicBezTo>
                        <a:pt x="54" y="9"/>
                        <a:pt x="47" y="7"/>
                        <a:pt x="41" y="5"/>
                      </a:cubicBezTo>
                      <a:cubicBezTo>
                        <a:pt x="41" y="5"/>
                        <a:pt x="40" y="5"/>
                        <a:pt x="40" y="5"/>
                      </a:cubicBezTo>
                      <a:cubicBezTo>
                        <a:pt x="40" y="4"/>
                        <a:pt x="40" y="4"/>
                        <a:pt x="41" y="4"/>
                      </a:cubicBezTo>
                      <a:cubicBezTo>
                        <a:pt x="39" y="3"/>
                        <a:pt x="37" y="3"/>
                        <a:pt x="35" y="3"/>
                      </a:cubicBezTo>
                      <a:cubicBezTo>
                        <a:pt x="32" y="3"/>
                        <a:pt x="30" y="3"/>
                        <a:pt x="28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1" y="2"/>
                        <a:pt x="34" y="2"/>
                        <a:pt x="36" y="2"/>
                      </a:cubicBezTo>
                      <a:cubicBezTo>
                        <a:pt x="32" y="1"/>
                        <a:pt x="28" y="2"/>
                        <a:pt x="24" y="0"/>
                      </a:cubicBezTo>
                      <a:cubicBezTo>
                        <a:pt x="26" y="0"/>
                        <a:pt x="27" y="0"/>
                        <a:pt x="29" y="0"/>
                      </a:cubicBezTo>
                      <a:cubicBezTo>
                        <a:pt x="37" y="0"/>
                        <a:pt x="44" y="2"/>
                        <a:pt x="51" y="3"/>
                      </a:cubicBezTo>
                      <a:cubicBezTo>
                        <a:pt x="61" y="5"/>
                        <a:pt x="70" y="10"/>
                        <a:pt x="79" y="13"/>
                      </a:cubicBezTo>
                      <a:cubicBezTo>
                        <a:pt x="84" y="15"/>
                        <a:pt x="89" y="18"/>
                        <a:pt x="94" y="21"/>
                      </a:cubicBezTo>
                      <a:cubicBezTo>
                        <a:pt x="98" y="23"/>
                        <a:pt x="101" y="26"/>
                        <a:pt x="104" y="29"/>
                      </a:cubicBezTo>
                      <a:cubicBezTo>
                        <a:pt x="99" y="24"/>
                        <a:pt x="92" y="21"/>
                        <a:pt x="86" y="18"/>
                      </a:cubicBezTo>
                      <a:moveTo>
                        <a:pt x="33" y="22"/>
                      </a:moveTo>
                      <a:cubicBezTo>
                        <a:pt x="33" y="22"/>
                        <a:pt x="33" y="21"/>
                        <a:pt x="33" y="21"/>
                      </a:cubicBezTo>
                      <a:cubicBezTo>
                        <a:pt x="36" y="21"/>
                        <a:pt x="40" y="22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37" y="20"/>
                        <a:pt x="30" y="19"/>
                        <a:pt x="23" y="19"/>
                      </a:cubicBezTo>
                      <a:cubicBezTo>
                        <a:pt x="26" y="22"/>
                        <a:pt x="29" y="22"/>
                        <a:pt x="33" y="22"/>
                      </a:cubicBezTo>
                      <a:moveTo>
                        <a:pt x="63" y="33"/>
                      </a:moveTo>
                      <a:cubicBezTo>
                        <a:pt x="54" y="29"/>
                        <a:pt x="44" y="25"/>
                        <a:pt x="34" y="25"/>
                      </a:cubicBezTo>
                      <a:cubicBezTo>
                        <a:pt x="44" y="28"/>
                        <a:pt x="53" y="31"/>
                        <a:pt x="63" y="33"/>
                      </a:cubicBezTo>
                      <a:moveTo>
                        <a:pt x="63" y="51"/>
                      </a:moveTo>
                      <a:cubicBezTo>
                        <a:pt x="63" y="50"/>
                        <a:pt x="63" y="50"/>
                        <a:pt x="63" y="50"/>
                      </a:cubicBezTo>
                      <a:cubicBezTo>
                        <a:pt x="54" y="47"/>
                        <a:pt x="44" y="44"/>
                        <a:pt x="34" y="41"/>
                      </a:cubicBezTo>
                      <a:cubicBezTo>
                        <a:pt x="43" y="46"/>
                        <a:pt x="53" y="48"/>
                        <a:pt x="63" y="51"/>
                      </a:cubicBezTo>
                      <a:moveTo>
                        <a:pt x="42" y="39"/>
                      </a:moveTo>
                      <a:cubicBezTo>
                        <a:pt x="50" y="43"/>
                        <a:pt x="58" y="45"/>
                        <a:pt x="67" y="46"/>
                      </a:cubicBezTo>
                      <a:cubicBezTo>
                        <a:pt x="58" y="44"/>
                        <a:pt x="50" y="41"/>
                        <a:pt x="42" y="39"/>
                      </a:cubicBezTo>
                      <a:moveTo>
                        <a:pt x="38" y="34"/>
                      </a:moveTo>
                      <a:cubicBezTo>
                        <a:pt x="34" y="31"/>
                        <a:pt x="29" y="28"/>
                        <a:pt x="24" y="28"/>
                      </a:cubicBezTo>
                      <a:cubicBezTo>
                        <a:pt x="28" y="31"/>
                        <a:pt x="33" y="32"/>
                        <a:pt x="38" y="34"/>
                      </a:cubicBezTo>
                      <a:moveTo>
                        <a:pt x="24" y="33"/>
                      </a:moveTo>
                      <a:cubicBezTo>
                        <a:pt x="27" y="36"/>
                        <a:pt x="31" y="37"/>
                        <a:pt x="35" y="38"/>
                      </a:cubicBezTo>
                      <a:cubicBezTo>
                        <a:pt x="32" y="35"/>
                        <a:pt x="28" y="35"/>
                        <a:pt x="24" y="33"/>
                      </a:cubicBezTo>
                      <a:moveTo>
                        <a:pt x="92" y="33"/>
                      </a:moveTo>
                      <a:cubicBezTo>
                        <a:pt x="88" y="29"/>
                        <a:pt x="82" y="27"/>
                        <a:pt x="77" y="25"/>
                      </a:cubicBezTo>
                      <a:cubicBezTo>
                        <a:pt x="82" y="28"/>
                        <a:pt x="87" y="30"/>
                        <a:pt x="92" y="33"/>
                      </a:cubicBezTo>
                      <a:moveTo>
                        <a:pt x="115" y="49"/>
                      </a:moveTo>
                      <a:cubicBezTo>
                        <a:pt x="115" y="47"/>
                        <a:pt x="110" y="43"/>
                        <a:pt x="108" y="43"/>
                      </a:cubicBezTo>
                      <a:cubicBezTo>
                        <a:pt x="108" y="43"/>
                        <a:pt x="108" y="43"/>
                        <a:pt x="108" y="43"/>
                      </a:cubicBezTo>
                      <a:cubicBezTo>
                        <a:pt x="110" y="45"/>
                        <a:pt x="113" y="47"/>
                        <a:pt x="115" y="49"/>
                      </a:cubicBezTo>
                      <a:moveTo>
                        <a:pt x="66" y="16"/>
                      </a:moveTo>
                      <a:cubicBezTo>
                        <a:pt x="72" y="18"/>
                        <a:pt x="78" y="21"/>
                        <a:pt x="84" y="23"/>
                      </a:cubicBezTo>
                      <a:cubicBezTo>
                        <a:pt x="79" y="19"/>
                        <a:pt x="72" y="18"/>
                        <a:pt x="66" y="16"/>
                      </a:cubicBezTo>
                      <a:moveTo>
                        <a:pt x="108" y="50"/>
                      </a:moveTo>
                      <a:cubicBezTo>
                        <a:pt x="110" y="52"/>
                        <a:pt x="111" y="54"/>
                        <a:pt x="114" y="54"/>
                      </a:cubicBezTo>
                      <a:cubicBezTo>
                        <a:pt x="112" y="51"/>
                        <a:pt x="111" y="51"/>
                        <a:pt x="108" y="50"/>
                      </a:cubicBezTo>
                      <a:moveTo>
                        <a:pt x="88" y="57"/>
                      </a:moveTo>
                      <a:cubicBezTo>
                        <a:pt x="88" y="57"/>
                        <a:pt x="88" y="57"/>
                        <a:pt x="88" y="57"/>
                      </a:cubicBezTo>
                      <a:cubicBezTo>
                        <a:pt x="84" y="56"/>
                        <a:pt x="80" y="55"/>
                        <a:pt x="75" y="55"/>
                      </a:cubicBezTo>
                      <a:cubicBezTo>
                        <a:pt x="75" y="55"/>
                        <a:pt x="75" y="55"/>
                        <a:pt x="75" y="55"/>
                      </a:cubicBezTo>
                      <a:cubicBezTo>
                        <a:pt x="80" y="56"/>
                        <a:pt x="84" y="57"/>
                        <a:pt x="88" y="57"/>
                      </a:cubicBezTo>
                      <a:moveTo>
                        <a:pt x="46" y="23"/>
                      </a:move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9" y="25"/>
                        <a:pt x="53" y="26"/>
                        <a:pt x="56" y="27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3" y="25"/>
                        <a:pt x="50" y="24"/>
                        <a:pt x="46" y="23"/>
                      </a:cubicBezTo>
                      <a:moveTo>
                        <a:pt x="28" y="27"/>
                      </a:moveTo>
                      <a:cubicBezTo>
                        <a:pt x="27" y="25"/>
                        <a:pt x="24" y="22"/>
                        <a:pt x="22" y="23"/>
                      </a:cubicBezTo>
                      <a:cubicBezTo>
                        <a:pt x="24" y="24"/>
                        <a:pt x="26" y="26"/>
                        <a:pt x="28" y="27"/>
                      </a:cubicBezTo>
                      <a:moveTo>
                        <a:pt x="97" y="40"/>
                      </a:moveTo>
                      <a:cubicBezTo>
                        <a:pt x="97" y="41"/>
                        <a:pt x="97" y="41"/>
                        <a:pt x="97" y="41"/>
                      </a:cubicBezTo>
                      <a:cubicBezTo>
                        <a:pt x="98" y="42"/>
                        <a:pt x="100" y="44"/>
                        <a:pt x="102" y="44"/>
                      </a:cubicBezTo>
                      <a:cubicBezTo>
                        <a:pt x="103" y="44"/>
                        <a:pt x="103" y="44"/>
                        <a:pt x="103" y="44"/>
                      </a:cubicBezTo>
                      <a:cubicBezTo>
                        <a:pt x="101" y="42"/>
                        <a:pt x="99" y="41"/>
                        <a:pt x="97" y="40"/>
                      </a:cubicBezTo>
                      <a:moveTo>
                        <a:pt x="70" y="21"/>
                      </a:moveTo>
                      <a:cubicBezTo>
                        <a:pt x="70" y="21"/>
                        <a:pt x="70" y="21"/>
                        <a:pt x="70" y="21"/>
                      </a:cubicBezTo>
                      <a:cubicBezTo>
                        <a:pt x="66" y="19"/>
                        <a:pt x="62" y="18"/>
                        <a:pt x="58" y="16"/>
                      </a:cubicBezTo>
                      <a:cubicBezTo>
                        <a:pt x="58" y="16"/>
                        <a:pt x="58" y="16"/>
                        <a:pt x="58" y="16"/>
                      </a:cubicBezTo>
                      <a:cubicBezTo>
                        <a:pt x="62" y="18"/>
                        <a:pt x="66" y="20"/>
                        <a:pt x="70" y="21"/>
                      </a:cubicBezTo>
                      <a:moveTo>
                        <a:pt x="105" y="54"/>
                      </a:moveTo>
                      <a:cubicBezTo>
                        <a:pt x="105" y="55"/>
                        <a:pt x="105" y="55"/>
                        <a:pt x="105" y="55"/>
                      </a:cubicBezTo>
                      <a:cubicBezTo>
                        <a:pt x="106" y="56"/>
                        <a:pt x="107" y="57"/>
                        <a:pt x="109" y="58"/>
                      </a:cubicBezTo>
                      <a:cubicBezTo>
                        <a:pt x="109" y="57"/>
                        <a:pt x="109" y="57"/>
                        <a:pt x="109" y="57"/>
                      </a:cubicBezTo>
                      <a:cubicBezTo>
                        <a:pt x="108" y="56"/>
                        <a:pt x="107" y="55"/>
                        <a:pt x="105" y="54"/>
                      </a:cubicBezTo>
                      <a:moveTo>
                        <a:pt x="101" y="50"/>
                      </a:moveTo>
                      <a:cubicBezTo>
                        <a:pt x="100" y="49"/>
                        <a:pt x="99" y="47"/>
                        <a:pt x="96" y="48"/>
                      </a:cubicBezTo>
                      <a:cubicBezTo>
                        <a:pt x="98" y="49"/>
                        <a:pt x="99" y="51"/>
                        <a:pt x="101" y="50"/>
                      </a:cubicBezTo>
                      <a:moveTo>
                        <a:pt x="29" y="25"/>
                      </a:moveTo>
                      <a:cubicBezTo>
                        <a:pt x="30" y="27"/>
                        <a:pt x="32" y="27"/>
                        <a:pt x="35" y="27"/>
                      </a:cubicBezTo>
                      <a:cubicBezTo>
                        <a:pt x="33" y="26"/>
                        <a:pt x="31" y="26"/>
                        <a:pt x="29" y="25"/>
                      </a:cubicBezTo>
                      <a:moveTo>
                        <a:pt x="72" y="44"/>
                      </a:move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74" y="45"/>
                        <a:pt x="76" y="46"/>
                        <a:pt x="78" y="46"/>
                      </a:cubicBezTo>
                      <a:cubicBezTo>
                        <a:pt x="78" y="45"/>
                        <a:pt x="78" y="45"/>
                        <a:pt x="78" y="45"/>
                      </a:cubicBezTo>
                      <a:cubicBezTo>
                        <a:pt x="76" y="45"/>
                        <a:pt x="74" y="44"/>
                        <a:pt x="72" y="44"/>
                      </a:cubicBezTo>
                      <a:moveTo>
                        <a:pt x="72" y="37"/>
                      </a:moveTo>
                      <a:cubicBezTo>
                        <a:pt x="72" y="38"/>
                        <a:pt x="72" y="38"/>
                        <a:pt x="72" y="38"/>
                      </a:cubicBezTo>
                      <a:cubicBezTo>
                        <a:pt x="74" y="39"/>
                        <a:pt x="75" y="39"/>
                        <a:pt x="77" y="40"/>
                      </a:cubicBez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6" y="38"/>
                        <a:pt x="74" y="38"/>
                        <a:pt x="72" y="37"/>
                      </a:cubicBezTo>
                      <a:moveTo>
                        <a:pt x="42" y="16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4" y="18"/>
                        <a:pt x="47" y="18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7" y="18"/>
                        <a:pt x="44" y="17"/>
                        <a:pt x="42" y="16"/>
                      </a:cubicBezTo>
                      <a:moveTo>
                        <a:pt x="92" y="52"/>
                      </a:moveTo>
                      <a:cubicBezTo>
                        <a:pt x="92" y="53"/>
                        <a:pt x="92" y="53"/>
                        <a:pt x="92" y="53"/>
                      </a:cubicBezTo>
                      <a:cubicBezTo>
                        <a:pt x="93" y="54"/>
                        <a:pt x="95" y="54"/>
                        <a:pt x="96" y="54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5" y="53"/>
                        <a:pt x="94" y="53"/>
                        <a:pt x="92" y="5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8" y="1244"/>
                  <a:ext cx="98" cy="37"/>
                </a:xfrm>
                <a:custGeom>
                  <a:avLst/>
                  <a:gdLst>
                    <a:gd name="T0" fmla="*/ 107 w 123"/>
                    <a:gd name="T1" fmla="*/ 37 h 46"/>
                    <a:gd name="T2" fmla="*/ 94 w 123"/>
                    <a:gd name="T3" fmla="*/ 31 h 46"/>
                    <a:gd name="T4" fmla="*/ 60 w 123"/>
                    <a:gd name="T5" fmla="*/ 17 h 46"/>
                    <a:gd name="T6" fmla="*/ 9 w 123"/>
                    <a:gd name="T7" fmla="*/ 5 h 46"/>
                    <a:gd name="T8" fmla="*/ 0 w 123"/>
                    <a:gd name="T9" fmla="*/ 1 h 46"/>
                    <a:gd name="T10" fmla="*/ 0 w 123"/>
                    <a:gd name="T11" fmla="*/ 0 h 46"/>
                    <a:gd name="T12" fmla="*/ 4 w 123"/>
                    <a:gd name="T13" fmla="*/ 1 h 46"/>
                    <a:gd name="T14" fmla="*/ 23 w 123"/>
                    <a:gd name="T15" fmla="*/ 3 h 46"/>
                    <a:gd name="T16" fmla="*/ 34 w 123"/>
                    <a:gd name="T17" fmla="*/ 3 h 46"/>
                    <a:gd name="T18" fmla="*/ 67 w 123"/>
                    <a:gd name="T19" fmla="*/ 10 h 46"/>
                    <a:gd name="T20" fmla="*/ 99 w 123"/>
                    <a:gd name="T21" fmla="*/ 25 h 46"/>
                    <a:gd name="T22" fmla="*/ 108 w 123"/>
                    <a:gd name="T23" fmla="*/ 31 h 46"/>
                    <a:gd name="T24" fmla="*/ 121 w 123"/>
                    <a:gd name="T25" fmla="*/ 42 h 46"/>
                    <a:gd name="T26" fmla="*/ 123 w 123"/>
                    <a:gd name="T27" fmla="*/ 46 h 46"/>
                    <a:gd name="T28" fmla="*/ 120 w 123"/>
                    <a:gd name="T29" fmla="*/ 45 h 46"/>
                    <a:gd name="T30" fmla="*/ 107 w 123"/>
                    <a:gd name="T31" fmla="*/ 37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3" h="46">
                      <a:moveTo>
                        <a:pt x="107" y="37"/>
                      </a:moveTo>
                      <a:cubicBezTo>
                        <a:pt x="103" y="35"/>
                        <a:pt x="98" y="33"/>
                        <a:pt x="94" y="31"/>
                      </a:cubicBezTo>
                      <a:cubicBezTo>
                        <a:pt x="83" y="26"/>
                        <a:pt x="72" y="21"/>
                        <a:pt x="60" y="17"/>
                      </a:cubicBezTo>
                      <a:cubicBezTo>
                        <a:pt x="43" y="10"/>
                        <a:pt x="26" y="7"/>
                        <a:pt x="9" y="5"/>
                      </a:cubicBezTo>
                      <a:cubicBezTo>
                        <a:pt x="5" y="4"/>
                        <a:pt x="3" y="3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4" y="1"/>
                      </a:cubicBezTo>
                      <a:cubicBezTo>
                        <a:pt x="10" y="3"/>
                        <a:pt x="17" y="2"/>
                        <a:pt x="23" y="3"/>
                      </a:cubicBezTo>
                      <a:cubicBezTo>
                        <a:pt x="27" y="3"/>
                        <a:pt x="31" y="2"/>
                        <a:pt x="34" y="3"/>
                      </a:cubicBezTo>
                      <a:cubicBezTo>
                        <a:pt x="45" y="4"/>
                        <a:pt x="56" y="7"/>
                        <a:pt x="67" y="10"/>
                      </a:cubicBezTo>
                      <a:cubicBezTo>
                        <a:pt x="78" y="14"/>
                        <a:pt x="89" y="19"/>
                        <a:pt x="99" y="25"/>
                      </a:cubicBezTo>
                      <a:cubicBezTo>
                        <a:pt x="102" y="26"/>
                        <a:pt x="105" y="29"/>
                        <a:pt x="108" y="31"/>
                      </a:cubicBezTo>
                      <a:cubicBezTo>
                        <a:pt x="112" y="35"/>
                        <a:pt x="115" y="39"/>
                        <a:pt x="121" y="42"/>
                      </a:cubicBezTo>
                      <a:cubicBezTo>
                        <a:pt x="122" y="43"/>
                        <a:pt x="123" y="44"/>
                        <a:pt x="123" y="46"/>
                      </a:cubicBezTo>
                      <a:cubicBezTo>
                        <a:pt x="122" y="46"/>
                        <a:pt x="121" y="45"/>
                        <a:pt x="120" y="45"/>
                      </a:cubicBezTo>
                      <a:cubicBezTo>
                        <a:pt x="116" y="42"/>
                        <a:pt x="111" y="40"/>
                        <a:pt x="107" y="37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99" y="1230"/>
                  <a:ext cx="75" cy="107"/>
                </a:xfrm>
                <a:custGeom>
                  <a:avLst/>
                  <a:gdLst>
                    <a:gd name="T0" fmla="*/ 3 w 94"/>
                    <a:gd name="T1" fmla="*/ 7 h 135"/>
                    <a:gd name="T2" fmla="*/ 1 w 94"/>
                    <a:gd name="T3" fmla="*/ 0 h 135"/>
                    <a:gd name="T4" fmla="*/ 20 w 94"/>
                    <a:gd name="T5" fmla="*/ 15 h 135"/>
                    <a:gd name="T6" fmla="*/ 42 w 94"/>
                    <a:gd name="T7" fmla="*/ 38 h 135"/>
                    <a:gd name="T8" fmla="*/ 63 w 94"/>
                    <a:gd name="T9" fmla="*/ 66 h 135"/>
                    <a:gd name="T10" fmla="*/ 92 w 94"/>
                    <a:gd name="T11" fmla="*/ 125 h 135"/>
                    <a:gd name="T12" fmla="*/ 93 w 94"/>
                    <a:gd name="T13" fmla="*/ 135 h 135"/>
                    <a:gd name="T14" fmla="*/ 86 w 94"/>
                    <a:gd name="T15" fmla="*/ 129 h 135"/>
                    <a:gd name="T16" fmla="*/ 69 w 94"/>
                    <a:gd name="T17" fmla="*/ 95 h 135"/>
                    <a:gd name="T18" fmla="*/ 59 w 94"/>
                    <a:gd name="T19" fmla="*/ 77 h 135"/>
                    <a:gd name="T20" fmla="*/ 40 w 94"/>
                    <a:gd name="T21" fmla="*/ 47 h 135"/>
                    <a:gd name="T22" fmla="*/ 29 w 94"/>
                    <a:gd name="T23" fmla="*/ 32 h 135"/>
                    <a:gd name="T24" fmla="*/ 3 w 94"/>
                    <a:gd name="T25" fmla="*/ 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4" h="135">
                      <a:moveTo>
                        <a:pt x="3" y="7"/>
                      </a:moveTo>
                      <a:cubicBezTo>
                        <a:pt x="1" y="5"/>
                        <a:pt x="0" y="3"/>
                        <a:pt x="1" y="0"/>
                      </a:cubicBezTo>
                      <a:cubicBezTo>
                        <a:pt x="9" y="4"/>
                        <a:pt x="14" y="10"/>
                        <a:pt x="20" y="15"/>
                      </a:cubicBezTo>
                      <a:cubicBezTo>
                        <a:pt x="31" y="23"/>
                        <a:pt x="38" y="31"/>
                        <a:pt x="42" y="38"/>
                      </a:cubicBezTo>
                      <a:cubicBezTo>
                        <a:pt x="48" y="48"/>
                        <a:pt x="58" y="56"/>
                        <a:pt x="63" y="66"/>
                      </a:cubicBezTo>
                      <a:cubicBezTo>
                        <a:pt x="71" y="79"/>
                        <a:pt x="86" y="111"/>
                        <a:pt x="92" y="125"/>
                      </a:cubicBezTo>
                      <a:cubicBezTo>
                        <a:pt x="94" y="128"/>
                        <a:pt x="94" y="135"/>
                        <a:pt x="93" y="135"/>
                      </a:cubicBezTo>
                      <a:cubicBezTo>
                        <a:pt x="91" y="133"/>
                        <a:pt x="88" y="131"/>
                        <a:pt x="86" y="129"/>
                      </a:cubicBezTo>
                      <a:cubicBezTo>
                        <a:pt x="83" y="124"/>
                        <a:pt x="72" y="100"/>
                        <a:pt x="69" y="95"/>
                      </a:cubicBezTo>
                      <a:cubicBezTo>
                        <a:pt x="65" y="89"/>
                        <a:pt x="62" y="83"/>
                        <a:pt x="59" y="77"/>
                      </a:cubicBezTo>
                      <a:cubicBezTo>
                        <a:pt x="53" y="67"/>
                        <a:pt x="46" y="56"/>
                        <a:pt x="40" y="47"/>
                      </a:cubicBezTo>
                      <a:cubicBezTo>
                        <a:pt x="37" y="41"/>
                        <a:pt x="33" y="37"/>
                        <a:pt x="29" y="32"/>
                      </a:cubicBezTo>
                      <a:cubicBezTo>
                        <a:pt x="21" y="23"/>
                        <a:pt x="13" y="14"/>
                        <a:pt x="3" y="7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6" y="1141"/>
                  <a:ext cx="82" cy="81"/>
                </a:xfrm>
                <a:custGeom>
                  <a:avLst/>
                  <a:gdLst>
                    <a:gd name="T0" fmla="*/ 97 w 103"/>
                    <a:gd name="T1" fmla="*/ 44 h 102"/>
                    <a:gd name="T2" fmla="*/ 93 w 103"/>
                    <a:gd name="T3" fmla="*/ 20 h 102"/>
                    <a:gd name="T4" fmla="*/ 82 w 103"/>
                    <a:gd name="T5" fmla="*/ 1 h 102"/>
                    <a:gd name="T6" fmla="*/ 77 w 103"/>
                    <a:gd name="T7" fmla="*/ 0 h 102"/>
                    <a:gd name="T8" fmla="*/ 66 w 103"/>
                    <a:gd name="T9" fmla="*/ 3 h 102"/>
                    <a:gd name="T10" fmla="*/ 48 w 103"/>
                    <a:gd name="T11" fmla="*/ 16 h 102"/>
                    <a:gd name="T12" fmla="*/ 43 w 103"/>
                    <a:gd name="T13" fmla="*/ 14 h 102"/>
                    <a:gd name="T14" fmla="*/ 27 w 103"/>
                    <a:gd name="T15" fmla="*/ 15 h 102"/>
                    <a:gd name="T16" fmla="*/ 20 w 103"/>
                    <a:gd name="T17" fmla="*/ 19 h 102"/>
                    <a:gd name="T18" fmla="*/ 13 w 103"/>
                    <a:gd name="T19" fmla="*/ 41 h 102"/>
                    <a:gd name="T20" fmla="*/ 15 w 103"/>
                    <a:gd name="T21" fmla="*/ 45 h 102"/>
                    <a:gd name="T22" fmla="*/ 9 w 103"/>
                    <a:gd name="T23" fmla="*/ 46 h 102"/>
                    <a:gd name="T24" fmla="*/ 3 w 103"/>
                    <a:gd name="T25" fmla="*/ 53 h 102"/>
                    <a:gd name="T26" fmla="*/ 6 w 103"/>
                    <a:gd name="T27" fmla="*/ 84 h 102"/>
                    <a:gd name="T28" fmla="*/ 18 w 103"/>
                    <a:gd name="T29" fmla="*/ 94 h 102"/>
                    <a:gd name="T30" fmla="*/ 41 w 103"/>
                    <a:gd name="T31" fmla="*/ 96 h 102"/>
                    <a:gd name="T32" fmla="*/ 60 w 103"/>
                    <a:gd name="T33" fmla="*/ 99 h 102"/>
                    <a:gd name="T34" fmla="*/ 80 w 103"/>
                    <a:gd name="T35" fmla="*/ 98 h 102"/>
                    <a:gd name="T36" fmla="*/ 102 w 103"/>
                    <a:gd name="T37" fmla="*/ 75 h 102"/>
                    <a:gd name="T38" fmla="*/ 103 w 103"/>
                    <a:gd name="T39" fmla="*/ 68 h 102"/>
                    <a:gd name="T40" fmla="*/ 97 w 103"/>
                    <a:gd name="T41" fmla="*/ 4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3" h="102">
                      <a:moveTo>
                        <a:pt x="97" y="44"/>
                      </a:moveTo>
                      <a:cubicBezTo>
                        <a:pt x="93" y="36"/>
                        <a:pt x="92" y="28"/>
                        <a:pt x="93" y="20"/>
                      </a:cubicBezTo>
                      <a:cubicBezTo>
                        <a:pt x="95" y="13"/>
                        <a:pt x="91" y="4"/>
                        <a:pt x="82" y="1"/>
                      </a:cubicBezTo>
                      <a:cubicBezTo>
                        <a:pt x="80" y="1"/>
                        <a:pt x="79" y="0"/>
                        <a:pt x="77" y="0"/>
                      </a:cubicBezTo>
                      <a:cubicBezTo>
                        <a:pt x="74" y="1"/>
                        <a:pt x="70" y="2"/>
                        <a:pt x="66" y="3"/>
                      </a:cubicBezTo>
                      <a:cubicBezTo>
                        <a:pt x="59" y="5"/>
                        <a:pt x="52" y="8"/>
                        <a:pt x="48" y="16"/>
                      </a:cubicBezTo>
                      <a:cubicBezTo>
                        <a:pt x="46" y="15"/>
                        <a:pt x="45" y="15"/>
                        <a:pt x="43" y="14"/>
                      </a:cubicBezTo>
                      <a:cubicBezTo>
                        <a:pt x="38" y="11"/>
                        <a:pt x="32" y="12"/>
                        <a:pt x="27" y="15"/>
                      </a:cubicBezTo>
                      <a:cubicBezTo>
                        <a:pt x="24" y="16"/>
                        <a:pt x="22" y="18"/>
                        <a:pt x="20" y="19"/>
                      </a:cubicBezTo>
                      <a:cubicBezTo>
                        <a:pt x="12" y="25"/>
                        <a:pt x="10" y="32"/>
                        <a:pt x="13" y="41"/>
                      </a:cubicBezTo>
                      <a:cubicBezTo>
                        <a:pt x="14" y="42"/>
                        <a:pt x="14" y="44"/>
                        <a:pt x="15" y="45"/>
                      </a:cubicBezTo>
                      <a:cubicBezTo>
                        <a:pt x="13" y="46"/>
                        <a:pt x="11" y="46"/>
                        <a:pt x="9" y="46"/>
                      </a:cubicBezTo>
                      <a:cubicBezTo>
                        <a:pt x="6" y="47"/>
                        <a:pt x="3" y="49"/>
                        <a:pt x="3" y="53"/>
                      </a:cubicBezTo>
                      <a:cubicBezTo>
                        <a:pt x="0" y="64"/>
                        <a:pt x="0" y="74"/>
                        <a:pt x="6" y="84"/>
                      </a:cubicBezTo>
                      <a:cubicBezTo>
                        <a:pt x="8" y="89"/>
                        <a:pt x="12" y="93"/>
                        <a:pt x="18" y="94"/>
                      </a:cubicBezTo>
                      <a:cubicBezTo>
                        <a:pt x="25" y="96"/>
                        <a:pt x="33" y="97"/>
                        <a:pt x="41" y="96"/>
                      </a:cubicBezTo>
                      <a:cubicBezTo>
                        <a:pt x="48" y="96"/>
                        <a:pt x="54" y="97"/>
                        <a:pt x="60" y="99"/>
                      </a:cubicBezTo>
                      <a:cubicBezTo>
                        <a:pt x="67" y="102"/>
                        <a:pt x="74" y="102"/>
                        <a:pt x="80" y="98"/>
                      </a:cubicBezTo>
                      <a:cubicBezTo>
                        <a:pt x="91" y="93"/>
                        <a:pt x="99" y="86"/>
                        <a:pt x="102" y="75"/>
                      </a:cubicBezTo>
                      <a:cubicBezTo>
                        <a:pt x="103" y="72"/>
                        <a:pt x="103" y="70"/>
                        <a:pt x="103" y="68"/>
                      </a:cubicBezTo>
                      <a:cubicBezTo>
                        <a:pt x="103" y="59"/>
                        <a:pt x="100" y="52"/>
                        <a:pt x="97" y="4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6" y="1152"/>
                  <a:ext cx="38" cy="32"/>
                </a:xfrm>
                <a:custGeom>
                  <a:avLst/>
                  <a:gdLst>
                    <a:gd name="T0" fmla="*/ 21 w 47"/>
                    <a:gd name="T1" fmla="*/ 0 h 40"/>
                    <a:gd name="T2" fmla="*/ 13 w 47"/>
                    <a:gd name="T3" fmla="*/ 3 h 40"/>
                    <a:gd name="T4" fmla="*/ 10 w 47"/>
                    <a:gd name="T5" fmla="*/ 6 h 40"/>
                    <a:gd name="T6" fmla="*/ 7 w 47"/>
                    <a:gd name="T7" fmla="*/ 8 h 40"/>
                    <a:gd name="T8" fmla="*/ 1 w 47"/>
                    <a:gd name="T9" fmla="*/ 21 h 40"/>
                    <a:gd name="T10" fmla="*/ 6 w 47"/>
                    <a:gd name="T11" fmla="*/ 34 h 40"/>
                    <a:gd name="T12" fmla="*/ 7 w 47"/>
                    <a:gd name="T13" fmla="*/ 36 h 40"/>
                    <a:gd name="T14" fmla="*/ 15 w 47"/>
                    <a:gd name="T15" fmla="*/ 39 h 40"/>
                    <a:gd name="T16" fmla="*/ 17 w 47"/>
                    <a:gd name="T17" fmla="*/ 39 h 40"/>
                    <a:gd name="T18" fmla="*/ 18 w 47"/>
                    <a:gd name="T19" fmla="*/ 39 h 40"/>
                    <a:gd name="T20" fmla="*/ 18 w 47"/>
                    <a:gd name="T21" fmla="*/ 39 h 40"/>
                    <a:gd name="T22" fmla="*/ 19 w 47"/>
                    <a:gd name="T23" fmla="*/ 36 h 40"/>
                    <a:gd name="T24" fmla="*/ 21 w 47"/>
                    <a:gd name="T25" fmla="*/ 31 h 40"/>
                    <a:gd name="T26" fmla="*/ 34 w 47"/>
                    <a:gd name="T27" fmla="*/ 19 h 40"/>
                    <a:gd name="T28" fmla="*/ 36 w 47"/>
                    <a:gd name="T29" fmla="*/ 18 h 40"/>
                    <a:gd name="T30" fmla="*/ 41 w 47"/>
                    <a:gd name="T31" fmla="*/ 19 h 40"/>
                    <a:gd name="T32" fmla="*/ 44 w 47"/>
                    <a:gd name="T33" fmla="*/ 19 h 40"/>
                    <a:gd name="T34" fmla="*/ 45 w 47"/>
                    <a:gd name="T35" fmla="*/ 19 h 40"/>
                    <a:gd name="T36" fmla="*/ 47 w 47"/>
                    <a:gd name="T37" fmla="*/ 14 h 40"/>
                    <a:gd name="T38" fmla="*/ 46 w 47"/>
                    <a:gd name="T39" fmla="*/ 13 h 40"/>
                    <a:gd name="T40" fmla="*/ 28 w 47"/>
                    <a:gd name="T41" fmla="*/ 1 h 40"/>
                    <a:gd name="T42" fmla="*/ 21 w 47"/>
                    <a:gd name="T4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7" h="40">
                      <a:moveTo>
                        <a:pt x="21" y="0"/>
                      </a:moveTo>
                      <a:cubicBezTo>
                        <a:pt x="18" y="1"/>
                        <a:pt x="16" y="2"/>
                        <a:pt x="13" y="3"/>
                      </a:cubicBezTo>
                      <a:cubicBezTo>
                        <a:pt x="12" y="4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7" y="8"/>
                      </a:cubicBezTo>
                      <a:cubicBezTo>
                        <a:pt x="2" y="11"/>
                        <a:pt x="0" y="16"/>
                        <a:pt x="1" y="21"/>
                      </a:cubicBezTo>
                      <a:cubicBezTo>
                        <a:pt x="2" y="26"/>
                        <a:pt x="4" y="30"/>
                        <a:pt x="6" y="34"/>
                      </a:cubicBezTo>
                      <a:cubicBezTo>
                        <a:pt x="6" y="34"/>
                        <a:pt x="7" y="35"/>
                        <a:pt x="7" y="36"/>
                      </a:cubicBezTo>
                      <a:cubicBezTo>
                        <a:pt x="9" y="40"/>
                        <a:pt x="12" y="40"/>
                        <a:pt x="15" y="39"/>
                      </a:cubicBezTo>
                      <a:cubicBezTo>
                        <a:pt x="16" y="39"/>
                        <a:pt x="16" y="39"/>
                        <a:pt x="17" y="39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8" y="38"/>
                        <a:pt x="18" y="37"/>
                        <a:pt x="19" y="36"/>
                      </a:cubicBezTo>
                      <a:cubicBezTo>
                        <a:pt x="19" y="34"/>
                        <a:pt x="20" y="32"/>
                        <a:pt x="21" y="31"/>
                      </a:cubicBezTo>
                      <a:cubicBezTo>
                        <a:pt x="23" y="26"/>
                        <a:pt x="27" y="20"/>
                        <a:pt x="34" y="19"/>
                      </a:cubicBezTo>
                      <a:cubicBezTo>
                        <a:pt x="35" y="19"/>
                        <a:pt x="36" y="18"/>
                        <a:pt x="36" y="18"/>
                      </a:cubicBezTo>
                      <a:cubicBezTo>
                        <a:pt x="38" y="18"/>
                        <a:pt x="40" y="19"/>
                        <a:pt x="41" y="19"/>
                      </a:cubicBezTo>
                      <a:cubicBezTo>
                        <a:pt x="42" y="19"/>
                        <a:pt x="43" y="19"/>
                        <a:pt x="44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0" y="7"/>
                        <a:pt x="34" y="3"/>
                        <a:pt x="28" y="1"/>
                      </a:cubicBezTo>
                      <a:cubicBezTo>
                        <a:pt x="25" y="0"/>
                        <a:pt x="23" y="0"/>
                        <a:pt x="21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7" y="1143"/>
                  <a:ext cx="80" cy="77"/>
                </a:xfrm>
                <a:custGeom>
                  <a:avLst/>
                  <a:gdLst>
                    <a:gd name="T0" fmla="*/ 73 w 100"/>
                    <a:gd name="T1" fmla="*/ 1 h 98"/>
                    <a:gd name="T2" fmla="*/ 66 w 100"/>
                    <a:gd name="T3" fmla="*/ 2 h 98"/>
                    <a:gd name="T4" fmla="*/ 64 w 100"/>
                    <a:gd name="T5" fmla="*/ 3 h 98"/>
                    <a:gd name="T6" fmla="*/ 61 w 100"/>
                    <a:gd name="T7" fmla="*/ 4 h 98"/>
                    <a:gd name="T8" fmla="*/ 59 w 100"/>
                    <a:gd name="T9" fmla="*/ 5 h 98"/>
                    <a:gd name="T10" fmla="*/ 49 w 100"/>
                    <a:gd name="T11" fmla="*/ 15 h 98"/>
                    <a:gd name="T12" fmla="*/ 49 w 100"/>
                    <a:gd name="T13" fmla="*/ 15 h 98"/>
                    <a:gd name="T14" fmla="*/ 59 w 100"/>
                    <a:gd name="T15" fmla="*/ 25 h 98"/>
                    <a:gd name="T16" fmla="*/ 64 w 100"/>
                    <a:gd name="T17" fmla="*/ 22 h 98"/>
                    <a:gd name="T18" fmla="*/ 63 w 100"/>
                    <a:gd name="T19" fmla="*/ 23 h 98"/>
                    <a:gd name="T20" fmla="*/ 59 w 100"/>
                    <a:gd name="T21" fmla="*/ 28 h 98"/>
                    <a:gd name="T22" fmla="*/ 60 w 100"/>
                    <a:gd name="T23" fmla="*/ 34 h 98"/>
                    <a:gd name="T24" fmla="*/ 64 w 100"/>
                    <a:gd name="T25" fmla="*/ 38 h 98"/>
                    <a:gd name="T26" fmla="*/ 65 w 100"/>
                    <a:gd name="T27" fmla="*/ 39 h 98"/>
                    <a:gd name="T28" fmla="*/ 64 w 100"/>
                    <a:gd name="T29" fmla="*/ 39 h 98"/>
                    <a:gd name="T30" fmla="*/ 62 w 100"/>
                    <a:gd name="T31" fmla="*/ 38 h 98"/>
                    <a:gd name="T32" fmla="*/ 53 w 100"/>
                    <a:gd name="T33" fmla="*/ 32 h 98"/>
                    <a:gd name="T34" fmla="*/ 47 w 100"/>
                    <a:gd name="T35" fmla="*/ 31 h 98"/>
                    <a:gd name="T36" fmla="*/ 42 w 100"/>
                    <a:gd name="T37" fmla="*/ 34 h 98"/>
                    <a:gd name="T38" fmla="*/ 32 w 100"/>
                    <a:gd name="T39" fmla="*/ 55 h 98"/>
                    <a:gd name="T40" fmla="*/ 37 w 100"/>
                    <a:gd name="T41" fmla="*/ 62 h 98"/>
                    <a:gd name="T42" fmla="*/ 42 w 100"/>
                    <a:gd name="T43" fmla="*/ 66 h 98"/>
                    <a:gd name="T44" fmla="*/ 42 w 100"/>
                    <a:gd name="T45" fmla="*/ 66 h 98"/>
                    <a:gd name="T46" fmla="*/ 30 w 100"/>
                    <a:gd name="T47" fmla="*/ 53 h 98"/>
                    <a:gd name="T48" fmla="*/ 30 w 100"/>
                    <a:gd name="T49" fmla="*/ 53 h 98"/>
                    <a:gd name="T50" fmla="*/ 29 w 100"/>
                    <a:gd name="T51" fmla="*/ 53 h 98"/>
                    <a:gd name="T52" fmla="*/ 24 w 100"/>
                    <a:gd name="T53" fmla="*/ 52 h 98"/>
                    <a:gd name="T54" fmla="*/ 15 w 100"/>
                    <a:gd name="T55" fmla="*/ 58 h 98"/>
                    <a:gd name="T56" fmla="*/ 14 w 100"/>
                    <a:gd name="T57" fmla="*/ 59 h 98"/>
                    <a:gd name="T58" fmla="*/ 18 w 100"/>
                    <a:gd name="T59" fmla="*/ 54 h 98"/>
                    <a:gd name="T60" fmla="*/ 20 w 100"/>
                    <a:gd name="T61" fmla="*/ 53 h 98"/>
                    <a:gd name="T62" fmla="*/ 20 w 100"/>
                    <a:gd name="T63" fmla="*/ 53 h 98"/>
                    <a:gd name="T64" fmla="*/ 20 w 100"/>
                    <a:gd name="T65" fmla="*/ 52 h 98"/>
                    <a:gd name="T66" fmla="*/ 11 w 100"/>
                    <a:gd name="T67" fmla="*/ 46 h 98"/>
                    <a:gd name="T68" fmla="*/ 8 w 100"/>
                    <a:gd name="T69" fmla="*/ 46 h 98"/>
                    <a:gd name="T70" fmla="*/ 4 w 100"/>
                    <a:gd name="T71" fmla="*/ 50 h 98"/>
                    <a:gd name="T72" fmla="*/ 10 w 100"/>
                    <a:gd name="T73" fmla="*/ 86 h 98"/>
                    <a:gd name="T74" fmla="*/ 18 w 100"/>
                    <a:gd name="T75" fmla="*/ 90 h 98"/>
                    <a:gd name="T76" fmla="*/ 42 w 100"/>
                    <a:gd name="T77" fmla="*/ 93 h 98"/>
                    <a:gd name="T78" fmla="*/ 52 w 100"/>
                    <a:gd name="T79" fmla="*/ 93 h 98"/>
                    <a:gd name="T80" fmla="*/ 56 w 100"/>
                    <a:gd name="T81" fmla="*/ 93 h 98"/>
                    <a:gd name="T82" fmla="*/ 57 w 100"/>
                    <a:gd name="T83" fmla="*/ 94 h 98"/>
                    <a:gd name="T84" fmla="*/ 71 w 100"/>
                    <a:gd name="T85" fmla="*/ 97 h 98"/>
                    <a:gd name="T86" fmla="*/ 81 w 100"/>
                    <a:gd name="T87" fmla="*/ 94 h 98"/>
                    <a:gd name="T88" fmla="*/ 98 w 100"/>
                    <a:gd name="T89" fmla="*/ 75 h 98"/>
                    <a:gd name="T90" fmla="*/ 100 w 100"/>
                    <a:gd name="T91" fmla="*/ 64 h 98"/>
                    <a:gd name="T92" fmla="*/ 95 w 100"/>
                    <a:gd name="T93" fmla="*/ 44 h 98"/>
                    <a:gd name="T94" fmla="*/ 90 w 100"/>
                    <a:gd name="T95" fmla="*/ 16 h 98"/>
                    <a:gd name="T96" fmla="*/ 87 w 100"/>
                    <a:gd name="T97" fmla="*/ 5 h 98"/>
                    <a:gd name="T98" fmla="*/ 77 w 100"/>
                    <a:gd name="T99" fmla="*/ 0 h 98"/>
                    <a:gd name="T100" fmla="*/ 73 w 100"/>
                    <a:gd name="T101" fmla="*/ 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0" h="98">
                      <a:moveTo>
                        <a:pt x="73" y="1"/>
                      </a:moveTo>
                      <a:cubicBezTo>
                        <a:pt x="71" y="1"/>
                        <a:pt x="69" y="2"/>
                        <a:pt x="66" y="2"/>
                      </a:cubicBezTo>
                      <a:cubicBezTo>
                        <a:pt x="66" y="3"/>
                        <a:pt x="65" y="3"/>
                        <a:pt x="64" y="3"/>
                      </a:cubicBezTo>
                      <a:cubicBezTo>
                        <a:pt x="63" y="3"/>
                        <a:pt x="62" y="4"/>
                        <a:pt x="61" y="4"/>
                      </a:cubicBezTo>
                      <a:cubicBezTo>
                        <a:pt x="60" y="5"/>
                        <a:pt x="59" y="5"/>
                        <a:pt x="59" y="5"/>
                      </a:cubicBezTo>
                      <a:cubicBezTo>
                        <a:pt x="54" y="7"/>
                        <a:pt x="52" y="9"/>
                        <a:pt x="49" y="15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59" y="25"/>
                        <a:pt x="59" y="25"/>
                        <a:pt x="59" y="25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2" y="25"/>
                        <a:pt x="61" y="26"/>
                        <a:pt x="59" y="28"/>
                      </a:cubicBezTo>
                      <a:cubicBezTo>
                        <a:pt x="58" y="30"/>
                        <a:pt x="58" y="32"/>
                        <a:pt x="60" y="34"/>
                      </a:cubicBezTo>
                      <a:cubicBezTo>
                        <a:pt x="61" y="35"/>
                        <a:pt x="62" y="37"/>
                        <a:pt x="64" y="38"/>
                      </a:cubicBezTo>
                      <a:cubicBezTo>
                        <a:pt x="64" y="39"/>
                        <a:pt x="64" y="39"/>
                        <a:pt x="65" y="39"/>
                      </a:cubicBezTo>
                      <a:cubicBezTo>
                        <a:pt x="64" y="39"/>
                        <a:pt x="64" y="39"/>
                        <a:pt x="64" y="39"/>
                      </a:cubicBezTo>
                      <a:cubicBezTo>
                        <a:pt x="63" y="40"/>
                        <a:pt x="63" y="39"/>
                        <a:pt x="62" y="38"/>
                      </a:cubicBezTo>
                      <a:cubicBezTo>
                        <a:pt x="60" y="35"/>
                        <a:pt x="56" y="33"/>
                        <a:pt x="53" y="32"/>
                      </a:cubicBezTo>
                      <a:cubicBezTo>
                        <a:pt x="51" y="31"/>
                        <a:pt x="49" y="31"/>
                        <a:pt x="47" y="31"/>
                      </a:cubicBezTo>
                      <a:cubicBezTo>
                        <a:pt x="46" y="32"/>
                        <a:pt x="44" y="32"/>
                        <a:pt x="42" y="34"/>
                      </a:cubicBezTo>
                      <a:cubicBezTo>
                        <a:pt x="35" y="39"/>
                        <a:pt x="31" y="46"/>
                        <a:pt x="32" y="55"/>
                      </a:cubicBezTo>
                      <a:cubicBezTo>
                        <a:pt x="32" y="59"/>
                        <a:pt x="35" y="61"/>
                        <a:pt x="37" y="62"/>
                      </a:cubicBezTo>
                      <a:cubicBezTo>
                        <a:pt x="39" y="63"/>
                        <a:pt x="40" y="64"/>
                        <a:pt x="42" y="66"/>
                      </a:cubicBezTo>
                      <a:cubicBezTo>
                        <a:pt x="42" y="66"/>
                        <a:pt x="42" y="66"/>
                        <a:pt x="42" y="66"/>
                      </a:cubicBezTo>
                      <a:cubicBezTo>
                        <a:pt x="37" y="65"/>
                        <a:pt x="32" y="60"/>
                        <a:pt x="30" y="53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29" y="53"/>
                        <a:pt x="29" y="53"/>
                        <a:pt x="29" y="53"/>
                      </a:cubicBezTo>
                      <a:cubicBezTo>
                        <a:pt x="28" y="52"/>
                        <a:pt x="26" y="52"/>
                        <a:pt x="24" y="52"/>
                      </a:cubicBezTo>
                      <a:cubicBezTo>
                        <a:pt x="21" y="53"/>
                        <a:pt x="18" y="55"/>
                        <a:pt x="15" y="58"/>
                      </a:cubicBezTo>
                      <a:cubicBezTo>
                        <a:pt x="15" y="58"/>
                        <a:pt x="14" y="59"/>
                        <a:pt x="14" y="59"/>
                      </a:cubicBezTo>
                      <a:cubicBezTo>
                        <a:pt x="14" y="57"/>
                        <a:pt x="16" y="56"/>
                        <a:pt x="18" y="54"/>
                      </a:cubicBezTo>
                      <a:cubicBezTo>
                        <a:pt x="18" y="54"/>
                        <a:pt x="19" y="53"/>
                        <a:pt x="20" y="53"/>
                      </a:cubicBezTo>
                      <a:cubicBezTo>
                        <a:pt x="20" y="53"/>
                        <a:pt x="20" y="53"/>
                        <a:pt x="20" y="53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18" y="47"/>
                        <a:pt x="15" y="45"/>
                        <a:pt x="11" y="46"/>
                      </a:cubicBezTo>
                      <a:cubicBezTo>
                        <a:pt x="10" y="46"/>
                        <a:pt x="9" y="46"/>
                        <a:pt x="8" y="46"/>
                      </a:cubicBezTo>
                      <a:cubicBezTo>
                        <a:pt x="6" y="47"/>
                        <a:pt x="5" y="48"/>
                        <a:pt x="4" y="50"/>
                      </a:cubicBezTo>
                      <a:cubicBezTo>
                        <a:pt x="0" y="58"/>
                        <a:pt x="1" y="78"/>
                        <a:pt x="10" y="86"/>
                      </a:cubicBezTo>
                      <a:cubicBezTo>
                        <a:pt x="12" y="88"/>
                        <a:pt x="15" y="90"/>
                        <a:pt x="18" y="90"/>
                      </a:cubicBezTo>
                      <a:cubicBezTo>
                        <a:pt x="26" y="93"/>
                        <a:pt x="34" y="93"/>
                        <a:pt x="42" y="93"/>
                      </a:cubicBezTo>
                      <a:cubicBezTo>
                        <a:pt x="45" y="92"/>
                        <a:pt x="48" y="93"/>
                        <a:pt x="52" y="93"/>
                      </a:cubicBezTo>
                      <a:cubicBezTo>
                        <a:pt x="53" y="93"/>
                        <a:pt x="54" y="93"/>
                        <a:pt x="56" y="93"/>
                      </a:cubicBezTo>
                      <a:cubicBezTo>
                        <a:pt x="56" y="93"/>
                        <a:pt x="57" y="93"/>
                        <a:pt x="57" y="94"/>
                      </a:cubicBezTo>
                      <a:cubicBezTo>
                        <a:pt x="62" y="97"/>
                        <a:pt x="66" y="98"/>
                        <a:pt x="71" y="97"/>
                      </a:cubicBezTo>
                      <a:cubicBezTo>
                        <a:pt x="74" y="96"/>
                        <a:pt x="77" y="95"/>
                        <a:pt x="81" y="94"/>
                      </a:cubicBezTo>
                      <a:cubicBezTo>
                        <a:pt x="90" y="89"/>
                        <a:pt x="95" y="83"/>
                        <a:pt x="98" y="75"/>
                      </a:cubicBezTo>
                      <a:cubicBezTo>
                        <a:pt x="99" y="72"/>
                        <a:pt x="100" y="68"/>
                        <a:pt x="100" y="64"/>
                      </a:cubicBezTo>
                      <a:cubicBezTo>
                        <a:pt x="99" y="58"/>
                        <a:pt x="97" y="51"/>
                        <a:pt x="95" y="44"/>
                      </a:cubicBezTo>
                      <a:cubicBezTo>
                        <a:pt x="90" y="35"/>
                        <a:pt x="89" y="26"/>
                        <a:pt x="90" y="16"/>
                      </a:cubicBezTo>
                      <a:cubicBezTo>
                        <a:pt x="91" y="12"/>
                        <a:pt x="90" y="8"/>
                        <a:pt x="87" y="5"/>
                      </a:cubicBezTo>
                      <a:cubicBezTo>
                        <a:pt x="84" y="2"/>
                        <a:pt x="80" y="0"/>
                        <a:pt x="77" y="0"/>
                      </a:cubicBezTo>
                      <a:cubicBezTo>
                        <a:pt x="75" y="0"/>
                        <a:pt x="74" y="0"/>
                        <a:pt x="73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23" y="1157"/>
                  <a:ext cx="62" cy="63"/>
                </a:xfrm>
                <a:custGeom>
                  <a:avLst/>
                  <a:gdLst>
                    <a:gd name="T0" fmla="*/ 39 w 78"/>
                    <a:gd name="T1" fmla="*/ 50 h 79"/>
                    <a:gd name="T2" fmla="*/ 33 w 78"/>
                    <a:gd name="T3" fmla="*/ 44 h 79"/>
                    <a:gd name="T4" fmla="*/ 33 w 78"/>
                    <a:gd name="T5" fmla="*/ 38 h 79"/>
                    <a:gd name="T6" fmla="*/ 40 w 78"/>
                    <a:gd name="T7" fmla="*/ 36 h 79"/>
                    <a:gd name="T8" fmla="*/ 35 w 78"/>
                    <a:gd name="T9" fmla="*/ 28 h 79"/>
                    <a:gd name="T10" fmla="*/ 44 w 78"/>
                    <a:gd name="T11" fmla="*/ 35 h 79"/>
                    <a:gd name="T12" fmla="*/ 41 w 78"/>
                    <a:gd name="T13" fmla="*/ 27 h 79"/>
                    <a:gd name="T14" fmla="*/ 44 w 78"/>
                    <a:gd name="T15" fmla="*/ 28 h 79"/>
                    <a:gd name="T16" fmla="*/ 41 w 78"/>
                    <a:gd name="T17" fmla="*/ 20 h 79"/>
                    <a:gd name="T18" fmla="*/ 48 w 78"/>
                    <a:gd name="T19" fmla="*/ 26 h 79"/>
                    <a:gd name="T20" fmla="*/ 47 w 78"/>
                    <a:gd name="T21" fmla="*/ 21 h 79"/>
                    <a:gd name="T22" fmla="*/ 48 w 78"/>
                    <a:gd name="T23" fmla="*/ 8 h 79"/>
                    <a:gd name="T24" fmla="*/ 51 w 78"/>
                    <a:gd name="T25" fmla="*/ 0 h 79"/>
                    <a:gd name="T26" fmla="*/ 57 w 78"/>
                    <a:gd name="T27" fmla="*/ 19 h 79"/>
                    <a:gd name="T28" fmla="*/ 56 w 78"/>
                    <a:gd name="T29" fmla="*/ 1 h 79"/>
                    <a:gd name="T30" fmla="*/ 61 w 78"/>
                    <a:gd name="T31" fmla="*/ 20 h 79"/>
                    <a:gd name="T32" fmla="*/ 67 w 78"/>
                    <a:gd name="T33" fmla="*/ 33 h 79"/>
                    <a:gd name="T34" fmla="*/ 61 w 78"/>
                    <a:gd name="T35" fmla="*/ 1 h 79"/>
                    <a:gd name="T36" fmla="*/ 64 w 78"/>
                    <a:gd name="T37" fmla="*/ 9 h 79"/>
                    <a:gd name="T38" fmla="*/ 67 w 78"/>
                    <a:gd name="T39" fmla="*/ 25 h 79"/>
                    <a:gd name="T40" fmla="*/ 76 w 78"/>
                    <a:gd name="T41" fmla="*/ 61 h 79"/>
                    <a:gd name="T42" fmla="*/ 53 w 78"/>
                    <a:gd name="T43" fmla="*/ 75 h 79"/>
                    <a:gd name="T44" fmla="*/ 54 w 78"/>
                    <a:gd name="T45" fmla="*/ 77 h 79"/>
                    <a:gd name="T46" fmla="*/ 17 w 78"/>
                    <a:gd name="T47" fmla="*/ 73 h 79"/>
                    <a:gd name="T48" fmla="*/ 14 w 78"/>
                    <a:gd name="T49" fmla="*/ 72 h 79"/>
                    <a:gd name="T50" fmla="*/ 26 w 78"/>
                    <a:gd name="T51" fmla="*/ 71 h 79"/>
                    <a:gd name="T52" fmla="*/ 0 w 78"/>
                    <a:gd name="T53" fmla="*/ 67 h 79"/>
                    <a:gd name="T54" fmla="*/ 14 w 78"/>
                    <a:gd name="T55" fmla="*/ 65 h 79"/>
                    <a:gd name="T56" fmla="*/ 3 w 78"/>
                    <a:gd name="T57" fmla="*/ 61 h 79"/>
                    <a:gd name="T58" fmla="*/ 12 w 78"/>
                    <a:gd name="T59" fmla="*/ 59 h 79"/>
                    <a:gd name="T60" fmla="*/ 2 w 78"/>
                    <a:gd name="T61" fmla="*/ 53 h 79"/>
                    <a:gd name="T62" fmla="*/ 13 w 78"/>
                    <a:gd name="T63" fmla="*/ 48 h 79"/>
                    <a:gd name="T64" fmla="*/ 12 w 78"/>
                    <a:gd name="T65" fmla="*/ 45 h 79"/>
                    <a:gd name="T66" fmla="*/ 28 w 78"/>
                    <a:gd name="T67" fmla="*/ 51 h 79"/>
                    <a:gd name="T68" fmla="*/ 42 w 78"/>
                    <a:gd name="T69" fmla="*/ 53 h 79"/>
                    <a:gd name="T70" fmla="*/ 48 w 78"/>
                    <a:gd name="T71" fmla="*/ 76 h 79"/>
                    <a:gd name="T72" fmla="*/ 48 w 78"/>
                    <a:gd name="T73" fmla="*/ 77 h 79"/>
                    <a:gd name="T74" fmla="*/ 17 w 78"/>
                    <a:gd name="T75" fmla="*/ 56 h 79"/>
                    <a:gd name="T76" fmla="*/ 52 w 78"/>
                    <a:gd name="T77" fmla="*/ 24 h 79"/>
                    <a:gd name="T78" fmla="*/ 53 w 78"/>
                    <a:gd name="T79" fmla="*/ 65 h 79"/>
                    <a:gd name="T80" fmla="*/ 46 w 78"/>
                    <a:gd name="T81" fmla="*/ 62 h 79"/>
                    <a:gd name="T82" fmla="*/ 31 w 78"/>
                    <a:gd name="T83" fmla="*/ 60 h 79"/>
                    <a:gd name="T84" fmla="*/ 31 w 78"/>
                    <a:gd name="T85" fmla="*/ 59 h 79"/>
                    <a:gd name="T86" fmla="*/ 20 w 78"/>
                    <a:gd name="T87" fmla="*/ 65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8" h="79">
                      <a:moveTo>
                        <a:pt x="36" y="50"/>
                      </a:moveTo>
                      <a:cubicBezTo>
                        <a:pt x="37" y="50"/>
                        <a:pt x="38" y="50"/>
                        <a:pt x="39" y="50"/>
                      </a:cubicBezTo>
                      <a:cubicBezTo>
                        <a:pt x="39" y="50"/>
                        <a:pt x="39" y="50"/>
                        <a:pt x="39" y="50"/>
                      </a:cubicBezTo>
                      <a:cubicBezTo>
                        <a:pt x="35" y="47"/>
                        <a:pt x="31" y="44"/>
                        <a:pt x="26" y="42"/>
                      </a:cubicBezTo>
                      <a:cubicBezTo>
                        <a:pt x="27" y="41"/>
                        <a:pt x="27" y="41"/>
                        <a:pt x="27" y="41"/>
                      </a:cubicBezTo>
                      <a:cubicBezTo>
                        <a:pt x="29" y="42"/>
                        <a:pt x="31" y="43"/>
                        <a:pt x="33" y="44"/>
                      </a:cubicBezTo>
                      <a:cubicBezTo>
                        <a:pt x="32" y="42"/>
                        <a:pt x="31" y="40"/>
                        <a:pt x="30" y="39"/>
                      </a:cubicBezTo>
                      <a:cubicBezTo>
                        <a:pt x="37" y="46"/>
                        <a:pt x="41" y="48"/>
                        <a:pt x="45" y="49"/>
                      </a:cubicBezTo>
                      <a:cubicBezTo>
                        <a:pt x="41" y="46"/>
                        <a:pt x="36" y="43"/>
                        <a:pt x="33" y="38"/>
                      </a:cubicBezTo>
                      <a:cubicBezTo>
                        <a:pt x="39" y="40"/>
                        <a:pt x="44" y="44"/>
                        <a:pt x="48" y="47"/>
                      </a:cubicBezTo>
                      <a:cubicBezTo>
                        <a:pt x="46" y="42"/>
                        <a:pt x="41" y="40"/>
                        <a:pt x="38" y="35"/>
                      </a:cubicBezTo>
                      <a:cubicBezTo>
                        <a:pt x="38" y="36"/>
                        <a:pt x="39" y="36"/>
                        <a:pt x="40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8" y="33"/>
                        <a:pt x="36" y="31"/>
                        <a:pt x="35" y="28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7" y="30"/>
                        <a:pt x="39" y="32"/>
                        <a:pt x="40" y="33"/>
                      </a:cubicBezTo>
                      <a:cubicBezTo>
                        <a:pt x="41" y="33"/>
                        <a:pt x="41" y="33"/>
                        <a:pt x="41" y="32"/>
                      </a:cubicBezTo>
                      <a:cubicBezTo>
                        <a:pt x="42" y="33"/>
                        <a:pt x="43" y="34"/>
                        <a:pt x="44" y="35"/>
                      </a:cubicBezTo>
                      <a:cubicBezTo>
                        <a:pt x="43" y="32"/>
                        <a:pt x="41" y="30"/>
                        <a:pt x="39" y="28"/>
                      </a:cubicBezTo>
                      <a:cubicBezTo>
                        <a:pt x="39" y="28"/>
                        <a:pt x="39" y="27"/>
                        <a:pt x="39" y="26"/>
                      </a:cubicBezTo>
                      <a:cubicBezTo>
                        <a:pt x="40" y="27"/>
                        <a:pt x="40" y="27"/>
                        <a:pt x="41" y="27"/>
                      </a:cubicBezTo>
                      <a:cubicBezTo>
                        <a:pt x="42" y="29"/>
                        <a:pt x="43" y="30"/>
                        <a:pt x="44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45" y="30"/>
                        <a:pt x="44" y="29"/>
                        <a:pt x="44" y="28"/>
                      </a:cubicBezTo>
                      <a:cubicBezTo>
                        <a:pt x="45" y="28"/>
                        <a:pt x="45" y="28"/>
                        <a:pt x="46" y="28"/>
                      </a:cubicBezTo>
                      <a:cubicBezTo>
                        <a:pt x="44" y="25"/>
                        <a:pt x="42" y="22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3" y="23"/>
                        <a:pt x="46" y="25"/>
                        <a:pt x="48" y="28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48" y="28"/>
                        <a:pt x="48" y="27"/>
                        <a:pt x="48" y="26"/>
                      </a:cubicBezTo>
                      <a:cubicBezTo>
                        <a:pt x="49" y="27"/>
                        <a:pt x="50" y="28"/>
                        <a:pt x="50" y="28"/>
                      </a:cubicBezTo>
                      <a:cubicBezTo>
                        <a:pt x="51" y="28"/>
                        <a:pt x="51" y="28"/>
                        <a:pt x="51" y="28"/>
                      </a:cubicBezTo>
                      <a:cubicBezTo>
                        <a:pt x="50" y="26"/>
                        <a:pt x="48" y="23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9" y="22"/>
                        <a:pt x="50" y="23"/>
                      </a:cubicBezTo>
                      <a:cubicBezTo>
                        <a:pt x="49" y="18"/>
                        <a:pt x="49" y="13"/>
                        <a:pt x="48" y="8"/>
                      </a:cubicBezTo>
                      <a:cubicBezTo>
                        <a:pt x="49" y="11"/>
                        <a:pt x="50" y="14"/>
                        <a:pt x="50" y="18"/>
                      </a:cubicBezTo>
                      <a:cubicBezTo>
                        <a:pt x="51" y="22"/>
                        <a:pt x="53" y="25"/>
                        <a:pt x="55" y="26"/>
                      </a:cubicBezTo>
                      <a:cubicBezTo>
                        <a:pt x="53" y="17"/>
                        <a:pt x="52" y="9"/>
                        <a:pt x="51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3" y="7"/>
                        <a:pt x="55" y="13"/>
                        <a:pt x="56" y="19"/>
                      </a:cubicBezTo>
                      <a:cubicBezTo>
                        <a:pt x="57" y="19"/>
                        <a:pt x="57" y="19"/>
                        <a:pt x="57" y="19"/>
                      </a:cubicBezTo>
                      <a:cubicBezTo>
                        <a:pt x="57" y="19"/>
                        <a:pt x="57" y="18"/>
                        <a:pt x="57" y="17"/>
                      </a:cubicBezTo>
                      <a:cubicBezTo>
                        <a:pt x="57" y="13"/>
                        <a:pt x="56" y="9"/>
                        <a:pt x="56" y="5"/>
                      </a:cubicBezTo>
                      <a:cubicBezTo>
                        <a:pt x="56" y="4"/>
                        <a:pt x="56" y="2"/>
                        <a:pt x="56" y="1"/>
                      </a:cubicBezTo>
                      <a:cubicBezTo>
                        <a:pt x="56" y="1"/>
                        <a:pt x="57" y="2"/>
                        <a:pt x="57" y="2"/>
                      </a:cubicBezTo>
                      <a:cubicBezTo>
                        <a:pt x="58" y="7"/>
                        <a:pt x="58" y="12"/>
                        <a:pt x="59" y="16"/>
                      </a:cubicBezTo>
                      <a:cubicBezTo>
                        <a:pt x="60" y="18"/>
                        <a:pt x="60" y="20"/>
                        <a:pt x="61" y="20"/>
                      </a:cubicBezTo>
                      <a:cubicBezTo>
                        <a:pt x="63" y="21"/>
                        <a:pt x="62" y="22"/>
                        <a:pt x="63" y="23"/>
                      </a:cubicBezTo>
                      <a:cubicBezTo>
                        <a:pt x="64" y="27"/>
                        <a:pt x="65" y="30"/>
                        <a:pt x="66" y="33"/>
                      </a:cubicBezTo>
                      <a:cubicBezTo>
                        <a:pt x="66" y="33"/>
                        <a:pt x="67" y="33"/>
                        <a:pt x="67" y="33"/>
                      </a:cubicBezTo>
                      <a:cubicBezTo>
                        <a:pt x="66" y="28"/>
                        <a:pt x="64" y="23"/>
                        <a:pt x="62" y="17"/>
                      </a:cubicBezTo>
                      <a:cubicBezTo>
                        <a:pt x="61" y="12"/>
                        <a:pt x="61" y="7"/>
                        <a:pt x="61" y="1"/>
                      </a:cubicBezTo>
                      <a:cubicBezTo>
                        <a:pt x="61" y="1"/>
                        <a:pt x="61" y="1"/>
                        <a:pt x="61" y="1"/>
                      </a:cubicBezTo>
                      <a:cubicBezTo>
                        <a:pt x="62" y="6"/>
                        <a:pt x="63" y="11"/>
                        <a:pt x="64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4"/>
                        <a:pt x="64" y="11"/>
                        <a:pt x="64" y="9"/>
                      </a:cubicBezTo>
                      <a:cubicBezTo>
                        <a:pt x="65" y="9"/>
                        <a:pt x="65" y="9"/>
                        <a:pt x="65" y="9"/>
                      </a:cubicBezTo>
                      <a:cubicBezTo>
                        <a:pt x="65" y="10"/>
                        <a:pt x="65" y="10"/>
                        <a:pt x="65" y="11"/>
                      </a:cubicBezTo>
                      <a:cubicBezTo>
                        <a:pt x="66" y="16"/>
                        <a:pt x="66" y="21"/>
                        <a:pt x="67" y="25"/>
                      </a:cubicBezTo>
                      <a:cubicBezTo>
                        <a:pt x="70" y="34"/>
                        <a:pt x="74" y="43"/>
                        <a:pt x="78" y="51"/>
                      </a:cubicBezTo>
                      <a:cubicBezTo>
                        <a:pt x="78" y="52"/>
                        <a:pt x="78" y="53"/>
                        <a:pt x="78" y="53"/>
                      </a:cubicBezTo>
                      <a:cubicBezTo>
                        <a:pt x="78" y="56"/>
                        <a:pt x="77" y="59"/>
                        <a:pt x="76" y="61"/>
                      </a:cubicBezTo>
                      <a:cubicBezTo>
                        <a:pt x="74" y="64"/>
                        <a:pt x="71" y="67"/>
                        <a:pt x="68" y="70"/>
                      </a:cubicBezTo>
                      <a:cubicBezTo>
                        <a:pt x="66" y="72"/>
                        <a:pt x="64" y="74"/>
                        <a:pt x="62" y="75"/>
                      </a:cubicBezTo>
                      <a:cubicBezTo>
                        <a:pt x="59" y="76"/>
                        <a:pt x="56" y="76"/>
                        <a:pt x="53" y="75"/>
                      </a:cubicBezTo>
                      <a:cubicBezTo>
                        <a:pt x="49" y="73"/>
                        <a:pt x="45" y="72"/>
                        <a:pt x="41" y="71"/>
                      </a:cubicBezTo>
                      <a:cubicBezTo>
                        <a:pt x="41" y="71"/>
                        <a:pt x="41" y="71"/>
                        <a:pt x="41" y="71"/>
                      </a:cubicBezTo>
                      <a:cubicBezTo>
                        <a:pt x="45" y="73"/>
                        <a:pt x="49" y="75"/>
                        <a:pt x="54" y="77"/>
                      </a:cubicBezTo>
                      <a:cubicBezTo>
                        <a:pt x="53" y="78"/>
                        <a:pt x="53" y="78"/>
                        <a:pt x="53" y="79"/>
                      </a:cubicBezTo>
                      <a:cubicBezTo>
                        <a:pt x="41" y="78"/>
                        <a:pt x="30" y="73"/>
                        <a:pt x="17" y="74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8" y="73"/>
                        <a:pt x="19" y="73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8" y="72"/>
                        <a:pt x="16" y="72"/>
                        <a:pt x="14" y="72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8" y="71"/>
                        <a:pt x="22" y="71"/>
                        <a:pt x="26" y="72"/>
                      </a:cubicBezTo>
                      <a:cubicBezTo>
                        <a:pt x="26" y="71"/>
                        <a:pt x="26" y="71"/>
                        <a:pt x="26" y="71"/>
                      </a:cubicBezTo>
                      <a:cubicBezTo>
                        <a:pt x="23" y="70"/>
                        <a:pt x="21" y="69"/>
                        <a:pt x="18" y="69"/>
                      </a:cubicBezTo>
                      <a:cubicBezTo>
                        <a:pt x="13" y="68"/>
                        <a:pt x="8" y="67"/>
                        <a:pt x="3" y="67"/>
                      </a:cubicBezTo>
                      <a:cubicBezTo>
                        <a:pt x="2" y="67"/>
                        <a:pt x="1" y="67"/>
                        <a:pt x="0" y="67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5" y="66"/>
                        <a:pt x="10" y="66"/>
                        <a:pt x="16" y="66"/>
                      </a:cubicBezTo>
                      <a:cubicBezTo>
                        <a:pt x="15" y="65"/>
                        <a:pt x="14" y="65"/>
                        <a:pt x="14" y="65"/>
                      </a:cubicBezTo>
                      <a:cubicBezTo>
                        <a:pt x="11" y="64"/>
                        <a:pt x="8" y="63"/>
                        <a:pt x="4" y="62"/>
                      </a:cubicBezTo>
                      <a:cubicBezTo>
                        <a:pt x="4" y="62"/>
                        <a:pt x="4" y="62"/>
                        <a:pt x="3" y="62"/>
                      </a:cubicBezTo>
                      <a:cubicBezTo>
                        <a:pt x="3" y="61"/>
                        <a:pt x="3" y="61"/>
                        <a:pt x="3" y="61"/>
                      </a:cubicBezTo>
                      <a:cubicBezTo>
                        <a:pt x="7" y="61"/>
                        <a:pt x="11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4" y="60"/>
                        <a:pt x="13" y="60"/>
                        <a:pt x="12" y="59"/>
                      </a:cubicBezTo>
                      <a:cubicBezTo>
                        <a:pt x="11" y="59"/>
                        <a:pt x="10" y="59"/>
                        <a:pt x="10" y="59"/>
                      </a:cubicBezTo>
                      <a:cubicBezTo>
                        <a:pt x="9" y="58"/>
                        <a:pt x="8" y="57"/>
                        <a:pt x="6" y="56"/>
                      </a:cubicBezTo>
                      <a:cubicBezTo>
                        <a:pt x="5" y="55"/>
                        <a:pt x="4" y="54"/>
                        <a:pt x="2" y="53"/>
                      </a:cubicBezTo>
                      <a:cubicBezTo>
                        <a:pt x="7" y="52"/>
                        <a:pt x="11" y="52"/>
                        <a:pt x="15" y="51"/>
                      </a:cubicBezTo>
                      <a:cubicBezTo>
                        <a:pt x="14" y="50"/>
                        <a:pt x="13" y="49"/>
                        <a:pt x="12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6" y="50"/>
                        <a:pt x="18" y="51"/>
                        <a:pt x="21" y="52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18" y="50"/>
                        <a:pt x="15" y="47"/>
                        <a:pt x="12" y="45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8" y="47"/>
                        <a:pt x="23" y="49"/>
                        <a:pt x="28" y="52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6" y="49"/>
                        <a:pt x="23" y="47"/>
                        <a:pt x="21" y="45"/>
                      </a:cubicBezTo>
                      <a:cubicBezTo>
                        <a:pt x="27" y="48"/>
                        <a:pt x="34" y="51"/>
                        <a:pt x="41" y="54"/>
                      </a:cubicBezTo>
                      <a:cubicBezTo>
                        <a:pt x="42" y="53"/>
                        <a:pt x="42" y="53"/>
                        <a:pt x="42" y="53"/>
                      </a:cubicBezTo>
                      <a:cubicBezTo>
                        <a:pt x="40" y="52"/>
                        <a:pt x="38" y="51"/>
                        <a:pt x="36" y="50"/>
                      </a:cubicBezTo>
                      <a:close/>
                      <a:moveTo>
                        <a:pt x="48" y="77"/>
                      </a:moveTo>
                      <a:cubicBezTo>
                        <a:pt x="48" y="76"/>
                        <a:pt x="48" y="76"/>
                        <a:pt x="48" y="76"/>
                      </a:cubicBezTo>
                      <a:cubicBezTo>
                        <a:pt x="42" y="72"/>
                        <a:pt x="34" y="71"/>
                        <a:pt x="27" y="69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4" y="73"/>
                        <a:pt x="41" y="75"/>
                        <a:pt x="48" y="77"/>
                      </a:cubicBezTo>
                      <a:moveTo>
                        <a:pt x="17" y="56"/>
                      </a:moveTo>
                      <a:cubicBezTo>
                        <a:pt x="14" y="56"/>
                        <a:pt x="12" y="54"/>
                        <a:pt x="9" y="55"/>
                      </a:cubicBezTo>
                      <a:cubicBezTo>
                        <a:pt x="13" y="58"/>
                        <a:pt x="15" y="59"/>
                        <a:pt x="17" y="56"/>
                      </a:cubicBezTo>
                      <a:moveTo>
                        <a:pt x="56" y="31"/>
                      </a:moveTo>
                      <a:cubicBezTo>
                        <a:pt x="57" y="31"/>
                        <a:pt x="57" y="31"/>
                        <a:pt x="57" y="31"/>
                      </a:cubicBezTo>
                      <a:cubicBezTo>
                        <a:pt x="55" y="29"/>
                        <a:pt x="54" y="26"/>
                        <a:pt x="52" y="24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3" y="27"/>
                        <a:pt x="54" y="29"/>
                        <a:pt x="56" y="31"/>
                      </a:cubicBezTo>
                      <a:moveTo>
                        <a:pt x="53" y="65"/>
                      </a:moveTo>
                      <a:cubicBezTo>
                        <a:pt x="54" y="65"/>
                        <a:pt x="54" y="65"/>
                        <a:pt x="54" y="65"/>
                      </a:cubicBezTo>
                      <a:cubicBezTo>
                        <a:pt x="51" y="64"/>
                        <a:pt x="49" y="63"/>
                        <a:pt x="46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8" y="63"/>
                        <a:pt x="51" y="64"/>
                        <a:pt x="53" y="65"/>
                      </a:cubicBezTo>
                      <a:moveTo>
                        <a:pt x="31" y="59"/>
                      </a:moveTo>
                      <a:cubicBezTo>
                        <a:pt x="31" y="59"/>
                        <a:pt x="31" y="60"/>
                        <a:pt x="31" y="60"/>
                      </a:cubicBezTo>
                      <a:cubicBezTo>
                        <a:pt x="33" y="61"/>
                        <a:pt x="35" y="62"/>
                        <a:pt x="37" y="62"/>
                      </a:cubicBez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35" y="61"/>
                        <a:pt x="33" y="60"/>
                        <a:pt x="31" y="59"/>
                      </a:cubicBezTo>
                      <a:moveTo>
                        <a:pt x="27" y="67"/>
                      </a:move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5" y="66"/>
                        <a:pt x="22" y="65"/>
                        <a:pt x="20" y="65"/>
                      </a:cubicBezTo>
                      <a:cubicBezTo>
                        <a:pt x="20" y="66"/>
                        <a:pt x="20" y="66"/>
                        <a:pt x="20" y="66"/>
                      </a:cubicBezTo>
                      <a:cubicBezTo>
                        <a:pt x="22" y="66"/>
                        <a:pt x="24" y="67"/>
                        <a:pt x="27" y="6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5" y="1156"/>
                  <a:ext cx="11" cy="40"/>
                </a:xfrm>
                <a:custGeom>
                  <a:avLst/>
                  <a:gdLst>
                    <a:gd name="T0" fmla="*/ 0 w 14"/>
                    <a:gd name="T1" fmla="*/ 1 h 50"/>
                    <a:gd name="T2" fmla="*/ 2 w 14"/>
                    <a:gd name="T3" fmla="*/ 16 h 50"/>
                    <a:gd name="T4" fmla="*/ 8 w 14"/>
                    <a:gd name="T5" fmla="*/ 35 h 50"/>
                    <a:gd name="T6" fmla="*/ 14 w 14"/>
                    <a:gd name="T7" fmla="*/ 50 h 50"/>
                    <a:gd name="T8" fmla="*/ 14 w 14"/>
                    <a:gd name="T9" fmla="*/ 50 h 50"/>
                    <a:gd name="T10" fmla="*/ 13 w 14"/>
                    <a:gd name="T11" fmla="*/ 45 h 50"/>
                    <a:gd name="T12" fmla="*/ 10 w 14"/>
                    <a:gd name="T13" fmla="*/ 35 h 50"/>
                    <a:gd name="T14" fmla="*/ 4 w 14"/>
                    <a:gd name="T15" fmla="*/ 19 h 50"/>
                    <a:gd name="T16" fmla="*/ 4 w 14"/>
                    <a:gd name="T17" fmla="*/ 16 h 50"/>
                    <a:gd name="T18" fmla="*/ 1 w 14"/>
                    <a:gd name="T19" fmla="*/ 0 h 50"/>
                    <a:gd name="T20" fmla="*/ 0 w 14"/>
                    <a:gd name="T21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0">
                      <a:moveTo>
                        <a:pt x="0" y="1"/>
                      </a:moveTo>
                      <a:cubicBezTo>
                        <a:pt x="1" y="6"/>
                        <a:pt x="1" y="11"/>
                        <a:pt x="2" y="16"/>
                      </a:cubicBezTo>
                      <a:cubicBezTo>
                        <a:pt x="2" y="23"/>
                        <a:pt x="5" y="29"/>
                        <a:pt x="8" y="35"/>
                      </a:cubicBezTo>
                      <a:cubicBezTo>
                        <a:pt x="10" y="40"/>
                        <a:pt x="12" y="45"/>
                        <a:pt x="14" y="50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4" y="48"/>
                        <a:pt x="14" y="47"/>
                        <a:pt x="13" y="45"/>
                      </a:cubicBezTo>
                      <a:cubicBezTo>
                        <a:pt x="12" y="42"/>
                        <a:pt x="11" y="38"/>
                        <a:pt x="10" y="35"/>
                      </a:cubicBezTo>
                      <a:cubicBezTo>
                        <a:pt x="8" y="29"/>
                        <a:pt x="6" y="24"/>
                        <a:pt x="4" y="19"/>
                      </a:cubicBezTo>
                      <a:cubicBezTo>
                        <a:pt x="4" y="18"/>
                        <a:pt x="4" y="17"/>
                        <a:pt x="4" y="16"/>
                      </a:cubicBezTo>
                      <a:cubicBezTo>
                        <a:pt x="3" y="11"/>
                        <a:pt x="2" y="6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43" y="1191"/>
                  <a:ext cx="8" cy="6"/>
                </a:xfrm>
                <a:custGeom>
                  <a:avLst/>
                  <a:gdLst>
                    <a:gd name="T0" fmla="*/ 11 w 11"/>
                    <a:gd name="T1" fmla="*/ 7 h 7"/>
                    <a:gd name="T2" fmla="*/ 0 w 11"/>
                    <a:gd name="T3" fmla="*/ 0 h 7"/>
                    <a:gd name="T4" fmla="*/ 11 w 11"/>
                    <a:gd name="T5" fmla="*/ 7 h 7"/>
                    <a:gd name="T6" fmla="*/ 11 w 11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7">
                      <a:moveTo>
                        <a:pt x="11" y="7"/>
                      </a:moveTo>
                      <a:cubicBezTo>
                        <a:pt x="7" y="5"/>
                        <a:pt x="3" y="3"/>
                        <a:pt x="0" y="0"/>
                      </a:cubicBezTo>
                      <a:cubicBezTo>
                        <a:pt x="3" y="3"/>
                        <a:pt x="6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18" y="1164"/>
                  <a:ext cx="20" cy="19"/>
                </a:xfrm>
                <a:custGeom>
                  <a:avLst/>
                  <a:gdLst>
                    <a:gd name="T0" fmla="*/ 0 w 25"/>
                    <a:gd name="T1" fmla="*/ 8 h 24"/>
                    <a:gd name="T2" fmla="*/ 1 w 25"/>
                    <a:gd name="T3" fmla="*/ 9 h 24"/>
                    <a:gd name="T4" fmla="*/ 4 w 25"/>
                    <a:gd name="T5" fmla="*/ 13 h 24"/>
                    <a:gd name="T6" fmla="*/ 8 w 25"/>
                    <a:gd name="T7" fmla="*/ 19 h 24"/>
                    <a:gd name="T8" fmla="*/ 9 w 25"/>
                    <a:gd name="T9" fmla="*/ 19 h 24"/>
                    <a:gd name="T10" fmla="*/ 6 w 25"/>
                    <a:gd name="T11" fmla="*/ 12 h 24"/>
                    <a:gd name="T12" fmla="*/ 6 w 25"/>
                    <a:gd name="T13" fmla="*/ 12 h 24"/>
                    <a:gd name="T14" fmla="*/ 13 w 25"/>
                    <a:gd name="T15" fmla="*/ 21 h 24"/>
                    <a:gd name="T16" fmla="*/ 13 w 25"/>
                    <a:gd name="T17" fmla="*/ 20 h 24"/>
                    <a:gd name="T18" fmla="*/ 7 w 25"/>
                    <a:gd name="T19" fmla="*/ 8 h 24"/>
                    <a:gd name="T20" fmla="*/ 6 w 25"/>
                    <a:gd name="T21" fmla="*/ 9 h 24"/>
                    <a:gd name="T22" fmla="*/ 3 w 25"/>
                    <a:gd name="T23" fmla="*/ 0 h 24"/>
                    <a:gd name="T24" fmla="*/ 4 w 25"/>
                    <a:gd name="T25" fmla="*/ 0 h 24"/>
                    <a:gd name="T26" fmla="*/ 17 w 25"/>
                    <a:gd name="T27" fmla="*/ 15 h 24"/>
                    <a:gd name="T28" fmla="*/ 16 w 25"/>
                    <a:gd name="T29" fmla="*/ 12 h 24"/>
                    <a:gd name="T30" fmla="*/ 14 w 25"/>
                    <a:gd name="T31" fmla="*/ 9 h 24"/>
                    <a:gd name="T32" fmla="*/ 9 w 25"/>
                    <a:gd name="T33" fmla="*/ 2 h 24"/>
                    <a:gd name="T34" fmla="*/ 10 w 25"/>
                    <a:gd name="T35" fmla="*/ 2 h 24"/>
                    <a:gd name="T36" fmla="*/ 14 w 25"/>
                    <a:gd name="T37" fmla="*/ 5 h 24"/>
                    <a:gd name="T38" fmla="*/ 14 w 25"/>
                    <a:gd name="T39" fmla="*/ 5 h 24"/>
                    <a:gd name="T40" fmla="*/ 13 w 25"/>
                    <a:gd name="T41" fmla="*/ 0 h 24"/>
                    <a:gd name="T42" fmla="*/ 13 w 25"/>
                    <a:gd name="T43" fmla="*/ 0 h 24"/>
                    <a:gd name="T44" fmla="*/ 25 w 25"/>
                    <a:gd name="T45" fmla="*/ 7 h 24"/>
                    <a:gd name="T46" fmla="*/ 20 w 25"/>
                    <a:gd name="T47" fmla="*/ 6 h 24"/>
                    <a:gd name="T48" fmla="*/ 22 w 25"/>
                    <a:gd name="T49" fmla="*/ 10 h 24"/>
                    <a:gd name="T50" fmla="*/ 18 w 25"/>
                    <a:gd name="T51" fmla="*/ 22 h 24"/>
                    <a:gd name="T52" fmla="*/ 10 w 25"/>
                    <a:gd name="T53" fmla="*/ 23 h 24"/>
                    <a:gd name="T54" fmla="*/ 5 w 25"/>
                    <a:gd name="T55" fmla="*/ 18 h 24"/>
                    <a:gd name="T56" fmla="*/ 5 w 25"/>
                    <a:gd name="T57" fmla="*/ 19 h 24"/>
                    <a:gd name="T58" fmla="*/ 9 w 25"/>
                    <a:gd name="T59" fmla="*/ 24 h 24"/>
                    <a:gd name="T60" fmla="*/ 2 w 25"/>
                    <a:gd name="T61" fmla="*/ 16 h 24"/>
                    <a:gd name="T62" fmla="*/ 4 w 25"/>
                    <a:gd name="T63" fmla="*/ 17 h 24"/>
                    <a:gd name="T64" fmla="*/ 5 w 25"/>
                    <a:gd name="T65" fmla="*/ 16 h 24"/>
                    <a:gd name="T66" fmla="*/ 2 w 25"/>
                    <a:gd name="T67" fmla="*/ 14 h 24"/>
                    <a:gd name="T68" fmla="*/ 0 w 25"/>
                    <a:gd name="T69" fmla="*/ 9 h 24"/>
                    <a:gd name="T70" fmla="*/ 0 w 25"/>
                    <a:gd name="T71" fmla="*/ 8 h 24"/>
                    <a:gd name="T72" fmla="*/ 19 w 25"/>
                    <a:gd name="T73" fmla="*/ 8 h 24"/>
                    <a:gd name="T74" fmla="*/ 19 w 25"/>
                    <a:gd name="T75" fmla="*/ 8 h 24"/>
                    <a:gd name="T76" fmla="*/ 15 w 25"/>
                    <a:gd name="T77" fmla="*/ 3 h 24"/>
                    <a:gd name="T78" fmla="*/ 19 w 25"/>
                    <a:gd name="T79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5" h="24">
                      <a:moveTo>
                        <a:pt x="0" y="8"/>
                      </a:moveTo>
                      <a:cubicBezTo>
                        <a:pt x="0" y="9"/>
                        <a:pt x="1" y="8"/>
                        <a:pt x="1" y="9"/>
                      </a:cubicBezTo>
                      <a:cubicBezTo>
                        <a:pt x="2" y="10"/>
                        <a:pt x="3" y="12"/>
                        <a:pt x="4" y="13"/>
                      </a:cubicBezTo>
                      <a:cubicBezTo>
                        <a:pt x="5" y="15"/>
                        <a:pt x="7" y="17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8" y="15"/>
                        <a:pt x="10" y="18"/>
                        <a:pt x="13" y="2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1" y="16"/>
                        <a:pt x="9" y="12"/>
                        <a:pt x="7" y="8"/>
                      </a:cubicBezTo>
                      <a:cubicBezTo>
                        <a:pt x="7" y="8"/>
                        <a:pt x="7" y="8"/>
                        <a:pt x="6" y="9"/>
                      </a:cubicBezTo>
                      <a:cubicBezTo>
                        <a:pt x="5" y="6"/>
                        <a:pt x="4" y="3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7" y="6"/>
                        <a:pt x="11" y="11"/>
                        <a:pt x="17" y="15"/>
                      </a:cubicBezTo>
                      <a:cubicBezTo>
                        <a:pt x="17" y="14"/>
                        <a:pt x="17" y="13"/>
                        <a:pt x="16" y="12"/>
                      </a:cubicBezTo>
                      <a:cubicBezTo>
                        <a:pt x="16" y="11"/>
                        <a:pt x="15" y="10"/>
                        <a:pt x="14" y="9"/>
                      </a:cubicBezTo>
                      <a:cubicBezTo>
                        <a:pt x="12" y="7"/>
                        <a:pt x="11" y="5"/>
                        <a:pt x="9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3"/>
                        <a:pt x="12" y="4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3"/>
                        <a:pt x="13" y="2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7" y="2"/>
                        <a:pt x="22" y="2"/>
                        <a:pt x="25" y="7"/>
                      </a:cubicBezTo>
                      <a:cubicBezTo>
                        <a:pt x="23" y="10"/>
                        <a:pt x="22" y="6"/>
                        <a:pt x="20" y="6"/>
                      </a:cubicBezTo>
                      <a:cubicBezTo>
                        <a:pt x="21" y="8"/>
                        <a:pt x="21" y="9"/>
                        <a:pt x="22" y="10"/>
                      </a:cubicBezTo>
                      <a:cubicBezTo>
                        <a:pt x="20" y="13"/>
                        <a:pt x="16" y="17"/>
                        <a:pt x="18" y="22"/>
                      </a:cubicBezTo>
                      <a:cubicBezTo>
                        <a:pt x="15" y="22"/>
                        <a:pt x="12" y="23"/>
                        <a:pt x="10" y="23"/>
                      </a:cubicBezTo>
                      <a:cubicBezTo>
                        <a:pt x="8" y="22"/>
                        <a:pt x="7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20"/>
                        <a:pt x="7" y="22"/>
                        <a:pt x="9" y="24"/>
                      </a:cubicBezTo>
                      <a:cubicBezTo>
                        <a:pt x="6" y="23"/>
                        <a:pt x="3" y="18"/>
                        <a:pt x="2" y="16"/>
                      </a:cubicBezTo>
                      <a:cubicBezTo>
                        <a:pt x="3" y="16"/>
                        <a:pt x="4" y="16"/>
                        <a:pt x="4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15"/>
                        <a:pt x="3" y="14"/>
                        <a:pt x="2" y="14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8"/>
                        <a:pt x="0" y="8"/>
                      </a:cubicBezTo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8" y="6"/>
                        <a:pt x="18" y="3"/>
                        <a:pt x="15" y="3"/>
                      </a:cubicBezTo>
                      <a:cubicBezTo>
                        <a:pt x="16" y="5"/>
                        <a:pt x="17" y="6"/>
                        <a:pt x="19" y="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3" y="1156"/>
                  <a:ext cx="19" cy="12"/>
                </a:xfrm>
                <a:custGeom>
                  <a:avLst/>
                  <a:gdLst>
                    <a:gd name="T0" fmla="*/ 0 w 24"/>
                    <a:gd name="T1" fmla="*/ 0 h 15"/>
                    <a:gd name="T2" fmla="*/ 9 w 24"/>
                    <a:gd name="T3" fmla="*/ 6 h 15"/>
                    <a:gd name="T4" fmla="*/ 14 w 24"/>
                    <a:gd name="T5" fmla="*/ 11 h 15"/>
                    <a:gd name="T6" fmla="*/ 23 w 24"/>
                    <a:gd name="T7" fmla="*/ 15 h 15"/>
                    <a:gd name="T8" fmla="*/ 24 w 24"/>
                    <a:gd name="T9" fmla="*/ 14 h 15"/>
                    <a:gd name="T10" fmla="*/ 23 w 24"/>
                    <a:gd name="T11" fmla="*/ 12 h 15"/>
                    <a:gd name="T12" fmla="*/ 2 w 24"/>
                    <a:gd name="T13" fmla="*/ 0 h 15"/>
                    <a:gd name="T14" fmla="*/ 0 w 24"/>
                    <a:gd name="T15" fmla="*/ 0 h 15"/>
                    <a:gd name="T16" fmla="*/ 0 w 24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15">
                      <a:moveTo>
                        <a:pt x="0" y="0"/>
                      </a:moveTo>
                      <a:cubicBezTo>
                        <a:pt x="3" y="2"/>
                        <a:pt x="6" y="4"/>
                        <a:pt x="9" y="6"/>
                      </a:cubicBezTo>
                      <a:cubicBezTo>
                        <a:pt x="11" y="7"/>
                        <a:pt x="12" y="9"/>
                        <a:pt x="14" y="11"/>
                      </a:cubicBezTo>
                      <a:cubicBezTo>
                        <a:pt x="17" y="12"/>
                        <a:pt x="20" y="14"/>
                        <a:pt x="23" y="15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4"/>
                        <a:pt x="23" y="13"/>
                        <a:pt x="23" y="12"/>
                      </a:cubicBezTo>
                      <a:cubicBezTo>
                        <a:pt x="16" y="8"/>
                        <a:pt x="9" y="4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8" y="1157"/>
                  <a:ext cx="16" cy="10"/>
                </a:xfrm>
                <a:custGeom>
                  <a:avLst/>
                  <a:gdLst>
                    <a:gd name="T0" fmla="*/ 20 w 20"/>
                    <a:gd name="T1" fmla="*/ 12 h 13"/>
                    <a:gd name="T2" fmla="*/ 0 w 20"/>
                    <a:gd name="T3" fmla="*/ 0 h 13"/>
                    <a:gd name="T4" fmla="*/ 1 w 20"/>
                    <a:gd name="T5" fmla="*/ 0 h 13"/>
                    <a:gd name="T6" fmla="*/ 13 w 20"/>
                    <a:gd name="T7" fmla="*/ 8 h 13"/>
                    <a:gd name="T8" fmla="*/ 17 w 20"/>
                    <a:gd name="T9" fmla="*/ 12 h 13"/>
                    <a:gd name="T10" fmla="*/ 20 w 20"/>
                    <a:gd name="T11" fmla="*/ 13 h 13"/>
                    <a:gd name="T12" fmla="*/ 20 w 20"/>
                    <a:gd name="T13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3">
                      <a:moveTo>
                        <a:pt x="20" y="12"/>
                      </a:moveTo>
                      <a:cubicBezTo>
                        <a:pt x="14" y="7"/>
                        <a:pt x="8" y="2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5" y="3"/>
                        <a:pt x="9" y="5"/>
                        <a:pt x="13" y="8"/>
                      </a:cubicBezTo>
                      <a:cubicBezTo>
                        <a:pt x="15" y="9"/>
                        <a:pt x="16" y="11"/>
                        <a:pt x="17" y="12"/>
                      </a:cubicBezTo>
                      <a:cubicBezTo>
                        <a:pt x="18" y="12"/>
                        <a:pt x="19" y="12"/>
                        <a:pt x="20" y="13"/>
                      </a:cubicBezTo>
                      <a:cubicBezTo>
                        <a:pt x="20" y="12"/>
                        <a:pt x="20" y="12"/>
                        <a:pt x="20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2" y="1162"/>
                  <a:ext cx="9" cy="6"/>
                </a:xfrm>
                <a:custGeom>
                  <a:avLst/>
                  <a:gdLst>
                    <a:gd name="T0" fmla="*/ 11 w 11"/>
                    <a:gd name="T1" fmla="*/ 6 h 7"/>
                    <a:gd name="T2" fmla="*/ 1 w 11"/>
                    <a:gd name="T3" fmla="*/ 0 h 7"/>
                    <a:gd name="T4" fmla="*/ 0 w 11"/>
                    <a:gd name="T5" fmla="*/ 0 h 7"/>
                    <a:gd name="T6" fmla="*/ 1 w 11"/>
                    <a:gd name="T7" fmla="*/ 2 h 7"/>
                    <a:gd name="T8" fmla="*/ 11 w 11"/>
                    <a:gd name="T9" fmla="*/ 7 h 7"/>
                    <a:gd name="T10" fmla="*/ 11 w 11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7">
                      <a:moveTo>
                        <a:pt x="11" y="6"/>
                      </a:moveTo>
                      <a:cubicBezTo>
                        <a:pt x="8" y="4"/>
                        <a:pt x="4" y="2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4" y="3"/>
                        <a:pt x="7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41" y="1156"/>
                  <a:ext cx="12" cy="8"/>
                </a:xfrm>
                <a:custGeom>
                  <a:avLst/>
                  <a:gdLst>
                    <a:gd name="T0" fmla="*/ 15 w 15"/>
                    <a:gd name="T1" fmla="*/ 9 h 10"/>
                    <a:gd name="T2" fmla="*/ 0 w 15"/>
                    <a:gd name="T3" fmla="*/ 0 h 10"/>
                    <a:gd name="T4" fmla="*/ 14 w 15"/>
                    <a:gd name="T5" fmla="*/ 10 h 10"/>
                    <a:gd name="T6" fmla="*/ 15 w 15"/>
                    <a:gd name="T7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0">
                      <a:moveTo>
                        <a:pt x="15" y="9"/>
                      </a:moveTo>
                      <a:cubicBezTo>
                        <a:pt x="10" y="6"/>
                        <a:pt x="6" y="2"/>
                        <a:pt x="0" y="0"/>
                      </a:cubicBezTo>
                      <a:cubicBezTo>
                        <a:pt x="5" y="4"/>
                        <a:pt x="10" y="7"/>
                        <a:pt x="14" y="10"/>
                      </a:cubicBezTo>
                      <a:cubicBezTo>
                        <a:pt x="15" y="9"/>
                        <a:pt x="15" y="9"/>
                        <a:pt x="15" y="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5" y="1190"/>
                  <a:ext cx="47" cy="46"/>
                </a:xfrm>
                <a:custGeom>
                  <a:avLst/>
                  <a:gdLst>
                    <a:gd name="T0" fmla="*/ 49 w 59"/>
                    <a:gd name="T1" fmla="*/ 22 h 57"/>
                    <a:gd name="T2" fmla="*/ 54 w 59"/>
                    <a:gd name="T3" fmla="*/ 33 h 57"/>
                    <a:gd name="T4" fmla="*/ 58 w 59"/>
                    <a:gd name="T5" fmla="*/ 49 h 57"/>
                    <a:gd name="T6" fmla="*/ 58 w 59"/>
                    <a:gd name="T7" fmla="*/ 55 h 57"/>
                    <a:gd name="T8" fmla="*/ 53 w 59"/>
                    <a:gd name="T9" fmla="*/ 54 h 57"/>
                    <a:gd name="T10" fmla="*/ 39 w 59"/>
                    <a:gd name="T11" fmla="*/ 50 h 57"/>
                    <a:gd name="T12" fmla="*/ 20 w 59"/>
                    <a:gd name="T13" fmla="*/ 44 h 57"/>
                    <a:gd name="T14" fmla="*/ 3 w 59"/>
                    <a:gd name="T15" fmla="*/ 36 h 57"/>
                    <a:gd name="T16" fmla="*/ 0 w 59"/>
                    <a:gd name="T17" fmla="*/ 34 h 57"/>
                    <a:gd name="T18" fmla="*/ 16 w 59"/>
                    <a:gd name="T19" fmla="*/ 31 h 57"/>
                    <a:gd name="T20" fmla="*/ 8 w 59"/>
                    <a:gd name="T21" fmla="*/ 21 h 57"/>
                    <a:gd name="T22" fmla="*/ 23 w 59"/>
                    <a:gd name="T23" fmla="*/ 22 h 57"/>
                    <a:gd name="T24" fmla="*/ 21 w 59"/>
                    <a:gd name="T25" fmla="*/ 10 h 57"/>
                    <a:gd name="T26" fmla="*/ 28 w 59"/>
                    <a:gd name="T27" fmla="*/ 12 h 57"/>
                    <a:gd name="T28" fmla="*/ 27 w 59"/>
                    <a:gd name="T29" fmla="*/ 5 h 57"/>
                    <a:gd name="T30" fmla="*/ 34 w 59"/>
                    <a:gd name="T31" fmla="*/ 7 h 57"/>
                    <a:gd name="T32" fmla="*/ 35 w 59"/>
                    <a:gd name="T33" fmla="*/ 0 h 57"/>
                    <a:gd name="T34" fmla="*/ 41 w 59"/>
                    <a:gd name="T35" fmla="*/ 5 h 57"/>
                    <a:gd name="T36" fmla="*/ 49 w 59"/>
                    <a:gd name="T37" fmla="*/ 2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" h="57">
                      <a:moveTo>
                        <a:pt x="49" y="22"/>
                      </a:moveTo>
                      <a:cubicBezTo>
                        <a:pt x="51" y="26"/>
                        <a:pt x="53" y="29"/>
                        <a:pt x="54" y="33"/>
                      </a:cubicBezTo>
                      <a:cubicBezTo>
                        <a:pt x="55" y="38"/>
                        <a:pt x="57" y="44"/>
                        <a:pt x="58" y="49"/>
                      </a:cubicBezTo>
                      <a:cubicBezTo>
                        <a:pt x="58" y="51"/>
                        <a:pt x="59" y="54"/>
                        <a:pt x="58" y="55"/>
                      </a:cubicBezTo>
                      <a:cubicBezTo>
                        <a:pt x="57" y="57"/>
                        <a:pt x="54" y="55"/>
                        <a:pt x="53" y="54"/>
                      </a:cubicBezTo>
                      <a:cubicBezTo>
                        <a:pt x="48" y="51"/>
                        <a:pt x="44" y="50"/>
                        <a:pt x="39" y="50"/>
                      </a:cubicBezTo>
                      <a:cubicBezTo>
                        <a:pt x="32" y="50"/>
                        <a:pt x="26" y="48"/>
                        <a:pt x="20" y="44"/>
                      </a:cubicBezTo>
                      <a:cubicBezTo>
                        <a:pt x="15" y="41"/>
                        <a:pt x="9" y="37"/>
                        <a:pt x="3" y="36"/>
                      </a:cubicBezTo>
                      <a:cubicBezTo>
                        <a:pt x="2" y="36"/>
                        <a:pt x="1" y="35"/>
                        <a:pt x="0" y="34"/>
                      </a:cubicBezTo>
                      <a:cubicBezTo>
                        <a:pt x="5" y="32"/>
                        <a:pt x="10" y="32"/>
                        <a:pt x="16" y="31"/>
                      </a:cubicBezTo>
                      <a:cubicBezTo>
                        <a:pt x="13" y="28"/>
                        <a:pt x="11" y="24"/>
                        <a:pt x="8" y="21"/>
                      </a:cubicBezTo>
                      <a:cubicBezTo>
                        <a:pt x="14" y="18"/>
                        <a:pt x="18" y="21"/>
                        <a:pt x="23" y="22"/>
                      </a:cubicBezTo>
                      <a:cubicBezTo>
                        <a:pt x="22" y="18"/>
                        <a:pt x="20" y="14"/>
                        <a:pt x="21" y="10"/>
                      </a:cubicBezTo>
                      <a:cubicBezTo>
                        <a:pt x="24" y="11"/>
                        <a:pt x="25" y="11"/>
                        <a:pt x="28" y="12"/>
                      </a:cubicBezTo>
                      <a:cubicBezTo>
                        <a:pt x="27" y="9"/>
                        <a:pt x="27" y="7"/>
                        <a:pt x="27" y="5"/>
                      </a:cubicBezTo>
                      <a:cubicBezTo>
                        <a:pt x="29" y="6"/>
                        <a:pt x="32" y="6"/>
                        <a:pt x="34" y="7"/>
                      </a:cubicBezTo>
                      <a:cubicBezTo>
                        <a:pt x="34" y="4"/>
                        <a:pt x="35" y="3"/>
                        <a:pt x="35" y="0"/>
                      </a:cubicBezTo>
                      <a:cubicBezTo>
                        <a:pt x="38" y="2"/>
                        <a:pt x="41" y="2"/>
                        <a:pt x="41" y="5"/>
                      </a:cubicBezTo>
                      <a:cubicBezTo>
                        <a:pt x="41" y="12"/>
                        <a:pt x="45" y="17"/>
                        <a:pt x="49" y="22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9" y="1180"/>
                  <a:ext cx="27" cy="128"/>
                </a:xfrm>
                <a:custGeom>
                  <a:avLst/>
                  <a:gdLst>
                    <a:gd name="T0" fmla="*/ 8 w 34"/>
                    <a:gd name="T1" fmla="*/ 6 h 161"/>
                    <a:gd name="T2" fmla="*/ 5 w 34"/>
                    <a:gd name="T3" fmla="*/ 0 h 161"/>
                    <a:gd name="T4" fmla="*/ 1 w 34"/>
                    <a:gd name="T5" fmla="*/ 24 h 161"/>
                    <a:gd name="T6" fmla="*/ 2 w 34"/>
                    <a:gd name="T7" fmla="*/ 56 h 161"/>
                    <a:gd name="T8" fmla="*/ 6 w 34"/>
                    <a:gd name="T9" fmla="*/ 90 h 161"/>
                    <a:gd name="T10" fmla="*/ 26 w 34"/>
                    <a:gd name="T11" fmla="*/ 153 h 161"/>
                    <a:gd name="T12" fmla="*/ 33 w 34"/>
                    <a:gd name="T13" fmla="*/ 161 h 161"/>
                    <a:gd name="T14" fmla="*/ 34 w 34"/>
                    <a:gd name="T15" fmla="*/ 152 h 161"/>
                    <a:gd name="T16" fmla="*/ 23 w 34"/>
                    <a:gd name="T17" fmla="*/ 115 h 161"/>
                    <a:gd name="T18" fmla="*/ 17 w 34"/>
                    <a:gd name="T19" fmla="*/ 95 h 161"/>
                    <a:gd name="T20" fmla="*/ 9 w 34"/>
                    <a:gd name="T21" fmla="*/ 60 h 161"/>
                    <a:gd name="T22" fmla="*/ 7 w 34"/>
                    <a:gd name="T23" fmla="*/ 42 h 161"/>
                    <a:gd name="T24" fmla="*/ 8 w 34"/>
                    <a:gd name="T25" fmla="*/ 6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161">
                      <a:moveTo>
                        <a:pt x="8" y="6"/>
                      </a:moveTo>
                      <a:cubicBezTo>
                        <a:pt x="8" y="4"/>
                        <a:pt x="8" y="1"/>
                        <a:pt x="5" y="0"/>
                      </a:cubicBezTo>
                      <a:cubicBezTo>
                        <a:pt x="2" y="8"/>
                        <a:pt x="2" y="16"/>
                        <a:pt x="1" y="24"/>
                      </a:cubicBezTo>
                      <a:cubicBezTo>
                        <a:pt x="0" y="37"/>
                        <a:pt x="0" y="48"/>
                        <a:pt x="2" y="56"/>
                      </a:cubicBezTo>
                      <a:cubicBezTo>
                        <a:pt x="5" y="67"/>
                        <a:pt x="3" y="79"/>
                        <a:pt x="6" y="90"/>
                      </a:cubicBezTo>
                      <a:cubicBezTo>
                        <a:pt x="10" y="105"/>
                        <a:pt x="22" y="138"/>
                        <a:pt x="26" y="153"/>
                      </a:cubicBezTo>
                      <a:cubicBezTo>
                        <a:pt x="27" y="156"/>
                        <a:pt x="32" y="161"/>
                        <a:pt x="33" y="161"/>
                      </a:cubicBezTo>
                      <a:cubicBezTo>
                        <a:pt x="33" y="158"/>
                        <a:pt x="34" y="154"/>
                        <a:pt x="34" y="152"/>
                      </a:cubicBezTo>
                      <a:cubicBezTo>
                        <a:pt x="33" y="146"/>
                        <a:pt x="24" y="121"/>
                        <a:pt x="23" y="115"/>
                      </a:cubicBezTo>
                      <a:cubicBezTo>
                        <a:pt x="21" y="108"/>
                        <a:pt x="19" y="102"/>
                        <a:pt x="17" y="95"/>
                      </a:cubicBezTo>
                      <a:cubicBezTo>
                        <a:pt x="14" y="83"/>
                        <a:pt x="12" y="72"/>
                        <a:pt x="9" y="60"/>
                      </a:cubicBezTo>
                      <a:cubicBezTo>
                        <a:pt x="8" y="54"/>
                        <a:pt x="8" y="48"/>
                        <a:pt x="7" y="42"/>
                      </a:cubicBezTo>
                      <a:cubicBezTo>
                        <a:pt x="7" y="30"/>
                        <a:pt x="6" y="18"/>
                        <a:pt x="8" y="6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87" y="1072"/>
                  <a:ext cx="95" cy="82"/>
                </a:xfrm>
                <a:custGeom>
                  <a:avLst/>
                  <a:gdLst>
                    <a:gd name="T0" fmla="*/ 36 w 119"/>
                    <a:gd name="T1" fmla="*/ 94 h 104"/>
                    <a:gd name="T2" fmla="*/ 41 w 119"/>
                    <a:gd name="T3" fmla="*/ 98 h 104"/>
                    <a:gd name="T4" fmla="*/ 74 w 119"/>
                    <a:gd name="T5" fmla="*/ 100 h 104"/>
                    <a:gd name="T6" fmla="*/ 88 w 119"/>
                    <a:gd name="T7" fmla="*/ 87 h 104"/>
                    <a:gd name="T8" fmla="*/ 100 w 119"/>
                    <a:gd name="T9" fmla="*/ 71 h 104"/>
                    <a:gd name="T10" fmla="*/ 115 w 119"/>
                    <a:gd name="T11" fmla="*/ 53 h 104"/>
                    <a:gd name="T12" fmla="*/ 117 w 119"/>
                    <a:gd name="T13" fmla="*/ 38 h 104"/>
                    <a:gd name="T14" fmla="*/ 97 w 119"/>
                    <a:gd name="T15" fmla="*/ 13 h 104"/>
                    <a:gd name="T16" fmla="*/ 88 w 119"/>
                    <a:gd name="T17" fmla="*/ 14 h 104"/>
                    <a:gd name="T18" fmla="*/ 83 w 119"/>
                    <a:gd name="T19" fmla="*/ 17 h 104"/>
                    <a:gd name="T20" fmla="*/ 81 w 119"/>
                    <a:gd name="T21" fmla="*/ 12 h 104"/>
                    <a:gd name="T22" fmla="*/ 61 w 119"/>
                    <a:gd name="T23" fmla="*/ 1 h 104"/>
                    <a:gd name="T24" fmla="*/ 53 w 119"/>
                    <a:gd name="T25" fmla="*/ 3 h 104"/>
                    <a:gd name="T26" fmla="*/ 41 w 119"/>
                    <a:gd name="T27" fmla="*/ 14 h 104"/>
                    <a:gd name="T28" fmla="*/ 39 w 119"/>
                    <a:gd name="T29" fmla="*/ 19 h 104"/>
                    <a:gd name="T30" fmla="*/ 17 w 119"/>
                    <a:gd name="T31" fmla="*/ 22 h 104"/>
                    <a:gd name="T32" fmla="*/ 7 w 119"/>
                    <a:gd name="T33" fmla="*/ 28 h 104"/>
                    <a:gd name="T34" fmla="*/ 4 w 119"/>
                    <a:gd name="T35" fmla="*/ 31 h 104"/>
                    <a:gd name="T36" fmla="*/ 9 w 119"/>
                    <a:gd name="T37" fmla="*/ 53 h 104"/>
                    <a:gd name="T38" fmla="*/ 24 w 119"/>
                    <a:gd name="T39" fmla="*/ 73 h 104"/>
                    <a:gd name="T40" fmla="*/ 36 w 119"/>
                    <a:gd name="T41" fmla="*/ 9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9" h="104">
                      <a:moveTo>
                        <a:pt x="36" y="94"/>
                      </a:moveTo>
                      <a:cubicBezTo>
                        <a:pt x="37" y="96"/>
                        <a:pt x="39" y="97"/>
                        <a:pt x="41" y="98"/>
                      </a:cubicBezTo>
                      <a:cubicBezTo>
                        <a:pt x="52" y="104"/>
                        <a:pt x="63" y="104"/>
                        <a:pt x="74" y="100"/>
                      </a:cubicBezTo>
                      <a:cubicBezTo>
                        <a:pt x="81" y="98"/>
                        <a:pt x="86" y="93"/>
                        <a:pt x="88" y="87"/>
                      </a:cubicBezTo>
                      <a:cubicBezTo>
                        <a:pt x="91" y="81"/>
                        <a:pt x="95" y="76"/>
                        <a:pt x="100" y="71"/>
                      </a:cubicBezTo>
                      <a:cubicBezTo>
                        <a:pt x="106" y="66"/>
                        <a:pt x="111" y="60"/>
                        <a:pt x="115" y="53"/>
                      </a:cubicBezTo>
                      <a:cubicBezTo>
                        <a:pt x="118" y="48"/>
                        <a:pt x="119" y="43"/>
                        <a:pt x="117" y="38"/>
                      </a:cubicBezTo>
                      <a:cubicBezTo>
                        <a:pt x="114" y="27"/>
                        <a:pt x="107" y="19"/>
                        <a:pt x="97" y="13"/>
                      </a:cubicBezTo>
                      <a:cubicBezTo>
                        <a:pt x="94" y="11"/>
                        <a:pt x="91" y="11"/>
                        <a:pt x="88" y="14"/>
                      </a:cubicBezTo>
                      <a:cubicBezTo>
                        <a:pt x="86" y="15"/>
                        <a:pt x="85" y="16"/>
                        <a:pt x="83" y="17"/>
                      </a:cubicBezTo>
                      <a:cubicBezTo>
                        <a:pt x="82" y="15"/>
                        <a:pt x="82" y="14"/>
                        <a:pt x="81" y="12"/>
                      </a:cubicBezTo>
                      <a:cubicBezTo>
                        <a:pt x="77" y="4"/>
                        <a:pt x="71" y="0"/>
                        <a:pt x="61" y="1"/>
                      </a:cubicBezTo>
                      <a:cubicBezTo>
                        <a:pt x="59" y="2"/>
                        <a:pt x="56" y="2"/>
                        <a:pt x="53" y="3"/>
                      </a:cubicBezTo>
                      <a:cubicBezTo>
                        <a:pt x="48" y="5"/>
                        <a:pt x="43" y="8"/>
                        <a:pt x="41" y="14"/>
                      </a:cubicBezTo>
                      <a:cubicBezTo>
                        <a:pt x="41" y="16"/>
                        <a:pt x="40" y="17"/>
                        <a:pt x="39" y="19"/>
                      </a:cubicBezTo>
                      <a:cubicBezTo>
                        <a:pt x="31" y="16"/>
                        <a:pt x="24" y="18"/>
                        <a:pt x="17" y="22"/>
                      </a:cubicBezTo>
                      <a:cubicBezTo>
                        <a:pt x="13" y="24"/>
                        <a:pt x="10" y="26"/>
                        <a:pt x="7" y="28"/>
                      </a:cubicBezTo>
                      <a:cubicBezTo>
                        <a:pt x="6" y="29"/>
                        <a:pt x="5" y="30"/>
                        <a:pt x="4" y="31"/>
                      </a:cubicBezTo>
                      <a:cubicBezTo>
                        <a:pt x="0" y="40"/>
                        <a:pt x="3" y="49"/>
                        <a:pt x="9" y="53"/>
                      </a:cubicBezTo>
                      <a:cubicBezTo>
                        <a:pt x="16" y="58"/>
                        <a:pt x="21" y="65"/>
                        <a:pt x="24" y="73"/>
                      </a:cubicBezTo>
                      <a:cubicBezTo>
                        <a:pt x="26" y="81"/>
                        <a:pt x="30" y="88"/>
                        <a:pt x="36" y="9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8" y="1073"/>
                  <a:ext cx="36" cy="29"/>
                </a:xfrm>
                <a:custGeom>
                  <a:avLst/>
                  <a:gdLst>
                    <a:gd name="T0" fmla="*/ 9 w 45"/>
                    <a:gd name="T1" fmla="*/ 5 h 36"/>
                    <a:gd name="T2" fmla="*/ 17 w 45"/>
                    <a:gd name="T3" fmla="*/ 2 h 36"/>
                    <a:gd name="T4" fmla="*/ 21 w 45"/>
                    <a:gd name="T5" fmla="*/ 2 h 36"/>
                    <a:gd name="T6" fmla="*/ 24 w 45"/>
                    <a:gd name="T7" fmla="*/ 1 h 36"/>
                    <a:gd name="T8" fmla="*/ 38 w 45"/>
                    <a:gd name="T9" fmla="*/ 7 h 36"/>
                    <a:gd name="T10" fmla="*/ 43 w 45"/>
                    <a:gd name="T11" fmla="*/ 19 h 36"/>
                    <a:gd name="T12" fmla="*/ 44 w 45"/>
                    <a:gd name="T13" fmla="*/ 21 h 36"/>
                    <a:gd name="T14" fmla="*/ 41 w 45"/>
                    <a:gd name="T15" fmla="*/ 29 h 36"/>
                    <a:gd name="T16" fmla="*/ 39 w 45"/>
                    <a:gd name="T17" fmla="*/ 31 h 36"/>
                    <a:gd name="T18" fmla="*/ 39 w 45"/>
                    <a:gd name="T19" fmla="*/ 31 h 36"/>
                    <a:gd name="T20" fmla="*/ 38 w 45"/>
                    <a:gd name="T21" fmla="*/ 31 h 36"/>
                    <a:gd name="T22" fmla="*/ 35 w 45"/>
                    <a:gd name="T23" fmla="*/ 30 h 36"/>
                    <a:gd name="T24" fmla="*/ 30 w 45"/>
                    <a:gd name="T25" fmla="*/ 27 h 36"/>
                    <a:gd name="T26" fmla="*/ 12 w 45"/>
                    <a:gd name="T27" fmla="*/ 28 h 36"/>
                    <a:gd name="T28" fmla="*/ 11 w 45"/>
                    <a:gd name="T29" fmla="*/ 29 h 36"/>
                    <a:gd name="T30" fmla="*/ 7 w 45"/>
                    <a:gd name="T31" fmla="*/ 33 h 36"/>
                    <a:gd name="T32" fmla="*/ 6 w 45"/>
                    <a:gd name="T33" fmla="*/ 35 h 36"/>
                    <a:gd name="T34" fmla="*/ 5 w 45"/>
                    <a:gd name="T35" fmla="*/ 36 h 36"/>
                    <a:gd name="T36" fmla="*/ 0 w 45"/>
                    <a:gd name="T37" fmla="*/ 33 h 36"/>
                    <a:gd name="T38" fmla="*/ 0 w 45"/>
                    <a:gd name="T39" fmla="*/ 33 h 36"/>
                    <a:gd name="T40" fmla="*/ 4 w 45"/>
                    <a:gd name="T41" fmla="*/ 11 h 36"/>
                    <a:gd name="T42" fmla="*/ 9 w 45"/>
                    <a:gd name="T43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5" h="36">
                      <a:moveTo>
                        <a:pt x="9" y="5"/>
                      </a:moveTo>
                      <a:cubicBezTo>
                        <a:pt x="11" y="4"/>
                        <a:pt x="13" y="3"/>
                        <a:pt x="17" y="2"/>
                      </a:cubicBezTo>
                      <a:cubicBezTo>
                        <a:pt x="18" y="2"/>
                        <a:pt x="19" y="2"/>
                        <a:pt x="21" y="2"/>
                      </a:cubicBezTo>
                      <a:cubicBezTo>
                        <a:pt x="22" y="2"/>
                        <a:pt x="23" y="1"/>
                        <a:pt x="24" y="1"/>
                      </a:cubicBezTo>
                      <a:cubicBezTo>
                        <a:pt x="30" y="0"/>
                        <a:pt x="34" y="2"/>
                        <a:pt x="38" y="7"/>
                      </a:cubicBezTo>
                      <a:cubicBezTo>
                        <a:pt x="40" y="11"/>
                        <a:pt x="41" y="15"/>
                        <a:pt x="43" y="19"/>
                      </a:cubicBezTo>
                      <a:cubicBezTo>
                        <a:pt x="43" y="20"/>
                        <a:pt x="43" y="21"/>
                        <a:pt x="44" y="21"/>
                      </a:cubicBezTo>
                      <a:cubicBezTo>
                        <a:pt x="45" y="25"/>
                        <a:pt x="43" y="27"/>
                        <a:pt x="41" y="29"/>
                      </a:cubicBezTo>
                      <a:cubicBezTo>
                        <a:pt x="40" y="30"/>
                        <a:pt x="40" y="30"/>
                        <a:pt x="39" y="31"/>
                      </a:cubicBezTo>
                      <a:cubicBezTo>
                        <a:pt x="39" y="31"/>
                        <a:pt x="39" y="31"/>
                        <a:pt x="39" y="31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7" y="31"/>
                        <a:pt x="36" y="30"/>
                        <a:pt x="35" y="30"/>
                      </a:cubicBezTo>
                      <a:cubicBezTo>
                        <a:pt x="34" y="29"/>
                        <a:pt x="32" y="28"/>
                        <a:pt x="30" y="27"/>
                      </a:cubicBezTo>
                      <a:cubicBezTo>
                        <a:pt x="25" y="26"/>
                        <a:pt x="18" y="24"/>
                        <a:pt x="12" y="28"/>
                      </a:cubicBezTo>
                      <a:cubicBezTo>
                        <a:pt x="12" y="29"/>
                        <a:pt x="11" y="29"/>
                        <a:pt x="11" y="29"/>
                      </a:cubicBezTo>
                      <a:cubicBezTo>
                        <a:pt x="9" y="30"/>
                        <a:pt x="8" y="32"/>
                        <a:pt x="7" y="33"/>
                      </a:cubicBezTo>
                      <a:cubicBezTo>
                        <a:pt x="7" y="34"/>
                        <a:pt x="6" y="35"/>
                        <a:pt x="6" y="35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24"/>
                        <a:pt x="1" y="17"/>
                        <a:pt x="4" y="11"/>
                      </a:cubicBezTo>
                      <a:cubicBezTo>
                        <a:pt x="6" y="8"/>
                        <a:pt x="7" y="7"/>
                        <a:pt x="9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91" y="1083"/>
                  <a:ext cx="90" cy="70"/>
                </a:xfrm>
                <a:custGeom>
                  <a:avLst/>
                  <a:gdLst>
                    <a:gd name="T0" fmla="*/ 7 w 113"/>
                    <a:gd name="T1" fmla="*/ 13 h 88"/>
                    <a:gd name="T2" fmla="*/ 13 w 113"/>
                    <a:gd name="T3" fmla="*/ 10 h 88"/>
                    <a:gd name="T4" fmla="*/ 15 w 113"/>
                    <a:gd name="T5" fmla="*/ 9 h 88"/>
                    <a:gd name="T6" fmla="*/ 19 w 113"/>
                    <a:gd name="T7" fmla="*/ 7 h 88"/>
                    <a:gd name="T8" fmla="*/ 20 w 113"/>
                    <a:gd name="T9" fmla="*/ 7 h 88"/>
                    <a:gd name="T10" fmla="*/ 34 w 113"/>
                    <a:gd name="T11" fmla="*/ 7 h 88"/>
                    <a:gd name="T12" fmla="*/ 35 w 113"/>
                    <a:gd name="T13" fmla="*/ 7 h 88"/>
                    <a:gd name="T14" fmla="*/ 34 w 113"/>
                    <a:gd name="T15" fmla="*/ 21 h 88"/>
                    <a:gd name="T16" fmla="*/ 29 w 113"/>
                    <a:gd name="T17" fmla="*/ 22 h 88"/>
                    <a:gd name="T18" fmla="*/ 30 w 113"/>
                    <a:gd name="T19" fmla="*/ 23 h 88"/>
                    <a:gd name="T20" fmla="*/ 36 w 113"/>
                    <a:gd name="T21" fmla="*/ 23 h 88"/>
                    <a:gd name="T22" fmla="*/ 40 w 113"/>
                    <a:gd name="T23" fmla="*/ 28 h 88"/>
                    <a:gd name="T24" fmla="*/ 40 w 113"/>
                    <a:gd name="T25" fmla="*/ 34 h 88"/>
                    <a:gd name="T26" fmla="*/ 40 w 113"/>
                    <a:gd name="T27" fmla="*/ 35 h 88"/>
                    <a:gd name="T28" fmla="*/ 40 w 113"/>
                    <a:gd name="T29" fmla="*/ 35 h 88"/>
                    <a:gd name="T30" fmla="*/ 41 w 113"/>
                    <a:gd name="T31" fmla="*/ 32 h 88"/>
                    <a:gd name="T32" fmla="*/ 43 w 113"/>
                    <a:gd name="T33" fmla="*/ 22 h 88"/>
                    <a:gd name="T34" fmla="*/ 47 w 113"/>
                    <a:gd name="T35" fmla="*/ 17 h 88"/>
                    <a:gd name="T36" fmla="*/ 52 w 113"/>
                    <a:gd name="T37" fmla="*/ 15 h 88"/>
                    <a:gd name="T38" fmla="*/ 75 w 113"/>
                    <a:gd name="T39" fmla="*/ 23 h 88"/>
                    <a:gd name="T40" fmla="*/ 76 w 113"/>
                    <a:gd name="T41" fmla="*/ 32 h 88"/>
                    <a:gd name="T42" fmla="*/ 75 w 113"/>
                    <a:gd name="T43" fmla="*/ 38 h 88"/>
                    <a:gd name="T44" fmla="*/ 75 w 113"/>
                    <a:gd name="T45" fmla="*/ 38 h 88"/>
                    <a:gd name="T46" fmla="*/ 75 w 113"/>
                    <a:gd name="T47" fmla="*/ 21 h 88"/>
                    <a:gd name="T48" fmla="*/ 75 w 113"/>
                    <a:gd name="T49" fmla="*/ 21 h 88"/>
                    <a:gd name="T50" fmla="*/ 75 w 113"/>
                    <a:gd name="T51" fmla="*/ 20 h 88"/>
                    <a:gd name="T52" fmla="*/ 78 w 113"/>
                    <a:gd name="T53" fmla="*/ 16 h 88"/>
                    <a:gd name="T54" fmla="*/ 88 w 113"/>
                    <a:gd name="T55" fmla="*/ 14 h 88"/>
                    <a:gd name="T56" fmla="*/ 90 w 113"/>
                    <a:gd name="T57" fmla="*/ 14 h 88"/>
                    <a:gd name="T58" fmla="*/ 84 w 113"/>
                    <a:gd name="T59" fmla="*/ 13 h 88"/>
                    <a:gd name="T60" fmla="*/ 82 w 113"/>
                    <a:gd name="T61" fmla="*/ 13 h 88"/>
                    <a:gd name="T62" fmla="*/ 81 w 113"/>
                    <a:gd name="T63" fmla="*/ 14 h 88"/>
                    <a:gd name="T64" fmla="*/ 81 w 113"/>
                    <a:gd name="T65" fmla="*/ 13 h 88"/>
                    <a:gd name="T66" fmla="*/ 83 w 113"/>
                    <a:gd name="T67" fmla="*/ 2 h 88"/>
                    <a:gd name="T68" fmla="*/ 86 w 113"/>
                    <a:gd name="T69" fmla="*/ 1 h 88"/>
                    <a:gd name="T70" fmla="*/ 91 w 113"/>
                    <a:gd name="T71" fmla="*/ 0 h 88"/>
                    <a:gd name="T72" fmla="*/ 112 w 113"/>
                    <a:gd name="T73" fmla="*/ 30 h 88"/>
                    <a:gd name="T74" fmla="*/ 109 w 113"/>
                    <a:gd name="T75" fmla="*/ 39 h 88"/>
                    <a:gd name="T76" fmla="*/ 94 w 113"/>
                    <a:gd name="T77" fmla="*/ 57 h 88"/>
                    <a:gd name="T78" fmla="*/ 87 w 113"/>
                    <a:gd name="T79" fmla="*/ 64 h 88"/>
                    <a:gd name="T80" fmla="*/ 84 w 113"/>
                    <a:gd name="T81" fmla="*/ 68 h 88"/>
                    <a:gd name="T82" fmla="*/ 83 w 113"/>
                    <a:gd name="T83" fmla="*/ 69 h 88"/>
                    <a:gd name="T84" fmla="*/ 76 w 113"/>
                    <a:gd name="T85" fmla="*/ 81 h 88"/>
                    <a:gd name="T86" fmla="*/ 67 w 113"/>
                    <a:gd name="T87" fmla="*/ 85 h 88"/>
                    <a:gd name="T88" fmla="*/ 41 w 113"/>
                    <a:gd name="T89" fmla="*/ 84 h 88"/>
                    <a:gd name="T90" fmla="*/ 32 w 113"/>
                    <a:gd name="T91" fmla="*/ 78 h 88"/>
                    <a:gd name="T92" fmla="*/ 22 w 113"/>
                    <a:gd name="T93" fmla="*/ 60 h 88"/>
                    <a:gd name="T94" fmla="*/ 5 w 113"/>
                    <a:gd name="T95" fmla="*/ 37 h 88"/>
                    <a:gd name="T96" fmla="*/ 0 w 113"/>
                    <a:gd name="T97" fmla="*/ 26 h 88"/>
                    <a:gd name="T98" fmla="*/ 4 w 113"/>
                    <a:gd name="T99" fmla="*/ 16 h 88"/>
                    <a:gd name="T100" fmla="*/ 7 w 113"/>
                    <a:gd name="T101" fmla="*/ 1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3" h="88">
                      <a:moveTo>
                        <a:pt x="7" y="13"/>
                      </a:moveTo>
                      <a:cubicBezTo>
                        <a:pt x="9" y="12"/>
                        <a:pt x="11" y="11"/>
                        <a:pt x="13" y="10"/>
                      </a:cubicBezTo>
                      <a:cubicBezTo>
                        <a:pt x="14" y="9"/>
                        <a:pt x="15" y="9"/>
                        <a:pt x="15" y="9"/>
                      </a:cubicBezTo>
                      <a:cubicBezTo>
                        <a:pt x="16" y="8"/>
                        <a:pt x="17" y="8"/>
                        <a:pt x="19" y="7"/>
                      </a:cubicBezTo>
                      <a:cubicBezTo>
                        <a:pt x="19" y="7"/>
                        <a:pt x="20" y="7"/>
                        <a:pt x="20" y="7"/>
                      </a:cubicBezTo>
                      <a:cubicBezTo>
                        <a:pt x="25" y="5"/>
                        <a:pt x="28" y="5"/>
                        <a:pt x="34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2" y="23"/>
                        <a:pt x="34" y="23"/>
                        <a:pt x="36" y="23"/>
                      </a:cubicBezTo>
                      <a:cubicBezTo>
                        <a:pt x="38" y="24"/>
                        <a:pt x="40" y="25"/>
                        <a:pt x="40" y="28"/>
                      </a:cubicBezTo>
                      <a:cubicBezTo>
                        <a:pt x="40" y="30"/>
                        <a:pt x="40" y="32"/>
                        <a:pt x="40" y="34"/>
                      </a:cubicBezTo>
                      <a:cubicBezTo>
                        <a:pt x="40" y="34"/>
                        <a:pt x="40" y="35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1" y="35"/>
                        <a:pt x="41" y="34"/>
                        <a:pt x="41" y="32"/>
                      </a:cubicBezTo>
                      <a:cubicBezTo>
                        <a:pt x="40" y="28"/>
                        <a:pt x="42" y="25"/>
                        <a:pt x="43" y="22"/>
                      </a:cubicBezTo>
                      <a:cubicBezTo>
                        <a:pt x="44" y="20"/>
                        <a:pt x="45" y="18"/>
                        <a:pt x="47" y="17"/>
                      </a:cubicBezTo>
                      <a:cubicBezTo>
                        <a:pt x="48" y="16"/>
                        <a:pt x="50" y="16"/>
                        <a:pt x="52" y="15"/>
                      </a:cubicBezTo>
                      <a:cubicBezTo>
                        <a:pt x="61" y="14"/>
                        <a:pt x="69" y="17"/>
                        <a:pt x="75" y="23"/>
                      </a:cubicBezTo>
                      <a:cubicBezTo>
                        <a:pt x="77" y="26"/>
                        <a:pt x="77" y="29"/>
                        <a:pt x="76" y="32"/>
                      </a:cubicBezTo>
                      <a:cubicBezTo>
                        <a:pt x="76" y="34"/>
                        <a:pt x="75" y="36"/>
                        <a:pt x="75" y="38"/>
                      </a:cubicBezTo>
                      <a:cubicBezTo>
                        <a:pt x="75" y="38"/>
                        <a:pt x="75" y="38"/>
                        <a:pt x="75" y="38"/>
                      </a:cubicBezTo>
                      <a:cubicBezTo>
                        <a:pt x="78" y="34"/>
                        <a:pt x="78" y="27"/>
                        <a:pt x="75" y="21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6" y="18"/>
                        <a:pt x="77" y="17"/>
                        <a:pt x="78" y="16"/>
                      </a:cubicBezTo>
                      <a:cubicBezTo>
                        <a:pt x="81" y="14"/>
                        <a:pt x="85" y="14"/>
                        <a:pt x="88" y="14"/>
                      </a:cubicBezTo>
                      <a:cubicBezTo>
                        <a:pt x="89" y="14"/>
                        <a:pt x="90" y="14"/>
                        <a:pt x="90" y="14"/>
                      </a:cubicBezTo>
                      <a:cubicBezTo>
                        <a:pt x="88" y="12"/>
                        <a:pt x="86" y="13"/>
                        <a:pt x="84" y="13"/>
                      </a:cubicBezTo>
                      <a:cubicBezTo>
                        <a:pt x="83" y="13"/>
                        <a:pt x="83" y="13"/>
                        <a:pt x="82" y="13"/>
                      </a:cubicBezTo>
                      <a:cubicBezTo>
                        <a:pt x="81" y="14"/>
                        <a:pt x="81" y="14"/>
                        <a:pt x="81" y="14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79" y="8"/>
                        <a:pt x="80" y="4"/>
                        <a:pt x="83" y="2"/>
                      </a:cubicBezTo>
                      <a:cubicBezTo>
                        <a:pt x="84" y="1"/>
                        <a:pt x="85" y="1"/>
                        <a:pt x="86" y="1"/>
                      </a:cubicBezTo>
                      <a:cubicBezTo>
                        <a:pt x="87" y="0"/>
                        <a:pt x="89" y="0"/>
                        <a:pt x="91" y="0"/>
                      </a:cubicBezTo>
                      <a:cubicBezTo>
                        <a:pt x="100" y="4"/>
                        <a:pt x="113" y="18"/>
                        <a:pt x="112" y="30"/>
                      </a:cubicBezTo>
                      <a:cubicBezTo>
                        <a:pt x="112" y="33"/>
                        <a:pt x="111" y="37"/>
                        <a:pt x="109" y="39"/>
                      </a:cubicBezTo>
                      <a:cubicBezTo>
                        <a:pt x="105" y="46"/>
                        <a:pt x="100" y="52"/>
                        <a:pt x="94" y="57"/>
                      </a:cubicBezTo>
                      <a:cubicBezTo>
                        <a:pt x="91" y="59"/>
                        <a:pt x="89" y="62"/>
                        <a:pt x="87" y="64"/>
                      </a:cubicBezTo>
                      <a:cubicBezTo>
                        <a:pt x="86" y="66"/>
                        <a:pt x="85" y="67"/>
                        <a:pt x="84" y="68"/>
                      </a:cubicBezTo>
                      <a:cubicBezTo>
                        <a:pt x="84" y="68"/>
                        <a:pt x="83" y="68"/>
                        <a:pt x="83" y="69"/>
                      </a:cubicBezTo>
                      <a:cubicBezTo>
                        <a:pt x="82" y="74"/>
                        <a:pt x="80" y="78"/>
                        <a:pt x="76" y="81"/>
                      </a:cubicBezTo>
                      <a:cubicBezTo>
                        <a:pt x="73" y="83"/>
                        <a:pt x="70" y="84"/>
                        <a:pt x="67" y="85"/>
                      </a:cubicBezTo>
                      <a:cubicBezTo>
                        <a:pt x="57" y="88"/>
                        <a:pt x="48" y="88"/>
                        <a:pt x="41" y="84"/>
                      </a:cubicBezTo>
                      <a:cubicBezTo>
                        <a:pt x="38" y="83"/>
                        <a:pt x="35" y="81"/>
                        <a:pt x="32" y="78"/>
                      </a:cubicBezTo>
                      <a:cubicBezTo>
                        <a:pt x="29" y="72"/>
                        <a:pt x="25" y="66"/>
                        <a:pt x="22" y="60"/>
                      </a:cubicBezTo>
                      <a:cubicBezTo>
                        <a:pt x="19" y="49"/>
                        <a:pt x="13" y="42"/>
                        <a:pt x="5" y="37"/>
                      </a:cubicBezTo>
                      <a:cubicBezTo>
                        <a:pt x="2" y="34"/>
                        <a:pt x="0" y="31"/>
                        <a:pt x="0" y="26"/>
                      </a:cubicBezTo>
                      <a:cubicBezTo>
                        <a:pt x="0" y="22"/>
                        <a:pt x="1" y="18"/>
                        <a:pt x="4" y="16"/>
                      </a:cubicBezTo>
                      <a:cubicBezTo>
                        <a:pt x="5" y="15"/>
                        <a:pt x="6" y="14"/>
                        <a:pt x="7" y="1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02" y="1103"/>
                  <a:ext cx="71" cy="49"/>
                </a:xfrm>
                <a:custGeom>
                  <a:avLst/>
                  <a:gdLst>
                    <a:gd name="T0" fmla="*/ 51 w 89"/>
                    <a:gd name="T1" fmla="*/ 31 h 62"/>
                    <a:gd name="T2" fmla="*/ 59 w 89"/>
                    <a:gd name="T3" fmla="*/ 20 h 62"/>
                    <a:gd name="T4" fmla="*/ 65 w 89"/>
                    <a:gd name="T5" fmla="*/ 16 h 62"/>
                    <a:gd name="T6" fmla="*/ 68 w 89"/>
                    <a:gd name="T7" fmla="*/ 7 h 62"/>
                    <a:gd name="T8" fmla="*/ 77 w 89"/>
                    <a:gd name="T9" fmla="*/ 8 h 62"/>
                    <a:gd name="T10" fmla="*/ 74 w 89"/>
                    <a:gd name="T11" fmla="*/ 18 h 62"/>
                    <a:gd name="T12" fmla="*/ 84 w 89"/>
                    <a:gd name="T13" fmla="*/ 10 h 62"/>
                    <a:gd name="T14" fmla="*/ 78 w 89"/>
                    <a:gd name="T15" fmla="*/ 22 h 62"/>
                    <a:gd name="T16" fmla="*/ 88 w 89"/>
                    <a:gd name="T17" fmla="*/ 14 h 62"/>
                    <a:gd name="T18" fmla="*/ 75 w 89"/>
                    <a:gd name="T19" fmla="*/ 33 h 62"/>
                    <a:gd name="T20" fmla="*/ 79 w 89"/>
                    <a:gd name="T21" fmla="*/ 29 h 62"/>
                    <a:gd name="T22" fmla="*/ 83 w 89"/>
                    <a:gd name="T23" fmla="*/ 29 h 62"/>
                    <a:gd name="T24" fmla="*/ 64 w 89"/>
                    <a:gd name="T25" fmla="*/ 43 h 62"/>
                    <a:gd name="T26" fmla="*/ 51 w 89"/>
                    <a:gd name="T27" fmla="*/ 60 h 62"/>
                    <a:gd name="T28" fmla="*/ 24 w 89"/>
                    <a:gd name="T29" fmla="*/ 56 h 62"/>
                    <a:gd name="T30" fmla="*/ 4 w 89"/>
                    <a:gd name="T31" fmla="*/ 17 h 62"/>
                    <a:gd name="T32" fmla="*/ 8 w 89"/>
                    <a:gd name="T33" fmla="*/ 20 h 62"/>
                    <a:gd name="T34" fmla="*/ 1 w 89"/>
                    <a:gd name="T35" fmla="*/ 7 h 62"/>
                    <a:gd name="T36" fmla="*/ 19 w 89"/>
                    <a:gd name="T37" fmla="*/ 34 h 62"/>
                    <a:gd name="T38" fmla="*/ 12 w 89"/>
                    <a:gd name="T39" fmla="*/ 17 h 62"/>
                    <a:gd name="T40" fmla="*/ 6 w 89"/>
                    <a:gd name="T41" fmla="*/ 6 h 62"/>
                    <a:gd name="T42" fmla="*/ 17 w 89"/>
                    <a:gd name="T43" fmla="*/ 17 h 62"/>
                    <a:gd name="T44" fmla="*/ 22 w 89"/>
                    <a:gd name="T45" fmla="*/ 21 h 62"/>
                    <a:gd name="T46" fmla="*/ 24 w 89"/>
                    <a:gd name="T47" fmla="*/ 15 h 62"/>
                    <a:gd name="T48" fmla="*/ 26 w 89"/>
                    <a:gd name="T49" fmla="*/ 19 h 62"/>
                    <a:gd name="T50" fmla="*/ 28 w 89"/>
                    <a:gd name="T51" fmla="*/ 18 h 62"/>
                    <a:gd name="T52" fmla="*/ 28 w 89"/>
                    <a:gd name="T53" fmla="*/ 6 h 62"/>
                    <a:gd name="T54" fmla="*/ 32 w 89"/>
                    <a:gd name="T55" fmla="*/ 17 h 62"/>
                    <a:gd name="T56" fmla="*/ 34 w 89"/>
                    <a:gd name="T57" fmla="*/ 10 h 62"/>
                    <a:gd name="T58" fmla="*/ 36 w 89"/>
                    <a:gd name="T59" fmla="*/ 16 h 62"/>
                    <a:gd name="T60" fmla="*/ 38 w 89"/>
                    <a:gd name="T61" fmla="*/ 8 h 62"/>
                    <a:gd name="T62" fmla="*/ 41 w 89"/>
                    <a:gd name="T63" fmla="*/ 15 h 62"/>
                    <a:gd name="T64" fmla="*/ 45 w 89"/>
                    <a:gd name="T65" fmla="*/ 31 h 62"/>
                    <a:gd name="T66" fmla="*/ 52 w 89"/>
                    <a:gd name="T67" fmla="*/ 12 h 62"/>
                    <a:gd name="T68" fmla="*/ 51 w 89"/>
                    <a:gd name="T69" fmla="*/ 27 h 62"/>
                    <a:gd name="T70" fmla="*/ 72 w 89"/>
                    <a:gd name="T71" fmla="*/ 32 h 62"/>
                    <a:gd name="T72" fmla="*/ 73 w 89"/>
                    <a:gd name="T73" fmla="*/ 33 h 62"/>
                    <a:gd name="T74" fmla="*/ 75 w 89"/>
                    <a:gd name="T75" fmla="*/ 10 h 62"/>
                    <a:gd name="T76" fmla="*/ 24 w 89"/>
                    <a:gd name="T77" fmla="*/ 25 h 62"/>
                    <a:gd name="T78" fmla="*/ 54 w 89"/>
                    <a:gd name="T79" fmla="*/ 40 h 62"/>
                    <a:gd name="T80" fmla="*/ 51 w 89"/>
                    <a:gd name="T81" fmla="*/ 48 h 62"/>
                    <a:gd name="T82" fmla="*/ 60 w 89"/>
                    <a:gd name="T83" fmla="*/ 34 h 62"/>
                    <a:gd name="T84" fmla="*/ 59 w 89"/>
                    <a:gd name="T85" fmla="*/ 34 h 62"/>
                    <a:gd name="T86" fmla="*/ 70 w 89"/>
                    <a:gd name="T87" fmla="*/ 3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9" h="62">
                      <a:moveTo>
                        <a:pt x="52" y="25"/>
                      </a:moveTo>
                      <a:cubicBezTo>
                        <a:pt x="51" y="27"/>
                        <a:pt x="51" y="29"/>
                        <a:pt x="51" y="31"/>
                      </a:cubicBezTo>
                      <a:cubicBezTo>
                        <a:pt x="51" y="31"/>
                        <a:pt x="51" y="31"/>
                        <a:pt x="51" y="31"/>
                      </a:cubicBezTo>
                      <a:cubicBezTo>
                        <a:pt x="54" y="24"/>
                        <a:pt x="57" y="17"/>
                        <a:pt x="59" y="10"/>
                      </a:cubicBezTo>
                      <a:cubicBezTo>
                        <a:pt x="59" y="13"/>
                        <a:pt x="59" y="17"/>
                        <a:pt x="59" y="20"/>
                      </a:cubicBezTo>
                      <a:cubicBezTo>
                        <a:pt x="59" y="20"/>
                        <a:pt x="59" y="20"/>
                        <a:pt x="59" y="20"/>
                      </a:cubicBezTo>
                      <a:cubicBezTo>
                        <a:pt x="61" y="15"/>
                        <a:pt x="63" y="10"/>
                        <a:pt x="65" y="4"/>
                      </a:cubicBezTo>
                      <a:cubicBezTo>
                        <a:pt x="66" y="4"/>
                        <a:pt x="66" y="4"/>
                        <a:pt x="66" y="4"/>
                      </a:cubicBezTo>
                      <a:cubicBezTo>
                        <a:pt x="65" y="8"/>
                        <a:pt x="65" y="12"/>
                        <a:pt x="65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5" y="13"/>
                        <a:pt x="67" y="10"/>
                        <a:pt x="68" y="7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8" y="8"/>
                        <a:pt x="68" y="10"/>
                        <a:pt x="68" y="11"/>
                      </a:cubicBezTo>
                      <a:cubicBezTo>
                        <a:pt x="71" y="8"/>
                        <a:pt x="75" y="6"/>
                        <a:pt x="79" y="3"/>
                      </a:cubicBezTo>
                      <a:cubicBezTo>
                        <a:pt x="78" y="5"/>
                        <a:pt x="78" y="7"/>
                        <a:pt x="77" y="8"/>
                      </a:cubicBezTo>
                      <a:cubicBezTo>
                        <a:pt x="77" y="10"/>
                        <a:pt x="77" y="11"/>
                        <a:pt x="77" y="13"/>
                      </a:cubicBezTo>
                      <a:cubicBezTo>
                        <a:pt x="77" y="13"/>
                        <a:pt x="77" y="14"/>
                        <a:pt x="76" y="14"/>
                      </a:cubicBezTo>
                      <a:cubicBezTo>
                        <a:pt x="76" y="16"/>
                        <a:pt x="75" y="17"/>
                        <a:pt x="74" y="18"/>
                      </a:cubicBezTo>
                      <a:cubicBezTo>
                        <a:pt x="75" y="18"/>
                        <a:pt x="75" y="18"/>
                        <a:pt x="75" y="18"/>
                      </a:cubicBezTo>
                      <a:cubicBezTo>
                        <a:pt x="78" y="16"/>
                        <a:pt x="81" y="13"/>
                        <a:pt x="84" y="10"/>
                      </a:cubicBezTo>
                      <a:cubicBezTo>
                        <a:pt x="84" y="10"/>
                        <a:pt x="84" y="10"/>
                        <a:pt x="84" y="10"/>
                      </a:cubicBezTo>
                      <a:cubicBezTo>
                        <a:pt x="84" y="11"/>
                        <a:pt x="84" y="11"/>
                        <a:pt x="83" y="11"/>
                      </a:cubicBezTo>
                      <a:cubicBezTo>
                        <a:pt x="82" y="14"/>
                        <a:pt x="80" y="17"/>
                        <a:pt x="79" y="20"/>
                      </a:cubicBezTo>
                      <a:cubicBezTo>
                        <a:pt x="78" y="20"/>
                        <a:pt x="78" y="21"/>
                        <a:pt x="78" y="22"/>
                      </a:cubicBezTo>
                      <a:cubicBezTo>
                        <a:pt x="82" y="18"/>
                        <a:pt x="86" y="15"/>
                        <a:pt x="89" y="11"/>
                      </a:cubicBezTo>
                      <a:cubicBezTo>
                        <a:pt x="89" y="12"/>
                        <a:pt x="89" y="12"/>
                        <a:pt x="89" y="12"/>
                      </a:cubicBezTo>
                      <a:cubicBezTo>
                        <a:pt x="89" y="12"/>
                        <a:pt x="88" y="13"/>
                        <a:pt x="88" y="14"/>
                      </a:cubicBezTo>
                      <a:cubicBezTo>
                        <a:pt x="84" y="18"/>
                        <a:pt x="81" y="22"/>
                        <a:pt x="78" y="26"/>
                      </a:cubicBezTo>
                      <a:cubicBezTo>
                        <a:pt x="76" y="28"/>
                        <a:pt x="75" y="30"/>
                        <a:pt x="74" y="33"/>
                      </a:cubicBezTo>
                      <a:cubicBezTo>
                        <a:pt x="75" y="33"/>
                        <a:pt x="75" y="33"/>
                        <a:pt x="75" y="33"/>
                      </a:cubicBezTo>
                      <a:cubicBezTo>
                        <a:pt x="77" y="30"/>
                        <a:pt x="80" y="27"/>
                        <a:pt x="82" y="25"/>
                      </a:cubicBezTo>
                      <a:cubicBezTo>
                        <a:pt x="83" y="25"/>
                        <a:pt x="83" y="25"/>
                        <a:pt x="83" y="25"/>
                      </a:cubicBezTo>
                      <a:cubicBezTo>
                        <a:pt x="82" y="27"/>
                        <a:pt x="81" y="28"/>
                        <a:pt x="79" y="29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80" y="29"/>
                        <a:pt x="81" y="29"/>
                        <a:pt x="82" y="28"/>
                      </a:cubicBez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73" y="37"/>
                        <a:pt x="68" y="48"/>
                        <a:pt x="60" y="57"/>
                      </a:cubicBezTo>
                      <a:cubicBezTo>
                        <a:pt x="60" y="57"/>
                        <a:pt x="59" y="57"/>
                        <a:pt x="59" y="57"/>
                      </a:cubicBezTo>
                      <a:cubicBezTo>
                        <a:pt x="61" y="52"/>
                        <a:pt x="62" y="48"/>
                        <a:pt x="64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1" y="47"/>
                        <a:pt x="59" y="51"/>
                        <a:pt x="57" y="55"/>
                      </a:cubicBezTo>
                      <a:cubicBezTo>
                        <a:pt x="56" y="58"/>
                        <a:pt x="54" y="59"/>
                        <a:pt x="51" y="60"/>
                      </a:cubicBezTo>
                      <a:cubicBezTo>
                        <a:pt x="49" y="61"/>
                        <a:pt x="46" y="62"/>
                        <a:pt x="43" y="62"/>
                      </a:cubicBezTo>
                      <a:cubicBezTo>
                        <a:pt x="39" y="62"/>
                        <a:pt x="35" y="61"/>
                        <a:pt x="31" y="60"/>
                      </a:cubicBezTo>
                      <a:cubicBezTo>
                        <a:pt x="29" y="60"/>
                        <a:pt x="27" y="58"/>
                        <a:pt x="24" y="56"/>
                      </a:cubicBezTo>
                      <a:cubicBezTo>
                        <a:pt x="24" y="56"/>
                        <a:pt x="24" y="55"/>
                        <a:pt x="23" y="55"/>
                      </a:cubicBezTo>
                      <a:cubicBezTo>
                        <a:pt x="20" y="46"/>
                        <a:pt x="17" y="37"/>
                        <a:pt x="13" y="29"/>
                      </a:cubicBezTo>
                      <a:cubicBezTo>
                        <a:pt x="11" y="24"/>
                        <a:pt x="7" y="21"/>
                        <a:pt x="4" y="17"/>
                      </a:cubicBezTo>
                      <a:cubicBezTo>
                        <a:pt x="4" y="16"/>
                        <a:pt x="4" y="16"/>
                        <a:pt x="3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5" y="17"/>
                        <a:pt x="7" y="18"/>
                        <a:pt x="8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6" y="16"/>
                        <a:pt x="3" y="11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4" y="11"/>
                        <a:pt x="8" y="15"/>
                        <a:pt x="11" y="20"/>
                      </a:cubicBezTo>
                      <a:cubicBezTo>
                        <a:pt x="13" y="24"/>
                        <a:pt x="15" y="29"/>
                        <a:pt x="18" y="34"/>
                      </a:cubicBezTo>
                      <a:cubicBezTo>
                        <a:pt x="18" y="34"/>
                        <a:pt x="19" y="34"/>
                        <a:pt x="19" y="34"/>
                      </a:cubicBezTo>
                      <a:cubicBezTo>
                        <a:pt x="18" y="30"/>
                        <a:pt x="16" y="27"/>
                        <a:pt x="15" y="24"/>
                      </a:cubicBezTo>
                      <a:cubicBezTo>
                        <a:pt x="14" y="23"/>
                        <a:pt x="13" y="22"/>
                        <a:pt x="14" y="20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9" y="13"/>
                        <a:pt x="7" y="9"/>
                        <a:pt x="4" y="5"/>
                      </a:cubicBezTo>
                      <a:cubicBezTo>
                        <a:pt x="4" y="4"/>
                        <a:pt x="4" y="4"/>
                        <a:pt x="4" y="3"/>
                      </a:cubicBezTo>
                      <a:cubicBezTo>
                        <a:pt x="5" y="4"/>
                        <a:pt x="6" y="5"/>
                        <a:pt x="6" y="6"/>
                      </a:cubicBezTo>
                      <a:cubicBezTo>
                        <a:pt x="9" y="9"/>
                        <a:pt x="11" y="13"/>
                        <a:pt x="14" y="16"/>
                      </a:cubicBezTo>
                      <a:cubicBezTo>
                        <a:pt x="14" y="16"/>
                        <a:pt x="15" y="17"/>
                        <a:pt x="16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3" y="11"/>
                        <a:pt x="9" y="6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2" y="6"/>
                        <a:pt x="17" y="13"/>
                        <a:pt x="22" y="21"/>
                      </a:cubicBezTo>
                      <a:cubicBezTo>
                        <a:pt x="23" y="18"/>
                        <a:pt x="22" y="16"/>
                        <a:pt x="19" y="12"/>
                      </a:cubicBezTo>
                      <a:cubicBezTo>
                        <a:pt x="18" y="9"/>
                        <a:pt x="16" y="6"/>
                        <a:pt x="14" y="3"/>
                      </a:cubicBezTo>
                      <a:cubicBezTo>
                        <a:pt x="17" y="7"/>
                        <a:pt x="20" y="11"/>
                        <a:pt x="24" y="15"/>
                      </a:cubicBezTo>
                      <a:cubicBezTo>
                        <a:pt x="24" y="14"/>
                        <a:pt x="24" y="13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5" y="14"/>
                        <a:pt x="25" y="17"/>
                        <a:pt x="26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7" y="18"/>
                        <a:pt x="27" y="17"/>
                        <a:pt x="27" y="16"/>
                      </a:cubicBezTo>
                      <a:cubicBezTo>
                        <a:pt x="27" y="17"/>
                        <a:pt x="28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9"/>
                        <a:pt x="29" y="12"/>
                        <a:pt x="30" y="15"/>
                      </a:cubicBezTo>
                      <a:cubicBezTo>
                        <a:pt x="30" y="15"/>
                        <a:pt x="31" y="15"/>
                        <a:pt x="31" y="14"/>
                      </a:cubicBezTo>
                      <a:cubicBezTo>
                        <a:pt x="32" y="15"/>
                        <a:pt x="32" y="16"/>
                        <a:pt x="32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5"/>
                        <a:pt x="33" y="13"/>
                        <a:pt x="33" y="12"/>
                      </a:cubicBezTo>
                      <a:cubicBezTo>
                        <a:pt x="33" y="11"/>
                        <a:pt x="33" y="10"/>
                        <a:pt x="34" y="10"/>
                      </a:cubicBezTo>
                      <a:cubicBezTo>
                        <a:pt x="34" y="10"/>
                        <a:pt x="34" y="11"/>
                        <a:pt x="35" y="11"/>
                      </a:cubicBezTo>
                      <a:cubicBezTo>
                        <a:pt x="35" y="14"/>
                        <a:pt x="35" y="17"/>
                        <a:pt x="36" y="19"/>
                      </a:cubicBezTo>
                      <a:cubicBezTo>
                        <a:pt x="36" y="18"/>
                        <a:pt x="36" y="17"/>
                        <a:pt x="36" y="16"/>
                      </a:cubicBezTo>
                      <a:cubicBezTo>
                        <a:pt x="37" y="16"/>
                        <a:pt x="37" y="16"/>
                        <a:pt x="38" y="16"/>
                      </a:cubicBezTo>
                      <a:cubicBezTo>
                        <a:pt x="38" y="13"/>
                        <a:pt x="38" y="11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9" y="11"/>
                        <a:pt x="39" y="14"/>
                        <a:pt x="39" y="17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7"/>
                        <a:pt x="40" y="16"/>
                        <a:pt x="41" y="15"/>
                      </a:cubicBezTo>
                      <a:cubicBezTo>
                        <a:pt x="42" y="21"/>
                        <a:pt x="40" y="26"/>
                        <a:pt x="41" y="31"/>
                      </a:cubicBezTo>
                      <a:cubicBezTo>
                        <a:pt x="43" y="25"/>
                        <a:pt x="43" y="20"/>
                        <a:pt x="46" y="14"/>
                      </a:cubicBezTo>
                      <a:cubicBezTo>
                        <a:pt x="47" y="20"/>
                        <a:pt x="46" y="25"/>
                        <a:pt x="45" y="31"/>
                      </a:cubicBezTo>
                      <a:cubicBezTo>
                        <a:pt x="48" y="27"/>
                        <a:pt x="48" y="22"/>
                        <a:pt x="49" y="12"/>
                      </a:cubicBezTo>
                      <a:cubicBezTo>
                        <a:pt x="49" y="14"/>
                        <a:pt x="49" y="16"/>
                        <a:pt x="50" y="19"/>
                      </a:cubicBezTo>
                      <a:cubicBezTo>
                        <a:pt x="51" y="16"/>
                        <a:pt x="52" y="14"/>
                        <a:pt x="52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2" y="17"/>
                        <a:pt x="51" y="22"/>
                        <a:pt x="50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1" y="26"/>
                        <a:pt x="51" y="25"/>
                        <a:pt x="52" y="25"/>
                      </a:cubicBezTo>
                      <a:close/>
                      <a:moveTo>
                        <a:pt x="73" y="33"/>
                      </a:moveTo>
                      <a:cubicBezTo>
                        <a:pt x="73" y="33"/>
                        <a:pt x="72" y="32"/>
                        <a:pt x="72" y="32"/>
                      </a:cubicBezTo>
                      <a:cubicBezTo>
                        <a:pt x="68" y="39"/>
                        <a:pt x="64" y="44"/>
                        <a:pt x="62" y="52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66" y="46"/>
                        <a:pt x="70" y="39"/>
                        <a:pt x="73" y="33"/>
                      </a:cubicBezTo>
                      <a:moveTo>
                        <a:pt x="75" y="10"/>
                      </a:moveTo>
                      <a:cubicBezTo>
                        <a:pt x="72" y="11"/>
                        <a:pt x="72" y="14"/>
                        <a:pt x="71" y="16"/>
                      </a:cubicBezTo>
                      <a:cubicBezTo>
                        <a:pt x="73" y="16"/>
                        <a:pt x="75" y="14"/>
                        <a:pt x="75" y="10"/>
                      </a:cubicBezTo>
                      <a:moveTo>
                        <a:pt x="24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20"/>
                        <a:pt x="24" y="23"/>
                        <a:pt x="24" y="25"/>
                      </a:cubicBezTo>
                      <a:cubicBezTo>
                        <a:pt x="25" y="25"/>
                        <a:pt x="25" y="25"/>
                        <a:pt x="25" y="25"/>
                      </a:cubicBezTo>
                      <a:cubicBezTo>
                        <a:pt x="25" y="22"/>
                        <a:pt x="24" y="20"/>
                        <a:pt x="24" y="17"/>
                      </a:cubicBezTo>
                      <a:moveTo>
                        <a:pt x="54" y="40"/>
                      </a:move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3"/>
                        <a:pt x="51" y="45"/>
                        <a:pt x="50" y="48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2" y="45"/>
                        <a:pt x="53" y="43"/>
                        <a:pt x="54" y="40"/>
                      </a:cubicBezTo>
                      <a:moveTo>
                        <a:pt x="59" y="34"/>
                      </a:moveTo>
                      <a:cubicBezTo>
                        <a:pt x="60" y="34"/>
                        <a:pt x="60" y="34"/>
                        <a:pt x="60" y="34"/>
                      </a:cubicBezTo>
                      <a:cubicBezTo>
                        <a:pt x="61" y="32"/>
                        <a:pt x="62" y="30"/>
                        <a:pt x="63" y="28"/>
                      </a:cubicBezTo>
                      <a:cubicBezTo>
                        <a:pt x="63" y="28"/>
                        <a:pt x="62" y="28"/>
                        <a:pt x="62" y="28"/>
                      </a:cubicBezTo>
                      <a:cubicBezTo>
                        <a:pt x="61" y="30"/>
                        <a:pt x="60" y="32"/>
                        <a:pt x="59" y="34"/>
                      </a:cubicBezTo>
                      <a:moveTo>
                        <a:pt x="75" y="25"/>
                      </a:move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3" y="26"/>
                        <a:pt x="72" y="28"/>
                        <a:pt x="70" y="30"/>
                      </a:cubicBezTo>
                      <a:cubicBezTo>
                        <a:pt x="71" y="30"/>
                        <a:pt x="71" y="30"/>
                        <a:pt x="71" y="30"/>
                      </a:cubicBezTo>
                      <a:cubicBezTo>
                        <a:pt x="72" y="29"/>
                        <a:pt x="74" y="27"/>
                        <a:pt x="75" y="2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99" y="1110"/>
                  <a:ext cx="19" cy="36"/>
                </a:xfrm>
                <a:custGeom>
                  <a:avLst/>
                  <a:gdLst>
                    <a:gd name="T0" fmla="*/ 0 w 25"/>
                    <a:gd name="T1" fmla="*/ 0 h 45"/>
                    <a:gd name="T2" fmla="*/ 10 w 25"/>
                    <a:gd name="T3" fmla="*/ 12 h 45"/>
                    <a:gd name="T4" fmla="*/ 19 w 25"/>
                    <a:gd name="T5" fmla="*/ 30 h 45"/>
                    <a:gd name="T6" fmla="*/ 25 w 25"/>
                    <a:gd name="T7" fmla="*/ 45 h 45"/>
                    <a:gd name="T8" fmla="*/ 24 w 25"/>
                    <a:gd name="T9" fmla="*/ 45 h 45"/>
                    <a:gd name="T10" fmla="*/ 22 w 25"/>
                    <a:gd name="T11" fmla="*/ 41 h 45"/>
                    <a:gd name="T12" fmla="*/ 17 w 25"/>
                    <a:gd name="T13" fmla="*/ 31 h 45"/>
                    <a:gd name="T14" fmla="*/ 10 w 25"/>
                    <a:gd name="T15" fmla="*/ 16 h 45"/>
                    <a:gd name="T16" fmla="*/ 8 w 25"/>
                    <a:gd name="T17" fmla="*/ 13 h 45"/>
                    <a:gd name="T18" fmla="*/ 0 w 25"/>
                    <a:gd name="T19" fmla="*/ 0 h 45"/>
                    <a:gd name="T20" fmla="*/ 0 w 25"/>
                    <a:gd name="T21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45">
                      <a:moveTo>
                        <a:pt x="0" y="0"/>
                      </a:moveTo>
                      <a:cubicBezTo>
                        <a:pt x="3" y="4"/>
                        <a:pt x="6" y="8"/>
                        <a:pt x="10" y="12"/>
                      </a:cubicBezTo>
                      <a:cubicBezTo>
                        <a:pt x="14" y="17"/>
                        <a:pt x="16" y="24"/>
                        <a:pt x="19" y="30"/>
                      </a:cubicBezTo>
                      <a:cubicBezTo>
                        <a:pt x="21" y="35"/>
                        <a:pt x="23" y="40"/>
                        <a:pt x="25" y="45"/>
                      </a:cubicBezTo>
                      <a:cubicBezTo>
                        <a:pt x="24" y="45"/>
                        <a:pt x="24" y="45"/>
                        <a:pt x="24" y="45"/>
                      </a:cubicBezTo>
                      <a:cubicBezTo>
                        <a:pt x="24" y="44"/>
                        <a:pt x="23" y="42"/>
                        <a:pt x="22" y="41"/>
                      </a:cubicBezTo>
                      <a:cubicBezTo>
                        <a:pt x="20" y="38"/>
                        <a:pt x="19" y="35"/>
                        <a:pt x="17" y="31"/>
                      </a:cubicBezTo>
                      <a:cubicBezTo>
                        <a:pt x="15" y="26"/>
                        <a:pt x="12" y="21"/>
                        <a:pt x="10" y="16"/>
                      </a:cubicBezTo>
                      <a:cubicBezTo>
                        <a:pt x="9" y="15"/>
                        <a:pt x="9" y="14"/>
                        <a:pt x="8" y="13"/>
                      </a:cubicBezTo>
                      <a:cubicBezTo>
                        <a:pt x="5" y="9"/>
                        <a:pt x="3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3" y="1112"/>
                  <a:ext cx="3" cy="11"/>
                </a:xfrm>
                <a:custGeom>
                  <a:avLst/>
                  <a:gdLst>
                    <a:gd name="T0" fmla="*/ 0 w 4"/>
                    <a:gd name="T1" fmla="*/ 13 h 13"/>
                    <a:gd name="T2" fmla="*/ 4 w 4"/>
                    <a:gd name="T3" fmla="*/ 0 h 13"/>
                    <a:gd name="T4" fmla="*/ 0 w 4"/>
                    <a:gd name="T5" fmla="*/ 13 h 13"/>
                    <a:gd name="T6" fmla="*/ 0 w 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3">
                      <a:moveTo>
                        <a:pt x="0" y="13"/>
                      </a:moveTo>
                      <a:cubicBezTo>
                        <a:pt x="1" y="8"/>
                        <a:pt x="3" y="4"/>
                        <a:pt x="4" y="0"/>
                      </a:cubicBezTo>
                      <a:cubicBezTo>
                        <a:pt x="3" y="4"/>
                        <a:pt x="3" y="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33" y="1077"/>
                  <a:ext cx="21" cy="21"/>
                </a:xfrm>
                <a:custGeom>
                  <a:avLst/>
                  <a:gdLst>
                    <a:gd name="T0" fmla="*/ 21 w 27"/>
                    <a:gd name="T1" fmla="*/ 5 h 26"/>
                    <a:gd name="T2" fmla="*/ 23 w 27"/>
                    <a:gd name="T3" fmla="*/ 9 h 26"/>
                    <a:gd name="T4" fmla="*/ 23 w 27"/>
                    <a:gd name="T5" fmla="*/ 13 h 26"/>
                    <a:gd name="T6" fmla="*/ 23 w 27"/>
                    <a:gd name="T7" fmla="*/ 13 h 26"/>
                    <a:gd name="T8" fmla="*/ 24 w 27"/>
                    <a:gd name="T9" fmla="*/ 11 h 26"/>
                    <a:gd name="T10" fmla="*/ 25 w 27"/>
                    <a:gd name="T11" fmla="*/ 21 h 26"/>
                    <a:gd name="T12" fmla="*/ 24 w 27"/>
                    <a:gd name="T13" fmla="*/ 15 h 26"/>
                    <a:gd name="T14" fmla="*/ 24 w 27"/>
                    <a:gd name="T15" fmla="*/ 15 h 26"/>
                    <a:gd name="T16" fmla="*/ 23 w 27"/>
                    <a:gd name="T17" fmla="*/ 21 h 26"/>
                    <a:gd name="T18" fmla="*/ 17 w 27"/>
                    <a:gd name="T19" fmla="*/ 26 h 26"/>
                    <a:gd name="T20" fmla="*/ 6 w 27"/>
                    <a:gd name="T21" fmla="*/ 20 h 26"/>
                    <a:gd name="T22" fmla="*/ 5 w 27"/>
                    <a:gd name="T23" fmla="*/ 17 h 26"/>
                    <a:gd name="T24" fmla="*/ 2 w 27"/>
                    <a:gd name="T25" fmla="*/ 20 h 26"/>
                    <a:gd name="T26" fmla="*/ 5 w 27"/>
                    <a:gd name="T27" fmla="*/ 7 h 26"/>
                    <a:gd name="T28" fmla="*/ 6 w 27"/>
                    <a:gd name="T29" fmla="*/ 7 h 26"/>
                    <a:gd name="T30" fmla="*/ 8 w 27"/>
                    <a:gd name="T31" fmla="*/ 11 h 26"/>
                    <a:gd name="T32" fmla="*/ 8 w 27"/>
                    <a:gd name="T33" fmla="*/ 11 h 26"/>
                    <a:gd name="T34" fmla="*/ 9 w 27"/>
                    <a:gd name="T35" fmla="*/ 6 h 26"/>
                    <a:gd name="T36" fmla="*/ 10 w 27"/>
                    <a:gd name="T37" fmla="*/ 6 h 26"/>
                    <a:gd name="T38" fmla="*/ 11 w 27"/>
                    <a:gd name="T39" fmla="*/ 14 h 26"/>
                    <a:gd name="T40" fmla="*/ 11 w 27"/>
                    <a:gd name="T41" fmla="*/ 18 h 26"/>
                    <a:gd name="T42" fmla="*/ 13 w 27"/>
                    <a:gd name="T43" fmla="*/ 21 h 26"/>
                    <a:gd name="T44" fmla="*/ 12 w 27"/>
                    <a:gd name="T45" fmla="*/ 0 h 26"/>
                    <a:gd name="T46" fmla="*/ 12 w 27"/>
                    <a:gd name="T47" fmla="*/ 0 h 26"/>
                    <a:gd name="T48" fmla="*/ 17 w 27"/>
                    <a:gd name="T49" fmla="*/ 9 h 26"/>
                    <a:gd name="T50" fmla="*/ 15 w 27"/>
                    <a:gd name="T51" fmla="*/ 8 h 26"/>
                    <a:gd name="T52" fmla="*/ 20 w 27"/>
                    <a:gd name="T53" fmla="*/ 22 h 26"/>
                    <a:gd name="T54" fmla="*/ 20 w 27"/>
                    <a:gd name="T55" fmla="*/ 22 h 26"/>
                    <a:gd name="T56" fmla="*/ 19 w 27"/>
                    <a:gd name="T57" fmla="*/ 11 h 26"/>
                    <a:gd name="T58" fmla="*/ 19 w 27"/>
                    <a:gd name="T59" fmla="*/ 11 h 26"/>
                    <a:gd name="T60" fmla="*/ 22 w 27"/>
                    <a:gd name="T61" fmla="*/ 18 h 26"/>
                    <a:gd name="T62" fmla="*/ 22 w 27"/>
                    <a:gd name="T63" fmla="*/ 18 h 26"/>
                    <a:gd name="T64" fmla="*/ 21 w 27"/>
                    <a:gd name="T65" fmla="*/ 10 h 26"/>
                    <a:gd name="T66" fmla="*/ 20 w 27"/>
                    <a:gd name="T67" fmla="*/ 5 h 26"/>
                    <a:gd name="T68" fmla="*/ 21 w 27"/>
                    <a:gd name="T69" fmla="*/ 4 h 26"/>
                    <a:gd name="T70" fmla="*/ 21 w 27"/>
                    <a:gd name="T71" fmla="*/ 5 h 26"/>
                    <a:gd name="T72" fmla="*/ 7 w 27"/>
                    <a:gd name="T73" fmla="*/ 11 h 26"/>
                    <a:gd name="T74" fmla="*/ 6 w 27"/>
                    <a:gd name="T75" fmla="*/ 17 h 26"/>
                    <a:gd name="T76" fmla="*/ 7 w 27"/>
                    <a:gd name="T77" fmla="*/ 17 h 26"/>
                    <a:gd name="T78" fmla="*/ 7 w 27"/>
                    <a:gd name="T79" fmla="*/ 1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" h="26">
                      <a:moveTo>
                        <a:pt x="21" y="5"/>
                      </a:moveTo>
                      <a:cubicBezTo>
                        <a:pt x="22" y="6"/>
                        <a:pt x="22" y="8"/>
                        <a:pt x="23" y="9"/>
                      </a:cubicBezTo>
                      <a:cubicBezTo>
                        <a:pt x="23" y="10"/>
                        <a:pt x="23" y="11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4" y="12"/>
                        <a:pt x="24" y="12"/>
                        <a:pt x="24" y="11"/>
                      </a:cubicBezTo>
                      <a:cubicBezTo>
                        <a:pt x="26" y="13"/>
                        <a:pt x="27" y="19"/>
                        <a:pt x="25" y="21"/>
                      </a:cubicBezTo>
                      <a:cubicBezTo>
                        <a:pt x="25" y="19"/>
                        <a:pt x="25" y="17"/>
                        <a:pt x="24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7"/>
                        <a:pt x="24" y="20"/>
                        <a:pt x="23" y="21"/>
                      </a:cubicBezTo>
                      <a:cubicBezTo>
                        <a:pt x="22" y="23"/>
                        <a:pt x="20" y="24"/>
                        <a:pt x="17" y="26"/>
                      </a:cubicBezTo>
                      <a:cubicBezTo>
                        <a:pt x="15" y="21"/>
                        <a:pt x="10" y="21"/>
                        <a:pt x="6" y="20"/>
                      </a:cubicBezTo>
                      <a:cubicBezTo>
                        <a:pt x="6" y="19"/>
                        <a:pt x="5" y="18"/>
                        <a:pt x="5" y="17"/>
                      </a:cubicBezTo>
                      <a:cubicBezTo>
                        <a:pt x="4" y="18"/>
                        <a:pt x="5" y="21"/>
                        <a:pt x="2" y="20"/>
                      </a:cubicBezTo>
                      <a:cubicBezTo>
                        <a:pt x="0" y="15"/>
                        <a:pt x="4" y="11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7" y="8"/>
                        <a:pt x="7" y="10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9" y="9"/>
                        <a:pt x="9" y="8"/>
                        <a:pt x="9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9"/>
                        <a:pt x="11" y="12"/>
                        <a:pt x="11" y="14"/>
                      </a:cubicBezTo>
                      <a:cubicBezTo>
                        <a:pt x="11" y="16"/>
                        <a:pt x="11" y="17"/>
                        <a:pt x="11" y="18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4" y="14"/>
                        <a:pt x="14" y="7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4" y="3"/>
                        <a:pt x="15" y="6"/>
                        <a:pt x="17" y="9"/>
                      </a:cubicBezTo>
                      <a:cubicBezTo>
                        <a:pt x="16" y="8"/>
                        <a:pt x="15" y="8"/>
                        <a:pt x="15" y="8"/>
                      </a:cubicBezTo>
                      <a:cubicBezTo>
                        <a:pt x="17" y="13"/>
                        <a:pt x="18" y="17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18"/>
                        <a:pt x="19" y="15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0" y="13"/>
                        <a:pt x="21" y="16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5"/>
                        <a:pt x="22" y="13"/>
                        <a:pt x="21" y="10"/>
                      </a:cubicBezTo>
                      <a:cubicBezTo>
                        <a:pt x="21" y="8"/>
                        <a:pt x="20" y="7"/>
                        <a:pt x="20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5"/>
                        <a:pt x="21" y="5"/>
                        <a:pt x="21" y="5"/>
                      </a:cubicBezTo>
                      <a:moveTo>
                        <a:pt x="7" y="11"/>
                      </a:moveTo>
                      <a:cubicBezTo>
                        <a:pt x="4" y="13"/>
                        <a:pt x="6" y="15"/>
                        <a:pt x="6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5"/>
                        <a:pt x="7" y="13"/>
                        <a:pt x="7" y="1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2" y="1080"/>
                  <a:ext cx="6" cy="22"/>
                </a:xfrm>
                <a:custGeom>
                  <a:avLst/>
                  <a:gdLst>
                    <a:gd name="T0" fmla="*/ 8 w 8"/>
                    <a:gd name="T1" fmla="*/ 0 h 27"/>
                    <a:gd name="T2" fmla="*/ 6 w 8"/>
                    <a:gd name="T3" fmla="*/ 10 h 27"/>
                    <a:gd name="T4" fmla="*/ 5 w 8"/>
                    <a:gd name="T5" fmla="*/ 18 h 27"/>
                    <a:gd name="T6" fmla="*/ 2 w 8"/>
                    <a:gd name="T7" fmla="*/ 27 h 27"/>
                    <a:gd name="T8" fmla="*/ 1 w 8"/>
                    <a:gd name="T9" fmla="*/ 27 h 27"/>
                    <a:gd name="T10" fmla="*/ 0 w 8"/>
                    <a:gd name="T11" fmla="*/ 25 h 27"/>
                    <a:gd name="T12" fmla="*/ 7 w 8"/>
                    <a:gd name="T13" fmla="*/ 2 h 27"/>
                    <a:gd name="T14" fmla="*/ 8 w 8"/>
                    <a:gd name="T15" fmla="*/ 0 h 27"/>
                    <a:gd name="T16" fmla="*/ 8 w 8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27">
                      <a:moveTo>
                        <a:pt x="8" y="0"/>
                      </a:moveTo>
                      <a:cubicBezTo>
                        <a:pt x="7" y="4"/>
                        <a:pt x="7" y="7"/>
                        <a:pt x="6" y="10"/>
                      </a:cubicBezTo>
                      <a:cubicBezTo>
                        <a:pt x="6" y="13"/>
                        <a:pt x="6" y="15"/>
                        <a:pt x="5" y="18"/>
                      </a:cubicBezTo>
                      <a:cubicBezTo>
                        <a:pt x="5" y="21"/>
                        <a:pt x="3" y="24"/>
                        <a:pt x="2" y="27"/>
                      </a:cubicBezTo>
                      <a:cubicBezTo>
                        <a:pt x="2" y="27"/>
                        <a:pt x="1" y="27"/>
                        <a:pt x="1" y="27"/>
                      </a:cubicBezTo>
                      <a:cubicBezTo>
                        <a:pt x="1" y="26"/>
                        <a:pt x="0" y="26"/>
                        <a:pt x="0" y="25"/>
                      </a:cubicBezTo>
                      <a:cubicBezTo>
                        <a:pt x="2" y="17"/>
                        <a:pt x="5" y="9"/>
                        <a:pt x="7" y="2"/>
                      </a:cubicBezTo>
                      <a:cubicBezTo>
                        <a:pt x="7" y="1"/>
                        <a:pt x="7" y="1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7" y="1078"/>
                  <a:ext cx="5" cy="18"/>
                </a:xfrm>
                <a:custGeom>
                  <a:avLst/>
                  <a:gdLst>
                    <a:gd name="T0" fmla="*/ 0 w 6"/>
                    <a:gd name="T1" fmla="*/ 22 h 22"/>
                    <a:gd name="T2" fmla="*/ 6 w 6"/>
                    <a:gd name="T3" fmla="*/ 0 h 22"/>
                    <a:gd name="T4" fmla="*/ 6 w 6"/>
                    <a:gd name="T5" fmla="*/ 1 h 22"/>
                    <a:gd name="T6" fmla="*/ 2 w 6"/>
                    <a:gd name="T7" fmla="*/ 14 h 22"/>
                    <a:gd name="T8" fmla="*/ 2 w 6"/>
                    <a:gd name="T9" fmla="*/ 20 h 22"/>
                    <a:gd name="T10" fmla="*/ 1 w 6"/>
                    <a:gd name="T11" fmla="*/ 22 h 22"/>
                    <a:gd name="T12" fmla="*/ 0 w 6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0" y="22"/>
                      </a:moveTo>
                      <a:cubicBezTo>
                        <a:pt x="1" y="14"/>
                        <a:pt x="2" y="7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5"/>
                        <a:pt x="3" y="10"/>
                        <a:pt x="2" y="14"/>
                      </a:cubicBezTo>
                      <a:cubicBezTo>
                        <a:pt x="2" y="16"/>
                        <a:pt x="2" y="18"/>
                        <a:pt x="2" y="20"/>
                      </a:cubicBezTo>
                      <a:cubicBezTo>
                        <a:pt x="2" y="21"/>
                        <a:pt x="1" y="22"/>
                        <a:pt x="1" y="22"/>
                      </a:cubicBezTo>
                      <a:cubicBezTo>
                        <a:pt x="0" y="22"/>
                        <a:pt x="0" y="22"/>
                        <a:pt x="0" y="2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0" y="1084"/>
                  <a:ext cx="4" cy="10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3 w 4"/>
                    <a:gd name="T5" fmla="*/ 0 h 12"/>
                    <a:gd name="T6" fmla="*/ 4 w 4"/>
                    <a:gd name="T7" fmla="*/ 2 h 12"/>
                    <a:gd name="T8" fmla="*/ 0 w 4"/>
                    <a:gd name="T9" fmla="*/ 12 h 12"/>
                    <a:gd name="T10" fmla="*/ 0 w 4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2">
                      <a:moveTo>
                        <a:pt x="0" y="12"/>
                      </a:moveTo>
                      <a:cubicBezTo>
                        <a:pt x="0" y="8"/>
                        <a:pt x="1" y="4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2" y="5"/>
                        <a:pt x="3" y="9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9" y="1086"/>
                  <a:ext cx="3" cy="14"/>
                </a:xfrm>
                <a:custGeom>
                  <a:avLst/>
                  <a:gdLst>
                    <a:gd name="T0" fmla="*/ 0 w 4"/>
                    <a:gd name="T1" fmla="*/ 17 h 17"/>
                    <a:gd name="T2" fmla="*/ 4 w 4"/>
                    <a:gd name="T3" fmla="*/ 0 h 17"/>
                    <a:gd name="T4" fmla="*/ 1 w 4"/>
                    <a:gd name="T5" fmla="*/ 17 h 17"/>
                    <a:gd name="T6" fmla="*/ 0 w 4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7">
                      <a:moveTo>
                        <a:pt x="0" y="17"/>
                      </a:moveTo>
                      <a:cubicBezTo>
                        <a:pt x="0" y="11"/>
                        <a:pt x="2" y="6"/>
                        <a:pt x="4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4" y="1136"/>
                  <a:ext cx="42" cy="48"/>
                </a:xfrm>
                <a:custGeom>
                  <a:avLst/>
                  <a:gdLst>
                    <a:gd name="T0" fmla="*/ 8 w 52"/>
                    <a:gd name="T1" fmla="*/ 30 h 60"/>
                    <a:gd name="T2" fmla="*/ 13 w 52"/>
                    <a:gd name="T3" fmla="*/ 41 h 60"/>
                    <a:gd name="T4" fmla="*/ 21 w 52"/>
                    <a:gd name="T5" fmla="*/ 55 h 60"/>
                    <a:gd name="T6" fmla="*/ 24 w 52"/>
                    <a:gd name="T7" fmla="*/ 60 h 60"/>
                    <a:gd name="T8" fmla="*/ 28 w 52"/>
                    <a:gd name="T9" fmla="*/ 55 h 60"/>
                    <a:gd name="T10" fmla="*/ 35 w 52"/>
                    <a:gd name="T11" fmla="*/ 43 h 60"/>
                    <a:gd name="T12" fmla="*/ 44 w 52"/>
                    <a:gd name="T13" fmla="*/ 25 h 60"/>
                    <a:gd name="T14" fmla="*/ 51 w 52"/>
                    <a:gd name="T15" fmla="*/ 8 h 60"/>
                    <a:gd name="T16" fmla="*/ 52 w 52"/>
                    <a:gd name="T17" fmla="*/ 4 h 60"/>
                    <a:gd name="T18" fmla="*/ 38 w 52"/>
                    <a:gd name="T19" fmla="*/ 13 h 60"/>
                    <a:gd name="T20" fmla="*/ 36 w 52"/>
                    <a:gd name="T21" fmla="*/ 0 h 60"/>
                    <a:gd name="T22" fmla="*/ 27 w 52"/>
                    <a:gd name="T23" fmla="*/ 11 h 60"/>
                    <a:gd name="T24" fmla="*/ 20 w 52"/>
                    <a:gd name="T25" fmla="*/ 2 h 60"/>
                    <a:gd name="T26" fmla="*/ 16 w 52"/>
                    <a:gd name="T27" fmla="*/ 7 h 60"/>
                    <a:gd name="T28" fmla="*/ 12 w 52"/>
                    <a:gd name="T29" fmla="*/ 2 h 60"/>
                    <a:gd name="T30" fmla="*/ 8 w 52"/>
                    <a:gd name="T31" fmla="*/ 8 h 60"/>
                    <a:gd name="T32" fmla="*/ 3 w 52"/>
                    <a:gd name="T33" fmla="*/ 4 h 60"/>
                    <a:gd name="T34" fmla="*/ 2 w 52"/>
                    <a:gd name="T35" fmla="*/ 12 h 60"/>
                    <a:gd name="T36" fmla="*/ 8 w 52"/>
                    <a:gd name="T37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60">
                      <a:moveTo>
                        <a:pt x="8" y="30"/>
                      </a:moveTo>
                      <a:cubicBezTo>
                        <a:pt x="9" y="34"/>
                        <a:pt x="10" y="37"/>
                        <a:pt x="13" y="41"/>
                      </a:cubicBezTo>
                      <a:cubicBezTo>
                        <a:pt x="15" y="46"/>
                        <a:pt x="18" y="50"/>
                        <a:pt x="21" y="55"/>
                      </a:cubicBezTo>
                      <a:cubicBezTo>
                        <a:pt x="22" y="57"/>
                        <a:pt x="23" y="59"/>
                        <a:pt x="24" y="60"/>
                      </a:cubicBezTo>
                      <a:cubicBezTo>
                        <a:pt x="27" y="60"/>
                        <a:pt x="27" y="57"/>
                        <a:pt x="28" y="55"/>
                      </a:cubicBezTo>
                      <a:cubicBezTo>
                        <a:pt x="29" y="50"/>
                        <a:pt x="31" y="46"/>
                        <a:pt x="35" y="43"/>
                      </a:cubicBezTo>
                      <a:cubicBezTo>
                        <a:pt x="40" y="38"/>
                        <a:pt x="43" y="32"/>
                        <a:pt x="44" y="25"/>
                      </a:cubicBezTo>
                      <a:cubicBezTo>
                        <a:pt x="46" y="19"/>
                        <a:pt x="47" y="13"/>
                        <a:pt x="51" y="8"/>
                      </a:cubicBezTo>
                      <a:cubicBezTo>
                        <a:pt x="52" y="7"/>
                        <a:pt x="51" y="6"/>
                        <a:pt x="52" y="4"/>
                      </a:cubicBezTo>
                      <a:cubicBezTo>
                        <a:pt x="46" y="6"/>
                        <a:pt x="42" y="10"/>
                        <a:pt x="38" y="13"/>
                      </a:cubicBezTo>
                      <a:cubicBezTo>
                        <a:pt x="38" y="9"/>
                        <a:pt x="37" y="5"/>
                        <a:pt x="36" y="0"/>
                      </a:cubicBezTo>
                      <a:cubicBezTo>
                        <a:pt x="30" y="2"/>
                        <a:pt x="30" y="8"/>
                        <a:pt x="27" y="11"/>
                      </a:cubicBezTo>
                      <a:cubicBezTo>
                        <a:pt x="24" y="8"/>
                        <a:pt x="23" y="4"/>
                        <a:pt x="20" y="2"/>
                      </a:cubicBezTo>
                      <a:cubicBezTo>
                        <a:pt x="19" y="4"/>
                        <a:pt x="18" y="6"/>
                        <a:pt x="16" y="7"/>
                      </a:cubicBezTo>
                      <a:cubicBezTo>
                        <a:pt x="15" y="5"/>
                        <a:pt x="14" y="4"/>
                        <a:pt x="12" y="2"/>
                      </a:cubicBezTo>
                      <a:cubicBezTo>
                        <a:pt x="11" y="4"/>
                        <a:pt x="9" y="6"/>
                        <a:pt x="8" y="8"/>
                      </a:cubicBezTo>
                      <a:cubicBezTo>
                        <a:pt x="6" y="7"/>
                        <a:pt x="5" y="6"/>
                        <a:pt x="3" y="4"/>
                      </a:cubicBezTo>
                      <a:cubicBezTo>
                        <a:pt x="2" y="8"/>
                        <a:pt x="0" y="10"/>
                        <a:pt x="2" y="12"/>
                      </a:cubicBezTo>
                      <a:cubicBezTo>
                        <a:pt x="7" y="17"/>
                        <a:pt x="8" y="23"/>
                        <a:pt x="8" y="3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88" y="1062"/>
                  <a:ext cx="69" cy="64"/>
                </a:xfrm>
                <a:custGeom>
                  <a:avLst/>
                  <a:gdLst>
                    <a:gd name="T0" fmla="*/ 46 w 86"/>
                    <a:gd name="T1" fmla="*/ 79 h 80"/>
                    <a:gd name="T2" fmla="*/ 33 w 86"/>
                    <a:gd name="T3" fmla="*/ 79 h 80"/>
                    <a:gd name="T4" fmla="*/ 15 w 86"/>
                    <a:gd name="T5" fmla="*/ 74 h 80"/>
                    <a:gd name="T6" fmla="*/ 5 w 86"/>
                    <a:gd name="T7" fmla="*/ 75 h 80"/>
                    <a:gd name="T8" fmla="*/ 1 w 86"/>
                    <a:gd name="T9" fmla="*/ 76 h 80"/>
                    <a:gd name="T10" fmla="*/ 2 w 86"/>
                    <a:gd name="T11" fmla="*/ 69 h 80"/>
                    <a:gd name="T12" fmla="*/ 5 w 86"/>
                    <a:gd name="T13" fmla="*/ 56 h 80"/>
                    <a:gd name="T14" fmla="*/ 4 w 86"/>
                    <a:gd name="T15" fmla="*/ 51 h 80"/>
                    <a:gd name="T16" fmla="*/ 5 w 86"/>
                    <a:gd name="T17" fmla="*/ 35 h 80"/>
                    <a:gd name="T18" fmla="*/ 14 w 86"/>
                    <a:gd name="T19" fmla="*/ 20 h 80"/>
                    <a:gd name="T20" fmla="*/ 35 w 86"/>
                    <a:gd name="T21" fmla="*/ 6 h 80"/>
                    <a:gd name="T22" fmla="*/ 36 w 86"/>
                    <a:gd name="T23" fmla="*/ 6 h 80"/>
                    <a:gd name="T24" fmla="*/ 74 w 86"/>
                    <a:gd name="T25" fmla="*/ 5 h 80"/>
                    <a:gd name="T26" fmla="*/ 81 w 86"/>
                    <a:gd name="T27" fmla="*/ 9 h 80"/>
                    <a:gd name="T28" fmla="*/ 84 w 86"/>
                    <a:gd name="T29" fmla="*/ 30 h 80"/>
                    <a:gd name="T30" fmla="*/ 61 w 86"/>
                    <a:gd name="T31" fmla="*/ 71 h 80"/>
                    <a:gd name="T32" fmla="*/ 46 w 86"/>
                    <a:gd name="T33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6" h="80">
                      <a:moveTo>
                        <a:pt x="46" y="79"/>
                      </a:moveTo>
                      <a:cubicBezTo>
                        <a:pt x="41" y="80"/>
                        <a:pt x="37" y="79"/>
                        <a:pt x="33" y="79"/>
                      </a:cubicBezTo>
                      <a:cubicBezTo>
                        <a:pt x="27" y="78"/>
                        <a:pt x="21" y="76"/>
                        <a:pt x="15" y="74"/>
                      </a:cubicBezTo>
                      <a:cubicBezTo>
                        <a:pt x="12" y="74"/>
                        <a:pt x="9" y="74"/>
                        <a:pt x="5" y="75"/>
                      </a:cubicBezTo>
                      <a:cubicBezTo>
                        <a:pt x="4" y="76"/>
                        <a:pt x="2" y="76"/>
                        <a:pt x="1" y="76"/>
                      </a:cubicBezTo>
                      <a:cubicBezTo>
                        <a:pt x="0" y="74"/>
                        <a:pt x="1" y="72"/>
                        <a:pt x="2" y="69"/>
                      </a:cubicBezTo>
                      <a:cubicBezTo>
                        <a:pt x="5" y="65"/>
                        <a:pt x="5" y="60"/>
                        <a:pt x="5" y="56"/>
                      </a:cubicBezTo>
                      <a:cubicBezTo>
                        <a:pt x="4" y="54"/>
                        <a:pt x="4" y="52"/>
                        <a:pt x="4" y="51"/>
                      </a:cubicBezTo>
                      <a:cubicBezTo>
                        <a:pt x="4" y="46"/>
                        <a:pt x="4" y="41"/>
                        <a:pt x="5" y="35"/>
                      </a:cubicBezTo>
                      <a:cubicBezTo>
                        <a:pt x="6" y="30"/>
                        <a:pt x="9" y="25"/>
                        <a:pt x="14" y="20"/>
                      </a:cubicBezTo>
                      <a:cubicBezTo>
                        <a:pt x="20" y="14"/>
                        <a:pt x="27" y="10"/>
                        <a:pt x="35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49" y="2"/>
                        <a:pt x="62" y="0"/>
                        <a:pt x="74" y="5"/>
                      </a:cubicBezTo>
                      <a:cubicBezTo>
                        <a:pt x="76" y="6"/>
                        <a:pt x="79" y="7"/>
                        <a:pt x="81" y="9"/>
                      </a:cubicBezTo>
                      <a:cubicBezTo>
                        <a:pt x="86" y="15"/>
                        <a:pt x="86" y="22"/>
                        <a:pt x="84" y="30"/>
                      </a:cubicBezTo>
                      <a:cubicBezTo>
                        <a:pt x="80" y="45"/>
                        <a:pt x="72" y="58"/>
                        <a:pt x="61" y="71"/>
                      </a:cubicBezTo>
                      <a:cubicBezTo>
                        <a:pt x="57" y="76"/>
                        <a:pt x="52" y="79"/>
                        <a:pt x="46" y="7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187" y="1066"/>
                  <a:ext cx="60" cy="59"/>
                </a:xfrm>
                <a:custGeom>
                  <a:avLst/>
                  <a:gdLst>
                    <a:gd name="T0" fmla="*/ 55 w 75"/>
                    <a:gd name="T1" fmla="*/ 49 h 74"/>
                    <a:gd name="T2" fmla="*/ 60 w 75"/>
                    <a:gd name="T3" fmla="*/ 47 h 74"/>
                    <a:gd name="T4" fmla="*/ 58 w 75"/>
                    <a:gd name="T5" fmla="*/ 50 h 74"/>
                    <a:gd name="T6" fmla="*/ 59 w 75"/>
                    <a:gd name="T7" fmla="*/ 52 h 74"/>
                    <a:gd name="T8" fmla="*/ 71 w 75"/>
                    <a:gd name="T9" fmla="*/ 48 h 74"/>
                    <a:gd name="T10" fmla="*/ 57 w 75"/>
                    <a:gd name="T11" fmla="*/ 60 h 74"/>
                    <a:gd name="T12" fmla="*/ 68 w 75"/>
                    <a:gd name="T13" fmla="*/ 56 h 74"/>
                    <a:gd name="T14" fmla="*/ 52 w 75"/>
                    <a:gd name="T15" fmla="*/ 69 h 74"/>
                    <a:gd name="T16" fmla="*/ 28 w 75"/>
                    <a:gd name="T17" fmla="*/ 72 h 74"/>
                    <a:gd name="T18" fmla="*/ 13 w 75"/>
                    <a:gd name="T19" fmla="*/ 68 h 74"/>
                    <a:gd name="T20" fmla="*/ 3 w 75"/>
                    <a:gd name="T21" fmla="*/ 66 h 74"/>
                    <a:gd name="T22" fmla="*/ 4 w 75"/>
                    <a:gd name="T23" fmla="*/ 62 h 74"/>
                    <a:gd name="T24" fmla="*/ 6 w 75"/>
                    <a:gd name="T25" fmla="*/ 54 h 74"/>
                    <a:gd name="T26" fmla="*/ 6 w 75"/>
                    <a:gd name="T27" fmla="*/ 40 h 74"/>
                    <a:gd name="T28" fmla="*/ 17 w 75"/>
                    <a:gd name="T29" fmla="*/ 20 h 74"/>
                    <a:gd name="T30" fmla="*/ 11 w 75"/>
                    <a:gd name="T31" fmla="*/ 21 h 74"/>
                    <a:gd name="T32" fmla="*/ 34 w 75"/>
                    <a:gd name="T33" fmla="*/ 5 h 74"/>
                    <a:gd name="T34" fmla="*/ 46 w 75"/>
                    <a:gd name="T35" fmla="*/ 0 h 74"/>
                    <a:gd name="T36" fmla="*/ 38 w 75"/>
                    <a:gd name="T37" fmla="*/ 8 h 74"/>
                    <a:gd name="T38" fmla="*/ 33 w 75"/>
                    <a:gd name="T39" fmla="*/ 16 h 74"/>
                    <a:gd name="T40" fmla="*/ 52 w 75"/>
                    <a:gd name="T41" fmla="*/ 5 h 74"/>
                    <a:gd name="T42" fmla="*/ 34 w 75"/>
                    <a:gd name="T43" fmla="*/ 20 h 74"/>
                    <a:gd name="T44" fmla="*/ 28 w 75"/>
                    <a:gd name="T45" fmla="*/ 32 h 74"/>
                    <a:gd name="T46" fmla="*/ 52 w 75"/>
                    <a:gd name="T47" fmla="*/ 19 h 74"/>
                    <a:gd name="T48" fmla="*/ 60 w 75"/>
                    <a:gd name="T49" fmla="*/ 17 h 74"/>
                    <a:gd name="T50" fmla="*/ 58 w 75"/>
                    <a:gd name="T51" fmla="*/ 25 h 74"/>
                    <a:gd name="T52" fmla="*/ 51 w 75"/>
                    <a:gd name="T53" fmla="*/ 41 h 74"/>
                    <a:gd name="T54" fmla="*/ 56 w 75"/>
                    <a:gd name="T55" fmla="*/ 44 h 74"/>
                    <a:gd name="T56" fmla="*/ 57 w 75"/>
                    <a:gd name="T57" fmla="*/ 45 h 74"/>
                    <a:gd name="T58" fmla="*/ 63 w 75"/>
                    <a:gd name="T59" fmla="*/ 53 h 74"/>
                    <a:gd name="T60" fmla="*/ 37 w 75"/>
                    <a:gd name="T61" fmla="*/ 66 h 74"/>
                    <a:gd name="T62" fmla="*/ 32 w 75"/>
                    <a:gd name="T63" fmla="*/ 34 h 74"/>
                    <a:gd name="T64" fmla="*/ 50 w 75"/>
                    <a:gd name="T65" fmla="*/ 21 h 74"/>
                    <a:gd name="T66" fmla="*/ 62 w 75"/>
                    <a:gd name="T67" fmla="*/ 36 h 74"/>
                    <a:gd name="T68" fmla="*/ 49 w 75"/>
                    <a:gd name="T69" fmla="*/ 53 h 74"/>
                    <a:gd name="T70" fmla="*/ 49 w 75"/>
                    <a:gd name="T71" fmla="*/ 53 h 74"/>
                    <a:gd name="T72" fmla="*/ 20 w 75"/>
                    <a:gd name="T73" fmla="*/ 32 h 74"/>
                    <a:gd name="T74" fmla="*/ 51 w 75"/>
                    <a:gd name="T75" fmla="*/ 38 h 74"/>
                    <a:gd name="T76" fmla="*/ 42 w 75"/>
                    <a:gd name="T77" fmla="*/ 47 h 74"/>
                    <a:gd name="T78" fmla="*/ 22 w 75"/>
                    <a:gd name="T79" fmla="*/ 23 h 74"/>
                    <a:gd name="T80" fmla="*/ 40 w 75"/>
                    <a:gd name="T81" fmla="*/ 68 h 74"/>
                    <a:gd name="T82" fmla="*/ 40 w 75"/>
                    <a:gd name="T83" fmla="*/ 67 h 74"/>
                    <a:gd name="T84" fmla="*/ 41 w 75"/>
                    <a:gd name="T85" fmla="*/ 60 h 74"/>
                    <a:gd name="T86" fmla="*/ 21 w 75"/>
                    <a:gd name="T87" fmla="*/ 39 h 74"/>
                    <a:gd name="T88" fmla="*/ 11 w 75"/>
                    <a:gd name="T89" fmla="*/ 36 h 74"/>
                    <a:gd name="T90" fmla="*/ 11 w 75"/>
                    <a:gd name="T91" fmla="*/ 36 h 74"/>
                    <a:gd name="T92" fmla="*/ 20 w 75"/>
                    <a:gd name="T93" fmla="*/ 19 h 74"/>
                    <a:gd name="T94" fmla="*/ 19 w 75"/>
                    <a:gd name="T95" fmla="*/ 34 h 74"/>
                    <a:gd name="T96" fmla="*/ 28 w 75"/>
                    <a:gd name="T97" fmla="*/ 44 h 74"/>
                    <a:gd name="T98" fmla="*/ 20 w 75"/>
                    <a:gd name="T99" fmla="*/ 62 h 74"/>
                    <a:gd name="T100" fmla="*/ 20 w 75"/>
                    <a:gd name="T101" fmla="*/ 62 h 74"/>
                    <a:gd name="T102" fmla="*/ 36 w 75"/>
                    <a:gd name="T103" fmla="*/ 38 h 74"/>
                    <a:gd name="T104" fmla="*/ 15 w 75"/>
                    <a:gd name="T105" fmla="*/ 3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5" h="74">
                      <a:moveTo>
                        <a:pt x="57" y="45"/>
                      </a:moveTo>
                      <a:cubicBezTo>
                        <a:pt x="56" y="47"/>
                        <a:pt x="55" y="48"/>
                        <a:pt x="54" y="49"/>
                      </a:cubicBezTo>
                      <a:cubicBezTo>
                        <a:pt x="55" y="49"/>
                        <a:pt x="55" y="49"/>
                        <a:pt x="55" y="49"/>
                      </a:cubicBezTo>
                      <a:cubicBezTo>
                        <a:pt x="57" y="47"/>
                        <a:pt x="60" y="45"/>
                        <a:pt x="62" y="43"/>
                      </a:cubicBezTo>
                      <a:cubicBezTo>
                        <a:pt x="61" y="45"/>
                        <a:pt x="60" y="46"/>
                        <a:pt x="60" y="47"/>
                      </a:cubicBezTo>
                      <a:cubicBezTo>
                        <a:pt x="60" y="47"/>
                        <a:pt x="60" y="47"/>
                        <a:pt x="60" y="47"/>
                      </a:cubicBezTo>
                      <a:cubicBezTo>
                        <a:pt x="62" y="46"/>
                        <a:pt x="64" y="44"/>
                        <a:pt x="65" y="43"/>
                      </a:cubicBezTo>
                      <a:cubicBezTo>
                        <a:pt x="66" y="43"/>
                        <a:pt x="66" y="43"/>
                        <a:pt x="66" y="43"/>
                      </a:cubicBezTo>
                      <a:cubicBezTo>
                        <a:pt x="63" y="46"/>
                        <a:pt x="61" y="49"/>
                        <a:pt x="58" y="50"/>
                      </a:cubicBezTo>
                      <a:cubicBezTo>
                        <a:pt x="53" y="52"/>
                        <a:pt x="51" y="53"/>
                        <a:pt x="50" y="55"/>
                      </a:cubicBezTo>
                      <a:cubicBezTo>
                        <a:pt x="57" y="52"/>
                        <a:pt x="64" y="48"/>
                        <a:pt x="70" y="42"/>
                      </a:cubicBezTo>
                      <a:cubicBezTo>
                        <a:pt x="67" y="47"/>
                        <a:pt x="63" y="50"/>
                        <a:pt x="59" y="52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5" y="50"/>
                        <a:pt x="70" y="47"/>
                        <a:pt x="75" y="43"/>
                      </a:cubicBezTo>
                      <a:cubicBezTo>
                        <a:pt x="74" y="45"/>
                        <a:pt x="72" y="46"/>
                        <a:pt x="71" y="48"/>
                      </a:cubicBezTo>
                      <a:cubicBezTo>
                        <a:pt x="69" y="50"/>
                        <a:pt x="66" y="52"/>
                        <a:pt x="64" y="54"/>
                      </a:cubicBezTo>
                      <a:cubicBezTo>
                        <a:pt x="62" y="55"/>
                        <a:pt x="61" y="57"/>
                        <a:pt x="59" y="58"/>
                      </a:cubicBezTo>
                      <a:cubicBezTo>
                        <a:pt x="58" y="59"/>
                        <a:pt x="58" y="60"/>
                        <a:pt x="57" y="60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1" y="59"/>
                        <a:pt x="64" y="57"/>
                        <a:pt x="68" y="55"/>
                      </a:cubicBezTo>
                      <a:cubicBezTo>
                        <a:pt x="68" y="56"/>
                        <a:pt x="68" y="56"/>
                        <a:pt x="68" y="56"/>
                      </a:cubicBezTo>
                      <a:cubicBezTo>
                        <a:pt x="67" y="57"/>
                        <a:pt x="65" y="58"/>
                        <a:pt x="64" y="59"/>
                      </a:cubicBezTo>
                      <a:cubicBezTo>
                        <a:pt x="61" y="60"/>
                        <a:pt x="59" y="64"/>
                        <a:pt x="57" y="66"/>
                      </a:cubicBezTo>
                      <a:cubicBezTo>
                        <a:pt x="55" y="66"/>
                        <a:pt x="53" y="68"/>
                        <a:pt x="52" y="69"/>
                      </a:cubicBezTo>
                      <a:cubicBezTo>
                        <a:pt x="48" y="72"/>
                        <a:pt x="45" y="73"/>
                        <a:pt x="40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5" y="74"/>
                        <a:pt x="32" y="72"/>
                        <a:pt x="28" y="72"/>
                      </a:cubicBezTo>
                      <a:cubicBezTo>
                        <a:pt x="27" y="72"/>
                        <a:pt x="27" y="71"/>
                        <a:pt x="27" y="71"/>
                      </a:cubicBezTo>
                      <a:cubicBezTo>
                        <a:pt x="25" y="70"/>
                        <a:pt x="23" y="68"/>
                        <a:pt x="20" y="68"/>
                      </a:cubicBezTo>
                      <a:cubicBezTo>
                        <a:pt x="18" y="67"/>
                        <a:pt x="16" y="68"/>
                        <a:pt x="13" y="68"/>
                      </a:cubicBezTo>
                      <a:cubicBezTo>
                        <a:pt x="12" y="68"/>
                        <a:pt x="10" y="68"/>
                        <a:pt x="9" y="69"/>
                      </a:cubicBezTo>
                      <a:cubicBezTo>
                        <a:pt x="6" y="71"/>
                        <a:pt x="3" y="70"/>
                        <a:pt x="0" y="71"/>
                      </a:cubicBezTo>
                      <a:cubicBezTo>
                        <a:pt x="1" y="69"/>
                        <a:pt x="1" y="67"/>
                        <a:pt x="3" y="66"/>
                      </a:cubicBezTo>
                      <a:cubicBezTo>
                        <a:pt x="4" y="65"/>
                        <a:pt x="5" y="65"/>
                        <a:pt x="7" y="64"/>
                      </a:cubicBezTo>
                      <a:cubicBezTo>
                        <a:pt x="7" y="63"/>
                        <a:pt x="8" y="63"/>
                        <a:pt x="8" y="62"/>
                      </a:cubicBezTo>
                      <a:cubicBezTo>
                        <a:pt x="6" y="62"/>
                        <a:pt x="5" y="62"/>
                        <a:pt x="4" y="62"/>
                      </a:cubicBezTo>
                      <a:cubicBezTo>
                        <a:pt x="4" y="58"/>
                        <a:pt x="6" y="56"/>
                        <a:pt x="10" y="55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8" y="54"/>
                        <a:pt x="7" y="54"/>
                        <a:pt x="6" y="54"/>
                      </a:cubicBezTo>
                      <a:cubicBezTo>
                        <a:pt x="4" y="51"/>
                        <a:pt x="8" y="49"/>
                        <a:pt x="10" y="46"/>
                      </a:cubicBezTo>
                      <a:cubicBezTo>
                        <a:pt x="6" y="47"/>
                        <a:pt x="6" y="45"/>
                        <a:pt x="6" y="42"/>
                      </a:cubicBezTo>
                      <a:cubicBezTo>
                        <a:pt x="7" y="41"/>
                        <a:pt x="6" y="41"/>
                        <a:pt x="6" y="40"/>
                      </a:cubicBezTo>
                      <a:cubicBezTo>
                        <a:pt x="5" y="35"/>
                        <a:pt x="7" y="31"/>
                        <a:pt x="11" y="27"/>
                      </a:cubicBezTo>
                      <a:cubicBezTo>
                        <a:pt x="11" y="26"/>
                        <a:pt x="12" y="26"/>
                        <a:pt x="12" y="25"/>
                      </a:cubicBezTo>
                      <a:cubicBezTo>
                        <a:pt x="13" y="24"/>
                        <a:pt x="15" y="22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3" y="22"/>
                        <a:pt x="10" y="26"/>
                        <a:pt x="6" y="29"/>
                      </a:cubicBezTo>
                      <a:cubicBezTo>
                        <a:pt x="6" y="27"/>
                        <a:pt x="10" y="22"/>
                        <a:pt x="11" y="21"/>
                      </a:cubicBezTo>
                      <a:cubicBezTo>
                        <a:pt x="16" y="19"/>
                        <a:pt x="17" y="16"/>
                        <a:pt x="21" y="13"/>
                      </a:cubicBezTo>
                      <a:cubicBezTo>
                        <a:pt x="23" y="12"/>
                        <a:pt x="25" y="11"/>
                        <a:pt x="26" y="10"/>
                      </a:cubicBezTo>
                      <a:cubicBezTo>
                        <a:pt x="28" y="8"/>
                        <a:pt x="31" y="7"/>
                        <a:pt x="34" y="5"/>
                      </a:cubicBezTo>
                      <a:cubicBezTo>
                        <a:pt x="36" y="3"/>
                        <a:pt x="39" y="3"/>
                        <a:pt x="41" y="1"/>
                      </a:cubicBezTo>
                      <a:cubicBezTo>
                        <a:pt x="43" y="0"/>
                        <a:pt x="45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2" y="2"/>
                        <a:pt x="38" y="5"/>
                        <a:pt x="34" y="7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5" y="8"/>
                        <a:pt x="36" y="8"/>
                        <a:pt x="38" y="8"/>
                      </a:cubicBezTo>
                      <a:cubicBezTo>
                        <a:pt x="30" y="11"/>
                        <a:pt x="25" y="16"/>
                        <a:pt x="21" y="23"/>
                      </a:cubicBezTo>
                      <a:cubicBezTo>
                        <a:pt x="23" y="21"/>
                        <a:pt x="25" y="20"/>
                        <a:pt x="27" y="19"/>
                      </a:cubicBezTo>
                      <a:cubicBezTo>
                        <a:pt x="29" y="18"/>
                        <a:pt x="31" y="17"/>
                        <a:pt x="33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7" y="13"/>
                        <a:pt x="40" y="10"/>
                        <a:pt x="43" y="9"/>
                      </a:cubicBezTo>
                      <a:cubicBezTo>
                        <a:pt x="46" y="7"/>
                        <a:pt x="49" y="4"/>
                        <a:pt x="52" y="5"/>
                      </a:cubicBezTo>
                      <a:cubicBezTo>
                        <a:pt x="47" y="7"/>
                        <a:pt x="38" y="13"/>
                        <a:pt x="37" y="15"/>
                      </a:cubicBezTo>
                      <a:cubicBezTo>
                        <a:pt x="41" y="14"/>
                        <a:pt x="44" y="12"/>
                        <a:pt x="48" y="11"/>
                      </a:cubicBezTo>
                      <a:cubicBezTo>
                        <a:pt x="43" y="14"/>
                        <a:pt x="39" y="17"/>
                        <a:pt x="34" y="20"/>
                      </a:cubicBezTo>
                      <a:cubicBezTo>
                        <a:pt x="31" y="22"/>
                        <a:pt x="25" y="29"/>
                        <a:pt x="25" y="31"/>
                      </a:cubicBezTo>
                      <a:cubicBezTo>
                        <a:pt x="31" y="27"/>
                        <a:pt x="36" y="22"/>
                        <a:pt x="44" y="21"/>
                      </a:cubicBezTo>
                      <a:cubicBezTo>
                        <a:pt x="38" y="24"/>
                        <a:pt x="32" y="27"/>
                        <a:pt x="28" y="32"/>
                      </a:cubicBezTo>
                      <a:cubicBezTo>
                        <a:pt x="30" y="32"/>
                        <a:pt x="32" y="31"/>
                        <a:pt x="33" y="30"/>
                      </a:cubicBezTo>
                      <a:cubicBezTo>
                        <a:pt x="36" y="28"/>
                        <a:pt x="39" y="25"/>
                        <a:pt x="42" y="23"/>
                      </a:cubicBezTo>
                      <a:cubicBezTo>
                        <a:pt x="45" y="21"/>
                        <a:pt x="48" y="19"/>
                        <a:pt x="52" y="19"/>
                      </a:cubicBezTo>
                      <a:cubicBezTo>
                        <a:pt x="53" y="19"/>
                        <a:pt x="54" y="18"/>
                        <a:pt x="55" y="18"/>
                      </a:cubicBezTo>
                      <a:cubicBezTo>
                        <a:pt x="57" y="17"/>
                        <a:pt x="59" y="17"/>
                        <a:pt x="60" y="16"/>
                      </a:cubicBezTo>
                      <a:cubicBezTo>
                        <a:pt x="60" y="17"/>
                        <a:pt x="60" y="17"/>
                        <a:pt x="60" y="17"/>
                      </a:cubicBezTo>
                      <a:cubicBezTo>
                        <a:pt x="55" y="19"/>
                        <a:pt x="47" y="25"/>
                        <a:pt x="44" y="29"/>
                      </a:cubicBezTo>
                      <a:cubicBezTo>
                        <a:pt x="49" y="27"/>
                        <a:pt x="53" y="26"/>
                        <a:pt x="58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1" y="29"/>
                        <a:pt x="45" y="32"/>
                        <a:pt x="40" y="38"/>
                      </a:cubicBezTo>
                      <a:cubicBezTo>
                        <a:pt x="49" y="35"/>
                        <a:pt x="56" y="30"/>
                        <a:pt x="63" y="24"/>
                      </a:cubicBezTo>
                      <a:cubicBezTo>
                        <a:pt x="59" y="30"/>
                        <a:pt x="53" y="34"/>
                        <a:pt x="51" y="41"/>
                      </a:cubicBezTo>
                      <a:cubicBezTo>
                        <a:pt x="58" y="38"/>
                        <a:pt x="64" y="34"/>
                        <a:pt x="69" y="29"/>
                      </a:cubicBezTo>
                      <a:cubicBezTo>
                        <a:pt x="67" y="32"/>
                        <a:pt x="64" y="36"/>
                        <a:pt x="62" y="38"/>
                      </a:cubicBezTo>
                      <a:cubicBezTo>
                        <a:pt x="60" y="40"/>
                        <a:pt x="58" y="42"/>
                        <a:pt x="56" y="44"/>
                      </a:cubicBezTo>
                      <a:cubicBezTo>
                        <a:pt x="54" y="45"/>
                        <a:pt x="51" y="46"/>
                        <a:pt x="49" y="48"/>
                      </a:cubicBezTo>
                      <a:cubicBezTo>
                        <a:pt x="48" y="49"/>
                        <a:pt x="46" y="50"/>
                        <a:pt x="45" y="51"/>
                      </a:cubicBezTo>
                      <a:cubicBezTo>
                        <a:pt x="50" y="51"/>
                        <a:pt x="53" y="48"/>
                        <a:pt x="57" y="45"/>
                      </a:cubicBezTo>
                      <a:moveTo>
                        <a:pt x="37" y="67"/>
                      </a:moveTo>
                      <a:cubicBezTo>
                        <a:pt x="42" y="65"/>
                        <a:pt x="46" y="64"/>
                        <a:pt x="51" y="62"/>
                      </a:cubicBezTo>
                      <a:cubicBezTo>
                        <a:pt x="55" y="60"/>
                        <a:pt x="60" y="57"/>
                        <a:pt x="63" y="53"/>
                      </a:cubicBezTo>
                      <a:cubicBezTo>
                        <a:pt x="62" y="53"/>
                        <a:pt x="61" y="54"/>
                        <a:pt x="61" y="54"/>
                      </a:cubicBezTo>
                      <a:cubicBezTo>
                        <a:pt x="57" y="58"/>
                        <a:pt x="53" y="59"/>
                        <a:pt x="49" y="60"/>
                      </a:cubicBezTo>
                      <a:cubicBezTo>
                        <a:pt x="45" y="61"/>
                        <a:pt x="41" y="63"/>
                        <a:pt x="37" y="66"/>
                      </a:cubicBezTo>
                      <a:cubicBezTo>
                        <a:pt x="37" y="67"/>
                        <a:pt x="37" y="67"/>
                        <a:pt x="37" y="67"/>
                      </a:cubicBezTo>
                      <a:moveTo>
                        <a:pt x="50" y="20"/>
                      </a:moveTo>
                      <a:cubicBezTo>
                        <a:pt x="43" y="23"/>
                        <a:pt x="37" y="28"/>
                        <a:pt x="32" y="34"/>
                      </a:cubicBezTo>
                      <a:cubicBezTo>
                        <a:pt x="32" y="35"/>
                        <a:pt x="32" y="35"/>
                        <a:pt x="32" y="35"/>
                      </a:cubicBezTo>
                      <a:cubicBezTo>
                        <a:pt x="33" y="34"/>
                        <a:pt x="35" y="34"/>
                        <a:pt x="37" y="33"/>
                      </a:cubicBezTo>
                      <a:cubicBezTo>
                        <a:pt x="41" y="29"/>
                        <a:pt x="45" y="24"/>
                        <a:pt x="50" y="21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moveTo>
                        <a:pt x="62" y="36"/>
                      </a:moveTo>
                      <a:cubicBezTo>
                        <a:pt x="56" y="41"/>
                        <a:pt x="49" y="42"/>
                        <a:pt x="44" y="48"/>
                      </a:cubicBezTo>
                      <a:cubicBezTo>
                        <a:pt x="51" y="45"/>
                        <a:pt x="57" y="42"/>
                        <a:pt x="62" y="36"/>
                      </a:cubicBezTo>
                      <a:moveTo>
                        <a:pt x="49" y="53"/>
                      </a:moveTo>
                      <a:cubicBezTo>
                        <a:pt x="44" y="54"/>
                        <a:pt x="39" y="55"/>
                        <a:pt x="35" y="57"/>
                      </a:cubicBezTo>
                      <a:cubicBezTo>
                        <a:pt x="34" y="57"/>
                        <a:pt x="33" y="58"/>
                        <a:pt x="32" y="59"/>
                      </a:cubicBezTo>
                      <a:cubicBezTo>
                        <a:pt x="37" y="58"/>
                        <a:pt x="43" y="57"/>
                        <a:pt x="49" y="53"/>
                      </a:cubicBezTo>
                      <a:moveTo>
                        <a:pt x="20" y="32"/>
                      </a:moveTo>
                      <a:cubicBezTo>
                        <a:pt x="24" y="29"/>
                        <a:pt x="26" y="25"/>
                        <a:pt x="29" y="22"/>
                      </a:cubicBezTo>
                      <a:cubicBezTo>
                        <a:pt x="23" y="23"/>
                        <a:pt x="19" y="27"/>
                        <a:pt x="20" y="32"/>
                      </a:cubicBezTo>
                      <a:moveTo>
                        <a:pt x="51" y="37"/>
                      </a:moveTo>
                      <a:cubicBezTo>
                        <a:pt x="47" y="40"/>
                        <a:pt x="42" y="42"/>
                        <a:pt x="38" y="45"/>
                      </a:cubicBezTo>
                      <a:cubicBezTo>
                        <a:pt x="43" y="44"/>
                        <a:pt x="48" y="42"/>
                        <a:pt x="51" y="38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moveTo>
                        <a:pt x="31" y="52"/>
                      </a:moveTo>
                      <a:cubicBezTo>
                        <a:pt x="35" y="52"/>
                        <a:pt x="38" y="49"/>
                        <a:pt x="42" y="47"/>
                      </a:cubicBezTo>
                      <a:cubicBezTo>
                        <a:pt x="38" y="47"/>
                        <a:pt x="32" y="49"/>
                        <a:pt x="31" y="52"/>
                      </a:cubicBezTo>
                      <a:moveTo>
                        <a:pt x="34" y="15"/>
                      </a:moveTo>
                      <a:cubicBezTo>
                        <a:pt x="30" y="17"/>
                        <a:pt x="26" y="19"/>
                        <a:pt x="22" y="23"/>
                      </a:cubicBezTo>
                      <a:cubicBezTo>
                        <a:pt x="25" y="22"/>
                        <a:pt x="27" y="21"/>
                        <a:pt x="29" y="20"/>
                      </a:cubicBezTo>
                      <a:cubicBezTo>
                        <a:pt x="31" y="19"/>
                        <a:pt x="33" y="17"/>
                        <a:pt x="34" y="15"/>
                      </a:cubicBezTo>
                      <a:moveTo>
                        <a:pt x="40" y="68"/>
                      </a:moveTo>
                      <a:cubicBezTo>
                        <a:pt x="44" y="68"/>
                        <a:pt x="49" y="65"/>
                        <a:pt x="51" y="64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47" y="64"/>
                        <a:pt x="43" y="66"/>
                        <a:pt x="40" y="67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moveTo>
                        <a:pt x="32" y="64"/>
                      </a:moveTo>
                      <a:cubicBezTo>
                        <a:pt x="36" y="64"/>
                        <a:pt x="39" y="62"/>
                        <a:pt x="41" y="60"/>
                      </a:cubicBezTo>
                      <a:cubicBezTo>
                        <a:pt x="38" y="61"/>
                        <a:pt x="35" y="61"/>
                        <a:pt x="32" y="64"/>
                      </a:cubicBezTo>
                      <a:moveTo>
                        <a:pt x="26" y="38"/>
                      </a:moveTo>
                      <a:cubicBezTo>
                        <a:pt x="24" y="38"/>
                        <a:pt x="23" y="37"/>
                        <a:pt x="21" y="39"/>
                      </a:cubicBezTo>
                      <a:cubicBezTo>
                        <a:pt x="21" y="39"/>
                        <a:pt x="22" y="41"/>
                        <a:pt x="22" y="41"/>
                      </a:cubicBezTo>
                      <a:cubicBezTo>
                        <a:pt x="23" y="40"/>
                        <a:pt x="25" y="40"/>
                        <a:pt x="26" y="38"/>
                      </a:cubicBezTo>
                      <a:moveTo>
                        <a:pt x="11" y="36"/>
                      </a:moveTo>
                      <a:cubicBezTo>
                        <a:pt x="16" y="35"/>
                        <a:pt x="15" y="32"/>
                        <a:pt x="17" y="30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4" y="32"/>
                        <a:pt x="13" y="34"/>
                        <a:pt x="11" y="36"/>
                      </a:cubicBezTo>
                      <a:moveTo>
                        <a:pt x="16" y="27"/>
                      </a:moveTo>
                      <a:cubicBezTo>
                        <a:pt x="18" y="25"/>
                        <a:pt x="19" y="22"/>
                        <a:pt x="21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18" y="22"/>
                        <a:pt x="17" y="24"/>
                        <a:pt x="15" y="27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moveTo>
                        <a:pt x="19" y="34"/>
                      </a:moveTo>
                      <a:cubicBezTo>
                        <a:pt x="17" y="35"/>
                        <a:pt x="17" y="35"/>
                        <a:pt x="16" y="39"/>
                      </a:cubicBezTo>
                      <a:cubicBezTo>
                        <a:pt x="18" y="39"/>
                        <a:pt x="19" y="37"/>
                        <a:pt x="19" y="34"/>
                      </a:cubicBezTo>
                      <a:moveTo>
                        <a:pt x="28" y="44"/>
                      </a:moveTo>
                      <a:cubicBezTo>
                        <a:pt x="27" y="45"/>
                        <a:pt x="26" y="46"/>
                        <a:pt x="25" y="47"/>
                      </a:cubicBezTo>
                      <a:cubicBezTo>
                        <a:pt x="27" y="48"/>
                        <a:pt x="29" y="47"/>
                        <a:pt x="28" y="44"/>
                      </a:cubicBezTo>
                      <a:moveTo>
                        <a:pt x="20" y="62"/>
                      </a:moveTo>
                      <a:cubicBezTo>
                        <a:pt x="22" y="61"/>
                        <a:pt x="23" y="60"/>
                        <a:pt x="24" y="59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2" y="58"/>
                        <a:pt x="21" y="59"/>
                        <a:pt x="20" y="62"/>
                      </a:cubicBezTo>
                      <a:moveTo>
                        <a:pt x="41" y="34"/>
                      </a:moveTo>
                      <a:cubicBezTo>
                        <a:pt x="38" y="35"/>
                        <a:pt x="36" y="36"/>
                        <a:pt x="36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7" y="37"/>
                        <a:pt x="39" y="36"/>
                        <a:pt x="41" y="34"/>
                      </a:cubicBezTo>
                      <a:moveTo>
                        <a:pt x="12" y="39"/>
                      </a:moveTo>
                      <a:cubicBezTo>
                        <a:pt x="13" y="40"/>
                        <a:pt x="15" y="39"/>
                        <a:pt x="15" y="36"/>
                      </a:cubicBezTo>
                      <a:cubicBezTo>
                        <a:pt x="13" y="37"/>
                        <a:pt x="12" y="38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29" y="1064"/>
                  <a:ext cx="22" cy="18"/>
                </a:xfrm>
                <a:custGeom>
                  <a:avLst/>
                  <a:gdLst>
                    <a:gd name="T0" fmla="*/ 26 w 27"/>
                    <a:gd name="T1" fmla="*/ 13 h 23"/>
                    <a:gd name="T2" fmla="*/ 26 w 27"/>
                    <a:gd name="T3" fmla="*/ 10 h 23"/>
                    <a:gd name="T4" fmla="*/ 24 w 27"/>
                    <a:gd name="T5" fmla="*/ 7 h 23"/>
                    <a:gd name="T6" fmla="*/ 25 w 27"/>
                    <a:gd name="T7" fmla="*/ 6 h 23"/>
                    <a:gd name="T8" fmla="*/ 20 w 27"/>
                    <a:gd name="T9" fmla="*/ 3 h 23"/>
                    <a:gd name="T10" fmla="*/ 21 w 27"/>
                    <a:gd name="T11" fmla="*/ 3 h 23"/>
                    <a:gd name="T12" fmla="*/ 15 w 27"/>
                    <a:gd name="T13" fmla="*/ 3 h 23"/>
                    <a:gd name="T14" fmla="*/ 8 w 27"/>
                    <a:gd name="T15" fmla="*/ 2 h 23"/>
                    <a:gd name="T16" fmla="*/ 1 w 27"/>
                    <a:gd name="T17" fmla="*/ 10 h 23"/>
                    <a:gd name="T18" fmla="*/ 1 w 27"/>
                    <a:gd name="T19" fmla="*/ 14 h 23"/>
                    <a:gd name="T20" fmla="*/ 2 w 27"/>
                    <a:gd name="T21" fmla="*/ 13 h 23"/>
                    <a:gd name="T22" fmla="*/ 2 w 27"/>
                    <a:gd name="T23" fmla="*/ 15 h 23"/>
                    <a:gd name="T24" fmla="*/ 4 w 27"/>
                    <a:gd name="T25" fmla="*/ 17 h 23"/>
                    <a:gd name="T26" fmla="*/ 6 w 27"/>
                    <a:gd name="T27" fmla="*/ 19 h 23"/>
                    <a:gd name="T28" fmla="*/ 6 w 27"/>
                    <a:gd name="T29" fmla="*/ 20 h 23"/>
                    <a:gd name="T30" fmla="*/ 8 w 27"/>
                    <a:gd name="T31" fmla="*/ 21 h 23"/>
                    <a:gd name="T32" fmla="*/ 15 w 27"/>
                    <a:gd name="T33" fmla="*/ 23 h 23"/>
                    <a:gd name="T34" fmla="*/ 16 w 27"/>
                    <a:gd name="T35" fmla="*/ 22 h 23"/>
                    <a:gd name="T36" fmla="*/ 17 w 27"/>
                    <a:gd name="T37" fmla="*/ 20 h 23"/>
                    <a:gd name="T38" fmla="*/ 20 w 27"/>
                    <a:gd name="T39" fmla="*/ 21 h 23"/>
                    <a:gd name="T40" fmla="*/ 19 w 27"/>
                    <a:gd name="T41" fmla="*/ 20 h 23"/>
                    <a:gd name="T42" fmla="*/ 25 w 27"/>
                    <a:gd name="T43" fmla="*/ 15 h 23"/>
                    <a:gd name="T44" fmla="*/ 26 w 27"/>
                    <a:gd name="T45" fmla="*/ 1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" h="23">
                      <a:moveTo>
                        <a:pt x="26" y="13"/>
                      </a:moveTo>
                      <a:cubicBezTo>
                        <a:pt x="25" y="11"/>
                        <a:pt x="26" y="12"/>
                        <a:pt x="26" y="10"/>
                      </a:cubicBezTo>
                      <a:cubicBezTo>
                        <a:pt x="27" y="10"/>
                        <a:pt x="24" y="10"/>
                        <a:pt x="24" y="7"/>
                      </a:cubicBezTo>
                      <a:cubicBezTo>
                        <a:pt x="25" y="7"/>
                        <a:pt x="26" y="6"/>
                        <a:pt x="25" y="6"/>
                      </a:cubicBezTo>
                      <a:cubicBezTo>
                        <a:pt x="23" y="6"/>
                        <a:pt x="22" y="4"/>
                        <a:pt x="20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9" y="2"/>
                        <a:pt x="17" y="3"/>
                        <a:pt x="15" y="3"/>
                      </a:cubicBezTo>
                      <a:cubicBezTo>
                        <a:pt x="17" y="0"/>
                        <a:pt x="9" y="3"/>
                        <a:pt x="8" y="2"/>
                      </a:cubicBezTo>
                      <a:cubicBezTo>
                        <a:pt x="5" y="4"/>
                        <a:pt x="2" y="7"/>
                        <a:pt x="1" y="10"/>
                      </a:cubicBezTo>
                      <a:cubicBezTo>
                        <a:pt x="0" y="11"/>
                        <a:pt x="1" y="12"/>
                        <a:pt x="1" y="1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4"/>
                        <a:pt x="3" y="14"/>
                        <a:pt x="2" y="15"/>
                      </a:cubicBezTo>
                      <a:cubicBezTo>
                        <a:pt x="3" y="15"/>
                        <a:pt x="4" y="16"/>
                        <a:pt x="4" y="17"/>
                      </a:cubicBezTo>
                      <a:cubicBezTo>
                        <a:pt x="4" y="18"/>
                        <a:pt x="5" y="20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7" y="20"/>
                        <a:pt x="7" y="20"/>
                        <a:pt x="8" y="21"/>
                      </a:cubicBezTo>
                      <a:cubicBezTo>
                        <a:pt x="10" y="21"/>
                        <a:pt x="15" y="23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7" y="20"/>
                      </a:cubicBezTo>
                      <a:cubicBezTo>
                        <a:pt x="18" y="20"/>
                        <a:pt x="19" y="20"/>
                        <a:pt x="20" y="21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19"/>
                        <a:pt x="24" y="16"/>
                        <a:pt x="25" y="15"/>
                      </a:cubicBezTo>
                      <a:cubicBezTo>
                        <a:pt x="25" y="15"/>
                        <a:pt x="26" y="14"/>
                        <a:pt x="26" y="13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5" y="1178"/>
                  <a:ext cx="120" cy="127"/>
                </a:xfrm>
                <a:custGeom>
                  <a:avLst/>
                  <a:gdLst>
                    <a:gd name="T0" fmla="*/ 147 w 150"/>
                    <a:gd name="T1" fmla="*/ 18 h 160"/>
                    <a:gd name="T2" fmla="*/ 150 w 150"/>
                    <a:gd name="T3" fmla="*/ 18 h 160"/>
                    <a:gd name="T4" fmla="*/ 150 w 150"/>
                    <a:gd name="T5" fmla="*/ 19 h 160"/>
                    <a:gd name="T6" fmla="*/ 145 w 150"/>
                    <a:gd name="T7" fmla="*/ 23 h 160"/>
                    <a:gd name="T8" fmla="*/ 135 w 150"/>
                    <a:gd name="T9" fmla="*/ 27 h 160"/>
                    <a:gd name="T10" fmla="*/ 109 w 150"/>
                    <a:gd name="T11" fmla="*/ 36 h 160"/>
                    <a:gd name="T12" fmla="*/ 80 w 150"/>
                    <a:gd name="T13" fmla="*/ 52 h 160"/>
                    <a:gd name="T14" fmla="*/ 50 w 150"/>
                    <a:gd name="T15" fmla="*/ 76 h 160"/>
                    <a:gd name="T16" fmla="*/ 39 w 150"/>
                    <a:gd name="T17" fmla="*/ 88 h 160"/>
                    <a:gd name="T18" fmla="*/ 24 w 150"/>
                    <a:gd name="T19" fmla="*/ 111 h 160"/>
                    <a:gd name="T20" fmla="*/ 22 w 150"/>
                    <a:gd name="T21" fmla="*/ 116 h 160"/>
                    <a:gd name="T22" fmla="*/ 13 w 150"/>
                    <a:gd name="T23" fmla="*/ 142 h 160"/>
                    <a:gd name="T24" fmla="*/ 6 w 150"/>
                    <a:gd name="T25" fmla="*/ 160 h 160"/>
                    <a:gd name="T26" fmla="*/ 3 w 150"/>
                    <a:gd name="T27" fmla="*/ 155 h 160"/>
                    <a:gd name="T28" fmla="*/ 2 w 150"/>
                    <a:gd name="T29" fmla="*/ 138 h 160"/>
                    <a:gd name="T30" fmla="*/ 9 w 150"/>
                    <a:gd name="T31" fmla="*/ 104 h 160"/>
                    <a:gd name="T32" fmla="*/ 13 w 150"/>
                    <a:gd name="T33" fmla="*/ 84 h 160"/>
                    <a:gd name="T34" fmla="*/ 15 w 150"/>
                    <a:gd name="T35" fmla="*/ 56 h 160"/>
                    <a:gd name="T36" fmla="*/ 15 w 150"/>
                    <a:gd name="T37" fmla="*/ 46 h 160"/>
                    <a:gd name="T38" fmla="*/ 10 w 150"/>
                    <a:gd name="T39" fmla="*/ 11 h 160"/>
                    <a:gd name="T40" fmla="*/ 9 w 150"/>
                    <a:gd name="T41" fmla="*/ 6 h 160"/>
                    <a:gd name="T42" fmla="*/ 12 w 150"/>
                    <a:gd name="T43" fmla="*/ 0 h 160"/>
                    <a:gd name="T44" fmla="*/ 15 w 150"/>
                    <a:gd name="T45" fmla="*/ 6 h 160"/>
                    <a:gd name="T46" fmla="*/ 21 w 150"/>
                    <a:gd name="T47" fmla="*/ 30 h 160"/>
                    <a:gd name="T48" fmla="*/ 23 w 150"/>
                    <a:gd name="T49" fmla="*/ 42 h 160"/>
                    <a:gd name="T50" fmla="*/ 30 w 150"/>
                    <a:gd name="T51" fmla="*/ 33 h 160"/>
                    <a:gd name="T52" fmla="*/ 36 w 150"/>
                    <a:gd name="T53" fmla="*/ 26 h 160"/>
                    <a:gd name="T54" fmla="*/ 42 w 150"/>
                    <a:gd name="T55" fmla="*/ 20 h 160"/>
                    <a:gd name="T56" fmla="*/ 49 w 150"/>
                    <a:gd name="T57" fmla="*/ 21 h 160"/>
                    <a:gd name="T58" fmla="*/ 22 w 150"/>
                    <a:gd name="T59" fmla="*/ 93 h 160"/>
                    <a:gd name="T60" fmla="*/ 24 w 150"/>
                    <a:gd name="T61" fmla="*/ 90 h 160"/>
                    <a:gd name="T62" fmla="*/ 52 w 150"/>
                    <a:gd name="T63" fmla="*/ 60 h 160"/>
                    <a:gd name="T64" fmla="*/ 81 w 150"/>
                    <a:gd name="T65" fmla="*/ 41 h 160"/>
                    <a:gd name="T66" fmla="*/ 112 w 150"/>
                    <a:gd name="T67" fmla="*/ 27 h 160"/>
                    <a:gd name="T68" fmla="*/ 129 w 150"/>
                    <a:gd name="T69" fmla="*/ 22 h 160"/>
                    <a:gd name="T70" fmla="*/ 147 w 150"/>
                    <a:gd name="T71" fmla="*/ 18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0" h="160">
                      <a:moveTo>
                        <a:pt x="147" y="18"/>
                      </a:moveTo>
                      <a:cubicBezTo>
                        <a:pt x="148" y="18"/>
                        <a:pt x="149" y="18"/>
                        <a:pt x="150" y="18"/>
                      </a:cubicBezTo>
                      <a:cubicBezTo>
                        <a:pt x="150" y="19"/>
                        <a:pt x="150" y="19"/>
                        <a:pt x="150" y="19"/>
                      </a:cubicBezTo>
                      <a:cubicBezTo>
                        <a:pt x="148" y="21"/>
                        <a:pt x="147" y="22"/>
                        <a:pt x="145" y="23"/>
                      </a:cubicBezTo>
                      <a:cubicBezTo>
                        <a:pt x="142" y="24"/>
                        <a:pt x="138" y="25"/>
                        <a:pt x="135" y="27"/>
                      </a:cubicBezTo>
                      <a:cubicBezTo>
                        <a:pt x="127" y="30"/>
                        <a:pt x="117" y="32"/>
                        <a:pt x="109" y="36"/>
                      </a:cubicBezTo>
                      <a:cubicBezTo>
                        <a:pt x="99" y="40"/>
                        <a:pt x="89" y="46"/>
                        <a:pt x="80" y="52"/>
                      </a:cubicBezTo>
                      <a:cubicBezTo>
                        <a:pt x="69" y="59"/>
                        <a:pt x="59" y="67"/>
                        <a:pt x="50" y="76"/>
                      </a:cubicBezTo>
                      <a:cubicBezTo>
                        <a:pt x="47" y="80"/>
                        <a:pt x="42" y="84"/>
                        <a:pt x="39" y="88"/>
                      </a:cubicBezTo>
                      <a:cubicBezTo>
                        <a:pt x="34" y="96"/>
                        <a:pt x="29" y="104"/>
                        <a:pt x="24" y="111"/>
                      </a:cubicBezTo>
                      <a:cubicBezTo>
                        <a:pt x="23" y="113"/>
                        <a:pt x="22" y="115"/>
                        <a:pt x="22" y="116"/>
                      </a:cubicBezTo>
                      <a:cubicBezTo>
                        <a:pt x="19" y="125"/>
                        <a:pt x="16" y="133"/>
                        <a:pt x="13" y="142"/>
                      </a:cubicBezTo>
                      <a:cubicBezTo>
                        <a:pt x="11" y="147"/>
                        <a:pt x="8" y="153"/>
                        <a:pt x="6" y="160"/>
                      </a:cubicBezTo>
                      <a:cubicBezTo>
                        <a:pt x="4" y="158"/>
                        <a:pt x="3" y="157"/>
                        <a:pt x="3" y="155"/>
                      </a:cubicBezTo>
                      <a:cubicBezTo>
                        <a:pt x="1" y="150"/>
                        <a:pt x="0" y="144"/>
                        <a:pt x="2" y="138"/>
                      </a:cubicBezTo>
                      <a:cubicBezTo>
                        <a:pt x="5" y="127"/>
                        <a:pt x="7" y="115"/>
                        <a:pt x="9" y="104"/>
                      </a:cubicBezTo>
                      <a:cubicBezTo>
                        <a:pt x="11" y="97"/>
                        <a:pt x="13" y="90"/>
                        <a:pt x="13" y="84"/>
                      </a:cubicBezTo>
                      <a:cubicBezTo>
                        <a:pt x="14" y="75"/>
                        <a:pt x="14" y="65"/>
                        <a:pt x="15" y="56"/>
                      </a:cubicBezTo>
                      <a:cubicBezTo>
                        <a:pt x="15" y="53"/>
                        <a:pt x="15" y="49"/>
                        <a:pt x="15" y="46"/>
                      </a:cubicBezTo>
                      <a:cubicBezTo>
                        <a:pt x="14" y="34"/>
                        <a:pt x="14" y="22"/>
                        <a:pt x="10" y="11"/>
                      </a:cubicBezTo>
                      <a:cubicBezTo>
                        <a:pt x="10" y="9"/>
                        <a:pt x="9" y="8"/>
                        <a:pt x="9" y="6"/>
                      </a:cubicBezTo>
                      <a:cubicBezTo>
                        <a:pt x="9" y="4"/>
                        <a:pt x="9" y="2"/>
                        <a:pt x="12" y="0"/>
                      </a:cubicBezTo>
                      <a:cubicBezTo>
                        <a:pt x="13" y="2"/>
                        <a:pt x="15" y="4"/>
                        <a:pt x="15" y="6"/>
                      </a:cubicBezTo>
                      <a:cubicBezTo>
                        <a:pt x="17" y="14"/>
                        <a:pt x="19" y="22"/>
                        <a:pt x="21" y="30"/>
                      </a:cubicBezTo>
                      <a:cubicBezTo>
                        <a:pt x="22" y="33"/>
                        <a:pt x="22" y="37"/>
                        <a:pt x="23" y="42"/>
                      </a:cubicBezTo>
                      <a:cubicBezTo>
                        <a:pt x="26" y="39"/>
                        <a:pt x="28" y="36"/>
                        <a:pt x="30" y="33"/>
                      </a:cubicBezTo>
                      <a:cubicBezTo>
                        <a:pt x="32" y="31"/>
                        <a:pt x="34" y="28"/>
                        <a:pt x="36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5" y="18"/>
                        <a:pt x="46" y="18"/>
                        <a:pt x="49" y="21"/>
                      </a:cubicBezTo>
                      <a:cubicBezTo>
                        <a:pt x="28" y="40"/>
                        <a:pt x="22" y="65"/>
                        <a:pt x="22" y="93"/>
                      </a:cubicBezTo>
                      <a:cubicBezTo>
                        <a:pt x="23" y="92"/>
                        <a:pt x="24" y="91"/>
                        <a:pt x="24" y="90"/>
                      </a:cubicBezTo>
                      <a:cubicBezTo>
                        <a:pt x="31" y="78"/>
                        <a:pt x="42" y="69"/>
                        <a:pt x="52" y="60"/>
                      </a:cubicBezTo>
                      <a:cubicBezTo>
                        <a:pt x="61" y="53"/>
                        <a:pt x="72" y="47"/>
                        <a:pt x="81" y="41"/>
                      </a:cubicBezTo>
                      <a:cubicBezTo>
                        <a:pt x="91" y="35"/>
                        <a:pt x="101" y="31"/>
                        <a:pt x="112" y="27"/>
                      </a:cubicBezTo>
                      <a:cubicBezTo>
                        <a:pt x="118" y="25"/>
                        <a:pt x="123" y="23"/>
                        <a:pt x="129" y="22"/>
                      </a:cubicBezTo>
                      <a:cubicBezTo>
                        <a:pt x="135" y="20"/>
                        <a:pt x="141" y="19"/>
                        <a:pt x="147" y="18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152" y="105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152" y="105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52" y="10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0" y="1055"/>
                  <a:ext cx="13" cy="83"/>
                </a:xfrm>
                <a:custGeom>
                  <a:avLst/>
                  <a:gdLst>
                    <a:gd name="T0" fmla="*/ 16 w 16"/>
                    <a:gd name="T1" fmla="*/ 45 h 104"/>
                    <a:gd name="T2" fmla="*/ 5 w 16"/>
                    <a:gd name="T3" fmla="*/ 104 h 104"/>
                    <a:gd name="T4" fmla="*/ 0 w 16"/>
                    <a:gd name="T5" fmla="*/ 99 h 104"/>
                    <a:gd name="T6" fmla="*/ 3 w 16"/>
                    <a:gd name="T7" fmla="*/ 88 h 104"/>
                    <a:gd name="T8" fmla="*/ 5 w 16"/>
                    <a:gd name="T9" fmla="*/ 77 h 104"/>
                    <a:gd name="T10" fmla="*/ 8 w 16"/>
                    <a:gd name="T11" fmla="*/ 43 h 104"/>
                    <a:gd name="T12" fmla="*/ 10 w 16"/>
                    <a:gd name="T13" fmla="*/ 8 h 104"/>
                    <a:gd name="T14" fmla="*/ 15 w 16"/>
                    <a:gd name="T15" fmla="*/ 0 h 104"/>
                    <a:gd name="T16" fmla="*/ 16 w 16"/>
                    <a:gd name="T17" fmla="*/ 11 h 104"/>
                    <a:gd name="T18" fmla="*/ 16 w 16"/>
                    <a:gd name="T19" fmla="*/ 4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04">
                      <a:moveTo>
                        <a:pt x="16" y="45"/>
                      </a:moveTo>
                      <a:cubicBezTo>
                        <a:pt x="16" y="65"/>
                        <a:pt x="12" y="85"/>
                        <a:pt x="5" y="104"/>
                      </a:cubicBezTo>
                      <a:cubicBezTo>
                        <a:pt x="0" y="103"/>
                        <a:pt x="0" y="102"/>
                        <a:pt x="0" y="99"/>
                      </a:cubicBezTo>
                      <a:cubicBezTo>
                        <a:pt x="1" y="95"/>
                        <a:pt x="2" y="91"/>
                        <a:pt x="3" y="88"/>
                      </a:cubicBezTo>
                      <a:cubicBezTo>
                        <a:pt x="4" y="84"/>
                        <a:pt x="4" y="80"/>
                        <a:pt x="5" y="77"/>
                      </a:cubicBezTo>
                      <a:cubicBezTo>
                        <a:pt x="7" y="65"/>
                        <a:pt x="9" y="54"/>
                        <a:pt x="8" y="43"/>
                      </a:cubicBezTo>
                      <a:cubicBezTo>
                        <a:pt x="8" y="31"/>
                        <a:pt x="9" y="19"/>
                        <a:pt x="10" y="8"/>
                      </a:cubicBezTo>
                      <a:cubicBezTo>
                        <a:pt x="10" y="4"/>
                        <a:pt x="11" y="2"/>
                        <a:pt x="15" y="0"/>
                      </a:cubicBezTo>
                      <a:cubicBezTo>
                        <a:pt x="16" y="3"/>
                        <a:pt x="16" y="7"/>
                        <a:pt x="16" y="11"/>
                      </a:cubicBezTo>
                      <a:cubicBezTo>
                        <a:pt x="16" y="22"/>
                        <a:pt x="16" y="34"/>
                        <a:pt x="16" y="4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16" y="998"/>
                  <a:ext cx="72" cy="83"/>
                </a:xfrm>
                <a:custGeom>
                  <a:avLst/>
                  <a:gdLst>
                    <a:gd name="T0" fmla="*/ 85 w 91"/>
                    <a:gd name="T1" fmla="*/ 74 h 105"/>
                    <a:gd name="T2" fmla="*/ 74 w 91"/>
                    <a:gd name="T3" fmla="*/ 82 h 105"/>
                    <a:gd name="T4" fmla="*/ 54 w 91"/>
                    <a:gd name="T5" fmla="*/ 93 h 105"/>
                    <a:gd name="T6" fmla="*/ 47 w 91"/>
                    <a:gd name="T7" fmla="*/ 101 h 105"/>
                    <a:gd name="T8" fmla="*/ 44 w 91"/>
                    <a:gd name="T9" fmla="*/ 105 h 105"/>
                    <a:gd name="T10" fmla="*/ 39 w 91"/>
                    <a:gd name="T11" fmla="*/ 99 h 105"/>
                    <a:gd name="T12" fmla="*/ 27 w 91"/>
                    <a:gd name="T13" fmla="*/ 88 h 105"/>
                    <a:gd name="T14" fmla="*/ 22 w 91"/>
                    <a:gd name="T15" fmla="*/ 85 h 105"/>
                    <a:gd name="T16" fmla="*/ 8 w 91"/>
                    <a:gd name="T17" fmla="*/ 75 h 105"/>
                    <a:gd name="T18" fmla="*/ 0 w 91"/>
                    <a:gd name="T19" fmla="*/ 58 h 105"/>
                    <a:gd name="T20" fmla="*/ 4 w 91"/>
                    <a:gd name="T21" fmla="*/ 33 h 105"/>
                    <a:gd name="T22" fmla="*/ 5 w 91"/>
                    <a:gd name="T23" fmla="*/ 32 h 105"/>
                    <a:gd name="T24" fmla="*/ 36 w 91"/>
                    <a:gd name="T25" fmla="*/ 3 h 105"/>
                    <a:gd name="T26" fmla="*/ 46 w 91"/>
                    <a:gd name="T27" fmla="*/ 0 h 105"/>
                    <a:gd name="T28" fmla="*/ 69 w 91"/>
                    <a:gd name="T29" fmla="*/ 12 h 105"/>
                    <a:gd name="T30" fmla="*/ 90 w 91"/>
                    <a:gd name="T31" fmla="*/ 57 h 105"/>
                    <a:gd name="T32" fmla="*/ 85 w 91"/>
                    <a:gd name="T33" fmla="*/ 7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" h="105">
                      <a:moveTo>
                        <a:pt x="85" y="74"/>
                      </a:moveTo>
                      <a:cubicBezTo>
                        <a:pt x="82" y="77"/>
                        <a:pt x="78" y="80"/>
                        <a:pt x="74" y="82"/>
                      </a:cubicBezTo>
                      <a:cubicBezTo>
                        <a:pt x="68" y="86"/>
                        <a:pt x="61" y="90"/>
                        <a:pt x="54" y="93"/>
                      </a:cubicBezTo>
                      <a:cubicBezTo>
                        <a:pt x="51" y="95"/>
                        <a:pt x="48" y="98"/>
                        <a:pt x="47" y="101"/>
                      </a:cubicBezTo>
                      <a:cubicBezTo>
                        <a:pt x="46" y="103"/>
                        <a:pt x="45" y="104"/>
                        <a:pt x="44" y="105"/>
                      </a:cubicBezTo>
                      <a:cubicBezTo>
                        <a:pt x="41" y="104"/>
                        <a:pt x="40" y="102"/>
                        <a:pt x="39" y="99"/>
                      </a:cubicBezTo>
                      <a:cubicBezTo>
                        <a:pt x="36" y="94"/>
                        <a:pt x="32" y="91"/>
                        <a:pt x="27" y="88"/>
                      </a:cubicBezTo>
                      <a:cubicBezTo>
                        <a:pt x="26" y="87"/>
                        <a:pt x="24" y="87"/>
                        <a:pt x="22" y="85"/>
                      </a:cubicBezTo>
                      <a:cubicBezTo>
                        <a:pt x="17" y="82"/>
                        <a:pt x="12" y="79"/>
                        <a:pt x="8" y="75"/>
                      </a:cubicBezTo>
                      <a:cubicBezTo>
                        <a:pt x="3" y="70"/>
                        <a:pt x="1" y="64"/>
                        <a:pt x="0" y="58"/>
                      </a:cubicBezTo>
                      <a:cubicBezTo>
                        <a:pt x="0" y="49"/>
                        <a:pt x="1" y="41"/>
                        <a:pt x="4" y="33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13" y="20"/>
                        <a:pt x="21" y="9"/>
                        <a:pt x="36" y="3"/>
                      </a:cubicBezTo>
                      <a:cubicBezTo>
                        <a:pt x="39" y="1"/>
                        <a:pt x="42" y="0"/>
                        <a:pt x="46" y="0"/>
                      </a:cubicBezTo>
                      <a:cubicBezTo>
                        <a:pt x="56" y="1"/>
                        <a:pt x="63" y="5"/>
                        <a:pt x="69" y="12"/>
                      </a:cubicBezTo>
                      <a:cubicBezTo>
                        <a:pt x="80" y="25"/>
                        <a:pt x="87" y="40"/>
                        <a:pt x="90" y="57"/>
                      </a:cubicBezTo>
                      <a:cubicBezTo>
                        <a:pt x="91" y="63"/>
                        <a:pt x="90" y="69"/>
                        <a:pt x="85" y="7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118" y="1016"/>
                  <a:ext cx="66" cy="66"/>
                </a:xfrm>
                <a:custGeom>
                  <a:avLst/>
                  <a:gdLst>
                    <a:gd name="T0" fmla="*/ 65 w 83"/>
                    <a:gd name="T1" fmla="*/ 28 h 83"/>
                    <a:gd name="T2" fmla="*/ 67 w 83"/>
                    <a:gd name="T3" fmla="*/ 23 h 83"/>
                    <a:gd name="T4" fmla="*/ 67 w 83"/>
                    <a:gd name="T5" fmla="*/ 26 h 83"/>
                    <a:gd name="T6" fmla="*/ 71 w 83"/>
                    <a:gd name="T7" fmla="*/ 27 h 83"/>
                    <a:gd name="T8" fmla="*/ 76 w 83"/>
                    <a:gd name="T9" fmla="*/ 15 h 83"/>
                    <a:gd name="T10" fmla="*/ 77 w 83"/>
                    <a:gd name="T11" fmla="*/ 34 h 83"/>
                    <a:gd name="T12" fmla="*/ 82 w 83"/>
                    <a:gd name="T13" fmla="*/ 22 h 83"/>
                    <a:gd name="T14" fmla="*/ 81 w 83"/>
                    <a:gd name="T15" fmla="*/ 43 h 83"/>
                    <a:gd name="T16" fmla="*/ 64 w 83"/>
                    <a:gd name="T17" fmla="*/ 63 h 83"/>
                    <a:gd name="T18" fmla="*/ 48 w 83"/>
                    <a:gd name="T19" fmla="*/ 71 h 83"/>
                    <a:gd name="T20" fmla="*/ 37 w 83"/>
                    <a:gd name="T21" fmla="*/ 78 h 83"/>
                    <a:gd name="T22" fmla="*/ 34 w 83"/>
                    <a:gd name="T23" fmla="*/ 74 h 83"/>
                    <a:gd name="T24" fmla="*/ 28 w 83"/>
                    <a:gd name="T25" fmla="*/ 67 h 83"/>
                    <a:gd name="T26" fmla="*/ 14 w 83"/>
                    <a:gd name="T27" fmla="*/ 58 h 83"/>
                    <a:gd name="T28" fmla="*/ 4 w 83"/>
                    <a:gd name="T29" fmla="*/ 37 h 83"/>
                    <a:gd name="T30" fmla="*/ 0 w 83"/>
                    <a:gd name="T31" fmla="*/ 42 h 83"/>
                    <a:gd name="T32" fmla="*/ 3 w 83"/>
                    <a:gd name="T33" fmla="*/ 14 h 83"/>
                    <a:gd name="T34" fmla="*/ 9 w 83"/>
                    <a:gd name="T35" fmla="*/ 1 h 83"/>
                    <a:gd name="T36" fmla="*/ 9 w 83"/>
                    <a:gd name="T37" fmla="*/ 13 h 83"/>
                    <a:gd name="T38" fmla="*/ 14 w 83"/>
                    <a:gd name="T39" fmla="*/ 21 h 83"/>
                    <a:gd name="T40" fmla="*/ 19 w 83"/>
                    <a:gd name="T41" fmla="*/ 0 h 83"/>
                    <a:gd name="T42" fmla="*/ 18 w 83"/>
                    <a:gd name="T43" fmla="*/ 23 h 83"/>
                    <a:gd name="T44" fmla="*/ 25 w 83"/>
                    <a:gd name="T45" fmla="*/ 36 h 83"/>
                    <a:gd name="T46" fmla="*/ 32 w 83"/>
                    <a:gd name="T47" fmla="*/ 10 h 83"/>
                    <a:gd name="T48" fmla="*/ 38 w 83"/>
                    <a:gd name="T49" fmla="*/ 2 h 83"/>
                    <a:gd name="T50" fmla="*/ 43 w 83"/>
                    <a:gd name="T51" fmla="*/ 10 h 83"/>
                    <a:gd name="T52" fmla="*/ 53 w 83"/>
                    <a:gd name="T53" fmla="*/ 25 h 83"/>
                    <a:gd name="T54" fmla="*/ 60 w 83"/>
                    <a:gd name="T55" fmla="*/ 23 h 83"/>
                    <a:gd name="T56" fmla="*/ 63 w 83"/>
                    <a:gd name="T57" fmla="*/ 23 h 83"/>
                    <a:gd name="T58" fmla="*/ 75 w 83"/>
                    <a:gd name="T59" fmla="*/ 24 h 83"/>
                    <a:gd name="T60" fmla="*/ 66 w 83"/>
                    <a:gd name="T61" fmla="*/ 53 h 83"/>
                    <a:gd name="T62" fmla="*/ 30 w 83"/>
                    <a:gd name="T63" fmla="*/ 35 h 83"/>
                    <a:gd name="T64" fmla="*/ 33 w 83"/>
                    <a:gd name="T65" fmla="*/ 13 h 83"/>
                    <a:gd name="T66" fmla="*/ 58 w 83"/>
                    <a:gd name="T67" fmla="*/ 14 h 83"/>
                    <a:gd name="T68" fmla="*/ 63 w 83"/>
                    <a:gd name="T69" fmla="*/ 35 h 83"/>
                    <a:gd name="T70" fmla="*/ 63 w 83"/>
                    <a:gd name="T71" fmla="*/ 35 h 83"/>
                    <a:gd name="T72" fmla="*/ 17 w 83"/>
                    <a:gd name="T73" fmla="*/ 42 h 83"/>
                    <a:gd name="T74" fmla="*/ 50 w 83"/>
                    <a:gd name="T75" fmla="*/ 23 h 83"/>
                    <a:gd name="T76" fmla="*/ 52 w 83"/>
                    <a:gd name="T77" fmla="*/ 36 h 83"/>
                    <a:gd name="T78" fmla="*/ 11 w 83"/>
                    <a:gd name="T79" fmla="*/ 34 h 83"/>
                    <a:gd name="T80" fmla="*/ 70 w 83"/>
                    <a:gd name="T81" fmla="*/ 51 h 83"/>
                    <a:gd name="T82" fmla="*/ 69 w 83"/>
                    <a:gd name="T83" fmla="*/ 51 h 83"/>
                    <a:gd name="T84" fmla="*/ 64 w 83"/>
                    <a:gd name="T85" fmla="*/ 45 h 83"/>
                    <a:gd name="T86" fmla="*/ 26 w 83"/>
                    <a:gd name="T87" fmla="*/ 46 h 83"/>
                    <a:gd name="T88" fmla="*/ 15 w 83"/>
                    <a:gd name="T89" fmla="*/ 51 h 83"/>
                    <a:gd name="T90" fmla="*/ 15 w 83"/>
                    <a:gd name="T91" fmla="*/ 51 h 83"/>
                    <a:gd name="T92" fmla="*/ 6 w 83"/>
                    <a:gd name="T93" fmla="*/ 34 h 83"/>
                    <a:gd name="T94" fmla="*/ 20 w 83"/>
                    <a:gd name="T95" fmla="*/ 45 h 83"/>
                    <a:gd name="T96" fmla="*/ 37 w 83"/>
                    <a:gd name="T97" fmla="*/ 44 h 83"/>
                    <a:gd name="T98" fmla="*/ 47 w 83"/>
                    <a:gd name="T99" fmla="*/ 62 h 83"/>
                    <a:gd name="T100" fmla="*/ 47 w 83"/>
                    <a:gd name="T101" fmla="*/ 62 h 83"/>
                    <a:gd name="T102" fmla="*/ 38 w 83"/>
                    <a:gd name="T103" fmla="*/ 34 h 83"/>
                    <a:gd name="T104" fmla="*/ 18 w 83"/>
                    <a:gd name="T105" fmla="*/ 49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3" h="83">
                      <a:moveTo>
                        <a:pt x="63" y="23"/>
                      </a:moveTo>
                      <a:cubicBezTo>
                        <a:pt x="63" y="25"/>
                        <a:pt x="63" y="27"/>
                        <a:pt x="64" y="28"/>
                      </a:cubicBezTo>
                      <a:cubicBezTo>
                        <a:pt x="65" y="28"/>
                        <a:pt x="65" y="28"/>
                        <a:pt x="65" y="28"/>
                      </a:cubicBezTo>
                      <a:cubicBezTo>
                        <a:pt x="65" y="25"/>
                        <a:pt x="65" y="22"/>
                        <a:pt x="65" y="18"/>
                      </a:cubicBezTo>
                      <a:cubicBezTo>
                        <a:pt x="65" y="20"/>
                        <a:pt x="66" y="21"/>
                        <a:pt x="66" y="23"/>
                      </a:cubicBezTo>
                      <a:cubicBezTo>
                        <a:pt x="67" y="23"/>
                        <a:pt x="67" y="23"/>
                        <a:pt x="67" y="23"/>
                      </a:cubicBezTo>
                      <a:cubicBezTo>
                        <a:pt x="67" y="20"/>
                        <a:pt x="67" y="18"/>
                        <a:pt x="67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8" y="19"/>
                        <a:pt x="69" y="23"/>
                        <a:pt x="67" y="26"/>
                      </a:cubicBezTo>
                      <a:cubicBezTo>
                        <a:pt x="65" y="31"/>
                        <a:pt x="65" y="33"/>
                        <a:pt x="66" y="35"/>
                      </a:cubicBezTo>
                      <a:cubicBezTo>
                        <a:pt x="69" y="28"/>
                        <a:pt x="71" y="20"/>
                        <a:pt x="70" y="12"/>
                      </a:cubicBezTo>
                      <a:cubicBezTo>
                        <a:pt x="72" y="17"/>
                        <a:pt x="72" y="22"/>
                        <a:pt x="71" y="27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3" y="21"/>
                        <a:pt x="75" y="15"/>
                        <a:pt x="76" y="9"/>
                      </a:cubicBezTo>
                      <a:cubicBezTo>
                        <a:pt x="76" y="11"/>
                        <a:pt x="76" y="13"/>
                        <a:pt x="76" y="15"/>
                      </a:cubicBezTo>
                      <a:cubicBezTo>
                        <a:pt x="76" y="18"/>
                        <a:pt x="76" y="21"/>
                        <a:pt x="76" y="24"/>
                      </a:cubicBezTo>
                      <a:cubicBezTo>
                        <a:pt x="76" y="26"/>
                        <a:pt x="77" y="29"/>
                        <a:pt x="77" y="31"/>
                      </a:cubicBezTo>
                      <a:cubicBezTo>
                        <a:pt x="77" y="32"/>
                        <a:pt x="77" y="33"/>
                        <a:pt x="77" y="34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9" y="30"/>
                        <a:pt x="80" y="26"/>
                        <a:pt x="81" y="22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81" y="24"/>
                        <a:pt x="82" y="26"/>
                        <a:pt x="81" y="28"/>
                      </a:cubicBezTo>
                      <a:cubicBezTo>
                        <a:pt x="81" y="31"/>
                        <a:pt x="83" y="35"/>
                        <a:pt x="82" y="38"/>
                      </a:cubicBezTo>
                      <a:cubicBezTo>
                        <a:pt x="82" y="39"/>
                        <a:pt x="81" y="42"/>
                        <a:pt x="81" y="43"/>
                      </a:cubicBezTo>
                      <a:cubicBezTo>
                        <a:pt x="81" y="48"/>
                        <a:pt x="80" y="51"/>
                        <a:pt x="74" y="55"/>
                      </a:cubicBezTo>
                      <a:cubicBezTo>
                        <a:pt x="74" y="55"/>
                        <a:pt x="74" y="55"/>
                        <a:pt x="74" y="55"/>
                      </a:cubicBezTo>
                      <a:cubicBezTo>
                        <a:pt x="72" y="60"/>
                        <a:pt x="67" y="60"/>
                        <a:pt x="64" y="63"/>
                      </a:cubicBezTo>
                      <a:cubicBezTo>
                        <a:pt x="63" y="63"/>
                        <a:pt x="63" y="63"/>
                        <a:pt x="62" y="63"/>
                      </a:cubicBezTo>
                      <a:cubicBezTo>
                        <a:pt x="59" y="64"/>
                        <a:pt x="56" y="65"/>
                        <a:pt x="53" y="66"/>
                      </a:cubicBezTo>
                      <a:cubicBezTo>
                        <a:pt x="51" y="67"/>
                        <a:pt x="49" y="69"/>
                        <a:pt x="48" y="71"/>
                      </a:cubicBezTo>
                      <a:cubicBezTo>
                        <a:pt x="47" y="73"/>
                        <a:pt x="45" y="74"/>
                        <a:pt x="45" y="76"/>
                      </a:cubicBezTo>
                      <a:cubicBezTo>
                        <a:pt x="44" y="79"/>
                        <a:pt x="41" y="80"/>
                        <a:pt x="39" y="83"/>
                      </a:cubicBezTo>
                      <a:cubicBezTo>
                        <a:pt x="38" y="81"/>
                        <a:pt x="37" y="80"/>
                        <a:pt x="37" y="78"/>
                      </a:cubicBezTo>
                      <a:cubicBezTo>
                        <a:pt x="37" y="77"/>
                        <a:pt x="38" y="75"/>
                        <a:pt x="38" y="73"/>
                      </a:cubicBezTo>
                      <a:cubicBezTo>
                        <a:pt x="38" y="73"/>
                        <a:pt x="38" y="72"/>
                        <a:pt x="37" y="71"/>
                      </a:cubicBezTo>
                      <a:cubicBezTo>
                        <a:pt x="36" y="72"/>
                        <a:pt x="35" y="73"/>
                        <a:pt x="34" y="74"/>
                      </a:cubicBezTo>
                      <a:cubicBezTo>
                        <a:pt x="30" y="72"/>
                        <a:pt x="30" y="69"/>
                        <a:pt x="32" y="65"/>
                      </a:cubicBezTo>
                      <a:cubicBezTo>
                        <a:pt x="31" y="65"/>
                        <a:pt x="31" y="65"/>
                        <a:pt x="31" y="65"/>
                      </a:cubicBezTo>
                      <a:cubicBezTo>
                        <a:pt x="30" y="66"/>
                        <a:pt x="29" y="67"/>
                        <a:pt x="28" y="67"/>
                      </a:cubicBezTo>
                      <a:cubicBezTo>
                        <a:pt x="23" y="67"/>
                        <a:pt x="24" y="63"/>
                        <a:pt x="23" y="59"/>
                      </a:cubicBezTo>
                      <a:cubicBezTo>
                        <a:pt x="21" y="63"/>
                        <a:pt x="19" y="61"/>
                        <a:pt x="17" y="59"/>
                      </a:cubicBezTo>
                      <a:cubicBezTo>
                        <a:pt x="16" y="59"/>
                        <a:pt x="15" y="58"/>
                        <a:pt x="14" y="58"/>
                      </a:cubicBezTo>
                      <a:cubicBezTo>
                        <a:pt x="8" y="56"/>
                        <a:pt x="6" y="51"/>
                        <a:pt x="5" y="45"/>
                      </a:cubicBezTo>
                      <a:cubicBezTo>
                        <a:pt x="5" y="45"/>
                        <a:pt x="5" y="44"/>
                        <a:pt x="5" y="44"/>
                      </a:cubicBezTo>
                      <a:cubicBezTo>
                        <a:pt x="5" y="42"/>
                        <a:pt x="4" y="39"/>
                        <a:pt x="4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3" y="41"/>
                        <a:pt x="4" y="46"/>
                        <a:pt x="3" y="50"/>
                      </a:cubicBezTo>
                      <a:cubicBezTo>
                        <a:pt x="1" y="49"/>
                        <a:pt x="0" y="43"/>
                        <a:pt x="0" y="42"/>
                      </a:cubicBezTo>
                      <a:cubicBezTo>
                        <a:pt x="1" y="37"/>
                        <a:pt x="0" y="34"/>
                        <a:pt x="1" y="29"/>
                      </a:cubicBezTo>
                      <a:cubicBezTo>
                        <a:pt x="1" y="27"/>
                        <a:pt x="1" y="25"/>
                        <a:pt x="1" y="23"/>
                      </a:cubicBezTo>
                      <a:cubicBezTo>
                        <a:pt x="1" y="20"/>
                        <a:pt x="3" y="17"/>
                        <a:pt x="3" y="14"/>
                      </a:cubicBezTo>
                      <a:cubicBezTo>
                        <a:pt x="3" y="11"/>
                        <a:pt x="5" y="9"/>
                        <a:pt x="6" y="6"/>
                      </a:cubicBezTo>
                      <a:cubicBezTo>
                        <a:pt x="7" y="4"/>
                        <a:pt x="8" y="3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6"/>
                        <a:pt x="7" y="11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7" y="15"/>
                        <a:pt x="8" y="14"/>
                        <a:pt x="9" y="13"/>
                      </a:cubicBezTo>
                      <a:cubicBezTo>
                        <a:pt x="6" y="21"/>
                        <a:pt x="6" y="28"/>
                        <a:pt x="9" y="35"/>
                      </a:cubicBezTo>
                      <a:cubicBezTo>
                        <a:pt x="10" y="32"/>
                        <a:pt x="11" y="30"/>
                        <a:pt x="11" y="28"/>
                      </a:cubicBezTo>
                      <a:cubicBezTo>
                        <a:pt x="12" y="26"/>
                        <a:pt x="13" y="24"/>
                        <a:pt x="14" y="21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7"/>
                        <a:pt x="14" y="13"/>
                        <a:pt x="15" y="9"/>
                      </a:cubicBezTo>
                      <a:cubicBezTo>
                        <a:pt x="16" y="6"/>
                        <a:pt x="15" y="2"/>
                        <a:pt x="19" y="0"/>
                      </a:cubicBezTo>
                      <a:cubicBezTo>
                        <a:pt x="17" y="5"/>
                        <a:pt x="15" y="16"/>
                        <a:pt x="16" y="18"/>
                      </a:cubicBezTo>
                      <a:cubicBezTo>
                        <a:pt x="18" y="15"/>
                        <a:pt x="20" y="11"/>
                        <a:pt x="21" y="7"/>
                      </a:cubicBezTo>
                      <a:cubicBezTo>
                        <a:pt x="20" y="13"/>
                        <a:pt x="19" y="18"/>
                        <a:pt x="18" y="23"/>
                      </a:cubicBezTo>
                      <a:cubicBezTo>
                        <a:pt x="17" y="28"/>
                        <a:pt x="19" y="37"/>
                        <a:pt x="22" y="38"/>
                      </a:cubicBezTo>
                      <a:cubicBezTo>
                        <a:pt x="22" y="31"/>
                        <a:pt x="22" y="23"/>
                        <a:pt x="27" y="17"/>
                      </a:cubicBezTo>
                      <a:cubicBezTo>
                        <a:pt x="25" y="23"/>
                        <a:pt x="24" y="30"/>
                        <a:pt x="25" y="36"/>
                      </a:cubicBezTo>
                      <a:cubicBezTo>
                        <a:pt x="26" y="35"/>
                        <a:pt x="27" y="33"/>
                        <a:pt x="27" y="31"/>
                      </a:cubicBezTo>
                      <a:cubicBezTo>
                        <a:pt x="28" y="27"/>
                        <a:pt x="28" y="23"/>
                        <a:pt x="28" y="20"/>
                      </a:cubicBezTo>
                      <a:cubicBezTo>
                        <a:pt x="29" y="16"/>
                        <a:pt x="29" y="12"/>
                        <a:pt x="32" y="10"/>
                      </a:cubicBezTo>
                      <a:cubicBezTo>
                        <a:pt x="33" y="9"/>
                        <a:pt x="34" y="8"/>
                        <a:pt x="34" y="6"/>
                      </a:cubicBezTo>
                      <a:cubicBezTo>
                        <a:pt x="35" y="5"/>
                        <a:pt x="36" y="3"/>
                        <a:pt x="37" y="2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5" y="7"/>
                        <a:pt x="34" y="18"/>
                        <a:pt x="35" y="22"/>
                      </a:cubicBezTo>
                      <a:cubicBezTo>
                        <a:pt x="38" y="17"/>
                        <a:pt x="40" y="13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1" y="17"/>
                        <a:pt x="39" y="24"/>
                        <a:pt x="41" y="32"/>
                      </a:cubicBezTo>
                      <a:cubicBezTo>
                        <a:pt x="46" y="23"/>
                        <a:pt x="47" y="14"/>
                        <a:pt x="47" y="5"/>
                      </a:cubicBezTo>
                      <a:cubicBezTo>
                        <a:pt x="49" y="11"/>
                        <a:pt x="48" y="19"/>
                        <a:pt x="53" y="25"/>
                      </a:cubicBezTo>
                      <a:cubicBezTo>
                        <a:pt x="56" y="18"/>
                        <a:pt x="57" y="11"/>
                        <a:pt x="57" y="4"/>
                      </a:cubicBezTo>
                      <a:cubicBezTo>
                        <a:pt x="58" y="8"/>
                        <a:pt x="59" y="12"/>
                        <a:pt x="60" y="15"/>
                      </a:cubicBezTo>
                      <a:cubicBezTo>
                        <a:pt x="60" y="18"/>
                        <a:pt x="60" y="21"/>
                        <a:pt x="60" y="23"/>
                      </a:cubicBezTo>
                      <a:cubicBezTo>
                        <a:pt x="60" y="26"/>
                        <a:pt x="59" y="29"/>
                        <a:pt x="58" y="31"/>
                      </a:cubicBezTo>
                      <a:cubicBezTo>
                        <a:pt x="58" y="33"/>
                        <a:pt x="58" y="35"/>
                        <a:pt x="58" y="36"/>
                      </a:cubicBezTo>
                      <a:cubicBezTo>
                        <a:pt x="62" y="33"/>
                        <a:pt x="62" y="28"/>
                        <a:pt x="63" y="23"/>
                      </a:cubicBezTo>
                      <a:moveTo>
                        <a:pt x="67" y="53"/>
                      </a:moveTo>
                      <a:cubicBezTo>
                        <a:pt x="69" y="48"/>
                        <a:pt x="72" y="44"/>
                        <a:pt x="73" y="39"/>
                      </a:cubicBezTo>
                      <a:cubicBezTo>
                        <a:pt x="75" y="35"/>
                        <a:pt x="76" y="29"/>
                        <a:pt x="75" y="24"/>
                      </a:cubicBezTo>
                      <a:cubicBezTo>
                        <a:pt x="75" y="25"/>
                        <a:pt x="74" y="26"/>
                        <a:pt x="74" y="27"/>
                      </a:cubicBezTo>
                      <a:cubicBezTo>
                        <a:pt x="75" y="32"/>
                        <a:pt x="72" y="35"/>
                        <a:pt x="70" y="39"/>
                      </a:cubicBezTo>
                      <a:cubicBezTo>
                        <a:pt x="68" y="44"/>
                        <a:pt x="66" y="48"/>
                        <a:pt x="66" y="53"/>
                      </a:cubicBezTo>
                      <a:cubicBezTo>
                        <a:pt x="67" y="53"/>
                        <a:pt x="67" y="53"/>
                        <a:pt x="67" y="53"/>
                      </a:cubicBezTo>
                      <a:moveTo>
                        <a:pt x="32" y="12"/>
                      </a:moveTo>
                      <a:cubicBezTo>
                        <a:pt x="29" y="19"/>
                        <a:pt x="29" y="27"/>
                        <a:pt x="30" y="35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2" y="34"/>
                        <a:pt x="33" y="32"/>
                        <a:pt x="33" y="30"/>
                      </a:cubicBezTo>
                      <a:cubicBezTo>
                        <a:pt x="33" y="24"/>
                        <a:pt x="32" y="19"/>
                        <a:pt x="33" y="13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moveTo>
                        <a:pt x="58" y="14"/>
                      </a:moveTo>
                      <a:cubicBezTo>
                        <a:pt x="58" y="21"/>
                        <a:pt x="53" y="27"/>
                        <a:pt x="54" y="35"/>
                      </a:cubicBezTo>
                      <a:cubicBezTo>
                        <a:pt x="57" y="28"/>
                        <a:pt x="60" y="21"/>
                        <a:pt x="58" y="14"/>
                      </a:cubicBezTo>
                      <a:moveTo>
                        <a:pt x="63" y="35"/>
                      </a:moveTo>
                      <a:cubicBezTo>
                        <a:pt x="60" y="39"/>
                        <a:pt x="57" y="43"/>
                        <a:pt x="55" y="48"/>
                      </a:cubicBezTo>
                      <a:cubicBezTo>
                        <a:pt x="54" y="49"/>
                        <a:pt x="54" y="50"/>
                        <a:pt x="54" y="52"/>
                      </a:cubicBezTo>
                      <a:cubicBezTo>
                        <a:pt x="58" y="47"/>
                        <a:pt x="62" y="42"/>
                        <a:pt x="63" y="35"/>
                      </a:cubicBezTo>
                      <a:moveTo>
                        <a:pt x="17" y="42"/>
                      </a:moveTo>
                      <a:cubicBezTo>
                        <a:pt x="19" y="38"/>
                        <a:pt x="16" y="34"/>
                        <a:pt x="16" y="29"/>
                      </a:cubicBezTo>
                      <a:cubicBezTo>
                        <a:pt x="12" y="34"/>
                        <a:pt x="13" y="40"/>
                        <a:pt x="17" y="42"/>
                      </a:cubicBezTo>
                      <a:moveTo>
                        <a:pt x="49" y="23"/>
                      </a:moveTo>
                      <a:cubicBezTo>
                        <a:pt x="48" y="28"/>
                        <a:pt x="47" y="33"/>
                        <a:pt x="45" y="38"/>
                      </a:cubicBezTo>
                      <a:cubicBezTo>
                        <a:pt x="49" y="33"/>
                        <a:pt x="51" y="29"/>
                        <a:pt x="50" y="23"/>
                      </a:cubicBezTo>
                      <a:cubicBezTo>
                        <a:pt x="50" y="23"/>
                        <a:pt x="50" y="23"/>
                        <a:pt x="49" y="23"/>
                      </a:cubicBezTo>
                      <a:moveTo>
                        <a:pt x="47" y="48"/>
                      </a:moveTo>
                      <a:cubicBezTo>
                        <a:pt x="50" y="44"/>
                        <a:pt x="51" y="40"/>
                        <a:pt x="52" y="36"/>
                      </a:cubicBezTo>
                      <a:cubicBezTo>
                        <a:pt x="48" y="39"/>
                        <a:pt x="45" y="45"/>
                        <a:pt x="47" y="48"/>
                      </a:cubicBezTo>
                      <a:moveTo>
                        <a:pt x="14" y="20"/>
                      </a:moveTo>
                      <a:cubicBezTo>
                        <a:pt x="12" y="25"/>
                        <a:pt x="11" y="29"/>
                        <a:pt x="11" y="34"/>
                      </a:cubicBezTo>
                      <a:cubicBezTo>
                        <a:pt x="13" y="32"/>
                        <a:pt x="14" y="30"/>
                        <a:pt x="15" y="27"/>
                      </a:cubicBezTo>
                      <a:cubicBezTo>
                        <a:pt x="15" y="25"/>
                        <a:pt x="14" y="23"/>
                        <a:pt x="14" y="20"/>
                      </a:cubicBezTo>
                      <a:moveTo>
                        <a:pt x="70" y="51"/>
                      </a:moveTo>
                      <a:cubicBezTo>
                        <a:pt x="73" y="49"/>
                        <a:pt x="75" y="43"/>
                        <a:pt x="75" y="41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3" y="44"/>
                        <a:pt x="71" y="47"/>
                        <a:pt x="69" y="51"/>
                      </a:cubicBezTo>
                      <a:cubicBezTo>
                        <a:pt x="70" y="51"/>
                        <a:pt x="70" y="51"/>
                        <a:pt x="70" y="51"/>
                      </a:cubicBezTo>
                      <a:moveTo>
                        <a:pt x="59" y="54"/>
                      </a:moveTo>
                      <a:cubicBezTo>
                        <a:pt x="63" y="52"/>
                        <a:pt x="63" y="48"/>
                        <a:pt x="64" y="45"/>
                      </a:cubicBezTo>
                      <a:cubicBezTo>
                        <a:pt x="62" y="48"/>
                        <a:pt x="59" y="50"/>
                        <a:pt x="59" y="54"/>
                      </a:cubicBezTo>
                      <a:moveTo>
                        <a:pt x="29" y="42"/>
                      </a:moveTo>
                      <a:cubicBezTo>
                        <a:pt x="27" y="43"/>
                        <a:pt x="25" y="43"/>
                        <a:pt x="26" y="46"/>
                      </a:cubicBezTo>
                      <a:cubicBezTo>
                        <a:pt x="26" y="46"/>
                        <a:pt x="28" y="47"/>
                        <a:pt x="28" y="47"/>
                      </a:cubicBezTo>
                      <a:cubicBezTo>
                        <a:pt x="29" y="45"/>
                        <a:pt x="30" y="44"/>
                        <a:pt x="29" y="42"/>
                      </a:cubicBezTo>
                      <a:moveTo>
                        <a:pt x="15" y="51"/>
                      </a:moveTo>
                      <a:cubicBezTo>
                        <a:pt x="18" y="48"/>
                        <a:pt x="14" y="46"/>
                        <a:pt x="13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3" y="46"/>
                        <a:pt x="14" y="49"/>
                        <a:pt x="15" y="51"/>
                      </a:cubicBezTo>
                      <a:moveTo>
                        <a:pt x="10" y="42"/>
                      </a:moveTo>
                      <a:cubicBezTo>
                        <a:pt x="9" y="39"/>
                        <a:pt x="8" y="36"/>
                        <a:pt x="7" y="33"/>
                      </a:cubicBezTo>
                      <a:cubicBezTo>
                        <a:pt x="7" y="33"/>
                        <a:pt x="7" y="34"/>
                        <a:pt x="6" y="34"/>
                      </a:cubicBezTo>
                      <a:cubicBezTo>
                        <a:pt x="7" y="37"/>
                        <a:pt x="8" y="39"/>
                        <a:pt x="9" y="42"/>
                      </a:cubicBezTo>
                      <a:cubicBezTo>
                        <a:pt x="9" y="42"/>
                        <a:pt x="10" y="42"/>
                        <a:pt x="10" y="42"/>
                      </a:cubicBezTo>
                      <a:moveTo>
                        <a:pt x="20" y="45"/>
                      </a:moveTo>
                      <a:cubicBezTo>
                        <a:pt x="19" y="47"/>
                        <a:pt x="19" y="47"/>
                        <a:pt x="21" y="50"/>
                      </a:cubicBezTo>
                      <a:cubicBezTo>
                        <a:pt x="23" y="48"/>
                        <a:pt x="23" y="47"/>
                        <a:pt x="20" y="45"/>
                      </a:cubicBezTo>
                      <a:moveTo>
                        <a:pt x="37" y="44"/>
                      </a:moveTo>
                      <a:cubicBezTo>
                        <a:pt x="37" y="45"/>
                        <a:pt x="37" y="47"/>
                        <a:pt x="37" y="48"/>
                      </a:cubicBezTo>
                      <a:cubicBezTo>
                        <a:pt x="40" y="47"/>
                        <a:pt x="40" y="46"/>
                        <a:pt x="37" y="44"/>
                      </a:cubicBezTo>
                      <a:moveTo>
                        <a:pt x="47" y="62"/>
                      </a:moveTo>
                      <a:cubicBezTo>
                        <a:pt x="48" y="60"/>
                        <a:pt x="48" y="59"/>
                        <a:pt x="48" y="57"/>
                      </a:cubicBez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6" y="58"/>
                        <a:pt x="45" y="60"/>
                        <a:pt x="47" y="62"/>
                      </a:cubicBezTo>
                      <a:moveTo>
                        <a:pt x="38" y="29"/>
                      </a:moveTo>
                      <a:cubicBezTo>
                        <a:pt x="35" y="31"/>
                        <a:pt x="36" y="33"/>
                        <a:pt x="37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3"/>
                        <a:pt x="38" y="31"/>
                        <a:pt x="38" y="29"/>
                      </a:cubicBezTo>
                      <a:moveTo>
                        <a:pt x="19" y="53"/>
                      </a:moveTo>
                      <a:cubicBezTo>
                        <a:pt x="20" y="52"/>
                        <a:pt x="21" y="51"/>
                        <a:pt x="18" y="49"/>
                      </a:cubicBezTo>
                      <a:cubicBezTo>
                        <a:pt x="18" y="51"/>
                        <a:pt x="18" y="52"/>
                        <a:pt x="18" y="53"/>
                      </a:cubicBezTo>
                      <a:cubicBezTo>
                        <a:pt x="19" y="53"/>
                        <a:pt x="19" y="53"/>
                        <a:pt x="19" y="5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33" y="1000"/>
                  <a:ext cx="23" cy="20"/>
                </a:xfrm>
                <a:custGeom>
                  <a:avLst/>
                  <a:gdLst>
                    <a:gd name="T0" fmla="*/ 26 w 29"/>
                    <a:gd name="T1" fmla="*/ 4 h 25"/>
                    <a:gd name="T2" fmla="*/ 24 w 29"/>
                    <a:gd name="T3" fmla="*/ 3 h 25"/>
                    <a:gd name="T4" fmla="*/ 19 w 29"/>
                    <a:gd name="T5" fmla="*/ 2 h 25"/>
                    <a:gd name="T6" fmla="*/ 19 w 29"/>
                    <a:gd name="T7" fmla="*/ 0 h 25"/>
                    <a:gd name="T8" fmla="*/ 12 w 29"/>
                    <a:gd name="T9" fmla="*/ 3 h 25"/>
                    <a:gd name="T10" fmla="*/ 12 w 29"/>
                    <a:gd name="T11" fmla="*/ 1 h 25"/>
                    <a:gd name="T12" fmla="*/ 7 w 29"/>
                    <a:gd name="T13" fmla="*/ 6 h 25"/>
                    <a:gd name="T14" fmla="*/ 1 w 29"/>
                    <a:gd name="T15" fmla="*/ 11 h 25"/>
                    <a:gd name="T16" fmla="*/ 2 w 29"/>
                    <a:gd name="T17" fmla="*/ 21 h 25"/>
                    <a:gd name="T18" fmla="*/ 6 w 29"/>
                    <a:gd name="T19" fmla="*/ 23 h 25"/>
                    <a:gd name="T20" fmla="*/ 6 w 29"/>
                    <a:gd name="T21" fmla="*/ 23 h 25"/>
                    <a:gd name="T22" fmla="*/ 8 w 29"/>
                    <a:gd name="T23" fmla="*/ 24 h 25"/>
                    <a:gd name="T24" fmla="*/ 12 w 29"/>
                    <a:gd name="T25" fmla="*/ 23 h 25"/>
                    <a:gd name="T26" fmla="*/ 16 w 29"/>
                    <a:gd name="T27" fmla="*/ 23 h 25"/>
                    <a:gd name="T28" fmla="*/ 17 w 29"/>
                    <a:gd name="T29" fmla="*/ 24 h 25"/>
                    <a:gd name="T30" fmla="*/ 18 w 29"/>
                    <a:gd name="T31" fmla="*/ 23 h 25"/>
                    <a:gd name="T32" fmla="*/ 27 w 29"/>
                    <a:gd name="T33" fmla="*/ 19 h 25"/>
                    <a:gd name="T34" fmla="*/ 27 w 29"/>
                    <a:gd name="T35" fmla="*/ 18 h 25"/>
                    <a:gd name="T36" fmla="*/ 27 w 29"/>
                    <a:gd name="T37" fmla="*/ 16 h 25"/>
                    <a:gd name="T38" fmla="*/ 29 w 29"/>
                    <a:gd name="T39" fmla="*/ 14 h 25"/>
                    <a:gd name="T40" fmla="*/ 28 w 29"/>
                    <a:gd name="T41" fmla="*/ 14 h 25"/>
                    <a:gd name="T42" fmla="*/ 28 w 29"/>
                    <a:gd name="T43" fmla="*/ 6 h 25"/>
                    <a:gd name="T44" fmla="*/ 26 w 29"/>
                    <a:gd name="T4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25">
                      <a:moveTo>
                        <a:pt x="26" y="4"/>
                      </a:moveTo>
                      <a:cubicBezTo>
                        <a:pt x="24" y="3"/>
                        <a:pt x="26" y="3"/>
                        <a:pt x="24" y="3"/>
                      </a:cubicBezTo>
                      <a:cubicBezTo>
                        <a:pt x="24" y="2"/>
                        <a:pt x="22" y="4"/>
                        <a:pt x="19" y="2"/>
                      </a:cubicBezTo>
                      <a:cubicBezTo>
                        <a:pt x="20" y="2"/>
                        <a:pt x="20" y="0"/>
                        <a:pt x="19" y="0"/>
                      </a:cubicBezTo>
                      <a:cubicBezTo>
                        <a:pt x="17" y="2"/>
                        <a:pt x="14" y="1"/>
                        <a:pt x="12" y="3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0" y="2"/>
                        <a:pt x="9" y="4"/>
                        <a:pt x="7" y="6"/>
                      </a:cubicBezTo>
                      <a:cubicBezTo>
                        <a:pt x="6" y="3"/>
                        <a:pt x="3" y="11"/>
                        <a:pt x="1" y="11"/>
                      </a:cubicBezTo>
                      <a:cubicBezTo>
                        <a:pt x="0" y="14"/>
                        <a:pt x="0" y="18"/>
                        <a:pt x="2" y="21"/>
                      </a:cubicBezTo>
                      <a:cubicBezTo>
                        <a:pt x="3" y="23"/>
                        <a:pt x="4" y="22"/>
                        <a:pt x="6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3"/>
                        <a:pt x="8" y="24"/>
                      </a:cubicBezTo>
                      <a:cubicBezTo>
                        <a:pt x="9" y="23"/>
                        <a:pt x="11" y="23"/>
                        <a:pt x="12" y="23"/>
                      </a:cubicBezTo>
                      <a:cubicBezTo>
                        <a:pt x="13" y="24"/>
                        <a:pt x="15" y="25"/>
                        <a:pt x="16" y="23"/>
                      </a:cubicBezTo>
                      <a:cubicBezTo>
                        <a:pt x="16" y="23"/>
                        <a:pt x="16" y="24"/>
                        <a:pt x="17" y="24"/>
                      </a:cubicBezTo>
                      <a:cubicBezTo>
                        <a:pt x="17" y="23"/>
                        <a:pt x="18" y="23"/>
                        <a:pt x="18" y="23"/>
                      </a:cubicBezTo>
                      <a:cubicBezTo>
                        <a:pt x="21" y="22"/>
                        <a:pt x="27" y="19"/>
                        <a:pt x="27" y="19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8"/>
                        <a:pt x="27" y="18"/>
                        <a:pt x="27" y="16"/>
                      </a:cubicBezTo>
                      <a:cubicBezTo>
                        <a:pt x="27" y="14"/>
                        <a:pt x="28" y="14"/>
                        <a:pt x="29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2"/>
                        <a:pt x="28" y="8"/>
                        <a:pt x="28" y="6"/>
                      </a:cubicBezTo>
                      <a:cubicBezTo>
                        <a:pt x="28" y="6"/>
                        <a:pt x="28" y="6"/>
                        <a:pt x="26" y="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78" y="1061"/>
                  <a:ext cx="129" cy="151"/>
                </a:xfrm>
                <a:custGeom>
                  <a:avLst/>
                  <a:gdLst>
                    <a:gd name="T0" fmla="*/ 21 w 162"/>
                    <a:gd name="T1" fmla="*/ 169 h 189"/>
                    <a:gd name="T2" fmla="*/ 32 w 162"/>
                    <a:gd name="T3" fmla="*/ 150 h 189"/>
                    <a:gd name="T4" fmla="*/ 39 w 162"/>
                    <a:gd name="T5" fmla="*/ 123 h 189"/>
                    <a:gd name="T6" fmla="*/ 44 w 162"/>
                    <a:gd name="T7" fmla="*/ 109 h 189"/>
                    <a:gd name="T8" fmla="*/ 53 w 162"/>
                    <a:gd name="T9" fmla="*/ 91 h 189"/>
                    <a:gd name="T10" fmla="*/ 74 w 162"/>
                    <a:gd name="T11" fmla="*/ 62 h 189"/>
                    <a:gd name="T12" fmla="*/ 111 w 162"/>
                    <a:gd name="T13" fmla="*/ 29 h 189"/>
                    <a:gd name="T14" fmla="*/ 128 w 162"/>
                    <a:gd name="T15" fmla="*/ 19 h 189"/>
                    <a:gd name="T16" fmla="*/ 157 w 162"/>
                    <a:gd name="T17" fmla="*/ 3 h 189"/>
                    <a:gd name="T18" fmla="*/ 161 w 162"/>
                    <a:gd name="T19" fmla="*/ 1 h 189"/>
                    <a:gd name="T20" fmla="*/ 161 w 162"/>
                    <a:gd name="T21" fmla="*/ 3 h 189"/>
                    <a:gd name="T22" fmla="*/ 160 w 162"/>
                    <a:gd name="T23" fmla="*/ 28 h 189"/>
                    <a:gd name="T24" fmla="*/ 156 w 162"/>
                    <a:gd name="T25" fmla="*/ 58 h 189"/>
                    <a:gd name="T26" fmla="*/ 150 w 162"/>
                    <a:gd name="T27" fmla="*/ 73 h 189"/>
                    <a:gd name="T28" fmla="*/ 132 w 162"/>
                    <a:gd name="T29" fmla="*/ 110 h 189"/>
                    <a:gd name="T30" fmla="*/ 108 w 162"/>
                    <a:gd name="T31" fmla="*/ 138 h 189"/>
                    <a:gd name="T32" fmla="*/ 80 w 162"/>
                    <a:gd name="T33" fmla="*/ 159 h 189"/>
                    <a:gd name="T34" fmla="*/ 39 w 162"/>
                    <a:gd name="T35" fmla="*/ 174 h 189"/>
                    <a:gd name="T36" fmla="*/ 7 w 162"/>
                    <a:gd name="T37" fmla="*/ 188 h 189"/>
                    <a:gd name="T38" fmla="*/ 0 w 162"/>
                    <a:gd name="T39" fmla="*/ 188 h 189"/>
                    <a:gd name="T40" fmla="*/ 8 w 162"/>
                    <a:gd name="T41" fmla="*/ 181 h 189"/>
                    <a:gd name="T42" fmla="*/ 21 w 162"/>
                    <a:gd name="T43" fmla="*/ 16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2" h="189">
                      <a:moveTo>
                        <a:pt x="21" y="169"/>
                      </a:moveTo>
                      <a:cubicBezTo>
                        <a:pt x="26" y="164"/>
                        <a:pt x="30" y="157"/>
                        <a:pt x="32" y="150"/>
                      </a:cubicBezTo>
                      <a:cubicBezTo>
                        <a:pt x="35" y="141"/>
                        <a:pt x="37" y="132"/>
                        <a:pt x="39" y="123"/>
                      </a:cubicBezTo>
                      <a:cubicBezTo>
                        <a:pt x="41" y="118"/>
                        <a:pt x="42" y="113"/>
                        <a:pt x="44" y="109"/>
                      </a:cubicBezTo>
                      <a:cubicBezTo>
                        <a:pt x="47" y="103"/>
                        <a:pt x="50" y="97"/>
                        <a:pt x="53" y="91"/>
                      </a:cubicBezTo>
                      <a:cubicBezTo>
                        <a:pt x="59" y="81"/>
                        <a:pt x="65" y="71"/>
                        <a:pt x="74" y="62"/>
                      </a:cubicBezTo>
                      <a:cubicBezTo>
                        <a:pt x="85" y="50"/>
                        <a:pt x="97" y="38"/>
                        <a:pt x="111" y="29"/>
                      </a:cubicBezTo>
                      <a:cubicBezTo>
                        <a:pt x="116" y="25"/>
                        <a:pt x="122" y="21"/>
                        <a:pt x="128" y="19"/>
                      </a:cubicBezTo>
                      <a:cubicBezTo>
                        <a:pt x="139" y="15"/>
                        <a:pt x="149" y="10"/>
                        <a:pt x="157" y="3"/>
                      </a:cubicBezTo>
                      <a:cubicBezTo>
                        <a:pt x="158" y="2"/>
                        <a:pt x="159" y="0"/>
                        <a:pt x="161" y="1"/>
                      </a:cubicBezTo>
                      <a:cubicBezTo>
                        <a:pt x="161" y="2"/>
                        <a:pt x="162" y="2"/>
                        <a:pt x="161" y="3"/>
                      </a:cubicBezTo>
                      <a:cubicBezTo>
                        <a:pt x="159" y="11"/>
                        <a:pt x="160" y="20"/>
                        <a:pt x="160" y="28"/>
                      </a:cubicBezTo>
                      <a:cubicBezTo>
                        <a:pt x="160" y="38"/>
                        <a:pt x="159" y="48"/>
                        <a:pt x="156" y="58"/>
                      </a:cubicBezTo>
                      <a:cubicBezTo>
                        <a:pt x="154" y="63"/>
                        <a:pt x="152" y="68"/>
                        <a:pt x="150" y="73"/>
                      </a:cubicBezTo>
                      <a:cubicBezTo>
                        <a:pt x="145" y="86"/>
                        <a:pt x="139" y="98"/>
                        <a:pt x="132" y="110"/>
                      </a:cubicBezTo>
                      <a:cubicBezTo>
                        <a:pt x="125" y="120"/>
                        <a:pt x="117" y="129"/>
                        <a:pt x="108" y="138"/>
                      </a:cubicBezTo>
                      <a:cubicBezTo>
                        <a:pt x="100" y="146"/>
                        <a:pt x="91" y="153"/>
                        <a:pt x="80" y="159"/>
                      </a:cubicBezTo>
                      <a:cubicBezTo>
                        <a:pt x="67" y="166"/>
                        <a:pt x="54" y="171"/>
                        <a:pt x="39" y="174"/>
                      </a:cubicBezTo>
                      <a:cubicBezTo>
                        <a:pt x="28" y="177"/>
                        <a:pt x="17" y="181"/>
                        <a:pt x="7" y="188"/>
                      </a:cubicBezTo>
                      <a:cubicBezTo>
                        <a:pt x="5" y="189"/>
                        <a:pt x="3" y="189"/>
                        <a:pt x="0" y="188"/>
                      </a:cubicBezTo>
                      <a:cubicBezTo>
                        <a:pt x="3" y="185"/>
                        <a:pt x="5" y="183"/>
                        <a:pt x="8" y="181"/>
                      </a:cubicBezTo>
                      <a:cubicBezTo>
                        <a:pt x="12" y="177"/>
                        <a:pt x="17" y="173"/>
                        <a:pt x="21" y="169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081" y="1093"/>
                  <a:ext cx="111" cy="116"/>
                </a:xfrm>
                <a:custGeom>
                  <a:avLst/>
                  <a:gdLst>
                    <a:gd name="T0" fmla="*/ 123 w 139"/>
                    <a:gd name="T1" fmla="*/ 64 h 146"/>
                    <a:gd name="T2" fmla="*/ 86 w 139"/>
                    <a:gd name="T3" fmla="*/ 105 h 146"/>
                    <a:gd name="T4" fmla="*/ 75 w 139"/>
                    <a:gd name="T5" fmla="*/ 112 h 146"/>
                    <a:gd name="T6" fmla="*/ 33 w 139"/>
                    <a:gd name="T7" fmla="*/ 133 h 146"/>
                    <a:gd name="T8" fmla="*/ 7 w 139"/>
                    <a:gd name="T9" fmla="*/ 144 h 146"/>
                    <a:gd name="T10" fmla="*/ 22 w 139"/>
                    <a:gd name="T11" fmla="*/ 124 h 146"/>
                    <a:gd name="T12" fmla="*/ 47 w 139"/>
                    <a:gd name="T13" fmla="*/ 74 h 146"/>
                    <a:gd name="T14" fmla="*/ 39 w 139"/>
                    <a:gd name="T15" fmla="*/ 79 h 146"/>
                    <a:gd name="T16" fmla="*/ 100 w 139"/>
                    <a:gd name="T17" fmla="*/ 1 h 146"/>
                    <a:gd name="T18" fmla="*/ 48 w 139"/>
                    <a:gd name="T19" fmla="*/ 64 h 146"/>
                    <a:gd name="T20" fmla="*/ 71 w 139"/>
                    <a:gd name="T21" fmla="*/ 35 h 146"/>
                    <a:gd name="T22" fmla="*/ 107 w 139"/>
                    <a:gd name="T23" fmla="*/ 1 h 146"/>
                    <a:gd name="T24" fmla="*/ 101 w 139"/>
                    <a:gd name="T25" fmla="*/ 11 h 146"/>
                    <a:gd name="T26" fmla="*/ 53 w 139"/>
                    <a:gd name="T27" fmla="*/ 68 h 146"/>
                    <a:gd name="T28" fmla="*/ 109 w 139"/>
                    <a:gd name="T29" fmla="*/ 7 h 146"/>
                    <a:gd name="T30" fmla="*/ 95 w 139"/>
                    <a:gd name="T31" fmla="*/ 23 h 146"/>
                    <a:gd name="T32" fmla="*/ 101 w 139"/>
                    <a:gd name="T33" fmla="*/ 18 h 146"/>
                    <a:gd name="T34" fmla="*/ 116 w 139"/>
                    <a:gd name="T35" fmla="*/ 12 h 146"/>
                    <a:gd name="T36" fmla="*/ 112 w 139"/>
                    <a:gd name="T37" fmla="*/ 18 h 146"/>
                    <a:gd name="T38" fmla="*/ 108 w 139"/>
                    <a:gd name="T39" fmla="*/ 28 h 146"/>
                    <a:gd name="T40" fmla="*/ 130 w 139"/>
                    <a:gd name="T41" fmla="*/ 18 h 146"/>
                    <a:gd name="T42" fmla="*/ 122 w 139"/>
                    <a:gd name="T43" fmla="*/ 26 h 146"/>
                    <a:gd name="T44" fmla="*/ 112 w 139"/>
                    <a:gd name="T45" fmla="*/ 48 h 146"/>
                    <a:gd name="T46" fmla="*/ 117 w 139"/>
                    <a:gd name="T47" fmla="*/ 46 h 146"/>
                    <a:gd name="T48" fmla="*/ 116 w 139"/>
                    <a:gd name="T49" fmla="*/ 55 h 146"/>
                    <a:gd name="T50" fmla="*/ 136 w 139"/>
                    <a:gd name="T51" fmla="*/ 26 h 146"/>
                    <a:gd name="T52" fmla="*/ 110 w 139"/>
                    <a:gd name="T53" fmla="*/ 76 h 146"/>
                    <a:gd name="T54" fmla="*/ 131 w 139"/>
                    <a:gd name="T55" fmla="*/ 50 h 146"/>
                    <a:gd name="T56" fmla="*/ 139 w 139"/>
                    <a:gd name="T57" fmla="*/ 39 h 146"/>
                    <a:gd name="T58" fmla="*/ 85 w 139"/>
                    <a:gd name="T59" fmla="*/ 112 h 146"/>
                    <a:gd name="T60" fmla="*/ 111 w 139"/>
                    <a:gd name="T61" fmla="*/ 40 h 146"/>
                    <a:gd name="T62" fmla="*/ 106 w 139"/>
                    <a:gd name="T63" fmla="*/ 40 h 146"/>
                    <a:gd name="T64" fmla="*/ 63 w 139"/>
                    <a:gd name="T65" fmla="*/ 63 h 146"/>
                    <a:gd name="T66" fmla="*/ 86 w 139"/>
                    <a:gd name="T67" fmla="*/ 43 h 146"/>
                    <a:gd name="T68" fmla="*/ 107 w 139"/>
                    <a:gd name="T69" fmla="*/ 26 h 146"/>
                    <a:gd name="T70" fmla="*/ 87 w 139"/>
                    <a:gd name="T71" fmla="*/ 89 h 146"/>
                    <a:gd name="T72" fmla="*/ 42 w 139"/>
                    <a:gd name="T73" fmla="*/ 124 h 146"/>
                    <a:gd name="T74" fmla="*/ 103 w 139"/>
                    <a:gd name="T75" fmla="*/ 81 h 146"/>
                    <a:gd name="T76" fmla="*/ 37 w 139"/>
                    <a:gd name="T77" fmla="*/ 120 h 146"/>
                    <a:gd name="T78" fmla="*/ 53 w 139"/>
                    <a:gd name="T79" fmla="*/ 75 h 146"/>
                    <a:gd name="T80" fmla="*/ 101 w 139"/>
                    <a:gd name="T81" fmla="*/ 54 h 146"/>
                    <a:gd name="T82" fmla="*/ 106 w 139"/>
                    <a:gd name="T83" fmla="*/ 32 h 146"/>
                    <a:gd name="T84" fmla="*/ 60 w 139"/>
                    <a:gd name="T85" fmla="*/ 106 h 146"/>
                    <a:gd name="T86" fmla="*/ 95 w 139"/>
                    <a:gd name="T87" fmla="*/ 83 h 146"/>
                    <a:gd name="T88" fmla="*/ 35 w 139"/>
                    <a:gd name="T89" fmla="*/ 114 h 146"/>
                    <a:gd name="T90" fmla="*/ 35 w 139"/>
                    <a:gd name="T91" fmla="*/ 114 h 146"/>
                    <a:gd name="T92" fmla="*/ 102 w 139"/>
                    <a:gd name="T93" fmla="*/ 41 h 146"/>
                    <a:gd name="T94" fmla="*/ 68 w 139"/>
                    <a:gd name="T95" fmla="*/ 76 h 146"/>
                    <a:gd name="T96" fmla="*/ 70 w 139"/>
                    <a:gd name="T97" fmla="*/ 84 h 146"/>
                    <a:gd name="T98" fmla="*/ 70 w 139"/>
                    <a:gd name="T99" fmla="*/ 84 h 146"/>
                    <a:gd name="T100" fmla="*/ 106 w 139"/>
                    <a:gd name="T101" fmla="*/ 60 h 146"/>
                    <a:gd name="T102" fmla="*/ 48 w 139"/>
                    <a:gd name="T103" fmla="*/ 9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39" h="146">
                      <a:moveTo>
                        <a:pt x="71" y="120"/>
                      </a:moveTo>
                      <a:cubicBezTo>
                        <a:pt x="79" y="116"/>
                        <a:pt x="85" y="110"/>
                        <a:pt x="91" y="103"/>
                      </a:cubicBezTo>
                      <a:cubicBezTo>
                        <a:pt x="98" y="95"/>
                        <a:pt x="106" y="88"/>
                        <a:pt x="113" y="80"/>
                      </a:cubicBezTo>
                      <a:cubicBezTo>
                        <a:pt x="117" y="75"/>
                        <a:pt x="120" y="70"/>
                        <a:pt x="123" y="64"/>
                      </a:cubicBezTo>
                      <a:cubicBezTo>
                        <a:pt x="124" y="63"/>
                        <a:pt x="125" y="62"/>
                        <a:pt x="125" y="61"/>
                      </a:cubicBezTo>
                      <a:cubicBezTo>
                        <a:pt x="122" y="65"/>
                        <a:pt x="119" y="69"/>
                        <a:pt x="116" y="72"/>
                      </a:cubicBezTo>
                      <a:cubicBezTo>
                        <a:pt x="111" y="78"/>
                        <a:pt x="105" y="84"/>
                        <a:pt x="100" y="90"/>
                      </a:cubicBezTo>
                      <a:cubicBezTo>
                        <a:pt x="95" y="95"/>
                        <a:pt x="91" y="100"/>
                        <a:pt x="86" y="105"/>
                      </a:cubicBezTo>
                      <a:cubicBezTo>
                        <a:pt x="82" y="109"/>
                        <a:pt x="78" y="112"/>
                        <a:pt x="75" y="116"/>
                      </a:cubicBezTo>
                      <a:cubicBezTo>
                        <a:pt x="73" y="117"/>
                        <a:pt x="72" y="119"/>
                        <a:pt x="71" y="120"/>
                      </a:cubicBezTo>
                      <a:cubicBezTo>
                        <a:pt x="67" y="121"/>
                        <a:pt x="64" y="122"/>
                        <a:pt x="60" y="124"/>
                      </a:cubicBezTo>
                      <a:cubicBezTo>
                        <a:pt x="65" y="120"/>
                        <a:pt x="70" y="116"/>
                        <a:pt x="75" y="112"/>
                      </a:cubicBezTo>
                      <a:cubicBezTo>
                        <a:pt x="74" y="112"/>
                        <a:pt x="74" y="112"/>
                        <a:pt x="74" y="112"/>
                      </a:cubicBezTo>
                      <a:cubicBezTo>
                        <a:pt x="70" y="115"/>
                        <a:pt x="66" y="118"/>
                        <a:pt x="62" y="121"/>
                      </a:cubicBezTo>
                      <a:cubicBezTo>
                        <a:pt x="58" y="123"/>
                        <a:pt x="54" y="126"/>
                        <a:pt x="50" y="128"/>
                      </a:cubicBezTo>
                      <a:cubicBezTo>
                        <a:pt x="44" y="130"/>
                        <a:pt x="39" y="131"/>
                        <a:pt x="33" y="133"/>
                      </a:cubicBezTo>
                      <a:cubicBezTo>
                        <a:pt x="32" y="134"/>
                        <a:pt x="30" y="134"/>
                        <a:pt x="29" y="135"/>
                      </a:cubicBezTo>
                      <a:cubicBezTo>
                        <a:pt x="27" y="135"/>
                        <a:pt x="25" y="136"/>
                        <a:pt x="23" y="137"/>
                      </a:cubicBezTo>
                      <a:cubicBezTo>
                        <a:pt x="20" y="138"/>
                        <a:pt x="17" y="139"/>
                        <a:pt x="15" y="140"/>
                      </a:cubicBezTo>
                      <a:cubicBezTo>
                        <a:pt x="12" y="142"/>
                        <a:pt x="10" y="144"/>
                        <a:pt x="7" y="144"/>
                      </a:cubicBezTo>
                      <a:cubicBezTo>
                        <a:pt x="5" y="145"/>
                        <a:pt x="4" y="144"/>
                        <a:pt x="3" y="145"/>
                      </a:cubicBezTo>
                      <a:cubicBezTo>
                        <a:pt x="2" y="145"/>
                        <a:pt x="1" y="146"/>
                        <a:pt x="0" y="146"/>
                      </a:cubicBezTo>
                      <a:cubicBezTo>
                        <a:pt x="2" y="144"/>
                        <a:pt x="5" y="142"/>
                        <a:pt x="7" y="140"/>
                      </a:cubicBezTo>
                      <a:cubicBezTo>
                        <a:pt x="12" y="135"/>
                        <a:pt x="17" y="129"/>
                        <a:pt x="22" y="124"/>
                      </a:cubicBezTo>
                      <a:cubicBezTo>
                        <a:pt x="26" y="120"/>
                        <a:pt x="29" y="115"/>
                        <a:pt x="31" y="110"/>
                      </a:cubicBezTo>
                      <a:cubicBezTo>
                        <a:pt x="32" y="108"/>
                        <a:pt x="34" y="106"/>
                        <a:pt x="34" y="103"/>
                      </a:cubicBezTo>
                      <a:cubicBezTo>
                        <a:pt x="34" y="99"/>
                        <a:pt x="36" y="95"/>
                        <a:pt x="37" y="92"/>
                      </a:cubicBezTo>
                      <a:cubicBezTo>
                        <a:pt x="40" y="86"/>
                        <a:pt x="43" y="80"/>
                        <a:pt x="47" y="74"/>
                      </a:cubicBezTo>
                      <a:cubicBezTo>
                        <a:pt x="47" y="72"/>
                        <a:pt x="48" y="71"/>
                        <a:pt x="49" y="69"/>
                      </a:cubicBezTo>
                      <a:cubicBezTo>
                        <a:pt x="48" y="69"/>
                        <a:pt x="48" y="69"/>
                        <a:pt x="48" y="69"/>
                      </a:cubicBezTo>
                      <a:cubicBezTo>
                        <a:pt x="45" y="76"/>
                        <a:pt x="41" y="82"/>
                        <a:pt x="38" y="89"/>
                      </a:cubicBezTo>
                      <a:cubicBezTo>
                        <a:pt x="38" y="85"/>
                        <a:pt x="38" y="82"/>
                        <a:pt x="39" y="79"/>
                      </a:cubicBezTo>
                      <a:cubicBezTo>
                        <a:pt x="39" y="79"/>
                        <a:pt x="39" y="78"/>
                        <a:pt x="40" y="77"/>
                      </a:cubicBezTo>
                      <a:cubicBezTo>
                        <a:pt x="47" y="61"/>
                        <a:pt x="57" y="46"/>
                        <a:pt x="68" y="31"/>
                      </a:cubicBezTo>
                      <a:cubicBezTo>
                        <a:pt x="75" y="21"/>
                        <a:pt x="84" y="13"/>
                        <a:pt x="93" y="5"/>
                      </a:cubicBezTo>
                      <a:cubicBezTo>
                        <a:pt x="95" y="4"/>
                        <a:pt x="97" y="3"/>
                        <a:pt x="100" y="1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9" y="3"/>
                        <a:pt x="98" y="3"/>
                        <a:pt x="97" y="4"/>
                      </a:cubicBezTo>
                      <a:cubicBezTo>
                        <a:pt x="87" y="11"/>
                        <a:pt x="78" y="20"/>
                        <a:pt x="70" y="30"/>
                      </a:cubicBezTo>
                      <a:cubicBezTo>
                        <a:pt x="62" y="41"/>
                        <a:pt x="55" y="52"/>
                        <a:pt x="48" y="64"/>
                      </a:cubicBezTo>
                      <a:cubicBezTo>
                        <a:pt x="47" y="66"/>
                        <a:pt x="46" y="68"/>
                        <a:pt x="45" y="71"/>
                      </a:cubicBez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9" y="65"/>
                        <a:pt x="53" y="60"/>
                        <a:pt x="57" y="55"/>
                      </a:cubicBezTo>
                      <a:cubicBezTo>
                        <a:pt x="61" y="48"/>
                        <a:pt x="66" y="41"/>
                        <a:pt x="71" y="35"/>
                      </a:cubicBezTo>
                      <a:cubicBezTo>
                        <a:pt x="76" y="29"/>
                        <a:pt x="80" y="23"/>
                        <a:pt x="85" y="18"/>
                      </a:cubicBezTo>
                      <a:cubicBezTo>
                        <a:pt x="89" y="13"/>
                        <a:pt x="95" y="9"/>
                        <a:pt x="100" y="5"/>
                      </a:cubicBezTo>
                      <a:cubicBezTo>
                        <a:pt x="102" y="3"/>
                        <a:pt x="104" y="2"/>
                        <a:pt x="107" y="0"/>
                      </a:cubicBezTo>
                      <a:cubicBezTo>
                        <a:pt x="107" y="1"/>
                        <a:pt x="107" y="1"/>
                        <a:pt x="107" y="1"/>
                      </a:cubicBezTo>
                      <a:cubicBezTo>
                        <a:pt x="98" y="7"/>
                        <a:pt x="90" y="14"/>
                        <a:pt x="83" y="23"/>
                      </a:cubicBezTo>
                      <a:cubicBezTo>
                        <a:pt x="86" y="21"/>
                        <a:pt x="89" y="18"/>
                        <a:pt x="92" y="16"/>
                      </a:cubicBezTo>
                      <a:cubicBezTo>
                        <a:pt x="95" y="14"/>
                        <a:pt x="98" y="12"/>
                        <a:pt x="100" y="10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2" y="18"/>
                        <a:pt x="85" y="23"/>
                        <a:pt x="79" y="30"/>
                      </a:cubicBezTo>
                      <a:cubicBezTo>
                        <a:pt x="70" y="40"/>
                        <a:pt x="62" y="52"/>
                        <a:pt x="55" y="64"/>
                      </a:cubicBezTo>
                      <a:cubicBezTo>
                        <a:pt x="54" y="65"/>
                        <a:pt x="53" y="67"/>
                        <a:pt x="53" y="68"/>
                      </a:cubicBezTo>
                      <a:cubicBezTo>
                        <a:pt x="59" y="60"/>
                        <a:pt x="65" y="51"/>
                        <a:pt x="72" y="43"/>
                      </a:cubicBezTo>
                      <a:cubicBezTo>
                        <a:pt x="79" y="34"/>
                        <a:pt x="85" y="24"/>
                        <a:pt x="95" y="17"/>
                      </a:cubicBezTo>
                      <a:cubicBezTo>
                        <a:pt x="98" y="15"/>
                        <a:pt x="99" y="13"/>
                        <a:pt x="101" y="12"/>
                      </a:cubicBezTo>
                      <a:cubicBezTo>
                        <a:pt x="104" y="10"/>
                        <a:pt x="106" y="9"/>
                        <a:pt x="109" y="7"/>
                      </a:cubicBez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05" y="11"/>
                        <a:pt x="100" y="15"/>
                        <a:pt x="96" y="18"/>
                      </a:cubicBezTo>
                      <a:cubicBezTo>
                        <a:pt x="91" y="22"/>
                        <a:pt x="87" y="26"/>
                        <a:pt x="85" y="31"/>
                      </a:cubicBezTo>
                      <a:cubicBezTo>
                        <a:pt x="88" y="29"/>
                        <a:pt x="91" y="26"/>
                        <a:pt x="95" y="23"/>
                      </a:cubicBezTo>
                      <a:cubicBezTo>
                        <a:pt x="101" y="17"/>
                        <a:pt x="107" y="11"/>
                        <a:pt x="114" y="5"/>
                      </a:cubicBezTo>
                      <a:cubicBezTo>
                        <a:pt x="116" y="3"/>
                        <a:pt x="119" y="2"/>
                        <a:pt x="121" y="1"/>
                      </a:cubicBezTo>
                      <a:cubicBezTo>
                        <a:pt x="118" y="4"/>
                        <a:pt x="114" y="7"/>
                        <a:pt x="111" y="9"/>
                      </a:cubicBezTo>
                      <a:cubicBezTo>
                        <a:pt x="108" y="12"/>
                        <a:pt x="104" y="15"/>
                        <a:pt x="101" y="18"/>
                      </a:cubicBezTo>
                      <a:cubicBezTo>
                        <a:pt x="108" y="15"/>
                        <a:pt x="112" y="9"/>
                        <a:pt x="119" y="7"/>
                      </a:cubicBezTo>
                      <a:cubicBezTo>
                        <a:pt x="114" y="10"/>
                        <a:pt x="109" y="14"/>
                        <a:pt x="104" y="18"/>
                      </a:cubicBezTo>
                      <a:cubicBezTo>
                        <a:pt x="108" y="16"/>
                        <a:pt x="112" y="14"/>
                        <a:pt x="115" y="11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2" y="15"/>
                        <a:pt x="107" y="17"/>
                        <a:pt x="105" y="21"/>
                      </a:cubicBezTo>
                      <a:cubicBezTo>
                        <a:pt x="112" y="16"/>
                        <a:pt x="118" y="9"/>
                        <a:pt x="127" y="5"/>
                      </a:cubicBezTo>
                      <a:cubicBezTo>
                        <a:pt x="125" y="7"/>
                        <a:pt x="122" y="9"/>
                        <a:pt x="119" y="11"/>
                      </a:cubicBezTo>
                      <a:cubicBezTo>
                        <a:pt x="117" y="13"/>
                        <a:pt x="114" y="15"/>
                        <a:pt x="112" y="18"/>
                      </a:cubicBezTo>
                      <a:cubicBezTo>
                        <a:pt x="110" y="20"/>
                        <a:pt x="107" y="21"/>
                        <a:pt x="106" y="24"/>
                      </a:cubicBezTo>
                      <a:cubicBezTo>
                        <a:pt x="112" y="20"/>
                        <a:pt x="117" y="15"/>
                        <a:pt x="124" y="12"/>
                      </a:cubicBezTo>
                      <a:cubicBezTo>
                        <a:pt x="122" y="14"/>
                        <a:pt x="120" y="15"/>
                        <a:pt x="118" y="17"/>
                      </a:cubicBezTo>
                      <a:cubicBezTo>
                        <a:pt x="114" y="20"/>
                        <a:pt x="109" y="22"/>
                        <a:pt x="108" y="28"/>
                      </a:cubicBezTo>
                      <a:cubicBezTo>
                        <a:pt x="112" y="26"/>
                        <a:pt x="116" y="24"/>
                        <a:pt x="118" y="20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7" y="23"/>
                        <a:pt x="116" y="25"/>
                        <a:pt x="115" y="28"/>
                      </a:cubicBezTo>
                      <a:cubicBezTo>
                        <a:pt x="120" y="24"/>
                        <a:pt x="125" y="21"/>
                        <a:pt x="130" y="18"/>
                      </a:cubicBezTo>
                      <a:cubicBezTo>
                        <a:pt x="130" y="18"/>
                        <a:pt x="130" y="18"/>
                        <a:pt x="130" y="18"/>
                      </a:cubicBezTo>
                      <a:cubicBezTo>
                        <a:pt x="128" y="20"/>
                        <a:pt x="125" y="22"/>
                        <a:pt x="122" y="24"/>
                      </a:cubicBezTo>
                      <a:cubicBezTo>
                        <a:pt x="123" y="24"/>
                        <a:pt x="124" y="24"/>
                        <a:pt x="125" y="24"/>
                      </a:cubicBezTo>
                      <a:cubicBezTo>
                        <a:pt x="124" y="25"/>
                        <a:pt x="123" y="25"/>
                        <a:pt x="122" y="26"/>
                      </a:cubicBezTo>
                      <a:cubicBezTo>
                        <a:pt x="121" y="27"/>
                        <a:pt x="119" y="29"/>
                        <a:pt x="119" y="30"/>
                      </a:cubicBezTo>
                      <a:cubicBezTo>
                        <a:pt x="116" y="36"/>
                        <a:pt x="114" y="41"/>
                        <a:pt x="112" y="47"/>
                      </a:cubicBezTo>
                      <a:cubicBezTo>
                        <a:pt x="111" y="47"/>
                        <a:pt x="111" y="48"/>
                        <a:pt x="111" y="48"/>
                      </a:cubicBezTo>
                      <a:cubicBezTo>
                        <a:pt x="112" y="48"/>
                        <a:pt x="112" y="48"/>
                        <a:pt x="112" y="48"/>
                      </a:cubicBezTo>
                      <a:cubicBezTo>
                        <a:pt x="114" y="45"/>
                        <a:pt x="117" y="42"/>
                        <a:pt x="119" y="39"/>
                      </a:cubicBezTo>
                      <a:cubicBezTo>
                        <a:pt x="120" y="39"/>
                        <a:pt x="120" y="39"/>
                        <a:pt x="120" y="39"/>
                      </a:cubicBezTo>
                      <a:cubicBezTo>
                        <a:pt x="119" y="41"/>
                        <a:pt x="118" y="44"/>
                        <a:pt x="117" y="46"/>
                      </a:cubicBezTo>
                      <a:cubicBezTo>
                        <a:pt x="117" y="46"/>
                        <a:pt x="117" y="46"/>
                        <a:pt x="117" y="46"/>
                      </a:cubicBezTo>
                      <a:cubicBezTo>
                        <a:pt x="122" y="37"/>
                        <a:pt x="127" y="29"/>
                        <a:pt x="132" y="20"/>
                      </a:cubicBezTo>
                      <a:cubicBezTo>
                        <a:pt x="132" y="20"/>
                        <a:pt x="132" y="20"/>
                        <a:pt x="132" y="20"/>
                      </a:cubicBezTo>
                      <a:cubicBezTo>
                        <a:pt x="128" y="32"/>
                        <a:pt x="122" y="43"/>
                        <a:pt x="115" y="54"/>
                      </a:cubicBezTo>
                      <a:cubicBezTo>
                        <a:pt x="116" y="55"/>
                        <a:pt x="116" y="55"/>
                        <a:pt x="116" y="55"/>
                      </a:cubicBezTo>
                      <a:cubicBezTo>
                        <a:pt x="119" y="51"/>
                        <a:pt x="122" y="47"/>
                        <a:pt x="125" y="42"/>
                      </a:cubicBezTo>
                      <a:cubicBezTo>
                        <a:pt x="124" y="45"/>
                        <a:pt x="123" y="47"/>
                        <a:pt x="122" y="49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7" y="41"/>
                        <a:pt x="132" y="33"/>
                        <a:pt x="136" y="26"/>
                      </a:cubicBezTo>
                      <a:cubicBezTo>
                        <a:pt x="137" y="26"/>
                        <a:pt x="137" y="26"/>
                        <a:pt x="137" y="26"/>
                      </a:cubicBezTo>
                      <a:cubicBezTo>
                        <a:pt x="133" y="35"/>
                        <a:pt x="129" y="44"/>
                        <a:pt x="124" y="52"/>
                      </a:cubicBezTo>
                      <a:cubicBezTo>
                        <a:pt x="120" y="60"/>
                        <a:pt x="114" y="69"/>
                        <a:pt x="109" y="77"/>
                      </a:cubicBezTo>
                      <a:cubicBezTo>
                        <a:pt x="110" y="77"/>
                        <a:pt x="110" y="77"/>
                        <a:pt x="110" y="76"/>
                      </a:cubicBezTo>
                      <a:cubicBezTo>
                        <a:pt x="116" y="70"/>
                        <a:pt x="121" y="63"/>
                        <a:pt x="126" y="57"/>
                      </a:cubicBezTo>
                      <a:cubicBezTo>
                        <a:pt x="126" y="57"/>
                        <a:pt x="127" y="56"/>
                        <a:pt x="127" y="56"/>
                      </a:cubicBezTo>
                      <a:cubicBezTo>
                        <a:pt x="127" y="56"/>
                        <a:pt x="127" y="57"/>
                        <a:pt x="127" y="57"/>
                      </a:cubicBezTo>
                      <a:cubicBezTo>
                        <a:pt x="129" y="55"/>
                        <a:pt x="130" y="52"/>
                        <a:pt x="131" y="50"/>
                      </a:cubicBezTo>
                      <a:cubicBezTo>
                        <a:pt x="132" y="48"/>
                        <a:pt x="133" y="46"/>
                        <a:pt x="135" y="43"/>
                      </a:cubicBezTo>
                      <a:cubicBezTo>
                        <a:pt x="135" y="44"/>
                        <a:pt x="135" y="44"/>
                        <a:pt x="135" y="44"/>
                      </a:cubicBezTo>
                      <a:cubicBezTo>
                        <a:pt x="134" y="47"/>
                        <a:pt x="132" y="50"/>
                        <a:pt x="131" y="53"/>
                      </a:cubicBezTo>
                      <a:cubicBezTo>
                        <a:pt x="135" y="49"/>
                        <a:pt x="135" y="43"/>
                        <a:pt x="139" y="39"/>
                      </a:cubicBezTo>
                      <a:cubicBezTo>
                        <a:pt x="139" y="41"/>
                        <a:pt x="137" y="43"/>
                        <a:pt x="137" y="45"/>
                      </a:cubicBezTo>
                      <a:cubicBezTo>
                        <a:pt x="134" y="54"/>
                        <a:pt x="129" y="61"/>
                        <a:pt x="124" y="69"/>
                      </a:cubicBezTo>
                      <a:cubicBezTo>
                        <a:pt x="117" y="80"/>
                        <a:pt x="108" y="88"/>
                        <a:pt x="99" y="98"/>
                      </a:cubicBezTo>
                      <a:cubicBezTo>
                        <a:pt x="95" y="103"/>
                        <a:pt x="90" y="108"/>
                        <a:pt x="85" y="112"/>
                      </a:cubicBezTo>
                      <a:cubicBezTo>
                        <a:pt x="81" y="115"/>
                        <a:pt x="75" y="117"/>
                        <a:pt x="71" y="120"/>
                      </a:cubicBezTo>
                      <a:moveTo>
                        <a:pt x="117" y="30"/>
                      </a:moveTo>
                      <a:cubicBezTo>
                        <a:pt x="113" y="32"/>
                        <a:pt x="111" y="36"/>
                        <a:pt x="109" y="40"/>
                      </a:cubicBezTo>
                      <a:cubicBezTo>
                        <a:pt x="110" y="40"/>
                        <a:pt x="111" y="40"/>
                        <a:pt x="111" y="40"/>
                      </a:cubicBezTo>
                      <a:cubicBezTo>
                        <a:pt x="109" y="44"/>
                        <a:pt x="107" y="48"/>
                        <a:pt x="105" y="52"/>
                      </a:cubicBezTo>
                      <a:cubicBezTo>
                        <a:pt x="105" y="52"/>
                        <a:pt x="105" y="52"/>
                        <a:pt x="105" y="52"/>
                      </a:cubicBezTo>
                      <a:cubicBezTo>
                        <a:pt x="110" y="45"/>
                        <a:pt x="114" y="38"/>
                        <a:pt x="117" y="30"/>
                      </a:cubicBezTo>
                      <a:moveTo>
                        <a:pt x="106" y="40"/>
                      </a:moveTo>
                      <a:cubicBezTo>
                        <a:pt x="98" y="50"/>
                        <a:pt x="91" y="60"/>
                        <a:pt x="84" y="70"/>
                      </a:cubicBezTo>
                      <a:cubicBezTo>
                        <a:pt x="92" y="61"/>
                        <a:pt x="101" y="52"/>
                        <a:pt x="106" y="40"/>
                      </a:cubicBezTo>
                      <a:moveTo>
                        <a:pt x="87" y="33"/>
                      </a:moveTo>
                      <a:cubicBezTo>
                        <a:pt x="78" y="42"/>
                        <a:pt x="70" y="52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71" y="53"/>
                        <a:pt x="79" y="43"/>
                        <a:pt x="87" y="33"/>
                      </a:cubicBezTo>
                      <a:moveTo>
                        <a:pt x="67" y="69"/>
                      </a:moveTo>
                      <a:cubicBezTo>
                        <a:pt x="73" y="60"/>
                        <a:pt x="80" y="52"/>
                        <a:pt x="86" y="43"/>
                      </a:cubicBezTo>
                      <a:cubicBezTo>
                        <a:pt x="78" y="51"/>
                        <a:pt x="72" y="59"/>
                        <a:pt x="67" y="69"/>
                      </a:cubicBezTo>
                      <a:moveTo>
                        <a:pt x="107" y="26"/>
                      </a:moveTo>
                      <a:cubicBezTo>
                        <a:pt x="101" y="30"/>
                        <a:pt x="98" y="36"/>
                        <a:pt x="94" y="41"/>
                      </a:cubicBezTo>
                      <a:cubicBezTo>
                        <a:pt x="99" y="37"/>
                        <a:pt x="104" y="33"/>
                        <a:pt x="107" y="26"/>
                      </a:cubicBezTo>
                      <a:moveTo>
                        <a:pt x="90" y="35"/>
                      </a:moveTo>
                      <a:cubicBezTo>
                        <a:pt x="95" y="33"/>
                        <a:pt x="97" y="28"/>
                        <a:pt x="100" y="25"/>
                      </a:cubicBezTo>
                      <a:cubicBezTo>
                        <a:pt x="96" y="27"/>
                        <a:pt x="93" y="31"/>
                        <a:pt x="90" y="35"/>
                      </a:cubicBezTo>
                      <a:moveTo>
                        <a:pt x="87" y="89"/>
                      </a:moveTo>
                      <a:cubicBezTo>
                        <a:pt x="81" y="94"/>
                        <a:pt x="76" y="99"/>
                        <a:pt x="71" y="104"/>
                      </a:cubicBezTo>
                      <a:cubicBezTo>
                        <a:pt x="78" y="101"/>
                        <a:pt x="82" y="95"/>
                        <a:pt x="87" y="89"/>
                      </a:cubicBezTo>
                      <a:moveTo>
                        <a:pt x="53" y="118"/>
                      </a:moveTo>
                      <a:cubicBezTo>
                        <a:pt x="49" y="120"/>
                        <a:pt x="46" y="122"/>
                        <a:pt x="42" y="124"/>
                      </a:cubicBezTo>
                      <a:cubicBezTo>
                        <a:pt x="45" y="125"/>
                        <a:pt x="52" y="120"/>
                        <a:pt x="53" y="118"/>
                      </a:cubicBezTo>
                      <a:cubicBezTo>
                        <a:pt x="53" y="118"/>
                        <a:pt x="53" y="118"/>
                        <a:pt x="53" y="118"/>
                      </a:cubicBezTo>
                      <a:moveTo>
                        <a:pt x="86" y="99"/>
                      </a:moveTo>
                      <a:cubicBezTo>
                        <a:pt x="93" y="95"/>
                        <a:pt x="97" y="88"/>
                        <a:pt x="103" y="81"/>
                      </a:cubicBezTo>
                      <a:cubicBezTo>
                        <a:pt x="97" y="87"/>
                        <a:pt x="91" y="93"/>
                        <a:pt x="86" y="99"/>
                      </a:cubicBezTo>
                      <a:moveTo>
                        <a:pt x="37" y="120"/>
                      </a:moveTo>
                      <a:cubicBezTo>
                        <a:pt x="41" y="119"/>
                        <a:pt x="42" y="118"/>
                        <a:pt x="44" y="115"/>
                      </a:cubicBezTo>
                      <a:cubicBezTo>
                        <a:pt x="42" y="116"/>
                        <a:pt x="38" y="117"/>
                        <a:pt x="37" y="120"/>
                      </a:cubicBezTo>
                      <a:moveTo>
                        <a:pt x="52" y="75"/>
                      </a:moveTo>
                      <a:cubicBezTo>
                        <a:pt x="50" y="80"/>
                        <a:pt x="47" y="84"/>
                        <a:pt x="44" y="89"/>
                      </a:cubicBezTo>
                      <a:cubicBezTo>
                        <a:pt x="45" y="89"/>
                        <a:pt x="45" y="89"/>
                        <a:pt x="45" y="89"/>
                      </a:cubicBezTo>
                      <a:cubicBezTo>
                        <a:pt x="48" y="85"/>
                        <a:pt x="50" y="80"/>
                        <a:pt x="53" y="75"/>
                      </a:cubicBezTo>
                      <a:cubicBezTo>
                        <a:pt x="52" y="75"/>
                        <a:pt x="52" y="75"/>
                        <a:pt x="52" y="75"/>
                      </a:cubicBezTo>
                      <a:moveTo>
                        <a:pt x="94" y="65"/>
                      </a:moveTo>
                      <a:cubicBezTo>
                        <a:pt x="97" y="62"/>
                        <a:pt x="100" y="58"/>
                        <a:pt x="102" y="55"/>
                      </a:cubicBezTo>
                      <a:cubicBezTo>
                        <a:pt x="101" y="54"/>
                        <a:pt x="101" y="54"/>
                        <a:pt x="101" y="54"/>
                      </a:cubicBezTo>
                      <a:cubicBezTo>
                        <a:pt x="99" y="58"/>
                        <a:pt x="96" y="61"/>
                        <a:pt x="94" y="65"/>
                      </a:cubicBezTo>
                      <a:cubicBezTo>
                        <a:pt x="94" y="65"/>
                        <a:pt x="94" y="65"/>
                        <a:pt x="94" y="65"/>
                      </a:cubicBezTo>
                      <a:moveTo>
                        <a:pt x="113" y="27"/>
                      </a:moveTo>
                      <a:cubicBezTo>
                        <a:pt x="111" y="28"/>
                        <a:pt x="109" y="30"/>
                        <a:pt x="106" y="32"/>
                      </a:cubicBezTo>
                      <a:cubicBezTo>
                        <a:pt x="109" y="32"/>
                        <a:pt x="113" y="29"/>
                        <a:pt x="113" y="27"/>
                      </a:cubicBezTo>
                      <a:moveTo>
                        <a:pt x="54" y="112"/>
                      </a:moveTo>
                      <a:cubicBezTo>
                        <a:pt x="56" y="110"/>
                        <a:pt x="58" y="109"/>
                        <a:pt x="60" y="107"/>
                      </a:cubicBezTo>
                      <a:cubicBezTo>
                        <a:pt x="60" y="106"/>
                        <a:pt x="60" y="106"/>
                        <a:pt x="60" y="106"/>
                      </a:cubicBezTo>
                      <a:cubicBezTo>
                        <a:pt x="58" y="108"/>
                        <a:pt x="55" y="108"/>
                        <a:pt x="53" y="111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moveTo>
                        <a:pt x="105" y="71"/>
                      </a:moveTo>
                      <a:cubicBezTo>
                        <a:pt x="102" y="75"/>
                        <a:pt x="98" y="79"/>
                        <a:pt x="95" y="83"/>
                      </a:cubicBezTo>
                      <a:cubicBezTo>
                        <a:pt x="95" y="84"/>
                        <a:pt x="95" y="84"/>
                        <a:pt x="95" y="84"/>
                      </a:cubicBezTo>
                      <a:cubicBezTo>
                        <a:pt x="99" y="80"/>
                        <a:pt x="102" y="76"/>
                        <a:pt x="106" y="72"/>
                      </a:cubicBezTo>
                      <a:cubicBezTo>
                        <a:pt x="105" y="71"/>
                        <a:pt x="105" y="71"/>
                        <a:pt x="105" y="71"/>
                      </a:cubicBezTo>
                      <a:moveTo>
                        <a:pt x="35" y="114"/>
                      </a:moveTo>
                      <a:cubicBezTo>
                        <a:pt x="37" y="112"/>
                        <a:pt x="39" y="111"/>
                        <a:pt x="40" y="110"/>
                      </a:cubicBezTo>
                      <a:cubicBezTo>
                        <a:pt x="40" y="109"/>
                        <a:pt x="40" y="109"/>
                        <a:pt x="40" y="109"/>
                      </a:cubicBezTo>
                      <a:cubicBezTo>
                        <a:pt x="38" y="110"/>
                        <a:pt x="36" y="111"/>
                        <a:pt x="34" y="113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moveTo>
                        <a:pt x="52" y="102"/>
                      </a:moveTo>
                      <a:cubicBezTo>
                        <a:pt x="50" y="104"/>
                        <a:pt x="47" y="104"/>
                        <a:pt x="47" y="107"/>
                      </a:cubicBezTo>
                      <a:cubicBezTo>
                        <a:pt x="49" y="106"/>
                        <a:pt x="51" y="106"/>
                        <a:pt x="52" y="102"/>
                      </a:cubicBezTo>
                      <a:moveTo>
                        <a:pt x="102" y="41"/>
                      </a:moveTo>
                      <a:cubicBezTo>
                        <a:pt x="105" y="38"/>
                        <a:pt x="106" y="36"/>
                        <a:pt x="108" y="34"/>
                      </a:cubicBezTo>
                      <a:cubicBezTo>
                        <a:pt x="105" y="34"/>
                        <a:pt x="104" y="37"/>
                        <a:pt x="102" y="41"/>
                      </a:cubicBezTo>
                      <a:moveTo>
                        <a:pt x="63" y="82"/>
                      </a:moveTo>
                      <a:cubicBezTo>
                        <a:pt x="64" y="80"/>
                        <a:pt x="66" y="78"/>
                        <a:pt x="68" y="76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5" y="77"/>
                        <a:pt x="64" y="79"/>
                        <a:pt x="62" y="81"/>
                      </a:cubicBezTo>
                      <a:cubicBezTo>
                        <a:pt x="63" y="82"/>
                        <a:pt x="63" y="82"/>
                        <a:pt x="63" y="82"/>
                      </a:cubicBezTo>
                      <a:moveTo>
                        <a:pt x="70" y="84"/>
                      </a:moveTo>
                      <a:cubicBezTo>
                        <a:pt x="72" y="82"/>
                        <a:pt x="73" y="81"/>
                        <a:pt x="75" y="79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3" y="80"/>
                        <a:pt x="71" y="82"/>
                        <a:pt x="70" y="84"/>
                      </a:cubicBezTo>
                      <a:cubicBezTo>
                        <a:pt x="70" y="84"/>
                        <a:pt x="70" y="84"/>
                        <a:pt x="70" y="84"/>
                      </a:cubicBezTo>
                      <a:moveTo>
                        <a:pt x="107" y="60"/>
                      </a:moveTo>
                      <a:cubicBezTo>
                        <a:pt x="109" y="58"/>
                        <a:pt x="111" y="56"/>
                        <a:pt x="112" y="53"/>
                      </a:cubicBezTo>
                      <a:cubicBezTo>
                        <a:pt x="112" y="53"/>
                        <a:pt x="112" y="53"/>
                        <a:pt x="112" y="53"/>
                      </a:cubicBezTo>
                      <a:cubicBezTo>
                        <a:pt x="110" y="55"/>
                        <a:pt x="108" y="57"/>
                        <a:pt x="106" y="60"/>
                      </a:cubicBezTo>
                      <a:cubicBezTo>
                        <a:pt x="107" y="60"/>
                        <a:pt x="107" y="60"/>
                        <a:pt x="107" y="60"/>
                      </a:cubicBezTo>
                      <a:moveTo>
                        <a:pt x="45" y="100"/>
                      </a:moveTo>
                      <a:cubicBezTo>
                        <a:pt x="46" y="99"/>
                        <a:pt x="47" y="97"/>
                        <a:pt x="48" y="96"/>
                      </a:cubicBezTo>
                      <a:cubicBezTo>
                        <a:pt x="48" y="95"/>
                        <a:pt x="48" y="95"/>
                        <a:pt x="48" y="95"/>
                      </a:cubicBezTo>
                      <a:cubicBezTo>
                        <a:pt x="46" y="96"/>
                        <a:pt x="46" y="98"/>
                        <a:pt x="45" y="100"/>
                      </a:cubicBezTo>
                      <a:cubicBezTo>
                        <a:pt x="45" y="100"/>
                        <a:pt x="45" y="100"/>
                        <a:pt x="45" y="100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00" y="1098"/>
                  <a:ext cx="85" cy="99"/>
                </a:xfrm>
                <a:custGeom>
                  <a:avLst/>
                  <a:gdLst>
                    <a:gd name="T0" fmla="*/ 17 w 107"/>
                    <a:gd name="T1" fmla="*/ 109 h 125"/>
                    <a:gd name="T2" fmla="*/ 30 w 107"/>
                    <a:gd name="T3" fmla="*/ 96 h 125"/>
                    <a:gd name="T4" fmla="*/ 62 w 107"/>
                    <a:gd name="T5" fmla="*/ 63 h 125"/>
                    <a:gd name="T6" fmla="*/ 98 w 107"/>
                    <a:gd name="T7" fmla="*/ 9 h 125"/>
                    <a:gd name="T8" fmla="*/ 106 w 107"/>
                    <a:gd name="T9" fmla="*/ 0 h 125"/>
                    <a:gd name="T10" fmla="*/ 107 w 107"/>
                    <a:gd name="T11" fmla="*/ 1 h 125"/>
                    <a:gd name="T12" fmla="*/ 105 w 107"/>
                    <a:gd name="T13" fmla="*/ 5 h 125"/>
                    <a:gd name="T14" fmla="*/ 94 w 107"/>
                    <a:gd name="T15" fmla="*/ 27 h 125"/>
                    <a:gd name="T16" fmla="*/ 89 w 107"/>
                    <a:gd name="T17" fmla="*/ 39 h 125"/>
                    <a:gd name="T18" fmla="*/ 66 w 107"/>
                    <a:gd name="T19" fmla="*/ 74 h 125"/>
                    <a:gd name="T20" fmla="*/ 35 w 107"/>
                    <a:gd name="T21" fmla="*/ 105 h 125"/>
                    <a:gd name="T22" fmla="*/ 24 w 107"/>
                    <a:gd name="T23" fmla="*/ 112 h 125"/>
                    <a:gd name="T24" fmla="*/ 5 w 107"/>
                    <a:gd name="T25" fmla="*/ 123 h 125"/>
                    <a:gd name="T26" fmla="*/ 0 w 107"/>
                    <a:gd name="T27" fmla="*/ 124 h 125"/>
                    <a:gd name="T28" fmla="*/ 2 w 107"/>
                    <a:gd name="T29" fmla="*/ 121 h 125"/>
                    <a:gd name="T30" fmla="*/ 17 w 107"/>
                    <a:gd name="T31" fmla="*/ 109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7" h="125">
                      <a:moveTo>
                        <a:pt x="17" y="109"/>
                      </a:moveTo>
                      <a:cubicBezTo>
                        <a:pt x="21" y="105"/>
                        <a:pt x="25" y="100"/>
                        <a:pt x="30" y="96"/>
                      </a:cubicBezTo>
                      <a:cubicBezTo>
                        <a:pt x="41" y="86"/>
                        <a:pt x="51" y="75"/>
                        <a:pt x="62" y="63"/>
                      </a:cubicBezTo>
                      <a:cubicBezTo>
                        <a:pt x="77" y="47"/>
                        <a:pt x="88" y="28"/>
                        <a:pt x="98" y="9"/>
                      </a:cubicBezTo>
                      <a:cubicBezTo>
                        <a:pt x="100" y="5"/>
                        <a:pt x="102" y="2"/>
                        <a:pt x="106" y="0"/>
                      </a:cubicBezTo>
                      <a:cubicBezTo>
                        <a:pt x="107" y="1"/>
                        <a:pt x="107" y="1"/>
                        <a:pt x="107" y="1"/>
                      </a:cubicBezTo>
                      <a:cubicBezTo>
                        <a:pt x="106" y="2"/>
                        <a:pt x="106" y="4"/>
                        <a:pt x="105" y="5"/>
                      </a:cubicBezTo>
                      <a:cubicBezTo>
                        <a:pt x="99" y="11"/>
                        <a:pt x="97" y="19"/>
                        <a:pt x="94" y="27"/>
                      </a:cubicBezTo>
                      <a:cubicBezTo>
                        <a:pt x="92" y="31"/>
                        <a:pt x="91" y="35"/>
                        <a:pt x="89" y="39"/>
                      </a:cubicBezTo>
                      <a:cubicBezTo>
                        <a:pt x="83" y="52"/>
                        <a:pt x="75" y="63"/>
                        <a:pt x="66" y="74"/>
                      </a:cubicBezTo>
                      <a:cubicBezTo>
                        <a:pt x="57" y="86"/>
                        <a:pt x="46" y="96"/>
                        <a:pt x="35" y="105"/>
                      </a:cubicBezTo>
                      <a:cubicBezTo>
                        <a:pt x="32" y="108"/>
                        <a:pt x="28" y="110"/>
                        <a:pt x="24" y="112"/>
                      </a:cubicBezTo>
                      <a:cubicBezTo>
                        <a:pt x="18" y="116"/>
                        <a:pt x="11" y="118"/>
                        <a:pt x="5" y="123"/>
                      </a:cubicBezTo>
                      <a:cubicBezTo>
                        <a:pt x="4" y="124"/>
                        <a:pt x="2" y="125"/>
                        <a:pt x="0" y="124"/>
                      </a:cubicBezTo>
                      <a:cubicBezTo>
                        <a:pt x="1" y="122"/>
                        <a:pt x="1" y="122"/>
                        <a:pt x="2" y="121"/>
                      </a:cubicBezTo>
                      <a:cubicBezTo>
                        <a:pt x="7" y="117"/>
                        <a:pt x="12" y="113"/>
                        <a:pt x="17" y="10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84" y="1154"/>
                  <a:ext cx="4" cy="8"/>
                </a:xfrm>
                <a:custGeom>
                  <a:avLst/>
                  <a:gdLst>
                    <a:gd name="T0" fmla="*/ 1 w 4"/>
                    <a:gd name="T1" fmla="*/ 9 h 9"/>
                    <a:gd name="T2" fmla="*/ 3 w 4"/>
                    <a:gd name="T3" fmla="*/ 0 h 9"/>
                    <a:gd name="T4" fmla="*/ 1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1" y="9"/>
                      </a:moveTo>
                      <a:cubicBezTo>
                        <a:pt x="0" y="5"/>
                        <a:pt x="1" y="3"/>
                        <a:pt x="3" y="0"/>
                      </a:cubicBezTo>
                      <a:cubicBezTo>
                        <a:pt x="3" y="3"/>
                        <a:pt x="4" y="6"/>
                        <a:pt x="1" y="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7" y="1158"/>
                  <a:ext cx="2" cy="4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3" y="1"/>
                        <a:pt x="3" y="3"/>
                        <a:pt x="1" y="4"/>
                      </a:cubicBezTo>
                      <a:cubicBezTo>
                        <a:pt x="1" y="3"/>
                        <a:pt x="0" y="2"/>
                        <a:pt x="0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40" y="1108"/>
                  <a:ext cx="69" cy="78"/>
                </a:xfrm>
                <a:custGeom>
                  <a:avLst/>
                  <a:gdLst>
                    <a:gd name="T0" fmla="*/ 82 w 87"/>
                    <a:gd name="T1" fmla="*/ 65 h 99"/>
                    <a:gd name="T2" fmla="*/ 73 w 87"/>
                    <a:gd name="T3" fmla="*/ 75 h 99"/>
                    <a:gd name="T4" fmla="*/ 55 w 87"/>
                    <a:gd name="T5" fmla="*/ 87 h 99"/>
                    <a:gd name="T6" fmla="*/ 49 w 87"/>
                    <a:gd name="T7" fmla="*/ 95 h 99"/>
                    <a:gd name="T8" fmla="*/ 48 w 87"/>
                    <a:gd name="T9" fmla="*/ 99 h 99"/>
                    <a:gd name="T10" fmla="*/ 41 w 87"/>
                    <a:gd name="T11" fmla="*/ 94 h 99"/>
                    <a:gd name="T12" fmla="*/ 30 w 87"/>
                    <a:gd name="T13" fmla="*/ 85 h 99"/>
                    <a:gd name="T14" fmla="*/ 25 w 87"/>
                    <a:gd name="T15" fmla="*/ 83 h 99"/>
                    <a:gd name="T16" fmla="*/ 10 w 87"/>
                    <a:gd name="T17" fmla="*/ 74 h 99"/>
                    <a:gd name="T18" fmla="*/ 1 w 87"/>
                    <a:gd name="T19" fmla="*/ 59 h 99"/>
                    <a:gd name="T20" fmla="*/ 3 w 87"/>
                    <a:gd name="T21" fmla="*/ 35 h 99"/>
                    <a:gd name="T22" fmla="*/ 3 w 87"/>
                    <a:gd name="T23" fmla="*/ 34 h 99"/>
                    <a:gd name="T24" fmla="*/ 29 w 87"/>
                    <a:gd name="T25" fmla="*/ 4 h 99"/>
                    <a:gd name="T26" fmla="*/ 38 w 87"/>
                    <a:gd name="T27" fmla="*/ 0 h 99"/>
                    <a:gd name="T28" fmla="*/ 61 w 87"/>
                    <a:gd name="T29" fmla="*/ 9 h 99"/>
                    <a:gd name="T30" fmla="*/ 85 w 87"/>
                    <a:gd name="T31" fmla="*/ 49 h 99"/>
                    <a:gd name="T32" fmla="*/ 82 w 87"/>
                    <a:gd name="T33" fmla="*/ 6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7" h="99">
                      <a:moveTo>
                        <a:pt x="82" y="65"/>
                      </a:moveTo>
                      <a:cubicBezTo>
                        <a:pt x="80" y="69"/>
                        <a:pt x="76" y="72"/>
                        <a:pt x="73" y="75"/>
                      </a:cubicBezTo>
                      <a:cubicBezTo>
                        <a:pt x="67" y="79"/>
                        <a:pt x="61" y="83"/>
                        <a:pt x="55" y="87"/>
                      </a:cubicBezTo>
                      <a:cubicBezTo>
                        <a:pt x="52" y="89"/>
                        <a:pt x="50" y="91"/>
                        <a:pt x="49" y="95"/>
                      </a:cubicBezTo>
                      <a:cubicBezTo>
                        <a:pt x="49" y="96"/>
                        <a:pt x="48" y="98"/>
                        <a:pt x="48" y="99"/>
                      </a:cubicBezTo>
                      <a:cubicBezTo>
                        <a:pt x="45" y="98"/>
                        <a:pt x="43" y="96"/>
                        <a:pt x="41" y="94"/>
                      </a:cubicBezTo>
                      <a:cubicBezTo>
                        <a:pt x="39" y="90"/>
                        <a:pt x="35" y="87"/>
                        <a:pt x="30" y="85"/>
                      </a:cubicBezTo>
                      <a:cubicBezTo>
                        <a:pt x="28" y="84"/>
                        <a:pt x="26" y="84"/>
                        <a:pt x="25" y="83"/>
                      </a:cubicBezTo>
                      <a:cubicBezTo>
                        <a:pt x="20" y="80"/>
                        <a:pt x="14" y="77"/>
                        <a:pt x="10" y="74"/>
                      </a:cubicBezTo>
                      <a:cubicBezTo>
                        <a:pt x="5" y="70"/>
                        <a:pt x="2" y="65"/>
                        <a:pt x="1" y="59"/>
                      </a:cubicBezTo>
                      <a:cubicBezTo>
                        <a:pt x="0" y="51"/>
                        <a:pt x="1" y="43"/>
                        <a:pt x="3" y="35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9" y="22"/>
                        <a:pt x="16" y="10"/>
                        <a:pt x="29" y="4"/>
                      </a:cubicBezTo>
                      <a:cubicBezTo>
                        <a:pt x="32" y="2"/>
                        <a:pt x="35" y="1"/>
                        <a:pt x="38" y="0"/>
                      </a:cubicBezTo>
                      <a:cubicBezTo>
                        <a:pt x="48" y="0"/>
                        <a:pt x="55" y="3"/>
                        <a:pt x="61" y="9"/>
                      </a:cubicBezTo>
                      <a:cubicBezTo>
                        <a:pt x="73" y="20"/>
                        <a:pt x="81" y="34"/>
                        <a:pt x="85" y="49"/>
                      </a:cubicBezTo>
                      <a:cubicBezTo>
                        <a:pt x="87" y="55"/>
                        <a:pt x="86" y="61"/>
                        <a:pt x="82" y="6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43" y="1127"/>
                  <a:ext cx="62" cy="60"/>
                </a:xfrm>
                <a:custGeom>
                  <a:avLst/>
                  <a:gdLst>
                    <a:gd name="T0" fmla="*/ 54 w 78"/>
                    <a:gd name="T1" fmla="*/ 30 h 76"/>
                    <a:gd name="T2" fmla="*/ 55 w 78"/>
                    <a:gd name="T3" fmla="*/ 18 h 76"/>
                    <a:gd name="T4" fmla="*/ 50 w 78"/>
                    <a:gd name="T5" fmla="*/ 0 h 76"/>
                    <a:gd name="T6" fmla="*/ 41 w 78"/>
                    <a:gd name="T7" fmla="*/ 2 h 76"/>
                    <a:gd name="T8" fmla="*/ 38 w 78"/>
                    <a:gd name="T9" fmla="*/ 7 h 76"/>
                    <a:gd name="T10" fmla="*/ 32 w 78"/>
                    <a:gd name="T11" fmla="*/ 19 h 76"/>
                    <a:gd name="T12" fmla="*/ 31 w 78"/>
                    <a:gd name="T13" fmla="*/ 0 h 76"/>
                    <a:gd name="T14" fmla="*/ 28 w 78"/>
                    <a:gd name="T15" fmla="*/ 8 h 76"/>
                    <a:gd name="T16" fmla="*/ 25 w 78"/>
                    <a:gd name="T17" fmla="*/ 28 h 76"/>
                    <a:gd name="T18" fmla="*/ 23 w 78"/>
                    <a:gd name="T19" fmla="*/ 15 h 76"/>
                    <a:gd name="T20" fmla="*/ 16 w 78"/>
                    <a:gd name="T21" fmla="*/ 22 h 76"/>
                    <a:gd name="T22" fmla="*/ 14 w 78"/>
                    <a:gd name="T23" fmla="*/ 17 h 76"/>
                    <a:gd name="T24" fmla="*/ 11 w 78"/>
                    <a:gd name="T25" fmla="*/ 9 h 76"/>
                    <a:gd name="T26" fmla="*/ 11 w 78"/>
                    <a:gd name="T27" fmla="*/ 21 h 76"/>
                    <a:gd name="T28" fmla="*/ 9 w 78"/>
                    <a:gd name="T29" fmla="*/ 34 h 76"/>
                    <a:gd name="T30" fmla="*/ 4 w 78"/>
                    <a:gd name="T31" fmla="*/ 16 h 76"/>
                    <a:gd name="T32" fmla="*/ 5 w 78"/>
                    <a:gd name="T33" fmla="*/ 2 h 76"/>
                    <a:gd name="T34" fmla="*/ 3 w 78"/>
                    <a:gd name="T35" fmla="*/ 7 h 76"/>
                    <a:gd name="T36" fmla="*/ 0 w 78"/>
                    <a:gd name="T37" fmla="*/ 23 h 76"/>
                    <a:gd name="T38" fmla="*/ 1 w 78"/>
                    <a:gd name="T39" fmla="*/ 41 h 76"/>
                    <a:gd name="T40" fmla="*/ 3 w 78"/>
                    <a:gd name="T41" fmla="*/ 36 h 76"/>
                    <a:gd name="T42" fmla="*/ 5 w 78"/>
                    <a:gd name="T43" fmla="*/ 43 h 76"/>
                    <a:gd name="T44" fmla="*/ 15 w 78"/>
                    <a:gd name="T45" fmla="*/ 55 h 76"/>
                    <a:gd name="T46" fmla="*/ 24 w 78"/>
                    <a:gd name="T47" fmla="*/ 55 h 76"/>
                    <a:gd name="T48" fmla="*/ 32 w 78"/>
                    <a:gd name="T49" fmla="*/ 60 h 76"/>
                    <a:gd name="T50" fmla="*/ 36 w 78"/>
                    <a:gd name="T51" fmla="*/ 68 h 76"/>
                    <a:gd name="T52" fmla="*/ 39 w 78"/>
                    <a:gd name="T53" fmla="*/ 67 h 76"/>
                    <a:gd name="T54" fmla="*/ 41 w 78"/>
                    <a:gd name="T55" fmla="*/ 76 h 76"/>
                    <a:gd name="T56" fmla="*/ 48 w 78"/>
                    <a:gd name="T57" fmla="*/ 64 h 76"/>
                    <a:gd name="T58" fmla="*/ 61 w 78"/>
                    <a:gd name="T59" fmla="*/ 55 h 76"/>
                    <a:gd name="T60" fmla="*/ 71 w 78"/>
                    <a:gd name="T61" fmla="*/ 47 h 76"/>
                    <a:gd name="T62" fmla="*/ 77 w 78"/>
                    <a:gd name="T63" fmla="*/ 34 h 76"/>
                    <a:gd name="T64" fmla="*/ 75 w 78"/>
                    <a:gd name="T65" fmla="*/ 20 h 76"/>
                    <a:gd name="T66" fmla="*/ 74 w 78"/>
                    <a:gd name="T67" fmla="*/ 15 h 76"/>
                    <a:gd name="T68" fmla="*/ 72 w 78"/>
                    <a:gd name="T69" fmla="*/ 26 h 76"/>
                    <a:gd name="T70" fmla="*/ 71 w 78"/>
                    <a:gd name="T71" fmla="*/ 17 h 76"/>
                    <a:gd name="T72" fmla="*/ 69 w 78"/>
                    <a:gd name="T73" fmla="*/ 3 h 76"/>
                    <a:gd name="T74" fmla="*/ 66 w 78"/>
                    <a:gd name="T75" fmla="*/ 20 h 76"/>
                    <a:gd name="T76" fmla="*/ 62 w 78"/>
                    <a:gd name="T77" fmla="*/ 29 h 76"/>
                    <a:gd name="T78" fmla="*/ 62 w 78"/>
                    <a:gd name="T79" fmla="*/ 10 h 76"/>
                    <a:gd name="T80" fmla="*/ 61 w 78"/>
                    <a:gd name="T81" fmla="*/ 17 h 76"/>
                    <a:gd name="T82" fmla="*/ 59 w 78"/>
                    <a:gd name="T83" fmla="*/ 13 h 76"/>
                    <a:gd name="T84" fmla="*/ 59 w 78"/>
                    <a:gd name="T85" fmla="*/ 2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8" h="76">
                      <a:moveTo>
                        <a:pt x="57" y="18"/>
                      </a:moveTo>
                      <a:cubicBezTo>
                        <a:pt x="58" y="22"/>
                        <a:pt x="58" y="26"/>
                        <a:pt x="54" y="30"/>
                      </a:cubicBezTo>
                      <a:cubicBezTo>
                        <a:pt x="54" y="29"/>
                        <a:pt x="54" y="27"/>
                        <a:pt x="54" y="26"/>
                      </a:cubicBezTo>
                      <a:cubicBezTo>
                        <a:pt x="54" y="23"/>
                        <a:pt x="55" y="20"/>
                        <a:pt x="55" y="18"/>
                      </a:cubicBezTo>
                      <a:cubicBezTo>
                        <a:pt x="55" y="15"/>
                        <a:pt x="55" y="13"/>
                        <a:pt x="54" y="11"/>
                      </a:cubicBezTo>
                      <a:cubicBezTo>
                        <a:pt x="53" y="7"/>
                        <a:pt x="52" y="3"/>
                        <a:pt x="50" y="0"/>
                      </a:cubicBezTo>
                      <a:cubicBezTo>
                        <a:pt x="51" y="7"/>
                        <a:pt x="51" y="13"/>
                        <a:pt x="49" y="20"/>
                      </a:cubicBezTo>
                      <a:cubicBezTo>
                        <a:pt x="44" y="15"/>
                        <a:pt x="44" y="8"/>
                        <a:pt x="41" y="2"/>
                      </a:cubicBezTo>
                      <a:cubicBezTo>
                        <a:pt x="42" y="11"/>
                        <a:pt x="42" y="19"/>
                        <a:pt x="38" y="28"/>
                      </a:cubicBezTo>
                      <a:cubicBezTo>
                        <a:pt x="35" y="20"/>
                        <a:pt x="37" y="13"/>
                        <a:pt x="38" y="7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5" y="10"/>
                        <a:pt x="34" y="14"/>
                        <a:pt x="32" y="19"/>
                      </a:cubicBezTo>
                      <a:cubicBezTo>
                        <a:pt x="30" y="15"/>
                        <a:pt x="30" y="5"/>
                        <a:pt x="32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1"/>
                        <a:pt x="30" y="3"/>
                        <a:pt x="29" y="5"/>
                      </a:cubicBezTo>
                      <a:cubicBezTo>
                        <a:pt x="29" y="6"/>
                        <a:pt x="29" y="7"/>
                        <a:pt x="28" y="8"/>
                      </a:cubicBezTo>
                      <a:cubicBezTo>
                        <a:pt x="25" y="11"/>
                        <a:pt x="25" y="14"/>
                        <a:pt x="25" y="17"/>
                      </a:cubicBezTo>
                      <a:cubicBezTo>
                        <a:pt x="25" y="21"/>
                        <a:pt x="25" y="25"/>
                        <a:pt x="25" y="28"/>
                      </a:cubicBezTo>
                      <a:cubicBezTo>
                        <a:pt x="25" y="30"/>
                        <a:pt x="24" y="32"/>
                        <a:pt x="23" y="34"/>
                      </a:cubicBezTo>
                      <a:cubicBezTo>
                        <a:pt x="21" y="27"/>
                        <a:pt x="22" y="21"/>
                        <a:pt x="23" y="15"/>
                      </a:cubicBezTo>
                      <a:cubicBezTo>
                        <a:pt x="20" y="22"/>
                        <a:pt x="20" y="29"/>
                        <a:pt x="21" y="36"/>
                      </a:cubicBezTo>
                      <a:cubicBezTo>
                        <a:pt x="18" y="34"/>
                        <a:pt x="15" y="26"/>
                        <a:pt x="16" y="22"/>
                      </a:cubicBezTo>
                      <a:cubicBezTo>
                        <a:pt x="16" y="17"/>
                        <a:pt x="17" y="12"/>
                        <a:pt x="17" y="6"/>
                      </a:cubicBezTo>
                      <a:cubicBezTo>
                        <a:pt x="16" y="10"/>
                        <a:pt x="15" y="14"/>
                        <a:pt x="14" y="17"/>
                      </a:cubicBezTo>
                      <a:cubicBezTo>
                        <a:pt x="12" y="15"/>
                        <a:pt x="13" y="5"/>
                        <a:pt x="14" y="0"/>
                      </a:cubicBezTo>
                      <a:cubicBezTo>
                        <a:pt x="11" y="2"/>
                        <a:pt x="12" y="6"/>
                        <a:pt x="11" y="9"/>
                      </a:cubicBezTo>
                      <a:cubicBezTo>
                        <a:pt x="11" y="13"/>
                        <a:pt x="11" y="16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3"/>
                        <a:pt x="10" y="25"/>
                        <a:pt x="10" y="27"/>
                      </a:cubicBezTo>
                      <a:cubicBezTo>
                        <a:pt x="9" y="29"/>
                        <a:pt x="9" y="31"/>
                        <a:pt x="9" y="34"/>
                      </a:cubicBezTo>
                      <a:cubicBezTo>
                        <a:pt x="5" y="27"/>
                        <a:pt x="4" y="21"/>
                        <a:pt x="7" y="13"/>
                      </a:cubicBezTo>
                      <a:cubicBezTo>
                        <a:pt x="5" y="14"/>
                        <a:pt x="5" y="15"/>
                        <a:pt x="4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1"/>
                        <a:pt x="4" y="7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4"/>
                        <a:pt x="3" y="5"/>
                        <a:pt x="3" y="7"/>
                      </a:cubicBezTo>
                      <a:cubicBezTo>
                        <a:pt x="2" y="10"/>
                        <a:pt x="1" y="12"/>
                        <a:pt x="1" y="14"/>
                      </a:cubicBezTo>
                      <a:cubicBezTo>
                        <a:pt x="1" y="18"/>
                        <a:pt x="0" y="20"/>
                        <a:pt x="0" y="23"/>
                      </a:cubicBezTo>
                      <a:cubicBezTo>
                        <a:pt x="0" y="25"/>
                        <a:pt x="0" y="27"/>
                        <a:pt x="0" y="29"/>
                      </a:cubicBezTo>
                      <a:cubicBezTo>
                        <a:pt x="0" y="33"/>
                        <a:pt x="1" y="36"/>
                        <a:pt x="1" y="41"/>
                      </a:cubicBezTo>
                      <a:cubicBezTo>
                        <a:pt x="1" y="43"/>
                        <a:pt x="3" y="48"/>
                        <a:pt x="5" y="49"/>
                      </a:cubicBezTo>
                      <a:cubicBezTo>
                        <a:pt x="4" y="45"/>
                        <a:pt x="3" y="40"/>
                        <a:pt x="3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38"/>
                        <a:pt x="5" y="40"/>
                        <a:pt x="5" y="43"/>
                      </a:cubicBezTo>
                      <a:cubicBezTo>
                        <a:pt x="6" y="43"/>
                        <a:pt x="6" y="44"/>
                        <a:pt x="6" y="44"/>
                      </a:cubicBezTo>
                      <a:cubicBezTo>
                        <a:pt x="7" y="49"/>
                        <a:pt x="10" y="53"/>
                        <a:pt x="15" y="55"/>
                      </a:cubicBezTo>
                      <a:cubicBezTo>
                        <a:pt x="16" y="55"/>
                        <a:pt x="17" y="55"/>
                        <a:pt x="18" y="56"/>
                      </a:cubicBezTo>
                      <a:cubicBezTo>
                        <a:pt x="20" y="57"/>
                        <a:pt x="22" y="59"/>
                        <a:pt x="24" y="55"/>
                      </a:cubicBezTo>
                      <a:cubicBezTo>
                        <a:pt x="26" y="58"/>
                        <a:pt x="25" y="63"/>
                        <a:pt x="30" y="62"/>
                      </a:cubicBezTo>
                      <a:cubicBezTo>
                        <a:pt x="30" y="62"/>
                        <a:pt x="31" y="61"/>
                        <a:pt x="32" y="60"/>
                      </a:cubicBezTo>
                      <a:cubicBezTo>
                        <a:pt x="33" y="60"/>
                        <a:pt x="33" y="60"/>
                        <a:pt x="33" y="60"/>
                      </a:cubicBezTo>
                      <a:cubicBezTo>
                        <a:pt x="31" y="63"/>
                        <a:pt x="32" y="66"/>
                        <a:pt x="36" y="68"/>
                      </a:cubicBezTo>
                      <a:cubicBezTo>
                        <a:pt x="36" y="67"/>
                        <a:pt x="37" y="66"/>
                        <a:pt x="38" y="65"/>
                      </a:cubicBezTo>
                      <a:cubicBezTo>
                        <a:pt x="39" y="66"/>
                        <a:pt x="39" y="66"/>
                        <a:pt x="39" y="67"/>
                      </a:cubicBezTo>
                      <a:cubicBezTo>
                        <a:pt x="39" y="68"/>
                        <a:pt x="39" y="70"/>
                        <a:pt x="39" y="72"/>
                      </a:cubicBezTo>
                      <a:cubicBezTo>
                        <a:pt x="39" y="73"/>
                        <a:pt x="40" y="74"/>
                        <a:pt x="41" y="76"/>
                      </a:cubicBezTo>
                      <a:cubicBezTo>
                        <a:pt x="43" y="73"/>
                        <a:pt x="46" y="72"/>
                        <a:pt x="46" y="68"/>
                      </a:cubicBezTo>
                      <a:cubicBezTo>
                        <a:pt x="46" y="67"/>
                        <a:pt x="47" y="65"/>
                        <a:pt x="48" y="64"/>
                      </a:cubicBezTo>
                      <a:cubicBezTo>
                        <a:pt x="50" y="62"/>
                        <a:pt x="51" y="60"/>
                        <a:pt x="53" y="59"/>
                      </a:cubicBezTo>
                      <a:cubicBezTo>
                        <a:pt x="55" y="57"/>
                        <a:pt x="58" y="56"/>
                        <a:pt x="61" y="55"/>
                      </a:cubicBezTo>
                      <a:cubicBezTo>
                        <a:pt x="62" y="55"/>
                        <a:pt x="62" y="55"/>
                        <a:pt x="63" y="55"/>
                      </a:cubicBezTo>
                      <a:cubicBezTo>
                        <a:pt x="65" y="52"/>
                        <a:pt x="70" y="51"/>
                        <a:pt x="71" y="47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6" y="42"/>
                        <a:pt x="77" y="39"/>
                        <a:pt x="77" y="34"/>
                      </a:cubicBezTo>
                      <a:cubicBezTo>
                        <a:pt x="77" y="33"/>
                        <a:pt x="77" y="30"/>
                        <a:pt x="77" y="29"/>
                      </a:cubicBezTo>
                      <a:cubicBezTo>
                        <a:pt x="78" y="26"/>
                        <a:pt x="75" y="23"/>
                        <a:pt x="75" y="20"/>
                      </a:cubicBezTo>
                      <a:cubicBezTo>
                        <a:pt x="76" y="18"/>
                        <a:pt x="75" y="16"/>
                        <a:pt x="75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8"/>
                        <a:pt x="73" y="22"/>
                        <a:pt x="73" y="26"/>
                      </a:cubicBezTo>
                      <a:cubicBezTo>
                        <a:pt x="72" y="26"/>
                        <a:pt x="72" y="26"/>
                        <a:pt x="72" y="26"/>
                      </a:cubicBezTo>
                      <a:cubicBezTo>
                        <a:pt x="72" y="25"/>
                        <a:pt x="72" y="24"/>
                        <a:pt x="72" y="23"/>
                      </a:cubicBezTo>
                      <a:cubicBezTo>
                        <a:pt x="71" y="21"/>
                        <a:pt x="71" y="19"/>
                        <a:pt x="71" y="17"/>
                      </a:cubicBezTo>
                      <a:cubicBezTo>
                        <a:pt x="70" y="14"/>
                        <a:pt x="70" y="11"/>
                        <a:pt x="70" y="8"/>
                      </a:cubicBezTo>
                      <a:cubicBezTo>
                        <a:pt x="69" y="6"/>
                        <a:pt x="69" y="4"/>
                        <a:pt x="69" y="3"/>
                      </a:cubicBezTo>
                      <a:cubicBezTo>
                        <a:pt x="68" y="9"/>
                        <a:pt x="67" y="14"/>
                        <a:pt x="67" y="20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6" y="16"/>
                        <a:pt x="66" y="11"/>
                        <a:pt x="63" y="6"/>
                      </a:cubicBezTo>
                      <a:cubicBezTo>
                        <a:pt x="65" y="14"/>
                        <a:pt x="64" y="21"/>
                        <a:pt x="62" y="29"/>
                      </a:cubicBezTo>
                      <a:cubicBezTo>
                        <a:pt x="61" y="27"/>
                        <a:pt x="61" y="24"/>
                        <a:pt x="62" y="20"/>
                      </a:cubicBezTo>
                      <a:cubicBezTo>
                        <a:pt x="63" y="16"/>
                        <a:pt x="62" y="13"/>
                        <a:pt x="62" y="10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1" y="12"/>
                        <a:pt x="61" y="14"/>
                        <a:pt x="61" y="17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9" y="16"/>
                        <a:pt x="60" y="19"/>
                        <a:pt x="60" y="22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1"/>
                        <a:pt x="58" y="19"/>
                        <a:pt x="57" y="1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3" y="1140"/>
                  <a:ext cx="6" cy="22"/>
                </a:xfrm>
                <a:custGeom>
                  <a:avLst/>
                  <a:gdLst>
                    <a:gd name="T0" fmla="*/ 2 w 7"/>
                    <a:gd name="T1" fmla="*/ 28 h 28"/>
                    <a:gd name="T2" fmla="*/ 1 w 7"/>
                    <a:gd name="T3" fmla="*/ 28 h 28"/>
                    <a:gd name="T4" fmla="*/ 3 w 7"/>
                    <a:gd name="T5" fmla="*/ 15 h 28"/>
                    <a:gd name="T6" fmla="*/ 6 w 7"/>
                    <a:gd name="T7" fmla="*/ 3 h 28"/>
                    <a:gd name="T8" fmla="*/ 6 w 7"/>
                    <a:gd name="T9" fmla="*/ 0 h 28"/>
                    <a:gd name="T10" fmla="*/ 6 w 7"/>
                    <a:gd name="T11" fmla="*/ 15 h 28"/>
                    <a:gd name="T12" fmla="*/ 2 w 7"/>
                    <a:gd name="T1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28">
                      <a:moveTo>
                        <a:pt x="2" y="28"/>
                      </a:move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23"/>
                        <a:pt x="1" y="19"/>
                        <a:pt x="3" y="15"/>
                      </a:cubicBezTo>
                      <a:cubicBezTo>
                        <a:pt x="5" y="11"/>
                        <a:pt x="7" y="7"/>
                        <a:pt x="6" y="3"/>
                      </a:cubicBezTo>
                      <a:cubicBezTo>
                        <a:pt x="6" y="2"/>
                        <a:pt x="6" y="1"/>
                        <a:pt x="6" y="0"/>
                      </a:cubicBezTo>
                      <a:cubicBezTo>
                        <a:pt x="7" y="5"/>
                        <a:pt x="7" y="10"/>
                        <a:pt x="6" y="15"/>
                      </a:cubicBezTo>
                      <a:cubicBezTo>
                        <a:pt x="5" y="19"/>
                        <a:pt x="3" y="23"/>
                        <a:pt x="2" y="2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4" y="1135"/>
                  <a:ext cx="4" cy="17"/>
                </a:xfrm>
                <a:custGeom>
                  <a:avLst/>
                  <a:gdLst>
                    <a:gd name="T0" fmla="*/ 2 w 5"/>
                    <a:gd name="T1" fmla="*/ 0 h 22"/>
                    <a:gd name="T2" fmla="*/ 3 w 5"/>
                    <a:gd name="T3" fmla="*/ 0 h 22"/>
                    <a:gd name="T4" fmla="*/ 3 w 5"/>
                    <a:gd name="T5" fmla="*/ 0 h 22"/>
                    <a:gd name="T6" fmla="*/ 4 w 5"/>
                    <a:gd name="T7" fmla="*/ 17 h 22"/>
                    <a:gd name="T8" fmla="*/ 3 w 5"/>
                    <a:gd name="T9" fmla="*/ 22 h 22"/>
                    <a:gd name="T10" fmla="*/ 2 w 5"/>
                    <a:gd name="T11" fmla="*/ 22 h 22"/>
                    <a:gd name="T12" fmla="*/ 2 w 5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6"/>
                        <a:pt x="4" y="12"/>
                        <a:pt x="4" y="17"/>
                      </a:cubicBezTo>
                      <a:cubicBezTo>
                        <a:pt x="5" y="19"/>
                        <a:pt x="4" y="20"/>
                        <a:pt x="3" y="22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0" y="14"/>
                        <a:pt x="0" y="7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82" y="1134"/>
                  <a:ext cx="4" cy="16"/>
                </a:xfrm>
                <a:custGeom>
                  <a:avLst/>
                  <a:gdLst>
                    <a:gd name="T0" fmla="*/ 3 w 5"/>
                    <a:gd name="T1" fmla="*/ 0 h 20"/>
                    <a:gd name="T2" fmla="*/ 2 w 5"/>
                    <a:gd name="T3" fmla="*/ 20 h 20"/>
                    <a:gd name="T4" fmla="*/ 3 w 5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0">
                      <a:moveTo>
                        <a:pt x="3" y="0"/>
                      </a:moveTo>
                      <a:cubicBezTo>
                        <a:pt x="5" y="7"/>
                        <a:pt x="4" y="14"/>
                        <a:pt x="2" y="20"/>
                      </a:cubicBezTo>
                      <a:cubicBezTo>
                        <a:pt x="0" y="13"/>
                        <a:pt x="4" y="7"/>
                        <a:pt x="3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84" y="1149"/>
                  <a:ext cx="6" cy="13"/>
                </a:xfrm>
                <a:custGeom>
                  <a:avLst/>
                  <a:gdLst>
                    <a:gd name="T0" fmla="*/ 7 w 7"/>
                    <a:gd name="T1" fmla="*/ 0 h 17"/>
                    <a:gd name="T2" fmla="*/ 1 w 7"/>
                    <a:gd name="T3" fmla="*/ 17 h 17"/>
                    <a:gd name="T4" fmla="*/ 0 w 7"/>
                    <a:gd name="T5" fmla="*/ 13 h 17"/>
                    <a:gd name="T6" fmla="*/ 7 w 7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7">
                      <a:moveTo>
                        <a:pt x="7" y="0"/>
                      </a:moveTo>
                      <a:cubicBezTo>
                        <a:pt x="7" y="7"/>
                        <a:pt x="4" y="12"/>
                        <a:pt x="1" y="17"/>
                      </a:cubicBezTo>
                      <a:cubicBezTo>
                        <a:pt x="0" y="16"/>
                        <a:pt x="0" y="14"/>
                        <a:pt x="0" y="13"/>
                      </a:cubicBezTo>
                      <a:cubicBezTo>
                        <a:pt x="2" y="9"/>
                        <a:pt x="5" y="5"/>
                        <a:pt x="7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77" y="1141"/>
                  <a:ext cx="3" cy="12"/>
                </a:xfrm>
                <a:custGeom>
                  <a:avLst/>
                  <a:gdLst>
                    <a:gd name="T0" fmla="*/ 2 w 4"/>
                    <a:gd name="T1" fmla="*/ 0 h 15"/>
                    <a:gd name="T2" fmla="*/ 3 w 4"/>
                    <a:gd name="T3" fmla="*/ 0 h 15"/>
                    <a:gd name="T4" fmla="*/ 0 w 4"/>
                    <a:gd name="T5" fmla="*/ 15 h 15"/>
                    <a:gd name="T6" fmla="*/ 2 w 4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5">
                      <a:moveTo>
                        <a:pt x="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6"/>
                        <a:pt x="3" y="10"/>
                        <a:pt x="0" y="15"/>
                      </a:cubicBezTo>
                      <a:cubicBezTo>
                        <a:pt x="0" y="10"/>
                        <a:pt x="1" y="5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77" y="1150"/>
                  <a:ext cx="4" cy="10"/>
                </a:xfrm>
                <a:custGeom>
                  <a:avLst/>
                  <a:gdLst>
                    <a:gd name="T0" fmla="*/ 2 w 5"/>
                    <a:gd name="T1" fmla="*/ 12 h 12"/>
                    <a:gd name="T2" fmla="*/ 5 w 5"/>
                    <a:gd name="T3" fmla="*/ 0 h 12"/>
                    <a:gd name="T4" fmla="*/ 2 w 5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2">
                      <a:moveTo>
                        <a:pt x="2" y="12"/>
                      </a:moveTo>
                      <a:cubicBezTo>
                        <a:pt x="0" y="9"/>
                        <a:pt x="2" y="3"/>
                        <a:pt x="5" y="0"/>
                      </a:cubicBezTo>
                      <a:cubicBezTo>
                        <a:pt x="5" y="5"/>
                        <a:pt x="5" y="9"/>
                        <a:pt x="2" y="1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9" y="1146"/>
                  <a:ext cx="2" cy="5"/>
                </a:xfrm>
                <a:custGeom>
                  <a:avLst/>
                  <a:gdLst>
                    <a:gd name="T0" fmla="*/ 2 w 2"/>
                    <a:gd name="T1" fmla="*/ 0 h 6"/>
                    <a:gd name="T2" fmla="*/ 2 w 2"/>
                    <a:gd name="T3" fmla="*/ 5 h 6"/>
                    <a:gd name="T4" fmla="*/ 2 w 2"/>
                    <a:gd name="T5" fmla="*/ 6 h 6"/>
                    <a:gd name="T6" fmla="*/ 2 w 2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2" y="0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0" y="4"/>
                        <a:pt x="0" y="2"/>
                        <a:pt x="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54" y="1110"/>
                  <a:ext cx="22" cy="19"/>
                </a:xfrm>
                <a:custGeom>
                  <a:avLst/>
                  <a:gdLst>
                    <a:gd name="T0" fmla="*/ 23 w 27"/>
                    <a:gd name="T1" fmla="*/ 4 h 24"/>
                    <a:gd name="T2" fmla="*/ 21 w 27"/>
                    <a:gd name="T3" fmla="*/ 2 h 24"/>
                    <a:gd name="T4" fmla="*/ 17 w 27"/>
                    <a:gd name="T5" fmla="*/ 2 h 24"/>
                    <a:gd name="T6" fmla="*/ 16 w 27"/>
                    <a:gd name="T7" fmla="*/ 1 h 24"/>
                    <a:gd name="T8" fmla="*/ 10 w 27"/>
                    <a:gd name="T9" fmla="*/ 3 h 24"/>
                    <a:gd name="T10" fmla="*/ 10 w 27"/>
                    <a:gd name="T11" fmla="*/ 2 h 24"/>
                    <a:gd name="T12" fmla="*/ 6 w 27"/>
                    <a:gd name="T13" fmla="*/ 7 h 24"/>
                    <a:gd name="T14" fmla="*/ 0 w 27"/>
                    <a:gd name="T15" fmla="*/ 12 h 24"/>
                    <a:gd name="T16" fmla="*/ 3 w 27"/>
                    <a:gd name="T17" fmla="*/ 21 h 24"/>
                    <a:gd name="T18" fmla="*/ 6 w 27"/>
                    <a:gd name="T19" fmla="*/ 23 h 24"/>
                    <a:gd name="T20" fmla="*/ 6 w 27"/>
                    <a:gd name="T21" fmla="*/ 23 h 24"/>
                    <a:gd name="T22" fmla="*/ 8 w 27"/>
                    <a:gd name="T23" fmla="*/ 24 h 24"/>
                    <a:gd name="T24" fmla="*/ 12 w 27"/>
                    <a:gd name="T25" fmla="*/ 23 h 24"/>
                    <a:gd name="T26" fmla="*/ 15 w 27"/>
                    <a:gd name="T27" fmla="*/ 23 h 24"/>
                    <a:gd name="T28" fmla="*/ 16 w 27"/>
                    <a:gd name="T29" fmla="*/ 23 h 24"/>
                    <a:gd name="T30" fmla="*/ 18 w 27"/>
                    <a:gd name="T31" fmla="*/ 22 h 24"/>
                    <a:gd name="T32" fmla="*/ 26 w 27"/>
                    <a:gd name="T33" fmla="*/ 18 h 24"/>
                    <a:gd name="T34" fmla="*/ 25 w 27"/>
                    <a:gd name="T35" fmla="*/ 16 h 24"/>
                    <a:gd name="T36" fmla="*/ 25 w 27"/>
                    <a:gd name="T37" fmla="*/ 15 h 24"/>
                    <a:gd name="T38" fmla="*/ 27 w 27"/>
                    <a:gd name="T39" fmla="*/ 12 h 24"/>
                    <a:gd name="T40" fmla="*/ 26 w 27"/>
                    <a:gd name="T41" fmla="*/ 13 h 24"/>
                    <a:gd name="T42" fmla="*/ 26 w 27"/>
                    <a:gd name="T43" fmla="*/ 5 h 24"/>
                    <a:gd name="T44" fmla="*/ 23 w 27"/>
                    <a:gd name="T4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" h="24">
                      <a:moveTo>
                        <a:pt x="23" y="4"/>
                      </a:moveTo>
                      <a:cubicBezTo>
                        <a:pt x="21" y="3"/>
                        <a:pt x="23" y="3"/>
                        <a:pt x="21" y="2"/>
                      </a:cubicBezTo>
                      <a:cubicBezTo>
                        <a:pt x="21" y="1"/>
                        <a:pt x="20" y="3"/>
                        <a:pt x="17" y="2"/>
                      </a:cubicBezTo>
                      <a:cubicBezTo>
                        <a:pt x="17" y="2"/>
                        <a:pt x="17" y="0"/>
                        <a:pt x="16" y="1"/>
                      </a:cubicBezTo>
                      <a:cubicBezTo>
                        <a:pt x="14" y="2"/>
                        <a:pt x="12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3"/>
                        <a:pt x="7" y="6"/>
                        <a:pt x="6" y="7"/>
                      </a:cubicBezTo>
                      <a:cubicBezTo>
                        <a:pt x="5" y="4"/>
                        <a:pt x="2" y="12"/>
                        <a:pt x="0" y="12"/>
                      </a:cubicBezTo>
                      <a:cubicBezTo>
                        <a:pt x="0" y="15"/>
                        <a:pt x="0" y="19"/>
                        <a:pt x="3" y="21"/>
                      </a:cubicBezTo>
                      <a:cubicBezTo>
                        <a:pt x="3" y="23"/>
                        <a:pt x="5" y="22"/>
                        <a:pt x="6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3"/>
                        <a:pt x="8" y="24"/>
                      </a:cubicBezTo>
                      <a:cubicBezTo>
                        <a:pt x="9" y="23"/>
                        <a:pt x="10" y="23"/>
                        <a:pt x="12" y="23"/>
                      </a:cubicBezTo>
                      <a:cubicBezTo>
                        <a:pt x="13" y="24"/>
                        <a:pt x="15" y="24"/>
                        <a:pt x="15" y="23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2"/>
                        <a:pt x="18" y="22"/>
                      </a:cubicBezTo>
                      <a:cubicBezTo>
                        <a:pt x="21" y="20"/>
                        <a:pt x="26" y="18"/>
                        <a:pt x="26" y="18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6"/>
                        <a:pt x="25" y="15"/>
                      </a:cubicBezTo>
                      <a:cubicBezTo>
                        <a:pt x="25" y="13"/>
                        <a:pt x="26" y="13"/>
                        <a:pt x="27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1"/>
                        <a:pt x="25" y="7"/>
                        <a:pt x="26" y="5"/>
                      </a:cubicBezTo>
                      <a:cubicBezTo>
                        <a:pt x="26" y="5"/>
                        <a:pt x="25" y="5"/>
                        <a:pt x="23" y="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03" y="1200"/>
                  <a:ext cx="8" cy="3"/>
                </a:xfrm>
                <a:custGeom>
                  <a:avLst/>
                  <a:gdLst>
                    <a:gd name="T0" fmla="*/ 0 w 10"/>
                    <a:gd name="T1" fmla="*/ 2 h 4"/>
                    <a:gd name="T2" fmla="*/ 10 w 10"/>
                    <a:gd name="T3" fmla="*/ 3 h 4"/>
                    <a:gd name="T4" fmla="*/ 0 w 10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4">
                      <a:moveTo>
                        <a:pt x="0" y="2"/>
                      </a:moveTo>
                      <a:cubicBezTo>
                        <a:pt x="4" y="0"/>
                        <a:pt x="7" y="2"/>
                        <a:pt x="10" y="3"/>
                      </a:cubicBezTo>
                      <a:cubicBezTo>
                        <a:pt x="7" y="3"/>
                        <a:pt x="3" y="4"/>
                        <a:pt x="0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01" y="1182"/>
                  <a:ext cx="3" cy="3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2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3" y="4"/>
                        <a:pt x="2" y="4"/>
                        <a:pt x="0" y="2"/>
                      </a:cubicBezTo>
                      <a:cubicBezTo>
                        <a:pt x="2" y="1"/>
                        <a:pt x="3" y="1"/>
                        <a:pt x="4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78" y="1155"/>
                  <a:ext cx="79" cy="69"/>
                </a:xfrm>
                <a:custGeom>
                  <a:avLst/>
                  <a:gdLst>
                    <a:gd name="T0" fmla="*/ 36 w 99"/>
                    <a:gd name="T1" fmla="*/ 83 h 87"/>
                    <a:gd name="T2" fmla="*/ 26 w 99"/>
                    <a:gd name="T3" fmla="*/ 74 h 87"/>
                    <a:gd name="T4" fmla="*/ 13 w 99"/>
                    <a:gd name="T5" fmla="*/ 58 h 87"/>
                    <a:gd name="T6" fmla="*/ 4 w 99"/>
                    <a:gd name="T7" fmla="*/ 52 h 87"/>
                    <a:gd name="T8" fmla="*/ 0 w 99"/>
                    <a:gd name="T9" fmla="*/ 51 h 87"/>
                    <a:gd name="T10" fmla="*/ 4 w 99"/>
                    <a:gd name="T11" fmla="*/ 44 h 87"/>
                    <a:gd name="T12" fmla="*/ 13 w 99"/>
                    <a:gd name="T13" fmla="*/ 32 h 87"/>
                    <a:gd name="T14" fmla="*/ 14 w 99"/>
                    <a:gd name="T15" fmla="*/ 27 h 87"/>
                    <a:gd name="T16" fmla="*/ 22 w 99"/>
                    <a:gd name="T17" fmla="*/ 11 h 87"/>
                    <a:gd name="T18" fmla="*/ 36 w 99"/>
                    <a:gd name="T19" fmla="*/ 2 h 87"/>
                    <a:gd name="T20" fmla="*/ 60 w 99"/>
                    <a:gd name="T21" fmla="*/ 1 h 87"/>
                    <a:gd name="T22" fmla="*/ 61 w 99"/>
                    <a:gd name="T23" fmla="*/ 2 h 87"/>
                    <a:gd name="T24" fmla="*/ 93 w 99"/>
                    <a:gd name="T25" fmla="*/ 25 h 87"/>
                    <a:gd name="T26" fmla="*/ 97 w 99"/>
                    <a:gd name="T27" fmla="*/ 34 h 87"/>
                    <a:gd name="T28" fmla="*/ 90 w 99"/>
                    <a:gd name="T29" fmla="*/ 58 h 87"/>
                    <a:gd name="T30" fmla="*/ 52 w 99"/>
                    <a:gd name="T31" fmla="*/ 84 h 87"/>
                    <a:gd name="T32" fmla="*/ 36 w 99"/>
                    <a:gd name="T33" fmla="*/ 83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9" h="87">
                      <a:moveTo>
                        <a:pt x="36" y="83"/>
                      </a:moveTo>
                      <a:cubicBezTo>
                        <a:pt x="32" y="80"/>
                        <a:pt x="29" y="77"/>
                        <a:pt x="26" y="74"/>
                      </a:cubicBezTo>
                      <a:cubicBezTo>
                        <a:pt x="21" y="69"/>
                        <a:pt x="17" y="63"/>
                        <a:pt x="13" y="58"/>
                      </a:cubicBezTo>
                      <a:cubicBezTo>
                        <a:pt x="10" y="55"/>
                        <a:pt x="8" y="53"/>
                        <a:pt x="4" y="52"/>
                      </a:cubicBezTo>
                      <a:cubicBezTo>
                        <a:pt x="2" y="52"/>
                        <a:pt x="1" y="51"/>
                        <a:pt x="0" y="51"/>
                      </a:cubicBezTo>
                      <a:cubicBezTo>
                        <a:pt x="0" y="48"/>
                        <a:pt x="2" y="46"/>
                        <a:pt x="4" y="44"/>
                      </a:cubicBezTo>
                      <a:cubicBezTo>
                        <a:pt x="9" y="41"/>
                        <a:pt x="11" y="37"/>
                        <a:pt x="13" y="32"/>
                      </a:cubicBezTo>
                      <a:cubicBezTo>
                        <a:pt x="13" y="30"/>
                        <a:pt x="14" y="28"/>
                        <a:pt x="14" y="27"/>
                      </a:cubicBezTo>
                      <a:cubicBezTo>
                        <a:pt x="17" y="21"/>
                        <a:pt x="19" y="16"/>
                        <a:pt x="22" y="11"/>
                      </a:cubicBezTo>
                      <a:cubicBezTo>
                        <a:pt x="25" y="6"/>
                        <a:pt x="31" y="3"/>
                        <a:pt x="36" y="2"/>
                      </a:cubicBezTo>
                      <a:cubicBezTo>
                        <a:pt x="44" y="0"/>
                        <a:pt x="52" y="0"/>
                        <a:pt x="60" y="1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74" y="7"/>
                        <a:pt x="86" y="13"/>
                        <a:pt x="93" y="25"/>
                      </a:cubicBezTo>
                      <a:cubicBezTo>
                        <a:pt x="95" y="28"/>
                        <a:pt x="97" y="31"/>
                        <a:pt x="97" y="34"/>
                      </a:cubicBezTo>
                      <a:cubicBezTo>
                        <a:pt x="99" y="43"/>
                        <a:pt x="96" y="51"/>
                        <a:pt x="90" y="58"/>
                      </a:cubicBezTo>
                      <a:cubicBezTo>
                        <a:pt x="80" y="70"/>
                        <a:pt x="67" y="79"/>
                        <a:pt x="52" y="84"/>
                      </a:cubicBezTo>
                      <a:cubicBezTo>
                        <a:pt x="47" y="87"/>
                        <a:pt x="41" y="86"/>
                        <a:pt x="36" y="83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76" y="1158"/>
                  <a:ext cx="62" cy="62"/>
                </a:xfrm>
                <a:custGeom>
                  <a:avLst/>
                  <a:gdLst>
                    <a:gd name="T0" fmla="*/ 47 w 77"/>
                    <a:gd name="T1" fmla="*/ 55 h 79"/>
                    <a:gd name="T2" fmla="*/ 60 w 77"/>
                    <a:gd name="T3" fmla="*/ 55 h 79"/>
                    <a:gd name="T4" fmla="*/ 77 w 77"/>
                    <a:gd name="T5" fmla="*/ 49 h 79"/>
                    <a:gd name="T6" fmla="*/ 74 w 77"/>
                    <a:gd name="T7" fmla="*/ 40 h 79"/>
                    <a:gd name="T8" fmla="*/ 70 w 77"/>
                    <a:gd name="T9" fmla="*/ 37 h 79"/>
                    <a:gd name="T10" fmla="*/ 57 w 77"/>
                    <a:gd name="T11" fmla="*/ 32 h 79"/>
                    <a:gd name="T12" fmla="*/ 76 w 77"/>
                    <a:gd name="T13" fmla="*/ 30 h 79"/>
                    <a:gd name="T14" fmla="*/ 67 w 77"/>
                    <a:gd name="T15" fmla="*/ 27 h 79"/>
                    <a:gd name="T16" fmla="*/ 47 w 77"/>
                    <a:gd name="T17" fmla="*/ 26 h 79"/>
                    <a:gd name="T18" fmla="*/ 60 w 77"/>
                    <a:gd name="T19" fmla="*/ 23 h 79"/>
                    <a:gd name="T20" fmla="*/ 53 w 77"/>
                    <a:gd name="T21" fmla="*/ 16 h 79"/>
                    <a:gd name="T22" fmla="*/ 57 w 77"/>
                    <a:gd name="T23" fmla="*/ 13 h 79"/>
                    <a:gd name="T24" fmla="*/ 65 w 77"/>
                    <a:gd name="T25" fmla="*/ 11 h 79"/>
                    <a:gd name="T26" fmla="*/ 54 w 77"/>
                    <a:gd name="T27" fmla="*/ 12 h 79"/>
                    <a:gd name="T28" fmla="*/ 40 w 77"/>
                    <a:gd name="T29" fmla="*/ 10 h 79"/>
                    <a:gd name="T30" fmla="*/ 58 w 77"/>
                    <a:gd name="T31" fmla="*/ 4 h 79"/>
                    <a:gd name="T32" fmla="*/ 72 w 77"/>
                    <a:gd name="T33" fmla="*/ 4 h 79"/>
                    <a:gd name="T34" fmla="*/ 67 w 77"/>
                    <a:gd name="T35" fmla="*/ 2 h 79"/>
                    <a:gd name="T36" fmla="*/ 50 w 77"/>
                    <a:gd name="T37" fmla="*/ 0 h 79"/>
                    <a:gd name="T38" fmla="*/ 33 w 77"/>
                    <a:gd name="T39" fmla="*/ 3 h 79"/>
                    <a:gd name="T40" fmla="*/ 38 w 77"/>
                    <a:gd name="T41" fmla="*/ 4 h 79"/>
                    <a:gd name="T42" fmla="*/ 31 w 77"/>
                    <a:gd name="T43" fmla="*/ 7 h 79"/>
                    <a:gd name="T44" fmla="*/ 20 w 77"/>
                    <a:gd name="T45" fmla="*/ 18 h 79"/>
                    <a:gd name="T46" fmla="*/ 20 w 77"/>
                    <a:gd name="T47" fmla="*/ 27 h 79"/>
                    <a:gd name="T48" fmla="*/ 16 w 77"/>
                    <a:gd name="T49" fmla="*/ 35 h 79"/>
                    <a:gd name="T50" fmla="*/ 8 w 77"/>
                    <a:gd name="T51" fmla="*/ 39 h 79"/>
                    <a:gd name="T52" fmla="*/ 10 w 77"/>
                    <a:gd name="T53" fmla="*/ 43 h 79"/>
                    <a:gd name="T54" fmla="*/ 0 w 77"/>
                    <a:gd name="T55" fmla="*/ 45 h 79"/>
                    <a:gd name="T56" fmla="*/ 13 w 77"/>
                    <a:gd name="T57" fmla="*/ 52 h 79"/>
                    <a:gd name="T58" fmla="*/ 23 w 77"/>
                    <a:gd name="T59" fmla="*/ 64 h 79"/>
                    <a:gd name="T60" fmla="*/ 32 w 77"/>
                    <a:gd name="T61" fmla="*/ 73 h 79"/>
                    <a:gd name="T62" fmla="*/ 45 w 77"/>
                    <a:gd name="T63" fmla="*/ 78 h 79"/>
                    <a:gd name="T64" fmla="*/ 59 w 77"/>
                    <a:gd name="T65" fmla="*/ 75 h 79"/>
                    <a:gd name="T66" fmla="*/ 64 w 77"/>
                    <a:gd name="T67" fmla="*/ 74 h 79"/>
                    <a:gd name="T68" fmla="*/ 53 w 77"/>
                    <a:gd name="T69" fmla="*/ 72 h 79"/>
                    <a:gd name="T70" fmla="*/ 62 w 77"/>
                    <a:gd name="T71" fmla="*/ 70 h 79"/>
                    <a:gd name="T72" fmla="*/ 76 w 77"/>
                    <a:gd name="T73" fmla="*/ 67 h 79"/>
                    <a:gd name="T74" fmla="*/ 58 w 77"/>
                    <a:gd name="T75" fmla="*/ 66 h 79"/>
                    <a:gd name="T76" fmla="*/ 49 w 77"/>
                    <a:gd name="T77" fmla="*/ 63 h 79"/>
                    <a:gd name="T78" fmla="*/ 68 w 77"/>
                    <a:gd name="T79" fmla="*/ 61 h 79"/>
                    <a:gd name="T80" fmla="*/ 61 w 77"/>
                    <a:gd name="T81" fmla="*/ 61 h 79"/>
                    <a:gd name="T82" fmla="*/ 65 w 77"/>
                    <a:gd name="T83" fmla="*/ 58 h 79"/>
                    <a:gd name="T84" fmla="*/ 56 w 77"/>
                    <a:gd name="T85" fmla="*/ 5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7" h="79">
                      <a:moveTo>
                        <a:pt x="60" y="57"/>
                      </a:moveTo>
                      <a:cubicBezTo>
                        <a:pt x="56" y="58"/>
                        <a:pt x="51" y="58"/>
                        <a:pt x="47" y="55"/>
                      </a:cubicBezTo>
                      <a:cubicBezTo>
                        <a:pt x="49" y="55"/>
                        <a:pt x="50" y="55"/>
                        <a:pt x="52" y="55"/>
                      </a:cubicBezTo>
                      <a:cubicBezTo>
                        <a:pt x="55" y="55"/>
                        <a:pt x="57" y="55"/>
                        <a:pt x="60" y="55"/>
                      </a:cubicBezTo>
                      <a:cubicBezTo>
                        <a:pt x="62" y="55"/>
                        <a:pt x="65" y="54"/>
                        <a:pt x="67" y="53"/>
                      </a:cubicBezTo>
                      <a:cubicBezTo>
                        <a:pt x="70" y="52"/>
                        <a:pt x="74" y="50"/>
                        <a:pt x="77" y="49"/>
                      </a:cubicBezTo>
                      <a:cubicBezTo>
                        <a:pt x="71" y="50"/>
                        <a:pt x="64" y="50"/>
                        <a:pt x="57" y="49"/>
                      </a:cubicBezTo>
                      <a:cubicBezTo>
                        <a:pt x="62" y="43"/>
                        <a:pt x="69" y="43"/>
                        <a:pt x="74" y="40"/>
                      </a:cubicBezTo>
                      <a:cubicBezTo>
                        <a:pt x="66" y="41"/>
                        <a:pt x="58" y="42"/>
                        <a:pt x="49" y="38"/>
                      </a:cubicBezTo>
                      <a:cubicBezTo>
                        <a:pt x="56" y="35"/>
                        <a:pt x="63" y="36"/>
                        <a:pt x="70" y="37"/>
                      </a:cubicBez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66" y="35"/>
                        <a:pt x="61" y="33"/>
                        <a:pt x="57" y="32"/>
                      </a:cubicBezTo>
                      <a:cubicBezTo>
                        <a:pt x="61" y="29"/>
                        <a:pt x="71" y="29"/>
                        <a:pt x="76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4" y="29"/>
                        <a:pt x="73" y="29"/>
                        <a:pt x="71" y="28"/>
                      </a:cubicBezTo>
                      <a:cubicBezTo>
                        <a:pt x="70" y="28"/>
                        <a:pt x="68" y="28"/>
                        <a:pt x="67" y="27"/>
                      </a:cubicBezTo>
                      <a:cubicBezTo>
                        <a:pt x="65" y="24"/>
                        <a:pt x="61" y="25"/>
                        <a:pt x="58" y="25"/>
                      </a:cubicBezTo>
                      <a:cubicBezTo>
                        <a:pt x="54" y="25"/>
                        <a:pt x="51" y="26"/>
                        <a:pt x="47" y="26"/>
                      </a:cubicBezTo>
                      <a:cubicBezTo>
                        <a:pt x="45" y="26"/>
                        <a:pt x="43" y="25"/>
                        <a:pt x="42" y="24"/>
                      </a:cubicBezTo>
                      <a:cubicBezTo>
                        <a:pt x="48" y="22"/>
                        <a:pt x="54" y="23"/>
                        <a:pt x="60" y="23"/>
                      </a:cubicBezTo>
                      <a:cubicBezTo>
                        <a:pt x="53" y="20"/>
                        <a:pt x="46" y="21"/>
                        <a:pt x="39" y="22"/>
                      </a:cubicBezTo>
                      <a:cubicBezTo>
                        <a:pt x="40" y="19"/>
                        <a:pt x="48" y="16"/>
                        <a:pt x="53" y="16"/>
                      </a:cubicBezTo>
                      <a:cubicBezTo>
                        <a:pt x="58" y="16"/>
                        <a:pt x="63" y="16"/>
                        <a:pt x="68" y="16"/>
                      </a:cubicBezTo>
                      <a:cubicBezTo>
                        <a:pt x="64" y="15"/>
                        <a:pt x="61" y="14"/>
                        <a:pt x="57" y="13"/>
                      </a:cubicBezTo>
                      <a:cubicBezTo>
                        <a:pt x="59" y="12"/>
                        <a:pt x="69" y="12"/>
                        <a:pt x="74" y="13"/>
                      </a:cubicBezTo>
                      <a:cubicBezTo>
                        <a:pt x="72" y="10"/>
                        <a:pt x="68" y="11"/>
                        <a:pt x="65" y="11"/>
                      </a:cubicBezTo>
                      <a:cubicBezTo>
                        <a:pt x="62" y="10"/>
                        <a:pt x="58" y="11"/>
                        <a:pt x="55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1" y="11"/>
                        <a:pt x="49" y="11"/>
                        <a:pt x="47" y="10"/>
                      </a:cubicBezTo>
                      <a:cubicBezTo>
                        <a:pt x="45" y="10"/>
                        <a:pt x="43" y="10"/>
                        <a:pt x="40" y="10"/>
                      </a:cubicBezTo>
                      <a:cubicBezTo>
                        <a:pt x="46" y="5"/>
                        <a:pt x="53" y="4"/>
                        <a:pt x="61" y="6"/>
                      </a:cubicBezTo>
                      <a:cubicBezTo>
                        <a:pt x="59" y="5"/>
                        <a:pt x="59" y="4"/>
                        <a:pt x="58" y="4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63" y="3"/>
                        <a:pt x="67" y="4"/>
                        <a:pt x="72" y="4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0" y="3"/>
                        <a:pt x="69" y="2"/>
                        <a:pt x="67" y="2"/>
                      </a:cubicBezTo>
                      <a:cubicBezTo>
                        <a:pt x="64" y="2"/>
                        <a:pt x="62" y="0"/>
                        <a:pt x="59" y="0"/>
                      </a:cubicBezTo>
                      <a:cubicBezTo>
                        <a:pt x="56" y="1"/>
                        <a:pt x="53" y="0"/>
                        <a:pt x="50" y="0"/>
                      </a:cubicBezTo>
                      <a:cubicBezTo>
                        <a:pt x="49" y="0"/>
                        <a:pt x="46" y="1"/>
                        <a:pt x="45" y="1"/>
                      </a:cubicBezTo>
                      <a:cubicBezTo>
                        <a:pt x="40" y="1"/>
                        <a:pt x="38" y="3"/>
                        <a:pt x="33" y="3"/>
                      </a:cubicBezTo>
                      <a:cubicBezTo>
                        <a:pt x="31" y="3"/>
                        <a:pt x="26" y="5"/>
                        <a:pt x="25" y="7"/>
                      </a:cubicBezTo>
                      <a:cubicBezTo>
                        <a:pt x="29" y="6"/>
                        <a:pt x="34" y="5"/>
                        <a:pt x="38" y="4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6" y="6"/>
                        <a:pt x="33" y="6"/>
                        <a:pt x="31" y="7"/>
                      </a:cubicBezTo>
                      <a:cubicBezTo>
                        <a:pt x="31" y="7"/>
                        <a:pt x="30" y="8"/>
                        <a:pt x="30" y="8"/>
                      </a:cubicBezTo>
                      <a:cubicBezTo>
                        <a:pt x="25" y="10"/>
                        <a:pt x="21" y="12"/>
                        <a:pt x="20" y="18"/>
                      </a:cubicBezTo>
                      <a:cubicBezTo>
                        <a:pt x="20" y="19"/>
                        <a:pt x="20" y="20"/>
                        <a:pt x="19" y="21"/>
                      </a:cubicBezTo>
                      <a:cubicBezTo>
                        <a:pt x="18" y="23"/>
                        <a:pt x="17" y="25"/>
                        <a:pt x="20" y="27"/>
                      </a:cubicBezTo>
                      <a:cubicBezTo>
                        <a:pt x="17" y="28"/>
                        <a:pt x="13" y="28"/>
                        <a:pt x="13" y="33"/>
                      </a:cubicBezTo>
                      <a:cubicBezTo>
                        <a:pt x="14" y="34"/>
                        <a:pt x="15" y="34"/>
                        <a:pt x="16" y="35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2" y="35"/>
                        <a:pt x="10" y="35"/>
                        <a:pt x="8" y="39"/>
                      </a:cubicBezTo>
                      <a:cubicBezTo>
                        <a:pt x="9" y="40"/>
                        <a:pt x="10" y="41"/>
                        <a:pt x="12" y="42"/>
                      </a:cubicBezTo>
                      <a:cubicBezTo>
                        <a:pt x="11" y="42"/>
                        <a:pt x="10" y="43"/>
                        <a:pt x="10" y="43"/>
                      </a:cubicBezTo>
                      <a:cubicBezTo>
                        <a:pt x="8" y="43"/>
                        <a:pt x="6" y="42"/>
                        <a:pt x="5" y="43"/>
                      </a:cubicBezTo>
                      <a:cubicBezTo>
                        <a:pt x="3" y="43"/>
                        <a:pt x="2" y="44"/>
                        <a:pt x="0" y="45"/>
                      </a:cubicBezTo>
                      <a:cubicBezTo>
                        <a:pt x="3" y="47"/>
                        <a:pt x="5" y="50"/>
                        <a:pt x="9" y="50"/>
                      </a:cubicBezTo>
                      <a:cubicBezTo>
                        <a:pt x="10" y="50"/>
                        <a:pt x="12" y="51"/>
                        <a:pt x="13" y="52"/>
                      </a:cubicBezTo>
                      <a:cubicBezTo>
                        <a:pt x="15" y="53"/>
                        <a:pt x="17" y="54"/>
                        <a:pt x="19" y="56"/>
                      </a:cubicBezTo>
                      <a:cubicBezTo>
                        <a:pt x="21" y="58"/>
                        <a:pt x="22" y="61"/>
                        <a:pt x="23" y="64"/>
                      </a:cubicBezTo>
                      <a:cubicBezTo>
                        <a:pt x="23" y="64"/>
                        <a:pt x="23" y="65"/>
                        <a:pt x="23" y="65"/>
                      </a:cubicBezTo>
                      <a:cubicBezTo>
                        <a:pt x="27" y="67"/>
                        <a:pt x="28" y="72"/>
                        <a:pt x="32" y="73"/>
                      </a:cubicBezTo>
                      <a:cubicBezTo>
                        <a:pt x="33" y="74"/>
                        <a:pt x="33" y="74"/>
                        <a:pt x="33" y="74"/>
                      </a:cubicBezTo>
                      <a:cubicBezTo>
                        <a:pt x="37" y="78"/>
                        <a:pt x="40" y="79"/>
                        <a:pt x="45" y="78"/>
                      </a:cubicBezTo>
                      <a:cubicBezTo>
                        <a:pt x="46" y="77"/>
                        <a:pt x="49" y="78"/>
                        <a:pt x="50" y="78"/>
                      </a:cubicBezTo>
                      <a:cubicBezTo>
                        <a:pt x="53" y="78"/>
                        <a:pt x="56" y="75"/>
                        <a:pt x="59" y="75"/>
                      </a:cubicBezTo>
                      <a:cubicBezTo>
                        <a:pt x="61" y="76"/>
                        <a:pt x="63" y="75"/>
                        <a:pt x="64" y="75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0" y="74"/>
                        <a:pt x="57" y="73"/>
                        <a:pt x="53" y="73"/>
                      </a:cubicBezTo>
                      <a:cubicBezTo>
                        <a:pt x="53" y="72"/>
                        <a:pt x="53" y="72"/>
                        <a:pt x="53" y="72"/>
                      </a:cubicBezTo>
                      <a:cubicBezTo>
                        <a:pt x="54" y="72"/>
                        <a:pt x="55" y="72"/>
                        <a:pt x="55" y="72"/>
                      </a:cubicBezTo>
                      <a:cubicBezTo>
                        <a:pt x="58" y="71"/>
                        <a:pt x="60" y="71"/>
                        <a:pt x="62" y="70"/>
                      </a:cubicBezTo>
                      <a:cubicBezTo>
                        <a:pt x="65" y="70"/>
                        <a:pt x="67" y="69"/>
                        <a:pt x="70" y="69"/>
                      </a:cubicBezTo>
                      <a:cubicBezTo>
                        <a:pt x="72" y="68"/>
                        <a:pt x="74" y="68"/>
                        <a:pt x="76" y="67"/>
                      </a:cubicBezTo>
                      <a:cubicBezTo>
                        <a:pt x="70" y="67"/>
                        <a:pt x="64" y="67"/>
                        <a:pt x="58" y="6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63" y="66"/>
                        <a:pt x="68" y="65"/>
                        <a:pt x="72" y="62"/>
                      </a:cubicBezTo>
                      <a:cubicBezTo>
                        <a:pt x="64" y="65"/>
                        <a:pt x="57" y="64"/>
                        <a:pt x="49" y="63"/>
                      </a:cubicBezTo>
                      <a:cubicBezTo>
                        <a:pt x="51" y="61"/>
                        <a:pt x="54" y="61"/>
                        <a:pt x="58" y="62"/>
                      </a:cubicBezTo>
                      <a:cubicBezTo>
                        <a:pt x="62" y="63"/>
                        <a:pt x="65" y="62"/>
                        <a:pt x="68" y="61"/>
                      </a:cubicBezTo>
                      <a:cubicBezTo>
                        <a:pt x="68" y="60"/>
                        <a:pt x="68" y="60"/>
                        <a:pt x="68" y="60"/>
                      </a:cubicBezTo>
                      <a:cubicBezTo>
                        <a:pt x="66" y="61"/>
                        <a:pt x="64" y="61"/>
                        <a:pt x="61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2" y="60"/>
                        <a:pt x="64" y="59"/>
                        <a:pt x="65" y="58"/>
                      </a:cubicBezTo>
                      <a:cubicBezTo>
                        <a:pt x="62" y="59"/>
                        <a:pt x="59" y="59"/>
                        <a:pt x="56" y="60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7" y="59"/>
                        <a:pt x="59" y="58"/>
                        <a:pt x="60" y="5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03" y="1209"/>
                  <a:ext cx="22" cy="5"/>
                </a:xfrm>
                <a:custGeom>
                  <a:avLst/>
                  <a:gdLst>
                    <a:gd name="T0" fmla="*/ 0 w 28"/>
                    <a:gd name="T1" fmla="*/ 1 h 6"/>
                    <a:gd name="T2" fmla="*/ 1 w 28"/>
                    <a:gd name="T3" fmla="*/ 0 h 6"/>
                    <a:gd name="T4" fmla="*/ 13 w 28"/>
                    <a:gd name="T5" fmla="*/ 2 h 6"/>
                    <a:gd name="T6" fmla="*/ 26 w 28"/>
                    <a:gd name="T7" fmla="*/ 4 h 6"/>
                    <a:gd name="T8" fmla="*/ 28 w 28"/>
                    <a:gd name="T9" fmla="*/ 4 h 6"/>
                    <a:gd name="T10" fmla="*/ 14 w 28"/>
                    <a:gd name="T11" fmla="*/ 5 h 6"/>
                    <a:gd name="T12" fmla="*/ 0 w 28"/>
                    <a:gd name="T13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6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5" y="0"/>
                        <a:pt x="9" y="0"/>
                        <a:pt x="13" y="2"/>
                      </a:cubicBezTo>
                      <a:cubicBezTo>
                        <a:pt x="17" y="3"/>
                        <a:pt x="21" y="5"/>
                        <a:pt x="26" y="4"/>
                      </a:cubicBezTo>
                      <a:cubicBezTo>
                        <a:pt x="27" y="3"/>
                        <a:pt x="28" y="4"/>
                        <a:pt x="28" y="4"/>
                      </a:cubicBezTo>
                      <a:cubicBezTo>
                        <a:pt x="24" y="6"/>
                        <a:pt x="19" y="6"/>
                        <a:pt x="14" y="5"/>
                      </a:cubicBezTo>
                      <a:cubicBezTo>
                        <a:pt x="9" y="4"/>
                        <a:pt x="5" y="3"/>
                        <a:pt x="0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11" y="1178"/>
                  <a:ext cx="18" cy="4"/>
                </a:xfrm>
                <a:custGeom>
                  <a:avLst/>
                  <a:gdLst>
                    <a:gd name="T0" fmla="*/ 22 w 22"/>
                    <a:gd name="T1" fmla="*/ 1 h 5"/>
                    <a:gd name="T2" fmla="*/ 22 w 22"/>
                    <a:gd name="T3" fmla="*/ 2 h 5"/>
                    <a:gd name="T4" fmla="*/ 21 w 22"/>
                    <a:gd name="T5" fmla="*/ 2 h 5"/>
                    <a:gd name="T6" fmla="*/ 5 w 22"/>
                    <a:gd name="T7" fmla="*/ 5 h 5"/>
                    <a:gd name="T8" fmla="*/ 0 w 22"/>
                    <a:gd name="T9" fmla="*/ 4 h 5"/>
                    <a:gd name="T10" fmla="*/ 0 w 22"/>
                    <a:gd name="T11" fmla="*/ 3 h 5"/>
                    <a:gd name="T12" fmla="*/ 22 w 22"/>
                    <a:gd name="T13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5">
                      <a:moveTo>
                        <a:pt x="22" y="1"/>
                      </a:move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15" y="2"/>
                        <a:pt x="10" y="4"/>
                        <a:pt x="5" y="5"/>
                      </a:cubicBezTo>
                      <a:cubicBezTo>
                        <a:pt x="3" y="5"/>
                        <a:pt x="1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7" y="0"/>
                        <a:pt x="14" y="0"/>
                        <a:pt x="22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15" y="1197"/>
                  <a:ext cx="16" cy="4"/>
                </a:xfrm>
                <a:custGeom>
                  <a:avLst/>
                  <a:gdLst>
                    <a:gd name="T0" fmla="*/ 20 w 20"/>
                    <a:gd name="T1" fmla="*/ 2 h 5"/>
                    <a:gd name="T2" fmla="*/ 0 w 20"/>
                    <a:gd name="T3" fmla="*/ 3 h 5"/>
                    <a:gd name="T4" fmla="*/ 20 w 20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5">
                      <a:moveTo>
                        <a:pt x="20" y="2"/>
                      </a:moveTo>
                      <a:cubicBezTo>
                        <a:pt x="13" y="5"/>
                        <a:pt x="7" y="4"/>
                        <a:pt x="0" y="3"/>
                      </a:cubicBezTo>
                      <a:cubicBezTo>
                        <a:pt x="7" y="0"/>
                        <a:pt x="13" y="3"/>
                        <a:pt x="20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02" y="1201"/>
                  <a:ext cx="13" cy="4"/>
                </a:xfrm>
                <a:custGeom>
                  <a:avLst/>
                  <a:gdLst>
                    <a:gd name="T0" fmla="*/ 17 w 17"/>
                    <a:gd name="T1" fmla="*/ 5 h 6"/>
                    <a:gd name="T2" fmla="*/ 0 w 17"/>
                    <a:gd name="T3" fmla="*/ 0 h 6"/>
                    <a:gd name="T4" fmla="*/ 4 w 17"/>
                    <a:gd name="T5" fmla="*/ 0 h 6"/>
                    <a:gd name="T6" fmla="*/ 17 w 17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6">
                      <a:moveTo>
                        <a:pt x="17" y="5"/>
                      </a:moveTo>
                      <a:cubicBezTo>
                        <a:pt x="11" y="6"/>
                        <a:pt x="6" y="3"/>
                        <a:pt x="0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9" y="2"/>
                        <a:pt x="13" y="4"/>
                        <a:pt x="17" y="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11" y="1193"/>
                  <a:ext cx="12" cy="3"/>
                </a:xfrm>
                <a:custGeom>
                  <a:avLst/>
                  <a:gdLst>
                    <a:gd name="T0" fmla="*/ 15 w 15"/>
                    <a:gd name="T1" fmla="*/ 1 h 4"/>
                    <a:gd name="T2" fmla="*/ 15 w 15"/>
                    <a:gd name="T3" fmla="*/ 2 h 4"/>
                    <a:gd name="T4" fmla="*/ 0 w 15"/>
                    <a:gd name="T5" fmla="*/ 0 h 4"/>
                    <a:gd name="T6" fmla="*/ 15 w 15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1"/>
                      </a:move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9" y="4"/>
                        <a:pt x="5" y="3"/>
                        <a:pt x="0" y="0"/>
                      </a:cubicBezTo>
                      <a:cubicBezTo>
                        <a:pt x="5" y="0"/>
                        <a:pt x="10" y="0"/>
                        <a:pt x="15" y="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04" y="1193"/>
                  <a:ext cx="10" cy="4"/>
                </a:xfrm>
                <a:custGeom>
                  <a:avLst/>
                  <a:gdLst>
                    <a:gd name="T0" fmla="*/ 0 w 12"/>
                    <a:gd name="T1" fmla="*/ 2 h 5"/>
                    <a:gd name="T2" fmla="*/ 12 w 12"/>
                    <a:gd name="T3" fmla="*/ 4 h 5"/>
                    <a:gd name="T4" fmla="*/ 0 w 1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5">
                      <a:moveTo>
                        <a:pt x="0" y="2"/>
                      </a:moveTo>
                      <a:cubicBezTo>
                        <a:pt x="2" y="0"/>
                        <a:pt x="8" y="1"/>
                        <a:pt x="12" y="4"/>
                      </a:cubicBezTo>
                      <a:cubicBezTo>
                        <a:pt x="8" y="4"/>
                        <a:pt x="3" y="5"/>
                        <a:pt x="0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13" y="1184"/>
                  <a:ext cx="4" cy="2"/>
                </a:xfrm>
                <a:custGeom>
                  <a:avLst/>
                  <a:gdLst>
                    <a:gd name="T0" fmla="*/ 5 w 5"/>
                    <a:gd name="T1" fmla="*/ 2 h 3"/>
                    <a:gd name="T2" fmla="*/ 0 w 5"/>
                    <a:gd name="T3" fmla="*/ 3 h 3"/>
                    <a:gd name="T4" fmla="*/ 0 w 5"/>
                    <a:gd name="T5" fmla="*/ 2 h 3"/>
                    <a:gd name="T6" fmla="*/ 5 w 5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3">
                      <a:moveTo>
                        <a:pt x="5" y="2"/>
                      </a:moveTo>
                      <a:cubicBezTo>
                        <a:pt x="3" y="3"/>
                        <a:pt x="1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3" y="0"/>
                        <a:pt x="5" y="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34" y="1167"/>
                  <a:ext cx="19" cy="22"/>
                </a:xfrm>
                <a:custGeom>
                  <a:avLst/>
                  <a:gdLst>
                    <a:gd name="T0" fmla="*/ 21 w 24"/>
                    <a:gd name="T1" fmla="*/ 23 h 27"/>
                    <a:gd name="T2" fmla="*/ 23 w 24"/>
                    <a:gd name="T3" fmla="*/ 20 h 27"/>
                    <a:gd name="T4" fmla="*/ 22 w 24"/>
                    <a:gd name="T5" fmla="*/ 16 h 27"/>
                    <a:gd name="T6" fmla="*/ 24 w 24"/>
                    <a:gd name="T7" fmla="*/ 15 h 27"/>
                    <a:gd name="T8" fmla="*/ 21 w 24"/>
                    <a:gd name="T9" fmla="*/ 9 h 27"/>
                    <a:gd name="T10" fmla="*/ 22 w 24"/>
                    <a:gd name="T11" fmla="*/ 9 h 27"/>
                    <a:gd name="T12" fmla="*/ 17 w 24"/>
                    <a:gd name="T13" fmla="*/ 5 h 27"/>
                    <a:gd name="T14" fmla="*/ 11 w 24"/>
                    <a:gd name="T15" fmla="*/ 0 h 27"/>
                    <a:gd name="T16" fmla="*/ 2 w 24"/>
                    <a:gd name="T17" fmla="*/ 3 h 27"/>
                    <a:gd name="T18" fmla="*/ 1 w 24"/>
                    <a:gd name="T19" fmla="*/ 7 h 27"/>
                    <a:gd name="T20" fmla="*/ 1 w 24"/>
                    <a:gd name="T21" fmla="*/ 7 h 27"/>
                    <a:gd name="T22" fmla="*/ 0 w 24"/>
                    <a:gd name="T23" fmla="*/ 9 h 27"/>
                    <a:gd name="T24" fmla="*/ 1 w 24"/>
                    <a:gd name="T25" fmla="*/ 12 h 27"/>
                    <a:gd name="T26" fmla="*/ 2 w 24"/>
                    <a:gd name="T27" fmla="*/ 16 h 27"/>
                    <a:gd name="T28" fmla="*/ 2 w 24"/>
                    <a:gd name="T29" fmla="*/ 17 h 27"/>
                    <a:gd name="T30" fmla="*/ 3 w 24"/>
                    <a:gd name="T31" fmla="*/ 19 h 27"/>
                    <a:gd name="T32" fmla="*/ 8 w 24"/>
                    <a:gd name="T33" fmla="*/ 26 h 27"/>
                    <a:gd name="T34" fmla="*/ 9 w 24"/>
                    <a:gd name="T35" fmla="*/ 25 h 27"/>
                    <a:gd name="T36" fmla="*/ 11 w 24"/>
                    <a:gd name="T37" fmla="*/ 25 h 27"/>
                    <a:gd name="T38" fmla="*/ 13 w 24"/>
                    <a:gd name="T39" fmla="*/ 27 h 27"/>
                    <a:gd name="T40" fmla="*/ 13 w 24"/>
                    <a:gd name="T41" fmla="*/ 26 h 27"/>
                    <a:gd name="T42" fmla="*/ 20 w 24"/>
                    <a:gd name="T43" fmla="*/ 25 h 27"/>
                    <a:gd name="T44" fmla="*/ 21 w 24"/>
                    <a:gd name="T45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27">
                      <a:moveTo>
                        <a:pt x="21" y="23"/>
                      </a:moveTo>
                      <a:cubicBezTo>
                        <a:pt x="22" y="20"/>
                        <a:pt x="22" y="22"/>
                        <a:pt x="23" y="20"/>
                      </a:cubicBezTo>
                      <a:cubicBezTo>
                        <a:pt x="24" y="20"/>
                        <a:pt x="21" y="19"/>
                        <a:pt x="22" y="16"/>
                      </a:cubicBezTo>
                      <a:cubicBezTo>
                        <a:pt x="23" y="16"/>
                        <a:pt x="24" y="16"/>
                        <a:pt x="24" y="15"/>
                      </a:cubicBezTo>
                      <a:cubicBezTo>
                        <a:pt x="22" y="13"/>
                        <a:pt x="22" y="11"/>
                        <a:pt x="21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1" y="8"/>
                        <a:pt x="18" y="7"/>
                        <a:pt x="17" y="5"/>
                      </a:cubicBezTo>
                      <a:cubicBezTo>
                        <a:pt x="19" y="4"/>
                        <a:pt x="11" y="2"/>
                        <a:pt x="11" y="0"/>
                      </a:cubicBezTo>
                      <a:cubicBezTo>
                        <a:pt x="8" y="0"/>
                        <a:pt x="4" y="1"/>
                        <a:pt x="2" y="3"/>
                      </a:cubicBezTo>
                      <a:cubicBezTo>
                        <a:pt x="0" y="4"/>
                        <a:pt x="2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0" y="9"/>
                      </a:cubicBezTo>
                      <a:cubicBezTo>
                        <a:pt x="1" y="10"/>
                        <a:pt x="2" y="11"/>
                        <a:pt x="1" y="12"/>
                      </a:cubicBezTo>
                      <a:cubicBezTo>
                        <a:pt x="1" y="14"/>
                        <a:pt x="1" y="16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3" y="18"/>
                        <a:pt x="3" y="19"/>
                      </a:cubicBezTo>
                      <a:cubicBezTo>
                        <a:pt x="5" y="21"/>
                        <a:pt x="8" y="26"/>
                        <a:pt x="8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9" y="26"/>
                        <a:pt x="11" y="25"/>
                      </a:cubicBezTo>
                      <a:cubicBezTo>
                        <a:pt x="12" y="25"/>
                        <a:pt x="12" y="26"/>
                        <a:pt x="13" y="27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4" y="25"/>
                        <a:pt x="18" y="25"/>
                        <a:pt x="20" y="25"/>
                      </a:cubicBezTo>
                      <a:cubicBezTo>
                        <a:pt x="20" y="25"/>
                        <a:pt x="21" y="24"/>
                        <a:pt x="21" y="23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13" y="1162"/>
                  <a:ext cx="61" cy="62"/>
                </a:xfrm>
                <a:custGeom>
                  <a:avLst/>
                  <a:gdLst>
                    <a:gd name="T0" fmla="*/ 50 w 76"/>
                    <a:gd name="T1" fmla="*/ 78 h 78"/>
                    <a:gd name="T2" fmla="*/ 38 w 76"/>
                    <a:gd name="T3" fmla="*/ 77 h 78"/>
                    <a:gd name="T4" fmla="*/ 19 w 76"/>
                    <a:gd name="T5" fmla="*/ 72 h 78"/>
                    <a:gd name="T6" fmla="*/ 10 w 76"/>
                    <a:gd name="T7" fmla="*/ 73 h 78"/>
                    <a:gd name="T8" fmla="*/ 6 w 76"/>
                    <a:gd name="T9" fmla="*/ 74 h 78"/>
                    <a:gd name="T10" fmla="*/ 6 w 76"/>
                    <a:gd name="T11" fmla="*/ 67 h 78"/>
                    <a:gd name="T12" fmla="*/ 5 w 76"/>
                    <a:gd name="T13" fmla="*/ 54 h 78"/>
                    <a:gd name="T14" fmla="*/ 3 w 76"/>
                    <a:gd name="T15" fmla="*/ 49 h 78"/>
                    <a:gd name="T16" fmla="*/ 0 w 76"/>
                    <a:gd name="T17" fmla="*/ 34 h 78"/>
                    <a:gd name="T18" fmla="*/ 5 w 76"/>
                    <a:gd name="T19" fmla="*/ 19 h 78"/>
                    <a:gd name="T20" fmla="*/ 23 w 76"/>
                    <a:gd name="T21" fmla="*/ 5 h 78"/>
                    <a:gd name="T22" fmla="*/ 24 w 76"/>
                    <a:gd name="T23" fmla="*/ 5 h 78"/>
                    <a:gd name="T24" fmla="*/ 60 w 76"/>
                    <a:gd name="T25" fmla="*/ 4 h 78"/>
                    <a:gd name="T26" fmla="*/ 68 w 76"/>
                    <a:gd name="T27" fmla="*/ 9 h 78"/>
                    <a:gd name="T28" fmla="*/ 76 w 76"/>
                    <a:gd name="T29" fmla="*/ 30 h 78"/>
                    <a:gd name="T30" fmla="*/ 63 w 76"/>
                    <a:gd name="T31" fmla="*/ 70 h 78"/>
                    <a:gd name="T32" fmla="*/ 50 w 76"/>
                    <a:gd name="T3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8">
                      <a:moveTo>
                        <a:pt x="50" y="78"/>
                      </a:moveTo>
                      <a:cubicBezTo>
                        <a:pt x="46" y="78"/>
                        <a:pt x="42" y="78"/>
                        <a:pt x="38" y="77"/>
                      </a:cubicBezTo>
                      <a:cubicBezTo>
                        <a:pt x="32" y="76"/>
                        <a:pt x="26" y="74"/>
                        <a:pt x="19" y="72"/>
                      </a:cubicBezTo>
                      <a:cubicBezTo>
                        <a:pt x="16" y="72"/>
                        <a:pt x="13" y="72"/>
                        <a:pt x="10" y="73"/>
                      </a:cubicBezTo>
                      <a:cubicBezTo>
                        <a:pt x="9" y="74"/>
                        <a:pt x="7" y="74"/>
                        <a:pt x="6" y="74"/>
                      </a:cubicBezTo>
                      <a:cubicBezTo>
                        <a:pt x="5" y="72"/>
                        <a:pt x="5" y="70"/>
                        <a:pt x="6" y="67"/>
                      </a:cubicBezTo>
                      <a:cubicBezTo>
                        <a:pt x="7" y="63"/>
                        <a:pt x="7" y="58"/>
                        <a:pt x="5" y="54"/>
                      </a:cubicBezTo>
                      <a:cubicBezTo>
                        <a:pt x="4" y="52"/>
                        <a:pt x="4" y="51"/>
                        <a:pt x="3" y="49"/>
                      </a:cubicBezTo>
                      <a:cubicBezTo>
                        <a:pt x="2" y="44"/>
                        <a:pt x="1" y="39"/>
                        <a:pt x="0" y="34"/>
                      </a:cubicBezTo>
                      <a:cubicBezTo>
                        <a:pt x="0" y="28"/>
                        <a:pt x="2" y="23"/>
                        <a:pt x="5" y="19"/>
                      </a:cubicBezTo>
                      <a:cubicBezTo>
                        <a:pt x="10" y="13"/>
                        <a:pt x="16" y="9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36" y="2"/>
                        <a:pt x="48" y="0"/>
                        <a:pt x="60" y="4"/>
                      </a:cubicBezTo>
                      <a:cubicBezTo>
                        <a:pt x="63" y="5"/>
                        <a:pt x="66" y="6"/>
                        <a:pt x="68" y="9"/>
                      </a:cubicBezTo>
                      <a:cubicBezTo>
                        <a:pt x="74" y="14"/>
                        <a:pt x="76" y="22"/>
                        <a:pt x="76" y="30"/>
                      </a:cubicBezTo>
                      <a:cubicBezTo>
                        <a:pt x="75" y="44"/>
                        <a:pt x="71" y="58"/>
                        <a:pt x="63" y="70"/>
                      </a:cubicBezTo>
                      <a:cubicBezTo>
                        <a:pt x="60" y="74"/>
                        <a:pt x="56" y="78"/>
                        <a:pt x="50" y="7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113" y="1165"/>
                  <a:ext cx="57" cy="59"/>
                </a:xfrm>
                <a:custGeom>
                  <a:avLst/>
                  <a:gdLst>
                    <a:gd name="T0" fmla="*/ 52 w 71"/>
                    <a:gd name="T1" fmla="*/ 49 h 74"/>
                    <a:gd name="T2" fmla="*/ 57 w 71"/>
                    <a:gd name="T3" fmla="*/ 47 h 74"/>
                    <a:gd name="T4" fmla="*/ 55 w 71"/>
                    <a:gd name="T5" fmla="*/ 50 h 74"/>
                    <a:gd name="T6" fmla="*/ 57 w 71"/>
                    <a:gd name="T7" fmla="*/ 52 h 74"/>
                    <a:gd name="T8" fmla="*/ 67 w 71"/>
                    <a:gd name="T9" fmla="*/ 48 h 74"/>
                    <a:gd name="T10" fmla="*/ 57 w 71"/>
                    <a:gd name="T11" fmla="*/ 60 h 74"/>
                    <a:gd name="T12" fmla="*/ 66 w 71"/>
                    <a:gd name="T13" fmla="*/ 56 h 74"/>
                    <a:gd name="T14" fmla="*/ 54 w 71"/>
                    <a:gd name="T15" fmla="*/ 68 h 74"/>
                    <a:gd name="T16" fmla="*/ 31 w 71"/>
                    <a:gd name="T17" fmla="*/ 71 h 74"/>
                    <a:gd name="T18" fmla="*/ 16 w 71"/>
                    <a:gd name="T19" fmla="*/ 67 h 74"/>
                    <a:gd name="T20" fmla="*/ 6 w 71"/>
                    <a:gd name="T21" fmla="*/ 65 h 74"/>
                    <a:gd name="T22" fmla="*/ 6 w 71"/>
                    <a:gd name="T23" fmla="*/ 61 h 74"/>
                    <a:gd name="T24" fmla="*/ 6 w 71"/>
                    <a:gd name="T25" fmla="*/ 53 h 74"/>
                    <a:gd name="T26" fmla="*/ 3 w 71"/>
                    <a:gd name="T27" fmla="*/ 39 h 74"/>
                    <a:gd name="T28" fmla="*/ 9 w 71"/>
                    <a:gd name="T29" fmla="*/ 20 h 74"/>
                    <a:gd name="T30" fmla="*/ 4 w 71"/>
                    <a:gd name="T31" fmla="*/ 21 h 74"/>
                    <a:gd name="T32" fmla="*/ 21 w 71"/>
                    <a:gd name="T33" fmla="*/ 4 h 74"/>
                    <a:gd name="T34" fmla="*/ 32 w 71"/>
                    <a:gd name="T35" fmla="*/ 0 h 74"/>
                    <a:gd name="T36" fmla="*/ 26 w 71"/>
                    <a:gd name="T37" fmla="*/ 8 h 74"/>
                    <a:gd name="T38" fmla="*/ 24 w 71"/>
                    <a:gd name="T39" fmla="*/ 16 h 74"/>
                    <a:gd name="T40" fmla="*/ 39 w 71"/>
                    <a:gd name="T41" fmla="*/ 5 h 74"/>
                    <a:gd name="T42" fmla="*/ 25 w 71"/>
                    <a:gd name="T43" fmla="*/ 19 h 74"/>
                    <a:gd name="T44" fmla="*/ 22 w 71"/>
                    <a:gd name="T45" fmla="*/ 32 h 74"/>
                    <a:gd name="T46" fmla="*/ 42 w 71"/>
                    <a:gd name="T47" fmla="*/ 19 h 74"/>
                    <a:gd name="T48" fmla="*/ 50 w 71"/>
                    <a:gd name="T49" fmla="*/ 17 h 74"/>
                    <a:gd name="T50" fmla="*/ 49 w 71"/>
                    <a:gd name="T51" fmla="*/ 25 h 74"/>
                    <a:gd name="T52" fmla="*/ 47 w 71"/>
                    <a:gd name="T53" fmla="*/ 41 h 74"/>
                    <a:gd name="T54" fmla="*/ 52 w 71"/>
                    <a:gd name="T55" fmla="*/ 44 h 74"/>
                    <a:gd name="T56" fmla="*/ 54 w 71"/>
                    <a:gd name="T57" fmla="*/ 45 h 74"/>
                    <a:gd name="T58" fmla="*/ 61 w 71"/>
                    <a:gd name="T59" fmla="*/ 53 h 74"/>
                    <a:gd name="T60" fmla="*/ 39 w 71"/>
                    <a:gd name="T61" fmla="*/ 66 h 74"/>
                    <a:gd name="T62" fmla="*/ 26 w 71"/>
                    <a:gd name="T63" fmla="*/ 34 h 74"/>
                    <a:gd name="T64" fmla="*/ 41 w 71"/>
                    <a:gd name="T65" fmla="*/ 21 h 74"/>
                    <a:gd name="T66" fmla="*/ 56 w 71"/>
                    <a:gd name="T67" fmla="*/ 36 h 74"/>
                    <a:gd name="T68" fmla="*/ 47 w 71"/>
                    <a:gd name="T69" fmla="*/ 53 h 74"/>
                    <a:gd name="T70" fmla="*/ 47 w 71"/>
                    <a:gd name="T71" fmla="*/ 53 h 74"/>
                    <a:gd name="T72" fmla="*/ 14 w 71"/>
                    <a:gd name="T73" fmla="*/ 31 h 74"/>
                    <a:gd name="T74" fmla="*/ 46 w 71"/>
                    <a:gd name="T75" fmla="*/ 38 h 74"/>
                    <a:gd name="T76" fmla="*/ 40 w 71"/>
                    <a:gd name="T77" fmla="*/ 47 h 74"/>
                    <a:gd name="T78" fmla="*/ 15 w 71"/>
                    <a:gd name="T79" fmla="*/ 22 h 74"/>
                    <a:gd name="T80" fmla="*/ 42 w 71"/>
                    <a:gd name="T81" fmla="*/ 68 h 74"/>
                    <a:gd name="T82" fmla="*/ 42 w 71"/>
                    <a:gd name="T83" fmla="*/ 67 h 74"/>
                    <a:gd name="T84" fmla="*/ 42 w 71"/>
                    <a:gd name="T85" fmla="*/ 60 h 74"/>
                    <a:gd name="T86" fmla="*/ 18 w 71"/>
                    <a:gd name="T87" fmla="*/ 38 h 74"/>
                    <a:gd name="T88" fmla="*/ 7 w 71"/>
                    <a:gd name="T89" fmla="*/ 35 h 74"/>
                    <a:gd name="T90" fmla="*/ 7 w 71"/>
                    <a:gd name="T91" fmla="*/ 35 h 74"/>
                    <a:gd name="T92" fmla="*/ 12 w 71"/>
                    <a:gd name="T93" fmla="*/ 19 h 74"/>
                    <a:gd name="T94" fmla="*/ 14 w 71"/>
                    <a:gd name="T95" fmla="*/ 34 h 74"/>
                    <a:gd name="T96" fmla="*/ 25 w 71"/>
                    <a:gd name="T97" fmla="*/ 43 h 74"/>
                    <a:gd name="T98" fmla="*/ 22 w 71"/>
                    <a:gd name="T99" fmla="*/ 61 h 74"/>
                    <a:gd name="T100" fmla="*/ 22 w 71"/>
                    <a:gd name="T101" fmla="*/ 61 h 74"/>
                    <a:gd name="T102" fmla="*/ 32 w 71"/>
                    <a:gd name="T103" fmla="*/ 38 h 74"/>
                    <a:gd name="T104" fmla="*/ 10 w 71"/>
                    <a:gd name="T105" fmla="*/ 3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1" h="74">
                      <a:moveTo>
                        <a:pt x="54" y="45"/>
                      </a:moveTo>
                      <a:cubicBezTo>
                        <a:pt x="53" y="46"/>
                        <a:pt x="52" y="48"/>
                        <a:pt x="52" y="49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4" y="47"/>
                        <a:pt x="56" y="45"/>
                        <a:pt x="58" y="43"/>
                      </a:cubicBezTo>
                      <a:cubicBezTo>
                        <a:pt x="57" y="45"/>
                        <a:pt x="57" y="46"/>
                        <a:pt x="56" y="47"/>
                      </a:cubicBezTo>
                      <a:cubicBezTo>
                        <a:pt x="57" y="47"/>
                        <a:pt x="57" y="47"/>
                        <a:pt x="57" y="47"/>
                      </a:cubicBezTo>
                      <a:cubicBezTo>
                        <a:pt x="58" y="46"/>
                        <a:pt x="60" y="44"/>
                        <a:pt x="61" y="43"/>
                      </a:cubicBezTo>
                      <a:cubicBezTo>
                        <a:pt x="62" y="44"/>
                        <a:pt x="62" y="44"/>
                        <a:pt x="62" y="44"/>
                      </a:cubicBezTo>
                      <a:cubicBezTo>
                        <a:pt x="60" y="46"/>
                        <a:pt x="58" y="49"/>
                        <a:pt x="55" y="50"/>
                      </a:cubicBezTo>
                      <a:cubicBezTo>
                        <a:pt x="51" y="52"/>
                        <a:pt x="50" y="53"/>
                        <a:pt x="49" y="55"/>
                      </a:cubicBezTo>
                      <a:cubicBezTo>
                        <a:pt x="55" y="52"/>
                        <a:pt x="61" y="48"/>
                        <a:pt x="65" y="43"/>
                      </a:cubicBezTo>
                      <a:cubicBezTo>
                        <a:pt x="64" y="47"/>
                        <a:pt x="60" y="50"/>
                        <a:pt x="57" y="52"/>
                      </a:cubicBezTo>
                      <a:cubicBezTo>
                        <a:pt x="57" y="53"/>
                        <a:pt x="57" y="53"/>
                        <a:pt x="57" y="53"/>
                      </a:cubicBezTo>
                      <a:cubicBezTo>
                        <a:pt x="62" y="50"/>
                        <a:pt x="66" y="47"/>
                        <a:pt x="71" y="44"/>
                      </a:cubicBezTo>
                      <a:cubicBezTo>
                        <a:pt x="70" y="45"/>
                        <a:pt x="69" y="47"/>
                        <a:pt x="67" y="48"/>
                      </a:cubicBezTo>
                      <a:cubicBezTo>
                        <a:pt x="66" y="50"/>
                        <a:pt x="64" y="52"/>
                        <a:pt x="62" y="54"/>
                      </a:cubicBezTo>
                      <a:cubicBezTo>
                        <a:pt x="61" y="55"/>
                        <a:pt x="60" y="57"/>
                        <a:pt x="58" y="58"/>
                      </a:cubicBezTo>
                      <a:cubicBezTo>
                        <a:pt x="58" y="59"/>
                        <a:pt x="57" y="59"/>
                        <a:pt x="57" y="60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0" y="59"/>
                        <a:pt x="63" y="57"/>
                        <a:pt x="66" y="55"/>
                      </a:cubicBezTo>
                      <a:cubicBezTo>
                        <a:pt x="66" y="56"/>
                        <a:pt x="66" y="56"/>
                        <a:pt x="66" y="56"/>
                      </a:cubicBezTo>
                      <a:cubicBezTo>
                        <a:pt x="65" y="57"/>
                        <a:pt x="64" y="58"/>
                        <a:pt x="63" y="59"/>
                      </a:cubicBezTo>
                      <a:cubicBezTo>
                        <a:pt x="61" y="60"/>
                        <a:pt x="60" y="64"/>
                        <a:pt x="58" y="66"/>
                      </a:cubicBezTo>
                      <a:cubicBezTo>
                        <a:pt x="57" y="66"/>
                        <a:pt x="55" y="67"/>
                        <a:pt x="54" y="68"/>
                      </a:cubicBezTo>
                      <a:cubicBezTo>
                        <a:pt x="51" y="72"/>
                        <a:pt x="49" y="73"/>
                        <a:pt x="43" y="72"/>
                      </a:cubicBezTo>
                      <a:cubicBezTo>
                        <a:pt x="42" y="72"/>
                        <a:pt x="42" y="72"/>
                        <a:pt x="42" y="72"/>
                      </a:cubicBezTo>
                      <a:cubicBezTo>
                        <a:pt x="39" y="74"/>
                        <a:pt x="35" y="71"/>
                        <a:pt x="31" y="71"/>
                      </a:cubicBezTo>
                      <a:cubicBezTo>
                        <a:pt x="31" y="71"/>
                        <a:pt x="31" y="71"/>
                        <a:pt x="30" y="70"/>
                      </a:cubicBezTo>
                      <a:cubicBezTo>
                        <a:pt x="28" y="69"/>
                        <a:pt x="25" y="68"/>
                        <a:pt x="23" y="67"/>
                      </a:cubicBezTo>
                      <a:cubicBezTo>
                        <a:pt x="21" y="66"/>
                        <a:pt x="19" y="67"/>
                        <a:pt x="16" y="67"/>
                      </a:cubicBezTo>
                      <a:cubicBezTo>
                        <a:pt x="15" y="67"/>
                        <a:pt x="13" y="67"/>
                        <a:pt x="12" y="68"/>
                      </a:cubicBezTo>
                      <a:cubicBezTo>
                        <a:pt x="10" y="70"/>
                        <a:pt x="7" y="69"/>
                        <a:pt x="4" y="70"/>
                      </a:cubicBezTo>
                      <a:cubicBezTo>
                        <a:pt x="5" y="68"/>
                        <a:pt x="5" y="66"/>
                        <a:pt x="6" y="65"/>
                      </a:cubicBezTo>
                      <a:cubicBezTo>
                        <a:pt x="6" y="64"/>
                        <a:pt x="8" y="64"/>
                        <a:pt x="9" y="63"/>
                      </a:cubicBezTo>
                      <a:cubicBezTo>
                        <a:pt x="10" y="62"/>
                        <a:pt x="10" y="62"/>
                        <a:pt x="10" y="61"/>
                      </a:cubicBezTo>
                      <a:cubicBezTo>
                        <a:pt x="8" y="61"/>
                        <a:pt x="7" y="61"/>
                        <a:pt x="6" y="61"/>
                      </a:cubicBezTo>
                      <a:cubicBezTo>
                        <a:pt x="5" y="57"/>
                        <a:pt x="7" y="55"/>
                        <a:pt x="10" y="54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8" y="53"/>
                        <a:pt x="7" y="53"/>
                        <a:pt x="6" y="53"/>
                      </a:cubicBezTo>
                      <a:cubicBezTo>
                        <a:pt x="3" y="50"/>
                        <a:pt x="7" y="48"/>
                        <a:pt x="8" y="45"/>
                      </a:cubicBezTo>
                      <a:cubicBezTo>
                        <a:pt x="4" y="46"/>
                        <a:pt x="4" y="44"/>
                        <a:pt x="4" y="41"/>
                      </a:cubicBezTo>
                      <a:cubicBezTo>
                        <a:pt x="4" y="41"/>
                        <a:pt x="3" y="40"/>
                        <a:pt x="3" y="39"/>
                      </a:cubicBezTo>
                      <a:cubicBezTo>
                        <a:pt x="0" y="34"/>
                        <a:pt x="2" y="30"/>
                        <a:pt x="4" y="26"/>
                      </a:cubicBezTo>
                      <a:cubicBezTo>
                        <a:pt x="5" y="26"/>
                        <a:pt x="5" y="25"/>
                        <a:pt x="5" y="25"/>
                      </a:cubicBezTo>
                      <a:cubicBezTo>
                        <a:pt x="6" y="23"/>
                        <a:pt x="7" y="21"/>
                        <a:pt x="9" y="2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5" y="22"/>
                        <a:pt x="3" y="26"/>
                        <a:pt x="0" y="28"/>
                      </a:cubicBezTo>
                      <a:cubicBezTo>
                        <a:pt x="0" y="26"/>
                        <a:pt x="2" y="22"/>
                        <a:pt x="4" y="21"/>
                      </a:cubicBezTo>
                      <a:cubicBezTo>
                        <a:pt x="7" y="18"/>
                        <a:pt x="8" y="15"/>
                        <a:pt x="12" y="13"/>
                      </a:cubicBezTo>
                      <a:cubicBezTo>
                        <a:pt x="13" y="12"/>
                        <a:pt x="14" y="10"/>
                        <a:pt x="15" y="9"/>
                      </a:cubicBezTo>
                      <a:cubicBezTo>
                        <a:pt x="17" y="7"/>
                        <a:pt x="19" y="6"/>
                        <a:pt x="21" y="4"/>
                      </a:cubicBezTo>
                      <a:cubicBezTo>
                        <a:pt x="23" y="3"/>
                        <a:pt x="26" y="3"/>
                        <a:pt x="28" y="1"/>
                      </a:cubicBezTo>
                      <a:cubicBezTo>
                        <a:pt x="29" y="1"/>
                        <a:pt x="31" y="0"/>
                        <a:pt x="32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9" y="2"/>
                        <a:pt x="26" y="5"/>
                        <a:pt x="22" y="7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8"/>
                        <a:pt x="24" y="8"/>
                        <a:pt x="26" y="8"/>
                      </a:cubicBezTo>
                      <a:cubicBezTo>
                        <a:pt x="19" y="11"/>
                        <a:pt x="15" y="15"/>
                        <a:pt x="13" y="22"/>
                      </a:cubicBezTo>
                      <a:cubicBezTo>
                        <a:pt x="15" y="21"/>
                        <a:pt x="17" y="19"/>
                        <a:pt x="18" y="18"/>
                      </a:cubicBezTo>
                      <a:cubicBezTo>
                        <a:pt x="20" y="17"/>
                        <a:pt x="22" y="17"/>
                        <a:pt x="24" y="16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7" y="13"/>
                        <a:pt x="29" y="10"/>
                        <a:pt x="32" y="9"/>
                      </a:cubicBezTo>
                      <a:cubicBezTo>
                        <a:pt x="34" y="7"/>
                        <a:pt x="36" y="4"/>
                        <a:pt x="39" y="5"/>
                      </a:cubicBezTo>
                      <a:cubicBezTo>
                        <a:pt x="35" y="7"/>
                        <a:pt x="28" y="13"/>
                        <a:pt x="27" y="15"/>
                      </a:cubicBezTo>
                      <a:cubicBezTo>
                        <a:pt x="30" y="14"/>
                        <a:pt x="33" y="13"/>
                        <a:pt x="37" y="11"/>
                      </a:cubicBezTo>
                      <a:cubicBezTo>
                        <a:pt x="33" y="14"/>
                        <a:pt x="29" y="17"/>
                        <a:pt x="25" y="19"/>
                      </a:cubicBezTo>
                      <a:cubicBezTo>
                        <a:pt x="22" y="22"/>
                        <a:pt x="18" y="28"/>
                        <a:pt x="19" y="31"/>
                      </a:cubicBezTo>
                      <a:cubicBezTo>
                        <a:pt x="24" y="27"/>
                        <a:pt x="28" y="22"/>
                        <a:pt x="35" y="21"/>
                      </a:cubicBezTo>
                      <a:cubicBezTo>
                        <a:pt x="30" y="23"/>
                        <a:pt x="25" y="27"/>
                        <a:pt x="22" y="32"/>
                      </a:cubicBezTo>
                      <a:cubicBezTo>
                        <a:pt x="24" y="31"/>
                        <a:pt x="26" y="31"/>
                        <a:pt x="27" y="30"/>
                      </a:cubicBezTo>
                      <a:cubicBezTo>
                        <a:pt x="29" y="28"/>
                        <a:pt x="32" y="25"/>
                        <a:pt x="34" y="23"/>
                      </a:cubicBezTo>
                      <a:cubicBezTo>
                        <a:pt x="37" y="21"/>
                        <a:pt x="39" y="19"/>
                        <a:pt x="42" y="19"/>
                      </a:cubicBezTo>
                      <a:cubicBezTo>
                        <a:pt x="43" y="19"/>
                        <a:pt x="45" y="18"/>
                        <a:pt x="46" y="18"/>
                      </a:cubicBezTo>
                      <a:cubicBezTo>
                        <a:pt x="47" y="18"/>
                        <a:pt x="49" y="17"/>
                        <a:pt x="50" y="17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46" y="19"/>
                        <a:pt x="39" y="25"/>
                        <a:pt x="37" y="28"/>
                      </a:cubicBezTo>
                      <a:cubicBezTo>
                        <a:pt x="41" y="27"/>
                        <a:pt x="45" y="26"/>
                        <a:pt x="49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4" y="29"/>
                        <a:pt x="39" y="32"/>
                        <a:pt x="35" y="38"/>
                      </a:cubicBezTo>
                      <a:cubicBezTo>
                        <a:pt x="43" y="35"/>
                        <a:pt x="49" y="30"/>
                        <a:pt x="55" y="25"/>
                      </a:cubicBezTo>
                      <a:cubicBezTo>
                        <a:pt x="52" y="30"/>
                        <a:pt x="47" y="34"/>
                        <a:pt x="47" y="41"/>
                      </a:cubicBezTo>
                      <a:cubicBezTo>
                        <a:pt x="53" y="38"/>
                        <a:pt x="57" y="34"/>
                        <a:pt x="61" y="29"/>
                      </a:cubicBezTo>
                      <a:cubicBezTo>
                        <a:pt x="60" y="33"/>
                        <a:pt x="58" y="36"/>
                        <a:pt x="56" y="39"/>
                      </a:cubicBezTo>
                      <a:cubicBezTo>
                        <a:pt x="55" y="40"/>
                        <a:pt x="54" y="42"/>
                        <a:pt x="52" y="44"/>
                      </a:cubicBezTo>
                      <a:cubicBezTo>
                        <a:pt x="50" y="45"/>
                        <a:pt x="48" y="46"/>
                        <a:pt x="46" y="48"/>
                      </a:cubicBezTo>
                      <a:cubicBezTo>
                        <a:pt x="45" y="49"/>
                        <a:pt x="44" y="50"/>
                        <a:pt x="43" y="51"/>
                      </a:cubicBezTo>
                      <a:cubicBezTo>
                        <a:pt x="48" y="51"/>
                        <a:pt x="51" y="48"/>
                        <a:pt x="54" y="45"/>
                      </a:cubicBezTo>
                      <a:moveTo>
                        <a:pt x="39" y="67"/>
                      </a:moveTo>
                      <a:cubicBezTo>
                        <a:pt x="43" y="65"/>
                        <a:pt x="47" y="64"/>
                        <a:pt x="51" y="62"/>
                      </a:cubicBezTo>
                      <a:cubicBezTo>
                        <a:pt x="55" y="60"/>
                        <a:pt x="59" y="57"/>
                        <a:pt x="61" y="53"/>
                      </a:cubicBezTo>
                      <a:cubicBezTo>
                        <a:pt x="60" y="53"/>
                        <a:pt x="60" y="54"/>
                        <a:pt x="59" y="54"/>
                      </a:cubicBezTo>
                      <a:cubicBezTo>
                        <a:pt x="57" y="57"/>
                        <a:pt x="53" y="58"/>
                        <a:pt x="49" y="60"/>
                      </a:cubicBezTo>
                      <a:cubicBezTo>
                        <a:pt x="45" y="61"/>
                        <a:pt x="42" y="63"/>
                        <a:pt x="39" y="66"/>
                      </a:cubicBezTo>
                      <a:cubicBezTo>
                        <a:pt x="39" y="67"/>
                        <a:pt x="39" y="67"/>
                        <a:pt x="39" y="67"/>
                      </a:cubicBezTo>
                      <a:moveTo>
                        <a:pt x="41" y="20"/>
                      </a:moveTo>
                      <a:cubicBezTo>
                        <a:pt x="35" y="23"/>
                        <a:pt x="30" y="28"/>
                        <a:pt x="26" y="34"/>
                      </a:cubicBezTo>
                      <a:cubicBezTo>
                        <a:pt x="27" y="35"/>
                        <a:pt x="27" y="35"/>
                        <a:pt x="27" y="35"/>
                      </a:cubicBezTo>
                      <a:cubicBezTo>
                        <a:pt x="28" y="34"/>
                        <a:pt x="30" y="34"/>
                        <a:pt x="31" y="33"/>
                      </a:cubicBezTo>
                      <a:cubicBezTo>
                        <a:pt x="34" y="29"/>
                        <a:pt x="37" y="24"/>
                        <a:pt x="41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moveTo>
                        <a:pt x="56" y="36"/>
                      </a:moveTo>
                      <a:cubicBezTo>
                        <a:pt x="52" y="41"/>
                        <a:pt x="45" y="42"/>
                        <a:pt x="42" y="48"/>
                      </a:cubicBezTo>
                      <a:cubicBezTo>
                        <a:pt x="47" y="45"/>
                        <a:pt x="53" y="42"/>
                        <a:pt x="56" y="36"/>
                      </a:cubicBezTo>
                      <a:moveTo>
                        <a:pt x="47" y="53"/>
                      </a:moveTo>
                      <a:cubicBezTo>
                        <a:pt x="43" y="54"/>
                        <a:pt x="39" y="55"/>
                        <a:pt x="35" y="56"/>
                      </a:cubicBezTo>
                      <a:cubicBezTo>
                        <a:pt x="34" y="56"/>
                        <a:pt x="33" y="57"/>
                        <a:pt x="32" y="59"/>
                      </a:cubicBezTo>
                      <a:cubicBezTo>
                        <a:pt x="37" y="57"/>
                        <a:pt x="43" y="57"/>
                        <a:pt x="47" y="53"/>
                      </a:cubicBezTo>
                      <a:moveTo>
                        <a:pt x="14" y="31"/>
                      </a:moveTo>
                      <a:cubicBezTo>
                        <a:pt x="18" y="29"/>
                        <a:pt x="18" y="25"/>
                        <a:pt x="21" y="22"/>
                      </a:cubicBezTo>
                      <a:cubicBezTo>
                        <a:pt x="15" y="23"/>
                        <a:pt x="13" y="27"/>
                        <a:pt x="14" y="31"/>
                      </a:cubicBezTo>
                      <a:moveTo>
                        <a:pt x="46" y="37"/>
                      </a:moveTo>
                      <a:cubicBezTo>
                        <a:pt x="42" y="39"/>
                        <a:pt x="38" y="42"/>
                        <a:pt x="34" y="44"/>
                      </a:cubicBezTo>
                      <a:cubicBezTo>
                        <a:pt x="39" y="44"/>
                        <a:pt x="44" y="42"/>
                        <a:pt x="46" y="38"/>
                      </a:cubicBezTo>
                      <a:cubicBezTo>
                        <a:pt x="46" y="37"/>
                        <a:pt x="46" y="37"/>
                        <a:pt x="46" y="37"/>
                      </a:cubicBezTo>
                      <a:moveTo>
                        <a:pt x="30" y="52"/>
                      </a:moveTo>
                      <a:cubicBezTo>
                        <a:pt x="34" y="52"/>
                        <a:pt x="36" y="49"/>
                        <a:pt x="40" y="47"/>
                      </a:cubicBezTo>
                      <a:cubicBezTo>
                        <a:pt x="35" y="46"/>
                        <a:pt x="30" y="49"/>
                        <a:pt x="30" y="52"/>
                      </a:cubicBezTo>
                      <a:moveTo>
                        <a:pt x="25" y="15"/>
                      </a:moveTo>
                      <a:cubicBezTo>
                        <a:pt x="21" y="17"/>
                        <a:pt x="18" y="19"/>
                        <a:pt x="15" y="22"/>
                      </a:cubicBezTo>
                      <a:cubicBezTo>
                        <a:pt x="17" y="22"/>
                        <a:pt x="19" y="21"/>
                        <a:pt x="21" y="20"/>
                      </a:cubicBezTo>
                      <a:cubicBezTo>
                        <a:pt x="22" y="19"/>
                        <a:pt x="23" y="17"/>
                        <a:pt x="25" y="15"/>
                      </a:cubicBezTo>
                      <a:moveTo>
                        <a:pt x="42" y="68"/>
                      </a:moveTo>
                      <a:cubicBezTo>
                        <a:pt x="46" y="67"/>
                        <a:pt x="50" y="65"/>
                        <a:pt x="52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48" y="64"/>
                        <a:pt x="45" y="65"/>
                        <a:pt x="42" y="67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moveTo>
                        <a:pt x="34" y="63"/>
                      </a:moveTo>
                      <a:cubicBezTo>
                        <a:pt x="37" y="64"/>
                        <a:pt x="39" y="61"/>
                        <a:pt x="42" y="60"/>
                      </a:cubicBezTo>
                      <a:cubicBezTo>
                        <a:pt x="39" y="60"/>
                        <a:pt x="36" y="60"/>
                        <a:pt x="34" y="63"/>
                      </a:cubicBezTo>
                      <a:moveTo>
                        <a:pt x="21" y="37"/>
                      </a:moveTo>
                      <a:cubicBezTo>
                        <a:pt x="20" y="37"/>
                        <a:pt x="18" y="36"/>
                        <a:pt x="18" y="38"/>
                      </a:cubicBezTo>
                      <a:cubicBezTo>
                        <a:pt x="17" y="39"/>
                        <a:pt x="18" y="40"/>
                        <a:pt x="18" y="40"/>
                      </a:cubicBezTo>
                      <a:cubicBezTo>
                        <a:pt x="20" y="40"/>
                        <a:pt x="21" y="39"/>
                        <a:pt x="21" y="37"/>
                      </a:cubicBezTo>
                      <a:moveTo>
                        <a:pt x="7" y="35"/>
                      </a:moveTo>
                      <a:cubicBezTo>
                        <a:pt x="11" y="35"/>
                        <a:pt x="10" y="32"/>
                        <a:pt x="11" y="30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9" y="31"/>
                        <a:pt x="8" y="33"/>
                        <a:pt x="7" y="35"/>
                      </a:cubicBezTo>
                      <a:moveTo>
                        <a:pt x="10" y="27"/>
                      </a:moveTo>
                      <a:cubicBezTo>
                        <a:pt x="11" y="24"/>
                        <a:pt x="12" y="22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21"/>
                        <a:pt x="10" y="24"/>
                        <a:pt x="8" y="26"/>
                      </a:cubicBezTo>
                      <a:cubicBezTo>
                        <a:pt x="9" y="26"/>
                        <a:pt x="9" y="26"/>
                        <a:pt x="10" y="27"/>
                      </a:cubicBezTo>
                      <a:moveTo>
                        <a:pt x="14" y="34"/>
                      </a:moveTo>
                      <a:cubicBezTo>
                        <a:pt x="13" y="35"/>
                        <a:pt x="13" y="35"/>
                        <a:pt x="12" y="38"/>
                      </a:cubicBezTo>
                      <a:cubicBezTo>
                        <a:pt x="14" y="38"/>
                        <a:pt x="15" y="37"/>
                        <a:pt x="14" y="34"/>
                      </a:cubicBezTo>
                      <a:moveTo>
                        <a:pt x="25" y="43"/>
                      </a:moveTo>
                      <a:cubicBezTo>
                        <a:pt x="25" y="44"/>
                        <a:pt x="24" y="45"/>
                        <a:pt x="23" y="46"/>
                      </a:cubicBezTo>
                      <a:cubicBezTo>
                        <a:pt x="25" y="47"/>
                        <a:pt x="26" y="46"/>
                        <a:pt x="25" y="43"/>
                      </a:cubicBezTo>
                      <a:moveTo>
                        <a:pt x="22" y="61"/>
                      </a:moveTo>
                      <a:cubicBezTo>
                        <a:pt x="23" y="60"/>
                        <a:pt x="24" y="59"/>
                        <a:pt x="25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58"/>
                        <a:pt x="21" y="58"/>
                        <a:pt x="22" y="61"/>
                      </a:cubicBezTo>
                      <a:moveTo>
                        <a:pt x="35" y="34"/>
                      </a:moveTo>
                      <a:cubicBezTo>
                        <a:pt x="32" y="34"/>
                        <a:pt x="31" y="36"/>
                        <a:pt x="31" y="37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3" y="37"/>
                        <a:pt x="34" y="36"/>
                        <a:pt x="35" y="34"/>
                      </a:cubicBezTo>
                      <a:moveTo>
                        <a:pt x="8" y="39"/>
                      </a:moveTo>
                      <a:cubicBezTo>
                        <a:pt x="10" y="39"/>
                        <a:pt x="11" y="39"/>
                        <a:pt x="10" y="36"/>
                      </a:cubicBezTo>
                      <a:cubicBezTo>
                        <a:pt x="9" y="37"/>
                        <a:pt x="9" y="37"/>
                        <a:pt x="8" y="38"/>
                      </a:cubicBezTo>
                      <a:cubicBezTo>
                        <a:pt x="8" y="39"/>
                        <a:pt x="8" y="39"/>
                        <a:pt x="8" y="3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5" y="1163"/>
                  <a:ext cx="21" cy="18"/>
                </a:xfrm>
                <a:custGeom>
                  <a:avLst/>
                  <a:gdLst>
                    <a:gd name="T0" fmla="*/ 25 w 26"/>
                    <a:gd name="T1" fmla="*/ 12 h 22"/>
                    <a:gd name="T2" fmla="*/ 25 w 26"/>
                    <a:gd name="T3" fmla="*/ 10 h 22"/>
                    <a:gd name="T4" fmla="*/ 22 w 26"/>
                    <a:gd name="T5" fmla="*/ 7 h 22"/>
                    <a:gd name="T6" fmla="*/ 23 w 26"/>
                    <a:gd name="T7" fmla="*/ 5 h 22"/>
                    <a:gd name="T8" fmla="*/ 17 w 26"/>
                    <a:gd name="T9" fmla="*/ 3 h 22"/>
                    <a:gd name="T10" fmla="*/ 18 w 26"/>
                    <a:gd name="T11" fmla="*/ 2 h 22"/>
                    <a:gd name="T12" fmla="*/ 12 w 26"/>
                    <a:gd name="T13" fmla="*/ 2 h 22"/>
                    <a:gd name="T14" fmla="*/ 6 w 26"/>
                    <a:gd name="T15" fmla="*/ 2 h 22"/>
                    <a:gd name="T16" fmla="*/ 1 w 26"/>
                    <a:gd name="T17" fmla="*/ 9 h 22"/>
                    <a:gd name="T18" fmla="*/ 2 w 26"/>
                    <a:gd name="T19" fmla="*/ 13 h 22"/>
                    <a:gd name="T20" fmla="*/ 2 w 26"/>
                    <a:gd name="T21" fmla="*/ 12 h 22"/>
                    <a:gd name="T22" fmla="*/ 2 w 26"/>
                    <a:gd name="T23" fmla="*/ 14 h 22"/>
                    <a:gd name="T24" fmla="*/ 5 w 26"/>
                    <a:gd name="T25" fmla="*/ 16 h 22"/>
                    <a:gd name="T26" fmla="*/ 8 w 26"/>
                    <a:gd name="T27" fmla="*/ 18 h 22"/>
                    <a:gd name="T28" fmla="*/ 8 w 26"/>
                    <a:gd name="T29" fmla="*/ 19 h 22"/>
                    <a:gd name="T30" fmla="*/ 10 w 26"/>
                    <a:gd name="T31" fmla="*/ 20 h 22"/>
                    <a:gd name="T32" fmla="*/ 17 w 26"/>
                    <a:gd name="T33" fmla="*/ 22 h 22"/>
                    <a:gd name="T34" fmla="*/ 18 w 26"/>
                    <a:gd name="T35" fmla="*/ 21 h 22"/>
                    <a:gd name="T36" fmla="*/ 19 w 26"/>
                    <a:gd name="T37" fmla="*/ 20 h 22"/>
                    <a:gd name="T38" fmla="*/ 22 w 26"/>
                    <a:gd name="T39" fmla="*/ 20 h 22"/>
                    <a:gd name="T40" fmla="*/ 21 w 26"/>
                    <a:gd name="T41" fmla="*/ 19 h 22"/>
                    <a:gd name="T42" fmla="*/ 26 w 26"/>
                    <a:gd name="T43" fmla="*/ 15 h 22"/>
                    <a:gd name="T44" fmla="*/ 25 w 26"/>
                    <a:gd name="T45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" h="22">
                      <a:moveTo>
                        <a:pt x="25" y="12"/>
                      </a:moveTo>
                      <a:cubicBezTo>
                        <a:pt x="24" y="10"/>
                        <a:pt x="26" y="12"/>
                        <a:pt x="25" y="10"/>
                      </a:cubicBezTo>
                      <a:cubicBezTo>
                        <a:pt x="26" y="9"/>
                        <a:pt x="23" y="10"/>
                        <a:pt x="22" y="7"/>
                      </a:cubicBezTo>
                      <a:cubicBezTo>
                        <a:pt x="23" y="7"/>
                        <a:pt x="24" y="6"/>
                        <a:pt x="23" y="5"/>
                      </a:cubicBezTo>
                      <a:cubicBezTo>
                        <a:pt x="21" y="5"/>
                        <a:pt x="20" y="3"/>
                        <a:pt x="17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4" y="2"/>
                        <a:pt x="12" y="2"/>
                      </a:cubicBezTo>
                      <a:cubicBezTo>
                        <a:pt x="14" y="0"/>
                        <a:pt x="7" y="3"/>
                        <a:pt x="6" y="2"/>
                      </a:cubicBezTo>
                      <a:cubicBezTo>
                        <a:pt x="3" y="3"/>
                        <a:pt x="1" y="6"/>
                        <a:pt x="1" y="9"/>
                      </a:cubicBezTo>
                      <a:cubicBezTo>
                        <a:pt x="0" y="11"/>
                        <a:pt x="1" y="11"/>
                        <a:pt x="2" y="13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3"/>
                        <a:pt x="3" y="14"/>
                        <a:pt x="2" y="14"/>
                      </a:cubicBezTo>
                      <a:cubicBezTo>
                        <a:pt x="4" y="15"/>
                        <a:pt x="5" y="15"/>
                        <a:pt x="5" y="16"/>
                      </a:cubicBezTo>
                      <a:cubicBezTo>
                        <a:pt x="5" y="17"/>
                        <a:pt x="7" y="19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9" y="19"/>
                        <a:pt x="9" y="19"/>
                        <a:pt x="10" y="20"/>
                      </a:cubicBezTo>
                      <a:cubicBezTo>
                        <a:pt x="12" y="21"/>
                        <a:pt x="17" y="22"/>
                        <a:pt x="17" y="22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9" y="20"/>
                      </a:cubicBezTo>
                      <a:cubicBezTo>
                        <a:pt x="20" y="19"/>
                        <a:pt x="21" y="20"/>
                        <a:pt x="22" y="20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8"/>
                        <a:pt x="24" y="16"/>
                        <a:pt x="26" y="15"/>
                      </a:cubicBezTo>
                      <a:cubicBezTo>
                        <a:pt x="26" y="15"/>
                        <a:pt x="26" y="14"/>
                        <a:pt x="25" y="1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9" y="1257"/>
                  <a:ext cx="306" cy="135"/>
                </a:xfrm>
                <a:custGeom>
                  <a:avLst/>
                  <a:gdLst>
                    <a:gd name="T0" fmla="*/ 365 w 383"/>
                    <a:gd name="T1" fmla="*/ 25 h 170"/>
                    <a:gd name="T2" fmla="*/ 383 w 383"/>
                    <a:gd name="T3" fmla="*/ 21 h 170"/>
                    <a:gd name="T4" fmla="*/ 372 w 383"/>
                    <a:gd name="T5" fmla="*/ 15 h 170"/>
                    <a:gd name="T6" fmla="*/ 314 w 383"/>
                    <a:gd name="T7" fmla="*/ 10 h 170"/>
                    <a:gd name="T8" fmla="*/ 241 w 383"/>
                    <a:gd name="T9" fmla="*/ 0 h 170"/>
                    <a:gd name="T10" fmla="*/ 184 w 383"/>
                    <a:gd name="T11" fmla="*/ 8 h 170"/>
                    <a:gd name="T12" fmla="*/ 128 w 383"/>
                    <a:gd name="T13" fmla="*/ 31 h 170"/>
                    <a:gd name="T14" fmla="*/ 72 w 383"/>
                    <a:gd name="T15" fmla="*/ 70 h 170"/>
                    <a:gd name="T16" fmla="*/ 52 w 383"/>
                    <a:gd name="T17" fmla="*/ 89 h 170"/>
                    <a:gd name="T18" fmla="*/ 23 w 383"/>
                    <a:gd name="T19" fmla="*/ 129 h 170"/>
                    <a:gd name="T20" fmla="*/ 1 w 383"/>
                    <a:gd name="T21" fmla="*/ 165 h 170"/>
                    <a:gd name="T22" fmla="*/ 0 w 383"/>
                    <a:gd name="T23" fmla="*/ 167 h 170"/>
                    <a:gd name="T24" fmla="*/ 7 w 383"/>
                    <a:gd name="T25" fmla="*/ 168 h 170"/>
                    <a:gd name="T26" fmla="*/ 61 w 383"/>
                    <a:gd name="T27" fmla="*/ 167 h 170"/>
                    <a:gd name="T28" fmla="*/ 95 w 383"/>
                    <a:gd name="T29" fmla="*/ 167 h 170"/>
                    <a:gd name="T30" fmla="*/ 175 w 383"/>
                    <a:gd name="T31" fmla="*/ 147 h 170"/>
                    <a:gd name="T32" fmla="*/ 229 w 383"/>
                    <a:gd name="T33" fmla="*/ 120 h 170"/>
                    <a:gd name="T34" fmla="*/ 255 w 383"/>
                    <a:gd name="T35" fmla="*/ 102 h 170"/>
                    <a:gd name="T36" fmla="*/ 274 w 383"/>
                    <a:gd name="T37" fmla="*/ 84 h 170"/>
                    <a:gd name="T38" fmla="*/ 306 w 383"/>
                    <a:gd name="T39" fmla="*/ 51 h 170"/>
                    <a:gd name="T40" fmla="*/ 337 w 383"/>
                    <a:gd name="T41" fmla="*/ 32 h 170"/>
                    <a:gd name="T42" fmla="*/ 365 w 383"/>
                    <a:gd name="T43" fmla="*/ 2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3" h="170">
                      <a:moveTo>
                        <a:pt x="365" y="25"/>
                      </a:moveTo>
                      <a:cubicBezTo>
                        <a:pt x="370" y="23"/>
                        <a:pt x="376" y="22"/>
                        <a:pt x="383" y="21"/>
                      </a:cubicBezTo>
                      <a:cubicBezTo>
                        <a:pt x="379" y="16"/>
                        <a:pt x="376" y="15"/>
                        <a:pt x="372" y="15"/>
                      </a:cubicBezTo>
                      <a:cubicBezTo>
                        <a:pt x="352" y="17"/>
                        <a:pt x="333" y="14"/>
                        <a:pt x="314" y="10"/>
                      </a:cubicBezTo>
                      <a:cubicBezTo>
                        <a:pt x="290" y="3"/>
                        <a:pt x="266" y="0"/>
                        <a:pt x="241" y="0"/>
                      </a:cubicBezTo>
                      <a:cubicBezTo>
                        <a:pt x="222" y="0"/>
                        <a:pt x="203" y="3"/>
                        <a:pt x="184" y="8"/>
                      </a:cubicBezTo>
                      <a:cubicBezTo>
                        <a:pt x="165" y="14"/>
                        <a:pt x="146" y="21"/>
                        <a:pt x="128" y="31"/>
                      </a:cubicBezTo>
                      <a:cubicBezTo>
                        <a:pt x="108" y="43"/>
                        <a:pt x="89" y="55"/>
                        <a:pt x="72" y="70"/>
                      </a:cubicBezTo>
                      <a:cubicBezTo>
                        <a:pt x="65" y="76"/>
                        <a:pt x="59" y="83"/>
                        <a:pt x="52" y="89"/>
                      </a:cubicBezTo>
                      <a:cubicBezTo>
                        <a:pt x="40" y="100"/>
                        <a:pt x="31" y="115"/>
                        <a:pt x="23" y="129"/>
                      </a:cubicBezTo>
                      <a:cubicBezTo>
                        <a:pt x="16" y="142"/>
                        <a:pt x="10" y="154"/>
                        <a:pt x="1" y="165"/>
                      </a:cubicBezTo>
                      <a:cubicBezTo>
                        <a:pt x="0" y="165"/>
                        <a:pt x="0" y="166"/>
                        <a:pt x="0" y="167"/>
                      </a:cubicBezTo>
                      <a:cubicBezTo>
                        <a:pt x="2" y="170"/>
                        <a:pt x="5" y="169"/>
                        <a:pt x="7" y="168"/>
                      </a:cubicBezTo>
                      <a:cubicBezTo>
                        <a:pt x="25" y="163"/>
                        <a:pt x="43" y="165"/>
                        <a:pt x="61" y="167"/>
                      </a:cubicBezTo>
                      <a:cubicBezTo>
                        <a:pt x="73" y="169"/>
                        <a:pt x="84" y="168"/>
                        <a:pt x="95" y="167"/>
                      </a:cubicBezTo>
                      <a:cubicBezTo>
                        <a:pt x="123" y="163"/>
                        <a:pt x="149" y="156"/>
                        <a:pt x="175" y="147"/>
                      </a:cubicBezTo>
                      <a:cubicBezTo>
                        <a:pt x="195" y="141"/>
                        <a:pt x="212" y="131"/>
                        <a:pt x="229" y="120"/>
                      </a:cubicBezTo>
                      <a:cubicBezTo>
                        <a:pt x="238" y="114"/>
                        <a:pt x="247" y="108"/>
                        <a:pt x="255" y="102"/>
                      </a:cubicBezTo>
                      <a:cubicBezTo>
                        <a:pt x="262" y="97"/>
                        <a:pt x="268" y="90"/>
                        <a:pt x="274" y="84"/>
                      </a:cubicBezTo>
                      <a:cubicBezTo>
                        <a:pt x="285" y="73"/>
                        <a:pt x="295" y="61"/>
                        <a:pt x="306" y="51"/>
                      </a:cubicBezTo>
                      <a:cubicBezTo>
                        <a:pt x="315" y="42"/>
                        <a:pt x="325" y="35"/>
                        <a:pt x="337" y="32"/>
                      </a:cubicBezTo>
                      <a:cubicBezTo>
                        <a:pt x="346" y="29"/>
                        <a:pt x="356" y="27"/>
                        <a:pt x="365" y="25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02" y="1259"/>
                  <a:ext cx="236" cy="121"/>
                </a:xfrm>
                <a:custGeom>
                  <a:avLst/>
                  <a:gdLst>
                    <a:gd name="T0" fmla="*/ 46 w 296"/>
                    <a:gd name="T1" fmla="*/ 45 h 152"/>
                    <a:gd name="T2" fmla="*/ 164 w 296"/>
                    <a:gd name="T3" fmla="*/ 3 h 152"/>
                    <a:gd name="T4" fmla="*/ 161 w 296"/>
                    <a:gd name="T5" fmla="*/ 10 h 152"/>
                    <a:gd name="T6" fmla="*/ 246 w 296"/>
                    <a:gd name="T7" fmla="*/ 12 h 152"/>
                    <a:gd name="T8" fmla="*/ 292 w 296"/>
                    <a:gd name="T9" fmla="*/ 17 h 152"/>
                    <a:gd name="T10" fmla="*/ 224 w 296"/>
                    <a:gd name="T11" fmla="*/ 46 h 152"/>
                    <a:gd name="T12" fmla="*/ 165 w 296"/>
                    <a:gd name="T13" fmla="*/ 92 h 152"/>
                    <a:gd name="T14" fmla="*/ 185 w 296"/>
                    <a:gd name="T15" fmla="*/ 87 h 152"/>
                    <a:gd name="T16" fmla="*/ 37 w 296"/>
                    <a:gd name="T17" fmla="*/ 150 h 152"/>
                    <a:gd name="T18" fmla="*/ 172 w 296"/>
                    <a:gd name="T19" fmla="*/ 93 h 152"/>
                    <a:gd name="T20" fmla="*/ 72 w 296"/>
                    <a:gd name="T21" fmla="*/ 139 h 152"/>
                    <a:gd name="T22" fmla="*/ 78 w 296"/>
                    <a:gd name="T23" fmla="*/ 132 h 152"/>
                    <a:gd name="T24" fmla="*/ 47 w 296"/>
                    <a:gd name="T25" fmla="*/ 136 h 152"/>
                    <a:gd name="T26" fmla="*/ 111 w 296"/>
                    <a:gd name="T27" fmla="*/ 112 h 152"/>
                    <a:gd name="T28" fmla="*/ 29 w 296"/>
                    <a:gd name="T29" fmla="*/ 135 h 152"/>
                    <a:gd name="T30" fmla="*/ 19 w 296"/>
                    <a:gd name="T31" fmla="*/ 135 h 152"/>
                    <a:gd name="T32" fmla="*/ 14 w 296"/>
                    <a:gd name="T33" fmla="*/ 129 h 152"/>
                    <a:gd name="T34" fmla="*/ 45 w 296"/>
                    <a:gd name="T35" fmla="*/ 119 h 152"/>
                    <a:gd name="T36" fmla="*/ 47 w 296"/>
                    <a:gd name="T37" fmla="*/ 113 h 152"/>
                    <a:gd name="T38" fmla="*/ 26 w 296"/>
                    <a:gd name="T39" fmla="*/ 110 h 152"/>
                    <a:gd name="T40" fmla="*/ 6 w 296"/>
                    <a:gd name="T41" fmla="*/ 102 h 152"/>
                    <a:gd name="T42" fmla="*/ 32 w 296"/>
                    <a:gd name="T43" fmla="*/ 94 h 152"/>
                    <a:gd name="T44" fmla="*/ 38 w 296"/>
                    <a:gd name="T45" fmla="*/ 82 h 152"/>
                    <a:gd name="T46" fmla="*/ 5 w 296"/>
                    <a:gd name="T47" fmla="*/ 100 h 152"/>
                    <a:gd name="T48" fmla="*/ 33 w 296"/>
                    <a:gd name="T49" fmla="*/ 72 h 152"/>
                    <a:gd name="T50" fmla="*/ 2 w 296"/>
                    <a:gd name="T51" fmla="*/ 86 h 152"/>
                    <a:gd name="T52" fmla="*/ 42 w 296"/>
                    <a:gd name="T53" fmla="*/ 49 h 152"/>
                    <a:gd name="T54" fmla="*/ 19 w 296"/>
                    <a:gd name="T55" fmla="*/ 63 h 152"/>
                    <a:gd name="T56" fmla="*/ 18 w 296"/>
                    <a:gd name="T57" fmla="*/ 58 h 152"/>
                    <a:gd name="T58" fmla="*/ 172 w 296"/>
                    <a:gd name="T59" fmla="*/ 1 h 152"/>
                    <a:gd name="T60" fmla="*/ 70 w 296"/>
                    <a:gd name="T61" fmla="*/ 74 h 152"/>
                    <a:gd name="T62" fmla="*/ 115 w 296"/>
                    <a:gd name="T63" fmla="*/ 63 h 152"/>
                    <a:gd name="T64" fmla="*/ 139 w 296"/>
                    <a:gd name="T65" fmla="*/ 89 h 152"/>
                    <a:gd name="T66" fmla="*/ 138 w 296"/>
                    <a:gd name="T67" fmla="*/ 79 h 152"/>
                    <a:gd name="T68" fmla="*/ 77 w 296"/>
                    <a:gd name="T69" fmla="*/ 98 h 152"/>
                    <a:gd name="T70" fmla="*/ 160 w 296"/>
                    <a:gd name="T71" fmla="*/ 23 h 152"/>
                    <a:gd name="T72" fmla="*/ 197 w 296"/>
                    <a:gd name="T73" fmla="*/ 17 h 152"/>
                    <a:gd name="T74" fmla="*/ 135 w 296"/>
                    <a:gd name="T75" fmla="*/ 19 h 152"/>
                    <a:gd name="T76" fmla="*/ 208 w 296"/>
                    <a:gd name="T77" fmla="*/ 29 h 152"/>
                    <a:gd name="T78" fmla="*/ 165 w 296"/>
                    <a:gd name="T79" fmla="*/ 81 h 152"/>
                    <a:gd name="T80" fmla="*/ 96 w 296"/>
                    <a:gd name="T81" fmla="*/ 63 h 152"/>
                    <a:gd name="T82" fmla="*/ 37 w 296"/>
                    <a:gd name="T83" fmla="*/ 104 h 152"/>
                    <a:gd name="T84" fmla="*/ 191 w 296"/>
                    <a:gd name="T85" fmla="*/ 27 h 152"/>
                    <a:gd name="T86" fmla="*/ 109 w 296"/>
                    <a:gd name="T87" fmla="*/ 34 h 152"/>
                    <a:gd name="T88" fmla="*/ 210 w 296"/>
                    <a:gd name="T89" fmla="*/ 39 h 152"/>
                    <a:gd name="T90" fmla="*/ 210 w 296"/>
                    <a:gd name="T91" fmla="*/ 39 h 152"/>
                    <a:gd name="T92" fmla="*/ 50 w 296"/>
                    <a:gd name="T93" fmla="*/ 97 h 152"/>
                    <a:gd name="T94" fmla="*/ 144 w 296"/>
                    <a:gd name="T95" fmla="*/ 69 h 152"/>
                    <a:gd name="T96" fmla="*/ 135 w 296"/>
                    <a:gd name="T97" fmla="*/ 57 h 152"/>
                    <a:gd name="T98" fmla="*/ 135 w 296"/>
                    <a:gd name="T99" fmla="*/ 57 h 152"/>
                    <a:gd name="T100" fmla="*/ 73 w 296"/>
                    <a:gd name="T101" fmla="*/ 60 h 152"/>
                    <a:gd name="T102" fmla="*/ 195 w 296"/>
                    <a:gd name="T103" fmla="*/ 5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96" h="152">
                      <a:moveTo>
                        <a:pt x="130" y="9"/>
                      </a:moveTo>
                      <a:cubicBezTo>
                        <a:pt x="113" y="15"/>
                        <a:pt x="96" y="20"/>
                        <a:pt x="79" y="27"/>
                      </a:cubicBezTo>
                      <a:cubicBezTo>
                        <a:pt x="70" y="31"/>
                        <a:pt x="61" y="36"/>
                        <a:pt x="52" y="41"/>
                      </a:cubicBezTo>
                      <a:cubicBezTo>
                        <a:pt x="50" y="42"/>
                        <a:pt x="48" y="43"/>
                        <a:pt x="46" y="45"/>
                      </a:cubicBezTo>
                      <a:cubicBezTo>
                        <a:pt x="54" y="41"/>
                        <a:pt x="61" y="38"/>
                        <a:pt x="69" y="35"/>
                      </a:cubicBezTo>
                      <a:cubicBezTo>
                        <a:pt x="82" y="30"/>
                        <a:pt x="94" y="26"/>
                        <a:pt x="107" y="22"/>
                      </a:cubicBezTo>
                      <a:cubicBezTo>
                        <a:pt x="117" y="18"/>
                        <a:pt x="128" y="14"/>
                        <a:pt x="139" y="11"/>
                      </a:cubicBezTo>
                      <a:cubicBezTo>
                        <a:pt x="147" y="8"/>
                        <a:pt x="156" y="6"/>
                        <a:pt x="164" y="3"/>
                      </a:cubicBezTo>
                      <a:cubicBezTo>
                        <a:pt x="167" y="2"/>
                        <a:pt x="170" y="2"/>
                        <a:pt x="172" y="1"/>
                      </a:cubicBezTo>
                      <a:cubicBezTo>
                        <a:pt x="178" y="1"/>
                        <a:pt x="184" y="2"/>
                        <a:pt x="191" y="3"/>
                      </a:cubicBezTo>
                      <a:cubicBezTo>
                        <a:pt x="181" y="5"/>
                        <a:pt x="171" y="7"/>
                        <a:pt x="161" y="9"/>
                      </a:cubicBezTo>
                      <a:cubicBezTo>
                        <a:pt x="161" y="10"/>
                        <a:pt x="161" y="10"/>
                        <a:pt x="161" y="10"/>
                      </a:cubicBezTo>
                      <a:cubicBezTo>
                        <a:pt x="169" y="9"/>
                        <a:pt x="178" y="7"/>
                        <a:pt x="186" y="7"/>
                      </a:cubicBezTo>
                      <a:cubicBezTo>
                        <a:pt x="194" y="6"/>
                        <a:pt x="201" y="5"/>
                        <a:pt x="209" y="6"/>
                      </a:cubicBezTo>
                      <a:cubicBezTo>
                        <a:pt x="219" y="7"/>
                        <a:pt x="229" y="9"/>
                        <a:pt x="239" y="11"/>
                      </a:cubicBezTo>
                      <a:cubicBezTo>
                        <a:pt x="241" y="11"/>
                        <a:pt x="243" y="12"/>
                        <a:pt x="246" y="12"/>
                      </a:cubicBezTo>
                      <a:cubicBezTo>
                        <a:pt x="249" y="12"/>
                        <a:pt x="253" y="13"/>
                        <a:pt x="256" y="13"/>
                      </a:cubicBezTo>
                      <a:cubicBezTo>
                        <a:pt x="261" y="14"/>
                        <a:pt x="266" y="15"/>
                        <a:pt x="271" y="15"/>
                      </a:cubicBezTo>
                      <a:cubicBezTo>
                        <a:pt x="276" y="15"/>
                        <a:pt x="281" y="13"/>
                        <a:pt x="286" y="15"/>
                      </a:cubicBezTo>
                      <a:cubicBezTo>
                        <a:pt x="288" y="16"/>
                        <a:pt x="289" y="17"/>
                        <a:pt x="292" y="17"/>
                      </a:cubicBezTo>
                      <a:cubicBezTo>
                        <a:pt x="293" y="17"/>
                        <a:pt x="295" y="17"/>
                        <a:pt x="296" y="17"/>
                      </a:cubicBezTo>
                      <a:cubicBezTo>
                        <a:pt x="292" y="19"/>
                        <a:pt x="287" y="20"/>
                        <a:pt x="282" y="21"/>
                      </a:cubicBezTo>
                      <a:cubicBezTo>
                        <a:pt x="270" y="25"/>
                        <a:pt x="258" y="29"/>
                        <a:pt x="247" y="33"/>
                      </a:cubicBezTo>
                      <a:cubicBezTo>
                        <a:pt x="239" y="36"/>
                        <a:pt x="231" y="40"/>
                        <a:pt x="224" y="46"/>
                      </a:cubicBezTo>
                      <a:cubicBezTo>
                        <a:pt x="220" y="49"/>
                        <a:pt x="215" y="49"/>
                        <a:pt x="213" y="55"/>
                      </a:cubicBezTo>
                      <a:cubicBezTo>
                        <a:pt x="210" y="60"/>
                        <a:pt x="204" y="64"/>
                        <a:pt x="200" y="68"/>
                      </a:cubicBezTo>
                      <a:cubicBezTo>
                        <a:pt x="191" y="75"/>
                        <a:pt x="181" y="81"/>
                        <a:pt x="172" y="87"/>
                      </a:cubicBezTo>
                      <a:cubicBezTo>
                        <a:pt x="170" y="89"/>
                        <a:pt x="168" y="90"/>
                        <a:pt x="165" y="92"/>
                      </a:cubicBezTo>
                      <a:cubicBezTo>
                        <a:pt x="166" y="92"/>
                        <a:pt x="166" y="92"/>
                        <a:pt x="166" y="93"/>
                      </a:cubicBezTo>
                      <a:cubicBezTo>
                        <a:pt x="176" y="86"/>
                        <a:pt x="187" y="79"/>
                        <a:pt x="197" y="72"/>
                      </a:cubicBezTo>
                      <a:cubicBezTo>
                        <a:pt x="194" y="77"/>
                        <a:pt x="191" y="81"/>
                        <a:pt x="188" y="85"/>
                      </a:cubicBezTo>
                      <a:cubicBezTo>
                        <a:pt x="187" y="86"/>
                        <a:pt x="186" y="87"/>
                        <a:pt x="185" y="87"/>
                      </a:cubicBezTo>
                      <a:cubicBezTo>
                        <a:pt x="161" y="105"/>
                        <a:pt x="135" y="120"/>
                        <a:pt x="107" y="134"/>
                      </a:cubicBezTo>
                      <a:cubicBezTo>
                        <a:pt x="89" y="142"/>
                        <a:pt x="70" y="147"/>
                        <a:pt x="50" y="151"/>
                      </a:cubicBezTo>
                      <a:cubicBezTo>
                        <a:pt x="46" y="151"/>
                        <a:pt x="42" y="151"/>
                        <a:pt x="38" y="152"/>
                      </a:cubicBezTo>
                      <a:cubicBezTo>
                        <a:pt x="38" y="151"/>
                        <a:pt x="38" y="151"/>
                        <a:pt x="37" y="150"/>
                      </a:cubicBezTo>
                      <a:cubicBezTo>
                        <a:pt x="39" y="150"/>
                        <a:pt x="41" y="150"/>
                        <a:pt x="43" y="150"/>
                      </a:cubicBezTo>
                      <a:cubicBezTo>
                        <a:pt x="64" y="147"/>
                        <a:pt x="84" y="141"/>
                        <a:pt x="103" y="132"/>
                      </a:cubicBezTo>
                      <a:cubicBezTo>
                        <a:pt x="123" y="123"/>
                        <a:pt x="143" y="112"/>
                        <a:pt x="162" y="100"/>
                      </a:cubicBezTo>
                      <a:cubicBezTo>
                        <a:pt x="165" y="98"/>
                        <a:pt x="169" y="95"/>
                        <a:pt x="172" y="93"/>
                      </a:cubicBezTo>
                      <a:cubicBezTo>
                        <a:pt x="171" y="93"/>
                        <a:pt x="170" y="93"/>
                        <a:pt x="170" y="93"/>
                      </a:cubicBezTo>
                      <a:cubicBezTo>
                        <a:pt x="161" y="98"/>
                        <a:pt x="152" y="103"/>
                        <a:pt x="142" y="107"/>
                      </a:cubicBezTo>
                      <a:cubicBezTo>
                        <a:pt x="130" y="113"/>
                        <a:pt x="117" y="119"/>
                        <a:pt x="105" y="125"/>
                      </a:cubicBezTo>
                      <a:cubicBezTo>
                        <a:pt x="94" y="130"/>
                        <a:pt x="83" y="135"/>
                        <a:pt x="72" y="139"/>
                      </a:cubicBezTo>
                      <a:cubicBezTo>
                        <a:pt x="62" y="142"/>
                        <a:pt x="51" y="144"/>
                        <a:pt x="40" y="146"/>
                      </a:cubicBezTo>
                      <a:cubicBezTo>
                        <a:pt x="36" y="147"/>
                        <a:pt x="31" y="147"/>
                        <a:pt x="26" y="148"/>
                      </a:cubicBezTo>
                      <a:cubicBezTo>
                        <a:pt x="26" y="147"/>
                        <a:pt x="26" y="147"/>
                        <a:pt x="26" y="146"/>
                      </a:cubicBezTo>
                      <a:cubicBezTo>
                        <a:pt x="44" y="144"/>
                        <a:pt x="62" y="141"/>
                        <a:pt x="78" y="132"/>
                      </a:cubicBezTo>
                      <a:cubicBezTo>
                        <a:pt x="72" y="133"/>
                        <a:pt x="67" y="135"/>
                        <a:pt x="61" y="136"/>
                      </a:cubicBezTo>
                      <a:cubicBezTo>
                        <a:pt x="55" y="137"/>
                        <a:pt x="49" y="137"/>
                        <a:pt x="43" y="138"/>
                      </a:cubicBezTo>
                      <a:cubicBezTo>
                        <a:pt x="43" y="138"/>
                        <a:pt x="43" y="137"/>
                        <a:pt x="43" y="137"/>
                      </a:cubicBezTo>
                      <a:cubicBezTo>
                        <a:pt x="44" y="136"/>
                        <a:pt x="46" y="136"/>
                        <a:pt x="47" y="136"/>
                      </a:cubicBezTo>
                      <a:cubicBezTo>
                        <a:pt x="61" y="134"/>
                        <a:pt x="76" y="131"/>
                        <a:pt x="90" y="126"/>
                      </a:cubicBezTo>
                      <a:cubicBezTo>
                        <a:pt x="112" y="118"/>
                        <a:pt x="132" y="108"/>
                        <a:pt x="152" y="95"/>
                      </a:cubicBezTo>
                      <a:cubicBezTo>
                        <a:pt x="154" y="93"/>
                        <a:pt x="156" y="92"/>
                        <a:pt x="159" y="90"/>
                      </a:cubicBezTo>
                      <a:cubicBezTo>
                        <a:pt x="143" y="97"/>
                        <a:pt x="127" y="105"/>
                        <a:pt x="111" y="112"/>
                      </a:cubicBezTo>
                      <a:cubicBezTo>
                        <a:pt x="93" y="120"/>
                        <a:pt x="76" y="130"/>
                        <a:pt x="56" y="132"/>
                      </a:cubicBezTo>
                      <a:cubicBezTo>
                        <a:pt x="52" y="133"/>
                        <a:pt x="48" y="134"/>
                        <a:pt x="43" y="135"/>
                      </a:cubicBezTo>
                      <a:cubicBezTo>
                        <a:pt x="39" y="136"/>
                        <a:pt x="34" y="136"/>
                        <a:pt x="29" y="136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8" y="134"/>
                        <a:pt x="47" y="132"/>
                        <a:pt x="57" y="130"/>
                      </a:cubicBezTo>
                      <a:cubicBezTo>
                        <a:pt x="66" y="128"/>
                        <a:pt x="75" y="125"/>
                        <a:pt x="83" y="120"/>
                      </a:cubicBezTo>
                      <a:cubicBezTo>
                        <a:pt x="76" y="121"/>
                        <a:pt x="69" y="122"/>
                        <a:pt x="62" y="124"/>
                      </a:cubicBezTo>
                      <a:cubicBezTo>
                        <a:pt x="48" y="128"/>
                        <a:pt x="33" y="132"/>
                        <a:pt x="19" y="135"/>
                      </a:cubicBezTo>
                      <a:cubicBezTo>
                        <a:pt x="15" y="136"/>
                        <a:pt x="10" y="136"/>
                        <a:pt x="6" y="136"/>
                      </a:cubicBezTo>
                      <a:cubicBezTo>
                        <a:pt x="13" y="134"/>
                        <a:pt x="20" y="133"/>
                        <a:pt x="27" y="131"/>
                      </a:cubicBezTo>
                      <a:cubicBezTo>
                        <a:pt x="34" y="130"/>
                        <a:pt x="41" y="129"/>
                        <a:pt x="48" y="126"/>
                      </a:cubicBezTo>
                      <a:cubicBezTo>
                        <a:pt x="36" y="126"/>
                        <a:pt x="25" y="131"/>
                        <a:pt x="14" y="129"/>
                      </a:cubicBezTo>
                      <a:cubicBezTo>
                        <a:pt x="23" y="127"/>
                        <a:pt x="33" y="125"/>
                        <a:pt x="44" y="123"/>
                      </a:cubicBezTo>
                      <a:cubicBezTo>
                        <a:pt x="36" y="124"/>
                        <a:pt x="29" y="124"/>
                        <a:pt x="22" y="125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30" y="121"/>
                        <a:pt x="38" y="123"/>
                        <a:pt x="45" y="119"/>
                      </a:cubicBezTo>
                      <a:cubicBezTo>
                        <a:pt x="30" y="120"/>
                        <a:pt x="16" y="126"/>
                        <a:pt x="0" y="124"/>
                      </a:cubicBezTo>
                      <a:cubicBezTo>
                        <a:pt x="6" y="123"/>
                        <a:pt x="11" y="123"/>
                        <a:pt x="16" y="122"/>
                      </a:cubicBezTo>
                      <a:cubicBezTo>
                        <a:pt x="22" y="121"/>
                        <a:pt x="27" y="119"/>
                        <a:pt x="32" y="118"/>
                      </a:cubicBezTo>
                      <a:cubicBezTo>
                        <a:pt x="37" y="117"/>
                        <a:pt x="42" y="116"/>
                        <a:pt x="47" y="113"/>
                      </a:cubicBezTo>
                      <a:cubicBezTo>
                        <a:pt x="35" y="115"/>
                        <a:pt x="23" y="117"/>
                        <a:pt x="10" y="117"/>
                      </a:cubicBezTo>
                      <a:cubicBezTo>
                        <a:pt x="14" y="116"/>
                        <a:pt x="19" y="115"/>
                        <a:pt x="23" y="115"/>
                      </a:cubicBezTo>
                      <a:cubicBezTo>
                        <a:pt x="31" y="113"/>
                        <a:pt x="40" y="113"/>
                        <a:pt x="46" y="105"/>
                      </a:cubicBezTo>
                      <a:cubicBezTo>
                        <a:pt x="38" y="106"/>
                        <a:pt x="32" y="105"/>
                        <a:pt x="26" y="110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9" y="107"/>
                        <a:pt x="32" y="104"/>
                        <a:pt x="36" y="101"/>
                      </a:cubicBezTo>
                      <a:cubicBezTo>
                        <a:pt x="26" y="102"/>
                        <a:pt x="16" y="104"/>
                        <a:pt x="6" y="104"/>
                      </a:cubicBezTo>
                      <a:cubicBezTo>
                        <a:pt x="6" y="103"/>
                        <a:pt x="6" y="103"/>
                        <a:pt x="6" y="102"/>
                      </a:cubicBezTo>
                      <a:cubicBezTo>
                        <a:pt x="11" y="102"/>
                        <a:pt x="16" y="101"/>
                        <a:pt x="23" y="101"/>
                      </a:cubicBezTo>
                      <a:cubicBezTo>
                        <a:pt x="21" y="100"/>
                        <a:pt x="20" y="100"/>
                        <a:pt x="18" y="99"/>
                      </a:cubicBezTo>
                      <a:cubicBezTo>
                        <a:pt x="21" y="99"/>
                        <a:pt x="22" y="98"/>
                        <a:pt x="24" y="98"/>
                      </a:cubicBezTo>
                      <a:cubicBezTo>
                        <a:pt x="27" y="97"/>
                        <a:pt x="30" y="96"/>
                        <a:pt x="32" y="94"/>
                      </a:cubicBezTo>
                      <a:cubicBezTo>
                        <a:pt x="40" y="88"/>
                        <a:pt x="48" y="82"/>
                        <a:pt x="56" y="76"/>
                      </a:cubicBezTo>
                      <a:cubicBezTo>
                        <a:pt x="56" y="75"/>
                        <a:pt x="57" y="75"/>
                        <a:pt x="57" y="74"/>
                      </a:cubicBezTo>
                      <a:cubicBezTo>
                        <a:pt x="57" y="73"/>
                        <a:pt x="57" y="73"/>
                        <a:pt x="57" y="73"/>
                      </a:cubicBezTo>
                      <a:cubicBezTo>
                        <a:pt x="51" y="76"/>
                        <a:pt x="44" y="79"/>
                        <a:pt x="38" y="82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41" y="78"/>
                        <a:pt x="44" y="76"/>
                        <a:pt x="47" y="73"/>
                      </a:cubicBezTo>
                      <a:cubicBezTo>
                        <a:pt x="47" y="73"/>
                        <a:pt x="47" y="73"/>
                        <a:pt x="47" y="73"/>
                      </a:cubicBezTo>
                      <a:cubicBezTo>
                        <a:pt x="33" y="82"/>
                        <a:pt x="19" y="91"/>
                        <a:pt x="5" y="100"/>
                      </a:cubicBezTo>
                      <a:cubicBezTo>
                        <a:pt x="5" y="99"/>
                        <a:pt x="5" y="99"/>
                        <a:pt x="5" y="99"/>
                      </a:cubicBezTo>
                      <a:cubicBezTo>
                        <a:pt x="21" y="85"/>
                        <a:pt x="38" y="72"/>
                        <a:pt x="57" y="62"/>
                      </a:cubicBezTo>
                      <a:cubicBezTo>
                        <a:pt x="56" y="62"/>
                        <a:pt x="56" y="62"/>
                        <a:pt x="56" y="61"/>
                      </a:cubicBezTo>
                      <a:cubicBezTo>
                        <a:pt x="48" y="65"/>
                        <a:pt x="41" y="68"/>
                        <a:pt x="33" y="72"/>
                      </a:cubicBezTo>
                      <a:cubicBezTo>
                        <a:pt x="36" y="69"/>
                        <a:pt x="39" y="67"/>
                        <a:pt x="41" y="65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28" y="72"/>
                        <a:pt x="15" y="79"/>
                        <a:pt x="3" y="87"/>
                      </a:cubicBezTo>
                      <a:cubicBezTo>
                        <a:pt x="3" y="87"/>
                        <a:pt x="2" y="87"/>
                        <a:pt x="2" y="86"/>
                      </a:cubicBezTo>
                      <a:cubicBezTo>
                        <a:pt x="15" y="77"/>
                        <a:pt x="28" y="67"/>
                        <a:pt x="41" y="58"/>
                      </a:cubicBezTo>
                      <a:cubicBezTo>
                        <a:pt x="55" y="49"/>
                        <a:pt x="69" y="42"/>
                        <a:pt x="83" y="34"/>
                      </a:cubicBezTo>
                      <a:cubicBezTo>
                        <a:pt x="82" y="33"/>
                        <a:pt x="81" y="33"/>
                        <a:pt x="80" y="34"/>
                      </a:cubicBezTo>
                      <a:cubicBezTo>
                        <a:pt x="68" y="39"/>
                        <a:pt x="55" y="44"/>
                        <a:pt x="42" y="49"/>
                      </a:cubicBezTo>
                      <a:cubicBezTo>
                        <a:pt x="41" y="50"/>
                        <a:pt x="41" y="50"/>
                        <a:pt x="40" y="51"/>
                      </a:cubicBezTo>
                      <a:cubicBezTo>
                        <a:pt x="40" y="50"/>
                        <a:pt x="40" y="49"/>
                        <a:pt x="41" y="48"/>
                      </a:cubicBezTo>
                      <a:cubicBezTo>
                        <a:pt x="37" y="50"/>
                        <a:pt x="33" y="53"/>
                        <a:pt x="30" y="56"/>
                      </a:cubicBezTo>
                      <a:cubicBezTo>
                        <a:pt x="26" y="58"/>
                        <a:pt x="23" y="61"/>
                        <a:pt x="19" y="63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23" y="59"/>
                        <a:pt x="27" y="55"/>
                        <a:pt x="32" y="52"/>
                      </a:cubicBezTo>
                      <a:cubicBezTo>
                        <a:pt x="23" y="55"/>
                        <a:pt x="18" y="63"/>
                        <a:pt x="9" y="65"/>
                      </a:cubicBezTo>
                      <a:cubicBezTo>
                        <a:pt x="12" y="63"/>
                        <a:pt x="15" y="61"/>
                        <a:pt x="18" y="58"/>
                      </a:cubicBezTo>
                      <a:cubicBezTo>
                        <a:pt x="29" y="48"/>
                        <a:pt x="42" y="41"/>
                        <a:pt x="55" y="34"/>
                      </a:cubicBezTo>
                      <a:cubicBezTo>
                        <a:pt x="73" y="23"/>
                        <a:pt x="94" y="18"/>
                        <a:pt x="113" y="11"/>
                      </a:cubicBezTo>
                      <a:cubicBezTo>
                        <a:pt x="124" y="7"/>
                        <a:pt x="135" y="3"/>
                        <a:pt x="146" y="1"/>
                      </a:cubicBezTo>
                      <a:cubicBezTo>
                        <a:pt x="155" y="0"/>
                        <a:pt x="164" y="1"/>
                        <a:pt x="172" y="1"/>
                      </a:cubicBezTo>
                      <a:cubicBezTo>
                        <a:pt x="158" y="1"/>
                        <a:pt x="144" y="4"/>
                        <a:pt x="130" y="9"/>
                      </a:cubicBezTo>
                      <a:moveTo>
                        <a:pt x="53" y="88"/>
                      </a:moveTo>
                      <a:cubicBezTo>
                        <a:pt x="53" y="87"/>
                        <a:pt x="52" y="86"/>
                        <a:pt x="51" y="86"/>
                      </a:cubicBezTo>
                      <a:cubicBezTo>
                        <a:pt x="57" y="82"/>
                        <a:pt x="64" y="78"/>
                        <a:pt x="70" y="74"/>
                      </a:cubicBezTo>
                      <a:cubicBezTo>
                        <a:pt x="70" y="73"/>
                        <a:pt x="69" y="73"/>
                        <a:pt x="69" y="73"/>
                      </a:cubicBezTo>
                      <a:cubicBezTo>
                        <a:pt x="57" y="79"/>
                        <a:pt x="45" y="86"/>
                        <a:pt x="34" y="96"/>
                      </a:cubicBezTo>
                      <a:cubicBezTo>
                        <a:pt x="42" y="96"/>
                        <a:pt x="48" y="93"/>
                        <a:pt x="53" y="88"/>
                      </a:cubicBezTo>
                      <a:moveTo>
                        <a:pt x="115" y="63"/>
                      </a:moveTo>
                      <a:cubicBezTo>
                        <a:pt x="95" y="70"/>
                        <a:pt x="75" y="77"/>
                        <a:pt x="59" y="91"/>
                      </a:cubicBezTo>
                      <a:cubicBezTo>
                        <a:pt x="78" y="82"/>
                        <a:pt x="96" y="73"/>
                        <a:pt x="115" y="63"/>
                      </a:cubicBezTo>
                      <a:moveTo>
                        <a:pt x="139" y="90"/>
                      </a:moveTo>
                      <a:cubicBezTo>
                        <a:pt x="139" y="89"/>
                        <a:pt x="139" y="89"/>
                        <a:pt x="139" y="89"/>
                      </a:cubicBezTo>
                      <a:cubicBezTo>
                        <a:pt x="120" y="98"/>
                        <a:pt x="100" y="107"/>
                        <a:pt x="81" y="116"/>
                      </a:cubicBezTo>
                      <a:cubicBezTo>
                        <a:pt x="102" y="110"/>
                        <a:pt x="120" y="100"/>
                        <a:pt x="139" y="90"/>
                      </a:cubicBezTo>
                      <a:moveTo>
                        <a:pt x="90" y="101"/>
                      </a:moveTo>
                      <a:cubicBezTo>
                        <a:pt x="107" y="96"/>
                        <a:pt x="124" y="89"/>
                        <a:pt x="138" y="79"/>
                      </a:cubicBezTo>
                      <a:cubicBezTo>
                        <a:pt x="122" y="86"/>
                        <a:pt x="106" y="94"/>
                        <a:pt x="90" y="101"/>
                      </a:cubicBezTo>
                      <a:moveTo>
                        <a:pt x="77" y="98"/>
                      </a:moveTo>
                      <a:cubicBezTo>
                        <a:pt x="67" y="101"/>
                        <a:pt x="55" y="102"/>
                        <a:pt x="46" y="109"/>
                      </a:cubicBezTo>
                      <a:cubicBezTo>
                        <a:pt x="58" y="108"/>
                        <a:pt x="67" y="102"/>
                        <a:pt x="77" y="98"/>
                      </a:cubicBezTo>
                      <a:moveTo>
                        <a:pt x="55" y="117"/>
                      </a:moveTo>
                      <a:cubicBezTo>
                        <a:pt x="63" y="118"/>
                        <a:pt x="70" y="113"/>
                        <a:pt x="77" y="110"/>
                      </a:cubicBezTo>
                      <a:cubicBezTo>
                        <a:pt x="69" y="109"/>
                        <a:pt x="62" y="114"/>
                        <a:pt x="55" y="117"/>
                      </a:cubicBezTo>
                      <a:moveTo>
                        <a:pt x="160" y="23"/>
                      </a:moveTo>
                      <a:cubicBezTo>
                        <a:pt x="147" y="23"/>
                        <a:pt x="137" y="28"/>
                        <a:pt x="126" y="33"/>
                      </a:cubicBezTo>
                      <a:cubicBezTo>
                        <a:pt x="137" y="30"/>
                        <a:pt x="148" y="26"/>
                        <a:pt x="160" y="23"/>
                      </a:cubicBezTo>
                      <a:moveTo>
                        <a:pt x="218" y="16"/>
                      </a:moveTo>
                      <a:cubicBezTo>
                        <a:pt x="214" y="14"/>
                        <a:pt x="201" y="15"/>
                        <a:pt x="197" y="17"/>
                      </a:cubicBezTo>
                      <a:cubicBezTo>
                        <a:pt x="197" y="17"/>
                        <a:pt x="197" y="18"/>
                        <a:pt x="198" y="18"/>
                      </a:cubicBezTo>
                      <a:cubicBezTo>
                        <a:pt x="204" y="17"/>
                        <a:pt x="211" y="17"/>
                        <a:pt x="218" y="16"/>
                      </a:cubicBezTo>
                      <a:moveTo>
                        <a:pt x="96" y="32"/>
                      </a:moveTo>
                      <a:cubicBezTo>
                        <a:pt x="109" y="28"/>
                        <a:pt x="122" y="24"/>
                        <a:pt x="135" y="19"/>
                      </a:cubicBezTo>
                      <a:cubicBezTo>
                        <a:pt x="121" y="20"/>
                        <a:pt x="108" y="27"/>
                        <a:pt x="96" y="32"/>
                      </a:cubicBezTo>
                      <a:moveTo>
                        <a:pt x="208" y="29"/>
                      </a:moveTo>
                      <a:cubicBezTo>
                        <a:pt x="213" y="29"/>
                        <a:pt x="218" y="31"/>
                        <a:pt x="223" y="27"/>
                      </a:cubicBezTo>
                      <a:cubicBezTo>
                        <a:pt x="216" y="25"/>
                        <a:pt x="213" y="25"/>
                        <a:pt x="208" y="29"/>
                      </a:cubicBezTo>
                      <a:moveTo>
                        <a:pt x="187" y="67"/>
                      </a:moveTo>
                      <a:cubicBezTo>
                        <a:pt x="187" y="66"/>
                        <a:pt x="187" y="66"/>
                        <a:pt x="186" y="65"/>
                      </a:cubicBezTo>
                      <a:cubicBezTo>
                        <a:pt x="179" y="70"/>
                        <a:pt x="171" y="75"/>
                        <a:pt x="164" y="80"/>
                      </a:cubicBezTo>
                      <a:cubicBezTo>
                        <a:pt x="165" y="81"/>
                        <a:pt x="165" y="81"/>
                        <a:pt x="165" y="81"/>
                      </a:cubicBezTo>
                      <a:cubicBezTo>
                        <a:pt x="172" y="76"/>
                        <a:pt x="180" y="72"/>
                        <a:pt x="187" y="67"/>
                      </a:cubicBezTo>
                      <a:moveTo>
                        <a:pt x="75" y="71"/>
                      </a:moveTo>
                      <a:cubicBezTo>
                        <a:pt x="76" y="72"/>
                        <a:pt x="76" y="72"/>
                        <a:pt x="76" y="73"/>
                      </a:cubicBezTo>
                      <a:cubicBezTo>
                        <a:pt x="83" y="70"/>
                        <a:pt x="89" y="66"/>
                        <a:pt x="96" y="63"/>
                      </a:cubicBezTo>
                      <a:cubicBezTo>
                        <a:pt x="96" y="63"/>
                        <a:pt x="95" y="62"/>
                        <a:pt x="95" y="62"/>
                      </a:cubicBezTo>
                      <a:cubicBezTo>
                        <a:pt x="89" y="65"/>
                        <a:pt x="82" y="68"/>
                        <a:pt x="75" y="71"/>
                      </a:cubicBezTo>
                      <a:moveTo>
                        <a:pt x="52" y="102"/>
                      </a:moveTo>
                      <a:cubicBezTo>
                        <a:pt x="47" y="99"/>
                        <a:pt x="39" y="101"/>
                        <a:pt x="37" y="104"/>
                      </a:cubicBezTo>
                      <a:cubicBezTo>
                        <a:pt x="42" y="103"/>
                        <a:pt x="47" y="102"/>
                        <a:pt x="52" y="102"/>
                      </a:cubicBezTo>
                      <a:moveTo>
                        <a:pt x="178" y="28"/>
                      </a:moveTo>
                      <a:cubicBezTo>
                        <a:pt x="178" y="28"/>
                        <a:pt x="178" y="29"/>
                        <a:pt x="178" y="29"/>
                      </a:cubicBezTo>
                      <a:cubicBezTo>
                        <a:pt x="182" y="29"/>
                        <a:pt x="187" y="30"/>
                        <a:pt x="191" y="27"/>
                      </a:cubicBezTo>
                      <a:cubicBezTo>
                        <a:pt x="191" y="27"/>
                        <a:pt x="191" y="26"/>
                        <a:pt x="191" y="26"/>
                      </a:cubicBezTo>
                      <a:cubicBezTo>
                        <a:pt x="186" y="26"/>
                        <a:pt x="182" y="27"/>
                        <a:pt x="178" y="28"/>
                      </a:cubicBezTo>
                      <a:moveTo>
                        <a:pt x="109" y="35"/>
                      </a:moveTo>
                      <a:cubicBezTo>
                        <a:pt x="109" y="34"/>
                        <a:pt x="109" y="34"/>
                        <a:pt x="109" y="34"/>
                      </a:cubicBezTo>
                      <a:cubicBezTo>
                        <a:pt x="100" y="37"/>
                        <a:pt x="92" y="41"/>
                        <a:pt x="83" y="44"/>
                      </a:cubicBezTo>
                      <a:cubicBezTo>
                        <a:pt x="84" y="44"/>
                        <a:pt x="84" y="44"/>
                        <a:pt x="84" y="45"/>
                      </a:cubicBezTo>
                      <a:cubicBezTo>
                        <a:pt x="92" y="42"/>
                        <a:pt x="101" y="39"/>
                        <a:pt x="109" y="35"/>
                      </a:cubicBezTo>
                      <a:moveTo>
                        <a:pt x="210" y="39"/>
                      </a:moveTo>
                      <a:cubicBezTo>
                        <a:pt x="210" y="40"/>
                        <a:pt x="210" y="40"/>
                        <a:pt x="210" y="41"/>
                      </a:cubicBezTo>
                      <a:cubicBezTo>
                        <a:pt x="213" y="40"/>
                        <a:pt x="217" y="40"/>
                        <a:pt x="220" y="40"/>
                      </a:cubicBezTo>
                      <a:cubicBezTo>
                        <a:pt x="220" y="39"/>
                        <a:pt x="220" y="38"/>
                        <a:pt x="220" y="37"/>
                      </a:cubicBezTo>
                      <a:cubicBezTo>
                        <a:pt x="216" y="38"/>
                        <a:pt x="213" y="39"/>
                        <a:pt x="210" y="39"/>
                      </a:cubicBezTo>
                      <a:moveTo>
                        <a:pt x="198" y="38"/>
                      </a:moveTo>
                      <a:cubicBezTo>
                        <a:pt x="194" y="38"/>
                        <a:pt x="190" y="37"/>
                        <a:pt x="186" y="41"/>
                      </a:cubicBezTo>
                      <a:cubicBezTo>
                        <a:pt x="191" y="41"/>
                        <a:pt x="194" y="42"/>
                        <a:pt x="198" y="38"/>
                      </a:cubicBezTo>
                      <a:moveTo>
                        <a:pt x="50" y="97"/>
                      </a:moveTo>
                      <a:cubicBezTo>
                        <a:pt x="56" y="99"/>
                        <a:pt x="60" y="96"/>
                        <a:pt x="64" y="92"/>
                      </a:cubicBezTo>
                      <a:cubicBezTo>
                        <a:pt x="59" y="94"/>
                        <a:pt x="54" y="96"/>
                        <a:pt x="50" y="97"/>
                      </a:cubicBezTo>
                      <a:moveTo>
                        <a:pt x="143" y="67"/>
                      </a:moveTo>
                      <a:cubicBezTo>
                        <a:pt x="143" y="68"/>
                        <a:pt x="143" y="68"/>
                        <a:pt x="144" y="69"/>
                      </a:cubicBezTo>
                      <a:cubicBezTo>
                        <a:pt x="147" y="67"/>
                        <a:pt x="151" y="65"/>
                        <a:pt x="155" y="64"/>
                      </a:cubicBezTo>
                      <a:cubicBezTo>
                        <a:pt x="155" y="63"/>
                        <a:pt x="155" y="63"/>
                        <a:pt x="155" y="62"/>
                      </a:cubicBezTo>
                      <a:cubicBezTo>
                        <a:pt x="151" y="64"/>
                        <a:pt x="147" y="66"/>
                        <a:pt x="143" y="67"/>
                      </a:cubicBezTo>
                      <a:moveTo>
                        <a:pt x="135" y="57"/>
                      </a:moveTo>
                      <a:cubicBezTo>
                        <a:pt x="135" y="58"/>
                        <a:pt x="135" y="58"/>
                        <a:pt x="135" y="59"/>
                      </a:cubicBezTo>
                      <a:cubicBezTo>
                        <a:pt x="139" y="57"/>
                        <a:pt x="142" y="56"/>
                        <a:pt x="146" y="55"/>
                      </a:cubicBezTo>
                      <a:cubicBezTo>
                        <a:pt x="146" y="54"/>
                        <a:pt x="145" y="54"/>
                        <a:pt x="145" y="53"/>
                      </a:cubicBezTo>
                      <a:cubicBezTo>
                        <a:pt x="142" y="55"/>
                        <a:pt x="138" y="56"/>
                        <a:pt x="135" y="57"/>
                      </a:cubicBezTo>
                      <a:moveTo>
                        <a:pt x="59" y="66"/>
                      </a:moveTo>
                      <a:cubicBezTo>
                        <a:pt x="60" y="66"/>
                        <a:pt x="60" y="66"/>
                        <a:pt x="60" y="67"/>
                      </a:cubicBezTo>
                      <a:cubicBezTo>
                        <a:pt x="64" y="65"/>
                        <a:pt x="69" y="63"/>
                        <a:pt x="73" y="61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68" y="62"/>
                        <a:pt x="64" y="64"/>
                        <a:pt x="59" y="66"/>
                      </a:cubicBezTo>
                      <a:moveTo>
                        <a:pt x="186" y="54"/>
                      </a:moveTo>
                      <a:cubicBezTo>
                        <a:pt x="187" y="54"/>
                        <a:pt x="187" y="54"/>
                        <a:pt x="187" y="55"/>
                      </a:cubicBezTo>
                      <a:cubicBezTo>
                        <a:pt x="191" y="55"/>
                        <a:pt x="192" y="52"/>
                        <a:pt x="195" y="50"/>
                      </a:cubicBezTo>
                      <a:cubicBezTo>
                        <a:pt x="194" y="49"/>
                        <a:pt x="194" y="49"/>
                        <a:pt x="194" y="49"/>
                      </a:cubicBezTo>
                      <a:cubicBezTo>
                        <a:pt x="192" y="51"/>
                        <a:pt x="189" y="52"/>
                        <a:pt x="186" y="5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4" y="1273"/>
                  <a:ext cx="202" cy="81"/>
                </a:xfrm>
                <a:custGeom>
                  <a:avLst/>
                  <a:gdLst>
                    <a:gd name="T0" fmla="*/ 216 w 253"/>
                    <a:gd name="T1" fmla="*/ 12 h 102"/>
                    <a:gd name="T2" fmla="*/ 187 w 253"/>
                    <a:gd name="T3" fmla="*/ 21 h 102"/>
                    <a:gd name="T4" fmla="*/ 114 w 253"/>
                    <a:gd name="T5" fmla="*/ 44 h 102"/>
                    <a:gd name="T6" fmla="*/ 18 w 253"/>
                    <a:gd name="T7" fmla="*/ 95 h 102"/>
                    <a:gd name="T8" fmla="*/ 1 w 253"/>
                    <a:gd name="T9" fmla="*/ 102 h 102"/>
                    <a:gd name="T10" fmla="*/ 0 w 253"/>
                    <a:gd name="T11" fmla="*/ 100 h 102"/>
                    <a:gd name="T12" fmla="*/ 6 w 253"/>
                    <a:gd name="T13" fmla="*/ 96 h 102"/>
                    <a:gd name="T14" fmla="*/ 38 w 253"/>
                    <a:gd name="T15" fmla="*/ 72 h 102"/>
                    <a:gd name="T16" fmla="*/ 55 w 253"/>
                    <a:gd name="T17" fmla="*/ 58 h 102"/>
                    <a:gd name="T18" fmla="*/ 116 w 253"/>
                    <a:gd name="T19" fmla="*/ 25 h 102"/>
                    <a:gd name="T20" fmla="*/ 187 w 253"/>
                    <a:gd name="T21" fmla="*/ 3 h 102"/>
                    <a:gd name="T22" fmla="*/ 208 w 253"/>
                    <a:gd name="T23" fmla="*/ 2 h 102"/>
                    <a:gd name="T24" fmla="*/ 244 w 253"/>
                    <a:gd name="T25" fmla="*/ 1 h 102"/>
                    <a:gd name="T26" fmla="*/ 253 w 253"/>
                    <a:gd name="T27" fmla="*/ 4 h 102"/>
                    <a:gd name="T28" fmla="*/ 247 w 253"/>
                    <a:gd name="T29" fmla="*/ 6 h 102"/>
                    <a:gd name="T30" fmla="*/ 216 w 253"/>
                    <a:gd name="T31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3" h="102">
                      <a:moveTo>
                        <a:pt x="216" y="12"/>
                      </a:moveTo>
                      <a:cubicBezTo>
                        <a:pt x="206" y="15"/>
                        <a:pt x="197" y="18"/>
                        <a:pt x="187" y="21"/>
                      </a:cubicBezTo>
                      <a:cubicBezTo>
                        <a:pt x="163" y="27"/>
                        <a:pt x="138" y="35"/>
                        <a:pt x="114" y="44"/>
                      </a:cubicBezTo>
                      <a:cubicBezTo>
                        <a:pt x="80" y="57"/>
                        <a:pt x="49" y="76"/>
                        <a:pt x="18" y="95"/>
                      </a:cubicBezTo>
                      <a:cubicBezTo>
                        <a:pt x="13" y="99"/>
                        <a:pt x="7" y="101"/>
                        <a:pt x="1" y="102"/>
                      </a:cubicBezTo>
                      <a:cubicBezTo>
                        <a:pt x="0" y="101"/>
                        <a:pt x="0" y="101"/>
                        <a:pt x="0" y="100"/>
                      </a:cubicBezTo>
                      <a:cubicBezTo>
                        <a:pt x="2" y="99"/>
                        <a:pt x="4" y="97"/>
                        <a:pt x="6" y="96"/>
                      </a:cubicBezTo>
                      <a:cubicBezTo>
                        <a:pt x="19" y="91"/>
                        <a:pt x="28" y="81"/>
                        <a:pt x="38" y="72"/>
                      </a:cubicBezTo>
                      <a:cubicBezTo>
                        <a:pt x="44" y="68"/>
                        <a:pt x="49" y="62"/>
                        <a:pt x="55" y="58"/>
                      </a:cubicBezTo>
                      <a:cubicBezTo>
                        <a:pt x="74" y="44"/>
                        <a:pt x="95" y="34"/>
                        <a:pt x="116" y="25"/>
                      </a:cubicBezTo>
                      <a:cubicBezTo>
                        <a:pt x="139" y="14"/>
                        <a:pt x="163" y="8"/>
                        <a:pt x="187" y="3"/>
                      </a:cubicBezTo>
                      <a:cubicBezTo>
                        <a:pt x="194" y="2"/>
                        <a:pt x="201" y="2"/>
                        <a:pt x="208" y="2"/>
                      </a:cubicBezTo>
                      <a:cubicBezTo>
                        <a:pt x="220" y="1"/>
                        <a:pt x="232" y="4"/>
                        <a:pt x="244" y="1"/>
                      </a:cubicBezTo>
                      <a:cubicBezTo>
                        <a:pt x="247" y="0"/>
                        <a:pt x="250" y="1"/>
                        <a:pt x="253" y="4"/>
                      </a:cubicBezTo>
                      <a:cubicBezTo>
                        <a:pt x="250" y="5"/>
                        <a:pt x="248" y="6"/>
                        <a:pt x="247" y="6"/>
                      </a:cubicBezTo>
                      <a:cubicBezTo>
                        <a:pt x="236" y="8"/>
                        <a:pt x="226" y="10"/>
                        <a:pt x="216" y="1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96" y="1238"/>
                  <a:ext cx="317" cy="118"/>
                </a:xfrm>
                <a:custGeom>
                  <a:avLst/>
                  <a:gdLst>
                    <a:gd name="T0" fmla="*/ 18 w 397"/>
                    <a:gd name="T1" fmla="*/ 43 h 149"/>
                    <a:gd name="T2" fmla="*/ 0 w 397"/>
                    <a:gd name="T3" fmla="*/ 41 h 149"/>
                    <a:gd name="T4" fmla="*/ 10 w 397"/>
                    <a:gd name="T5" fmla="*/ 34 h 149"/>
                    <a:gd name="T6" fmla="*/ 66 w 397"/>
                    <a:gd name="T7" fmla="*/ 21 h 149"/>
                    <a:gd name="T8" fmla="*/ 137 w 397"/>
                    <a:gd name="T9" fmla="*/ 2 h 149"/>
                    <a:gd name="T10" fmla="*/ 195 w 397"/>
                    <a:gd name="T11" fmla="*/ 3 h 149"/>
                    <a:gd name="T12" fmla="*/ 253 w 397"/>
                    <a:gd name="T13" fmla="*/ 19 h 149"/>
                    <a:gd name="T14" fmla="*/ 314 w 397"/>
                    <a:gd name="T15" fmla="*/ 51 h 149"/>
                    <a:gd name="T16" fmla="*/ 336 w 397"/>
                    <a:gd name="T17" fmla="*/ 66 h 149"/>
                    <a:gd name="T18" fmla="*/ 370 w 397"/>
                    <a:gd name="T19" fmla="*/ 103 h 149"/>
                    <a:gd name="T20" fmla="*/ 397 w 397"/>
                    <a:gd name="T21" fmla="*/ 135 h 149"/>
                    <a:gd name="T22" fmla="*/ 397 w 397"/>
                    <a:gd name="T23" fmla="*/ 137 h 149"/>
                    <a:gd name="T24" fmla="*/ 391 w 397"/>
                    <a:gd name="T25" fmla="*/ 139 h 149"/>
                    <a:gd name="T26" fmla="*/ 337 w 397"/>
                    <a:gd name="T27" fmla="*/ 145 h 149"/>
                    <a:gd name="T28" fmla="*/ 303 w 397"/>
                    <a:gd name="T29" fmla="*/ 149 h 149"/>
                    <a:gd name="T30" fmla="*/ 221 w 397"/>
                    <a:gd name="T31" fmla="*/ 140 h 149"/>
                    <a:gd name="T32" fmla="*/ 165 w 397"/>
                    <a:gd name="T33" fmla="*/ 120 h 149"/>
                    <a:gd name="T34" fmla="*/ 136 w 397"/>
                    <a:gd name="T35" fmla="*/ 105 h 149"/>
                    <a:gd name="T36" fmla="*/ 115 w 397"/>
                    <a:gd name="T37" fmla="*/ 90 h 149"/>
                    <a:gd name="T38" fmla="*/ 80 w 397"/>
                    <a:gd name="T39" fmla="*/ 61 h 149"/>
                    <a:gd name="T40" fmla="*/ 46 w 397"/>
                    <a:gd name="T41" fmla="*/ 46 h 149"/>
                    <a:gd name="T42" fmla="*/ 18 w 397"/>
                    <a:gd name="T43" fmla="*/ 43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97" h="149">
                      <a:moveTo>
                        <a:pt x="18" y="43"/>
                      </a:moveTo>
                      <a:cubicBezTo>
                        <a:pt x="12" y="42"/>
                        <a:pt x="7" y="42"/>
                        <a:pt x="0" y="41"/>
                      </a:cubicBezTo>
                      <a:cubicBezTo>
                        <a:pt x="3" y="36"/>
                        <a:pt x="6" y="34"/>
                        <a:pt x="10" y="34"/>
                      </a:cubicBezTo>
                      <a:cubicBezTo>
                        <a:pt x="29" y="33"/>
                        <a:pt x="48" y="28"/>
                        <a:pt x="66" y="21"/>
                      </a:cubicBezTo>
                      <a:cubicBezTo>
                        <a:pt x="89" y="12"/>
                        <a:pt x="113" y="6"/>
                        <a:pt x="137" y="2"/>
                      </a:cubicBezTo>
                      <a:cubicBezTo>
                        <a:pt x="156" y="0"/>
                        <a:pt x="176" y="0"/>
                        <a:pt x="195" y="3"/>
                      </a:cubicBezTo>
                      <a:cubicBezTo>
                        <a:pt x="215" y="7"/>
                        <a:pt x="235" y="12"/>
                        <a:pt x="253" y="19"/>
                      </a:cubicBezTo>
                      <a:cubicBezTo>
                        <a:pt x="274" y="28"/>
                        <a:pt x="295" y="38"/>
                        <a:pt x="314" y="51"/>
                      </a:cubicBezTo>
                      <a:cubicBezTo>
                        <a:pt x="321" y="56"/>
                        <a:pt x="329" y="61"/>
                        <a:pt x="336" y="66"/>
                      </a:cubicBezTo>
                      <a:cubicBezTo>
                        <a:pt x="350" y="76"/>
                        <a:pt x="360" y="89"/>
                        <a:pt x="370" y="103"/>
                      </a:cubicBezTo>
                      <a:cubicBezTo>
                        <a:pt x="378" y="114"/>
                        <a:pt x="386" y="126"/>
                        <a:pt x="397" y="135"/>
                      </a:cubicBezTo>
                      <a:cubicBezTo>
                        <a:pt x="397" y="136"/>
                        <a:pt x="397" y="136"/>
                        <a:pt x="397" y="137"/>
                      </a:cubicBezTo>
                      <a:cubicBezTo>
                        <a:pt x="396" y="141"/>
                        <a:pt x="393" y="140"/>
                        <a:pt x="391" y="139"/>
                      </a:cubicBezTo>
                      <a:cubicBezTo>
                        <a:pt x="372" y="137"/>
                        <a:pt x="354" y="140"/>
                        <a:pt x="337" y="145"/>
                      </a:cubicBezTo>
                      <a:cubicBezTo>
                        <a:pt x="326" y="148"/>
                        <a:pt x="315" y="149"/>
                        <a:pt x="303" y="149"/>
                      </a:cubicBezTo>
                      <a:cubicBezTo>
                        <a:pt x="276" y="149"/>
                        <a:pt x="248" y="146"/>
                        <a:pt x="221" y="140"/>
                      </a:cubicBezTo>
                      <a:cubicBezTo>
                        <a:pt x="201" y="136"/>
                        <a:pt x="183" y="129"/>
                        <a:pt x="165" y="120"/>
                      </a:cubicBezTo>
                      <a:cubicBezTo>
                        <a:pt x="155" y="115"/>
                        <a:pt x="145" y="111"/>
                        <a:pt x="136" y="105"/>
                      </a:cubicBezTo>
                      <a:cubicBezTo>
                        <a:pt x="129" y="101"/>
                        <a:pt x="122" y="95"/>
                        <a:pt x="115" y="90"/>
                      </a:cubicBezTo>
                      <a:cubicBezTo>
                        <a:pt x="103" y="80"/>
                        <a:pt x="92" y="70"/>
                        <a:pt x="80" y="61"/>
                      </a:cubicBezTo>
                      <a:cubicBezTo>
                        <a:pt x="70" y="53"/>
                        <a:pt x="59" y="48"/>
                        <a:pt x="46" y="46"/>
                      </a:cubicBezTo>
                      <a:cubicBezTo>
                        <a:pt x="37" y="44"/>
                        <a:pt x="27" y="44"/>
                        <a:pt x="18" y="4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002" y="1240"/>
                  <a:ext cx="245" cy="109"/>
                </a:xfrm>
                <a:custGeom>
                  <a:avLst/>
                  <a:gdLst>
                    <a:gd name="T0" fmla="*/ 181 w 306"/>
                    <a:gd name="T1" fmla="*/ 6 h 136"/>
                    <a:gd name="T2" fmla="*/ 267 w 306"/>
                    <a:gd name="T3" fmla="*/ 36 h 136"/>
                    <a:gd name="T4" fmla="*/ 257 w 306"/>
                    <a:gd name="T5" fmla="*/ 34 h 136"/>
                    <a:gd name="T6" fmla="*/ 213 w 306"/>
                    <a:gd name="T7" fmla="*/ 25 h 136"/>
                    <a:gd name="T8" fmla="*/ 259 w 306"/>
                    <a:gd name="T9" fmla="*/ 49 h 136"/>
                    <a:gd name="T10" fmla="*/ 243 w 306"/>
                    <a:gd name="T11" fmla="*/ 50 h 136"/>
                    <a:gd name="T12" fmla="*/ 254 w 306"/>
                    <a:gd name="T13" fmla="*/ 59 h 136"/>
                    <a:gd name="T14" fmla="*/ 244 w 306"/>
                    <a:gd name="T15" fmla="*/ 61 h 136"/>
                    <a:gd name="T16" fmla="*/ 286 w 306"/>
                    <a:gd name="T17" fmla="*/ 81 h 136"/>
                    <a:gd name="T18" fmla="*/ 269 w 306"/>
                    <a:gd name="T19" fmla="*/ 85 h 136"/>
                    <a:gd name="T20" fmla="*/ 283 w 306"/>
                    <a:gd name="T21" fmla="*/ 97 h 136"/>
                    <a:gd name="T22" fmla="*/ 291 w 306"/>
                    <a:gd name="T23" fmla="*/ 103 h 136"/>
                    <a:gd name="T24" fmla="*/ 285 w 306"/>
                    <a:gd name="T25" fmla="*/ 107 h 136"/>
                    <a:gd name="T26" fmla="*/ 281 w 306"/>
                    <a:gd name="T27" fmla="*/ 114 h 136"/>
                    <a:gd name="T28" fmla="*/ 224 w 306"/>
                    <a:gd name="T29" fmla="*/ 110 h 136"/>
                    <a:gd name="T30" fmla="*/ 265 w 306"/>
                    <a:gd name="T31" fmla="*/ 120 h 136"/>
                    <a:gd name="T32" fmla="*/ 153 w 306"/>
                    <a:gd name="T33" fmla="*/ 94 h 136"/>
                    <a:gd name="T34" fmla="*/ 266 w 306"/>
                    <a:gd name="T35" fmla="*/ 123 h 136"/>
                    <a:gd name="T36" fmla="*/ 284 w 306"/>
                    <a:gd name="T37" fmla="*/ 130 h 136"/>
                    <a:gd name="T38" fmla="*/ 164 w 306"/>
                    <a:gd name="T39" fmla="*/ 105 h 136"/>
                    <a:gd name="T40" fmla="*/ 206 w 306"/>
                    <a:gd name="T41" fmla="*/ 125 h 136"/>
                    <a:gd name="T42" fmla="*/ 261 w 306"/>
                    <a:gd name="T43" fmla="*/ 136 h 136"/>
                    <a:gd name="T44" fmla="*/ 105 w 306"/>
                    <a:gd name="T45" fmla="*/ 77 h 136"/>
                    <a:gd name="T46" fmla="*/ 102 w 306"/>
                    <a:gd name="T47" fmla="*/ 73 h 136"/>
                    <a:gd name="T48" fmla="*/ 15 w 306"/>
                    <a:gd name="T49" fmla="*/ 38 h 136"/>
                    <a:gd name="T50" fmla="*/ 25 w 306"/>
                    <a:gd name="T51" fmla="*/ 30 h 136"/>
                    <a:gd name="T52" fmla="*/ 85 w 306"/>
                    <a:gd name="T53" fmla="*/ 13 h 136"/>
                    <a:gd name="T54" fmla="*/ 102 w 306"/>
                    <a:gd name="T55" fmla="*/ 8 h 136"/>
                    <a:gd name="T56" fmla="*/ 188 w 306"/>
                    <a:gd name="T57" fmla="*/ 16 h 136"/>
                    <a:gd name="T58" fmla="*/ 216 w 306"/>
                    <a:gd name="T59" fmla="*/ 17 h 136"/>
                    <a:gd name="T60" fmla="*/ 232 w 306"/>
                    <a:gd name="T61" fmla="*/ 61 h 136"/>
                    <a:gd name="T62" fmla="*/ 185 w 306"/>
                    <a:gd name="T63" fmla="*/ 58 h 136"/>
                    <a:gd name="T64" fmla="*/ 226 w 306"/>
                    <a:gd name="T65" fmla="*/ 105 h 136"/>
                    <a:gd name="T66" fmla="*/ 165 w 306"/>
                    <a:gd name="T67" fmla="*/ 76 h 136"/>
                    <a:gd name="T68" fmla="*/ 227 w 306"/>
                    <a:gd name="T69" fmla="*/ 88 h 136"/>
                    <a:gd name="T70" fmla="*/ 136 w 306"/>
                    <a:gd name="T71" fmla="*/ 24 h 136"/>
                    <a:gd name="T72" fmla="*/ 98 w 306"/>
                    <a:gd name="T73" fmla="*/ 24 h 136"/>
                    <a:gd name="T74" fmla="*/ 160 w 306"/>
                    <a:gd name="T75" fmla="*/ 17 h 136"/>
                    <a:gd name="T76" fmla="*/ 89 w 306"/>
                    <a:gd name="T77" fmla="*/ 36 h 136"/>
                    <a:gd name="T78" fmla="*/ 115 w 306"/>
                    <a:gd name="T79" fmla="*/ 69 h 136"/>
                    <a:gd name="T80" fmla="*/ 204 w 306"/>
                    <a:gd name="T81" fmla="*/ 55 h 136"/>
                    <a:gd name="T82" fmla="*/ 267 w 306"/>
                    <a:gd name="T83" fmla="*/ 89 h 136"/>
                    <a:gd name="T84" fmla="*/ 105 w 306"/>
                    <a:gd name="T85" fmla="*/ 32 h 136"/>
                    <a:gd name="T86" fmla="*/ 214 w 306"/>
                    <a:gd name="T87" fmla="*/ 36 h 136"/>
                    <a:gd name="T88" fmla="*/ 89 w 306"/>
                    <a:gd name="T89" fmla="*/ 46 h 136"/>
                    <a:gd name="T90" fmla="*/ 89 w 306"/>
                    <a:gd name="T91" fmla="*/ 46 h 136"/>
                    <a:gd name="T92" fmla="*/ 254 w 306"/>
                    <a:gd name="T93" fmla="*/ 83 h 136"/>
                    <a:gd name="T94" fmla="*/ 146 w 306"/>
                    <a:gd name="T95" fmla="*/ 62 h 136"/>
                    <a:gd name="T96" fmla="*/ 165 w 306"/>
                    <a:gd name="T97" fmla="*/ 54 h 136"/>
                    <a:gd name="T98" fmla="*/ 165 w 306"/>
                    <a:gd name="T99" fmla="*/ 54 h 136"/>
                    <a:gd name="T100" fmla="*/ 240 w 306"/>
                    <a:gd name="T101" fmla="*/ 54 h 136"/>
                    <a:gd name="T102" fmla="*/ 104 w 306"/>
                    <a:gd name="T103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06" h="136">
                      <a:moveTo>
                        <a:pt x="164" y="6"/>
                      </a:moveTo>
                      <a:cubicBezTo>
                        <a:pt x="149" y="3"/>
                        <a:pt x="135" y="2"/>
                        <a:pt x="120" y="3"/>
                      </a:cubicBezTo>
                      <a:cubicBezTo>
                        <a:pt x="129" y="2"/>
                        <a:pt x="138" y="0"/>
                        <a:pt x="146" y="1"/>
                      </a:cubicBezTo>
                      <a:cubicBezTo>
                        <a:pt x="158" y="1"/>
                        <a:pt x="169" y="3"/>
                        <a:pt x="181" y="6"/>
                      </a:cubicBezTo>
                      <a:cubicBezTo>
                        <a:pt x="201" y="10"/>
                        <a:pt x="221" y="13"/>
                        <a:pt x="241" y="21"/>
                      </a:cubicBezTo>
                      <a:cubicBezTo>
                        <a:pt x="255" y="27"/>
                        <a:pt x="269" y="32"/>
                        <a:pt x="281" y="41"/>
                      </a:cubicBezTo>
                      <a:cubicBezTo>
                        <a:pt x="284" y="43"/>
                        <a:pt x="288" y="44"/>
                        <a:pt x="291" y="47"/>
                      </a:cubicBezTo>
                      <a:cubicBezTo>
                        <a:pt x="282" y="45"/>
                        <a:pt x="276" y="38"/>
                        <a:pt x="267" y="36"/>
                      </a:cubicBezTo>
                      <a:cubicBezTo>
                        <a:pt x="271" y="39"/>
                        <a:pt x="276" y="42"/>
                        <a:pt x="281" y="44"/>
                      </a:cubicBezTo>
                      <a:cubicBezTo>
                        <a:pt x="280" y="45"/>
                        <a:pt x="280" y="45"/>
                        <a:pt x="280" y="45"/>
                      </a:cubicBezTo>
                      <a:cubicBezTo>
                        <a:pt x="276" y="43"/>
                        <a:pt x="272" y="42"/>
                        <a:pt x="269" y="40"/>
                      </a:cubicBezTo>
                      <a:cubicBezTo>
                        <a:pt x="265" y="38"/>
                        <a:pt x="261" y="35"/>
                        <a:pt x="257" y="34"/>
                      </a:cubicBezTo>
                      <a:cubicBezTo>
                        <a:pt x="257" y="34"/>
                        <a:pt x="258" y="35"/>
                        <a:pt x="258" y="36"/>
                      </a:cubicBezTo>
                      <a:cubicBezTo>
                        <a:pt x="257" y="36"/>
                        <a:pt x="256" y="35"/>
                        <a:pt x="256" y="35"/>
                      </a:cubicBezTo>
                      <a:cubicBezTo>
                        <a:pt x="242" y="31"/>
                        <a:pt x="229" y="28"/>
                        <a:pt x="216" y="24"/>
                      </a:cubicBezTo>
                      <a:cubicBezTo>
                        <a:pt x="215" y="24"/>
                        <a:pt x="214" y="24"/>
                        <a:pt x="213" y="25"/>
                      </a:cubicBezTo>
                      <a:cubicBezTo>
                        <a:pt x="228" y="31"/>
                        <a:pt x="243" y="36"/>
                        <a:pt x="258" y="43"/>
                      </a:cubicBezTo>
                      <a:cubicBezTo>
                        <a:pt x="272" y="50"/>
                        <a:pt x="286" y="59"/>
                        <a:pt x="300" y="66"/>
                      </a:cubicBezTo>
                      <a:cubicBezTo>
                        <a:pt x="300" y="67"/>
                        <a:pt x="300" y="67"/>
                        <a:pt x="300" y="68"/>
                      </a:cubicBezTo>
                      <a:cubicBezTo>
                        <a:pt x="286" y="61"/>
                        <a:pt x="273" y="55"/>
                        <a:pt x="259" y="49"/>
                      </a:cubicBezTo>
                      <a:cubicBezTo>
                        <a:pt x="259" y="49"/>
                        <a:pt x="259" y="49"/>
                        <a:pt x="259" y="50"/>
                      </a:cubicBezTo>
                      <a:cubicBezTo>
                        <a:pt x="261" y="52"/>
                        <a:pt x="264" y="54"/>
                        <a:pt x="268" y="56"/>
                      </a:cubicBezTo>
                      <a:cubicBezTo>
                        <a:pt x="259" y="53"/>
                        <a:pt x="251" y="51"/>
                        <a:pt x="244" y="48"/>
                      </a:cubicBezTo>
                      <a:cubicBezTo>
                        <a:pt x="243" y="49"/>
                        <a:pt x="243" y="49"/>
                        <a:pt x="243" y="50"/>
                      </a:cubicBezTo>
                      <a:cubicBezTo>
                        <a:pt x="263" y="57"/>
                        <a:pt x="281" y="67"/>
                        <a:pt x="299" y="79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84" y="73"/>
                        <a:pt x="269" y="66"/>
                        <a:pt x="254" y="59"/>
                      </a:cubicBezTo>
                      <a:cubicBezTo>
                        <a:pt x="254" y="59"/>
                        <a:pt x="254" y="59"/>
                        <a:pt x="254" y="59"/>
                      </a:cubicBezTo>
                      <a:cubicBezTo>
                        <a:pt x="257" y="61"/>
                        <a:pt x="261" y="63"/>
                        <a:pt x="264" y="66"/>
                      </a:cubicBezTo>
                      <a:cubicBezTo>
                        <a:pt x="264" y="67"/>
                        <a:pt x="264" y="67"/>
                        <a:pt x="264" y="67"/>
                      </a:cubicBezTo>
                      <a:cubicBezTo>
                        <a:pt x="257" y="65"/>
                        <a:pt x="251" y="63"/>
                        <a:pt x="244" y="61"/>
                      </a:cubicBezTo>
                      <a:cubicBezTo>
                        <a:pt x="244" y="61"/>
                        <a:pt x="244" y="61"/>
                        <a:pt x="244" y="61"/>
                      </a:cubicBezTo>
                      <a:cubicBezTo>
                        <a:pt x="245" y="62"/>
                        <a:pt x="245" y="62"/>
                        <a:pt x="246" y="63"/>
                      </a:cubicBezTo>
                      <a:cubicBezTo>
                        <a:pt x="254" y="68"/>
                        <a:pt x="262" y="73"/>
                        <a:pt x="271" y="78"/>
                      </a:cubicBezTo>
                      <a:cubicBezTo>
                        <a:pt x="274" y="80"/>
                        <a:pt x="277" y="80"/>
                        <a:pt x="280" y="80"/>
                      </a:cubicBezTo>
                      <a:cubicBezTo>
                        <a:pt x="282" y="81"/>
                        <a:pt x="283" y="81"/>
                        <a:pt x="286" y="81"/>
                      </a:cubicBezTo>
                      <a:cubicBezTo>
                        <a:pt x="284" y="82"/>
                        <a:pt x="283" y="82"/>
                        <a:pt x="282" y="83"/>
                      </a:cubicBezTo>
                      <a:cubicBezTo>
                        <a:pt x="288" y="83"/>
                        <a:pt x="293" y="83"/>
                        <a:pt x="298" y="83"/>
                      </a:cubicBezTo>
                      <a:cubicBezTo>
                        <a:pt x="298" y="83"/>
                        <a:pt x="298" y="84"/>
                        <a:pt x="298" y="84"/>
                      </a:cubicBezTo>
                      <a:cubicBezTo>
                        <a:pt x="289" y="86"/>
                        <a:pt x="279" y="85"/>
                        <a:pt x="269" y="85"/>
                      </a:cubicBezTo>
                      <a:cubicBezTo>
                        <a:pt x="272" y="88"/>
                        <a:pt x="276" y="90"/>
                        <a:pt x="280" y="92"/>
                      </a:cubicBezTo>
                      <a:cubicBezTo>
                        <a:pt x="280" y="92"/>
                        <a:pt x="280" y="93"/>
                        <a:pt x="280" y="93"/>
                      </a:cubicBezTo>
                      <a:cubicBezTo>
                        <a:pt x="273" y="89"/>
                        <a:pt x="267" y="90"/>
                        <a:pt x="259" y="91"/>
                      </a:cubicBezTo>
                      <a:cubicBezTo>
                        <a:pt x="266" y="98"/>
                        <a:pt x="275" y="97"/>
                        <a:pt x="283" y="97"/>
                      </a:cubicBezTo>
                      <a:cubicBezTo>
                        <a:pt x="287" y="97"/>
                        <a:pt x="292" y="97"/>
                        <a:pt x="296" y="97"/>
                      </a:cubicBezTo>
                      <a:cubicBezTo>
                        <a:pt x="284" y="100"/>
                        <a:pt x="272" y="99"/>
                        <a:pt x="259" y="99"/>
                      </a:cubicBezTo>
                      <a:cubicBezTo>
                        <a:pt x="264" y="101"/>
                        <a:pt x="269" y="101"/>
                        <a:pt x="274" y="102"/>
                      </a:cubicBezTo>
                      <a:cubicBezTo>
                        <a:pt x="280" y="102"/>
                        <a:pt x="285" y="103"/>
                        <a:pt x="291" y="103"/>
                      </a:cubicBezTo>
                      <a:cubicBezTo>
                        <a:pt x="296" y="104"/>
                        <a:pt x="301" y="103"/>
                        <a:pt x="306" y="104"/>
                      </a:cubicBezTo>
                      <a:cubicBezTo>
                        <a:pt x="291" y="108"/>
                        <a:pt x="276" y="103"/>
                        <a:pt x="261" y="104"/>
                      </a:cubicBezTo>
                      <a:cubicBezTo>
                        <a:pt x="269" y="107"/>
                        <a:pt x="277" y="104"/>
                        <a:pt x="285" y="106"/>
                      </a:cubicBezTo>
                      <a:cubicBezTo>
                        <a:pt x="285" y="107"/>
                        <a:pt x="285" y="107"/>
                        <a:pt x="285" y="107"/>
                      </a:cubicBezTo>
                      <a:cubicBezTo>
                        <a:pt x="278" y="107"/>
                        <a:pt x="271" y="108"/>
                        <a:pt x="263" y="108"/>
                      </a:cubicBezTo>
                      <a:cubicBezTo>
                        <a:pt x="274" y="109"/>
                        <a:pt x="284" y="110"/>
                        <a:pt x="294" y="110"/>
                      </a:cubicBezTo>
                      <a:cubicBezTo>
                        <a:pt x="283" y="113"/>
                        <a:pt x="271" y="110"/>
                        <a:pt x="260" y="111"/>
                      </a:cubicBezTo>
                      <a:cubicBezTo>
                        <a:pt x="267" y="114"/>
                        <a:pt x="274" y="114"/>
                        <a:pt x="281" y="114"/>
                      </a:cubicBezTo>
                      <a:cubicBezTo>
                        <a:pt x="288" y="114"/>
                        <a:pt x="295" y="115"/>
                        <a:pt x="303" y="116"/>
                      </a:cubicBezTo>
                      <a:cubicBezTo>
                        <a:pt x="298" y="116"/>
                        <a:pt x="294" y="117"/>
                        <a:pt x="289" y="117"/>
                      </a:cubicBezTo>
                      <a:cubicBezTo>
                        <a:pt x="275" y="115"/>
                        <a:pt x="260" y="113"/>
                        <a:pt x="246" y="111"/>
                      </a:cubicBezTo>
                      <a:cubicBezTo>
                        <a:pt x="239" y="110"/>
                        <a:pt x="232" y="110"/>
                        <a:pt x="224" y="110"/>
                      </a:cubicBezTo>
                      <a:cubicBezTo>
                        <a:pt x="233" y="114"/>
                        <a:pt x="242" y="116"/>
                        <a:pt x="252" y="117"/>
                      </a:cubicBezTo>
                      <a:cubicBezTo>
                        <a:pt x="261" y="117"/>
                        <a:pt x="271" y="118"/>
                        <a:pt x="280" y="118"/>
                      </a:cubicBezTo>
                      <a:cubicBezTo>
                        <a:pt x="280" y="119"/>
                        <a:pt x="280" y="119"/>
                        <a:pt x="280" y="119"/>
                      </a:cubicBezTo>
                      <a:cubicBezTo>
                        <a:pt x="275" y="119"/>
                        <a:pt x="270" y="120"/>
                        <a:pt x="265" y="120"/>
                      </a:cubicBezTo>
                      <a:cubicBezTo>
                        <a:pt x="261" y="120"/>
                        <a:pt x="257" y="119"/>
                        <a:pt x="253" y="119"/>
                      </a:cubicBezTo>
                      <a:cubicBezTo>
                        <a:pt x="233" y="119"/>
                        <a:pt x="214" y="112"/>
                        <a:pt x="196" y="106"/>
                      </a:cubicBezTo>
                      <a:cubicBezTo>
                        <a:pt x="179" y="101"/>
                        <a:pt x="162" y="95"/>
                        <a:pt x="146" y="90"/>
                      </a:cubicBezTo>
                      <a:cubicBezTo>
                        <a:pt x="148" y="91"/>
                        <a:pt x="150" y="93"/>
                        <a:pt x="153" y="94"/>
                      </a:cubicBezTo>
                      <a:cubicBezTo>
                        <a:pt x="174" y="104"/>
                        <a:pt x="196" y="112"/>
                        <a:pt x="218" y="117"/>
                      </a:cubicBezTo>
                      <a:cubicBezTo>
                        <a:pt x="233" y="120"/>
                        <a:pt x="247" y="121"/>
                        <a:pt x="262" y="121"/>
                      </a:cubicBezTo>
                      <a:cubicBezTo>
                        <a:pt x="263" y="121"/>
                        <a:pt x="265" y="121"/>
                        <a:pt x="266" y="121"/>
                      </a:cubicBezTo>
                      <a:cubicBezTo>
                        <a:pt x="266" y="122"/>
                        <a:pt x="266" y="122"/>
                        <a:pt x="266" y="123"/>
                      </a:cubicBezTo>
                      <a:cubicBezTo>
                        <a:pt x="260" y="123"/>
                        <a:pt x="254" y="123"/>
                        <a:pt x="248" y="123"/>
                      </a:cubicBezTo>
                      <a:cubicBezTo>
                        <a:pt x="243" y="123"/>
                        <a:pt x="237" y="122"/>
                        <a:pt x="231" y="122"/>
                      </a:cubicBezTo>
                      <a:cubicBezTo>
                        <a:pt x="248" y="128"/>
                        <a:pt x="266" y="129"/>
                        <a:pt x="284" y="129"/>
                      </a:cubicBezTo>
                      <a:cubicBezTo>
                        <a:pt x="284" y="129"/>
                        <a:pt x="284" y="130"/>
                        <a:pt x="284" y="130"/>
                      </a:cubicBezTo>
                      <a:cubicBezTo>
                        <a:pt x="279" y="130"/>
                        <a:pt x="274" y="131"/>
                        <a:pt x="270" y="131"/>
                      </a:cubicBezTo>
                      <a:cubicBezTo>
                        <a:pt x="259" y="130"/>
                        <a:pt x="248" y="130"/>
                        <a:pt x="238" y="127"/>
                      </a:cubicBezTo>
                      <a:cubicBezTo>
                        <a:pt x="226" y="125"/>
                        <a:pt x="215" y="121"/>
                        <a:pt x="203" y="118"/>
                      </a:cubicBezTo>
                      <a:cubicBezTo>
                        <a:pt x="190" y="114"/>
                        <a:pt x="177" y="109"/>
                        <a:pt x="164" y="105"/>
                      </a:cubicBezTo>
                      <a:cubicBezTo>
                        <a:pt x="154" y="102"/>
                        <a:pt x="145" y="98"/>
                        <a:pt x="135" y="95"/>
                      </a:cubicBezTo>
                      <a:cubicBezTo>
                        <a:pt x="134" y="95"/>
                        <a:pt x="134" y="94"/>
                        <a:pt x="133" y="95"/>
                      </a:cubicBezTo>
                      <a:cubicBezTo>
                        <a:pt x="136" y="97"/>
                        <a:pt x="140" y="99"/>
                        <a:pt x="143" y="100"/>
                      </a:cubicBezTo>
                      <a:cubicBezTo>
                        <a:pt x="164" y="110"/>
                        <a:pt x="185" y="118"/>
                        <a:pt x="206" y="125"/>
                      </a:cubicBezTo>
                      <a:cubicBezTo>
                        <a:pt x="226" y="131"/>
                        <a:pt x="247" y="135"/>
                        <a:pt x="268" y="134"/>
                      </a:cubicBezTo>
                      <a:cubicBezTo>
                        <a:pt x="270" y="134"/>
                        <a:pt x="271" y="134"/>
                        <a:pt x="273" y="134"/>
                      </a:cubicBezTo>
                      <a:cubicBezTo>
                        <a:pt x="273" y="135"/>
                        <a:pt x="273" y="135"/>
                        <a:pt x="273" y="136"/>
                      </a:cubicBezTo>
                      <a:cubicBezTo>
                        <a:pt x="269" y="136"/>
                        <a:pt x="265" y="136"/>
                        <a:pt x="261" y="136"/>
                      </a:cubicBezTo>
                      <a:cubicBezTo>
                        <a:pt x="241" y="135"/>
                        <a:pt x="221" y="133"/>
                        <a:pt x="202" y="127"/>
                      </a:cubicBezTo>
                      <a:cubicBezTo>
                        <a:pt x="173" y="117"/>
                        <a:pt x="145" y="106"/>
                        <a:pt x="119" y="91"/>
                      </a:cubicBezTo>
                      <a:cubicBezTo>
                        <a:pt x="118" y="90"/>
                        <a:pt x="117" y="90"/>
                        <a:pt x="116" y="89"/>
                      </a:cubicBezTo>
                      <a:cubicBezTo>
                        <a:pt x="113" y="85"/>
                        <a:pt x="109" y="82"/>
                        <a:pt x="105" y="77"/>
                      </a:cubicBezTo>
                      <a:cubicBezTo>
                        <a:pt x="116" y="83"/>
                        <a:pt x="127" y="88"/>
                        <a:pt x="139" y="94"/>
                      </a:cubicBezTo>
                      <a:cubicBezTo>
                        <a:pt x="139" y="93"/>
                        <a:pt x="139" y="93"/>
                        <a:pt x="139" y="93"/>
                      </a:cubicBezTo>
                      <a:cubicBezTo>
                        <a:pt x="137" y="91"/>
                        <a:pt x="134" y="90"/>
                        <a:pt x="132" y="89"/>
                      </a:cubicBezTo>
                      <a:cubicBezTo>
                        <a:pt x="122" y="84"/>
                        <a:pt x="112" y="79"/>
                        <a:pt x="102" y="73"/>
                      </a:cubicBezTo>
                      <a:cubicBezTo>
                        <a:pt x="97" y="70"/>
                        <a:pt x="91" y="67"/>
                        <a:pt x="88" y="62"/>
                      </a:cubicBezTo>
                      <a:cubicBezTo>
                        <a:pt x="84" y="57"/>
                        <a:pt x="79" y="57"/>
                        <a:pt x="76" y="55"/>
                      </a:cubicBezTo>
                      <a:cubicBezTo>
                        <a:pt x="68" y="50"/>
                        <a:pt x="59" y="47"/>
                        <a:pt x="51" y="45"/>
                      </a:cubicBezTo>
                      <a:cubicBezTo>
                        <a:pt x="39" y="42"/>
                        <a:pt x="27" y="40"/>
                        <a:pt x="15" y="38"/>
                      </a:cubicBezTo>
                      <a:cubicBezTo>
                        <a:pt x="10" y="37"/>
                        <a:pt x="5" y="37"/>
                        <a:pt x="0" y="36"/>
                      </a:cubicBezTo>
                      <a:cubicBezTo>
                        <a:pt x="1" y="35"/>
                        <a:pt x="3" y="35"/>
                        <a:pt x="5" y="35"/>
                      </a:cubicBezTo>
                      <a:cubicBezTo>
                        <a:pt x="7" y="35"/>
                        <a:pt x="8" y="33"/>
                        <a:pt x="10" y="32"/>
                      </a:cubicBezTo>
                      <a:cubicBezTo>
                        <a:pt x="15" y="30"/>
                        <a:pt x="20" y="31"/>
                        <a:pt x="25" y="30"/>
                      </a:cubicBezTo>
                      <a:cubicBezTo>
                        <a:pt x="30" y="29"/>
                        <a:pt x="34" y="28"/>
                        <a:pt x="39" y="26"/>
                      </a:cubicBezTo>
                      <a:cubicBezTo>
                        <a:pt x="43" y="26"/>
                        <a:pt x="46" y="25"/>
                        <a:pt x="49" y="24"/>
                      </a:cubicBezTo>
                      <a:cubicBezTo>
                        <a:pt x="52" y="23"/>
                        <a:pt x="54" y="22"/>
                        <a:pt x="56" y="22"/>
                      </a:cubicBezTo>
                      <a:cubicBezTo>
                        <a:pt x="66" y="19"/>
                        <a:pt x="75" y="15"/>
                        <a:pt x="85" y="13"/>
                      </a:cubicBezTo>
                      <a:cubicBezTo>
                        <a:pt x="92" y="12"/>
                        <a:pt x="100" y="11"/>
                        <a:pt x="108" y="11"/>
                      </a:cubicBezTo>
                      <a:cubicBezTo>
                        <a:pt x="116" y="10"/>
                        <a:pt x="124" y="11"/>
                        <a:pt x="133" y="11"/>
                      </a:cubicBezTo>
                      <a:cubicBezTo>
                        <a:pt x="133" y="10"/>
                        <a:pt x="133" y="10"/>
                        <a:pt x="133" y="10"/>
                      </a:cubicBezTo>
                      <a:cubicBezTo>
                        <a:pt x="123" y="9"/>
                        <a:pt x="113" y="9"/>
                        <a:pt x="102" y="8"/>
                      </a:cubicBezTo>
                      <a:cubicBezTo>
                        <a:pt x="109" y="6"/>
                        <a:pt x="115" y="5"/>
                        <a:pt x="120" y="3"/>
                      </a:cubicBezTo>
                      <a:cubicBezTo>
                        <a:pt x="123" y="4"/>
                        <a:pt x="126" y="4"/>
                        <a:pt x="129" y="5"/>
                      </a:cubicBezTo>
                      <a:cubicBezTo>
                        <a:pt x="138" y="6"/>
                        <a:pt x="147" y="8"/>
                        <a:pt x="155" y="9"/>
                      </a:cubicBezTo>
                      <a:cubicBezTo>
                        <a:pt x="166" y="11"/>
                        <a:pt x="177" y="13"/>
                        <a:pt x="188" y="16"/>
                      </a:cubicBezTo>
                      <a:cubicBezTo>
                        <a:pt x="201" y="18"/>
                        <a:pt x="214" y="21"/>
                        <a:pt x="227" y="24"/>
                      </a:cubicBezTo>
                      <a:cubicBezTo>
                        <a:pt x="235" y="26"/>
                        <a:pt x="243" y="29"/>
                        <a:pt x="251" y="31"/>
                      </a:cubicBezTo>
                      <a:cubicBezTo>
                        <a:pt x="249" y="30"/>
                        <a:pt x="247" y="29"/>
                        <a:pt x="244" y="28"/>
                      </a:cubicBezTo>
                      <a:cubicBezTo>
                        <a:pt x="235" y="24"/>
                        <a:pt x="226" y="20"/>
                        <a:pt x="216" y="17"/>
                      </a:cubicBezTo>
                      <a:cubicBezTo>
                        <a:pt x="199" y="13"/>
                        <a:pt x="181" y="10"/>
                        <a:pt x="164" y="6"/>
                      </a:cubicBezTo>
                      <a:moveTo>
                        <a:pt x="249" y="74"/>
                      </a:moveTo>
                      <a:cubicBezTo>
                        <a:pt x="256" y="79"/>
                        <a:pt x="262" y="81"/>
                        <a:pt x="270" y="80"/>
                      </a:cubicBezTo>
                      <a:cubicBezTo>
                        <a:pt x="258" y="72"/>
                        <a:pt x="245" y="66"/>
                        <a:pt x="232" y="61"/>
                      </a:cubicBezTo>
                      <a:cubicBezTo>
                        <a:pt x="232" y="62"/>
                        <a:pt x="232" y="62"/>
                        <a:pt x="231" y="63"/>
                      </a:cubicBezTo>
                      <a:cubicBezTo>
                        <a:pt x="238" y="66"/>
                        <a:pt x="245" y="69"/>
                        <a:pt x="251" y="72"/>
                      </a:cubicBezTo>
                      <a:cubicBezTo>
                        <a:pt x="251" y="73"/>
                        <a:pt x="250" y="73"/>
                        <a:pt x="249" y="74"/>
                      </a:cubicBezTo>
                      <a:moveTo>
                        <a:pt x="185" y="58"/>
                      </a:moveTo>
                      <a:cubicBezTo>
                        <a:pt x="205" y="65"/>
                        <a:pt x="225" y="71"/>
                        <a:pt x="244" y="78"/>
                      </a:cubicBezTo>
                      <a:cubicBezTo>
                        <a:pt x="227" y="66"/>
                        <a:pt x="206" y="63"/>
                        <a:pt x="185" y="58"/>
                      </a:cubicBezTo>
                      <a:moveTo>
                        <a:pt x="165" y="88"/>
                      </a:moveTo>
                      <a:cubicBezTo>
                        <a:pt x="185" y="95"/>
                        <a:pt x="205" y="102"/>
                        <a:pt x="226" y="105"/>
                      </a:cubicBezTo>
                      <a:cubicBezTo>
                        <a:pt x="206" y="99"/>
                        <a:pt x="185" y="93"/>
                        <a:pt x="165" y="87"/>
                      </a:cubicBezTo>
                      <a:cubicBezTo>
                        <a:pt x="165" y="88"/>
                        <a:pt x="165" y="88"/>
                        <a:pt x="165" y="88"/>
                      </a:cubicBezTo>
                      <a:moveTo>
                        <a:pt x="215" y="93"/>
                      </a:moveTo>
                      <a:cubicBezTo>
                        <a:pt x="198" y="87"/>
                        <a:pt x="181" y="82"/>
                        <a:pt x="165" y="76"/>
                      </a:cubicBezTo>
                      <a:cubicBezTo>
                        <a:pt x="180" y="84"/>
                        <a:pt x="197" y="89"/>
                        <a:pt x="215" y="93"/>
                      </a:cubicBezTo>
                      <a:moveTo>
                        <a:pt x="227" y="88"/>
                      </a:moveTo>
                      <a:cubicBezTo>
                        <a:pt x="238" y="91"/>
                        <a:pt x="248" y="95"/>
                        <a:pt x="259" y="94"/>
                      </a:cubicBezTo>
                      <a:cubicBezTo>
                        <a:pt x="249" y="89"/>
                        <a:pt x="238" y="89"/>
                        <a:pt x="227" y="88"/>
                      </a:cubicBezTo>
                      <a:moveTo>
                        <a:pt x="252" y="103"/>
                      </a:moveTo>
                      <a:cubicBezTo>
                        <a:pt x="244" y="101"/>
                        <a:pt x="237" y="98"/>
                        <a:pt x="228" y="99"/>
                      </a:cubicBezTo>
                      <a:cubicBezTo>
                        <a:pt x="236" y="102"/>
                        <a:pt x="243" y="105"/>
                        <a:pt x="252" y="103"/>
                      </a:cubicBezTo>
                      <a:moveTo>
                        <a:pt x="136" y="24"/>
                      </a:moveTo>
                      <a:cubicBezTo>
                        <a:pt x="147" y="26"/>
                        <a:pt x="159" y="27"/>
                        <a:pt x="171" y="29"/>
                      </a:cubicBezTo>
                      <a:cubicBezTo>
                        <a:pt x="159" y="26"/>
                        <a:pt x="148" y="22"/>
                        <a:pt x="136" y="24"/>
                      </a:cubicBezTo>
                      <a:moveTo>
                        <a:pt x="78" y="25"/>
                      </a:moveTo>
                      <a:cubicBezTo>
                        <a:pt x="84" y="24"/>
                        <a:pt x="91" y="24"/>
                        <a:pt x="98" y="24"/>
                      </a:cubicBezTo>
                      <a:cubicBezTo>
                        <a:pt x="98" y="23"/>
                        <a:pt x="98" y="23"/>
                        <a:pt x="98" y="23"/>
                      </a:cubicBezTo>
                      <a:cubicBezTo>
                        <a:pt x="94" y="21"/>
                        <a:pt x="81" y="22"/>
                        <a:pt x="78" y="25"/>
                      </a:cubicBezTo>
                      <a:moveTo>
                        <a:pt x="201" y="25"/>
                      </a:moveTo>
                      <a:cubicBezTo>
                        <a:pt x="187" y="21"/>
                        <a:pt x="174" y="16"/>
                        <a:pt x="160" y="17"/>
                      </a:cubicBezTo>
                      <a:cubicBezTo>
                        <a:pt x="174" y="20"/>
                        <a:pt x="187" y="22"/>
                        <a:pt x="201" y="25"/>
                      </a:cubicBezTo>
                      <a:moveTo>
                        <a:pt x="89" y="36"/>
                      </a:moveTo>
                      <a:cubicBezTo>
                        <a:pt x="84" y="33"/>
                        <a:pt x="81" y="33"/>
                        <a:pt x="74" y="36"/>
                      </a:cubicBezTo>
                      <a:cubicBezTo>
                        <a:pt x="80" y="39"/>
                        <a:pt x="84" y="36"/>
                        <a:pt x="89" y="36"/>
                      </a:cubicBezTo>
                      <a:moveTo>
                        <a:pt x="114" y="71"/>
                      </a:moveTo>
                      <a:cubicBezTo>
                        <a:pt x="122" y="74"/>
                        <a:pt x="130" y="78"/>
                        <a:pt x="139" y="82"/>
                      </a:cubicBezTo>
                      <a:cubicBezTo>
                        <a:pt x="139" y="81"/>
                        <a:pt x="139" y="81"/>
                        <a:pt x="139" y="81"/>
                      </a:cubicBezTo>
                      <a:cubicBezTo>
                        <a:pt x="131" y="77"/>
                        <a:pt x="123" y="73"/>
                        <a:pt x="115" y="69"/>
                      </a:cubicBezTo>
                      <a:cubicBezTo>
                        <a:pt x="115" y="70"/>
                        <a:pt x="115" y="70"/>
                        <a:pt x="114" y="71"/>
                      </a:cubicBezTo>
                      <a:moveTo>
                        <a:pt x="226" y="61"/>
                      </a:moveTo>
                      <a:cubicBezTo>
                        <a:pt x="219" y="58"/>
                        <a:pt x="212" y="56"/>
                        <a:pt x="205" y="54"/>
                      </a:cubicBezTo>
                      <a:cubicBezTo>
                        <a:pt x="205" y="54"/>
                        <a:pt x="204" y="55"/>
                        <a:pt x="204" y="55"/>
                      </a:cubicBezTo>
                      <a:cubicBezTo>
                        <a:pt x="211" y="58"/>
                        <a:pt x="218" y="60"/>
                        <a:pt x="225" y="63"/>
                      </a:cubicBezTo>
                      <a:cubicBezTo>
                        <a:pt x="225" y="62"/>
                        <a:pt x="225" y="61"/>
                        <a:pt x="226" y="61"/>
                      </a:cubicBezTo>
                      <a:moveTo>
                        <a:pt x="253" y="88"/>
                      </a:moveTo>
                      <a:cubicBezTo>
                        <a:pt x="258" y="88"/>
                        <a:pt x="263" y="88"/>
                        <a:pt x="267" y="89"/>
                      </a:cubicBezTo>
                      <a:cubicBezTo>
                        <a:pt x="265" y="85"/>
                        <a:pt x="257" y="85"/>
                        <a:pt x="253" y="88"/>
                      </a:cubicBezTo>
                      <a:moveTo>
                        <a:pt x="119" y="31"/>
                      </a:moveTo>
                      <a:cubicBezTo>
                        <a:pt x="114" y="31"/>
                        <a:pt x="110" y="31"/>
                        <a:pt x="106" y="30"/>
                      </a:cubicBezTo>
                      <a:cubicBezTo>
                        <a:pt x="105" y="31"/>
                        <a:pt x="105" y="31"/>
                        <a:pt x="105" y="32"/>
                      </a:cubicBezTo>
                      <a:cubicBezTo>
                        <a:pt x="110" y="34"/>
                        <a:pt x="114" y="33"/>
                        <a:pt x="119" y="32"/>
                      </a:cubicBezTo>
                      <a:cubicBezTo>
                        <a:pt x="119" y="32"/>
                        <a:pt x="119" y="31"/>
                        <a:pt x="119" y="31"/>
                      </a:cubicBezTo>
                      <a:moveTo>
                        <a:pt x="188" y="30"/>
                      </a:moveTo>
                      <a:cubicBezTo>
                        <a:pt x="196" y="32"/>
                        <a:pt x="205" y="34"/>
                        <a:pt x="214" y="36"/>
                      </a:cubicBezTo>
                      <a:cubicBezTo>
                        <a:pt x="214" y="35"/>
                        <a:pt x="214" y="35"/>
                        <a:pt x="214" y="34"/>
                      </a:cubicBezTo>
                      <a:cubicBezTo>
                        <a:pt x="205" y="33"/>
                        <a:pt x="197" y="31"/>
                        <a:pt x="188" y="29"/>
                      </a:cubicBezTo>
                      <a:cubicBezTo>
                        <a:pt x="188" y="30"/>
                        <a:pt x="188" y="30"/>
                        <a:pt x="188" y="30"/>
                      </a:cubicBezTo>
                      <a:moveTo>
                        <a:pt x="89" y="46"/>
                      </a:moveTo>
                      <a:cubicBezTo>
                        <a:pt x="85" y="46"/>
                        <a:pt x="82" y="46"/>
                        <a:pt x="78" y="46"/>
                      </a:cubicBezTo>
                      <a:cubicBezTo>
                        <a:pt x="78" y="47"/>
                        <a:pt x="78" y="47"/>
                        <a:pt x="78" y="48"/>
                      </a:cubicBezTo>
                      <a:cubicBezTo>
                        <a:pt x="82" y="48"/>
                        <a:pt x="85" y="48"/>
                        <a:pt x="89" y="48"/>
                      </a:cubicBezTo>
                      <a:cubicBezTo>
                        <a:pt x="89" y="47"/>
                        <a:pt x="89" y="47"/>
                        <a:pt x="89" y="46"/>
                      </a:cubicBezTo>
                      <a:moveTo>
                        <a:pt x="100" y="44"/>
                      </a:moveTo>
                      <a:cubicBezTo>
                        <a:pt x="104" y="47"/>
                        <a:pt x="107" y="45"/>
                        <a:pt x="112" y="45"/>
                      </a:cubicBezTo>
                      <a:cubicBezTo>
                        <a:pt x="108" y="42"/>
                        <a:pt x="104" y="43"/>
                        <a:pt x="100" y="44"/>
                      </a:cubicBezTo>
                      <a:moveTo>
                        <a:pt x="254" y="83"/>
                      </a:moveTo>
                      <a:cubicBezTo>
                        <a:pt x="249" y="82"/>
                        <a:pt x="245" y="81"/>
                        <a:pt x="239" y="80"/>
                      </a:cubicBezTo>
                      <a:cubicBezTo>
                        <a:pt x="244" y="83"/>
                        <a:pt x="249" y="86"/>
                        <a:pt x="254" y="83"/>
                      </a:cubicBezTo>
                      <a:moveTo>
                        <a:pt x="158" y="66"/>
                      </a:moveTo>
                      <a:cubicBezTo>
                        <a:pt x="154" y="64"/>
                        <a:pt x="150" y="63"/>
                        <a:pt x="146" y="62"/>
                      </a:cubicBezTo>
                      <a:cubicBezTo>
                        <a:pt x="146" y="62"/>
                        <a:pt x="146" y="63"/>
                        <a:pt x="146" y="64"/>
                      </a:cubicBezTo>
                      <a:cubicBezTo>
                        <a:pt x="150" y="65"/>
                        <a:pt x="154" y="66"/>
                        <a:pt x="158" y="67"/>
                      </a:cubicBezTo>
                      <a:cubicBezTo>
                        <a:pt x="158" y="67"/>
                        <a:pt x="158" y="66"/>
                        <a:pt x="158" y="66"/>
                      </a:cubicBezTo>
                      <a:moveTo>
                        <a:pt x="165" y="54"/>
                      </a:moveTo>
                      <a:cubicBezTo>
                        <a:pt x="161" y="54"/>
                        <a:pt x="158" y="53"/>
                        <a:pt x="154" y="52"/>
                      </a:cubicBezTo>
                      <a:cubicBezTo>
                        <a:pt x="154" y="53"/>
                        <a:pt x="154" y="53"/>
                        <a:pt x="154" y="53"/>
                      </a:cubicBezTo>
                      <a:cubicBezTo>
                        <a:pt x="157" y="54"/>
                        <a:pt x="161" y="55"/>
                        <a:pt x="165" y="56"/>
                      </a:cubicBezTo>
                      <a:cubicBezTo>
                        <a:pt x="165" y="55"/>
                        <a:pt x="165" y="55"/>
                        <a:pt x="165" y="54"/>
                      </a:cubicBezTo>
                      <a:moveTo>
                        <a:pt x="241" y="53"/>
                      </a:moveTo>
                      <a:cubicBezTo>
                        <a:pt x="236" y="52"/>
                        <a:pt x="231" y="50"/>
                        <a:pt x="227" y="49"/>
                      </a:cubicBezTo>
                      <a:cubicBezTo>
                        <a:pt x="226" y="50"/>
                        <a:pt x="226" y="50"/>
                        <a:pt x="226" y="50"/>
                      </a:cubicBezTo>
                      <a:cubicBezTo>
                        <a:pt x="231" y="52"/>
                        <a:pt x="236" y="53"/>
                        <a:pt x="240" y="54"/>
                      </a:cubicBezTo>
                      <a:cubicBezTo>
                        <a:pt x="240" y="54"/>
                        <a:pt x="241" y="54"/>
                        <a:pt x="241" y="53"/>
                      </a:cubicBezTo>
                      <a:moveTo>
                        <a:pt x="113" y="58"/>
                      </a:moveTo>
                      <a:cubicBezTo>
                        <a:pt x="111" y="56"/>
                        <a:pt x="108" y="55"/>
                        <a:pt x="105" y="54"/>
                      </a:cubicBezTo>
                      <a:cubicBezTo>
                        <a:pt x="105" y="54"/>
                        <a:pt x="105" y="55"/>
                        <a:pt x="104" y="55"/>
                      </a:cubicBezTo>
                      <a:cubicBezTo>
                        <a:pt x="107" y="56"/>
                        <a:pt x="109" y="59"/>
                        <a:pt x="113" y="59"/>
                      </a:cubicBezTo>
                      <a:cubicBezTo>
                        <a:pt x="113" y="58"/>
                        <a:pt x="113" y="58"/>
                        <a:pt x="113" y="58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25" y="1262"/>
                  <a:ext cx="210" cy="59"/>
                </a:xfrm>
                <a:custGeom>
                  <a:avLst/>
                  <a:gdLst>
                    <a:gd name="T0" fmla="*/ 37 w 263"/>
                    <a:gd name="T1" fmla="*/ 13 h 75"/>
                    <a:gd name="T2" fmla="*/ 67 w 263"/>
                    <a:gd name="T3" fmla="*/ 18 h 75"/>
                    <a:gd name="T4" fmla="*/ 142 w 263"/>
                    <a:gd name="T5" fmla="*/ 32 h 75"/>
                    <a:gd name="T6" fmla="*/ 244 w 263"/>
                    <a:gd name="T7" fmla="*/ 70 h 75"/>
                    <a:gd name="T8" fmla="*/ 262 w 263"/>
                    <a:gd name="T9" fmla="*/ 74 h 75"/>
                    <a:gd name="T10" fmla="*/ 263 w 263"/>
                    <a:gd name="T11" fmla="*/ 72 h 75"/>
                    <a:gd name="T12" fmla="*/ 256 w 263"/>
                    <a:gd name="T13" fmla="*/ 69 h 75"/>
                    <a:gd name="T14" fmla="*/ 221 w 263"/>
                    <a:gd name="T15" fmla="*/ 50 h 75"/>
                    <a:gd name="T16" fmla="*/ 202 w 263"/>
                    <a:gd name="T17" fmla="*/ 37 h 75"/>
                    <a:gd name="T18" fmla="*/ 137 w 263"/>
                    <a:gd name="T19" fmla="*/ 13 h 75"/>
                    <a:gd name="T20" fmla="*/ 65 w 263"/>
                    <a:gd name="T21" fmla="*/ 0 h 75"/>
                    <a:gd name="T22" fmla="*/ 44 w 263"/>
                    <a:gd name="T23" fmla="*/ 2 h 75"/>
                    <a:gd name="T24" fmla="*/ 8 w 263"/>
                    <a:gd name="T25" fmla="*/ 5 h 75"/>
                    <a:gd name="T26" fmla="*/ 0 w 263"/>
                    <a:gd name="T27" fmla="*/ 10 h 75"/>
                    <a:gd name="T28" fmla="*/ 6 w 263"/>
                    <a:gd name="T29" fmla="*/ 11 h 75"/>
                    <a:gd name="T30" fmla="*/ 37 w 263"/>
                    <a:gd name="T31" fmla="*/ 13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3" h="75">
                      <a:moveTo>
                        <a:pt x="37" y="13"/>
                      </a:moveTo>
                      <a:cubicBezTo>
                        <a:pt x="47" y="14"/>
                        <a:pt x="57" y="17"/>
                        <a:pt x="67" y="18"/>
                      </a:cubicBezTo>
                      <a:cubicBezTo>
                        <a:pt x="92" y="21"/>
                        <a:pt x="117" y="26"/>
                        <a:pt x="142" y="32"/>
                      </a:cubicBezTo>
                      <a:cubicBezTo>
                        <a:pt x="178" y="40"/>
                        <a:pt x="211" y="55"/>
                        <a:pt x="244" y="70"/>
                      </a:cubicBezTo>
                      <a:cubicBezTo>
                        <a:pt x="250" y="73"/>
                        <a:pt x="256" y="75"/>
                        <a:pt x="262" y="74"/>
                      </a:cubicBezTo>
                      <a:cubicBezTo>
                        <a:pt x="262" y="74"/>
                        <a:pt x="262" y="73"/>
                        <a:pt x="263" y="72"/>
                      </a:cubicBezTo>
                      <a:cubicBezTo>
                        <a:pt x="260" y="71"/>
                        <a:pt x="258" y="70"/>
                        <a:pt x="256" y="69"/>
                      </a:cubicBezTo>
                      <a:cubicBezTo>
                        <a:pt x="243" y="65"/>
                        <a:pt x="232" y="57"/>
                        <a:pt x="221" y="50"/>
                      </a:cubicBezTo>
                      <a:cubicBezTo>
                        <a:pt x="215" y="46"/>
                        <a:pt x="209" y="41"/>
                        <a:pt x="202" y="37"/>
                      </a:cubicBezTo>
                      <a:cubicBezTo>
                        <a:pt x="182" y="27"/>
                        <a:pt x="160" y="19"/>
                        <a:pt x="137" y="13"/>
                      </a:cubicBezTo>
                      <a:cubicBezTo>
                        <a:pt x="114" y="5"/>
                        <a:pt x="90" y="2"/>
                        <a:pt x="65" y="0"/>
                      </a:cubicBezTo>
                      <a:cubicBezTo>
                        <a:pt x="58" y="0"/>
                        <a:pt x="51" y="1"/>
                        <a:pt x="44" y="2"/>
                      </a:cubicBezTo>
                      <a:cubicBezTo>
                        <a:pt x="32" y="3"/>
                        <a:pt x="20" y="7"/>
                        <a:pt x="8" y="5"/>
                      </a:cubicBezTo>
                      <a:cubicBezTo>
                        <a:pt x="5" y="5"/>
                        <a:pt x="2" y="6"/>
                        <a:pt x="0" y="10"/>
                      </a:cubicBezTo>
                      <a:cubicBezTo>
                        <a:pt x="3" y="10"/>
                        <a:pt x="4" y="11"/>
                        <a:pt x="6" y="11"/>
                      </a:cubicBezTo>
                      <a:cubicBezTo>
                        <a:pt x="17" y="12"/>
                        <a:pt x="27" y="12"/>
                        <a:pt x="37" y="13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6" y="1085"/>
                  <a:ext cx="288" cy="289"/>
                </a:xfrm>
                <a:custGeom>
                  <a:avLst/>
                  <a:gdLst>
                    <a:gd name="T0" fmla="*/ 24 w 361"/>
                    <a:gd name="T1" fmla="*/ 261 h 363"/>
                    <a:gd name="T2" fmla="*/ 42 w 361"/>
                    <a:gd name="T3" fmla="*/ 277 h 363"/>
                    <a:gd name="T4" fmla="*/ 70 w 361"/>
                    <a:gd name="T5" fmla="*/ 294 h 363"/>
                    <a:gd name="T6" fmla="*/ 78 w 361"/>
                    <a:gd name="T7" fmla="*/ 294 h 363"/>
                    <a:gd name="T8" fmla="*/ 84 w 361"/>
                    <a:gd name="T9" fmla="*/ 289 h 363"/>
                    <a:gd name="T10" fmla="*/ 81 w 361"/>
                    <a:gd name="T11" fmla="*/ 304 h 363"/>
                    <a:gd name="T12" fmla="*/ 79 w 361"/>
                    <a:gd name="T13" fmla="*/ 320 h 363"/>
                    <a:gd name="T14" fmla="*/ 88 w 361"/>
                    <a:gd name="T15" fmla="*/ 334 h 363"/>
                    <a:gd name="T16" fmla="*/ 117 w 361"/>
                    <a:gd name="T17" fmla="*/ 344 h 363"/>
                    <a:gd name="T18" fmla="*/ 147 w 361"/>
                    <a:gd name="T19" fmla="*/ 354 h 363"/>
                    <a:gd name="T20" fmla="*/ 171 w 361"/>
                    <a:gd name="T21" fmla="*/ 361 h 363"/>
                    <a:gd name="T22" fmla="*/ 190 w 361"/>
                    <a:gd name="T23" fmla="*/ 360 h 363"/>
                    <a:gd name="T24" fmla="*/ 211 w 361"/>
                    <a:gd name="T25" fmla="*/ 348 h 363"/>
                    <a:gd name="T26" fmla="*/ 238 w 361"/>
                    <a:gd name="T27" fmla="*/ 336 h 363"/>
                    <a:gd name="T28" fmla="*/ 250 w 361"/>
                    <a:gd name="T29" fmla="*/ 323 h 363"/>
                    <a:gd name="T30" fmla="*/ 255 w 361"/>
                    <a:gd name="T31" fmla="*/ 311 h 363"/>
                    <a:gd name="T32" fmla="*/ 258 w 361"/>
                    <a:gd name="T33" fmla="*/ 314 h 363"/>
                    <a:gd name="T34" fmla="*/ 260 w 361"/>
                    <a:gd name="T35" fmla="*/ 315 h 363"/>
                    <a:gd name="T36" fmla="*/ 271 w 361"/>
                    <a:gd name="T37" fmla="*/ 312 h 363"/>
                    <a:gd name="T38" fmla="*/ 296 w 361"/>
                    <a:gd name="T39" fmla="*/ 302 h 363"/>
                    <a:gd name="T40" fmla="*/ 301 w 361"/>
                    <a:gd name="T41" fmla="*/ 300 h 363"/>
                    <a:gd name="T42" fmla="*/ 310 w 361"/>
                    <a:gd name="T43" fmla="*/ 287 h 363"/>
                    <a:gd name="T44" fmla="*/ 320 w 361"/>
                    <a:gd name="T45" fmla="*/ 265 h 363"/>
                    <a:gd name="T46" fmla="*/ 329 w 361"/>
                    <a:gd name="T47" fmla="*/ 241 h 363"/>
                    <a:gd name="T48" fmla="*/ 324 w 361"/>
                    <a:gd name="T49" fmla="*/ 222 h 363"/>
                    <a:gd name="T50" fmla="*/ 324 w 361"/>
                    <a:gd name="T51" fmla="*/ 221 h 363"/>
                    <a:gd name="T52" fmla="*/ 337 w 361"/>
                    <a:gd name="T53" fmla="*/ 219 h 363"/>
                    <a:gd name="T54" fmla="*/ 346 w 361"/>
                    <a:gd name="T55" fmla="*/ 213 h 363"/>
                    <a:gd name="T56" fmla="*/ 358 w 361"/>
                    <a:gd name="T57" fmla="*/ 186 h 363"/>
                    <a:gd name="T58" fmla="*/ 361 w 361"/>
                    <a:gd name="T59" fmla="*/ 169 h 363"/>
                    <a:gd name="T60" fmla="*/ 343 w 361"/>
                    <a:gd name="T61" fmla="*/ 111 h 363"/>
                    <a:gd name="T62" fmla="*/ 320 w 361"/>
                    <a:gd name="T63" fmla="*/ 66 h 363"/>
                    <a:gd name="T64" fmla="*/ 320 w 361"/>
                    <a:gd name="T65" fmla="*/ 66 h 363"/>
                    <a:gd name="T66" fmla="*/ 318 w 361"/>
                    <a:gd name="T67" fmla="*/ 63 h 363"/>
                    <a:gd name="T68" fmla="*/ 312 w 361"/>
                    <a:gd name="T69" fmla="*/ 55 h 363"/>
                    <a:gd name="T70" fmla="*/ 306 w 361"/>
                    <a:gd name="T71" fmla="*/ 49 h 363"/>
                    <a:gd name="T72" fmla="*/ 303 w 361"/>
                    <a:gd name="T73" fmla="*/ 47 h 363"/>
                    <a:gd name="T74" fmla="*/ 283 w 361"/>
                    <a:gd name="T75" fmla="*/ 46 h 363"/>
                    <a:gd name="T76" fmla="*/ 283 w 361"/>
                    <a:gd name="T77" fmla="*/ 56 h 363"/>
                    <a:gd name="T78" fmla="*/ 279 w 361"/>
                    <a:gd name="T79" fmla="*/ 37 h 363"/>
                    <a:gd name="T80" fmla="*/ 277 w 361"/>
                    <a:gd name="T81" fmla="*/ 33 h 363"/>
                    <a:gd name="T82" fmla="*/ 274 w 361"/>
                    <a:gd name="T83" fmla="*/ 31 h 363"/>
                    <a:gd name="T84" fmla="*/ 257 w 361"/>
                    <a:gd name="T85" fmla="*/ 24 h 363"/>
                    <a:gd name="T86" fmla="*/ 248 w 361"/>
                    <a:gd name="T87" fmla="*/ 21 h 363"/>
                    <a:gd name="T88" fmla="*/ 226 w 361"/>
                    <a:gd name="T89" fmla="*/ 10 h 363"/>
                    <a:gd name="T90" fmla="*/ 198 w 361"/>
                    <a:gd name="T91" fmla="*/ 1 h 363"/>
                    <a:gd name="T92" fmla="*/ 183 w 361"/>
                    <a:gd name="T93" fmla="*/ 1 h 363"/>
                    <a:gd name="T94" fmla="*/ 162 w 361"/>
                    <a:gd name="T95" fmla="*/ 12 h 363"/>
                    <a:gd name="T96" fmla="*/ 143 w 361"/>
                    <a:gd name="T97" fmla="*/ 23 h 363"/>
                    <a:gd name="T98" fmla="*/ 117 w 361"/>
                    <a:gd name="T99" fmla="*/ 37 h 363"/>
                    <a:gd name="T100" fmla="*/ 95 w 361"/>
                    <a:gd name="T101" fmla="*/ 50 h 363"/>
                    <a:gd name="T102" fmla="*/ 88 w 361"/>
                    <a:gd name="T103" fmla="*/ 71 h 363"/>
                    <a:gd name="T104" fmla="*/ 93 w 361"/>
                    <a:gd name="T105" fmla="*/ 82 h 363"/>
                    <a:gd name="T106" fmla="*/ 82 w 361"/>
                    <a:gd name="T107" fmla="*/ 69 h 363"/>
                    <a:gd name="T108" fmla="*/ 76 w 361"/>
                    <a:gd name="T109" fmla="*/ 76 h 363"/>
                    <a:gd name="T110" fmla="*/ 57 w 361"/>
                    <a:gd name="T111" fmla="*/ 91 h 363"/>
                    <a:gd name="T112" fmla="*/ 26 w 361"/>
                    <a:gd name="T113" fmla="*/ 115 h 363"/>
                    <a:gd name="T114" fmla="*/ 2 w 361"/>
                    <a:gd name="T115" fmla="*/ 146 h 363"/>
                    <a:gd name="T116" fmla="*/ 0 w 361"/>
                    <a:gd name="T117" fmla="*/ 154 h 363"/>
                    <a:gd name="T118" fmla="*/ 4 w 361"/>
                    <a:gd name="T119" fmla="*/ 182 h 363"/>
                    <a:gd name="T120" fmla="*/ 8 w 361"/>
                    <a:gd name="T121" fmla="*/ 214 h 363"/>
                    <a:gd name="T122" fmla="*/ 10 w 361"/>
                    <a:gd name="T123" fmla="*/ 229 h 363"/>
                    <a:gd name="T124" fmla="*/ 24 w 361"/>
                    <a:gd name="T125" fmla="*/ 261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1" h="363">
                      <a:moveTo>
                        <a:pt x="24" y="261"/>
                      </a:moveTo>
                      <a:cubicBezTo>
                        <a:pt x="29" y="268"/>
                        <a:pt x="35" y="273"/>
                        <a:pt x="42" y="277"/>
                      </a:cubicBezTo>
                      <a:cubicBezTo>
                        <a:pt x="51" y="283"/>
                        <a:pt x="60" y="288"/>
                        <a:pt x="70" y="294"/>
                      </a:cubicBezTo>
                      <a:cubicBezTo>
                        <a:pt x="73" y="296"/>
                        <a:pt x="75" y="296"/>
                        <a:pt x="78" y="294"/>
                      </a:cubicBezTo>
                      <a:cubicBezTo>
                        <a:pt x="80" y="292"/>
                        <a:pt x="82" y="291"/>
                        <a:pt x="84" y="289"/>
                      </a:cubicBezTo>
                      <a:cubicBezTo>
                        <a:pt x="83" y="294"/>
                        <a:pt x="81" y="299"/>
                        <a:pt x="81" y="304"/>
                      </a:cubicBezTo>
                      <a:cubicBezTo>
                        <a:pt x="80" y="309"/>
                        <a:pt x="80" y="315"/>
                        <a:pt x="79" y="320"/>
                      </a:cubicBezTo>
                      <a:cubicBezTo>
                        <a:pt x="79" y="326"/>
                        <a:pt x="81" y="332"/>
                        <a:pt x="88" y="334"/>
                      </a:cubicBezTo>
                      <a:cubicBezTo>
                        <a:pt x="97" y="337"/>
                        <a:pt x="107" y="341"/>
                        <a:pt x="117" y="344"/>
                      </a:cubicBezTo>
                      <a:cubicBezTo>
                        <a:pt x="127" y="347"/>
                        <a:pt x="137" y="350"/>
                        <a:pt x="147" y="354"/>
                      </a:cubicBezTo>
                      <a:cubicBezTo>
                        <a:pt x="155" y="356"/>
                        <a:pt x="162" y="359"/>
                        <a:pt x="171" y="361"/>
                      </a:cubicBezTo>
                      <a:cubicBezTo>
                        <a:pt x="177" y="363"/>
                        <a:pt x="184" y="363"/>
                        <a:pt x="190" y="360"/>
                      </a:cubicBezTo>
                      <a:cubicBezTo>
                        <a:pt x="197" y="356"/>
                        <a:pt x="204" y="352"/>
                        <a:pt x="211" y="348"/>
                      </a:cubicBezTo>
                      <a:cubicBezTo>
                        <a:pt x="220" y="344"/>
                        <a:pt x="229" y="340"/>
                        <a:pt x="238" y="336"/>
                      </a:cubicBezTo>
                      <a:cubicBezTo>
                        <a:pt x="244" y="333"/>
                        <a:pt x="248" y="329"/>
                        <a:pt x="250" y="323"/>
                      </a:cubicBezTo>
                      <a:cubicBezTo>
                        <a:pt x="251" y="319"/>
                        <a:pt x="253" y="315"/>
                        <a:pt x="255" y="311"/>
                      </a:cubicBezTo>
                      <a:cubicBezTo>
                        <a:pt x="256" y="312"/>
                        <a:pt x="257" y="313"/>
                        <a:pt x="258" y="314"/>
                      </a:cubicBezTo>
                      <a:cubicBezTo>
                        <a:pt x="259" y="314"/>
                        <a:pt x="260" y="315"/>
                        <a:pt x="260" y="315"/>
                      </a:cubicBezTo>
                      <a:cubicBezTo>
                        <a:pt x="264" y="314"/>
                        <a:pt x="267" y="313"/>
                        <a:pt x="271" y="312"/>
                      </a:cubicBezTo>
                      <a:cubicBezTo>
                        <a:pt x="279" y="309"/>
                        <a:pt x="287" y="306"/>
                        <a:pt x="296" y="302"/>
                      </a:cubicBezTo>
                      <a:cubicBezTo>
                        <a:pt x="298" y="301"/>
                        <a:pt x="300" y="301"/>
                        <a:pt x="301" y="300"/>
                      </a:cubicBezTo>
                      <a:cubicBezTo>
                        <a:pt x="304" y="296"/>
                        <a:pt x="308" y="292"/>
                        <a:pt x="310" y="287"/>
                      </a:cubicBezTo>
                      <a:cubicBezTo>
                        <a:pt x="314" y="280"/>
                        <a:pt x="317" y="273"/>
                        <a:pt x="320" y="265"/>
                      </a:cubicBezTo>
                      <a:cubicBezTo>
                        <a:pt x="323" y="257"/>
                        <a:pt x="328" y="250"/>
                        <a:pt x="329" y="241"/>
                      </a:cubicBezTo>
                      <a:cubicBezTo>
                        <a:pt x="329" y="234"/>
                        <a:pt x="331" y="227"/>
                        <a:pt x="324" y="222"/>
                      </a:cubicBezTo>
                      <a:cubicBezTo>
                        <a:pt x="324" y="222"/>
                        <a:pt x="324" y="222"/>
                        <a:pt x="324" y="221"/>
                      </a:cubicBezTo>
                      <a:cubicBezTo>
                        <a:pt x="328" y="220"/>
                        <a:pt x="333" y="219"/>
                        <a:pt x="337" y="219"/>
                      </a:cubicBezTo>
                      <a:cubicBezTo>
                        <a:pt x="341" y="218"/>
                        <a:pt x="344" y="217"/>
                        <a:pt x="346" y="213"/>
                      </a:cubicBezTo>
                      <a:cubicBezTo>
                        <a:pt x="352" y="205"/>
                        <a:pt x="355" y="196"/>
                        <a:pt x="358" y="186"/>
                      </a:cubicBezTo>
                      <a:cubicBezTo>
                        <a:pt x="359" y="181"/>
                        <a:pt x="360" y="175"/>
                        <a:pt x="361" y="169"/>
                      </a:cubicBezTo>
                      <a:cubicBezTo>
                        <a:pt x="360" y="167"/>
                        <a:pt x="343" y="111"/>
                        <a:pt x="343" y="111"/>
                      </a:cubicBezTo>
                      <a:cubicBezTo>
                        <a:pt x="338" y="105"/>
                        <a:pt x="324" y="70"/>
                        <a:pt x="320" y="66"/>
                      </a:cubicBezTo>
                      <a:cubicBezTo>
                        <a:pt x="320" y="66"/>
                        <a:pt x="320" y="66"/>
                        <a:pt x="320" y="66"/>
                      </a:cubicBezTo>
                      <a:cubicBezTo>
                        <a:pt x="320" y="65"/>
                        <a:pt x="319" y="64"/>
                        <a:pt x="318" y="63"/>
                      </a:cubicBezTo>
                      <a:cubicBezTo>
                        <a:pt x="317" y="61"/>
                        <a:pt x="313" y="56"/>
                        <a:pt x="312" y="55"/>
                      </a:cubicBezTo>
                      <a:cubicBezTo>
                        <a:pt x="306" y="50"/>
                        <a:pt x="312" y="54"/>
                        <a:pt x="306" y="49"/>
                      </a:cubicBezTo>
                      <a:cubicBezTo>
                        <a:pt x="305" y="48"/>
                        <a:pt x="304" y="48"/>
                        <a:pt x="303" y="47"/>
                      </a:cubicBezTo>
                      <a:cubicBezTo>
                        <a:pt x="303" y="48"/>
                        <a:pt x="283" y="45"/>
                        <a:pt x="283" y="46"/>
                      </a:cubicBezTo>
                      <a:cubicBezTo>
                        <a:pt x="283" y="49"/>
                        <a:pt x="283" y="53"/>
                        <a:pt x="283" y="56"/>
                      </a:cubicBezTo>
                      <a:cubicBezTo>
                        <a:pt x="279" y="50"/>
                        <a:pt x="279" y="43"/>
                        <a:pt x="279" y="37"/>
                      </a:cubicBezTo>
                      <a:cubicBezTo>
                        <a:pt x="280" y="34"/>
                        <a:pt x="279" y="33"/>
                        <a:pt x="277" y="33"/>
                      </a:cubicBezTo>
                      <a:cubicBezTo>
                        <a:pt x="276" y="32"/>
                        <a:pt x="275" y="32"/>
                        <a:pt x="274" y="31"/>
                      </a:cubicBezTo>
                      <a:cubicBezTo>
                        <a:pt x="269" y="29"/>
                        <a:pt x="263" y="26"/>
                        <a:pt x="257" y="24"/>
                      </a:cubicBezTo>
                      <a:cubicBezTo>
                        <a:pt x="254" y="22"/>
                        <a:pt x="251" y="22"/>
                        <a:pt x="248" y="21"/>
                      </a:cubicBezTo>
                      <a:cubicBezTo>
                        <a:pt x="241" y="17"/>
                        <a:pt x="233" y="13"/>
                        <a:pt x="226" y="10"/>
                      </a:cubicBezTo>
                      <a:cubicBezTo>
                        <a:pt x="217" y="6"/>
                        <a:pt x="208" y="2"/>
                        <a:pt x="198" y="1"/>
                      </a:cubicBezTo>
                      <a:cubicBezTo>
                        <a:pt x="193" y="0"/>
                        <a:pt x="188" y="0"/>
                        <a:pt x="183" y="1"/>
                      </a:cubicBezTo>
                      <a:cubicBezTo>
                        <a:pt x="176" y="4"/>
                        <a:pt x="169" y="8"/>
                        <a:pt x="162" y="12"/>
                      </a:cubicBezTo>
                      <a:cubicBezTo>
                        <a:pt x="156" y="15"/>
                        <a:pt x="150" y="19"/>
                        <a:pt x="143" y="23"/>
                      </a:cubicBezTo>
                      <a:cubicBezTo>
                        <a:pt x="134" y="28"/>
                        <a:pt x="126" y="32"/>
                        <a:pt x="117" y="37"/>
                      </a:cubicBezTo>
                      <a:cubicBezTo>
                        <a:pt x="110" y="41"/>
                        <a:pt x="103" y="46"/>
                        <a:pt x="95" y="50"/>
                      </a:cubicBezTo>
                      <a:cubicBezTo>
                        <a:pt x="88" y="54"/>
                        <a:pt x="85" y="63"/>
                        <a:pt x="88" y="71"/>
                      </a:cubicBezTo>
                      <a:cubicBezTo>
                        <a:pt x="90" y="74"/>
                        <a:pt x="91" y="78"/>
                        <a:pt x="93" y="82"/>
                      </a:cubicBezTo>
                      <a:cubicBezTo>
                        <a:pt x="85" y="81"/>
                        <a:pt x="84" y="75"/>
                        <a:pt x="82" y="69"/>
                      </a:cubicBezTo>
                      <a:cubicBezTo>
                        <a:pt x="80" y="72"/>
                        <a:pt x="78" y="74"/>
                        <a:pt x="76" y="76"/>
                      </a:cubicBezTo>
                      <a:cubicBezTo>
                        <a:pt x="70" y="81"/>
                        <a:pt x="63" y="86"/>
                        <a:pt x="57" y="91"/>
                      </a:cubicBezTo>
                      <a:cubicBezTo>
                        <a:pt x="46" y="99"/>
                        <a:pt x="36" y="107"/>
                        <a:pt x="26" y="115"/>
                      </a:cubicBezTo>
                      <a:cubicBezTo>
                        <a:pt x="15" y="123"/>
                        <a:pt x="6" y="132"/>
                        <a:pt x="2" y="146"/>
                      </a:cubicBezTo>
                      <a:cubicBezTo>
                        <a:pt x="1" y="148"/>
                        <a:pt x="0" y="152"/>
                        <a:pt x="0" y="154"/>
                      </a:cubicBezTo>
                      <a:cubicBezTo>
                        <a:pt x="1" y="163"/>
                        <a:pt x="3" y="173"/>
                        <a:pt x="4" y="182"/>
                      </a:cubicBezTo>
                      <a:cubicBezTo>
                        <a:pt x="5" y="193"/>
                        <a:pt x="7" y="203"/>
                        <a:pt x="8" y="214"/>
                      </a:cubicBezTo>
                      <a:cubicBezTo>
                        <a:pt x="9" y="219"/>
                        <a:pt x="9" y="225"/>
                        <a:pt x="10" y="229"/>
                      </a:cubicBezTo>
                      <a:cubicBezTo>
                        <a:pt x="13" y="241"/>
                        <a:pt x="15" y="252"/>
                        <a:pt x="24" y="26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6" y="1085"/>
                  <a:ext cx="286" cy="287"/>
                </a:xfrm>
                <a:custGeom>
                  <a:avLst/>
                  <a:gdLst>
                    <a:gd name="T0" fmla="*/ 2 w 357"/>
                    <a:gd name="T1" fmla="*/ 165 h 360"/>
                    <a:gd name="T2" fmla="*/ 14 w 357"/>
                    <a:gd name="T3" fmla="*/ 127 h 360"/>
                    <a:gd name="T4" fmla="*/ 65 w 357"/>
                    <a:gd name="T5" fmla="*/ 86 h 360"/>
                    <a:gd name="T6" fmla="*/ 95 w 357"/>
                    <a:gd name="T7" fmla="*/ 84 h 360"/>
                    <a:gd name="T8" fmla="*/ 95 w 357"/>
                    <a:gd name="T9" fmla="*/ 52 h 360"/>
                    <a:gd name="T10" fmla="*/ 140 w 357"/>
                    <a:gd name="T11" fmla="*/ 25 h 360"/>
                    <a:gd name="T12" fmla="*/ 198 w 357"/>
                    <a:gd name="T13" fmla="*/ 3 h 360"/>
                    <a:gd name="T14" fmla="*/ 237 w 357"/>
                    <a:gd name="T15" fmla="*/ 18 h 360"/>
                    <a:gd name="T16" fmla="*/ 268 w 357"/>
                    <a:gd name="T17" fmla="*/ 30 h 360"/>
                    <a:gd name="T18" fmla="*/ 280 w 357"/>
                    <a:gd name="T19" fmla="*/ 62 h 360"/>
                    <a:gd name="T20" fmla="*/ 283 w 357"/>
                    <a:gd name="T21" fmla="*/ 61 h 360"/>
                    <a:gd name="T22" fmla="*/ 308 w 357"/>
                    <a:gd name="T23" fmla="*/ 55 h 360"/>
                    <a:gd name="T24" fmla="*/ 340 w 357"/>
                    <a:gd name="T25" fmla="*/ 114 h 360"/>
                    <a:gd name="T26" fmla="*/ 357 w 357"/>
                    <a:gd name="T27" fmla="*/ 170 h 360"/>
                    <a:gd name="T28" fmla="*/ 333 w 357"/>
                    <a:gd name="T29" fmla="*/ 217 h 360"/>
                    <a:gd name="T30" fmla="*/ 317 w 357"/>
                    <a:gd name="T31" fmla="*/ 221 h 360"/>
                    <a:gd name="T32" fmla="*/ 326 w 357"/>
                    <a:gd name="T33" fmla="*/ 230 h 360"/>
                    <a:gd name="T34" fmla="*/ 309 w 357"/>
                    <a:gd name="T35" fmla="*/ 282 h 360"/>
                    <a:gd name="T36" fmla="*/ 273 w 357"/>
                    <a:gd name="T37" fmla="*/ 308 h 360"/>
                    <a:gd name="T38" fmla="*/ 256 w 357"/>
                    <a:gd name="T39" fmla="*/ 310 h 360"/>
                    <a:gd name="T40" fmla="*/ 251 w 357"/>
                    <a:gd name="T41" fmla="*/ 310 h 360"/>
                    <a:gd name="T42" fmla="*/ 244 w 357"/>
                    <a:gd name="T43" fmla="*/ 323 h 360"/>
                    <a:gd name="T44" fmla="*/ 243 w 357"/>
                    <a:gd name="T45" fmla="*/ 324 h 360"/>
                    <a:gd name="T46" fmla="*/ 225 w 357"/>
                    <a:gd name="T47" fmla="*/ 339 h 360"/>
                    <a:gd name="T48" fmla="*/ 183 w 357"/>
                    <a:gd name="T49" fmla="*/ 359 h 360"/>
                    <a:gd name="T50" fmla="*/ 123 w 357"/>
                    <a:gd name="T51" fmla="*/ 344 h 360"/>
                    <a:gd name="T52" fmla="*/ 81 w 357"/>
                    <a:gd name="T53" fmla="*/ 322 h 360"/>
                    <a:gd name="T54" fmla="*/ 84 w 357"/>
                    <a:gd name="T55" fmla="*/ 295 h 360"/>
                    <a:gd name="T56" fmla="*/ 86 w 357"/>
                    <a:gd name="T57" fmla="*/ 284 h 360"/>
                    <a:gd name="T58" fmla="*/ 69 w 357"/>
                    <a:gd name="T59" fmla="*/ 292 h 360"/>
                    <a:gd name="T60" fmla="*/ 38 w 357"/>
                    <a:gd name="T61" fmla="*/ 273 h 360"/>
                    <a:gd name="T62" fmla="*/ 15 w 357"/>
                    <a:gd name="T63" fmla="*/ 244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7" h="360">
                      <a:moveTo>
                        <a:pt x="9" y="209"/>
                      </a:moveTo>
                      <a:cubicBezTo>
                        <a:pt x="7" y="195"/>
                        <a:pt x="5" y="180"/>
                        <a:pt x="2" y="165"/>
                      </a:cubicBezTo>
                      <a:cubicBezTo>
                        <a:pt x="0" y="157"/>
                        <a:pt x="0" y="149"/>
                        <a:pt x="4" y="142"/>
                      </a:cubicBezTo>
                      <a:cubicBezTo>
                        <a:pt x="7" y="137"/>
                        <a:pt x="10" y="131"/>
                        <a:pt x="14" y="127"/>
                      </a:cubicBezTo>
                      <a:cubicBezTo>
                        <a:pt x="19" y="121"/>
                        <a:pt x="26" y="116"/>
                        <a:pt x="33" y="111"/>
                      </a:cubicBezTo>
                      <a:cubicBezTo>
                        <a:pt x="44" y="103"/>
                        <a:pt x="54" y="94"/>
                        <a:pt x="65" y="86"/>
                      </a:cubicBezTo>
                      <a:cubicBezTo>
                        <a:pt x="70" y="82"/>
                        <a:pt x="75" y="77"/>
                        <a:pt x="81" y="73"/>
                      </a:cubicBezTo>
                      <a:cubicBezTo>
                        <a:pt x="83" y="80"/>
                        <a:pt x="89" y="85"/>
                        <a:pt x="95" y="84"/>
                      </a:cubicBezTo>
                      <a:cubicBezTo>
                        <a:pt x="93" y="80"/>
                        <a:pt x="92" y="75"/>
                        <a:pt x="90" y="71"/>
                      </a:cubicBezTo>
                      <a:cubicBezTo>
                        <a:pt x="87" y="65"/>
                        <a:pt x="88" y="56"/>
                        <a:pt x="95" y="52"/>
                      </a:cubicBezTo>
                      <a:cubicBezTo>
                        <a:pt x="99" y="49"/>
                        <a:pt x="104" y="47"/>
                        <a:pt x="109" y="44"/>
                      </a:cubicBezTo>
                      <a:cubicBezTo>
                        <a:pt x="119" y="38"/>
                        <a:pt x="130" y="31"/>
                        <a:pt x="140" y="25"/>
                      </a:cubicBezTo>
                      <a:cubicBezTo>
                        <a:pt x="151" y="19"/>
                        <a:pt x="161" y="14"/>
                        <a:pt x="171" y="8"/>
                      </a:cubicBezTo>
                      <a:cubicBezTo>
                        <a:pt x="180" y="3"/>
                        <a:pt x="189" y="0"/>
                        <a:pt x="198" y="3"/>
                      </a:cubicBezTo>
                      <a:cubicBezTo>
                        <a:pt x="204" y="4"/>
                        <a:pt x="209" y="6"/>
                        <a:pt x="214" y="8"/>
                      </a:cubicBezTo>
                      <a:cubicBezTo>
                        <a:pt x="222" y="11"/>
                        <a:pt x="230" y="14"/>
                        <a:pt x="237" y="18"/>
                      </a:cubicBezTo>
                      <a:cubicBezTo>
                        <a:pt x="242" y="20"/>
                        <a:pt x="247" y="22"/>
                        <a:pt x="252" y="24"/>
                      </a:cubicBezTo>
                      <a:cubicBezTo>
                        <a:pt x="257" y="26"/>
                        <a:pt x="263" y="28"/>
                        <a:pt x="268" y="30"/>
                      </a:cubicBezTo>
                      <a:cubicBezTo>
                        <a:pt x="271" y="32"/>
                        <a:pt x="277" y="33"/>
                        <a:pt x="276" y="39"/>
                      </a:cubicBezTo>
                      <a:cubicBezTo>
                        <a:pt x="275" y="47"/>
                        <a:pt x="279" y="54"/>
                        <a:pt x="280" y="62"/>
                      </a:cubicBezTo>
                      <a:cubicBezTo>
                        <a:pt x="280" y="62"/>
                        <a:pt x="281" y="63"/>
                        <a:pt x="281" y="63"/>
                      </a:cubicBezTo>
                      <a:cubicBezTo>
                        <a:pt x="282" y="63"/>
                        <a:pt x="282" y="62"/>
                        <a:pt x="283" y="61"/>
                      </a:cubicBezTo>
                      <a:cubicBezTo>
                        <a:pt x="283" y="58"/>
                        <a:pt x="284" y="55"/>
                        <a:pt x="284" y="52"/>
                      </a:cubicBezTo>
                      <a:cubicBezTo>
                        <a:pt x="284" y="50"/>
                        <a:pt x="303" y="50"/>
                        <a:pt x="308" y="55"/>
                      </a:cubicBezTo>
                      <a:cubicBezTo>
                        <a:pt x="312" y="58"/>
                        <a:pt x="324" y="83"/>
                        <a:pt x="324" y="84"/>
                      </a:cubicBezTo>
                      <a:cubicBezTo>
                        <a:pt x="325" y="87"/>
                        <a:pt x="337" y="111"/>
                        <a:pt x="340" y="114"/>
                      </a:cubicBezTo>
                      <a:cubicBezTo>
                        <a:pt x="342" y="116"/>
                        <a:pt x="342" y="118"/>
                        <a:pt x="342" y="118"/>
                      </a:cubicBezTo>
                      <a:cubicBezTo>
                        <a:pt x="346" y="131"/>
                        <a:pt x="357" y="167"/>
                        <a:pt x="357" y="170"/>
                      </a:cubicBezTo>
                      <a:cubicBezTo>
                        <a:pt x="357" y="183"/>
                        <a:pt x="352" y="194"/>
                        <a:pt x="347" y="206"/>
                      </a:cubicBezTo>
                      <a:cubicBezTo>
                        <a:pt x="344" y="212"/>
                        <a:pt x="340" y="216"/>
                        <a:pt x="333" y="217"/>
                      </a:cubicBezTo>
                      <a:cubicBezTo>
                        <a:pt x="328" y="217"/>
                        <a:pt x="323" y="218"/>
                        <a:pt x="319" y="219"/>
                      </a:cubicBezTo>
                      <a:cubicBezTo>
                        <a:pt x="318" y="219"/>
                        <a:pt x="317" y="220"/>
                        <a:pt x="317" y="221"/>
                      </a:cubicBezTo>
                      <a:cubicBezTo>
                        <a:pt x="317" y="221"/>
                        <a:pt x="318" y="222"/>
                        <a:pt x="319" y="222"/>
                      </a:cubicBezTo>
                      <a:cubicBezTo>
                        <a:pt x="322" y="224"/>
                        <a:pt x="325" y="226"/>
                        <a:pt x="326" y="230"/>
                      </a:cubicBezTo>
                      <a:cubicBezTo>
                        <a:pt x="327" y="239"/>
                        <a:pt x="325" y="246"/>
                        <a:pt x="322" y="254"/>
                      </a:cubicBezTo>
                      <a:cubicBezTo>
                        <a:pt x="317" y="263"/>
                        <a:pt x="313" y="273"/>
                        <a:pt x="309" y="282"/>
                      </a:cubicBezTo>
                      <a:cubicBezTo>
                        <a:pt x="307" y="288"/>
                        <a:pt x="304" y="294"/>
                        <a:pt x="299" y="297"/>
                      </a:cubicBezTo>
                      <a:cubicBezTo>
                        <a:pt x="290" y="301"/>
                        <a:pt x="281" y="305"/>
                        <a:pt x="273" y="308"/>
                      </a:cubicBezTo>
                      <a:cubicBezTo>
                        <a:pt x="269" y="310"/>
                        <a:pt x="265" y="310"/>
                        <a:pt x="262" y="311"/>
                      </a:cubicBezTo>
                      <a:cubicBezTo>
                        <a:pt x="260" y="311"/>
                        <a:pt x="258" y="311"/>
                        <a:pt x="256" y="310"/>
                      </a:cubicBezTo>
                      <a:cubicBezTo>
                        <a:pt x="253" y="307"/>
                        <a:pt x="249" y="307"/>
                        <a:pt x="245" y="311"/>
                      </a:cubicBezTo>
                      <a:cubicBezTo>
                        <a:pt x="247" y="311"/>
                        <a:pt x="249" y="310"/>
                        <a:pt x="251" y="310"/>
                      </a:cubicBezTo>
                      <a:cubicBezTo>
                        <a:pt x="250" y="316"/>
                        <a:pt x="248" y="321"/>
                        <a:pt x="246" y="326"/>
                      </a:cubicBezTo>
                      <a:cubicBezTo>
                        <a:pt x="245" y="324"/>
                        <a:pt x="245" y="324"/>
                        <a:pt x="244" y="323"/>
                      </a:cubicBezTo>
                      <a:cubicBezTo>
                        <a:pt x="244" y="323"/>
                        <a:pt x="244" y="323"/>
                        <a:pt x="244" y="323"/>
                      </a:cubicBezTo>
                      <a:cubicBezTo>
                        <a:pt x="243" y="324"/>
                        <a:pt x="243" y="324"/>
                        <a:pt x="243" y="324"/>
                      </a:cubicBezTo>
                      <a:cubicBezTo>
                        <a:pt x="244" y="328"/>
                        <a:pt x="242" y="330"/>
                        <a:pt x="240" y="332"/>
                      </a:cubicBezTo>
                      <a:cubicBezTo>
                        <a:pt x="235" y="335"/>
                        <a:pt x="230" y="337"/>
                        <a:pt x="225" y="339"/>
                      </a:cubicBezTo>
                      <a:cubicBezTo>
                        <a:pt x="214" y="345"/>
                        <a:pt x="202" y="350"/>
                        <a:pt x="191" y="356"/>
                      </a:cubicBezTo>
                      <a:cubicBezTo>
                        <a:pt x="188" y="357"/>
                        <a:pt x="186" y="359"/>
                        <a:pt x="183" y="359"/>
                      </a:cubicBezTo>
                      <a:cubicBezTo>
                        <a:pt x="174" y="360"/>
                        <a:pt x="165" y="358"/>
                        <a:pt x="156" y="355"/>
                      </a:cubicBezTo>
                      <a:cubicBezTo>
                        <a:pt x="145" y="351"/>
                        <a:pt x="134" y="348"/>
                        <a:pt x="123" y="344"/>
                      </a:cubicBezTo>
                      <a:cubicBezTo>
                        <a:pt x="111" y="340"/>
                        <a:pt x="99" y="336"/>
                        <a:pt x="87" y="332"/>
                      </a:cubicBezTo>
                      <a:cubicBezTo>
                        <a:pt x="83" y="330"/>
                        <a:pt x="81" y="327"/>
                        <a:pt x="81" y="322"/>
                      </a:cubicBezTo>
                      <a:cubicBezTo>
                        <a:pt x="81" y="319"/>
                        <a:pt x="80" y="315"/>
                        <a:pt x="81" y="312"/>
                      </a:cubicBezTo>
                      <a:cubicBezTo>
                        <a:pt x="82" y="306"/>
                        <a:pt x="83" y="301"/>
                        <a:pt x="84" y="295"/>
                      </a:cubicBezTo>
                      <a:cubicBezTo>
                        <a:pt x="85" y="291"/>
                        <a:pt x="87" y="288"/>
                        <a:pt x="89" y="284"/>
                      </a:cubicBezTo>
                      <a:cubicBezTo>
                        <a:pt x="88" y="284"/>
                        <a:pt x="87" y="284"/>
                        <a:pt x="86" y="284"/>
                      </a:cubicBezTo>
                      <a:cubicBezTo>
                        <a:pt x="83" y="287"/>
                        <a:pt x="80" y="289"/>
                        <a:pt x="77" y="291"/>
                      </a:cubicBezTo>
                      <a:cubicBezTo>
                        <a:pt x="74" y="293"/>
                        <a:pt x="72" y="293"/>
                        <a:pt x="69" y="292"/>
                      </a:cubicBezTo>
                      <a:cubicBezTo>
                        <a:pt x="63" y="288"/>
                        <a:pt x="57" y="284"/>
                        <a:pt x="51" y="280"/>
                      </a:cubicBezTo>
                      <a:cubicBezTo>
                        <a:pt x="46" y="278"/>
                        <a:pt x="42" y="275"/>
                        <a:pt x="38" y="273"/>
                      </a:cubicBezTo>
                      <a:cubicBezTo>
                        <a:pt x="32" y="269"/>
                        <a:pt x="27" y="263"/>
                        <a:pt x="22" y="257"/>
                      </a:cubicBezTo>
                      <a:cubicBezTo>
                        <a:pt x="19" y="253"/>
                        <a:pt x="17" y="249"/>
                        <a:pt x="15" y="244"/>
                      </a:cubicBezTo>
                      <a:cubicBezTo>
                        <a:pt x="12" y="233"/>
                        <a:pt x="10" y="221"/>
                        <a:pt x="9" y="209"/>
                      </a:cubicBezTo>
                    </a:path>
                  </a:pathLst>
                </a:custGeom>
                <a:solidFill>
                  <a:srgbClr val="E289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17" y="1167"/>
                  <a:ext cx="81" cy="81"/>
                </a:xfrm>
                <a:custGeom>
                  <a:avLst/>
                  <a:gdLst>
                    <a:gd name="T0" fmla="*/ 9 w 102"/>
                    <a:gd name="T1" fmla="*/ 80 h 102"/>
                    <a:gd name="T2" fmla="*/ 4 w 102"/>
                    <a:gd name="T3" fmla="*/ 75 h 102"/>
                    <a:gd name="T4" fmla="*/ 0 w 102"/>
                    <a:gd name="T5" fmla="*/ 76 h 102"/>
                    <a:gd name="T6" fmla="*/ 0 w 102"/>
                    <a:gd name="T7" fmla="*/ 82 h 102"/>
                    <a:gd name="T8" fmla="*/ 8 w 102"/>
                    <a:gd name="T9" fmla="*/ 93 h 102"/>
                    <a:gd name="T10" fmla="*/ 22 w 102"/>
                    <a:gd name="T11" fmla="*/ 96 h 102"/>
                    <a:gd name="T12" fmla="*/ 32 w 102"/>
                    <a:gd name="T13" fmla="*/ 98 h 102"/>
                    <a:gd name="T14" fmla="*/ 46 w 102"/>
                    <a:gd name="T15" fmla="*/ 99 h 102"/>
                    <a:gd name="T16" fmla="*/ 63 w 102"/>
                    <a:gd name="T17" fmla="*/ 99 h 102"/>
                    <a:gd name="T18" fmla="*/ 71 w 102"/>
                    <a:gd name="T19" fmla="*/ 97 h 102"/>
                    <a:gd name="T20" fmla="*/ 85 w 102"/>
                    <a:gd name="T21" fmla="*/ 88 h 102"/>
                    <a:gd name="T22" fmla="*/ 95 w 102"/>
                    <a:gd name="T23" fmla="*/ 72 h 102"/>
                    <a:gd name="T24" fmla="*/ 102 w 102"/>
                    <a:gd name="T25" fmla="*/ 52 h 102"/>
                    <a:gd name="T26" fmla="*/ 100 w 102"/>
                    <a:gd name="T27" fmla="*/ 27 h 102"/>
                    <a:gd name="T28" fmla="*/ 91 w 102"/>
                    <a:gd name="T29" fmla="*/ 1 h 102"/>
                    <a:gd name="T30" fmla="*/ 89 w 102"/>
                    <a:gd name="T31" fmla="*/ 0 h 102"/>
                    <a:gd name="T32" fmla="*/ 89 w 102"/>
                    <a:gd name="T33" fmla="*/ 1 h 102"/>
                    <a:gd name="T34" fmla="*/ 91 w 102"/>
                    <a:gd name="T35" fmla="*/ 5 h 102"/>
                    <a:gd name="T36" fmla="*/ 90 w 102"/>
                    <a:gd name="T37" fmla="*/ 3 h 102"/>
                    <a:gd name="T38" fmla="*/ 89 w 102"/>
                    <a:gd name="T39" fmla="*/ 3 h 102"/>
                    <a:gd name="T40" fmla="*/ 95 w 102"/>
                    <a:gd name="T41" fmla="*/ 22 h 102"/>
                    <a:gd name="T42" fmla="*/ 94 w 102"/>
                    <a:gd name="T43" fmla="*/ 23 h 102"/>
                    <a:gd name="T44" fmla="*/ 92 w 102"/>
                    <a:gd name="T45" fmla="*/ 19 h 102"/>
                    <a:gd name="T46" fmla="*/ 90 w 102"/>
                    <a:gd name="T47" fmla="*/ 44 h 102"/>
                    <a:gd name="T48" fmla="*/ 83 w 102"/>
                    <a:gd name="T49" fmla="*/ 40 h 102"/>
                    <a:gd name="T50" fmla="*/ 60 w 102"/>
                    <a:gd name="T51" fmla="*/ 30 h 102"/>
                    <a:gd name="T52" fmla="*/ 43 w 102"/>
                    <a:gd name="T53" fmla="*/ 31 h 102"/>
                    <a:gd name="T54" fmla="*/ 31 w 102"/>
                    <a:gd name="T55" fmla="*/ 49 h 102"/>
                    <a:gd name="T56" fmla="*/ 27 w 102"/>
                    <a:gd name="T57" fmla="*/ 70 h 102"/>
                    <a:gd name="T58" fmla="*/ 29 w 102"/>
                    <a:gd name="T59" fmla="*/ 84 h 102"/>
                    <a:gd name="T60" fmla="*/ 9 w 102"/>
                    <a:gd name="T61" fmla="*/ 8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2" h="102">
                      <a:moveTo>
                        <a:pt x="9" y="80"/>
                      </a:moveTo>
                      <a:cubicBezTo>
                        <a:pt x="8" y="78"/>
                        <a:pt x="6" y="76"/>
                        <a:pt x="4" y="75"/>
                      </a:cubicBezTo>
                      <a:cubicBezTo>
                        <a:pt x="2" y="73"/>
                        <a:pt x="1" y="75"/>
                        <a:pt x="0" y="76"/>
                      </a:cubicBezTo>
                      <a:cubicBezTo>
                        <a:pt x="0" y="78"/>
                        <a:pt x="0" y="80"/>
                        <a:pt x="0" y="82"/>
                      </a:cubicBezTo>
                      <a:cubicBezTo>
                        <a:pt x="0" y="87"/>
                        <a:pt x="5" y="90"/>
                        <a:pt x="8" y="93"/>
                      </a:cubicBezTo>
                      <a:cubicBezTo>
                        <a:pt x="12" y="95"/>
                        <a:pt x="17" y="95"/>
                        <a:pt x="22" y="96"/>
                      </a:cubicBezTo>
                      <a:cubicBezTo>
                        <a:pt x="25" y="97"/>
                        <a:pt x="29" y="98"/>
                        <a:pt x="32" y="98"/>
                      </a:cubicBezTo>
                      <a:cubicBezTo>
                        <a:pt x="37" y="99"/>
                        <a:pt x="41" y="99"/>
                        <a:pt x="46" y="99"/>
                      </a:cubicBezTo>
                      <a:cubicBezTo>
                        <a:pt x="52" y="98"/>
                        <a:pt x="57" y="102"/>
                        <a:pt x="63" y="99"/>
                      </a:cubicBezTo>
                      <a:cubicBezTo>
                        <a:pt x="66" y="98"/>
                        <a:pt x="69" y="97"/>
                        <a:pt x="71" y="97"/>
                      </a:cubicBezTo>
                      <a:cubicBezTo>
                        <a:pt x="77" y="96"/>
                        <a:pt x="82" y="92"/>
                        <a:pt x="85" y="88"/>
                      </a:cubicBezTo>
                      <a:cubicBezTo>
                        <a:pt x="89" y="83"/>
                        <a:pt x="92" y="77"/>
                        <a:pt x="95" y="72"/>
                      </a:cubicBezTo>
                      <a:cubicBezTo>
                        <a:pt x="99" y="66"/>
                        <a:pt x="102" y="60"/>
                        <a:pt x="102" y="52"/>
                      </a:cubicBezTo>
                      <a:cubicBezTo>
                        <a:pt x="102" y="44"/>
                        <a:pt x="102" y="36"/>
                        <a:pt x="100" y="27"/>
                      </a:cubicBezTo>
                      <a:cubicBezTo>
                        <a:pt x="98" y="18"/>
                        <a:pt x="95" y="9"/>
                        <a:pt x="91" y="1"/>
                      </a:cubicBezTo>
                      <a:cubicBezTo>
                        <a:pt x="91" y="0"/>
                        <a:pt x="90" y="0"/>
                        <a:pt x="89" y="0"/>
                      </a:cubicBezTo>
                      <a:cubicBezTo>
                        <a:pt x="89" y="1"/>
                        <a:pt x="89" y="1"/>
                        <a:pt x="89" y="1"/>
                      </a:cubicBezTo>
                      <a:cubicBezTo>
                        <a:pt x="91" y="1"/>
                        <a:pt x="91" y="1"/>
                        <a:pt x="91" y="5"/>
                      </a:cubicBezTo>
                      <a:cubicBezTo>
                        <a:pt x="90" y="4"/>
                        <a:pt x="90" y="4"/>
                        <a:pt x="90" y="3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91" y="10"/>
                        <a:pt x="93" y="16"/>
                        <a:pt x="95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3" y="21"/>
                        <a:pt x="92" y="20"/>
                        <a:pt x="92" y="19"/>
                      </a:cubicBezTo>
                      <a:cubicBezTo>
                        <a:pt x="91" y="27"/>
                        <a:pt x="91" y="35"/>
                        <a:pt x="90" y="44"/>
                      </a:cubicBezTo>
                      <a:cubicBezTo>
                        <a:pt x="87" y="43"/>
                        <a:pt x="85" y="41"/>
                        <a:pt x="83" y="40"/>
                      </a:cubicBezTo>
                      <a:cubicBezTo>
                        <a:pt x="76" y="37"/>
                        <a:pt x="68" y="33"/>
                        <a:pt x="60" y="30"/>
                      </a:cubicBezTo>
                      <a:cubicBezTo>
                        <a:pt x="55" y="28"/>
                        <a:pt x="48" y="27"/>
                        <a:pt x="43" y="31"/>
                      </a:cubicBezTo>
                      <a:cubicBezTo>
                        <a:pt x="37" y="36"/>
                        <a:pt x="33" y="42"/>
                        <a:pt x="31" y="49"/>
                      </a:cubicBezTo>
                      <a:cubicBezTo>
                        <a:pt x="29" y="56"/>
                        <a:pt x="29" y="63"/>
                        <a:pt x="27" y="70"/>
                      </a:cubicBezTo>
                      <a:cubicBezTo>
                        <a:pt x="26" y="75"/>
                        <a:pt x="26" y="80"/>
                        <a:pt x="29" y="84"/>
                      </a:cubicBezTo>
                      <a:cubicBezTo>
                        <a:pt x="21" y="85"/>
                        <a:pt x="15" y="85"/>
                        <a:pt x="9" y="80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49" y="1224"/>
                  <a:ext cx="106" cy="84"/>
                </a:xfrm>
                <a:custGeom>
                  <a:avLst/>
                  <a:gdLst>
                    <a:gd name="T0" fmla="*/ 129 w 132"/>
                    <a:gd name="T1" fmla="*/ 0 h 106"/>
                    <a:gd name="T2" fmla="*/ 128 w 132"/>
                    <a:gd name="T3" fmla="*/ 1 h 106"/>
                    <a:gd name="T4" fmla="*/ 115 w 132"/>
                    <a:gd name="T5" fmla="*/ 24 h 106"/>
                    <a:gd name="T6" fmla="*/ 113 w 132"/>
                    <a:gd name="T7" fmla="*/ 29 h 106"/>
                    <a:gd name="T8" fmla="*/ 94 w 132"/>
                    <a:gd name="T9" fmla="*/ 51 h 106"/>
                    <a:gd name="T10" fmla="*/ 75 w 132"/>
                    <a:gd name="T11" fmla="*/ 73 h 106"/>
                    <a:gd name="T12" fmla="*/ 69 w 132"/>
                    <a:gd name="T13" fmla="*/ 77 h 106"/>
                    <a:gd name="T14" fmla="*/ 43 w 132"/>
                    <a:gd name="T15" fmla="*/ 90 h 106"/>
                    <a:gd name="T16" fmla="*/ 14 w 132"/>
                    <a:gd name="T17" fmla="*/ 96 h 106"/>
                    <a:gd name="T18" fmla="*/ 11 w 132"/>
                    <a:gd name="T19" fmla="*/ 97 h 106"/>
                    <a:gd name="T20" fmla="*/ 0 w 132"/>
                    <a:gd name="T21" fmla="*/ 101 h 106"/>
                    <a:gd name="T22" fmla="*/ 10 w 132"/>
                    <a:gd name="T23" fmla="*/ 105 h 106"/>
                    <a:gd name="T24" fmla="*/ 44 w 132"/>
                    <a:gd name="T25" fmla="*/ 104 h 106"/>
                    <a:gd name="T26" fmla="*/ 64 w 132"/>
                    <a:gd name="T27" fmla="*/ 105 h 106"/>
                    <a:gd name="T28" fmla="*/ 68 w 132"/>
                    <a:gd name="T29" fmla="*/ 105 h 106"/>
                    <a:gd name="T30" fmla="*/ 81 w 132"/>
                    <a:gd name="T31" fmla="*/ 103 h 106"/>
                    <a:gd name="T32" fmla="*/ 82 w 132"/>
                    <a:gd name="T33" fmla="*/ 103 h 106"/>
                    <a:gd name="T34" fmla="*/ 86 w 132"/>
                    <a:gd name="T35" fmla="*/ 102 h 106"/>
                    <a:gd name="T36" fmla="*/ 109 w 132"/>
                    <a:gd name="T37" fmla="*/ 86 h 106"/>
                    <a:gd name="T38" fmla="*/ 120 w 132"/>
                    <a:gd name="T39" fmla="*/ 69 h 106"/>
                    <a:gd name="T40" fmla="*/ 120 w 132"/>
                    <a:gd name="T41" fmla="*/ 64 h 106"/>
                    <a:gd name="T42" fmla="*/ 119 w 132"/>
                    <a:gd name="T43" fmla="*/ 55 h 106"/>
                    <a:gd name="T44" fmla="*/ 121 w 132"/>
                    <a:gd name="T45" fmla="*/ 49 h 106"/>
                    <a:gd name="T46" fmla="*/ 122 w 132"/>
                    <a:gd name="T47" fmla="*/ 42 h 106"/>
                    <a:gd name="T48" fmla="*/ 125 w 132"/>
                    <a:gd name="T49" fmla="*/ 39 h 106"/>
                    <a:gd name="T50" fmla="*/ 128 w 132"/>
                    <a:gd name="T51" fmla="*/ 26 h 106"/>
                    <a:gd name="T52" fmla="*/ 130 w 132"/>
                    <a:gd name="T53" fmla="*/ 16 h 106"/>
                    <a:gd name="T54" fmla="*/ 129 w 132"/>
                    <a:gd name="T55" fmla="*/ 9 h 106"/>
                    <a:gd name="T56" fmla="*/ 129 w 132"/>
                    <a:gd name="T57" fmla="*/ 4 h 106"/>
                    <a:gd name="T58" fmla="*/ 127 w 132"/>
                    <a:gd name="T59" fmla="*/ 4 h 106"/>
                    <a:gd name="T60" fmla="*/ 130 w 132"/>
                    <a:gd name="T61" fmla="*/ 1 h 106"/>
                    <a:gd name="T62" fmla="*/ 129 w 132"/>
                    <a:gd name="T63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2" h="106">
                      <a:moveTo>
                        <a:pt x="129" y="0"/>
                      </a:moveTo>
                      <a:cubicBezTo>
                        <a:pt x="129" y="1"/>
                        <a:pt x="128" y="1"/>
                        <a:pt x="128" y="1"/>
                      </a:cubicBezTo>
                      <a:cubicBezTo>
                        <a:pt x="124" y="9"/>
                        <a:pt x="119" y="16"/>
                        <a:pt x="115" y="24"/>
                      </a:cubicBezTo>
                      <a:cubicBezTo>
                        <a:pt x="114" y="26"/>
                        <a:pt x="114" y="27"/>
                        <a:pt x="113" y="29"/>
                      </a:cubicBezTo>
                      <a:cubicBezTo>
                        <a:pt x="106" y="36"/>
                        <a:pt x="100" y="44"/>
                        <a:pt x="94" y="51"/>
                      </a:cubicBezTo>
                      <a:cubicBezTo>
                        <a:pt x="87" y="58"/>
                        <a:pt x="81" y="66"/>
                        <a:pt x="75" y="73"/>
                      </a:cubicBezTo>
                      <a:cubicBezTo>
                        <a:pt x="73" y="75"/>
                        <a:pt x="70" y="75"/>
                        <a:pt x="69" y="77"/>
                      </a:cubicBezTo>
                      <a:cubicBezTo>
                        <a:pt x="61" y="84"/>
                        <a:pt x="53" y="88"/>
                        <a:pt x="43" y="90"/>
                      </a:cubicBezTo>
                      <a:cubicBezTo>
                        <a:pt x="33" y="92"/>
                        <a:pt x="24" y="94"/>
                        <a:pt x="14" y="96"/>
                      </a:cubicBezTo>
                      <a:cubicBezTo>
                        <a:pt x="13" y="97"/>
                        <a:pt x="12" y="97"/>
                        <a:pt x="11" y="97"/>
                      </a:cubicBezTo>
                      <a:cubicBezTo>
                        <a:pt x="7" y="98"/>
                        <a:pt x="3" y="98"/>
                        <a:pt x="0" y="101"/>
                      </a:cubicBezTo>
                      <a:cubicBezTo>
                        <a:pt x="3" y="103"/>
                        <a:pt x="7" y="105"/>
                        <a:pt x="10" y="105"/>
                      </a:cubicBezTo>
                      <a:cubicBezTo>
                        <a:pt x="21" y="105"/>
                        <a:pt x="33" y="104"/>
                        <a:pt x="44" y="104"/>
                      </a:cubicBezTo>
                      <a:cubicBezTo>
                        <a:pt x="51" y="103"/>
                        <a:pt x="57" y="104"/>
                        <a:pt x="64" y="105"/>
                      </a:cubicBezTo>
                      <a:cubicBezTo>
                        <a:pt x="65" y="105"/>
                        <a:pt x="66" y="105"/>
                        <a:pt x="68" y="105"/>
                      </a:cubicBezTo>
                      <a:cubicBezTo>
                        <a:pt x="72" y="106"/>
                        <a:pt x="77" y="105"/>
                        <a:pt x="81" y="103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83" y="103"/>
                        <a:pt x="84" y="103"/>
                        <a:pt x="86" y="102"/>
                      </a:cubicBezTo>
                      <a:cubicBezTo>
                        <a:pt x="95" y="99"/>
                        <a:pt x="102" y="92"/>
                        <a:pt x="109" y="86"/>
                      </a:cubicBezTo>
                      <a:cubicBezTo>
                        <a:pt x="114" y="81"/>
                        <a:pt x="118" y="76"/>
                        <a:pt x="120" y="69"/>
                      </a:cubicBezTo>
                      <a:cubicBezTo>
                        <a:pt x="121" y="68"/>
                        <a:pt x="120" y="66"/>
                        <a:pt x="120" y="64"/>
                      </a:cubicBezTo>
                      <a:cubicBezTo>
                        <a:pt x="119" y="61"/>
                        <a:pt x="117" y="58"/>
                        <a:pt x="119" y="55"/>
                      </a:cubicBezTo>
                      <a:cubicBezTo>
                        <a:pt x="120" y="53"/>
                        <a:pt x="120" y="51"/>
                        <a:pt x="121" y="49"/>
                      </a:cubicBezTo>
                      <a:cubicBezTo>
                        <a:pt x="121" y="47"/>
                        <a:pt x="122" y="44"/>
                        <a:pt x="122" y="42"/>
                      </a:cubicBezTo>
                      <a:cubicBezTo>
                        <a:pt x="123" y="40"/>
                        <a:pt x="125" y="40"/>
                        <a:pt x="125" y="39"/>
                      </a:cubicBezTo>
                      <a:cubicBezTo>
                        <a:pt x="126" y="35"/>
                        <a:pt x="128" y="30"/>
                        <a:pt x="128" y="26"/>
                      </a:cubicBezTo>
                      <a:cubicBezTo>
                        <a:pt x="129" y="23"/>
                        <a:pt x="132" y="20"/>
                        <a:pt x="130" y="16"/>
                      </a:cubicBezTo>
                      <a:cubicBezTo>
                        <a:pt x="129" y="14"/>
                        <a:pt x="129" y="12"/>
                        <a:pt x="129" y="9"/>
                      </a:cubicBezTo>
                      <a:cubicBezTo>
                        <a:pt x="129" y="8"/>
                        <a:pt x="129" y="6"/>
                        <a:pt x="129" y="4"/>
                      </a:cubicBezTo>
                      <a:cubicBezTo>
                        <a:pt x="128" y="4"/>
                        <a:pt x="127" y="4"/>
                        <a:pt x="127" y="4"/>
                      </a:cubicBezTo>
                      <a:cubicBezTo>
                        <a:pt x="128" y="3"/>
                        <a:pt x="129" y="2"/>
                        <a:pt x="130" y="1"/>
                      </a:cubicBezTo>
                      <a:cubicBezTo>
                        <a:pt x="130" y="1"/>
                        <a:pt x="130" y="1"/>
                        <a:pt x="129" y="0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5" y="1168"/>
                  <a:ext cx="55" cy="123"/>
                </a:xfrm>
                <a:custGeom>
                  <a:avLst/>
                  <a:gdLst>
                    <a:gd name="T0" fmla="*/ 29 w 69"/>
                    <a:gd name="T1" fmla="*/ 91 h 155"/>
                    <a:gd name="T2" fmla="*/ 32 w 69"/>
                    <a:gd name="T3" fmla="*/ 76 h 155"/>
                    <a:gd name="T4" fmla="*/ 32 w 69"/>
                    <a:gd name="T5" fmla="*/ 75 h 155"/>
                    <a:gd name="T6" fmla="*/ 34 w 69"/>
                    <a:gd name="T7" fmla="*/ 59 h 155"/>
                    <a:gd name="T8" fmla="*/ 38 w 69"/>
                    <a:gd name="T9" fmla="*/ 44 h 155"/>
                    <a:gd name="T10" fmla="*/ 40 w 69"/>
                    <a:gd name="T11" fmla="*/ 40 h 155"/>
                    <a:gd name="T12" fmla="*/ 47 w 69"/>
                    <a:gd name="T13" fmla="*/ 28 h 155"/>
                    <a:gd name="T14" fmla="*/ 47 w 69"/>
                    <a:gd name="T15" fmla="*/ 24 h 155"/>
                    <a:gd name="T16" fmla="*/ 47 w 69"/>
                    <a:gd name="T17" fmla="*/ 22 h 155"/>
                    <a:gd name="T18" fmla="*/ 51 w 69"/>
                    <a:gd name="T19" fmla="*/ 16 h 155"/>
                    <a:gd name="T20" fmla="*/ 52 w 69"/>
                    <a:gd name="T21" fmla="*/ 3 h 155"/>
                    <a:gd name="T22" fmla="*/ 48 w 69"/>
                    <a:gd name="T23" fmla="*/ 2 h 155"/>
                    <a:gd name="T24" fmla="*/ 43 w 69"/>
                    <a:gd name="T25" fmla="*/ 8 h 155"/>
                    <a:gd name="T26" fmla="*/ 21 w 69"/>
                    <a:gd name="T27" fmla="*/ 35 h 155"/>
                    <a:gd name="T28" fmla="*/ 6 w 69"/>
                    <a:gd name="T29" fmla="*/ 57 h 155"/>
                    <a:gd name="T30" fmla="*/ 3 w 69"/>
                    <a:gd name="T31" fmla="*/ 95 h 155"/>
                    <a:gd name="T32" fmla="*/ 5 w 69"/>
                    <a:gd name="T33" fmla="*/ 99 h 155"/>
                    <a:gd name="T34" fmla="*/ 9 w 69"/>
                    <a:gd name="T35" fmla="*/ 108 h 155"/>
                    <a:gd name="T36" fmla="*/ 14 w 69"/>
                    <a:gd name="T37" fmla="*/ 114 h 155"/>
                    <a:gd name="T38" fmla="*/ 30 w 69"/>
                    <a:gd name="T39" fmla="*/ 129 h 155"/>
                    <a:gd name="T40" fmla="*/ 45 w 69"/>
                    <a:gd name="T41" fmla="*/ 141 h 155"/>
                    <a:gd name="T42" fmla="*/ 65 w 69"/>
                    <a:gd name="T43" fmla="*/ 155 h 155"/>
                    <a:gd name="T44" fmla="*/ 68 w 69"/>
                    <a:gd name="T45" fmla="*/ 154 h 155"/>
                    <a:gd name="T46" fmla="*/ 68 w 69"/>
                    <a:gd name="T47" fmla="*/ 150 h 155"/>
                    <a:gd name="T48" fmla="*/ 64 w 69"/>
                    <a:gd name="T49" fmla="*/ 147 h 155"/>
                    <a:gd name="T50" fmla="*/ 55 w 69"/>
                    <a:gd name="T51" fmla="*/ 135 h 155"/>
                    <a:gd name="T52" fmla="*/ 55 w 69"/>
                    <a:gd name="T53" fmla="*/ 134 h 155"/>
                    <a:gd name="T54" fmla="*/ 46 w 69"/>
                    <a:gd name="T55" fmla="*/ 124 h 155"/>
                    <a:gd name="T56" fmla="*/ 36 w 69"/>
                    <a:gd name="T57" fmla="*/ 115 h 155"/>
                    <a:gd name="T58" fmla="*/ 30 w 69"/>
                    <a:gd name="T59" fmla="*/ 102 h 155"/>
                    <a:gd name="T60" fmla="*/ 29 w 69"/>
                    <a:gd name="T61" fmla="*/ 91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9" h="155">
                      <a:moveTo>
                        <a:pt x="29" y="91"/>
                      </a:moveTo>
                      <a:cubicBezTo>
                        <a:pt x="30" y="86"/>
                        <a:pt x="28" y="81"/>
                        <a:pt x="32" y="76"/>
                      </a:cubicBezTo>
                      <a:cubicBezTo>
                        <a:pt x="32" y="76"/>
                        <a:pt x="32" y="75"/>
                        <a:pt x="32" y="75"/>
                      </a:cubicBezTo>
                      <a:cubicBezTo>
                        <a:pt x="31" y="69"/>
                        <a:pt x="32" y="64"/>
                        <a:pt x="34" y="59"/>
                      </a:cubicBezTo>
                      <a:cubicBezTo>
                        <a:pt x="36" y="54"/>
                        <a:pt x="37" y="49"/>
                        <a:pt x="38" y="44"/>
                      </a:cubicBezTo>
                      <a:cubicBezTo>
                        <a:pt x="39" y="42"/>
                        <a:pt x="39" y="41"/>
                        <a:pt x="40" y="40"/>
                      </a:cubicBezTo>
                      <a:cubicBezTo>
                        <a:pt x="42" y="36"/>
                        <a:pt x="45" y="32"/>
                        <a:pt x="47" y="28"/>
                      </a:cubicBezTo>
                      <a:cubicBezTo>
                        <a:pt x="47" y="27"/>
                        <a:pt x="47" y="25"/>
                        <a:pt x="47" y="24"/>
                      </a:cubicBezTo>
                      <a:cubicBezTo>
                        <a:pt x="47" y="24"/>
                        <a:pt x="47" y="23"/>
                        <a:pt x="47" y="22"/>
                      </a:cubicBezTo>
                      <a:cubicBezTo>
                        <a:pt x="48" y="20"/>
                        <a:pt x="50" y="19"/>
                        <a:pt x="51" y="16"/>
                      </a:cubicBezTo>
                      <a:cubicBezTo>
                        <a:pt x="52" y="12"/>
                        <a:pt x="55" y="8"/>
                        <a:pt x="52" y="3"/>
                      </a:cubicBezTo>
                      <a:cubicBezTo>
                        <a:pt x="51" y="0"/>
                        <a:pt x="50" y="0"/>
                        <a:pt x="48" y="2"/>
                      </a:cubicBezTo>
                      <a:cubicBezTo>
                        <a:pt x="46" y="3"/>
                        <a:pt x="45" y="6"/>
                        <a:pt x="43" y="8"/>
                      </a:cubicBezTo>
                      <a:cubicBezTo>
                        <a:pt x="35" y="16"/>
                        <a:pt x="27" y="25"/>
                        <a:pt x="21" y="35"/>
                      </a:cubicBezTo>
                      <a:cubicBezTo>
                        <a:pt x="16" y="43"/>
                        <a:pt x="11" y="50"/>
                        <a:pt x="6" y="57"/>
                      </a:cubicBezTo>
                      <a:cubicBezTo>
                        <a:pt x="0" y="69"/>
                        <a:pt x="0" y="82"/>
                        <a:pt x="3" y="95"/>
                      </a:cubicBezTo>
                      <a:cubicBezTo>
                        <a:pt x="4" y="96"/>
                        <a:pt x="4" y="98"/>
                        <a:pt x="5" y="99"/>
                      </a:cubicBezTo>
                      <a:cubicBezTo>
                        <a:pt x="6" y="102"/>
                        <a:pt x="7" y="105"/>
                        <a:pt x="9" y="108"/>
                      </a:cubicBezTo>
                      <a:cubicBezTo>
                        <a:pt x="10" y="110"/>
                        <a:pt x="13" y="112"/>
                        <a:pt x="14" y="114"/>
                      </a:cubicBezTo>
                      <a:cubicBezTo>
                        <a:pt x="19" y="119"/>
                        <a:pt x="24" y="124"/>
                        <a:pt x="30" y="129"/>
                      </a:cubicBezTo>
                      <a:cubicBezTo>
                        <a:pt x="34" y="133"/>
                        <a:pt x="40" y="137"/>
                        <a:pt x="45" y="141"/>
                      </a:cubicBezTo>
                      <a:cubicBezTo>
                        <a:pt x="51" y="147"/>
                        <a:pt x="57" y="153"/>
                        <a:pt x="65" y="155"/>
                      </a:cubicBezTo>
                      <a:cubicBezTo>
                        <a:pt x="66" y="155"/>
                        <a:pt x="68" y="155"/>
                        <a:pt x="68" y="154"/>
                      </a:cubicBezTo>
                      <a:cubicBezTo>
                        <a:pt x="69" y="153"/>
                        <a:pt x="69" y="151"/>
                        <a:pt x="68" y="150"/>
                      </a:cubicBezTo>
                      <a:cubicBezTo>
                        <a:pt x="67" y="149"/>
                        <a:pt x="66" y="148"/>
                        <a:pt x="64" y="147"/>
                      </a:cubicBezTo>
                      <a:cubicBezTo>
                        <a:pt x="61" y="143"/>
                        <a:pt x="54" y="142"/>
                        <a:pt x="55" y="135"/>
                      </a:cubicBezTo>
                      <a:cubicBezTo>
                        <a:pt x="55" y="134"/>
                        <a:pt x="55" y="134"/>
                        <a:pt x="55" y="134"/>
                      </a:cubicBezTo>
                      <a:cubicBezTo>
                        <a:pt x="52" y="131"/>
                        <a:pt x="49" y="127"/>
                        <a:pt x="46" y="124"/>
                      </a:cubicBezTo>
                      <a:cubicBezTo>
                        <a:pt x="43" y="121"/>
                        <a:pt x="39" y="118"/>
                        <a:pt x="36" y="115"/>
                      </a:cubicBezTo>
                      <a:cubicBezTo>
                        <a:pt x="33" y="111"/>
                        <a:pt x="29" y="108"/>
                        <a:pt x="30" y="102"/>
                      </a:cubicBezTo>
                      <a:cubicBezTo>
                        <a:pt x="30" y="98"/>
                        <a:pt x="29" y="95"/>
                        <a:pt x="29" y="91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25" y="1129"/>
                  <a:ext cx="59" cy="115"/>
                </a:xfrm>
                <a:custGeom>
                  <a:avLst/>
                  <a:gdLst>
                    <a:gd name="T0" fmla="*/ 60 w 73"/>
                    <a:gd name="T1" fmla="*/ 44 h 144"/>
                    <a:gd name="T2" fmla="*/ 44 w 73"/>
                    <a:gd name="T3" fmla="*/ 34 h 144"/>
                    <a:gd name="T4" fmla="*/ 41 w 73"/>
                    <a:gd name="T5" fmla="*/ 33 h 144"/>
                    <a:gd name="T6" fmla="*/ 34 w 73"/>
                    <a:gd name="T7" fmla="*/ 29 h 144"/>
                    <a:gd name="T8" fmla="*/ 26 w 73"/>
                    <a:gd name="T9" fmla="*/ 21 h 144"/>
                    <a:gd name="T10" fmla="*/ 23 w 73"/>
                    <a:gd name="T11" fmla="*/ 19 h 144"/>
                    <a:gd name="T12" fmla="*/ 21 w 73"/>
                    <a:gd name="T13" fmla="*/ 17 h 144"/>
                    <a:gd name="T14" fmla="*/ 17 w 73"/>
                    <a:gd name="T15" fmla="*/ 13 h 144"/>
                    <a:gd name="T16" fmla="*/ 10 w 73"/>
                    <a:gd name="T17" fmla="*/ 5 h 144"/>
                    <a:gd name="T18" fmla="*/ 6 w 73"/>
                    <a:gd name="T19" fmla="*/ 4 h 144"/>
                    <a:gd name="T20" fmla="*/ 5 w 73"/>
                    <a:gd name="T21" fmla="*/ 2 h 144"/>
                    <a:gd name="T22" fmla="*/ 0 w 73"/>
                    <a:gd name="T23" fmla="*/ 0 h 144"/>
                    <a:gd name="T24" fmla="*/ 0 w 73"/>
                    <a:gd name="T25" fmla="*/ 4 h 144"/>
                    <a:gd name="T26" fmla="*/ 7 w 73"/>
                    <a:gd name="T27" fmla="*/ 23 h 144"/>
                    <a:gd name="T28" fmla="*/ 17 w 73"/>
                    <a:gd name="T29" fmla="*/ 36 h 144"/>
                    <a:gd name="T30" fmla="*/ 27 w 73"/>
                    <a:gd name="T31" fmla="*/ 53 h 144"/>
                    <a:gd name="T32" fmla="*/ 39 w 73"/>
                    <a:gd name="T33" fmla="*/ 72 h 144"/>
                    <a:gd name="T34" fmla="*/ 44 w 73"/>
                    <a:gd name="T35" fmla="*/ 80 h 144"/>
                    <a:gd name="T36" fmla="*/ 49 w 73"/>
                    <a:gd name="T37" fmla="*/ 112 h 144"/>
                    <a:gd name="T38" fmla="*/ 50 w 73"/>
                    <a:gd name="T39" fmla="*/ 132 h 144"/>
                    <a:gd name="T40" fmla="*/ 49 w 73"/>
                    <a:gd name="T41" fmla="*/ 144 h 144"/>
                    <a:gd name="T42" fmla="*/ 51 w 73"/>
                    <a:gd name="T43" fmla="*/ 144 h 144"/>
                    <a:gd name="T44" fmla="*/ 53 w 73"/>
                    <a:gd name="T45" fmla="*/ 137 h 144"/>
                    <a:gd name="T46" fmla="*/ 54 w 73"/>
                    <a:gd name="T47" fmla="*/ 137 h 144"/>
                    <a:gd name="T48" fmla="*/ 56 w 73"/>
                    <a:gd name="T49" fmla="*/ 131 h 144"/>
                    <a:gd name="T50" fmla="*/ 60 w 73"/>
                    <a:gd name="T51" fmla="*/ 121 h 144"/>
                    <a:gd name="T52" fmla="*/ 62 w 73"/>
                    <a:gd name="T53" fmla="*/ 111 h 144"/>
                    <a:gd name="T54" fmla="*/ 64 w 73"/>
                    <a:gd name="T55" fmla="*/ 104 h 144"/>
                    <a:gd name="T56" fmla="*/ 67 w 73"/>
                    <a:gd name="T57" fmla="*/ 88 h 144"/>
                    <a:gd name="T58" fmla="*/ 72 w 73"/>
                    <a:gd name="T59" fmla="*/ 76 h 144"/>
                    <a:gd name="T60" fmla="*/ 72 w 73"/>
                    <a:gd name="T61" fmla="*/ 66 h 144"/>
                    <a:gd name="T62" fmla="*/ 69 w 73"/>
                    <a:gd name="T63" fmla="*/ 56 h 144"/>
                    <a:gd name="T64" fmla="*/ 60 w 73"/>
                    <a:gd name="T65" fmla="*/ 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" h="144">
                      <a:moveTo>
                        <a:pt x="60" y="44"/>
                      </a:moveTo>
                      <a:cubicBezTo>
                        <a:pt x="56" y="39"/>
                        <a:pt x="50" y="36"/>
                        <a:pt x="44" y="34"/>
                      </a:cubicBezTo>
                      <a:cubicBezTo>
                        <a:pt x="43" y="34"/>
                        <a:pt x="42" y="33"/>
                        <a:pt x="41" y="33"/>
                      </a:cubicBezTo>
                      <a:cubicBezTo>
                        <a:pt x="37" y="33"/>
                        <a:pt x="36" y="31"/>
                        <a:pt x="34" y="29"/>
                      </a:cubicBezTo>
                      <a:cubicBezTo>
                        <a:pt x="31" y="27"/>
                        <a:pt x="29" y="24"/>
                        <a:pt x="26" y="21"/>
                      </a:cubicBezTo>
                      <a:cubicBezTo>
                        <a:pt x="26" y="20"/>
                        <a:pt x="24" y="20"/>
                        <a:pt x="23" y="19"/>
                      </a:cubicBezTo>
                      <a:cubicBezTo>
                        <a:pt x="22" y="18"/>
                        <a:pt x="22" y="17"/>
                        <a:pt x="21" y="17"/>
                      </a:cubicBezTo>
                      <a:cubicBezTo>
                        <a:pt x="20" y="15"/>
                        <a:pt x="18" y="14"/>
                        <a:pt x="17" y="13"/>
                      </a:cubicBezTo>
                      <a:cubicBezTo>
                        <a:pt x="14" y="10"/>
                        <a:pt x="12" y="7"/>
                        <a:pt x="10" y="5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6" y="4"/>
                        <a:pt x="5" y="2"/>
                        <a:pt x="5" y="2"/>
                      </a:cubicBez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1" y="11"/>
                        <a:pt x="4" y="17"/>
                        <a:pt x="7" y="23"/>
                      </a:cubicBezTo>
                      <a:cubicBezTo>
                        <a:pt x="10" y="27"/>
                        <a:pt x="14" y="32"/>
                        <a:pt x="17" y="36"/>
                      </a:cubicBezTo>
                      <a:cubicBezTo>
                        <a:pt x="20" y="42"/>
                        <a:pt x="23" y="48"/>
                        <a:pt x="27" y="53"/>
                      </a:cubicBezTo>
                      <a:cubicBezTo>
                        <a:pt x="31" y="60"/>
                        <a:pt x="35" y="66"/>
                        <a:pt x="39" y="72"/>
                      </a:cubicBezTo>
                      <a:cubicBezTo>
                        <a:pt x="41" y="75"/>
                        <a:pt x="43" y="77"/>
                        <a:pt x="44" y="80"/>
                      </a:cubicBezTo>
                      <a:cubicBezTo>
                        <a:pt x="46" y="91"/>
                        <a:pt x="48" y="101"/>
                        <a:pt x="49" y="112"/>
                      </a:cubicBezTo>
                      <a:cubicBezTo>
                        <a:pt x="50" y="119"/>
                        <a:pt x="50" y="126"/>
                        <a:pt x="50" y="132"/>
                      </a:cubicBezTo>
                      <a:cubicBezTo>
                        <a:pt x="50" y="136"/>
                        <a:pt x="49" y="140"/>
                        <a:pt x="49" y="144"/>
                      </a:cubicBezTo>
                      <a:cubicBezTo>
                        <a:pt x="50" y="144"/>
                        <a:pt x="50" y="144"/>
                        <a:pt x="51" y="144"/>
                      </a:cubicBezTo>
                      <a:cubicBezTo>
                        <a:pt x="52" y="142"/>
                        <a:pt x="53" y="139"/>
                        <a:pt x="53" y="137"/>
                      </a:cubicBezTo>
                      <a:cubicBezTo>
                        <a:pt x="54" y="137"/>
                        <a:pt x="54" y="137"/>
                        <a:pt x="54" y="137"/>
                      </a:cubicBezTo>
                      <a:cubicBezTo>
                        <a:pt x="54" y="135"/>
                        <a:pt x="55" y="133"/>
                        <a:pt x="56" y="131"/>
                      </a:cubicBezTo>
                      <a:cubicBezTo>
                        <a:pt x="57" y="128"/>
                        <a:pt x="59" y="124"/>
                        <a:pt x="60" y="121"/>
                      </a:cubicBezTo>
                      <a:cubicBezTo>
                        <a:pt x="61" y="117"/>
                        <a:pt x="61" y="114"/>
                        <a:pt x="62" y="111"/>
                      </a:cubicBezTo>
                      <a:cubicBezTo>
                        <a:pt x="62" y="108"/>
                        <a:pt x="64" y="106"/>
                        <a:pt x="64" y="104"/>
                      </a:cubicBezTo>
                      <a:cubicBezTo>
                        <a:pt x="64" y="98"/>
                        <a:pt x="65" y="93"/>
                        <a:pt x="67" y="88"/>
                      </a:cubicBezTo>
                      <a:cubicBezTo>
                        <a:pt x="69" y="84"/>
                        <a:pt x="71" y="80"/>
                        <a:pt x="72" y="76"/>
                      </a:cubicBezTo>
                      <a:cubicBezTo>
                        <a:pt x="73" y="73"/>
                        <a:pt x="72" y="70"/>
                        <a:pt x="72" y="66"/>
                      </a:cubicBezTo>
                      <a:cubicBezTo>
                        <a:pt x="72" y="63"/>
                        <a:pt x="72" y="59"/>
                        <a:pt x="69" y="56"/>
                      </a:cubicBezTo>
                      <a:cubicBezTo>
                        <a:pt x="67" y="52"/>
                        <a:pt x="63" y="48"/>
                        <a:pt x="60" y="44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89" y="1150"/>
                  <a:ext cx="55" cy="102"/>
                </a:xfrm>
                <a:custGeom>
                  <a:avLst/>
                  <a:gdLst>
                    <a:gd name="T0" fmla="*/ 24 w 69"/>
                    <a:gd name="T1" fmla="*/ 1 h 128"/>
                    <a:gd name="T2" fmla="*/ 26 w 69"/>
                    <a:gd name="T3" fmla="*/ 12 h 128"/>
                    <a:gd name="T4" fmla="*/ 36 w 69"/>
                    <a:gd name="T5" fmla="*/ 39 h 128"/>
                    <a:gd name="T6" fmla="*/ 34 w 69"/>
                    <a:gd name="T7" fmla="*/ 68 h 128"/>
                    <a:gd name="T8" fmla="*/ 24 w 69"/>
                    <a:gd name="T9" fmla="*/ 88 h 128"/>
                    <a:gd name="T10" fmla="*/ 18 w 69"/>
                    <a:gd name="T11" fmla="*/ 96 h 128"/>
                    <a:gd name="T12" fmla="*/ 4 w 69"/>
                    <a:gd name="T13" fmla="*/ 122 h 128"/>
                    <a:gd name="T14" fmla="*/ 0 w 69"/>
                    <a:gd name="T15" fmla="*/ 128 h 128"/>
                    <a:gd name="T16" fmla="*/ 5 w 69"/>
                    <a:gd name="T17" fmla="*/ 128 h 128"/>
                    <a:gd name="T18" fmla="*/ 21 w 69"/>
                    <a:gd name="T19" fmla="*/ 120 h 128"/>
                    <a:gd name="T20" fmla="*/ 27 w 69"/>
                    <a:gd name="T21" fmla="*/ 115 h 128"/>
                    <a:gd name="T22" fmla="*/ 28 w 69"/>
                    <a:gd name="T23" fmla="*/ 114 h 128"/>
                    <a:gd name="T24" fmla="*/ 34 w 69"/>
                    <a:gd name="T25" fmla="*/ 109 h 128"/>
                    <a:gd name="T26" fmla="*/ 46 w 69"/>
                    <a:gd name="T27" fmla="*/ 110 h 128"/>
                    <a:gd name="T28" fmla="*/ 45 w 69"/>
                    <a:gd name="T29" fmla="*/ 112 h 128"/>
                    <a:gd name="T30" fmla="*/ 54 w 69"/>
                    <a:gd name="T31" fmla="*/ 105 h 128"/>
                    <a:gd name="T32" fmla="*/ 66 w 69"/>
                    <a:gd name="T33" fmla="*/ 85 h 128"/>
                    <a:gd name="T34" fmla="*/ 67 w 69"/>
                    <a:gd name="T35" fmla="*/ 70 h 128"/>
                    <a:gd name="T36" fmla="*/ 63 w 69"/>
                    <a:gd name="T37" fmla="*/ 58 h 128"/>
                    <a:gd name="T38" fmla="*/ 58 w 69"/>
                    <a:gd name="T39" fmla="*/ 47 h 128"/>
                    <a:gd name="T40" fmla="*/ 43 w 69"/>
                    <a:gd name="T41" fmla="*/ 24 h 128"/>
                    <a:gd name="T42" fmla="*/ 38 w 69"/>
                    <a:gd name="T43" fmla="*/ 15 h 128"/>
                    <a:gd name="T44" fmla="*/ 30 w 69"/>
                    <a:gd name="T45" fmla="*/ 4 h 128"/>
                    <a:gd name="T46" fmla="*/ 24 w 69"/>
                    <a:gd name="T47" fmla="*/ 1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" h="128">
                      <a:moveTo>
                        <a:pt x="24" y="1"/>
                      </a:moveTo>
                      <a:cubicBezTo>
                        <a:pt x="25" y="5"/>
                        <a:pt x="25" y="8"/>
                        <a:pt x="26" y="12"/>
                      </a:cubicBezTo>
                      <a:cubicBezTo>
                        <a:pt x="29" y="21"/>
                        <a:pt x="33" y="30"/>
                        <a:pt x="36" y="39"/>
                      </a:cubicBezTo>
                      <a:cubicBezTo>
                        <a:pt x="39" y="49"/>
                        <a:pt x="40" y="59"/>
                        <a:pt x="34" y="68"/>
                      </a:cubicBezTo>
                      <a:cubicBezTo>
                        <a:pt x="31" y="75"/>
                        <a:pt x="27" y="81"/>
                        <a:pt x="24" y="88"/>
                      </a:cubicBezTo>
                      <a:cubicBezTo>
                        <a:pt x="22" y="91"/>
                        <a:pt x="19" y="93"/>
                        <a:pt x="18" y="96"/>
                      </a:cubicBezTo>
                      <a:cubicBezTo>
                        <a:pt x="13" y="105"/>
                        <a:pt x="11" y="114"/>
                        <a:pt x="4" y="122"/>
                      </a:cubicBezTo>
                      <a:cubicBezTo>
                        <a:pt x="3" y="123"/>
                        <a:pt x="1" y="125"/>
                        <a:pt x="0" y="128"/>
                      </a:cubicBezTo>
                      <a:cubicBezTo>
                        <a:pt x="2" y="128"/>
                        <a:pt x="3" y="128"/>
                        <a:pt x="5" y="128"/>
                      </a:cubicBezTo>
                      <a:cubicBezTo>
                        <a:pt x="11" y="127"/>
                        <a:pt x="17" y="126"/>
                        <a:pt x="21" y="120"/>
                      </a:cubicBezTo>
                      <a:cubicBezTo>
                        <a:pt x="23" y="118"/>
                        <a:pt x="23" y="115"/>
                        <a:pt x="27" y="115"/>
                      </a:cubicBezTo>
                      <a:cubicBezTo>
                        <a:pt x="27" y="115"/>
                        <a:pt x="28" y="114"/>
                        <a:pt x="28" y="114"/>
                      </a:cubicBezTo>
                      <a:cubicBezTo>
                        <a:pt x="30" y="112"/>
                        <a:pt x="32" y="110"/>
                        <a:pt x="34" y="109"/>
                      </a:cubicBezTo>
                      <a:cubicBezTo>
                        <a:pt x="38" y="109"/>
                        <a:pt x="42" y="110"/>
                        <a:pt x="46" y="110"/>
                      </a:cubicBezTo>
                      <a:cubicBezTo>
                        <a:pt x="45" y="111"/>
                        <a:pt x="45" y="111"/>
                        <a:pt x="45" y="112"/>
                      </a:cubicBezTo>
                      <a:cubicBezTo>
                        <a:pt x="48" y="110"/>
                        <a:pt x="52" y="108"/>
                        <a:pt x="54" y="105"/>
                      </a:cubicBezTo>
                      <a:cubicBezTo>
                        <a:pt x="59" y="99"/>
                        <a:pt x="62" y="92"/>
                        <a:pt x="66" y="85"/>
                      </a:cubicBezTo>
                      <a:cubicBezTo>
                        <a:pt x="69" y="80"/>
                        <a:pt x="69" y="75"/>
                        <a:pt x="67" y="70"/>
                      </a:cubicBezTo>
                      <a:cubicBezTo>
                        <a:pt x="66" y="66"/>
                        <a:pt x="65" y="61"/>
                        <a:pt x="63" y="58"/>
                      </a:cubicBezTo>
                      <a:cubicBezTo>
                        <a:pt x="61" y="54"/>
                        <a:pt x="60" y="50"/>
                        <a:pt x="58" y="47"/>
                      </a:cubicBezTo>
                      <a:cubicBezTo>
                        <a:pt x="53" y="40"/>
                        <a:pt x="47" y="32"/>
                        <a:pt x="43" y="24"/>
                      </a:cubicBezTo>
                      <a:cubicBezTo>
                        <a:pt x="42" y="21"/>
                        <a:pt x="39" y="18"/>
                        <a:pt x="38" y="15"/>
                      </a:cubicBezTo>
                      <a:cubicBezTo>
                        <a:pt x="35" y="12"/>
                        <a:pt x="33" y="8"/>
                        <a:pt x="30" y="4"/>
                      </a:cubicBezTo>
                      <a:cubicBezTo>
                        <a:pt x="29" y="2"/>
                        <a:pt x="28" y="0"/>
                        <a:pt x="24" y="1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88" y="1217"/>
                  <a:ext cx="112" cy="71"/>
                </a:xfrm>
                <a:custGeom>
                  <a:avLst/>
                  <a:gdLst>
                    <a:gd name="T0" fmla="*/ 26 w 140"/>
                    <a:gd name="T1" fmla="*/ 56 h 89"/>
                    <a:gd name="T2" fmla="*/ 36 w 140"/>
                    <a:gd name="T3" fmla="*/ 67 h 89"/>
                    <a:gd name="T4" fmla="*/ 56 w 140"/>
                    <a:gd name="T5" fmla="*/ 83 h 89"/>
                    <a:gd name="T6" fmla="*/ 71 w 140"/>
                    <a:gd name="T7" fmla="*/ 87 h 89"/>
                    <a:gd name="T8" fmla="*/ 79 w 140"/>
                    <a:gd name="T9" fmla="*/ 89 h 89"/>
                    <a:gd name="T10" fmla="*/ 89 w 140"/>
                    <a:gd name="T11" fmla="*/ 87 h 89"/>
                    <a:gd name="T12" fmla="*/ 88 w 140"/>
                    <a:gd name="T13" fmla="*/ 85 h 89"/>
                    <a:gd name="T14" fmla="*/ 96 w 140"/>
                    <a:gd name="T15" fmla="*/ 84 h 89"/>
                    <a:gd name="T16" fmla="*/ 94 w 140"/>
                    <a:gd name="T17" fmla="*/ 82 h 89"/>
                    <a:gd name="T18" fmla="*/ 96 w 140"/>
                    <a:gd name="T19" fmla="*/ 80 h 89"/>
                    <a:gd name="T20" fmla="*/ 98 w 140"/>
                    <a:gd name="T21" fmla="*/ 77 h 89"/>
                    <a:gd name="T22" fmla="*/ 110 w 140"/>
                    <a:gd name="T23" fmla="*/ 74 h 89"/>
                    <a:gd name="T24" fmla="*/ 135 w 140"/>
                    <a:gd name="T25" fmla="*/ 66 h 89"/>
                    <a:gd name="T26" fmla="*/ 139 w 140"/>
                    <a:gd name="T27" fmla="*/ 60 h 89"/>
                    <a:gd name="T28" fmla="*/ 138 w 140"/>
                    <a:gd name="T29" fmla="*/ 56 h 89"/>
                    <a:gd name="T30" fmla="*/ 137 w 140"/>
                    <a:gd name="T31" fmla="*/ 56 h 89"/>
                    <a:gd name="T32" fmla="*/ 112 w 140"/>
                    <a:gd name="T33" fmla="*/ 62 h 89"/>
                    <a:gd name="T34" fmla="*/ 91 w 140"/>
                    <a:gd name="T35" fmla="*/ 60 h 89"/>
                    <a:gd name="T36" fmla="*/ 82 w 140"/>
                    <a:gd name="T37" fmla="*/ 59 h 89"/>
                    <a:gd name="T38" fmla="*/ 53 w 140"/>
                    <a:gd name="T39" fmla="*/ 55 h 89"/>
                    <a:gd name="T40" fmla="*/ 46 w 140"/>
                    <a:gd name="T41" fmla="*/ 54 h 89"/>
                    <a:gd name="T42" fmla="*/ 37 w 140"/>
                    <a:gd name="T43" fmla="*/ 50 h 89"/>
                    <a:gd name="T44" fmla="*/ 18 w 140"/>
                    <a:gd name="T45" fmla="*/ 29 h 89"/>
                    <a:gd name="T46" fmla="*/ 6 w 140"/>
                    <a:gd name="T47" fmla="*/ 6 h 89"/>
                    <a:gd name="T48" fmla="*/ 6 w 140"/>
                    <a:gd name="T49" fmla="*/ 4 h 89"/>
                    <a:gd name="T50" fmla="*/ 1 w 140"/>
                    <a:gd name="T51" fmla="*/ 0 h 89"/>
                    <a:gd name="T52" fmla="*/ 0 w 140"/>
                    <a:gd name="T53" fmla="*/ 3 h 89"/>
                    <a:gd name="T54" fmla="*/ 2 w 140"/>
                    <a:gd name="T55" fmla="*/ 17 h 89"/>
                    <a:gd name="T56" fmla="*/ 12 w 140"/>
                    <a:gd name="T57" fmla="*/ 35 h 89"/>
                    <a:gd name="T58" fmla="*/ 26 w 140"/>
                    <a:gd name="T59" fmla="*/ 56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0" h="89">
                      <a:moveTo>
                        <a:pt x="26" y="56"/>
                      </a:moveTo>
                      <a:cubicBezTo>
                        <a:pt x="29" y="60"/>
                        <a:pt x="33" y="63"/>
                        <a:pt x="36" y="67"/>
                      </a:cubicBezTo>
                      <a:cubicBezTo>
                        <a:pt x="41" y="75"/>
                        <a:pt x="48" y="81"/>
                        <a:pt x="56" y="83"/>
                      </a:cubicBezTo>
                      <a:cubicBezTo>
                        <a:pt x="61" y="85"/>
                        <a:pt x="66" y="86"/>
                        <a:pt x="71" y="87"/>
                      </a:cubicBezTo>
                      <a:cubicBezTo>
                        <a:pt x="74" y="87"/>
                        <a:pt x="76" y="89"/>
                        <a:pt x="79" y="89"/>
                      </a:cubicBezTo>
                      <a:cubicBezTo>
                        <a:pt x="82" y="88"/>
                        <a:pt x="86" y="87"/>
                        <a:pt x="89" y="87"/>
                      </a:cubicBezTo>
                      <a:cubicBezTo>
                        <a:pt x="89" y="86"/>
                        <a:pt x="89" y="86"/>
                        <a:pt x="88" y="85"/>
                      </a:cubicBezTo>
                      <a:cubicBezTo>
                        <a:pt x="91" y="85"/>
                        <a:pt x="93" y="85"/>
                        <a:pt x="96" y="84"/>
                      </a:cubicBezTo>
                      <a:cubicBezTo>
                        <a:pt x="95" y="83"/>
                        <a:pt x="94" y="83"/>
                        <a:pt x="94" y="82"/>
                      </a:cubicBezTo>
                      <a:cubicBezTo>
                        <a:pt x="95" y="81"/>
                        <a:pt x="95" y="81"/>
                        <a:pt x="96" y="80"/>
                      </a:cubicBezTo>
                      <a:cubicBezTo>
                        <a:pt x="97" y="79"/>
                        <a:pt x="97" y="78"/>
                        <a:pt x="98" y="77"/>
                      </a:cubicBezTo>
                      <a:cubicBezTo>
                        <a:pt x="101" y="74"/>
                        <a:pt x="106" y="75"/>
                        <a:pt x="110" y="74"/>
                      </a:cubicBezTo>
                      <a:cubicBezTo>
                        <a:pt x="118" y="71"/>
                        <a:pt x="127" y="69"/>
                        <a:pt x="135" y="66"/>
                      </a:cubicBezTo>
                      <a:cubicBezTo>
                        <a:pt x="137" y="65"/>
                        <a:pt x="138" y="62"/>
                        <a:pt x="139" y="60"/>
                      </a:cubicBezTo>
                      <a:cubicBezTo>
                        <a:pt x="140" y="59"/>
                        <a:pt x="139" y="58"/>
                        <a:pt x="138" y="56"/>
                      </a:cubicBezTo>
                      <a:cubicBezTo>
                        <a:pt x="139" y="56"/>
                        <a:pt x="138" y="56"/>
                        <a:pt x="137" y="56"/>
                      </a:cubicBezTo>
                      <a:cubicBezTo>
                        <a:pt x="129" y="58"/>
                        <a:pt x="120" y="59"/>
                        <a:pt x="112" y="62"/>
                      </a:cubicBezTo>
                      <a:cubicBezTo>
                        <a:pt x="105" y="64"/>
                        <a:pt x="98" y="63"/>
                        <a:pt x="91" y="60"/>
                      </a:cubicBezTo>
                      <a:cubicBezTo>
                        <a:pt x="88" y="59"/>
                        <a:pt x="85" y="59"/>
                        <a:pt x="82" y="59"/>
                      </a:cubicBezTo>
                      <a:cubicBezTo>
                        <a:pt x="72" y="59"/>
                        <a:pt x="63" y="59"/>
                        <a:pt x="53" y="55"/>
                      </a:cubicBezTo>
                      <a:cubicBezTo>
                        <a:pt x="51" y="55"/>
                        <a:pt x="48" y="54"/>
                        <a:pt x="46" y="54"/>
                      </a:cubicBezTo>
                      <a:cubicBezTo>
                        <a:pt x="43" y="53"/>
                        <a:pt x="39" y="52"/>
                        <a:pt x="37" y="50"/>
                      </a:cubicBezTo>
                      <a:cubicBezTo>
                        <a:pt x="30" y="43"/>
                        <a:pt x="24" y="36"/>
                        <a:pt x="18" y="29"/>
                      </a:cubicBezTo>
                      <a:cubicBezTo>
                        <a:pt x="13" y="22"/>
                        <a:pt x="9" y="14"/>
                        <a:pt x="6" y="6"/>
                      </a:cubicBezTo>
                      <a:cubicBezTo>
                        <a:pt x="6" y="5"/>
                        <a:pt x="6" y="4"/>
                        <a:pt x="6" y="4"/>
                      </a:cubicBezTo>
                      <a:cubicBezTo>
                        <a:pt x="4" y="3"/>
                        <a:pt x="3" y="2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1" y="7"/>
                        <a:pt x="1" y="12"/>
                        <a:pt x="2" y="17"/>
                      </a:cubicBezTo>
                      <a:cubicBezTo>
                        <a:pt x="5" y="23"/>
                        <a:pt x="9" y="29"/>
                        <a:pt x="12" y="35"/>
                      </a:cubicBezTo>
                      <a:cubicBezTo>
                        <a:pt x="16" y="43"/>
                        <a:pt x="21" y="50"/>
                        <a:pt x="26" y="56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06" y="1285"/>
                  <a:ext cx="103" cy="63"/>
                </a:xfrm>
                <a:custGeom>
                  <a:avLst/>
                  <a:gdLst>
                    <a:gd name="T0" fmla="*/ 68 w 129"/>
                    <a:gd name="T1" fmla="*/ 58 h 79"/>
                    <a:gd name="T2" fmla="*/ 61 w 129"/>
                    <a:gd name="T3" fmla="*/ 57 h 79"/>
                    <a:gd name="T4" fmla="*/ 49 w 129"/>
                    <a:gd name="T5" fmla="*/ 46 h 79"/>
                    <a:gd name="T6" fmla="*/ 32 w 129"/>
                    <a:gd name="T7" fmla="*/ 32 h 79"/>
                    <a:gd name="T8" fmla="*/ 23 w 129"/>
                    <a:gd name="T9" fmla="*/ 23 h 79"/>
                    <a:gd name="T10" fmla="*/ 14 w 129"/>
                    <a:gd name="T11" fmla="*/ 11 h 79"/>
                    <a:gd name="T12" fmla="*/ 7 w 129"/>
                    <a:gd name="T13" fmla="*/ 4 h 79"/>
                    <a:gd name="T14" fmla="*/ 2 w 129"/>
                    <a:gd name="T15" fmla="*/ 0 h 79"/>
                    <a:gd name="T16" fmla="*/ 1 w 129"/>
                    <a:gd name="T17" fmla="*/ 1 h 79"/>
                    <a:gd name="T18" fmla="*/ 0 w 129"/>
                    <a:gd name="T19" fmla="*/ 7 h 79"/>
                    <a:gd name="T20" fmla="*/ 5 w 129"/>
                    <a:gd name="T21" fmla="*/ 17 h 79"/>
                    <a:gd name="T22" fmla="*/ 20 w 129"/>
                    <a:gd name="T23" fmla="*/ 37 h 79"/>
                    <a:gd name="T24" fmla="*/ 33 w 129"/>
                    <a:gd name="T25" fmla="*/ 54 h 79"/>
                    <a:gd name="T26" fmla="*/ 54 w 129"/>
                    <a:gd name="T27" fmla="*/ 70 h 79"/>
                    <a:gd name="T28" fmla="*/ 84 w 129"/>
                    <a:gd name="T29" fmla="*/ 78 h 79"/>
                    <a:gd name="T30" fmla="*/ 106 w 129"/>
                    <a:gd name="T31" fmla="*/ 74 h 79"/>
                    <a:gd name="T32" fmla="*/ 107 w 129"/>
                    <a:gd name="T33" fmla="*/ 73 h 79"/>
                    <a:gd name="T34" fmla="*/ 114 w 129"/>
                    <a:gd name="T35" fmla="*/ 70 h 79"/>
                    <a:gd name="T36" fmla="*/ 117 w 129"/>
                    <a:gd name="T37" fmla="*/ 61 h 79"/>
                    <a:gd name="T38" fmla="*/ 120 w 129"/>
                    <a:gd name="T39" fmla="*/ 58 h 79"/>
                    <a:gd name="T40" fmla="*/ 125 w 129"/>
                    <a:gd name="T41" fmla="*/ 55 h 79"/>
                    <a:gd name="T42" fmla="*/ 129 w 129"/>
                    <a:gd name="T43" fmla="*/ 45 h 79"/>
                    <a:gd name="T44" fmla="*/ 102 w 129"/>
                    <a:gd name="T45" fmla="*/ 51 h 79"/>
                    <a:gd name="T46" fmla="*/ 68 w 129"/>
                    <a:gd name="T47" fmla="*/ 5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9" h="79">
                      <a:moveTo>
                        <a:pt x="68" y="58"/>
                      </a:moveTo>
                      <a:cubicBezTo>
                        <a:pt x="65" y="59"/>
                        <a:pt x="63" y="58"/>
                        <a:pt x="61" y="57"/>
                      </a:cubicBezTo>
                      <a:cubicBezTo>
                        <a:pt x="57" y="53"/>
                        <a:pt x="53" y="49"/>
                        <a:pt x="49" y="46"/>
                      </a:cubicBezTo>
                      <a:cubicBezTo>
                        <a:pt x="44" y="41"/>
                        <a:pt x="38" y="36"/>
                        <a:pt x="32" y="32"/>
                      </a:cubicBezTo>
                      <a:cubicBezTo>
                        <a:pt x="29" y="29"/>
                        <a:pt x="26" y="26"/>
                        <a:pt x="23" y="23"/>
                      </a:cubicBezTo>
                      <a:cubicBezTo>
                        <a:pt x="20" y="19"/>
                        <a:pt x="17" y="15"/>
                        <a:pt x="14" y="11"/>
                      </a:cubicBezTo>
                      <a:cubicBezTo>
                        <a:pt x="12" y="8"/>
                        <a:pt x="9" y="6"/>
                        <a:pt x="7" y="4"/>
                      </a:cubicBezTo>
                      <a:cubicBezTo>
                        <a:pt x="6" y="3"/>
                        <a:pt x="4" y="1"/>
                        <a:pt x="2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1" y="10"/>
                        <a:pt x="3" y="14"/>
                        <a:pt x="5" y="17"/>
                      </a:cubicBezTo>
                      <a:cubicBezTo>
                        <a:pt x="9" y="24"/>
                        <a:pt x="13" y="32"/>
                        <a:pt x="20" y="37"/>
                      </a:cubicBezTo>
                      <a:cubicBezTo>
                        <a:pt x="25" y="42"/>
                        <a:pt x="28" y="49"/>
                        <a:pt x="33" y="54"/>
                      </a:cubicBezTo>
                      <a:cubicBezTo>
                        <a:pt x="40" y="60"/>
                        <a:pt x="47" y="65"/>
                        <a:pt x="54" y="70"/>
                      </a:cubicBezTo>
                      <a:cubicBezTo>
                        <a:pt x="63" y="77"/>
                        <a:pt x="73" y="79"/>
                        <a:pt x="84" y="78"/>
                      </a:cubicBezTo>
                      <a:cubicBezTo>
                        <a:pt x="92" y="78"/>
                        <a:pt x="99" y="76"/>
                        <a:pt x="106" y="74"/>
                      </a:cubicBezTo>
                      <a:cubicBezTo>
                        <a:pt x="106" y="74"/>
                        <a:pt x="107" y="74"/>
                        <a:pt x="107" y="73"/>
                      </a:cubicBezTo>
                      <a:cubicBezTo>
                        <a:pt x="109" y="72"/>
                        <a:pt x="112" y="71"/>
                        <a:pt x="114" y="70"/>
                      </a:cubicBezTo>
                      <a:cubicBezTo>
                        <a:pt x="118" y="68"/>
                        <a:pt x="119" y="66"/>
                        <a:pt x="117" y="61"/>
                      </a:cubicBezTo>
                      <a:cubicBezTo>
                        <a:pt x="117" y="60"/>
                        <a:pt x="116" y="57"/>
                        <a:pt x="120" y="58"/>
                      </a:cubicBezTo>
                      <a:cubicBezTo>
                        <a:pt x="121" y="58"/>
                        <a:pt x="124" y="57"/>
                        <a:pt x="125" y="55"/>
                      </a:cubicBezTo>
                      <a:cubicBezTo>
                        <a:pt x="127" y="52"/>
                        <a:pt x="128" y="49"/>
                        <a:pt x="129" y="45"/>
                      </a:cubicBezTo>
                      <a:cubicBezTo>
                        <a:pt x="119" y="47"/>
                        <a:pt x="111" y="49"/>
                        <a:pt x="102" y="51"/>
                      </a:cubicBezTo>
                      <a:cubicBezTo>
                        <a:pt x="91" y="53"/>
                        <a:pt x="79" y="56"/>
                        <a:pt x="68" y="58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05" y="1112"/>
                  <a:ext cx="102" cy="54"/>
                </a:xfrm>
                <a:custGeom>
                  <a:avLst/>
                  <a:gdLst>
                    <a:gd name="T0" fmla="*/ 6 w 128"/>
                    <a:gd name="T1" fmla="*/ 66 h 69"/>
                    <a:gd name="T2" fmla="*/ 10 w 128"/>
                    <a:gd name="T3" fmla="*/ 63 h 69"/>
                    <a:gd name="T4" fmla="*/ 24 w 128"/>
                    <a:gd name="T5" fmla="*/ 56 h 69"/>
                    <a:gd name="T6" fmla="*/ 35 w 128"/>
                    <a:gd name="T7" fmla="*/ 48 h 69"/>
                    <a:gd name="T8" fmla="*/ 55 w 128"/>
                    <a:gd name="T9" fmla="*/ 37 h 69"/>
                    <a:gd name="T10" fmla="*/ 66 w 128"/>
                    <a:gd name="T11" fmla="*/ 29 h 69"/>
                    <a:gd name="T12" fmla="*/ 87 w 128"/>
                    <a:gd name="T13" fmla="*/ 18 h 69"/>
                    <a:gd name="T14" fmla="*/ 105 w 128"/>
                    <a:gd name="T15" fmla="*/ 15 h 69"/>
                    <a:gd name="T16" fmla="*/ 118 w 128"/>
                    <a:gd name="T17" fmla="*/ 20 h 69"/>
                    <a:gd name="T18" fmla="*/ 127 w 128"/>
                    <a:gd name="T19" fmla="*/ 19 h 69"/>
                    <a:gd name="T20" fmla="*/ 125 w 128"/>
                    <a:gd name="T21" fmla="*/ 10 h 69"/>
                    <a:gd name="T22" fmla="*/ 108 w 128"/>
                    <a:gd name="T23" fmla="*/ 1 h 69"/>
                    <a:gd name="T24" fmla="*/ 82 w 128"/>
                    <a:gd name="T25" fmla="*/ 1 h 69"/>
                    <a:gd name="T26" fmla="*/ 67 w 128"/>
                    <a:gd name="T27" fmla="*/ 5 h 69"/>
                    <a:gd name="T28" fmla="*/ 40 w 128"/>
                    <a:gd name="T29" fmla="*/ 20 h 69"/>
                    <a:gd name="T30" fmla="*/ 22 w 128"/>
                    <a:gd name="T31" fmla="*/ 39 h 69"/>
                    <a:gd name="T32" fmla="*/ 4 w 128"/>
                    <a:gd name="T33" fmla="*/ 60 h 69"/>
                    <a:gd name="T34" fmla="*/ 1 w 128"/>
                    <a:gd name="T35" fmla="*/ 69 h 69"/>
                    <a:gd name="T36" fmla="*/ 5 w 128"/>
                    <a:gd name="T37" fmla="*/ 66 h 69"/>
                    <a:gd name="T38" fmla="*/ 6 w 128"/>
                    <a:gd name="T39" fmla="*/ 6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" h="69">
                      <a:moveTo>
                        <a:pt x="6" y="66"/>
                      </a:moveTo>
                      <a:cubicBezTo>
                        <a:pt x="7" y="64"/>
                        <a:pt x="8" y="62"/>
                        <a:pt x="10" y="63"/>
                      </a:cubicBezTo>
                      <a:cubicBezTo>
                        <a:pt x="16" y="63"/>
                        <a:pt x="21" y="60"/>
                        <a:pt x="24" y="56"/>
                      </a:cubicBezTo>
                      <a:cubicBezTo>
                        <a:pt x="27" y="52"/>
                        <a:pt x="31" y="50"/>
                        <a:pt x="35" y="48"/>
                      </a:cubicBezTo>
                      <a:cubicBezTo>
                        <a:pt x="42" y="44"/>
                        <a:pt x="48" y="40"/>
                        <a:pt x="55" y="37"/>
                      </a:cubicBezTo>
                      <a:cubicBezTo>
                        <a:pt x="59" y="34"/>
                        <a:pt x="62" y="31"/>
                        <a:pt x="66" y="29"/>
                      </a:cubicBezTo>
                      <a:cubicBezTo>
                        <a:pt x="73" y="25"/>
                        <a:pt x="80" y="21"/>
                        <a:pt x="87" y="18"/>
                      </a:cubicBezTo>
                      <a:cubicBezTo>
                        <a:pt x="93" y="15"/>
                        <a:pt x="98" y="13"/>
                        <a:pt x="105" y="15"/>
                      </a:cubicBezTo>
                      <a:cubicBezTo>
                        <a:pt x="109" y="17"/>
                        <a:pt x="113" y="18"/>
                        <a:pt x="118" y="20"/>
                      </a:cubicBezTo>
                      <a:cubicBezTo>
                        <a:pt x="121" y="21"/>
                        <a:pt x="124" y="20"/>
                        <a:pt x="127" y="19"/>
                      </a:cubicBezTo>
                      <a:cubicBezTo>
                        <a:pt x="128" y="18"/>
                        <a:pt x="127" y="12"/>
                        <a:pt x="125" y="10"/>
                      </a:cubicBezTo>
                      <a:cubicBezTo>
                        <a:pt x="120" y="5"/>
                        <a:pt x="115" y="1"/>
                        <a:pt x="108" y="1"/>
                      </a:cubicBezTo>
                      <a:cubicBezTo>
                        <a:pt x="100" y="1"/>
                        <a:pt x="91" y="0"/>
                        <a:pt x="82" y="1"/>
                      </a:cubicBezTo>
                      <a:cubicBezTo>
                        <a:pt x="77" y="1"/>
                        <a:pt x="72" y="3"/>
                        <a:pt x="67" y="5"/>
                      </a:cubicBezTo>
                      <a:cubicBezTo>
                        <a:pt x="57" y="9"/>
                        <a:pt x="48" y="13"/>
                        <a:pt x="40" y="20"/>
                      </a:cubicBezTo>
                      <a:cubicBezTo>
                        <a:pt x="34" y="26"/>
                        <a:pt x="28" y="32"/>
                        <a:pt x="22" y="39"/>
                      </a:cubicBezTo>
                      <a:cubicBezTo>
                        <a:pt x="16" y="46"/>
                        <a:pt x="10" y="53"/>
                        <a:pt x="4" y="60"/>
                      </a:cubicBezTo>
                      <a:cubicBezTo>
                        <a:pt x="2" y="62"/>
                        <a:pt x="0" y="66"/>
                        <a:pt x="1" y="69"/>
                      </a:cubicBezTo>
                      <a:cubicBezTo>
                        <a:pt x="2" y="68"/>
                        <a:pt x="4" y="67"/>
                        <a:pt x="5" y="66"/>
                      </a:cubicBezTo>
                      <a:cubicBezTo>
                        <a:pt x="6" y="66"/>
                        <a:pt x="6" y="66"/>
                        <a:pt x="6" y="66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23" y="1257"/>
                  <a:ext cx="116" cy="63"/>
                </a:xfrm>
                <a:custGeom>
                  <a:avLst/>
                  <a:gdLst>
                    <a:gd name="T0" fmla="*/ 0 w 145"/>
                    <a:gd name="T1" fmla="*/ 47 h 79"/>
                    <a:gd name="T2" fmla="*/ 1 w 145"/>
                    <a:gd name="T3" fmla="*/ 46 h 79"/>
                    <a:gd name="T4" fmla="*/ 25 w 145"/>
                    <a:gd name="T5" fmla="*/ 48 h 79"/>
                    <a:gd name="T6" fmla="*/ 30 w 145"/>
                    <a:gd name="T7" fmla="*/ 49 h 79"/>
                    <a:gd name="T8" fmla="*/ 56 w 145"/>
                    <a:gd name="T9" fmla="*/ 46 h 79"/>
                    <a:gd name="T10" fmla="*/ 82 w 145"/>
                    <a:gd name="T11" fmla="*/ 43 h 79"/>
                    <a:gd name="T12" fmla="*/ 89 w 145"/>
                    <a:gd name="T13" fmla="*/ 41 h 79"/>
                    <a:gd name="T14" fmla="*/ 112 w 145"/>
                    <a:gd name="T15" fmla="*/ 27 h 79"/>
                    <a:gd name="T16" fmla="*/ 133 w 145"/>
                    <a:gd name="T17" fmla="*/ 8 h 79"/>
                    <a:gd name="T18" fmla="*/ 135 w 145"/>
                    <a:gd name="T19" fmla="*/ 6 h 79"/>
                    <a:gd name="T20" fmla="*/ 145 w 145"/>
                    <a:gd name="T21" fmla="*/ 0 h 79"/>
                    <a:gd name="T22" fmla="*/ 141 w 145"/>
                    <a:gd name="T23" fmla="*/ 9 h 79"/>
                    <a:gd name="T24" fmla="*/ 121 w 145"/>
                    <a:gd name="T25" fmla="*/ 36 h 79"/>
                    <a:gd name="T26" fmla="*/ 111 w 145"/>
                    <a:gd name="T27" fmla="*/ 52 h 79"/>
                    <a:gd name="T28" fmla="*/ 109 w 145"/>
                    <a:gd name="T29" fmla="*/ 55 h 79"/>
                    <a:gd name="T30" fmla="*/ 100 w 145"/>
                    <a:gd name="T31" fmla="*/ 64 h 79"/>
                    <a:gd name="T32" fmla="*/ 100 w 145"/>
                    <a:gd name="T33" fmla="*/ 65 h 79"/>
                    <a:gd name="T34" fmla="*/ 97 w 145"/>
                    <a:gd name="T35" fmla="*/ 68 h 79"/>
                    <a:gd name="T36" fmla="*/ 72 w 145"/>
                    <a:gd name="T37" fmla="*/ 77 h 79"/>
                    <a:gd name="T38" fmla="*/ 54 w 145"/>
                    <a:gd name="T39" fmla="*/ 77 h 79"/>
                    <a:gd name="T40" fmla="*/ 51 w 145"/>
                    <a:gd name="T41" fmla="*/ 74 h 79"/>
                    <a:gd name="T42" fmla="*/ 45 w 145"/>
                    <a:gd name="T43" fmla="*/ 68 h 79"/>
                    <a:gd name="T44" fmla="*/ 40 w 145"/>
                    <a:gd name="T45" fmla="*/ 66 h 79"/>
                    <a:gd name="T46" fmla="*/ 33 w 145"/>
                    <a:gd name="T47" fmla="*/ 64 h 79"/>
                    <a:gd name="T48" fmla="*/ 30 w 145"/>
                    <a:gd name="T49" fmla="*/ 64 h 79"/>
                    <a:gd name="T50" fmla="*/ 19 w 145"/>
                    <a:gd name="T51" fmla="*/ 60 h 79"/>
                    <a:gd name="T52" fmla="*/ 11 w 145"/>
                    <a:gd name="T53" fmla="*/ 55 h 79"/>
                    <a:gd name="T54" fmla="*/ 7 w 145"/>
                    <a:gd name="T55" fmla="*/ 51 h 79"/>
                    <a:gd name="T56" fmla="*/ 3 w 145"/>
                    <a:gd name="T57" fmla="*/ 48 h 79"/>
                    <a:gd name="T58" fmla="*/ 4 w 145"/>
                    <a:gd name="T59" fmla="*/ 46 h 79"/>
                    <a:gd name="T60" fmla="*/ 0 w 145"/>
                    <a:gd name="T61" fmla="*/ 48 h 79"/>
                    <a:gd name="T62" fmla="*/ 0 w 145"/>
                    <a:gd name="T63" fmla="*/ 4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5" h="79">
                      <a:moveTo>
                        <a:pt x="0" y="47"/>
                      </a:move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9" y="47"/>
                        <a:pt x="17" y="47"/>
                        <a:pt x="25" y="48"/>
                      </a:cubicBezTo>
                      <a:cubicBezTo>
                        <a:pt x="27" y="48"/>
                        <a:pt x="28" y="49"/>
                        <a:pt x="30" y="49"/>
                      </a:cubicBezTo>
                      <a:cubicBezTo>
                        <a:pt x="39" y="48"/>
                        <a:pt x="47" y="47"/>
                        <a:pt x="56" y="46"/>
                      </a:cubicBezTo>
                      <a:cubicBezTo>
                        <a:pt x="65" y="45"/>
                        <a:pt x="74" y="45"/>
                        <a:pt x="82" y="43"/>
                      </a:cubicBezTo>
                      <a:cubicBezTo>
                        <a:pt x="84" y="43"/>
                        <a:pt x="86" y="41"/>
                        <a:pt x="89" y="41"/>
                      </a:cubicBezTo>
                      <a:cubicBezTo>
                        <a:pt x="98" y="38"/>
                        <a:pt x="105" y="34"/>
                        <a:pt x="112" y="27"/>
                      </a:cubicBezTo>
                      <a:cubicBezTo>
                        <a:pt x="119" y="21"/>
                        <a:pt x="126" y="15"/>
                        <a:pt x="133" y="8"/>
                      </a:cubicBezTo>
                      <a:cubicBezTo>
                        <a:pt x="134" y="7"/>
                        <a:pt x="134" y="6"/>
                        <a:pt x="135" y="6"/>
                      </a:cubicBezTo>
                      <a:cubicBezTo>
                        <a:pt x="138" y="4"/>
                        <a:pt x="140" y="0"/>
                        <a:pt x="145" y="0"/>
                      </a:cubicBezTo>
                      <a:cubicBezTo>
                        <a:pt x="143" y="3"/>
                        <a:pt x="143" y="7"/>
                        <a:pt x="141" y="9"/>
                      </a:cubicBezTo>
                      <a:cubicBezTo>
                        <a:pt x="135" y="18"/>
                        <a:pt x="128" y="27"/>
                        <a:pt x="121" y="36"/>
                      </a:cubicBezTo>
                      <a:cubicBezTo>
                        <a:pt x="117" y="41"/>
                        <a:pt x="115" y="46"/>
                        <a:pt x="111" y="52"/>
                      </a:cubicBezTo>
                      <a:cubicBezTo>
                        <a:pt x="111" y="53"/>
                        <a:pt x="110" y="54"/>
                        <a:pt x="109" y="55"/>
                      </a:cubicBezTo>
                      <a:cubicBezTo>
                        <a:pt x="107" y="59"/>
                        <a:pt x="104" y="62"/>
                        <a:pt x="100" y="64"/>
                      </a:cubicBezTo>
                      <a:cubicBezTo>
                        <a:pt x="100" y="65"/>
                        <a:pt x="100" y="65"/>
                        <a:pt x="100" y="65"/>
                      </a:cubicBezTo>
                      <a:cubicBezTo>
                        <a:pt x="99" y="66"/>
                        <a:pt x="98" y="67"/>
                        <a:pt x="97" y="68"/>
                      </a:cubicBezTo>
                      <a:cubicBezTo>
                        <a:pt x="90" y="73"/>
                        <a:pt x="81" y="75"/>
                        <a:pt x="72" y="77"/>
                      </a:cubicBezTo>
                      <a:cubicBezTo>
                        <a:pt x="66" y="79"/>
                        <a:pt x="60" y="78"/>
                        <a:pt x="54" y="77"/>
                      </a:cubicBezTo>
                      <a:cubicBezTo>
                        <a:pt x="53" y="77"/>
                        <a:pt x="52" y="75"/>
                        <a:pt x="51" y="74"/>
                      </a:cubicBezTo>
                      <a:cubicBezTo>
                        <a:pt x="49" y="72"/>
                        <a:pt x="49" y="68"/>
                        <a:pt x="45" y="68"/>
                      </a:cubicBezTo>
                      <a:cubicBezTo>
                        <a:pt x="43" y="68"/>
                        <a:pt x="42" y="67"/>
                        <a:pt x="40" y="66"/>
                      </a:cubicBezTo>
                      <a:cubicBezTo>
                        <a:pt x="38" y="66"/>
                        <a:pt x="36" y="64"/>
                        <a:pt x="33" y="64"/>
                      </a:cubicBezTo>
                      <a:cubicBezTo>
                        <a:pt x="32" y="63"/>
                        <a:pt x="31" y="64"/>
                        <a:pt x="30" y="64"/>
                      </a:cubicBezTo>
                      <a:cubicBezTo>
                        <a:pt x="26" y="63"/>
                        <a:pt x="22" y="62"/>
                        <a:pt x="19" y="60"/>
                      </a:cubicBezTo>
                      <a:cubicBezTo>
                        <a:pt x="16" y="59"/>
                        <a:pt x="13" y="59"/>
                        <a:pt x="11" y="55"/>
                      </a:cubicBezTo>
                      <a:cubicBezTo>
                        <a:pt x="10" y="54"/>
                        <a:pt x="8" y="53"/>
                        <a:pt x="7" y="51"/>
                      </a:cubicBezTo>
                      <a:cubicBezTo>
                        <a:pt x="6" y="50"/>
                        <a:pt x="5" y="49"/>
                        <a:pt x="3" y="48"/>
                      </a:cubicBezTo>
                      <a:cubicBezTo>
                        <a:pt x="4" y="48"/>
                        <a:pt x="4" y="47"/>
                        <a:pt x="4" y="46"/>
                      </a:cubicBezTo>
                      <a:cubicBezTo>
                        <a:pt x="3" y="47"/>
                        <a:pt x="1" y="48"/>
                        <a:pt x="0" y="48"/>
                      </a:cubicBezTo>
                      <a:cubicBezTo>
                        <a:pt x="0" y="48"/>
                        <a:pt x="0" y="47"/>
                        <a:pt x="0" y="47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77" y="1129"/>
                  <a:ext cx="83" cy="82"/>
                </a:xfrm>
                <a:custGeom>
                  <a:avLst/>
                  <a:gdLst>
                    <a:gd name="T0" fmla="*/ 77 w 105"/>
                    <a:gd name="T1" fmla="*/ 38 h 103"/>
                    <a:gd name="T2" fmla="*/ 65 w 105"/>
                    <a:gd name="T3" fmla="*/ 32 h 103"/>
                    <a:gd name="T4" fmla="*/ 64 w 105"/>
                    <a:gd name="T5" fmla="*/ 31 h 103"/>
                    <a:gd name="T6" fmla="*/ 51 w 105"/>
                    <a:gd name="T7" fmla="*/ 24 h 103"/>
                    <a:gd name="T8" fmla="*/ 38 w 105"/>
                    <a:gd name="T9" fmla="*/ 19 h 103"/>
                    <a:gd name="T10" fmla="*/ 34 w 105"/>
                    <a:gd name="T11" fmla="*/ 18 h 103"/>
                    <a:gd name="T12" fmla="*/ 22 w 105"/>
                    <a:gd name="T13" fmla="*/ 17 h 103"/>
                    <a:gd name="T14" fmla="*/ 19 w 105"/>
                    <a:gd name="T15" fmla="*/ 16 h 103"/>
                    <a:gd name="T16" fmla="*/ 18 w 105"/>
                    <a:gd name="T17" fmla="*/ 15 h 103"/>
                    <a:gd name="T18" fmla="*/ 12 w 105"/>
                    <a:gd name="T19" fmla="*/ 14 h 103"/>
                    <a:gd name="T20" fmla="*/ 1 w 105"/>
                    <a:gd name="T21" fmla="*/ 8 h 103"/>
                    <a:gd name="T22" fmla="*/ 2 w 105"/>
                    <a:gd name="T23" fmla="*/ 4 h 103"/>
                    <a:gd name="T24" fmla="*/ 10 w 105"/>
                    <a:gd name="T25" fmla="*/ 3 h 103"/>
                    <a:gd name="T26" fmla="*/ 41 w 105"/>
                    <a:gd name="T27" fmla="*/ 1 h 103"/>
                    <a:gd name="T28" fmla="*/ 65 w 105"/>
                    <a:gd name="T29" fmla="*/ 2 h 103"/>
                    <a:gd name="T30" fmla="*/ 94 w 105"/>
                    <a:gd name="T31" fmla="*/ 19 h 103"/>
                    <a:gd name="T32" fmla="*/ 96 w 105"/>
                    <a:gd name="T33" fmla="*/ 23 h 103"/>
                    <a:gd name="T34" fmla="*/ 100 w 105"/>
                    <a:gd name="T35" fmla="*/ 31 h 103"/>
                    <a:gd name="T36" fmla="*/ 101 w 105"/>
                    <a:gd name="T37" fmla="*/ 38 h 103"/>
                    <a:gd name="T38" fmla="*/ 103 w 105"/>
                    <a:gd name="T39" fmla="*/ 59 h 103"/>
                    <a:gd name="T40" fmla="*/ 104 w 105"/>
                    <a:gd name="T41" fmla="*/ 77 h 103"/>
                    <a:gd name="T42" fmla="*/ 102 w 105"/>
                    <a:gd name="T43" fmla="*/ 100 h 103"/>
                    <a:gd name="T44" fmla="*/ 100 w 105"/>
                    <a:gd name="T45" fmla="*/ 102 h 103"/>
                    <a:gd name="T46" fmla="*/ 97 w 105"/>
                    <a:gd name="T47" fmla="*/ 100 h 103"/>
                    <a:gd name="T48" fmla="*/ 97 w 105"/>
                    <a:gd name="T49" fmla="*/ 95 h 103"/>
                    <a:gd name="T50" fmla="*/ 93 w 105"/>
                    <a:gd name="T51" fmla="*/ 82 h 103"/>
                    <a:gd name="T52" fmla="*/ 93 w 105"/>
                    <a:gd name="T53" fmla="*/ 81 h 103"/>
                    <a:gd name="T54" fmla="*/ 91 w 105"/>
                    <a:gd name="T55" fmla="*/ 68 h 103"/>
                    <a:gd name="T56" fmla="*/ 90 w 105"/>
                    <a:gd name="T57" fmla="*/ 56 h 103"/>
                    <a:gd name="T58" fmla="*/ 84 w 105"/>
                    <a:gd name="T59" fmla="*/ 44 h 103"/>
                    <a:gd name="T60" fmla="*/ 77 w 105"/>
                    <a:gd name="T61" fmla="*/ 3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5" h="103">
                      <a:moveTo>
                        <a:pt x="77" y="38"/>
                      </a:moveTo>
                      <a:cubicBezTo>
                        <a:pt x="73" y="36"/>
                        <a:pt x="70" y="31"/>
                        <a:pt x="65" y="32"/>
                      </a:cubicBezTo>
                      <a:cubicBezTo>
                        <a:pt x="64" y="31"/>
                        <a:pt x="64" y="31"/>
                        <a:pt x="64" y="31"/>
                      </a:cubicBezTo>
                      <a:cubicBezTo>
                        <a:pt x="60" y="27"/>
                        <a:pt x="56" y="25"/>
                        <a:pt x="51" y="24"/>
                      </a:cubicBezTo>
                      <a:cubicBezTo>
                        <a:pt x="47" y="23"/>
                        <a:pt x="42" y="21"/>
                        <a:pt x="38" y="19"/>
                      </a:cubicBezTo>
                      <a:cubicBezTo>
                        <a:pt x="37" y="19"/>
                        <a:pt x="35" y="18"/>
                        <a:pt x="34" y="18"/>
                      </a:cubicBezTo>
                      <a:cubicBezTo>
                        <a:pt x="30" y="18"/>
                        <a:pt x="26" y="18"/>
                        <a:pt x="22" y="17"/>
                      </a:cubicBezTo>
                      <a:cubicBezTo>
                        <a:pt x="21" y="17"/>
                        <a:pt x="20" y="16"/>
                        <a:pt x="19" y="16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6" y="15"/>
                        <a:pt x="13" y="15"/>
                        <a:pt x="12" y="14"/>
                      </a:cubicBezTo>
                      <a:cubicBezTo>
                        <a:pt x="8" y="13"/>
                        <a:pt x="3" y="13"/>
                        <a:pt x="1" y="8"/>
                      </a:cubicBezTo>
                      <a:cubicBezTo>
                        <a:pt x="0" y="6"/>
                        <a:pt x="0" y="5"/>
                        <a:pt x="2" y="4"/>
                      </a:cubicBezTo>
                      <a:cubicBezTo>
                        <a:pt x="5" y="4"/>
                        <a:pt x="7" y="4"/>
                        <a:pt x="10" y="3"/>
                      </a:cubicBezTo>
                      <a:cubicBezTo>
                        <a:pt x="20" y="2"/>
                        <a:pt x="31" y="0"/>
                        <a:pt x="41" y="1"/>
                      </a:cubicBezTo>
                      <a:cubicBezTo>
                        <a:pt x="49" y="2"/>
                        <a:pt x="57" y="1"/>
                        <a:pt x="65" y="2"/>
                      </a:cubicBezTo>
                      <a:cubicBezTo>
                        <a:pt x="77" y="3"/>
                        <a:pt x="86" y="10"/>
                        <a:pt x="94" y="19"/>
                      </a:cubicBezTo>
                      <a:cubicBezTo>
                        <a:pt x="94" y="21"/>
                        <a:pt x="95" y="22"/>
                        <a:pt x="96" y="23"/>
                      </a:cubicBezTo>
                      <a:cubicBezTo>
                        <a:pt x="97" y="26"/>
                        <a:pt x="99" y="28"/>
                        <a:pt x="100" y="31"/>
                      </a:cubicBezTo>
                      <a:cubicBezTo>
                        <a:pt x="101" y="33"/>
                        <a:pt x="101" y="36"/>
                        <a:pt x="101" y="38"/>
                      </a:cubicBezTo>
                      <a:cubicBezTo>
                        <a:pt x="102" y="45"/>
                        <a:pt x="103" y="52"/>
                        <a:pt x="103" y="59"/>
                      </a:cubicBezTo>
                      <a:cubicBezTo>
                        <a:pt x="104" y="65"/>
                        <a:pt x="103" y="71"/>
                        <a:pt x="104" y="77"/>
                      </a:cubicBezTo>
                      <a:cubicBezTo>
                        <a:pt x="105" y="85"/>
                        <a:pt x="105" y="93"/>
                        <a:pt x="102" y="100"/>
                      </a:cubicBezTo>
                      <a:cubicBezTo>
                        <a:pt x="101" y="101"/>
                        <a:pt x="100" y="103"/>
                        <a:pt x="100" y="102"/>
                      </a:cubicBezTo>
                      <a:cubicBezTo>
                        <a:pt x="99" y="102"/>
                        <a:pt x="98" y="101"/>
                        <a:pt x="97" y="100"/>
                      </a:cubicBezTo>
                      <a:cubicBezTo>
                        <a:pt x="97" y="99"/>
                        <a:pt x="97" y="97"/>
                        <a:pt x="97" y="95"/>
                      </a:cubicBezTo>
                      <a:cubicBezTo>
                        <a:pt x="96" y="91"/>
                        <a:pt x="99" y="85"/>
                        <a:pt x="93" y="82"/>
                      </a:cubicBezTo>
                      <a:cubicBezTo>
                        <a:pt x="93" y="81"/>
                        <a:pt x="93" y="81"/>
                        <a:pt x="93" y="81"/>
                      </a:cubicBezTo>
                      <a:cubicBezTo>
                        <a:pt x="92" y="77"/>
                        <a:pt x="91" y="73"/>
                        <a:pt x="91" y="68"/>
                      </a:cubicBezTo>
                      <a:cubicBezTo>
                        <a:pt x="90" y="64"/>
                        <a:pt x="90" y="60"/>
                        <a:pt x="90" y="56"/>
                      </a:cubicBezTo>
                      <a:cubicBezTo>
                        <a:pt x="89" y="51"/>
                        <a:pt x="88" y="47"/>
                        <a:pt x="84" y="44"/>
                      </a:cubicBezTo>
                      <a:cubicBezTo>
                        <a:pt x="82" y="42"/>
                        <a:pt x="79" y="40"/>
                        <a:pt x="77" y="38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8" y="1221"/>
                  <a:ext cx="62" cy="94"/>
                </a:xfrm>
                <a:custGeom>
                  <a:avLst/>
                  <a:gdLst>
                    <a:gd name="T0" fmla="*/ 1 w 78"/>
                    <a:gd name="T1" fmla="*/ 71 h 118"/>
                    <a:gd name="T2" fmla="*/ 3 w 78"/>
                    <a:gd name="T3" fmla="*/ 54 h 118"/>
                    <a:gd name="T4" fmla="*/ 4 w 78"/>
                    <a:gd name="T5" fmla="*/ 50 h 118"/>
                    <a:gd name="T6" fmla="*/ 5 w 78"/>
                    <a:gd name="T7" fmla="*/ 43 h 118"/>
                    <a:gd name="T8" fmla="*/ 3 w 78"/>
                    <a:gd name="T9" fmla="*/ 32 h 118"/>
                    <a:gd name="T10" fmla="*/ 4 w 78"/>
                    <a:gd name="T11" fmla="*/ 29 h 118"/>
                    <a:gd name="T12" fmla="*/ 3 w 78"/>
                    <a:gd name="T13" fmla="*/ 26 h 118"/>
                    <a:gd name="T14" fmla="*/ 3 w 78"/>
                    <a:gd name="T15" fmla="*/ 21 h 118"/>
                    <a:gd name="T16" fmla="*/ 1 w 78"/>
                    <a:gd name="T17" fmla="*/ 11 h 118"/>
                    <a:gd name="T18" fmla="*/ 3 w 78"/>
                    <a:gd name="T19" fmla="*/ 7 h 118"/>
                    <a:gd name="T20" fmla="*/ 2 w 78"/>
                    <a:gd name="T21" fmla="*/ 5 h 118"/>
                    <a:gd name="T22" fmla="*/ 3 w 78"/>
                    <a:gd name="T23" fmla="*/ 0 h 118"/>
                    <a:gd name="T24" fmla="*/ 6 w 78"/>
                    <a:gd name="T25" fmla="*/ 2 h 118"/>
                    <a:gd name="T26" fmla="*/ 15 w 78"/>
                    <a:gd name="T27" fmla="*/ 18 h 118"/>
                    <a:gd name="T28" fmla="*/ 20 w 78"/>
                    <a:gd name="T29" fmla="*/ 33 h 118"/>
                    <a:gd name="T30" fmla="*/ 26 w 78"/>
                    <a:gd name="T31" fmla="*/ 50 h 118"/>
                    <a:gd name="T32" fmla="*/ 33 w 78"/>
                    <a:gd name="T33" fmla="*/ 70 h 118"/>
                    <a:gd name="T34" fmla="*/ 36 w 78"/>
                    <a:gd name="T35" fmla="*/ 78 h 118"/>
                    <a:gd name="T36" fmla="*/ 56 w 78"/>
                    <a:gd name="T37" fmla="*/ 99 h 118"/>
                    <a:gd name="T38" fmla="*/ 70 w 78"/>
                    <a:gd name="T39" fmla="*/ 111 h 118"/>
                    <a:gd name="T40" fmla="*/ 78 w 78"/>
                    <a:gd name="T41" fmla="*/ 117 h 118"/>
                    <a:gd name="T42" fmla="*/ 78 w 78"/>
                    <a:gd name="T43" fmla="*/ 118 h 118"/>
                    <a:gd name="T44" fmla="*/ 71 w 78"/>
                    <a:gd name="T45" fmla="*/ 116 h 118"/>
                    <a:gd name="T46" fmla="*/ 71 w 78"/>
                    <a:gd name="T47" fmla="*/ 117 h 118"/>
                    <a:gd name="T48" fmla="*/ 66 w 78"/>
                    <a:gd name="T49" fmla="*/ 115 h 118"/>
                    <a:gd name="T50" fmla="*/ 56 w 78"/>
                    <a:gd name="T51" fmla="*/ 112 h 118"/>
                    <a:gd name="T52" fmla="*/ 48 w 78"/>
                    <a:gd name="T53" fmla="*/ 109 h 118"/>
                    <a:gd name="T54" fmla="*/ 42 w 78"/>
                    <a:gd name="T55" fmla="*/ 107 h 118"/>
                    <a:gd name="T56" fmla="*/ 29 w 78"/>
                    <a:gd name="T57" fmla="*/ 101 h 118"/>
                    <a:gd name="T58" fmla="*/ 17 w 78"/>
                    <a:gd name="T59" fmla="*/ 98 h 118"/>
                    <a:gd name="T60" fmla="*/ 11 w 78"/>
                    <a:gd name="T61" fmla="*/ 93 h 118"/>
                    <a:gd name="T62" fmla="*/ 4 w 78"/>
                    <a:gd name="T63" fmla="*/ 85 h 118"/>
                    <a:gd name="T64" fmla="*/ 1 w 78"/>
                    <a:gd name="T65" fmla="*/ 71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8" h="118">
                      <a:moveTo>
                        <a:pt x="1" y="71"/>
                      </a:moveTo>
                      <a:cubicBezTo>
                        <a:pt x="0" y="65"/>
                        <a:pt x="1" y="59"/>
                        <a:pt x="3" y="54"/>
                      </a:cubicBezTo>
                      <a:cubicBezTo>
                        <a:pt x="4" y="52"/>
                        <a:pt x="3" y="51"/>
                        <a:pt x="4" y="50"/>
                      </a:cubicBezTo>
                      <a:cubicBezTo>
                        <a:pt x="6" y="48"/>
                        <a:pt x="6" y="45"/>
                        <a:pt x="5" y="43"/>
                      </a:cubicBezTo>
                      <a:cubicBezTo>
                        <a:pt x="5" y="39"/>
                        <a:pt x="4" y="36"/>
                        <a:pt x="3" y="32"/>
                      </a:cubicBezTo>
                      <a:cubicBezTo>
                        <a:pt x="3" y="31"/>
                        <a:pt x="4" y="30"/>
                        <a:pt x="4" y="29"/>
                      </a:cubicBezTo>
                      <a:cubicBezTo>
                        <a:pt x="4" y="28"/>
                        <a:pt x="4" y="27"/>
                        <a:pt x="3" y="26"/>
                      </a:cubicBezTo>
                      <a:cubicBezTo>
                        <a:pt x="3" y="24"/>
                        <a:pt x="3" y="22"/>
                        <a:pt x="3" y="21"/>
                      </a:cubicBezTo>
                      <a:cubicBezTo>
                        <a:pt x="2" y="17"/>
                        <a:pt x="2" y="13"/>
                        <a:pt x="1" y="11"/>
                      </a:cubicBezTo>
                      <a:cubicBezTo>
                        <a:pt x="2" y="9"/>
                        <a:pt x="2" y="8"/>
                        <a:pt x="3" y="7"/>
                      </a:cubicBezTo>
                      <a:cubicBezTo>
                        <a:pt x="3" y="7"/>
                        <a:pt x="2" y="6"/>
                        <a:pt x="2" y="5"/>
                      </a:cubicBezTo>
                      <a:cubicBezTo>
                        <a:pt x="2" y="4"/>
                        <a:pt x="3" y="2"/>
                        <a:pt x="3" y="0"/>
                      </a:cubicBezTo>
                      <a:cubicBezTo>
                        <a:pt x="4" y="1"/>
                        <a:pt x="5" y="2"/>
                        <a:pt x="6" y="2"/>
                      </a:cubicBezTo>
                      <a:cubicBezTo>
                        <a:pt x="11" y="7"/>
                        <a:pt x="13" y="13"/>
                        <a:pt x="15" y="18"/>
                      </a:cubicBezTo>
                      <a:cubicBezTo>
                        <a:pt x="17" y="23"/>
                        <a:pt x="18" y="28"/>
                        <a:pt x="20" y="33"/>
                      </a:cubicBezTo>
                      <a:cubicBezTo>
                        <a:pt x="22" y="39"/>
                        <a:pt x="24" y="44"/>
                        <a:pt x="26" y="50"/>
                      </a:cubicBezTo>
                      <a:cubicBezTo>
                        <a:pt x="29" y="57"/>
                        <a:pt x="31" y="64"/>
                        <a:pt x="33" y="70"/>
                      </a:cubicBezTo>
                      <a:cubicBezTo>
                        <a:pt x="34" y="73"/>
                        <a:pt x="34" y="76"/>
                        <a:pt x="36" y="78"/>
                      </a:cubicBezTo>
                      <a:cubicBezTo>
                        <a:pt x="42" y="85"/>
                        <a:pt x="49" y="92"/>
                        <a:pt x="56" y="99"/>
                      </a:cubicBezTo>
                      <a:cubicBezTo>
                        <a:pt x="60" y="103"/>
                        <a:pt x="65" y="107"/>
                        <a:pt x="70" y="111"/>
                      </a:cubicBezTo>
                      <a:cubicBezTo>
                        <a:pt x="73" y="113"/>
                        <a:pt x="76" y="115"/>
                        <a:pt x="78" y="117"/>
                      </a:cubicBezTo>
                      <a:cubicBezTo>
                        <a:pt x="78" y="117"/>
                        <a:pt x="78" y="118"/>
                        <a:pt x="78" y="118"/>
                      </a:cubicBezTo>
                      <a:cubicBezTo>
                        <a:pt x="75" y="118"/>
                        <a:pt x="73" y="117"/>
                        <a:pt x="71" y="116"/>
                      </a:cubicBezTo>
                      <a:cubicBezTo>
                        <a:pt x="71" y="117"/>
                        <a:pt x="71" y="117"/>
                        <a:pt x="71" y="117"/>
                      </a:cubicBezTo>
                      <a:cubicBezTo>
                        <a:pt x="70" y="116"/>
                        <a:pt x="68" y="116"/>
                        <a:pt x="66" y="115"/>
                      </a:cubicBezTo>
                      <a:cubicBezTo>
                        <a:pt x="62" y="114"/>
                        <a:pt x="59" y="114"/>
                        <a:pt x="56" y="112"/>
                      </a:cubicBezTo>
                      <a:cubicBezTo>
                        <a:pt x="53" y="111"/>
                        <a:pt x="50" y="110"/>
                        <a:pt x="48" y="109"/>
                      </a:cubicBezTo>
                      <a:cubicBezTo>
                        <a:pt x="46" y="108"/>
                        <a:pt x="43" y="108"/>
                        <a:pt x="42" y="107"/>
                      </a:cubicBezTo>
                      <a:cubicBezTo>
                        <a:pt x="38" y="104"/>
                        <a:pt x="33" y="102"/>
                        <a:pt x="29" y="101"/>
                      </a:cubicBezTo>
                      <a:cubicBezTo>
                        <a:pt x="25" y="100"/>
                        <a:pt x="21" y="99"/>
                        <a:pt x="17" y="98"/>
                      </a:cubicBezTo>
                      <a:cubicBezTo>
                        <a:pt x="15" y="97"/>
                        <a:pt x="13" y="94"/>
                        <a:pt x="11" y="93"/>
                      </a:cubicBezTo>
                      <a:cubicBezTo>
                        <a:pt x="8" y="91"/>
                        <a:pt x="5" y="88"/>
                        <a:pt x="4" y="85"/>
                      </a:cubicBezTo>
                      <a:cubicBezTo>
                        <a:pt x="3" y="80"/>
                        <a:pt x="2" y="76"/>
                        <a:pt x="1" y="71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17" y="1213"/>
                  <a:ext cx="47" cy="103"/>
                </a:xfrm>
                <a:custGeom>
                  <a:avLst/>
                  <a:gdLst>
                    <a:gd name="T0" fmla="*/ 44 w 60"/>
                    <a:gd name="T1" fmla="*/ 84 h 129"/>
                    <a:gd name="T2" fmla="*/ 46 w 60"/>
                    <a:gd name="T3" fmla="*/ 78 h 129"/>
                    <a:gd name="T4" fmla="*/ 45 w 60"/>
                    <a:gd name="T5" fmla="*/ 63 h 129"/>
                    <a:gd name="T6" fmla="*/ 45 w 60"/>
                    <a:gd name="T7" fmla="*/ 41 h 129"/>
                    <a:gd name="T8" fmla="*/ 44 w 60"/>
                    <a:gd name="T9" fmla="*/ 30 h 129"/>
                    <a:gd name="T10" fmla="*/ 40 w 60"/>
                    <a:gd name="T11" fmla="*/ 16 h 129"/>
                    <a:gd name="T12" fmla="*/ 39 w 60"/>
                    <a:gd name="T13" fmla="*/ 7 h 129"/>
                    <a:gd name="T14" fmla="*/ 39 w 60"/>
                    <a:gd name="T15" fmla="*/ 1 h 129"/>
                    <a:gd name="T16" fmla="*/ 40 w 60"/>
                    <a:gd name="T17" fmla="*/ 0 h 129"/>
                    <a:gd name="T18" fmla="*/ 45 w 60"/>
                    <a:gd name="T19" fmla="*/ 3 h 129"/>
                    <a:gd name="T20" fmla="*/ 49 w 60"/>
                    <a:gd name="T21" fmla="*/ 12 h 129"/>
                    <a:gd name="T22" fmla="*/ 56 w 60"/>
                    <a:gd name="T23" fmla="*/ 35 h 129"/>
                    <a:gd name="T24" fmla="*/ 60 w 60"/>
                    <a:gd name="T25" fmla="*/ 54 h 129"/>
                    <a:gd name="T26" fmla="*/ 60 w 60"/>
                    <a:gd name="T27" fmla="*/ 80 h 129"/>
                    <a:gd name="T28" fmla="*/ 49 w 60"/>
                    <a:gd name="T29" fmla="*/ 108 h 129"/>
                    <a:gd name="T30" fmla="*/ 34 w 60"/>
                    <a:gd name="T31" fmla="*/ 123 h 129"/>
                    <a:gd name="T32" fmla="*/ 33 w 60"/>
                    <a:gd name="T33" fmla="*/ 123 h 129"/>
                    <a:gd name="T34" fmla="*/ 26 w 60"/>
                    <a:gd name="T35" fmla="*/ 126 h 129"/>
                    <a:gd name="T36" fmla="*/ 18 w 60"/>
                    <a:gd name="T37" fmla="*/ 125 h 129"/>
                    <a:gd name="T38" fmla="*/ 14 w 60"/>
                    <a:gd name="T39" fmla="*/ 124 h 129"/>
                    <a:gd name="T40" fmla="*/ 10 w 60"/>
                    <a:gd name="T41" fmla="*/ 127 h 129"/>
                    <a:gd name="T42" fmla="*/ 0 w 60"/>
                    <a:gd name="T43" fmla="*/ 125 h 129"/>
                    <a:gd name="T44" fmla="*/ 19 w 60"/>
                    <a:gd name="T45" fmla="*/ 107 h 129"/>
                    <a:gd name="T46" fmla="*/ 44 w 60"/>
                    <a:gd name="T47" fmla="*/ 84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129">
                      <a:moveTo>
                        <a:pt x="44" y="84"/>
                      </a:moveTo>
                      <a:cubicBezTo>
                        <a:pt x="46" y="82"/>
                        <a:pt x="46" y="80"/>
                        <a:pt x="46" y="78"/>
                      </a:cubicBezTo>
                      <a:cubicBezTo>
                        <a:pt x="46" y="73"/>
                        <a:pt x="45" y="68"/>
                        <a:pt x="45" y="63"/>
                      </a:cubicBezTo>
                      <a:cubicBezTo>
                        <a:pt x="45" y="56"/>
                        <a:pt x="45" y="49"/>
                        <a:pt x="45" y="41"/>
                      </a:cubicBezTo>
                      <a:cubicBezTo>
                        <a:pt x="45" y="38"/>
                        <a:pt x="44" y="34"/>
                        <a:pt x="44" y="30"/>
                      </a:cubicBezTo>
                      <a:cubicBezTo>
                        <a:pt x="43" y="25"/>
                        <a:pt x="41" y="21"/>
                        <a:pt x="40" y="16"/>
                      </a:cubicBezTo>
                      <a:cubicBezTo>
                        <a:pt x="39" y="13"/>
                        <a:pt x="39" y="10"/>
                        <a:pt x="39" y="7"/>
                      </a:cubicBezTo>
                      <a:cubicBezTo>
                        <a:pt x="39" y="5"/>
                        <a:pt x="39" y="3"/>
                        <a:pt x="39" y="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2" y="1"/>
                        <a:pt x="44" y="2"/>
                        <a:pt x="45" y="3"/>
                      </a:cubicBezTo>
                      <a:cubicBezTo>
                        <a:pt x="47" y="6"/>
                        <a:pt x="48" y="9"/>
                        <a:pt x="49" y="12"/>
                      </a:cubicBezTo>
                      <a:cubicBezTo>
                        <a:pt x="52" y="20"/>
                        <a:pt x="55" y="27"/>
                        <a:pt x="56" y="35"/>
                      </a:cubicBezTo>
                      <a:cubicBezTo>
                        <a:pt x="56" y="42"/>
                        <a:pt x="59" y="48"/>
                        <a:pt x="60" y="54"/>
                      </a:cubicBezTo>
                      <a:cubicBezTo>
                        <a:pt x="60" y="63"/>
                        <a:pt x="60" y="71"/>
                        <a:pt x="60" y="80"/>
                      </a:cubicBezTo>
                      <a:cubicBezTo>
                        <a:pt x="60" y="90"/>
                        <a:pt x="56" y="100"/>
                        <a:pt x="49" y="108"/>
                      </a:cubicBezTo>
                      <a:cubicBezTo>
                        <a:pt x="44" y="113"/>
                        <a:pt x="39" y="118"/>
                        <a:pt x="34" y="123"/>
                      </a:cubicBez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0" y="124"/>
                        <a:pt x="28" y="125"/>
                        <a:pt x="26" y="126"/>
                      </a:cubicBezTo>
                      <a:cubicBezTo>
                        <a:pt x="23" y="129"/>
                        <a:pt x="20" y="128"/>
                        <a:pt x="18" y="125"/>
                      </a:cubicBezTo>
                      <a:cubicBezTo>
                        <a:pt x="18" y="123"/>
                        <a:pt x="16" y="121"/>
                        <a:pt x="14" y="124"/>
                      </a:cubicBezTo>
                      <a:cubicBezTo>
                        <a:pt x="13" y="126"/>
                        <a:pt x="11" y="127"/>
                        <a:pt x="10" y="127"/>
                      </a:cubicBezTo>
                      <a:cubicBezTo>
                        <a:pt x="7" y="127"/>
                        <a:pt x="4" y="126"/>
                        <a:pt x="0" y="125"/>
                      </a:cubicBezTo>
                      <a:cubicBezTo>
                        <a:pt x="7" y="119"/>
                        <a:pt x="13" y="113"/>
                        <a:pt x="19" y="107"/>
                      </a:cubicBezTo>
                      <a:cubicBezTo>
                        <a:pt x="27" y="99"/>
                        <a:pt x="36" y="92"/>
                        <a:pt x="44" y="84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74" y="1146"/>
                  <a:ext cx="91" cy="59"/>
                </a:xfrm>
                <a:custGeom>
                  <a:avLst/>
                  <a:gdLst>
                    <a:gd name="T0" fmla="*/ 107 w 113"/>
                    <a:gd name="T1" fmla="*/ 6 h 75"/>
                    <a:gd name="T2" fmla="*/ 103 w 113"/>
                    <a:gd name="T3" fmla="*/ 7 h 75"/>
                    <a:gd name="T4" fmla="*/ 90 w 113"/>
                    <a:gd name="T5" fmla="*/ 14 h 75"/>
                    <a:gd name="T6" fmla="*/ 78 w 113"/>
                    <a:gd name="T7" fmla="*/ 19 h 75"/>
                    <a:gd name="T8" fmla="*/ 59 w 113"/>
                    <a:gd name="T9" fmla="*/ 28 h 75"/>
                    <a:gd name="T10" fmla="*/ 47 w 113"/>
                    <a:gd name="T11" fmla="*/ 33 h 75"/>
                    <a:gd name="T12" fmla="*/ 28 w 113"/>
                    <a:gd name="T13" fmla="*/ 43 h 75"/>
                    <a:gd name="T14" fmla="*/ 16 w 113"/>
                    <a:gd name="T15" fmla="*/ 55 h 75"/>
                    <a:gd name="T16" fmla="*/ 12 w 113"/>
                    <a:gd name="T17" fmla="*/ 68 h 75"/>
                    <a:gd name="T18" fmla="*/ 7 w 113"/>
                    <a:gd name="T19" fmla="*/ 75 h 75"/>
                    <a:gd name="T20" fmla="*/ 1 w 113"/>
                    <a:gd name="T21" fmla="*/ 69 h 75"/>
                    <a:gd name="T22" fmla="*/ 4 w 113"/>
                    <a:gd name="T23" fmla="*/ 50 h 75"/>
                    <a:gd name="T24" fmla="*/ 18 w 113"/>
                    <a:gd name="T25" fmla="*/ 30 h 75"/>
                    <a:gd name="T26" fmla="*/ 30 w 113"/>
                    <a:gd name="T27" fmla="*/ 20 h 75"/>
                    <a:gd name="T28" fmla="*/ 56 w 113"/>
                    <a:gd name="T29" fmla="*/ 8 h 75"/>
                    <a:gd name="T30" fmla="*/ 79 w 113"/>
                    <a:gd name="T31" fmla="*/ 3 h 75"/>
                    <a:gd name="T32" fmla="*/ 104 w 113"/>
                    <a:gd name="T33" fmla="*/ 0 h 75"/>
                    <a:gd name="T34" fmla="*/ 113 w 113"/>
                    <a:gd name="T35" fmla="*/ 3 h 75"/>
                    <a:gd name="T36" fmla="*/ 107 w 113"/>
                    <a:gd name="T37" fmla="*/ 5 h 75"/>
                    <a:gd name="T38" fmla="*/ 107 w 113"/>
                    <a:gd name="T39" fmla="*/ 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3" h="75">
                      <a:moveTo>
                        <a:pt x="107" y="6"/>
                      </a:moveTo>
                      <a:cubicBezTo>
                        <a:pt x="105" y="5"/>
                        <a:pt x="104" y="5"/>
                        <a:pt x="103" y="7"/>
                      </a:cubicBezTo>
                      <a:cubicBezTo>
                        <a:pt x="100" y="12"/>
                        <a:pt x="95" y="13"/>
                        <a:pt x="90" y="14"/>
                      </a:cubicBezTo>
                      <a:cubicBezTo>
                        <a:pt x="86" y="15"/>
                        <a:pt x="82" y="17"/>
                        <a:pt x="78" y="19"/>
                      </a:cubicBezTo>
                      <a:cubicBezTo>
                        <a:pt x="72" y="22"/>
                        <a:pt x="66" y="25"/>
                        <a:pt x="59" y="28"/>
                      </a:cubicBezTo>
                      <a:cubicBezTo>
                        <a:pt x="55" y="30"/>
                        <a:pt x="51" y="31"/>
                        <a:pt x="47" y="33"/>
                      </a:cubicBezTo>
                      <a:cubicBezTo>
                        <a:pt x="41" y="36"/>
                        <a:pt x="34" y="39"/>
                        <a:pt x="28" y="43"/>
                      </a:cubicBezTo>
                      <a:cubicBezTo>
                        <a:pt x="23" y="46"/>
                        <a:pt x="18" y="50"/>
                        <a:pt x="16" y="55"/>
                      </a:cubicBezTo>
                      <a:cubicBezTo>
                        <a:pt x="15" y="60"/>
                        <a:pt x="13" y="64"/>
                        <a:pt x="12" y="68"/>
                      </a:cubicBezTo>
                      <a:cubicBezTo>
                        <a:pt x="11" y="71"/>
                        <a:pt x="9" y="73"/>
                        <a:pt x="7" y="75"/>
                      </a:cubicBezTo>
                      <a:cubicBezTo>
                        <a:pt x="5" y="75"/>
                        <a:pt x="1" y="71"/>
                        <a:pt x="1" y="69"/>
                      </a:cubicBezTo>
                      <a:cubicBezTo>
                        <a:pt x="0" y="62"/>
                        <a:pt x="0" y="56"/>
                        <a:pt x="4" y="50"/>
                      </a:cubicBezTo>
                      <a:cubicBezTo>
                        <a:pt x="9" y="44"/>
                        <a:pt x="13" y="36"/>
                        <a:pt x="18" y="30"/>
                      </a:cubicBezTo>
                      <a:cubicBezTo>
                        <a:pt x="21" y="26"/>
                        <a:pt x="26" y="23"/>
                        <a:pt x="30" y="20"/>
                      </a:cubicBezTo>
                      <a:cubicBezTo>
                        <a:pt x="38" y="15"/>
                        <a:pt x="46" y="10"/>
                        <a:pt x="56" y="8"/>
                      </a:cubicBezTo>
                      <a:cubicBezTo>
                        <a:pt x="63" y="6"/>
                        <a:pt x="71" y="5"/>
                        <a:pt x="79" y="3"/>
                      </a:cubicBezTo>
                      <a:cubicBezTo>
                        <a:pt x="87" y="2"/>
                        <a:pt x="96" y="1"/>
                        <a:pt x="104" y="0"/>
                      </a:cubicBezTo>
                      <a:cubicBezTo>
                        <a:pt x="107" y="0"/>
                        <a:pt x="110" y="1"/>
                        <a:pt x="113" y="3"/>
                      </a:cubicBezTo>
                      <a:cubicBezTo>
                        <a:pt x="111" y="4"/>
                        <a:pt x="109" y="4"/>
                        <a:pt x="107" y="5"/>
                      </a:cubicBezTo>
                      <a:cubicBezTo>
                        <a:pt x="107" y="6"/>
                        <a:pt x="107" y="6"/>
                        <a:pt x="107" y="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02" y="1148"/>
                  <a:ext cx="101" cy="79"/>
                </a:xfrm>
                <a:custGeom>
                  <a:avLst/>
                  <a:gdLst>
                    <a:gd name="T0" fmla="*/ 3 w 127"/>
                    <a:gd name="T1" fmla="*/ 95 h 99"/>
                    <a:gd name="T2" fmla="*/ 7 w 127"/>
                    <a:gd name="T3" fmla="*/ 90 h 99"/>
                    <a:gd name="T4" fmla="*/ 14 w 127"/>
                    <a:gd name="T5" fmla="*/ 77 h 99"/>
                    <a:gd name="T6" fmla="*/ 20 w 127"/>
                    <a:gd name="T7" fmla="*/ 62 h 99"/>
                    <a:gd name="T8" fmla="*/ 30 w 127"/>
                    <a:gd name="T9" fmla="*/ 48 h 99"/>
                    <a:gd name="T10" fmla="*/ 35 w 127"/>
                    <a:gd name="T11" fmla="*/ 44 h 99"/>
                    <a:gd name="T12" fmla="*/ 47 w 127"/>
                    <a:gd name="T13" fmla="*/ 35 h 99"/>
                    <a:gd name="T14" fmla="*/ 64 w 127"/>
                    <a:gd name="T15" fmla="*/ 19 h 99"/>
                    <a:gd name="T16" fmla="*/ 72 w 127"/>
                    <a:gd name="T17" fmla="*/ 16 h 99"/>
                    <a:gd name="T18" fmla="*/ 94 w 127"/>
                    <a:gd name="T19" fmla="*/ 13 h 99"/>
                    <a:gd name="T20" fmla="*/ 119 w 127"/>
                    <a:gd name="T21" fmla="*/ 19 h 99"/>
                    <a:gd name="T22" fmla="*/ 125 w 127"/>
                    <a:gd name="T23" fmla="*/ 22 h 99"/>
                    <a:gd name="T24" fmla="*/ 127 w 127"/>
                    <a:gd name="T25" fmla="*/ 22 h 99"/>
                    <a:gd name="T26" fmla="*/ 127 w 127"/>
                    <a:gd name="T27" fmla="*/ 20 h 99"/>
                    <a:gd name="T28" fmla="*/ 126 w 127"/>
                    <a:gd name="T29" fmla="*/ 16 h 99"/>
                    <a:gd name="T30" fmla="*/ 112 w 127"/>
                    <a:gd name="T31" fmla="*/ 3 h 99"/>
                    <a:gd name="T32" fmla="*/ 78 w 127"/>
                    <a:gd name="T33" fmla="*/ 2 h 99"/>
                    <a:gd name="T34" fmla="*/ 56 w 127"/>
                    <a:gd name="T35" fmla="*/ 6 h 99"/>
                    <a:gd name="T36" fmla="*/ 42 w 127"/>
                    <a:gd name="T37" fmla="*/ 13 h 99"/>
                    <a:gd name="T38" fmla="*/ 16 w 127"/>
                    <a:gd name="T39" fmla="*/ 43 h 99"/>
                    <a:gd name="T40" fmla="*/ 4 w 127"/>
                    <a:gd name="T41" fmla="*/ 77 h 99"/>
                    <a:gd name="T42" fmla="*/ 0 w 127"/>
                    <a:gd name="T43" fmla="*/ 98 h 99"/>
                    <a:gd name="T44" fmla="*/ 3 w 127"/>
                    <a:gd name="T45" fmla="*/ 9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" h="99">
                      <a:moveTo>
                        <a:pt x="3" y="95"/>
                      </a:moveTo>
                      <a:cubicBezTo>
                        <a:pt x="4" y="93"/>
                        <a:pt x="6" y="92"/>
                        <a:pt x="7" y="90"/>
                      </a:cubicBezTo>
                      <a:cubicBezTo>
                        <a:pt x="9" y="85"/>
                        <a:pt x="11" y="81"/>
                        <a:pt x="14" y="77"/>
                      </a:cubicBezTo>
                      <a:cubicBezTo>
                        <a:pt x="17" y="72"/>
                        <a:pt x="18" y="67"/>
                        <a:pt x="20" y="62"/>
                      </a:cubicBezTo>
                      <a:cubicBezTo>
                        <a:pt x="23" y="57"/>
                        <a:pt x="27" y="53"/>
                        <a:pt x="30" y="48"/>
                      </a:cubicBezTo>
                      <a:cubicBezTo>
                        <a:pt x="31" y="47"/>
                        <a:pt x="33" y="45"/>
                        <a:pt x="35" y="44"/>
                      </a:cubicBezTo>
                      <a:cubicBezTo>
                        <a:pt x="39" y="41"/>
                        <a:pt x="44" y="39"/>
                        <a:pt x="47" y="35"/>
                      </a:cubicBezTo>
                      <a:cubicBezTo>
                        <a:pt x="52" y="29"/>
                        <a:pt x="58" y="24"/>
                        <a:pt x="64" y="19"/>
                      </a:cubicBezTo>
                      <a:cubicBezTo>
                        <a:pt x="67" y="18"/>
                        <a:pt x="70" y="17"/>
                        <a:pt x="72" y="16"/>
                      </a:cubicBezTo>
                      <a:cubicBezTo>
                        <a:pt x="79" y="15"/>
                        <a:pt x="87" y="14"/>
                        <a:pt x="94" y="13"/>
                      </a:cubicBezTo>
                      <a:cubicBezTo>
                        <a:pt x="103" y="11"/>
                        <a:pt x="112" y="12"/>
                        <a:pt x="119" y="19"/>
                      </a:cubicBezTo>
                      <a:cubicBezTo>
                        <a:pt x="121" y="20"/>
                        <a:pt x="123" y="21"/>
                        <a:pt x="125" y="22"/>
                      </a:cubicBezTo>
                      <a:cubicBezTo>
                        <a:pt x="125" y="23"/>
                        <a:pt x="126" y="23"/>
                        <a:pt x="127" y="22"/>
                      </a:cubicBezTo>
                      <a:cubicBezTo>
                        <a:pt x="127" y="22"/>
                        <a:pt x="127" y="21"/>
                        <a:pt x="127" y="20"/>
                      </a:cubicBezTo>
                      <a:cubicBezTo>
                        <a:pt x="127" y="19"/>
                        <a:pt x="126" y="17"/>
                        <a:pt x="126" y="16"/>
                      </a:cubicBezTo>
                      <a:cubicBezTo>
                        <a:pt x="124" y="9"/>
                        <a:pt x="118" y="5"/>
                        <a:pt x="112" y="3"/>
                      </a:cubicBezTo>
                      <a:cubicBezTo>
                        <a:pt x="101" y="0"/>
                        <a:pt x="89" y="0"/>
                        <a:pt x="78" y="2"/>
                      </a:cubicBezTo>
                      <a:cubicBezTo>
                        <a:pt x="71" y="2"/>
                        <a:pt x="63" y="4"/>
                        <a:pt x="56" y="6"/>
                      </a:cubicBezTo>
                      <a:cubicBezTo>
                        <a:pt x="51" y="8"/>
                        <a:pt x="46" y="10"/>
                        <a:pt x="42" y="13"/>
                      </a:cubicBezTo>
                      <a:cubicBezTo>
                        <a:pt x="32" y="21"/>
                        <a:pt x="23" y="31"/>
                        <a:pt x="16" y="43"/>
                      </a:cubicBezTo>
                      <a:cubicBezTo>
                        <a:pt x="9" y="54"/>
                        <a:pt x="6" y="65"/>
                        <a:pt x="4" y="77"/>
                      </a:cubicBezTo>
                      <a:cubicBezTo>
                        <a:pt x="2" y="84"/>
                        <a:pt x="1" y="91"/>
                        <a:pt x="0" y="98"/>
                      </a:cubicBezTo>
                      <a:cubicBezTo>
                        <a:pt x="2" y="99"/>
                        <a:pt x="2" y="97"/>
                        <a:pt x="3" y="95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61" y="1201"/>
                  <a:ext cx="28" cy="23"/>
                </a:xfrm>
                <a:custGeom>
                  <a:avLst/>
                  <a:gdLst>
                    <a:gd name="T0" fmla="*/ 3 w 35"/>
                    <a:gd name="T1" fmla="*/ 6 h 28"/>
                    <a:gd name="T2" fmla="*/ 3 w 35"/>
                    <a:gd name="T3" fmla="*/ 5 h 28"/>
                    <a:gd name="T4" fmla="*/ 11 w 35"/>
                    <a:gd name="T5" fmla="*/ 2 h 28"/>
                    <a:gd name="T6" fmla="*/ 22 w 35"/>
                    <a:gd name="T7" fmla="*/ 7 h 28"/>
                    <a:gd name="T8" fmla="*/ 31 w 35"/>
                    <a:gd name="T9" fmla="*/ 11 h 28"/>
                    <a:gd name="T10" fmla="*/ 33 w 35"/>
                    <a:gd name="T11" fmla="*/ 18 h 28"/>
                    <a:gd name="T12" fmla="*/ 28 w 35"/>
                    <a:gd name="T13" fmla="*/ 27 h 28"/>
                    <a:gd name="T14" fmla="*/ 25 w 35"/>
                    <a:gd name="T15" fmla="*/ 28 h 28"/>
                    <a:gd name="T16" fmla="*/ 11 w 35"/>
                    <a:gd name="T17" fmla="*/ 23 h 28"/>
                    <a:gd name="T18" fmla="*/ 7 w 35"/>
                    <a:gd name="T19" fmla="*/ 19 h 28"/>
                    <a:gd name="T20" fmla="*/ 2 w 35"/>
                    <a:gd name="T21" fmla="*/ 15 h 28"/>
                    <a:gd name="T22" fmla="*/ 0 w 35"/>
                    <a:gd name="T23" fmla="*/ 13 h 28"/>
                    <a:gd name="T24" fmla="*/ 3 w 35"/>
                    <a:gd name="T25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28">
                      <a:moveTo>
                        <a:pt x="3" y="6"/>
                      </a:move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0"/>
                        <a:pt x="7" y="0"/>
                        <a:pt x="11" y="2"/>
                      </a:cubicBezTo>
                      <a:cubicBezTo>
                        <a:pt x="14" y="4"/>
                        <a:pt x="18" y="6"/>
                        <a:pt x="22" y="7"/>
                      </a:cubicBezTo>
                      <a:cubicBezTo>
                        <a:pt x="25" y="9"/>
                        <a:pt x="28" y="10"/>
                        <a:pt x="31" y="11"/>
                      </a:cubicBezTo>
                      <a:cubicBezTo>
                        <a:pt x="34" y="12"/>
                        <a:pt x="35" y="15"/>
                        <a:pt x="33" y="18"/>
                      </a:cubicBezTo>
                      <a:cubicBezTo>
                        <a:pt x="32" y="21"/>
                        <a:pt x="30" y="24"/>
                        <a:pt x="28" y="27"/>
                      </a:cubicBezTo>
                      <a:cubicBezTo>
                        <a:pt x="28" y="28"/>
                        <a:pt x="26" y="28"/>
                        <a:pt x="25" y="28"/>
                      </a:cubicBezTo>
                      <a:cubicBezTo>
                        <a:pt x="21" y="26"/>
                        <a:pt x="16" y="25"/>
                        <a:pt x="11" y="23"/>
                      </a:cubicBezTo>
                      <a:cubicBezTo>
                        <a:pt x="10" y="22"/>
                        <a:pt x="9" y="20"/>
                        <a:pt x="7" y="19"/>
                      </a:cubicBezTo>
                      <a:cubicBezTo>
                        <a:pt x="6" y="18"/>
                        <a:pt x="4" y="16"/>
                        <a:pt x="2" y="15"/>
                      </a:cubicBezTo>
                      <a:cubicBezTo>
                        <a:pt x="2" y="15"/>
                        <a:pt x="1" y="14"/>
                        <a:pt x="0" y="13"/>
                      </a:cubicBezTo>
                      <a:cubicBezTo>
                        <a:pt x="1" y="11"/>
                        <a:pt x="2" y="8"/>
                        <a:pt x="3" y="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54" y="127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54" y="127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54" y="12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00" y="1251"/>
                  <a:ext cx="7" cy="7"/>
                </a:xfrm>
                <a:custGeom>
                  <a:avLst/>
                  <a:gdLst>
                    <a:gd name="T0" fmla="*/ 2 w 9"/>
                    <a:gd name="T1" fmla="*/ 2 h 8"/>
                    <a:gd name="T2" fmla="*/ 0 w 9"/>
                    <a:gd name="T3" fmla="*/ 5 h 8"/>
                    <a:gd name="T4" fmla="*/ 1 w 9"/>
                    <a:gd name="T5" fmla="*/ 7 h 8"/>
                    <a:gd name="T6" fmla="*/ 6 w 9"/>
                    <a:gd name="T7" fmla="*/ 7 h 8"/>
                    <a:gd name="T8" fmla="*/ 8 w 9"/>
                    <a:gd name="T9" fmla="*/ 4 h 8"/>
                    <a:gd name="T10" fmla="*/ 9 w 9"/>
                    <a:gd name="T11" fmla="*/ 2 h 8"/>
                    <a:gd name="T12" fmla="*/ 8 w 9"/>
                    <a:gd name="T13" fmla="*/ 1 h 8"/>
                    <a:gd name="T14" fmla="*/ 2 w 9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8">
                      <a:moveTo>
                        <a:pt x="2" y="2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2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8" y="4"/>
                      </a:cubicBezTo>
                      <a:cubicBezTo>
                        <a:pt x="8" y="2"/>
                        <a:pt x="9" y="2"/>
                        <a:pt x="9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3" y="1"/>
                        <a:pt x="2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05" y="1240"/>
                  <a:ext cx="7" cy="8"/>
                </a:xfrm>
                <a:custGeom>
                  <a:avLst/>
                  <a:gdLst>
                    <a:gd name="T0" fmla="*/ 2 w 9"/>
                    <a:gd name="T1" fmla="*/ 3 h 10"/>
                    <a:gd name="T2" fmla="*/ 1 w 9"/>
                    <a:gd name="T3" fmla="*/ 7 h 10"/>
                    <a:gd name="T4" fmla="*/ 1 w 9"/>
                    <a:gd name="T5" fmla="*/ 7 h 10"/>
                    <a:gd name="T6" fmla="*/ 9 w 9"/>
                    <a:gd name="T7" fmla="*/ 7 h 10"/>
                    <a:gd name="T8" fmla="*/ 9 w 9"/>
                    <a:gd name="T9" fmla="*/ 3 h 10"/>
                    <a:gd name="T10" fmla="*/ 8 w 9"/>
                    <a:gd name="T11" fmla="*/ 1 h 10"/>
                    <a:gd name="T12" fmla="*/ 2 w 9"/>
                    <a:gd name="T13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0">
                      <a:moveTo>
                        <a:pt x="2" y="3"/>
                      </a:moveTo>
                      <a:cubicBezTo>
                        <a:pt x="1" y="4"/>
                        <a:pt x="0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4" y="10"/>
                        <a:pt x="6" y="10"/>
                        <a:pt x="9" y="7"/>
                      </a:cubicBezTo>
                      <a:cubicBezTo>
                        <a:pt x="9" y="6"/>
                        <a:pt x="9" y="4"/>
                        <a:pt x="9" y="3"/>
                      </a:cubicBezTo>
                      <a:cubicBezTo>
                        <a:pt x="9" y="2"/>
                        <a:pt x="9" y="1"/>
                        <a:pt x="8" y="1"/>
                      </a:cubicBezTo>
                      <a:cubicBezTo>
                        <a:pt x="6" y="0"/>
                        <a:pt x="4" y="1"/>
                        <a:pt x="2" y="3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12" y="1214"/>
                  <a:ext cx="7" cy="9"/>
                </a:xfrm>
                <a:custGeom>
                  <a:avLst/>
                  <a:gdLst>
                    <a:gd name="T0" fmla="*/ 4 w 9"/>
                    <a:gd name="T1" fmla="*/ 1 h 11"/>
                    <a:gd name="T2" fmla="*/ 4 w 9"/>
                    <a:gd name="T3" fmla="*/ 1 h 11"/>
                    <a:gd name="T4" fmla="*/ 0 w 9"/>
                    <a:gd name="T5" fmla="*/ 6 h 11"/>
                    <a:gd name="T6" fmla="*/ 1 w 9"/>
                    <a:gd name="T7" fmla="*/ 8 h 11"/>
                    <a:gd name="T8" fmla="*/ 2 w 9"/>
                    <a:gd name="T9" fmla="*/ 10 h 11"/>
                    <a:gd name="T10" fmla="*/ 9 w 9"/>
                    <a:gd name="T11" fmla="*/ 5 h 11"/>
                    <a:gd name="T12" fmla="*/ 4 w 9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1">
                      <a:moveTo>
                        <a:pt x="4" y="1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1" y="4"/>
                        <a:pt x="0" y="6"/>
                      </a:cubicBez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1" y="9"/>
                        <a:pt x="1" y="10"/>
                        <a:pt x="2" y="10"/>
                      </a:cubicBezTo>
                      <a:cubicBezTo>
                        <a:pt x="6" y="11"/>
                        <a:pt x="8" y="9"/>
                        <a:pt x="9" y="5"/>
                      </a:cubicBezTo>
                      <a:cubicBezTo>
                        <a:pt x="8" y="3"/>
                        <a:pt x="5" y="0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85" y="1180"/>
                  <a:ext cx="243" cy="219"/>
                </a:xfrm>
                <a:custGeom>
                  <a:avLst/>
                  <a:gdLst>
                    <a:gd name="T0" fmla="*/ 285 w 304"/>
                    <a:gd name="T1" fmla="*/ 92 h 276"/>
                    <a:gd name="T2" fmla="*/ 300 w 304"/>
                    <a:gd name="T3" fmla="*/ 116 h 276"/>
                    <a:gd name="T4" fmla="*/ 303 w 304"/>
                    <a:gd name="T5" fmla="*/ 140 h 276"/>
                    <a:gd name="T6" fmla="*/ 294 w 304"/>
                    <a:gd name="T7" fmla="*/ 180 h 276"/>
                    <a:gd name="T8" fmla="*/ 276 w 304"/>
                    <a:gd name="T9" fmla="*/ 218 h 276"/>
                    <a:gd name="T10" fmla="*/ 243 w 304"/>
                    <a:gd name="T11" fmla="*/ 224 h 276"/>
                    <a:gd name="T12" fmla="*/ 242 w 304"/>
                    <a:gd name="T13" fmla="*/ 229 h 276"/>
                    <a:gd name="T14" fmla="*/ 240 w 304"/>
                    <a:gd name="T15" fmla="*/ 242 h 276"/>
                    <a:gd name="T16" fmla="*/ 223 w 304"/>
                    <a:gd name="T17" fmla="*/ 256 h 276"/>
                    <a:gd name="T18" fmla="*/ 201 w 304"/>
                    <a:gd name="T19" fmla="*/ 273 h 276"/>
                    <a:gd name="T20" fmla="*/ 154 w 304"/>
                    <a:gd name="T21" fmla="*/ 274 h 276"/>
                    <a:gd name="T22" fmla="*/ 137 w 304"/>
                    <a:gd name="T23" fmla="*/ 271 h 276"/>
                    <a:gd name="T24" fmla="*/ 124 w 304"/>
                    <a:gd name="T25" fmla="*/ 250 h 276"/>
                    <a:gd name="T26" fmla="*/ 100 w 304"/>
                    <a:gd name="T27" fmla="*/ 259 h 276"/>
                    <a:gd name="T28" fmla="*/ 88 w 304"/>
                    <a:gd name="T29" fmla="*/ 260 h 276"/>
                    <a:gd name="T30" fmla="*/ 47 w 304"/>
                    <a:gd name="T31" fmla="*/ 241 h 276"/>
                    <a:gd name="T32" fmla="*/ 28 w 304"/>
                    <a:gd name="T33" fmla="*/ 215 h 276"/>
                    <a:gd name="T34" fmla="*/ 21 w 304"/>
                    <a:gd name="T35" fmla="*/ 193 h 276"/>
                    <a:gd name="T36" fmla="*/ 22 w 304"/>
                    <a:gd name="T37" fmla="*/ 163 h 276"/>
                    <a:gd name="T38" fmla="*/ 18 w 304"/>
                    <a:gd name="T39" fmla="*/ 165 h 276"/>
                    <a:gd name="T40" fmla="*/ 5 w 304"/>
                    <a:gd name="T41" fmla="*/ 133 h 276"/>
                    <a:gd name="T42" fmla="*/ 0 w 304"/>
                    <a:gd name="T43" fmla="*/ 104 h 276"/>
                    <a:gd name="T44" fmla="*/ 11 w 304"/>
                    <a:gd name="T45" fmla="*/ 78 h 276"/>
                    <a:gd name="T46" fmla="*/ 51 w 304"/>
                    <a:gd name="T47" fmla="*/ 41 h 276"/>
                    <a:gd name="T48" fmla="*/ 68 w 304"/>
                    <a:gd name="T49" fmla="*/ 38 h 276"/>
                    <a:gd name="T50" fmla="*/ 90 w 304"/>
                    <a:gd name="T51" fmla="*/ 35 h 276"/>
                    <a:gd name="T52" fmla="*/ 96 w 304"/>
                    <a:gd name="T53" fmla="*/ 42 h 276"/>
                    <a:gd name="T54" fmla="*/ 119 w 304"/>
                    <a:gd name="T55" fmla="*/ 12 h 276"/>
                    <a:gd name="T56" fmla="*/ 195 w 304"/>
                    <a:gd name="T57" fmla="*/ 4 h 276"/>
                    <a:gd name="T58" fmla="*/ 214 w 304"/>
                    <a:gd name="T59" fmla="*/ 20 h 276"/>
                    <a:gd name="T60" fmla="*/ 231 w 304"/>
                    <a:gd name="T61" fmla="*/ 45 h 276"/>
                    <a:gd name="T62" fmla="*/ 234 w 304"/>
                    <a:gd name="T63" fmla="*/ 40 h 276"/>
                    <a:gd name="T64" fmla="*/ 252 w 304"/>
                    <a:gd name="T65" fmla="*/ 50 h 276"/>
                    <a:gd name="T66" fmla="*/ 269 w 304"/>
                    <a:gd name="T67" fmla="*/ 67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04" h="276">
                      <a:moveTo>
                        <a:pt x="269" y="67"/>
                      </a:moveTo>
                      <a:cubicBezTo>
                        <a:pt x="275" y="76"/>
                        <a:pt x="280" y="84"/>
                        <a:pt x="285" y="92"/>
                      </a:cubicBezTo>
                      <a:cubicBezTo>
                        <a:pt x="285" y="93"/>
                        <a:pt x="286" y="94"/>
                        <a:pt x="286" y="95"/>
                      </a:cubicBezTo>
                      <a:cubicBezTo>
                        <a:pt x="291" y="102"/>
                        <a:pt x="295" y="109"/>
                        <a:pt x="300" y="116"/>
                      </a:cubicBezTo>
                      <a:cubicBezTo>
                        <a:pt x="301" y="120"/>
                        <a:pt x="303" y="123"/>
                        <a:pt x="303" y="127"/>
                      </a:cubicBezTo>
                      <a:cubicBezTo>
                        <a:pt x="304" y="131"/>
                        <a:pt x="303" y="136"/>
                        <a:pt x="303" y="140"/>
                      </a:cubicBezTo>
                      <a:cubicBezTo>
                        <a:pt x="303" y="143"/>
                        <a:pt x="302" y="146"/>
                        <a:pt x="302" y="149"/>
                      </a:cubicBezTo>
                      <a:cubicBezTo>
                        <a:pt x="301" y="160"/>
                        <a:pt x="298" y="170"/>
                        <a:pt x="294" y="180"/>
                      </a:cubicBezTo>
                      <a:cubicBezTo>
                        <a:pt x="291" y="188"/>
                        <a:pt x="288" y="195"/>
                        <a:pt x="287" y="203"/>
                      </a:cubicBezTo>
                      <a:cubicBezTo>
                        <a:pt x="286" y="210"/>
                        <a:pt x="283" y="216"/>
                        <a:pt x="276" y="218"/>
                      </a:cubicBezTo>
                      <a:cubicBezTo>
                        <a:pt x="272" y="219"/>
                        <a:pt x="267" y="221"/>
                        <a:pt x="263" y="221"/>
                      </a:cubicBezTo>
                      <a:cubicBezTo>
                        <a:pt x="256" y="222"/>
                        <a:pt x="250" y="223"/>
                        <a:pt x="243" y="224"/>
                      </a:cubicBezTo>
                      <a:cubicBezTo>
                        <a:pt x="242" y="224"/>
                        <a:pt x="240" y="225"/>
                        <a:pt x="238" y="225"/>
                      </a:cubicBezTo>
                      <a:cubicBezTo>
                        <a:pt x="239" y="226"/>
                        <a:pt x="240" y="228"/>
                        <a:pt x="242" y="229"/>
                      </a:cubicBezTo>
                      <a:cubicBezTo>
                        <a:pt x="245" y="231"/>
                        <a:pt x="245" y="234"/>
                        <a:pt x="244" y="237"/>
                      </a:cubicBezTo>
                      <a:cubicBezTo>
                        <a:pt x="243" y="239"/>
                        <a:pt x="242" y="241"/>
                        <a:pt x="240" y="242"/>
                      </a:cubicBezTo>
                      <a:cubicBezTo>
                        <a:pt x="237" y="244"/>
                        <a:pt x="234" y="247"/>
                        <a:pt x="231" y="249"/>
                      </a:cubicBezTo>
                      <a:cubicBezTo>
                        <a:pt x="229" y="252"/>
                        <a:pt x="226" y="254"/>
                        <a:pt x="223" y="256"/>
                      </a:cubicBezTo>
                      <a:cubicBezTo>
                        <a:pt x="216" y="262"/>
                        <a:pt x="210" y="267"/>
                        <a:pt x="203" y="272"/>
                      </a:cubicBezTo>
                      <a:cubicBezTo>
                        <a:pt x="202" y="273"/>
                        <a:pt x="202" y="273"/>
                        <a:pt x="201" y="273"/>
                      </a:cubicBezTo>
                      <a:cubicBezTo>
                        <a:pt x="197" y="274"/>
                        <a:pt x="192" y="275"/>
                        <a:pt x="188" y="276"/>
                      </a:cubicBezTo>
                      <a:cubicBezTo>
                        <a:pt x="176" y="276"/>
                        <a:pt x="165" y="275"/>
                        <a:pt x="154" y="274"/>
                      </a:cubicBezTo>
                      <a:cubicBezTo>
                        <a:pt x="149" y="274"/>
                        <a:pt x="145" y="273"/>
                        <a:pt x="140" y="272"/>
                      </a:cubicBezTo>
                      <a:cubicBezTo>
                        <a:pt x="139" y="272"/>
                        <a:pt x="138" y="271"/>
                        <a:pt x="137" y="271"/>
                      </a:cubicBezTo>
                      <a:cubicBezTo>
                        <a:pt x="134" y="267"/>
                        <a:pt x="132" y="263"/>
                        <a:pt x="129" y="260"/>
                      </a:cubicBezTo>
                      <a:cubicBezTo>
                        <a:pt x="127" y="257"/>
                        <a:pt x="126" y="254"/>
                        <a:pt x="124" y="250"/>
                      </a:cubicBezTo>
                      <a:cubicBezTo>
                        <a:pt x="124" y="253"/>
                        <a:pt x="124" y="255"/>
                        <a:pt x="123" y="256"/>
                      </a:cubicBezTo>
                      <a:cubicBezTo>
                        <a:pt x="115" y="257"/>
                        <a:pt x="108" y="258"/>
                        <a:pt x="100" y="259"/>
                      </a:cubicBezTo>
                      <a:cubicBezTo>
                        <a:pt x="99" y="260"/>
                        <a:pt x="97" y="260"/>
                        <a:pt x="96" y="260"/>
                      </a:cubicBezTo>
                      <a:cubicBezTo>
                        <a:pt x="93" y="260"/>
                        <a:pt x="90" y="260"/>
                        <a:pt x="88" y="260"/>
                      </a:cubicBezTo>
                      <a:cubicBezTo>
                        <a:pt x="75" y="260"/>
                        <a:pt x="64" y="257"/>
                        <a:pt x="55" y="248"/>
                      </a:cubicBezTo>
                      <a:cubicBezTo>
                        <a:pt x="52" y="246"/>
                        <a:pt x="49" y="243"/>
                        <a:pt x="47" y="241"/>
                      </a:cubicBezTo>
                      <a:cubicBezTo>
                        <a:pt x="43" y="236"/>
                        <a:pt x="39" y="232"/>
                        <a:pt x="36" y="227"/>
                      </a:cubicBezTo>
                      <a:cubicBezTo>
                        <a:pt x="34" y="223"/>
                        <a:pt x="31" y="219"/>
                        <a:pt x="28" y="215"/>
                      </a:cubicBezTo>
                      <a:cubicBezTo>
                        <a:pt x="26" y="214"/>
                        <a:pt x="25" y="211"/>
                        <a:pt x="24" y="209"/>
                      </a:cubicBezTo>
                      <a:cubicBezTo>
                        <a:pt x="23" y="204"/>
                        <a:pt x="22" y="198"/>
                        <a:pt x="21" y="193"/>
                      </a:cubicBezTo>
                      <a:cubicBezTo>
                        <a:pt x="21" y="188"/>
                        <a:pt x="21" y="183"/>
                        <a:pt x="21" y="177"/>
                      </a:cubicBezTo>
                      <a:cubicBezTo>
                        <a:pt x="20" y="173"/>
                        <a:pt x="21" y="168"/>
                        <a:pt x="22" y="163"/>
                      </a:cubicBezTo>
                      <a:cubicBezTo>
                        <a:pt x="22" y="161"/>
                        <a:pt x="23" y="158"/>
                        <a:pt x="22" y="156"/>
                      </a:cubicBezTo>
                      <a:cubicBezTo>
                        <a:pt x="20" y="159"/>
                        <a:pt x="19" y="161"/>
                        <a:pt x="18" y="165"/>
                      </a:cubicBezTo>
                      <a:cubicBezTo>
                        <a:pt x="14" y="160"/>
                        <a:pt x="11" y="156"/>
                        <a:pt x="10" y="151"/>
                      </a:cubicBezTo>
                      <a:cubicBezTo>
                        <a:pt x="8" y="145"/>
                        <a:pt x="6" y="139"/>
                        <a:pt x="5" y="133"/>
                      </a:cubicBezTo>
                      <a:cubicBezTo>
                        <a:pt x="4" y="126"/>
                        <a:pt x="3" y="119"/>
                        <a:pt x="1" y="112"/>
                      </a:cubicBezTo>
                      <a:cubicBezTo>
                        <a:pt x="0" y="109"/>
                        <a:pt x="0" y="106"/>
                        <a:pt x="0" y="104"/>
                      </a:cubicBezTo>
                      <a:cubicBezTo>
                        <a:pt x="0" y="101"/>
                        <a:pt x="0" y="98"/>
                        <a:pt x="1" y="96"/>
                      </a:cubicBezTo>
                      <a:cubicBezTo>
                        <a:pt x="4" y="90"/>
                        <a:pt x="8" y="84"/>
                        <a:pt x="11" y="78"/>
                      </a:cubicBezTo>
                      <a:cubicBezTo>
                        <a:pt x="15" y="72"/>
                        <a:pt x="20" y="68"/>
                        <a:pt x="25" y="63"/>
                      </a:cubicBezTo>
                      <a:cubicBezTo>
                        <a:pt x="33" y="55"/>
                        <a:pt x="42" y="48"/>
                        <a:pt x="51" y="41"/>
                      </a:cubicBezTo>
                      <a:cubicBezTo>
                        <a:pt x="53" y="40"/>
                        <a:pt x="56" y="39"/>
                        <a:pt x="58" y="39"/>
                      </a:cubicBezTo>
                      <a:cubicBezTo>
                        <a:pt x="62" y="38"/>
                        <a:pt x="65" y="38"/>
                        <a:pt x="68" y="38"/>
                      </a:cubicBezTo>
                      <a:cubicBezTo>
                        <a:pt x="72" y="37"/>
                        <a:pt x="75" y="36"/>
                        <a:pt x="79" y="36"/>
                      </a:cubicBezTo>
                      <a:cubicBezTo>
                        <a:pt x="83" y="36"/>
                        <a:pt x="86" y="36"/>
                        <a:pt x="90" y="35"/>
                      </a:cubicBezTo>
                      <a:cubicBezTo>
                        <a:pt x="92" y="34"/>
                        <a:pt x="94" y="33"/>
                        <a:pt x="97" y="32"/>
                      </a:cubicBezTo>
                      <a:cubicBezTo>
                        <a:pt x="97" y="36"/>
                        <a:pt x="95" y="39"/>
                        <a:pt x="96" y="42"/>
                      </a:cubicBezTo>
                      <a:cubicBezTo>
                        <a:pt x="99" y="38"/>
                        <a:pt x="102" y="33"/>
                        <a:pt x="104" y="29"/>
                      </a:cubicBezTo>
                      <a:cubicBezTo>
                        <a:pt x="108" y="23"/>
                        <a:pt x="113" y="16"/>
                        <a:pt x="119" y="12"/>
                      </a:cubicBezTo>
                      <a:cubicBezTo>
                        <a:pt x="129" y="4"/>
                        <a:pt x="141" y="0"/>
                        <a:pt x="154" y="1"/>
                      </a:cubicBezTo>
                      <a:cubicBezTo>
                        <a:pt x="168" y="2"/>
                        <a:pt x="182" y="3"/>
                        <a:pt x="195" y="4"/>
                      </a:cubicBezTo>
                      <a:cubicBezTo>
                        <a:pt x="201" y="5"/>
                        <a:pt x="205" y="7"/>
                        <a:pt x="208" y="12"/>
                      </a:cubicBezTo>
                      <a:cubicBezTo>
                        <a:pt x="210" y="14"/>
                        <a:pt x="212" y="17"/>
                        <a:pt x="214" y="20"/>
                      </a:cubicBezTo>
                      <a:cubicBezTo>
                        <a:pt x="218" y="27"/>
                        <a:pt x="222" y="34"/>
                        <a:pt x="226" y="40"/>
                      </a:cubicBezTo>
                      <a:cubicBezTo>
                        <a:pt x="228" y="42"/>
                        <a:pt x="229" y="44"/>
                        <a:pt x="231" y="45"/>
                      </a:cubicBezTo>
                      <a:cubicBezTo>
                        <a:pt x="230" y="44"/>
                        <a:pt x="230" y="41"/>
                        <a:pt x="230" y="38"/>
                      </a:cubicBezTo>
                      <a:cubicBezTo>
                        <a:pt x="232" y="39"/>
                        <a:pt x="233" y="40"/>
                        <a:pt x="234" y="40"/>
                      </a:cubicBezTo>
                      <a:cubicBezTo>
                        <a:pt x="235" y="41"/>
                        <a:pt x="236" y="43"/>
                        <a:pt x="237" y="43"/>
                      </a:cubicBezTo>
                      <a:cubicBezTo>
                        <a:pt x="242" y="46"/>
                        <a:pt x="247" y="49"/>
                        <a:pt x="252" y="50"/>
                      </a:cubicBezTo>
                      <a:cubicBezTo>
                        <a:pt x="259" y="53"/>
                        <a:pt x="264" y="57"/>
                        <a:pt x="268" y="64"/>
                      </a:cubicBezTo>
                      <a:cubicBezTo>
                        <a:pt x="268" y="65"/>
                        <a:pt x="269" y="66"/>
                        <a:pt x="269" y="6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86" y="1183"/>
                  <a:ext cx="241" cy="214"/>
                </a:xfrm>
                <a:custGeom>
                  <a:avLst/>
                  <a:gdLst>
                    <a:gd name="T0" fmla="*/ 189 w 301"/>
                    <a:gd name="T1" fmla="*/ 269 h 269"/>
                    <a:gd name="T2" fmla="*/ 217 w 301"/>
                    <a:gd name="T3" fmla="*/ 252 h 269"/>
                    <a:gd name="T4" fmla="*/ 237 w 301"/>
                    <a:gd name="T5" fmla="*/ 235 h 269"/>
                    <a:gd name="T6" fmla="*/ 240 w 301"/>
                    <a:gd name="T7" fmla="*/ 231 h 269"/>
                    <a:gd name="T8" fmla="*/ 234 w 301"/>
                    <a:gd name="T9" fmla="*/ 220 h 269"/>
                    <a:gd name="T10" fmla="*/ 233 w 301"/>
                    <a:gd name="T11" fmla="*/ 218 h 269"/>
                    <a:gd name="T12" fmla="*/ 243 w 301"/>
                    <a:gd name="T13" fmla="*/ 217 h 269"/>
                    <a:gd name="T14" fmla="*/ 272 w 301"/>
                    <a:gd name="T15" fmla="*/ 212 h 269"/>
                    <a:gd name="T16" fmla="*/ 282 w 301"/>
                    <a:gd name="T17" fmla="*/ 202 h 269"/>
                    <a:gd name="T18" fmla="*/ 290 w 301"/>
                    <a:gd name="T19" fmla="*/ 175 h 269"/>
                    <a:gd name="T20" fmla="*/ 298 w 301"/>
                    <a:gd name="T21" fmla="*/ 144 h 269"/>
                    <a:gd name="T22" fmla="*/ 300 w 301"/>
                    <a:gd name="T23" fmla="*/ 133 h 269"/>
                    <a:gd name="T24" fmla="*/ 286 w 301"/>
                    <a:gd name="T25" fmla="*/ 95 h 269"/>
                    <a:gd name="T26" fmla="*/ 268 w 301"/>
                    <a:gd name="T27" fmla="*/ 68 h 269"/>
                    <a:gd name="T28" fmla="*/ 251 w 301"/>
                    <a:gd name="T29" fmla="*/ 49 h 269"/>
                    <a:gd name="T30" fmla="*/ 245 w 301"/>
                    <a:gd name="T31" fmla="*/ 46 h 269"/>
                    <a:gd name="T32" fmla="*/ 232 w 301"/>
                    <a:gd name="T33" fmla="*/ 39 h 269"/>
                    <a:gd name="T34" fmla="*/ 231 w 301"/>
                    <a:gd name="T35" fmla="*/ 39 h 269"/>
                    <a:gd name="T36" fmla="*/ 231 w 301"/>
                    <a:gd name="T37" fmla="*/ 43 h 269"/>
                    <a:gd name="T38" fmla="*/ 229 w 301"/>
                    <a:gd name="T39" fmla="*/ 49 h 269"/>
                    <a:gd name="T40" fmla="*/ 224 w 301"/>
                    <a:gd name="T41" fmla="*/ 38 h 269"/>
                    <a:gd name="T42" fmla="*/ 214 w 301"/>
                    <a:gd name="T43" fmla="*/ 22 h 269"/>
                    <a:gd name="T44" fmla="*/ 207 w 301"/>
                    <a:gd name="T45" fmla="*/ 10 h 269"/>
                    <a:gd name="T46" fmla="*/ 186 w 301"/>
                    <a:gd name="T47" fmla="*/ 2 h 269"/>
                    <a:gd name="T48" fmla="*/ 151 w 301"/>
                    <a:gd name="T49" fmla="*/ 0 h 269"/>
                    <a:gd name="T50" fmla="*/ 108 w 301"/>
                    <a:gd name="T51" fmla="*/ 23 h 269"/>
                    <a:gd name="T52" fmla="*/ 95 w 301"/>
                    <a:gd name="T53" fmla="*/ 44 h 269"/>
                    <a:gd name="T54" fmla="*/ 95 w 301"/>
                    <a:gd name="T55" fmla="*/ 44 h 269"/>
                    <a:gd name="T56" fmla="*/ 94 w 301"/>
                    <a:gd name="T57" fmla="*/ 39 h 269"/>
                    <a:gd name="T58" fmla="*/ 94 w 301"/>
                    <a:gd name="T59" fmla="*/ 33 h 269"/>
                    <a:gd name="T60" fmla="*/ 94 w 301"/>
                    <a:gd name="T61" fmla="*/ 32 h 269"/>
                    <a:gd name="T62" fmla="*/ 88 w 301"/>
                    <a:gd name="T63" fmla="*/ 34 h 269"/>
                    <a:gd name="T64" fmla="*/ 79 w 301"/>
                    <a:gd name="T65" fmla="*/ 35 h 269"/>
                    <a:gd name="T66" fmla="*/ 74 w 301"/>
                    <a:gd name="T67" fmla="*/ 35 h 269"/>
                    <a:gd name="T68" fmla="*/ 69 w 301"/>
                    <a:gd name="T69" fmla="*/ 36 h 269"/>
                    <a:gd name="T70" fmla="*/ 52 w 301"/>
                    <a:gd name="T71" fmla="*/ 40 h 269"/>
                    <a:gd name="T72" fmla="*/ 11 w 301"/>
                    <a:gd name="T73" fmla="*/ 78 h 269"/>
                    <a:gd name="T74" fmla="*/ 2 w 301"/>
                    <a:gd name="T75" fmla="*/ 108 h 269"/>
                    <a:gd name="T76" fmla="*/ 7 w 301"/>
                    <a:gd name="T77" fmla="*/ 129 h 269"/>
                    <a:gd name="T78" fmla="*/ 17 w 301"/>
                    <a:gd name="T79" fmla="*/ 157 h 269"/>
                    <a:gd name="T80" fmla="*/ 24 w 301"/>
                    <a:gd name="T81" fmla="*/ 143 h 269"/>
                    <a:gd name="T82" fmla="*/ 25 w 301"/>
                    <a:gd name="T83" fmla="*/ 144 h 269"/>
                    <a:gd name="T84" fmla="*/ 23 w 301"/>
                    <a:gd name="T85" fmla="*/ 155 h 269"/>
                    <a:gd name="T86" fmla="*/ 22 w 301"/>
                    <a:gd name="T87" fmla="*/ 167 h 269"/>
                    <a:gd name="T88" fmla="*/ 24 w 301"/>
                    <a:gd name="T89" fmla="*/ 200 h 269"/>
                    <a:gd name="T90" fmla="*/ 35 w 301"/>
                    <a:gd name="T91" fmla="*/ 218 h 269"/>
                    <a:gd name="T92" fmla="*/ 58 w 301"/>
                    <a:gd name="T93" fmla="*/ 244 h 269"/>
                    <a:gd name="T94" fmla="*/ 92 w 301"/>
                    <a:gd name="T95" fmla="*/ 253 h 269"/>
                    <a:gd name="T96" fmla="*/ 96 w 301"/>
                    <a:gd name="T97" fmla="*/ 253 h 269"/>
                    <a:gd name="T98" fmla="*/ 99 w 301"/>
                    <a:gd name="T99" fmla="*/ 253 h 269"/>
                    <a:gd name="T100" fmla="*/ 120 w 301"/>
                    <a:gd name="T101" fmla="*/ 250 h 269"/>
                    <a:gd name="T102" fmla="*/ 121 w 301"/>
                    <a:gd name="T103" fmla="*/ 249 h 269"/>
                    <a:gd name="T104" fmla="*/ 123 w 301"/>
                    <a:gd name="T105" fmla="*/ 243 h 269"/>
                    <a:gd name="T106" fmla="*/ 126 w 301"/>
                    <a:gd name="T107" fmla="*/ 247 h 269"/>
                    <a:gd name="T108" fmla="*/ 134 w 301"/>
                    <a:gd name="T109" fmla="*/ 261 h 269"/>
                    <a:gd name="T110" fmla="*/ 152 w 301"/>
                    <a:gd name="T111" fmla="*/ 267 h 269"/>
                    <a:gd name="T112" fmla="*/ 182 w 301"/>
                    <a:gd name="T113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01" h="269">
                      <a:moveTo>
                        <a:pt x="182" y="269"/>
                      </a:moveTo>
                      <a:cubicBezTo>
                        <a:pt x="184" y="269"/>
                        <a:pt x="186" y="269"/>
                        <a:pt x="189" y="269"/>
                      </a:cubicBezTo>
                      <a:cubicBezTo>
                        <a:pt x="195" y="268"/>
                        <a:pt x="200" y="266"/>
                        <a:pt x="204" y="262"/>
                      </a:cubicBezTo>
                      <a:cubicBezTo>
                        <a:pt x="208" y="259"/>
                        <a:pt x="213" y="256"/>
                        <a:pt x="217" y="252"/>
                      </a:cubicBezTo>
                      <a:cubicBezTo>
                        <a:pt x="220" y="250"/>
                        <a:pt x="223" y="247"/>
                        <a:pt x="226" y="245"/>
                      </a:cubicBezTo>
                      <a:cubicBezTo>
                        <a:pt x="230" y="242"/>
                        <a:pt x="234" y="238"/>
                        <a:pt x="237" y="235"/>
                      </a:cubicBezTo>
                      <a:cubicBezTo>
                        <a:pt x="238" y="234"/>
                        <a:pt x="238" y="234"/>
                        <a:pt x="238" y="234"/>
                      </a:cubicBezTo>
                      <a:cubicBezTo>
                        <a:pt x="239" y="233"/>
                        <a:pt x="240" y="232"/>
                        <a:pt x="240" y="231"/>
                      </a:cubicBezTo>
                      <a:cubicBezTo>
                        <a:pt x="241" y="228"/>
                        <a:pt x="241" y="226"/>
                        <a:pt x="239" y="225"/>
                      </a:cubicBezTo>
                      <a:cubicBezTo>
                        <a:pt x="237" y="223"/>
                        <a:pt x="236" y="222"/>
                        <a:pt x="234" y="220"/>
                      </a:cubicBezTo>
                      <a:cubicBezTo>
                        <a:pt x="233" y="220"/>
                        <a:pt x="233" y="219"/>
                        <a:pt x="232" y="218"/>
                      </a:cubicBezTo>
                      <a:cubicBezTo>
                        <a:pt x="233" y="218"/>
                        <a:pt x="233" y="218"/>
                        <a:pt x="233" y="218"/>
                      </a:cubicBezTo>
                      <a:cubicBezTo>
                        <a:pt x="233" y="218"/>
                        <a:pt x="234" y="218"/>
                        <a:pt x="234" y="218"/>
                      </a:cubicBezTo>
                      <a:cubicBezTo>
                        <a:pt x="237" y="217"/>
                        <a:pt x="240" y="217"/>
                        <a:pt x="243" y="217"/>
                      </a:cubicBezTo>
                      <a:cubicBezTo>
                        <a:pt x="248" y="216"/>
                        <a:pt x="253" y="216"/>
                        <a:pt x="258" y="215"/>
                      </a:cubicBezTo>
                      <a:cubicBezTo>
                        <a:pt x="263" y="215"/>
                        <a:pt x="268" y="213"/>
                        <a:pt x="272" y="212"/>
                      </a:cubicBezTo>
                      <a:cubicBezTo>
                        <a:pt x="277" y="211"/>
                        <a:pt x="280" y="208"/>
                        <a:pt x="282" y="203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1"/>
                        <a:pt x="283" y="201"/>
                        <a:pt x="283" y="200"/>
                      </a:cubicBezTo>
                      <a:cubicBezTo>
                        <a:pt x="284" y="191"/>
                        <a:pt x="287" y="183"/>
                        <a:pt x="290" y="175"/>
                      </a:cubicBezTo>
                      <a:cubicBezTo>
                        <a:pt x="291" y="174"/>
                        <a:pt x="291" y="173"/>
                        <a:pt x="292" y="172"/>
                      </a:cubicBezTo>
                      <a:cubicBezTo>
                        <a:pt x="296" y="162"/>
                        <a:pt x="298" y="153"/>
                        <a:pt x="298" y="144"/>
                      </a:cubicBezTo>
                      <a:cubicBezTo>
                        <a:pt x="299" y="141"/>
                        <a:pt x="299" y="139"/>
                        <a:pt x="299" y="136"/>
                      </a:cubicBezTo>
                      <a:cubicBezTo>
                        <a:pt x="300" y="135"/>
                        <a:pt x="300" y="134"/>
                        <a:pt x="300" y="133"/>
                      </a:cubicBezTo>
                      <a:cubicBezTo>
                        <a:pt x="301" y="125"/>
                        <a:pt x="299" y="117"/>
                        <a:pt x="295" y="110"/>
                      </a:cubicBezTo>
                      <a:cubicBezTo>
                        <a:pt x="291" y="105"/>
                        <a:pt x="288" y="100"/>
                        <a:pt x="286" y="95"/>
                      </a:cubicBezTo>
                      <a:cubicBezTo>
                        <a:pt x="283" y="90"/>
                        <a:pt x="280" y="85"/>
                        <a:pt x="277" y="81"/>
                      </a:cubicBezTo>
                      <a:cubicBezTo>
                        <a:pt x="274" y="76"/>
                        <a:pt x="271" y="72"/>
                        <a:pt x="268" y="68"/>
                      </a:cubicBezTo>
                      <a:cubicBezTo>
                        <a:pt x="266" y="64"/>
                        <a:pt x="264" y="61"/>
                        <a:pt x="262" y="57"/>
                      </a:cubicBezTo>
                      <a:cubicBezTo>
                        <a:pt x="259" y="53"/>
                        <a:pt x="255" y="51"/>
                        <a:pt x="251" y="49"/>
                      </a:cubicBezTo>
                      <a:cubicBezTo>
                        <a:pt x="250" y="49"/>
                        <a:pt x="250" y="49"/>
                        <a:pt x="249" y="49"/>
                      </a:cubicBezTo>
                      <a:cubicBezTo>
                        <a:pt x="248" y="48"/>
                        <a:pt x="246" y="47"/>
                        <a:pt x="245" y="46"/>
                      </a:cubicBezTo>
                      <a:cubicBezTo>
                        <a:pt x="240" y="45"/>
                        <a:pt x="236" y="43"/>
                        <a:pt x="232" y="40"/>
                      </a:cubicBezTo>
                      <a:cubicBezTo>
                        <a:pt x="232" y="39"/>
                        <a:pt x="232" y="39"/>
                        <a:pt x="232" y="39"/>
                      </a:cubicBezTo>
                      <a:cubicBezTo>
                        <a:pt x="231" y="39"/>
                        <a:pt x="231" y="39"/>
                        <a:pt x="231" y="39"/>
                      </a:cubicBezTo>
                      <a:cubicBezTo>
                        <a:pt x="231" y="39"/>
                        <a:pt x="231" y="39"/>
                        <a:pt x="231" y="39"/>
                      </a:cubicBezTo>
                      <a:cubicBezTo>
                        <a:pt x="230" y="40"/>
                        <a:pt x="230" y="40"/>
                        <a:pt x="230" y="40"/>
                      </a:cubicBezTo>
                      <a:cubicBezTo>
                        <a:pt x="230" y="41"/>
                        <a:pt x="230" y="42"/>
                        <a:pt x="231" y="43"/>
                      </a:cubicBezTo>
                      <a:cubicBezTo>
                        <a:pt x="231" y="45"/>
                        <a:pt x="231" y="47"/>
                        <a:pt x="229" y="49"/>
                      </a:cubicBezTo>
                      <a:cubicBezTo>
                        <a:pt x="229" y="49"/>
                        <a:pt x="229" y="49"/>
                        <a:pt x="229" y="49"/>
                      </a:cubicBezTo>
                      <a:cubicBezTo>
                        <a:pt x="229" y="48"/>
                        <a:pt x="229" y="48"/>
                        <a:pt x="229" y="48"/>
                      </a:cubicBezTo>
                      <a:cubicBezTo>
                        <a:pt x="228" y="44"/>
                        <a:pt x="226" y="41"/>
                        <a:pt x="224" y="38"/>
                      </a:cubicBezTo>
                      <a:cubicBezTo>
                        <a:pt x="222" y="34"/>
                        <a:pt x="220" y="31"/>
                        <a:pt x="218" y="28"/>
                      </a:cubicBezTo>
                      <a:cubicBezTo>
                        <a:pt x="216" y="26"/>
                        <a:pt x="215" y="24"/>
                        <a:pt x="214" y="22"/>
                      </a:cubicBezTo>
                      <a:cubicBezTo>
                        <a:pt x="214" y="21"/>
                        <a:pt x="214" y="21"/>
                        <a:pt x="214" y="21"/>
                      </a:cubicBezTo>
                      <a:cubicBezTo>
                        <a:pt x="212" y="18"/>
                        <a:pt x="209" y="14"/>
                        <a:pt x="207" y="10"/>
                      </a:cubicBezTo>
                      <a:cubicBezTo>
                        <a:pt x="204" y="6"/>
                        <a:pt x="199" y="4"/>
                        <a:pt x="195" y="3"/>
                      </a:cubicBezTo>
                      <a:cubicBezTo>
                        <a:pt x="192" y="3"/>
                        <a:pt x="189" y="3"/>
                        <a:pt x="186" y="2"/>
                      </a:cubicBezTo>
                      <a:cubicBezTo>
                        <a:pt x="178" y="2"/>
                        <a:pt x="170" y="1"/>
                        <a:pt x="161" y="0"/>
                      </a:cubicBezTo>
                      <a:cubicBezTo>
                        <a:pt x="157" y="0"/>
                        <a:pt x="154" y="0"/>
                        <a:pt x="151" y="0"/>
                      </a:cubicBezTo>
                      <a:cubicBezTo>
                        <a:pt x="148" y="0"/>
                        <a:pt x="145" y="0"/>
                        <a:pt x="143" y="1"/>
                      </a:cubicBezTo>
                      <a:cubicBezTo>
                        <a:pt x="128" y="3"/>
                        <a:pt x="116" y="10"/>
                        <a:pt x="108" y="23"/>
                      </a:cubicBezTo>
                      <a:cubicBezTo>
                        <a:pt x="107" y="25"/>
                        <a:pt x="106" y="27"/>
                        <a:pt x="104" y="29"/>
                      </a:cubicBezTo>
                      <a:cubicBezTo>
                        <a:pt x="101" y="33"/>
                        <a:pt x="98" y="38"/>
                        <a:pt x="95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4" y="43"/>
                        <a:pt x="94" y="42"/>
                        <a:pt x="94" y="41"/>
                      </a:cubicBezTo>
                      <a:cubicBezTo>
                        <a:pt x="94" y="40"/>
                        <a:pt x="94" y="40"/>
                        <a:pt x="94" y="39"/>
                      </a:cubicBezTo>
                      <a:cubicBezTo>
                        <a:pt x="94" y="38"/>
                        <a:pt x="94" y="37"/>
                        <a:pt x="94" y="35"/>
                      </a:cubicBezTo>
                      <a:cubicBezTo>
                        <a:pt x="94" y="34"/>
                        <a:pt x="94" y="33"/>
                        <a:pt x="94" y="33"/>
                      </a:cubicBezTo>
                      <a:cubicBezTo>
                        <a:pt x="94" y="32"/>
                        <a:pt x="94" y="32"/>
                        <a:pt x="94" y="32"/>
                      </a:cubicBezTo>
                      <a:cubicBezTo>
                        <a:pt x="94" y="32"/>
                        <a:pt x="94" y="32"/>
                        <a:pt x="94" y="32"/>
                      </a:cubicBezTo>
                      <a:cubicBezTo>
                        <a:pt x="93" y="32"/>
                        <a:pt x="92" y="32"/>
                        <a:pt x="92" y="33"/>
                      </a:cubicBezTo>
                      <a:cubicBezTo>
                        <a:pt x="91" y="33"/>
                        <a:pt x="89" y="33"/>
                        <a:pt x="88" y="34"/>
                      </a:cubicBezTo>
                      <a:cubicBezTo>
                        <a:pt x="86" y="34"/>
                        <a:pt x="84" y="35"/>
                        <a:pt x="82" y="35"/>
                      </a:cubicBezTo>
                      <a:cubicBezTo>
                        <a:pt x="81" y="35"/>
                        <a:pt x="80" y="35"/>
                        <a:pt x="79" y="35"/>
                      </a:cubicBezTo>
                      <a:cubicBezTo>
                        <a:pt x="79" y="35"/>
                        <a:pt x="79" y="35"/>
                        <a:pt x="78" y="35"/>
                      </a:cubicBezTo>
                      <a:cubicBezTo>
                        <a:pt x="77" y="35"/>
                        <a:pt x="75" y="35"/>
                        <a:pt x="74" y="35"/>
                      </a:cubicBezTo>
                      <a:cubicBezTo>
                        <a:pt x="74" y="35"/>
                        <a:pt x="73" y="35"/>
                        <a:pt x="72" y="35"/>
                      </a:cubicBezTo>
                      <a:cubicBezTo>
                        <a:pt x="71" y="36"/>
                        <a:pt x="70" y="36"/>
                        <a:pt x="69" y="36"/>
                      </a:cubicBezTo>
                      <a:cubicBezTo>
                        <a:pt x="66" y="36"/>
                        <a:pt x="62" y="37"/>
                        <a:pt x="59" y="37"/>
                      </a:cubicBezTo>
                      <a:cubicBezTo>
                        <a:pt x="57" y="38"/>
                        <a:pt x="54" y="38"/>
                        <a:pt x="52" y="40"/>
                      </a:cubicBezTo>
                      <a:cubicBezTo>
                        <a:pt x="45" y="45"/>
                        <a:pt x="37" y="51"/>
                        <a:pt x="29" y="58"/>
                      </a:cubicBezTo>
                      <a:cubicBezTo>
                        <a:pt x="23" y="64"/>
                        <a:pt x="17" y="70"/>
                        <a:pt x="11" y="78"/>
                      </a:cubicBezTo>
                      <a:cubicBezTo>
                        <a:pt x="8" y="83"/>
                        <a:pt x="5" y="88"/>
                        <a:pt x="2" y="93"/>
                      </a:cubicBezTo>
                      <a:cubicBezTo>
                        <a:pt x="0" y="98"/>
                        <a:pt x="1" y="104"/>
                        <a:pt x="2" y="108"/>
                      </a:cubicBezTo>
                      <a:cubicBezTo>
                        <a:pt x="4" y="113"/>
                        <a:pt x="4" y="117"/>
                        <a:pt x="5" y="122"/>
                      </a:cubicBezTo>
                      <a:cubicBezTo>
                        <a:pt x="6" y="124"/>
                        <a:pt x="6" y="127"/>
                        <a:pt x="7" y="129"/>
                      </a:cubicBezTo>
                      <a:cubicBezTo>
                        <a:pt x="8" y="135"/>
                        <a:pt x="9" y="140"/>
                        <a:pt x="10" y="144"/>
                      </a:cubicBezTo>
                      <a:cubicBezTo>
                        <a:pt x="11" y="149"/>
                        <a:pt x="14" y="153"/>
                        <a:pt x="17" y="157"/>
                      </a:cubicBezTo>
                      <a:cubicBezTo>
                        <a:pt x="18" y="158"/>
                        <a:pt x="18" y="158"/>
                        <a:pt x="18" y="158"/>
                      </a:cubicBezTo>
                      <a:cubicBezTo>
                        <a:pt x="24" y="143"/>
                        <a:pt x="24" y="143"/>
                        <a:pt x="24" y="143"/>
                      </a:cubicBezTo>
                      <a:cubicBezTo>
                        <a:pt x="25" y="143"/>
                        <a:pt x="25" y="144"/>
                        <a:pt x="25" y="144"/>
                      </a:cubicBezTo>
                      <a:cubicBezTo>
                        <a:pt x="25" y="144"/>
                        <a:pt x="25" y="144"/>
                        <a:pt x="25" y="144"/>
                      </a:cubicBezTo>
                      <a:cubicBezTo>
                        <a:pt x="24" y="147"/>
                        <a:pt x="24" y="150"/>
                        <a:pt x="24" y="152"/>
                      </a:cubicBezTo>
                      <a:cubicBezTo>
                        <a:pt x="24" y="153"/>
                        <a:pt x="24" y="154"/>
                        <a:pt x="23" y="155"/>
                      </a:cubicBezTo>
                      <a:cubicBezTo>
                        <a:pt x="23" y="156"/>
                        <a:pt x="23" y="158"/>
                        <a:pt x="23" y="160"/>
                      </a:cubicBezTo>
                      <a:cubicBezTo>
                        <a:pt x="23" y="162"/>
                        <a:pt x="22" y="165"/>
                        <a:pt x="22" y="167"/>
                      </a:cubicBezTo>
                      <a:cubicBezTo>
                        <a:pt x="22" y="169"/>
                        <a:pt x="22" y="170"/>
                        <a:pt x="22" y="172"/>
                      </a:cubicBezTo>
                      <a:cubicBezTo>
                        <a:pt x="22" y="181"/>
                        <a:pt x="22" y="191"/>
                        <a:pt x="24" y="200"/>
                      </a:cubicBezTo>
                      <a:cubicBezTo>
                        <a:pt x="26" y="205"/>
                        <a:pt x="27" y="209"/>
                        <a:pt x="30" y="212"/>
                      </a:cubicBezTo>
                      <a:cubicBezTo>
                        <a:pt x="32" y="214"/>
                        <a:pt x="34" y="216"/>
                        <a:pt x="35" y="218"/>
                      </a:cubicBezTo>
                      <a:cubicBezTo>
                        <a:pt x="35" y="219"/>
                        <a:pt x="36" y="219"/>
                        <a:pt x="36" y="220"/>
                      </a:cubicBezTo>
                      <a:cubicBezTo>
                        <a:pt x="42" y="228"/>
                        <a:pt x="49" y="237"/>
                        <a:pt x="58" y="244"/>
                      </a:cubicBezTo>
                      <a:cubicBezTo>
                        <a:pt x="64" y="249"/>
                        <a:pt x="72" y="252"/>
                        <a:pt x="82" y="253"/>
                      </a:cubicBezTo>
                      <a:cubicBezTo>
                        <a:pt x="85" y="253"/>
                        <a:pt x="89" y="253"/>
                        <a:pt x="92" y="253"/>
                      </a:cubicBezTo>
                      <a:cubicBezTo>
                        <a:pt x="93" y="253"/>
                        <a:pt x="95" y="253"/>
                        <a:pt x="96" y="253"/>
                      </a:cubicBezTo>
                      <a:cubicBezTo>
                        <a:pt x="96" y="253"/>
                        <a:pt x="96" y="253"/>
                        <a:pt x="96" y="253"/>
                      </a:cubicBezTo>
                      <a:cubicBezTo>
                        <a:pt x="97" y="253"/>
                        <a:pt x="98" y="253"/>
                        <a:pt x="99" y="253"/>
                      </a:cubicBezTo>
                      <a:cubicBezTo>
                        <a:pt x="99" y="253"/>
                        <a:pt x="99" y="253"/>
                        <a:pt x="99" y="253"/>
                      </a:cubicBezTo>
                      <a:cubicBezTo>
                        <a:pt x="106" y="252"/>
                        <a:pt x="112" y="251"/>
                        <a:pt x="119" y="250"/>
                      </a:cubicBezTo>
                      <a:cubicBezTo>
                        <a:pt x="119" y="250"/>
                        <a:pt x="120" y="250"/>
                        <a:pt x="120" y="250"/>
                      </a:cubicBezTo>
                      <a:cubicBezTo>
                        <a:pt x="121" y="250"/>
                        <a:pt x="121" y="250"/>
                        <a:pt x="121" y="250"/>
                      </a:cubicBezTo>
                      <a:cubicBezTo>
                        <a:pt x="121" y="249"/>
                        <a:pt x="121" y="249"/>
                        <a:pt x="121" y="249"/>
                      </a:cubicBezTo>
                      <a:cubicBezTo>
                        <a:pt x="122" y="242"/>
                        <a:pt x="122" y="242"/>
                        <a:pt x="122" y="242"/>
                      </a:cubicBezTo>
                      <a:cubicBezTo>
                        <a:pt x="123" y="243"/>
                        <a:pt x="123" y="243"/>
                        <a:pt x="123" y="243"/>
                      </a:cubicBezTo>
                      <a:cubicBezTo>
                        <a:pt x="124" y="243"/>
                        <a:pt x="124" y="244"/>
                        <a:pt x="125" y="245"/>
                      </a:cubicBezTo>
                      <a:cubicBezTo>
                        <a:pt x="125" y="245"/>
                        <a:pt x="126" y="246"/>
                        <a:pt x="126" y="247"/>
                      </a:cubicBezTo>
                      <a:cubicBezTo>
                        <a:pt x="126" y="248"/>
                        <a:pt x="126" y="248"/>
                        <a:pt x="127" y="248"/>
                      </a:cubicBezTo>
                      <a:cubicBezTo>
                        <a:pt x="129" y="253"/>
                        <a:pt x="132" y="258"/>
                        <a:pt x="134" y="261"/>
                      </a:cubicBezTo>
                      <a:cubicBezTo>
                        <a:pt x="137" y="264"/>
                        <a:pt x="140" y="266"/>
                        <a:pt x="143" y="266"/>
                      </a:cubicBezTo>
                      <a:cubicBezTo>
                        <a:pt x="146" y="266"/>
                        <a:pt x="149" y="267"/>
                        <a:pt x="152" y="267"/>
                      </a:cubicBezTo>
                      <a:cubicBezTo>
                        <a:pt x="157" y="268"/>
                        <a:pt x="162" y="268"/>
                        <a:pt x="168" y="269"/>
                      </a:cubicBezTo>
                      <a:cubicBezTo>
                        <a:pt x="172" y="269"/>
                        <a:pt x="177" y="269"/>
                        <a:pt x="182" y="269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33" y="1298"/>
                  <a:ext cx="93" cy="54"/>
                </a:xfrm>
                <a:custGeom>
                  <a:avLst/>
                  <a:gdLst>
                    <a:gd name="T0" fmla="*/ 1 w 116"/>
                    <a:gd name="T1" fmla="*/ 5 h 69"/>
                    <a:gd name="T2" fmla="*/ 2 w 116"/>
                    <a:gd name="T3" fmla="*/ 0 h 69"/>
                    <a:gd name="T4" fmla="*/ 3 w 116"/>
                    <a:gd name="T5" fmla="*/ 1 h 69"/>
                    <a:gd name="T6" fmla="*/ 15 w 116"/>
                    <a:gd name="T7" fmla="*/ 17 h 69"/>
                    <a:gd name="T8" fmla="*/ 17 w 116"/>
                    <a:gd name="T9" fmla="*/ 19 h 69"/>
                    <a:gd name="T10" fmla="*/ 23 w 116"/>
                    <a:gd name="T11" fmla="*/ 25 h 69"/>
                    <a:gd name="T12" fmla="*/ 37 w 116"/>
                    <a:gd name="T13" fmla="*/ 43 h 69"/>
                    <a:gd name="T14" fmla="*/ 57 w 116"/>
                    <a:gd name="T15" fmla="*/ 53 h 69"/>
                    <a:gd name="T16" fmla="*/ 74 w 116"/>
                    <a:gd name="T17" fmla="*/ 53 h 69"/>
                    <a:gd name="T18" fmla="*/ 92 w 116"/>
                    <a:gd name="T19" fmla="*/ 50 h 69"/>
                    <a:gd name="T20" fmla="*/ 106 w 116"/>
                    <a:gd name="T21" fmla="*/ 46 h 69"/>
                    <a:gd name="T22" fmla="*/ 116 w 116"/>
                    <a:gd name="T23" fmla="*/ 45 h 69"/>
                    <a:gd name="T24" fmla="*/ 109 w 116"/>
                    <a:gd name="T25" fmla="*/ 52 h 69"/>
                    <a:gd name="T26" fmla="*/ 91 w 116"/>
                    <a:gd name="T27" fmla="*/ 59 h 69"/>
                    <a:gd name="T28" fmla="*/ 86 w 116"/>
                    <a:gd name="T29" fmla="*/ 61 h 69"/>
                    <a:gd name="T30" fmla="*/ 71 w 116"/>
                    <a:gd name="T31" fmla="*/ 66 h 69"/>
                    <a:gd name="T32" fmla="*/ 45 w 116"/>
                    <a:gd name="T33" fmla="*/ 68 h 69"/>
                    <a:gd name="T34" fmla="*/ 34 w 116"/>
                    <a:gd name="T35" fmla="*/ 67 h 69"/>
                    <a:gd name="T36" fmla="*/ 28 w 116"/>
                    <a:gd name="T37" fmla="*/ 62 h 69"/>
                    <a:gd name="T38" fmla="*/ 22 w 116"/>
                    <a:gd name="T39" fmla="*/ 56 h 69"/>
                    <a:gd name="T40" fmla="*/ 12 w 116"/>
                    <a:gd name="T41" fmla="*/ 29 h 69"/>
                    <a:gd name="T42" fmla="*/ 11 w 116"/>
                    <a:gd name="T43" fmla="*/ 26 h 69"/>
                    <a:gd name="T44" fmla="*/ 8 w 116"/>
                    <a:gd name="T45" fmla="*/ 20 h 69"/>
                    <a:gd name="T46" fmla="*/ 1 w 116"/>
                    <a:gd name="T47" fmla="*/ 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6" h="69">
                      <a:moveTo>
                        <a:pt x="1" y="5"/>
                      </a:moveTo>
                      <a:cubicBezTo>
                        <a:pt x="1" y="3"/>
                        <a:pt x="0" y="2"/>
                        <a:pt x="2" y="0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6" y="7"/>
                        <a:pt x="12" y="11"/>
                        <a:pt x="15" y="17"/>
                      </a:cubicBezTo>
                      <a:cubicBezTo>
                        <a:pt x="16" y="18"/>
                        <a:pt x="17" y="18"/>
                        <a:pt x="17" y="19"/>
                      </a:cubicBezTo>
                      <a:cubicBezTo>
                        <a:pt x="20" y="21"/>
                        <a:pt x="22" y="23"/>
                        <a:pt x="23" y="25"/>
                      </a:cubicBezTo>
                      <a:cubicBezTo>
                        <a:pt x="27" y="32"/>
                        <a:pt x="32" y="37"/>
                        <a:pt x="37" y="43"/>
                      </a:cubicBezTo>
                      <a:cubicBezTo>
                        <a:pt x="42" y="50"/>
                        <a:pt x="49" y="53"/>
                        <a:pt x="57" y="53"/>
                      </a:cubicBezTo>
                      <a:cubicBezTo>
                        <a:pt x="62" y="52"/>
                        <a:pt x="68" y="53"/>
                        <a:pt x="74" y="53"/>
                      </a:cubicBezTo>
                      <a:cubicBezTo>
                        <a:pt x="80" y="53"/>
                        <a:pt x="86" y="52"/>
                        <a:pt x="92" y="50"/>
                      </a:cubicBezTo>
                      <a:cubicBezTo>
                        <a:pt x="96" y="49"/>
                        <a:pt x="101" y="48"/>
                        <a:pt x="106" y="46"/>
                      </a:cubicBezTo>
                      <a:cubicBezTo>
                        <a:pt x="109" y="46"/>
                        <a:pt x="112" y="45"/>
                        <a:pt x="116" y="45"/>
                      </a:cubicBezTo>
                      <a:cubicBezTo>
                        <a:pt x="114" y="49"/>
                        <a:pt x="112" y="51"/>
                        <a:pt x="109" y="52"/>
                      </a:cubicBezTo>
                      <a:cubicBezTo>
                        <a:pt x="103" y="54"/>
                        <a:pt x="97" y="56"/>
                        <a:pt x="91" y="59"/>
                      </a:cubicBezTo>
                      <a:cubicBezTo>
                        <a:pt x="89" y="59"/>
                        <a:pt x="88" y="60"/>
                        <a:pt x="86" y="61"/>
                      </a:cubicBezTo>
                      <a:cubicBezTo>
                        <a:pt x="82" y="64"/>
                        <a:pt x="77" y="66"/>
                        <a:pt x="71" y="66"/>
                      </a:cubicBezTo>
                      <a:cubicBezTo>
                        <a:pt x="63" y="67"/>
                        <a:pt x="54" y="68"/>
                        <a:pt x="45" y="68"/>
                      </a:cubicBezTo>
                      <a:cubicBezTo>
                        <a:pt x="41" y="69"/>
                        <a:pt x="38" y="67"/>
                        <a:pt x="34" y="67"/>
                      </a:cubicBezTo>
                      <a:cubicBezTo>
                        <a:pt x="32" y="66"/>
                        <a:pt x="29" y="65"/>
                        <a:pt x="28" y="62"/>
                      </a:cubicBezTo>
                      <a:cubicBezTo>
                        <a:pt x="26" y="60"/>
                        <a:pt x="24" y="58"/>
                        <a:pt x="22" y="56"/>
                      </a:cubicBezTo>
                      <a:cubicBezTo>
                        <a:pt x="15" y="48"/>
                        <a:pt x="11" y="39"/>
                        <a:pt x="12" y="29"/>
                      </a:cubicBezTo>
                      <a:cubicBezTo>
                        <a:pt x="12" y="28"/>
                        <a:pt x="12" y="27"/>
                        <a:pt x="11" y="26"/>
                      </a:cubicBezTo>
                      <a:cubicBezTo>
                        <a:pt x="10" y="24"/>
                        <a:pt x="9" y="22"/>
                        <a:pt x="8" y="20"/>
                      </a:cubicBezTo>
                      <a:cubicBezTo>
                        <a:pt x="5" y="15"/>
                        <a:pt x="3" y="10"/>
                        <a:pt x="1" y="5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6" y="1290"/>
                  <a:ext cx="92" cy="68"/>
                </a:xfrm>
                <a:custGeom>
                  <a:avLst/>
                  <a:gdLst>
                    <a:gd name="T0" fmla="*/ 65 w 115"/>
                    <a:gd name="T1" fmla="*/ 84 h 86"/>
                    <a:gd name="T2" fmla="*/ 55 w 115"/>
                    <a:gd name="T3" fmla="*/ 84 h 86"/>
                    <a:gd name="T4" fmla="*/ 50 w 115"/>
                    <a:gd name="T5" fmla="*/ 81 h 86"/>
                    <a:gd name="T6" fmla="*/ 46 w 115"/>
                    <a:gd name="T7" fmla="*/ 79 h 86"/>
                    <a:gd name="T8" fmla="*/ 37 w 115"/>
                    <a:gd name="T9" fmla="*/ 82 h 86"/>
                    <a:gd name="T10" fmla="*/ 25 w 115"/>
                    <a:gd name="T11" fmla="*/ 84 h 86"/>
                    <a:gd name="T12" fmla="*/ 5 w 115"/>
                    <a:gd name="T13" fmla="*/ 85 h 86"/>
                    <a:gd name="T14" fmla="*/ 3 w 115"/>
                    <a:gd name="T15" fmla="*/ 86 h 86"/>
                    <a:gd name="T16" fmla="*/ 0 w 115"/>
                    <a:gd name="T17" fmla="*/ 83 h 86"/>
                    <a:gd name="T18" fmla="*/ 5 w 115"/>
                    <a:gd name="T19" fmla="*/ 82 h 86"/>
                    <a:gd name="T20" fmla="*/ 16 w 115"/>
                    <a:gd name="T21" fmla="*/ 78 h 86"/>
                    <a:gd name="T22" fmla="*/ 28 w 115"/>
                    <a:gd name="T23" fmla="*/ 74 h 86"/>
                    <a:gd name="T24" fmla="*/ 41 w 115"/>
                    <a:gd name="T25" fmla="*/ 70 h 86"/>
                    <a:gd name="T26" fmla="*/ 64 w 115"/>
                    <a:gd name="T27" fmla="*/ 62 h 86"/>
                    <a:gd name="T28" fmla="*/ 80 w 115"/>
                    <a:gd name="T29" fmla="*/ 56 h 86"/>
                    <a:gd name="T30" fmla="*/ 91 w 115"/>
                    <a:gd name="T31" fmla="*/ 47 h 86"/>
                    <a:gd name="T32" fmla="*/ 102 w 115"/>
                    <a:gd name="T33" fmla="*/ 29 h 86"/>
                    <a:gd name="T34" fmla="*/ 105 w 115"/>
                    <a:gd name="T35" fmla="*/ 21 h 86"/>
                    <a:gd name="T36" fmla="*/ 113 w 115"/>
                    <a:gd name="T37" fmla="*/ 0 h 86"/>
                    <a:gd name="T38" fmla="*/ 114 w 115"/>
                    <a:gd name="T39" fmla="*/ 0 h 86"/>
                    <a:gd name="T40" fmla="*/ 114 w 115"/>
                    <a:gd name="T41" fmla="*/ 7 h 86"/>
                    <a:gd name="T42" fmla="*/ 110 w 115"/>
                    <a:gd name="T43" fmla="*/ 28 h 86"/>
                    <a:gd name="T44" fmla="*/ 108 w 115"/>
                    <a:gd name="T45" fmla="*/ 33 h 86"/>
                    <a:gd name="T46" fmla="*/ 99 w 115"/>
                    <a:gd name="T47" fmla="*/ 56 h 86"/>
                    <a:gd name="T48" fmla="*/ 94 w 115"/>
                    <a:gd name="T49" fmla="*/ 66 h 86"/>
                    <a:gd name="T50" fmla="*/ 81 w 115"/>
                    <a:gd name="T51" fmla="*/ 78 h 86"/>
                    <a:gd name="T52" fmla="*/ 65 w 115"/>
                    <a:gd name="T53" fmla="*/ 84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5" h="86">
                      <a:moveTo>
                        <a:pt x="65" y="84"/>
                      </a:moveTo>
                      <a:cubicBezTo>
                        <a:pt x="62" y="84"/>
                        <a:pt x="59" y="84"/>
                        <a:pt x="55" y="84"/>
                      </a:cubicBezTo>
                      <a:cubicBezTo>
                        <a:pt x="53" y="83"/>
                        <a:pt x="52" y="82"/>
                        <a:pt x="50" y="81"/>
                      </a:cubicBezTo>
                      <a:cubicBezTo>
                        <a:pt x="49" y="80"/>
                        <a:pt x="47" y="79"/>
                        <a:pt x="46" y="79"/>
                      </a:cubicBezTo>
                      <a:cubicBezTo>
                        <a:pt x="43" y="79"/>
                        <a:pt x="40" y="81"/>
                        <a:pt x="37" y="82"/>
                      </a:cubicBezTo>
                      <a:cubicBezTo>
                        <a:pt x="33" y="83"/>
                        <a:pt x="29" y="84"/>
                        <a:pt x="25" y="84"/>
                      </a:cubicBezTo>
                      <a:cubicBezTo>
                        <a:pt x="18" y="84"/>
                        <a:pt x="12" y="84"/>
                        <a:pt x="5" y="85"/>
                      </a:cubicBezTo>
                      <a:cubicBezTo>
                        <a:pt x="4" y="85"/>
                        <a:pt x="4" y="86"/>
                        <a:pt x="3" y="86"/>
                      </a:cubicBezTo>
                      <a:cubicBezTo>
                        <a:pt x="2" y="86"/>
                        <a:pt x="1" y="85"/>
                        <a:pt x="0" y="83"/>
                      </a:cubicBezTo>
                      <a:cubicBezTo>
                        <a:pt x="2" y="83"/>
                        <a:pt x="3" y="82"/>
                        <a:pt x="5" y="82"/>
                      </a:cubicBezTo>
                      <a:cubicBezTo>
                        <a:pt x="9" y="81"/>
                        <a:pt x="13" y="80"/>
                        <a:pt x="16" y="78"/>
                      </a:cubicBezTo>
                      <a:cubicBezTo>
                        <a:pt x="20" y="77"/>
                        <a:pt x="24" y="76"/>
                        <a:pt x="28" y="74"/>
                      </a:cubicBezTo>
                      <a:cubicBezTo>
                        <a:pt x="32" y="73"/>
                        <a:pt x="37" y="72"/>
                        <a:pt x="41" y="70"/>
                      </a:cubicBezTo>
                      <a:cubicBezTo>
                        <a:pt x="48" y="66"/>
                        <a:pt x="56" y="64"/>
                        <a:pt x="64" y="62"/>
                      </a:cubicBezTo>
                      <a:cubicBezTo>
                        <a:pt x="69" y="60"/>
                        <a:pt x="75" y="58"/>
                        <a:pt x="80" y="56"/>
                      </a:cubicBezTo>
                      <a:cubicBezTo>
                        <a:pt x="85" y="54"/>
                        <a:pt x="88" y="51"/>
                        <a:pt x="91" y="47"/>
                      </a:cubicBezTo>
                      <a:cubicBezTo>
                        <a:pt x="94" y="41"/>
                        <a:pt x="99" y="35"/>
                        <a:pt x="102" y="29"/>
                      </a:cubicBezTo>
                      <a:cubicBezTo>
                        <a:pt x="104" y="27"/>
                        <a:pt x="104" y="24"/>
                        <a:pt x="105" y="21"/>
                      </a:cubicBezTo>
                      <a:cubicBezTo>
                        <a:pt x="108" y="14"/>
                        <a:pt x="110" y="7"/>
                        <a:pt x="113" y="0"/>
                      </a:cubicBezTo>
                      <a:cubicBezTo>
                        <a:pt x="113" y="0"/>
                        <a:pt x="113" y="0"/>
                        <a:pt x="114" y="0"/>
                      </a:cubicBezTo>
                      <a:cubicBezTo>
                        <a:pt x="114" y="2"/>
                        <a:pt x="115" y="5"/>
                        <a:pt x="114" y="7"/>
                      </a:cubicBezTo>
                      <a:cubicBezTo>
                        <a:pt x="113" y="14"/>
                        <a:pt x="111" y="21"/>
                        <a:pt x="110" y="28"/>
                      </a:cubicBezTo>
                      <a:cubicBezTo>
                        <a:pt x="109" y="30"/>
                        <a:pt x="109" y="31"/>
                        <a:pt x="108" y="33"/>
                      </a:cubicBezTo>
                      <a:cubicBezTo>
                        <a:pt x="106" y="41"/>
                        <a:pt x="103" y="48"/>
                        <a:pt x="99" y="56"/>
                      </a:cubicBezTo>
                      <a:cubicBezTo>
                        <a:pt x="98" y="59"/>
                        <a:pt x="95" y="62"/>
                        <a:pt x="94" y="66"/>
                      </a:cubicBezTo>
                      <a:cubicBezTo>
                        <a:pt x="91" y="72"/>
                        <a:pt x="87" y="76"/>
                        <a:pt x="81" y="78"/>
                      </a:cubicBezTo>
                      <a:cubicBezTo>
                        <a:pt x="76" y="81"/>
                        <a:pt x="70" y="82"/>
                        <a:pt x="65" y="84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10" y="1305"/>
                  <a:ext cx="80" cy="68"/>
                </a:xfrm>
                <a:custGeom>
                  <a:avLst/>
                  <a:gdLst>
                    <a:gd name="T0" fmla="*/ 48 w 100"/>
                    <a:gd name="T1" fmla="*/ 71 h 86"/>
                    <a:gd name="T2" fmla="*/ 72 w 100"/>
                    <a:gd name="T3" fmla="*/ 79 h 86"/>
                    <a:gd name="T4" fmla="*/ 96 w 100"/>
                    <a:gd name="T5" fmla="*/ 79 h 86"/>
                    <a:gd name="T6" fmla="*/ 100 w 100"/>
                    <a:gd name="T7" fmla="*/ 80 h 86"/>
                    <a:gd name="T8" fmla="*/ 93 w 100"/>
                    <a:gd name="T9" fmla="*/ 84 h 86"/>
                    <a:gd name="T10" fmla="*/ 87 w 100"/>
                    <a:gd name="T11" fmla="*/ 84 h 86"/>
                    <a:gd name="T12" fmla="*/ 64 w 100"/>
                    <a:gd name="T13" fmla="*/ 86 h 86"/>
                    <a:gd name="T14" fmla="*/ 55 w 100"/>
                    <a:gd name="T15" fmla="*/ 86 h 86"/>
                    <a:gd name="T16" fmla="*/ 26 w 100"/>
                    <a:gd name="T17" fmla="*/ 76 h 86"/>
                    <a:gd name="T18" fmla="*/ 20 w 100"/>
                    <a:gd name="T19" fmla="*/ 73 h 86"/>
                    <a:gd name="T20" fmla="*/ 8 w 100"/>
                    <a:gd name="T21" fmla="*/ 55 h 86"/>
                    <a:gd name="T22" fmla="*/ 7 w 100"/>
                    <a:gd name="T23" fmla="*/ 42 h 86"/>
                    <a:gd name="T24" fmla="*/ 7 w 100"/>
                    <a:gd name="T25" fmla="*/ 34 h 86"/>
                    <a:gd name="T26" fmla="*/ 4 w 100"/>
                    <a:gd name="T27" fmla="*/ 24 h 86"/>
                    <a:gd name="T28" fmla="*/ 2 w 100"/>
                    <a:gd name="T29" fmla="*/ 10 h 86"/>
                    <a:gd name="T30" fmla="*/ 2 w 100"/>
                    <a:gd name="T31" fmla="*/ 8 h 86"/>
                    <a:gd name="T32" fmla="*/ 1 w 100"/>
                    <a:gd name="T33" fmla="*/ 0 h 86"/>
                    <a:gd name="T34" fmla="*/ 7 w 100"/>
                    <a:gd name="T35" fmla="*/ 9 h 86"/>
                    <a:gd name="T36" fmla="*/ 15 w 100"/>
                    <a:gd name="T37" fmla="*/ 24 h 86"/>
                    <a:gd name="T38" fmla="*/ 22 w 100"/>
                    <a:gd name="T39" fmla="*/ 39 h 86"/>
                    <a:gd name="T40" fmla="*/ 29 w 100"/>
                    <a:gd name="T41" fmla="*/ 53 h 86"/>
                    <a:gd name="T42" fmla="*/ 43 w 100"/>
                    <a:gd name="T43" fmla="*/ 68 h 86"/>
                    <a:gd name="T44" fmla="*/ 48 w 100"/>
                    <a:gd name="T45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86">
                      <a:moveTo>
                        <a:pt x="48" y="71"/>
                      </a:moveTo>
                      <a:cubicBezTo>
                        <a:pt x="55" y="77"/>
                        <a:pt x="63" y="78"/>
                        <a:pt x="72" y="79"/>
                      </a:cubicBezTo>
                      <a:cubicBezTo>
                        <a:pt x="80" y="79"/>
                        <a:pt x="88" y="79"/>
                        <a:pt x="96" y="79"/>
                      </a:cubicBezTo>
                      <a:cubicBezTo>
                        <a:pt x="97" y="80"/>
                        <a:pt x="99" y="80"/>
                        <a:pt x="100" y="80"/>
                      </a:cubicBezTo>
                      <a:cubicBezTo>
                        <a:pt x="98" y="83"/>
                        <a:pt x="96" y="84"/>
                        <a:pt x="93" y="84"/>
                      </a:cubicBezTo>
                      <a:cubicBezTo>
                        <a:pt x="91" y="84"/>
                        <a:pt x="89" y="84"/>
                        <a:pt x="87" y="84"/>
                      </a:cubicBezTo>
                      <a:cubicBezTo>
                        <a:pt x="79" y="85"/>
                        <a:pt x="72" y="85"/>
                        <a:pt x="64" y="86"/>
                      </a:cubicBezTo>
                      <a:cubicBezTo>
                        <a:pt x="61" y="86"/>
                        <a:pt x="58" y="86"/>
                        <a:pt x="55" y="86"/>
                      </a:cubicBezTo>
                      <a:cubicBezTo>
                        <a:pt x="44" y="85"/>
                        <a:pt x="35" y="81"/>
                        <a:pt x="26" y="76"/>
                      </a:cubicBezTo>
                      <a:cubicBezTo>
                        <a:pt x="24" y="75"/>
                        <a:pt x="21" y="74"/>
                        <a:pt x="20" y="73"/>
                      </a:cubicBezTo>
                      <a:cubicBezTo>
                        <a:pt x="15" y="67"/>
                        <a:pt x="10" y="63"/>
                        <a:pt x="8" y="55"/>
                      </a:cubicBezTo>
                      <a:cubicBezTo>
                        <a:pt x="6" y="50"/>
                        <a:pt x="6" y="46"/>
                        <a:pt x="7" y="42"/>
                      </a:cubicBezTo>
                      <a:cubicBezTo>
                        <a:pt x="8" y="39"/>
                        <a:pt x="8" y="37"/>
                        <a:pt x="7" y="34"/>
                      </a:cubicBezTo>
                      <a:cubicBezTo>
                        <a:pt x="7" y="30"/>
                        <a:pt x="5" y="27"/>
                        <a:pt x="4" y="24"/>
                      </a:cubicBezTo>
                      <a:cubicBezTo>
                        <a:pt x="3" y="19"/>
                        <a:pt x="1" y="15"/>
                        <a:pt x="2" y="10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0" y="6"/>
                        <a:pt x="0" y="3"/>
                        <a:pt x="1" y="0"/>
                      </a:cubicBezTo>
                      <a:cubicBezTo>
                        <a:pt x="3" y="3"/>
                        <a:pt x="5" y="6"/>
                        <a:pt x="7" y="9"/>
                      </a:cubicBezTo>
                      <a:cubicBezTo>
                        <a:pt x="10" y="14"/>
                        <a:pt x="12" y="19"/>
                        <a:pt x="15" y="24"/>
                      </a:cubicBezTo>
                      <a:cubicBezTo>
                        <a:pt x="17" y="29"/>
                        <a:pt x="20" y="34"/>
                        <a:pt x="22" y="39"/>
                      </a:cubicBezTo>
                      <a:cubicBezTo>
                        <a:pt x="25" y="43"/>
                        <a:pt x="27" y="48"/>
                        <a:pt x="29" y="53"/>
                      </a:cubicBezTo>
                      <a:cubicBezTo>
                        <a:pt x="33" y="59"/>
                        <a:pt x="37" y="65"/>
                        <a:pt x="43" y="68"/>
                      </a:cubicBezTo>
                      <a:cubicBezTo>
                        <a:pt x="45" y="69"/>
                        <a:pt x="47" y="70"/>
                        <a:pt x="48" y="7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03" y="1226"/>
                  <a:ext cx="49" cy="91"/>
                </a:xfrm>
                <a:custGeom>
                  <a:avLst/>
                  <a:gdLst>
                    <a:gd name="T0" fmla="*/ 53 w 61"/>
                    <a:gd name="T1" fmla="*/ 6 h 114"/>
                    <a:gd name="T2" fmla="*/ 40 w 61"/>
                    <a:gd name="T3" fmla="*/ 13 h 114"/>
                    <a:gd name="T4" fmla="*/ 32 w 61"/>
                    <a:gd name="T5" fmla="*/ 21 h 114"/>
                    <a:gd name="T6" fmla="*/ 21 w 61"/>
                    <a:gd name="T7" fmla="*/ 41 h 114"/>
                    <a:gd name="T8" fmla="*/ 20 w 61"/>
                    <a:gd name="T9" fmla="*/ 42 h 114"/>
                    <a:gd name="T10" fmla="*/ 20 w 61"/>
                    <a:gd name="T11" fmla="*/ 48 h 114"/>
                    <a:gd name="T12" fmla="*/ 23 w 61"/>
                    <a:gd name="T13" fmla="*/ 56 h 114"/>
                    <a:gd name="T14" fmla="*/ 29 w 61"/>
                    <a:gd name="T15" fmla="*/ 88 h 114"/>
                    <a:gd name="T16" fmla="*/ 35 w 61"/>
                    <a:gd name="T17" fmla="*/ 109 h 114"/>
                    <a:gd name="T18" fmla="*/ 37 w 61"/>
                    <a:gd name="T19" fmla="*/ 114 h 114"/>
                    <a:gd name="T20" fmla="*/ 36 w 61"/>
                    <a:gd name="T21" fmla="*/ 114 h 114"/>
                    <a:gd name="T22" fmla="*/ 34 w 61"/>
                    <a:gd name="T23" fmla="*/ 113 h 114"/>
                    <a:gd name="T24" fmla="*/ 28 w 61"/>
                    <a:gd name="T25" fmla="*/ 106 h 114"/>
                    <a:gd name="T26" fmla="*/ 18 w 61"/>
                    <a:gd name="T27" fmla="*/ 90 h 114"/>
                    <a:gd name="T28" fmla="*/ 10 w 61"/>
                    <a:gd name="T29" fmla="*/ 69 h 114"/>
                    <a:gd name="T30" fmla="*/ 2 w 61"/>
                    <a:gd name="T31" fmla="*/ 59 h 114"/>
                    <a:gd name="T32" fmla="*/ 0 w 61"/>
                    <a:gd name="T33" fmla="*/ 49 h 114"/>
                    <a:gd name="T34" fmla="*/ 5 w 61"/>
                    <a:gd name="T35" fmla="*/ 35 h 114"/>
                    <a:gd name="T36" fmla="*/ 16 w 61"/>
                    <a:gd name="T37" fmla="*/ 21 h 114"/>
                    <a:gd name="T38" fmla="*/ 24 w 61"/>
                    <a:gd name="T39" fmla="*/ 15 h 114"/>
                    <a:gd name="T40" fmla="*/ 36 w 61"/>
                    <a:gd name="T41" fmla="*/ 7 h 114"/>
                    <a:gd name="T42" fmla="*/ 56 w 61"/>
                    <a:gd name="T43" fmla="*/ 1 h 114"/>
                    <a:gd name="T44" fmla="*/ 61 w 61"/>
                    <a:gd name="T45" fmla="*/ 1 h 114"/>
                    <a:gd name="T46" fmla="*/ 53 w 61"/>
                    <a:gd name="T47" fmla="*/ 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1" h="114">
                      <a:moveTo>
                        <a:pt x="53" y="6"/>
                      </a:moveTo>
                      <a:cubicBezTo>
                        <a:pt x="48" y="7"/>
                        <a:pt x="44" y="10"/>
                        <a:pt x="40" y="13"/>
                      </a:cubicBezTo>
                      <a:cubicBezTo>
                        <a:pt x="37" y="16"/>
                        <a:pt x="35" y="18"/>
                        <a:pt x="32" y="21"/>
                      </a:cubicBezTo>
                      <a:cubicBezTo>
                        <a:pt x="26" y="26"/>
                        <a:pt x="22" y="33"/>
                        <a:pt x="21" y="41"/>
                      </a:cubicBezTo>
                      <a:cubicBezTo>
                        <a:pt x="21" y="42"/>
                        <a:pt x="21" y="42"/>
                        <a:pt x="20" y="42"/>
                      </a:cubicBezTo>
                      <a:cubicBezTo>
                        <a:pt x="19" y="44"/>
                        <a:pt x="20" y="46"/>
                        <a:pt x="20" y="48"/>
                      </a:cubicBezTo>
                      <a:cubicBezTo>
                        <a:pt x="21" y="51"/>
                        <a:pt x="22" y="53"/>
                        <a:pt x="23" y="56"/>
                      </a:cubicBezTo>
                      <a:cubicBezTo>
                        <a:pt x="24" y="67"/>
                        <a:pt x="26" y="77"/>
                        <a:pt x="29" y="88"/>
                      </a:cubicBezTo>
                      <a:cubicBezTo>
                        <a:pt x="30" y="95"/>
                        <a:pt x="32" y="102"/>
                        <a:pt x="35" y="109"/>
                      </a:cubicBezTo>
                      <a:cubicBezTo>
                        <a:pt x="36" y="110"/>
                        <a:pt x="36" y="112"/>
                        <a:pt x="37" y="114"/>
                      </a:cubicBezTo>
                      <a:cubicBezTo>
                        <a:pt x="36" y="114"/>
                        <a:pt x="36" y="114"/>
                        <a:pt x="36" y="114"/>
                      </a:cubicBezTo>
                      <a:cubicBezTo>
                        <a:pt x="35" y="114"/>
                        <a:pt x="35" y="114"/>
                        <a:pt x="34" y="113"/>
                      </a:cubicBezTo>
                      <a:cubicBezTo>
                        <a:pt x="32" y="111"/>
                        <a:pt x="31" y="108"/>
                        <a:pt x="28" y="106"/>
                      </a:cubicBezTo>
                      <a:cubicBezTo>
                        <a:pt x="23" y="102"/>
                        <a:pt x="20" y="96"/>
                        <a:pt x="18" y="90"/>
                      </a:cubicBezTo>
                      <a:cubicBezTo>
                        <a:pt x="16" y="82"/>
                        <a:pt x="14" y="75"/>
                        <a:pt x="10" y="69"/>
                      </a:cubicBezTo>
                      <a:cubicBezTo>
                        <a:pt x="7" y="66"/>
                        <a:pt x="5" y="62"/>
                        <a:pt x="2" y="59"/>
                      </a:cubicBezTo>
                      <a:cubicBezTo>
                        <a:pt x="0" y="56"/>
                        <a:pt x="0" y="53"/>
                        <a:pt x="0" y="49"/>
                      </a:cubicBezTo>
                      <a:cubicBezTo>
                        <a:pt x="0" y="44"/>
                        <a:pt x="2" y="39"/>
                        <a:pt x="5" y="35"/>
                      </a:cubicBezTo>
                      <a:cubicBezTo>
                        <a:pt x="8" y="29"/>
                        <a:pt x="11" y="24"/>
                        <a:pt x="16" y="21"/>
                      </a:cubicBezTo>
                      <a:cubicBezTo>
                        <a:pt x="19" y="19"/>
                        <a:pt x="22" y="17"/>
                        <a:pt x="24" y="15"/>
                      </a:cubicBezTo>
                      <a:cubicBezTo>
                        <a:pt x="28" y="12"/>
                        <a:pt x="32" y="8"/>
                        <a:pt x="36" y="7"/>
                      </a:cubicBezTo>
                      <a:cubicBezTo>
                        <a:pt x="43" y="5"/>
                        <a:pt x="49" y="3"/>
                        <a:pt x="56" y="1"/>
                      </a:cubicBezTo>
                      <a:cubicBezTo>
                        <a:pt x="57" y="0"/>
                        <a:pt x="59" y="0"/>
                        <a:pt x="61" y="1"/>
                      </a:cubicBezTo>
                      <a:cubicBezTo>
                        <a:pt x="58" y="3"/>
                        <a:pt x="56" y="5"/>
                        <a:pt x="53" y="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74" y="1228"/>
                  <a:ext cx="41" cy="107"/>
                </a:xfrm>
                <a:custGeom>
                  <a:avLst/>
                  <a:gdLst>
                    <a:gd name="T0" fmla="*/ 50 w 52"/>
                    <a:gd name="T1" fmla="*/ 82 h 134"/>
                    <a:gd name="T2" fmla="*/ 44 w 52"/>
                    <a:gd name="T3" fmla="*/ 99 h 134"/>
                    <a:gd name="T4" fmla="*/ 40 w 52"/>
                    <a:gd name="T5" fmla="*/ 104 h 134"/>
                    <a:gd name="T6" fmla="*/ 36 w 52"/>
                    <a:gd name="T7" fmla="*/ 107 h 134"/>
                    <a:gd name="T8" fmla="*/ 33 w 52"/>
                    <a:gd name="T9" fmla="*/ 113 h 134"/>
                    <a:gd name="T10" fmla="*/ 20 w 52"/>
                    <a:gd name="T11" fmla="*/ 133 h 134"/>
                    <a:gd name="T12" fmla="*/ 16 w 52"/>
                    <a:gd name="T13" fmla="*/ 134 h 134"/>
                    <a:gd name="T14" fmla="*/ 18 w 52"/>
                    <a:gd name="T15" fmla="*/ 128 h 134"/>
                    <a:gd name="T16" fmla="*/ 26 w 52"/>
                    <a:gd name="T17" fmla="*/ 115 h 134"/>
                    <a:gd name="T18" fmla="*/ 28 w 52"/>
                    <a:gd name="T19" fmla="*/ 111 h 134"/>
                    <a:gd name="T20" fmla="*/ 38 w 52"/>
                    <a:gd name="T21" fmla="*/ 84 h 134"/>
                    <a:gd name="T22" fmla="*/ 42 w 52"/>
                    <a:gd name="T23" fmla="*/ 75 h 134"/>
                    <a:gd name="T24" fmla="*/ 41 w 52"/>
                    <a:gd name="T25" fmla="*/ 68 h 134"/>
                    <a:gd name="T26" fmla="*/ 37 w 52"/>
                    <a:gd name="T27" fmla="*/ 62 h 134"/>
                    <a:gd name="T28" fmla="*/ 19 w 52"/>
                    <a:gd name="T29" fmla="*/ 35 h 134"/>
                    <a:gd name="T30" fmla="*/ 11 w 52"/>
                    <a:gd name="T31" fmla="*/ 19 h 134"/>
                    <a:gd name="T32" fmla="*/ 3 w 52"/>
                    <a:gd name="T33" fmla="*/ 7 h 134"/>
                    <a:gd name="T34" fmla="*/ 1 w 52"/>
                    <a:gd name="T35" fmla="*/ 2 h 134"/>
                    <a:gd name="T36" fmla="*/ 1 w 52"/>
                    <a:gd name="T37" fmla="*/ 0 h 134"/>
                    <a:gd name="T38" fmla="*/ 3 w 52"/>
                    <a:gd name="T39" fmla="*/ 1 h 134"/>
                    <a:gd name="T40" fmla="*/ 4 w 52"/>
                    <a:gd name="T41" fmla="*/ 3 h 134"/>
                    <a:gd name="T42" fmla="*/ 16 w 52"/>
                    <a:gd name="T43" fmla="*/ 18 h 134"/>
                    <a:gd name="T44" fmla="*/ 21 w 52"/>
                    <a:gd name="T45" fmla="*/ 24 h 134"/>
                    <a:gd name="T46" fmla="*/ 33 w 52"/>
                    <a:gd name="T47" fmla="*/ 38 h 134"/>
                    <a:gd name="T48" fmla="*/ 49 w 52"/>
                    <a:gd name="T49" fmla="*/ 65 h 134"/>
                    <a:gd name="T50" fmla="*/ 50 w 52"/>
                    <a:gd name="T51" fmla="*/ 8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34">
                      <a:moveTo>
                        <a:pt x="50" y="82"/>
                      </a:moveTo>
                      <a:cubicBezTo>
                        <a:pt x="49" y="88"/>
                        <a:pt x="47" y="94"/>
                        <a:pt x="44" y="99"/>
                      </a:cubicBezTo>
                      <a:cubicBezTo>
                        <a:pt x="44" y="101"/>
                        <a:pt x="42" y="103"/>
                        <a:pt x="40" y="104"/>
                      </a:cubicBezTo>
                      <a:cubicBezTo>
                        <a:pt x="38" y="104"/>
                        <a:pt x="37" y="105"/>
                        <a:pt x="36" y="107"/>
                      </a:cubicBezTo>
                      <a:cubicBezTo>
                        <a:pt x="35" y="109"/>
                        <a:pt x="34" y="111"/>
                        <a:pt x="33" y="113"/>
                      </a:cubicBezTo>
                      <a:cubicBezTo>
                        <a:pt x="31" y="121"/>
                        <a:pt x="26" y="127"/>
                        <a:pt x="20" y="133"/>
                      </a:cubicBezTo>
                      <a:cubicBezTo>
                        <a:pt x="19" y="133"/>
                        <a:pt x="18" y="133"/>
                        <a:pt x="16" y="134"/>
                      </a:cubicBezTo>
                      <a:cubicBezTo>
                        <a:pt x="17" y="131"/>
                        <a:pt x="18" y="129"/>
                        <a:pt x="18" y="128"/>
                      </a:cubicBezTo>
                      <a:cubicBezTo>
                        <a:pt x="21" y="123"/>
                        <a:pt x="24" y="119"/>
                        <a:pt x="26" y="115"/>
                      </a:cubicBezTo>
                      <a:cubicBezTo>
                        <a:pt x="27" y="114"/>
                        <a:pt x="28" y="112"/>
                        <a:pt x="28" y="111"/>
                      </a:cubicBezTo>
                      <a:cubicBezTo>
                        <a:pt x="31" y="102"/>
                        <a:pt x="35" y="93"/>
                        <a:pt x="38" y="84"/>
                      </a:cubicBezTo>
                      <a:cubicBezTo>
                        <a:pt x="39" y="81"/>
                        <a:pt x="40" y="78"/>
                        <a:pt x="42" y="75"/>
                      </a:cubicBezTo>
                      <a:cubicBezTo>
                        <a:pt x="43" y="73"/>
                        <a:pt x="42" y="70"/>
                        <a:pt x="41" y="68"/>
                      </a:cubicBezTo>
                      <a:cubicBezTo>
                        <a:pt x="40" y="66"/>
                        <a:pt x="38" y="64"/>
                        <a:pt x="37" y="62"/>
                      </a:cubicBezTo>
                      <a:cubicBezTo>
                        <a:pt x="32" y="53"/>
                        <a:pt x="24" y="45"/>
                        <a:pt x="19" y="35"/>
                      </a:cubicBezTo>
                      <a:cubicBezTo>
                        <a:pt x="17" y="30"/>
                        <a:pt x="13" y="25"/>
                        <a:pt x="11" y="19"/>
                      </a:cubicBezTo>
                      <a:cubicBezTo>
                        <a:pt x="9" y="15"/>
                        <a:pt x="6" y="11"/>
                        <a:pt x="3" y="7"/>
                      </a:cubicBezTo>
                      <a:cubicBezTo>
                        <a:pt x="2" y="6"/>
                        <a:pt x="1" y="4"/>
                        <a:pt x="1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1"/>
                        <a:pt x="4" y="2"/>
                        <a:pt x="4" y="3"/>
                      </a:cubicBezTo>
                      <a:cubicBezTo>
                        <a:pt x="8" y="8"/>
                        <a:pt x="12" y="13"/>
                        <a:pt x="16" y="18"/>
                      </a:cubicBezTo>
                      <a:cubicBezTo>
                        <a:pt x="18" y="20"/>
                        <a:pt x="20" y="22"/>
                        <a:pt x="21" y="24"/>
                      </a:cubicBezTo>
                      <a:cubicBezTo>
                        <a:pt x="24" y="29"/>
                        <a:pt x="28" y="34"/>
                        <a:pt x="33" y="38"/>
                      </a:cubicBezTo>
                      <a:cubicBezTo>
                        <a:pt x="41" y="45"/>
                        <a:pt x="46" y="54"/>
                        <a:pt x="49" y="65"/>
                      </a:cubicBezTo>
                      <a:cubicBezTo>
                        <a:pt x="51" y="70"/>
                        <a:pt x="52" y="76"/>
                        <a:pt x="50" y="82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44" y="1220"/>
                  <a:ext cx="88" cy="37"/>
                </a:xfrm>
                <a:custGeom>
                  <a:avLst/>
                  <a:gdLst>
                    <a:gd name="T0" fmla="*/ 91 w 111"/>
                    <a:gd name="T1" fmla="*/ 9 h 47"/>
                    <a:gd name="T2" fmla="*/ 107 w 111"/>
                    <a:gd name="T3" fmla="*/ 18 h 47"/>
                    <a:gd name="T4" fmla="*/ 111 w 111"/>
                    <a:gd name="T5" fmla="*/ 22 h 47"/>
                    <a:gd name="T6" fmla="*/ 107 w 111"/>
                    <a:gd name="T7" fmla="*/ 21 h 47"/>
                    <a:gd name="T8" fmla="*/ 96 w 111"/>
                    <a:gd name="T9" fmla="*/ 18 h 47"/>
                    <a:gd name="T10" fmla="*/ 88 w 111"/>
                    <a:gd name="T11" fmla="*/ 16 h 47"/>
                    <a:gd name="T12" fmla="*/ 79 w 111"/>
                    <a:gd name="T13" fmla="*/ 14 h 47"/>
                    <a:gd name="T14" fmla="*/ 72 w 111"/>
                    <a:gd name="T15" fmla="*/ 14 h 47"/>
                    <a:gd name="T16" fmla="*/ 51 w 111"/>
                    <a:gd name="T17" fmla="*/ 13 h 47"/>
                    <a:gd name="T18" fmla="*/ 38 w 111"/>
                    <a:gd name="T19" fmla="*/ 14 h 47"/>
                    <a:gd name="T20" fmla="*/ 14 w 111"/>
                    <a:gd name="T21" fmla="*/ 30 h 47"/>
                    <a:gd name="T22" fmla="*/ 12 w 111"/>
                    <a:gd name="T23" fmla="*/ 33 h 47"/>
                    <a:gd name="T24" fmla="*/ 5 w 111"/>
                    <a:gd name="T25" fmla="*/ 46 h 47"/>
                    <a:gd name="T26" fmla="*/ 2 w 111"/>
                    <a:gd name="T27" fmla="*/ 46 h 47"/>
                    <a:gd name="T28" fmla="*/ 0 w 111"/>
                    <a:gd name="T29" fmla="*/ 41 h 47"/>
                    <a:gd name="T30" fmla="*/ 3 w 111"/>
                    <a:gd name="T31" fmla="*/ 31 h 47"/>
                    <a:gd name="T32" fmla="*/ 19 w 111"/>
                    <a:gd name="T33" fmla="*/ 15 h 47"/>
                    <a:gd name="T34" fmla="*/ 39 w 111"/>
                    <a:gd name="T35" fmla="*/ 4 h 47"/>
                    <a:gd name="T36" fmla="*/ 55 w 111"/>
                    <a:gd name="T37" fmla="*/ 1 h 47"/>
                    <a:gd name="T38" fmla="*/ 76 w 111"/>
                    <a:gd name="T39" fmla="*/ 5 h 47"/>
                    <a:gd name="T40" fmla="*/ 91 w 111"/>
                    <a:gd name="T41" fmla="*/ 9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" h="47">
                      <a:moveTo>
                        <a:pt x="91" y="9"/>
                      </a:moveTo>
                      <a:cubicBezTo>
                        <a:pt x="96" y="12"/>
                        <a:pt x="102" y="15"/>
                        <a:pt x="107" y="18"/>
                      </a:cubicBezTo>
                      <a:cubicBezTo>
                        <a:pt x="108" y="19"/>
                        <a:pt x="110" y="20"/>
                        <a:pt x="111" y="22"/>
                      </a:cubicBezTo>
                      <a:cubicBezTo>
                        <a:pt x="108" y="22"/>
                        <a:pt x="108" y="22"/>
                        <a:pt x="107" y="21"/>
                      </a:cubicBezTo>
                      <a:cubicBezTo>
                        <a:pt x="103" y="20"/>
                        <a:pt x="100" y="19"/>
                        <a:pt x="96" y="18"/>
                      </a:cubicBezTo>
                      <a:cubicBezTo>
                        <a:pt x="94" y="17"/>
                        <a:pt x="91" y="17"/>
                        <a:pt x="88" y="16"/>
                      </a:cubicBezTo>
                      <a:cubicBezTo>
                        <a:pt x="85" y="15"/>
                        <a:pt x="82" y="15"/>
                        <a:pt x="79" y="14"/>
                      </a:cubicBezTo>
                      <a:cubicBezTo>
                        <a:pt x="77" y="14"/>
                        <a:pt x="74" y="14"/>
                        <a:pt x="72" y="14"/>
                      </a:cubicBezTo>
                      <a:cubicBezTo>
                        <a:pt x="65" y="14"/>
                        <a:pt x="58" y="13"/>
                        <a:pt x="51" y="13"/>
                      </a:cubicBezTo>
                      <a:cubicBezTo>
                        <a:pt x="46" y="13"/>
                        <a:pt x="42" y="13"/>
                        <a:pt x="38" y="14"/>
                      </a:cubicBezTo>
                      <a:cubicBezTo>
                        <a:pt x="29" y="18"/>
                        <a:pt x="21" y="23"/>
                        <a:pt x="14" y="30"/>
                      </a:cubicBezTo>
                      <a:cubicBezTo>
                        <a:pt x="13" y="31"/>
                        <a:pt x="12" y="32"/>
                        <a:pt x="12" y="33"/>
                      </a:cubicBezTo>
                      <a:cubicBezTo>
                        <a:pt x="11" y="38"/>
                        <a:pt x="8" y="42"/>
                        <a:pt x="5" y="46"/>
                      </a:cubicBezTo>
                      <a:cubicBezTo>
                        <a:pt x="4" y="47"/>
                        <a:pt x="3" y="47"/>
                        <a:pt x="2" y="46"/>
                      </a:cubicBezTo>
                      <a:cubicBezTo>
                        <a:pt x="1" y="44"/>
                        <a:pt x="0" y="42"/>
                        <a:pt x="0" y="41"/>
                      </a:cubicBezTo>
                      <a:cubicBezTo>
                        <a:pt x="1" y="38"/>
                        <a:pt x="1" y="34"/>
                        <a:pt x="3" y="31"/>
                      </a:cubicBezTo>
                      <a:cubicBezTo>
                        <a:pt x="7" y="24"/>
                        <a:pt x="13" y="19"/>
                        <a:pt x="19" y="15"/>
                      </a:cubicBezTo>
                      <a:cubicBezTo>
                        <a:pt x="25" y="11"/>
                        <a:pt x="32" y="7"/>
                        <a:pt x="39" y="4"/>
                      </a:cubicBezTo>
                      <a:cubicBezTo>
                        <a:pt x="44" y="1"/>
                        <a:pt x="49" y="0"/>
                        <a:pt x="55" y="1"/>
                      </a:cubicBezTo>
                      <a:cubicBezTo>
                        <a:pt x="62" y="2"/>
                        <a:pt x="69" y="3"/>
                        <a:pt x="76" y="5"/>
                      </a:cubicBezTo>
                      <a:cubicBezTo>
                        <a:pt x="81" y="6"/>
                        <a:pt x="87" y="7"/>
                        <a:pt x="91" y="9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9" y="1272"/>
                  <a:ext cx="64" cy="53"/>
                </a:xfrm>
                <a:custGeom>
                  <a:avLst/>
                  <a:gdLst>
                    <a:gd name="T0" fmla="*/ 75 w 81"/>
                    <a:gd name="T1" fmla="*/ 15 h 67"/>
                    <a:gd name="T2" fmla="*/ 78 w 81"/>
                    <a:gd name="T3" fmla="*/ 0 h 67"/>
                    <a:gd name="T4" fmla="*/ 80 w 81"/>
                    <a:gd name="T5" fmla="*/ 6 h 67"/>
                    <a:gd name="T6" fmla="*/ 76 w 81"/>
                    <a:gd name="T7" fmla="*/ 29 h 67"/>
                    <a:gd name="T8" fmla="*/ 71 w 81"/>
                    <a:gd name="T9" fmla="*/ 40 h 67"/>
                    <a:gd name="T10" fmla="*/ 59 w 81"/>
                    <a:gd name="T11" fmla="*/ 56 h 67"/>
                    <a:gd name="T12" fmla="*/ 40 w 81"/>
                    <a:gd name="T13" fmla="*/ 65 h 67"/>
                    <a:gd name="T14" fmla="*/ 34 w 81"/>
                    <a:gd name="T15" fmla="*/ 66 h 67"/>
                    <a:gd name="T16" fmla="*/ 14 w 81"/>
                    <a:gd name="T17" fmla="*/ 65 h 67"/>
                    <a:gd name="T18" fmla="*/ 0 w 81"/>
                    <a:gd name="T19" fmla="*/ 60 h 67"/>
                    <a:gd name="T20" fmla="*/ 3 w 81"/>
                    <a:gd name="T21" fmla="*/ 57 h 67"/>
                    <a:gd name="T22" fmla="*/ 20 w 81"/>
                    <a:gd name="T23" fmla="*/ 54 h 67"/>
                    <a:gd name="T24" fmla="*/ 42 w 81"/>
                    <a:gd name="T25" fmla="*/ 50 h 67"/>
                    <a:gd name="T26" fmla="*/ 58 w 81"/>
                    <a:gd name="T27" fmla="*/ 43 h 67"/>
                    <a:gd name="T28" fmla="*/ 65 w 81"/>
                    <a:gd name="T29" fmla="*/ 36 h 67"/>
                    <a:gd name="T30" fmla="*/ 75 w 81"/>
                    <a:gd name="T31" fmla="*/ 1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1" h="67">
                      <a:moveTo>
                        <a:pt x="75" y="15"/>
                      </a:moveTo>
                      <a:cubicBezTo>
                        <a:pt x="76" y="10"/>
                        <a:pt x="77" y="5"/>
                        <a:pt x="78" y="0"/>
                      </a:cubicBezTo>
                      <a:cubicBezTo>
                        <a:pt x="80" y="2"/>
                        <a:pt x="81" y="3"/>
                        <a:pt x="80" y="6"/>
                      </a:cubicBezTo>
                      <a:cubicBezTo>
                        <a:pt x="79" y="13"/>
                        <a:pt x="79" y="21"/>
                        <a:pt x="76" y="29"/>
                      </a:cubicBezTo>
                      <a:cubicBezTo>
                        <a:pt x="74" y="32"/>
                        <a:pt x="73" y="37"/>
                        <a:pt x="71" y="40"/>
                      </a:cubicBezTo>
                      <a:cubicBezTo>
                        <a:pt x="68" y="46"/>
                        <a:pt x="63" y="51"/>
                        <a:pt x="59" y="56"/>
                      </a:cubicBezTo>
                      <a:cubicBezTo>
                        <a:pt x="54" y="62"/>
                        <a:pt x="48" y="65"/>
                        <a:pt x="40" y="65"/>
                      </a:cubicBezTo>
                      <a:cubicBezTo>
                        <a:pt x="38" y="65"/>
                        <a:pt x="36" y="65"/>
                        <a:pt x="34" y="66"/>
                      </a:cubicBezTo>
                      <a:cubicBezTo>
                        <a:pt x="28" y="67"/>
                        <a:pt x="21" y="67"/>
                        <a:pt x="14" y="65"/>
                      </a:cubicBezTo>
                      <a:cubicBezTo>
                        <a:pt x="9" y="64"/>
                        <a:pt x="4" y="62"/>
                        <a:pt x="0" y="60"/>
                      </a:cubicBezTo>
                      <a:cubicBezTo>
                        <a:pt x="0" y="57"/>
                        <a:pt x="1" y="57"/>
                        <a:pt x="3" y="57"/>
                      </a:cubicBezTo>
                      <a:cubicBezTo>
                        <a:pt x="8" y="56"/>
                        <a:pt x="14" y="55"/>
                        <a:pt x="20" y="54"/>
                      </a:cubicBezTo>
                      <a:cubicBezTo>
                        <a:pt x="27" y="52"/>
                        <a:pt x="34" y="51"/>
                        <a:pt x="42" y="50"/>
                      </a:cubicBezTo>
                      <a:cubicBezTo>
                        <a:pt x="48" y="49"/>
                        <a:pt x="53" y="47"/>
                        <a:pt x="58" y="43"/>
                      </a:cubicBezTo>
                      <a:cubicBezTo>
                        <a:pt x="60" y="40"/>
                        <a:pt x="63" y="38"/>
                        <a:pt x="65" y="36"/>
                      </a:cubicBezTo>
                      <a:cubicBezTo>
                        <a:pt x="70" y="30"/>
                        <a:pt x="73" y="23"/>
                        <a:pt x="75" y="15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40" y="1246"/>
                  <a:ext cx="40" cy="66"/>
                </a:xfrm>
                <a:custGeom>
                  <a:avLst/>
                  <a:gdLst>
                    <a:gd name="T0" fmla="*/ 1 w 50"/>
                    <a:gd name="T1" fmla="*/ 47 h 83"/>
                    <a:gd name="T2" fmla="*/ 3 w 50"/>
                    <a:gd name="T3" fmla="*/ 30 h 83"/>
                    <a:gd name="T4" fmla="*/ 15 w 50"/>
                    <a:gd name="T5" fmla="*/ 17 h 83"/>
                    <a:gd name="T6" fmla="*/ 50 w 50"/>
                    <a:gd name="T7" fmla="*/ 0 h 83"/>
                    <a:gd name="T8" fmla="*/ 45 w 50"/>
                    <a:gd name="T9" fmla="*/ 6 h 83"/>
                    <a:gd name="T10" fmla="*/ 37 w 50"/>
                    <a:gd name="T11" fmla="*/ 11 h 83"/>
                    <a:gd name="T12" fmla="*/ 27 w 50"/>
                    <a:gd name="T13" fmla="*/ 18 h 83"/>
                    <a:gd name="T14" fmla="*/ 15 w 50"/>
                    <a:gd name="T15" fmla="*/ 29 h 83"/>
                    <a:gd name="T16" fmla="*/ 13 w 50"/>
                    <a:gd name="T17" fmla="*/ 35 h 83"/>
                    <a:gd name="T18" fmla="*/ 17 w 50"/>
                    <a:gd name="T19" fmla="*/ 55 h 83"/>
                    <a:gd name="T20" fmla="*/ 23 w 50"/>
                    <a:gd name="T21" fmla="*/ 71 h 83"/>
                    <a:gd name="T22" fmla="*/ 24 w 50"/>
                    <a:gd name="T23" fmla="*/ 83 h 83"/>
                    <a:gd name="T24" fmla="*/ 15 w 50"/>
                    <a:gd name="T25" fmla="*/ 78 h 83"/>
                    <a:gd name="T26" fmla="*/ 11 w 50"/>
                    <a:gd name="T27" fmla="*/ 73 h 83"/>
                    <a:gd name="T28" fmla="*/ 4 w 50"/>
                    <a:gd name="T29" fmla="*/ 60 h 83"/>
                    <a:gd name="T30" fmla="*/ 1 w 50"/>
                    <a:gd name="T31" fmla="*/ 4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0" h="83">
                      <a:moveTo>
                        <a:pt x="1" y="47"/>
                      </a:moveTo>
                      <a:cubicBezTo>
                        <a:pt x="0" y="41"/>
                        <a:pt x="0" y="35"/>
                        <a:pt x="3" y="30"/>
                      </a:cubicBezTo>
                      <a:cubicBezTo>
                        <a:pt x="6" y="24"/>
                        <a:pt x="10" y="20"/>
                        <a:pt x="15" y="17"/>
                      </a:cubicBezTo>
                      <a:cubicBezTo>
                        <a:pt x="26" y="10"/>
                        <a:pt x="37" y="3"/>
                        <a:pt x="50" y="0"/>
                      </a:cubicBezTo>
                      <a:cubicBezTo>
                        <a:pt x="49" y="4"/>
                        <a:pt x="48" y="5"/>
                        <a:pt x="45" y="6"/>
                      </a:cubicBezTo>
                      <a:cubicBezTo>
                        <a:pt x="42" y="7"/>
                        <a:pt x="39" y="9"/>
                        <a:pt x="37" y="11"/>
                      </a:cubicBezTo>
                      <a:cubicBezTo>
                        <a:pt x="34" y="13"/>
                        <a:pt x="31" y="16"/>
                        <a:pt x="27" y="18"/>
                      </a:cubicBezTo>
                      <a:cubicBezTo>
                        <a:pt x="22" y="21"/>
                        <a:pt x="18" y="25"/>
                        <a:pt x="15" y="29"/>
                      </a:cubicBezTo>
                      <a:cubicBezTo>
                        <a:pt x="14" y="31"/>
                        <a:pt x="13" y="33"/>
                        <a:pt x="13" y="35"/>
                      </a:cubicBezTo>
                      <a:cubicBezTo>
                        <a:pt x="14" y="42"/>
                        <a:pt x="16" y="48"/>
                        <a:pt x="17" y="55"/>
                      </a:cubicBezTo>
                      <a:cubicBezTo>
                        <a:pt x="19" y="60"/>
                        <a:pt x="21" y="66"/>
                        <a:pt x="23" y="71"/>
                      </a:cubicBezTo>
                      <a:cubicBezTo>
                        <a:pt x="24" y="75"/>
                        <a:pt x="24" y="79"/>
                        <a:pt x="24" y="83"/>
                      </a:cubicBezTo>
                      <a:cubicBezTo>
                        <a:pt x="18" y="82"/>
                        <a:pt x="18" y="82"/>
                        <a:pt x="15" y="78"/>
                      </a:cubicBezTo>
                      <a:cubicBezTo>
                        <a:pt x="14" y="76"/>
                        <a:pt x="12" y="75"/>
                        <a:pt x="11" y="73"/>
                      </a:cubicBezTo>
                      <a:cubicBezTo>
                        <a:pt x="7" y="70"/>
                        <a:pt x="5" y="65"/>
                        <a:pt x="4" y="60"/>
                      </a:cubicBezTo>
                      <a:cubicBezTo>
                        <a:pt x="3" y="56"/>
                        <a:pt x="2" y="52"/>
                        <a:pt x="1" y="47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5" y="1205"/>
                  <a:ext cx="78" cy="39"/>
                </a:xfrm>
                <a:custGeom>
                  <a:avLst/>
                  <a:gdLst>
                    <a:gd name="T0" fmla="*/ 88 w 98"/>
                    <a:gd name="T1" fmla="*/ 44 h 50"/>
                    <a:gd name="T2" fmla="*/ 78 w 98"/>
                    <a:gd name="T3" fmla="*/ 36 h 50"/>
                    <a:gd name="T4" fmla="*/ 73 w 98"/>
                    <a:gd name="T5" fmla="*/ 30 h 50"/>
                    <a:gd name="T6" fmla="*/ 59 w 98"/>
                    <a:gd name="T7" fmla="*/ 20 h 50"/>
                    <a:gd name="T8" fmla="*/ 55 w 98"/>
                    <a:gd name="T9" fmla="*/ 18 h 50"/>
                    <a:gd name="T10" fmla="*/ 47 w 98"/>
                    <a:gd name="T11" fmla="*/ 14 h 50"/>
                    <a:gd name="T12" fmla="*/ 37 w 98"/>
                    <a:gd name="T13" fmla="*/ 9 h 50"/>
                    <a:gd name="T14" fmla="*/ 16 w 98"/>
                    <a:gd name="T15" fmla="*/ 12 h 50"/>
                    <a:gd name="T16" fmla="*/ 0 w 98"/>
                    <a:gd name="T17" fmla="*/ 10 h 50"/>
                    <a:gd name="T18" fmla="*/ 0 w 98"/>
                    <a:gd name="T19" fmla="*/ 9 h 50"/>
                    <a:gd name="T20" fmla="*/ 10 w 98"/>
                    <a:gd name="T21" fmla="*/ 6 h 50"/>
                    <a:gd name="T22" fmla="*/ 46 w 98"/>
                    <a:gd name="T23" fmla="*/ 1 h 50"/>
                    <a:gd name="T24" fmla="*/ 62 w 98"/>
                    <a:gd name="T25" fmla="*/ 7 h 50"/>
                    <a:gd name="T26" fmla="*/ 71 w 98"/>
                    <a:gd name="T27" fmla="*/ 17 h 50"/>
                    <a:gd name="T28" fmla="*/ 77 w 98"/>
                    <a:gd name="T29" fmla="*/ 23 h 50"/>
                    <a:gd name="T30" fmla="*/ 82 w 98"/>
                    <a:gd name="T31" fmla="*/ 28 h 50"/>
                    <a:gd name="T32" fmla="*/ 85 w 98"/>
                    <a:gd name="T33" fmla="*/ 32 h 50"/>
                    <a:gd name="T34" fmla="*/ 97 w 98"/>
                    <a:gd name="T35" fmla="*/ 47 h 50"/>
                    <a:gd name="T36" fmla="*/ 98 w 98"/>
                    <a:gd name="T37" fmla="*/ 50 h 50"/>
                    <a:gd name="T38" fmla="*/ 88 w 98"/>
                    <a:gd name="T39" fmla="*/ 4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8" h="50">
                      <a:moveTo>
                        <a:pt x="88" y="44"/>
                      </a:moveTo>
                      <a:cubicBezTo>
                        <a:pt x="84" y="42"/>
                        <a:pt x="81" y="39"/>
                        <a:pt x="78" y="36"/>
                      </a:cubicBezTo>
                      <a:cubicBezTo>
                        <a:pt x="76" y="34"/>
                        <a:pt x="75" y="32"/>
                        <a:pt x="73" y="30"/>
                      </a:cubicBezTo>
                      <a:cubicBezTo>
                        <a:pt x="68" y="27"/>
                        <a:pt x="64" y="23"/>
                        <a:pt x="59" y="20"/>
                      </a:cubicBezTo>
                      <a:cubicBezTo>
                        <a:pt x="58" y="19"/>
                        <a:pt x="56" y="18"/>
                        <a:pt x="55" y="18"/>
                      </a:cubicBezTo>
                      <a:cubicBezTo>
                        <a:pt x="52" y="18"/>
                        <a:pt x="49" y="16"/>
                        <a:pt x="47" y="14"/>
                      </a:cubicBezTo>
                      <a:cubicBezTo>
                        <a:pt x="44" y="11"/>
                        <a:pt x="41" y="9"/>
                        <a:pt x="37" y="9"/>
                      </a:cubicBezTo>
                      <a:cubicBezTo>
                        <a:pt x="30" y="10"/>
                        <a:pt x="23" y="11"/>
                        <a:pt x="16" y="12"/>
                      </a:cubicBezTo>
                      <a:cubicBezTo>
                        <a:pt x="10" y="14"/>
                        <a:pt x="5" y="12"/>
                        <a:pt x="0" y="10"/>
                      </a:cubicBezTo>
                      <a:cubicBezTo>
                        <a:pt x="0" y="10"/>
                        <a:pt x="0" y="10"/>
                        <a:pt x="0" y="9"/>
                      </a:cubicBezTo>
                      <a:cubicBezTo>
                        <a:pt x="4" y="8"/>
                        <a:pt x="7" y="7"/>
                        <a:pt x="10" y="6"/>
                      </a:cubicBezTo>
                      <a:cubicBezTo>
                        <a:pt x="22" y="2"/>
                        <a:pt x="34" y="0"/>
                        <a:pt x="46" y="1"/>
                      </a:cubicBezTo>
                      <a:cubicBezTo>
                        <a:pt x="52" y="1"/>
                        <a:pt x="58" y="2"/>
                        <a:pt x="62" y="7"/>
                      </a:cubicBezTo>
                      <a:cubicBezTo>
                        <a:pt x="65" y="10"/>
                        <a:pt x="68" y="13"/>
                        <a:pt x="71" y="17"/>
                      </a:cubicBezTo>
                      <a:cubicBezTo>
                        <a:pt x="73" y="19"/>
                        <a:pt x="75" y="22"/>
                        <a:pt x="77" y="23"/>
                      </a:cubicBezTo>
                      <a:cubicBezTo>
                        <a:pt x="79" y="25"/>
                        <a:pt x="81" y="27"/>
                        <a:pt x="82" y="28"/>
                      </a:cubicBezTo>
                      <a:cubicBezTo>
                        <a:pt x="83" y="30"/>
                        <a:pt x="84" y="31"/>
                        <a:pt x="85" y="32"/>
                      </a:cubicBezTo>
                      <a:cubicBezTo>
                        <a:pt x="89" y="37"/>
                        <a:pt x="93" y="42"/>
                        <a:pt x="97" y="47"/>
                      </a:cubicBezTo>
                      <a:cubicBezTo>
                        <a:pt x="98" y="48"/>
                        <a:pt x="98" y="49"/>
                        <a:pt x="98" y="50"/>
                      </a:cubicBezTo>
                      <a:cubicBezTo>
                        <a:pt x="94" y="48"/>
                        <a:pt x="91" y="46"/>
                        <a:pt x="88" y="4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33" y="1298"/>
                  <a:ext cx="93" cy="54"/>
                </a:xfrm>
                <a:custGeom>
                  <a:avLst/>
                  <a:gdLst>
                    <a:gd name="T0" fmla="*/ 1 w 116"/>
                    <a:gd name="T1" fmla="*/ 5 h 69"/>
                    <a:gd name="T2" fmla="*/ 2 w 116"/>
                    <a:gd name="T3" fmla="*/ 0 h 69"/>
                    <a:gd name="T4" fmla="*/ 3 w 116"/>
                    <a:gd name="T5" fmla="*/ 1 h 69"/>
                    <a:gd name="T6" fmla="*/ 15 w 116"/>
                    <a:gd name="T7" fmla="*/ 17 h 69"/>
                    <a:gd name="T8" fmla="*/ 17 w 116"/>
                    <a:gd name="T9" fmla="*/ 19 h 69"/>
                    <a:gd name="T10" fmla="*/ 23 w 116"/>
                    <a:gd name="T11" fmla="*/ 25 h 69"/>
                    <a:gd name="T12" fmla="*/ 37 w 116"/>
                    <a:gd name="T13" fmla="*/ 43 h 69"/>
                    <a:gd name="T14" fmla="*/ 57 w 116"/>
                    <a:gd name="T15" fmla="*/ 53 h 69"/>
                    <a:gd name="T16" fmla="*/ 74 w 116"/>
                    <a:gd name="T17" fmla="*/ 53 h 69"/>
                    <a:gd name="T18" fmla="*/ 92 w 116"/>
                    <a:gd name="T19" fmla="*/ 50 h 69"/>
                    <a:gd name="T20" fmla="*/ 106 w 116"/>
                    <a:gd name="T21" fmla="*/ 46 h 69"/>
                    <a:gd name="T22" fmla="*/ 116 w 116"/>
                    <a:gd name="T23" fmla="*/ 45 h 69"/>
                    <a:gd name="T24" fmla="*/ 109 w 116"/>
                    <a:gd name="T25" fmla="*/ 52 h 69"/>
                    <a:gd name="T26" fmla="*/ 91 w 116"/>
                    <a:gd name="T27" fmla="*/ 59 h 69"/>
                    <a:gd name="T28" fmla="*/ 86 w 116"/>
                    <a:gd name="T29" fmla="*/ 61 h 69"/>
                    <a:gd name="T30" fmla="*/ 71 w 116"/>
                    <a:gd name="T31" fmla="*/ 66 h 69"/>
                    <a:gd name="T32" fmla="*/ 45 w 116"/>
                    <a:gd name="T33" fmla="*/ 68 h 69"/>
                    <a:gd name="T34" fmla="*/ 34 w 116"/>
                    <a:gd name="T35" fmla="*/ 67 h 69"/>
                    <a:gd name="T36" fmla="*/ 28 w 116"/>
                    <a:gd name="T37" fmla="*/ 62 h 69"/>
                    <a:gd name="T38" fmla="*/ 22 w 116"/>
                    <a:gd name="T39" fmla="*/ 56 h 69"/>
                    <a:gd name="T40" fmla="*/ 12 w 116"/>
                    <a:gd name="T41" fmla="*/ 29 h 69"/>
                    <a:gd name="T42" fmla="*/ 11 w 116"/>
                    <a:gd name="T43" fmla="*/ 26 h 69"/>
                    <a:gd name="T44" fmla="*/ 8 w 116"/>
                    <a:gd name="T45" fmla="*/ 20 h 69"/>
                    <a:gd name="T46" fmla="*/ 1 w 116"/>
                    <a:gd name="T47" fmla="*/ 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6" h="69">
                      <a:moveTo>
                        <a:pt x="1" y="5"/>
                      </a:moveTo>
                      <a:cubicBezTo>
                        <a:pt x="1" y="3"/>
                        <a:pt x="0" y="2"/>
                        <a:pt x="2" y="0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6" y="7"/>
                        <a:pt x="12" y="11"/>
                        <a:pt x="15" y="17"/>
                      </a:cubicBezTo>
                      <a:cubicBezTo>
                        <a:pt x="16" y="18"/>
                        <a:pt x="17" y="18"/>
                        <a:pt x="17" y="19"/>
                      </a:cubicBezTo>
                      <a:cubicBezTo>
                        <a:pt x="20" y="21"/>
                        <a:pt x="22" y="23"/>
                        <a:pt x="23" y="25"/>
                      </a:cubicBezTo>
                      <a:cubicBezTo>
                        <a:pt x="27" y="32"/>
                        <a:pt x="32" y="37"/>
                        <a:pt x="37" y="43"/>
                      </a:cubicBezTo>
                      <a:cubicBezTo>
                        <a:pt x="42" y="50"/>
                        <a:pt x="49" y="53"/>
                        <a:pt x="57" y="53"/>
                      </a:cubicBezTo>
                      <a:cubicBezTo>
                        <a:pt x="62" y="52"/>
                        <a:pt x="68" y="53"/>
                        <a:pt x="74" y="53"/>
                      </a:cubicBezTo>
                      <a:cubicBezTo>
                        <a:pt x="80" y="53"/>
                        <a:pt x="86" y="52"/>
                        <a:pt x="92" y="50"/>
                      </a:cubicBezTo>
                      <a:cubicBezTo>
                        <a:pt x="96" y="49"/>
                        <a:pt x="101" y="48"/>
                        <a:pt x="106" y="46"/>
                      </a:cubicBezTo>
                      <a:cubicBezTo>
                        <a:pt x="109" y="46"/>
                        <a:pt x="112" y="45"/>
                        <a:pt x="116" y="45"/>
                      </a:cubicBezTo>
                      <a:cubicBezTo>
                        <a:pt x="114" y="49"/>
                        <a:pt x="112" y="51"/>
                        <a:pt x="109" y="52"/>
                      </a:cubicBezTo>
                      <a:cubicBezTo>
                        <a:pt x="103" y="54"/>
                        <a:pt x="97" y="56"/>
                        <a:pt x="91" y="59"/>
                      </a:cubicBezTo>
                      <a:cubicBezTo>
                        <a:pt x="89" y="59"/>
                        <a:pt x="88" y="60"/>
                        <a:pt x="86" y="61"/>
                      </a:cubicBezTo>
                      <a:cubicBezTo>
                        <a:pt x="82" y="64"/>
                        <a:pt x="77" y="66"/>
                        <a:pt x="71" y="66"/>
                      </a:cubicBezTo>
                      <a:cubicBezTo>
                        <a:pt x="63" y="67"/>
                        <a:pt x="54" y="68"/>
                        <a:pt x="45" y="68"/>
                      </a:cubicBezTo>
                      <a:cubicBezTo>
                        <a:pt x="41" y="69"/>
                        <a:pt x="38" y="67"/>
                        <a:pt x="34" y="67"/>
                      </a:cubicBezTo>
                      <a:cubicBezTo>
                        <a:pt x="32" y="66"/>
                        <a:pt x="29" y="65"/>
                        <a:pt x="28" y="62"/>
                      </a:cubicBezTo>
                      <a:cubicBezTo>
                        <a:pt x="26" y="60"/>
                        <a:pt x="24" y="58"/>
                        <a:pt x="22" y="56"/>
                      </a:cubicBezTo>
                      <a:cubicBezTo>
                        <a:pt x="15" y="48"/>
                        <a:pt x="11" y="39"/>
                        <a:pt x="12" y="29"/>
                      </a:cubicBezTo>
                      <a:cubicBezTo>
                        <a:pt x="12" y="28"/>
                        <a:pt x="12" y="27"/>
                        <a:pt x="11" y="26"/>
                      </a:cubicBezTo>
                      <a:cubicBezTo>
                        <a:pt x="10" y="24"/>
                        <a:pt x="9" y="22"/>
                        <a:pt x="8" y="20"/>
                      </a:cubicBezTo>
                      <a:cubicBezTo>
                        <a:pt x="5" y="15"/>
                        <a:pt x="3" y="10"/>
                        <a:pt x="1" y="5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9" y="1272"/>
                  <a:ext cx="64" cy="53"/>
                </a:xfrm>
                <a:custGeom>
                  <a:avLst/>
                  <a:gdLst>
                    <a:gd name="T0" fmla="*/ 75 w 81"/>
                    <a:gd name="T1" fmla="*/ 15 h 67"/>
                    <a:gd name="T2" fmla="*/ 78 w 81"/>
                    <a:gd name="T3" fmla="*/ 0 h 67"/>
                    <a:gd name="T4" fmla="*/ 80 w 81"/>
                    <a:gd name="T5" fmla="*/ 6 h 67"/>
                    <a:gd name="T6" fmla="*/ 76 w 81"/>
                    <a:gd name="T7" fmla="*/ 29 h 67"/>
                    <a:gd name="T8" fmla="*/ 71 w 81"/>
                    <a:gd name="T9" fmla="*/ 40 h 67"/>
                    <a:gd name="T10" fmla="*/ 59 w 81"/>
                    <a:gd name="T11" fmla="*/ 56 h 67"/>
                    <a:gd name="T12" fmla="*/ 40 w 81"/>
                    <a:gd name="T13" fmla="*/ 65 h 67"/>
                    <a:gd name="T14" fmla="*/ 34 w 81"/>
                    <a:gd name="T15" fmla="*/ 66 h 67"/>
                    <a:gd name="T16" fmla="*/ 14 w 81"/>
                    <a:gd name="T17" fmla="*/ 65 h 67"/>
                    <a:gd name="T18" fmla="*/ 0 w 81"/>
                    <a:gd name="T19" fmla="*/ 60 h 67"/>
                    <a:gd name="T20" fmla="*/ 3 w 81"/>
                    <a:gd name="T21" fmla="*/ 57 h 67"/>
                    <a:gd name="T22" fmla="*/ 20 w 81"/>
                    <a:gd name="T23" fmla="*/ 54 h 67"/>
                    <a:gd name="T24" fmla="*/ 42 w 81"/>
                    <a:gd name="T25" fmla="*/ 50 h 67"/>
                    <a:gd name="T26" fmla="*/ 58 w 81"/>
                    <a:gd name="T27" fmla="*/ 43 h 67"/>
                    <a:gd name="T28" fmla="*/ 65 w 81"/>
                    <a:gd name="T29" fmla="*/ 36 h 67"/>
                    <a:gd name="T30" fmla="*/ 75 w 81"/>
                    <a:gd name="T31" fmla="*/ 1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1" h="67">
                      <a:moveTo>
                        <a:pt x="75" y="15"/>
                      </a:moveTo>
                      <a:cubicBezTo>
                        <a:pt x="76" y="10"/>
                        <a:pt x="77" y="5"/>
                        <a:pt x="78" y="0"/>
                      </a:cubicBezTo>
                      <a:cubicBezTo>
                        <a:pt x="80" y="2"/>
                        <a:pt x="81" y="3"/>
                        <a:pt x="80" y="6"/>
                      </a:cubicBezTo>
                      <a:cubicBezTo>
                        <a:pt x="79" y="13"/>
                        <a:pt x="79" y="21"/>
                        <a:pt x="76" y="29"/>
                      </a:cubicBezTo>
                      <a:cubicBezTo>
                        <a:pt x="74" y="32"/>
                        <a:pt x="73" y="37"/>
                        <a:pt x="71" y="40"/>
                      </a:cubicBezTo>
                      <a:cubicBezTo>
                        <a:pt x="68" y="46"/>
                        <a:pt x="63" y="51"/>
                        <a:pt x="59" y="56"/>
                      </a:cubicBezTo>
                      <a:cubicBezTo>
                        <a:pt x="54" y="62"/>
                        <a:pt x="48" y="65"/>
                        <a:pt x="40" y="65"/>
                      </a:cubicBezTo>
                      <a:cubicBezTo>
                        <a:pt x="38" y="65"/>
                        <a:pt x="36" y="65"/>
                        <a:pt x="34" y="66"/>
                      </a:cubicBezTo>
                      <a:cubicBezTo>
                        <a:pt x="28" y="67"/>
                        <a:pt x="21" y="67"/>
                        <a:pt x="14" y="65"/>
                      </a:cubicBezTo>
                      <a:cubicBezTo>
                        <a:pt x="9" y="64"/>
                        <a:pt x="4" y="62"/>
                        <a:pt x="0" y="60"/>
                      </a:cubicBezTo>
                      <a:cubicBezTo>
                        <a:pt x="0" y="57"/>
                        <a:pt x="1" y="57"/>
                        <a:pt x="3" y="57"/>
                      </a:cubicBezTo>
                      <a:cubicBezTo>
                        <a:pt x="8" y="56"/>
                        <a:pt x="14" y="55"/>
                        <a:pt x="20" y="54"/>
                      </a:cubicBezTo>
                      <a:cubicBezTo>
                        <a:pt x="27" y="52"/>
                        <a:pt x="34" y="51"/>
                        <a:pt x="42" y="50"/>
                      </a:cubicBezTo>
                      <a:cubicBezTo>
                        <a:pt x="48" y="49"/>
                        <a:pt x="53" y="47"/>
                        <a:pt x="58" y="43"/>
                      </a:cubicBezTo>
                      <a:cubicBezTo>
                        <a:pt x="60" y="40"/>
                        <a:pt x="63" y="38"/>
                        <a:pt x="65" y="36"/>
                      </a:cubicBezTo>
                      <a:cubicBezTo>
                        <a:pt x="70" y="30"/>
                        <a:pt x="73" y="23"/>
                        <a:pt x="75" y="15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40" y="1246"/>
                  <a:ext cx="40" cy="66"/>
                </a:xfrm>
                <a:custGeom>
                  <a:avLst/>
                  <a:gdLst>
                    <a:gd name="T0" fmla="*/ 1 w 50"/>
                    <a:gd name="T1" fmla="*/ 47 h 83"/>
                    <a:gd name="T2" fmla="*/ 3 w 50"/>
                    <a:gd name="T3" fmla="*/ 30 h 83"/>
                    <a:gd name="T4" fmla="*/ 15 w 50"/>
                    <a:gd name="T5" fmla="*/ 17 h 83"/>
                    <a:gd name="T6" fmla="*/ 50 w 50"/>
                    <a:gd name="T7" fmla="*/ 0 h 83"/>
                    <a:gd name="T8" fmla="*/ 45 w 50"/>
                    <a:gd name="T9" fmla="*/ 6 h 83"/>
                    <a:gd name="T10" fmla="*/ 37 w 50"/>
                    <a:gd name="T11" fmla="*/ 11 h 83"/>
                    <a:gd name="T12" fmla="*/ 27 w 50"/>
                    <a:gd name="T13" fmla="*/ 18 h 83"/>
                    <a:gd name="T14" fmla="*/ 15 w 50"/>
                    <a:gd name="T15" fmla="*/ 29 h 83"/>
                    <a:gd name="T16" fmla="*/ 13 w 50"/>
                    <a:gd name="T17" fmla="*/ 35 h 83"/>
                    <a:gd name="T18" fmla="*/ 17 w 50"/>
                    <a:gd name="T19" fmla="*/ 55 h 83"/>
                    <a:gd name="T20" fmla="*/ 23 w 50"/>
                    <a:gd name="T21" fmla="*/ 71 h 83"/>
                    <a:gd name="T22" fmla="*/ 24 w 50"/>
                    <a:gd name="T23" fmla="*/ 83 h 83"/>
                    <a:gd name="T24" fmla="*/ 15 w 50"/>
                    <a:gd name="T25" fmla="*/ 78 h 83"/>
                    <a:gd name="T26" fmla="*/ 11 w 50"/>
                    <a:gd name="T27" fmla="*/ 73 h 83"/>
                    <a:gd name="T28" fmla="*/ 4 w 50"/>
                    <a:gd name="T29" fmla="*/ 60 h 83"/>
                    <a:gd name="T30" fmla="*/ 1 w 50"/>
                    <a:gd name="T31" fmla="*/ 4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0" h="83">
                      <a:moveTo>
                        <a:pt x="1" y="47"/>
                      </a:moveTo>
                      <a:cubicBezTo>
                        <a:pt x="0" y="41"/>
                        <a:pt x="0" y="35"/>
                        <a:pt x="3" y="30"/>
                      </a:cubicBezTo>
                      <a:cubicBezTo>
                        <a:pt x="6" y="24"/>
                        <a:pt x="10" y="20"/>
                        <a:pt x="15" y="17"/>
                      </a:cubicBezTo>
                      <a:cubicBezTo>
                        <a:pt x="26" y="10"/>
                        <a:pt x="37" y="3"/>
                        <a:pt x="50" y="0"/>
                      </a:cubicBezTo>
                      <a:cubicBezTo>
                        <a:pt x="49" y="4"/>
                        <a:pt x="48" y="5"/>
                        <a:pt x="45" y="6"/>
                      </a:cubicBezTo>
                      <a:cubicBezTo>
                        <a:pt x="42" y="7"/>
                        <a:pt x="39" y="9"/>
                        <a:pt x="37" y="11"/>
                      </a:cubicBezTo>
                      <a:cubicBezTo>
                        <a:pt x="34" y="13"/>
                        <a:pt x="31" y="16"/>
                        <a:pt x="27" y="18"/>
                      </a:cubicBezTo>
                      <a:cubicBezTo>
                        <a:pt x="22" y="21"/>
                        <a:pt x="18" y="25"/>
                        <a:pt x="15" y="29"/>
                      </a:cubicBezTo>
                      <a:cubicBezTo>
                        <a:pt x="14" y="31"/>
                        <a:pt x="13" y="33"/>
                        <a:pt x="13" y="35"/>
                      </a:cubicBezTo>
                      <a:cubicBezTo>
                        <a:pt x="14" y="42"/>
                        <a:pt x="16" y="48"/>
                        <a:pt x="17" y="55"/>
                      </a:cubicBezTo>
                      <a:cubicBezTo>
                        <a:pt x="19" y="60"/>
                        <a:pt x="21" y="66"/>
                        <a:pt x="23" y="71"/>
                      </a:cubicBezTo>
                      <a:cubicBezTo>
                        <a:pt x="24" y="75"/>
                        <a:pt x="24" y="79"/>
                        <a:pt x="24" y="83"/>
                      </a:cubicBezTo>
                      <a:cubicBezTo>
                        <a:pt x="18" y="82"/>
                        <a:pt x="18" y="82"/>
                        <a:pt x="15" y="78"/>
                      </a:cubicBezTo>
                      <a:cubicBezTo>
                        <a:pt x="14" y="76"/>
                        <a:pt x="12" y="75"/>
                        <a:pt x="11" y="73"/>
                      </a:cubicBezTo>
                      <a:cubicBezTo>
                        <a:pt x="7" y="70"/>
                        <a:pt x="5" y="65"/>
                        <a:pt x="4" y="60"/>
                      </a:cubicBezTo>
                      <a:cubicBezTo>
                        <a:pt x="3" y="56"/>
                        <a:pt x="2" y="52"/>
                        <a:pt x="1" y="47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95" y="1205"/>
                  <a:ext cx="78" cy="39"/>
                </a:xfrm>
                <a:custGeom>
                  <a:avLst/>
                  <a:gdLst>
                    <a:gd name="T0" fmla="*/ 88 w 98"/>
                    <a:gd name="T1" fmla="*/ 44 h 50"/>
                    <a:gd name="T2" fmla="*/ 78 w 98"/>
                    <a:gd name="T3" fmla="*/ 36 h 50"/>
                    <a:gd name="T4" fmla="*/ 73 w 98"/>
                    <a:gd name="T5" fmla="*/ 30 h 50"/>
                    <a:gd name="T6" fmla="*/ 59 w 98"/>
                    <a:gd name="T7" fmla="*/ 20 h 50"/>
                    <a:gd name="T8" fmla="*/ 55 w 98"/>
                    <a:gd name="T9" fmla="*/ 18 h 50"/>
                    <a:gd name="T10" fmla="*/ 47 w 98"/>
                    <a:gd name="T11" fmla="*/ 14 h 50"/>
                    <a:gd name="T12" fmla="*/ 37 w 98"/>
                    <a:gd name="T13" fmla="*/ 9 h 50"/>
                    <a:gd name="T14" fmla="*/ 16 w 98"/>
                    <a:gd name="T15" fmla="*/ 12 h 50"/>
                    <a:gd name="T16" fmla="*/ 0 w 98"/>
                    <a:gd name="T17" fmla="*/ 10 h 50"/>
                    <a:gd name="T18" fmla="*/ 0 w 98"/>
                    <a:gd name="T19" fmla="*/ 9 h 50"/>
                    <a:gd name="T20" fmla="*/ 10 w 98"/>
                    <a:gd name="T21" fmla="*/ 6 h 50"/>
                    <a:gd name="T22" fmla="*/ 46 w 98"/>
                    <a:gd name="T23" fmla="*/ 1 h 50"/>
                    <a:gd name="T24" fmla="*/ 62 w 98"/>
                    <a:gd name="T25" fmla="*/ 7 h 50"/>
                    <a:gd name="T26" fmla="*/ 71 w 98"/>
                    <a:gd name="T27" fmla="*/ 17 h 50"/>
                    <a:gd name="T28" fmla="*/ 77 w 98"/>
                    <a:gd name="T29" fmla="*/ 23 h 50"/>
                    <a:gd name="T30" fmla="*/ 82 w 98"/>
                    <a:gd name="T31" fmla="*/ 28 h 50"/>
                    <a:gd name="T32" fmla="*/ 85 w 98"/>
                    <a:gd name="T33" fmla="*/ 32 h 50"/>
                    <a:gd name="T34" fmla="*/ 97 w 98"/>
                    <a:gd name="T35" fmla="*/ 47 h 50"/>
                    <a:gd name="T36" fmla="*/ 98 w 98"/>
                    <a:gd name="T37" fmla="*/ 50 h 50"/>
                    <a:gd name="T38" fmla="*/ 88 w 98"/>
                    <a:gd name="T39" fmla="*/ 4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8" h="50">
                      <a:moveTo>
                        <a:pt x="88" y="44"/>
                      </a:moveTo>
                      <a:cubicBezTo>
                        <a:pt x="84" y="42"/>
                        <a:pt x="81" y="39"/>
                        <a:pt x="78" y="36"/>
                      </a:cubicBezTo>
                      <a:cubicBezTo>
                        <a:pt x="76" y="34"/>
                        <a:pt x="75" y="32"/>
                        <a:pt x="73" y="30"/>
                      </a:cubicBezTo>
                      <a:cubicBezTo>
                        <a:pt x="68" y="27"/>
                        <a:pt x="64" y="23"/>
                        <a:pt x="59" y="20"/>
                      </a:cubicBezTo>
                      <a:cubicBezTo>
                        <a:pt x="58" y="19"/>
                        <a:pt x="56" y="18"/>
                        <a:pt x="55" y="18"/>
                      </a:cubicBezTo>
                      <a:cubicBezTo>
                        <a:pt x="52" y="18"/>
                        <a:pt x="49" y="16"/>
                        <a:pt x="47" y="14"/>
                      </a:cubicBezTo>
                      <a:cubicBezTo>
                        <a:pt x="44" y="11"/>
                        <a:pt x="41" y="9"/>
                        <a:pt x="37" y="9"/>
                      </a:cubicBezTo>
                      <a:cubicBezTo>
                        <a:pt x="30" y="10"/>
                        <a:pt x="23" y="11"/>
                        <a:pt x="16" y="12"/>
                      </a:cubicBezTo>
                      <a:cubicBezTo>
                        <a:pt x="10" y="14"/>
                        <a:pt x="5" y="12"/>
                        <a:pt x="0" y="10"/>
                      </a:cubicBezTo>
                      <a:cubicBezTo>
                        <a:pt x="0" y="10"/>
                        <a:pt x="0" y="10"/>
                        <a:pt x="0" y="9"/>
                      </a:cubicBezTo>
                      <a:cubicBezTo>
                        <a:pt x="4" y="8"/>
                        <a:pt x="7" y="7"/>
                        <a:pt x="10" y="6"/>
                      </a:cubicBezTo>
                      <a:cubicBezTo>
                        <a:pt x="22" y="2"/>
                        <a:pt x="34" y="0"/>
                        <a:pt x="46" y="1"/>
                      </a:cubicBezTo>
                      <a:cubicBezTo>
                        <a:pt x="52" y="1"/>
                        <a:pt x="58" y="2"/>
                        <a:pt x="62" y="7"/>
                      </a:cubicBezTo>
                      <a:cubicBezTo>
                        <a:pt x="65" y="10"/>
                        <a:pt x="68" y="13"/>
                        <a:pt x="71" y="17"/>
                      </a:cubicBezTo>
                      <a:cubicBezTo>
                        <a:pt x="73" y="19"/>
                        <a:pt x="75" y="22"/>
                        <a:pt x="77" y="23"/>
                      </a:cubicBezTo>
                      <a:cubicBezTo>
                        <a:pt x="79" y="25"/>
                        <a:pt x="81" y="27"/>
                        <a:pt x="82" y="28"/>
                      </a:cubicBezTo>
                      <a:cubicBezTo>
                        <a:pt x="83" y="30"/>
                        <a:pt x="84" y="31"/>
                        <a:pt x="85" y="32"/>
                      </a:cubicBezTo>
                      <a:cubicBezTo>
                        <a:pt x="89" y="37"/>
                        <a:pt x="93" y="42"/>
                        <a:pt x="97" y="47"/>
                      </a:cubicBezTo>
                      <a:cubicBezTo>
                        <a:pt x="98" y="48"/>
                        <a:pt x="98" y="49"/>
                        <a:pt x="98" y="50"/>
                      </a:cubicBezTo>
                      <a:cubicBezTo>
                        <a:pt x="94" y="48"/>
                        <a:pt x="91" y="46"/>
                        <a:pt x="88" y="4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0" y="1220"/>
                  <a:ext cx="40" cy="100"/>
                </a:xfrm>
                <a:custGeom>
                  <a:avLst/>
                  <a:gdLst>
                    <a:gd name="T0" fmla="*/ 4 w 51"/>
                    <a:gd name="T1" fmla="*/ 1 h 126"/>
                    <a:gd name="T2" fmla="*/ 0 w 51"/>
                    <a:gd name="T3" fmla="*/ 1 h 126"/>
                    <a:gd name="T4" fmla="*/ 1 w 51"/>
                    <a:gd name="T5" fmla="*/ 2 h 126"/>
                    <a:gd name="T6" fmla="*/ 11 w 51"/>
                    <a:gd name="T7" fmla="*/ 19 h 126"/>
                    <a:gd name="T8" fmla="*/ 12 w 51"/>
                    <a:gd name="T9" fmla="*/ 22 h 126"/>
                    <a:gd name="T10" fmla="*/ 16 w 51"/>
                    <a:gd name="T11" fmla="*/ 30 h 126"/>
                    <a:gd name="T12" fmla="*/ 28 w 51"/>
                    <a:gd name="T13" fmla="*/ 49 h 126"/>
                    <a:gd name="T14" fmla="*/ 30 w 51"/>
                    <a:gd name="T15" fmla="*/ 71 h 126"/>
                    <a:gd name="T16" fmla="*/ 25 w 51"/>
                    <a:gd name="T17" fmla="*/ 88 h 126"/>
                    <a:gd name="T18" fmla="*/ 17 w 51"/>
                    <a:gd name="T19" fmla="*/ 104 h 126"/>
                    <a:gd name="T20" fmla="*/ 9 w 51"/>
                    <a:gd name="T21" fmla="*/ 116 h 126"/>
                    <a:gd name="T22" fmla="*/ 3 w 51"/>
                    <a:gd name="T23" fmla="*/ 126 h 126"/>
                    <a:gd name="T24" fmla="*/ 13 w 51"/>
                    <a:gd name="T25" fmla="*/ 121 h 126"/>
                    <a:gd name="T26" fmla="*/ 25 w 51"/>
                    <a:gd name="T27" fmla="*/ 106 h 126"/>
                    <a:gd name="T28" fmla="*/ 29 w 51"/>
                    <a:gd name="T29" fmla="*/ 102 h 126"/>
                    <a:gd name="T30" fmla="*/ 39 w 51"/>
                    <a:gd name="T31" fmla="*/ 89 h 126"/>
                    <a:gd name="T32" fmla="*/ 49 w 51"/>
                    <a:gd name="T33" fmla="*/ 64 h 126"/>
                    <a:gd name="T34" fmla="*/ 51 w 51"/>
                    <a:gd name="T35" fmla="*/ 54 h 126"/>
                    <a:gd name="T36" fmla="*/ 49 w 51"/>
                    <a:gd name="T37" fmla="*/ 46 h 126"/>
                    <a:gd name="T38" fmla="*/ 45 w 51"/>
                    <a:gd name="T39" fmla="*/ 38 h 126"/>
                    <a:gd name="T40" fmla="*/ 23 w 51"/>
                    <a:gd name="T41" fmla="*/ 19 h 126"/>
                    <a:gd name="T42" fmla="*/ 21 w 51"/>
                    <a:gd name="T43" fmla="*/ 18 h 126"/>
                    <a:gd name="T44" fmla="*/ 16 w 51"/>
                    <a:gd name="T45" fmla="*/ 13 h 126"/>
                    <a:gd name="T46" fmla="*/ 4 w 51"/>
                    <a:gd name="T47" fmla="*/ 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1" h="126">
                      <a:moveTo>
                        <a:pt x="4" y="1"/>
                      </a:moveTo>
                      <a:cubicBezTo>
                        <a:pt x="3" y="0"/>
                        <a:pt x="2" y="0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5" y="7"/>
                        <a:pt x="7" y="14"/>
                        <a:pt x="11" y="19"/>
                      </a:cubicBezTo>
                      <a:cubicBezTo>
                        <a:pt x="11" y="20"/>
                        <a:pt x="11" y="21"/>
                        <a:pt x="12" y="22"/>
                      </a:cubicBezTo>
                      <a:cubicBezTo>
                        <a:pt x="13" y="24"/>
                        <a:pt x="14" y="27"/>
                        <a:pt x="16" y="30"/>
                      </a:cubicBezTo>
                      <a:cubicBezTo>
                        <a:pt x="21" y="35"/>
                        <a:pt x="24" y="42"/>
                        <a:pt x="28" y="49"/>
                      </a:cubicBezTo>
                      <a:cubicBezTo>
                        <a:pt x="33" y="56"/>
                        <a:pt x="33" y="63"/>
                        <a:pt x="30" y="71"/>
                      </a:cubicBezTo>
                      <a:cubicBezTo>
                        <a:pt x="28" y="76"/>
                        <a:pt x="27" y="82"/>
                        <a:pt x="25" y="88"/>
                      </a:cubicBezTo>
                      <a:cubicBezTo>
                        <a:pt x="23" y="93"/>
                        <a:pt x="21" y="99"/>
                        <a:pt x="17" y="104"/>
                      </a:cubicBezTo>
                      <a:cubicBezTo>
                        <a:pt x="14" y="108"/>
                        <a:pt x="11" y="112"/>
                        <a:pt x="9" y="116"/>
                      </a:cubicBezTo>
                      <a:cubicBezTo>
                        <a:pt x="7" y="119"/>
                        <a:pt x="5" y="122"/>
                        <a:pt x="3" y="126"/>
                      </a:cubicBezTo>
                      <a:cubicBezTo>
                        <a:pt x="8" y="125"/>
                        <a:pt x="11" y="124"/>
                        <a:pt x="13" y="121"/>
                      </a:cubicBezTo>
                      <a:cubicBezTo>
                        <a:pt x="17" y="116"/>
                        <a:pt x="21" y="111"/>
                        <a:pt x="25" y="106"/>
                      </a:cubicBezTo>
                      <a:cubicBezTo>
                        <a:pt x="26" y="104"/>
                        <a:pt x="27" y="103"/>
                        <a:pt x="29" y="102"/>
                      </a:cubicBezTo>
                      <a:cubicBezTo>
                        <a:pt x="33" y="98"/>
                        <a:pt x="36" y="94"/>
                        <a:pt x="39" y="89"/>
                      </a:cubicBezTo>
                      <a:cubicBezTo>
                        <a:pt x="42" y="81"/>
                        <a:pt x="46" y="73"/>
                        <a:pt x="49" y="64"/>
                      </a:cubicBezTo>
                      <a:cubicBezTo>
                        <a:pt x="51" y="61"/>
                        <a:pt x="50" y="57"/>
                        <a:pt x="51" y="54"/>
                      </a:cubicBezTo>
                      <a:cubicBezTo>
                        <a:pt x="51" y="51"/>
                        <a:pt x="51" y="48"/>
                        <a:pt x="49" y="46"/>
                      </a:cubicBezTo>
                      <a:cubicBezTo>
                        <a:pt x="48" y="43"/>
                        <a:pt x="46" y="41"/>
                        <a:pt x="45" y="38"/>
                      </a:cubicBezTo>
                      <a:cubicBezTo>
                        <a:pt x="40" y="29"/>
                        <a:pt x="33" y="22"/>
                        <a:pt x="23" y="19"/>
                      </a:cubicBezTo>
                      <a:cubicBezTo>
                        <a:pt x="22" y="19"/>
                        <a:pt x="21" y="19"/>
                        <a:pt x="21" y="18"/>
                      </a:cubicBezTo>
                      <a:cubicBezTo>
                        <a:pt x="19" y="16"/>
                        <a:pt x="17" y="14"/>
                        <a:pt x="16" y="13"/>
                      </a:cubicBezTo>
                      <a:cubicBezTo>
                        <a:pt x="13" y="8"/>
                        <a:pt x="8" y="5"/>
                        <a:pt x="4" y="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2" y="1319"/>
                  <a:ext cx="79" cy="34"/>
                </a:xfrm>
                <a:custGeom>
                  <a:avLst/>
                  <a:gdLst>
                    <a:gd name="T0" fmla="*/ 11 w 99"/>
                    <a:gd name="T1" fmla="*/ 12 h 43"/>
                    <a:gd name="T2" fmla="*/ 1 w 99"/>
                    <a:gd name="T3" fmla="*/ 0 h 43"/>
                    <a:gd name="T4" fmla="*/ 1 w 99"/>
                    <a:gd name="T5" fmla="*/ 5 h 43"/>
                    <a:gd name="T6" fmla="*/ 16 w 99"/>
                    <a:gd name="T7" fmla="*/ 24 h 43"/>
                    <a:gd name="T8" fmla="*/ 26 w 99"/>
                    <a:gd name="T9" fmla="*/ 32 h 43"/>
                    <a:gd name="T10" fmla="*/ 45 w 99"/>
                    <a:gd name="T11" fmla="*/ 40 h 43"/>
                    <a:gd name="T12" fmla="*/ 65 w 99"/>
                    <a:gd name="T13" fmla="*/ 40 h 43"/>
                    <a:gd name="T14" fmla="*/ 71 w 99"/>
                    <a:gd name="T15" fmla="*/ 38 h 43"/>
                    <a:gd name="T16" fmla="*/ 89 w 99"/>
                    <a:gd name="T17" fmla="*/ 28 h 43"/>
                    <a:gd name="T18" fmla="*/ 99 w 99"/>
                    <a:gd name="T19" fmla="*/ 16 h 43"/>
                    <a:gd name="T20" fmla="*/ 95 w 99"/>
                    <a:gd name="T21" fmla="*/ 15 h 43"/>
                    <a:gd name="T22" fmla="*/ 78 w 99"/>
                    <a:gd name="T23" fmla="*/ 20 h 43"/>
                    <a:gd name="T24" fmla="*/ 57 w 99"/>
                    <a:gd name="T25" fmla="*/ 27 h 43"/>
                    <a:gd name="T26" fmla="*/ 39 w 99"/>
                    <a:gd name="T27" fmla="*/ 28 h 43"/>
                    <a:gd name="T28" fmla="*/ 29 w 99"/>
                    <a:gd name="T29" fmla="*/ 25 h 43"/>
                    <a:gd name="T30" fmla="*/ 11 w 99"/>
                    <a:gd name="T31" fmla="*/ 1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43">
                      <a:moveTo>
                        <a:pt x="11" y="12"/>
                      </a:moveTo>
                      <a:cubicBezTo>
                        <a:pt x="7" y="8"/>
                        <a:pt x="4" y="4"/>
                        <a:pt x="1" y="0"/>
                      </a:cubicBezTo>
                      <a:cubicBezTo>
                        <a:pt x="0" y="2"/>
                        <a:pt x="0" y="4"/>
                        <a:pt x="1" y="5"/>
                      </a:cubicBezTo>
                      <a:cubicBezTo>
                        <a:pt x="6" y="12"/>
                        <a:pt x="10" y="19"/>
                        <a:pt x="16" y="24"/>
                      </a:cubicBezTo>
                      <a:cubicBezTo>
                        <a:pt x="20" y="26"/>
                        <a:pt x="23" y="30"/>
                        <a:pt x="26" y="32"/>
                      </a:cubicBezTo>
                      <a:cubicBezTo>
                        <a:pt x="32" y="36"/>
                        <a:pt x="38" y="38"/>
                        <a:pt x="45" y="40"/>
                      </a:cubicBezTo>
                      <a:cubicBezTo>
                        <a:pt x="52" y="43"/>
                        <a:pt x="59" y="43"/>
                        <a:pt x="65" y="40"/>
                      </a:cubicBezTo>
                      <a:cubicBezTo>
                        <a:pt x="67" y="39"/>
                        <a:pt x="69" y="38"/>
                        <a:pt x="71" y="38"/>
                      </a:cubicBezTo>
                      <a:cubicBezTo>
                        <a:pt x="78" y="36"/>
                        <a:pt x="83" y="33"/>
                        <a:pt x="89" y="28"/>
                      </a:cubicBezTo>
                      <a:cubicBezTo>
                        <a:pt x="92" y="25"/>
                        <a:pt x="96" y="21"/>
                        <a:pt x="99" y="16"/>
                      </a:cubicBezTo>
                      <a:cubicBezTo>
                        <a:pt x="98" y="14"/>
                        <a:pt x="96" y="15"/>
                        <a:pt x="95" y="15"/>
                      </a:cubicBezTo>
                      <a:cubicBezTo>
                        <a:pt x="89" y="17"/>
                        <a:pt x="84" y="19"/>
                        <a:pt x="78" y="20"/>
                      </a:cubicBezTo>
                      <a:cubicBezTo>
                        <a:pt x="71" y="22"/>
                        <a:pt x="64" y="24"/>
                        <a:pt x="57" y="27"/>
                      </a:cubicBezTo>
                      <a:cubicBezTo>
                        <a:pt x="51" y="28"/>
                        <a:pt x="45" y="30"/>
                        <a:pt x="39" y="28"/>
                      </a:cubicBezTo>
                      <a:cubicBezTo>
                        <a:pt x="36" y="27"/>
                        <a:pt x="33" y="26"/>
                        <a:pt x="29" y="25"/>
                      </a:cubicBezTo>
                      <a:cubicBezTo>
                        <a:pt x="22" y="22"/>
                        <a:pt x="16" y="17"/>
                        <a:pt x="11" y="1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6" y="1301"/>
                  <a:ext cx="48" cy="66"/>
                </a:xfrm>
                <a:custGeom>
                  <a:avLst/>
                  <a:gdLst>
                    <a:gd name="T0" fmla="*/ 48 w 60"/>
                    <a:gd name="T1" fmla="*/ 2 h 83"/>
                    <a:gd name="T2" fmla="*/ 46 w 60"/>
                    <a:gd name="T3" fmla="*/ 10 h 83"/>
                    <a:gd name="T4" fmla="*/ 44 w 60"/>
                    <a:gd name="T5" fmla="*/ 27 h 83"/>
                    <a:gd name="T6" fmla="*/ 37 w 60"/>
                    <a:gd name="T7" fmla="*/ 48 h 83"/>
                    <a:gd name="T8" fmla="*/ 16 w 60"/>
                    <a:gd name="T9" fmla="*/ 72 h 83"/>
                    <a:gd name="T10" fmla="*/ 4 w 60"/>
                    <a:gd name="T11" fmla="*/ 79 h 83"/>
                    <a:gd name="T12" fmla="*/ 0 w 60"/>
                    <a:gd name="T13" fmla="*/ 82 h 83"/>
                    <a:gd name="T14" fmla="*/ 9 w 60"/>
                    <a:gd name="T15" fmla="*/ 81 h 83"/>
                    <a:gd name="T16" fmla="*/ 14 w 60"/>
                    <a:gd name="T17" fmla="*/ 79 h 83"/>
                    <a:gd name="T18" fmla="*/ 25 w 60"/>
                    <a:gd name="T19" fmla="*/ 74 h 83"/>
                    <a:gd name="T20" fmla="*/ 36 w 60"/>
                    <a:gd name="T21" fmla="*/ 66 h 83"/>
                    <a:gd name="T22" fmla="*/ 50 w 60"/>
                    <a:gd name="T23" fmla="*/ 55 h 83"/>
                    <a:gd name="T24" fmla="*/ 59 w 60"/>
                    <a:gd name="T25" fmla="*/ 34 h 83"/>
                    <a:gd name="T26" fmla="*/ 58 w 60"/>
                    <a:gd name="T27" fmla="*/ 26 h 83"/>
                    <a:gd name="T28" fmla="*/ 55 w 60"/>
                    <a:gd name="T29" fmla="*/ 16 h 83"/>
                    <a:gd name="T30" fmla="*/ 54 w 60"/>
                    <a:gd name="T31" fmla="*/ 11 h 83"/>
                    <a:gd name="T32" fmla="*/ 52 w 60"/>
                    <a:gd name="T33" fmla="*/ 6 h 83"/>
                    <a:gd name="T34" fmla="*/ 49 w 60"/>
                    <a:gd name="T35" fmla="*/ 0 h 83"/>
                    <a:gd name="T36" fmla="*/ 48 w 60"/>
                    <a:gd name="T37" fmla="*/ 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0" h="83">
                      <a:moveTo>
                        <a:pt x="48" y="2"/>
                      </a:moveTo>
                      <a:cubicBezTo>
                        <a:pt x="47" y="5"/>
                        <a:pt x="46" y="7"/>
                        <a:pt x="46" y="10"/>
                      </a:cubicBezTo>
                      <a:cubicBezTo>
                        <a:pt x="46" y="16"/>
                        <a:pt x="45" y="21"/>
                        <a:pt x="44" y="27"/>
                      </a:cubicBezTo>
                      <a:cubicBezTo>
                        <a:pt x="42" y="34"/>
                        <a:pt x="40" y="41"/>
                        <a:pt x="37" y="48"/>
                      </a:cubicBezTo>
                      <a:cubicBezTo>
                        <a:pt x="32" y="58"/>
                        <a:pt x="25" y="66"/>
                        <a:pt x="16" y="72"/>
                      </a:cubicBezTo>
                      <a:cubicBezTo>
                        <a:pt x="12" y="74"/>
                        <a:pt x="8" y="76"/>
                        <a:pt x="4" y="79"/>
                      </a:cubicBezTo>
                      <a:cubicBezTo>
                        <a:pt x="3" y="79"/>
                        <a:pt x="2" y="81"/>
                        <a:pt x="0" y="82"/>
                      </a:cubicBezTo>
                      <a:cubicBezTo>
                        <a:pt x="4" y="82"/>
                        <a:pt x="7" y="83"/>
                        <a:pt x="9" y="81"/>
                      </a:cubicBezTo>
                      <a:cubicBezTo>
                        <a:pt x="10" y="80"/>
                        <a:pt x="12" y="79"/>
                        <a:pt x="14" y="79"/>
                      </a:cubicBezTo>
                      <a:cubicBezTo>
                        <a:pt x="18" y="77"/>
                        <a:pt x="21" y="76"/>
                        <a:pt x="25" y="74"/>
                      </a:cubicBezTo>
                      <a:cubicBezTo>
                        <a:pt x="29" y="71"/>
                        <a:pt x="33" y="69"/>
                        <a:pt x="36" y="66"/>
                      </a:cubicBezTo>
                      <a:cubicBezTo>
                        <a:pt x="41" y="63"/>
                        <a:pt x="46" y="60"/>
                        <a:pt x="50" y="55"/>
                      </a:cubicBezTo>
                      <a:cubicBezTo>
                        <a:pt x="54" y="49"/>
                        <a:pt x="58" y="42"/>
                        <a:pt x="59" y="34"/>
                      </a:cubicBezTo>
                      <a:cubicBezTo>
                        <a:pt x="60" y="31"/>
                        <a:pt x="60" y="28"/>
                        <a:pt x="58" y="26"/>
                      </a:cubicBezTo>
                      <a:cubicBezTo>
                        <a:pt x="55" y="23"/>
                        <a:pt x="55" y="20"/>
                        <a:pt x="55" y="16"/>
                      </a:cubicBezTo>
                      <a:cubicBezTo>
                        <a:pt x="55" y="14"/>
                        <a:pt x="55" y="13"/>
                        <a:pt x="54" y="11"/>
                      </a:cubicBezTo>
                      <a:cubicBezTo>
                        <a:pt x="54" y="9"/>
                        <a:pt x="53" y="8"/>
                        <a:pt x="52" y="6"/>
                      </a:cubicBezTo>
                      <a:cubicBezTo>
                        <a:pt x="51" y="4"/>
                        <a:pt x="50" y="2"/>
                        <a:pt x="49" y="0"/>
                      </a:cubicBezTo>
                      <a:cubicBezTo>
                        <a:pt x="49" y="1"/>
                        <a:pt x="48" y="2"/>
                        <a:pt x="48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76" y="1218"/>
                  <a:ext cx="69" cy="30"/>
                </a:xfrm>
                <a:custGeom>
                  <a:avLst/>
                  <a:gdLst>
                    <a:gd name="T0" fmla="*/ 60 w 86"/>
                    <a:gd name="T1" fmla="*/ 5 h 38"/>
                    <a:gd name="T2" fmla="*/ 43 w 86"/>
                    <a:gd name="T3" fmla="*/ 1 h 38"/>
                    <a:gd name="T4" fmla="*/ 27 w 86"/>
                    <a:gd name="T5" fmla="*/ 8 h 38"/>
                    <a:gd name="T6" fmla="*/ 0 w 86"/>
                    <a:gd name="T7" fmla="*/ 36 h 38"/>
                    <a:gd name="T8" fmla="*/ 7 w 86"/>
                    <a:gd name="T9" fmla="*/ 34 h 38"/>
                    <a:gd name="T10" fmla="*/ 14 w 86"/>
                    <a:gd name="T11" fmla="*/ 27 h 38"/>
                    <a:gd name="T12" fmla="*/ 24 w 86"/>
                    <a:gd name="T13" fmla="*/ 20 h 38"/>
                    <a:gd name="T14" fmla="*/ 39 w 86"/>
                    <a:gd name="T15" fmla="*/ 12 h 38"/>
                    <a:gd name="T16" fmla="*/ 44 w 86"/>
                    <a:gd name="T17" fmla="*/ 13 h 38"/>
                    <a:gd name="T18" fmla="*/ 61 w 86"/>
                    <a:gd name="T19" fmla="*/ 23 h 38"/>
                    <a:gd name="T20" fmla="*/ 75 w 86"/>
                    <a:gd name="T21" fmla="*/ 34 h 38"/>
                    <a:gd name="T22" fmla="*/ 85 w 86"/>
                    <a:gd name="T23" fmla="*/ 38 h 38"/>
                    <a:gd name="T24" fmla="*/ 83 w 86"/>
                    <a:gd name="T25" fmla="*/ 28 h 38"/>
                    <a:gd name="T26" fmla="*/ 80 w 86"/>
                    <a:gd name="T27" fmla="*/ 23 h 38"/>
                    <a:gd name="T28" fmla="*/ 71 w 86"/>
                    <a:gd name="T29" fmla="*/ 12 h 38"/>
                    <a:gd name="T30" fmla="*/ 60 w 86"/>
                    <a:gd name="T31" fmla="*/ 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6" h="38">
                      <a:moveTo>
                        <a:pt x="60" y="5"/>
                      </a:moveTo>
                      <a:cubicBezTo>
                        <a:pt x="54" y="1"/>
                        <a:pt x="49" y="0"/>
                        <a:pt x="43" y="1"/>
                      </a:cubicBezTo>
                      <a:cubicBezTo>
                        <a:pt x="37" y="2"/>
                        <a:pt x="31" y="4"/>
                        <a:pt x="27" y="8"/>
                      </a:cubicBezTo>
                      <a:cubicBezTo>
                        <a:pt x="17" y="17"/>
                        <a:pt x="7" y="25"/>
                        <a:pt x="0" y="36"/>
                      </a:cubicBezTo>
                      <a:cubicBezTo>
                        <a:pt x="3" y="37"/>
                        <a:pt x="5" y="36"/>
                        <a:pt x="7" y="34"/>
                      </a:cubicBezTo>
                      <a:cubicBezTo>
                        <a:pt x="9" y="31"/>
                        <a:pt x="11" y="29"/>
                        <a:pt x="14" y="27"/>
                      </a:cubicBezTo>
                      <a:cubicBezTo>
                        <a:pt x="18" y="25"/>
                        <a:pt x="21" y="23"/>
                        <a:pt x="24" y="20"/>
                      </a:cubicBezTo>
                      <a:cubicBezTo>
                        <a:pt x="28" y="16"/>
                        <a:pt x="33" y="14"/>
                        <a:pt x="39" y="12"/>
                      </a:cubicBezTo>
                      <a:cubicBezTo>
                        <a:pt x="40" y="12"/>
                        <a:pt x="43" y="12"/>
                        <a:pt x="44" y="13"/>
                      </a:cubicBezTo>
                      <a:cubicBezTo>
                        <a:pt x="50" y="16"/>
                        <a:pt x="56" y="19"/>
                        <a:pt x="61" y="23"/>
                      </a:cubicBezTo>
                      <a:cubicBezTo>
                        <a:pt x="66" y="26"/>
                        <a:pt x="70" y="30"/>
                        <a:pt x="75" y="34"/>
                      </a:cubicBezTo>
                      <a:cubicBezTo>
                        <a:pt x="78" y="36"/>
                        <a:pt x="81" y="37"/>
                        <a:pt x="85" y="38"/>
                      </a:cubicBezTo>
                      <a:cubicBezTo>
                        <a:pt x="86" y="32"/>
                        <a:pt x="86" y="32"/>
                        <a:pt x="83" y="28"/>
                      </a:cubicBezTo>
                      <a:cubicBezTo>
                        <a:pt x="82" y="26"/>
                        <a:pt x="81" y="25"/>
                        <a:pt x="80" y="23"/>
                      </a:cubicBezTo>
                      <a:cubicBezTo>
                        <a:pt x="78" y="18"/>
                        <a:pt x="75" y="14"/>
                        <a:pt x="71" y="12"/>
                      </a:cubicBezTo>
                      <a:cubicBezTo>
                        <a:pt x="67" y="9"/>
                        <a:pt x="63" y="7"/>
                        <a:pt x="60" y="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20" y="1250"/>
                  <a:ext cx="24" cy="86"/>
                </a:xfrm>
                <a:custGeom>
                  <a:avLst/>
                  <a:gdLst>
                    <a:gd name="T0" fmla="*/ 29 w 31"/>
                    <a:gd name="T1" fmla="*/ 96 h 108"/>
                    <a:gd name="T2" fmla="*/ 25 w 31"/>
                    <a:gd name="T3" fmla="*/ 84 h 108"/>
                    <a:gd name="T4" fmla="*/ 21 w 31"/>
                    <a:gd name="T5" fmla="*/ 77 h 108"/>
                    <a:gd name="T6" fmla="*/ 16 w 31"/>
                    <a:gd name="T7" fmla="*/ 61 h 108"/>
                    <a:gd name="T8" fmla="*/ 16 w 31"/>
                    <a:gd name="T9" fmla="*/ 56 h 108"/>
                    <a:gd name="T10" fmla="*/ 14 w 31"/>
                    <a:gd name="T11" fmla="*/ 47 h 108"/>
                    <a:gd name="T12" fmla="*/ 14 w 31"/>
                    <a:gd name="T13" fmla="*/ 35 h 108"/>
                    <a:gd name="T14" fmla="*/ 23 w 31"/>
                    <a:gd name="T15" fmla="*/ 16 h 108"/>
                    <a:gd name="T16" fmla="*/ 26 w 31"/>
                    <a:gd name="T17" fmla="*/ 1 h 108"/>
                    <a:gd name="T18" fmla="*/ 25 w 31"/>
                    <a:gd name="T19" fmla="*/ 0 h 108"/>
                    <a:gd name="T20" fmla="*/ 19 w 31"/>
                    <a:gd name="T21" fmla="*/ 9 h 108"/>
                    <a:gd name="T22" fmla="*/ 3 w 31"/>
                    <a:gd name="T23" fmla="*/ 42 h 108"/>
                    <a:gd name="T24" fmla="*/ 3 w 31"/>
                    <a:gd name="T25" fmla="*/ 59 h 108"/>
                    <a:gd name="T26" fmla="*/ 9 w 31"/>
                    <a:gd name="T27" fmla="*/ 71 h 108"/>
                    <a:gd name="T28" fmla="*/ 13 w 31"/>
                    <a:gd name="T29" fmla="*/ 79 h 108"/>
                    <a:gd name="T30" fmla="*/ 16 w 31"/>
                    <a:gd name="T31" fmla="*/ 85 h 108"/>
                    <a:gd name="T32" fmla="*/ 19 w 31"/>
                    <a:gd name="T33" fmla="*/ 89 h 108"/>
                    <a:gd name="T34" fmla="*/ 29 w 31"/>
                    <a:gd name="T35" fmla="*/ 106 h 108"/>
                    <a:gd name="T36" fmla="*/ 31 w 31"/>
                    <a:gd name="T37" fmla="*/ 108 h 108"/>
                    <a:gd name="T38" fmla="*/ 29 w 31"/>
                    <a:gd name="T39" fmla="*/ 9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" h="108">
                      <a:moveTo>
                        <a:pt x="29" y="96"/>
                      </a:moveTo>
                      <a:cubicBezTo>
                        <a:pt x="28" y="92"/>
                        <a:pt x="27" y="88"/>
                        <a:pt x="25" y="84"/>
                      </a:cubicBezTo>
                      <a:cubicBezTo>
                        <a:pt x="23" y="81"/>
                        <a:pt x="22" y="79"/>
                        <a:pt x="21" y="77"/>
                      </a:cubicBezTo>
                      <a:cubicBezTo>
                        <a:pt x="19" y="71"/>
                        <a:pt x="18" y="66"/>
                        <a:pt x="16" y="61"/>
                      </a:cubicBezTo>
                      <a:cubicBezTo>
                        <a:pt x="16" y="59"/>
                        <a:pt x="16" y="57"/>
                        <a:pt x="16" y="56"/>
                      </a:cubicBezTo>
                      <a:cubicBezTo>
                        <a:pt x="17" y="52"/>
                        <a:pt x="16" y="50"/>
                        <a:pt x="14" y="47"/>
                      </a:cubicBezTo>
                      <a:cubicBezTo>
                        <a:pt x="12" y="43"/>
                        <a:pt x="12" y="39"/>
                        <a:pt x="14" y="35"/>
                      </a:cubicBezTo>
                      <a:cubicBezTo>
                        <a:pt x="16" y="29"/>
                        <a:pt x="19" y="22"/>
                        <a:pt x="23" y="16"/>
                      </a:cubicBezTo>
                      <a:cubicBezTo>
                        <a:pt x="26" y="11"/>
                        <a:pt x="26" y="6"/>
                        <a:pt x="26" y="1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23" y="3"/>
                        <a:pt x="21" y="6"/>
                        <a:pt x="19" y="9"/>
                      </a:cubicBezTo>
                      <a:cubicBezTo>
                        <a:pt x="12" y="19"/>
                        <a:pt x="6" y="30"/>
                        <a:pt x="3" y="42"/>
                      </a:cubicBezTo>
                      <a:cubicBezTo>
                        <a:pt x="1" y="48"/>
                        <a:pt x="0" y="53"/>
                        <a:pt x="3" y="59"/>
                      </a:cubicBezTo>
                      <a:cubicBezTo>
                        <a:pt x="5" y="63"/>
                        <a:pt x="7" y="67"/>
                        <a:pt x="9" y="71"/>
                      </a:cubicBezTo>
                      <a:cubicBezTo>
                        <a:pt x="11" y="73"/>
                        <a:pt x="12" y="76"/>
                        <a:pt x="13" y="79"/>
                      </a:cubicBezTo>
                      <a:cubicBezTo>
                        <a:pt x="14" y="82"/>
                        <a:pt x="15" y="83"/>
                        <a:pt x="16" y="85"/>
                      </a:cubicBezTo>
                      <a:cubicBezTo>
                        <a:pt x="17" y="86"/>
                        <a:pt x="18" y="88"/>
                        <a:pt x="19" y="89"/>
                      </a:cubicBezTo>
                      <a:cubicBezTo>
                        <a:pt x="22" y="95"/>
                        <a:pt x="25" y="100"/>
                        <a:pt x="29" y="106"/>
                      </a:cubicBezTo>
                      <a:cubicBezTo>
                        <a:pt x="29" y="107"/>
                        <a:pt x="30" y="107"/>
                        <a:pt x="31" y="108"/>
                      </a:cubicBezTo>
                      <a:cubicBezTo>
                        <a:pt x="31" y="104"/>
                        <a:pt x="29" y="100"/>
                        <a:pt x="29" y="9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079" y="1245"/>
                  <a:ext cx="73" cy="38"/>
                </a:xfrm>
                <a:custGeom>
                  <a:avLst/>
                  <a:gdLst>
                    <a:gd name="T0" fmla="*/ 9 w 91"/>
                    <a:gd name="T1" fmla="*/ 9 h 48"/>
                    <a:gd name="T2" fmla="*/ 2 w 91"/>
                    <a:gd name="T3" fmla="*/ 13 h 48"/>
                    <a:gd name="T4" fmla="*/ 0 w 91"/>
                    <a:gd name="T5" fmla="*/ 16 h 48"/>
                    <a:gd name="T6" fmla="*/ 3 w 91"/>
                    <a:gd name="T7" fmla="*/ 15 h 48"/>
                    <a:gd name="T8" fmla="*/ 17 w 91"/>
                    <a:gd name="T9" fmla="*/ 12 h 48"/>
                    <a:gd name="T10" fmla="*/ 31 w 91"/>
                    <a:gd name="T11" fmla="*/ 9 h 48"/>
                    <a:gd name="T12" fmla="*/ 45 w 91"/>
                    <a:gd name="T13" fmla="*/ 9 h 48"/>
                    <a:gd name="T14" fmla="*/ 49 w 91"/>
                    <a:gd name="T15" fmla="*/ 10 h 48"/>
                    <a:gd name="T16" fmla="*/ 64 w 91"/>
                    <a:gd name="T17" fmla="*/ 19 h 48"/>
                    <a:gd name="T18" fmla="*/ 66 w 91"/>
                    <a:gd name="T19" fmla="*/ 21 h 48"/>
                    <a:gd name="T20" fmla="*/ 71 w 91"/>
                    <a:gd name="T21" fmla="*/ 26 h 48"/>
                    <a:gd name="T22" fmla="*/ 72 w 91"/>
                    <a:gd name="T23" fmla="*/ 27 h 48"/>
                    <a:gd name="T24" fmla="*/ 81 w 91"/>
                    <a:gd name="T25" fmla="*/ 38 h 48"/>
                    <a:gd name="T26" fmla="*/ 87 w 91"/>
                    <a:gd name="T27" fmla="*/ 46 h 48"/>
                    <a:gd name="T28" fmla="*/ 90 w 91"/>
                    <a:gd name="T29" fmla="*/ 48 h 48"/>
                    <a:gd name="T30" fmla="*/ 91 w 91"/>
                    <a:gd name="T31" fmla="*/ 47 h 48"/>
                    <a:gd name="T32" fmla="*/ 90 w 91"/>
                    <a:gd name="T33" fmla="*/ 43 h 48"/>
                    <a:gd name="T34" fmla="*/ 88 w 91"/>
                    <a:gd name="T35" fmla="*/ 38 h 48"/>
                    <a:gd name="T36" fmla="*/ 81 w 91"/>
                    <a:gd name="T37" fmla="*/ 23 h 48"/>
                    <a:gd name="T38" fmla="*/ 74 w 91"/>
                    <a:gd name="T39" fmla="*/ 11 h 48"/>
                    <a:gd name="T40" fmla="*/ 64 w 91"/>
                    <a:gd name="T41" fmla="*/ 3 h 48"/>
                    <a:gd name="T42" fmla="*/ 56 w 91"/>
                    <a:gd name="T43" fmla="*/ 0 h 48"/>
                    <a:gd name="T44" fmla="*/ 39 w 91"/>
                    <a:gd name="T45" fmla="*/ 1 h 48"/>
                    <a:gd name="T46" fmla="*/ 9 w 91"/>
                    <a:gd name="T47" fmla="*/ 9 h 48"/>
                    <a:gd name="T48" fmla="*/ 84 w 91"/>
                    <a:gd name="T49" fmla="*/ 35 h 48"/>
                    <a:gd name="T50" fmla="*/ 82 w 91"/>
                    <a:gd name="T51" fmla="*/ 28 h 48"/>
                    <a:gd name="T52" fmla="*/ 82 w 91"/>
                    <a:gd name="T53" fmla="*/ 28 h 48"/>
                    <a:gd name="T54" fmla="*/ 85 w 91"/>
                    <a:gd name="T55" fmla="*/ 35 h 48"/>
                    <a:gd name="T56" fmla="*/ 84 w 91"/>
                    <a:gd name="T57" fmla="*/ 3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1" h="48">
                      <a:moveTo>
                        <a:pt x="9" y="9"/>
                      </a:moveTo>
                      <a:cubicBezTo>
                        <a:pt x="6" y="10"/>
                        <a:pt x="4" y="11"/>
                        <a:pt x="2" y="13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1" y="16"/>
                        <a:pt x="2" y="16"/>
                        <a:pt x="3" y="15"/>
                      </a:cubicBezTo>
                      <a:cubicBezTo>
                        <a:pt x="8" y="14"/>
                        <a:pt x="12" y="13"/>
                        <a:pt x="17" y="12"/>
                      </a:cubicBezTo>
                      <a:cubicBezTo>
                        <a:pt x="21" y="11"/>
                        <a:pt x="26" y="10"/>
                        <a:pt x="31" y="9"/>
                      </a:cubicBezTo>
                      <a:cubicBezTo>
                        <a:pt x="36" y="9"/>
                        <a:pt x="40" y="9"/>
                        <a:pt x="45" y="9"/>
                      </a:cubicBezTo>
                      <a:cubicBezTo>
                        <a:pt x="46" y="8"/>
                        <a:pt x="48" y="9"/>
                        <a:pt x="49" y="10"/>
                      </a:cubicBezTo>
                      <a:cubicBezTo>
                        <a:pt x="54" y="13"/>
                        <a:pt x="59" y="16"/>
                        <a:pt x="64" y="19"/>
                      </a:cubicBezTo>
                      <a:cubicBezTo>
                        <a:pt x="65" y="19"/>
                        <a:pt x="65" y="20"/>
                        <a:pt x="66" y="21"/>
                      </a:cubicBezTo>
                      <a:cubicBezTo>
                        <a:pt x="68" y="22"/>
                        <a:pt x="69" y="24"/>
                        <a:pt x="71" y="26"/>
                      </a:cubicBezTo>
                      <a:cubicBezTo>
                        <a:pt x="72" y="26"/>
                        <a:pt x="72" y="26"/>
                        <a:pt x="72" y="27"/>
                      </a:cubicBezTo>
                      <a:cubicBezTo>
                        <a:pt x="75" y="30"/>
                        <a:pt x="78" y="34"/>
                        <a:pt x="81" y="38"/>
                      </a:cubicBezTo>
                      <a:cubicBezTo>
                        <a:pt x="83" y="41"/>
                        <a:pt x="85" y="43"/>
                        <a:pt x="87" y="46"/>
                      </a:cubicBezTo>
                      <a:cubicBezTo>
                        <a:pt x="88" y="47"/>
                        <a:pt x="89" y="47"/>
                        <a:pt x="90" y="48"/>
                      </a:cubicBezTo>
                      <a:cubicBezTo>
                        <a:pt x="90" y="47"/>
                        <a:pt x="91" y="47"/>
                        <a:pt x="91" y="47"/>
                      </a:cubicBezTo>
                      <a:cubicBezTo>
                        <a:pt x="91" y="46"/>
                        <a:pt x="91" y="45"/>
                        <a:pt x="90" y="43"/>
                      </a:cubicBezTo>
                      <a:cubicBezTo>
                        <a:pt x="90" y="42"/>
                        <a:pt x="89" y="40"/>
                        <a:pt x="88" y="38"/>
                      </a:cubicBezTo>
                      <a:cubicBezTo>
                        <a:pt x="86" y="33"/>
                        <a:pt x="83" y="28"/>
                        <a:pt x="81" y="23"/>
                      </a:cubicBezTo>
                      <a:cubicBezTo>
                        <a:pt x="79" y="19"/>
                        <a:pt x="76" y="15"/>
                        <a:pt x="74" y="11"/>
                      </a:cubicBezTo>
                      <a:cubicBezTo>
                        <a:pt x="71" y="8"/>
                        <a:pt x="68" y="5"/>
                        <a:pt x="64" y="3"/>
                      </a:cubicBezTo>
                      <a:cubicBezTo>
                        <a:pt x="62" y="1"/>
                        <a:pt x="58" y="0"/>
                        <a:pt x="56" y="0"/>
                      </a:cubicBezTo>
                      <a:cubicBezTo>
                        <a:pt x="50" y="0"/>
                        <a:pt x="44" y="0"/>
                        <a:pt x="39" y="1"/>
                      </a:cubicBezTo>
                      <a:cubicBezTo>
                        <a:pt x="28" y="2"/>
                        <a:pt x="19" y="6"/>
                        <a:pt x="9" y="9"/>
                      </a:cubicBezTo>
                      <a:moveTo>
                        <a:pt x="84" y="35"/>
                      </a:moveTo>
                      <a:cubicBezTo>
                        <a:pt x="84" y="33"/>
                        <a:pt x="83" y="30"/>
                        <a:pt x="82" y="28"/>
                      </a:cubicBezTo>
                      <a:cubicBezTo>
                        <a:pt x="82" y="28"/>
                        <a:pt x="82" y="28"/>
                        <a:pt x="82" y="28"/>
                      </a:cubicBezTo>
                      <a:cubicBezTo>
                        <a:pt x="83" y="30"/>
                        <a:pt x="84" y="32"/>
                        <a:pt x="85" y="35"/>
                      </a:cubicBezTo>
                      <a:cubicBezTo>
                        <a:pt x="84" y="35"/>
                        <a:pt x="84" y="35"/>
                        <a:pt x="84" y="35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2" y="1235"/>
                  <a:ext cx="41" cy="71"/>
                </a:xfrm>
                <a:custGeom>
                  <a:avLst/>
                  <a:gdLst>
                    <a:gd name="T0" fmla="*/ 2 w 52"/>
                    <a:gd name="T1" fmla="*/ 0 h 89"/>
                    <a:gd name="T2" fmla="*/ 10 w 52"/>
                    <a:gd name="T3" fmla="*/ 4 h 89"/>
                    <a:gd name="T4" fmla="*/ 36 w 52"/>
                    <a:gd name="T5" fmla="*/ 24 h 89"/>
                    <a:gd name="T6" fmla="*/ 46 w 52"/>
                    <a:gd name="T7" fmla="*/ 38 h 89"/>
                    <a:gd name="T8" fmla="*/ 48 w 52"/>
                    <a:gd name="T9" fmla="*/ 68 h 89"/>
                    <a:gd name="T10" fmla="*/ 43 w 52"/>
                    <a:gd name="T11" fmla="*/ 74 h 89"/>
                    <a:gd name="T12" fmla="*/ 40 w 52"/>
                    <a:gd name="T13" fmla="*/ 78 h 89"/>
                    <a:gd name="T14" fmla="*/ 39 w 52"/>
                    <a:gd name="T15" fmla="*/ 85 h 89"/>
                    <a:gd name="T16" fmla="*/ 35 w 52"/>
                    <a:gd name="T17" fmla="*/ 89 h 89"/>
                    <a:gd name="T18" fmla="*/ 35 w 52"/>
                    <a:gd name="T19" fmla="*/ 83 h 89"/>
                    <a:gd name="T20" fmla="*/ 38 w 52"/>
                    <a:gd name="T21" fmla="*/ 64 h 89"/>
                    <a:gd name="T22" fmla="*/ 39 w 52"/>
                    <a:gd name="T23" fmla="*/ 55 h 89"/>
                    <a:gd name="T24" fmla="*/ 29 w 52"/>
                    <a:gd name="T25" fmla="*/ 29 h 89"/>
                    <a:gd name="T26" fmla="*/ 13 w 52"/>
                    <a:gd name="T27" fmla="*/ 14 h 89"/>
                    <a:gd name="T28" fmla="*/ 2 w 52"/>
                    <a:gd name="T29" fmla="*/ 4 h 89"/>
                    <a:gd name="T30" fmla="*/ 2 w 52"/>
                    <a:gd name="T31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2" h="89">
                      <a:moveTo>
                        <a:pt x="2" y="0"/>
                      </a:moveTo>
                      <a:cubicBezTo>
                        <a:pt x="5" y="1"/>
                        <a:pt x="8" y="3"/>
                        <a:pt x="10" y="4"/>
                      </a:cubicBezTo>
                      <a:cubicBezTo>
                        <a:pt x="20" y="10"/>
                        <a:pt x="29" y="16"/>
                        <a:pt x="36" y="24"/>
                      </a:cubicBezTo>
                      <a:cubicBezTo>
                        <a:pt x="40" y="28"/>
                        <a:pt x="44" y="33"/>
                        <a:pt x="46" y="38"/>
                      </a:cubicBezTo>
                      <a:cubicBezTo>
                        <a:pt x="50" y="48"/>
                        <a:pt x="52" y="58"/>
                        <a:pt x="48" y="68"/>
                      </a:cubicBezTo>
                      <a:cubicBezTo>
                        <a:pt x="47" y="70"/>
                        <a:pt x="46" y="73"/>
                        <a:pt x="43" y="74"/>
                      </a:cubicBezTo>
                      <a:cubicBezTo>
                        <a:pt x="41" y="74"/>
                        <a:pt x="40" y="76"/>
                        <a:pt x="40" y="78"/>
                      </a:cubicBezTo>
                      <a:cubicBezTo>
                        <a:pt x="39" y="80"/>
                        <a:pt x="39" y="83"/>
                        <a:pt x="39" y="85"/>
                      </a:cubicBezTo>
                      <a:cubicBezTo>
                        <a:pt x="38" y="86"/>
                        <a:pt x="38" y="89"/>
                        <a:pt x="35" y="89"/>
                      </a:cubicBezTo>
                      <a:cubicBezTo>
                        <a:pt x="35" y="87"/>
                        <a:pt x="35" y="85"/>
                        <a:pt x="35" y="83"/>
                      </a:cubicBezTo>
                      <a:cubicBezTo>
                        <a:pt x="34" y="76"/>
                        <a:pt x="36" y="70"/>
                        <a:pt x="38" y="64"/>
                      </a:cubicBezTo>
                      <a:cubicBezTo>
                        <a:pt x="39" y="61"/>
                        <a:pt x="39" y="58"/>
                        <a:pt x="39" y="55"/>
                      </a:cubicBezTo>
                      <a:cubicBezTo>
                        <a:pt x="38" y="45"/>
                        <a:pt x="34" y="37"/>
                        <a:pt x="29" y="29"/>
                      </a:cubicBezTo>
                      <a:cubicBezTo>
                        <a:pt x="24" y="23"/>
                        <a:pt x="18" y="19"/>
                        <a:pt x="13" y="14"/>
                      </a:cubicBezTo>
                      <a:cubicBezTo>
                        <a:pt x="9" y="11"/>
                        <a:pt x="5" y="8"/>
                        <a:pt x="2" y="4"/>
                      </a:cubicBezTo>
                      <a:cubicBezTo>
                        <a:pt x="0" y="3"/>
                        <a:pt x="0" y="2"/>
                        <a:pt x="2" y="0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64" y="1267"/>
                  <a:ext cx="76" cy="44"/>
                </a:xfrm>
                <a:custGeom>
                  <a:avLst/>
                  <a:gdLst>
                    <a:gd name="T0" fmla="*/ 86 w 96"/>
                    <a:gd name="T1" fmla="*/ 23 h 56"/>
                    <a:gd name="T2" fmla="*/ 82 w 96"/>
                    <a:gd name="T3" fmla="*/ 5 h 56"/>
                    <a:gd name="T4" fmla="*/ 86 w 96"/>
                    <a:gd name="T5" fmla="*/ 8 h 56"/>
                    <a:gd name="T6" fmla="*/ 95 w 96"/>
                    <a:gd name="T7" fmla="*/ 28 h 56"/>
                    <a:gd name="T8" fmla="*/ 94 w 96"/>
                    <a:gd name="T9" fmla="*/ 33 h 56"/>
                    <a:gd name="T10" fmla="*/ 81 w 96"/>
                    <a:gd name="T11" fmla="*/ 49 h 56"/>
                    <a:gd name="T12" fmla="*/ 76 w 96"/>
                    <a:gd name="T13" fmla="*/ 51 h 56"/>
                    <a:gd name="T14" fmla="*/ 66 w 96"/>
                    <a:gd name="T15" fmla="*/ 52 h 56"/>
                    <a:gd name="T16" fmla="*/ 42 w 96"/>
                    <a:gd name="T17" fmla="*/ 56 h 56"/>
                    <a:gd name="T18" fmla="*/ 16 w 96"/>
                    <a:gd name="T19" fmla="*/ 47 h 56"/>
                    <a:gd name="T20" fmla="*/ 8 w 96"/>
                    <a:gd name="T21" fmla="*/ 40 h 56"/>
                    <a:gd name="T22" fmla="*/ 1 w 96"/>
                    <a:gd name="T23" fmla="*/ 20 h 56"/>
                    <a:gd name="T24" fmla="*/ 3 w 96"/>
                    <a:gd name="T25" fmla="*/ 5 h 56"/>
                    <a:gd name="T26" fmla="*/ 3 w 96"/>
                    <a:gd name="T27" fmla="*/ 4 h 56"/>
                    <a:gd name="T28" fmla="*/ 6 w 96"/>
                    <a:gd name="T29" fmla="*/ 6 h 56"/>
                    <a:gd name="T30" fmla="*/ 7 w 96"/>
                    <a:gd name="T31" fmla="*/ 20 h 56"/>
                    <a:gd name="T32" fmla="*/ 17 w 96"/>
                    <a:gd name="T33" fmla="*/ 29 h 56"/>
                    <a:gd name="T34" fmla="*/ 16 w 96"/>
                    <a:gd name="T35" fmla="*/ 21 h 56"/>
                    <a:gd name="T36" fmla="*/ 18 w 96"/>
                    <a:gd name="T37" fmla="*/ 12 h 56"/>
                    <a:gd name="T38" fmla="*/ 23 w 96"/>
                    <a:gd name="T39" fmla="*/ 6 h 56"/>
                    <a:gd name="T40" fmla="*/ 50 w 96"/>
                    <a:gd name="T41" fmla="*/ 1 h 56"/>
                    <a:gd name="T42" fmla="*/ 62 w 96"/>
                    <a:gd name="T43" fmla="*/ 7 h 56"/>
                    <a:gd name="T44" fmla="*/ 70 w 96"/>
                    <a:gd name="T45" fmla="*/ 16 h 56"/>
                    <a:gd name="T46" fmla="*/ 74 w 96"/>
                    <a:gd name="T47" fmla="*/ 26 h 56"/>
                    <a:gd name="T48" fmla="*/ 76 w 96"/>
                    <a:gd name="T49" fmla="*/ 35 h 56"/>
                    <a:gd name="T50" fmla="*/ 83 w 96"/>
                    <a:gd name="T51" fmla="*/ 29 h 56"/>
                    <a:gd name="T52" fmla="*/ 86 w 96"/>
                    <a:gd name="T53" fmla="*/ 2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6" h="56">
                      <a:moveTo>
                        <a:pt x="86" y="23"/>
                      </a:moveTo>
                      <a:cubicBezTo>
                        <a:pt x="84" y="17"/>
                        <a:pt x="83" y="11"/>
                        <a:pt x="82" y="5"/>
                      </a:cubicBezTo>
                      <a:cubicBezTo>
                        <a:pt x="84" y="5"/>
                        <a:pt x="85" y="6"/>
                        <a:pt x="86" y="8"/>
                      </a:cubicBezTo>
                      <a:cubicBezTo>
                        <a:pt x="89" y="14"/>
                        <a:pt x="91" y="21"/>
                        <a:pt x="95" y="28"/>
                      </a:cubicBezTo>
                      <a:cubicBezTo>
                        <a:pt x="96" y="30"/>
                        <a:pt x="95" y="31"/>
                        <a:pt x="94" y="33"/>
                      </a:cubicBezTo>
                      <a:cubicBezTo>
                        <a:pt x="91" y="39"/>
                        <a:pt x="86" y="45"/>
                        <a:pt x="81" y="49"/>
                      </a:cubicBezTo>
                      <a:cubicBezTo>
                        <a:pt x="79" y="51"/>
                        <a:pt x="78" y="51"/>
                        <a:pt x="76" y="51"/>
                      </a:cubicBezTo>
                      <a:cubicBezTo>
                        <a:pt x="73" y="51"/>
                        <a:pt x="69" y="52"/>
                        <a:pt x="66" y="52"/>
                      </a:cubicBezTo>
                      <a:cubicBezTo>
                        <a:pt x="58" y="54"/>
                        <a:pt x="50" y="55"/>
                        <a:pt x="42" y="56"/>
                      </a:cubicBezTo>
                      <a:cubicBezTo>
                        <a:pt x="33" y="56"/>
                        <a:pt x="24" y="53"/>
                        <a:pt x="16" y="47"/>
                      </a:cubicBezTo>
                      <a:cubicBezTo>
                        <a:pt x="13" y="45"/>
                        <a:pt x="10" y="43"/>
                        <a:pt x="8" y="40"/>
                      </a:cubicBezTo>
                      <a:cubicBezTo>
                        <a:pt x="3" y="34"/>
                        <a:pt x="0" y="28"/>
                        <a:pt x="1" y="20"/>
                      </a:cubicBezTo>
                      <a:cubicBezTo>
                        <a:pt x="2" y="15"/>
                        <a:pt x="2" y="10"/>
                        <a:pt x="3" y="5"/>
                      </a:cubicBezTo>
                      <a:cubicBezTo>
                        <a:pt x="3" y="5"/>
                        <a:pt x="3" y="5"/>
                        <a:pt x="3" y="4"/>
                      </a:cubicBezTo>
                      <a:cubicBezTo>
                        <a:pt x="4" y="5"/>
                        <a:pt x="5" y="5"/>
                        <a:pt x="6" y="6"/>
                      </a:cubicBezTo>
                      <a:cubicBezTo>
                        <a:pt x="5" y="11"/>
                        <a:pt x="6" y="15"/>
                        <a:pt x="7" y="20"/>
                      </a:cubicBezTo>
                      <a:cubicBezTo>
                        <a:pt x="8" y="26"/>
                        <a:pt x="12" y="28"/>
                        <a:pt x="17" y="29"/>
                      </a:cubicBezTo>
                      <a:cubicBezTo>
                        <a:pt x="14" y="27"/>
                        <a:pt x="15" y="24"/>
                        <a:pt x="16" y="21"/>
                      </a:cubicBezTo>
                      <a:cubicBezTo>
                        <a:pt x="17" y="18"/>
                        <a:pt x="17" y="15"/>
                        <a:pt x="18" y="12"/>
                      </a:cubicBezTo>
                      <a:cubicBezTo>
                        <a:pt x="19" y="9"/>
                        <a:pt x="20" y="8"/>
                        <a:pt x="23" y="6"/>
                      </a:cubicBezTo>
                      <a:cubicBezTo>
                        <a:pt x="31" y="2"/>
                        <a:pt x="40" y="0"/>
                        <a:pt x="50" y="1"/>
                      </a:cubicBezTo>
                      <a:cubicBezTo>
                        <a:pt x="55" y="2"/>
                        <a:pt x="59" y="4"/>
                        <a:pt x="62" y="7"/>
                      </a:cubicBezTo>
                      <a:cubicBezTo>
                        <a:pt x="65" y="10"/>
                        <a:pt x="67" y="13"/>
                        <a:pt x="70" y="16"/>
                      </a:cubicBezTo>
                      <a:cubicBezTo>
                        <a:pt x="73" y="19"/>
                        <a:pt x="74" y="22"/>
                        <a:pt x="74" y="26"/>
                      </a:cubicBezTo>
                      <a:cubicBezTo>
                        <a:pt x="75" y="28"/>
                        <a:pt x="75" y="31"/>
                        <a:pt x="76" y="35"/>
                      </a:cubicBezTo>
                      <a:cubicBezTo>
                        <a:pt x="79" y="32"/>
                        <a:pt x="81" y="31"/>
                        <a:pt x="83" y="29"/>
                      </a:cubicBezTo>
                      <a:cubicBezTo>
                        <a:pt x="85" y="27"/>
                        <a:pt x="86" y="26"/>
                        <a:pt x="86" y="23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80" y="1273"/>
                  <a:ext cx="26" cy="33"/>
                </a:xfrm>
                <a:custGeom>
                  <a:avLst/>
                  <a:gdLst>
                    <a:gd name="T0" fmla="*/ 8 w 33"/>
                    <a:gd name="T1" fmla="*/ 38 h 42"/>
                    <a:gd name="T2" fmla="*/ 9 w 33"/>
                    <a:gd name="T3" fmla="*/ 38 h 42"/>
                    <a:gd name="T4" fmla="*/ 18 w 33"/>
                    <a:gd name="T5" fmla="*/ 36 h 42"/>
                    <a:gd name="T6" fmla="*/ 25 w 33"/>
                    <a:gd name="T7" fmla="*/ 23 h 42"/>
                    <a:gd name="T8" fmla="*/ 31 w 33"/>
                    <a:gd name="T9" fmla="*/ 12 h 42"/>
                    <a:gd name="T10" fmla="*/ 28 w 33"/>
                    <a:gd name="T11" fmla="*/ 5 h 42"/>
                    <a:gd name="T12" fmla="*/ 17 w 33"/>
                    <a:gd name="T13" fmla="*/ 0 h 42"/>
                    <a:gd name="T14" fmla="*/ 14 w 33"/>
                    <a:gd name="T15" fmla="*/ 2 h 42"/>
                    <a:gd name="T16" fmla="*/ 5 w 33"/>
                    <a:gd name="T17" fmla="*/ 16 h 42"/>
                    <a:gd name="T18" fmla="*/ 3 w 33"/>
                    <a:gd name="T19" fmla="*/ 23 h 42"/>
                    <a:gd name="T20" fmla="*/ 1 w 33"/>
                    <a:gd name="T21" fmla="*/ 30 h 42"/>
                    <a:gd name="T22" fmla="*/ 0 w 33"/>
                    <a:gd name="T23" fmla="*/ 33 h 42"/>
                    <a:gd name="T24" fmla="*/ 8 w 33"/>
                    <a:gd name="T25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2">
                      <a:moveTo>
                        <a:pt x="8" y="38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13" y="42"/>
                        <a:pt x="16" y="39"/>
                        <a:pt x="18" y="36"/>
                      </a:cubicBezTo>
                      <a:cubicBezTo>
                        <a:pt x="20" y="31"/>
                        <a:pt x="23" y="27"/>
                        <a:pt x="25" y="23"/>
                      </a:cubicBezTo>
                      <a:cubicBezTo>
                        <a:pt x="27" y="19"/>
                        <a:pt x="29" y="16"/>
                        <a:pt x="31" y="12"/>
                      </a:cubicBezTo>
                      <a:cubicBezTo>
                        <a:pt x="33" y="9"/>
                        <a:pt x="32" y="6"/>
                        <a:pt x="28" y="5"/>
                      </a:cubicBezTo>
                      <a:cubicBezTo>
                        <a:pt x="25" y="3"/>
                        <a:pt x="21" y="1"/>
                        <a:pt x="17" y="0"/>
                      </a:cubicBezTo>
                      <a:cubicBezTo>
                        <a:pt x="16" y="0"/>
                        <a:pt x="14" y="1"/>
                        <a:pt x="14" y="2"/>
                      </a:cubicBezTo>
                      <a:cubicBezTo>
                        <a:pt x="11" y="6"/>
                        <a:pt x="7" y="11"/>
                        <a:pt x="5" y="16"/>
                      </a:cubicBezTo>
                      <a:cubicBezTo>
                        <a:pt x="4" y="18"/>
                        <a:pt x="4" y="21"/>
                        <a:pt x="3" y="23"/>
                      </a:cubicBezTo>
                      <a:cubicBezTo>
                        <a:pt x="3" y="25"/>
                        <a:pt x="2" y="27"/>
                        <a:pt x="1" y="30"/>
                      </a:cubicBezTo>
                      <a:cubicBezTo>
                        <a:pt x="1" y="31"/>
                        <a:pt x="1" y="32"/>
                        <a:pt x="0" y="33"/>
                      </a:cubicBezTo>
                      <a:cubicBezTo>
                        <a:pt x="3" y="35"/>
                        <a:pt x="6" y="36"/>
                        <a:pt x="8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11" y="129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11" y="129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11" y="12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19" y="1219"/>
                  <a:ext cx="5" cy="5"/>
                </a:xfrm>
                <a:custGeom>
                  <a:avLst/>
                  <a:gdLst>
                    <a:gd name="T0" fmla="*/ 5 w 6"/>
                    <a:gd name="T1" fmla="*/ 1 h 6"/>
                    <a:gd name="T2" fmla="*/ 6 w 6"/>
                    <a:gd name="T3" fmla="*/ 3 h 6"/>
                    <a:gd name="T4" fmla="*/ 5 w 6"/>
                    <a:gd name="T5" fmla="*/ 4 h 6"/>
                    <a:gd name="T6" fmla="*/ 2 w 6"/>
                    <a:gd name="T7" fmla="*/ 5 h 6"/>
                    <a:gd name="T8" fmla="*/ 0 w 6"/>
                    <a:gd name="T9" fmla="*/ 3 h 6"/>
                    <a:gd name="T10" fmla="*/ 0 w 6"/>
                    <a:gd name="T11" fmla="*/ 1 h 6"/>
                    <a:gd name="T12" fmla="*/ 0 w 6"/>
                    <a:gd name="T13" fmla="*/ 1 h 6"/>
                    <a:gd name="T14" fmla="*/ 5 w 6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5" y="1"/>
                      </a:move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6" y="4"/>
                        <a:pt x="6" y="4"/>
                        <a:pt x="5" y="4"/>
                      </a:cubicBezTo>
                      <a:cubicBezTo>
                        <a:pt x="4" y="5"/>
                        <a:pt x="3" y="6"/>
                        <a:pt x="2" y="5"/>
                      </a:cubicBezTo>
                      <a:cubicBezTo>
                        <a:pt x="1" y="4"/>
                        <a:pt x="1" y="3"/>
                        <a:pt x="0" y="3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4" y="1"/>
                        <a:pt x="5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54" y="1211"/>
                  <a:ext cx="5" cy="5"/>
                </a:xfrm>
                <a:custGeom>
                  <a:avLst/>
                  <a:gdLst>
                    <a:gd name="T0" fmla="*/ 5 w 6"/>
                    <a:gd name="T1" fmla="*/ 2 h 6"/>
                    <a:gd name="T2" fmla="*/ 6 w 6"/>
                    <a:gd name="T3" fmla="*/ 3 h 6"/>
                    <a:gd name="T4" fmla="*/ 6 w 6"/>
                    <a:gd name="T5" fmla="*/ 4 h 6"/>
                    <a:gd name="T6" fmla="*/ 2 w 6"/>
                    <a:gd name="T7" fmla="*/ 5 h 6"/>
                    <a:gd name="T8" fmla="*/ 1 w 6"/>
                    <a:gd name="T9" fmla="*/ 3 h 6"/>
                    <a:gd name="T10" fmla="*/ 0 w 6"/>
                    <a:gd name="T11" fmla="*/ 2 h 6"/>
                    <a:gd name="T12" fmla="*/ 0 w 6"/>
                    <a:gd name="T13" fmla="*/ 1 h 6"/>
                    <a:gd name="T14" fmla="*/ 5 w 6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5" y="2"/>
                      </a:move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3" y="6"/>
                        <a:pt x="2" y="5"/>
                      </a:cubicBezTo>
                      <a:cubicBezTo>
                        <a:pt x="2" y="4"/>
                        <a:pt x="1" y="4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4" y="1"/>
                        <a:pt x="5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10" y="1337"/>
                  <a:ext cx="5" cy="4"/>
                </a:xfrm>
                <a:custGeom>
                  <a:avLst/>
                  <a:gdLst>
                    <a:gd name="T0" fmla="*/ 4 w 6"/>
                    <a:gd name="T1" fmla="*/ 2 h 6"/>
                    <a:gd name="T2" fmla="*/ 6 w 6"/>
                    <a:gd name="T3" fmla="*/ 4 h 6"/>
                    <a:gd name="T4" fmla="*/ 5 w 6"/>
                    <a:gd name="T5" fmla="*/ 5 h 6"/>
                    <a:gd name="T6" fmla="*/ 3 w 6"/>
                    <a:gd name="T7" fmla="*/ 6 h 6"/>
                    <a:gd name="T8" fmla="*/ 0 w 6"/>
                    <a:gd name="T9" fmla="*/ 5 h 6"/>
                    <a:gd name="T10" fmla="*/ 0 w 6"/>
                    <a:gd name="T11" fmla="*/ 4 h 6"/>
                    <a:gd name="T12" fmla="*/ 0 w 6"/>
                    <a:gd name="T13" fmla="*/ 2 h 6"/>
                    <a:gd name="T14" fmla="*/ 0 w 6"/>
                    <a:gd name="T15" fmla="*/ 1 h 6"/>
                    <a:gd name="T16" fmla="*/ 1 w 6"/>
                    <a:gd name="T17" fmla="*/ 1 h 6"/>
                    <a:gd name="T18" fmla="*/ 3 w 6"/>
                    <a:gd name="T19" fmla="*/ 0 h 6"/>
                    <a:gd name="T20" fmla="*/ 4 w 6"/>
                    <a:gd name="T2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4" y="2"/>
                      </a:moveTo>
                      <a:cubicBezTo>
                        <a:pt x="5" y="3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6"/>
                        <a:pt x="4" y="6"/>
                        <a:pt x="3" y="6"/>
                      </a:cubicBezTo>
                      <a:cubicBezTo>
                        <a:pt x="2" y="6"/>
                        <a:pt x="1" y="6"/>
                        <a:pt x="0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3" y="0"/>
                      </a:cubicBezTo>
                      <a:cubicBezTo>
                        <a:pt x="3" y="1"/>
                        <a:pt x="4" y="2"/>
                        <a:pt x="4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27" y="1341"/>
                  <a:ext cx="5" cy="7"/>
                </a:xfrm>
                <a:custGeom>
                  <a:avLst/>
                  <a:gdLst>
                    <a:gd name="T0" fmla="*/ 4 w 6"/>
                    <a:gd name="T1" fmla="*/ 1 h 8"/>
                    <a:gd name="T2" fmla="*/ 5 w 6"/>
                    <a:gd name="T3" fmla="*/ 4 h 8"/>
                    <a:gd name="T4" fmla="*/ 5 w 6"/>
                    <a:gd name="T5" fmla="*/ 5 h 8"/>
                    <a:gd name="T6" fmla="*/ 3 w 6"/>
                    <a:gd name="T7" fmla="*/ 7 h 8"/>
                    <a:gd name="T8" fmla="*/ 1 w 6"/>
                    <a:gd name="T9" fmla="*/ 8 h 8"/>
                    <a:gd name="T10" fmla="*/ 1 w 6"/>
                    <a:gd name="T11" fmla="*/ 2 h 8"/>
                    <a:gd name="T12" fmla="*/ 4 w 6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4" y="1"/>
                      </a:moveTo>
                      <a:cubicBezTo>
                        <a:pt x="5" y="2"/>
                        <a:pt x="6" y="3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6"/>
                        <a:pt x="3" y="7"/>
                      </a:cubicBezTo>
                      <a:cubicBezTo>
                        <a:pt x="2" y="8"/>
                        <a:pt x="2" y="8"/>
                        <a:pt x="1" y="8"/>
                      </a:cubicBezTo>
                      <a:cubicBezTo>
                        <a:pt x="0" y="7"/>
                        <a:pt x="0" y="3"/>
                        <a:pt x="1" y="2"/>
                      </a:cubicBezTo>
                      <a:cubicBezTo>
                        <a:pt x="2" y="1"/>
                        <a:pt x="3" y="0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39" y="1325"/>
                  <a:ext cx="6" cy="5"/>
                </a:xfrm>
                <a:custGeom>
                  <a:avLst/>
                  <a:gdLst>
                    <a:gd name="T0" fmla="*/ 8 w 8"/>
                    <a:gd name="T1" fmla="*/ 3 h 6"/>
                    <a:gd name="T2" fmla="*/ 8 w 8"/>
                    <a:gd name="T3" fmla="*/ 4 h 6"/>
                    <a:gd name="T4" fmla="*/ 7 w 8"/>
                    <a:gd name="T5" fmla="*/ 5 h 6"/>
                    <a:gd name="T6" fmla="*/ 2 w 8"/>
                    <a:gd name="T7" fmla="*/ 6 h 6"/>
                    <a:gd name="T8" fmla="*/ 0 w 8"/>
                    <a:gd name="T9" fmla="*/ 3 h 6"/>
                    <a:gd name="T10" fmla="*/ 4 w 8"/>
                    <a:gd name="T11" fmla="*/ 0 h 6"/>
                    <a:gd name="T12" fmla="*/ 6 w 8"/>
                    <a:gd name="T13" fmla="*/ 0 h 6"/>
                    <a:gd name="T14" fmla="*/ 8 w 8"/>
                    <a:gd name="T1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6">
                      <a:moveTo>
                        <a:pt x="8" y="3"/>
                      </a:moveTo>
                      <a:cubicBezTo>
                        <a:pt x="8" y="3"/>
                        <a:pt x="8" y="4"/>
                        <a:pt x="8" y="4"/>
                      </a:cubicBezTo>
                      <a:cubicBezTo>
                        <a:pt x="8" y="5"/>
                        <a:pt x="8" y="5"/>
                        <a:pt x="7" y="5"/>
                      </a:cubicBezTo>
                      <a:cubicBezTo>
                        <a:pt x="6" y="6"/>
                        <a:pt x="3" y="6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1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2"/>
                        <a:pt x="8" y="3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9" y="1348"/>
                  <a:ext cx="6" cy="4"/>
                </a:xfrm>
                <a:custGeom>
                  <a:avLst/>
                  <a:gdLst>
                    <a:gd name="T0" fmla="*/ 5 w 7"/>
                    <a:gd name="T1" fmla="*/ 0 h 6"/>
                    <a:gd name="T2" fmla="*/ 7 w 7"/>
                    <a:gd name="T3" fmla="*/ 3 h 6"/>
                    <a:gd name="T4" fmla="*/ 6 w 7"/>
                    <a:gd name="T5" fmla="*/ 4 h 6"/>
                    <a:gd name="T6" fmla="*/ 3 w 7"/>
                    <a:gd name="T7" fmla="*/ 5 h 6"/>
                    <a:gd name="T8" fmla="*/ 1 w 7"/>
                    <a:gd name="T9" fmla="*/ 3 h 6"/>
                    <a:gd name="T10" fmla="*/ 0 w 7"/>
                    <a:gd name="T11" fmla="*/ 1 h 6"/>
                    <a:gd name="T12" fmla="*/ 1 w 7"/>
                    <a:gd name="T13" fmla="*/ 1 h 6"/>
                    <a:gd name="T14" fmla="*/ 5 w 7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6">
                      <a:moveTo>
                        <a:pt x="5" y="0"/>
                      </a:moveTo>
                      <a:cubicBezTo>
                        <a:pt x="6" y="1"/>
                        <a:pt x="7" y="2"/>
                        <a:pt x="7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5" y="5"/>
                        <a:pt x="4" y="6"/>
                        <a:pt x="3" y="5"/>
                      </a:cubicBezTo>
                      <a:cubicBezTo>
                        <a:pt x="2" y="4"/>
                        <a:pt x="2" y="4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4" y="0"/>
                        <a:pt x="5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7" y="1329"/>
                  <a:ext cx="5" cy="4"/>
                </a:xfrm>
                <a:custGeom>
                  <a:avLst/>
                  <a:gdLst>
                    <a:gd name="T0" fmla="*/ 4 w 6"/>
                    <a:gd name="T1" fmla="*/ 1 h 6"/>
                    <a:gd name="T2" fmla="*/ 6 w 6"/>
                    <a:gd name="T3" fmla="*/ 4 h 6"/>
                    <a:gd name="T4" fmla="*/ 6 w 6"/>
                    <a:gd name="T5" fmla="*/ 5 h 6"/>
                    <a:gd name="T6" fmla="*/ 3 w 6"/>
                    <a:gd name="T7" fmla="*/ 6 h 6"/>
                    <a:gd name="T8" fmla="*/ 0 w 6"/>
                    <a:gd name="T9" fmla="*/ 5 h 6"/>
                    <a:gd name="T10" fmla="*/ 0 w 6"/>
                    <a:gd name="T11" fmla="*/ 3 h 6"/>
                    <a:gd name="T12" fmla="*/ 0 w 6"/>
                    <a:gd name="T13" fmla="*/ 2 h 6"/>
                    <a:gd name="T14" fmla="*/ 0 w 6"/>
                    <a:gd name="T15" fmla="*/ 1 h 6"/>
                    <a:gd name="T16" fmla="*/ 1 w 6"/>
                    <a:gd name="T17" fmla="*/ 0 h 6"/>
                    <a:gd name="T18" fmla="*/ 3 w 6"/>
                    <a:gd name="T19" fmla="*/ 0 h 6"/>
                    <a:gd name="T20" fmla="*/ 4 w 6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4" y="1"/>
                      </a:moveTo>
                      <a:cubicBezTo>
                        <a:pt x="5" y="3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4" y="6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3" y="0"/>
                      </a:cubicBezTo>
                      <a:cubicBezTo>
                        <a:pt x="3" y="1"/>
                        <a:pt x="4" y="1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63" y="1333"/>
                  <a:ext cx="5" cy="7"/>
                </a:xfrm>
                <a:custGeom>
                  <a:avLst/>
                  <a:gdLst>
                    <a:gd name="T0" fmla="*/ 4 w 6"/>
                    <a:gd name="T1" fmla="*/ 1 h 8"/>
                    <a:gd name="T2" fmla="*/ 6 w 6"/>
                    <a:gd name="T3" fmla="*/ 4 h 8"/>
                    <a:gd name="T4" fmla="*/ 5 w 6"/>
                    <a:gd name="T5" fmla="*/ 5 h 8"/>
                    <a:gd name="T6" fmla="*/ 3 w 6"/>
                    <a:gd name="T7" fmla="*/ 6 h 8"/>
                    <a:gd name="T8" fmla="*/ 1 w 6"/>
                    <a:gd name="T9" fmla="*/ 7 h 8"/>
                    <a:gd name="T10" fmla="*/ 1 w 6"/>
                    <a:gd name="T11" fmla="*/ 2 h 8"/>
                    <a:gd name="T12" fmla="*/ 4 w 6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4" y="1"/>
                      </a:moveTo>
                      <a:cubicBezTo>
                        <a:pt x="5" y="2"/>
                        <a:pt x="6" y="3"/>
                        <a:pt x="6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6"/>
                        <a:pt x="3" y="6"/>
                      </a:cubicBezTo>
                      <a:cubicBezTo>
                        <a:pt x="2" y="8"/>
                        <a:pt x="2" y="8"/>
                        <a:pt x="1" y="7"/>
                      </a:cubicBezTo>
                      <a:cubicBezTo>
                        <a:pt x="0" y="7"/>
                        <a:pt x="1" y="3"/>
                        <a:pt x="1" y="2"/>
                      </a:cubicBezTo>
                      <a:cubicBezTo>
                        <a:pt x="2" y="0"/>
                        <a:pt x="3" y="0"/>
                        <a:pt x="4" y="1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75" y="1317"/>
                  <a:ext cx="7" cy="5"/>
                </a:xfrm>
                <a:custGeom>
                  <a:avLst/>
                  <a:gdLst>
                    <a:gd name="T0" fmla="*/ 8 w 8"/>
                    <a:gd name="T1" fmla="*/ 2 h 6"/>
                    <a:gd name="T2" fmla="*/ 8 w 8"/>
                    <a:gd name="T3" fmla="*/ 4 h 6"/>
                    <a:gd name="T4" fmla="*/ 7 w 8"/>
                    <a:gd name="T5" fmla="*/ 5 h 6"/>
                    <a:gd name="T6" fmla="*/ 2 w 8"/>
                    <a:gd name="T7" fmla="*/ 5 h 6"/>
                    <a:gd name="T8" fmla="*/ 0 w 8"/>
                    <a:gd name="T9" fmla="*/ 3 h 6"/>
                    <a:gd name="T10" fmla="*/ 5 w 8"/>
                    <a:gd name="T11" fmla="*/ 0 h 6"/>
                    <a:gd name="T12" fmla="*/ 6 w 8"/>
                    <a:gd name="T13" fmla="*/ 0 h 6"/>
                    <a:gd name="T14" fmla="*/ 8 w 8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8" y="4"/>
                        <a:pt x="8" y="5"/>
                        <a:pt x="7" y="5"/>
                      </a:cubicBezTo>
                      <a:cubicBezTo>
                        <a:pt x="6" y="6"/>
                        <a:pt x="3" y="6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1" y="1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6" y="0"/>
                        <a:pt x="8" y="2"/>
                        <a:pt x="8" y="2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87" y="1340"/>
                  <a:ext cx="4" cy="4"/>
                </a:xfrm>
                <a:custGeom>
                  <a:avLst/>
                  <a:gdLst>
                    <a:gd name="T0" fmla="*/ 4 w 6"/>
                    <a:gd name="T1" fmla="*/ 0 h 5"/>
                    <a:gd name="T2" fmla="*/ 6 w 6"/>
                    <a:gd name="T3" fmla="*/ 2 h 5"/>
                    <a:gd name="T4" fmla="*/ 5 w 6"/>
                    <a:gd name="T5" fmla="*/ 4 h 5"/>
                    <a:gd name="T6" fmla="*/ 2 w 6"/>
                    <a:gd name="T7" fmla="*/ 5 h 5"/>
                    <a:gd name="T8" fmla="*/ 1 w 6"/>
                    <a:gd name="T9" fmla="*/ 3 h 5"/>
                    <a:gd name="T10" fmla="*/ 0 w 6"/>
                    <a:gd name="T11" fmla="*/ 1 h 5"/>
                    <a:gd name="T12" fmla="*/ 0 w 6"/>
                    <a:gd name="T13" fmla="*/ 1 h 5"/>
                    <a:gd name="T14" fmla="*/ 4 w 6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5">
                      <a:moveTo>
                        <a:pt x="4" y="0"/>
                      </a:moveTo>
                      <a:cubicBezTo>
                        <a:pt x="5" y="1"/>
                        <a:pt x="6" y="2"/>
                        <a:pt x="6" y="2"/>
                      </a:cubicBezTo>
                      <a:cubicBezTo>
                        <a:pt x="6" y="3"/>
                        <a:pt x="5" y="3"/>
                        <a:pt x="5" y="4"/>
                      </a:cubicBezTo>
                      <a:cubicBezTo>
                        <a:pt x="5" y="5"/>
                        <a:pt x="3" y="5"/>
                        <a:pt x="2" y="5"/>
                      </a:cubicBezTo>
                      <a:cubicBezTo>
                        <a:pt x="2" y="4"/>
                        <a:pt x="1" y="3"/>
                        <a:pt x="1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F3F0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52" y="760"/>
                  <a:ext cx="16" cy="13"/>
                </a:xfrm>
                <a:custGeom>
                  <a:avLst/>
                  <a:gdLst>
                    <a:gd name="T0" fmla="*/ 1 w 20"/>
                    <a:gd name="T1" fmla="*/ 12 h 17"/>
                    <a:gd name="T2" fmla="*/ 2 w 20"/>
                    <a:gd name="T3" fmla="*/ 14 h 17"/>
                    <a:gd name="T4" fmla="*/ 5 w 20"/>
                    <a:gd name="T5" fmla="*/ 15 h 17"/>
                    <a:gd name="T6" fmla="*/ 5 w 20"/>
                    <a:gd name="T7" fmla="*/ 16 h 17"/>
                    <a:gd name="T8" fmla="*/ 9 w 20"/>
                    <a:gd name="T9" fmla="*/ 16 h 17"/>
                    <a:gd name="T10" fmla="*/ 9 w 20"/>
                    <a:gd name="T11" fmla="*/ 17 h 17"/>
                    <a:gd name="T12" fmla="*/ 13 w 20"/>
                    <a:gd name="T13" fmla="*/ 14 h 17"/>
                    <a:gd name="T14" fmla="*/ 18 w 20"/>
                    <a:gd name="T15" fmla="*/ 12 h 17"/>
                    <a:gd name="T16" fmla="*/ 19 w 20"/>
                    <a:gd name="T17" fmla="*/ 5 h 17"/>
                    <a:gd name="T18" fmla="*/ 17 w 20"/>
                    <a:gd name="T19" fmla="*/ 3 h 17"/>
                    <a:gd name="T20" fmla="*/ 17 w 20"/>
                    <a:gd name="T21" fmla="*/ 3 h 17"/>
                    <a:gd name="T22" fmla="*/ 16 w 20"/>
                    <a:gd name="T23" fmla="*/ 2 h 17"/>
                    <a:gd name="T24" fmla="*/ 14 w 20"/>
                    <a:gd name="T25" fmla="*/ 2 h 17"/>
                    <a:gd name="T26" fmla="*/ 11 w 20"/>
                    <a:gd name="T27" fmla="*/ 1 h 17"/>
                    <a:gd name="T28" fmla="*/ 11 w 20"/>
                    <a:gd name="T29" fmla="*/ 1 h 17"/>
                    <a:gd name="T30" fmla="*/ 10 w 20"/>
                    <a:gd name="T31" fmla="*/ 1 h 17"/>
                    <a:gd name="T32" fmla="*/ 4 w 20"/>
                    <a:gd name="T33" fmla="*/ 2 h 17"/>
                    <a:gd name="T34" fmla="*/ 4 w 20"/>
                    <a:gd name="T35" fmla="*/ 3 h 17"/>
                    <a:gd name="T36" fmla="*/ 3 w 20"/>
                    <a:gd name="T37" fmla="*/ 4 h 17"/>
                    <a:gd name="T38" fmla="*/ 1 w 20"/>
                    <a:gd name="T39" fmla="*/ 5 h 17"/>
                    <a:gd name="T40" fmla="*/ 2 w 20"/>
                    <a:gd name="T41" fmla="*/ 5 h 17"/>
                    <a:gd name="T42" fmla="*/ 0 w 20"/>
                    <a:gd name="T43" fmla="*/ 11 h 17"/>
                    <a:gd name="T44" fmla="*/ 1 w 20"/>
                    <a:gd name="T45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17">
                      <a:moveTo>
                        <a:pt x="1" y="12"/>
                      </a:moveTo>
                      <a:cubicBezTo>
                        <a:pt x="3" y="13"/>
                        <a:pt x="1" y="13"/>
                        <a:pt x="2" y="14"/>
                      </a:cubicBezTo>
                      <a:cubicBezTo>
                        <a:pt x="2" y="15"/>
                        <a:pt x="3" y="13"/>
                        <a:pt x="5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6"/>
                        <a:pt x="8" y="17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7"/>
                        <a:pt x="12" y="15"/>
                        <a:pt x="13" y="14"/>
                      </a:cubicBezTo>
                      <a:cubicBezTo>
                        <a:pt x="13" y="17"/>
                        <a:pt x="17" y="12"/>
                        <a:pt x="18" y="12"/>
                      </a:cubicBezTo>
                      <a:cubicBezTo>
                        <a:pt x="19" y="10"/>
                        <a:pt x="20" y="7"/>
                        <a:pt x="19" y="5"/>
                      </a:cubicBezTo>
                      <a:cubicBezTo>
                        <a:pt x="19" y="4"/>
                        <a:pt x="18" y="4"/>
                        <a:pt x="17" y="3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3"/>
                        <a:pt x="16" y="3"/>
                        <a:pt x="16" y="2"/>
                      </a:cubicBezTo>
                      <a:cubicBezTo>
                        <a:pt x="15" y="2"/>
                        <a:pt x="14" y="2"/>
                        <a:pt x="14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1"/>
                        <a:pt x="4" y="2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1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2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6" y="381"/>
                  <a:ext cx="6" cy="6"/>
                </a:xfrm>
                <a:custGeom>
                  <a:avLst/>
                  <a:gdLst>
                    <a:gd name="T0" fmla="*/ 2 w 8"/>
                    <a:gd name="T1" fmla="*/ 6 h 8"/>
                    <a:gd name="T2" fmla="*/ 5 w 8"/>
                    <a:gd name="T3" fmla="*/ 8 h 8"/>
                    <a:gd name="T4" fmla="*/ 6 w 8"/>
                    <a:gd name="T5" fmla="*/ 1 h 8"/>
                    <a:gd name="T6" fmla="*/ 2 w 8"/>
                    <a:gd name="T7" fmla="*/ 1 h 8"/>
                    <a:gd name="T8" fmla="*/ 1 w 8"/>
                    <a:gd name="T9" fmla="*/ 1 h 8"/>
                    <a:gd name="T10" fmla="*/ 2 w 8"/>
                    <a:gd name="T1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8">
                      <a:moveTo>
                        <a:pt x="2" y="6"/>
                      </a:moveTo>
                      <a:cubicBezTo>
                        <a:pt x="2" y="7"/>
                        <a:pt x="3" y="8"/>
                        <a:pt x="5" y="8"/>
                      </a:cubicBezTo>
                      <a:cubicBezTo>
                        <a:pt x="8" y="6"/>
                        <a:pt x="7" y="4"/>
                        <a:pt x="6" y="1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3"/>
                        <a:pt x="0" y="5"/>
                        <a:pt x="2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5" y="211"/>
                  <a:ext cx="227" cy="214"/>
                </a:xfrm>
                <a:custGeom>
                  <a:avLst/>
                  <a:gdLst>
                    <a:gd name="T0" fmla="*/ 80 w 284"/>
                    <a:gd name="T1" fmla="*/ 258 h 269"/>
                    <a:gd name="T2" fmla="*/ 92 w 284"/>
                    <a:gd name="T3" fmla="*/ 262 h 269"/>
                    <a:gd name="T4" fmla="*/ 132 w 284"/>
                    <a:gd name="T5" fmla="*/ 268 h 269"/>
                    <a:gd name="T6" fmla="*/ 150 w 284"/>
                    <a:gd name="T7" fmla="*/ 265 h 269"/>
                    <a:gd name="T8" fmla="*/ 155 w 284"/>
                    <a:gd name="T9" fmla="*/ 265 h 269"/>
                    <a:gd name="T10" fmla="*/ 194 w 284"/>
                    <a:gd name="T11" fmla="*/ 252 h 269"/>
                    <a:gd name="T12" fmla="*/ 226 w 284"/>
                    <a:gd name="T13" fmla="*/ 232 h 269"/>
                    <a:gd name="T14" fmla="*/ 240 w 284"/>
                    <a:gd name="T15" fmla="*/ 218 h 269"/>
                    <a:gd name="T16" fmla="*/ 250 w 284"/>
                    <a:gd name="T17" fmla="*/ 200 h 269"/>
                    <a:gd name="T18" fmla="*/ 247 w 284"/>
                    <a:gd name="T19" fmla="*/ 73 h 269"/>
                    <a:gd name="T20" fmla="*/ 215 w 284"/>
                    <a:gd name="T21" fmla="*/ 32 h 269"/>
                    <a:gd name="T22" fmla="*/ 170 w 284"/>
                    <a:gd name="T23" fmla="*/ 6 h 269"/>
                    <a:gd name="T24" fmla="*/ 130 w 284"/>
                    <a:gd name="T25" fmla="*/ 6 h 269"/>
                    <a:gd name="T26" fmla="*/ 125 w 284"/>
                    <a:gd name="T27" fmla="*/ 14 h 269"/>
                    <a:gd name="T28" fmla="*/ 125 w 284"/>
                    <a:gd name="T29" fmla="*/ 18 h 269"/>
                    <a:gd name="T30" fmla="*/ 93 w 284"/>
                    <a:gd name="T31" fmla="*/ 28 h 269"/>
                    <a:gd name="T32" fmla="*/ 80 w 284"/>
                    <a:gd name="T33" fmla="*/ 46 h 269"/>
                    <a:gd name="T34" fmla="*/ 58 w 284"/>
                    <a:gd name="T35" fmla="*/ 50 h 269"/>
                    <a:gd name="T36" fmla="*/ 44 w 284"/>
                    <a:gd name="T37" fmla="*/ 68 h 269"/>
                    <a:gd name="T38" fmla="*/ 45 w 284"/>
                    <a:gd name="T39" fmla="*/ 89 h 269"/>
                    <a:gd name="T40" fmla="*/ 44 w 284"/>
                    <a:gd name="T41" fmla="*/ 90 h 269"/>
                    <a:gd name="T42" fmla="*/ 42 w 284"/>
                    <a:gd name="T43" fmla="*/ 90 h 269"/>
                    <a:gd name="T44" fmla="*/ 22 w 284"/>
                    <a:gd name="T45" fmla="*/ 103 h 269"/>
                    <a:gd name="T46" fmla="*/ 17 w 284"/>
                    <a:gd name="T47" fmla="*/ 126 h 269"/>
                    <a:gd name="T48" fmla="*/ 7 w 284"/>
                    <a:gd name="T49" fmla="*/ 132 h 269"/>
                    <a:gd name="T50" fmla="*/ 2 w 284"/>
                    <a:gd name="T51" fmla="*/ 150 h 269"/>
                    <a:gd name="T52" fmla="*/ 5 w 284"/>
                    <a:gd name="T53" fmla="*/ 184 h 269"/>
                    <a:gd name="T54" fmla="*/ 23 w 284"/>
                    <a:gd name="T55" fmla="*/ 216 h 269"/>
                    <a:gd name="T56" fmla="*/ 65 w 284"/>
                    <a:gd name="T57" fmla="*/ 251 h 269"/>
                    <a:gd name="T58" fmla="*/ 80 w 284"/>
                    <a:gd name="T59" fmla="*/ 25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4" h="269">
                      <a:moveTo>
                        <a:pt x="80" y="258"/>
                      </a:moveTo>
                      <a:cubicBezTo>
                        <a:pt x="84" y="260"/>
                        <a:pt x="88" y="260"/>
                        <a:pt x="92" y="262"/>
                      </a:cubicBezTo>
                      <a:cubicBezTo>
                        <a:pt x="105" y="266"/>
                        <a:pt x="118" y="269"/>
                        <a:pt x="132" y="268"/>
                      </a:cubicBezTo>
                      <a:cubicBezTo>
                        <a:pt x="138" y="267"/>
                        <a:pt x="144" y="266"/>
                        <a:pt x="150" y="265"/>
                      </a:cubicBezTo>
                      <a:cubicBezTo>
                        <a:pt x="152" y="265"/>
                        <a:pt x="154" y="265"/>
                        <a:pt x="155" y="265"/>
                      </a:cubicBezTo>
                      <a:cubicBezTo>
                        <a:pt x="168" y="263"/>
                        <a:pt x="181" y="258"/>
                        <a:pt x="194" y="252"/>
                      </a:cubicBezTo>
                      <a:cubicBezTo>
                        <a:pt x="205" y="246"/>
                        <a:pt x="216" y="240"/>
                        <a:pt x="226" y="232"/>
                      </a:cubicBezTo>
                      <a:cubicBezTo>
                        <a:pt x="231" y="228"/>
                        <a:pt x="236" y="223"/>
                        <a:pt x="240" y="218"/>
                      </a:cubicBezTo>
                      <a:cubicBezTo>
                        <a:pt x="244" y="213"/>
                        <a:pt x="247" y="207"/>
                        <a:pt x="250" y="200"/>
                      </a:cubicBezTo>
                      <a:cubicBezTo>
                        <a:pt x="284" y="137"/>
                        <a:pt x="250" y="78"/>
                        <a:pt x="247" y="73"/>
                      </a:cubicBezTo>
                      <a:cubicBezTo>
                        <a:pt x="239" y="58"/>
                        <a:pt x="226" y="45"/>
                        <a:pt x="215" y="32"/>
                      </a:cubicBezTo>
                      <a:cubicBezTo>
                        <a:pt x="203" y="20"/>
                        <a:pt x="185" y="13"/>
                        <a:pt x="170" y="6"/>
                      </a:cubicBezTo>
                      <a:cubicBezTo>
                        <a:pt x="157" y="0"/>
                        <a:pt x="144" y="1"/>
                        <a:pt x="130" y="6"/>
                      </a:cubicBezTo>
                      <a:cubicBezTo>
                        <a:pt x="127" y="8"/>
                        <a:pt x="125" y="10"/>
                        <a:pt x="125" y="14"/>
                      </a:cubicBezTo>
                      <a:cubicBezTo>
                        <a:pt x="125" y="15"/>
                        <a:pt x="125" y="16"/>
                        <a:pt x="125" y="18"/>
                      </a:cubicBezTo>
                      <a:cubicBezTo>
                        <a:pt x="114" y="19"/>
                        <a:pt x="103" y="21"/>
                        <a:pt x="93" y="28"/>
                      </a:cubicBezTo>
                      <a:cubicBezTo>
                        <a:pt x="87" y="33"/>
                        <a:pt x="81" y="38"/>
                        <a:pt x="80" y="46"/>
                      </a:cubicBezTo>
                      <a:cubicBezTo>
                        <a:pt x="73" y="45"/>
                        <a:pt x="65" y="46"/>
                        <a:pt x="58" y="50"/>
                      </a:cubicBezTo>
                      <a:cubicBezTo>
                        <a:pt x="51" y="54"/>
                        <a:pt x="47" y="61"/>
                        <a:pt x="44" y="68"/>
                      </a:cubicBezTo>
                      <a:cubicBezTo>
                        <a:pt x="39" y="75"/>
                        <a:pt x="43" y="82"/>
                        <a:pt x="45" y="89"/>
                      </a:cubicBezTo>
                      <a:cubicBezTo>
                        <a:pt x="44" y="89"/>
                        <a:pt x="44" y="90"/>
                        <a:pt x="44" y="90"/>
                      </a:cubicBezTo>
                      <a:cubicBezTo>
                        <a:pt x="43" y="90"/>
                        <a:pt x="43" y="90"/>
                        <a:pt x="42" y="90"/>
                      </a:cubicBezTo>
                      <a:cubicBezTo>
                        <a:pt x="33" y="91"/>
                        <a:pt x="27" y="95"/>
                        <a:pt x="22" y="103"/>
                      </a:cubicBezTo>
                      <a:cubicBezTo>
                        <a:pt x="18" y="110"/>
                        <a:pt x="16" y="118"/>
                        <a:pt x="17" y="126"/>
                      </a:cubicBezTo>
                      <a:cubicBezTo>
                        <a:pt x="11" y="126"/>
                        <a:pt x="9" y="127"/>
                        <a:pt x="7" y="132"/>
                      </a:cubicBezTo>
                      <a:cubicBezTo>
                        <a:pt x="5" y="138"/>
                        <a:pt x="3" y="144"/>
                        <a:pt x="2" y="150"/>
                      </a:cubicBezTo>
                      <a:cubicBezTo>
                        <a:pt x="0" y="162"/>
                        <a:pt x="1" y="173"/>
                        <a:pt x="5" y="184"/>
                      </a:cubicBezTo>
                      <a:cubicBezTo>
                        <a:pt x="9" y="196"/>
                        <a:pt x="15" y="207"/>
                        <a:pt x="23" y="216"/>
                      </a:cubicBezTo>
                      <a:cubicBezTo>
                        <a:pt x="35" y="230"/>
                        <a:pt x="49" y="242"/>
                        <a:pt x="65" y="251"/>
                      </a:cubicBezTo>
                      <a:cubicBezTo>
                        <a:pt x="70" y="254"/>
                        <a:pt x="75" y="256"/>
                        <a:pt x="80" y="25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6" y="214"/>
                  <a:ext cx="122" cy="146"/>
                </a:xfrm>
                <a:custGeom>
                  <a:avLst/>
                  <a:gdLst>
                    <a:gd name="T0" fmla="*/ 126 w 152"/>
                    <a:gd name="T1" fmla="*/ 183 h 184"/>
                    <a:gd name="T2" fmla="*/ 127 w 152"/>
                    <a:gd name="T3" fmla="*/ 183 h 184"/>
                    <a:gd name="T4" fmla="*/ 126 w 152"/>
                    <a:gd name="T5" fmla="*/ 183 h 184"/>
                    <a:gd name="T6" fmla="*/ 125 w 152"/>
                    <a:gd name="T7" fmla="*/ 178 h 184"/>
                    <a:gd name="T8" fmla="*/ 125 w 152"/>
                    <a:gd name="T9" fmla="*/ 178 h 184"/>
                    <a:gd name="T10" fmla="*/ 126 w 152"/>
                    <a:gd name="T11" fmla="*/ 178 h 184"/>
                    <a:gd name="T12" fmla="*/ 126 w 152"/>
                    <a:gd name="T13" fmla="*/ 176 h 184"/>
                    <a:gd name="T14" fmla="*/ 126 w 152"/>
                    <a:gd name="T15" fmla="*/ 170 h 184"/>
                    <a:gd name="T16" fmla="*/ 124 w 152"/>
                    <a:gd name="T17" fmla="*/ 141 h 184"/>
                    <a:gd name="T18" fmla="*/ 107 w 152"/>
                    <a:gd name="T19" fmla="*/ 103 h 184"/>
                    <a:gd name="T20" fmla="*/ 88 w 152"/>
                    <a:gd name="T21" fmla="*/ 79 h 184"/>
                    <a:gd name="T22" fmla="*/ 47 w 152"/>
                    <a:gd name="T23" fmla="*/ 54 h 184"/>
                    <a:gd name="T24" fmla="*/ 37 w 152"/>
                    <a:gd name="T25" fmla="*/ 52 h 184"/>
                    <a:gd name="T26" fmla="*/ 32 w 152"/>
                    <a:gd name="T27" fmla="*/ 51 h 184"/>
                    <a:gd name="T28" fmla="*/ 31 w 152"/>
                    <a:gd name="T29" fmla="*/ 51 h 184"/>
                    <a:gd name="T30" fmla="*/ 26 w 152"/>
                    <a:gd name="T31" fmla="*/ 47 h 184"/>
                    <a:gd name="T32" fmla="*/ 30 w 152"/>
                    <a:gd name="T33" fmla="*/ 38 h 184"/>
                    <a:gd name="T34" fmla="*/ 39 w 152"/>
                    <a:gd name="T35" fmla="*/ 36 h 184"/>
                    <a:gd name="T36" fmla="*/ 33 w 152"/>
                    <a:gd name="T37" fmla="*/ 35 h 184"/>
                    <a:gd name="T38" fmla="*/ 25 w 152"/>
                    <a:gd name="T39" fmla="*/ 32 h 184"/>
                    <a:gd name="T40" fmla="*/ 20 w 152"/>
                    <a:gd name="T41" fmla="*/ 21 h 184"/>
                    <a:gd name="T42" fmla="*/ 26 w 152"/>
                    <a:gd name="T43" fmla="*/ 12 h 184"/>
                    <a:gd name="T44" fmla="*/ 29 w 152"/>
                    <a:gd name="T45" fmla="*/ 11 h 184"/>
                    <a:gd name="T46" fmla="*/ 30 w 152"/>
                    <a:gd name="T47" fmla="*/ 11 h 184"/>
                    <a:gd name="T48" fmla="*/ 30 w 152"/>
                    <a:gd name="T49" fmla="*/ 10 h 184"/>
                    <a:gd name="T50" fmla="*/ 25 w 152"/>
                    <a:gd name="T51" fmla="*/ 11 h 184"/>
                    <a:gd name="T52" fmla="*/ 19 w 152"/>
                    <a:gd name="T53" fmla="*/ 19 h 184"/>
                    <a:gd name="T54" fmla="*/ 19 w 152"/>
                    <a:gd name="T55" fmla="*/ 23 h 184"/>
                    <a:gd name="T56" fmla="*/ 19 w 152"/>
                    <a:gd name="T57" fmla="*/ 25 h 184"/>
                    <a:gd name="T58" fmla="*/ 19 w 152"/>
                    <a:gd name="T59" fmla="*/ 25 h 184"/>
                    <a:gd name="T60" fmla="*/ 18 w 152"/>
                    <a:gd name="T61" fmla="*/ 25 h 184"/>
                    <a:gd name="T62" fmla="*/ 5 w 152"/>
                    <a:gd name="T63" fmla="*/ 19 h 184"/>
                    <a:gd name="T64" fmla="*/ 5 w 152"/>
                    <a:gd name="T65" fmla="*/ 18 h 184"/>
                    <a:gd name="T66" fmla="*/ 5 w 152"/>
                    <a:gd name="T67" fmla="*/ 17 h 184"/>
                    <a:gd name="T68" fmla="*/ 4 w 152"/>
                    <a:gd name="T69" fmla="*/ 16 h 184"/>
                    <a:gd name="T70" fmla="*/ 1 w 152"/>
                    <a:gd name="T71" fmla="*/ 14 h 184"/>
                    <a:gd name="T72" fmla="*/ 0 w 152"/>
                    <a:gd name="T73" fmla="*/ 10 h 184"/>
                    <a:gd name="T74" fmla="*/ 4 w 152"/>
                    <a:gd name="T75" fmla="*/ 6 h 184"/>
                    <a:gd name="T76" fmla="*/ 5 w 152"/>
                    <a:gd name="T77" fmla="*/ 5 h 184"/>
                    <a:gd name="T78" fmla="*/ 9 w 152"/>
                    <a:gd name="T79" fmla="*/ 3 h 184"/>
                    <a:gd name="T80" fmla="*/ 39 w 152"/>
                    <a:gd name="T81" fmla="*/ 4 h 184"/>
                    <a:gd name="T82" fmla="*/ 84 w 152"/>
                    <a:gd name="T83" fmla="*/ 29 h 184"/>
                    <a:gd name="T84" fmla="*/ 130 w 152"/>
                    <a:gd name="T85" fmla="*/ 176 h 184"/>
                    <a:gd name="T86" fmla="*/ 127 w 152"/>
                    <a:gd name="T87" fmla="*/ 184 h 184"/>
                    <a:gd name="T88" fmla="*/ 126 w 152"/>
                    <a:gd name="T89" fmla="*/ 184 h 184"/>
                    <a:gd name="T90" fmla="*/ 126 w 152"/>
                    <a:gd name="T91" fmla="*/ 183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2" h="184">
                      <a:moveTo>
                        <a:pt x="126" y="183"/>
                      </a:moveTo>
                      <a:cubicBezTo>
                        <a:pt x="127" y="183"/>
                        <a:pt x="127" y="183"/>
                        <a:pt x="127" y="183"/>
                      </a:cubicBezTo>
                      <a:cubicBezTo>
                        <a:pt x="126" y="183"/>
                        <a:pt x="126" y="183"/>
                        <a:pt x="126" y="183"/>
                      </a:cubicBezTo>
                      <a:cubicBezTo>
                        <a:pt x="125" y="178"/>
                        <a:pt x="125" y="178"/>
                        <a:pt x="125" y="178"/>
                      </a:cubicBezTo>
                      <a:cubicBezTo>
                        <a:pt x="125" y="178"/>
                        <a:pt x="125" y="178"/>
                        <a:pt x="125" y="178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77"/>
                        <a:pt x="126" y="177"/>
                        <a:pt x="126" y="176"/>
                      </a:cubicBezTo>
                      <a:cubicBezTo>
                        <a:pt x="126" y="174"/>
                        <a:pt x="126" y="172"/>
                        <a:pt x="126" y="170"/>
                      </a:cubicBezTo>
                      <a:cubicBezTo>
                        <a:pt x="126" y="160"/>
                        <a:pt x="126" y="150"/>
                        <a:pt x="124" y="141"/>
                      </a:cubicBezTo>
                      <a:cubicBezTo>
                        <a:pt x="120" y="126"/>
                        <a:pt x="113" y="113"/>
                        <a:pt x="107" y="103"/>
                      </a:cubicBezTo>
                      <a:cubicBezTo>
                        <a:pt x="102" y="94"/>
                        <a:pt x="96" y="86"/>
                        <a:pt x="88" y="79"/>
                      </a:cubicBezTo>
                      <a:cubicBezTo>
                        <a:pt x="77" y="70"/>
                        <a:pt x="64" y="59"/>
                        <a:pt x="47" y="54"/>
                      </a:cubicBezTo>
                      <a:cubicBezTo>
                        <a:pt x="44" y="53"/>
                        <a:pt x="40" y="52"/>
                        <a:pt x="37" y="52"/>
                      </a:cubicBezTo>
                      <a:cubicBezTo>
                        <a:pt x="35" y="52"/>
                        <a:pt x="34" y="51"/>
                        <a:pt x="32" y="51"/>
                      </a:cubicBezTo>
                      <a:cubicBezTo>
                        <a:pt x="32" y="51"/>
                        <a:pt x="31" y="51"/>
                        <a:pt x="31" y="51"/>
                      </a:cubicBezTo>
                      <a:cubicBezTo>
                        <a:pt x="29" y="51"/>
                        <a:pt x="27" y="51"/>
                        <a:pt x="26" y="47"/>
                      </a:cubicBezTo>
                      <a:cubicBezTo>
                        <a:pt x="26" y="43"/>
                        <a:pt x="28" y="39"/>
                        <a:pt x="30" y="38"/>
                      </a:cubicBezTo>
                      <a:cubicBezTo>
                        <a:pt x="30" y="38"/>
                        <a:pt x="34" y="36"/>
                        <a:pt x="39" y="36"/>
                      </a:cubicBezTo>
                      <a:cubicBezTo>
                        <a:pt x="37" y="34"/>
                        <a:pt x="36" y="35"/>
                        <a:pt x="33" y="35"/>
                      </a:cubicBezTo>
                      <a:cubicBezTo>
                        <a:pt x="28" y="36"/>
                        <a:pt x="27" y="35"/>
                        <a:pt x="25" y="32"/>
                      </a:cubicBezTo>
                      <a:cubicBezTo>
                        <a:pt x="22" y="30"/>
                        <a:pt x="20" y="26"/>
                        <a:pt x="20" y="21"/>
                      </a:cubicBezTo>
                      <a:cubicBezTo>
                        <a:pt x="21" y="17"/>
                        <a:pt x="23" y="13"/>
                        <a:pt x="26" y="12"/>
                      </a:cubicBezTo>
                      <a:cubicBezTo>
                        <a:pt x="27" y="11"/>
                        <a:pt x="28" y="11"/>
                        <a:pt x="29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8" y="10"/>
                        <a:pt x="26" y="10"/>
                        <a:pt x="25" y="11"/>
                      </a:cubicBezTo>
                      <a:cubicBezTo>
                        <a:pt x="22" y="13"/>
                        <a:pt x="20" y="15"/>
                        <a:pt x="19" y="19"/>
                      </a:cubicBezTo>
                      <a:cubicBezTo>
                        <a:pt x="19" y="20"/>
                        <a:pt x="19" y="21"/>
                        <a:pt x="19" y="23"/>
                      </a:cubicBezTo>
                      <a:cubicBezTo>
                        <a:pt x="19" y="24"/>
                        <a:pt x="19" y="24"/>
                        <a:pt x="19" y="25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3" y="25"/>
                        <a:pt x="9" y="22"/>
                        <a:pt x="5" y="19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4" y="17"/>
                        <a:pt x="4" y="16"/>
                      </a:cubicBezTo>
                      <a:cubicBezTo>
                        <a:pt x="3" y="16"/>
                        <a:pt x="2" y="15"/>
                        <a:pt x="1" y="14"/>
                      </a:cubicBezTo>
                      <a:cubicBezTo>
                        <a:pt x="0" y="13"/>
                        <a:pt x="0" y="11"/>
                        <a:pt x="0" y="10"/>
                      </a:cubicBezTo>
                      <a:cubicBezTo>
                        <a:pt x="1" y="8"/>
                        <a:pt x="2" y="7"/>
                        <a:pt x="4" y="6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4"/>
                        <a:pt x="8" y="3"/>
                        <a:pt x="9" y="3"/>
                      </a:cubicBezTo>
                      <a:cubicBezTo>
                        <a:pt x="22" y="0"/>
                        <a:pt x="31" y="1"/>
                        <a:pt x="39" y="4"/>
                      </a:cubicBezTo>
                      <a:cubicBezTo>
                        <a:pt x="57" y="12"/>
                        <a:pt x="72" y="18"/>
                        <a:pt x="84" y="29"/>
                      </a:cubicBezTo>
                      <a:cubicBezTo>
                        <a:pt x="152" y="86"/>
                        <a:pt x="134" y="162"/>
                        <a:pt x="130" y="176"/>
                      </a:cubicBezTo>
                      <a:cubicBezTo>
                        <a:pt x="129" y="178"/>
                        <a:pt x="128" y="181"/>
                        <a:pt x="127" y="184"/>
                      </a:cubicBezTo>
                      <a:cubicBezTo>
                        <a:pt x="126" y="184"/>
                        <a:pt x="126" y="184"/>
                        <a:pt x="126" y="184"/>
                      </a:cubicBezTo>
                      <a:lnTo>
                        <a:pt x="126" y="183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9" y="227"/>
                  <a:ext cx="108" cy="119"/>
                </a:xfrm>
                <a:custGeom>
                  <a:avLst/>
                  <a:gdLst>
                    <a:gd name="T0" fmla="*/ 27 w 135"/>
                    <a:gd name="T1" fmla="*/ 147 h 149"/>
                    <a:gd name="T2" fmla="*/ 24 w 135"/>
                    <a:gd name="T3" fmla="*/ 130 h 149"/>
                    <a:gd name="T4" fmla="*/ 8 w 135"/>
                    <a:gd name="T5" fmla="*/ 126 h 149"/>
                    <a:gd name="T6" fmla="*/ 7 w 135"/>
                    <a:gd name="T7" fmla="*/ 126 h 149"/>
                    <a:gd name="T8" fmla="*/ 7 w 135"/>
                    <a:gd name="T9" fmla="*/ 121 h 149"/>
                    <a:gd name="T10" fmla="*/ 0 w 135"/>
                    <a:gd name="T11" fmla="*/ 100 h 149"/>
                    <a:gd name="T12" fmla="*/ 16 w 135"/>
                    <a:gd name="T13" fmla="*/ 74 h 149"/>
                    <a:gd name="T14" fmla="*/ 29 w 135"/>
                    <a:gd name="T15" fmla="*/ 73 h 149"/>
                    <a:gd name="T16" fmla="*/ 31 w 135"/>
                    <a:gd name="T17" fmla="*/ 71 h 149"/>
                    <a:gd name="T18" fmla="*/ 33 w 135"/>
                    <a:gd name="T19" fmla="*/ 70 h 149"/>
                    <a:gd name="T20" fmla="*/ 25 w 135"/>
                    <a:gd name="T21" fmla="*/ 54 h 149"/>
                    <a:gd name="T22" fmla="*/ 40 w 135"/>
                    <a:gd name="T23" fmla="*/ 33 h 149"/>
                    <a:gd name="T24" fmla="*/ 72 w 135"/>
                    <a:gd name="T25" fmla="*/ 31 h 149"/>
                    <a:gd name="T26" fmla="*/ 76 w 135"/>
                    <a:gd name="T27" fmla="*/ 33 h 149"/>
                    <a:gd name="T28" fmla="*/ 69 w 135"/>
                    <a:gd name="T29" fmla="*/ 29 h 149"/>
                    <a:gd name="T30" fmla="*/ 67 w 135"/>
                    <a:gd name="T31" fmla="*/ 20 h 149"/>
                    <a:gd name="T32" fmla="*/ 88 w 135"/>
                    <a:gd name="T33" fmla="*/ 4 h 149"/>
                    <a:gd name="T34" fmla="*/ 106 w 135"/>
                    <a:gd name="T35" fmla="*/ 0 h 149"/>
                    <a:gd name="T36" fmla="*/ 126 w 135"/>
                    <a:gd name="T37" fmla="*/ 10 h 149"/>
                    <a:gd name="T38" fmla="*/ 134 w 135"/>
                    <a:gd name="T39" fmla="*/ 20 h 149"/>
                    <a:gd name="T40" fmla="*/ 134 w 135"/>
                    <a:gd name="T41" fmla="*/ 30 h 149"/>
                    <a:gd name="T42" fmla="*/ 133 w 135"/>
                    <a:gd name="T43" fmla="*/ 33 h 149"/>
                    <a:gd name="T44" fmla="*/ 128 w 135"/>
                    <a:gd name="T45" fmla="*/ 35 h 149"/>
                    <a:gd name="T46" fmla="*/ 119 w 135"/>
                    <a:gd name="T47" fmla="*/ 61 h 149"/>
                    <a:gd name="T48" fmla="*/ 118 w 135"/>
                    <a:gd name="T49" fmla="*/ 62 h 149"/>
                    <a:gd name="T50" fmla="*/ 108 w 135"/>
                    <a:gd name="T51" fmla="*/ 60 h 149"/>
                    <a:gd name="T52" fmla="*/ 75 w 135"/>
                    <a:gd name="T53" fmla="*/ 70 h 149"/>
                    <a:gd name="T54" fmla="*/ 70 w 135"/>
                    <a:gd name="T55" fmla="*/ 77 h 149"/>
                    <a:gd name="T56" fmla="*/ 64 w 135"/>
                    <a:gd name="T57" fmla="*/ 103 h 149"/>
                    <a:gd name="T58" fmla="*/ 65 w 135"/>
                    <a:gd name="T59" fmla="*/ 110 h 149"/>
                    <a:gd name="T60" fmla="*/ 66 w 135"/>
                    <a:gd name="T61" fmla="*/ 113 h 149"/>
                    <a:gd name="T62" fmla="*/ 61 w 135"/>
                    <a:gd name="T63" fmla="*/ 113 h 149"/>
                    <a:gd name="T64" fmla="*/ 47 w 135"/>
                    <a:gd name="T65" fmla="*/ 122 h 149"/>
                    <a:gd name="T66" fmla="*/ 38 w 135"/>
                    <a:gd name="T67" fmla="*/ 149 h 149"/>
                    <a:gd name="T68" fmla="*/ 29 w 135"/>
                    <a:gd name="T69" fmla="*/ 146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" h="149">
                      <a:moveTo>
                        <a:pt x="29" y="146"/>
                      </a:moveTo>
                      <a:cubicBezTo>
                        <a:pt x="27" y="147"/>
                        <a:pt x="27" y="147"/>
                        <a:pt x="27" y="147"/>
                      </a:cubicBezTo>
                      <a:cubicBezTo>
                        <a:pt x="28" y="144"/>
                        <a:pt x="28" y="141"/>
                        <a:pt x="27" y="140"/>
                      </a:cubicBezTo>
                      <a:cubicBezTo>
                        <a:pt x="26" y="136"/>
                        <a:pt x="26" y="134"/>
                        <a:pt x="24" y="130"/>
                      </a:cubicBezTo>
                      <a:cubicBezTo>
                        <a:pt x="21" y="125"/>
                        <a:pt x="15" y="124"/>
                        <a:pt x="9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7" y="126"/>
                        <a:pt x="7" y="124"/>
                        <a:pt x="7" y="124"/>
                      </a:cubicBezTo>
                      <a:cubicBezTo>
                        <a:pt x="7" y="123"/>
                        <a:pt x="7" y="122"/>
                        <a:pt x="7" y="121"/>
                      </a:cubicBezTo>
                      <a:cubicBezTo>
                        <a:pt x="7" y="116"/>
                        <a:pt x="6" y="113"/>
                        <a:pt x="4" y="111"/>
                      </a:cubicBezTo>
                      <a:cubicBezTo>
                        <a:pt x="1" y="108"/>
                        <a:pt x="0" y="105"/>
                        <a:pt x="0" y="100"/>
                      </a:cubicBezTo>
                      <a:cubicBezTo>
                        <a:pt x="1" y="93"/>
                        <a:pt x="4" y="87"/>
                        <a:pt x="9" y="80"/>
                      </a:cubicBezTo>
                      <a:cubicBezTo>
                        <a:pt x="10" y="78"/>
                        <a:pt x="13" y="76"/>
                        <a:pt x="16" y="74"/>
                      </a:cubicBezTo>
                      <a:cubicBezTo>
                        <a:pt x="19" y="73"/>
                        <a:pt x="22" y="72"/>
                        <a:pt x="26" y="71"/>
                      </a:cubicBezTo>
                      <a:cubicBezTo>
                        <a:pt x="27" y="71"/>
                        <a:pt x="28" y="72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0" y="72"/>
                        <a:pt x="30" y="71"/>
                        <a:pt x="31" y="71"/>
                      </a:cubicBezTo>
                      <a:cubicBezTo>
                        <a:pt x="32" y="70"/>
                        <a:pt x="33" y="70"/>
                        <a:pt x="34" y="70"/>
                      </a:cubicBezTo>
                      <a:cubicBezTo>
                        <a:pt x="33" y="70"/>
                        <a:pt x="33" y="70"/>
                        <a:pt x="33" y="70"/>
                      </a:cubicBezTo>
                      <a:cubicBezTo>
                        <a:pt x="28" y="69"/>
                        <a:pt x="28" y="69"/>
                        <a:pt x="28" y="69"/>
                      </a:cubicBezTo>
                      <a:cubicBezTo>
                        <a:pt x="28" y="69"/>
                        <a:pt x="24" y="65"/>
                        <a:pt x="25" y="54"/>
                      </a:cubicBezTo>
                      <a:cubicBezTo>
                        <a:pt x="25" y="54"/>
                        <a:pt x="25" y="54"/>
                        <a:pt x="25" y="54"/>
                      </a:cubicBezTo>
                      <a:cubicBezTo>
                        <a:pt x="27" y="45"/>
                        <a:pt x="32" y="38"/>
                        <a:pt x="40" y="33"/>
                      </a:cubicBezTo>
                      <a:cubicBezTo>
                        <a:pt x="41" y="33"/>
                        <a:pt x="42" y="32"/>
                        <a:pt x="42" y="32"/>
                      </a:cubicBezTo>
                      <a:cubicBezTo>
                        <a:pt x="52" y="27"/>
                        <a:pt x="61" y="27"/>
                        <a:pt x="72" y="31"/>
                      </a:cubicBezTo>
                      <a:cubicBezTo>
                        <a:pt x="72" y="32"/>
                        <a:pt x="72" y="32"/>
                        <a:pt x="72" y="32"/>
                      </a:cubicBezTo>
                      <a:cubicBezTo>
                        <a:pt x="74" y="32"/>
                        <a:pt x="75" y="33"/>
                        <a:pt x="76" y="33"/>
                      </a:cubicBezTo>
                      <a:cubicBezTo>
                        <a:pt x="74" y="31"/>
                        <a:pt x="72" y="30"/>
                        <a:pt x="70" y="29"/>
                      </a:cubicBezTo>
                      <a:cubicBezTo>
                        <a:pt x="70" y="29"/>
                        <a:pt x="69" y="29"/>
                        <a:pt x="69" y="29"/>
                      </a:cubicBezTo>
                      <a:cubicBezTo>
                        <a:pt x="67" y="28"/>
                        <a:pt x="65" y="26"/>
                        <a:pt x="65" y="25"/>
                      </a:cubicBezTo>
                      <a:cubicBezTo>
                        <a:pt x="65" y="23"/>
                        <a:pt x="65" y="22"/>
                        <a:pt x="67" y="20"/>
                      </a:cubicBezTo>
                      <a:cubicBezTo>
                        <a:pt x="70" y="14"/>
                        <a:pt x="75" y="10"/>
                        <a:pt x="81" y="7"/>
                      </a:cubicBezTo>
                      <a:cubicBezTo>
                        <a:pt x="83" y="6"/>
                        <a:pt x="86" y="5"/>
                        <a:pt x="88" y="4"/>
                      </a:cubicBezTo>
                      <a:cubicBezTo>
                        <a:pt x="93" y="2"/>
                        <a:pt x="98" y="2"/>
                        <a:pt x="103" y="1"/>
                      </a:cubicBezTo>
                      <a:cubicBezTo>
                        <a:pt x="104" y="1"/>
                        <a:pt x="105" y="0"/>
                        <a:pt x="106" y="0"/>
                      </a:cubicBezTo>
                      <a:cubicBezTo>
                        <a:pt x="108" y="0"/>
                        <a:pt x="109" y="1"/>
                        <a:pt x="111" y="2"/>
                      </a:cubicBezTo>
                      <a:cubicBezTo>
                        <a:pt x="116" y="6"/>
                        <a:pt x="121" y="9"/>
                        <a:pt x="126" y="10"/>
                      </a:cubicBezTo>
                      <a:cubicBezTo>
                        <a:pt x="128" y="11"/>
                        <a:pt x="129" y="11"/>
                        <a:pt x="129" y="12"/>
                      </a:cubicBezTo>
                      <a:cubicBezTo>
                        <a:pt x="131" y="15"/>
                        <a:pt x="133" y="17"/>
                        <a:pt x="134" y="20"/>
                      </a:cubicBezTo>
                      <a:cubicBezTo>
                        <a:pt x="135" y="21"/>
                        <a:pt x="135" y="22"/>
                        <a:pt x="135" y="22"/>
                      </a:cubicBezTo>
                      <a:cubicBezTo>
                        <a:pt x="135" y="25"/>
                        <a:pt x="134" y="27"/>
                        <a:pt x="134" y="30"/>
                      </a:cubicBezTo>
                      <a:cubicBezTo>
                        <a:pt x="133" y="33"/>
                        <a:pt x="133" y="33"/>
                        <a:pt x="133" y="33"/>
                      </a:cubicBezTo>
                      <a:cubicBezTo>
                        <a:pt x="133" y="33"/>
                        <a:pt x="133" y="33"/>
                        <a:pt x="133" y="33"/>
                      </a:cubicBezTo>
                      <a:cubicBezTo>
                        <a:pt x="133" y="33"/>
                        <a:pt x="132" y="34"/>
                        <a:pt x="131" y="34"/>
                      </a:cubicBezTo>
                      <a:cubicBezTo>
                        <a:pt x="130" y="34"/>
                        <a:pt x="129" y="35"/>
                        <a:pt x="128" y="35"/>
                      </a:cubicBezTo>
                      <a:cubicBezTo>
                        <a:pt x="125" y="37"/>
                        <a:pt x="122" y="39"/>
                        <a:pt x="120" y="43"/>
                      </a:cubicBezTo>
                      <a:cubicBezTo>
                        <a:pt x="118" y="48"/>
                        <a:pt x="117" y="54"/>
                        <a:pt x="119" y="61"/>
                      </a:cubicBezTo>
                      <a:cubicBezTo>
                        <a:pt x="119" y="62"/>
                        <a:pt x="119" y="62"/>
                        <a:pt x="119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17" y="62"/>
                        <a:pt x="116" y="61"/>
                        <a:pt x="114" y="61"/>
                      </a:cubicBezTo>
                      <a:cubicBezTo>
                        <a:pt x="112" y="61"/>
                        <a:pt x="110" y="60"/>
                        <a:pt x="108" y="60"/>
                      </a:cubicBezTo>
                      <a:cubicBezTo>
                        <a:pt x="99" y="59"/>
                        <a:pt x="91" y="60"/>
                        <a:pt x="84" y="64"/>
                      </a:cubicBezTo>
                      <a:cubicBezTo>
                        <a:pt x="81" y="65"/>
                        <a:pt x="78" y="68"/>
                        <a:pt x="75" y="70"/>
                      </a:cubicBezTo>
                      <a:cubicBezTo>
                        <a:pt x="73" y="72"/>
                        <a:pt x="72" y="74"/>
                        <a:pt x="71" y="76"/>
                      </a:cubicBezTo>
                      <a:cubicBezTo>
                        <a:pt x="70" y="77"/>
                        <a:pt x="70" y="77"/>
                        <a:pt x="70" y="77"/>
                      </a:cubicBezTo>
                      <a:cubicBezTo>
                        <a:pt x="68" y="82"/>
                        <a:pt x="66" y="87"/>
                        <a:pt x="65" y="91"/>
                      </a:cubicBezTo>
                      <a:cubicBezTo>
                        <a:pt x="64" y="95"/>
                        <a:pt x="64" y="99"/>
                        <a:pt x="64" y="103"/>
                      </a:cubicBezTo>
                      <a:cubicBezTo>
                        <a:pt x="64" y="103"/>
                        <a:pt x="64" y="104"/>
                        <a:pt x="64" y="105"/>
                      </a:cubicBezTo>
                      <a:cubicBezTo>
                        <a:pt x="64" y="106"/>
                        <a:pt x="64" y="108"/>
                        <a:pt x="65" y="110"/>
                      </a:cubicBezTo>
                      <a:cubicBezTo>
                        <a:pt x="65" y="110"/>
                        <a:pt x="65" y="111"/>
                        <a:pt x="65" y="112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6" y="113"/>
                        <a:pt x="64" y="113"/>
                        <a:pt x="64" y="113"/>
                      </a:cubicBezTo>
                      <a:cubicBezTo>
                        <a:pt x="63" y="113"/>
                        <a:pt x="62" y="113"/>
                        <a:pt x="61" y="113"/>
                      </a:cubicBezTo>
                      <a:cubicBezTo>
                        <a:pt x="59" y="113"/>
                        <a:pt x="57" y="113"/>
                        <a:pt x="55" y="114"/>
                      </a:cubicBezTo>
                      <a:cubicBezTo>
                        <a:pt x="52" y="116"/>
                        <a:pt x="50" y="118"/>
                        <a:pt x="47" y="122"/>
                      </a:cubicBezTo>
                      <a:cubicBezTo>
                        <a:pt x="42" y="129"/>
                        <a:pt x="40" y="136"/>
                        <a:pt x="39" y="143"/>
                      </a:cubicBezTo>
                      <a:cubicBezTo>
                        <a:pt x="39" y="145"/>
                        <a:pt x="38" y="149"/>
                        <a:pt x="38" y="149"/>
                      </a:cubicBezTo>
                      <a:cubicBezTo>
                        <a:pt x="33" y="146"/>
                        <a:pt x="33" y="146"/>
                        <a:pt x="33" y="146"/>
                      </a:cubicBezTo>
                      <a:lnTo>
                        <a:pt x="29" y="146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6" y="313"/>
                  <a:ext cx="165" cy="119"/>
                </a:xfrm>
                <a:custGeom>
                  <a:avLst/>
                  <a:gdLst>
                    <a:gd name="T0" fmla="*/ 197 w 207"/>
                    <a:gd name="T1" fmla="*/ 120 h 149"/>
                    <a:gd name="T2" fmla="*/ 73 w 207"/>
                    <a:gd name="T3" fmla="*/ 126 h 149"/>
                    <a:gd name="T4" fmla="*/ 28 w 207"/>
                    <a:gd name="T5" fmla="*/ 92 h 149"/>
                    <a:gd name="T6" fmla="*/ 8 w 207"/>
                    <a:gd name="T7" fmla="*/ 64 h 149"/>
                    <a:gd name="T8" fmla="*/ 3 w 207"/>
                    <a:gd name="T9" fmla="*/ 21 h 149"/>
                    <a:gd name="T10" fmla="*/ 6 w 207"/>
                    <a:gd name="T11" fmla="*/ 7 h 149"/>
                    <a:gd name="T12" fmla="*/ 11 w 207"/>
                    <a:gd name="T13" fmla="*/ 0 h 149"/>
                    <a:gd name="T14" fmla="*/ 16 w 207"/>
                    <a:gd name="T15" fmla="*/ 1 h 149"/>
                    <a:gd name="T16" fmla="*/ 22 w 207"/>
                    <a:gd name="T17" fmla="*/ 11 h 149"/>
                    <a:gd name="T18" fmla="*/ 19 w 207"/>
                    <a:gd name="T19" fmla="*/ 23 h 149"/>
                    <a:gd name="T20" fmla="*/ 16 w 207"/>
                    <a:gd name="T21" fmla="*/ 29 h 149"/>
                    <a:gd name="T22" fmla="*/ 17 w 207"/>
                    <a:gd name="T23" fmla="*/ 28 h 149"/>
                    <a:gd name="T24" fmla="*/ 18 w 207"/>
                    <a:gd name="T25" fmla="*/ 27 h 149"/>
                    <a:gd name="T26" fmla="*/ 24 w 207"/>
                    <a:gd name="T27" fmla="*/ 21 h 149"/>
                    <a:gd name="T28" fmla="*/ 25 w 207"/>
                    <a:gd name="T29" fmla="*/ 20 h 149"/>
                    <a:gd name="T30" fmla="*/ 34 w 207"/>
                    <a:gd name="T31" fmla="*/ 19 h 149"/>
                    <a:gd name="T32" fmla="*/ 43 w 207"/>
                    <a:gd name="T33" fmla="*/ 38 h 149"/>
                    <a:gd name="T34" fmla="*/ 41 w 207"/>
                    <a:gd name="T35" fmla="*/ 42 h 149"/>
                    <a:gd name="T36" fmla="*/ 41 w 207"/>
                    <a:gd name="T37" fmla="*/ 51 h 149"/>
                    <a:gd name="T38" fmla="*/ 46 w 207"/>
                    <a:gd name="T39" fmla="*/ 41 h 149"/>
                    <a:gd name="T40" fmla="*/ 46 w 207"/>
                    <a:gd name="T41" fmla="*/ 41 h 149"/>
                    <a:gd name="T42" fmla="*/ 51 w 207"/>
                    <a:gd name="T43" fmla="*/ 41 h 149"/>
                    <a:gd name="T44" fmla="*/ 56 w 207"/>
                    <a:gd name="T45" fmla="*/ 45 h 149"/>
                    <a:gd name="T46" fmla="*/ 90 w 207"/>
                    <a:gd name="T47" fmla="*/ 92 h 149"/>
                    <a:gd name="T48" fmla="*/ 106 w 207"/>
                    <a:gd name="T49" fmla="*/ 103 h 149"/>
                    <a:gd name="T50" fmla="*/ 111 w 207"/>
                    <a:gd name="T51" fmla="*/ 106 h 149"/>
                    <a:gd name="T52" fmla="*/ 116 w 207"/>
                    <a:gd name="T53" fmla="*/ 109 h 149"/>
                    <a:gd name="T54" fmla="*/ 123 w 207"/>
                    <a:gd name="T55" fmla="*/ 111 h 149"/>
                    <a:gd name="T56" fmla="*/ 143 w 207"/>
                    <a:gd name="T57" fmla="*/ 118 h 149"/>
                    <a:gd name="T58" fmla="*/ 159 w 207"/>
                    <a:gd name="T59" fmla="*/ 120 h 149"/>
                    <a:gd name="T60" fmla="*/ 163 w 207"/>
                    <a:gd name="T61" fmla="*/ 120 h 149"/>
                    <a:gd name="T62" fmla="*/ 206 w 207"/>
                    <a:gd name="T63" fmla="*/ 114 h 149"/>
                    <a:gd name="T64" fmla="*/ 207 w 207"/>
                    <a:gd name="T65" fmla="*/ 113 h 149"/>
                    <a:gd name="T66" fmla="*/ 206 w 207"/>
                    <a:gd name="T67" fmla="*/ 114 h 149"/>
                    <a:gd name="T68" fmla="*/ 205 w 207"/>
                    <a:gd name="T69" fmla="*/ 115 h 149"/>
                    <a:gd name="T70" fmla="*/ 204 w 207"/>
                    <a:gd name="T71" fmla="*/ 117 h 149"/>
                    <a:gd name="T72" fmla="*/ 202 w 207"/>
                    <a:gd name="T73" fmla="*/ 118 h 149"/>
                    <a:gd name="T74" fmla="*/ 197 w 207"/>
                    <a:gd name="T75" fmla="*/ 12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" h="149">
                      <a:moveTo>
                        <a:pt x="197" y="120"/>
                      </a:moveTo>
                      <a:cubicBezTo>
                        <a:pt x="185" y="126"/>
                        <a:pt x="128" y="149"/>
                        <a:pt x="73" y="126"/>
                      </a:cubicBezTo>
                      <a:cubicBezTo>
                        <a:pt x="57" y="119"/>
                        <a:pt x="43" y="107"/>
                        <a:pt x="28" y="92"/>
                      </a:cubicBezTo>
                      <a:cubicBezTo>
                        <a:pt x="19" y="83"/>
                        <a:pt x="13" y="74"/>
                        <a:pt x="8" y="64"/>
                      </a:cubicBezTo>
                      <a:cubicBezTo>
                        <a:pt x="2" y="50"/>
                        <a:pt x="0" y="36"/>
                        <a:pt x="3" y="21"/>
                      </a:cubicBezTo>
                      <a:cubicBezTo>
                        <a:pt x="3" y="15"/>
                        <a:pt x="6" y="7"/>
                        <a:pt x="6" y="7"/>
                      </a:cubicBezTo>
                      <a:cubicBezTo>
                        <a:pt x="7" y="5"/>
                        <a:pt x="10" y="1"/>
                        <a:pt x="11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20" y="3"/>
                        <a:pt x="22" y="7"/>
                        <a:pt x="22" y="11"/>
                      </a:cubicBezTo>
                      <a:cubicBezTo>
                        <a:pt x="23" y="16"/>
                        <a:pt x="21" y="20"/>
                        <a:pt x="19" y="23"/>
                      </a:cubicBezTo>
                      <a:cubicBezTo>
                        <a:pt x="17" y="27"/>
                        <a:pt x="15" y="29"/>
                        <a:pt x="16" y="29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7"/>
                        <a:pt x="17" y="27"/>
                        <a:pt x="18" y="27"/>
                      </a:cubicBezTo>
                      <a:cubicBezTo>
                        <a:pt x="20" y="25"/>
                        <a:pt x="22" y="23"/>
                        <a:pt x="24" y="21"/>
                      </a:cubicBezTo>
                      <a:cubicBezTo>
                        <a:pt x="24" y="21"/>
                        <a:pt x="25" y="20"/>
                        <a:pt x="25" y="20"/>
                      </a:cubicBezTo>
                      <a:cubicBezTo>
                        <a:pt x="28" y="19"/>
                        <a:pt x="31" y="18"/>
                        <a:pt x="34" y="19"/>
                      </a:cubicBezTo>
                      <a:cubicBezTo>
                        <a:pt x="41" y="22"/>
                        <a:pt x="43" y="31"/>
                        <a:pt x="43" y="38"/>
                      </a:cubicBezTo>
                      <a:cubicBezTo>
                        <a:pt x="43" y="39"/>
                        <a:pt x="42" y="41"/>
                        <a:pt x="41" y="42"/>
                      </a:cubicBezTo>
                      <a:cubicBezTo>
                        <a:pt x="41" y="42"/>
                        <a:pt x="39" y="48"/>
                        <a:pt x="41" y="51"/>
                      </a:cubicBezTo>
                      <a:cubicBezTo>
                        <a:pt x="40" y="44"/>
                        <a:pt x="45" y="42"/>
                        <a:pt x="46" y="41"/>
                      </a:cubicBezTo>
                      <a:cubicBezTo>
                        <a:pt x="46" y="41"/>
                        <a:pt x="46" y="41"/>
                        <a:pt x="46" y="41"/>
                      </a:cubicBezTo>
                      <a:cubicBezTo>
                        <a:pt x="48" y="40"/>
                        <a:pt x="49" y="40"/>
                        <a:pt x="51" y="41"/>
                      </a:cubicBezTo>
                      <a:cubicBezTo>
                        <a:pt x="53" y="42"/>
                        <a:pt x="56" y="43"/>
                        <a:pt x="56" y="45"/>
                      </a:cubicBezTo>
                      <a:cubicBezTo>
                        <a:pt x="62" y="64"/>
                        <a:pt x="72" y="79"/>
                        <a:pt x="90" y="92"/>
                      </a:cubicBezTo>
                      <a:cubicBezTo>
                        <a:pt x="95" y="96"/>
                        <a:pt x="101" y="99"/>
                        <a:pt x="106" y="103"/>
                      </a:cubicBezTo>
                      <a:cubicBezTo>
                        <a:pt x="108" y="104"/>
                        <a:pt x="110" y="105"/>
                        <a:pt x="111" y="106"/>
                      </a:cubicBezTo>
                      <a:cubicBezTo>
                        <a:pt x="113" y="107"/>
                        <a:pt x="114" y="108"/>
                        <a:pt x="116" y="109"/>
                      </a:cubicBezTo>
                      <a:cubicBezTo>
                        <a:pt x="118" y="110"/>
                        <a:pt x="121" y="110"/>
                        <a:pt x="123" y="111"/>
                      </a:cubicBezTo>
                      <a:cubicBezTo>
                        <a:pt x="129" y="114"/>
                        <a:pt x="136" y="116"/>
                        <a:pt x="143" y="118"/>
                      </a:cubicBezTo>
                      <a:cubicBezTo>
                        <a:pt x="148" y="119"/>
                        <a:pt x="154" y="120"/>
                        <a:pt x="159" y="120"/>
                      </a:cubicBezTo>
                      <a:cubicBezTo>
                        <a:pt x="161" y="120"/>
                        <a:pt x="162" y="120"/>
                        <a:pt x="163" y="120"/>
                      </a:cubicBezTo>
                      <a:cubicBezTo>
                        <a:pt x="177" y="121"/>
                        <a:pt x="191" y="119"/>
                        <a:pt x="206" y="114"/>
                      </a:cubicBezTo>
                      <a:cubicBezTo>
                        <a:pt x="207" y="113"/>
                        <a:pt x="207" y="113"/>
                        <a:pt x="207" y="113"/>
                      </a:cubicBezTo>
                      <a:cubicBezTo>
                        <a:pt x="206" y="114"/>
                        <a:pt x="206" y="114"/>
                        <a:pt x="206" y="114"/>
                      </a:cubicBezTo>
                      <a:cubicBezTo>
                        <a:pt x="206" y="115"/>
                        <a:pt x="205" y="115"/>
                        <a:pt x="205" y="115"/>
                      </a:cubicBezTo>
                      <a:cubicBezTo>
                        <a:pt x="205" y="116"/>
                        <a:pt x="204" y="116"/>
                        <a:pt x="204" y="117"/>
                      </a:cubicBezTo>
                      <a:cubicBezTo>
                        <a:pt x="202" y="118"/>
                        <a:pt x="202" y="118"/>
                        <a:pt x="202" y="118"/>
                      </a:cubicBezTo>
                      <a:cubicBezTo>
                        <a:pt x="200" y="119"/>
                        <a:pt x="198" y="120"/>
                        <a:pt x="197" y="120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506" y="250"/>
                  <a:ext cx="49" cy="27"/>
                </a:xfrm>
                <a:custGeom>
                  <a:avLst/>
                  <a:gdLst>
                    <a:gd name="T0" fmla="*/ 58 w 61"/>
                    <a:gd name="T1" fmla="*/ 31 h 34"/>
                    <a:gd name="T2" fmla="*/ 46 w 61"/>
                    <a:gd name="T3" fmla="*/ 29 h 34"/>
                    <a:gd name="T4" fmla="*/ 36 w 61"/>
                    <a:gd name="T5" fmla="*/ 24 h 34"/>
                    <a:gd name="T6" fmla="*/ 45 w 61"/>
                    <a:gd name="T7" fmla="*/ 30 h 34"/>
                    <a:gd name="T8" fmla="*/ 31 w 61"/>
                    <a:gd name="T9" fmla="*/ 28 h 34"/>
                    <a:gd name="T10" fmla="*/ 19 w 61"/>
                    <a:gd name="T11" fmla="*/ 20 h 34"/>
                    <a:gd name="T12" fmla="*/ 18 w 61"/>
                    <a:gd name="T13" fmla="*/ 21 h 34"/>
                    <a:gd name="T14" fmla="*/ 30 w 61"/>
                    <a:gd name="T15" fmla="*/ 32 h 34"/>
                    <a:gd name="T16" fmla="*/ 24 w 61"/>
                    <a:gd name="T17" fmla="*/ 33 h 34"/>
                    <a:gd name="T18" fmla="*/ 24 w 61"/>
                    <a:gd name="T19" fmla="*/ 33 h 34"/>
                    <a:gd name="T20" fmla="*/ 20 w 61"/>
                    <a:gd name="T21" fmla="*/ 32 h 34"/>
                    <a:gd name="T22" fmla="*/ 14 w 61"/>
                    <a:gd name="T23" fmla="*/ 28 h 34"/>
                    <a:gd name="T24" fmla="*/ 16 w 61"/>
                    <a:gd name="T25" fmla="*/ 27 h 34"/>
                    <a:gd name="T26" fmla="*/ 6 w 61"/>
                    <a:gd name="T27" fmla="*/ 23 h 34"/>
                    <a:gd name="T28" fmla="*/ 11 w 61"/>
                    <a:gd name="T29" fmla="*/ 22 h 34"/>
                    <a:gd name="T30" fmla="*/ 22 w 61"/>
                    <a:gd name="T31" fmla="*/ 28 h 34"/>
                    <a:gd name="T32" fmla="*/ 22 w 61"/>
                    <a:gd name="T33" fmla="*/ 27 h 34"/>
                    <a:gd name="T34" fmla="*/ 18 w 61"/>
                    <a:gd name="T35" fmla="*/ 23 h 34"/>
                    <a:gd name="T36" fmla="*/ 13 w 61"/>
                    <a:gd name="T37" fmla="*/ 18 h 34"/>
                    <a:gd name="T38" fmla="*/ 16 w 61"/>
                    <a:gd name="T39" fmla="*/ 19 h 34"/>
                    <a:gd name="T40" fmla="*/ 17 w 61"/>
                    <a:gd name="T41" fmla="*/ 18 h 34"/>
                    <a:gd name="T42" fmla="*/ 0 w 61"/>
                    <a:gd name="T43" fmla="*/ 10 h 34"/>
                    <a:gd name="T44" fmla="*/ 37 w 61"/>
                    <a:gd name="T45" fmla="*/ 22 h 34"/>
                    <a:gd name="T46" fmla="*/ 29 w 61"/>
                    <a:gd name="T47" fmla="*/ 16 h 34"/>
                    <a:gd name="T48" fmla="*/ 20 w 61"/>
                    <a:gd name="T49" fmla="*/ 11 h 34"/>
                    <a:gd name="T50" fmla="*/ 11 w 61"/>
                    <a:gd name="T51" fmla="*/ 6 h 34"/>
                    <a:gd name="T52" fmla="*/ 2 w 61"/>
                    <a:gd name="T53" fmla="*/ 2 h 34"/>
                    <a:gd name="T54" fmla="*/ 2 w 61"/>
                    <a:gd name="T55" fmla="*/ 1 h 34"/>
                    <a:gd name="T56" fmla="*/ 13 w 61"/>
                    <a:gd name="T57" fmla="*/ 5 h 34"/>
                    <a:gd name="T58" fmla="*/ 21 w 61"/>
                    <a:gd name="T59" fmla="*/ 7 h 34"/>
                    <a:gd name="T60" fmla="*/ 23 w 61"/>
                    <a:gd name="T61" fmla="*/ 7 h 34"/>
                    <a:gd name="T62" fmla="*/ 24 w 61"/>
                    <a:gd name="T63" fmla="*/ 7 h 34"/>
                    <a:gd name="T64" fmla="*/ 13 w 61"/>
                    <a:gd name="T65" fmla="*/ 2 h 34"/>
                    <a:gd name="T66" fmla="*/ 24 w 61"/>
                    <a:gd name="T67" fmla="*/ 5 h 34"/>
                    <a:gd name="T68" fmla="*/ 43 w 61"/>
                    <a:gd name="T69" fmla="*/ 9 h 34"/>
                    <a:gd name="T70" fmla="*/ 31 w 61"/>
                    <a:gd name="T71" fmla="*/ 4 h 34"/>
                    <a:gd name="T72" fmla="*/ 34 w 61"/>
                    <a:gd name="T73" fmla="*/ 3 h 34"/>
                    <a:gd name="T74" fmla="*/ 26 w 61"/>
                    <a:gd name="T75" fmla="*/ 0 h 34"/>
                    <a:gd name="T76" fmla="*/ 26 w 61"/>
                    <a:gd name="T77" fmla="*/ 0 h 34"/>
                    <a:gd name="T78" fmla="*/ 61 w 61"/>
                    <a:gd name="T79" fmla="*/ 10 h 34"/>
                    <a:gd name="T80" fmla="*/ 58 w 61"/>
                    <a:gd name="T81" fmla="*/ 31 h 34"/>
                    <a:gd name="T82" fmla="*/ 41 w 61"/>
                    <a:gd name="T83" fmla="*/ 10 h 34"/>
                    <a:gd name="T84" fmla="*/ 55 w 61"/>
                    <a:gd name="T85" fmla="*/ 16 h 34"/>
                    <a:gd name="T86" fmla="*/ 41 w 61"/>
                    <a:gd name="T87" fmla="*/ 10 h 34"/>
                    <a:gd name="T88" fmla="*/ 44 w 61"/>
                    <a:gd name="T89" fmla="*/ 22 h 34"/>
                    <a:gd name="T90" fmla="*/ 45 w 61"/>
                    <a:gd name="T91" fmla="*/ 21 h 34"/>
                    <a:gd name="T92" fmla="*/ 33 w 61"/>
                    <a:gd name="T93" fmla="*/ 14 h 34"/>
                    <a:gd name="T94" fmla="*/ 33 w 61"/>
                    <a:gd name="T95" fmla="*/ 15 h 34"/>
                    <a:gd name="T96" fmla="*/ 44 w 61"/>
                    <a:gd name="T97" fmla="*/ 22 h 34"/>
                    <a:gd name="T98" fmla="*/ 54 w 61"/>
                    <a:gd name="T99" fmla="*/ 29 h 34"/>
                    <a:gd name="T100" fmla="*/ 54 w 61"/>
                    <a:gd name="T101" fmla="*/ 28 h 34"/>
                    <a:gd name="T102" fmla="*/ 48 w 61"/>
                    <a:gd name="T103" fmla="*/ 24 h 34"/>
                    <a:gd name="T104" fmla="*/ 47 w 61"/>
                    <a:gd name="T105" fmla="*/ 25 h 34"/>
                    <a:gd name="T106" fmla="*/ 54 w 61"/>
                    <a:gd name="T107" fmla="*/ 29 h 34"/>
                    <a:gd name="T108" fmla="*/ 48 w 61"/>
                    <a:gd name="T109" fmla="*/ 16 h 34"/>
                    <a:gd name="T110" fmla="*/ 49 w 61"/>
                    <a:gd name="T111" fmla="*/ 15 h 34"/>
                    <a:gd name="T112" fmla="*/ 40 w 61"/>
                    <a:gd name="T113" fmla="*/ 12 h 34"/>
                    <a:gd name="T114" fmla="*/ 40 w 61"/>
                    <a:gd name="T115" fmla="*/ 13 h 34"/>
                    <a:gd name="T116" fmla="*/ 48 w 61"/>
                    <a:gd name="T117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1" h="34">
                      <a:moveTo>
                        <a:pt x="58" y="31"/>
                      </a:moveTo>
                      <a:cubicBezTo>
                        <a:pt x="53" y="32"/>
                        <a:pt x="50" y="31"/>
                        <a:pt x="46" y="29"/>
                      </a:cubicBezTo>
                      <a:cubicBezTo>
                        <a:pt x="42" y="28"/>
                        <a:pt x="39" y="26"/>
                        <a:pt x="36" y="24"/>
                      </a:cubicBezTo>
                      <a:cubicBezTo>
                        <a:pt x="39" y="26"/>
                        <a:pt x="42" y="28"/>
                        <a:pt x="45" y="30"/>
                      </a:cubicBezTo>
                      <a:cubicBezTo>
                        <a:pt x="40" y="30"/>
                        <a:pt x="36" y="32"/>
                        <a:pt x="31" y="28"/>
                      </a:cubicBezTo>
                      <a:cubicBezTo>
                        <a:pt x="28" y="25"/>
                        <a:pt x="23" y="23"/>
                        <a:pt x="19" y="2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2" y="25"/>
                        <a:pt x="26" y="28"/>
                        <a:pt x="30" y="32"/>
                      </a:cubicBezTo>
                      <a:cubicBezTo>
                        <a:pt x="28" y="32"/>
                        <a:pt x="26" y="33"/>
                        <a:pt x="24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1" y="34"/>
                        <a:pt x="21" y="34"/>
                        <a:pt x="20" y="32"/>
                      </a:cubicBezTo>
                      <a:cubicBezTo>
                        <a:pt x="18" y="31"/>
                        <a:pt x="16" y="30"/>
                        <a:pt x="14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2" y="26"/>
                        <a:pt x="9" y="24"/>
                        <a:pt x="6" y="23"/>
                      </a:cubicBezTo>
                      <a:cubicBezTo>
                        <a:pt x="8" y="22"/>
                        <a:pt x="10" y="25"/>
                        <a:pt x="11" y="22"/>
                      </a:cubicBezTo>
                      <a:cubicBezTo>
                        <a:pt x="14" y="24"/>
                        <a:pt x="18" y="26"/>
                        <a:pt x="22" y="28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1" y="26"/>
                        <a:pt x="19" y="24"/>
                        <a:pt x="18" y="23"/>
                      </a:cubicBezTo>
                      <a:cubicBezTo>
                        <a:pt x="16" y="21"/>
                        <a:pt x="15" y="20"/>
                        <a:pt x="13" y="18"/>
                      </a:cubicBezTo>
                      <a:cubicBezTo>
                        <a:pt x="14" y="18"/>
                        <a:pt x="15" y="19"/>
                        <a:pt x="16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1" y="15"/>
                        <a:pt x="6" y="13"/>
                        <a:pt x="0" y="10"/>
                      </a:cubicBezTo>
                      <a:cubicBezTo>
                        <a:pt x="13" y="12"/>
                        <a:pt x="24" y="20"/>
                        <a:pt x="37" y="22"/>
                      </a:cubicBezTo>
                      <a:cubicBezTo>
                        <a:pt x="34" y="20"/>
                        <a:pt x="32" y="18"/>
                        <a:pt x="29" y="16"/>
                      </a:cubicBezTo>
                      <a:cubicBezTo>
                        <a:pt x="26" y="14"/>
                        <a:pt x="23" y="12"/>
                        <a:pt x="20" y="11"/>
                      </a:cubicBezTo>
                      <a:cubicBezTo>
                        <a:pt x="17" y="9"/>
                        <a:pt x="14" y="7"/>
                        <a:pt x="11" y="6"/>
                      </a:cubicBezTo>
                      <a:cubicBezTo>
                        <a:pt x="8" y="4"/>
                        <a:pt x="5" y="3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6" y="2"/>
                        <a:pt x="10" y="4"/>
                        <a:pt x="13" y="5"/>
                      </a:cubicBezTo>
                      <a:cubicBezTo>
                        <a:pt x="16" y="6"/>
                        <a:pt x="18" y="7"/>
                        <a:pt x="21" y="7"/>
                      </a:cubicBezTo>
                      <a:cubicBezTo>
                        <a:pt x="21" y="8"/>
                        <a:pt x="22" y="7"/>
                        <a:pt x="23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0" y="5"/>
                        <a:pt x="16" y="4"/>
                        <a:pt x="13" y="2"/>
                      </a:cubicBezTo>
                      <a:cubicBezTo>
                        <a:pt x="17" y="2"/>
                        <a:pt x="21" y="3"/>
                        <a:pt x="24" y="5"/>
                      </a:cubicBezTo>
                      <a:cubicBezTo>
                        <a:pt x="30" y="9"/>
                        <a:pt x="36" y="10"/>
                        <a:pt x="43" y="9"/>
                      </a:cubicBezTo>
                      <a:cubicBezTo>
                        <a:pt x="40" y="6"/>
                        <a:pt x="36" y="5"/>
                        <a:pt x="31" y="4"/>
                      </a:cubicBezTo>
                      <a:cubicBezTo>
                        <a:pt x="32" y="4"/>
                        <a:pt x="33" y="3"/>
                        <a:pt x="34" y="3"/>
                      </a:cubicBezTo>
                      <a:cubicBezTo>
                        <a:pt x="31" y="2"/>
                        <a:pt x="28" y="1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38" y="1"/>
                        <a:pt x="50" y="6"/>
                        <a:pt x="61" y="10"/>
                      </a:cubicBezTo>
                      <a:cubicBezTo>
                        <a:pt x="56" y="19"/>
                        <a:pt x="55" y="25"/>
                        <a:pt x="58" y="31"/>
                      </a:cubicBezTo>
                      <a:moveTo>
                        <a:pt x="41" y="10"/>
                      </a:moveTo>
                      <a:cubicBezTo>
                        <a:pt x="46" y="12"/>
                        <a:pt x="50" y="14"/>
                        <a:pt x="55" y="16"/>
                      </a:cubicBezTo>
                      <a:cubicBezTo>
                        <a:pt x="51" y="12"/>
                        <a:pt x="46" y="11"/>
                        <a:pt x="41" y="10"/>
                      </a:cubicBezTo>
                      <a:moveTo>
                        <a:pt x="44" y="22"/>
                      </a:moveTo>
                      <a:cubicBezTo>
                        <a:pt x="45" y="21"/>
                        <a:pt x="45" y="21"/>
                        <a:pt x="45" y="21"/>
                      </a:cubicBezTo>
                      <a:cubicBezTo>
                        <a:pt x="41" y="19"/>
                        <a:pt x="37" y="16"/>
                        <a:pt x="33" y="14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37" y="17"/>
                        <a:pt x="40" y="20"/>
                        <a:pt x="44" y="22"/>
                      </a:cubicBezTo>
                      <a:moveTo>
                        <a:pt x="54" y="29"/>
                      </a:moveTo>
                      <a:cubicBezTo>
                        <a:pt x="54" y="28"/>
                        <a:pt x="54" y="28"/>
                        <a:pt x="54" y="28"/>
                      </a:cubicBezTo>
                      <a:cubicBezTo>
                        <a:pt x="52" y="27"/>
                        <a:pt x="50" y="25"/>
                        <a:pt x="48" y="24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50" y="26"/>
                        <a:pt x="52" y="27"/>
                        <a:pt x="54" y="29"/>
                      </a:cubicBezTo>
                      <a:moveTo>
                        <a:pt x="48" y="16"/>
                      </a:move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46" y="14"/>
                        <a:pt x="43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3" y="14"/>
                        <a:pt x="46" y="15"/>
                        <a:pt x="48" y="1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79" y="284"/>
                  <a:ext cx="32" cy="37"/>
                </a:xfrm>
                <a:custGeom>
                  <a:avLst/>
                  <a:gdLst>
                    <a:gd name="T0" fmla="*/ 28 w 40"/>
                    <a:gd name="T1" fmla="*/ 32 h 46"/>
                    <a:gd name="T2" fmla="*/ 34 w 40"/>
                    <a:gd name="T3" fmla="*/ 40 h 46"/>
                    <a:gd name="T4" fmla="*/ 28 w 40"/>
                    <a:gd name="T5" fmla="*/ 41 h 46"/>
                    <a:gd name="T6" fmla="*/ 23 w 40"/>
                    <a:gd name="T7" fmla="*/ 38 h 46"/>
                    <a:gd name="T8" fmla="*/ 26 w 40"/>
                    <a:gd name="T9" fmla="*/ 42 h 46"/>
                    <a:gd name="T10" fmla="*/ 22 w 40"/>
                    <a:gd name="T11" fmla="*/ 46 h 46"/>
                    <a:gd name="T12" fmla="*/ 14 w 40"/>
                    <a:gd name="T13" fmla="*/ 35 h 46"/>
                    <a:gd name="T14" fmla="*/ 12 w 40"/>
                    <a:gd name="T15" fmla="*/ 31 h 46"/>
                    <a:gd name="T16" fmla="*/ 6 w 40"/>
                    <a:gd name="T17" fmla="*/ 21 h 46"/>
                    <a:gd name="T18" fmla="*/ 3 w 40"/>
                    <a:gd name="T19" fmla="*/ 16 h 46"/>
                    <a:gd name="T20" fmla="*/ 0 w 40"/>
                    <a:gd name="T21" fmla="*/ 10 h 46"/>
                    <a:gd name="T22" fmla="*/ 15 w 40"/>
                    <a:gd name="T23" fmla="*/ 27 h 46"/>
                    <a:gd name="T24" fmla="*/ 16 w 40"/>
                    <a:gd name="T25" fmla="*/ 26 h 46"/>
                    <a:gd name="T26" fmla="*/ 12 w 40"/>
                    <a:gd name="T27" fmla="*/ 21 h 46"/>
                    <a:gd name="T28" fmla="*/ 3 w 40"/>
                    <a:gd name="T29" fmla="*/ 4 h 46"/>
                    <a:gd name="T30" fmla="*/ 2 w 40"/>
                    <a:gd name="T31" fmla="*/ 2 h 46"/>
                    <a:gd name="T32" fmla="*/ 16 w 40"/>
                    <a:gd name="T33" fmla="*/ 19 h 46"/>
                    <a:gd name="T34" fmla="*/ 33 w 40"/>
                    <a:gd name="T35" fmla="*/ 32 h 46"/>
                    <a:gd name="T36" fmla="*/ 25 w 40"/>
                    <a:gd name="T37" fmla="*/ 23 h 46"/>
                    <a:gd name="T38" fmla="*/ 20 w 40"/>
                    <a:gd name="T39" fmla="*/ 14 h 46"/>
                    <a:gd name="T40" fmla="*/ 18 w 40"/>
                    <a:gd name="T41" fmla="*/ 10 h 46"/>
                    <a:gd name="T42" fmla="*/ 13 w 40"/>
                    <a:gd name="T43" fmla="*/ 2 h 46"/>
                    <a:gd name="T44" fmla="*/ 14 w 40"/>
                    <a:gd name="T45" fmla="*/ 2 h 46"/>
                    <a:gd name="T46" fmla="*/ 21 w 40"/>
                    <a:gd name="T47" fmla="*/ 11 h 46"/>
                    <a:gd name="T48" fmla="*/ 21 w 40"/>
                    <a:gd name="T49" fmla="*/ 11 h 46"/>
                    <a:gd name="T50" fmla="*/ 18 w 40"/>
                    <a:gd name="T51" fmla="*/ 7 h 46"/>
                    <a:gd name="T52" fmla="*/ 19 w 40"/>
                    <a:gd name="T53" fmla="*/ 7 h 46"/>
                    <a:gd name="T54" fmla="*/ 22 w 40"/>
                    <a:gd name="T55" fmla="*/ 9 h 46"/>
                    <a:gd name="T56" fmla="*/ 35 w 40"/>
                    <a:gd name="T57" fmla="*/ 22 h 46"/>
                    <a:gd name="T58" fmla="*/ 24 w 40"/>
                    <a:gd name="T59" fmla="*/ 6 h 46"/>
                    <a:gd name="T60" fmla="*/ 24 w 40"/>
                    <a:gd name="T61" fmla="*/ 5 h 46"/>
                    <a:gd name="T62" fmla="*/ 33 w 40"/>
                    <a:gd name="T63" fmla="*/ 13 h 46"/>
                    <a:gd name="T64" fmla="*/ 33 w 40"/>
                    <a:gd name="T65" fmla="*/ 11 h 46"/>
                    <a:gd name="T66" fmla="*/ 30 w 40"/>
                    <a:gd name="T67" fmla="*/ 8 h 46"/>
                    <a:gd name="T68" fmla="*/ 27 w 40"/>
                    <a:gd name="T69" fmla="*/ 2 h 46"/>
                    <a:gd name="T70" fmla="*/ 26 w 40"/>
                    <a:gd name="T71" fmla="*/ 0 h 46"/>
                    <a:gd name="T72" fmla="*/ 27 w 40"/>
                    <a:gd name="T73" fmla="*/ 0 h 46"/>
                    <a:gd name="T74" fmla="*/ 38 w 40"/>
                    <a:gd name="T75" fmla="*/ 12 h 46"/>
                    <a:gd name="T76" fmla="*/ 39 w 40"/>
                    <a:gd name="T77" fmla="*/ 15 h 46"/>
                    <a:gd name="T78" fmla="*/ 38 w 40"/>
                    <a:gd name="T79" fmla="*/ 27 h 46"/>
                    <a:gd name="T80" fmla="*/ 30 w 40"/>
                    <a:gd name="T81" fmla="*/ 19 h 46"/>
                    <a:gd name="T82" fmla="*/ 39 w 40"/>
                    <a:gd name="T83" fmla="*/ 31 h 46"/>
                    <a:gd name="T84" fmla="*/ 36 w 40"/>
                    <a:gd name="T85" fmla="*/ 29 h 46"/>
                    <a:gd name="T86" fmla="*/ 40 w 40"/>
                    <a:gd name="T87" fmla="*/ 37 h 46"/>
                    <a:gd name="T88" fmla="*/ 40 w 40"/>
                    <a:gd name="T89" fmla="*/ 38 h 46"/>
                    <a:gd name="T90" fmla="*/ 37 w 40"/>
                    <a:gd name="T91" fmla="*/ 38 h 46"/>
                    <a:gd name="T92" fmla="*/ 29 w 40"/>
                    <a:gd name="T93" fmla="*/ 32 h 46"/>
                    <a:gd name="T94" fmla="*/ 28 w 40"/>
                    <a:gd name="T95" fmla="*/ 32 h 46"/>
                    <a:gd name="T96" fmla="*/ 18 w 40"/>
                    <a:gd name="T97" fmla="*/ 22 h 46"/>
                    <a:gd name="T98" fmla="*/ 17 w 40"/>
                    <a:gd name="T99" fmla="*/ 23 h 46"/>
                    <a:gd name="T100" fmla="*/ 27 w 40"/>
                    <a:gd name="T101" fmla="*/ 34 h 46"/>
                    <a:gd name="T102" fmla="*/ 18 w 40"/>
                    <a:gd name="T103" fmla="*/ 2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0" h="46">
                      <a:moveTo>
                        <a:pt x="28" y="32"/>
                      </a:moveTo>
                      <a:cubicBezTo>
                        <a:pt x="30" y="35"/>
                        <a:pt x="32" y="37"/>
                        <a:pt x="34" y="40"/>
                      </a:cubicBezTo>
                      <a:cubicBezTo>
                        <a:pt x="32" y="40"/>
                        <a:pt x="29" y="42"/>
                        <a:pt x="28" y="41"/>
                      </a:cubicBezTo>
                      <a:cubicBezTo>
                        <a:pt x="26" y="41"/>
                        <a:pt x="25" y="39"/>
                        <a:pt x="23" y="38"/>
                      </a:cubicBezTo>
                      <a:cubicBezTo>
                        <a:pt x="24" y="39"/>
                        <a:pt x="25" y="41"/>
                        <a:pt x="26" y="42"/>
                      </a:cubicBezTo>
                      <a:cubicBezTo>
                        <a:pt x="24" y="43"/>
                        <a:pt x="23" y="45"/>
                        <a:pt x="22" y="46"/>
                      </a:cubicBezTo>
                      <a:cubicBezTo>
                        <a:pt x="18" y="43"/>
                        <a:pt x="15" y="40"/>
                        <a:pt x="14" y="35"/>
                      </a:cubicBezTo>
                      <a:cubicBezTo>
                        <a:pt x="14" y="34"/>
                        <a:pt x="13" y="33"/>
                        <a:pt x="12" y="31"/>
                      </a:cubicBezTo>
                      <a:cubicBezTo>
                        <a:pt x="10" y="28"/>
                        <a:pt x="8" y="25"/>
                        <a:pt x="6" y="21"/>
                      </a:cubicBezTo>
                      <a:cubicBezTo>
                        <a:pt x="5" y="19"/>
                        <a:pt x="4" y="18"/>
                        <a:pt x="3" y="16"/>
                      </a:cubicBezTo>
                      <a:cubicBezTo>
                        <a:pt x="2" y="14"/>
                        <a:pt x="1" y="12"/>
                        <a:pt x="0" y="10"/>
                      </a:cubicBezTo>
                      <a:cubicBezTo>
                        <a:pt x="5" y="16"/>
                        <a:pt x="10" y="22"/>
                        <a:pt x="15" y="27"/>
                      </a:cubicBezTo>
                      <a:cubicBezTo>
                        <a:pt x="15" y="27"/>
                        <a:pt x="15" y="27"/>
                        <a:pt x="16" y="26"/>
                      </a:cubicBezTo>
                      <a:cubicBezTo>
                        <a:pt x="15" y="25"/>
                        <a:pt x="13" y="23"/>
                        <a:pt x="12" y="21"/>
                      </a:cubicBezTo>
                      <a:cubicBezTo>
                        <a:pt x="9" y="15"/>
                        <a:pt x="6" y="9"/>
                        <a:pt x="3" y="4"/>
                      </a:cubicBezTo>
                      <a:cubicBezTo>
                        <a:pt x="3" y="3"/>
                        <a:pt x="3" y="3"/>
                        <a:pt x="2" y="2"/>
                      </a:cubicBezTo>
                      <a:cubicBezTo>
                        <a:pt x="7" y="8"/>
                        <a:pt x="11" y="14"/>
                        <a:pt x="16" y="19"/>
                      </a:cubicBezTo>
                      <a:cubicBezTo>
                        <a:pt x="21" y="24"/>
                        <a:pt x="27" y="28"/>
                        <a:pt x="33" y="32"/>
                      </a:cubicBezTo>
                      <a:cubicBezTo>
                        <a:pt x="31" y="29"/>
                        <a:pt x="28" y="26"/>
                        <a:pt x="25" y="23"/>
                      </a:cubicBezTo>
                      <a:cubicBezTo>
                        <a:pt x="23" y="20"/>
                        <a:pt x="22" y="17"/>
                        <a:pt x="20" y="14"/>
                      </a:cubicBezTo>
                      <a:cubicBezTo>
                        <a:pt x="19" y="13"/>
                        <a:pt x="19" y="11"/>
                        <a:pt x="18" y="10"/>
                      </a:cubicBezTo>
                      <a:cubicBezTo>
                        <a:pt x="16" y="8"/>
                        <a:pt x="15" y="5"/>
                        <a:pt x="13" y="2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6" y="5"/>
                        <a:pt x="18" y="8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0" y="10"/>
                        <a:pt x="19" y="8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7"/>
                        <a:pt x="21" y="8"/>
                        <a:pt x="22" y="9"/>
                      </a:cubicBezTo>
                      <a:cubicBezTo>
                        <a:pt x="26" y="13"/>
                        <a:pt x="31" y="18"/>
                        <a:pt x="35" y="22"/>
                      </a:cubicBezTo>
                      <a:cubicBezTo>
                        <a:pt x="33" y="15"/>
                        <a:pt x="28" y="11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7" y="8"/>
                        <a:pt x="30" y="10"/>
                        <a:pt x="33" y="13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ubicBezTo>
                        <a:pt x="32" y="10"/>
                        <a:pt x="31" y="9"/>
                        <a:pt x="30" y="8"/>
                      </a:cubicBezTo>
                      <a:cubicBezTo>
                        <a:pt x="29" y="6"/>
                        <a:pt x="27" y="5"/>
                        <a:pt x="27" y="2"/>
                      </a:cubicBezTo>
                      <a:cubicBezTo>
                        <a:pt x="28" y="2"/>
                        <a:pt x="27" y="1"/>
                        <a:pt x="26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4"/>
                        <a:pt x="34" y="8"/>
                        <a:pt x="38" y="12"/>
                      </a:cubicBezTo>
                      <a:cubicBezTo>
                        <a:pt x="38" y="13"/>
                        <a:pt x="39" y="14"/>
                        <a:pt x="39" y="15"/>
                      </a:cubicBezTo>
                      <a:cubicBezTo>
                        <a:pt x="37" y="19"/>
                        <a:pt x="37" y="23"/>
                        <a:pt x="38" y="27"/>
                      </a:cubicBezTo>
                      <a:cubicBezTo>
                        <a:pt x="35" y="24"/>
                        <a:pt x="33" y="22"/>
                        <a:pt x="30" y="19"/>
                      </a:cubicBezTo>
                      <a:cubicBezTo>
                        <a:pt x="32" y="24"/>
                        <a:pt x="37" y="25"/>
                        <a:pt x="39" y="31"/>
                      </a:cubicBezTo>
                      <a:cubicBezTo>
                        <a:pt x="37" y="30"/>
                        <a:pt x="36" y="30"/>
                        <a:pt x="36" y="29"/>
                      </a:cubicBezTo>
                      <a:cubicBezTo>
                        <a:pt x="37" y="32"/>
                        <a:pt x="39" y="35"/>
                        <a:pt x="40" y="37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39" y="38"/>
                        <a:pt x="38" y="38"/>
                        <a:pt x="37" y="38"/>
                      </a:cubicBezTo>
                      <a:cubicBezTo>
                        <a:pt x="34" y="36"/>
                        <a:pt x="32" y="34"/>
                        <a:pt x="29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moveTo>
                        <a:pt x="18" y="22"/>
                      </a:move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21" y="27"/>
                        <a:pt x="24" y="31"/>
                        <a:pt x="27" y="34"/>
                      </a:cubicBezTo>
                      <a:cubicBezTo>
                        <a:pt x="27" y="28"/>
                        <a:pt x="21" y="27"/>
                        <a:pt x="18" y="22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6" y="242"/>
                  <a:ext cx="38" cy="15"/>
                </a:xfrm>
                <a:custGeom>
                  <a:avLst/>
                  <a:gdLst>
                    <a:gd name="T0" fmla="*/ 39 w 47"/>
                    <a:gd name="T1" fmla="*/ 11 h 18"/>
                    <a:gd name="T2" fmla="*/ 24 w 47"/>
                    <a:gd name="T3" fmla="*/ 4 h 18"/>
                    <a:gd name="T4" fmla="*/ 24 w 47"/>
                    <a:gd name="T5" fmla="*/ 3 h 18"/>
                    <a:gd name="T6" fmla="*/ 44 w 47"/>
                    <a:gd name="T7" fmla="*/ 11 h 18"/>
                    <a:gd name="T8" fmla="*/ 46 w 47"/>
                    <a:gd name="T9" fmla="*/ 16 h 18"/>
                    <a:gd name="T10" fmla="*/ 35 w 47"/>
                    <a:gd name="T11" fmla="*/ 16 h 18"/>
                    <a:gd name="T12" fmla="*/ 14 w 47"/>
                    <a:gd name="T13" fmla="*/ 10 h 18"/>
                    <a:gd name="T14" fmla="*/ 13 w 47"/>
                    <a:gd name="T15" fmla="*/ 10 h 18"/>
                    <a:gd name="T16" fmla="*/ 13 w 47"/>
                    <a:gd name="T17" fmla="*/ 9 h 18"/>
                    <a:gd name="T18" fmla="*/ 21 w 47"/>
                    <a:gd name="T19" fmla="*/ 10 h 18"/>
                    <a:gd name="T20" fmla="*/ 28 w 47"/>
                    <a:gd name="T21" fmla="*/ 11 h 18"/>
                    <a:gd name="T22" fmla="*/ 28 w 47"/>
                    <a:gd name="T23" fmla="*/ 10 h 18"/>
                    <a:gd name="T24" fmla="*/ 17 w 47"/>
                    <a:gd name="T25" fmla="*/ 6 h 18"/>
                    <a:gd name="T26" fmla="*/ 9 w 47"/>
                    <a:gd name="T27" fmla="*/ 4 h 18"/>
                    <a:gd name="T28" fmla="*/ 0 w 47"/>
                    <a:gd name="T29" fmla="*/ 1 h 18"/>
                    <a:gd name="T30" fmla="*/ 5 w 47"/>
                    <a:gd name="T31" fmla="*/ 1 h 18"/>
                    <a:gd name="T32" fmla="*/ 33 w 47"/>
                    <a:gd name="T33" fmla="*/ 10 h 18"/>
                    <a:gd name="T34" fmla="*/ 39 w 47"/>
                    <a:gd name="T35" fmla="*/ 11 h 18"/>
                    <a:gd name="T36" fmla="*/ 39 w 47"/>
                    <a:gd name="T37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18">
                      <a:moveTo>
                        <a:pt x="39" y="11"/>
                      </a:moveTo>
                      <a:cubicBezTo>
                        <a:pt x="34" y="8"/>
                        <a:pt x="29" y="6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31" y="6"/>
                        <a:pt x="38" y="8"/>
                        <a:pt x="44" y="11"/>
                      </a:cubicBezTo>
                      <a:cubicBezTo>
                        <a:pt x="47" y="12"/>
                        <a:pt x="47" y="13"/>
                        <a:pt x="46" y="16"/>
                      </a:cubicBezTo>
                      <a:cubicBezTo>
                        <a:pt x="42" y="18"/>
                        <a:pt x="39" y="17"/>
                        <a:pt x="35" y="16"/>
                      </a:cubicBezTo>
                      <a:cubicBezTo>
                        <a:pt x="28" y="14"/>
                        <a:pt x="21" y="12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6" y="9"/>
                        <a:pt x="18" y="9"/>
                        <a:pt x="21" y="10"/>
                      </a:cubicBezTo>
                      <a:cubicBezTo>
                        <a:pt x="23" y="10"/>
                        <a:pt x="25" y="11"/>
                        <a:pt x="28" y="11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4" y="9"/>
                        <a:pt x="21" y="7"/>
                        <a:pt x="17" y="6"/>
                      </a:cubicBezTo>
                      <a:cubicBezTo>
                        <a:pt x="15" y="5"/>
                        <a:pt x="12" y="5"/>
                        <a:pt x="9" y="4"/>
                      </a:cubicBezTo>
                      <a:cubicBezTo>
                        <a:pt x="6" y="3"/>
                        <a:pt x="3" y="2"/>
                        <a:pt x="0" y="1"/>
                      </a:cubicBezTo>
                      <a:cubicBezTo>
                        <a:pt x="1" y="1"/>
                        <a:pt x="3" y="0"/>
                        <a:pt x="5" y="1"/>
                      </a:cubicBezTo>
                      <a:cubicBezTo>
                        <a:pt x="14" y="4"/>
                        <a:pt x="24" y="7"/>
                        <a:pt x="33" y="10"/>
                      </a:cubicBezTo>
                      <a:cubicBezTo>
                        <a:pt x="35" y="10"/>
                        <a:pt x="37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4" y="269"/>
                  <a:ext cx="22" cy="24"/>
                </a:xfrm>
                <a:custGeom>
                  <a:avLst/>
                  <a:gdLst>
                    <a:gd name="T0" fmla="*/ 20 w 27"/>
                    <a:gd name="T1" fmla="*/ 26 h 30"/>
                    <a:gd name="T2" fmla="*/ 4 w 27"/>
                    <a:gd name="T3" fmla="*/ 7 h 30"/>
                    <a:gd name="T4" fmla="*/ 5 w 27"/>
                    <a:gd name="T5" fmla="*/ 6 h 30"/>
                    <a:gd name="T6" fmla="*/ 17 w 27"/>
                    <a:gd name="T7" fmla="*/ 18 h 30"/>
                    <a:gd name="T8" fmla="*/ 18 w 27"/>
                    <a:gd name="T9" fmla="*/ 17 h 30"/>
                    <a:gd name="T10" fmla="*/ 1 w 27"/>
                    <a:gd name="T11" fmla="*/ 1 h 30"/>
                    <a:gd name="T12" fmla="*/ 2 w 27"/>
                    <a:gd name="T13" fmla="*/ 0 h 30"/>
                    <a:gd name="T14" fmla="*/ 6 w 27"/>
                    <a:gd name="T15" fmla="*/ 3 h 30"/>
                    <a:gd name="T16" fmla="*/ 24 w 27"/>
                    <a:gd name="T17" fmla="*/ 19 h 30"/>
                    <a:gd name="T18" fmla="*/ 24 w 27"/>
                    <a:gd name="T19" fmla="*/ 25 h 30"/>
                    <a:gd name="T20" fmla="*/ 21 w 27"/>
                    <a:gd name="T21" fmla="*/ 23 h 30"/>
                    <a:gd name="T22" fmla="*/ 21 w 27"/>
                    <a:gd name="T23" fmla="*/ 30 h 30"/>
                    <a:gd name="T24" fmla="*/ 0 w 27"/>
                    <a:gd name="T25" fmla="*/ 10 h 30"/>
                    <a:gd name="T26" fmla="*/ 0 w 27"/>
                    <a:gd name="T27" fmla="*/ 9 h 30"/>
                    <a:gd name="T28" fmla="*/ 20 w 27"/>
                    <a:gd name="T29" fmla="*/ 26 h 30"/>
                    <a:gd name="T30" fmla="*/ 20 w 27"/>
                    <a:gd name="T31" fmla="*/ 2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30">
                      <a:moveTo>
                        <a:pt x="20" y="26"/>
                      </a:moveTo>
                      <a:cubicBezTo>
                        <a:pt x="15" y="20"/>
                        <a:pt x="9" y="14"/>
                        <a:pt x="4" y="7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9" y="10"/>
                        <a:pt x="13" y="14"/>
                        <a:pt x="17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2" y="11"/>
                        <a:pt x="7" y="6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12" y="8"/>
                        <a:pt x="18" y="14"/>
                        <a:pt x="24" y="19"/>
                      </a:cubicBezTo>
                      <a:cubicBezTo>
                        <a:pt x="27" y="21"/>
                        <a:pt x="27" y="22"/>
                        <a:pt x="24" y="25"/>
                      </a:cubicBezTo>
                      <a:cubicBezTo>
                        <a:pt x="23" y="24"/>
                        <a:pt x="22" y="24"/>
                        <a:pt x="21" y="23"/>
                      </a:cubicBezTo>
                      <a:cubicBezTo>
                        <a:pt x="25" y="25"/>
                        <a:pt x="22" y="28"/>
                        <a:pt x="21" y="30"/>
                      </a:cubicBezTo>
                      <a:cubicBezTo>
                        <a:pt x="14" y="23"/>
                        <a:pt x="7" y="16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7" y="15"/>
                        <a:pt x="13" y="20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528" y="235"/>
                  <a:ext cx="37" cy="14"/>
                </a:xfrm>
                <a:custGeom>
                  <a:avLst/>
                  <a:gdLst>
                    <a:gd name="T0" fmla="*/ 47 w 47"/>
                    <a:gd name="T1" fmla="*/ 13 h 18"/>
                    <a:gd name="T2" fmla="*/ 45 w 47"/>
                    <a:gd name="T3" fmla="*/ 17 h 18"/>
                    <a:gd name="T4" fmla="*/ 42 w 47"/>
                    <a:gd name="T5" fmla="*/ 18 h 18"/>
                    <a:gd name="T6" fmla="*/ 35 w 47"/>
                    <a:gd name="T7" fmla="*/ 15 h 18"/>
                    <a:gd name="T8" fmla="*/ 32 w 47"/>
                    <a:gd name="T9" fmla="*/ 13 h 18"/>
                    <a:gd name="T10" fmla="*/ 18 w 47"/>
                    <a:gd name="T11" fmla="*/ 7 h 18"/>
                    <a:gd name="T12" fmla="*/ 19 w 47"/>
                    <a:gd name="T13" fmla="*/ 7 h 18"/>
                    <a:gd name="T14" fmla="*/ 19 w 47"/>
                    <a:gd name="T15" fmla="*/ 6 h 18"/>
                    <a:gd name="T16" fmla="*/ 0 w 47"/>
                    <a:gd name="T17" fmla="*/ 1 h 18"/>
                    <a:gd name="T18" fmla="*/ 24 w 47"/>
                    <a:gd name="T19" fmla="*/ 4 h 18"/>
                    <a:gd name="T20" fmla="*/ 47 w 47"/>
                    <a:gd name="T21" fmla="*/ 13 h 18"/>
                    <a:gd name="T22" fmla="*/ 13 w 47"/>
                    <a:gd name="T23" fmla="*/ 2 h 18"/>
                    <a:gd name="T24" fmla="*/ 13 w 47"/>
                    <a:gd name="T25" fmla="*/ 3 h 18"/>
                    <a:gd name="T26" fmla="*/ 34 w 47"/>
                    <a:gd name="T27" fmla="*/ 10 h 18"/>
                    <a:gd name="T28" fmla="*/ 34 w 47"/>
                    <a:gd name="T29" fmla="*/ 9 h 18"/>
                    <a:gd name="T30" fmla="*/ 13 w 47"/>
                    <a:gd name="T31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7" h="18">
                      <a:moveTo>
                        <a:pt x="47" y="13"/>
                      </a:moveTo>
                      <a:cubicBezTo>
                        <a:pt x="46" y="14"/>
                        <a:pt x="45" y="15"/>
                        <a:pt x="45" y="17"/>
                      </a:cubicBezTo>
                      <a:cubicBezTo>
                        <a:pt x="45" y="18"/>
                        <a:pt x="44" y="18"/>
                        <a:pt x="42" y="18"/>
                      </a:cubicBezTo>
                      <a:cubicBezTo>
                        <a:pt x="40" y="17"/>
                        <a:pt x="37" y="16"/>
                        <a:pt x="35" y="15"/>
                      </a:cubicBezTo>
                      <a:cubicBezTo>
                        <a:pt x="34" y="14"/>
                        <a:pt x="33" y="13"/>
                        <a:pt x="32" y="13"/>
                      </a:cubicBezTo>
                      <a:cubicBezTo>
                        <a:pt x="27" y="11"/>
                        <a:pt x="22" y="9"/>
                        <a:pt x="18" y="7"/>
                      </a:cubicBezTo>
                      <a:cubicBezTo>
                        <a:pt x="18" y="7"/>
                        <a:pt x="18" y="7"/>
                        <a:pt x="19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2" y="5"/>
                        <a:pt x="6" y="3"/>
                        <a:pt x="0" y="1"/>
                      </a:cubicBezTo>
                      <a:cubicBezTo>
                        <a:pt x="2" y="0"/>
                        <a:pt x="17" y="2"/>
                        <a:pt x="24" y="4"/>
                      </a:cubicBezTo>
                      <a:cubicBezTo>
                        <a:pt x="32" y="6"/>
                        <a:pt x="40" y="9"/>
                        <a:pt x="47" y="13"/>
                      </a:cubicBezTo>
                      <a:moveTo>
                        <a:pt x="13" y="2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20" y="5"/>
                        <a:pt x="27" y="9"/>
                        <a:pt x="34" y="10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27" y="7"/>
                        <a:pt x="20" y="4"/>
                        <a:pt x="13" y="2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99" y="267"/>
                  <a:ext cx="24" cy="18"/>
                </a:xfrm>
                <a:custGeom>
                  <a:avLst/>
                  <a:gdLst>
                    <a:gd name="T0" fmla="*/ 30 w 30"/>
                    <a:gd name="T1" fmla="*/ 14 h 23"/>
                    <a:gd name="T2" fmla="*/ 24 w 30"/>
                    <a:gd name="T3" fmla="*/ 16 h 23"/>
                    <a:gd name="T4" fmla="*/ 21 w 30"/>
                    <a:gd name="T5" fmla="*/ 14 h 23"/>
                    <a:gd name="T6" fmla="*/ 20 w 30"/>
                    <a:gd name="T7" fmla="*/ 15 h 23"/>
                    <a:gd name="T8" fmla="*/ 25 w 30"/>
                    <a:gd name="T9" fmla="*/ 19 h 23"/>
                    <a:gd name="T10" fmla="*/ 20 w 30"/>
                    <a:gd name="T11" fmla="*/ 20 h 23"/>
                    <a:gd name="T12" fmla="*/ 4 w 30"/>
                    <a:gd name="T13" fmla="*/ 5 h 23"/>
                    <a:gd name="T14" fmla="*/ 0 w 30"/>
                    <a:gd name="T15" fmla="*/ 1 h 23"/>
                    <a:gd name="T16" fmla="*/ 1 w 30"/>
                    <a:gd name="T17" fmla="*/ 1 h 23"/>
                    <a:gd name="T18" fmla="*/ 7 w 30"/>
                    <a:gd name="T19" fmla="*/ 6 h 23"/>
                    <a:gd name="T20" fmla="*/ 8 w 30"/>
                    <a:gd name="T21" fmla="*/ 5 h 23"/>
                    <a:gd name="T22" fmla="*/ 7 w 30"/>
                    <a:gd name="T23" fmla="*/ 4 h 23"/>
                    <a:gd name="T24" fmla="*/ 16 w 30"/>
                    <a:gd name="T25" fmla="*/ 8 h 23"/>
                    <a:gd name="T26" fmla="*/ 16 w 30"/>
                    <a:gd name="T27" fmla="*/ 7 h 23"/>
                    <a:gd name="T28" fmla="*/ 11 w 30"/>
                    <a:gd name="T29" fmla="*/ 1 h 23"/>
                    <a:gd name="T30" fmla="*/ 11 w 30"/>
                    <a:gd name="T31" fmla="*/ 0 h 23"/>
                    <a:gd name="T32" fmla="*/ 30 w 30"/>
                    <a:gd name="T33" fmla="*/ 14 h 23"/>
                    <a:gd name="T34" fmla="*/ 14 w 30"/>
                    <a:gd name="T35" fmla="*/ 8 h 23"/>
                    <a:gd name="T36" fmla="*/ 13 w 30"/>
                    <a:gd name="T37" fmla="*/ 10 h 23"/>
                    <a:gd name="T38" fmla="*/ 22 w 30"/>
                    <a:gd name="T39" fmla="*/ 14 h 23"/>
                    <a:gd name="T40" fmla="*/ 23 w 30"/>
                    <a:gd name="T41" fmla="*/ 13 h 23"/>
                    <a:gd name="T42" fmla="*/ 14 w 30"/>
                    <a:gd name="T43" fmla="*/ 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3">
                      <a:moveTo>
                        <a:pt x="30" y="14"/>
                      </a:moveTo>
                      <a:cubicBezTo>
                        <a:pt x="27" y="18"/>
                        <a:pt x="27" y="18"/>
                        <a:pt x="24" y="16"/>
                      </a:cubicBezTo>
                      <a:cubicBezTo>
                        <a:pt x="23" y="15"/>
                        <a:pt x="22" y="15"/>
                        <a:pt x="21" y="14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2" y="16"/>
                        <a:pt x="23" y="18"/>
                        <a:pt x="25" y="19"/>
                      </a:cubicBezTo>
                      <a:cubicBezTo>
                        <a:pt x="23" y="23"/>
                        <a:pt x="23" y="23"/>
                        <a:pt x="20" y="20"/>
                      </a:cubicBezTo>
                      <a:cubicBezTo>
                        <a:pt x="15" y="15"/>
                        <a:pt x="9" y="10"/>
                        <a:pt x="4" y="5"/>
                      </a:cubicBezTo>
                      <a:cubicBezTo>
                        <a:pt x="3" y="4"/>
                        <a:pt x="1" y="3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" y="2"/>
                        <a:pt x="5" y="4"/>
                        <a:pt x="7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5"/>
                        <a:pt x="12" y="6"/>
                        <a:pt x="16" y="8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4" y="5"/>
                        <a:pt x="12" y="3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7" y="5"/>
                        <a:pt x="22" y="12"/>
                        <a:pt x="30" y="14"/>
                      </a:cubicBezTo>
                      <a:moveTo>
                        <a:pt x="14" y="8"/>
                      </a:moveTo>
                      <a:cubicBezTo>
                        <a:pt x="14" y="9"/>
                        <a:pt x="14" y="9"/>
                        <a:pt x="13" y="10"/>
                      </a:cubicBezTo>
                      <a:cubicBezTo>
                        <a:pt x="16" y="11"/>
                        <a:pt x="19" y="12"/>
                        <a:pt x="22" y="14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0" y="11"/>
                        <a:pt x="17" y="10"/>
                        <a:pt x="14" y="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69" y="314"/>
                  <a:ext cx="21" cy="32"/>
                </a:xfrm>
                <a:custGeom>
                  <a:avLst/>
                  <a:gdLst>
                    <a:gd name="T0" fmla="*/ 26 w 26"/>
                    <a:gd name="T1" fmla="*/ 40 h 40"/>
                    <a:gd name="T2" fmla="*/ 18 w 26"/>
                    <a:gd name="T3" fmla="*/ 30 h 40"/>
                    <a:gd name="T4" fmla="*/ 8 w 26"/>
                    <a:gd name="T5" fmla="*/ 16 h 40"/>
                    <a:gd name="T6" fmla="*/ 7 w 26"/>
                    <a:gd name="T7" fmla="*/ 12 h 40"/>
                    <a:gd name="T8" fmla="*/ 2 w 26"/>
                    <a:gd name="T9" fmla="*/ 4 h 40"/>
                    <a:gd name="T10" fmla="*/ 0 w 26"/>
                    <a:gd name="T11" fmla="*/ 1 h 40"/>
                    <a:gd name="T12" fmla="*/ 1 w 26"/>
                    <a:gd name="T13" fmla="*/ 0 h 40"/>
                    <a:gd name="T14" fmla="*/ 7 w 26"/>
                    <a:gd name="T15" fmla="*/ 9 h 40"/>
                    <a:gd name="T16" fmla="*/ 17 w 26"/>
                    <a:gd name="T17" fmla="*/ 21 h 40"/>
                    <a:gd name="T18" fmla="*/ 25 w 26"/>
                    <a:gd name="T19" fmla="*/ 31 h 40"/>
                    <a:gd name="T20" fmla="*/ 26 w 26"/>
                    <a:gd name="T21" fmla="*/ 35 h 40"/>
                    <a:gd name="T22" fmla="*/ 26 w 26"/>
                    <a:gd name="T23" fmla="*/ 39 h 40"/>
                    <a:gd name="T24" fmla="*/ 26 w 26"/>
                    <a:gd name="T25" fmla="*/ 40 h 40"/>
                    <a:gd name="T26" fmla="*/ 16 w 26"/>
                    <a:gd name="T27" fmla="*/ 23 h 40"/>
                    <a:gd name="T28" fmla="*/ 15 w 26"/>
                    <a:gd name="T29" fmla="*/ 23 h 40"/>
                    <a:gd name="T30" fmla="*/ 22 w 26"/>
                    <a:gd name="T31" fmla="*/ 32 h 40"/>
                    <a:gd name="T32" fmla="*/ 22 w 26"/>
                    <a:gd name="T33" fmla="*/ 32 h 40"/>
                    <a:gd name="T34" fmla="*/ 16 w 26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6" h="40">
                      <a:moveTo>
                        <a:pt x="26" y="40"/>
                      </a:moveTo>
                      <a:cubicBezTo>
                        <a:pt x="23" y="36"/>
                        <a:pt x="20" y="33"/>
                        <a:pt x="18" y="30"/>
                      </a:cubicBezTo>
                      <a:cubicBezTo>
                        <a:pt x="15" y="25"/>
                        <a:pt x="11" y="21"/>
                        <a:pt x="8" y="16"/>
                      </a:cubicBezTo>
                      <a:cubicBezTo>
                        <a:pt x="7" y="15"/>
                        <a:pt x="8" y="13"/>
                        <a:pt x="7" y="12"/>
                      </a:cubicBezTo>
                      <a:cubicBezTo>
                        <a:pt x="5" y="9"/>
                        <a:pt x="4" y="7"/>
                        <a:pt x="2" y="4"/>
                      </a:cubicBez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3"/>
                        <a:pt x="5" y="6"/>
                        <a:pt x="7" y="9"/>
                      </a:cubicBezTo>
                      <a:cubicBezTo>
                        <a:pt x="10" y="13"/>
                        <a:pt x="14" y="17"/>
                        <a:pt x="17" y="21"/>
                      </a:cubicBezTo>
                      <a:cubicBezTo>
                        <a:pt x="20" y="25"/>
                        <a:pt x="22" y="28"/>
                        <a:pt x="25" y="31"/>
                      </a:cubicBezTo>
                      <a:cubicBezTo>
                        <a:pt x="26" y="32"/>
                        <a:pt x="26" y="34"/>
                        <a:pt x="26" y="35"/>
                      </a:cubicBezTo>
                      <a:cubicBezTo>
                        <a:pt x="26" y="36"/>
                        <a:pt x="26" y="38"/>
                        <a:pt x="26" y="39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moveTo>
                        <a:pt x="16" y="23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7" y="26"/>
                        <a:pt x="19" y="29"/>
                        <a:pt x="22" y="32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0" y="29"/>
                        <a:pt x="18" y="26"/>
                        <a:pt x="16" y="23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1" y="308"/>
                  <a:ext cx="20" cy="29"/>
                </a:xfrm>
                <a:custGeom>
                  <a:avLst/>
                  <a:gdLst>
                    <a:gd name="T0" fmla="*/ 24 w 25"/>
                    <a:gd name="T1" fmla="*/ 36 h 36"/>
                    <a:gd name="T2" fmla="*/ 12 w 25"/>
                    <a:gd name="T3" fmla="*/ 20 h 36"/>
                    <a:gd name="T4" fmla="*/ 8 w 25"/>
                    <a:gd name="T5" fmla="*/ 14 h 36"/>
                    <a:gd name="T6" fmla="*/ 6 w 25"/>
                    <a:gd name="T7" fmla="*/ 9 h 36"/>
                    <a:gd name="T8" fmla="*/ 2 w 25"/>
                    <a:gd name="T9" fmla="*/ 3 h 36"/>
                    <a:gd name="T10" fmla="*/ 0 w 25"/>
                    <a:gd name="T11" fmla="*/ 0 h 36"/>
                    <a:gd name="T12" fmla="*/ 1 w 25"/>
                    <a:gd name="T13" fmla="*/ 0 h 36"/>
                    <a:gd name="T14" fmla="*/ 6 w 25"/>
                    <a:gd name="T15" fmla="*/ 6 h 36"/>
                    <a:gd name="T16" fmla="*/ 19 w 25"/>
                    <a:gd name="T17" fmla="*/ 22 h 36"/>
                    <a:gd name="T18" fmla="*/ 25 w 25"/>
                    <a:gd name="T19" fmla="*/ 28 h 36"/>
                    <a:gd name="T20" fmla="*/ 25 w 25"/>
                    <a:gd name="T21" fmla="*/ 29 h 36"/>
                    <a:gd name="T22" fmla="*/ 25 w 25"/>
                    <a:gd name="T23" fmla="*/ 35 h 36"/>
                    <a:gd name="T24" fmla="*/ 24 w 25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36">
                      <a:moveTo>
                        <a:pt x="24" y="36"/>
                      </a:moveTo>
                      <a:cubicBezTo>
                        <a:pt x="20" y="31"/>
                        <a:pt x="16" y="25"/>
                        <a:pt x="12" y="20"/>
                      </a:cubicBezTo>
                      <a:cubicBezTo>
                        <a:pt x="11" y="18"/>
                        <a:pt x="9" y="16"/>
                        <a:pt x="8" y="14"/>
                      </a:cubicBezTo>
                      <a:cubicBezTo>
                        <a:pt x="7" y="13"/>
                        <a:pt x="6" y="11"/>
                        <a:pt x="6" y="9"/>
                      </a:cubicBezTo>
                      <a:cubicBezTo>
                        <a:pt x="6" y="7"/>
                        <a:pt x="4" y="5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10" y="11"/>
                        <a:pt x="14" y="17"/>
                        <a:pt x="19" y="22"/>
                      </a:cubicBezTo>
                      <a:cubicBezTo>
                        <a:pt x="20" y="24"/>
                        <a:pt x="23" y="26"/>
                        <a:pt x="25" y="28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31"/>
                        <a:pt x="25" y="33"/>
                        <a:pt x="25" y="35"/>
                      </a:cubicBezTo>
                      <a:cubicBezTo>
                        <a:pt x="24" y="36"/>
                        <a:pt x="24" y="36"/>
                        <a:pt x="24" y="3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8" y="306"/>
                  <a:ext cx="16" cy="21"/>
                </a:xfrm>
                <a:custGeom>
                  <a:avLst/>
                  <a:gdLst>
                    <a:gd name="T0" fmla="*/ 18 w 20"/>
                    <a:gd name="T1" fmla="*/ 27 h 27"/>
                    <a:gd name="T2" fmla="*/ 9 w 20"/>
                    <a:gd name="T3" fmla="*/ 16 h 27"/>
                    <a:gd name="T4" fmla="*/ 1 w 20"/>
                    <a:gd name="T5" fmla="*/ 2 h 27"/>
                    <a:gd name="T6" fmla="*/ 0 w 20"/>
                    <a:gd name="T7" fmla="*/ 0 h 27"/>
                    <a:gd name="T8" fmla="*/ 1 w 20"/>
                    <a:gd name="T9" fmla="*/ 0 h 27"/>
                    <a:gd name="T10" fmla="*/ 3 w 20"/>
                    <a:gd name="T11" fmla="*/ 2 h 27"/>
                    <a:gd name="T12" fmla="*/ 7 w 20"/>
                    <a:gd name="T13" fmla="*/ 5 h 27"/>
                    <a:gd name="T14" fmla="*/ 9 w 20"/>
                    <a:gd name="T15" fmla="*/ 8 h 27"/>
                    <a:gd name="T16" fmla="*/ 17 w 20"/>
                    <a:gd name="T17" fmla="*/ 18 h 27"/>
                    <a:gd name="T18" fmla="*/ 17 w 20"/>
                    <a:gd name="T19" fmla="*/ 19 h 27"/>
                    <a:gd name="T20" fmla="*/ 18 w 20"/>
                    <a:gd name="T21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7">
                      <a:moveTo>
                        <a:pt x="18" y="27"/>
                      </a:moveTo>
                      <a:cubicBezTo>
                        <a:pt x="15" y="23"/>
                        <a:pt x="12" y="20"/>
                        <a:pt x="9" y="16"/>
                      </a:cubicBezTo>
                      <a:cubicBezTo>
                        <a:pt x="6" y="12"/>
                        <a:pt x="4" y="7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4" y="4"/>
                        <a:pt x="4" y="5"/>
                        <a:pt x="7" y="5"/>
                      </a:cubicBezTo>
                      <a:cubicBezTo>
                        <a:pt x="7" y="5"/>
                        <a:pt x="8" y="7"/>
                        <a:pt x="9" y="8"/>
                      </a:cubicBezTo>
                      <a:cubicBezTo>
                        <a:pt x="11" y="11"/>
                        <a:pt x="14" y="15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20" y="21"/>
                        <a:pt x="20" y="23"/>
                        <a:pt x="18" y="27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7" y="234"/>
                  <a:ext cx="14" cy="4"/>
                </a:xfrm>
                <a:custGeom>
                  <a:avLst/>
                  <a:gdLst>
                    <a:gd name="T0" fmla="*/ 0 w 17"/>
                    <a:gd name="T1" fmla="*/ 1 h 5"/>
                    <a:gd name="T2" fmla="*/ 17 w 17"/>
                    <a:gd name="T3" fmla="*/ 4 h 5"/>
                    <a:gd name="T4" fmla="*/ 17 w 17"/>
                    <a:gd name="T5" fmla="*/ 4 h 5"/>
                    <a:gd name="T6" fmla="*/ 15 w 17"/>
                    <a:gd name="T7" fmla="*/ 5 h 5"/>
                    <a:gd name="T8" fmla="*/ 0 w 17"/>
                    <a:gd name="T9" fmla="*/ 1 h 5"/>
                    <a:gd name="T10" fmla="*/ 0 w 17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5">
                      <a:moveTo>
                        <a:pt x="0" y="1"/>
                      </a:moveTo>
                      <a:cubicBezTo>
                        <a:pt x="6" y="0"/>
                        <a:pt x="11" y="2"/>
                        <a:pt x="17" y="4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6" y="4"/>
                        <a:pt x="15" y="5"/>
                        <a:pt x="15" y="5"/>
                      </a:cubicBezTo>
                      <a:cubicBezTo>
                        <a:pt x="10" y="4"/>
                        <a:pt x="5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1" y="218"/>
                  <a:ext cx="29" cy="27"/>
                </a:xfrm>
                <a:custGeom>
                  <a:avLst/>
                  <a:gdLst>
                    <a:gd name="T0" fmla="*/ 0 w 36"/>
                    <a:gd name="T1" fmla="*/ 19 h 34"/>
                    <a:gd name="T2" fmla="*/ 28 w 36"/>
                    <a:gd name="T3" fmla="*/ 34 h 34"/>
                    <a:gd name="T4" fmla="*/ 34 w 36"/>
                    <a:gd name="T5" fmla="*/ 20 h 34"/>
                    <a:gd name="T6" fmla="*/ 1 w 36"/>
                    <a:gd name="T7" fmla="*/ 11 h 34"/>
                    <a:gd name="T8" fmla="*/ 0 w 36"/>
                    <a:gd name="T9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4">
                      <a:moveTo>
                        <a:pt x="0" y="19"/>
                      </a:moveTo>
                      <a:cubicBezTo>
                        <a:pt x="9" y="28"/>
                        <a:pt x="19" y="28"/>
                        <a:pt x="28" y="34"/>
                      </a:cubicBezTo>
                      <a:cubicBezTo>
                        <a:pt x="31" y="31"/>
                        <a:pt x="36" y="25"/>
                        <a:pt x="34" y="20"/>
                      </a:cubicBezTo>
                      <a:cubicBezTo>
                        <a:pt x="32" y="16"/>
                        <a:pt x="6" y="0"/>
                        <a:pt x="1" y="11"/>
                      </a:cubicBezTo>
                      <a:cubicBezTo>
                        <a:pt x="0" y="13"/>
                        <a:pt x="1" y="15"/>
                        <a:pt x="0" y="1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4" y="237"/>
                  <a:ext cx="27" cy="22"/>
                </a:xfrm>
                <a:custGeom>
                  <a:avLst/>
                  <a:gdLst>
                    <a:gd name="T0" fmla="*/ 0 w 34"/>
                    <a:gd name="T1" fmla="*/ 15 h 28"/>
                    <a:gd name="T2" fmla="*/ 34 w 34"/>
                    <a:gd name="T3" fmla="*/ 16 h 28"/>
                    <a:gd name="T4" fmla="*/ 0 w 34"/>
                    <a:gd name="T5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28">
                      <a:moveTo>
                        <a:pt x="0" y="15"/>
                      </a:moveTo>
                      <a:cubicBezTo>
                        <a:pt x="6" y="22"/>
                        <a:pt x="34" y="28"/>
                        <a:pt x="34" y="16"/>
                      </a:cubicBezTo>
                      <a:cubicBezTo>
                        <a:pt x="27" y="2"/>
                        <a:pt x="4" y="0"/>
                        <a:pt x="0" y="1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8" y="218"/>
                  <a:ext cx="29" cy="29"/>
                </a:xfrm>
                <a:custGeom>
                  <a:avLst/>
                  <a:gdLst>
                    <a:gd name="T0" fmla="*/ 0 w 36"/>
                    <a:gd name="T1" fmla="*/ 14 h 36"/>
                    <a:gd name="T2" fmla="*/ 18 w 36"/>
                    <a:gd name="T3" fmla="*/ 31 h 36"/>
                    <a:gd name="T4" fmla="*/ 33 w 36"/>
                    <a:gd name="T5" fmla="*/ 26 h 36"/>
                    <a:gd name="T6" fmla="*/ 0 w 36"/>
                    <a:gd name="T7" fmla="*/ 1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6">
                      <a:moveTo>
                        <a:pt x="0" y="14"/>
                      </a:moveTo>
                      <a:cubicBezTo>
                        <a:pt x="2" y="23"/>
                        <a:pt x="12" y="29"/>
                        <a:pt x="18" y="31"/>
                      </a:cubicBezTo>
                      <a:cubicBezTo>
                        <a:pt x="23" y="33"/>
                        <a:pt x="36" y="36"/>
                        <a:pt x="33" y="26"/>
                      </a:cubicBezTo>
                      <a:cubicBezTo>
                        <a:pt x="31" y="18"/>
                        <a:pt x="6" y="0"/>
                        <a:pt x="0" y="1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6" y="237"/>
                  <a:ext cx="45" cy="74"/>
                </a:xfrm>
                <a:custGeom>
                  <a:avLst/>
                  <a:gdLst>
                    <a:gd name="T0" fmla="*/ 1 w 57"/>
                    <a:gd name="T1" fmla="*/ 0 h 94"/>
                    <a:gd name="T2" fmla="*/ 0 w 57"/>
                    <a:gd name="T3" fmla="*/ 1 h 94"/>
                    <a:gd name="T4" fmla="*/ 57 w 57"/>
                    <a:gd name="T5" fmla="*/ 94 h 94"/>
                    <a:gd name="T6" fmla="*/ 37 w 57"/>
                    <a:gd name="T7" fmla="*/ 64 h 94"/>
                    <a:gd name="T8" fmla="*/ 2 w 57"/>
                    <a:gd name="T9" fmla="*/ 2 h 94"/>
                    <a:gd name="T10" fmla="*/ 1 w 57"/>
                    <a:gd name="T11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94">
                      <a:moveTo>
                        <a:pt x="1" y="0"/>
                      </a:moveTo>
                      <a:cubicBezTo>
                        <a:pt x="0" y="0"/>
                        <a:pt x="1" y="1"/>
                        <a:pt x="0" y="1"/>
                      </a:cubicBezTo>
                      <a:cubicBezTo>
                        <a:pt x="4" y="35"/>
                        <a:pt x="32" y="78"/>
                        <a:pt x="57" y="94"/>
                      </a:cubicBezTo>
                      <a:cubicBezTo>
                        <a:pt x="53" y="84"/>
                        <a:pt x="45" y="74"/>
                        <a:pt x="37" y="64"/>
                      </a:cubicBezTo>
                      <a:cubicBezTo>
                        <a:pt x="24" y="46"/>
                        <a:pt x="9" y="34"/>
                        <a:pt x="2" y="2"/>
                      </a:cubicBezTo>
                      <a:cubicBezTo>
                        <a:pt x="2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0" y="250"/>
                  <a:ext cx="60" cy="66"/>
                </a:xfrm>
                <a:custGeom>
                  <a:avLst/>
                  <a:gdLst>
                    <a:gd name="T0" fmla="*/ 2 w 75"/>
                    <a:gd name="T1" fmla="*/ 0 h 83"/>
                    <a:gd name="T2" fmla="*/ 0 w 75"/>
                    <a:gd name="T3" fmla="*/ 4 h 83"/>
                    <a:gd name="T4" fmla="*/ 54 w 75"/>
                    <a:gd name="T5" fmla="*/ 74 h 83"/>
                    <a:gd name="T6" fmla="*/ 75 w 75"/>
                    <a:gd name="T7" fmla="*/ 83 h 83"/>
                    <a:gd name="T8" fmla="*/ 2 w 75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83">
                      <a:moveTo>
                        <a:pt x="2" y="0"/>
                      </a:moveTo>
                      <a:cubicBezTo>
                        <a:pt x="0" y="1"/>
                        <a:pt x="1" y="3"/>
                        <a:pt x="0" y="4"/>
                      </a:cubicBezTo>
                      <a:cubicBezTo>
                        <a:pt x="15" y="33"/>
                        <a:pt x="35" y="53"/>
                        <a:pt x="54" y="74"/>
                      </a:cubicBezTo>
                      <a:cubicBezTo>
                        <a:pt x="62" y="75"/>
                        <a:pt x="67" y="83"/>
                        <a:pt x="75" y="83"/>
                      </a:cubicBezTo>
                      <a:cubicBezTo>
                        <a:pt x="50" y="57"/>
                        <a:pt x="23" y="42"/>
                        <a:pt x="2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5" y="276"/>
                  <a:ext cx="72" cy="54"/>
                </a:xfrm>
                <a:custGeom>
                  <a:avLst/>
                  <a:gdLst>
                    <a:gd name="T0" fmla="*/ 0 w 89"/>
                    <a:gd name="T1" fmla="*/ 2 h 67"/>
                    <a:gd name="T2" fmla="*/ 5 w 89"/>
                    <a:gd name="T3" fmla="*/ 0 h 67"/>
                    <a:gd name="T4" fmla="*/ 78 w 89"/>
                    <a:gd name="T5" fmla="*/ 47 h 67"/>
                    <a:gd name="T6" fmla="*/ 89 w 89"/>
                    <a:gd name="T7" fmla="*/ 67 h 67"/>
                    <a:gd name="T8" fmla="*/ 0 w 89"/>
                    <a:gd name="T9" fmla="*/ 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67">
                      <a:moveTo>
                        <a:pt x="0" y="2"/>
                      </a:moveTo>
                      <a:cubicBezTo>
                        <a:pt x="1" y="1"/>
                        <a:pt x="3" y="1"/>
                        <a:pt x="5" y="0"/>
                      </a:cubicBezTo>
                      <a:cubicBezTo>
                        <a:pt x="34" y="12"/>
                        <a:pt x="56" y="29"/>
                        <a:pt x="78" y="47"/>
                      </a:cubicBezTo>
                      <a:cubicBezTo>
                        <a:pt x="81" y="54"/>
                        <a:pt x="89" y="59"/>
                        <a:pt x="89" y="67"/>
                      </a:cubicBezTo>
                      <a:cubicBezTo>
                        <a:pt x="61" y="44"/>
                        <a:pt x="44" y="19"/>
                        <a:pt x="0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5" y="238"/>
                  <a:ext cx="42" cy="74"/>
                </a:xfrm>
                <a:custGeom>
                  <a:avLst/>
                  <a:gdLst>
                    <a:gd name="T0" fmla="*/ 7 w 52"/>
                    <a:gd name="T1" fmla="*/ 0 h 93"/>
                    <a:gd name="T2" fmla="*/ 37 w 52"/>
                    <a:gd name="T3" fmla="*/ 83 h 93"/>
                    <a:gd name="T4" fmla="*/ 52 w 52"/>
                    <a:gd name="T5" fmla="*/ 93 h 93"/>
                    <a:gd name="T6" fmla="*/ 7 w 52"/>
                    <a:gd name="T7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93">
                      <a:moveTo>
                        <a:pt x="7" y="0"/>
                      </a:moveTo>
                      <a:cubicBezTo>
                        <a:pt x="0" y="18"/>
                        <a:pt x="17" y="63"/>
                        <a:pt x="37" y="83"/>
                      </a:cubicBezTo>
                      <a:cubicBezTo>
                        <a:pt x="42" y="88"/>
                        <a:pt x="47" y="92"/>
                        <a:pt x="52" y="93"/>
                      </a:cubicBezTo>
                      <a:cubicBezTo>
                        <a:pt x="33" y="66"/>
                        <a:pt x="8" y="42"/>
                        <a:pt x="7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0" y="228"/>
                  <a:ext cx="13" cy="18"/>
                </a:xfrm>
                <a:custGeom>
                  <a:avLst/>
                  <a:gdLst>
                    <a:gd name="T0" fmla="*/ 2 w 17"/>
                    <a:gd name="T1" fmla="*/ 2 h 23"/>
                    <a:gd name="T2" fmla="*/ 5 w 17"/>
                    <a:gd name="T3" fmla="*/ 10 h 23"/>
                    <a:gd name="T4" fmla="*/ 0 w 17"/>
                    <a:gd name="T5" fmla="*/ 16 h 23"/>
                    <a:gd name="T6" fmla="*/ 17 w 17"/>
                    <a:gd name="T7" fmla="*/ 15 h 23"/>
                    <a:gd name="T8" fmla="*/ 11 w 17"/>
                    <a:gd name="T9" fmla="*/ 6 h 23"/>
                    <a:gd name="T10" fmla="*/ 3 w 17"/>
                    <a:gd name="T11" fmla="*/ 1 h 23"/>
                    <a:gd name="T12" fmla="*/ 3 w 17"/>
                    <a:gd name="T13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3">
                      <a:moveTo>
                        <a:pt x="2" y="2"/>
                      </a:moveTo>
                      <a:cubicBezTo>
                        <a:pt x="4" y="5"/>
                        <a:pt x="5" y="7"/>
                        <a:pt x="5" y="10"/>
                      </a:cubicBezTo>
                      <a:cubicBezTo>
                        <a:pt x="5" y="12"/>
                        <a:pt x="3" y="16"/>
                        <a:pt x="0" y="16"/>
                      </a:cubicBezTo>
                      <a:cubicBezTo>
                        <a:pt x="4" y="17"/>
                        <a:pt x="17" y="23"/>
                        <a:pt x="17" y="15"/>
                      </a:cubicBezTo>
                      <a:cubicBezTo>
                        <a:pt x="17" y="12"/>
                        <a:pt x="13" y="8"/>
                        <a:pt x="11" y="6"/>
                      </a:cubicBezTo>
                      <a:cubicBezTo>
                        <a:pt x="9" y="5"/>
                        <a:pt x="5" y="0"/>
                        <a:pt x="3" y="1"/>
                      </a:cubicBezTo>
                      <a:cubicBezTo>
                        <a:pt x="3" y="2"/>
                        <a:pt x="3" y="2"/>
                        <a:pt x="3" y="3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3" y="226"/>
                  <a:ext cx="15" cy="16"/>
                </a:xfrm>
                <a:custGeom>
                  <a:avLst/>
                  <a:gdLst>
                    <a:gd name="T0" fmla="*/ 4 w 18"/>
                    <a:gd name="T1" fmla="*/ 2 h 20"/>
                    <a:gd name="T2" fmla="*/ 7 w 18"/>
                    <a:gd name="T3" fmla="*/ 11 h 20"/>
                    <a:gd name="T4" fmla="*/ 0 w 18"/>
                    <a:gd name="T5" fmla="*/ 15 h 20"/>
                    <a:gd name="T6" fmla="*/ 9 w 18"/>
                    <a:gd name="T7" fmla="*/ 19 h 20"/>
                    <a:gd name="T8" fmla="*/ 18 w 18"/>
                    <a:gd name="T9" fmla="*/ 15 h 20"/>
                    <a:gd name="T10" fmla="*/ 13 w 18"/>
                    <a:gd name="T11" fmla="*/ 6 h 20"/>
                    <a:gd name="T12" fmla="*/ 2 w 18"/>
                    <a:gd name="T13" fmla="*/ 0 h 20"/>
                    <a:gd name="T14" fmla="*/ 4 w 18"/>
                    <a:gd name="T15" fmla="*/ 3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20">
                      <a:moveTo>
                        <a:pt x="4" y="2"/>
                      </a:moveTo>
                      <a:cubicBezTo>
                        <a:pt x="6" y="5"/>
                        <a:pt x="10" y="8"/>
                        <a:pt x="7" y="11"/>
                      </a:cubicBezTo>
                      <a:cubicBezTo>
                        <a:pt x="6" y="13"/>
                        <a:pt x="2" y="16"/>
                        <a:pt x="0" y="15"/>
                      </a:cubicBezTo>
                      <a:cubicBezTo>
                        <a:pt x="2" y="17"/>
                        <a:pt x="7" y="19"/>
                        <a:pt x="9" y="19"/>
                      </a:cubicBezTo>
                      <a:cubicBezTo>
                        <a:pt x="13" y="20"/>
                        <a:pt x="18" y="19"/>
                        <a:pt x="18" y="15"/>
                      </a:cubicBezTo>
                      <a:cubicBezTo>
                        <a:pt x="18" y="12"/>
                        <a:pt x="15" y="7"/>
                        <a:pt x="13" y="6"/>
                      </a:cubicBezTo>
                      <a:cubicBezTo>
                        <a:pt x="10" y="4"/>
                        <a:pt x="5" y="1"/>
                        <a:pt x="2" y="0"/>
                      </a:cubicBezTo>
                      <a:cubicBezTo>
                        <a:pt x="3" y="1"/>
                        <a:pt x="3" y="2"/>
                        <a:pt x="4" y="3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5" y="241"/>
                  <a:ext cx="16" cy="14"/>
                </a:xfrm>
                <a:custGeom>
                  <a:avLst/>
                  <a:gdLst>
                    <a:gd name="T0" fmla="*/ 1 w 20"/>
                    <a:gd name="T1" fmla="*/ 2 h 18"/>
                    <a:gd name="T2" fmla="*/ 7 w 20"/>
                    <a:gd name="T3" fmla="*/ 9 h 18"/>
                    <a:gd name="T4" fmla="*/ 0 w 20"/>
                    <a:gd name="T5" fmla="*/ 15 h 18"/>
                    <a:gd name="T6" fmla="*/ 12 w 20"/>
                    <a:gd name="T7" fmla="*/ 16 h 18"/>
                    <a:gd name="T8" fmla="*/ 18 w 20"/>
                    <a:gd name="T9" fmla="*/ 10 h 18"/>
                    <a:gd name="T10" fmla="*/ 2 w 20"/>
                    <a:gd name="T1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8">
                      <a:moveTo>
                        <a:pt x="1" y="2"/>
                      </a:moveTo>
                      <a:cubicBezTo>
                        <a:pt x="4" y="3"/>
                        <a:pt x="7" y="5"/>
                        <a:pt x="7" y="9"/>
                      </a:cubicBezTo>
                      <a:cubicBezTo>
                        <a:pt x="6" y="13"/>
                        <a:pt x="3" y="13"/>
                        <a:pt x="0" y="15"/>
                      </a:cubicBezTo>
                      <a:cubicBezTo>
                        <a:pt x="4" y="18"/>
                        <a:pt x="8" y="16"/>
                        <a:pt x="12" y="16"/>
                      </a:cubicBezTo>
                      <a:cubicBezTo>
                        <a:pt x="16" y="16"/>
                        <a:pt x="20" y="16"/>
                        <a:pt x="18" y="10"/>
                      </a:cubicBezTo>
                      <a:cubicBezTo>
                        <a:pt x="16" y="4"/>
                        <a:pt x="8" y="0"/>
                        <a:pt x="2" y="1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3" y="260"/>
                  <a:ext cx="24" cy="31"/>
                </a:xfrm>
                <a:custGeom>
                  <a:avLst/>
                  <a:gdLst>
                    <a:gd name="T0" fmla="*/ 28 w 30"/>
                    <a:gd name="T1" fmla="*/ 6 h 39"/>
                    <a:gd name="T2" fmla="*/ 7 w 30"/>
                    <a:gd name="T3" fmla="*/ 31 h 39"/>
                    <a:gd name="T4" fmla="*/ 28 w 30"/>
                    <a:gd name="T5" fmla="*/ 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39">
                      <a:moveTo>
                        <a:pt x="28" y="6"/>
                      </a:moveTo>
                      <a:cubicBezTo>
                        <a:pt x="30" y="16"/>
                        <a:pt x="18" y="39"/>
                        <a:pt x="7" y="31"/>
                      </a:cubicBezTo>
                      <a:cubicBezTo>
                        <a:pt x="0" y="17"/>
                        <a:pt x="13" y="0"/>
                        <a:pt x="28" y="6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6" y="269"/>
                  <a:ext cx="16" cy="18"/>
                </a:xfrm>
                <a:custGeom>
                  <a:avLst/>
                  <a:gdLst>
                    <a:gd name="T0" fmla="*/ 7 w 20"/>
                    <a:gd name="T1" fmla="*/ 0 h 22"/>
                    <a:gd name="T2" fmla="*/ 10 w 20"/>
                    <a:gd name="T3" fmla="*/ 8 h 22"/>
                    <a:gd name="T4" fmla="*/ 19 w 20"/>
                    <a:gd name="T5" fmla="*/ 8 h 22"/>
                    <a:gd name="T6" fmla="*/ 13 w 20"/>
                    <a:gd name="T7" fmla="*/ 17 h 22"/>
                    <a:gd name="T8" fmla="*/ 4 w 20"/>
                    <a:gd name="T9" fmla="*/ 17 h 22"/>
                    <a:gd name="T10" fmla="*/ 6 w 20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2">
                      <a:moveTo>
                        <a:pt x="7" y="0"/>
                      </a:moveTo>
                      <a:cubicBezTo>
                        <a:pt x="7" y="3"/>
                        <a:pt x="7" y="6"/>
                        <a:pt x="10" y="8"/>
                      </a:cubicBezTo>
                      <a:cubicBezTo>
                        <a:pt x="13" y="11"/>
                        <a:pt x="16" y="8"/>
                        <a:pt x="19" y="8"/>
                      </a:cubicBezTo>
                      <a:cubicBezTo>
                        <a:pt x="20" y="13"/>
                        <a:pt x="15" y="14"/>
                        <a:pt x="13" y="17"/>
                      </a:cubicBezTo>
                      <a:cubicBezTo>
                        <a:pt x="10" y="19"/>
                        <a:pt x="7" y="22"/>
                        <a:pt x="4" y="17"/>
                      </a:cubicBezTo>
                      <a:cubicBezTo>
                        <a:pt x="0" y="12"/>
                        <a:pt x="1" y="4"/>
                        <a:pt x="6" y="0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9" y="255"/>
                  <a:ext cx="158" cy="153"/>
                </a:xfrm>
                <a:custGeom>
                  <a:avLst/>
                  <a:gdLst>
                    <a:gd name="T0" fmla="*/ 162 w 197"/>
                    <a:gd name="T1" fmla="*/ 180 h 193"/>
                    <a:gd name="T2" fmla="*/ 160 w 197"/>
                    <a:gd name="T3" fmla="*/ 181 h 193"/>
                    <a:gd name="T4" fmla="*/ 134 w 197"/>
                    <a:gd name="T5" fmla="*/ 190 h 193"/>
                    <a:gd name="T6" fmla="*/ 94 w 197"/>
                    <a:gd name="T7" fmla="*/ 191 h 193"/>
                    <a:gd name="T8" fmla="*/ 66 w 197"/>
                    <a:gd name="T9" fmla="*/ 182 h 193"/>
                    <a:gd name="T10" fmla="*/ 28 w 197"/>
                    <a:gd name="T11" fmla="*/ 157 h 193"/>
                    <a:gd name="T12" fmla="*/ 5 w 197"/>
                    <a:gd name="T13" fmla="*/ 124 h 193"/>
                    <a:gd name="T14" fmla="*/ 13 w 197"/>
                    <a:gd name="T15" fmla="*/ 84 h 193"/>
                    <a:gd name="T16" fmla="*/ 18 w 197"/>
                    <a:gd name="T17" fmla="*/ 80 h 193"/>
                    <a:gd name="T18" fmla="*/ 23 w 197"/>
                    <a:gd name="T19" fmla="*/ 79 h 193"/>
                    <a:gd name="T20" fmla="*/ 30 w 197"/>
                    <a:gd name="T21" fmla="*/ 83 h 193"/>
                    <a:gd name="T22" fmla="*/ 33 w 197"/>
                    <a:gd name="T23" fmla="*/ 89 h 193"/>
                    <a:gd name="T24" fmla="*/ 35 w 197"/>
                    <a:gd name="T25" fmla="*/ 90 h 193"/>
                    <a:gd name="T26" fmla="*/ 35 w 197"/>
                    <a:gd name="T27" fmla="*/ 89 h 193"/>
                    <a:gd name="T28" fmla="*/ 34 w 197"/>
                    <a:gd name="T29" fmla="*/ 87 h 193"/>
                    <a:gd name="T30" fmla="*/ 32 w 197"/>
                    <a:gd name="T31" fmla="*/ 82 h 193"/>
                    <a:gd name="T32" fmla="*/ 28 w 197"/>
                    <a:gd name="T33" fmla="*/ 73 h 193"/>
                    <a:gd name="T34" fmla="*/ 30 w 197"/>
                    <a:gd name="T35" fmla="*/ 47 h 193"/>
                    <a:gd name="T36" fmla="*/ 46 w 197"/>
                    <a:gd name="T37" fmla="*/ 31 h 193"/>
                    <a:gd name="T38" fmla="*/ 47 w 197"/>
                    <a:gd name="T39" fmla="*/ 31 h 193"/>
                    <a:gd name="T40" fmla="*/ 73 w 197"/>
                    <a:gd name="T41" fmla="*/ 27 h 193"/>
                    <a:gd name="T42" fmla="*/ 82 w 197"/>
                    <a:gd name="T43" fmla="*/ 29 h 193"/>
                    <a:gd name="T44" fmla="*/ 83 w 197"/>
                    <a:gd name="T45" fmla="*/ 29 h 193"/>
                    <a:gd name="T46" fmla="*/ 86 w 197"/>
                    <a:gd name="T47" fmla="*/ 29 h 193"/>
                    <a:gd name="T48" fmla="*/ 86 w 197"/>
                    <a:gd name="T49" fmla="*/ 29 h 193"/>
                    <a:gd name="T50" fmla="*/ 80 w 197"/>
                    <a:gd name="T51" fmla="*/ 15 h 193"/>
                    <a:gd name="T52" fmla="*/ 85 w 197"/>
                    <a:gd name="T53" fmla="*/ 6 h 193"/>
                    <a:gd name="T54" fmla="*/ 91 w 197"/>
                    <a:gd name="T55" fmla="*/ 2 h 193"/>
                    <a:gd name="T56" fmla="*/ 100 w 197"/>
                    <a:gd name="T57" fmla="*/ 0 h 193"/>
                    <a:gd name="T58" fmla="*/ 104 w 197"/>
                    <a:gd name="T59" fmla="*/ 1 h 193"/>
                    <a:gd name="T60" fmla="*/ 111 w 197"/>
                    <a:gd name="T61" fmla="*/ 2 h 193"/>
                    <a:gd name="T62" fmla="*/ 131 w 197"/>
                    <a:gd name="T63" fmla="*/ 9 h 193"/>
                    <a:gd name="T64" fmla="*/ 162 w 197"/>
                    <a:gd name="T65" fmla="*/ 32 h 193"/>
                    <a:gd name="T66" fmla="*/ 175 w 197"/>
                    <a:gd name="T67" fmla="*/ 48 h 193"/>
                    <a:gd name="T68" fmla="*/ 176 w 197"/>
                    <a:gd name="T69" fmla="*/ 50 h 193"/>
                    <a:gd name="T70" fmla="*/ 180 w 197"/>
                    <a:gd name="T71" fmla="*/ 57 h 193"/>
                    <a:gd name="T72" fmla="*/ 182 w 197"/>
                    <a:gd name="T73" fmla="*/ 61 h 193"/>
                    <a:gd name="T74" fmla="*/ 196 w 197"/>
                    <a:gd name="T75" fmla="*/ 115 h 193"/>
                    <a:gd name="T76" fmla="*/ 197 w 197"/>
                    <a:gd name="T77" fmla="*/ 123 h 193"/>
                    <a:gd name="T78" fmla="*/ 197 w 197"/>
                    <a:gd name="T79" fmla="*/ 126 h 193"/>
                    <a:gd name="T80" fmla="*/ 196 w 197"/>
                    <a:gd name="T81" fmla="*/ 132 h 193"/>
                    <a:gd name="T82" fmla="*/ 193 w 197"/>
                    <a:gd name="T83" fmla="*/ 144 h 193"/>
                    <a:gd name="T84" fmla="*/ 184 w 197"/>
                    <a:gd name="T85" fmla="*/ 160 h 193"/>
                    <a:gd name="T86" fmla="*/ 162 w 197"/>
                    <a:gd name="T87" fmla="*/ 18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7" h="193">
                      <a:moveTo>
                        <a:pt x="162" y="180"/>
                      </a:moveTo>
                      <a:cubicBezTo>
                        <a:pt x="161" y="181"/>
                        <a:pt x="160" y="181"/>
                        <a:pt x="160" y="181"/>
                      </a:cubicBezTo>
                      <a:cubicBezTo>
                        <a:pt x="153" y="185"/>
                        <a:pt x="144" y="187"/>
                        <a:pt x="134" y="190"/>
                      </a:cubicBezTo>
                      <a:cubicBezTo>
                        <a:pt x="121" y="193"/>
                        <a:pt x="108" y="193"/>
                        <a:pt x="94" y="191"/>
                      </a:cubicBezTo>
                      <a:cubicBezTo>
                        <a:pt x="84" y="189"/>
                        <a:pt x="74" y="185"/>
                        <a:pt x="66" y="182"/>
                      </a:cubicBezTo>
                      <a:cubicBezTo>
                        <a:pt x="51" y="176"/>
                        <a:pt x="39" y="167"/>
                        <a:pt x="28" y="157"/>
                      </a:cubicBezTo>
                      <a:cubicBezTo>
                        <a:pt x="17" y="147"/>
                        <a:pt x="9" y="136"/>
                        <a:pt x="5" y="124"/>
                      </a:cubicBezTo>
                      <a:cubicBezTo>
                        <a:pt x="0" y="109"/>
                        <a:pt x="3" y="95"/>
                        <a:pt x="13" y="84"/>
                      </a:cubicBezTo>
                      <a:cubicBezTo>
                        <a:pt x="15" y="82"/>
                        <a:pt x="16" y="81"/>
                        <a:pt x="18" y="80"/>
                      </a:cubicBezTo>
                      <a:cubicBezTo>
                        <a:pt x="19" y="79"/>
                        <a:pt x="21" y="79"/>
                        <a:pt x="23" y="79"/>
                      </a:cubicBezTo>
                      <a:cubicBezTo>
                        <a:pt x="27" y="79"/>
                        <a:pt x="29" y="80"/>
                        <a:pt x="30" y="83"/>
                      </a:cubicBezTo>
                      <a:cubicBezTo>
                        <a:pt x="31" y="85"/>
                        <a:pt x="32" y="87"/>
                        <a:pt x="33" y="89"/>
                      </a:cubicBezTo>
                      <a:cubicBezTo>
                        <a:pt x="33" y="90"/>
                        <a:pt x="34" y="90"/>
                        <a:pt x="35" y="90"/>
                      </a:cubicBezTo>
                      <a:cubicBezTo>
                        <a:pt x="35" y="89"/>
                        <a:pt x="35" y="89"/>
                        <a:pt x="35" y="89"/>
                      </a:cubicBezTo>
                      <a:cubicBezTo>
                        <a:pt x="34" y="88"/>
                        <a:pt x="34" y="88"/>
                        <a:pt x="34" y="87"/>
                      </a:cubicBezTo>
                      <a:cubicBezTo>
                        <a:pt x="33" y="85"/>
                        <a:pt x="33" y="84"/>
                        <a:pt x="32" y="82"/>
                      </a:cubicBezTo>
                      <a:cubicBezTo>
                        <a:pt x="31" y="79"/>
                        <a:pt x="29" y="76"/>
                        <a:pt x="28" y="73"/>
                      </a:cubicBezTo>
                      <a:cubicBezTo>
                        <a:pt x="24" y="61"/>
                        <a:pt x="30" y="48"/>
                        <a:pt x="30" y="47"/>
                      </a:cubicBezTo>
                      <a:cubicBezTo>
                        <a:pt x="33" y="40"/>
                        <a:pt x="39" y="35"/>
                        <a:pt x="46" y="31"/>
                      </a:cubicBezTo>
                      <a:cubicBezTo>
                        <a:pt x="46" y="31"/>
                        <a:pt x="47" y="31"/>
                        <a:pt x="47" y="31"/>
                      </a:cubicBezTo>
                      <a:cubicBezTo>
                        <a:pt x="56" y="26"/>
                        <a:pt x="64" y="25"/>
                        <a:pt x="73" y="27"/>
                      </a:cubicBezTo>
                      <a:cubicBezTo>
                        <a:pt x="76" y="28"/>
                        <a:pt x="79" y="28"/>
                        <a:pt x="82" y="29"/>
                      </a:cubicBez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84" y="29"/>
                        <a:pt x="85" y="29"/>
                        <a:pt x="86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1" y="25"/>
                        <a:pt x="79" y="22"/>
                        <a:pt x="80" y="15"/>
                      </a:cubicBezTo>
                      <a:cubicBezTo>
                        <a:pt x="81" y="12"/>
                        <a:pt x="82" y="9"/>
                        <a:pt x="85" y="6"/>
                      </a:cubicBezTo>
                      <a:cubicBezTo>
                        <a:pt x="86" y="4"/>
                        <a:pt x="90" y="3"/>
                        <a:pt x="91" y="2"/>
                      </a:cubicBezTo>
                      <a:cubicBezTo>
                        <a:pt x="94" y="0"/>
                        <a:pt x="97" y="0"/>
                        <a:pt x="100" y="0"/>
                      </a:cubicBezTo>
                      <a:cubicBezTo>
                        <a:pt x="102" y="1"/>
                        <a:pt x="103" y="1"/>
                        <a:pt x="104" y="1"/>
                      </a:cubicBezTo>
                      <a:cubicBezTo>
                        <a:pt x="107" y="1"/>
                        <a:pt x="109" y="2"/>
                        <a:pt x="111" y="2"/>
                      </a:cubicBezTo>
                      <a:cubicBezTo>
                        <a:pt x="119" y="3"/>
                        <a:pt x="126" y="6"/>
                        <a:pt x="131" y="9"/>
                      </a:cubicBezTo>
                      <a:cubicBezTo>
                        <a:pt x="142" y="15"/>
                        <a:pt x="154" y="22"/>
                        <a:pt x="162" y="32"/>
                      </a:cubicBezTo>
                      <a:cubicBezTo>
                        <a:pt x="167" y="37"/>
                        <a:pt x="171" y="43"/>
                        <a:pt x="175" y="48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78" y="52"/>
                        <a:pt x="179" y="55"/>
                        <a:pt x="180" y="57"/>
                      </a:cubicBezTo>
                      <a:cubicBezTo>
                        <a:pt x="181" y="58"/>
                        <a:pt x="182" y="60"/>
                        <a:pt x="182" y="61"/>
                      </a:cubicBezTo>
                      <a:cubicBezTo>
                        <a:pt x="192" y="77"/>
                        <a:pt x="197" y="95"/>
                        <a:pt x="196" y="115"/>
                      </a:cubicBezTo>
                      <a:cubicBezTo>
                        <a:pt x="196" y="117"/>
                        <a:pt x="196" y="120"/>
                        <a:pt x="197" y="123"/>
                      </a:cubicBezTo>
                      <a:cubicBezTo>
                        <a:pt x="197" y="124"/>
                        <a:pt x="197" y="125"/>
                        <a:pt x="197" y="126"/>
                      </a:cubicBezTo>
                      <a:cubicBezTo>
                        <a:pt x="197" y="128"/>
                        <a:pt x="196" y="130"/>
                        <a:pt x="196" y="132"/>
                      </a:cubicBezTo>
                      <a:cubicBezTo>
                        <a:pt x="195" y="136"/>
                        <a:pt x="193" y="140"/>
                        <a:pt x="193" y="144"/>
                      </a:cubicBezTo>
                      <a:cubicBezTo>
                        <a:pt x="191" y="150"/>
                        <a:pt x="187" y="156"/>
                        <a:pt x="184" y="160"/>
                      </a:cubicBezTo>
                      <a:cubicBezTo>
                        <a:pt x="177" y="169"/>
                        <a:pt x="170" y="176"/>
                        <a:pt x="162" y="180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65" y="227"/>
                  <a:ext cx="187" cy="193"/>
                </a:xfrm>
                <a:custGeom>
                  <a:avLst/>
                  <a:gdLst>
                    <a:gd name="T0" fmla="*/ 87 w 235"/>
                    <a:gd name="T1" fmla="*/ 148 h 243"/>
                    <a:gd name="T2" fmla="*/ 89 w 235"/>
                    <a:gd name="T3" fmla="*/ 116 h 243"/>
                    <a:gd name="T4" fmla="*/ 139 w 235"/>
                    <a:gd name="T5" fmla="*/ 154 h 243"/>
                    <a:gd name="T6" fmla="*/ 160 w 235"/>
                    <a:gd name="T7" fmla="*/ 166 h 243"/>
                    <a:gd name="T8" fmla="*/ 99 w 235"/>
                    <a:gd name="T9" fmla="*/ 97 h 243"/>
                    <a:gd name="T10" fmla="*/ 143 w 235"/>
                    <a:gd name="T11" fmla="*/ 124 h 243"/>
                    <a:gd name="T12" fmla="*/ 107 w 235"/>
                    <a:gd name="T13" fmla="*/ 93 h 243"/>
                    <a:gd name="T14" fmla="*/ 130 w 235"/>
                    <a:gd name="T15" fmla="*/ 95 h 243"/>
                    <a:gd name="T16" fmla="*/ 133 w 235"/>
                    <a:gd name="T17" fmla="*/ 91 h 243"/>
                    <a:gd name="T18" fmla="*/ 118 w 235"/>
                    <a:gd name="T19" fmla="*/ 72 h 243"/>
                    <a:gd name="T20" fmla="*/ 179 w 235"/>
                    <a:gd name="T21" fmla="*/ 114 h 243"/>
                    <a:gd name="T22" fmla="*/ 146 w 235"/>
                    <a:gd name="T23" fmla="*/ 75 h 243"/>
                    <a:gd name="T24" fmla="*/ 163 w 235"/>
                    <a:gd name="T25" fmla="*/ 82 h 243"/>
                    <a:gd name="T26" fmla="*/ 171 w 235"/>
                    <a:gd name="T27" fmla="*/ 85 h 243"/>
                    <a:gd name="T28" fmla="*/ 197 w 235"/>
                    <a:gd name="T29" fmla="*/ 105 h 243"/>
                    <a:gd name="T30" fmla="*/ 168 w 235"/>
                    <a:gd name="T31" fmla="*/ 66 h 243"/>
                    <a:gd name="T32" fmla="*/ 174 w 235"/>
                    <a:gd name="T33" fmla="*/ 57 h 243"/>
                    <a:gd name="T34" fmla="*/ 155 w 235"/>
                    <a:gd name="T35" fmla="*/ 22 h 243"/>
                    <a:gd name="T36" fmla="*/ 173 w 235"/>
                    <a:gd name="T37" fmla="*/ 25 h 243"/>
                    <a:gd name="T38" fmla="*/ 177 w 235"/>
                    <a:gd name="T39" fmla="*/ 20 h 243"/>
                    <a:gd name="T40" fmla="*/ 233 w 235"/>
                    <a:gd name="T41" fmla="*/ 123 h 243"/>
                    <a:gd name="T42" fmla="*/ 228 w 235"/>
                    <a:gd name="T43" fmla="*/ 164 h 243"/>
                    <a:gd name="T44" fmla="*/ 197 w 235"/>
                    <a:gd name="T45" fmla="*/ 210 h 243"/>
                    <a:gd name="T46" fmla="*/ 118 w 235"/>
                    <a:gd name="T47" fmla="*/ 242 h 243"/>
                    <a:gd name="T48" fmla="*/ 44 w 235"/>
                    <a:gd name="T49" fmla="*/ 227 h 243"/>
                    <a:gd name="T50" fmla="*/ 17 w 235"/>
                    <a:gd name="T51" fmla="*/ 186 h 243"/>
                    <a:gd name="T52" fmla="*/ 35 w 235"/>
                    <a:gd name="T53" fmla="*/ 194 h 243"/>
                    <a:gd name="T54" fmla="*/ 39 w 235"/>
                    <a:gd name="T55" fmla="*/ 186 h 243"/>
                    <a:gd name="T56" fmla="*/ 89 w 235"/>
                    <a:gd name="T57" fmla="*/ 210 h 243"/>
                    <a:gd name="T58" fmla="*/ 72 w 235"/>
                    <a:gd name="T59" fmla="*/ 184 h 243"/>
                    <a:gd name="T60" fmla="*/ 72 w 235"/>
                    <a:gd name="T61" fmla="*/ 176 h 243"/>
                    <a:gd name="T62" fmla="*/ 82 w 235"/>
                    <a:gd name="T63" fmla="*/ 173 h 243"/>
                    <a:gd name="T64" fmla="*/ 136 w 235"/>
                    <a:gd name="T65" fmla="*/ 236 h 243"/>
                    <a:gd name="T66" fmla="*/ 138 w 235"/>
                    <a:gd name="T67" fmla="*/ 96 h 243"/>
                    <a:gd name="T68" fmla="*/ 146 w 235"/>
                    <a:gd name="T69" fmla="*/ 102 h 243"/>
                    <a:gd name="T70" fmla="*/ 48 w 235"/>
                    <a:gd name="T71" fmla="*/ 216 h 243"/>
                    <a:gd name="T72" fmla="*/ 117 w 235"/>
                    <a:gd name="T73" fmla="*/ 193 h 243"/>
                    <a:gd name="T74" fmla="*/ 53 w 235"/>
                    <a:gd name="T75" fmla="*/ 222 h 243"/>
                    <a:gd name="T76" fmla="*/ 141 w 235"/>
                    <a:gd name="T77" fmla="*/ 111 h 243"/>
                    <a:gd name="T78" fmla="*/ 142 w 235"/>
                    <a:gd name="T79" fmla="*/ 180 h 243"/>
                    <a:gd name="T80" fmla="*/ 130 w 235"/>
                    <a:gd name="T81" fmla="*/ 211 h 243"/>
                    <a:gd name="T82" fmla="*/ 182 w 235"/>
                    <a:gd name="T83" fmla="*/ 176 h 243"/>
                    <a:gd name="T84" fmla="*/ 161 w 235"/>
                    <a:gd name="T85" fmla="*/ 187 h 243"/>
                    <a:gd name="T86" fmla="*/ 201 w 235"/>
                    <a:gd name="T87" fmla="*/ 82 h 243"/>
                    <a:gd name="T88" fmla="*/ 182 w 235"/>
                    <a:gd name="T89" fmla="*/ 184 h 243"/>
                    <a:gd name="T90" fmla="*/ 151 w 235"/>
                    <a:gd name="T91" fmla="*/ 226 h 243"/>
                    <a:gd name="T92" fmla="*/ 159 w 235"/>
                    <a:gd name="T93" fmla="*/ 170 h 243"/>
                    <a:gd name="T94" fmla="*/ 194 w 235"/>
                    <a:gd name="T95" fmla="*/ 168 h 243"/>
                    <a:gd name="T96" fmla="*/ 175 w 235"/>
                    <a:gd name="T97" fmla="*/ 194 h 243"/>
                    <a:gd name="T98" fmla="*/ 89 w 235"/>
                    <a:gd name="T99" fmla="*/ 214 h 243"/>
                    <a:gd name="T100" fmla="*/ 187 w 235"/>
                    <a:gd name="T101" fmla="*/ 195 h 243"/>
                    <a:gd name="T102" fmla="*/ 215 w 235"/>
                    <a:gd name="T103" fmla="*/ 173 h 243"/>
                    <a:gd name="T104" fmla="*/ 191 w 235"/>
                    <a:gd name="T105" fmla="*/ 75 h 243"/>
                    <a:gd name="T106" fmla="*/ 197 w 235"/>
                    <a:gd name="T107" fmla="*/ 95 h 243"/>
                    <a:gd name="T108" fmla="*/ 180 w 235"/>
                    <a:gd name="T109" fmla="*/ 195 h 243"/>
                    <a:gd name="T110" fmla="*/ 218 w 235"/>
                    <a:gd name="T111" fmla="*/ 137 h 243"/>
                    <a:gd name="T112" fmla="*/ 209 w 235"/>
                    <a:gd name="T113" fmla="*/ 163 h 243"/>
                    <a:gd name="T114" fmla="*/ 205 w 235"/>
                    <a:gd name="T115" fmla="*/ 116 h 243"/>
                    <a:gd name="T116" fmla="*/ 137 w 235"/>
                    <a:gd name="T117" fmla="*/ 193 h 243"/>
                    <a:gd name="T118" fmla="*/ 114 w 235"/>
                    <a:gd name="T119" fmla="*/ 215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35" h="243">
                      <a:moveTo>
                        <a:pt x="83" y="160"/>
                      </a:moveTo>
                      <a:cubicBezTo>
                        <a:pt x="88" y="165"/>
                        <a:pt x="88" y="165"/>
                        <a:pt x="88" y="165"/>
                      </a:cubicBezTo>
                      <a:cubicBezTo>
                        <a:pt x="89" y="164"/>
                        <a:pt x="89" y="164"/>
                        <a:pt x="89" y="164"/>
                      </a:cubicBezTo>
                      <a:cubicBezTo>
                        <a:pt x="87" y="162"/>
                        <a:pt x="86" y="160"/>
                        <a:pt x="85" y="159"/>
                      </a:cubicBezTo>
                      <a:cubicBezTo>
                        <a:pt x="80" y="153"/>
                        <a:pt x="75" y="147"/>
                        <a:pt x="70" y="140"/>
                      </a:cubicBezTo>
                      <a:cubicBezTo>
                        <a:pt x="69" y="139"/>
                        <a:pt x="69" y="137"/>
                        <a:pt x="69" y="135"/>
                      </a:cubicBezTo>
                      <a:cubicBezTo>
                        <a:pt x="70" y="138"/>
                        <a:pt x="72" y="140"/>
                        <a:pt x="74" y="143"/>
                      </a:cubicBezTo>
                      <a:cubicBezTo>
                        <a:pt x="74" y="142"/>
                        <a:pt x="74" y="142"/>
                        <a:pt x="75" y="141"/>
                      </a:cubicBezTo>
                      <a:cubicBezTo>
                        <a:pt x="83" y="155"/>
                        <a:pt x="96" y="165"/>
                        <a:pt x="110" y="173"/>
                      </a:cubicBezTo>
                      <a:cubicBezTo>
                        <a:pt x="102" y="165"/>
                        <a:pt x="95" y="156"/>
                        <a:pt x="87" y="148"/>
                      </a:cubicBezTo>
                      <a:cubicBezTo>
                        <a:pt x="79" y="139"/>
                        <a:pt x="75" y="128"/>
                        <a:pt x="69" y="119"/>
                      </a:cubicBezTo>
                      <a:cubicBezTo>
                        <a:pt x="75" y="126"/>
                        <a:pt x="81" y="134"/>
                        <a:pt x="88" y="141"/>
                      </a:cubicBezTo>
                      <a:cubicBezTo>
                        <a:pt x="94" y="148"/>
                        <a:pt x="100" y="155"/>
                        <a:pt x="108" y="161"/>
                      </a:cubicBezTo>
                      <a:cubicBezTo>
                        <a:pt x="95" y="145"/>
                        <a:pt x="80" y="131"/>
                        <a:pt x="72" y="111"/>
                      </a:cubicBezTo>
                      <a:cubicBezTo>
                        <a:pt x="86" y="129"/>
                        <a:pt x="100" y="146"/>
                        <a:pt x="119" y="159"/>
                      </a:cubicBezTo>
                      <a:cubicBezTo>
                        <a:pt x="119" y="158"/>
                        <a:pt x="119" y="158"/>
                        <a:pt x="119" y="158"/>
                      </a:cubicBezTo>
                      <a:cubicBezTo>
                        <a:pt x="113" y="150"/>
                        <a:pt x="106" y="142"/>
                        <a:pt x="100" y="134"/>
                      </a:cubicBezTo>
                      <a:cubicBezTo>
                        <a:pt x="94" y="127"/>
                        <a:pt x="86" y="119"/>
                        <a:pt x="83" y="109"/>
                      </a:cubicBezTo>
                      <a:cubicBezTo>
                        <a:pt x="85" y="113"/>
                        <a:pt x="88" y="117"/>
                        <a:pt x="91" y="121"/>
                      </a:cubicBezTo>
                      <a:cubicBezTo>
                        <a:pt x="90" y="119"/>
                        <a:pt x="90" y="118"/>
                        <a:pt x="89" y="116"/>
                      </a:cubicBezTo>
                      <a:cubicBezTo>
                        <a:pt x="103" y="132"/>
                        <a:pt x="115" y="150"/>
                        <a:pt x="134" y="161"/>
                      </a:cubicBezTo>
                      <a:cubicBezTo>
                        <a:pt x="121" y="148"/>
                        <a:pt x="109" y="135"/>
                        <a:pt x="99" y="120"/>
                      </a:cubicBezTo>
                      <a:cubicBezTo>
                        <a:pt x="99" y="119"/>
                        <a:pt x="99" y="119"/>
                        <a:pt x="99" y="117"/>
                      </a:cubicBezTo>
                      <a:cubicBezTo>
                        <a:pt x="103" y="123"/>
                        <a:pt x="107" y="128"/>
                        <a:pt x="111" y="133"/>
                      </a:cubicBezTo>
                      <a:cubicBezTo>
                        <a:pt x="111" y="133"/>
                        <a:pt x="111" y="133"/>
                        <a:pt x="111" y="133"/>
                      </a:cubicBezTo>
                      <a:cubicBezTo>
                        <a:pt x="106" y="125"/>
                        <a:pt x="101" y="117"/>
                        <a:pt x="96" y="110"/>
                      </a:cubicBezTo>
                      <a:cubicBezTo>
                        <a:pt x="97" y="109"/>
                        <a:pt x="97" y="109"/>
                        <a:pt x="97" y="109"/>
                      </a:cubicBezTo>
                      <a:cubicBezTo>
                        <a:pt x="98" y="110"/>
                        <a:pt x="99" y="112"/>
                        <a:pt x="100" y="113"/>
                      </a:cubicBezTo>
                      <a:cubicBezTo>
                        <a:pt x="109" y="122"/>
                        <a:pt x="117" y="132"/>
                        <a:pt x="126" y="141"/>
                      </a:cubicBezTo>
                      <a:cubicBezTo>
                        <a:pt x="130" y="146"/>
                        <a:pt x="135" y="150"/>
                        <a:pt x="139" y="154"/>
                      </a:cubicBezTo>
                      <a:cubicBezTo>
                        <a:pt x="140" y="154"/>
                        <a:pt x="140" y="154"/>
                        <a:pt x="140" y="154"/>
                      </a:cubicBezTo>
                      <a:cubicBezTo>
                        <a:pt x="131" y="143"/>
                        <a:pt x="122" y="132"/>
                        <a:pt x="113" y="122"/>
                      </a:cubicBezTo>
                      <a:cubicBezTo>
                        <a:pt x="113" y="121"/>
                        <a:pt x="113" y="121"/>
                        <a:pt x="113" y="121"/>
                      </a:cubicBezTo>
                      <a:cubicBezTo>
                        <a:pt x="117" y="125"/>
                        <a:pt x="120" y="128"/>
                        <a:pt x="124" y="132"/>
                      </a:cubicBezTo>
                      <a:cubicBezTo>
                        <a:pt x="124" y="131"/>
                        <a:pt x="124" y="131"/>
                        <a:pt x="124" y="131"/>
                      </a:cubicBezTo>
                      <a:cubicBezTo>
                        <a:pt x="119" y="125"/>
                        <a:pt x="113" y="118"/>
                        <a:pt x="107" y="111"/>
                      </a:cubicBezTo>
                      <a:cubicBezTo>
                        <a:pt x="108" y="110"/>
                        <a:pt x="108" y="110"/>
                        <a:pt x="108" y="110"/>
                      </a:cubicBezTo>
                      <a:cubicBezTo>
                        <a:pt x="111" y="114"/>
                        <a:pt x="115" y="118"/>
                        <a:pt x="118" y="122"/>
                      </a:cubicBezTo>
                      <a:cubicBezTo>
                        <a:pt x="124" y="128"/>
                        <a:pt x="130" y="135"/>
                        <a:pt x="136" y="141"/>
                      </a:cubicBezTo>
                      <a:cubicBezTo>
                        <a:pt x="144" y="150"/>
                        <a:pt x="152" y="158"/>
                        <a:pt x="160" y="166"/>
                      </a:cubicBezTo>
                      <a:cubicBezTo>
                        <a:pt x="163" y="168"/>
                        <a:pt x="166" y="170"/>
                        <a:pt x="169" y="172"/>
                      </a:cubicBezTo>
                      <a:cubicBezTo>
                        <a:pt x="170" y="171"/>
                        <a:pt x="170" y="171"/>
                        <a:pt x="170" y="171"/>
                      </a:cubicBezTo>
                      <a:cubicBezTo>
                        <a:pt x="167" y="168"/>
                        <a:pt x="164" y="165"/>
                        <a:pt x="161" y="161"/>
                      </a:cubicBezTo>
                      <a:cubicBezTo>
                        <a:pt x="152" y="151"/>
                        <a:pt x="143" y="141"/>
                        <a:pt x="135" y="131"/>
                      </a:cubicBezTo>
                      <a:cubicBezTo>
                        <a:pt x="130" y="125"/>
                        <a:pt x="125" y="119"/>
                        <a:pt x="120" y="114"/>
                      </a:cubicBezTo>
                      <a:cubicBezTo>
                        <a:pt x="118" y="111"/>
                        <a:pt x="116" y="109"/>
                        <a:pt x="113" y="107"/>
                      </a:cubicBezTo>
                      <a:cubicBezTo>
                        <a:pt x="110" y="106"/>
                        <a:pt x="107" y="104"/>
                        <a:pt x="105" y="102"/>
                      </a:cubicBezTo>
                      <a:cubicBezTo>
                        <a:pt x="107" y="103"/>
                        <a:pt x="109" y="104"/>
                        <a:pt x="112" y="105"/>
                      </a:cubicBezTo>
                      <a:cubicBezTo>
                        <a:pt x="112" y="104"/>
                        <a:pt x="112" y="104"/>
                        <a:pt x="112" y="104"/>
                      </a:cubicBezTo>
                      <a:cubicBezTo>
                        <a:pt x="108" y="102"/>
                        <a:pt x="104" y="100"/>
                        <a:pt x="99" y="97"/>
                      </a:cubicBezTo>
                      <a:cubicBezTo>
                        <a:pt x="100" y="97"/>
                        <a:pt x="100" y="97"/>
                        <a:pt x="100" y="97"/>
                      </a:cubicBezTo>
                      <a:cubicBezTo>
                        <a:pt x="101" y="97"/>
                        <a:pt x="102" y="97"/>
                        <a:pt x="102" y="98"/>
                      </a:cubicBezTo>
                      <a:cubicBezTo>
                        <a:pt x="111" y="101"/>
                        <a:pt x="118" y="107"/>
                        <a:pt x="125" y="113"/>
                      </a:cubicBezTo>
                      <a:cubicBezTo>
                        <a:pt x="131" y="119"/>
                        <a:pt x="137" y="124"/>
                        <a:pt x="143" y="130"/>
                      </a:cubicBezTo>
                      <a:cubicBezTo>
                        <a:pt x="140" y="126"/>
                        <a:pt x="137" y="122"/>
                        <a:pt x="134" y="118"/>
                      </a:cubicBezTo>
                      <a:cubicBezTo>
                        <a:pt x="135" y="117"/>
                        <a:pt x="135" y="117"/>
                        <a:pt x="135" y="117"/>
                      </a:cubicBezTo>
                      <a:cubicBezTo>
                        <a:pt x="138" y="121"/>
                        <a:pt x="142" y="125"/>
                        <a:pt x="146" y="130"/>
                      </a:cubicBezTo>
                      <a:cubicBezTo>
                        <a:pt x="146" y="129"/>
                        <a:pt x="146" y="129"/>
                        <a:pt x="146" y="129"/>
                      </a:cubicBezTo>
                      <a:cubicBezTo>
                        <a:pt x="145" y="128"/>
                        <a:pt x="143" y="126"/>
                        <a:pt x="142" y="124"/>
                      </a:cubicBezTo>
                      <a:cubicBezTo>
                        <a:pt x="143" y="124"/>
                        <a:pt x="143" y="124"/>
                        <a:pt x="143" y="124"/>
                      </a:cubicBezTo>
                      <a:cubicBezTo>
                        <a:pt x="153" y="136"/>
                        <a:pt x="164" y="148"/>
                        <a:pt x="175" y="160"/>
                      </a:cubicBezTo>
                      <a:cubicBezTo>
                        <a:pt x="176" y="160"/>
                        <a:pt x="176" y="160"/>
                        <a:pt x="176" y="160"/>
                      </a:cubicBezTo>
                      <a:cubicBezTo>
                        <a:pt x="174" y="157"/>
                        <a:pt x="172" y="154"/>
                        <a:pt x="170" y="152"/>
                      </a:cubicBezTo>
                      <a:cubicBezTo>
                        <a:pt x="164" y="145"/>
                        <a:pt x="157" y="139"/>
                        <a:pt x="151" y="132"/>
                      </a:cubicBezTo>
                      <a:cubicBezTo>
                        <a:pt x="148" y="129"/>
                        <a:pt x="146" y="125"/>
                        <a:pt x="142" y="122"/>
                      </a:cubicBezTo>
                      <a:cubicBezTo>
                        <a:pt x="139" y="118"/>
                        <a:pt x="135" y="115"/>
                        <a:pt x="131" y="112"/>
                      </a:cubicBezTo>
                      <a:cubicBezTo>
                        <a:pt x="127" y="110"/>
                        <a:pt x="124" y="108"/>
                        <a:pt x="120" y="106"/>
                      </a:cubicBezTo>
                      <a:cubicBezTo>
                        <a:pt x="124" y="106"/>
                        <a:pt x="127" y="110"/>
                        <a:pt x="131" y="111"/>
                      </a:cubicBezTo>
                      <a:cubicBezTo>
                        <a:pt x="130" y="108"/>
                        <a:pt x="119" y="100"/>
                        <a:pt x="115" y="99"/>
                      </a:cubicBezTo>
                      <a:cubicBezTo>
                        <a:pt x="112" y="95"/>
                        <a:pt x="109" y="95"/>
                        <a:pt x="107" y="93"/>
                      </a:cubicBezTo>
                      <a:cubicBezTo>
                        <a:pt x="107" y="92"/>
                        <a:pt x="107" y="92"/>
                        <a:pt x="107" y="92"/>
                      </a:cubicBezTo>
                      <a:cubicBezTo>
                        <a:pt x="108" y="93"/>
                        <a:pt x="110" y="93"/>
                        <a:pt x="111" y="94"/>
                      </a:cubicBezTo>
                      <a:cubicBezTo>
                        <a:pt x="123" y="100"/>
                        <a:pt x="133" y="108"/>
                        <a:pt x="143" y="117"/>
                      </a:cubicBezTo>
                      <a:cubicBezTo>
                        <a:pt x="146" y="120"/>
                        <a:pt x="150" y="123"/>
                        <a:pt x="154" y="126"/>
                      </a:cubicBezTo>
                      <a:cubicBezTo>
                        <a:pt x="145" y="117"/>
                        <a:pt x="137" y="108"/>
                        <a:pt x="127" y="101"/>
                      </a:cubicBezTo>
                      <a:cubicBezTo>
                        <a:pt x="127" y="101"/>
                        <a:pt x="127" y="101"/>
                        <a:pt x="128" y="100"/>
                      </a:cubicBezTo>
                      <a:cubicBezTo>
                        <a:pt x="119" y="92"/>
                        <a:pt x="110" y="85"/>
                        <a:pt x="100" y="79"/>
                      </a:cubicBezTo>
                      <a:cubicBezTo>
                        <a:pt x="102" y="80"/>
                        <a:pt x="103" y="80"/>
                        <a:pt x="105" y="81"/>
                      </a:cubicBezTo>
                      <a:cubicBezTo>
                        <a:pt x="109" y="82"/>
                        <a:pt x="114" y="83"/>
                        <a:pt x="117" y="86"/>
                      </a:cubicBezTo>
                      <a:cubicBezTo>
                        <a:pt x="121" y="89"/>
                        <a:pt x="126" y="91"/>
                        <a:pt x="130" y="95"/>
                      </a:cubicBezTo>
                      <a:cubicBezTo>
                        <a:pt x="137" y="101"/>
                        <a:pt x="144" y="108"/>
                        <a:pt x="151" y="115"/>
                      </a:cubicBezTo>
                      <a:cubicBezTo>
                        <a:pt x="153" y="117"/>
                        <a:pt x="156" y="120"/>
                        <a:pt x="158" y="122"/>
                      </a:cubicBezTo>
                      <a:cubicBezTo>
                        <a:pt x="159" y="121"/>
                        <a:pt x="159" y="121"/>
                        <a:pt x="159" y="121"/>
                      </a:cubicBezTo>
                      <a:cubicBezTo>
                        <a:pt x="156" y="118"/>
                        <a:pt x="153" y="114"/>
                        <a:pt x="149" y="110"/>
                      </a:cubicBezTo>
                      <a:cubicBezTo>
                        <a:pt x="143" y="104"/>
                        <a:pt x="137" y="98"/>
                        <a:pt x="131" y="93"/>
                      </a:cubicBezTo>
                      <a:cubicBezTo>
                        <a:pt x="126" y="88"/>
                        <a:pt x="120" y="83"/>
                        <a:pt x="115" y="79"/>
                      </a:cubicBezTo>
                      <a:cubicBezTo>
                        <a:pt x="111" y="76"/>
                        <a:pt x="107" y="74"/>
                        <a:pt x="103" y="71"/>
                      </a:cubicBezTo>
                      <a:cubicBezTo>
                        <a:pt x="104" y="71"/>
                        <a:pt x="105" y="71"/>
                        <a:pt x="106" y="72"/>
                      </a:cubicBezTo>
                      <a:cubicBezTo>
                        <a:pt x="115" y="76"/>
                        <a:pt x="123" y="83"/>
                        <a:pt x="131" y="89"/>
                      </a:cubicBezTo>
                      <a:cubicBezTo>
                        <a:pt x="131" y="90"/>
                        <a:pt x="132" y="91"/>
                        <a:pt x="133" y="91"/>
                      </a:cubicBezTo>
                      <a:cubicBezTo>
                        <a:pt x="144" y="96"/>
                        <a:pt x="153" y="105"/>
                        <a:pt x="161" y="113"/>
                      </a:cubicBezTo>
                      <a:cubicBezTo>
                        <a:pt x="162" y="113"/>
                        <a:pt x="162" y="114"/>
                        <a:pt x="163" y="114"/>
                      </a:cubicBezTo>
                      <a:cubicBezTo>
                        <a:pt x="163" y="114"/>
                        <a:pt x="163" y="114"/>
                        <a:pt x="164" y="114"/>
                      </a:cubicBezTo>
                      <a:cubicBezTo>
                        <a:pt x="163" y="113"/>
                        <a:pt x="163" y="113"/>
                        <a:pt x="162" y="112"/>
                      </a:cubicBezTo>
                      <a:cubicBezTo>
                        <a:pt x="152" y="103"/>
                        <a:pt x="142" y="93"/>
                        <a:pt x="132" y="84"/>
                      </a:cubicBezTo>
                      <a:cubicBezTo>
                        <a:pt x="129" y="81"/>
                        <a:pt x="124" y="80"/>
                        <a:pt x="120" y="77"/>
                      </a:cubicBezTo>
                      <a:cubicBezTo>
                        <a:pt x="121" y="77"/>
                        <a:pt x="121" y="77"/>
                        <a:pt x="122" y="77"/>
                      </a:cubicBezTo>
                      <a:cubicBezTo>
                        <a:pt x="119" y="75"/>
                        <a:pt x="116" y="73"/>
                        <a:pt x="113" y="71"/>
                      </a:cubicBezTo>
                      <a:cubicBezTo>
                        <a:pt x="113" y="71"/>
                        <a:pt x="113" y="71"/>
                        <a:pt x="113" y="71"/>
                      </a:cubicBezTo>
                      <a:cubicBezTo>
                        <a:pt x="115" y="71"/>
                        <a:pt x="116" y="72"/>
                        <a:pt x="118" y="72"/>
                      </a:cubicBezTo>
                      <a:cubicBezTo>
                        <a:pt x="120" y="74"/>
                        <a:pt x="123" y="75"/>
                        <a:pt x="125" y="76"/>
                      </a:cubicBezTo>
                      <a:cubicBezTo>
                        <a:pt x="130" y="79"/>
                        <a:pt x="135" y="81"/>
                        <a:pt x="140" y="84"/>
                      </a:cubicBezTo>
                      <a:cubicBezTo>
                        <a:pt x="141" y="84"/>
                        <a:pt x="141" y="84"/>
                        <a:pt x="142" y="83"/>
                      </a:cubicBezTo>
                      <a:cubicBezTo>
                        <a:pt x="140" y="82"/>
                        <a:pt x="139" y="80"/>
                        <a:pt x="137" y="79"/>
                      </a:cubicBezTo>
                      <a:cubicBezTo>
                        <a:pt x="137" y="78"/>
                        <a:pt x="137" y="78"/>
                        <a:pt x="137" y="78"/>
                      </a:cubicBezTo>
                      <a:cubicBezTo>
                        <a:pt x="139" y="79"/>
                        <a:pt x="140" y="80"/>
                        <a:pt x="141" y="81"/>
                      </a:cubicBezTo>
                      <a:cubicBezTo>
                        <a:pt x="153" y="91"/>
                        <a:pt x="164" y="102"/>
                        <a:pt x="175" y="112"/>
                      </a:cubicBezTo>
                      <a:cubicBezTo>
                        <a:pt x="179" y="115"/>
                        <a:pt x="181" y="118"/>
                        <a:pt x="184" y="121"/>
                      </a:cubicBezTo>
                      <a:cubicBezTo>
                        <a:pt x="185" y="121"/>
                        <a:pt x="185" y="121"/>
                        <a:pt x="185" y="121"/>
                      </a:cubicBezTo>
                      <a:cubicBezTo>
                        <a:pt x="183" y="119"/>
                        <a:pt x="181" y="116"/>
                        <a:pt x="179" y="114"/>
                      </a:cubicBezTo>
                      <a:cubicBezTo>
                        <a:pt x="171" y="106"/>
                        <a:pt x="164" y="98"/>
                        <a:pt x="156" y="91"/>
                      </a:cubicBezTo>
                      <a:cubicBezTo>
                        <a:pt x="151" y="86"/>
                        <a:pt x="146" y="82"/>
                        <a:pt x="141" y="78"/>
                      </a:cubicBezTo>
                      <a:cubicBezTo>
                        <a:pt x="137" y="75"/>
                        <a:pt x="132" y="72"/>
                        <a:pt x="127" y="69"/>
                      </a:cubicBezTo>
                      <a:cubicBezTo>
                        <a:pt x="129" y="69"/>
                        <a:pt x="130" y="70"/>
                        <a:pt x="132" y="70"/>
                      </a:cubicBezTo>
                      <a:cubicBezTo>
                        <a:pt x="143" y="76"/>
                        <a:pt x="152" y="84"/>
                        <a:pt x="161" y="93"/>
                      </a:cubicBezTo>
                      <a:cubicBezTo>
                        <a:pt x="169" y="100"/>
                        <a:pt x="176" y="108"/>
                        <a:pt x="184" y="115"/>
                      </a:cubicBezTo>
                      <a:cubicBezTo>
                        <a:pt x="182" y="112"/>
                        <a:pt x="179" y="108"/>
                        <a:pt x="176" y="105"/>
                      </a:cubicBezTo>
                      <a:cubicBezTo>
                        <a:pt x="172" y="100"/>
                        <a:pt x="166" y="95"/>
                        <a:pt x="161" y="91"/>
                      </a:cubicBezTo>
                      <a:cubicBezTo>
                        <a:pt x="157" y="86"/>
                        <a:pt x="153" y="82"/>
                        <a:pt x="148" y="77"/>
                      </a:cubicBezTo>
                      <a:cubicBezTo>
                        <a:pt x="147" y="77"/>
                        <a:pt x="147" y="76"/>
                        <a:pt x="146" y="75"/>
                      </a:cubicBezTo>
                      <a:cubicBezTo>
                        <a:pt x="147" y="75"/>
                        <a:pt x="148" y="75"/>
                        <a:pt x="149" y="76"/>
                      </a:cubicBezTo>
                      <a:cubicBezTo>
                        <a:pt x="155" y="81"/>
                        <a:pt x="162" y="87"/>
                        <a:pt x="168" y="92"/>
                      </a:cubicBezTo>
                      <a:cubicBezTo>
                        <a:pt x="169" y="93"/>
                        <a:pt x="170" y="93"/>
                        <a:pt x="171" y="94"/>
                      </a:cubicBezTo>
                      <a:cubicBezTo>
                        <a:pt x="170" y="93"/>
                        <a:pt x="170" y="93"/>
                        <a:pt x="170" y="92"/>
                      </a:cubicBezTo>
                      <a:cubicBezTo>
                        <a:pt x="167" y="89"/>
                        <a:pt x="165" y="86"/>
                        <a:pt x="162" y="84"/>
                      </a:cubicBezTo>
                      <a:cubicBezTo>
                        <a:pt x="155" y="77"/>
                        <a:pt x="149" y="71"/>
                        <a:pt x="142" y="65"/>
                      </a:cubicBezTo>
                      <a:cubicBezTo>
                        <a:pt x="141" y="64"/>
                        <a:pt x="139" y="63"/>
                        <a:pt x="138" y="62"/>
                      </a:cubicBezTo>
                      <a:cubicBezTo>
                        <a:pt x="138" y="61"/>
                        <a:pt x="138" y="61"/>
                        <a:pt x="138" y="61"/>
                      </a:cubicBezTo>
                      <a:cubicBezTo>
                        <a:pt x="140" y="62"/>
                        <a:pt x="142" y="63"/>
                        <a:pt x="143" y="64"/>
                      </a:cubicBezTo>
                      <a:cubicBezTo>
                        <a:pt x="150" y="70"/>
                        <a:pt x="156" y="75"/>
                        <a:pt x="163" y="82"/>
                      </a:cubicBezTo>
                      <a:cubicBezTo>
                        <a:pt x="168" y="87"/>
                        <a:pt x="172" y="92"/>
                        <a:pt x="177" y="98"/>
                      </a:cubicBezTo>
                      <a:cubicBezTo>
                        <a:pt x="180" y="101"/>
                        <a:pt x="182" y="104"/>
                        <a:pt x="185" y="108"/>
                      </a:cubicBezTo>
                      <a:cubicBezTo>
                        <a:pt x="186" y="109"/>
                        <a:pt x="188" y="111"/>
                        <a:pt x="189" y="113"/>
                      </a:cubicBezTo>
                      <a:cubicBezTo>
                        <a:pt x="190" y="113"/>
                        <a:pt x="190" y="113"/>
                        <a:pt x="190" y="113"/>
                      </a:cubicBezTo>
                      <a:cubicBezTo>
                        <a:pt x="187" y="109"/>
                        <a:pt x="185" y="104"/>
                        <a:pt x="182" y="100"/>
                      </a:cubicBezTo>
                      <a:cubicBezTo>
                        <a:pt x="177" y="94"/>
                        <a:pt x="172" y="89"/>
                        <a:pt x="166" y="83"/>
                      </a:cubicBezTo>
                      <a:cubicBezTo>
                        <a:pt x="160" y="78"/>
                        <a:pt x="155" y="73"/>
                        <a:pt x="150" y="68"/>
                      </a:cubicBezTo>
                      <a:cubicBezTo>
                        <a:pt x="149" y="67"/>
                        <a:pt x="147" y="65"/>
                        <a:pt x="146" y="64"/>
                      </a:cubicBezTo>
                      <a:cubicBezTo>
                        <a:pt x="148" y="65"/>
                        <a:pt x="149" y="65"/>
                        <a:pt x="150" y="66"/>
                      </a:cubicBezTo>
                      <a:cubicBezTo>
                        <a:pt x="157" y="72"/>
                        <a:pt x="164" y="79"/>
                        <a:pt x="171" y="85"/>
                      </a:cubicBezTo>
                      <a:cubicBezTo>
                        <a:pt x="172" y="86"/>
                        <a:pt x="173" y="87"/>
                        <a:pt x="175" y="88"/>
                      </a:cubicBezTo>
                      <a:cubicBezTo>
                        <a:pt x="169" y="78"/>
                        <a:pt x="161" y="72"/>
                        <a:pt x="154" y="65"/>
                      </a:cubicBezTo>
                      <a:cubicBezTo>
                        <a:pt x="149" y="61"/>
                        <a:pt x="145" y="57"/>
                        <a:pt x="141" y="53"/>
                      </a:cubicBezTo>
                      <a:cubicBezTo>
                        <a:pt x="142" y="53"/>
                        <a:pt x="143" y="54"/>
                        <a:pt x="144" y="54"/>
                      </a:cubicBezTo>
                      <a:cubicBezTo>
                        <a:pt x="153" y="63"/>
                        <a:pt x="163" y="71"/>
                        <a:pt x="172" y="80"/>
                      </a:cubicBezTo>
                      <a:cubicBezTo>
                        <a:pt x="176" y="84"/>
                        <a:pt x="179" y="89"/>
                        <a:pt x="182" y="94"/>
                      </a:cubicBezTo>
                      <a:cubicBezTo>
                        <a:pt x="186" y="98"/>
                        <a:pt x="189" y="102"/>
                        <a:pt x="193" y="106"/>
                      </a:cubicBezTo>
                      <a:cubicBezTo>
                        <a:pt x="195" y="108"/>
                        <a:pt x="197" y="110"/>
                        <a:pt x="199" y="112"/>
                      </a:cubicBezTo>
                      <a:cubicBezTo>
                        <a:pt x="199" y="111"/>
                        <a:pt x="199" y="111"/>
                        <a:pt x="199" y="111"/>
                      </a:cubicBezTo>
                      <a:cubicBezTo>
                        <a:pt x="199" y="109"/>
                        <a:pt x="198" y="107"/>
                        <a:pt x="197" y="105"/>
                      </a:cubicBezTo>
                      <a:cubicBezTo>
                        <a:pt x="195" y="102"/>
                        <a:pt x="193" y="99"/>
                        <a:pt x="192" y="96"/>
                      </a:cubicBezTo>
                      <a:cubicBezTo>
                        <a:pt x="191" y="94"/>
                        <a:pt x="189" y="93"/>
                        <a:pt x="188" y="91"/>
                      </a:cubicBezTo>
                      <a:cubicBezTo>
                        <a:pt x="182" y="86"/>
                        <a:pt x="176" y="80"/>
                        <a:pt x="169" y="74"/>
                      </a:cubicBezTo>
                      <a:cubicBezTo>
                        <a:pt x="169" y="74"/>
                        <a:pt x="168" y="73"/>
                        <a:pt x="167" y="72"/>
                      </a:cubicBezTo>
                      <a:cubicBezTo>
                        <a:pt x="174" y="74"/>
                        <a:pt x="177" y="81"/>
                        <a:pt x="184" y="85"/>
                      </a:cubicBezTo>
                      <a:cubicBezTo>
                        <a:pt x="182" y="82"/>
                        <a:pt x="180" y="79"/>
                        <a:pt x="178" y="77"/>
                      </a:cubicBezTo>
                      <a:cubicBezTo>
                        <a:pt x="171" y="71"/>
                        <a:pt x="164" y="64"/>
                        <a:pt x="156" y="58"/>
                      </a:cubicBezTo>
                      <a:cubicBezTo>
                        <a:pt x="155" y="57"/>
                        <a:pt x="154" y="55"/>
                        <a:pt x="152" y="53"/>
                      </a:cubicBezTo>
                      <a:cubicBezTo>
                        <a:pt x="153" y="54"/>
                        <a:pt x="155" y="54"/>
                        <a:pt x="155" y="55"/>
                      </a:cubicBezTo>
                      <a:cubicBezTo>
                        <a:pt x="160" y="58"/>
                        <a:pt x="164" y="62"/>
                        <a:pt x="168" y="66"/>
                      </a:cubicBezTo>
                      <a:cubicBezTo>
                        <a:pt x="175" y="72"/>
                        <a:pt x="181" y="78"/>
                        <a:pt x="188" y="84"/>
                      </a:cubicBezTo>
                      <a:cubicBezTo>
                        <a:pt x="189" y="84"/>
                        <a:pt x="189" y="84"/>
                        <a:pt x="189" y="84"/>
                      </a:cubicBezTo>
                      <a:cubicBezTo>
                        <a:pt x="189" y="84"/>
                        <a:pt x="189" y="84"/>
                        <a:pt x="189" y="84"/>
                      </a:cubicBezTo>
                      <a:cubicBezTo>
                        <a:pt x="188" y="82"/>
                        <a:pt x="187" y="80"/>
                        <a:pt x="186" y="78"/>
                      </a:cubicBezTo>
                      <a:cubicBezTo>
                        <a:pt x="181" y="74"/>
                        <a:pt x="177" y="70"/>
                        <a:pt x="172" y="65"/>
                      </a:cubicBezTo>
                      <a:cubicBezTo>
                        <a:pt x="171" y="64"/>
                        <a:pt x="169" y="62"/>
                        <a:pt x="168" y="60"/>
                      </a:cubicBezTo>
                      <a:cubicBezTo>
                        <a:pt x="173" y="64"/>
                        <a:pt x="177" y="67"/>
                        <a:pt x="182" y="70"/>
                      </a:cubicBezTo>
                      <a:cubicBezTo>
                        <a:pt x="179" y="62"/>
                        <a:pt x="171" y="57"/>
                        <a:pt x="166" y="51"/>
                      </a:cubicBezTo>
                      <a:cubicBezTo>
                        <a:pt x="167" y="52"/>
                        <a:pt x="169" y="52"/>
                        <a:pt x="170" y="53"/>
                      </a:cubicBezTo>
                      <a:cubicBezTo>
                        <a:pt x="171" y="55"/>
                        <a:pt x="172" y="56"/>
                        <a:pt x="174" y="57"/>
                      </a:cubicBezTo>
                      <a:cubicBezTo>
                        <a:pt x="175" y="57"/>
                        <a:pt x="175" y="57"/>
                        <a:pt x="175" y="57"/>
                      </a:cubicBezTo>
                      <a:cubicBezTo>
                        <a:pt x="173" y="54"/>
                        <a:pt x="171" y="51"/>
                        <a:pt x="169" y="49"/>
                      </a:cubicBezTo>
                      <a:cubicBezTo>
                        <a:pt x="166" y="46"/>
                        <a:pt x="164" y="43"/>
                        <a:pt x="162" y="41"/>
                      </a:cubicBezTo>
                      <a:cubicBezTo>
                        <a:pt x="159" y="38"/>
                        <a:pt x="157" y="36"/>
                        <a:pt x="154" y="34"/>
                      </a:cubicBezTo>
                      <a:cubicBezTo>
                        <a:pt x="152" y="31"/>
                        <a:pt x="150" y="29"/>
                        <a:pt x="147" y="26"/>
                      </a:cubicBezTo>
                      <a:cubicBezTo>
                        <a:pt x="149" y="27"/>
                        <a:pt x="150" y="28"/>
                        <a:pt x="152" y="29"/>
                      </a:cubicBezTo>
                      <a:cubicBezTo>
                        <a:pt x="157" y="34"/>
                        <a:pt x="163" y="38"/>
                        <a:pt x="168" y="44"/>
                      </a:cubicBezTo>
                      <a:cubicBezTo>
                        <a:pt x="174" y="51"/>
                        <a:pt x="179" y="58"/>
                        <a:pt x="185" y="66"/>
                      </a:cubicBezTo>
                      <a:cubicBezTo>
                        <a:pt x="187" y="69"/>
                        <a:pt x="190" y="71"/>
                        <a:pt x="192" y="74"/>
                      </a:cubicBezTo>
                      <a:cubicBezTo>
                        <a:pt x="185" y="53"/>
                        <a:pt x="171" y="37"/>
                        <a:pt x="155" y="22"/>
                      </a:cubicBezTo>
                      <a:cubicBezTo>
                        <a:pt x="155" y="22"/>
                        <a:pt x="155" y="22"/>
                        <a:pt x="155" y="22"/>
                      </a:cubicBezTo>
                      <a:cubicBezTo>
                        <a:pt x="160" y="25"/>
                        <a:pt x="165" y="28"/>
                        <a:pt x="170" y="32"/>
                      </a:cubicBezTo>
                      <a:cubicBezTo>
                        <a:pt x="164" y="23"/>
                        <a:pt x="156" y="16"/>
                        <a:pt x="148" y="9"/>
                      </a:cubicBezTo>
                      <a:cubicBezTo>
                        <a:pt x="148" y="9"/>
                        <a:pt x="148" y="9"/>
                        <a:pt x="148" y="9"/>
                      </a:cubicBezTo>
                      <a:cubicBezTo>
                        <a:pt x="150" y="10"/>
                        <a:pt x="151" y="10"/>
                        <a:pt x="152" y="11"/>
                      </a:cubicBezTo>
                      <a:cubicBezTo>
                        <a:pt x="162" y="20"/>
                        <a:pt x="171" y="29"/>
                        <a:pt x="178" y="40"/>
                      </a:cubicBezTo>
                      <a:cubicBezTo>
                        <a:pt x="182" y="45"/>
                        <a:pt x="185" y="49"/>
                        <a:pt x="189" y="54"/>
                      </a:cubicBezTo>
                      <a:cubicBezTo>
                        <a:pt x="189" y="50"/>
                        <a:pt x="183" y="41"/>
                        <a:pt x="175" y="31"/>
                      </a:cubicBezTo>
                      <a:cubicBezTo>
                        <a:pt x="169" y="24"/>
                        <a:pt x="162" y="18"/>
                        <a:pt x="156" y="12"/>
                      </a:cubicBezTo>
                      <a:cubicBezTo>
                        <a:pt x="163" y="15"/>
                        <a:pt x="167" y="21"/>
                        <a:pt x="173" y="25"/>
                      </a:cubicBezTo>
                      <a:cubicBezTo>
                        <a:pt x="167" y="16"/>
                        <a:pt x="158" y="8"/>
                        <a:pt x="150" y="1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2" y="1"/>
                        <a:pt x="153" y="1"/>
                        <a:pt x="154" y="2"/>
                      </a:cubicBezTo>
                      <a:cubicBezTo>
                        <a:pt x="159" y="7"/>
                        <a:pt x="164" y="11"/>
                        <a:pt x="169" y="16"/>
                      </a:cubicBezTo>
                      <a:cubicBezTo>
                        <a:pt x="173" y="21"/>
                        <a:pt x="177" y="27"/>
                        <a:pt x="181" y="32"/>
                      </a:cubicBezTo>
                      <a:cubicBezTo>
                        <a:pt x="183" y="35"/>
                        <a:pt x="186" y="38"/>
                        <a:pt x="189" y="41"/>
                      </a:cubicBezTo>
                      <a:cubicBezTo>
                        <a:pt x="192" y="45"/>
                        <a:pt x="196" y="49"/>
                        <a:pt x="199" y="53"/>
                      </a:cubicBezTo>
                      <a:cubicBezTo>
                        <a:pt x="200" y="54"/>
                        <a:pt x="201" y="55"/>
                        <a:pt x="202" y="55"/>
                      </a:cubicBezTo>
                      <a:cubicBezTo>
                        <a:pt x="195" y="42"/>
                        <a:pt x="189" y="29"/>
                        <a:pt x="176" y="20"/>
                      </a:cubicBezTo>
                      <a:cubicBezTo>
                        <a:pt x="177" y="20"/>
                        <a:pt x="177" y="20"/>
                        <a:pt x="177" y="20"/>
                      </a:cubicBezTo>
                      <a:cubicBezTo>
                        <a:pt x="178" y="20"/>
                        <a:pt x="179" y="21"/>
                        <a:pt x="181" y="21"/>
                      </a:cubicBezTo>
                      <a:cubicBezTo>
                        <a:pt x="175" y="13"/>
                        <a:pt x="168" y="8"/>
                        <a:pt x="162" y="0"/>
                      </a:cubicBezTo>
                      <a:cubicBezTo>
                        <a:pt x="163" y="1"/>
                        <a:pt x="164" y="2"/>
                        <a:pt x="165" y="3"/>
                      </a:cubicBezTo>
                      <a:cubicBezTo>
                        <a:pt x="166" y="3"/>
                        <a:pt x="167" y="4"/>
                        <a:pt x="168" y="5"/>
                      </a:cubicBezTo>
                      <a:cubicBezTo>
                        <a:pt x="174" y="10"/>
                        <a:pt x="183" y="13"/>
                        <a:pt x="188" y="19"/>
                      </a:cubicBezTo>
                      <a:cubicBezTo>
                        <a:pt x="194" y="25"/>
                        <a:pt x="199" y="29"/>
                        <a:pt x="204" y="36"/>
                      </a:cubicBezTo>
                      <a:cubicBezTo>
                        <a:pt x="208" y="41"/>
                        <a:pt x="211" y="47"/>
                        <a:pt x="214" y="52"/>
                      </a:cubicBezTo>
                      <a:cubicBezTo>
                        <a:pt x="222" y="67"/>
                        <a:pt x="225" y="72"/>
                        <a:pt x="230" y="88"/>
                      </a:cubicBezTo>
                      <a:cubicBezTo>
                        <a:pt x="230" y="90"/>
                        <a:pt x="232" y="106"/>
                        <a:pt x="232" y="108"/>
                      </a:cubicBezTo>
                      <a:cubicBezTo>
                        <a:pt x="233" y="113"/>
                        <a:pt x="233" y="118"/>
                        <a:pt x="233" y="123"/>
                      </a:cubicBezTo>
                      <a:cubicBezTo>
                        <a:pt x="231" y="107"/>
                        <a:pt x="225" y="92"/>
                        <a:pt x="219" y="77"/>
                      </a:cubicBezTo>
                      <a:cubicBezTo>
                        <a:pt x="218" y="78"/>
                        <a:pt x="218" y="78"/>
                        <a:pt x="218" y="78"/>
                      </a:cubicBezTo>
                      <a:cubicBezTo>
                        <a:pt x="219" y="81"/>
                        <a:pt x="220" y="84"/>
                        <a:pt x="221" y="87"/>
                      </a:cubicBezTo>
                      <a:cubicBezTo>
                        <a:pt x="224" y="98"/>
                        <a:pt x="228" y="108"/>
                        <a:pt x="231" y="118"/>
                      </a:cubicBezTo>
                      <a:cubicBezTo>
                        <a:pt x="232" y="124"/>
                        <a:pt x="235" y="129"/>
                        <a:pt x="234" y="136"/>
                      </a:cubicBezTo>
                      <a:cubicBezTo>
                        <a:pt x="233" y="141"/>
                        <a:pt x="233" y="146"/>
                        <a:pt x="232" y="151"/>
                      </a:cubicBezTo>
                      <a:cubicBezTo>
                        <a:pt x="231" y="148"/>
                        <a:pt x="231" y="145"/>
                        <a:pt x="230" y="142"/>
                      </a:cubicBezTo>
                      <a:cubicBezTo>
                        <a:pt x="229" y="142"/>
                        <a:pt x="229" y="142"/>
                        <a:pt x="229" y="142"/>
                      </a:cubicBezTo>
                      <a:cubicBezTo>
                        <a:pt x="229" y="145"/>
                        <a:pt x="229" y="148"/>
                        <a:pt x="229" y="151"/>
                      </a:cubicBezTo>
                      <a:cubicBezTo>
                        <a:pt x="230" y="156"/>
                        <a:pt x="230" y="160"/>
                        <a:pt x="228" y="164"/>
                      </a:cubicBezTo>
                      <a:cubicBezTo>
                        <a:pt x="227" y="165"/>
                        <a:pt x="227" y="166"/>
                        <a:pt x="227" y="167"/>
                      </a:cubicBezTo>
                      <a:cubicBezTo>
                        <a:pt x="227" y="168"/>
                        <a:pt x="227" y="170"/>
                        <a:pt x="226" y="171"/>
                      </a:cubicBezTo>
                      <a:cubicBezTo>
                        <a:pt x="223" y="177"/>
                        <a:pt x="220" y="182"/>
                        <a:pt x="217" y="188"/>
                      </a:cubicBezTo>
                      <a:cubicBezTo>
                        <a:pt x="216" y="189"/>
                        <a:pt x="216" y="189"/>
                        <a:pt x="216" y="190"/>
                      </a:cubicBezTo>
                      <a:cubicBezTo>
                        <a:pt x="215" y="190"/>
                        <a:pt x="215" y="190"/>
                        <a:pt x="214" y="190"/>
                      </a:cubicBezTo>
                      <a:cubicBezTo>
                        <a:pt x="214" y="190"/>
                        <a:pt x="214" y="190"/>
                        <a:pt x="214" y="190"/>
                      </a:cubicBezTo>
                      <a:cubicBezTo>
                        <a:pt x="215" y="190"/>
                        <a:pt x="215" y="191"/>
                        <a:pt x="215" y="191"/>
                      </a:cubicBezTo>
                      <a:cubicBezTo>
                        <a:pt x="215" y="192"/>
                        <a:pt x="215" y="192"/>
                        <a:pt x="215" y="192"/>
                      </a:cubicBezTo>
                      <a:cubicBezTo>
                        <a:pt x="211" y="196"/>
                        <a:pt x="207" y="201"/>
                        <a:pt x="203" y="205"/>
                      </a:cubicBezTo>
                      <a:cubicBezTo>
                        <a:pt x="201" y="207"/>
                        <a:pt x="199" y="208"/>
                        <a:pt x="197" y="210"/>
                      </a:cubicBezTo>
                      <a:cubicBezTo>
                        <a:pt x="192" y="214"/>
                        <a:pt x="187" y="218"/>
                        <a:pt x="182" y="221"/>
                      </a:cubicBezTo>
                      <a:cubicBezTo>
                        <a:pt x="179" y="223"/>
                        <a:pt x="175" y="224"/>
                        <a:pt x="171" y="226"/>
                      </a:cubicBezTo>
                      <a:cubicBezTo>
                        <a:pt x="169" y="227"/>
                        <a:pt x="168" y="228"/>
                        <a:pt x="166" y="229"/>
                      </a:cubicBezTo>
                      <a:cubicBezTo>
                        <a:pt x="160" y="233"/>
                        <a:pt x="153" y="234"/>
                        <a:pt x="146" y="236"/>
                      </a:cubicBezTo>
                      <a:cubicBezTo>
                        <a:pt x="141" y="237"/>
                        <a:pt x="136" y="238"/>
                        <a:pt x="131" y="239"/>
                      </a:cubicBezTo>
                      <a:cubicBezTo>
                        <a:pt x="133" y="239"/>
                        <a:pt x="135" y="239"/>
                        <a:pt x="137" y="239"/>
                      </a:cubicBezTo>
                      <a:cubicBezTo>
                        <a:pt x="137" y="240"/>
                        <a:pt x="137" y="240"/>
                        <a:pt x="137" y="240"/>
                      </a:cubicBezTo>
                      <a:cubicBezTo>
                        <a:pt x="135" y="240"/>
                        <a:pt x="133" y="241"/>
                        <a:pt x="131" y="241"/>
                      </a:cubicBezTo>
                      <a:cubicBezTo>
                        <a:pt x="129" y="241"/>
                        <a:pt x="126" y="242"/>
                        <a:pt x="124" y="242"/>
                      </a:cubicBezTo>
                      <a:cubicBezTo>
                        <a:pt x="122" y="242"/>
                        <a:pt x="120" y="242"/>
                        <a:pt x="118" y="242"/>
                      </a:cubicBezTo>
                      <a:cubicBezTo>
                        <a:pt x="113" y="243"/>
                        <a:pt x="108" y="243"/>
                        <a:pt x="103" y="243"/>
                      </a:cubicBezTo>
                      <a:cubicBezTo>
                        <a:pt x="102" y="243"/>
                        <a:pt x="100" y="243"/>
                        <a:pt x="99" y="243"/>
                      </a:cubicBezTo>
                      <a:cubicBezTo>
                        <a:pt x="90" y="240"/>
                        <a:pt x="81" y="240"/>
                        <a:pt x="72" y="239"/>
                      </a:cubicBezTo>
                      <a:cubicBezTo>
                        <a:pt x="68" y="239"/>
                        <a:pt x="65" y="237"/>
                        <a:pt x="61" y="236"/>
                      </a:cubicBezTo>
                      <a:cubicBezTo>
                        <a:pt x="60" y="236"/>
                        <a:pt x="59" y="235"/>
                        <a:pt x="57" y="234"/>
                      </a:cubicBezTo>
                      <a:cubicBezTo>
                        <a:pt x="55" y="233"/>
                        <a:pt x="53" y="232"/>
                        <a:pt x="51" y="231"/>
                      </a:cubicBezTo>
                      <a:cubicBezTo>
                        <a:pt x="48" y="230"/>
                        <a:pt x="45" y="228"/>
                        <a:pt x="42" y="227"/>
                      </a:cubicBezTo>
                      <a:cubicBezTo>
                        <a:pt x="41" y="226"/>
                        <a:pt x="40" y="226"/>
                        <a:pt x="39" y="225"/>
                      </a:cubicBezTo>
                      <a:cubicBezTo>
                        <a:pt x="39" y="225"/>
                        <a:pt x="39" y="225"/>
                        <a:pt x="39" y="225"/>
                      </a:cubicBezTo>
                      <a:cubicBezTo>
                        <a:pt x="41" y="225"/>
                        <a:pt x="43" y="226"/>
                        <a:pt x="44" y="227"/>
                      </a:cubicBezTo>
                      <a:cubicBezTo>
                        <a:pt x="38" y="221"/>
                        <a:pt x="31" y="214"/>
                        <a:pt x="25" y="208"/>
                      </a:cubicBezTo>
                      <a:cubicBezTo>
                        <a:pt x="19" y="201"/>
                        <a:pt x="11" y="196"/>
                        <a:pt x="7" y="187"/>
                      </a:cubicBezTo>
                      <a:cubicBezTo>
                        <a:pt x="7" y="187"/>
                        <a:pt x="7" y="187"/>
                        <a:pt x="7" y="187"/>
                      </a:cubicBezTo>
                      <a:cubicBezTo>
                        <a:pt x="10" y="190"/>
                        <a:pt x="12" y="192"/>
                        <a:pt x="15" y="195"/>
                      </a:cubicBezTo>
                      <a:cubicBezTo>
                        <a:pt x="15" y="191"/>
                        <a:pt x="12" y="189"/>
                        <a:pt x="10" y="187"/>
                      </a:cubicBezTo>
                      <a:cubicBezTo>
                        <a:pt x="7" y="184"/>
                        <a:pt x="4" y="180"/>
                        <a:pt x="1" y="177"/>
                      </a:cubicBezTo>
                      <a:cubicBezTo>
                        <a:pt x="1" y="176"/>
                        <a:pt x="1" y="175"/>
                        <a:pt x="0" y="174"/>
                      </a:cubicBezTo>
                      <a:cubicBezTo>
                        <a:pt x="8" y="183"/>
                        <a:pt x="17" y="192"/>
                        <a:pt x="26" y="199"/>
                      </a:cubicBezTo>
                      <a:cubicBezTo>
                        <a:pt x="20" y="191"/>
                        <a:pt x="12" y="186"/>
                        <a:pt x="8" y="177"/>
                      </a:cubicBezTo>
                      <a:cubicBezTo>
                        <a:pt x="11" y="180"/>
                        <a:pt x="14" y="183"/>
                        <a:pt x="17" y="186"/>
                      </a:cubicBezTo>
                      <a:cubicBezTo>
                        <a:pt x="21" y="189"/>
                        <a:pt x="24" y="192"/>
                        <a:pt x="27" y="195"/>
                      </a:cubicBezTo>
                      <a:cubicBezTo>
                        <a:pt x="29" y="197"/>
                        <a:pt x="31" y="200"/>
                        <a:pt x="34" y="201"/>
                      </a:cubicBezTo>
                      <a:cubicBezTo>
                        <a:pt x="40" y="205"/>
                        <a:pt x="46" y="209"/>
                        <a:pt x="53" y="212"/>
                      </a:cubicBezTo>
                      <a:cubicBezTo>
                        <a:pt x="53" y="212"/>
                        <a:pt x="54" y="213"/>
                        <a:pt x="55" y="212"/>
                      </a:cubicBezTo>
                      <a:cubicBezTo>
                        <a:pt x="53" y="211"/>
                        <a:pt x="51" y="209"/>
                        <a:pt x="49" y="207"/>
                      </a:cubicBezTo>
                      <a:cubicBezTo>
                        <a:pt x="44" y="203"/>
                        <a:pt x="38" y="199"/>
                        <a:pt x="33" y="196"/>
                      </a:cubicBezTo>
                      <a:cubicBezTo>
                        <a:pt x="27" y="192"/>
                        <a:pt x="21" y="187"/>
                        <a:pt x="16" y="182"/>
                      </a:cubicBezTo>
                      <a:cubicBezTo>
                        <a:pt x="11" y="178"/>
                        <a:pt x="7" y="173"/>
                        <a:pt x="4" y="168"/>
                      </a:cubicBezTo>
                      <a:cubicBezTo>
                        <a:pt x="3" y="168"/>
                        <a:pt x="3" y="167"/>
                        <a:pt x="2" y="166"/>
                      </a:cubicBezTo>
                      <a:cubicBezTo>
                        <a:pt x="12" y="177"/>
                        <a:pt x="22" y="187"/>
                        <a:pt x="35" y="194"/>
                      </a:cubicBezTo>
                      <a:cubicBezTo>
                        <a:pt x="33" y="192"/>
                        <a:pt x="32" y="191"/>
                        <a:pt x="31" y="189"/>
                      </a:cubicBezTo>
                      <a:cubicBezTo>
                        <a:pt x="28" y="183"/>
                        <a:pt x="23" y="179"/>
                        <a:pt x="19" y="174"/>
                      </a:cubicBezTo>
                      <a:cubicBezTo>
                        <a:pt x="17" y="171"/>
                        <a:pt x="15" y="168"/>
                        <a:pt x="13" y="166"/>
                      </a:cubicBezTo>
                      <a:cubicBezTo>
                        <a:pt x="13" y="165"/>
                        <a:pt x="13" y="165"/>
                        <a:pt x="13" y="165"/>
                      </a:cubicBezTo>
                      <a:cubicBezTo>
                        <a:pt x="14" y="166"/>
                        <a:pt x="16" y="168"/>
                        <a:pt x="17" y="169"/>
                      </a:cubicBezTo>
                      <a:cubicBezTo>
                        <a:pt x="18" y="170"/>
                        <a:pt x="18" y="172"/>
                        <a:pt x="21" y="172"/>
                      </a:cubicBezTo>
                      <a:cubicBezTo>
                        <a:pt x="22" y="172"/>
                        <a:pt x="23" y="174"/>
                        <a:pt x="24" y="175"/>
                      </a:cubicBezTo>
                      <a:cubicBezTo>
                        <a:pt x="29" y="180"/>
                        <a:pt x="35" y="186"/>
                        <a:pt x="41" y="191"/>
                      </a:cubicBezTo>
                      <a:cubicBezTo>
                        <a:pt x="43" y="193"/>
                        <a:pt x="47" y="195"/>
                        <a:pt x="50" y="197"/>
                      </a:cubicBezTo>
                      <a:cubicBezTo>
                        <a:pt x="46" y="193"/>
                        <a:pt x="43" y="190"/>
                        <a:pt x="39" y="186"/>
                      </a:cubicBezTo>
                      <a:cubicBezTo>
                        <a:pt x="35" y="182"/>
                        <a:pt x="32" y="179"/>
                        <a:pt x="29" y="174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32" y="177"/>
                        <a:pt x="35" y="180"/>
                        <a:pt x="38" y="182"/>
                      </a:cubicBezTo>
                      <a:cubicBezTo>
                        <a:pt x="38" y="182"/>
                        <a:pt x="38" y="182"/>
                        <a:pt x="38" y="182"/>
                      </a:cubicBezTo>
                      <a:cubicBezTo>
                        <a:pt x="38" y="181"/>
                        <a:pt x="37" y="180"/>
                        <a:pt x="37" y="179"/>
                      </a:cubicBezTo>
                      <a:cubicBezTo>
                        <a:pt x="37" y="179"/>
                        <a:pt x="37" y="179"/>
                        <a:pt x="37" y="179"/>
                      </a:cubicBezTo>
                      <a:cubicBezTo>
                        <a:pt x="40" y="182"/>
                        <a:pt x="42" y="185"/>
                        <a:pt x="45" y="188"/>
                      </a:cubicBezTo>
                      <a:cubicBezTo>
                        <a:pt x="55" y="199"/>
                        <a:pt x="66" y="207"/>
                        <a:pt x="82" y="209"/>
                      </a:cubicBezTo>
                      <a:cubicBezTo>
                        <a:pt x="84" y="210"/>
                        <a:pt x="86" y="210"/>
                        <a:pt x="88" y="211"/>
                      </a:cubicBezTo>
                      <a:cubicBezTo>
                        <a:pt x="89" y="210"/>
                        <a:pt x="89" y="210"/>
                        <a:pt x="89" y="210"/>
                      </a:cubicBezTo>
                      <a:cubicBezTo>
                        <a:pt x="86" y="209"/>
                        <a:pt x="84" y="207"/>
                        <a:pt x="82" y="206"/>
                      </a:cubicBezTo>
                      <a:cubicBezTo>
                        <a:pt x="72" y="202"/>
                        <a:pt x="63" y="198"/>
                        <a:pt x="54" y="192"/>
                      </a:cubicBezTo>
                      <a:cubicBezTo>
                        <a:pt x="45" y="186"/>
                        <a:pt x="38" y="178"/>
                        <a:pt x="31" y="170"/>
                      </a:cubicBezTo>
                      <a:cubicBezTo>
                        <a:pt x="29" y="168"/>
                        <a:pt x="28" y="166"/>
                        <a:pt x="26" y="163"/>
                      </a:cubicBezTo>
                      <a:cubicBezTo>
                        <a:pt x="39" y="178"/>
                        <a:pt x="54" y="191"/>
                        <a:pt x="73" y="199"/>
                      </a:cubicBezTo>
                      <a:cubicBezTo>
                        <a:pt x="65" y="193"/>
                        <a:pt x="58" y="185"/>
                        <a:pt x="52" y="177"/>
                      </a:cubicBezTo>
                      <a:cubicBezTo>
                        <a:pt x="64" y="189"/>
                        <a:pt x="77" y="200"/>
                        <a:pt x="93" y="206"/>
                      </a:cubicBezTo>
                      <a:cubicBezTo>
                        <a:pt x="80" y="197"/>
                        <a:pt x="70" y="185"/>
                        <a:pt x="59" y="173"/>
                      </a:cubicBezTo>
                      <a:cubicBezTo>
                        <a:pt x="60" y="173"/>
                        <a:pt x="60" y="173"/>
                        <a:pt x="60" y="173"/>
                      </a:cubicBezTo>
                      <a:cubicBezTo>
                        <a:pt x="64" y="177"/>
                        <a:pt x="69" y="180"/>
                        <a:pt x="72" y="184"/>
                      </a:cubicBezTo>
                      <a:cubicBezTo>
                        <a:pt x="79" y="190"/>
                        <a:pt x="85" y="195"/>
                        <a:pt x="93" y="199"/>
                      </a:cubicBezTo>
                      <a:cubicBezTo>
                        <a:pt x="97" y="201"/>
                        <a:pt x="101" y="203"/>
                        <a:pt x="105" y="205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2" y="202"/>
                        <a:pt x="99" y="200"/>
                        <a:pt x="95" y="198"/>
                      </a:cubicBezTo>
                      <a:cubicBezTo>
                        <a:pt x="94" y="197"/>
                        <a:pt x="92" y="196"/>
                        <a:pt x="91" y="194"/>
                      </a:cubicBezTo>
                      <a:cubicBezTo>
                        <a:pt x="86" y="189"/>
                        <a:pt x="80" y="185"/>
                        <a:pt x="74" y="180"/>
                      </a:cubicBezTo>
                      <a:cubicBezTo>
                        <a:pt x="68" y="176"/>
                        <a:pt x="61" y="172"/>
                        <a:pt x="57" y="166"/>
                      </a:cubicBezTo>
                      <a:cubicBezTo>
                        <a:pt x="55" y="164"/>
                        <a:pt x="54" y="163"/>
                        <a:pt x="54" y="161"/>
                      </a:cubicBezTo>
                      <a:cubicBezTo>
                        <a:pt x="59" y="166"/>
                        <a:pt x="65" y="171"/>
                        <a:pt x="71" y="176"/>
                      </a:cubicBezTo>
                      <a:cubicBezTo>
                        <a:pt x="72" y="176"/>
                        <a:pt x="72" y="176"/>
                        <a:pt x="72" y="176"/>
                      </a:cubicBezTo>
                      <a:cubicBezTo>
                        <a:pt x="68" y="171"/>
                        <a:pt x="64" y="167"/>
                        <a:pt x="60" y="163"/>
                      </a:cubicBezTo>
                      <a:cubicBezTo>
                        <a:pt x="60" y="163"/>
                        <a:pt x="60" y="163"/>
                        <a:pt x="60" y="163"/>
                      </a:cubicBezTo>
                      <a:cubicBezTo>
                        <a:pt x="68" y="169"/>
                        <a:pt x="76" y="176"/>
                        <a:pt x="84" y="182"/>
                      </a:cubicBezTo>
                      <a:cubicBezTo>
                        <a:pt x="92" y="188"/>
                        <a:pt x="101" y="192"/>
                        <a:pt x="110" y="196"/>
                      </a:cubicBezTo>
                      <a:cubicBezTo>
                        <a:pt x="105" y="193"/>
                        <a:pt x="100" y="189"/>
                        <a:pt x="95" y="186"/>
                      </a:cubicBezTo>
                      <a:cubicBezTo>
                        <a:pt x="87" y="180"/>
                        <a:pt x="79" y="173"/>
                        <a:pt x="71" y="168"/>
                      </a:cubicBezTo>
                      <a:cubicBezTo>
                        <a:pt x="65" y="164"/>
                        <a:pt x="60" y="159"/>
                        <a:pt x="56" y="153"/>
                      </a:cubicBezTo>
                      <a:cubicBezTo>
                        <a:pt x="55" y="152"/>
                        <a:pt x="55" y="152"/>
                        <a:pt x="55" y="152"/>
                      </a:cubicBezTo>
                      <a:cubicBezTo>
                        <a:pt x="64" y="160"/>
                        <a:pt x="73" y="167"/>
                        <a:pt x="81" y="174"/>
                      </a:cubicBezTo>
                      <a:cubicBezTo>
                        <a:pt x="82" y="173"/>
                        <a:pt x="82" y="173"/>
                        <a:pt x="82" y="173"/>
                      </a:cubicBezTo>
                      <a:cubicBezTo>
                        <a:pt x="82" y="172"/>
                        <a:pt x="81" y="172"/>
                        <a:pt x="81" y="171"/>
                      </a:cubicBezTo>
                      <a:cubicBezTo>
                        <a:pt x="81" y="170"/>
                        <a:pt x="81" y="170"/>
                        <a:pt x="81" y="170"/>
                      </a:cubicBezTo>
                      <a:cubicBezTo>
                        <a:pt x="88" y="179"/>
                        <a:pt x="98" y="183"/>
                        <a:pt x="107" y="187"/>
                      </a:cubicBezTo>
                      <a:cubicBezTo>
                        <a:pt x="100" y="182"/>
                        <a:pt x="92" y="176"/>
                        <a:pt x="85" y="171"/>
                      </a:cubicBezTo>
                      <a:cubicBezTo>
                        <a:pt x="78" y="166"/>
                        <a:pt x="72" y="159"/>
                        <a:pt x="66" y="152"/>
                      </a:cubicBezTo>
                      <a:cubicBezTo>
                        <a:pt x="77" y="161"/>
                        <a:pt x="86" y="170"/>
                        <a:pt x="99" y="177"/>
                      </a:cubicBezTo>
                      <a:cubicBezTo>
                        <a:pt x="93" y="171"/>
                        <a:pt x="87" y="166"/>
                        <a:pt x="82" y="160"/>
                      </a:cubicBezTo>
                      <a:cubicBezTo>
                        <a:pt x="83" y="160"/>
                        <a:pt x="83" y="160"/>
                        <a:pt x="83" y="160"/>
                      </a:cubicBezTo>
                      <a:moveTo>
                        <a:pt x="127" y="237"/>
                      </a:moveTo>
                      <a:cubicBezTo>
                        <a:pt x="130" y="237"/>
                        <a:pt x="133" y="236"/>
                        <a:pt x="136" y="236"/>
                      </a:cubicBezTo>
                      <a:cubicBezTo>
                        <a:pt x="135" y="235"/>
                        <a:pt x="135" y="235"/>
                        <a:pt x="135" y="235"/>
                      </a:cubicBezTo>
                      <a:cubicBezTo>
                        <a:pt x="133" y="236"/>
                        <a:pt x="130" y="236"/>
                        <a:pt x="127" y="237"/>
                      </a:cubicBezTo>
                      <a:cubicBezTo>
                        <a:pt x="126" y="237"/>
                        <a:pt x="126" y="237"/>
                        <a:pt x="126" y="237"/>
                      </a:cubicBezTo>
                      <a:cubicBezTo>
                        <a:pt x="115" y="238"/>
                        <a:pt x="106" y="237"/>
                        <a:pt x="96" y="236"/>
                      </a:cubicBezTo>
                      <a:cubicBezTo>
                        <a:pt x="92" y="236"/>
                        <a:pt x="88" y="236"/>
                        <a:pt x="84" y="235"/>
                      </a:cubicBezTo>
                      <a:cubicBezTo>
                        <a:pt x="85" y="236"/>
                        <a:pt x="85" y="236"/>
                        <a:pt x="86" y="236"/>
                      </a:cubicBezTo>
                      <a:cubicBezTo>
                        <a:pt x="91" y="237"/>
                        <a:pt x="95" y="239"/>
                        <a:pt x="100" y="239"/>
                      </a:cubicBezTo>
                      <a:cubicBezTo>
                        <a:pt x="108" y="239"/>
                        <a:pt x="116" y="238"/>
                        <a:pt x="124" y="238"/>
                      </a:cubicBezTo>
                      <a:cubicBezTo>
                        <a:pt x="125" y="238"/>
                        <a:pt x="126" y="237"/>
                        <a:pt x="127" y="237"/>
                      </a:cubicBezTo>
                      <a:moveTo>
                        <a:pt x="138" y="96"/>
                      </a:moveTo>
                      <a:cubicBezTo>
                        <a:pt x="138" y="96"/>
                        <a:pt x="138" y="96"/>
                        <a:pt x="138" y="96"/>
                      </a:cubicBezTo>
                      <a:cubicBezTo>
                        <a:pt x="141" y="100"/>
                        <a:pt x="145" y="103"/>
                        <a:pt x="148" y="107"/>
                      </a:cubicBezTo>
                      <a:cubicBezTo>
                        <a:pt x="153" y="111"/>
                        <a:pt x="157" y="115"/>
                        <a:pt x="161" y="120"/>
                      </a:cubicBezTo>
                      <a:cubicBezTo>
                        <a:pt x="166" y="128"/>
                        <a:pt x="172" y="135"/>
                        <a:pt x="178" y="141"/>
                      </a:cubicBezTo>
                      <a:cubicBezTo>
                        <a:pt x="182" y="145"/>
                        <a:pt x="185" y="149"/>
                        <a:pt x="188" y="153"/>
                      </a:cubicBezTo>
                      <a:cubicBezTo>
                        <a:pt x="190" y="155"/>
                        <a:pt x="191" y="157"/>
                        <a:pt x="193" y="160"/>
                      </a:cubicBezTo>
                      <a:cubicBezTo>
                        <a:pt x="194" y="159"/>
                        <a:pt x="194" y="159"/>
                        <a:pt x="194" y="159"/>
                      </a:cubicBezTo>
                      <a:cubicBezTo>
                        <a:pt x="193" y="156"/>
                        <a:pt x="192" y="153"/>
                        <a:pt x="191" y="150"/>
                      </a:cubicBezTo>
                      <a:cubicBezTo>
                        <a:pt x="186" y="143"/>
                        <a:pt x="181" y="136"/>
                        <a:pt x="175" y="130"/>
                      </a:cubicBezTo>
                      <a:cubicBezTo>
                        <a:pt x="166" y="120"/>
                        <a:pt x="156" y="111"/>
                        <a:pt x="146" y="102"/>
                      </a:cubicBezTo>
                      <a:cubicBezTo>
                        <a:pt x="144" y="99"/>
                        <a:pt x="141" y="98"/>
                        <a:pt x="138" y="96"/>
                      </a:cubicBezTo>
                      <a:moveTo>
                        <a:pt x="48" y="216"/>
                      </a:moveTo>
                      <a:cubicBezTo>
                        <a:pt x="48" y="216"/>
                        <a:pt x="49" y="217"/>
                        <a:pt x="50" y="217"/>
                      </a:cubicBezTo>
                      <a:cubicBezTo>
                        <a:pt x="53" y="220"/>
                        <a:pt x="57" y="222"/>
                        <a:pt x="61" y="225"/>
                      </a:cubicBezTo>
                      <a:cubicBezTo>
                        <a:pt x="65" y="228"/>
                        <a:pt x="70" y="230"/>
                        <a:pt x="76" y="231"/>
                      </a:cubicBezTo>
                      <a:cubicBezTo>
                        <a:pt x="79" y="231"/>
                        <a:pt x="83" y="232"/>
                        <a:pt x="86" y="232"/>
                      </a:cubicBezTo>
                      <a:cubicBezTo>
                        <a:pt x="95" y="233"/>
                        <a:pt x="104" y="234"/>
                        <a:pt x="113" y="235"/>
                      </a:cubicBezTo>
                      <a:cubicBezTo>
                        <a:pt x="115" y="235"/>
                        <a:pt x="118" y="235"/>
                        <a:pt x="120" y="234"/>
                      </a:cubicBezTo>
                      <a:cubicBezTo>
                        <a:pt x="120" y="234"/>
                        <a:pt x="120" y="234"/>
                        <a:pt x="120" y="234"/>
                      </a:cubicBezTo>
                      <a:cubicBezTo>
                        <a:pt x="94" y="232"/>
                        <a:pt x="70" y="229"/>
                        <a:pt x="48" y="216"/>
                      </a:cubicBezTo>
                      <a:moveTo>
                        <a:pt x="182" y="131"/>
                      </a:moveTo>
                      <a:cubicBezTo>
                        <a:pt x="183" y="130"/>
                        <a:pt x="183" y="130"/>
                        <a:pt x="183" y="130"/>
                      </a:cubicBezTo>
                      <a:cubicBezTo>
                        <a:pt x="180" y="125"/>
                        <a:pt x="177" y="119"/>
                        <a:pt x="173" y="115"/>
                      </a:cubicBezTo>
                      <a:cubicBezTo>
                        <a:pt x="167" y="108"/>
                        <a:pt x="160" y="103"/>
                        <a:pt x="154" y="97"/>
                      </a:cubicBezTo>
                      <a:cubicBezTo>
                        <a:pt x="152" y="95"/>
                        <a:pt x="149" y="92"/>
                        <a:pt x="146" y="90"/>
                      </a:cubicBezTo>
                      <a:cubicBezTo>
                        <a:pt x="144" y="88"/>
                        <a:pt x="141" y="87"/>
                        <a:pt x="138" y="86"/>
                      </a:cubicBezTo>
                      <a:cubicBezTo>
                        <a:pt x="153" y="101"/>
                        <a:pt x="170" y="113"/>
                        <a:pt x="182" y="131"/>
                      </a:cubicBezTo>
                      <a:moveTo>
                        <a:pt x="100" y="186"/>
                      </a:moveTo>
                      <a:cubicBezTo>
                        <a:pt x="106" y="194"/>
                        <a:pt x="133" y="206"/>
                        <a:pt x="140" y="204"/>
                      </a:cubicBezTo>
                      <a:cubicBezTo>
                        <a:pt x="132" y="199"/>
                        <a:pt x="125" y="195"/>
                        <a:pt x="117" y="193"/>
                      </a:cubicBezTo>
                      <a:cubicBezTo>
                        <a:pt x="114" y="192"/>
                        <a:pt x="111" y="191"/>
                        <a:pt x="108" y="190"/>
                      </a:cubicBezTo>
                      <a:cubicBezTo>
                        <a:pt x="106" y="189"/>
                        <a:pt x="103" y="188"/>
                        <a:pt x="100" y="186"/>
                      </a:cubicBezTo>
                      <a:moveTo>
                        <a:pt x="217" y="102"/>
                      </a:moveTo>
                      <a:cubicBezTo>
                        <a:pt x="214" y="82"/>
                        <a:pt x="207" y="64"/>
                        <a:pt x="193" y="49"/>
                      </a:cubicBezTo>
                      <a:cubicBezTo>
                        <a:pt x="202" y="66"/>
                        <a:pt x="211" y="83"/>
                        <a:pt x="217" y="102"/>
                      </a:cubicBezTo>
                      <a:moveTo>
                        <a:pt x="88" y="220"/>
                      </a:moveTo>
                      <a:cubicBezTo>
                        <a:pt x="76" y="214"/>
                        <a:pt x="63" y="210"/>
                        <a:pt x="50" y="205"/>
                      </a:cubicBezTo>
                      <a:cubicBezTo>
                        <a:pt x="58" y="214"/>
                        <a:pt x="73" y="220"/>
                        <a:pt x="88" y="220"/>
                      </a:cubicBezTo>
                      <a:moveTo>
                        <a:pt x="16" y="194"/>
                      </a:moveTo>
                      <a:cubicBezTo>
                        <a:pt x="21" y="202"/>
                        <a:pt x="45" y="222"/>
                        <a:pt x="53" y="222"/>
                      </a:cubicBezTo>
                      <a:cubicBezTo>
                        <a:pt x="52" y="222"/>
                        <a:pt x="51" y="221"/>
                        <a:pt x="50" y="221"/>
                      </a:cubicBezTo>
                      <a:cubicBezTo>
                        <a:pt x="42" y="212"/>
                        <a:pt x="32" y="205"/>
                        <a:pt x="22" y="198"/>
                      </a:cubicBezTo>
                      <a:cubicBezTo>
                        <a:pt x="20" y="197"/>
                        <a:pt x="18" y="195"/>
                        <a:pt x="16" y="194"/>
                      </a:cubicBezTo>
                      <a:moveTo>
                        <a:pt x="141" y="111"/>
                      </a:moveTo>
                      <a:cubicBezTo>
                        <a:pt x="142" y="111"/>
                        <a:pt x="143" y="112"/>
                        <a:pt x="144" y="113"/>
                      </a:cubicBezTo>
                      <a:cubicBezTo>
                        <a:pt x="148" y="117"/>
                        <a:pt x="152" y="120"/>
                        <a:pt x="156" y="125"/>
                      </a:cubicBezTo>
                      <a:cubicBezTo>
                        <a:pt x="164" y="135"/>
                        <a:pt x="172" y="146"/>
                        <a:pt x="180" y="157"/>
                      </a:cubicBezTo>
                      <a:cubicBezTo>
                        <a:pt x="183" y="160"/>
                        <a:pt x="186" y="164"/>
                        <a:pt x="188" y="167"/>
                      </a:cubicBezTo>
                      <a:cubicBezTo>
                        <a:pt x="189" y="167"/>
                        <a:pt x="189" y="167"/>
                        <a:pt x="189" y="167"/>
                      </a:cubicBezTo>
                      <a:cubicBezTo>
                        <a:pt x="174" y="147"/>
                        <a:pt x="162" y="125"/>
                        <a:pt x="141" y="111"/>
                      </a:cubicBezTo>
                      <a:moveTo>
                        <a:pt x="135" y="229"/>
                      </a:moveTo>
                      <a:cubicBezTo>
                        <a:pt x="135" y="229"/>
                        <a:pt x="135" y="229"/>
                        <a:pt x="135" y="229"/>
                      </a:cubicBezTo>
                      <a:cubicBezTo>
                        <a:pt x="119" y="227"/>
                        <a:pt x="103" y="226"/>
                        <a:pt x="86" y="225"/>
                      </a:cubicBezTo>
                      <a:cubicBezTo>
                        <a:pt x="97" y="230"/>
                        <a:pt x="118" y="232"/>
                        <a:pt x="135" y="229"/>
                      </a:cubicBezTo>
                      <a:moveTo>
                        <a:pt x="102" y="160"/>
                      </a:moveTo>
                      <a:cubicBezTo>
                        <a:pt x="112" y="171"/>
                        <a:pt x="122" y="181"/>
                        <a:pt x="136" y="187"/>
                      </a:cubicBezTo>
                      <a:cubicBezTo>
                        <a:pt x="126" y="175"/>
                        <a:pt x="113" y="168"/>
                        <a:pt x="102" y="160"/>
                      </a:cubicBezTo>
                      <a:moveTo>
                        <a:pt x="142" y="180"/>
                      </a:moveTo>
                      <a:cubicBezTo>
                        <a:pt x="133" y="171"/>
                        <a:pt x="122" y="163"/>
                        <a:pt x="110" y="156"/>
                      </a:cubicBezTo>
                      <a:cubicBezTo>
                        <a:pt x="118" y="167"/>
                        <a:pt x="131" y="173"/>
                        <a:pt x="142" y="180"/>
                      </a:cubicBezTo>
                      <a:moveTo>
                        <a:pt x="95" y="165"/>
                      </a:moveTo>
                      <a:cubicBezTo>
                        <a:pt x="100" y="174"/>
                        <a:pt x="121" y="190"/>
                        <a:pt x="127" y="189"/>
                      </a:cubicBezTo>
                      <a:cubicBezTo>
                        <a:pt x="122" y="185"/>
                        <a:pt x="118" y="182"/>
                        <a:pt x="114" y="178"/>
                      </a:cubicBezTo>
                      <a:cubicBezTo>
                        <a:pt x="109" y="175"/>
                        <a:pt x="105" y="172"/>
                        <a:pt x="100" y="169"/>
                      </a:cubicBezTo>
                      <a:cubicBezTo>
                        <a:pt x="98" y="168"/>
                        <a:pt x="97" y="167"/>
                        <a:pt x="95" y="165"/>
                      </a:cubicBezTo>
                      <a:moveTo>
                        <a:pt x="91" y="191"/>
                      </a:moveTo>
                      <a:cubicBezTo>
                        <a:pt x="91" y="192"/>
                        <a:pt x="91" y="192"/>
                        <a:pt x="92" y="193"/>
                      </a:cubicBezTo>
                      <a:cubicBezTo>
                        <a:pt x="97" y="197"/>
                        <a:pt x="103" y="201"/>
                        <a:pt x="109" y="205"/>
                      </a:cubicBezTo>
                      <a:cubicBezTo>
                        <a:pt x="114" y="208"/>
                        <a:pt x="120" y="212"/>
                        <a:pt x="127" y="211"/>
                      </a:cubicBezTo>
                      <a:cubicBezTo>
                        <a:pt x="128" y="211"/>
                        <a:pt x="129" y="211"/>
                        <a:pt x="130" y="211"/>
                      </a:cubicBezTo>
                      <a:cubicBezTo>
                        <a:pt x="116" y="206"/>
                        <a:pt x="103" y="199"/>
                        <a:pt x="91" y="191"/>
                      </a:cubicBezTo>
                      <a:moveTo>
                        <a:pt x="226" y="124"/>
                      </a:moveTo>
                      <a:cubicBezTo>
                        <a:pt x="226" y="112"/>
                        <a:pt x="223" y="101"/>
                        <a:pt x="218" y="90"/>
                      </a:cubicBezTo>
                      <a:cubicBezTo>
                        <a:pt x="218" y="92"/>
                        <a:pt x="218" y="93"/>
                        <a:pt x="218" y="94"/>
                      </a:cubicBezTo>
                      <a:cubicBezTo>
                        <a:pt x="219" y="100"/>
                        <a:pt x="221" y="105"/>
                        <a:pt x="221" y="110"/>
                      </a:cubicBezTo>
                      <a:cubicBezTo>
                        <a:pt x="222" y="116"/>
                        <a:pt x="224" y="120"/>
                        <a:pt x="226" y="124"/>
                      </a:cubicBezTo>
                      <a:moveTo>
                        <a:pt x="188" y="180"/>
                      </a:moveTo>
                      <a:cubicBezTo>
                        <a:pt x="189" y="179"/>
                        <a:pt x="189" y="179"/>
                        <a:pt x="189" y="179"/>
                      </a:cubicBezTo>
                      <a:cubicBezTo>
                        <a:pt x="184" y="171"/>
                        <a:pt x="176" y="165"/>
                        <a:pt x="169" y="159"/>
                      </a:cubicBezTo>
                      <a:cubicBezTo>
                        <a:pt x="173" y="165"/>
                        <a:pt x="178" y="171"/>
                        <a:pt x="182" y="176"/>
                      </a:cubicBezTo>
                      <a:cubicBezTo>
                        <a:pt x="184" y="178"/>
                        <a:pt x="186" y="179"/>
                        <a:pt x="188" y="180"/>
                      </a:cubicBezTo>
                      <a:moveTo>
                        <a:pt x="160" y="154"/>
                      </a:moveTo>
                      <a:cubicBezTo>
                        <a:pt x="160" y="153"/>
                        <a:pt x="160" y="153"/>
                        <a:pt x="160" y="153"/>
                      </a:cubicBezTo>
                      <a:cubicBezTo>
                        <a:pt x="153" y="142"/>
                        <a:pt x="143" y="133"/>
                        <a:pt x="133" y="124"/>
                      </a:cubicBezTo>
                      <a:cubicBezTo>
                        <a:pt x="142" y="134"/>
                        <a:pt x="151" y="144"/>
                        <a:pt x="160" y="154"/>
                      </a:cubicBezTo>
                      <a:moveTo>
                        <a:pt x="216" y="81"/>
                      </a:moveTo>
                      <a:cubicBezTo>
                        <a:pt x="217" y="80"/>
                        <a:pt x="217" y="80"/>
                        <a:pt x="217" y="80"/>
                      </a:cubicBezTo>
                      <a:cubicBezTo>
                        <a:pt x="212" y="67"/>
                        <a:pt x="206" y="54"/>
                        <a:pt x="198" y="43"/>
                      </a:cubicBezTo>
                      <a:cubicBezTo>
                        <a:pt x="204" y="55"/>
                        <a:pt x="210" y="68"/>
                        <a:pt x="216" y="81"/>
                      </a:cubicBezTo>
                      <a:moveTo>
                        <a:pt x="161" y="187"/>
                      </a:moveTo>
                      <a:cubicBezTo>
                        <a:pt x="156" y="179"/>
                        <a:pt x="148" y="178"/>
                        <a:pt x="141" y="174"/>
                      </a:cubicBezTo>
                      <a:cubicBezTo>
                        <a:pt x="140" y="175"/>
                        <a:pt x="140" y="175"/>
                        <a:pt x="140" y="175"/>
                      </a:cubicBezTo>
                      <a:cubicBezTo>
                        <a:pt x="147" y="179"/>
                        <a:pt x="154" y="183"/>
                        <a:pt x="161" y="187"/>
                      </a:cubicBezTo>
                      <a:moveTo>
                        <a:pt x="162" y="176"/>
                      </a:moveTo>
                      <a:cubicBezTo>
                        <a:pt x="156" y="170"/>
                        <a:pt x="152" y="164"/>
                        <a:pt x="144" y="161"/>
                      </a:cubicBezTo>
                      <a:cubicBezTo>
                        <a:pt x="150" y="166"/>
                        <a:pt x="154" y="172"/>
                        <a:pt x="162" y="176"/>
                      </a:cubicBezTo>
                      <a:moveTo>
                        <a:pt x="31" y="186"/>
                      </a:moveTo>
                      <a:cubicBezTo>
                        <a:pt x="36" y="193"/>
                        <a:pt x="41" y="199"/>
                        <a:pt x="49" y="202"/>
                      </a:cubicBezTo>
                      <a:cubicBezTo>
                        <a:pt x="43" y="196"/>
                        <a:pt x="37" y="191"/>
                        <a:pt x="31" y="186"/>
                      </a:cubicBezTo>
                      <a:moveTo>
                        <a:pt x="201" y="82"/>
                      </a:moveTo>
                      <a:cubicBezTo>
                        <a:pt x="198" y="72"/>
                        <a:pt x="193" y="64"/>
                        <a:pt x="187" y="56"/>
                      </a:cubicBezTo>
                      <a:cubicBezTo>
                        <a:pt x="192" y="65"/>
                        <a:pt x="196" y="73"/>
                        <a:pt x="201" y="82"/>
                      </a:cubicBezTo>
                      <a:moveTo>
                        <a:pt x="45" y="224"/>
                      </a:moveTo>
                      <a:cubicBezTo>
                        <a:pt x="51" y="229"/>
                        <a:pt x="58" y="233"/>
                        <a:pt x="66" y="234"/>
                      </a:cubicBezTo>
                      <a:cubicBezTo>
                        <a:pt x="59" y="231"/>
                        <a:pt x="52" y="227"/>
                        <a:pt x="45" y="224"/>
                      </a:cubicBezTo>
                      <a:moveTo>
                        <a:pt x="172" y="222"/>
                      </a:moveTo>
                      <a:cubicBezTo>
                        <a:pt x="166" y="221"/>
                        <a:pt x="160" y="221"/>
                        <a:pt x="154" y="222"/>
                      </a:cubicBezTo>
                      <a:cubicBezTo>
                        <a:pt x="160" y="223"/>
                        <a:pt x="166" y="225"/>
                        <a:pt x="172" y="222"/>
                      </a:cubicBezTo>
                      <a:moveTo>
                        <a:pt x="169" y="174"/>
                      </a:moveTo>
                      <a:cubicBezTo>
                        <a:pt x="173" y="177"/>
                        <a:pt x="176" y="182"/>
                        <a:pt x="182" y="184"/>
                      </a:cubicBezTo>
                      <a:cubicBezTo>
                        <a:pt x="179" y="178"/>
                        <a:pt x="174" y="176"/>
                        <a:pt x="169" y="174"/>
                      </a:cubicBezTo>
                      <a:moveTo>
                        <a:pt x="150" y="215"/>
                      </a:moveTo>
                      <a:cubicBezTo>
                        <a:pt x="145" y="214"/>
                        <a:pt x="140" y="213"/>
                        <a:pt x="134" y="215"/>
                      </a:cubicBezTo>
                      <a:cubicBezTo>
                        <a:pt x="141" y="217"/>
                        <a:pt x="144" y="217"/>
                        <a:pt x="150" y="215"/>
                      </a:cubicBezTo>
                      <a:moveTo>
                        <a:pt x="196" y="113"/>
                      </a:moveTo>
                      <a:cubicBezTo>
                        <a:pt x="198" y="118"/>
                        <a:pt x="201" y="123"/>
                        <a:pt x="203" y="128"/>
                      </a:cubicBezTo>
                      <a:cubicBezTo>
                        <a:pt x="203" y="121"/>
                        <a:pt x="200" y="117"/>
                        <a:pt x="196" y="113"/>
                      </a:cubicBezTo>
                      <a:moveTo>
                        <a:pt x="151" y="226"/>
                      </a:moveTo>
                      <a:cubicBezTo>
                        <a:pt x="145" y="225"/>
                        <a:pt x="140" y="224"/>
                        <a:pt x="134" y="225"/>
                      </a:cubicBezTo>
                      <a:cubicBezTo>
                        <a:pt x="140" y="227"/>
                        <a:pt x="145" y="227"/>
                        <a:pt x="151" y="226"/>
                      </a:cubicBezTo>
                      <a:moveTo>
                        <a:pt x="148" y="174"/>
                      </a:moveTo>
                      <a:cubicBezTo>
                        <a:pt x="142" y="171"/>
                        <a:pt x="137" y="168"/>
                        <a:pt x="132" y="164"/>
                      </a:cubicBezTo>
                      <a:cubicBezTo>
                        <a:pt x="133" y="168"/>
                        <a:pt x="141" y="172"/>
                        <a:pt x="148" y="174"/>
                      </a:cubicBezTo>
                      <a:moveTo>
                        <a:pt x="101" y="209"/>
                      </a:moveTo>
                      <a:cubicBezTo>
                        <a:pt x="102" y="208"/>
                        <a:pt x="102" y="208"/>
                        <a:pt x="102" y="208"/>
                      </a:cubicBezTo>
                      <a:cubicBezTo>
                        <a:pt x="95" y="204"/>
                        <a:pt x="89" y="200"/>
                        <a:pt x="83" y="195"/>
                      </a:cubicBezTo>
                      <a:cubicBezTo>
                        <a:pt x="82" y="196"/>
                        <a:pt x="82" y="196"/>
                        <a:pt x="82" y="196"/>
                      </a:cubicBezTo>
                      <a:cubicBezTo>
                        <a:pt x="88" y="200"/>
                        <a:pt x="94" y="205"/>
                        <a:pt x="101" y="209"/>
                      </a:cubicBezTo>
                      <a:moveTo>
                        <a:pt x="171" y="180"/>
                      </a:moveTo>
                      <a:cubicBezTo>
                        <a:pt x="167" y="176"/>
                        <a:pt x="165" y="172"/>
                        <a:pt x="159" y="170"/>
                      </a:cubicBezTo>
                      <a:cubicBezTo>
                        <a:pt x="163" y="173"/>
                        <a:pt x="166" y="178"/>
                        <a:pt x="171" y="180"/>
                      </a:cubicBezTo>
                      <a:moveTo>
                        <a:pt x="232" y="140"/>
                      </a:moveTo>
                      <a:cubicBezTo>
                        <a:pt x="233" y="140"/>
                        <a:pt x="233" y="140"/>
                        <a:pt x="233" y="140"/>
                      </a:cubicBezTo>
                      <a:cubicBezTo>
                        <a:pt x="232" y="135"/>
                        <a:pt x="231" y="130"/>
                        <a:pt x="230" y="125"/>
                      </a:cubicBezTo>
                      <a:cubicBezTo>
                        <a:pt x="229" y="131"/>
                        <a:pt x="230" y="136"/>
                        <a:pt x="232" y="140"/>
                      </a:cubicBezTo>
                      <a:moveTo>
                        <a:pt x="194" y="168"/>
                      </a:moveTo>
                      <a:cubicBezTo>
                        <a:pt x="195" y="167"/>
                        <a:pt x="195" y="167"/>
                        <a:pt x="195" y="167"/>
                      </a:cubicBezTo>
                      <a:cubicBezTo>
                        <a:pt x="183" y="150"/>
                        <a:pt x="183" y="150"/>
                        <a:pt x="183" y="150"/>
                      </a:cubicBezTo>
                      <a:cubicBezTo>
                        <a:pt x="183" y="151"/>
                        <a:pt x="183" y="151"/>
                        <a:pt x="183" y="151"/>
                      </a:cubicBezTo>
                      <a:cubicBezTo>
                        <a:pt x="186" y="156"/>
                        <a:pt x="190" y="162"/>
                        <a:pt x="194" y="168"/>
                      </a:cubicBezTo>
                      <a:moveTo>
                        <a:pt x="136" y="182"/>
                      </a:moveTo>
                      <a:cubicBezTo>
                        <a:pt x="136" y="183"/>
                        <a:pt x="136" y="183"/>
                        <a:pt x="136" y="183"/>
                      </a:cubicBezTo>
                      <a:cubicBezTo>
                        <a:pt x="140" y="186"/>
                        <a:pt x="144" y="190"/>
                        <a:pt x="150" y="190"/>
                      </a:cubicBezTo>
                      <a:cubicBezTo>
                        <a:pt x="145" y="187"/>
                        <a:pt x="141" y="185"/>
                        <a:pt x="136" y="182"/>
                      </a:cubicBezTo>
                      <a:moveTo>
                        <a:pt x="155" y="153"/>
                      </a:moveTo>
                      <a:cubicBezTo>
                        <a:pt x="155" y="153"/>
                        <a:pt x="155" y="153"/>
                        <a:pt x="155" y="153"/>
                      </a:cubicBezTo>
                      <a:cubicBezTo>
                        <a:pt x="161" y="158"/>
                        <a:pt x="166" y="164"/>
                        <a:pt x="172" y="169"/>
                      </a:cubicBezTo>
                      <a:cubicBezTo>
                        <a:pt x="172" y="169"/>
                        <a:pt x="172" y="169"/>
                        <a:pt x="172" y="169"/>
                      </a:cubicBezTo>
                      <a:cubicBezTo>
                        <a:pt x="166" y="164"/>
                        <a:pt x="161" y="158"/>
                        <a:pt x="155" y="153"/>
                      </a:cubicBezTo>
                      <a:moveTo>
                        <a:pt x="175" y="194"/>
                      </a:moveTo>
                      <a:cubicBezTo>
                        <a:pt x="172" y="191"/>
                        <a:pt x="168" y="187"/>
                        <a:pt x="165" y="184"/>
                      </a:cubicBezTo>
                      <a:cubicBezTo>
                        <a:pt x="164" y="185"/>
                        <a:pt x="164" y="185"/>
                        <a:pt x="164" y="185"/>
                      </a:cubicBezTo>
                      <a:cubicBezTo>
                        <a:pt x="168" y="188"/>
                        <a:pt x="170" y="192"/>
                        <a:pt x="175" y="194"/>
                      </a:cubicBezTo>
                      <a:moveTo>
                        <a:pt x="116" y="202"/>
                      </a:moveTo>
                      <a:cubicBezTo>
                        <a:pt x="116" y="203"/>
                        <a:pt x="116" y="203"/>
                        <a:pt x="116" y="203"/>
                      </a:cubicBezTo>
                      <a:cubicBezTo>
                        <a:pt x="121" y="205"/>
                        <a:pt x="126" y="207"/>
                        <a:pt x="131" y="208"/>
                      </a:cubicBezTo>
                      <a:cubicBezTo>
                        <a:pt x="131" y="208"/>
                        <a:pt x="131" y="208"/>
                        <a:pt x="131" y="208"/>
                      </a:cubicBezTo>
                      <a:cubicBezTo>
                        <a:pt x="130" y="207"/>
                        <a:pt x="130" y="207"/>
                        <a:pt x="129" y="206"/>
                      </a:cubicBezTo>
                      <a:cubicBezTo>
                        <a:pt x="125" y="205"/>
                        <a:pt x="120" y="204"/>
                        <a:pt x="116" y="202"/>
                      </a:cubicBezTo>
                      <a:moveTo>
                        <a:pt x="89" y="214"/>
                      </a:moveTo>
                      <a:cubicBezTo>
                        <a:pt x="89" y="215"/>
                        <a:pt x="89" y="215"/>
                        <a:pt x="89" y="215"/>
                      </a:cubicBezTo>
                      <a:cubicBezTo>
                        <a:pt x="92" y="216"/>
                        <a:pt x="96" y="216"/>
                        <a:pt x="100" y="217"/>
                      </a:cubicBezTo>
                      <a:cubicBezTo>
                        <a:pt x="98" y="215"/>
                        <a:pt x="93" y="214"/>
                        <a:pt x="89" y="214"/>
                      </a:cubicBezTo>
                      <a:moveTo>
                        <a:pt x="79" y="133"/>
                      </a:moveTo>
                      <a:cubicBezTo>
                        <a:pt x="78" y="134"/>
                        <a:pt x="78" y="134"/>
                        <a:pt x="78" y="134"/>
                      </a:cubicBezTo>
                      <a:cubicBezTo>
                        <a:pt x="81" y="138"/>
                        <a:pt x="84" y="142"/>
                        <a:pt x="88" y="146"/>
                      </a:cubicBezTo>
                      <a:cubicBezTo>
                        <a:pt x="88" y="145"/>
                        <a:pt x="88" y="145"/>
                        <a:pt x="88" y="145"/>
                      </a:cubicBezTo>
                      <a:cubicBezTo>
                        <a:pt x="85" y="141"/>
                        <a:pt x="82" y="137"/>
                        <a:pt x="79" y="133"/>
                      </a:cubicBezTo>
                      <a:moveTo>
                        <a:pt x="187" y="196"/>
                      </a:moveTo>
                      <a:cubicBezTo>
                        <a:pt x="187" y="195"/>
                        <a:pt x="187" y="195"/>
                        <a:pt x="187" y="195"/>
                      </a:cubicBezTo>
                      <a:cubicBezTo>
                        <a:pt x="186" y="191"/>
                        <a:pt x="183" y="191"/>
                        <a:pt x="181" y="190"/>
                      </a:cubicBezTo>
                      <a:cubicBezTo>
                        <a:pt x="180" y="191"/>
                        <a:pt x="180" y="191"/>
                        <a:pt x="180" y="191"/>
                      </a:cubicBezTo>
                      <a:cubicBezTo>
                        <a:pt x="182" y="192"/>
                        <a:pt x="185" y="194"/>
                        <a:pt x="187" y="196"/>
                      </a:cubicBezTo>
                      <a:moveTo>
                        <a:pt x="64" y="219"/>
                      </a:moveTo>
                      <a:cubicBezTo>
                        <a:pt x="63" y="220"/>
                        <a:pt x="63" y="220"/>
                        <a:pt x="63" y="220"/>
                      </a:cubicBezTo>
                      <a:cubicBezTo>
                        <a:pt x="68" y="222"/>
                        <a:pt x="72" y="224"/>
                        <a:pt x="77" y="225"/>
                      </a:cubicBezTo>
                      <a:cubicBezTo>
                        <a:pt x="77" y="224"/>
                        <a:pt x="77" y="224"/>
                        <a:pt x="77" y="224"/>
                      </a:cubicBezTo>
                      <a:cubicBezTo>
                        <a:pt x="73" y="223"/>
                        <a:pt x="68" y="221"/>
                        <a:pt x="64" y="219"/>
                      </a:cubicBezTo>
                      <a:moveTo>
                        <a:pt x="215" y="173"/>
                      </a:moveTo>
                      <a:cubicBezTo>
                        <a:pt x="215" y="173"/>
                        <a:pt x="215" y="173"/>
                        <a:pt x="215" y="173"/>
                      </a:cubicBezTo>
                      <a:cubicBezTo>
                        <a:pt x="214" y="176"/>
                        <a:pt x="214" y="179"/>
                        <a:pt x="217" y="181"/>
                      </a:cubicBezTo>
                      <a:cubicBezTo>
                        <a:pt x="216" y="178"/>
                        <a:pt x="216" y="175"/>
                        <a:pt x="215" y="173"/>
                      </a:cubicBezTo>
                      <a:moveTo>
                        <a:pt x="217" y="122"/>
                      </a:moveTo>
                      <a:cubicBezTo>
                        <a:pt x="216" y="122"/>
                        <a:pt x="216" y="122"/>
                        <a:pt x="216" y="122"/>
                      </a:cubicBezTo>
                      <a:cubicBezTo>
                        <a:pt x="216" y="125"/>
                        <a:pt x="217" y="129"/>
                        <a:pt x="218" y="132"/>
                      </a:cubicBez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8" y="128"/>
                        <a:pt x="218" y="125"/>
                        <a:pt x="217" y="122"/>
                      </a:cubicBezTo>
                      <a:moveTo>
                        <a:pt x="195" y="83"/>
                      </a:moveTo>
                      <a:cubicBezTo>
                        <a:pt x="196" y="83"/>
                        <a:pt x="196" y="83"/>
                        <a:pt x="197" y="82"/>
                      </a:cubicBezTo>
                      <a:cubicBezTo>
                        <a:pt x="195" y="80"/>
                        <a:pt x="193" y="77"/>
                        <a:pt x="191" y="75"/>
                      </a:cubicBezTo>
                      <a:cubicBezTo>
                        <a:pt x="190" y="75"/>
                        <a:pt x="190" y="75"/>
                        <a:pt x="190" y="75"/>
                      </a:cubicBezTo>
                      <a:cubicBezTo>
                        <a:pt x="192" y="78"/>
                        <a:pt x="194" y="81"/>
                        <a:pt x="195" y="83"/>
                      </a:cubicBezTo>
                      <a:moveTo>
                        <a:pt x="139" y="158"/>
                      </a:moveTo>
                      <a:cubicBezTo>
                        <a:pt x="139" y="159"/>
                        <a:pt x="139" y="159"/>
                        <a:pt x="139" y="159"/>
                      </a:cubicBezTo>
                      <a:cubicBezTo>
                        <a:pt x="142" y="162"/>
                        <a:pt x="145" y="164"/>
                        <a:pt x="148" y="167"/>
                      </a:cubicBezTo>
                      <a:cubicBezTo>
                        <a:pt x="148" y="167"/>
                        <a:pt x="148" y="167"/>
                        <a:pt x="148" y="167"/>
                      </a:cubicBezTo>
                      <a:cubicBezTo>
                        <a:pt x="145" y="164"/>
                        <a:pt x="142" y="161"/>
                        <a:pt x="139" y="158"/>
                      </a:cubicBezTo>
                      <a:moveTo>
                        <a:pt x="192" y="83"/>
                      </a:moveTo>
                      <a:cubicBezTo>
                        <a:pt x="191" y="84"/>
                        <a:pt x="191" y="84"/>
                        <a:pt x="191" y="84"/>
                      </a:cubicBezTo>
                      <a:cubicBezTo>
                        <a:pt x="193" y="87"/>
                        <a:pt x="195" y="91"/>
                        <a:pt x="197" y="95"/>
                      </a:cubicBezTo>
                      <a:cubicBezTo>
                        <a:pt x="197" y="95"/>
                        <a:pt x="197" y="95"/>
                        <a:pt x="197" y="95"/>
                      </a:cubicBezTo>
                      <a:cubicBezTo>
                        <a:pt x="196" y="91"/>
                        <a:pt x="194" y="87"/>
                        <a:pt x="192" y="83"/>
                      </a:cubicBezTo>
                      <a:moveTo>
                        <a:pt x="191" y="119"/>
                      </a:moveTo>
                      <a:cubicBezTo>
                        <a:pt x="190" y="119"/>
                        <a:pt x="190" y="119"/>
                        <a:pt x="190" y="119"/>
                      </a:cubicBezTo>
                      <a:cubicBezTo>
                        <a:pt x="191" y="123"/>
                        <a:pt x="193" y="126"/>
                        <a:pt x="195" y="130"/>
                      </a:cubicBezTo>
                      <a:cubicBezTo>
                        <a:pt x="196" y="129"/>
                        <a:pt x="196" y="129"/>
                        <a:pt x="196" y="129"/>
                      </a:cubicBezTo>
                      <a:cubicBezTo>
                        <a:pt x="194" y="126"/>
                        <a:pt x="192" y="123"/>
                        <a:pt x="191" y="119"/>
                      </a:cubicBezTo>
                      <a:moveTo>
                        <a:pt x="172" y="187"/>
                      </a:moveTo>
                      <a:cubicBezTo>
                        <a:pt x="172" y="187"/>
                        <a:pt x="172" y="187"/>
                        <a:pt x="172" y="187"/>
                      </a:cubicBezTo>
                      <a:cubicBezTo>
                        <a:pt x="175" y="190"/>
                        <a:pt x="177" y="192"/>
                        <a:pt x="180" y="195"/>
                      </a:cubicBezTo>
                      <a:cubicBezTo>
                        <a:pt x="180" y="194"/>
                        <a:pt x="180" y="194"/>
                        <a:pt x="180" y="194"/>
                      </a:cubicBezTo>
                      <a:cubicBezTo>
                        <a:pt x="178" y="192"/>
                        <a:pt x="175" y="189"/>
                        <a:pt x="172" y="187"/>
                      </a:cubicBezTo>
                      <a:moveTo>
                        <a:pt x="205" y="100"/>
                      </a:move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104"/>
                        <a:pt x="206" y="108"/>
                        <a:pt x="207" y="111"/>
                      </a:cubicBezTo>
                      <a:cubicBezTo>
                        <a:pt x="208" y="111"/>
                        <a:pt x="208" y="111"/>
                        <a:pt x="208" y="111"/>
                      </a:cubicBezTo>
                      <a:cubicBezTo>
                        <a:pt x="207" y="107"/>
                        <a:pt x="206" y="104"/>
                        <a:pt x="205" y="100"/>
                      </a:cubicBezTo>
                      <a:moveTo>
                        <a:pt x="218" y="144"/>
                      </a:moveTo>
                      <a:cubicBezTo>
                        <a:pt x="219" y="144"/>
                        <a:pt x="219" y="144"/>
                        <a:pt x="219" y="144"/>
                      </a:cubicBezTo>
                      <a:cubicBezTo>
                        <a:pt x="219" y="142"/>
                        <a:pt x="218" y="139"/>
                        <a:pt x="218" y="137"/>
                      </a:cubicBezTo>
                      <a:cubicBezTo>
                        <a:pt x="217" y="137"/>
                        <a:pt x="217" y="137"/>
                        <a:pt x="217" y="137"/>
                      </a:cubicBezTo>
                      <a:cubicBezTo>
                        <a:pt x="217" y="140"/>
                        <a:pt x="218" y="142"/>
                        <a:pt x="218" y="144"/>
                      </a:cubicBezTo>
                      <a:moveTo>
                        <a:pt x="136" y="105"/>
                      </a:moveTo>
                      <a:cubicBezTo>
                        <a:pt x="136" y="104"/>
                        <a:pt x="136" y="104"/>
                        <a:pt x="136" y="104"/>
                      </a:cubicBezTo>
                      <a:cubicBezTo>
                        <a:pt x="134" y="102"/>
                        <a:pt x="132" y="100"/>
                        <a:pt x="129" y="98"/>
                      </a:cubicBezTo>
                      <a:cubicBezTo>
                        <a:pt x="129" y="98"/>
                        <a:pt x="129" y="98"/>
                        <a:pt x="129" y="98"/>
                      </a:cubicBezTo>
                      <a:cubicBezTo>
                        <a:pt x="131" y="100"/>
                        <a:pt x="134" y="102"/>
                        <a:pt x="136" y="105"/>
                      </a:cubicBezTo>
                      <a:moveTo>
                        <a:pt x="209" y="163"/>
                      </a:moveTo>
                      <a:cubicBezTo>
                        <a:pt x="207" y="167"/>
                        <a:pt x="207" y="168"/>
                        <a:pt x="210" y="170"/>
                      </a:cubicBezTo>
                      <a:cubicBezTo>
                        <a:pt x="209" y="168"/>
                        <a:pt x="209" y="166"/>
                        <a:pt x="209" y="163"/>
                      </a:cubicBezTo>
                      <a:moveTo>
                        <a:pt x="189" y="136"/>
                      </a:moveTo>
                      <a:cubicBezTo>
                        <a:pt x="188" y="136"/>
                        <a:pt x="188" y="136"/>
                        <a:pt x="188" y="136"/>
                      </a:cubicBezTo>
                      <a:cubicBezTo>
                        <a:pt x="189" y="139"/>
                        <a:pt x="191" y="142"/>
                        <a:pt x="192" y="145"/>
                      </a:cubicBezTo>
                      <a:cubicBezTo>
                        <a:pt x="193" y="145"/>
                        <a:pt x="193" y="145"/>
                        <a:pt x="193" y="145"/>
                      </a:cubicBezTo>
                      <a:cubicBezTo>
                        <a:pt x="191" y="142"/>
                        <a:pt x="190" y="139"/>
                        <a:pt x="189" y="136"/>
                      </a:cubicBezTo>
                      <a:moveTo>
                        <a:pt x="205" y="116"/>
                      </a:moveTo>
                      <a:cubicBezTo>
                        <a:pt x="205" y="116"/>
                        <a:pt x="205" y="116"/>
                        <a:pt x="205" y="116"/>
                      </a:cubicBezTo>
                      <a:cubicBezTo>
                        <a:pt x="204" y="113"/>
                        <a:pt x="203" y="109"/>
                        <a:pt x="201" y="106"/>
                      </a:cubicBezTo>
                      <a:cubicBezTo>
                        <a:pt x="200" y="106"/>
                        <a:pt x="200" y="106"/>
                        <a:pt x="200" y="106"/>
                      </a:cubicBezTo>
                      <a:cubicBezTo>
                        <a:pt x="202" y="110"/>
                        <a:pt x="203" y="113"/>
                        <a:pt x="205" y="116"/>
                      </a:cubicBezTo>
                      <a:moveTo>
                        <a:pt x="159" y="197"/>
                      </a:moveTo>
                      <a:cubicBezTo>
                        <a:pt x="159" y="196"/>
                        <a:pt x="159" y="196"/>
                        <a:pt x="159" y="196"/>
                      </a:cubicBezTo>
                      <a:cubicBezTo>
                        <a:pt x="157" y="195"/>
                        <a:pt x="156" y="194"/>
                        <a:pt x="154" y="194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5" y="196"/>
                        <a:pt x="157" y="196"/>
                        <a:pt x="159" y="197"/>
                      </a:cubicBezTo>
                      <a:moveTo>
                        <a:pt x="137" y="193"/>
                      </a:moveTo>
                      <a:cubicBezTo>
                        <a:pt x="137" y="193"/>
                        <a:pt x="137" y="193"/>
                        <a:pt x="137" y="193"/>
                      </a:cubicBezTo>
                      <a:cubicBezTo>
                        <a:pt x="135" y="191"/>
                        <a:pt x="132" y="190"/>
                        <a:pt x="130" y="188"/>
                      </a:cubicBezTo>
                      <a:cubicBezTo>
                        <a:pt x="129" y="189"/>
                        <a:pt x="129" y="189"/>
                        <a:pt x="129" y="189"/>
                      </a:cubicBezTo>
                      <a:cubicBezTo>
                        <a:pt x="132" y="190"/>
                        <a:pt x="134" y="192"/>
                        <a:pt x="137" y="193"/>
                      </a:cubicBezTo>
                      <a:moveTo>
                        <a:pt x="209" y="180"/>
                      </a:moveTo>
                      <a:cubicBezTo>
                        <a:pt x="209" y="179"/>
                        <a:pt x="210" y="179"/>
                        <a:pt x="210" y="179"/>
                      </a:cubicBezTo>
                      <a:cubicBezTo>
                        <a:pt x="209" y="177"/>
                        <a:pt x="209" y="176"/>
                        <a:pt x="208" y="174"/>
                      </a:cubicBezTo>
                      <a:cubicBezTo>
                        <a:pt x="207" y="174"/>
                        <a:pt x="207" y="174"/>
                        <a:pt x="207" y="174"/>
                      </a:cubicBezTo>
                      <a:cubicBezTo>
                        <a:pt x="208" y="176"/>
                        <a:pt x="208" y="178"/>
                        <a:pt x="209" y="180"/>
                      </a:cubicBezTo>
                      <a:moveTo>
                        <a:pt x="114" y="215"/>
                      </a:moveTo>
                      <a:cubicBezTo>
                        <a:pt x="114" y="216"/>
                        <a:pt x="114" y="216"/>
                        <a:pt x="114" y="216"/>
                      </a:cubicBezTo>
                      <a:cubicBezTo>
                        <a:pt x="116" y="217"/>
                        <a:pt x="118" y="217"/>
                        <a:pt x="119" y="218"/>
                      </a:cubicBezTo>
                      <a:cubicBezTo>
                        <a:pt x="120" y="217"/>
                        <a:pt x="120" y="217"/>
                        <a:pt x="120" y="217"/>
                      </a:cubicBezTo>
                      <a:cubicBezTo>
                        <a:pt x="118" y="216"/>
                        <a:pt x="116" y="216"/>
                        <a:pt x="114" y="215"/>
                      </a:cubicBezTo>
                      <a:moveTo>
                        <a:pt x="171" y="200"/>
                      </a:moveTo>
                      <a:cubicBezTo>
                        <a:pt x="169" y="200"/>
                        <a:pt x="168" y="200"/>
                        <a:pt x="166" y="200"/>
                      </a:cubicBezTo>
                      <a:cubicBezTo>
                        <a:pt x="168" y="202"/>
                        <a:pt x="169" y="201"/>
                        <a:pt x="171" y="20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6" y="249"/>
                  <a:ext cx="6" cy="6"/>
                </a:xfrm>
                <a:custGeom>
                  <a:avLst/>
                  <a:gdLst>
                    <a:gd name="T0" fmla="*/ 0 w 7"/>
                    <a:gd name="T1" fmla="*/ 3 h 7"/>
                    <a:gd name="T2" fmla="*/ 2 w 7"/>
                    <a:gd name="T3" fmla="*/ 6 h 7"/>
                    <a:gd name="T4" fmla="*/ 4 w 7"/>
                    <a:gd name="T5" fmla="*/ 7 h 7"/>
                    <a:gd name="T6" fmla="*/ 7 w 7"/>
                    <a:gd name="T7" fmla="*/ 5 h 7"/>
                    <a:gd name="T8" fmla="*/ 6 w 7"/>
                    <a:gd name="T9" fmla="*/ 2 h 7"/>
                    <a:gd name="T10" fmla="*/ 5 w 7"/>
                    <a:gd name="T11" fmla="*/ 0 h 7"/>
                    <a:gd name="T12" fmla="*/ 4 w 7"/>
                    <a:gd name="T13" fmla="*/ 0 h 7"/>
                    <a:gd name="T14" fmla="*/ 0 w 7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0" y="3"/>
                      </a:moveTo>
                      <a:cubicBezTo>
                        <a:pt x="0" y="5"/>
                        <a:pt x="1" y="6"/>
                        <a:pt x="2" y="6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5" y="1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2" y="264"/>
                  <a:ext cx="6" cy="5"/>
                </a:xfrm>
                <a:custGeom>
                  <a:avLst/>
                  <a:gdLst>
                    <a:gd name="T0" fmla="*/ 0 w 7"/>
                    <a:gd name="T1" fmla="*/ 3 h 7"/>
                    <a:gd name="T2" fmla="*/ 2 w 7"/>
                    <a:gd name="T3" fmla="*/ 7 h 7"/>
                    <a:gd name="T4" fmla="*/ 4 w 7"/>
                    <a:gd name="T5" fmla="*/ 7 h 7"/>
                    <a:gd name="T6" fmla="*/ 7 w 7"/>
                    <a:gd name="T7" fmla="*/ 5 h 7"/>
                    <a:gd name="T8" fmla="*/ 6 w 7"/>
                    <a:gd name="T9" fmla="*/ 2 h 7"/>
                    <a:gd name="T10" fmla="*/ 5 w 7"/>
                    <a:gd name="T11" fmla="*/ 0 h 7"/>
                    <a:gd name="T12" fmla="*/ 4 w 7"/>
                    <a:gd name="T13" fmla="*/ 0 h 7"/>
                    <a:gd name="T14" fmla="*/ 0 w 7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0" y="3"/>
                      </a:moveTo>
                      <a:cubicBezTo>
                        <a:pt x="0" y="5"/>
                        <a:pt x="1" y="6"/>
                        <a:pt x="2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7"/>
                        <a:pt x="6" y="6"/>
                        <a:pt x="7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5" y="1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8" y="222"/>
                  <a:ext cx="7" cy="7"/>
                </a:xfrm>
                <a:custGeom>
                  <a:avLst/>
                  <a:gdLst>
                    <a:gd name="T0" fmla="*/ 0 w 9"/>
                    <a:gd name="T1" fmla="*/ 6 h 9"/>
                    <a:gd name="T2" fmla="*/ 1 w 9"/>
                    <a:gd name="T3" fmla="*/ 8 h 9"/>
                    <a:gd name="T4" fmla="*/ 3 w 9"/>
                    <a:gd name="T5" fmla="*/ 9 h 9"/>
                    <a:gd name="T6" fmla="*/ 9 w 9"/>
                    <a:gd name="T7" fmla="*/ 5 h 9"/>
                    <a:gd name="T8" fmla="*/ 8 w 9"/>
                    <a:gd name="T9" fmla="*/ 2 h 9"/>
                    <a:gd name="T10" fmla="*/ 8 w 9"/>
                    <a:gd name="T11" fmla="*/ 0 h 9"/>
                    <a:gd name="T12" fmla="*/ 7 w 9"/>
                    <a:gd name="T13" fmla="*/ 0 h 9"/>
                    <a:gd name="T14" fmla="*/ 0 w 9"/>
                    <a:gd name="T1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9">
                      <a:moveTo>
                        <a:pt x="0" y="6"/>
                      </a:move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2" y="8"/>
                        <a:pt x="2" y="9"/>
                        <a:pt x="3" y="9"/>
                      </a:cubicBezTo>
                      <a:cubicBezTo>
                        <a:pt x="6" y="9"/>
                        <a:pt x="9" y="7"/>
                        <a:pt x="9" y="5"/>
                      </a:cubicBezTo>
                      <a:cubicBezTo>
                        <a:pt x="9" y="4"/>
                        <a:pt x="9" y="3"/>
                        <a:pt x="8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1" y="5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34" y="236"/>
                  <a:ext cx="7" cy="7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8 h 9"/>
                    <a:gd name="T4" fmla="*/ 7 w 8"/>
                    <a:gd name="T5" fmla="*/ 1 h 9"/>
                    <a:gd name="T6" fmla="*/ 1 w 8"/>
                    <a:gd name="T7" fmla="*/ 1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4" y="9"/>
                        <a:pt x="6" y="9"/>
                        <a:pt x="7" y="8"/>
                      </a:cubicBezTo>
                      <a:cubicBezTo>
                        <a:pt x="7" y="8"/>
                        <a:pt x="8" y="6"/>
                        <a:pt x="7" y="1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3"/>
                        <a:pt x="0" y="5"/>
                        <a:pt x="2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9" y="241"/>
                  <a:ext cx="6" cy="7"/>
                </a:xfrm>
                <a:custGeom>
                  <a:avLst/>
                  <a:gdLst>
                    <a:gd name="T0" fmla="*/ 0 w 7"/>
                    <a:gd name="T1" fmla="*/ 6 h 9"/>
                    <a:gd name="T2" fmla="*/ 2 w 7"/>
                    <a:gd name="T3" fmla="*/ 9 h 9"/>
                    <a:gd name="T4" fmla="*/ 7 w 7"/>
                    <a:gd name="T5" fmla="*/ 4 h 9"/>
                    <a:gd name="T6" fmla="*/ 4 w 7"/>
                    <a:gd name="T7" fmla="*/ 1 h 9"/>
                    <a:gd name="T8" fmla="*/ 3 w 7"/>
                    <a:gd name="T9" fmla="*/ 0 h 9"/>
                    <a:gd name="T10" fmla="*/ 0 w 7"/>
                    <a:gd name="T11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9">
                      <a:moveTo>
                        <a:pt x="0" y="6"/>
                      </a:moveTo>
                      <a:cubicBezTo>
                        <a:pt x="0" y="7"/>
                        <a:pt x="1" y="8"/>
                        <a:pt x="2" y="9"/>
                      </a:cubicBezTo>
                      <a:cubicBezTo>
                        <a:pt x="6" y="9"/>
                        <a:pt x="7" y="7"/>
                        <a:pt x="7" y="4"/>
                      </a:cubicBezTo>
                      <a:cubicBezTo>
                        <a:pt x="7" y="2"/>
                        <a:pt x="5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1" y="1"/>
                        <a:pt x="0" y="4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6" y="281"/>
                  <a:ext cx="5" cy="7"/>
                </a:xfrm>
                <a:custGeom>
                  <a:avLst/>
                  <a:gdLst>
                    <a:gd name="T0" fmla="*/ 0 w 6"/>
                    <a:gd name="T1" fmla="*/ 5 h 8"/>
                    <a:gd name="T2" fmla="*/ 1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4" y="8"/>
                        <a:pt x="6" y="7"/>
                        <a:pt x="6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5" y="264"/>
                  <a:ext cx="4" cy="6"/>
                </a:xfrm>
                <a:custGeom>
                  <a:avLst/>
                  <a:gdLst>
                    <a:gd name="T0" fmla="*/ 0 w 6"/>
                    <a:gd name="T1" fmla="*/ 5 h 8"/>
                    <a:gd name="T2" fmla="*/ 2 w 6"/>
                    <a:gd name="T3" fmla="*/ 7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6"/>
                        <a:pt x="1" y="7"/>
                        <a:pt x="2" y="7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4" y="8"/>
                        <a:pt x="6" y="6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0" y="307"/>
                  <a:ext cx="5" cy="7"/>
                </a:xfrm>
                <a:custGeom>
                  <a:avLst/>
                  <a:gdLst>
                    <a:gd name="T0" fmla="*/ 0 w 6"/>
                    <a:gd name="T1" fmla="*/ 5 h 8"/>
                    <a:gd name="T2" fmla="*/ 2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4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1" y="7"/>
                        <a:pt x="1" y="8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5" y="8"/>
                        <a:pt x="6" y="7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6" y="309"/>
                  <a:ext cx="5" cy="7"/>
                </a:xfrm>
                <a:custGeom>
                  <a:avLst/>
                  <a:gdLst>
                    <a:gd name="T0" fmla="*/ 0 w 7"/>
                    <a:gd name="T1" fmla="*/ 6 h 9"/>
                    <a:gd name="T2" fmla="*/ 2 w 7"/>
                    <a:gd name="T3" fmla="*/ 9 h 9"/>
                    <a:gd name="T4" fmla="*/ 2 w 7"/>
                    <a:gd name="T5" fmla="*/ 9 h 9"/>
                    <a:gd name="T6" fmla="*/ 7 w 7"/>
                    <a:gd name="T7" fmla="*/ 3 h 9"/>
                    <a:gd name="T8" fmla="*/ 4 w 7"/>
                    <a:gd name="T9" fmla="*/ 0 h 9"/>
                    <a:gd name="T10" fmla="*/ 2 w 7"/>
                    <a:gd name="T11" fmla="*/ 0 h 9"/>
                    <a:gd name="T12" fmla="*/ 0 w 7"/>
                    <a:gd name="T1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9">
                      <a:moveTo>
                        <a:pt x="0" y="6"/>
                      </a:moveTo>
                      <a:cubicBezTo>
                        <a:pt x="0" y="7"/>
                        <a:pt x="1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6" y="9"/>
                        <a:pt x="7" y="6"/>
                        <a:pt x="7" y="3"/>
                      </a:cubicBezTo>
                      <a:cubicBezTo>
                        <a:pt x="6" y="2"/>
                        <a:pt x="5" y="1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4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2" y="315"/>
                  <a:ext cx="7" cy="7"/>
                </a:xfrm>
                <a:custGeom>
                  <a:avLst/>
                  <a:gdLst>
                    <a:gd name="T0" fmla="*/ 1 w 8"/>
                    <a:gd name="T1" fmla="*/ 6 h 8"/>
                    <a:gd name="T2" fmla="*/ 2 w 8"/>
                    <a:gd name="T3" fmla="*/ 7 h 8"/>
                    <a:gd name="T4" fmla="*/ 6 w 8"/>
                    <a:gd name="T5" fmla="*/ 7 h 8"/>
                    <a:gd name="T6" fmla="*/ 7 w 8"/>
                    <a:gd name="T7" fmla="*/ 3 h 8"/>
                    <a:gd name="T8" fmla="*/ 5 w 8"/>
                    <a:gd name="T9" fmla="*/ 1 h 8"/>
                    <a:gd name="T10" fmla="*/ 3 w 8"/>
                    <a:gd name="T11" fmla="*/ 0 h 8"/>
                    <a:gd name="T12" fmla="*/ 2 w 8"/>
                    <a:gd name="T13" fmla="*/ 1 h 8"/>
                    <a:gd name="T14" fmla="*/ 1 w 8"/>
                    <a:gd name="T1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8">
                      <a:moveTo>
                        <a:pt x="1" y="6"/>
                      </a:move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8"/>
                        <a:pt x="5" y="7"/>
                        <a:pt x="6" y="7"/>
                      </a:cubicBezTo>
                      <a:cubicBezTo>
                        <a:pt x="7" y="6"/>
                        <a:pt x="8" y="4"/>
                        <a:pt x="7" y="3"/>
                      </a:cubicBezTo>
                      <a:cubicBezTo>
                        <a:pt x="6" y="3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3" y="0"/>
                      </a:cubicBezTo>
                      <a:cubicBezTo>
                        <a:pt x="3" y="0"/>
                        <a:pt x="3" y="0"/>
                        <a:pt x="2" y="1"/>
                      </a:cubicBezTo>
                      <a:cubicBezTo>
                        <a:pt x="1" y="2"/>
                        <a:pt x="0" y="5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7" y="265"/>
                  <a:ext cx="8" cy="5"/>
                </a:xfrm>
                <a:custGeom>
                  <a:avLst/>
                  <a:gdLst>
                    <a:gd name="T0" fmla="*/ 0 w 9"/>
                    <a:gd name="T1" fmla="*/ 2 h 6"/>
                    <a:gd name="T2" fmla="*/ 3 w 9"/>
                    <a:gd name="T3" fmla="*/ 6 h 6"/>
                    <a:gd name="T4" fmla="*/ 4 w 9"/>
                    <a:gd name="T5" fmla="*/ 6 h 6"/>
                    <a:gd name="T6" fmla="*/ 7 w 9"/>
                    <a:gd name="T7" fmla="*/ 5 h 6"/>
                    <a:gd name="T8" fmla="*/ 9 w 9"/>
                    <a:gd name="T9" fmla="*/ 3 h 6"/>
                    <a:gd name="T10" fmla="*/ 2 w 9"/>
                    <a:gd name="T11" fmla="*/ 0 h 6"/>
                    <a:gd name="T12" fmla="*/ 0 w 9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2"/>
                      </a:moveTo>
                      <a:cubicBezTo>
                        <a:pt x="0" y="4"/>
                        <a:pt x="1" y="5"/>
                        <a:pt x="3" y="6"/>
                      </a:cubicBezTo>
                      <a:cubicBezTo>
                        <a:pt x="3" y="6"/>
                        <a:pt x="4" y="6"/>
                        <a:pt x="4" y="6"/>
                      </a:cubicBezTo>
                      <a:cubicBezTo>
                        <a:pt x="5" y="5"/>
                        <a:pt x="6" y="5"/>
                        <a:pt x="7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4" y="0"/>
                        <a:pt x="2" y="0"/>
                      </a:cubicBezTo>
                      <a:cubicBezTo>
                        <a:pt x="0" y="0"/>
                        <a:pt x="0" y="1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7" y="290"/>
                  <a:ext cx="6" cy="6"/>
                </a:xfrm>
                <a:custGeom>
                  <a:avLst/>
                  <a:gdLst>
                    <a:gd name="T0" fmla="*/ 0 w 8"/>
                    <a:gd name="T1" fmla="*/ 4 h 8"/>
                    <a:gd name="T2" fmla="*/ 7 w 8"/>
                    <a:gd name="T3" fmla="*/ 8 h 8"/>
                    <a:gd name="T4" fmla="*/ 7 w 8"/>
                    <a:gd name="T5" fmla="*/ 8 h 8"/>
                    <a:gd name="T6" fmla="*/ 7 w 8"/>
                    <a:gd name="T7" fmla="*/ 7 h 8"/>
                    <a:gd name="T8" fmla="*/ 8 w 8"/>
                    <a:gd name="T9" fmla="*/ 5 h 8"/>
                    <a:gd name="T10" fmla="*/ 8 w 8"/>
                    <a:gd name="T11" fmla="*/ 3 h 8"/>
                    <a:gd name="T12" fmla="*/ 7 w 8"/>
                    <a:gd name="T13" fmla="*/ 1 h 8"/>
                    <a:gd name="T14" fmla="*/ 6 w 8"/>
                    <a:gd name="T15" fmla="*/ 0 h 8"/>
                    <a:gd name="T16" fmla="*/ 5 w 8"/>
                    <a:gd name="T17" fmla="*/ 0 h 8"/>
                    <a:gd name="T18" fmla="*/ 5 w 8"/>
                    <a:gd name="T19" fmla="*/ 0 h 8"/>
                    <a:gd name="T20" fmla="*/ 1 w 8"/>
                    <a:gd name="T21" fmla="*/ 2 h 8"/>
                    <a:gd name="T22" fmla="*/ 0 w 8"/>
                    <a:gd name="T2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8">
                      <a:moveTo>
                        <a:pt x="0" y="4"/>
                      </a:moveTo>
                      <a:cubicBezTo>
                        <a:pt x="1" y="6"/>
                        <a:pt x="5" y="8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8" y="6"/>
                        <a:pt x="8" y="5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2"/>
                        <a:pt x="8" y="2"/>
                        <a:pt x="7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2" y="1"/>
                        <a:pt x="1" y="2"/>
                      </a:cubicBezTo>
                      <a:cubicBezTo>
                        <a:pt x="0" y="3"/>
                        <a:pt x="0" y="4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4" y="241"/>
                  <a:ext cx="7" cy="8"/>
                </a:xfrm>
                <a:custGeom>
                  <a:avLst/>
                  <a:gdLst>
                    <a:gd name="T0" fmla="*/ 1 w 9"/>
                    <a:gd name="T1" fmla="*/ 8 h 9"/>
                    <a:gd name="T2" fmla="*/ 8 w 9"/>
                    <a:gd name="T3" fmla="*/ 6 h 9"/>
                    <a:gd name="T4" fmla="*/ 9 w 9"/>
                    <a:gd name="T5" fmla="*/ 2 h 9"/>
                    <a:gd name="T6" fmla="*/ 6 w 9"/>
                    <a:gd name="T7" fmla="*/ 0 h 9"/>
                    <a:gd name="T8" fmla="*/ 5 w 9"/>
                    <a:gd name="T9" fmla="*/ 0 h 9"/>
                    <a:gd name="T10" fmla="*/ 1 w 9"/>
                    <a:gd name="T11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9">
                      <a:moveTo>
                        <a:pt x="1" y="8"/>
                      </a:moveTo>
                      <a:cubicBezTo>
                        <a:pt x="4" y="9"/>
                        <a:pt x="7" y="8"/>
                        <a:pt x="8" y="6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8" y="1"/>
                        <a:pt x="8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2" y="2"/>
                        <a:pt x="0" y="4"/>
                        <a:pt x="1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3" y="280"/>
                  <a:ext cx="5" cy="5"/>
                </a:xfrm>
                <a:custGeom>
                  <a:avLst/>
                  <a:gdLst>
                    <a:gd name="T0" fmla="*/ 0 w 6"/>
                    <a:gd name="T1" fmla="*/ 4 h 7"/>
                    <a:gd name="T2" fmla="*/ 2 w 6"/>
                    <a:gd name="T3" fmla="*/ 7 h 7"/>
                    <a:gd name="T4" fmla="*/ 3 w 6"/>
                    <a:gd name="T5" fmla="*/ 7 h 7"/>
                    <a:gd name="T6" fmla="*/ 6 w 6"/>
                    <a:gd name="T7" fmla="*/ 6 h 7"/>
                    <a:gd name="T8" fmla="*/ 5 w 6"/>
                    <a:gd name="T9" fmla="*/ 3 h 7"/>
                    <a:gd name="T10" fmla="*/ 4 w 6"/>
                    <a:gd name="T11" fmla="*/ 1 h 7"/>
                    <a:gd name="T12" fmla="*/ 4 w 6"/>
                    <a:gd name="T13" fmla="*/ 0 h 7"/>
                    <a:gd name="T14" fmla="*/ 0 w 6"/>
                    <a:gd name="T1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4"/>
                      </a:moveTo>
                      <a:cubicBezTo>
                        <a:pt x="0" y="5"/>
                        <a:pt x="0" y="6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7"/>
                        <a:pt x="6" y="7"/>
                        <a:pt x="6" y="6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"/>
                        <a:pt x="0" y="3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9" y="295"/>
                  <a:ext cx="5" cy="5"/>
                </a:xfrm>
                <a:custGeom>
                  <a:avLst/>
                  <a:gdLst>
                    <a:gd name="T0" fmla="*/ 0 w 7"/>
                    <a:gd name="T1" fmla="*/ 3 h 7"/>
                    <a:gd name="T2" fmla="*/ 2 w 7"/>
                    <a:gd name="T3" fmla="*/ 6 h 7"/>
                    <a:gd name="T4" fmla="*/ 4 w 7"/>
                    <a:gd name="T5" fmla="*/ 7 h 7"/>
                    <a:gd name="T6" fmla="*/ 7 w 7"/>
                    <a:gd name="T7" fmla="*/ 5 h 7"/>
                    <a:gd name="T8" fmla="*/ 6 w 7"/>
                    <a:gd name="T9" fmla="*/ 2 h 7"/>
                    <a:gd name="T10" fmla="*/ 5 w 7"/>
                    <a:gd name="T11" fmla="*/ 0 h 7"/>
                    <a:gd name="T12" fmla="*/ 4 w 7"/>
                    <a:gd name="T13" fmla="*/ 0 h 7"/>
                    <a:gd name="T14" fmla="*/ 0 w 7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0" y="3"/>
                      </a:move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3" y="6"/>
                        <a:pt x="4" y="7"/>
                        <a:pt x="4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6" y="3"/>
                        <a:pt x="6" y="2"/>
                        <a:pt x="6" y="2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1" y="266"/>
                  <a:ext cx="6" cy="7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9 h 9"/>
                    <a:gd name="T4" fmla="*/ 7 w 8"/>
                    <a:gd name="T5" fmla="*/ 1 h 9"/>
                    <a:gd name="T6" fmla="*/ 1 w 8"/>
                    <a:gd name="T7" fmla="*/ 2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5" y="9"/>
                        <a:pt x="6" y="9"/>
                        <a:pt x="7" y="9"/>
                      </a:cubicBezTo>
                      <a:cubicBezTo>
                        <a:pt x="8" y="8"/>
                        <a:pt x="8" y="6"/>
                        <a:pt x="7" y="1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0" y="3"/>
                        <a:pt x="0" y="6"/>
                        <a:pt x="2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36" y="272"/>
                  <a:ext cx="6" cy="7"/>
                </a:xfrm>
                <a:custGeom>
                  <a:avLst/>
                  <a:gdLst>
                    <a:gd name="T0" fmla="*/ 1 w 8"/>
                    <a:gd name="T1" fmla="*/ 5 h 9"/>
                    <a:gd name="T2" fmla="*/ 2 w 8"/>
                    <a:gd name="T3" fmla="*/ 9 h 9"/>
                    <a:gd name="T4" fmla="*/ 8 w 8"/>
                    <a:gd name="T5" fmla="*/ 3 h 9"/>
                    <a:gd name="T6" fmla="*/ 4 w 8"/>
                    <a:gd name="T7" fmla="*/ 0 h 9"/>
                    <a:gd name="T8" fmla="*/ 3 w 8"/>
                    <a:gd name="T9" fmla="*/ 0 h 9"/>
                    <a:gd name="T10" fmla="*/ 1 w 8"/>
                    <a:gd name="T11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9">
                      <a:moveTo>
                        <a:pt x="1" y="5"/>
                      </a:moveTo>
                      <a:cubicBezTo>
                        <a:pt x="1" y="6"/>
                        <a:pt x="1" y="8"/>
                        <a:pt x="2" y="9"/>
                      </a:cubicBezTo>
                      <a:cubicBezTo>
                        <a:pt x="6" y="8"/>
                        <a:pt x="7" y="6"/>
                        <a:pt x="8" y="3"/>
                      </a:cubicBezTo>
                      <a:cubicBezTo>
                        <a:pt x="7" y="2"/>
                        <a:pt x="5" y="1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0" y="3"/>
                        <a:pt x="1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6" y="366"/>
                  <a:ext cx="5" cy="7"/>
                </a:xfrm>
                <a:custGeom>
                  <a:avLst/>
                  <a:gdLst>
                    <a:gd name="T0" fmla="*/ 0 w 6"/>
                    <a:gd name="T1" fmla="*/ 5 h 8"/>
                    <a:gd name="T2" fmla="*/ 2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4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1" y="7"/>
                        <a:pt x="1" y="7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5" y="8"/>
                        <a:pt x="6" y="7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3" y="312"/>
                  <a:ext cx="4" cy="7"/>
                </a:xfrm>
                <a:custGeom>
                  <a:avLst/>
                  <a:gdLst>
                    <a:gd name="T0" fmla="*/ 0 w 6"/>
                    <a:gd name="T1" fmla="*/ 5 h 8"/>
                    <a:gd name="T2" fmla="*/ 2 w 6"/>
                    <a:gd name="T3" fmla="*/ 7 h 8"/>
                    <a:gd name="T4" fmla="*/ 3 w 6"/>
                    <a:gd name="T5" fmla="*/ 8 h 8"/>
                    <a:gd name="T6" fmla="*/ 6 w 6"/>
                    <a:gd name="T7" fmla="*/ 4 h 8"/>
                    <a:gd name="T8" fmla="*/ 5 w 6"/>
                    <a:gd name="T9" fmla="*/ 2 h 8"/>
                    <a:gd name="T10" fmla="*/ 4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6"/>
                        <a:pt x="1" y="7"/>
                        <a:pt x="2" y="7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4" y="7"/>
                        <a:pt x="6" y="6"/>
                        <a:pt x="6" y="4"/>
                      </a:cubicBezTo>
                      <a:cubicBezTo>
                        <a:pt x="5" y="3"/>
                        <a:pt x="5" y="2"/>
                        <a:pt x="5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1" y="294"/>
                  <a:ext cx="5" cy="6"/>
                </a:xfrm>
                <a:custGeom>
                  <a:avLst/>
                  <a:gdLst>
                    <a:gd name="T0" fmla="*/ 0 w 6"/>
                    <a:gd name="T1" fmla="*/ 6 h 8"/>
                    <a:gd name="T2" fmla="*/ 2 w 6"/>
                    <a:gd name="T3" fmla="*/ 8 h 8"/>
                    <a:gd name="T4" fmla="*/ 3 w 6"/>
                    <a:gd name="T5" fmla="*/ 8 h 8"/>
                    <a:gd name="T6" fmla="*/ 6 w 6"/>
                    <a:gd name="T7" fmla="*/ 5 h 8"/>
                    <a:gd name="T8" fmla="*/ 5 w 6"/>
                    <a:gd name="T9" fmla="*/ 2 h 8"/>
                    <a:gd name="T10" fmla="*/ 4 w 6"/>
                    <a:gd name="T11" fmla="*/ 0 h 8"/>
                    <a:gd name="T12" fmla="*/ 4 w 6"/>
                    <a:gd name="T13" fmla="*/ 0 h 8"/>
                    <a:gd name="T14" fmla="*/ 0 w 6"/>
                    <a:gd name="T1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6"/>
                      </a:moveTo>
                      <a:cubicBezTo>
                        <a:pt x="1" y="7"/>
                        <a:pt x="1" y="8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5" y="8"/>
                        <a:pt x="6" y="7"/>
                        <a:pt x="6" y="5"/>
                      </a:cubicBezTo>
                      <a:cubicBezTo>
                        <a:pt x="6" y="4"/>
                        <a:pt x="5" y="3"/>
                        <a:pt x="5" y="2"/>
                      </a:cubicBezTo>
                      <a:cubicBezTo>
                        <a:pt x="5" y="1"/>
                        <a:pt x="4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4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7" y="338"/>
                  <a:ext cx="5" cy="7"/>
                </a:xfrm>
                <a:custGeom>
                  <a:avLst/>
                  <a:gdLst>
                    <a:gd name="T0" fmla="*/ 0 w 6"/>
                    <a:gd name="T1" fmla="*/ 5 h 8"/>
                    <a:gd name="T2" fmla="*/ 1 w 6"/>
                    <a:gd name="T3" fmla="*/ 7 h 8"/>
                    <a:gd name="T4" fmla="*/ 2 w 6"/>
                    <a:gd name="T5" fmla="*/ 8 h 8"/>
                    <a:gd name="T6" fmla="*/ 6 w 6"/>
                    <a:gd name="T7" fmla="*/ 5 h 8"/>
                    <a:gd name="T8" fmla="*/ 4 w 6"/>
                    <a:gd name="T9" fmla="*/ 2 h 8"/>
                    <a:gd name="T10" fmla="*/ 3 w 6"/>
                    <a:gd name="T11" fmla="*/ 0 h 8"/>
                    <a:gd name="T12" fmla="*/ 3 w 6"/>
                    <a:gd name="T13" fmla="*/ 0 h 8"/>
                    <a:gd name="T14" fmla="*/ 0 w 6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0" y="5"/>
                      </a:move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1" y="8"/>
                        <a:pt x="2" y="8"/>
                        <a:pt x="2" y="8"/>
                      </a:cubicBezTo>
                      <a:cubicBezTo>
                        <a:pt x="4" y="8"/>
                        <a:pt x="6" y="6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1" y="393"/>
                  <a:ext cx="6" cy="7"/>
                </a:xfrm>
                <a:custGeom>
                  <a:avLst/>
                  <a:gdLst>
                    <a:gd name="T0" fmla="*/ 0 w 7"/>
                    <a:gd name="T1" fmla="*/ 8 h 9"/>
                    <a:gd name="T2" fmla="*/ 1 w 7"/>
                    <a:gd name="T3" fmla="*/ 9 h 9"/>
                    <a:gd name="T4" fmla="*/ 3 w 7"/>
                    <a:gd name="T5" fmla="*/ 9 h 9"/>
                    <a:gd name="T6" fmla="*/ 6 w 7"/>
                    <a:gd name="T7" fmla="*/ 3 h 9"/>
                    <a:gd name="T8" fmla="*/ 4 w 7"/>
                    <a:gd name="T9" fmla="*/ 2 h 9"/>
                    <a:gd name="T10" fmla="*/ 3 w 7"/>
                    <a:gd name="T11" fmla="*/ 0 h 9"/>
                    <a:gd name="T12" fmla="*/ 3 w 7"/>
                    <a:gd name="T13" fmla="*/ 0 h 9"/>
                    <a:gd name="T14" fmla="*/ 0 w 7"/>
                    <a:gd name="T1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0" y="8"/>
                      </a:move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5" y="8"/>
                        <a:pt x="7" y="5"/>
                        <a:pt x="6" y="3"/>
                      </a:cubicBezTo>
                      <a:cubicBezTo>
                        <a:pt x="6" y="3"/>
                        <a:pt x="5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7"/>
                        <a:pt x="0" y="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6" y="397"/>
                  <a:ext cx="5" cy="5"/>
                </a:xfrm>
                <a:custGeom>
                  <a:avLst/>
                  <a:gdLst>
                    <a:gd name="T0" fmla="*/ 0 w 6"/>
                    <a:gd name="T1" fmla="*/ 5 h 7"/>
                    <a:gd name="T2" fmla="*/ 3 w 6"/>
                    <a:gd name="T3" fmla="*/ 7 h 7"/>
                    <a:gd name="T4" fmla="*/ 4 w 6"/>
                    <a:gd name="T5" fmla="*/ 6 h 7"/>
                    <a:gd name="T6" fmla="*/ 6 w 6"/>
                    <a:gd name="T7" fmla="*/ 4 h 7"/>
                    <a:gd name="T8" fmla="*/ 4 w 6"/>
                    <a:gd name="T9" fmla="*/ 2 h 7"/>
                    <a:gd name="T10" fmla="*/ 2 w 6"/>
                    <a:gd name="T11" fmla="*/ 0 h 7"/>
                    <a:gd name="T12" fmla="*/ 2 w 6"/>
                    <a:gd name="T13" fmla="*/ 1 h 7"/>
                    <a:gd name="T14" fmla="*/ 0 w 6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5"/>
                      </a:moveTo>
                      <a:cubicBezTo>
                        <a:pt x="1" y="6"/>
                        <a:pt x="2" y="7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5" y="6"/>
                        <a:pt x="6" y="5"/>
                        <a:pt x="6" y="4"/>
                      </a:cubicBezTo>
                      <a:cubicBezTo>
                        <a:pt x="5" y="3"/>
                        <a:pt x="4" y="2"/>
                        <a:pt x="4" y="2"/>
                      </a:cubicBezTo>
                      <a:cubicBezTo>
                        <a:pt x="3" y="1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1"/>
                        <a:pt x="0" y="4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1" y="451"/>
                  <a:ext cx="4" cy="6"/>
                </a:xfrm>
                <a:custGeom>
                  <a:avLst/>
                  <a:gdLst>
                    <a:gd name="T0" fmla="*/ 0 w 5"/>
                    <a:gd name="T1" fmla="*/ 5 h 7"/>
                    <a:gd name="T2" fmla="*/ 2 w 5"/>
                    <a:gd name="T3" fmla="*/ 7 h 7"/>
                    <a:gd name="T4" fmla="*/ 3 w 5"/>
                    <a:gd name="T5" fmla="*/ 7 h 7"/>
                    <a:gd name="T6" fmla="*/ 5 w 5"/>
                    <a:gd name="T7" fmla="*/ 3 h 7"/>
                    <a:gd name="T8" fmla="*/ 2 w 5"/>
                    <a:gd name="T9" fmla="*/ 1 h 7"/>
                    <a:gd name="T10" fmla="*/ 1 w 5"/>
                    <a:gd name="T11" fmla="*/ 0 h 7"/>
                    <a:gd name="T12" fmla="*/ 1 w 5"/>
                    <a:gd name="T13" fmla="*/ 0 h 7"/>
                    <a:gd name="T14" fmla="*/ 0 w 5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7">
                      <a:moveTo>
                        <a:pt x="0" y="5"/>
                      </a:move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6"/>
                        <a:pt x="5" y="4"/>
                        <a:pt x="5" y="3"/>
                      </a:cubicBezTo>
                      <a:cubicBezTo>
                        <a:pt x="4" y="2"/>
                        <a:pt x="3" y="2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5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1" y="417"/>
                  <a:ext cx="4" cy="6"/>
                </a:xfrm>
                <a:custGeom>
                  <a:avLst/>
                  <a:gdLst>
                    <a:gd name="T0" fmla="*/ 1 w 6"/>
                    <a:gd name="T1" fmla="*/ 5 h 7"/>
                    <a:gd name="T2" fmla="*/ 3 w 6"/>
                    <a:gd name="T3" fmla="*/ 7 h 7"/>
                    <a:gd name="T4" fmla="*/ 4 w 6"/>
                    <a:gd name="T5" fmla="*/ 6 h 7"/>
                    <a:gd name="T6" fmla="*/ 5 w 6"/>
                    <a:gd name="T7" fmla="*/ 3 h 7"/>
                    <a:gd name="T8" fmla="*/ 3 w 6"/>
                    <a:gd name="T9" fmla="*/ 1 h 7"/>
                    <a:gd name="T10" fmla="*/ 2 w 6"/>
                    <a:gd name="T11" fmla="*/ 0 h 7"/>
                    <a:gd name="T12" fmla="*/ 1 w 6"/>
                    <a:gd name="T13" fmla="*/ 0 h 7"/>
                    <a:gd name="T14" fmla="*/ 1 w 6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1" y="5"/>
                      </a:moveTo>
                      <a:cubicBezTo>
                        <a:pt x="1" y="6"/>
                        <a:pt x="2" y="7"/>
                        <a:pt x="3" y="7"/>
                      </a:cubicBezTo>
                      <a:cubicBezTo>
                        <a:pt x="3" y="7"/>
                        <a:pt x="4" y="7"/>
                        <a:pt x="4" y="6"/>
                      </a:cubicBezTo>
                      <a:cubicBezTo>
                        <a:pt x="5" y="6"/>
                        <a:pt x="6" y="4"/>
                        <a:pt x="5" y="3"/>
                      </a:cubicBezTo>
                      <a:cubicBezTo>
                        <a:pt x="4" y="2"/>
                        <a:pt x="4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4"/>
                        <a:pt x="1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2" y="432"/>
                  <a:ext cx="5" cy="6"/>
                </a:xfrm>
                <a:custGeom>
                  <a:avLst/>
                  <a:gdLst>
                    <a:gd name="T0" fmla="*/ 1 w 6"/>
                    <a:gd name="T1" fmla="*/ 6 h 7"/>
                    <a:gd name="T2" fmla="*/ 3 w 6"/>
                    <a:gd name="T3" fmla="*/ 7 h 7"/>
                    <a:gd name="T4" fmla="*/ 4 w 6"/>
                    <a:gd name="T5" fmla="*/ 7 h 7"/>
                    <a:gd name="T6" fmla="*/ 5 w 6"/>
                    <a:gd name="T7" fmla="*/ 3 h 7"/>
                    <a:gd name="T8" fmla="*/ 3 w 6"/>
                    <a:gd name="T9" fmla="*/ 2 h 7"/>
                    <a:gd name="T10" fmla="*/ 2 w 6"/>
                    <a:gd name="T11" fmla="*/ 0 h 7"/>
                    <a:gd name="T12" fmla="*/ 1 w 6"/>
                    <a:gd name="T13" fmla="*/ 1 h 7"/>
                    <a:gd name="T14" fmla="*/ 1 w 6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1" y="6"/>
                      </a:moveTo>
                      <a:cubicBezTo>
                        <a:pt x="2" y="7"/>
                        <a:pt x="2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5" y="6"/>
                        <a:pt x="6" y="5"/>
                        <a:pt x="5" y="3"/>
                      </a:cubicBezTo>
                      <a:cubicBezTo>
                        <a:pt x="4" y="3"/>
                        <a:pt x="4" y="2"/>
                        <a:pt x="3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5"/>
                        <a:pt x="1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8" y="451"/>
                  <a:ext cx="5" cy="5"/>
                </a:xfrm>
                <a:custGeom>
                  <a:avLst/>
                  <a:gdLst>
                    <a:gd name="T0" fmla="*/ 2 w 7"/>
                    <a:gd name="T1" fmla="*/ 5 h 7"/>
                    <a:gd name="T2" fmla="*/ 5 w 7"/>
                    <a:gd name="T3" fmla="*/ 7 h 7"/>
                    <a:gd name="T4" fmla="*/ 5 w 7"/>
                    <a:gd name="T5" fmla="*/ 7 h 7"/>
                    <a:gd name="T6" fmla="*/ 6 w 7"/>
                    <a:gd name="T7" fmla="*/ 1 h 7"/>
                    <a:gd name="T8" fmla="*/ 3 w 7"/>
                    <a:gd name="T9" fmla="*/ 0 h 7"/>
                    <a:gd name="T10" fmla="*/ 1 w 7"/>
                    <a:gd name="T11" fmla="*/ 0 h 7"/>
                    <a:gd name="T12" fmla="*/ 2 w 7"/>
                    <a:gd name="T13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5"/>
                      </a:moveTo>
                      <a:cubicBezTo>
                        <a:pt x="2" y="6"/>
                        <a:pt x="3" y="7"/>
                        <a:pt x="5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5"/>
                        <a:pt x="7" y="3"/>
                        <a:pt x="6" y="1"/>
                      </a:cubicBezTo>
                      <a:cubicBezTo>
                        <a:pt x="5" y="0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2"/>
                        <a:pt x="1" y="4"/>
                        <a:pt x="2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25" y="468"/>
                  <a:ext cx="5" cy="5"/>
                </a:xfrm>
                <a:custGeom>
                  <a:avLst/>
                  <a:gdLst>
                    <a:gd name="T0" fmla="*/ 2 w 7"/>
                    <a:gd name="T1" fmla="*/ 6 h 6"/>
                    <a:gd name="T2" fmla="*/ 3 w 7"/>
                    <a:gd name="T3" fmla="*/ 6 h 6"/>
                    <a:gd name="T4" fmla="*/ 6 w 7"/>
                    <a:gd name="T5" fmla="*/ 4 h 6"/>
                    <a:gd name="T6" fmla="*/ 6 w 7"/>
                    <a:gd name="T7" fmla="*/ 1 h 6"/>
                    <a:gd name="T8" fmla="*/ 3 w 7"/>
                    <a:gd name="T9" fmla="*/ 0 h 6"/>
                    <a:gd name="T10" fmla="*/ 1 w 7"/>
                    <a:gd name="T11" fmla="*/ 0 h 6"/>
                    <a:gd name="T12" fmla="*/ 1 w 7"/>
                    <a:gd name="T13" fmla="*/ 1 h 6"/>
                    <a:gd name="T14" fmla="*/ 2 w 7"/>
                    <a:gd name="T1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6">
                      <a:moveTo>
                        <a:pt x="2" y="6"/>
                      </a:move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5" y="6"/>
                        <a:pt x="6" y="5"/>
                        <a:pt x="6" y="4"/>
                      </a:cubicBezTo>
                      <a:cubicBezTo>
                        <a:pt x="6" y="3"/>
                        <a:pt x="7" y="2"/>
                        <a:pt x="6" y="1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2"/>
                        <a:pt x="1" y="5"/>
                        <a:pt x="2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96" y="504"/>
                  <a:ext cx="349" cy="204"/>
                </a:xfrm>
                <a:custGeom>
                  <a:avLst/>
                  <a:gdLst>
                    <a:gd name="T0" fmla="*/ 4 w 437"/>
                    <a:gd name="T1" fmla="*/ 215 h 257"/>
                    <a:gd name="T2" fmla="*/ 25 w 437"/>
                    <a:gd name="T3" fmla="*/ 148 h 257"/>
                    <a:gd name="T4" fmla="*/ 56 w 437"/>
                    <a:gd name="T5" fmla="*/ 92 h 257"/>
                    <a:gd name="T6" fmla="*/ 152 w 437"/>
                    <a:gd name="T7" fmla="*/ 19 h 257"/>
                    <a:gd name="T8" fmla="*/ 369 w 437"/>
                    <a:gd name="T9" fmla="*/ 32 h 257"/>
                    <a:gd name="T10" fmla="*/ 434 w 437"/>
                    <a:gd name="T11" fmla="*/ 59 h 257"/>
                    <a:gd name="T12" fmla="*/ 414 w 437"/>
                    <a:gd name="T13" fmla="*/ 64 h 257"/>
                    <a:gd name="T14" fmla="*/ 348 w 437"/>
                    <a:gd name="T15" fmla="*/ 70 h 257"/>
                    <a:gd name="T16" fmla="*/ 198 w 437"/>
                    <a:gd name="T17" fmla="*/ 121 h 257"/>
                    <a:gd name="T18" fmla="*/ 76 w 437"/>
                    <a:gd name="T19" fmla="*/ 211 h 257"/>
                    <a:gd name="T20" fmla="*/ 48 w 437"/>
                    <a:gd name="T21" fmla="*/ 237 h 257"/>
                    <a:gd name="T22" fmla="*/ 14 w 437"/>
                    <a:gd name="T23" fmla="*/ 254 h 257"/>
                    <a:gd name="T24" fmla="*/ 12 w 437"/>
                    <a:gd name="T25" fmla="*/ 252 h 257"/>
                    <a:gd name="T26" fmla="*/ 4 w 437"/>
                    <a:gd name="T27" fmla="*/ 215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7" h="257">
                      <a:moveTo>
                        <a:pt x="4" y="215"/>
                      </a:moveTo>
                      <a:cubicBezTo>
                        <a:pt x="6" y="197"/>
                        <a:pt x="16" y="167"/>
                        <a:pt x="25" y="148"/>
                      </a:cubicBezTo>
                      <a:cubicBezTo>
                        <a:pt x="32" y="135"/>
                        <a:pt x="46" y="107"/>
                        <a:pt x="56" y="92"/>
                      </a:cubicBezTo>
                      <a:cubicBezTo>
                        <a:pt x="80" y="56"/>
                        <a:pt x="115" y="31"/>
                        <a:pt x="152" y="19"/>
                      </a:cubicBezTo>
                      <a:cubicBezTo>
                        <a:pt x="211" y="0"/>
                        <a:pt x="297" y="9"/>
                        <a:pt x="369" y="32"/>
                      </a:cubicBezTo>
                      <a:cubicBezTo>
                        <a:pt x="386" y="37"/>
                        <a:pt x="437" y="51"/>
                        <a:pt x="434" y="59"/>
                      </a:cubicBezTo>
                      <a:cubicBezTo>
                        <a:pt x="432" y="65"/>
                        <a:pt x="428" y="63"/>
                        <a:pt x="414" y="64"/>
                      </a:cubicBezTo>
                      <a:cubicBezTo>
                        <a:pt x="391" y="65"/>
                        <a:pt x="365" y="69"/>
                        <a:pt x="348" y="70"/>
                      </a:cubicBezTo>
                      <a:cubicBezTo>
                        <a:pt x="282" y="73"/>
                        <a:pt x="249" y="91"/>
                        <a:pt x="198" y="121"/>
                      </a:cubicBezTo>
                      <a:cubicBezTo>
                        <a:pt x="150" y="150"/>
                        <a:pt x="119" y="171"/>
                        <a:pt x="76" y="211"/>
                      </a:cubicBezTo>
                      <a:cubicBezTo>
                        <a:pt x="68" y="218"/>
                        <a:pt x="62" y="225"/>
                        <a:pt x="48" y="237"/>
                      </a:cubicBezTo>
                      <a:cubicBezTo>
                        <a:pt x="36" y="246"/>
                        <a:pt x="24" y="257"/>
                        <a:pt x="14" y="254"/>
                      </a:cubicBezTo>
                      <a:cubicBezTo>
                        <a:pt x="13" y="253"/>
                        <a:pt x="12" y="252"/>
                        <a:pt x="12" y="252"/>
                      </a:cubicBezTo>
                      <a:cubicBezTo>
                        <a:pt x="0" y="246"/>
                        <a:pt x="2" y="228"/>
                        <a:pt x="4" y="21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21" y="509"/>
                  <a:ext cx="322" cy="159"/>
                </a:xfrm>
                <a:custGeom>
                  <a:avLst/>
                  <a:gdLst>
                    <a:gd name="T0" fmla="*/ 22 w 403"/>
                    <a:gd name="T1" fmla="*/ 180 h 200"/>
                    <a:gd name="T2" fmla="*/ 118 w 403"/>
                    <a:gd name="T3" fmla="*/ 100 h 200"/>
                    <a:gd name="T4" fmla="*/ 2 w 403"/>
                    <a:gd name="T5" fmla="*/ 167 h 200"/>
                    <a:gd name="T6" fmla="*/ 146 w 403"/>
                    <a:gd name="T7" fmla="*/ 52 h 200"/>
                    <a:gd name="T8" fmla="*/ 88 w 403"/>
                    <a:gd name="T9" fmla="*/ 82 h 200"/>
                    <a:gd name="T10" fmla="*/ 30 w 403"/>
                    <a:gd name="T11" fmla="*/ 117 h 200"/>
                    <a:gd name="T12" fmla="*/ 177 w 403"/>
                    <a:gd name="T13" fmla="*/ 24 h 200"/>
                    <a:gd name="T14" fmla="*/ 48 w 403"/>
                    <a:gd name="T15" fmla="*/ 86 h 200"/>
                    <a:gd name="T16" fmla="*/ 45 w 403"/>
                    <a:gd name="T17" fmla="*/ 83 h 200"/>
                    <a:gd name="T18" fmla="*/ 75 w 403"/>
                    <a:gd name="T19" fmla="*/ 53 h 200"/>
                    <a:gd name="T20" fmla="*/ 81 w 403"/>
                    <a:gd name="T21" fmla="*/ 54 h 200"/>
                    <a:gd name="T22" fmla="*/ 163 w 403"/>
                    <a:gd name="T23" fmla="*/ 19 h 200"/>
                    <a:gd name="T24" fmla="*/ 238 w 403"/>
                    <a:gd name="T25" fmla="*/ 9 h 200"/>
                    <a:gd name="T26" fmla="*/ 254 w 403"/>
                    <a:gd name="T27" fmla="*/ 10 h 200"/>
                    <a:gd name="T28" fmla="*/ 329 w 403"/>
                    <a:gd name="T29" fmla="*/ 26 h 200"/>
                    <a:gd name="T30" fmla="*/ 304 w 403"/>
                    <a:gd name="T31" fmla="*/ 41 h 200"/>
                    <a:gd name="T32" fmla="*/ 347 w 403"/>
                    <a:gd name="T33" fmla="*/ 50 h 200"/>
                    <a:gd name="T34" fmla="*/ 301 w 403"/>
                    <a:gd name="T35" fmla="*/ 63 h 200"/>
                    <a:gd name="T36" fmla="*/ 297 w 403"/>
                    <a:gd name="T37" fmla="*/ 65 h 200"/>
                    <a:gd name="T38" fmla="*/ 141 w 403"/>
                    <a:gd name="T39" fmla="*/ 131 h 200"/>
                    <a:gd name="T40" fmla="*/ 50 w 403"/>
                    <a:gd name="T41" fmla="*/ 188 h 200"/>
                    <a:gd name="T42" fmla="*/ 134 w 403"/>
                    <a:gd name="T43" fmla="*/ 112 h 200"/>
                    <a:gd name="T44" fmla="*/ 35 w 403"/>
                    <a:gd name="T45" fmla="*/ 144 h 200"/>
                    <a:gd name="T46" fmla="*/ 90 w 403"/>
                    <a:gd name="T47" fmla="*/ 130 h 200"/>
                    <a:gd name="T48" fmla="*/ 85 w 403"/>
                    <a:gd name="T49" fmla="*/ 101 h 200"/>
                    <a:gd name="T50" fmla="*/ 133 w 403"/>
                    <a:gd name="T51" fmla="*/ 99 h 200"/>
                    <a:gd name="T52" fmla="*/ 156 w 403"/>
                    <a:gd name="T53" fmla="*/ 93 h 200"/>
                    <a:gd name="T54" fmla="*/ 188 w 403"/>
                    <a:gd name="T55" fmla="*/ 59 h 200"/>
                    <a:gd name="T56" fmla="*/ 84 w 403"/>
                    <a:gd name="T57" fmla="*/ 83 h 200"/>
                    <a:gd name="T58" fmla="*/ 189 w 403"/>
                    <a:gd name="T59" fmla="*/ 75 h 200"/>
                    <a:gd name="T60" fmla="*/ 264 w 403"/>
                    <a:gd name="T61" fmla="*/ 59 h 200"/>
                    <a:gd name="T62" fmla="*/ 233 w 403"/>
                    <a:gd name="T63" fmla="*/ 59 h 200"/>
                    <a:gd name="T64" fmla="*/ 157 w 403"/>
                    <a:gd name="T65" fmla="*/ 51 h 200"/>
                    <a:gd name="T66" fmla="*/ 151 w 403"/>
                    <a:gd name="T67" fmla="*/ 38 h 200"/>
                    <a:gd name="T68" fmla="*/ 162 w 403"/>
                    <a:gd name="T69" fmla="*/ 44 h 200"/>
                    <a:gd name="T70" fmla="*/ 205 w 403"/>
                    <a:gd name="T71" fmla="*/ 62 h 200"/>
                    <a:gd name="T72" fmla="*/ 162 w 403"/>
                    <a:gd name="T73" fmla="*/ 46 h 200"/>
                    <a:gd name="T74" fmla="*/ 221 w 403"/>
                    <a:gd name="T75" fmla="*/ 47 h 200"/>
                    <a:gd name="T76" fmla="*/ 254 w 403"/>
                    <a:gd name="T77" fmla="*/ 64 h 200"/>
                    <a:gd name="T78" fmla="*/ 144 w 403"/>
                    <a:gd name="T79" fmla="*/ 27 h 200"/>
                    <a:gd name="T80" fmla="*/ 175 w 403"/>
                    <a:gd name="T81" fmla="*/ 37 h 200"/>
                    <a:gd name="T82" fmla="*/ 200 w 403"/>
                    <a:gd name="T83" fmla="*/ 41 h 200"/>
                    <a:gd name="T84" fmla="*/ 247 w 403"/>
                    <a:gd name="T85" fmla="*/ 56 h 200"/>
                    <a:gd name="T86" fmla="*/ 233 w 403"/>
                    <a:gd name="T87" fmla="*/ 48 h 200"/>
                    <a:gd name="T88" fmla="*/ 194 w 403"/>
                    <a:gd name="T89" fmla="*/ 34 h 200"/>
                    <a:gd name="T90" fmla="*/ 289 w 403"/>
                    <a:gd name="T91" fmla="*/ 58 h 200"/>
                    <a:gd name="T92" fmla="*/ 235 w 403"/>
                    <a:gd name="T93" fmla="*/ 39 h 200"/>
                    <a:gd name="T94" fmla="*/ 263 w 403"/>
                    <a:gd name="T95" fmla="*/ 31 h 200"/>
                    <a:gd name="T96" fmla="*/ 282 w 403"/>
                    <a:gd name="T97" fmla="*/ 1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3" h="200">
                      <a:moveTo>
                        <a:pt x="54" y="160"/>
                      </a:moveTo>
                      <a:cubicBezTo>
                        <a:pt x="58" y="158"/>
                        <a:pt x="65" y="152"/>
                        <a:pt x="66" y="149"/>
                      </a:cubicBezTo>
                      <a:cubicBezTo>
                        <a:pt x="51" y="152"/>
                        <a:pt x="38" y="174"/>
                        <a:pt x="22" y="180"/>
                      </a:cubicBezTo>
                      <a:cubicBezTo>
                        <a:pt x="30" y="172"/>
                        <a:pt x="39" y="164"/>
                        <a:pt x="44" y="157"/>
                      </a:cubicBezTo>
                      <a:cubicBezTo>
                        <a:pt x="29" y="167"/>
                        <a:pt x="17" y="183"/>
                        <a:pt x="0" y="191"/>
                      </a:cubicBezTo>
                      <a:cubicBezTo>
                        <a:pt x="38" y="157"/>
                        <a:pt x="78" y="129"/>
                        <a:pt x="118" y="100"/>
                      </a:cubicBezTo>
                      <a:cubicBezTo>
                        <a:pt x="96" y="109"/>
                        <a:pt x="78" y="124"/>
                        <a:pt x="58" y="137"/>
                      </a:cubicBezTo>
                      <a:cubicBezTo>
                        <a:pt x="67" y="124"/>
                        <a:pt x="79" y="118"/>
                        <a:pt x="88" y="106"/>
                      </a:cubicBezTo>
                      <a:cubicBezTo>
                        <a:pt x="58" y="125"/>
                        <a:pt x="32" y="153"/>
                        <a:pt x="2" y="167"/>
                      </a:cubicBezTo>
                      <a:cubicBezTo>
                        <a:pt x="25" y="148"/>
                        <a:pt x="46" y="126"/>
                        <a:pt x="69" y="107"/>
                      </a:cubicBezTo>
                      <a:cubicBezTo>
                        <a:pt x="58" y="112"/>
                        <a:pt x="49" y="121"/>
                        <a:pt x="39" y="127"/>
                      </a:cubicBezTo>
                      <a:cubicBezTo>
                        <a:pt x="71" y="96"/>
                        <a:pt x="113" y="76"/>
                        <a:pt x="146" y="52"/>
                      </a:cubicBezTo>
                      <a:cubicBezTo>
                        <a:pt x="136" y="55"/>
                        <a:pt x="126" y="57"/>
                        <a:pt x="118" y="62"/>
                      </a:cubicBezTo>
                      <a:cubicBezTo>
                        <a:pt x="106" y="69"/>
                        <a:pt x="99" y="81"/>
                        <a:pt x="86" y="87"/>
                      </a:cubicBezTo>
                      <a:cubicBezTo>
                        <a:pt x="86" y="84"/>
                        <a:pt x="91" y="84"/>
                        <a:pt x="88" y="82"/>
                      </a:cubicBezTo>
                      <a:cubicBezTo>
                        <a:pt x="60" y="103"/>
                        <a:pt x="34" y="125"/>
                        <a:pt x="6" y="144"/>
                      </a:cubicBezTo>
                      <a:cubicBezTo>
                        <a:pt x="26" y="125"/>
                        <a:pt x="48" y="111"/>
                        <a:pt x="68" y="91"/>
                      </a:cubicBezTo>
                      <a:cubicBezTo>
                        <a:pt x="53" y="95"/>
                        <a:pt x="45" y="112"/>
                        <a:pt x="30" y="117"/>
                      </a:cubicBezTo>
                      <a:cubicBezTo>
                        <a:pt x="34" y="113"/>
                        <a:pt x="39" y="110"/>
                        <a:pt x="43" y="106"/>
                      </a:cubicBezTo>
                      <a:cubicBezTo>
                        <a:pt x="44" y="104"/>
                        <a:pt x="40" y="104"/>
                        <a:pt x="41" y="103"/>
                      </a:cubicBezTo>
                      <a:cubicBezTo>
                        <a:pt x="83" y="71"/>
                        <a:pt x="130" y="42"/>
                        <a:pt x="177" y="24"/>
                      </a:cubicBezTo>
                      <a:cubicBezTo>
                        <a:pt x="135" y="33"/>
                        <a:pt x="101" y="56"/>
                        <a:pt x="67" y="79"/>
                      </a:cubicBezTo>
                      <a:cubicBezTo>
                        <a:pt x="89" y="56"/>
                        <a:pt x="122" y="43"/>
                        <a:pt x="147" y="30"/>
                      </a:cubicBezTo>
                      <a:cubicBezTo>
                        <a:pt x="108" y="37"/>
                        <a:pt x="78" y="62"/>
                        <a:pt x="48" y="86"/>
                      </a:cubicBezTo>
                      <a:cubicBezTo>
                        <a:pt x="50" y="80"/>
                        <a:pt x="59" y="78"/>
                        <a:pt x="59" y="74"/>
                      </a:cubicBezTo>
                      <a:cubicBezTo>
                        <a:pt x="49" y="79"/>
                        <a:pt x="43" y="91"/>
                        <a:pt x="32" y="95"/>
                      </a:cubicBezTo>
                      <a:cubicBezTo>
                        <a:pt x="36" y="90"/>
                        <a:pt x="41" y="87"/>
                        <a:pt x="45" y="83"/>
                      </a:cubicBezTo>
                      <a:cubicBezTo>
                        <a:pt x="45" y="81"/>
                        <a:pt x="43" y="81"/>
                        <a:pt x="45" y="79"/>
                      </a:cubicBezTo>
                      <a:cubicBezTo>
                        <a:pt x="51" y="73"/>
                        <a:pt x="56" y="71"/>
                        <a:pt x="62" y="66"/>
                      </a:cubicBezTo>
                      <a:cubicBezTo>
                        <a:pt x="67" y="62"/>
                        <a:pt x="71" y="57"/>
                        <a:pt x="75" y="53"/>
                      </a:cubicBezTo>
                      <a:cubicBezTo>
                        <a:pt x="99" y="32"/>
                        <a:pt x="136" y="15"/>
                        <a:pt x="162" y="4"/>
                      </a:cubicBezTo>
                      <a:cubicBezTo>
                        <a:pt x="170" y="4"/>
                        <a:pt x="179" y="0"/>
                        <a:pt x="185" y="3"/>
                      </a:cubicBezTo>
                      <a:cubicBezTo>
                        <a:pt x="144" y="8"/>
                        <a:pt x="109" y="31"/>
                        <a:pt x="81" y="54"/>
                      </a:cubicBezTo>
                      <a:cubicBezTo>
                        <a:pt x="109" y="39"/>
                        <a:pt x="138" y="22"/>
                        <a:pt x="169" y="13"/>
                      </a:cubicBezTo>
                      <a:cubicBezTo>
                        <a:pt x="181" y="9"/>
                        <a:pt x="195" y="6"/>
                        <a:pt x="207" y="5"/>
                      </a:cubicBezTo>
                      <a:cubicBezTo>
                        <a:pt x="192" y="9"/>
                        <a:pt x="174" y="14"/>
                        <a:pt x="163" y="19"/>
                      </a:cubicBezTo>
                      <a:cubicBezTo>
                        <a:pt x="182" y="17"/>
                        <a:pt x="202" y="5"/>
                        <a:pt x="220" y="7"/>
                      </a:cubicBezTo>
                      <a:cubicBezTo>
                        <a:pt x="216" y="7"/>
                        <a:pt x="208" y="9"/>
                        <a:pt x="208" y="11"/>
                      </a:cubicBezTo>
                      <a:cubicBezTo>
                        <a:pt x="218" y="11"/>
                        <a:pt x="229" y="5"/>
                        <a:pt x="238" y="9"/>
                      </a:cubicBezTo>
                      <a:cubicBezTo>
                        <a:pt x="216" y="14"/>
                        <a:pt x="191" y="12"/>
                        <a:pt x="171" y="23"/>
                      </a:cubicBezTo>
                      <a:cubicBezTo>
                        <a:pt x="185" y="22"/>
                        <a:pt x="198" y="18"/>
                        <a:pt x="213" y="16"/>
                      </a:cubicBezTo>
                      <a:cubicBezTo>
                        <a:pt x="226" y="14"/>
                        <a:pt x="242" y="9"/>
                        <a:pt x="254" y="10"/>
                      </a:cubicBezTo>
                      <a:cubicBezTo>
                        <a:pt x="267" y="10"/>
                        <a:pt x="283" y="17"/>
                        <a:pt x="295" y="18"/>
                      </a:cubicBezTo>
                      <a:cubicBezTo>
                        <a:pt x="290" y="19"/>
                        <a:pt x="280" y="21"/>
                        <a:pt x="279" y="23"/>
                      </a:cubicBezTo>
                      <a:cubicBezTo>
                        <a:pt x="294" y="22"/>
                        <a:pt x="311" y="17"/>
                        <a:pt x="329" y="26"/>
                      </a:cubicBezTo>
                      <a:cubicBezTo>
                        <a:pt x="324" y="27"/>
                        <a:pt x="319" y="27"/>
                        <a:pt x="315" y="29"/>
                      </a:cubicBezTo>
                      <a:cubicBezTo>
                        <a:pt x="327" y="27"/>
                        <a:pt x="340" y="27"/>
                        <a:pt x="354" y="35"/>
                      </a:cubicBezTo>
                      <a:cubicBezTo>
                        <a:pt x="336" y="34"/>
                        <a:pt x="316" y="36"/>
                        <a:pt x="304" y="41"/>
                      </a:cubicBezTo>
                      <a:cubicBezTo>
                        <a:pt x="329" y="41"/>
                        <a:pt x="353" y="31"/>
                        <a:pt x="383" y="45"/>
                      </a:cubicBezTo>
                      <a:cubicBezTo>
                        <a:pt x="354" y="44"/>
                        <a:pt x="328" y="47"/>
                        <a:pt x="303" y="53"/>
                      </a:cubicBezTo>
                      <a:cubicBezTo>
                        <a:pt x="317" y="51"/>
                        <a:pt x="331" y="51"/>
                        <a:pt x="347" y="50"/>
                      </a:cubicBezTo>
                      <a:cubicBezTo>
                        <a:pt x="366" y="48"/>
                        <a:pt x="384" y="42"/>
                        <a:pt x="403" y="51"/>
                      </a:cubicBezTo>
                      <a:cubicBezTo>
                        <a:pt x="377" y="56"/>
                        <a:pt x="343" y="53"/>
                        <a:pt x="322" y="63"/>
                      </a:cubicBezTo>
                      <a:cubicBezTo>
                        <a:pt x="315" y="62"/>
                        <a:pt x="306" y="65"/>
                        <a:pt x="301" y="63"/>
                      </a:cubicBezTo>
                      <a:cubicBezTo>
                        <a:pt x="311" y="60"/>
                        <a:pt x="327" y="59"/>
                        <a:pt x="333" y="56"/>
                      </a:cubicBezTo>
                      <a:cubicBezTo>
                        <a:pt x="306" y="59"/>
                        <a:pt x="277" y="62"/>
                        <a:pt x="252" y="70"/>
                      </a:cubicBezTo>
                      <a:cubicBezTo>
                        <a:pt x="266" y="67"/>
                        <a:pt x="283" y="62"/>
                        <a:pt x="297" y="65"/>
                      </a:cubicBezTo>
                      <a:cubicBezTo>
                        <a:pt x="235" y="74"/>
                        <a:pt x="174" y="86"/>
                        <a:pt x="130" y="129"/>
                      </a:cubicBezTo>
                      <a:cubicBezTo>
                        <a:pt x="142" y="125"/>
                        <a:pt x="155" y="115"/>
                        <a:pt x="166" y="115"/>
                      </a:cubicBezTo>
                      <a:cubicBezTo>
                        <a:pt x="158" y="120"/>
                        <a:pt x="149" y="125"/>
                        <a:pt x="141" y="131"/>
                      </a:cubicBezTo>
                      <a:cubicBezTo>
                        <a:pt x="132" y="136"/>
                        <a:pt x="124" y="143"/>
                        <a:pt x="115" y="144"/>
                      </a:cubicBezTo>
                      <a:cubicBezTo>
                        <a:pt x="124" y="139"/>
                        <a:pt x="131" y="133"/>
                        <a:pt x="139" y="128"/>
                      </a:cubicBezTo>
                      <a:cubicBezTo>
                        <a:pt x="105" y="140"/>
                        <a:pt x="80" y="169"/>
                        <a:pt x="50" y="188"/>
                      </a:cubicBezTo>
                      <a:cubicBezTo>
                        <a:pt x="85" y="155"/>
                        <a:pt x="125" y="129"/>
                        <a:pt x="163" y="101"/>
                      </a:cubicBezTo>
                      <a:cubicBezTo>
                        <a:pt x="111" y="125"/>
                        <a:pt x="68" y="167"/>
                        <a:pt x="21" y="200"/>
                      </a:cubicBezTo>
                      <a:cubicBezTo>
                        <a:pt x="56" y="166"/>
                        <a:pt x="96" y="141"/>
                        <a:pt x="134" y="112"/>
                      </a:cubicBezTo>
                      <a:cubicBezTo>
                        <a:pt x="106" y="124"/>
                        <a:pt x="78" y="145"/>
                        <a:pt x="54" y="160"/>
                      </a:cubicBezTo>
                      <a:moveTo>
                        <a:pt x="26" y="150"/>
                      </a:moveTo>
                      <a:cubicBezTo>
                        <a:pt x="30" y="149"/>
                        <a:pt x="32" y="147"/>
                        <a:pt x="35" y="144"/>
                      </a:cubicBezTo>
                      <a:cubicBezTo>
                        <a:pt x="31" y="145"/>
                        <a:pt x="29" y="147"/>
                        <a:pt x="26" y="150"/>
                      </a:cubicBezTo>
                      <a:moveTo>
                        <a:pt x="81" y="136"/>
                      </a:moveTo>
                      <a:cubicBezTo>
                        <a:pt x="80" y="138"/>
                        <a:pt x="88" y="132"/>
                        <a:pt x="90" y="130"/>
                      </a:cubicBezTo>
                      <a:cubicBezTo>
                        <a:pt x="93" y="126"/>
                        <a:pt x="83" y="133"/>
                        <a:pt x="81" y="136"/>
                      </a:cubicBezTo>
                      <a:moveTo>
                        <a:pt x="65" y="117"/>
                      </a:moveTo>
                      <a:cubicBezTo>
                        <a:pt x="72" y="113"/>
                        <a:pt x="79" y="107"/>
                        <a:pt x="85" y="101"/>
                      </a:cubicBezTo>
                      <a:cubicBezTo>
                        <a:pt x="83" y="103"/>
                        <a:pt x="70" y="110"/>
                        <a:pt x="65" y="117"/>
                      </a:cubicBezTo>
                      <a:moveTo>
                        <a:pt x="101" y="121"/>
                      </a:moveTo>
                      <a:cubicBezTo>
                        <a:pt x="112" y="115"/>
                        <a:pt x="122" y="106"/>
                        <a:pt x="133" y="99"/>
                      </a:cubicBezTo>
                      <a:cubicBezTo>
                        <a:pt x="123" y="101"/>
                        <a:pt x="111" y="113"/>
                        <a:pt x="101" y="121"/>
                      </a:cubicBezTo>
                      <a:moveTo>
                        <a:pt x="112" y="117"/>
                      </a:moveTo>
                      <a:cubicBezTo>
                        <a:pt x="126" y="114"/>
                        <a:pt x="142" y="102"/>
                        <a:pt x="156" y="93"/>
                      </a:cubicBezTo>
                      <a:cubicBezTo>
                        <a:pt x="140" y="99"/>
                        <a:pt x="127" y="109"/>
                        <a:pt x="112" y="117"/>
                      </a:cubicBezTo>
                      <a:moveTo>
                        <a:pt x="90" y="108"/>
                      </a:moveTo>
                      <a:cubicBezTo>
                        <a:pt x="122" y="91"/>
                        <a:pt x="155" y="74"/>
                        <a:pt x="188" y="59"/>
                      </a:cubicBezTo>
                      <a:cubicBezTo>
                        <a:pt x="152" y="62"/>
                        <a:pt x="118" y="84"/>
                        <a:pt x="90" y="108"/>
                      </a:cubicBezTo>
                      <a:moveTo>
                        <a:pt x="76" y="87"/>
                      </a:moveTo>
                      <a:cubicBezTo>
                        <a:pt x="78" y="90"/>
                        <a:pt x="82" y="84"/>
                        <a:pt x="84" y="83"/>
                      </a:cubicBezTo>
                      <a:cubicBezTo>
                        <a:pt x="82" y="80"/>
                        <a:pt x="79" y="87"/>
                        <a:pt x="76" y="87"/>
                      </a:cubicBezTo>
                      <a:moveTo>
                        <a:pt x="138" y="99"/>
                      </a:moveTo>
                      <a:cubicBezTo>
                        <a:pt x="155" y="91"/>
                        <a:pt x="172" y="83"/>
                        <a:pt x="189" y="75"/>
                      </a:cubicBezTo>
                      <a:cubicBezTo>
                        <a:pt x="177" y="79"/>
                        <a:pt x="150" y="84"/>
                        <a:pt x="138" y="99"/>
                      </a:cubicBezTo>
                      <a:moveTo>
                        <a:pt x="157" y="96"/>
                      </a:moveTo>
                      <a:cubicBezTo>
                        <a:pt x="191" y="87"/>
                        <a:pt x="226" y="65"/>
                        <a:pt x="264" y="59"/>
                      </a:cubicBezTo>
                      <a:cubicBezTo>
                        <a:pt x="225" y="59"/>
                        <a:pt x="190" y="81"/>
                        <a:pt x="157" y="96"/>
                      </a:cubicBezTo>
                      <a:moveTo>
                        <a:pt x="173" y="76"/>
                      </a:moveTo>
                      <a:cubicBezTo>
                        <a:pt x="191" y="73"/>
                        <a:pt x="214" y="65"/>
                        <a:pt x="233" y="59"/>
                      </a:cubicBezTo>
                      <a:cubicBezTo>
                        <a:pt x="215" y="62"/>
                        <a:pt x="192" y="70"/>
                        <a:pt x="173" y="76"/>
                      </a:cubicBezTo>
                      <a:moveTo>
                        <a:pt x="145" y="56"/>
                      </a:moveTo>
                      <a:cubicBezTo>
                        <a:pt x="148" y="58"/>
                        <a:pt x="155" y="54"/>
                        <a:pt x="157" y="51"/>
                      </a:cubicBezTo>
                      <a:cubicBezTo>
                        <a:pt x="152" y="51"/>
                        <a:pt x="150" y="56"/>
                        <a:pt x="145" y="56"/>
                      </a:cubicBezTo>
                      <a:moveTo>
                        <a:pt x="128" y="50"/>
                      </a:moveTo>
                      <a:cubicBezTo>
                        <a:pt x="136" y="47"/>
                        <a:pt x="143" y="42"/>
                        <a:pt x="151" y="38"/>
                      </a:cubicBezTo>
                      <a:cubicBezTo>
                        <a:pt x="145" y="38"/>
                        <a:pt x="134" y="45"/>
                        <a:pt x="128" y="50"/>
                      </a:cubicBezTo>
                      <a:moveTo>
                        <a:pt x="140" y="50"/>
                      </a:moveTo>
                      <a:cubicBezTo>
                        <a:pt x="146" y="53"/>
                        <a:pt x="157" y="46"/>
                        <a:pt x="162" y="44"/>
                      </a:cubicBezTo>
                      <a:cubicBezTo>
                        <a:pt x="167" y="41"/>
                        <a:pt x="167" y="42"/>
                        <a:pt x="158" y="44"/>
                      </a:cubicBezTo>
                      <a:cubicBezTo>
                        <a:pt x="152" y="46"/>
                        <a:pt x="145" y="47"/>
                        <a:pt x="140" y="50"/>
                      </a:cubicBezTo>
                      <a:moveTo>
                        <a:pt x="205" y="62"/>
                      </a:moveTo>
                      <a:cubicBezTo>
                        <a:pt x="222" y="58"/>
                        <a:pt x="244" y="51"/>
                        <a:pt x="263" y="48"/>
                      </a:cubicBezTo>
                      <a:cubicBezTo>
                        <a:pt x="245" y="48"/>
                        <a:pt x="224" y="57"/>
                        <a:pt x="205" y="62"/>
                      </a:cubicBezTo>
                      <a:moveTo>
                        <a:pt x="162" y="46"/>
                      </a:moveTo>
                      <a:cubicBezTo>
                        <a:pt x="168" y="49"/>
                        <a:pt x="176" y="41"/>
                        <a:pt x="183" y="41"/>
                      </a:cubicBezTo>
                      <a:cubicBezTo>
                        <a:pt x="177" y="38"/>
                        <a:pt x="169" y="46"/>
                        <a:pt x="162" y="46"/>
                      </a:cubicBezTo>
                      <a:moveTo>
                        <a:pt x="221" y="47"/>
                      </a:moveTo>
                      <a:cubicBezTo>
                        <a:pt x="212" y="48"/>
                        <a:pt x="204" y="51"/>
                        <a:pt x="195" y="53"/>
                      </a:cubicBezTo>
                      <a:cubicBezTo>
                        <a:pt x="199" y="55"/>
                        <a:pt x="215" y="51"/>
                        <a:pt x="221" y="47"/>
                      </a:cubicBezTo>
                      <a:moveTo>
                        <a:pt x="254" y="64"/>
                      </a:moveTo>
                      <a:cubicBezTo>
                        <a:pt x="261" y="65"/>
                        <a:pt x="271" y="59"/>
                        <a:pt x="280" y="58"/>
                      </a:cubicBezTo>
                      <a:cubicBezTo>
                        <a:pt x="273" y="56"/>
                        <a:pt x="262" y="62"/>
                        <a:pt x="254" y="64"/>
                      </a:cubicBezTo>
                      <a:moveTo>
                        <a:pt x="144" y="27"/>
                      </a:moveTo>
                      <a:cubicBezTo>
                        <a:pt x="150" y="28"/>
                        <a:pt x="162" y="24"/>
                        <a:pt x="169" y="21"/>
                      </a:cubicBezTo>
                      <a:cubicBezTo>
                        <a:pt x="161" y="18"/>
                        <a:pt x="152" y="25"/>
                        <a:pt x="144" y="27"/>
                      </a:cubicBezTo>
                      <a:moveTo>
                        <a:pt x="175" y="37"/>
                      </a:moveTo>
                      <a:cubicBezTo>
                        <a:pt x="180" y="38"/>
                        <a:pt x="189" y="33"/>
                        <a:pt x="196" y="32"/>
                      </a:cubicBezTo>
                      <a:cubicBezTo>
                        <a:pt x="190" y="30"/>
                        <a:pt x="182" y="36"/>
                        <a:pt x="175" y="37"/>
                      </a:cubicBezTo>
                      <a:moveTo>
                        <a:pt x="200" y="41"/>
                      </a:moveTo>
                      <a:cubicBezTo>
                        <a:pt x="210" y="41"/>
                        <a:pt x="224" y="35"/>
                        <a:pt x="235" y="32"/>
                      </a:cubicBezTo>
                      <a:cubicBezTo>
                        <a:pt x="224" y="31"/>
                        <a:pt x="210" y="37"/>
                        <a:pt x="200" y="41"/>
                      </a:cubicBezTo>
                      <a:moveTo>
                        <a:pt x="247" y="56"/>
                      </a:moveTo>
                      <a:cubicBezTo>
                        <a:pt x="273" y="57"/>
                        <a:pt x="301" y="49"/>
                        <a:pt x="327" y="46"/>
                      </a:cubicBezTo>
                      <a:cubicBezTo>
                        <a:pt x="302" y="45"/>
                        <a:pt x="271" y="48"/>
                        <a:pt x="247" y="56"/>
                      </a:cubicBezTo>
                      <a:moveTo>
                        <a:pt x="233" y="48"/>
                      </a:moveTo>
                      <a:cubicBezTo>
                        <a:pt x="247" y="48"/>
                        <a:pt x="264" y="39"/>
                        <a:pt x="280" y="38"/>
                      </a:cubicBezTo>
                      <a:cubicBezTo>
                        <a:pt x="265" y="37"/>
                        <a:pt x="248" y="45"/>
                        <a:pt x="233" y="48"/>
                      </a:cubicBezTo>
                      <a:moveTo>
                        <a:pt x="194" y="34"/>
                      </a:moveTo>
                      <a:cubicBezTo>
                        <a:pt x="211" y="32"/>
                        <a:pt x="241" y="21"/>
                        <a:pt x="255" y="18"/>
                      </a:cubicBezTo>
                      <a:cubicBezTo>
                        <a:pt x="233" y="21"/>
                        <a:pt x="214" y="29"/>
                        <a:pt x="194" y="34"/>
                      </a:cubicBezTo>
                      <a:moveTo>
                        <a:pt x="289" y="58"/>
                      </a:moveTo>
                      <a:cubicBezTo>
                        <a:pt x="292" y="60"/>
                        <a:pt x="307" y="57"/>
                        <a:pt x="305" y="55"/>
                      </a:cubicBezTo>
                      <a:cubicBezTo>
                        <a:pt x="300" y="57"/>
                        <a:pt x="295" y="58"/>
                        <a:pt x="289" y="58"/>
                      </a:cubicBezTo>
                      <a:moveTo>
                        <a:pt x="235" y="39"/>
                      </a:moveTo>
                      <a:cubicBezTo>
                        <a:pt x="239" y="42"/>
                        <a:pt x="247" y="38"/>
                        <a:pt x="252" y="38"/>
                      </a:cubicBezTo>
                      <a:cubicBezTo>
                        <a:pt x="249" y="36"/>
                        <a:pt x="241" y="40"/>
                        <a:pt x="235" y="39"/>
                      </a:cubicBezTo>
                      <a:moveTo>
                        <a:pt x="263" y="31"/>
                      </a:moveTo>
                      <a:cubicBezTo>
                        <a:pt x="272" y="33"/>
                        <a:pt x="286" y="30"/>
                        <a:pt x="296" y="28"/>
                      </a:cubicBezTo>
                      <a:cubicBezTo>
                        <a:pt x="287" y="25"/>
                        <a:pt x="274" y="31"/>
                        <a:pt x="263" y="31"/>
                      </a:cubicBezTo>
                      <a:moveTo>
                        <a:pt x="282" y="19"/>
                      </a:moveTo>
                      <a:cubicBezTo>
                        <a:pt x="273" y="18"/>
                        <a:pt x="260" y="22"/>
                        <a:pt x="250" y="25"/>
                      </a:cubicBezTo>
                      <a:cubicBezTo>
                        <a:pt x="255" y="26"/>
                        <a:pt x="272" y="21"/>
                        <a:pt x="282" y="1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0" y="525"/>
                  <a:ext cx="279" cy="91"/>
                </a:xfrm>
                <a:custGeom>
                  <a:avLst/>
                  <a:gdLst>
                    <a:gd name="T0" fmla="*/ 298 w 349"/>
                    <a:gd name="T1" fmla="*/ 23 h 114"/>
                    <a:gd name="T2" fmla="*/ 257 w 349"/>
                    <a:gd name="T3" fmla="*/ 22 h 114"/>
                    <a:gd name="T4" fmla="*/ 154 w 349"/>
                    <a:gd name="T5" fmla="*/ 34 h 114"/>
                    <a:gd name="T6" fmla="*/ 23 w 349"/>
                    <a:gd name="T7" fmla="*/ 102 h 114"/>
                    <a:gd name="T8" fmla="*/ 1 w 349"/>
                    <a:gd name="T9" fmla="*/ 114 h 114"/>
                    <a:gd name="T10" fmla="*/ 0 w 349"/>
                    <a:gd name="T11" fmla="*/ 112 h 114"/>
                    <a:gd name="T12" fmla="*/ 9 w 349"/>
                    <a:gd name="T13" fmla="*/ 105 h 114"/>
                    <a:gd name="T14" fmla="*/ 52 w 349"/>
                    <a:gd name="T15" fmla="*/ 69 h 114"/>
                    <a:gd name="T16" fmla="*/ 75 w 349"/>
                    <a:gd name="T17" fmla="*/ 49 h 114"/>
                    <a:gd name="T18" fmla="*/ 161 w 349"/>
                    <a:gd name="T19" fmla="*/ 11 h 114"/>
                    <a:gd name="T20" fmla="*/ 260 w 349"/>
                    <a:gd name="T21" fmla="*/ 2 h 114"/>
                    <a:gd name="T22" fmla="*/ 290 w 349"/>
                    <a:gd name="T23" fmla="*/ 8 h 114"/>
                    <a:gd name="T24" fmla="*/ 338 w 349"/>
                    <a:gd name="T25" fmla="*/ 23 h 114"/>
                    <a:gd name="T26" fmla="*/ 349 w 349"/>
                    <a:gd name="T27" fmla="*/ 31 h 114"/>
                    <a:gd name="T28" fmla="*/ 341 w 349"/>
                    <a:gd name="T29" fmla="*/ 30 h 114"/>
                    <a:gd name="T30" fmla="*/ 298 w 349"/>
                    <a:gd name="T31" fmla="*/ 2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114">
                      <a:moveTo>
                        <a:pt x="298" y="23"/>
                      </a:moveTo>
                      <a:cubicBezTo>
                        <a:pt x="284" y="21"/>
                        <a:pt x="271" y="22"/>
                        <a:pt x="257" y="22"/>
                      </a:cubicBezTo>
                      <a:cubicBezTo>
                        <a:pt x="222" y="21"/>
                        <a:pt x="188" y="26"/>
                        <a:pt x="154" y="34"/>
                      </a:cubicBezTo>
                      <a:cubicBezTo>
                        <a:pt x="106" y="45"/>
                        <a:pt x="63" y="71"/>
                        <a:pt x="23" y="102"/>
                      </a:cubicBezTo>
                      <a:cubicBezTo>
                        <a:pt x="16" y="108"/>
                        <a:pt x="9" y="112"/>
                        <a:pt x="1" y="114"/>
                      </a:cubicBezTo>
                      <a:cubicBezTo>
                        <a:pt x="1" y="114"/>
                        <a:pt x="0" y="113"/>
                        <a:pt x="0" y="112"/>
                      </a:cubicBezTo>
                      <a:cubicBezTo>
                        <a:pt x="3" y="110"/>
                        <a:pt x="6" y="107"/>
                        <a:pt x="9" y="105"/>
                      </a:cubicBezTo>
                      <a:cubicBezTo>
                        <a:pt x="24" y="95"/>
                        <a:pt x="37" y="81"/>
                        <a:pt x="52" y="69"/>
                      </a:cubicBezTo>
                      <a:cubicBezTo>
                        <a:pt x="60" y="63"/>
                        <a:pt x="67" y="55"/>
                        <a:pt x="75" y="49"/>
                      </a:cubicBezTo>
                      <a:cubicBezTo>
                        <a:pt x="102" y="31"/>
                        <a:pt x="131" y="19"/>
                        <a:pt x="161" y="11"/>
                      </a:cubicBezTo>
                      <a:cubicBezTo>
                        <a:pt x="193" y="1"/>
                        <a:pt x="227" y="0"/>
                        <a:pt x="260" y="2"/>
                      </a:cubicBezTo>
                      <a:cubicBezTo>
                        <a:pt x="270" y="3"/>
                        <a:pt x="280" y="5"/>
                        <a:pt x="290" y="8"/>
                      </a:cubicBezTo>
                      <a:cubicBezTo>
                        <a:pt x="306" y="13"/>
                        <a:pt x="321" y="20"/>
                        <a:pt x="338" y="23"/>
                      </a:cubicBezTo>
                      <a:cubicBezTo>
                        <a:pt x="343" y="23"/>
                        <a:pt x="346" y="26"/>
                        <a:pt x="349" y="31"/>
                      </a:cubicBezTo>
                      <a:cubicBezTo>
                        <a:pt x="346" y="31"/>
                        <a:pt x="343" y="30"/>
                        <a:pt x="341" y="30"/>
                      </a:cubicBezTo>
                      <a:cubicBezTo>
                        <a:pt x="326" y="27"/>
                        <a:pt x="312" y="24"/>
                        <a:pt x="298" y="2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77" name="Group 5514"/>
              <p:cNvGrpSpPr>
                <a:grpSpLocks/>
              </p:cNvGrpSpPr>
              <p:nvPr/>
            </p:nvGrpSpPr>
            <p:grpSpPr bwMode="auto">
              <a:xfrm>
                <a:off x="6293" y="24"/>
                <a:ext cx="694" cy="750"/>
                <a:chOff x="6293" y="24"/>
                <a:chExt cx="694" cy="750"/>
              </a:xfrm>
            </p:grpSpPr>
            <p:sp>
              <p:nvSpPr>
                <p:cNvPr id="14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05" y="591"/>
                  <a:ext cx="211" cy="176"/>
                </a:xfrm>
                <a:custGeom>
                  <a:avLst/>
                  <a:gdLst>
                    <a:gd name="T0" fmla="*/ 241 w 265"/>
                    <a:gd name="T1" fmla="*/ 16 h 221"/>
                    <a:gd name="T2" fmla="*/ 253 w 265"/>
                    <a:gd name="T3" fmla="*/ 8 h 221"/>
                    <a:gd name="T4" fmla="*/ 262 w 265"/>
                    <a:gd name="T5" fmla="*/ 1 h 221"/>
                    <a:gd name="T6" fmla="*/ 198 w 265"/>
                    <a:gd name="T7" fmla="*/ 17 h 221"/>
                    <a:gd name="T8" fmla="*/ 140 w 265"/>
                    <a:gd name="T9" fmla="*/ 29 h 221"/>
                    <a:gd name="T10" fmla="*/ 99 w 265"/>
                    <a:gd name="T11" fmla="*/ 50 h 221"/>
                    <a:gd name="T12" fmla="*/ 62 w 265"/>
                    <a:gd name="T13" fmla="*/ 82 h 221"/>
                    <a:gd name="T14" fmla="*/ 30 w 265"/>
                    <a:gd name="T15" fmla="*/ 126 h 221"/>
                    <a:gd name="T16" fmla="*/ 19 w 265"/>
                    <a:gd name="T17" fmla="*/ 146 h 221"/>
                    <a:gd name="T18" fmla="*/ 8 w 265"/>
                    <a:gd name="T19" fmla="*/ 184 h 221"/>
                    <a:gd name="T20" fmla="*/ 0 w 265"/>
                    <a:gd name="T21" fmla="*/ 217 h 221"/>
                    <a:gd name="T22" fmla="*/ 0 w 265"/>
                    <a:gd name="T23" fmla="*/ 219 h 221"/>
                    <a:gd name="T24" fmla="*/ 6 w 265"/>
                    <a:gd name="T25" fmla="*/ 218 h 221"/>
                    <a:gd name="T26" fmla="*/ 47 w 265"/>
                    <a:gd name="T27" fmla="*/ 203 h 221"/>
                    <a:gd name="T28" fmla="*/ 72 w 265"/>
                    <a:gd name="T29" fmla="*/ 194 h 221"/>
                    <a:gd name="T30" fmla="*/ 128 w 265"/>
                    <a:gd name="T31" fmla="*/ 158 h 221"/>
                    <a:gd name="T32" fmla="*/ 162 w 265"/>
                    <a:gd name="T33" fmla="*/ 124 h 221"/>
                    <a:gd name="T34" fmla="*/ 177 w 265"/>
                    <a:gd name="T35" fmla="*/ 103 h 221"/>
                    <a:gd name="T36" fmla="*/ 187 w 265"/>
                    <a:gd name="T37" fmla="*/ 85 h 221"/>
                    <a:gd name="T38" fmla="*/ 202 w 265"/>
                    <a:gd name="T39" fmla="*/ 51 h 221"/>
                    <a:gd name="T40" fmla="*/ 221 w 265"/>
                    <a:gd name="T41" fmla="*/ 28 h 221"/>
                    <a:gd name="T42" fmla="*/ 241 w 265"/>
                    <a:gd name="T43" fmla="*/ 16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5" h="221">
                      <a:moveTo>
                        <a:pt x="241" y="16"/>
                      </a:moveTo>
                      <a:cubicBezTo>
                        <a:pt x="245" y="13"/>
                        <a:pt x="248" y="11"/>
                        <a:pt x="253" y="8"/>
                      </a:cubicBezTo>
                      <a:cubicBezTo>
                        <a:pt x="259" y="6"/>
                        <a:pt x="265" y="0"/>
                        <a:pt x="262" y="1"/>
                      </a:cubicBezTo>
                      <a:cubicBezTo>
                        <a:pt x="247" y="8"/>
                        <a:pt x="214" y="16"/>
                        <a:pt x="198" y="17"/>
                      </a:cubicBezTo>
                      <a:cubicBezTo>
                        <a:pt x="178" y="19"/>
                        <a:pt x="159" y="23"/>
                        <a:pt x="140" y="29"/>
                      </a:cubicBezTo>
                      <a:cubicBezTo>
                        <a:pt x="126" y="34"/>
                        <a:pt x="112" y="41"/>
                        <a:pt x="99" y="50"/>
                      </a:cubicBezTo>
                      <a:cubicBezTo>
                        <a:pt x="85" y="60"/>
                        <a:pt x="73" y="70"/>
                        <a:pt x="62" y="82"/>
                      </a:cubicBezTo>
                      <a:cubicBezTo>
                        <a:pt x="50" y="96"/>
                        <a:pt x="39" y="111"/>
                        <a:pt x="30" y="126"/>
                      </a:cubicBezTo>
                      <a:cubicBezTo>
                        <a:pt x="26" y="133"/>
                        <a:pt x="23" y="139"/>
                        <a:pt x="19" y="146"/>
                      </a:cubicBezTo>
                      <a:cubicBezTo>
                        <a:pt x="13" y="158"/>
                        <a:pt x="10" y="171"/>
                        <a:pt x="8" y="184"/>
                      </a:cubicBezTo>
                      <a:cubicBezTo>
                        <a:pt x="6" y="195"/>
                        <a:pt x="5" y="207"/>
                        <a:pt x="0" y="217"/>
                      </a:cubicBezTo>
                      <a:cubicBezTo>
                        <a:pt x="0" y="218"/>
                        <a:pt x="0" y="218"/>
                        <a:pt x="0" y="219"/>
                      </a:cubicBezTo>
                      <a:cubicBezTo>
                        <a:pt x="2" y="221"/>
                        <a:pt x="4" y="219"/>
                        <a:pt x="6" y="218"/>
                      </a:cubicBezTo>
                      <a:cubicBezTo>
                        <a:pt x="18" y="210"/>
                        <a:pt x="32" y="206"/>
                        <a:pt x="47" y="203"/>
                      </a:cubicBezTo>
                      <a:cubicBezTo>
                        <a:pt x="56" y="201"/>
                        <a:pt x="64" y="198"/>
                        <a:pt x="72" y="194"/>
                      </a:cubicBezTo>
                      <a:cubicBezTo>
                        <a:pt x="92" y="184"/>
                        <a:pt x="111" y="172"/>
                        <a:pt x="128" y="158"/>
                      </a:cubicBezTo>
                      <a:cubicBezTo>
                        <a:pt x="141" y="148"/>
                        <a:pt x="152" y="136"/>
                        <a:pt x="162" y="124"/>
                      </a:cubicBezTo>
                      <a:cubicBezTo>
                        <a:pt x="167" y="117"/>
                        <a:pt x="173" y="110"/>
                        <a:pt x="177" y="103"/>
                      </a:cubicBezTo>
                      <a:cubicBezTo>
                        <a:pt x="181" y="97"/>
                        <a:pt x="184" y="91"/>
                        <a:pt x="187" y="85"/>
                      </a:cubicBezTo>
                      <a:cubicBezTo>
                        <a:pt x="192" y="73"/>
                        <a:pt x="197" y="62"/>
                        <a:pt x="202" y="51"/>
                      </a:cubicBezTo>
                      <a:cubicBezTo>
                        <a:pt x="207" y="42"/>
                        <a:pt x="213" y="34"/>
                        <a:pt x="221" y="28"/>
                      </a:cubicBezTo>
                      <a:cubicBezTo>
                        <a:pt x="227" y="24"/>
                        <a:pt x="234" y="20"/>
                        <a:pt x="241" y="16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37" y="599"/>
                  <a:ext cx="164" cy="135"/>
                </a:xfrm>
                <a:custGeom>
                  <a:avLst/>
                  <a:gdLst>
                    <a:gd name="T0" fmla="*/ 23 w 206"/>
                    <a:gd name="T1" fmla="*/ 86 h 170"/>
                    <a:gd name="T2" fmla="*/ 102 w 206"/>
                    <a:gd name="T3" fmla="*/ 24 h 170"/>
                    <a:gd name="T4" fmla="*/ 102 w 206"/>
                    <a:gd name="T5" fmla="*/ 29 h 170"/>
                    <a:gd name="T6" fmla="*/ 167 w 206"/>
                    <a:gd name="T7" fmla="*/ 9 h 170"/>
                    <a:gd name="T8" fmla="*/ 203 w 206"/>
                    <a:gd name="T9" fmla="*/ 1 h 170"/>
                    <a:gd name="T10" fmla="*/ 159 w 206"/>
                    <a:gd name="T11" fmla="*/ 41 h 170"/>
                    <a:gd name="T12" fmla="*/ 126 w 206"/>
                    <a:gd name="T13" fmla="*/ 91 h 170"/>
                    <a:gd name="T14" fmla="*/ 140 w 206"/>
                    <a:gd name="T15" fmla="*/ 82 h 170"/>
                    <a:gd name="T16" fmla="*/ 44 w 206"/>
                    <a:gd name="T17" fmla="*/ 169 h 170"/>
                    <a:gd name="T18" fmla="*/ 131 w 206"/>
                    <a:gd name="T19" fmla="*/ 90 h 170"/>
                    <a:gd name="T20" fmla="*/ 67 w 206"/>
                    <a:gd name="T21" fmla="*/ 151 h 170"/>
                    <a:gd name="T22" fmla="*/ 70 w 206"/>
                    <a:gd name="T23" fmla="*/ 144 h 170"/>
                    <a:gd name="T24" fmla="*/ 48 w 206"/>
                    <a:gd name="T25" fmla="*/ 155 h 170"/>
                    <a:gd name="T26" fmla="*/ 90 w 206"/>
                    <a:gd name="T27" fmla="*/ 121 h 170"/>
                    <a:gd name="T28" fmla="*/ 33 w 206"/>
                    <a:gd name="T29" fmla="*/ 160 h 170"/>
                    <a:gd name="T30" fmla="*/ 26 w 206"/>
                    <a:gd name="T31" fmla="*/ 162 h 170"/>
                    <a:gd name="T32" fmla="*/ 21 w 206"/>
                    <a:gd name="T33" fmla="*/ 159 h 170"/>
                    <a:gd name="T34" fmla="*/ 42 w 206"/>
                    <a:gd name="T35" fmla="*/ 142 h 170"/>
                    <a:gd name="T36" fmla="*/ 42 w 206"/>
                    <a:gd name="T37" fmla="*/ 138 h 170"/>
                    <a:gd name="T38" fmla="*/ 25 w 206"/>
                    <a:gd name="T39" fmla="*/ 141 h 170"/>
                    <a:gd name="T40" fmla="*/ 8 w 206"/>
                    <a:gd name="T41" fmla="*/ 140 h 170"/>
                    <a:gd name="T42" fmla="*/ 26 w 206"/>
                    <a:gd name="T43" fmla="*/ 127 h 170"/>
                    <a:gd name="T44" fmla="*/ 27 w 206"/>
                    <a:gd name="T45" fmla="*/ 116 h 170"/>
                    <a:gd name="T46" fmla="*/ 6 w 206"/>
                    <a:gd name="T47" fmla="*/ 138 h 170"/>
                    <a:gd name="T48" fmla="*/ 20 w 206"/>
                    <a:gd name="T49" fmla="*/ 110 h 170"/>
                    <a:gd name="T50" fmla="*/ 0 w 206"/>
                    <a:gd name="T51" fmla="*/ 129 h 170"/>
                    <a:gd name="T52" fmla="*/ 21 w 206"/>
                    <a:gd name="T53" fmla="*/ 91 h 170"/>
                    <a:gd name="T54" fmla="*/ 7 w 206"/>
                    <a:gd name="T55" fmla="*/ 107 h 170"/>
                    <a:gd name="T56" fmla="*/ 5 w 206"/>
                    <a:gd name="T57" fmla="*/ 104 h 170"/>
                    <a:gd name="T58" fmla="*/ 108 w 206"/>
                    <a:gd name="T59" fmla="*/ 20 h 170"/>
                    <a:gd name="T60" fmla="*/ 49 w 206"/>
                    <a:gd name="T61" fmla="*/ 102 h 170"/>
                    <a:gd name="T62" fmla="*/ 81 w 206"/>
                    <a:gd name="T63" fmla="*/ 82 h 170"/>
                    <a:gd name="T64" fmla="*/ 105 w 206"/>
                    <a:gd name="T65" fmla="*/ 96 h 170"/>
                    <a:gd name="T66" fmla="*/ 102 w 206"/>
                    <a:gd name="T67" fmla="*/ 88 h 170"/>
                    <a:gd name="T68" fmla="*/ 61 w 206"/>
                    <a:gd name="T69" fmla="*/ 119 h 170"/>
                    <a:gd name="T70" fmla="*/ 104 w 206"/>
                    <a:gd name="T71" fmla="*/ 40 h 170"/>
                    <a:gd name="T72" fmla="*/ 131 w 206"/>
                    <a:gd name="T73" fmla="*/ 26 h 170"/>
                    <a:gd name="T74" fmla="*/ 84 w 206"/>
                    <a:gd name="T75" fmla="*/ 44 h 170"/>
                    <a:gd name="T76" fmla="*/ 142 w 206"/>
                    <a:gd name="T77" fmla="*/ 32 h 170"/>
                    <a:gd name="T78" fmla="*/ 123 w 206"/>
                    <a:gd name="T79" fmla="*/ 83 h 170"/>
                    <a:gd name="T80" fmla="*/ 66 w 206"/>
                    <a:gd name="T81" fmla="*/ 87 h 170"/>
                    <a:gd name="T82" fmla="*/ 32 w 206"/>
                    <a:gd name="T83" fmla="*/ 134 h 170"/>
                    <a:gd name="T84" fmla="*/ 129 w 206"/>
                    <a:gd name="T85" fmla="*/ 35 h 170"/>
                    <a:gd name="T86" fmla="*/ 68 w 206"/>
                    <a:gd name="T87" fmla="*/ 62 h 170"/>
                    <a:gd name="T88" fmla="*/ 146 w 206"/>
                    <a:gd name="T89" fmla="*/ 39 h 170"/>
                    <a:gd name="T90" fmla="*/ 146 w 206"/>
                    <a:gd name="T91" fmla="*/ 39 h 170"/>
                    <a:gd name="T92" fmla="*/ 40 w 206"/>
                    <a:gd name="T93" fmla="*/ 125 h 170"/>
                    <a:gd name="T94" fmla="*/ 104 w 206"/>
                    <a:gd name="T95" fmla="*/ 79 h 170"/>
                    <a:gd name="T96" fmla="*/ 94 w 206"/>
                    <a:gd name="T97" fmla="*/ 73 h 170"/>
                    <a:gd name="T98" fmla="*/ 94 w 206"/>
                    <a:gd name="T99" fmla="*/ 73 h 170"/>
                    <a:gd name="T100" fmla="*/ 48 w 206"/>
                    <a:gd name="T101" fmla="*/ 91 h 170"/>
                    <a:gd name="T102" fmla="*/ 138 w 206"/>
                    <a:gd name="T103" fmla="*/ 5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6" h="170">
                      <a:moveTo>
                        <a:pt x="78" y="37"/>
                      </a:moveTo>
                      <a:cubicBezTo>
                        <a:pt x="66" y="46"/>
                        <a:pt x="55" y="55"/>
                        <a:pt x="44" y="64"/>
                      </a:cubicBezTo>
                      <a:cubicBezTo>
                        <a:pt x="38" y="69"/>
                        <a:pt x="33" y="75"/>
                        <a:pt x="27" y="81"/>
                      </a:cubicBezTo>
                      <a:cubicBezTo>
                        <a:pt x="26" y="83"/>
                        <a:pt x="24" y="84"/>
                        <a:pt x="23" y="86"/>
                      </a:cubicBezTo>
                      <a:cubicBezTo>
                        <a:pt x="28" y="81"/>
                        <a:pt x="33" y="77"/>
                        <a:pt x="38" y="72"/>
                      </a:cubicBezTo>
                      <a:cubicBezTo>
                        <a:pt x="47" y="66"/>
                        <a:pt x="55" y="59"/>
                        <a:pt x="63" y="53"/>
                      </a:cubicBezTo>
                      <a:cubicBezTo>
                        <a:pt x="71" y="47"/>
                        <a:pt x="78" y="42"/>
                        <a:pt x="85" y="36"/>
                      </a:cubicBezTo>
                      <a:cubicBezTo>
                        <a:pt x="91" y="32"/>
                        <a:pt x="96" y="28"/>
                        <a:pt x="102" y="24"/>
                      </a:cubicBezTo>
                      <a:cubicBezTo>
                        <a:pt x="104" y="23"/>
                        <a:pt x="106" y="21"/>
                        <a:pt x="108" y="20"/>
                      </a:cubicBezTo>
                      <a:cubicBezTo>
                        <a:pt x="113" y="19"/>
                        <a:pt x="117" y="18"/>
                        <a:pt x="123" y="17"/>
                      </a:cubicBezTo>
                      <a:cubicBezTo>
                        <a:pt x="115" y="21"/>
                        <a:pt x="108" y="25"/>
                        <a:pt x="101" y="29"/>
                      </a:cubicBezTo>
                      <a:cubicBezTo>
                        <a:pt x="102" y="29"/>
                        <a:pt x="102" y="29"/>
                        <a:pt x="102" y="29"/>
                      </a:cubicBezTo>
                      <a:cubicBezTo>
                        <a:pt x="108" y="27"/>
                        <a:pt x="114" y="23"/>
                        <a:pt x="120" y="21"/>
                      </a:cubicBezTo>
                      <a:cubicBezTo>
                        <a:pt x="125" y="18"/>
                        <a:pt x="131" y="16"/>
                        <a:pt x="137" y="14"/>
                      </a:cubicBezTo>
                      <a:cubicBezTo>
                        <a:pt x="145" y="12"/>
                        <a:pt x="153" y="11"/>
                        <a:pt x="161" y="10"/>
                      </a:cubicBezTo>
                      <a:cubicBezTo>
                        <a:pt x="163" y="10"/>
                        <a:pt x="165" y="10"/>
                        <a:pt x="167" y="9"/>
                      </a:cubicBezTo>
                      <a:cubicBezTo>
                        <a:pt x="169" y="9"/>
                        <a:pt x="172" y="8"/>
                        <a:pt x="175" y="8"/>
                      </a:cubicBezTo>
                      <a:cubicBezTo>
                        <a:pt x="179" y="7"/>
                        <a:pt x="183" y="6"/>
                        <a:pt x="186" y="5"/>
                      </a:cubicBezTo>
                      <a:cubicBezTo>
                        <a:pt x="190" y="4"/>
                        <a:pt x="194" y="1"/>
                        <a:pt x="198" y="1"/>
                      </a:cubicBezTo>
                      <a:cubicBezTo>
                        <a:pt x="200" y="1"/>
                        <a:pt x="201" y="2"/>
                        <a:pt x="203" y="1"/>
                      </a:cubicBezTo>
                      <a:cubicBezTo>
                        <a:pt x="204" y="1"/>
                        <a:pt x="205" y="1"/>
                        <a:pt x="206" y="0"/>
                      </a:cubicBezTo>
                      <a:cubicBezTo>
                        <a:pt x="203" y="3"/>
                        <a:pt x="200" y="5"/>
                        <a:pt x="197" y="7"/>
                      </a:cubicBezTo>
                      <a:cubicBezTo>
                        <a:pt x="189" y="13"/>
                        <a:pt x="181" y="19"/>
                        <a:pt x="173" y="25"/>
                      </a:cubicBezTo>
                      <a:cubicBezTo>
                        <a:pt x="167" y="30"/>
                        <a:pt x="162" y="35"/>
                        <a:pt x="159" y="41"/>
                      </a:cubicBezTo>
                      <a:cubicBezTo>
                        <a:pt x="157" y="44"/>
                        <a:pt x="153" y="45"/>
                        <a:pt x="152" y="50"/>
                      </a:cubicBezTo>
                      <a:cubicBezTo>
                        <a:pt x="152" y="55"/>
                        <a:pt x="149" y="60"/>
                        <a:pt x="146" y="64"/>
                      </a:cubicBezTo>
                      <a:cubicBezTo>
                        <a:pt x="141" y="71"/>
                        <a:pt x="135" y="78"/>
                        <a:pt x="130" y="85"/>
                      </a:cubicBezTo>
                      <a:cubicBezTo>
                        <a:pt x="129" y="87"/>
                        <a:pt x="127" y="89"/>
                        <a:pt x="126" y="91"/>
                      </a:cubicBezTo>
                      <a:cubicBezTo>
                        <a:pt x="127" y="91"/>
                        <a:pt x="127" y="91"/>
                        <a:pt x="127" y="91"/>
                      </a:cubicBezTo>
                      <a:cubicBezTo>
                        <a:pt x="133" y="84"/>
                        <a:pt x="139" y="76"/>
                        <a:pt x="145" y="68"/>
                      </a:cubicBezTo>
                      <a:cubicBezTo>
                        <a:pt x="144" y="72"/>
                        <a:pt x="143" y="76"/>
                        <a:pt x="141" y="80"/>
                      </a:cubicBezTo>
                      <a:cubicBezTo>
                        <a:pt x="141" y="81"/>
                        <a:pt x="140" y="82"/>
                        <a:pt x="140" y="82"/>
                      </a:cubicBezTo>
                      <a:cubicBezTo>
                        <a:pt x="126" y="102"/>
                        <a:pt x="110" y="121"/>
                        <a:pt x="93" y="138"/>
                      </a:cubicBezTo>
                      <a:cubicBezTo>
                        <a:pt x="81" y="149"/>
                        <a:pt x="68" y="158"/>
                        <a:pt x="54" y="166"/>
                      </a:cubicBezTo>
                      <a:cubicBezTo>
                        <a:pt x="51" y="167"/>
                        <a:pt x="48" y="168"/>
                        <a:pt x="44" y="170"/>
                      </a:cubicBezTo>
                      <a:cubicBezTo>
                        <a:pt x="44" y="169"/>
                        <a:pt x="44" y="169"/>
                        <a:pt x="44" y="169"/>
                      </a:cubicBezTo>
                      <a:cubicBezTo>
                        <a:pt x="45" y="168"/>
                        <a:pt x="47" y="167"/>
                        <a:pt x="48" y="167"/>
                      </a:cubicBezTo>
                      <a:cubicBezTo>
                        <a:pt x="63" y="160"/>
                        <a:pt x="77" y="150"/>
                        <a:pt x="89" y="138"/>
                      </a:cubicBezTo>
                      <a:cubicBezTo>
                        <a:pt x="102" y="126"/>
                        <a:pt x="115" y="112"/>
                        <a:pt x="126" y="98"/>
                      </a:cubicBezTo>
                      <a:cubicBezTo>
                        <a:pt x="128" y="95"/>
                        <a:pt x="130" y="93"/>
                        <a:pt x="131" y="90"/>
                      </a:cubicBezTo>
                      <a:cubicBezTo>
                        <a:pt x="131" y="90"/>
                        <a:pt x="130" y="91"/>
                        <a:pt x="130" y="91"/>
                      </a:cubicBezTo>
                      <a:cubicBezTo>
                        <a:pt x="124" y="97"/>
                        <a:pt x="119" y="103"/>
                        <a:pt x="113" y="108"/>
                      </a:cubicBezTo>
                      <a:cubicBezTo>
                        <a:pt x="105" y="116"/>
                        <a:pt x="97" y="124"/>
                        <a:pt x="89" y="132"/>
                      </a:cubicBezTo>
                      <a:cubicBezTo>
                        <a:pt x="82" y="138"/>
                        <a:pt x="75" y="145"/>
                        <a:pt x="67" y="151"/>
                      </a:cubicBezTo>
                      <a:cubicBezTo>
                        <a:pt x="61" y="156"/>
                        <a:pt x="53" y="160"/>
                        <a:pt x="45" y="165"/>
                      </a:cubicBezTo>
                      <a:cubicBezTo>
                        <a:pt x="42" y="167"/>
                        <a:pt x="38" y="168"/>
                        <a:pt x="35" y="169"/>
                      </a:cubicBezTo>
                      <a:cubicBezTo>
                        <a:pt x="34" y="169"/>
                        <a:pt x="34" y="169"/>
                        <a:pt x="34" y="169"/>
                      </a:cubicBezTo>
                      <a:cubicBezTo>
                        <a:pt x="47" y="162"/>
                        <a:pt x="60" y="155"/>
                        <a:pt x="70" y="144"/>
                      </a:cubicBezTo>
                      <a:cubicBezTo>
                        <a:pt x="66" y="147"/>
                        <a:pt x="62" y="149"/>
                        <a:pt x="58" y="152"/>
                      </a:cubicBezTo>
                      <a:cubicBezTo>
                        <a:pt x="54" y="154"/>
                        <a:pt x="49" y="156"/>
                        <a:pt x="45" y="158"/>
                      </a:cubicBezTo>
                      <a:cubicBezTo>
                        <a:pt x="45" y="157"/>
                        <a:pt x="45" y="157"/>
                        <a:pt x="45" y="157"/>
                      </a:cubicBezTo>
                      <a:cubicBezTo>
                        <a:pt x="46" y="156"/>
                        <a:pt x="47" y="156"/>
                        <a:pt x="48" y="155"/>
                      </a:cubicBezTo>
                      <a:cubicBezTo>
                        <a:pt x="58" y="150"/>
                        <a:pt x="68" y="144"/>
                        <a:pt x="77" y="137"/>
                      </a:cubicBezTo>
                      <a:cubicBezTo>
                        <a:pt x="92" y="125"/>
                        <a:pt x="105" y="112"/>
                        <a:pt x="117" y="97"/>
                      </a:cubicBezTo>
                      <a:cubicBezTo>
                        <a:pt x="118" y="95"/>
                        <a:pt x="119" y="93"/>
                        <a:pt x="121" y="91"/>
                      </a:cubicBezTo>
                      <a:cubicBezTo>
                        <a:pt x="110" y="101"/>
                        <a:pt x="100" y="111"/>
                        <a:pt x="90" y="121"/>
                      </a:cubicBezTo>
                      <a:cubicBezTo>
                        <a:pt x="78" y="131"/>
                        <a:pt x="68" y="144"/>
                        <a:pt x="53" y="150"/>
                      </a:cubicBezTo>
                      <a:cubicBezTo>
                        <a:pt x="50" y="151"/>
                        <a:pt x="48" y="154"/>
                        <a:pt x="45" y="155"/>
                      </a:cubicBezTo>
                      <a:cubicBezTo>
                        <a:pt x="41" y="157"/>
                        <a:pt x="37" y="159"/>
                        <a:pt x="34" y="160"/>
                      </a:cubicBezTo>
                      <a:cubicBezTo>
                        <a:pt x="33" y="160"/>
                        <a:pt x="33" y="160"/>
                        <a:pt x="33" y="160"/>
                      </a:cubicBezTo>
                      <a:cubicBezTo>
                        <a:pt x="40" y="156"/>
                        <a:pt x="47" y="152"/>
                        <a:pt x="53" y="148"/>
                      </a:cubicBezTo>
                      <a:cubicBezTo>
                        <a:pt x="60" y="144"/>
                        <a:pt x="66" y="140"/>
                        <a:pt x="71" y="134"/>
                      </a:cubicBezTo>
                      <a:cubicBezTo>
                        <a:pt x="65" y="136"/>
                        <a:pt x="60" y="139"/>
                        <a:pt x="56" y="142"/>
                      </a:cubicBezTo>
                      <a:cubicBezTo>
                        <a:pt x="46" y="149"/>
                        <a:pt x="36" y="156"/>
                        <a:pt x="26" y="162"/>
                      </a:cubicBezTo>
                      <a:cubicBezTo>
                        <a:pt x="23" y="164"/>
                        <a:pt x="20" y="165"/>
                        <a:pt x="16" y="166"/>
                      </a:cubicBezTo>
                      <a:cubicBezTo>
                        <a:pt x="21" y="162"/>
                        <a:pt x="26" y="160"/>
                        <a:pt x="31" y="157"/>
                      </a:cubicBezTo>
                      <a:cubicBezTo>
                        <a:pt x="36" y="154"/>
                        <a:pt x="42" y="151"/>
                        <a:pt x="46" y="147"/>
                      </a:cubicBezTo>
                      <a:cubicBezTo>
                        <a:pt x="37" y="150"/>
                        <a:pt x="30" y="157"/>
                        <a:pt x="21" y="159"/>
                      </a:cubicBezTo>
                      <a:cubicBezTo>
                        <a:pt x="27" y="155"/>
                        <a:pt x="34" y="151"/>
                        <a:pt x="42" y="146"/>
                      </a:cubicBezTo>
                      <a:cubicBezTo>
                        <a:pt x="36" y="149"/>
                        <a:pt x="31" y="151"/>
                        <a:pt x="26" y="153"/>
                      </a:cubicBezTo>
                      <a:cubicBezTo>
                        <a:pt x="26" y="152"/>
                        <a:pt x="26" y="152"/>
                        <a:pt x="26" y="152"/>
                      </a:cubicBezTo>
                      <a:cubicBezTo>
                        <a:pt x="31" y="148"/>
                        <a:pt x="38" y="148"/>
                        <a:pt x="42" y="142"/>
                      </a:cubicBezTo>
                      <a:cubicBezTo>
                        <a:pt x="31" y="147"/>
                        <a:pt x="21" y="156"/>
                        <a:pt x="9" y="158"/>
                      </a:cubicBezTo>
                      <a:cubicBezTo>
                        <a:pt x="13" y="156"/>
                        <a:pt x="17" y="155"/>
                        <a:pt x="21" y="153"/>
                      </a:cubicBezTo>
                      <a:cubicBezTo>
                        <a:pt x="24" y="150"/>
                        <a:pt x="28" y="148"/>
                        <a:pt x="32" y="146"/>
                      </a:cubicBezTo>
                      <a:cubicBezTo>
                        <a:pt x="35" y="143"/>
                        <a:pt x="39" y="142"/>
                        <a:pt x="42" y="138"/>
                      </a:cubicBezTo>
                      <a:cubicBezTo>
                        <a:pt x="33" y="142"/>
                        <a:pt x="24" y="147"/>
                        <a:pt x="15" y="150"/>
                      </a:cubicBezTo>
                      <a:cubicBezTo>
                        <a:pt x="18" y="148"/>
                        <a:pt x="21" y="147"/>
                        <a:pt x="24" y="145"/>
                      </a:cubicBezTo>
                      <a:cubicBezTo>
                        <a:pt x="30" y="142"/>
                        <a:pt x="36" y="140"/>
                        <a:pt x="39" y="132"/>
                      </a:cubicBezTo>
                      <a:cubicBezTo>
                        <a:pt x="33" y="134"/>
                        <a:pt x="28" y="136"/>
                        <a:pt x="25" y="141"/>
                      </a:cubicBez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26" y="138"/>
                        <a:pt x="28" y="135"/>
                        <a:pt x="30" y="132"/>
                      </a:cubicBezTo>
                      <a:cubicBezTo>
                        <a:pt x="22" y="135"/>
                        <a:pt x="16" y="139"/>
                        <a:pt x="8" y="141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11" y="139"/>
                        <a:pt x="15" y="137"/>
                        <a:pt x="20" y="135"/>
                      </a:cubicBezTo>
                      <a:cubicBezTo>
                        <a:pt x="18" y="135"/>
                        <a:pt x="18" y="135"/>
                        <a:pt x="16" y="135"/>
                      </a:cubicBezTo>
                      <a:cubicBezTo>
                        <a:pt x="18" y="134"/>
                        <a:pt x="19" y="133"/>
                        <a:pt x="20" y="132"/>
                      </a:cubicBezTo>
                      <a:cubicBezTo>
                        <a:pt x="22" y="131"/>
                        <a:pt x="24" y="129"/>
                        <a:pt x="26" y="127"/>
                      </a:cubicBezTo>
                      <a:cubicBezTo>
                        <a:pt x="30" y="121"/>
                        <a:pt x="34" y="114"/>
                        <a:pt x="39" y="107"/>
                      </a:cubicBezTo>
                      <a:cubicBezTo>
                        <a:pt x="39" y="107"/>
                        <a:pt x="39" y="106"/>
                        <a:pt x="39" y="106"/>
                      </a:cubicBezTo>
                      <a:cubicBezTo>
                        <a:pt x="39" y="105"/>
                        <a:pt x="39" y="105"/>
                        <a:pt x="39" y="105"/>
                      </a:cubicBezTo>
                      <a:cubicBezTo>
                        <a:pt x="35" y="109"/>
                        <a:pt x="31" y="113"/>
                        <a:pt x="27" y="116"/>
                      </a:cubicBezTo>
                      <a:cubicBezTo>
                        <a:pt x="26" y="116"/>
                        <a:pt x="26" y="116"/>
                        <a:pt x="26" y="116"/>
                      </a:cubicBezTo>
                      <a:cubicBezTo>
                        <a:pt x="28" y="113"/>
                        <a:pt x="30" y="110"/>
                        <a:pt x="31" y="107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3" y="118"/>
                        <a:pt x="15" y="128"/>
                        <a:pt x="6" y="138"/>
                      </a:cubicBezTo>
                      <a:cubicBezTo>
                        <a:pt x="6" y="138"/>
                        <a:pt x="6" y="138"/>
                        <a:pt x="6" y="138"/>
                      </a:cubicBezTo>
                      <a:cubicBezTo>
                        <a:pt x="14" y="123"/>
                        <a:pt x="24" y="109"/>
                        <a:pt x="36" y="97"/>
                      </a:cubicBezTo>
                      <a:cubicBezTo>
                        <a:pt x="35" y="96"/>
                        <a:pt x="35" y="96"/>
                        <a:pt x="35" y="96"/>
                      </a:cubicBezTo>
                      <a:cubicBezTo>
                        <a:pt x="30" y="101"/>
                        <a:pt x="25" y="105"/>
                        <a:pt x="20" y="110"/>
                      </a:cubicBezTo>
                      <a:cubicBezTo>
                        <a:pt x="22" y="107"/>
                        <a:pt x="23" y="105"/>
                        <a:pt x="25" y="102"/>
                      </a:cubicBezTo>
                      <a:cubicBezTo>
                        <a:pt x="24" y="102"/>
                        <a:pt x="24" y="102"/>
                        <a:pt x="24" y="102"/>
                      </a:cubicBezTo>
                      <a:cubicBezTo>
                        <a:pt x="16" y="111"/>
                        <a:pt x="9" y="120"/>
                        <a:pt x="1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8" y="119"/>
                        <a:pt x="15" y="108"/>
                        <a:pt x="23" y="98"/>
                      </a:cubicBezTo>
                      <a:cubicBezTo>
                        <a:pt x="31" y="87"/>
                        <a:pt x="40" y="78"/>
                        <a:pt x="48" y="68"/>
                      </a:cubicBezTo>
                      <a:cubicBezTo>
                        <a:pt x="47" y="68"/>
                        <a:pt x="47" y="68"/>
                        <a:pt x="46" y="69"/>
                      </a:cubicBezTo>
                      <a:cubicBezTo>
                        <a:pt x="38" y="76"/>
                        <a:pt x="30" y="83"/>
                        <a:pt x="21" y="91"/>
                      </a:cubicBezTo>
                      <a:cubicBezTo>
                        <a:pt x="21" y="91"/>
                        <a:pt x="20" y="92"/>
                        <a:pt x="20" y="92"/>
                      </a:cubicBezTo>
                      <a:cubicBezTo>
                        <a:pt x="20" y="91"/>
                        <a:pt x="20" y="91"/>
                        <a:pt x="20" y="90"/>
                      </a:cubicBezTo>
                      <a:cubicBezTo>
                        <a:pt x="17" y="93"/>
                        <a:pt x="16" y="96"/>
                        <a:pt x="14" y="99"/>
                      </a:cubicBezTo>
                      <a:cubicBezTo>
                        <a:pt x="12" y="101"/>
                        <a:pt x="9" y="104"/>
                        <a:pt x="7" y="107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9" y="103"/>
                        <a:pt x="12" y="99"/>
                        <a:pt x="14" y="95"/>
                      </a:cubicBezTo>
                      <a:cubicBezTo>
                        <a:pt x="8" y="100"/>
                        <a:pt x="6" y="107"/>
                        <a:pt x="0" y="112"/>
                      </a:cubicBezTo>
                      <a:cubicBezTo>
                        <a:pt x="2" y="109"/>
                        <a:pt x="4" y="107"/>
                        <a:pt x="5" y="104"/>
                      </a:cubicBezTo>
                      <a:cubicBezTo>
                        <a:pt x="11" y="93"/>
                        <a:pt x="19" y="84"/>
                        <a:pt x="27" y="75"/>
                      </a:cubicBezTo>
                      <a:cubicBezTo>
                        <a:pt x="38" y="63"/>
                        <a:pt x="52" y="53"/>
                        <a:pt x="65" y="43"/>
                      </a:cubicBezTo>
                      <a:cubicBezTo>
                        <a:pt x="73" y="37"/>
                        <a:pt x="80" y="31"/>
                        <a:pt x="88" y="27"/>
                      </a:cubicBezTo>
                      <a:cubicBezTo>
                        <a:pt x="94" y="24"/>
                        <a:pt x="101" y="22"/>
                        <a:pt x="108" y="20"/>
                      </a:cubicBezTo>
                      <a:cubicBezTo>
                        <a:pt x="97" y="24"/>
                        <a:pt x="87" y="30"/>
                        <a:pt x="78" y="37"/>
                      </a:cubicBezTo>
                      <a:moveTo>
                        <a:pt x="40" y="117"/>
                      </a:moveTo>
                      <a:cubicBezTo>
                        <a:pt x="39" y="116"/>
                        <a:pt x="38" y="116"/>
                        <a:pt x="38" y="116"/>
                      </a:cubicBezTo>
                      <a:cubicBezTo>
                        <a:pt x="41" y="111"/>
                        <a:pt x="45" y="107"/>
                        <a:pt x="49" y="102"/>
                      </a:cubicBezTo>
                      <a:cubicBezTo>
                        <a:pt x="48" y="101"/>
                        <a:pt x="48" y="101"/>
                        <a:pt x="48" y="101"/>
                      </a:cubicBezTo>
                      <a:cubicBezTo>
                        <a:pt x="40" y="109"/>
                        <a:pt x="33" y="118"/>
                        <a:pt x="27" y="128"/>
                      </a:cubicBezTo>
                      <a:cubicBezTo>
                        <a:pt x="33" y="126"/>
                        <a:pt x="37" y="122"/>
                        <a:pt x="40" y="117"/>
                      </a:cubicBezTo>
                      <a:moveTo>
                        <a:pt x="81" y="82"/>
                      </a:moveTo>
                      <a:cubicBezTo>
                        <a:pt x="67" y="93"/>
                        <a:pt x="54" y="103"/>
                        <a:pt x="45" y="118"/>
                      </a:cubicBezTo>
                      <a:cubicBezTo>
                        <a:pt x="57" y="106"/>
                        <a:pt x="69" y="94"/>
                        <a:pt x="81" y="82"/>
                      </a:cubicBezTo>
                      <a:moveTo>
                        <a:pt x="106" y="96"/>
                      </a:moveTo>
                      <a:cubicBezTo>
                        <a:pt x="105" y="96"/>
                        <a:pt x="105" y="96"/>
                        <a:pt x="105" y="96"/>
                      </a:cubicBezTo>
                      <a:cubicBezTo>
                        <a:pt x="93" y="108"/>
                        <a:pt x="80" y="119"/>
                        <a:pt x="68" y="131"/>
                      </a:cubicBezTo>
                      <a:cubicBezTo>
                        <a:pt x="82" y="121"/>
                        <a:pt x="94" y="109"/>
                        <a:pt x="106" y="96"/>
                      </a:cubicBezTo>
                      <a:moveTo>
                        <a:pt x="72" y="118"/>
                      </a:moveTo>
                      <a:cubicBezTo>
                        <a:pt x="83" y="109"/>
                        <a:pt x="94" y="100"/>
                        <a:pt x="102" y="88"/>
                      </a:cubicBezTo>
                      <a:cubicBezTo>
                        <a:pt x="92" y="98"/>
                        <a:pt x="82" y="108"/>
                        <a:pt x="72" y="118"/>
                      </a:cubicBezTo>
                      <a:moveTo>
                        <a:pt x="61" y="119"/>
                      </a:moveTo>
                      <a:cubicBezTo>
                        <a:pt x="53" y="123"/>
                        <a:pt x="45" y="127"/>
                        <a:pt x="40" y="135"/>
                      </a:cubicBezTo>
                      <a:cubicBezTo>
                        <a:pt x="48" y="131"/>
                        <a:pt x="54" y="124"/>
                        <a:pt x="61" y="119"/>
                      </a:cubicBezTo>
                      <a:moveTo>
                        <a:pt x="49" y="139"/>
                      </a:moveTo>
                      <a:cubicBezTo>
                        <a:pt x="55" y="137"/>
                        <a:pt x="59" y="132"/>
                        <a:pt x="64" y="127"/>
                      </a:cubicBezTo>
                      <a:cubicBezTo>
                        <a:pt x="57" y="129"/>
                        <a:pt x="53" y="134"/>
                        <a:pt x="49" y="139"/>
                      </a:cubicBezTo>
                      <a:moveTo>
                        <a:pt x="104" y="40"/>
                      </a:moveTo>
                      <a:cubicBezTo>
                        <a:pt x="95" y="43"/>
                        <a:pt x="88" y="50"/>
                        <a:pt x="81" y="56"/>
                      </a:cubicBezTo>
                      <a:cubicBezTo>
                        <a:pt x="89" y="51"/>
                        <a:pt x="96" y="46"/>
                        <a:pt x="104" y="40"/>
                      </a:cubicBezTo>
                      <a:moveTo>
                        <a:pt x="146" y="20"/>
                      </a:moveTo>
                      <a:cubicBezTo>
                        <a:pt x="143" y="19"/>
                        <a:pt x="133" y="23"/>
                        <a:pt x="131" y="26"/>
                      </a:cubicBezTo>
                      <a:cubicBezTo>
                        <a:pt x="131" y="26"/>
                        <a:pt x="131" y="26"/>
                        <a:pt x="131" y="26"/>
                      </a:cubicBezTo>
                      <a:cubicBezTo>
                        <a:pt x="136" y="24"/>
                        <a:pt x="141" y="22"/>
                        <a:pt x="146" y="20"/>
                      </a:cubicBezTo>
                      <a:moveTo>
                        <a:pt x="58" y="64"/>
                      </a:moveTo>
                      <a:cubicBezTo>
                        <a:pt x="66" y="57"/>
                        <a:pt x="75" y="50"/>
                        <a:pt x="84" y="44"/>
                      </a:cubicBezTo>
                      <a:cubicBezTo>
                        <a:pt x="74" y="48"/>
                        <a:pt x="66" y="56"/>
                        <a:pt x="58" y="64"/>
                      </a:cubicBezTo>
                      <a:moveTo>
                        <a:pt x="142" y="32"/>
                      </a:moveTo>
                      <a:cubicBezTo>
                        <a:pt x="146" y="31"/>
                        <a:pt x="150" y="31"/>
                        <a:pt x="153" y="27"/>
                      </a:cubicBezTo>
                      <a:cubicBezTo>
                        <a:pt x="147" y="27"/>
                        <a:pt x="145" y="28"/>
                        <a:pt x="142" y="32"/>
                      </a:cubicBezTo>
                      <a:moveTo>
                        <a:pt x="136" y="66"/>
                      </a:moveTo>
                      <a:cubicBezTo>
                        <a:pt x="135" y="65"/>
                        <a:pt x="135" y="65"/>
                        <a:pt x="135" y="65"/>
                      </a:cubicBezTo>
                      <a:cubicBezTo>
                        <a:pt x="131" y="71"/>
                        <a:pt x="126" y="77"/>
                        <a:pt x="122" y="82"/>
                      </a:cubicBezTo>
                      <a:cubicBezTo>
                        <a:pt x="123" y="83"/>
                        <a:pt x="123" y="83"/>
                        <a:pt x="123" y="83"/>
                      </a:cubicBezTo>
                      <a:cubicBezTo>
                        <a:pt x="127" y="77"/>
                        <a:pt x="132" y="72"/>
                        <a:pt x="136" y="66"/>
                      </a:cubicBezTo>
                      <a:moveTo>
                        <a:pt x="52" y="99"/>
                      </a:moveTo>
                      <a:cubicBezTo>
                        <a:pt x="53" y="100"/>
                        <a:pt x="53" y="100"/>
                        <a:pt x="53" y="100"/>
                      </a:cubicBezTo>
                      <a:cubicBezTo>
                        <a:pt x="58" y="95"/>
                        <a:pt x="62" y="91"/>
                        <a:pt x="66" y="87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cubicBezTo>
                        <a:pt x="61" y="90"/>
                        <a:pt x="57" y="95"/>
                        <a:pt x="52" y="99"/>
                      </a:cubicBezTo>
                      <a:moveTo>
                        <a:pt x="42" y="128"/>
                      </a:moveTo>
                      <a:cubicBezTo>
                        <a:pt x="38" y="127"/>
                        <a:pt x="32" y="130"/>
                        <a:pt x="32" y="134"/>
                      </a:cubicBezTo>
                      <a:cubicBezTo>
                        <a:pt x="35" y="132"/>
                        <a:pt x="39" y="130"/>
                        <a:pt x="42" y="128"/>
                      </a:cubicBezTo>
                      <a:moveTo>
                        <a:pt x="119" y="39"/>
                      </a:moveTo>
                      <a:cubicBezTo>
                        <a:pt x="119" y="40"/>
                        <a:pt x="119" y="40"/>
                        <a:pt x="119" y="40"/>
                      </a:cubicBezTo>
                      <a:cubicBezTo>
                        <a:pt x="123" y="39"/>
                        <a:pt x="127" y="38"/>
                        <a:pt x="129" y="35"/>
                      </a:cubicBezTo>
                      <a:cubicBezTo>
                        <a:pt x="128" y="34"/>
                        <a:pt x="128" y="34"/>
                        <a:pt x="128" y="34"/>
                      </a:cubicBezTo>
                      <a:cubicBezTo>
                        <a:pt x="125" y="36"/>
                        <a:pt x="122" y="37"/>
                        <a:pt x="119" y="39"/>
                      </a:cubicBezTo>
                      <a:moveTo>
                        <a:pt x="69" y="63"/>
                      </a:move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3" y="66"/>
                        <a:pt x="57" y="71"/>
                        <a:pt x="51" y="76"/>
                      </a:cubicBezTo>
                      <a:cubicBezTo>
                        <a:pt x="52" y="76"/>
                        <a:pt x="52" y="76"/>
                        <a:pt x="52" y="76"/>
                      </a:cubicBezTo>
                      <a:cubicBezTo>
                        <a:pt x="58" y="72"/>
                        <a:pt x="63" y="67"/>
                        <a:pt x="69" y="63"/>
                      </a:cubicBezTo>
                      <a:moveTo>
                        <a:pt x="146" y="39"/>
                      </a:moveTo>
                      <a:cubicBezTo>
                        <a:pt x="146" y="40"/>
                        <a:pt x="147" y="40"/>
                        <a:pt x="147" y="41"/>
                      </a:cubicBezTo>
                      <a:cubicBezTo>
                        <a:pt x="149" y="39"/>
                        <a:pt x="152" y="38"/>
                        <a:pt x="154" y="37"/>
                      </a:cubicBezTo>
                      <a:cubicBezTo>
                        <a:pt x="154" y="36"/>
                        <a:pt x="154" y="36"/>
                        <a:pt x="154" y="35"/>
                      </a:cubicBezTo>
                      <a:lnTo>
                        <a:pt x="146" y="39"/>
                      </a:lnTo>
                      <a:close/>
                      <a:moveTo>
                        <a:pt x="137" y="42"/>
                      </a:moveTo>
                      <a:cubicBezTo>
                        <a:pt x="134" y="43"/>
                        <a:pt x="131" y="43"/>
                        <a:pt x="129" y="47"/>
                      </a:cubicBezTo>
                      <a:cubicBezTo>
                        <a:pt x="132" y="45"/>
                        <a:pt x="135" y="46"/>
                        <a:pt x="137" y="42"/>
                      </a:cubicBezTo>
                      <a:moveTo>
                        <a:pt x="40" y="125"/>
                      </a:moveTo>
                      <a:cubicBezTo>
                        <a:pt x="45" y="125"/>
                        <a:pt x="47" y="122"/>
                        <a:pt x="49" y="117"/>
                      </a:cubicBezTo>
                      <a:cubicBezTo>
                        <a:pt x="46" y="120"/>
                        <a:pt x="43" y="123"/>
                        <a:pt x="40" y="125"/>
                      </a:cubicBezTo>
                      <a:moveTo>
                        <a:pt x="103" y="78"/>
                      </a:moveTo>
                      <a:cubicBezTo>
                        <a:pt x="104" y="79"/>
                        <a:pt x="104" y="79"/>
                        <a:pt x="104" y="79"/>
                      </a:cubicBezTo>
                      <a:cubicBezTo>
                        <a:pt x="106" y="77"/>
                        <a:pt x="109" y="74"/>
                        <a:pt x="111" y="72"/>
                      </a:cubicBezTo>
                      <a:cubicBezTo>
                        <a:pt x="111" y="72"/>
                        <a:pt x="111" y="71"/>
                        <a:pt x="110" y="71"/>
                      </a:cubicBezTo>
                      <a:cubicBezTo>
                        <a:pt x="108" y="73"/>
                        <a:pt x="105" y="76"/>
                        <a:pt x="103" y="78"/>
                      </a:cubicBezTo>
                      <a:moveTo>
                        <a:pt x="94" y="73"/>
                      </a:moveTo>
                      <a:cubicBezTo>
                        <a:pt x="95" y="74"/>
                        <a:pt x="95" y="74"/>
                        <a:pt x="95" y="74"/>
                      </a:cubicBezTo>
                      <a:cubicBezTo>
                        <a:pt x="97" y="72"/>
                        <a:pt x="99" y="70"/>
                        <a:pt x="102" y="68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99" y="69"/>
                        <a:pt x="96" y="71"/>
                        <a:pt x="94" y="73"/>
                      </a:cubicBezTo>
                      <a:moveTo>
                        <a:pt x="39" y="99"/>
                      </a:moveTo>
                      <a:cubicBezTo>
                        <a:pt x="40" y="99"/>
                        <a:pt x="40" y="99"/>
                        <a:pt x="40" y="99"/>
                      </a:cubicBezTo>
                      <a:cubicBezTo>
                        <a:pt x="42" y="97"/>
                        <a:pt x="45" y="94"/>
                        <a:pt x="48" y="91"/>
                      </a:cubicBezTo>
                      <a:cubicBezTo>
                        <a:pt x="48" y="91"/>
                        <a:pt x="48" y="91"/>
                        <a:pt x="48" y="91"/>
                      </a:cubicBezTo>
                      <a:cubicBezTo>
                        <a:pt x="45" y="93"/>
                        <a:pt x="42" y="96"/>
                        <a:pt x="39" y="99"/>
                      </a:cubicBezTo>
                      <a:moveTo>
                        <a:pt x="132" y="56"/>
                      </a:moveTo>
                      <a:cubicBezTo>
                        <a:pt x="133" y="57"/>
                        <a:pt x="133" y="57"/>
                        <a:pt x="133" y="57"/>
                      </a:cubicBezTo>
                      <a:cubicBezTo>
                        <a:pt x="136" y="56"/>
                        <a:pt x="136" y="53"/>
                        <a:pt x="138" y="51"/>
                      </a:cubicBezTo>
                      <a:cubicBezTo>
                        <a:pt x="137" y="51"/>
                        <a:pt x="137" y="51"/>
                        <a:pt x="137" y="51"/>
                      </a:cubicBezTo>
                      <a:cubicBezTo>
                        <a:pt x="136" y="53"/>
                        <a:pt x="134" y="55"/>
                        <a:pt x="132" y="5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2" y="610"/>
                  <a:ext cx="134" cy="113"/>
                </a:xfrm>
                <a:custGeom>
                  <a:avLst/>
                  <a:gdLst>
                    <a:gd name="T0" fmla="*/ 142 w 168"/>
                    <a:gd name="T1" fmla="*/ 18 h 142"/>
                    <a:gd name="T2" fmla="*/ 122 w 168"/>
                    <a:gd name="T3" fmla="*/ 32 h 142"/>
                    <a:gd name="T4" fmla="*/ 73 w 168"/>
                    <a:gd name="T5" fmla="*/ 68 h 142"/>
                    <a:gd name="T6" fmla="*/ 13 w 168"/>
                    <a:gd name="T7" fmla="*/ 133 h 142"/>
                    <a:gd name="T8" fmla="*/ 1 w 168"/>
                    <a:gd name="T9" fmla="*/ 142 h 142"/>
                    <a:gd name="T10" fmla="*/ 0 w 168"/>
                    <a:gd name="T11" fmla="*/ 141 h 142"/>
                    <a:gd name="T12" fmla="*/ 4 w 168"/>
                    <a:gd name="T13" fmla="*/ 136 h 142"/>
                    <a:gd name="T14" fmla="*/ 22 w 168"/>
                    <a:gd name="T15" fmla="*/ 110 h 142"/>
                    <a:gd name="T16" fmla="*/ 31 w 168"/>
                    <a:gd name="T17" fmla="*/ 94 h 142"/>
                    <a:gd name="T18" fmla="*/ 69 w 168"/>
                    <a:gd name="T19" fmla="*/ 53 h 142"/>
                    <a:gd name="T20" fmla="*/ 117 w 168"/>
                    <a:gd name="T21" fmla="*/ 18 h 142"/>
                    <a:gd name="T22" fmla="*/ 133 w 168"/>
                    <a:gd name="T23" fmla="*/ 12 h 142"/>
                    <a:gd name="T24" fmla="*/ 160 w 168"/>
                    <a:gd name="T25" fmla="*/ 2 h 142"/>
                    <a:gd name="T26" fmla="*/ 168 w 168"/>
                    <a:gd name="T27" fmla="*/ 2 h 142"/>
                    <a:gd name="T28" fmla="*/ 163 w 168"/>
                    <a:gd name="T29" fmla="*/ 5 h 142"/>
                    <a:gd name="T30" fmla="*/ 142 w 168"/>
                    <a:gd name="T31" fmla="*/ 18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8" h="142">
                      <a:moveTo>
                        <a:pt x="142" y="18"/>
                      </a:moveTo>
                      <a:cubicBezTo>
                        <a:pt x="135" y="22"/>
                        <a:pt x="129" y="27"/>
                        <a:pt x="122" y="32"/>
                      </a:cubicBezTo>
                      <a:cubicBezTo>
                        <a:pt x="105" y="43"/>
                        <a:pt x="89" y="55"/>
                        <a:pt x="73" y="68"/>
                      </a:cubicBezTo>
                      <a:cubicBezTo>
                        <a:pt x="49" y="87"/>
                        <a:pt x="31" y="110"/>
                        <a:pt x="13" y="133"/>
                      </a:cubicBezTo>
                      <a:cubicBezTo>
                        <a:pt x="9" y="137"/>
                        <a:pt x="6" y="140"/>
                        <a:pt x="1" y="142"/>
                      </a:cubicBezTo>
                      <a:cubicBezTo>
                        <a:pt x="1" y="142"/>
                        <a:pt x="0" y="141"/>
                        <a:pt x="0" y="141"/>
                      </a:cubicBezTo>
                      <a:cubicBezTo>
                        <a:pt x="1" y="139"/>
                        <a:pt x="2" y="137"/>
                        <a:pt x="4" y="136"/>
                      </a:cubicBezTo>
                      <a:cubicBezTo>
                        <a:pt x="12" y="129"/>
                        <a:pt x="16" y="119"/>
                        <a:pt x="22" y="110"/>
                      </a:cubicBezTo>
                      <a:cubicBezTo>
                        <a:pt x="25" y="105"/>
                        <a:pt x="28" y="99"/>
                        <a:pt x="31" y="94"/>
                      </a:cubicBezTo>
                      <a:cubicBezTo>
                        <a:pt x="42" y="79"/>
                        <a:pt x="56" y="66"/>
                        <a:pt x="69" y="53"/>
                      </a:cubicBezTo>
                      <a:cubicBezTo>
                        <a:pt x="84" y="39"/>
                        <a:pt x="100" y="29"/>
                        <a:pt x="117" y="18"/>
                      </a:cubicBezTo>
                      <a:cubicBezTo>
                        <a:pt x="122" y="16"/>
                        <a:pt x="128" y="14"/>
                        <a:pt x="133" y="12"/>
                      </a:cubicBezTo>
                      <a:cubicBezTo>
                        <a:pt x="142" y="9"/>
                        <a:pt x="152" y="7"/>
                        <a:pt x="160" y="2"/>
                      </a:cubicBezTo>
                      <a:cubicBezTo>
                        <a:pt x="162" y="0"/>
                        <a:pt x="164" y="0"/>
                        <a:pt x="168" y="2"/>
                      </a:cubicBezTo>
                      <a:cubicBezTo>
                        <a:pt x="166" y="4"/>
                        <a:pt x="165" y="5"/>
                        <a:pt x="163" y="5"/>
                      </a:cubicBezTo>
                      <a:cubicBezTo>
                        <a:pt x="156" y="9"/>
                        <a:pt x="149" y="13"/>
                        <a:pt x="142" y="1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81" y="24"/>
                  <a:ext cx="199" cy="289"/>
                </a:xfrm>
                <a:custGeom>
                  <a:avLst/>
                  <a:gdLst>
                    <a:gd name="T0" fmla="*/ 219 w 249"/>
                    <a:gd name="T1" fmla="*/ 24 h 363"/>
                    <a:gd name="T2" fmla="*/ 239 w 249"/>
                    <a:gd name="T3" fmla="*/ 82 h 363"/>
                    <a:gd name="T4" fmla="*/ 247 w 249"/>
                    <a:gd name="T5" fmla="*/ 136 h 363"/>
                    <a:gd name="T6" fmla="*/ 219 w 249"/>
                    <a:gd name="T7" fmla="*/ 237 h 363"/>
                    <a:gd name="T8" fmla="*/ 61 w 249"/>
                    <a:gd name="T9" fmla="*/ 341 h 363"/>
                    <a:gd name="T10" fmla="*/ 2 w 249"/>
                    <a:gd name="T11" fmla="*/ 356 h 363"/>
                    <a:gd name="T12" fmla="*/ 13 w 249"/>
                    <a:gd name="T13" fmla="*/ 343 h 363"/>
                    <a:gd name="T14" fmla="*/ 56 w 249"/>
                    <a:gd name="T15" fmla="*/ 304 h 363"/>
                    <a:gd name="T16" fmla="*/ 133 w 249"/>
                    <a:gd name="T17" fmla="*/ 191 h 363"/>
                    <a:gd name="T18" fmla="*/ 171 w 249"/>
                    <a:gd name="T19" fmla="*/ 65 h 363"/>
                    <a:gd name="T20" fmla="*/ 178 w 249"/>
                    <a:gd name="T21" fmla="*/ 32 h 363"/>
                    <a:gd name="T22" fmla="*/ 192 w 249"/>
                    <a:gd name="T23" fmla="*/ 2 h 363"/>
                    <a:gd name="T24" fmla="*/ 194 w 249"/>
                    <a:gd name="T25" fmla="*/ 3 h 363"/>
                    <a:gd name="T26" fmla="*/ 219 w 249"/>
                    <a:gd name="T27" fmla="*/ 24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9" h="363">
                      <a:moveTo>
                        <a:pt x="219" y="24"/>
                      </a:moveTo>
                      <a:cubicBezTo>
                        <a:pt x="227" y="38"/>
                        <a:pt x="236" y="63"/>
                        <a:pt x="239" y="82"/>
                      </a:cubicBezTo>
                      <a:cubicBezTo>
                        <a:pt x="241" y="94"/>
                        <a:pt x="246" y="121"/>
                        <a:pt x="247" y="136"/>
                      </a:cubicBezTo>
                      <a:cubicBezTo>
                        <a:pt x="249" y="174"/>
                        <a:pt x="238" y="210"/>
                        <a:pt x="219" y="237"/>
                      </a:cubicBezTo>
                      <a:cubicBezTo>
                        <a:pt x="188" y="281"/>
                        <a:pt x="123" y="320"/>
                        <a:pt x="61" y="341"/>
                      </a:cubicBezTo>
                      <a:cubicBezTo>
                        <a:pt x="47" y="346"/>
                        <a:pt x="4" y="363"/>
                        <a:pt x="2" y="356"/>
                      </a:cubicBezTo>
                      <a:cubicBezTo>
                        <a:pt x="0" y="352"/>
                        <a:pt x="4" y="351"/>
                        <a:pt x="13" y="343"/>
                      </a:cubicBezTo>
                      <a:cubicBezTo>
                        <a:pt x="28" y="330"/>
                        <a:pt x="45" y="313"/>
                        <a:pt x="56" y="304"/>
                      </a:cubicBezTo>
                      <a:cubicBezTo>
                        <a:pt x="100" y="268"/>
                        <a:pt x="114" y="238"/>
                        <a:pt x="133" y="191"/>
                      </a:cubicBezTo>
                      <a:cubicBezTo>
                        <a:pt x="152" y="145"/>
                        <a:pt x="162" y="115"/>
                        <a:pt x="171" y="65"/>
                      </a:cubicBezTo>
                      <a:cubicBezTo>
                        <a:pt x="173" y="55"/>
                        <a:pt x="174" y="47"/>
                        <a:pt x="178" y="32"/>
                      </a:cubicBezTo>
                      <a:cubicBezTo>
                        <a:pt x="180" y="19"/>
                        <a:pt x="183" y="6"/>
                        <a:pt x="192" y="2"/>
                      </a:cubicBezTo>
                      <a:cubicBezTo>
                        <a:pt x="193" y="2"/>
                        <a:pt x="194" y="3"/>
                        <a:pt x="194" y="3"/>
                      </a:cubicBezTo>
                      <a:cubicBezTo>
                        <a:pt x="206" y="0"/>
                        <a:pt x="214" y="14"/>
                        <a:pt x="219" y="2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84" y="65"/>
                  <a:ext cx="187" cy="244"/>
                </a:xfrm>
                <a:custGeom>
                  <a:avLst/>
                  <a:gdLst>
                    <a:gd name="T0" fmla="*/ 198 w 235"/>
                    <a:gd name="T1" fmla="*/ 19 h 307"/>
                    <a:gd name="T2" fmla="*/ 172 w 235"/>
                    <a:gd name="T3" fmla="*/ 124 h 307"/>
                    <a:gd name="T4" fmla="*/ 217 w 235"/>
                    <a:gd name="T5" fmla="*/ 17 h 307"/>
                    <a:gd name="T6" fmla="*/ 178 w 235"/>
                    <a:gd name="T7" fmla="*/ 172 h 307"/>
                    <a:gd name="T8" fmla="*/ 202 w 235"/>
                    <a:gd name="T9" fmla="*/ 121 h 307"/>
                    <a:gd name="T10" fmla="*/ 224 w 235"/>
                    <a:gd name="T11" fmla="*/ 67 h 307"/>
                    <a:gd name="T12" fmla="*/ 171 w 235"/>
                    <a:gd name="T13" fmla="*/ 207 h 307"/>
                    <a:gd name="T14" fmla="*/ 228 w 235"/>
                    <a:gd name="T15" fmla="*/ 98 h 307"/>
                    <a:gd name="T16" fmla="*/ 232 w 235"/>
                    <a:gd name="T17" fmla="*/ 98 h 307"/>
                    <a:gd name="T18" fmla="*/ 226 w 235"/>
                    <a:gd name="T19" fmla="*/ 135 h 307"/>
                    <a:gd name="T20" fmla="*/ 222 w 235"/>
                    <a:gd name="T21" fmla="*/ 137 h 307"/>
                    <a:gd name="T22" fmla="*/ 184 w 235"/>
                    <a:gd name="T23" fmla="*/ 204 h 307"/>
                    <a:gd name="T24" fmla="*/ 136 w 235"/>
                    <a:gd name="T25" fmla="*/ 250 h 307"/>
                    <a:gd name="T26" fmla="*/ 125 w 235"/>
                    <a:gd name="T27" fmla="*/ 258 h 307"/>
                    <a:gd name="T28" fmla="*/ 64 w 235"/>
                    <a:gd name="T29" fmla="*/ 285 h 307"/>
                    <a:gd name="T30" fmla="*/ 73 w 235"/>
                    <a:gd name="T31" fmla="*/ 262 h 307"/>
                    <a:gd name="T32" fmla="*/ 39 w 235"/>
                    <a:gd name="T33" fmla="*/ 278 h 307"/>
                    <a:gd name="T34" fmla="*/ 64 w 235"/>
                    <a:gd name="T35" fmla="*/ 245 h 307"/>
                    <a:gd name="T36" fmla="*/ 66 w 235"/>
                    <a:gd name="T37" fmla="*/ 242 h 307"/>
                    <a:gd name="T38" fmla="*/ 141 w 235"/>
                    <a:gd name="T39" fmla="*/ 115 h 307"/>
                    <a:gd name="T40" fmla="*/ 174 w 235"/>
                    <a:gd name="T41" fmla="*/ 28 h 307"/>
                    <a:gd name="T42" fmla="*/ 155 w 235"/>
                    <a:gd name="T43" fmla="*/ 124 h 307"/>
                    <a:gd name="T44" fmla="*/ 207 w 235"/>
                    <a:gd name="T45" fmla="*/ 51 h 307"/>
                    <a:gd name="T46" fmla="*/ 176 w 235"/>
                    <a:gd name="T47" fmla="*/ 89 h 307"/>
                    <a:gd name="T48" fmla="*/ 194 w 235"/>
                    <a:gd name="T49" fmla="*/ 106 h 307"/>
                    <a:gd name="T50" fmla="*/ 163 w 235"/>
                    <a:gd name="T51" fmla="*/ 133 h 307"/>
                    <a:gd name="T52" fmla="*/ 150 w 235"/>
                    <a:gd name="T53" fmla="*/ 148 h 307"/>
                    <a:gd name="T54" fmla="*/ 145 w 235"/>
                    <a:gd name="T55" fmla="*/ 189 h 307"/>
                    <a:gd name="T56" fmla="*/ 205 w 235"/>
                    <a:gd name="T57" fmla="*/ 118 h 307"/>
                    <a:gd name="T58" fmla="*/ 136 w 235"/>
                    <a:gd name="T59" fmla="*/ 178 h 307"/>
                    <a:gd name="T60" fmla="*/ 92 w 235"/>
                    <a:gd name="T61" fmla="*/ 229 h 307"/>
                    <a:gd name="T62" fmla="*/ 114 w 235"/>
                    <a:gd name="T63" fmla="*/ 213 h 307"/>
                    <a:gd name="T64" fmla="*/ 171 w 235"/>
                    <a:gd name="T65" fmla="*/ 179 h 307"/>
                    <a:gd name="T66" fmla="*/ 181 w 235"/>
                    <a:gd name="T67" fmla="*/ 185 h 307"/>
                    <a:gd name="T68" fmla="*/ 171 w 235"/>
                    <a:gd name="T69" fmla="*/ 186 h 307"/>
                    <a:gd name="T70" fmla="*/ 132 w 235"/>
                    <a:gd name="T71" fmla="*/ 196 h 307"/>
                    <a:gd name="T72" fmla="*/ 170 w 235"/>
                    <a:gd name="T73" fmla="*/ 184 h 307"/>
                    <a:gd name="T74" fmla="*/ 128 w 235"/>
                    <a:gd name="T75" fmla="*/ 215 h 307"/>
                    <a:gd name="T76" fmla="*/ 97 w 235"/>
                    <a:gd name="T77" fmla="*/ 220 h 307"/>
                    <a:gd name="T78" fmla="*/ 193 w 235"/>
                    <a:gd name="T79" fmla="*/ 189 h 307"/>
                    <a:gd name="T80" fmla="*/ 166 w 235"/>
                    <a:gd name="T81" fmla="*/ 198 h 307"/>
                    <a:gd name="T82" fmla="*/ 146 w 235"/>
                    <a:gd name="T83" fmla="*/ 208 h 307"/>
                    <a:gd name="T84" fmla="*/ 105 w 235"/>
                    <a:gd name="T85" fmla="*/ 222 h 307"/>
                    <a:gd name="T86" fmla="*/ 120 w 235"/>
                    <a:gd name="T87" fmla="*/ 220 h 307"/>
                    <a:gd name="T88" fmla="*/ 154 w 235"/>
                    <a:gd name="T89" fmla="*/ 210 h 307"/>
                    <a:gd name="T90" fmla="*/ 75 w 235"/>
                    <a:gd name="T91" fmla="*/ 243 h 307"/>
                    <a:gd name="T92" fmla="*/ 122 w 235"/>
                    <a:gd name="T93" fmla="*/ 227 h 307"/>
                    <a:gd name="T94" fmla="*/ 108 w 235"/>
                    <a:gd name="T95" fmla="*/ 247 h 307"/>
                    <a:gd name="T96" fmla="*/ 101 w 235"/>
                    <a:gd name="T97" fmla="*/ 26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35" h="307">
                      <a:moveTo>
                        <a:pt x="185" y="49"/>
                      </a:moveTo>
                      <a:cubicBezTo>
                        <a:pt x="184" y="53"/>
                        <a:pt x="182" y="60"/>
                        <a:pt x="183" y="63"/>
                      </a:cubicBezTo>
                      <a:cubicBezTo>
                        <a:pt x="192" y="53"/>
                        <a:pt x="189" y="31"/>
                        <a:pt x="198" y="19"/>
                      </a:cubicBezTo>
                      <a:cubicBezTo>
                        <a:pt x="196" y="29"/>
                        <a:pt x="193" y="39"/>
                        <a:pt x="194" y="46"/>
                      </a:cubicBezTo>
                      <a:cubicBezTo>
                        <a:pt x="199" y="31"/>
                        <a:pt x="200" y="14"/>
                        <a:pt x="207" y="0"/>
                      </a:cubicBezTo>
                      <a:cubicBezTo>
                        <a:pt x="198" y="43"/>
                        <a:pt x="185" y="83"/>
                        <a:pt x="172" y="124"/>
                      </a:cubicBezTo>
                      <a:cubicBezTo>
                        <a:pt x="183" y="107"/>
                        <a:pt x="188" y="87"/>
                        <a:pt x="195" y="68"/>
                      </a:cubicBezTo>
                      <a:cubicBezTo>
                        <a:pt x="195" y="81"/>
                        <a:pt x="190" y="92"/>
                        <a:pt x="190" y="104"/>
                      </a:cubicBezTo>
                      <a:cubicBezTo>
                        <a:pt x="200" y="76"/>
                        <a:pt x="204" y="43"/>
                        <a:pt x="217" y="17"/>
                      </a:cubicBezTo>
                      <a:cubicBezTo>
                        <a:pt x="212" y="43"/>
                        <a:pt x="209" y="69"/>
                        <a:pt x="202" y="94"/>
                      </a:cubicBezTo>
                      <a:cubicBezTo>
                        <a:pt x="208" y="85"/>
                        <a:pt x="209" y="74"/>
                        <a:pt x="213" y="64"/>
                      </a:cubicBezTo>
                      <a:cubicBezTo>
                        <a:pt x="207" y="102"/>
                        <a:pt x="188" y="138"/>
                        <a:pt x="178" y="172"/>
                      </a:cubicBezTo>
                      <a:cubicBezTo>
                        <a:pt x="183" y="165"/>
                        <a:pt x="189" y="159"/>
                        <a:pt x="192" y="151"/>
                      </a:cubicBezTo>
                      <a:cubicBezTo>
                        <a:pt x="197" y="140"/>
                        <a:pt x="196" y="128"/>
                        <a:pt x="201" y="117"/>
                      </a:cubicBezTo>
                      <a:cubicBezTo>
                        <a:pt x="203" y="119"/>
                        <a:pt x="199" y="121"/>
                        <a:pt x="202" y="121"/>
                      </a:cubicBezTo>
                      <a:cubicBezTo>
                        <a:pt x="211" y="93"/>
                        <a:pt x="217" y="63"/>
                        <a:pt x="227" y="35"/>
                      </a:cubicBezTo>
                      <a:cubicBezTo>
                        <a:pt x="223" y="59"/>
                        <a:pt x="215" y="80"/>
                        <a:pt x="212" y="105"/>
                      </a:cubicBezTo>
                      <a:cubicBezTo>
                        <a:pt x="220" y="94"/>
                        <a:pt x="217" y="78"/>
                        <a:pt x="224" y="67"/>
                      </a:cubicBezTo>
                      <a:cubicBezTo>
                        <a:pt x="223" y="72"/>
                        <a:pt x="222" y="76"/>
                        <a:pt x="221" y="81"/>
                      </a:cubicBezTo>
                      <a:cubicBezTo>
                        <a:pt x="222" y="83"/>
                        <a:pt x="224" y="81"/>
                        <a:pt x="225" y="82"/>
                      </a:cubicBezTo>
                      <a:cubicBezTo>
                        <a:pt x="212" y="126"/>
                        <a:pt x="194" y="171"/>
                        <a:pt x="171" y="207"/>
                      </a:cubicBezTo>
                      <a:cubicBezTo>
                        <a:pt x="195" y="180"/>
                        <a:pt x="207" y="146"/>
                        <a:pt x="218" y="112"/>
                      </a:cubicBezTo>
                      <a:cubicBezTo>
                        <a:pt x="215" y="140"/>
                        <a:pt x="199" y="166"/>
                        <a:pt x="189" y="188"/>
                      </a:cubicBezTo>
                      <a:cubicBezTo>
                        <a:pt x="212" y="163"/>
                        <a:pt x="220" y="130"/>
                        <a:pt x="228" y="98"/>
                      </a:cubicBezTo>
                      <a:cubicBezTo>
                        <a:pt x="230" y="103"/>
                        <a:pt x="225" y="109"/>
                        <a:pt x="227" y="112"/>
                      </a:cubicBezTo>
                      <a:cubicBezTo>
                        <a:pt x="231" y="103"/>
                        <a:pt x="229" y="91"/>
                        <a:pt x="234" y="83"/>
                      </a:cubicBezTo>
                      <a:cubicBezTo>
                        <a:pt x="235" y="89"/>
                        <a:pt x="232" y="93"/>
                        <a:pt x="232" y="98"/>
                      </a:cubicBezTo>
                      <a:cubicBezTo>
                        <a:pt x="233" y="99"/>
                        <a:pt x="235" y="99"/>
                        <a:pt x="233" y="101"/>
                      </a:cubicBezTo>
                      <a:cubicBezTo>
                        <a:pt x="233" y="108"/>
                        <a:pt x="231" y="112"/>
                        <a:pt x="229" y="119"/>
                      </a:cubicBezTo>
                      <a:cubicBezTo>
                        <a:pt x="227" y="124"/>
                        <a:pt x="227" y="130"/>
                        <a:pt x="226" y="135"/>
                      </a:cubicBezTo>
                      <a:cubicBezTo>
                        <a:pt x="221" y="162"/>
                        <a:pt x="204" y="193"/>
                        <a:pt x="192" y="214"/>
                      </a:cubicBezTo>
                      <a:cubicBezTo>
                        <a:pt x="186" y="218"/>
                        <a:pt x="181" y="226"/>
                        <a:pt x="176" y="227"/>
                      </a:cubicBezTo>
                      <a:cubicBezTo>
                        <a:pt x="202" y="202"/>
                        <a:pt x="214" y="168"/>
                        <a:pt x="222" y="137"/>
                      </a:cubicBezTo>
                      <a:cubicBezTo>
                        <a:pt x="210" y="162"/>
                        <a:pt x="199" y="189"/>
                        <a:pt x="182" y="211"/>
                      </a:cubicBezTo>
                      <a:cubicBezTo>
                        <a:pt x="176" y="220"/>
                        <a:pt x="168" y="229"/>
                        <a:pt x="160" y="236"/>
                      </a:cubicBezTo>
                      <a:cubicBezTo>
                        <a:pt x="168" y="226"/>
                        <a:pt x="178" y="213"/>
                        <a:pt x="184" y="204"/>
                      </a:cubicBezTo>
                      <a:cubicBezTo>
                        <a:pt x="171" y="216"/>
                        <a:pt x="164" y="234"/>
                        <a:pt x="150" y="242"/>
                      </a:cubicBezTo>
                      <a:cubicBezTo>
                        <a:pt x="153" y="240"/>
                        <a:pt x="157" y="234"/>
                        <a:pt x="156" y="232"/>
                      </a:cubicBezTo>
                      <a:cubicBezTo>
                        <a:pt x="149" y="238"/>
                        <a:pt x="145" y="248"/>
                        <a:pt x="136" y="250"/>
                      </a:cubicBezTo>
                      <a:cubicBezTo>
                        <a:pt x="149" y="235"/>
                        <a:pt x="167" y="223"/>
                        <a:pt x="175" y="206"/>
                      </a:cubicBezTo>
                      <a:cubicBezTo>
                        <a:pt x="167" y="213"/>
                        <a:pt x="159" y="223"/>
                        <a:pt x="150" y="232"/>
                      </a:cubicBezTo>
                      <a:cubicBezTo>
                        <a:pt x="142" y="240"/>
                        <a:pt x="134" y="252"/>
                        <a:pt x="125" y="258"/>
                      </a:cubicBezTo>
                      <a:cubicBezTo>
                        <a:pt x="115" y="265"/>
                        <a:pt x="101" y="268"/>
                        <a:pt x="92" y="273"/>
                      </a:cubicBezTo>
                      <a:cubicBezTo>
                        <a:pt x="95" y="270"/>
                        <a:pt x="101" y="264"/>
                        <a:pt x="101" y="262"/>
                      </a:cubicBezTo>
                      <a:cubicBezTo>
                        <a:pt x="91" y="270"/>
                        <a:pt x="81" y="283"/>
                        <a:pt x="64" y="285"/>
                      </a:cubicBezTo>
                      <a:cubicBezTo>
                        <a:pt x="67" y="283"/>
                        <a:pt x="71" y="280"/>
                        <a:pt x="73" y="276"/>
                      </a:cubicBezTo>
                      <a:cubicBezTo>
                        <a:pt x="65" y="284"/>
                        <a:pt x="56" y="290"/>
                        <a:pt x="42" y="292"/>
                      </a:cubicBezTo>
                      <a:cubicBezTo>
                        <a:pt x="55" y="284"/>
                        <a:pt x="68" y="272"/>
                        <a:pt x="73" y="262"/>
                      </a:cubicBezTo>
                      <a:cubicBezTo>
                        <a:pt x="56" y="275"/>
                        <a:pt x="45" y="295"/>
                        <a:pt x="17" y="300"/>
                      </a:cubicBezTo>
                      <a:cubicBezTo>
                        <a:pt x="38" y="286"/>
                        <a:pt x="54" y="270"/>
                        <a:pt x="69" y="253"/>
                      </a:cubicBezTo>
                      <a:cubicBezTo>
                        <a:pt x="60" y="262"/>
                        <a:pt x="49" y="269"/>
                        <a:pt x="39" y="278"/>
                      </a:cubicBezTo>
                      <a:cubicBezTo>
                        <a:pt x="27" y="289"/>
                        <a:pt x="17" y="303"/>
                        <a:pt x="0" y="307"/>
                      </a:cubicBezTo>
                      <a:cubicBezTo>
                        <a:pt x="15" y="290"/>
                        <a:pt x="41" y="274"/>
                        <a:pt x="50" y="256"/>
                      </a:cubicBezTo>
                      <a:cubicBezTo>
                        <a:pt x="55" y="253"/>
                        <a:pt x="60" y="247"/>
                        <a:pt x="64" y="245"/>
                      </a:cubicBezTo>
                      <a:cubicBezTo>
                        <a:pt x="59" y="253"/>
                        <a:pt x="49" y="262"/>
                        <a:pt x="46" y="267"/>
                      </a:cubicBezTo>
                      <a:cubicBezTo>
                        <a:pt x="63" y="250"/>
                        <a:pt x="81" y="234"/>
                        <a:pt x="95" y="215"/>
                      </a:cubicBezTo>
                      <a:cubicBezTo>
                        <a:pt x="87" y="224"/>
                        <a:pt x="77" y="237"/>
                        <a:pt x="66" y="242"/>
                      </a:cubicBezTo>
                      <a:cubicBezTo>
                        <a:pt x="105" y="203"/>
                        <a:pt x="140" y="163"/>
                        <a:pt x="149" y="110"/>
                      </a:cubicBezTo>
                      <a:cubicBezTo>
                        <a:pt x="143" y="119"/>
                        <a:pt x="139" y="133"/>
                        <a:pt x="131" y="139"/>
                      </a:cubicBezTo>
                      <a:cubicBezTo>
                        <a:pt x="134" y="132"/>
                        <a:pt x="137" y="123"/>
                        <a:pt x="141" y="115"/>
                      </a:cubicBezTo>
                      <a:cubicBezTo>
                        <a:pt x="144" y="107"/>
                        <a:pt x="145" y="97"/>
                        <a:pt x="151" y="92"/>
                      </a:cubicBezTo>
                      <a:cubicBezTo>
                        <a:pt x="148" y="100"/>
                        <a:pt x="146" y="108"/>
                        <a:pt x="143" y="116"/>
                      </a:cubicBezTo>
                      <a:cubicBezTo>
                        <a:pt x="160" y="90"/>
                        <a:pt x="163" y="57"/>
                        <a:pt x="174" y="28"/>
                      </a:cubicBezTo>
                      <a:cubicBezTo>
                        <a:pt x="166" y="70"/>
                        <a:pt x="153" y="108"/>
                        <a:pt x="141" y="147"/>
                      </a:cubicBezTo>
                      <a:cubicBezTo>
                        <a:pt x="165" y="103"/>
                        <a:pt x="172" y="52"/>
                        <a:pt x="188" y="4"/>
                      </a:cubicBezTo>
                      <a:cubicBezTo>
                        <a:pt x="181" y="46"/>
                        <a:pt x="166" y="84"/>
                        <a:pt x="155" y="124"/>
                      </a:cubicBezTo>
                      <a:cubicBezTo>
                        <a:pt x="168" y="101"/>
                        <a:pt x="177" y="72"/>
                        <a:pt x="185" y="49"/>
                      </a:cubicBezTo>
                      <a:moveTo>
                        <a:pt x="210" y="42"/>
                      </a:moveTo>
                      <a:cubicBezTo>
                        <a:pt x="208" y="44"/>
                        <a:pt x="208" y="47"/>
                        <a:pt x="207" y="51"/>
                      </a:cubicBezTo>
                      <a:cubicBezTo>
                        <a:pt x="209" y="48"/>
                        <a:pt x="210" y="45"/>
                        <a:pt x="210" y="42"/>
                      </a:cubicBezTo>
                      <a:moveTo>
                        <a:pt x="179" y="80"/>
                      </a:moveTo>
                      <a:cubicBezTo>
                        <a:pt x="179" y="78"/>
                        <a:pt x="177" y="86"/>
                        <a:pt x="176" y="89"/>
                      </a:cubicBezTo>
                      <a:cubicBezTo>
                        <a:pt x="176" y="93"/>
                        <a:pt x="179" y="83"/>
                        <a:pt x="179" y="80"/>
                      </a:cubicBezTo>
                      <a:moveTo>
                        <a:pt x="200" y="85"/>
                      </a:moveTo>
                      <a:cubicBezTo>
                        <a:pt x="197" y="92"/>
                        <a:pt x="196" y="99"/>
                        <a:pt x="194" y="106"/>
                      </a:cubicBezTo>
                      <a:cubicBezTo>
                        <a:pt x="195" y="104"/>
                        <a:pt x="200" y="92"/>
                        <a:pt x="200" y="85"/>
                      </a:cubicBezTo>
                      <a:moveTo>
                        <a:pt x="173" y="101"/>
                      </a:moveTo>
                      <a:cubicBezTo>
                        <a:pt x="168" y="111"/>
                        <a:pt x="166" y="122"/>
                        <a:pt x="163" y="133"/>
                      </a:cubicBezTo>
                      <a:cubicBezTo>
                        <a:pt x="168" y="126"/>
                        <a:pt x="171" y="112"/>
                        <a:pt x="173" y="101"/>
                      </a:cubicBezTo>
                      <a:moveTo>
                        <a:pt x="167" y="109"/>
                      </a:moveTo>
                      <a:cubicBezTo>
                        <a:pt x="160" y="119"/>
                        <a:pt x="154" y="135"/>
                        <a:pt x="150" y="148"/>
                      </a:cubicBezTo>
                      <a:cubicBezTo>
                        <a:pt x="157" y="136"/>
                        <a:pt x="162" y="123"/>
                        <a:pt x="167" y="109"/>
                      </a:cubicBezTo>
                      <a:moveTo>
                        <a:pt x="187" y="104"/>
                      </a:moveTo>
                      <a:cubicBezTo>
                        <a:pt x="174" y="133"/>
                        <a:pt x="160" y="162"/>
                        <a:pt x="145" y="189"/>
                      </a:cubicBezTo>
                      <a:cubicBezTo>
                        <a:pt x="168" y="168"/>
                        <a:pt x="181" y="136"/>
                        <a:pt x="187" y="104"/>
                      </a:cubicBezTo>
                      <a:moveTo>
                        <a:pt x="208" y="111"/>
                      </a:moveTo>
                      <a:cubicBezTo>
                        <a:pt x="205" y="110"/>
                        <a:pt x="206" y="117"/>
                        <a:pt x="205" y="118"/>
                      </a:cubicBezTo>
                      <a:cubicBezTo>
                        <a:pt x="207" y="120"/>
                        <a:pt x="206" y="113"/>
                        <a:pt x="208" y="111"/>
                      </a:cubicBezTo>
                      <a:moveTo>
                        <a:pt x="159" y="136"/>
                      </a:moveTo>
                      <a:cubicBezTo>
                        <a:pt x="152" y="150"/>
                        <a:pt x="144" y="164"/>
                        <a:pt x="136" y="178"/>
                      </a:cubicBezTo>
                      <a:cubicBezTo>
                        <a:pt x="142" y="169"/>
                        <a:pt x="159" y="152"/>
                        <a:pt x="159" y="136"/>
                      </a:cubicBezTo>
                      <a:moveTo>
                        <a:pt x="148" y="147"/>
                      </a:moveTo>
                      <a:cubicBezTo>
                        <a:pt x="128" y="171"/>
                        <a:pt x="115" y="205"/>
                        <a:pt x="92" y="229"/>
                      </a:cubicBezTo>
                      <a:cubicBezTo>
                        <a:pt x="119" y="209"/>
                        <a:pt x="132" y="176"/>
                        <a:pt x="148" y="147"/>
                      </a:cubicBezTo>
                      <a:moveTo>
                        <a:pt x="146" y="170"/>
                      </a:moveTo>
                      <a:cubicBezTo>
                        <a:pt x="136" y="181"/>
                        <a:pt x="124" y="199"/>
                        <a:pt x="114" y="213"/>
                      </a:cubicBezTo>
                      <a:cubicBezTo>
                        <a:pt x="125" y="202"/>
                        <a:pt x="136" y="184"/>
                        <a:pt x="146" y="170"/>
                      </a:cubicBezTo>
                      <a:moveTo>
                        <a:pt x="176" y="169"/>
                      </a:moveTo>
                      <a:cubicBezTo>
                        <a:pt x="174" y="169"/>
                        <a:pt x="171" y="175"/>
                        <a:pt x="171" y="179"/>
                      </a:cubicBezTo>
                      <a:cubicBezTo>
                        <a:pt x="174" y="176"/>
                        <a:pt x="173" y="172"/>
                        <a:pt x="176" y="169"/>
                      </a:cubicBezTo>
                      <a:moveTo>
                        <a:pt x="191" y="164"/>
                      </a:moveTo>
                      <a:cubicBezTo>
                        <a:pt x="187" y="171"/>
                        <a:pt x="185" y="178"/>
                        <a:pt x="181" y="185"/>
                      </a:cubicBezTo>
                      <a:cubicBezTo>
                        <a:pt x="186" y="181"/>
                        <a:pt x="189" y="171"/>
                        <a:pt x="191" y="164"/>
                      </a:cubicBezTo>
                      <a:moveTo>
                        <a:pt x="183" y="170"/>
                      </a:moveTo>
                      <a:cubicBezTo>
                        <a:pt x="178" y="172"/>
                        <a:pt x="173" y="182"/>
                        <a:pt x="171" y="186"/>
                      </a:cubicBezTo>
                      <a:cubicBezTo>
                        <a:pt x="169" y="191"/>
                        <a:pt x="168" y="191"/>
                        <a:pt x="174" y="184"/>
                      </a:cubicBezTo>
                      <a:cubicBezTo>
                        <a:pt x="177" y="179"/>
                        <a:pt x="181" y="175"/>
                        <a:pt x="183" y="170"/>
                      </a:cubicBezTo>
                      <a:moveTo>
                        <a:pt x="132" y="196"/>
                      </a:moveTo>
                      <a:cubicBezTo>
                        <a:pt x="122" y="207"/>
                        <a:pt x="110" y="224"/>
                        <a:pt x="99" y="236"/>
                      </a:cubicBezTo>
                      <a:cubicBezTo>
                        <a:pt x="111" y="227"/>
                        <a:pt x="121" y="209"/>
                        <a:pt x="132" y="196"/>
                      </a:cubicBezTo>
                      <a:moveTo>
                        <a:pt x="170" y="184"/>
                      </a:moveTo>
                      <a:cubicBezTo>
                        <a:pt x="164" y="186"/>
                        <a:pt x="162" y="195"/>
                        <a:pt x="158" y="200"/>
                      </a:cubicBezTo>
                      <a:cubicBezTo>
                        <a:pt x="164" y="198"/>
                        <a:pt x="165" y="188"/>
                        <a:pt x="170" y="184"/>
                      </a:cubicBezTo>
                      <a:moveTo>
                        <a:pt x="128" y="215"/>
                      </a:moveTo>
                      <a:cubicBezTo>
                        <a:pt x="135" y="209"/>
                        <a:pt x="138" y="203"/>
                        <a:pt x="143" y="197"/>
                      </a:cubicBezTo>
                      <a:cubicBezTo>
                        <a:pt x="139" y="198"/>
                        <a:pt x="131" y="209"/>
                        <a:pt x="128" y="215"/>
                      </a:cubicBezTo>
                      <a:moveTo>
                        <a:pt x="97" y="220"/>
                      </a:moveTo>
                      <a:cubicBezTo>
                        <a:pt x="92" y="223"/>
                        <a:pt x="87" y="232"/>
                        <a:pt x="82" y="238"/>
                      </a:cubicBezTo>
                      <a:cubicBezTo>
                        <a:pt x="87" y="235"/>
                        <a:pt x="92" y="226"/>
                        <a:pt x="97" y="220"/>
                      </a:cubicBezTo>
                      <a:moveTo>
                        <a:pt x="193" y="189"/>
                      </a:moveTo>
                      <a:cubicBezTo>
                        <a:pt x="188" y="191"/>
                        <a:pt x="181" y="200"/>
                        <a:pt x="178" y="206"/>
                      </a:cubicBezTo>
                      <a:cubicBezTo>
                        <a:pt x="185" y="204"/>
                        <a:pt x="188" y="194"/>
                        <a:pt x="193" y="189"/>
                      </a:cubicBezTo>
                      <a:moveTo>
                        <a:pt x="166" y="198"/>
                      </a:moveTo>
                      <a:cubicBezTo>
                        <a:pt x="161" y="200"/>
                        <a:pt x="158" y="208"/>
                        <a:pt x="154" y="212"/>
                      </a:cubicBezTo>
                      <a:cubicBezTo>
                        <a:pt x="159" y="211"/>
                        <a:pt x="162" y="202"/>
                        <a:pt x="166" y="198"/>
                      </a:cubicBezTo>
                      <a:moveTo>
                        <a:pt x="146" y="208"/>
                      </a:moveTo>
                      <a:cubicBezTo>
                        <a:pt x="139" y="213"/>
                        <a:pt x="133" y="224"/>
                        <a:pt x="126" y="232"/>
                      </a:cubicBezTo>
                      <a:cubicBezTo>
                        <a:pt x="134" y="228"/>
                        <a:pt x="141" y="216"/>
                        <a:pt x="146" y="208"/>
                      </a:cubicBezTo>
                      <a:moveTo>
                        <a:pt x="105" y="222"/>
                      </a:moveTo>
                      <a:cubicBezTo>
                        <a:pt x="87" y="235"/>
                        <a:pt x="72" y="255"/>
                        <a:pt x="55" y="271"/>
                      </a:cubicBezTo>
                      <a:cubicBezTo>
                        <a:pt x="73" y="258"/>
                        <a:pt x="94" y="240"/>
                        <a:pt x="105" y="222"/>
                      </a:cubicBezTo>
                      <a:moveTo>
                        <a:pt x="120" y="220"/>
                      </a:moveTo>
                      <a:cubicBezTo>
                        <a:pt x="110" y="227"/>
                        <a:pt x="103" y="242"/>
                        <a:pt x="92" y="252"/>
                      </a:cubicBezTo>
                      <a:cubicBezTo>
                        <a:pt x="103" y="245"/>
                        <a:pt x="111" y="230"/>
                        <a:pt x="120" y="220"/>
                      </a:cubicBezTo>
                      <a:moveTo>
                        <a:pt x="154" y="210"/>
                      </a:moveTo>
                      <a:cubicBezTo>
                        <a:pt x="143" y="220"/>
                        <a:pt x="128" y="243"/>
                        <a:pt x="120" y="252"/>
                      </a:cubicBezTo>
                      <a:cubicBezTo>
                        <a:pt x="133" y="239"/>
                        <a:pt x="143" y="224"/>
                        <a:pt x="154" y="210"/>
                      </a:cubicBezTo>
                      <a:moveTo>
                        <a:pt x="75" y="243"/>
                      </a:moveTo>
                      <a:cubicBezTo>
                        <a:pt x="73" y="243"/>
                        <a:pt x="63" y="253"/>
                        <a:pt x="66" y="253"/>
                      </a:cubicBezTo>
                      <a:cubicBezTo>
                        <a:pt x="68" y="249"/>
                        <a:pt x="72" y="246"/>
                        <a:pt x="75" y="243"/>
                      </a:cubicBezTo>
                      <a:moveTo>
                        <a:pt x="122" y="227"/>
                      </a:moveTo>
                      <a:cubicBezTo>
                        <a:pt x="119" y="228"/>
                        <a:pt x="115" y="235"/>
                        <a:pt x="111" y="237"/>
                      </a:cubicBezTo>
                      <a:cubicBezTo>
                        <a:pt x="115" y="237"/>
                        <a:pt x="118" y="230"/>
                        <a:pt x="122" y="227"/>
                      </a:cubicBezTo>
                      <a:moveTo>
                        <a:pt x="108" y="247"/>
                      </a:moveTo>
                      <a:cubicBezTo>
                        <a:pt x="100" y="251"/>
                        <a:pt x="92" y="261"/>
                        <a:pt x="86" y="268"/>
                      </a:cubicBezTo>
                      <a:cubicBezTo>
                        <a:pt x="94" y="264"/>
                        <a:pt x="100" y="253"/>
                        <a:pt x="108" y="247"/>
                      </a:cubicBezTo>
                      <a:moveTo>
                        <a:pt x="101" y="266"/>
                      </a:moveTo>
                      <a:cubicBezTo>
                        <a:pt x="108" y="262"/>
                        <a:pt x="114" y="252"/>
                        <a:pt x="120" y="245"/>
                      </a:cubicBezTo>
                      <a:cubicBezTo>
                        <a:pt x="115" y="247"/>
                        <a:pt x="106" y="259"/>
                        <a:pt x="101" y="26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13" y="521"/>
                  <a:ext cx="91" cy="65"/>
                </a:xfrm>
                <a:custGeom>
                  <a:avLst/>
                  <a:gdLst>
                    <a:gd name="T0" fmla="*/ 111 w 114"/>
                    <a:gd name="T1" fmla="*/ 59 h 82"/>
                    <a:gd name="T2" fmla="*/ 103 w 114"/>
                    <a:gd name="T3" fmla="*/ 67 h 82"/>
                    <a:gd name="T4" fmla="*/ 95 w 114"/>
                    <a:gd name="T5" fmla="*/ 73 h 82"/>
                    <a:gd name="T6" fmla="*/ 43 w 114"/>
                    <a:gd name="T7" fmla="*/ 77 h 82"/>
                    <a:gd name="T8" fmla="*/ 17 w 114"/>
                    <a:gd name="T9" fmla="*/ 63 h 82"/>
                    <a:gd name="T10" fmla="*/ 0 w 114"/>
                    <a:gd name="T11" fmla="*/ 37 h 82"/>
                    <a:gd name="T12" fmla="*/ 1 w 114"/>
                    <a:gd name="T13" fmla="*/ 26 h 82"/>
                    <a:gd name="T14" fmla="*/ 13 w 114"/>
                    <a:gd name="T15" fmla="*/ 9 h 82"/>
                    <a:gd name="T16" fmla="*/ 46 w 114"/>
                    <a:gd name="T17" fmla="*/ 1 h 82"/>
                    <a:gd name="T18" fmla="*/ 74 w 114"/>
                    <a:gd name="T19" fmla="*/ 6 h 82"/>
                    <a:gd name="T20" fmla="*/ 103 w 114"/>
                    <a:gd name="T21" fmla="*/ 27 h 82"/>
                    <a:gd name="T22" fmla="*/ 114 w 114"/>
                    <a:gd name="T23" fmla="*/ 54 h 82"/>
                    <a:gd name="T24" fmla="*/ 111 w 114"/>
                    <a:gd name="T25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4" h="82">
                      <a:moveTo>
                        <a:pt x="111" y="59"/>
                      </a:moveTo>
                      <a:cubicBezTo>
                        <a:pt x="108" y="61"/>
                        <a:pt x="106" y="64"/>
                        <a:pt x="103" y="67"/>
                      </a:cubicBezTo>
                      <a:cubicBezTo>
                        <a:pt x="100" y="69"/>
                        <a:pt x="98" y="72"/>
                        <a:pt x="95" y="73"/>
                      </a:cubicBezTo>
                      <a:cubicBezTo>
                        <a:pt x="79" y="82"/>
                        <a:pt x="61" y="82"/>
                        <a:pt x="43" y="77"/>
                      </a:cubicBezTo>
                      <a:cubicBezTo>
                        <a:pt x="33" y="74"/>
                        <a:pt x="25" y="68"/>
                        <a:pt x="17" y="63"/>
                      </a:cubicBezTo>
                      <a:cubicBezTo>
                        <a:pt x="8" y="57"/>
                        <a:pt x="2" y="49"/>
                        <a:pt x="0" y="37"/>
                      </a:cubicBezTo>
                      <a:cubicBezTo>
                        <a:pt x="0" y="34"/>
                        <a:pt x="0" y="30"/>
                        <a:pt x="1" y="26"/>
                      </a:cubicBezTo>
                      <a:cubicBezTo>
                        <a:pt x="2" y="18"/>
                        <a:pt x="6" y="12"/>
                        <a:pt x="13" y="9"/>
                      </a:cubicBezTo>
                      <a:cubicBezTo>
                        <a:pt x="23" y="4"/>
                        <a:pt x="34" y="0"/>
                        <a:pt x="46" y="1"/>
                      </a:cubicBezTo>
                      <a:cubicBezTo>
                        <a:pt x="56" y="1"/>
                        <a:pt x="65" y="3"/>
                        <a:pt x="74" y="6"/>
                      </a:cubicBezTo>
                      <a:cubicBezTo>
                        <a:pt x="87" y="9"/>
                        <a:pt x="96" y="16"/>
                        <a:pt x="103" y="27"/>
                      </a:cubicBezTo>
                      <a:cubicBezTo>
                        <a:pt x="108" y="36"/>
                        <a:pt x="110" y="45"/>
                        <a:pt x="114" y="54"/>
                      </a:cubicBezTo>
                      <a:cubicBezTo>
                        <a:pt x="114" y="56"/>
                        <a:pt x="113" y="57"/>
                        <a:pt x="111" y="5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97" y="556"/>
                  <a:ext cx="103" cy="14"/>
                </a:xfrm>
                <a:custGeom>
                  <a:avLst/>
                  <a:gdLst>
                    <a:gd name="T0" fmla="*/ 120 w 129"/>
                    <a:gd name="T1" fmla="*/ 1 h 18"/>
                    <a:gd name="T2" fmla="*/ 129 w 129"/>
                    <a:gd name="T3" fmla="*/ 0 h 18"/>
                    <a:gd name="T4" fmla="*/ 122 w 129"/>
                    <a:gd name="T5" fmla="*/ 9 h 18"/>
                    <a:gd name="T6" fmla="*/ 99 w 129"/>
                    <a:gd name="T7" fmla="*/ 13 h 18"/>
                    <a:gd name="T8" fmla="*/ 43 w 129"/>
                    <a:gd name="T9" fmla="*/ 17 h 18"/>
                    <a:gd name="T10" fmla="*/ 13 w 129"/>
                    <a:gd name="T11" fmla="*/ 14 h 18"/>
                    <a:gd name="T12" fmla="*/ 4 w 129"/>
                    <a:gd name="T13" fmla="*/ 10 h 18"/>
                    <a:gd name="T14" fmla="*/ 2 w 129"/>
                    <a:gd name="T15" fmla="*/ 4 h 18"/>
                    <a:gd name="T16" fmla="*/ 6 w 129"/>
                    <a:gd name="T17" fmla="*/ 4 h 18"/>
                    <a:gd name="T18" fmla="*/ 20 w 129"/>
                    <a:gd name="T19" fmla="*/ 6 h 18"/>
                    <a:gd name="T20" fmla="*/ 30 w 129"/>
                    <a:gd name="T21" fmla="*/ 6 h 18"/>
                    <a:gd name="T22" fmla="*/ 71 w 129"/>
                    <a:gd name="T23" fmla="*/ 7 h 18"/>
                    <a:gd name="T24" fmla="*/ 120 w 129"/>
                    <a:gd name="T25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9" h="18">
                      <a:moveTo>
                        <a:pt x="120" y="1"/>
                      </a:moveTo>
                      <a:cubicBezTo>
                        <a:pt x="123" y="1"/>
                        <a:pt x="126" y="1"/>
                        <a:pt x="129" y="0"/>
                      </a:cubicBezTo>
                      <a:cubicBezTo>
                        <a:pt x="129" y="6"/>
                        <a:pt x="126" y="8"/>
                        <a:pt x="122" y="9"/>
                      </a:cubicBezTo>
                      <a:cubicBezTo>
                        <a:pt x="114" y="10"/>
                        <a:pt x="107" y="12"/>
                        <a:pt x="99" y="13"/>
                      </a:cubicBezTo>
                      <a:cubicBezTo>
                        <a:pt x="81" y="15"/>
                        <a:pt x="62" y="16"/>
                        <a:pt x="43" y="17"/>
                      </a:cubicBezTo>
                      <a:cubicBezTo>
                        <a:pt x="33" y="18"/>
                        <a:pt x="23" y="16"/>
                        <a:pt x="13" y="14"/>
                      </a:cubicBezTo>
                      <a:cubicBezTo>
                        <a:pt x="10" y="13"/>
                        <a:pt x="7" y="12"/>
                        <a:pt x="4" y="10"/>
                      </a:cubicBezTo>
                      <a:cubicBezTo>
                        <a:pt x="1" y="9"/>
                        <a:pt x="0" y="7"/>
                        <a:pt x="2" y="4"/>
                      </a:cubicBezTo>
                      <a:cubicBezTo>
                        <a:pt x="3" y="4"/>
                        <a:pt x="4" y="4"/>
                        <a:pt x="6" y="4"/>
                      </a:cubicBezTo>
                      <a:cubicBezTo>
                        <a:pt x="10" y="5"/>
                        <a:pt x="15" y="5"/>
                        <a:pt x="20" y="6"/>
                      </a:cubicBezTo>
                      <a:cubicBezTo>
                        <a:pt x="23" y="6"/>
                        <a:pt x="27" y="6"/>
                        <a:pt x="30" y="6"/>
                      </a:cubicBezTo>
                      <a:cubicBezTo>
                        <a:pt x="44" y="7"/>
                        <a:pt x="58" y="8"/>
                        <a:pt x="71" y="7"/>
                      </a:cubicBezTo>
                      <a:cubicBezTo>
                        <a:pt x="88" y="6"/>
                        <a:pt x="104" y="3"/>
                        <a:pt x="120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27" y="525"/>
                  <a:ext cx="74" cy="58"/>
                </a:xfrm>
                <a:custGeom>
                  <a:avLst/>
                  <a:gdLst>
                    <a:gd name="T0" fmla="*/ 43 w 92"/>
                    <a:gd name="T1" fmla="*/ 69 h 73"/>
                    <a:gd name="T2" fmla="*/ 78 w 92"/>
                    <a:gd name="T3" fmla="*/ 65 h 73"/>
                    <a:gd name="T4" fmla="*/ 74 w 92"/>
                    <a:gd name="T5" fmla="*/ 63 h 73"/>
                    <a:gd name="T6" fmla="*/ 84 w 92"/>
                    <a:gd name="T7" fmla="*/ 61 h 73"/>
                    <a:gd name="T8" fmla="*/ 84 w 92"/>
                    <a:gd name="T9" fmla="*/ 55 h 73"/>
                    <a:gd name="T10" fmla="*/ 85 w 92"/>
                    <a:gd name="T11" fmla="*/ 54 h 73"/>
                    <a:gd name="T12" fmla="*/ 92 w 92"/>
                    <a:gd name="T13" fmla="*/ 47 h 73"/>
                    <a:gd name="T14" fmla="*/ 89 w 92"/>
                    <a:gd name="T15" fmla="*/ 32 h 73"/>
                    <a:gd name="T16" fmla="*/ 79 w 92"/>
                    <a:gd name="T17" fmla="*/ 18 h 73"/>
                    <a:gd name="T18" fmla="*/ 52 w 92"/>
                    <a:gd name="T19" fmla="*/ 6 h 73"/>
                    <a:gd name="T20" fmla="*/ 64 w 92"/>
                    <a:gd name="T21" fmla="*/ 6 h 73"/>
                    <a:gd name="T22" fmla="*/ 33 w 92"/>
                    <a:gd name="T23" fmla="*/ 2 h 73"/>
                    <a:gd name="T24" fmla="*/ 33 w 92"/>
                    <a:gd name="T25" fmla="*/ 7 h 73"/>
                    <a:gd name="T26" fmla="*/ 30 w 92"/>
                    <a:gd name="T27" fmla="*/ 9 h 73"/>
                    <a:gd name="T28" fmla="*/ 36 w 92"/>
                    <a:gd name="T29" fmla="*/ 13 h 73"/>
                    <a:gd name="T30" fmla="*/ 38 w 92"/>
                    <a:gd name="T31" fmla="*/ 15 h 73"/>
                    <a:gd name="T32" fmla="*/ 29 w 92"/>
                    <a:gd name="T33" fmla="*/ 15 h 73"/>
                    <a:gd name="T34" fmla="*/ 43 w 92"/>
                    <a:gd name="T35" fmla="*/ 22 h 73"/>
                    <a:gd name="T36" fmla="*/ 6 w 92"/>
                    <a:gd name="T37" fmla="*/ 21 h 73"/>
                    <a:gd name="T38" fmla="*/ 13 w 92"/>
                    <a:gd name="T39" fmla="*/ 22 h 73"/>
                    <a:gd name="T40" fmla="*/ 21 w 92"/>
                    <a:gd name="T41" fmla="*/ 28 h 73"/>
                    <a:gd name="T42" fmla="*/ 10 w 92"/>
                    <a:gd name="T43" fmla="*/ 29 h 73"/>
                    <a:gd name="T44" fmla="*/ 22 w 92"/>
                    <a:gd name="T45" fmla="*/ 33 h 73"/>
                    <a:gd name="T46" fmla="*/ 35 w 92"/>
                    <a:gd name="T47" fmla="*/ 38 h 73"/>
                    <a:gd name="T48" fmla="*/ 8 w 92"/>
                    <a:gd name="T49" fmla="*/ 36 h 73"/>
                    <a:gd name="T50" fmla="*/ 16 w 92"/>
                    <a:gd name="T51" fmla="*/ 41 h 73"/>
                    <a:gd name="T52" fmla="*/ 12 w 92"/>
                    <a:gd name="T53" fmla="*/ 45 h 73"/>
                    <a:gd name="T54" fmla="*/ 3 w 92"/>
                    <a:gd name="T55" fmla="*/ 43 h 73"/>
                    <a:gd name="T56" fmla="*/ 17 w 92"/>
                    <a:gd name="T57" fmla="*/ 51 h 73"/>
                    <a:gd name="T58" fmla="*/ 25 w 92"/>
                    <a:gd name="T59" fmla="*/ 56 h 73"/>
                    <a:gd name="T60" fmla="*/ 0 w 92"/>
                    <a:gd name="T61" fmla="*/ 50 h 73"/>
                    <a:gd name="T62" fmla="*/ 7 w 92"/>
                    <a:gd name="T63" fmla="*/ 53 h 73"/>
                    <a:gd name="T64" fmla="*/ 32 w 92"/>
                    <a:gd name="T65" fmla="*/ 59 h 73"/>
                    <a:gd name="T66" fmla="*/ 54 w 92"/>
                    <a:gd name="T67" fmla="*/ 63 h 73"/>
                    <a:gd name="T68" fmla="*/ 66 w 92"/>
                    <a:gd name="T69" fmla="*/ 65 h 73"/>
                    <a:gd name="T70" fmla="*/ 15 w 92"/>
                    <a:gd name="T71" fmla="*/ 59 h 73"/>
                    <a:gd name="T72" fmla="*/ 48 w 92"/>
                    <a:gd name="T73" fmla="*/ 72 h 73"/>
                    <a:gd name="T74" fmla="*/ 62 w 92"/>
                    <a:gd name="T75" fmla="*/ 71 h 73"/>
                    <a:gd name="T76" fmla="*/ 46 w 92"/>
                    <a:gd name="T77" fmla="*/ 15 h 73"/>
                    <a:gd name="T78" fmla="*/ 50 w 92"/>
                    <a:gd name="T79" fmla="*/ 9 h 73"/>
                    <a:gd name="T80" fmla="*/ 50 w 92"/>
                    <a:gd name="T81" fmla="*/ 9 h 73"/>
                    <a:gd name="T82" fmla="*/ 22 w 92"/>
                    <a:gd name="T83" fmla="*/ 25 h 73"/>
                    <a:gd name="T84" fmla="*/ 34 w 92"/>
                    <a:gd name="T85" fmla="*/ 29 h 73"/>
                    <a:gd name="T86" fmla="*/ 26 w 92"/>
                    <a:gd name="T87" fmla="*/ 51 h 73"/>
                    <a:gd name="T88" fmla="*/ 38 w 92"/>
                    <a:gd name="T89" fmla="*/ 51 h 73"/>
                    <a:gd name="T90" fmla="*/ 26 w 92"/>
                    <a:gd name="T91" fmla="*/ 51 h 73"/>
                    <a:gd name="T92" fmla="*/ 63 w 92"/>
                    <a:gd name="T93" fmla="*/ 16 h 73"/>
                    <a:gd name="T94" fmla="*/ 51 w 92"/>
                    <a:gd name="T95" fmla="*/ 11 h 73"/>
                    <a:gd name="T96" fmla="*/ 49 w 92"/>
                    <a:gd name="T97" fmla="*/ 25 h 73"/>
                    <a:gd name="T98" fmla="*/ 40 w 92"/>
                    <a:gd name="T99" fmla="*/ 25 h 73"/>
                    <a:gd name="T100" fmla="*/ 49 w 92"/>
                    <a:gd name="T101" fmla="*/ 25 h 73"/>
                    <a:gd name="T102" fmla="*/ 38 w 92"/>
                    <a:gd name="T103" fmla="*/ 4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2" h="73">
                      <a:moveTo>
                        <a:pt x="62" y="71"/>
                      </a:moveTo>
                      <a:cubicBezTo>
                        <a:pt x="56" y="70"/>
                        <a:pt x="49" y="71"/>
                        <a:pt x="43" y="69"/>
                      </a:cubicBezTo>
                      <a:cubicBezTo>
                        <a:pt x="50" y="69"/>
                        <a:pt x="56" y="69"/>
                        <a:pt x="62" y="68"/>
                      </a:cubicBezTo>
                      <a:cubicBezTo>
                        <a:pt x="70" y="68"/>
                        <a:pt x="70" y="68"/>
                        <a:pt x="78" y="65"/>
                      </a:cubicBezTo>
                      <a:cubicBezTo>
                        <a:pt x="76" y="64"/>
                        <a:pt x="75" y="64"/>
                        <a:pt x="74" y="64"/>
                      </a:cubicBezTo>
                      <a:cubicBezTo>
                        <a:pt x="74" y="63"/>
                        <a:pt x="74" y="63"/>
                        <a:pt x="74" y="63"/>
                      </a:cubicBezTo>
                      <a:cubicBezTo>
                        <a:pt x="75" y="63"/>
                        <a:pt x="77" y="63"/>
                        <a:pt x="78" y="63"/>
                      </a:cubicBezTo>
                      <a:cubicBezTo>
                        <a:pt x="81" y="64"/>
                        <a:pt x="83" y="63"/>
                        <a:pt x="84" y="61"/>
                      </a:cubicBezTo>
                      <a:cubicBezTo>
                        <a:pt x="86" y="59"/>
                        <a:pt x="87" y="57"/>
                        <a:pt x="88" y="55"/>
                      </a:cubicBezTo>
                      <a:cubicBezTo>
                        <a:pt x="87" y="55"/>
                        <a:pt x="85" y="55"/>
                        <a:pt x="84" y="55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5" y="54"/>
                        <a:pt x="85" y="54"/>
                      </a:cubicBezTo>
                      <a:cubicBezTo>
                        <a:pt x="89" y="55"/>
                        <a:pt x="91" y="53"/>
                        <a:pt x="92" y="50"/>
                      </a:cubicBezTo>
                      <a:cubicBezTo>
                        <a:pt x="92" y="49"/>
                        <a:pt x="92" y="48"/>
                        <a:pt x="92" y="47"/>
                      </a:cubicBezTo>
                      <a:cubicBezTo>
                        <a:pt x="92" y="46"/>
                        <a:pt x="91" y="46"/>
                        <a:pt x="91" y="45"/>
                      </a:cubicBezTo>
                      <a:cubicBezTo>
                        <a:pt x="90" y="41"/>
                        <a:pt x="90" y="36"/>
                        <a:pt x="89" y="32"/>
                      </a:cubicBezTo>
                      <a:cubicBezTo>
                        <a:pt x="88" y="30"/>
                        <a:pt x="86" y="28"/>
                        <a:pt x="84" y="26"/>
                      </a:cubicBezTo>
                      <a:cubicBezTo>
                        <a:pt x="85" y="24"/>
                        <a:pt x="83" y="20"/>
                        <a:pt x="79" y="18"/>
                      </a:cubicBezTo>
                      <a:cubicBezTo>
                        <a:pt x="71" y="15"/>
                        <a:pt x="63" y="11"/>
                        <a:pt x="55" y="8"/>
                      </a:cubicBezTo>
                      <a:cubicBezTo>
                        <a:pt x="54" y="7"/>
                        <a:pt x="53" y="7"/>
                        <a:pt x="52" y="6"/>
                      </a:cubicBezTo>
                      <a:cubicBezTo>
                        <a:pt x="61" y="7"/>
                        <a:pt x="69" y="10"/>
                        <a:pt x="76" y="12"/>
                      </a:cubicBezTo>
                      <a:cubicBezTo>
                        <a:pt x="73" y="8"/>
                        <a:pt x="68" y="7"/>
                        <a:pt x="64" y="6"/>
                      </a:cubicBezTo>
                      <a:cubicBezTo>
                        <a:pt x="56" y="5"/>
                        <a:pt x="48" y="4"/>
                        <a:pt x="40" y="3"/>
                      </a:cubicBezTo>
                      <a:cubicBezTo>
                        <a:pt x="38" y="3"/>
                        <a:pt x="35" y="3"/>
                        <a:pt x="33" y="2"/>
                      </a:cubicBezTo>
                      <a:cubicBezTo>
                        <a:pt x="26" y="0"/>
                        <a:pt x="19" y="4"/>
                        <a:pt x="12" y="5"/>
                      </a:cubicBezTo>
                      <a:cubicBezTo>
                        <a:pt x="19" y="6"/>
                        <a:pt x="26" y="6"/>
                        <a:pt x="33" y="7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2" y="8"/>
                        <a:pt x="31" y="9"/>
                        <a:pt x="30" y="9"/>
                      </a:cubicBezTo>
                      <a:cubicBezTo>
                        <a:pt x="37" y="8"/>
                        <a:pt x="42" y="10"/>
                        <a:pt x="48" y="13"/>
                      </a:cubicBezTo>
                      <a:cubicBezTo>
                        <a:pt x="44" y="14"/>
                        <a:pt x="40" y="15"/>
                        <a:pt x="36" y="13"/>
                      </a:cubicBezTo>
                      <a:cubicBezTo>
                        <a:pt x="35" y="12"/>
                        <a:pt x="33" y="12"/>
                        <a:pt x="31" y="12"/>
                      </a:cubicBezTo>
                      <a:cubicBezTo>
                        <a:pt x="33" y="13"/>
                        <a:pt x="35" y="14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5" y="16"/>
                        <a:pt x="32" y="16"/>
                        <a:pt x="29" y="15"/>
                      </a:cubicBezTo>
                      <a:cubicBezTo>
                        <a:pt x="24" y="13"/>
                        <a:pt x="20" y="14"/>
                        <a:pt x="15" y="16"/>
                      </a:cubicBezTo>
                      <a:cubicBezTo>
                        <a:pt x="25" y="14"/>
                        <a:pt x="34" y="19"/>
                        <a:pt x="43" y="22"/>
                      </a:cubicBezTo>
                      <a:cubicBezTo>
                        <a:pt x="37" y="21"/>
                        <a:pt x="30" y="22"/>
                        <a:pt x="24" y="21"/>
                      </a:cubicBezTo>
                      <a:cubicBezTo>
                        <a:pt x="18" y="20"/>
                        <a:pt x="12" y="19"/>
                        <a:pt x="6" y="21"/>
                      </a:cubicBezTo>
                      <a:cubicBezTo>
                        <a:pt x="14" y="19"/>
                        <a:pt x="21" y="23"/>
                        <a:pt x="29" y="24"/>
                      </a:cubicBezTo>
                      <a:cubicBezTo>
                        <a:pt x="23" y="23"/>
                        <a:pt x="18" y="26"/>
                        <a:pt x="13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5" y="24"/>
                        <a:pt x="18" y="26"/>
                        <a:pt x="21" y="28"/>
                      </a:cubicBezTo>
                      <a:cubicBezTo>
                        <a:pt x="15" y="29"/>
                        <a:pt x="10" y="27"/>
                        <a:pt x="5" y="25"/>
                      </a:cubicBezTo>
                      <a:cubicBezTo>
                        <a:pt x="6" y="26"/>
                        <a:pt x="8" y="27"/>
                        <a:pt x="10" y="29"/>
                      </a:cubicBezTo>
                      <a:cubicBezTo>
                        <a:pt x="9" y="29"/>
                        <a:pt x="8" y="29"/>
                        <a:pt x="6" y="30"/>
                      </a:cubicBezTo>
                      <a:cubicBezTo>
                        <a:pt x="12" y="29"/>
                        <a:pt x="17" y="31"/>
                        <a:pt x="22" y="33"/>
                      </a:cubicBezTo>
                      <a:cubicBezTo>
                        <a:pt x="26" y="35"/>
                        <a:pt x="31" y="36"/>
                        <a:pt x="35" y="38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1" y="38"/>
                        <a:pt x="26" y="39"/>
                        <a:pt x="22" y="38"/>
                      </a:cubicBezTo>
                      <a:cubicBezTo>
                        <a:pt x="17" y="38"/>
                        <a:pt x="13" y="37"/>
                        <a:pt x="8" y="36"/>
                      </a:cubicBezTo>
                      <a:cubicBezTo>
                        <a:pt x="14" y="40"/>
                        <a:pt x="21" y="42"/>
                        <a:pt x="28" y="44"/>
                      </a:cubicBezTo>
                      <a:cubicBezTo>
                        <a:pt x="25" y="45"/>
                        <a:pt x="25" y="45"/>
                        <a:pt x="16" y="41"/>
                      </a:cubicBezTo>
                      <a:cubicBezTo>
                        <a:pt x="17" y="44"/>
                        <a:pt x="17" y="44"/>
                        <a:pt x="25" y="47"/>
                      </a:cubicBezTo>
                      <a:cubicBezTo>
                        <a:pt x="20" y="48"/>
                        <a:pt x="16" y="46"/>
                        <a:pt x="12" y="45"/>
                      </a:cubicBezTo>
                      <a:cubicBezTo>
                        <a:pt x="8" y="44"/>
                        <a:pt x="5" y="43"/>
                        <a:pt x="0" y="42"/>
                      </a:cubicBezTo>
                      <a:cubicBezTo>
                        <a:pt x="1" y="42"/>
                        <a:pt x="2" y="43"/>
                        <a:pt x="3" y="43"/>
                      </a:cubicBezTo>
                      <a:cubicBezTo>
                        <a:pt x="6" y="45"/>
                        <a:pt x="10" y="46"/>
                        <a:pt x="13" y="48"/>
                      </a:cubicBezTo>
                      <a:cubicBezTo>
                        <a:pt x="15" y="49"/>
                        <a:pt x="16" y="50"/>
                        <a:pt x="17" y="51"/>
                      </a:cubicBezTo>
                      <a:cubicBezTo>
                        <a:pt x="19" y="52"/>
                        <a:pt x="21" y="53"/>
                        <a:pt x="24" y="55"/>
                      </a:cubicBezTo>
                      <a:cubicBezTo>
                        <a:pt x="24" y="55"/>
                        <a:pt x="25" y="55"/>
                        <a:pt x="25" y="56"/>
                      </a:cubicBezTo>
                      <a:cubicBezTo>
                        <a:pt x="17" y="55"/>
                        <a:pt x="8" y="53"/>
                        <a:pt x="1" y="49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1" y="50"/>
                        <a:pt x="2" y="51"/>
                        <a:pt x="4" y="52"/>
                      </a:cubicBezTo>
                      <a:cubicBezTo>
                        <a:pt x="5" y="52"/>
                        <a:pt x="6" y="53"/>
                        <a:pt x="7" y="53"/>
                      </a:cubicBezTo>
                      <a:cubicBezTo>
                        <a:pt x="8" y="54"/>
                        <a:pt x="9" y="55"/>
                        <a:pt x="11" y="55"/>
                      </a:cubicBezTo>
                      <a:cubicBezTo>
                        <a:pt x="18" y="57"/>
                        <a:pt x="25" y="59"/>
                        <a:pt x="32" y="59"/>
                      </a:cubicBezTo>
                      <a:cubicBezTo>
                        <a:pt x="39" y="59"/>
                        <a:pt x="47" y="61"/>
                        <a:pt x="54" y="62"/>
                      </a:cubicBezTo>
                      <a:cubicBezTo>
                        <a:pt x="54" y="62"/>
                        <a:pt x="54" y="63"/>
                        <a:pt x="54" y="63"/>
                      </a:cubicBezTo>
                      <a:cubicBezTo>
                        <a:pt x="48" y="63"/>
                        <a:pt x="42" y="63"/>
                        <a:pt x="36" y="63"/>
                      </a:cubicBezTo>
                      <a:cubicBezTo>
                        <a:pt x="46" y="65"/>
                        <a:pt x="56" y="64"/>
                        <a:pt x="66" y="65"/>
                      </a:cubicBezTo>
                      <a:cubicBezTo>
                        <a:pt x="58" y="66"/>
                        <a:pt x="49" y="67"/>
                        <a:pt x="40" y="66"/>
                      </a:cubicBezTo>
                      <a:cubicBezTo>
                        <a:pt x="31" y="66"/>
                        <a:pt x="23" y="62"/>
                        <a:pt x="15" y="59"/>
                      </a:cubicBezTo>
                      <a:cubicBezTo>
                        <a:pt x="17" y="60"/>
                        <a:pt x="19" y="62"/>
                        <a:pt x="21" y="63"/>
                      </a:cubicBezTo>
                      <a:cubicBezTo>
                        <a:pt x="30" y="68"/>
                        <a:pt x="39" y="71"/>
                        <a:pt x="48" y="72"/>
                      </a:cubicBezTo>
                      <a:cubicBezTo>
                        <a:pt x="53" y="73"/>
                        <a:pt x="58" y="72"/>
                        <a:pt x="62" y="71"/>
                      </a:cubicBezTo>
                      <a:cubicBezTo>
                        <a:pt x="62" y="71"/>
                        <a:pt x="62" y="71"/>
                        <a:pt x="62" y="71"/>
                      </a:cubicBezTo>
                      <a:moveTo>
                        <a:pt x="72" y="24"/>
                      </a:moveTo>
                      <a:cubicBezTo>
                        <a:pt x="62" y="25"/>
                        <a:pt x="55" y="17"/>
                        <a:pt x="46" y="15"/>
                      </a:cubicBezTo>
                      <a:cubicBezTo>
                        <a:pt x="56" y="15"/>
                        <a:pt x="64" y="19"/>
                        <a:pt x="72" y="24"/>
                      </a:cubicBezTo>
                      <a:moveTo>
                        <a:pt x="50" y="9"/>
                      </a:moveTo>
                      <a:cubicBezTo>
                        <a:pt x="41" y="7"/>
                        <a:pt x="33" y="6"/>
                        <a:pt x="24" y="4"/>
                      </a:cubicBezTo>
                      <a:cubicBezTo>
                        <a:pt x="29" y="3"/>
                        <a:pt x="45" y="6"/>
                        <a:pt x="50" y="9"/>
                      </a:cubicBezTo>
                      <a:moveTo>
                        <a:pt x="21" y="26"/>
                      </a:moveTo>
                      <a:cubicBezTo>
                        <a:pt x="21" y="26"/>
                        <a:pt x="21" y="25"/>
                        <a:pt x="22" y="25"/>
                      </a:cubicBezTo>
                      <a:cubicBezTo>
                        <a:pt x="26" y="26"/>
                        <a:pt x="30" y="27"/>
                        <a:pt x="35" y="28"/>
                      </a:cubicBezTo>
                      <a:cubicBezTo>
                        <a:pt x="35" y="28"/>
                        <a:pt x="34" y="29"/>
                        <a:pt x="34" y="29"/>
                      </a:cubicBezTo>
                      <a:cubicBezTo>
                        <a:pt x="30" y="28"/>
                        <a:pt x="26" y="27"/>
                        <a:pt x="21" y="26"/>
                      </a:cubicBezTo>
                      <a:moveTo>
                        <a:pt x="26" y="51"/>
                      </a:moveTo>
                      <a:cubicBezTo>
                        <a:pt x="26" y="50"/>
                        <a:pt x="26" y="50"/>
                        <a:pt x="26" y="50"/>
                      </a:cubicBezTo>
                      <a:cubicBezTo>
                        <a:pt x="30" y="50"/>
                        <a:pt x="34" y="50"/>
                        <a:pt x="38" y="51"/>
                      </a:cubicBezTo>
                      <a:cubicBezTo>
                        <a:pt x="38" y="51"/>
                        <a:pt x="38" y="52"/>
                        <a:pt x="38" y="52"/>
                      </a:cubicBezTo>
                      <a:cubicBezTo>
                        <a:pt x="34" y="52"/>
                        <a:pt x="30" y="51"/>
                        <a:pt x="26" y="51"/>
                      </a:cubicBezTo>
                      <a:moveTo>
                        <a:pt x="64" y="15"/>
                      </a:moveTo>
                      <a:cubicBezTo>
                        <a:pt x="63" y="16"/>
                        <a:pt x="63" y="16"/>
                        <a:pt x="63" y="16"/>
                      </a:cubicBezTo>
                      <a:cubicBezTo>
                        <a:pt x="59" y="14"/>
                        <a:pt x="55" y="13"/>
                        <a:pt x="51" y="12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5" y="12"/>
                        <a:pt x="60" y="13"/>
                        <a:pt x="64" y="15"/>
                      </a:cubicBezTo>
                      <a:moveTo>
                        <a:pt x="49" y="25"/>
                      </a:moveTo>
                      <a:cubicBezTo>
                        <a:pt x="49" y="26"/>
                        <a:pt x="49" y="26"/>
                        <a:pt x="49" y="27"/>
                      </a:cubicBezTo>
                      <a:cubicBezTo>
                        <a:pt x="46" y="26"/>
                        <a:pt x="43" y="26"/>
                        <a:pt x="40" y="25"/>
                      </a:cubicBezTo>
                      <a:cubicBezTo>
                        <a:pt x="40" y="25"/>
                        <a:pt x="40" y="24"/>
                        <a:pt x="40" y="24"/>
                      </a:cubicBezTo>
                      <a:cubicBezTo>
                        <a:pt x="43" y="24"/>
                        <a:pt x="46" y="25"/>
                        <a:pt x="49" y="25"/>
                      </a:cubicBezTo>
                      <a:moveTo>
                        <a:pt x="27" y="40"/>
                      </a:moveTo>
                      <a:cubicBezTo>
                        <a:pt x="31" y="41"/>
                        <a:pt x="34" y="41"/>
                        <a:pt x="38" y="41"/>
                      </a:cubicBezTo>
                      <a:cubicBezTo>
                        <a:pt x="35" y="43"/>
                        <a:pt x="31" y="42"/>
                        <a:pt x="27" y="40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12" y="536"/>
                  <a:ext cx="19" cy="24"/>
                </a:xfrm>
                <a:custGeom>
                  <a:avLst/>
                  <a:gdLst>
                    <a:gd name="T0" fmla="*/ 7 w 24"/>
                    <a:gd name="T1" fmla="*/ 2 h 30"/>
                    <a:gd name="T2" fmla="*/ 4 w 24"/>
                    <a:gd name="T3" fmla="*/ 3 h 30"/>
                    <a:gd name="T4" fmla="*/ 3 w 24"/>
                    <a:gd name="T5" fmla="*/ 8 h 30"/>
                    <a:gd name="T6" fmla="*/ 1 w 24"/>
                    <a:gd name="T7" fmla="*/ 8 h 30"/>
                    <a:gd name="T8" fmla="*/ 2 w 24"/>
                    <a:gd name="T9" fmla="*/ 15 h 30"/>
                    <a:gd name="T10" fmla="*/ 0 w 24"/>
                    <a:gd name="T11" fmla="*/ 14 h 30"/>
                    <a:gd name="T12" fmla="*/ 4 w 24"/>
                    <a:gd name="T13" fmla="*/ 20 h 30"/>
                    <a:gd name="T14" fmla="*/ 7 w 24"/>
                    <a:gd name="T15" fmla="*/ 27 h 30"/>
                    <a:gd name="T16" fmla="*/ 18 w 24"/>
                    <a:gd name="T17" fmla="*/ 28 h 30"/>
                    <a:gd name="T18" fmla="*/ 21 w 24"/>
                    <a:gd name="T19" fmla="*/ 25 h 30"/>
                    <a:gd name="T20" fmla="*/ 21 w 24"/>
                    <a:gd name="T21" fmla="*/ 25 h 30"/>
                    <a:gd name="T22" fmla="*/ 22 w 24"/>
                    <a:gd name="T23" fmla="*/ 23 h 30"/>
                    <a:gd name="T24" fmla="*/ 23 w 24"/>
                    <a:gd name="T25" fmla="*/ 20 h 30"/>
                    <a:gd name="T26" fmla="*/ 23 w 24"/>
                    <a:gd name="T27" fmla="*/ 16 h 30"/>
                    <a:gd name="T28" fmla="*/ 24 w 24"/>
                    <a:gd name="T29" fmla="*/ 15 h 30"/>
                    <a:gd name="T30" fmla="*/ 24 w 24"/>
                    <a:gd name="T31" fmla="*/ 13 h 30"/>
                    <a:gd name="T32" fmla="*/ 22 w 24"/>
                    <a:gd name="T33" fmla="*/ 4 h 30"/>
                    <a:gd name="T34" fmla="*/ 20 w 24"/>
                    <a:gd name="T35" fmla="*/ 4 h 30"/>
                    <a:gd name="T36" fmla="*/ 18 w 24"/>
                    <a:gd name="T37" fmla="*/ 4 h 30"/>
                    <a:gd name="T38" fmla="*/ 17 w 24"/>
                    <a:gd name="T39" fmla="*/ 1 h 30"/>
                    <a:gd name="T40" fmla="*/ 17 w 24"/>
                    <a:gd name="T41" fmla="*/ 2 h 30"/>
                    <a:gd name="T42" fmla="*/ 9 w 24"/>
                    <a:gd name="T43" fmla="*/ 0 h 30"/>
                    <a:gd name="T44" fmla="*/ 7 w 24"/>
                    <a:gd name="T4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0">
                      <a:moveTo>
                        <a:pt x="7" y="2"/>
                      </a:moveTo>
                      <a:cubicBezTo>
                        <a:pt x="5" y="4"/>
                        <a:pt x="6" y="2"/>
                        <a:pt x="4" y="3"/>
                      </a:cubicBezTo>
                      <a:cubicBezTo>
                        <a:pt x="3" y="3"/>
                        <a:pt x="5" y="5"/>
                        <a:pt x="3" y="8"/>
                      </a:cubicBezTo>
                      <a:cubicBezTo>
                        <a:pt x="2" y="7"/>
                        <a:pt x="1" y="7"/>
                        <a:pt x="1" y="8"/>
                      </a:cubicBezTo>
                      <a:cubicBezTo>
                        <a:pt x="2" y="10"/>
                        <a:pt x="1" y="12"/>
                        <a:pt x="2" y="15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" y="16"/>
                        <a:pt x="3" y="18"/>
                        <a:pt x="4" y="20"/>
                      </a:cubicBezTo>
                      <a:cubicBezTo>
                        <a:pt x="1" y="20"/>
                        <a:pt x="8" y="26"/>
                        <a:pt x="7" y="27"/>
                      </a:cubicBezTo>
                      <a:cubicBezTo>
                        <a:pt x="10" y="28"/>
                        <a:pt x="15" y="30"/>
                        <a:pt x="18" y="28"/>
                      </a:cubicBezTo>
                      <a:cubicBezTo>
                        <a:pt x="20" y="28"/>
                        <a:pt x="19" y="26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3"/>
                        <a:pt x="22" y="23"/>
                      </a:cubicBezTo>
                      <a:cubicBezTo>
                        <a:pt x="22" y="22"/>
                        <a:pt x="22" y="21"/>
                        <a:pt x="23" y="20"/>
                      </a:cubicBezTo>
                      <a:cubicBezTo>
                        <a:pt x="24" y="19"/>
                        <a:pt x="24" y="17"/>
                        <a:pt x="23" y="16"/>
                      </a:cubicBezTo>
                      <a:cubicBezTo>
                        <a:pt x="23" y="16"/>
                        <a:pt x="24" y="15"/>
                        <a:pt x="24" y="15"/>
                      </a:cubicBezTo>
                      <a:cubicBezTo>
                        <a:pt x="24" y="15"/>
                        <a:pt x="23" y="14"/>
                        <a:pt x="24" y="13"/>
                      </a:cubicBezTo>
                      <a:cubicBezTo>
                        <a:pt x="23" y="10"/>
                        <a:pt x="22" y="4"/>
                        <a:pt x="22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18" y="4"/>
                      </a:cubicBezTo>
                      <a:cubicBezTo>
                        <a:pt x="17" y="4"/>
                        <a:pt x="17" y="2"/>
                        <a:pt x="17" y="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5" y="2"/>
                        <a:pt x="11" y="1"/>
                        <a:pt x="9" y="0"/>
                      </a:cubicBezTo>
                      <a:cubicBezTo>
                        <a:pt x="9" y="0"/>
                        <a:pt x="8" y="1"/>
                        <a:pt x="7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46" y="596"/>
                  <a:ext cx="84" cy="57"/>
                </a:xfrm>
                <a:custGeom>
                  <a:avLst/>
                  <a:gdLst>
                    <a:gd name="T0" fmla="*/ 103 w 105"/>
                    <a:gd name="T1" fmla="*/ 31 h 72"/>
                    <a:gd name="T2" fmla="*/ 100 w 105"/>
                    <a:gd name="T3" fmla="*/ 41 h 72"/>
                    <a:gd name="T4" fmla="*/ 96 w 105"/>
                    <a:gd name="T5" fmla="*/ 49 h 72"/>
                    <a:gd name="T6" fmla="*/ 55 w 105"/>
                    <a:gd name="T7" fmla="*/ 70 h 72"/>
                    <a:gd name="T8" fmla="*/ 28 w 105"/>
                    <a:gd name="T9" fmla="*/ 69 h 72"/>
                    <a:gd name="T10" fmla="*/ 5 w 105"/>
                    <a:gd name="T11" fmla="*/ 53 h 72"/>
                    <a:gd name="T12" fmla="*/ 2 w 105"/>
                    <a:gd name="T13" fmla="*/ 44 h 72"/>
                    <a:gd name="T14" fmla="*/ 6 w 105"/>
                    <a:gd name="T15" fmla="*/ 26 h 72"/>
                    <a:gd name="T16" fmla="*/ 30 w 105"/>
                    <a:gd name="T17" fmla="*/ 8 h 72"/>
                    <a:gd name="T18" fmla="*/ 54 w 105"/>
                    <a:gd name="T19" fmla="*/ 1 h 72"/>
                    <a:gd name="T20" fmla="*/ 86 w 105"/>
                    <a:gd name="T21" fmla="*/ 9 h 72"/>
                    <a:gd name="T22" fmla="*/ 104 w 105"/>
                    <a:gd name="T23" fmla="*/ 26 h 72"/>
                    <a:gd name="T24" fmla="*/ 103 w 105"/>
                    <a:gd name="T25" fmla="*/ 3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5" h="72">
                      <a:moveTo>
                        <a:pt x="103" y="31"/>
                      </a:moveTo>
                      <a:cubicBezTo>
                        <a:pt x="102" y="34"/>
                        <a:pt x="101" y="38"/>
                        <a:pt x="100" y="41"/>
                      </a:cubicBezTo>
                      <a:cubicBezTo>
                        <a:pt x="98" y="44"/>
                        <a:pt x="97" y="46"/>
                        <a:pt x="96" y="49"/>
                      </a:cubicBezTo>
                      <a:cubicBezTo>
                        <a:pt x="85" y="62"/>
                        <a:pt x="71" y="68"/>
                        <a:pt x="55" y="70"/>
                      </a:cubicBezTo>
                      <a:cubicBezTo>
                        <a:pt x="46" y="72"/>
                        <a:pt x="37" y="70"/>
                        <a:pt x="28" y="69"/>
                      </a:cubicBezTo>
                      <a:cubicBezTo>
                        <a:pt x="19" y="67"/>
                        <a:pt x="12" y="62"/>
                        <a:pt x="5" y="53"/>
                      </a:cubicBezTo>
                      <a:cubicBezTo>
                        <a:pt x="4" y="51"/>
                        <a:pt x="3" y="48"/>
                        <a:pt x="2" y="44"/>
                      </a:cubicBezTo>
                      <a:cubicBezTo>
                        <a:pt x="0" y="38"/>
                        <a:pt x="1" y="32"/>
                        <a:pt x="6" y="26"/>
                      </a:cubicBezTo>
                      <a:cubicBezTo>
                        <a:pt x="12" y="18"/>
                        <a:pt x="20" y="12"/>
                        <a:pt x="30" y="8"/>
                      </a:cubicBezTo>
                      <a:cubicBezTo>
                        <a:pt x="38" y="4"/>
                        <a:pt x="46" y="3"/>
                        <a:pt x="54" y="1"/>
                      </a:cubicBezTo>
                      <a:cubicBezTo>
                        <a:pt x="66" y="0"/>
                        <a:pt x="76" y="2"/>
                        <a:pt x="86" y="9"/>
                      </a:cubicBezTo>
                      <a:cubicBezTo>
                        <a:pt x="93" y="14"/>
                        <a:pt x="98" y="20"/>
                        <a:pt x="104" y="26"/>
                      </a:cubicBezTo>
                      <a:cubicBezTo>
                        <a:pt x="105" y="28"/>
                        <a:pt x="104" y="30"/>
                        <a:pt x="103" y="3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23" y="576"/>
                  <a:ext cx="82" cy="43"/>
                </a:xfrm>
                <a:custGeom>
                  <a:avLst/>
                  <a:gdLst>
                    <a:gd name="T0" fmla="*/ 95 w 103"/>
                    <a:gd name="T1" fmla="*/ 4 h 54"/>
                    <a:gd name="T2" fmla="*/ 102 w 103"/>
                    <a:gd name="T3" fmla="*/ 0 h 54"/>
                    <a:gd name="T4" fmla="*/ 99 w 103"/>
                    <a:gd name="T5" fmla="*/ 9 h 54"/>
                    <a:gd name="T6" fmla="*/ 82 w 103"/>
                    <a:gd name="T7" fmla="*/ 21 h 54"/>
                    <a:gd name="T8" fmla="*/ 38 w 103"/>
                    <a:gd name="T9" fmla="*/ 44 h 54"/>
                    <a:gd name="T10" fmla="*/ 13 w 103"/>
                    <a:gd name="T11" fmla="*/ 53 h 54"/>
                    <a:gd name="T12" fmla="*/ 4 w 103"/>
                    <a:gd name="T13" fmla="*/ 53 h 54"/>
                    <a:gd name="T14" fmla="*/ 0 w 103"/>
                    <a:gd name="T15" fmla="*/ 49 h 54"/>
                    <a:gd name="T16" fmla="*/ 3 w 103"/>
                    <a:gd name="T17" fmla="*/ 48 h 54"/>
                    <a:gd name="T18" fmla="*/ 15 w 103"/>
                    <a:gd name="T19" fmla="*/ 44 h 54"/>
                    <a:gd name="T20" fmla="*/ 24 w 103"/>
                    <a:gd name="T21" fmla="*/ 41 h 54"/>
                    <a:gd name="T22" fmla="*/ 57 w 103"/>
                    <a:gd name="T23" fmla="*/ 26 h 54"/>
                    <a:gd name="T24" fmla="*/ 95 w 103"/>
                    <a:gd name="T25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3" h="54">
                      <a:moveTo>
                        <a:pt x="95" y="4"/>
                      </a:moveTo>
                      <a:cubicBezTo>
                        <a:pt x="97" y="2"/>
                        <a:pt x="99" y="1"/>
                        <a:pt x="102" y="0"/>
                      </a:cubicBezTo>
                      <a:cubicBezTo>
                        <a:pt x="103" y="4"/>
                        <a:pt x="102" y="7"/>
                        <a:pt x="99" y="9"/>
                      </a:cubicBezTo>
                      <a:cubicBezTo>
                        <a:pt x="94" y="13"/>
                        <a:pt x="88" y="18"/>
                        <a:pt x="82" y="21"/>
                      </a:cubicBezTo>
                      <a:cubicBezTo>
                        <a:pt x="68" y="29"/>
                        <a:pt x="53" y="37"/>
                        <a:pt x="38" y="44"/>
                      </a:cubicBezTo>
                      <a:cubicBezTo>
                        <a:pt x="30" y="49"/>
                        <a:pt x="22" y="51"/>
                        <a:pt x="13" y="53"/>
                      </a:cubicBezTo>
                      <a:cubicBezTo>
                        <a:pt x="10" y="54"/>
                        <a:pt x="7" y="53"/>
                        <a:pt x="4" y="53"/>
                      </a:cubicBezTo>
                      <a:cubicBezTo>
                        <a:pt x="1" y="53"/>
                        <a:pt x="0" y="52"/>
                        <a:pt x="0" y="49"/>
                      </a:cubicBezTo>
                      <a:cubicBezTo>
                        <a:pt x="1" y="49"/>
                        <a:pt x="2" y="48"/>
                        <a:pt x="3" y="48"/>
                      </a:cubicBezTo>
                      <a:cubicBezTo>
                        <a:pt x="7" y="46"/>
                        <a:pt x="11" y="45"/>
                        <a:pt x="15" y="44"/>
                      </a:cubicBezTo>
                      <a:cubicBezTo>
                        <a:pt x="18" y="43"/>
                        <a:pt x="21" y="42"/>
                        <a:pt x="24" y="41"/>
                      </a:cubicBezTo>
                      <a:cubicBezTo>
                        <a:pt x="35" y="36"/>
                        <a:pt x="47" y="32"/>
                        <a:pt x="57" y="26"/>
                      </a:cubicBezTo>
                      <a:cubicBezTo>
                        <a:pt x="70" y="20"/>
                        <a:pt x="82" y="11"/>
                        <a:pt x="95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63" y="598"/>
                  <a:ext cx="64" cy="51"/>
                </a:xfrm>
                <a:custGeom>
                  <a:avLst/>
                  <a:gdLst>
                    <a:gd name="T0" fmla="*/ 48 w 80"/>
                    <a:gd name="T1" fmla="*/ 60 h 64"/>
                    <a:gd name="T2" fmla="*/ 74 w 80"/>
                    <a:gd name="T3" fmla="*/ 44 h 64"/>
                    <a:gd name="T4" fmla="*/ 70 w 80"/>
                    <a:gd name="T5" fmla="*/ 45 h 64"/>
                    <a:gd name="T6" fmla="*/ 78 w 80"/>
                    <a:gd name="T7" fmla="*/ 39 h 64"/>
                    <a:gd name="T8" fmla="*/ 76 w 80"/>
                    <a:gd name="T9" fmla="*/ 34 h 64"/>
                    <a:gd name="T10" fmla="*/ 76 w 80"/>
                    <a:gd name="T11" fmla="*/ 33 h 64"/>
                    <a:gd name="T12" fmla="*/ 79 w 80"/>
                    <a:gd name="T13" fmla="*/ 25 h 64"/>
                    <a:gd name="T14" fmla="*/ 71 w 80"/>
                    <a:gd name="T15" fmla="*/ 14 h 64"/>
                    <a:gd name="T16" fmla="*/ 59 w 80"/>
                    <a:gd name="T17" fmla="*/ 6 h 64"/>
                    <a:gd name="T18" fmla="*/ 32 w 80"/>
                    <a:gd name="T19" fmla="*/ 6 h 64"/>
                    <a:gd name="T20" fmla="*/ 42 w 80"/>
                    <a:gd name="T21" fmla="*/ 2 h 64"/>
                    <a:gd name="T22" fmla="*/ 15 w 80"/>
                    <a:gd name="T23" fmla="*/ 10 h 64"/>
                    <a:gd name="T24" fmla="*/ 17 w 80"/>
                    <a:gd name="T25" fmla="*/ 14 h 64"/>
                    <a:gd name="T26" fmla="*/ 16 w 80"/>
                    <a:gd name="T27" fmla="*/ 16 h 64"/>
                    <a:gd name="T28" fmla="*/ 22 w 80"/>
                    <a:gd name="T29" fmla="*/ 17 h 64"/>
                    <a:gd name="T30" fmla="*/ 24 w 80"/>
                    <a:gd name="T31" fmla="*/ 19 h 64"/>
                    <a:gd name="T32" fmla="*/ 17 w 80"/>
                    <a:gd name="T33" fmla="*/ 21 h 64"/>
                    <a:gd name="T34" fmla="*/ 30 w 80"/>
                    <a:gd name="T35" fmla="*/ 22 h 64"/>
                    <a:gd name="T36" fmla="*/ 0 w 80"/>
                    <a:gd name="T37" fmla="*/ 35 h 64"/>
                    <a:gd name="T38" fmla="*/ 6 w 80"/>
                    <a:gd name="T39" fmla="*/ 33 h 64"/>
                    <a:gd name="T40" fmla="*/ 15 w 80"/>
                    <a:gd name="T41" fmla="*/ 35 h 64"/>
                    <a:gd name="T42" fmla="*/ 6 w 80"/>
                    <a:gd name="T43" fmla="*/ 40 h 64"/>
                    <a:gd name="T44" fmla="*/ 17 w 80"/>
                    <a:gd name="T45" fmla="*/ 39 h 64"/>
                    <a:gd name="T46" fmla="*/ 30 w 80"/>
                    <a:gd name="T47" fmla="*/ 38 h 64"/>
                    <a:gd name="T48" fmla="*/ 7 w 80"/>
                    <a:gd name="T49" fmla="*/ 46 h 64"/>
                    <a:gd name="T50" fmla="*/ 16 w 80"/>
                    <a:gd name="T51" fmla="*/ 48 h 64"/>
                    <a:gd name="T52" fmla="*/ 14 w 80"/>
                    <a:gd name="T53" fmla="*/ 52 h 64"/>
                    <a:gd name="T54" fmla="*/ 6 w 80"/>
                    <a:gd name="T55" fmla="*/ 54 h 64"/>
                    <a:gd name="T56" fmla="*/ 20 w 80"/>
                    <a:gd name="T57" fmla="*/ 55 h 64"/>
                    <a:gd name="T58" fmla="*/ 29 w 80"/>
                    <a:gd name="T59" fmla="*/ 56 h 64"/>
                    <a:gd name="T60" fmla="*/ 6 w 80"/>
                    <a:gd name="T61" fmla="*/ 60 h 64"/>
                    <a:gd name="T62" fmla="*/ 13 w 80"/>
                    <a:gd name="T63" fmla="*/ 61 h 64"/>
                    <a:gd name="T64" fmla="*/ 35 w 80"/>
                    <a:gd name="T65" fmla="*/ 56 h 64"/>
                    <a:gd name="T66" fmla="*/ 55 w 80"/>
                    <a:gd name="T67" fmla="*/ 51 h 64"/>
                    <a:gd name="T68" fmla="*/ 65 w 80"/>
                    <a:gd name="T69" fmla="*/ 49 h 64"/>
                    <a:gd name="T70" fmla="*/ 21 w 80"/>
                    <a:gd name="T71" fmla="*/ 63 h 64"/>
                    <a:gd name="T72" fmla="*/ 53 w 80"/>
                    <a:gd name="T73" fmla="*/ 61 h 64"/>
                    <a:gd name="T74" fmla="*/ 64 w 80"/>
                    <a:gd name="T75" fmla="*/ 55 h 64"/>
                    <a:gd name="T76" fmla="*/ 31 w 80"/>
                    <a:gd name="T77" fmla="*/ 16 h 64"/>
                    <a:gd name="T78" fmla="*/ 32 w 80"/>
                    <a:gd name="T79" fmla="*/ 9 h 64"/>
                    <a:gd name="T80" fmla="*/ 32 w 80"/>
                    <a:gd name="T81" fmla="*/ 9 h 64"/>
                    <a:gd name="T82" fmla="*/ 14 w 80"/>
                    <a:gd name="T83" fmla="*/ 32 h 64"/>
                    <a:gd name="T84" fmla="*/ 26 w 80"/>
                    <a:gd name="T85" fmla="*/ 31 h 64"/>
                    <a:gd name="T86" fmla="*/ 27 w 80"/>
                    <a:gd name="T87" fmla="*/ 52 h 64"/>
                    <a:gd name="T88" fmla="*/ 37 w 80"/>
                    <a:gd name="T89" fmla="*/ 47 h 64"/>
                    <a:gd name="T90" fmla="*/ 27 w 80"/>
                    <a:gd name="T91" fmla="*/ 52 h 64"/>
                    <a:gd name="T92" fmla="*/ 45 w 80"/>
                    <a:gd name="T93" fmla="*/ 10 h 64"/>
                    <a:gd name="T94" fmla="*/ 33 w 80"/>
                    <a:gd name="T95" fmla="*/ 10 h 64"/>
                    <a:gd name="T96" fmla="*/ 37 w 80"/>
                    <a:gd name="T97" fmla="*/ 23 h 64"/>
                    <a:gd name="T98" fmla="*/ 30 w 80"/>
                    <a:gd name="T99" fmla="*/ 26 h 64"/>
                    <a:gd name="T100" fmla="*/ 37 w 80"/>
                    <a:gd name="T101" fmla="*/ 23 h 64"/>
                    <a:gd name="T102" fmla="*/ 34 w 80"/>
                    <a:gd name="T103" fmla="*/ 4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0" h="64">
                      <a:moveTo>
                        <a:pt x="64" y="55"/>
                      </a:moveTo>
                      <a:cubicBezTo>
                        <a:pt x="58" y="57"/>
                        <a:pt x="54" y="60"/>
                        <a:pt x="48" y="60"/>
                      </a:cubicBezTo>
                      <a:cubicBezTo>
                        <a:pt x="53" y="58"/>
                        <a:pt x="58" y="55"/>
                        <a:pt x="63" y="53"/>
                      </a:cubicBezTo>
                      <a:cubicBezTo>
                        <a:pt x="69" y="50"/>
                        <a:pt x="69" y="50"/>
                        <a:pt x="74" y="44"/>
                      </a:cubicBezTo>
                      <a:cubicBezTo>
                        <a:pt x="73" y="45"/>
                        <a:pt x="72" y="45"/>
                        <a:pt x="71" y="45"/>
                      </a:cubicBezTo>
                      <a:cubicBezTo>
                        <a:pt x="70" y="45"/>
                        <a:pt x="70" y="45"/>
                        <a:pt x="70" y="45"/>
                      </a:cubicBezTo>
                      <a:cubicBezTo>
                        <a:pt x="72" y="44"/>
                        <a:pt x="73" y="43"/>
                        <a:pt x="74" y="43"/>
                      </a:cubicBezTo>
                      <a:cubicBezTo>
                        <a:pt x="77" y="43"/>
                        <a:pt x="78" y="41"/>
                        <a:pt x="78" y="39"/>
                      </a:cubicBezTo>
                      <a:cubicBezTo>
                        <a:pt x="79" y="37"/>
                        <a:pt x="79" y="35"/>
                        <a:pt x="79" y="33"/>
                      </a:cubicBezTo>
                      <a:cubicBezTo>
                        <a:pt x="78" y="33"/>
                        <a:pt x="77" y="34"/>
                        <a:pt x="76" y="34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80" y="32"/>
                        <a:pt x="80" y="30"/>
                        <a:pt x="80" y="27"/>
                      </a:cubicBezTo>
                      <a:cubicBezTo>
                        <a:pt x="80" y="27"/>
                        <a:pt x="80" y="26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0"/>
                        <a:pt x="74" y="17"/>
                        <a:pt x="71" y="14"/>
                      </a:cubicBezTo>
                      <a:cubicBezTo>
                        <a:pt x="70" y="13"/>
                        <a:pt x="68" y="12"/>
                        <a:pt x="65" y="10"/>
                      </a:cubicBezTo>
                      <a:cubicBezTo>
                        <a:pt x="65" y="9"/>
                        <a:pt x="62" y="6"/>
                        <a:pt x="59" y="6"/>
                      </a:cubicBezTo>
                      <a:cubicBezTo>
                        <a:pt x="51" y="6"/>
                        <a:pt x="43" y="6"/>
                        <a:pt x="35" y="6"/>
                      </a:cubicBezTo>
                      <a:cubicBezTo>
                        <a:pt x="34" y="6"/>
                        <a:pt x="33" y="6"/>
                        <a:pt x="32" y="6"/>
                      </a:cubicBezTo>
                      <a:cubicBezTo>
                        <a:pt x="39" y="3"/>
                        <a:pt x="47" y="3"/>
                        <a:pt x="54" y="2"/>
                      </a:cubicBezTo>
                      <a:cubicBezTo>
                        <a:pt x="50" y="0"/>
                        <a:pt x="46" y="1"/>
                        <a:pt x="42" y="2"/>
                      </a:cubicBezTo>
                      <a:cubicBezTo>
                        <a:pt x="35" y="4"/>
                        <a:pt x="28" y="6"/>
                        <a:pt x="21" y="8"/>
                      </a:cubicBezTo>
                      <a:cubicBezTo>
                        <a:pt x="19" y="9"/>
                        <a:pt x="17" y="9"/>
                        <a:pt x="15" y="10"/>
                      </a:cubicBezTo>
                      <a:cubicBezTo>
                        <a:pt x="9" y="11"/>
                        <a:pt x="5" y="16"/>
                        <a:pt x="0" y="20"/>
                      </a:cubicBezTo>
                      <a:cubicBezTo>
                        <a:pt x="5" y="18"/>
                        <a:pt x="11" y="16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5"/>
                        <a:pt x="16" y="16"/>
                        <a:pt x="16" y="16"/>
                      </a:cubicBezTo>
                      <a:cubicBezTo>
                        <a:pt x="20" y="13"/>
                        <a:pt x="26" y="13"/>
                        <a:pt x="32" y="13"/>
                      </a:cubicBezTo>
                      <a:cubicBezTo>
                        <a:pt x="29" y="16"/>
                        <a:pt x="26" y="17"/>
                        <a:pt x="22" y="17"/>
                      </a:cubicBezTo>
                      <a:cubicBezTo>
                        <a:pt x="20" y="17"/>
                        <a:pt x="19" y="18"/>
                        <a:pt x="17" y="19"/>
                      </a:cubicBezTo>
                      <a:cubicBezTo>
                        <a:pt x="19" y="19"/>
                        <a:pt x="22" y="19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2" y="20"/>
                        <a:pt x="19" y="21"/>
                        <a:pt x="17" y="21"/>
                      </a:cubicBezTo>
                      <a:cubicBezTo>
                        <a:pt x="12" y="22"/>
                        <a:pt x="9" y="24"/>
                        <a:pt x="6" y="28"/>
                      </a:cubicBezTo>
                      <a:cubicBezTo>
                        <a:pt x="13" y="22"/>
                        <a:pt x="22" y="23"/>
                        <a:pt x="30" y="22"/>
                      </a:cubicBezTo>
                      <a:cubicBezTo>
                        <a:pt x="25" y="24"/>
                        <a:pt x="20" y="26"/>
                        <a:pt x="15" y="28"/>
                      </a:cubicBezTo>
                      <a:cubicBezTo>
                        <a:pt x="10" y="29"/>
                        <a:pt x="4" y="31"/>
                        <a:pt x="0" y="35"/>
                      </a:cubicBezTo>
                      <a:cubicBezTo>
                        <a:pt x="6" y="30"/>
                        <a:pt x="13" y="31"/>
                        <a:pt x="20" y="29"/>
                      </a:cubicBezTo>
                      <a:cubicBezTo>
                        <a:pt x="15" y="30"/>
                        <a:pt x="11" y="34"/>
                        <a:pt x="6" y="33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9" y="34"/>
                        <a:pt x="12" y="35"/>
                        <a:pt x="15" y="35"/>
                      </a:cubicBezTo>
                      <a:cubicBezTo>
                        <a:pt x="10" y="38"/>
                        <a:pt x="6" y="39"/>
                        <a:pt x="1" y="38"/>
                      </a:cubicBezTo>
                      <a:cubicBezTo>
                        <a:pt x="2" y="39"/>
                        <a:pt x="4" y="39"/>
                        <a:pt x="6" y="40"/>
                      </a:cubicBezTo>
                      <a:cubicBezTo>
                        <a:pt x="6" y="40"/>
                        <a:pt x="5" y="41"/>
                        <a:pt x="4" y="42"/>
                      </a:cubicBezTo>
                      <a:cubicBezTo>
                        <a:pt x="8" y="39"/>
                        <a:pt x="13" y="39"/>
                        <a:pt x="17" y="39"/>
                      </a:cubicBezTo>
                      <a:cubicBezTo>
                        <a:pt x="22" y="39"/>
                        <a:pt x="26" y="38"/>
                        <a:pt x="30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27" y="40"/>
                        <a:pt x="23" y="42"/>
                        <a:pt x="19" y="43"/>
                      </a:cubicBezTo>
                      <a:cubicBezTo>
                        <a:pt x="15" y="45"/>
                        <a:pt x="11" y="45"/>
                        <a:pt x="7" y="46"/>
                      </a:cubicBezTo>
                      <a:cubicBezTo>
                        <a:pt x="13" y="48"/>
                        <a:pt x="20" y="47"/>
                        <a:pt x="27" y="45"/>
                      </a:cubicBezTo>
                      <a:cubicBezTo>
                        <a:pt x="25" y="47"/>
                        <a:pt x="25" y="47"/>
                        <a:pt x="16" y="48"/>
                      </a:cubicBezTo>
                      <a:cubicBezTo>
                        <a:pt x="18" y="49"/>
                        <a:pt x="18" y="49"/>
                        <a:pt x="25" y="49"/>
                      </a:cubicBezTo>
                      <a:cubicBezTo>
                        <a:pt x="22" y="52"/>
                        <a:pt x="18" y="52"/>
                        <a:pt x="14" y="52"/>
                      </a:cubicBezTo>
                      <a:cubicBezTo>
                        <a:pt x="11" y="53"/>
                        <a:pt x="7" y="53"/>
                        <a:pt x="3" y="54"/>
                      </a:cubicBezTo>
                      <a:cubicBezTo>
                        <a:pt x="4" y="54"/>
                        <a:pt x="5" y="54"/>
                        <a:pt x="6" y="54"/>
                      </a:cubicBezTo>
                      <a:cubicBezTo>
                        <a:pt x="9" y="54"/>
                        <a:pt x="13" y="54"/>
                        <a:pt x="16" y="54"/>
                      </a:cubicBezTo>
                      <a:cubicBezTo>
                        <a:pt x="17" y="54"/>
                        <a:pt x="19" y="55"/>
                        <a:pt x="20" y="55"/>
                      </a:cubicBezTo>
                      <a:cubicBezTo>
                        <a:pt x="22" y="55"/>
                        <a:pt x="24" y="55"/>
                        <a:pt x="27" y="56"/>
                      </a:cubicBezTo>
                      <a:cubicBezTo>
                        <a:pt x="27" y="56"/>
                        <a:pt x="28" y="56"/>
                        <a:pt x="29" y="56"/>
                      </a:cubicBezTo>
                      <a:cubicBezTo>
                        <a:pt x="21" y="59"/>
                        <a:pt x="14" y="60"/>
                        <a:pt x="6" y="59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7" y="60"/>
                        <a:pt x="8" y="60"/>
                        <a:pt x="9" y="60"/>
                      </a:cubicBezTo>
                      <a:cubicBezTo>
                        <a:pt x="10" y="61"/>
                        <a:pt x="12" y="61"/>
                        <a:pt x="13" y="61"/>
                      </a:cubicBezTo>
                      <a:cubicBezTo>
                        <a:pt x="14" y="61"/>
                        <a:pt x="15" y="61"/>
                        <a:pt x="16" y="61"/>
                      </a:cubicBezTo>
                      <a:cubicBezTo>
                        <a:pt x="23" y="60"/>
                        <a:pt x="29" y="59"/>
                        <a:pt x="35" y="56"/>
                      </a:cubicBezTo>
                      <a:cubicBezTo>
                        <a:pt x="41" y="54"/>
                        <a:pt x="48" y="52"/>
                        <a:pt x="54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0" y="54"/>
                        <a:pt x="45" y="56"/>
                        <a:pt x="40" y="58"/>
                      </a:cubicBezTo>
                      <a:cubicBezTo>
                        <a:pt x="49" y="56"/>
                        <a:pt x="56" y="52"/>
                        <a:pt x="65" y="49"/>
                      </a:cubicBezTo>
                      <a:cubicBezTo>
                        <a:pt x="58" y="53"/>
                        <a:pt x="52" y="56"/>
                        <a:pt x="44" y="59"/>
                      </a:cubicBezTo>
                      <a:cubicBezTo>
                        <a:pt x="37" y="62"/>
                        <a:pt x="29" y="62"/>
                        <a:pt x="21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36" y="64"/>
                        <a:pt x="45" y="64"/>
                        <a:pt x="53" y="61"/>
                      </a:cubicBezTo>
                      <a:cubicBezTo>
                        <a:pt x="57" y="60"/>
                        <a:pt x="60" y="57"/>
                        <a:pt x="64" y="55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moveTo>
                        <a:pt x="55" y="13"/>
                      </a:moveTo>
                      <a:cubicBezTo>
                        <a:pt x="47" y="18"/>
                        <a:pt x="39" y="14"/>
                        <a:pt x="31" y="16"/>
                      </a:cubicBezTo>
                      <a:cubicBezTo>
                        <a:pt x="38" y="12"/>
                        <a:pt x="47" y="12"/>
                        <a:pt x="55" y="13"/>
                      </a:cubicBezTo>
                      <a:moveTo>
                        <a:pt x="32" y="9"/>
                      </a:moveTo>
                      <a:cubicBezTo>
                        <a:pt x="24" y="11"/>
                        <a:pt x="17" y="13"/>
                        <a:pt x="9" y="15"/>
                      </a:cubicBezTo>
                      <a:cubicBezTo>
                        <a:pt x="12" y="12"/>
                        <a:pt x="27" y="8"/>
                        <a:pt x="32" y="9"/>
                      </a:cubicBezTo>
                      <a:moveTo>
                        <a:pt x="15" y="34"/>
                      </a:moveTo>
                      <a:cubicBezTo>
                        <a:pt x="15" y="33"/>
                        <a:pt x="14" y="33"/>
                        <a:pt x="14" y="32"/>
                      </a:cubicBezTo>
                      <a:cubicBezTo>
                        <a:pt x="18" y="31"/>
                        <a:pt x="22" y="31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2" y="32"/>
                        <a:pt x="19" y="33"/>
                        <a:pt x="15" y="34"/>
                      </a:cubicBezTo>
                      <a:moveTo>
                        <a:pt x="27" y="52"/>
                      </a:move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30" y="50"/>
                        <a:pt x="34" y="48"/>
                        <a:pt x="37" y="47"/>
                      </a:cubicBezTo>
                      <a:cubicBezTo>
                        <a:pt x="37" y="48"/>
                        <a:pt x="38" y="48"/>
                        <a:pt x="38" y="48"/>
                      </a:cubicBezTo>
                      <a:cubicBezTo>
                        <a:pt x="34" y="50"/>
                        <a:pt x="31" y="51"/>
                        <a:pt x="27" y="52"/>
                      </a:cubicBezTo>
                      <a:moveTo>
                        <a:pt x="45" y="9"/>
                      </a:move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1" y="10"/>
                        <a:pt x="37" y="11"/>
                        <a:pt x="33" y="11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7" y="10"/>
                        <a:pt x="41" y="9"/>
                        <a:pt x="45" y="9"/>
                      </a:cubicBezTo>
                      <a:moveTo>
                        <a:pt x="37" y="23"/>
                      </a:moveTo>
                      <a:cubicBezTo>
                        <a:pt x="37" y="23"/>
                        <a:pt x="37" y="24"/>
                        <a:pt x="37" y="24"/>
                      </a:cubicBezTo>
                      <a:cubicBezTo>
                        <a:pt x="35" y="25"/>
                        <a:pt x="32" y="25"/>
                        <a:pt x="30" y="26"/>
                      </a:cubicBezTo>
                      <a:cubicBezTo>
                        <a:pt x="30" y="26"/>
                        <a:pt x="29" y="25"/>
                        <a:pt x="29" y="25"/>
                      </a:cubicBezTo>
                      <a:cubicBezTo>
                        <a:pt x="32" y="24"/>
                        <a:pt x="34" y="23"/>
                        <a:pt x="37" y="23"/>
                      </a:cubicBezTo>
                      <a:moveTo>
                        <a:pt x="25" y="43"/>
                      </a:moveTo>
                      <a:cubicBezTo>
                        <a:pt x="28" y="42"/>
                        <a:pt x="30" y="41"/>
                        <a:pt x="34" y="40"/>
                      </a:cubicBezTo>
                      <a:cubicBezTo>
                        <a:pt x="31" y="42"/>
                        <a:pt x="29" y="43"/>
                        <a:pt x="25" y="43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48" y="624"/>
                  <a:ext cx="18" cy="19"/>
                </a:xfrm>
                <a:custGeom>
                  <a:avLst/>
                  <a:gdLst>
                    <a:gd name="T0" fmla="*/ 3 w 23"/>
                    <a:gd name="T1" fmla="*/ 4 h 24"/>
                    <a:gd name="T2" fmla="*/ 1 w 23"/>
                    <a:gd name="T3" fmla="*/ 6 h 24"/>
                    <a:gd name="T4" fmla="*/ 2 w 23"/>
                    <a:gd name="T5" fmla="*/ 10 h 24"/>
                    <a:gd name="T6" fmla="*/ 0 w 23"/>
                    <a:gd name="T7" fmla="*/ 11 h 24"/>
                    <a:gd name="T8" fmla="*/ 3 w 23"/>
                    <a:gd name="T9" fmla="*/ 16 h 24"/>
                    <a:gd name="T10" fmla="*/ 2 w 23"/>
                    <a:gd name="T11" fmla="*/ 16 h 24"/>
                    <a:gd name="T12" fmla="*/ 7 w 23"/>
                    <a:gd name="T13" fmla="*/ 20 h 24"/>
                    <a:gd name="T14" fmla="*/ 12 w 23"/>
                    <a:gd name="T15" fmla="*/ 24 h 24"/>
                    <a:gd name="T16" fmla="*/ 21 w 23"/>
                    <a:gd name="T17" fmla="*/ 21 h 24"/>
                    <a:gd name="T18" fmla="*/ 23 w 23"/>
                    <a:gd name="T19" fmla="*/ 18 h 24"/>
                    <a:gd name="T20" fmla="*/ 22 w 23"/>
                    <a:gd name="T21" fmla="*/ 18 h 24"/>
                    <a:gd name="T22" fmla="*/ 23 w 23"/>
                    <a:gd name="T23" fmla="*/ 16 h 24"/>
                    <a:gd name="T24" fmla="*/ 22 w 23"/>
                    <a:gd name="T25" fmla="*/ 13 h 24"/>
                    <a:gd name="T26" fmla="*/ 21 w 23"/>
                    <a:gd name="T27" fmla="*/ 10 h 24"/>
                    <a:gd name="T28" fmla="*/ 22 w 23"/>
                    <a:gd name="T29" fmla="*/ 9 h 24"/>
                    <a:gd name="T30" fmla="*/ 21 w 23"/>
                    <a:gd name="T31" fmla="*/ 7 h 24"/>
                    <a:gd name="T32" fmla="*/ 16 w 23"/>
                    <a:gd name="T33" fmla="*/ 1 h 24"/>
                    <a:gd name="T34" fmla="*/ 15 w 23"/>
                    <a:gd name="T35" fmla="*/ 1 h 24"/>
                    <a:gd name="T36" fmla="*/ 13 w 23"/>
                    <a:gd name="T37" fmla="*/ 2 h 24"/>
                    <a:gd name="T38" fmla="*/ 11 w 23"/>
                    <a:gd name="T39" fmla="*/ 0 h 24"/>
                    <a:gd name="T40" fmla="*/ 11 w 23"/>
                    <a:gd name="T41" fmla="*/ 1 h 24"/>
                    <a:gd name="T42" fmla="*/ 4 w 23"/>
                    <a:gd name="T43" fmla="*/ 2 h 24"/>
                    <a:gd name="T44" fmla="*/ 3 w 23"/>
                    <a:gd name="T45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24">
                      <a:moveTo>
                        <a:pt x="3" y="4"/>
                      </a:moveTo>
                      <a:cubicBezTo>
                        <a:pt x="2" y="6"/>
                        <a:pt x="2" y="5"/>
                        <a:pt x="1" y="6"/>
                      </a:cubicBezTo>
                      <a:cubicBezTo>
                        <a:pt x="0" y="6"/>
                        <a:pt x="3" y="8"/>
                        <a:pt x="2" y="10"/>
                      </a:cubicBezTo>
                      <a:cubicBezTo>
                        <a:pt x="1" y="10"/>
                        <a:pt x="0" y="11"/>
                        <a:pt x="0" y="11"/>
                      </a:cubicBezTo>
                      <a:cubicBezTo>
                        <a:pt x="2" y="13"/>
                        <a:pt x="2" y="15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8"/>
                        <a:pt x="6" y="19"/>
                        <a:pt x="7" y="20"/>
                      </a:cubicBezTo>
                      <a:cubicBezTo>
                        <a:pt x="5" y="21"/>
                        <a:pt x="12" y="23"/>
                        <a:pt x="12" y="24"/>
                      </a:cubicBezTo>
                      <a:cubicBezTo>
                        <a:pt x="15" y="24"/>
                        <a:pt x="19" y="24"/>
                        <a:pt x="21" y="21"/>
                      </a:cubicBezTo>
                      <a:cubicBezTo>
                        <a:pt x="23" y="21"/>
                        <a:pt x="22" y="20"/>
                        <a:pt x="23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6"/>
                        <a:pt x="23" y="16"/>
                      </a:cubicBezTo>
                      <a:cubicBezTo>
                        <a:pt x="22" y="15"/>
                        <a:pt x="22" y="14"/>
                        <a:pt x="22" y="13"/>
                      </a:cubicBezTo>
                      <a:cubicBezTo>
                        <a:pt x="23" y="12"/>
                        <a:pt x="23" y="10"/>
                        <a:pt x="21" y="10"/>
                      </a:cubicBezTo>
                      <a:cubicBezTo>
                        <a:pt x="21" y="9"/>
                        <a:pt x="21" y="9"/>
                        <a:pt x="22" y="9"/>
                      </a:cubicBezTo>
                      <a:cubicBezTo>
                        <a:pt x="21" y="8"/>
                        <a:pt x="21" y="8"/>
                        <a:pt x="21" y="7"/>
                      </a:cubicBezTo>
                      <a:cubicBezTo>
                        <a:pt x="19" y="5"/>
                        <a:pt x="16" y="1"/>
                        <a:pt x="16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4" y="1"/>
                        <a:pt x="13" y="2"/>
                      </a:cubicBezTo>
                      <a:cubicBezTo>
                        <a:pt x="12" y="2"/>
                        <a:pt x="11" y="1"/>
                        <a:pt x="11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9" y="1"/>
                        <a:pt x="6" y="2"/>
                        <a:pt x="4" y="2"/>
                      </a:cubicBezTo>
                      <a:cubicBezTo>
                        <a:pt x="4" y="2"/>
                        <a:pt x="3" y="3"/>
                        <a:pt x="3" y="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0" y="45"/>
                  <a:ext cx="86" cy="249"/>
                </a:xfrm>
                <a:custGeom>
                  <a:avLst/>
                  <a:gdLst>
                    <a:gd name="T0" fmla="*/ 65 w 108"/>
                    <a:gd name="T1" fmla="*/ 299 h 313"/>
                    <a:gd name="T2" fmla="*/ 65 w 108"/>
                    <a:gd name="T3" fmla="*/ 313 h 313"/>
                    <a:gd name="T4" fmla="*/ 71 w 108"/>
                    <a:gd name="T5" fmla="*/ 306 h 313"/>
                    <a:gd name="T6" fmla="*/ 84 w 108"/>
                    <a:gd name="T7" fmla="*/ 263 h 313"/>
                    <a:gd name="T8" fmla="*/ 104 w 108"/>
                    <a:gd name="T9" fmla="*/ 209 h 313"/>
                    <a:gd name="T10" fmla="*/ 107 w 108"/>
                    <a:gd name="T11" fmla="*/ 165 h 313"/>
                    <a:gd name="T12" fmla="*/ 98 w 108"/>
                    <a:gd name="T13" fmla="*/ 119 h 313"/>
                    <a:gd name="T14" fmla="*/ 78 w 108"/>
                    <a:gd name="T15" fmla="*/ 70 h 313"/>
                    <a:gd name="T16" fmla="*/ 67 w 108"/>
                    <a:gd name="T17" fmla="*/ 52 h 313"/>
                    <a:gd name="T18" fmla="*/ 41 w 108"/>
                    <a:gd name="T19" fmla="*/ 23 h 313"/>
                    <a:gd name="T20" fmla="*/ 18 w 108"/>
                    <a:gd name="T21" fmla="*/ 1 h 313"/>
                    <a:gd name="T22" fmla="*/ 16 w 108"/>
                    <a:gd name="T23" fmla="*/ 0 h 313"/>
                    <a:gd name="T24" fmla="*/ 14 w 108"/>
                    <a:gd name="T25" fmla="*/ 5 h 313"/>
                    <a:gd name="T26" fmla="*/ 6 w 108"/>
                    <a:gd name="T27" fmla="*/ 46 h 313"/>
                    <a:gd name="T28" fmla="*/ 1 w 108"/>
                    <a:gd name="T29" fmla="*/ 72 h 313"/>
                    <a:gd name="T30" fmla="*/ 3 w 108"/>
                    <a:gd name="T31" fmla="*/ 136 h 313"/>
                    <a:gd name="T32" fmla="*/ 15 w 108"/>
                    <a:gd name="T33" fmla="*/ 181 h 313"/>
                    <a:gd name="T34" fmla="*/ 24 w 108"/>
                    <a:gd name="T35" fmla="*/ 203 h 313"/>
                    <a:gd name="T36" fmla="*/ 35 w 108"/>
                    <a:gd name="T37" fmla="*/ 220 h 313"/>
                    <a:gd name="T38" fmla="*/ 55 w 108"/>
                    <a:gd name="T39" fmla="*/ 250 h 313"/>
                    <a:gd name="T40" fmla="*/ 64 w 108"/>
                    <a:gd name="T41" fmla="*/ 276 h 313"/>
                    <a:gd name="T42" fmla="*/ 65 w 108"/>
                    <a:gd name="T43" fmla="*/ 299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8" h="313">
                      <a:moveTo>
                        <a:pt x="65" y="299"/>
                      </a:moveTo>
                      <a:cubicBezTo>
                        <a:pt x="65" y="303"/>
                        <a:pt x="65" y="307"/>
                        <a:pt x="65" y="313"/>
                      </a:cubicBezTo>
                      <a:cubicBezTo>
                        <a:pt x="69" y="311"/>
                        <a:pt x="70" y="309"/>
                        <a:pt x="71" y="306"/>
                      </a:cubicBezTo>
                      <a:cubicBezTo>
                        <a:pt x="73" y="290"/>
                        <a:pt x="78" y="276"/>
                        <a:pt x="84" y="263"/>
                      </a:cubicBezTo>
                      <a:cubicBezTo>
                        <a:pt x="93" y="246"/>
                        <a:pt x="100" y="228"/>
                        <a:pt x="104" y="209"/>
                      </a:cubicBezTo>
                      <a:cubicBezTo>
                        <a:pt x="107" y="195"/>
                        <a:pt x="108" y="180"/>
                        <a:pt x="107" y="165"/>
                      </a:cubicBezTo>
                      <a:cubicBezTo>
                        <a:pt x="105" y="149"/>
                        <a:pt x="103" y="134"/>
                        <a:pt x="98" y="119"/>
                      </a:cubicBezTo>
                      <a:cubicBezTo>
                        <a:pt x="93" y="102"/>
                        <a:pt x="86" y="86"/>
                        <a:pt x="78" y="70"/>
                      </a:cubicBezTo>
                      <a:cubicBezTo>
                        <a:pt x="74" y="64"/>
                        <a:pt x="71" y="58"/>
                        <a:pt x="67" y="52"/>
                      </a:cubicBezTo>
                      <a:cubicBezTo>
                        <a:pt x="60" y="41"/>
                        <a:pt x="51" y="32"/>
                        <a:pt x="41" y="23"/>
                      </a:cubicBezTo>
                      <a:cubicBezTo>
                        <a:pt x="33" y="16"/>
                        <a:pt x="24" y="10"/>
                        <a:pt x="18" y="1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4" y="1"/>
                        <a:pt x="14" y="3"/>
                        <a:pt x="14" y="5"/>
                      </a:cubicBezTo>
                      <a:cubicBezTo>
                        <a:pt x="15" y="19"/>
                        <a:pt x="11" y="33"/>
                        <a:pt x="6" y="46"/>
                      </a:cubicBezTo>
                      <a:cubicBezTo>
                        <a:pt x="3" y="55"/>
                        <a:pt x="2" y="63"/>
                        <a:pt x="1" y="72"/>
                      </a:cubicBezTo>
                      <a:cubicBezTo>
                        <a:pt x="0" y="93"/>
                        <a:pt x="0" y="114"/>
                        <a:pt x="3" y="136"/>
                      </a:cubicBezTo>
                      <a:cubicBezTo>
                        <a:pt x="5" y="151"/>
                        <a:pt x="9" y="166"/>
                        <a:pt x="15" y="181"/>
                      </a:cubicBezTo>
                      <a:cubicBezTo>
                        <a:pt x="18" y="188"/>
                        <a:pt x="21" y="196"/>
                        <a:pt x="24" y="203"/>
                      </a:cubicBezTo>
                      <a:cubicBezTo>
                        <a:pt x="27" y="209"/>
                        <a:pt x="31" y="215"/>
                        <a:pt x="35" y="220"/>
                      </a:cubicBezTo>
                      <a:cubicBezTo>
                        <a:pt x="41" y="230"/>
                        <a:pt x="48" y="240"/>
                        <a:pt x="55" y="250"/>
                      </a:cubicBezTo>
                      <a:cubicBezTo>
                        <a:pt x="60" y="258"/>
                        <a:pt x="63" y="267"/>
                        <a:pt x="64" y="276"/>
                      </a:cubicBezTo>
                      <a:cubicBezTo>
                        <a:pt x="65" y="284"/>
                        <a:pt x="64" y="291"/>
                        <a:pt x="65" y="299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94" y="87"/>
                  <a:ext cx="81" cy="210"/>
                </a:xfrm>
                <a:custGeom>
                  <a:avLst/>
                  <a:gdLst>
                    <a:gd name="T0" fmla="*/ 89 w 101"/>
                    <a:gd name="T1" fmla="*/ 56 h 264"/>
                    <a:gd name="T2" fmla="*/ 94 w 101"/>
                    <a:gd name="T3" fmla="*/ 160 h 264"/>
                    <a:gd name="T4" fmla="*/ 90 w 101"/>
                    <a:gd name="T5" fmla="*/ 156 h 264"/>
                    <a:gd name="T6" fmla="*/ 68 w 101"/>
                    <a:gd name="T7" fmla="*/ 224 h 264"/>
                    <a:gd name="T8" fmla="*/ 53 w 101"/>
                    <a:gd name="T9" fmla="*/ 260 h 264"/>
                    <a:gd name="T10" fmla="*/ 45 w 101"/>
                    <a:gd name="T11" fmla="*/ 198 h 264"/>
                    <a:gd name="T12" fmla="*/ 23 w 101"/>
                    <a:gd name="T13" fmla="*/ 140 h 264"/>
                    <a:gd name="T14" fmla="*/ 22 w 101"/>
                    <a:gd name="T15" fmla="*/ 157 h 264"/>
                    <a:gd name="T16" fmla="*/ 6 w 101"/>
                    <a:gd name="T17" fmla="*/ 23 h 264"/>
                    <a:gd name="T18" fmla="*/ 20 w 101"/>
                    <a:gd name="T19" fmla="*/ 145 h 264"/>
                    <a:gd name="T20" fmla="*/ 7 w 101"/>
                    <a:gd name="T21" fmla="*/ 54 h 264"/>
                    <a:gd name="T22" fmla="*/ 11 w 101"/>
                    <a:gd name="T23" fmla="*/ 60 h 264"/>
                    <a:gd name="T24" fmla="*/ 15 w 101"/>
                    <a:gd name="T25" fmla="*/ 34 h 264"/>
                    <a:gd name="T26" fmla="*/ 19 w 101"/>
                    <a:gd name="T27" fmla="*/ 91 h 264"/>
                    <a:gd name="T28" fmla="*/ 20 w 101"/>
                    <a:gd name="T29" fmla="*/ 20 h 264"/>
                    <a:gd name="T30" fmla="*/ 23 w 101"/>
                    <a:gd name="T31" fmla="*/ 12 h 264"/>
                    <a:gd name="T32" fmla="*/ 29 w 101"/>
                    <a:gd name="T33" fmla="*/ 9 h 264"/>
                    <a:gd name="T34" fmla="*/ 30 w 101"/>
                    <a:gd name="T35" fmla="*/ 37 h 264"/>
                    <a:gd name="T36" fmla="*/ 34 w 101"/>
                    <a:gd name="T37" fmla="*/ 40 h 264"/>
                    <a:gd name="T38" fmla="*/ 41 w 101"/>
                    <a:gd name="T39" fmla="*/ 23 h 264"/>
                    <a:gd name="T40" fmla="*/ 52 w 101"/>
                    <a:gd name="T41" fmla="*/ 9 h 264"/>
                    <a:gd name="T42" fmla="*/ 52 w 101"/>
                    <a:gd name="T43" fmla="*/ 33 h 264"/>
                    <a:gd name="T44" fmla="*/ 61 w 101"/>
                    <a:gd name="T45" fmla="*/ 40 h 264"/>
                    <a:gd name="T46" fmla="*/ 55 w 101"/>
                    <a:gd name="T47" fmla="*/ 9 h 264"/>
                    <a:gd name="T48" fmla="*/ 70 w 101"/>
                    <a:gd name="T49" fmla="*/ 38 h 264"/>
                    <a:gd name="T50" fmla="*/ 66 w 101"/>
                    <a:gd name="T51" fmla="*/ 10 h 264"/>
                    <a:gd name="T52" fmla="*/ 86 w 101"/>
                    <a:gd name="T53" fmla="*/ 51 h 264"/>
                    <a:gd name="T54" fmla="*/ 81 w 101"/>
                    <a:gd name="T55" fmla="*/ 29 h 264"/>
                    <a:gd name="T56" fmla="*/ 85 w 101"/>
                    <a:gd name="T57" fmla="*/ 29 h 264"/>
                    <a:gd name="T58" fmla="*/ 94 w 101"/>
                    <a:gd name="T59" fmla="*/ 168 h 264"/>
                    <a:gd name="T60" fmla="*/ 60 w 101"/>
                    <a:gd name="T61" fmla="*/ 68 h 264"/>
                    <a:gd name="T62" fmla="*/ 58 w 101"/>
                    <a:gd name="T63" fmla="*/ 107 h 264"/>
                    <a:gd name="T64" fmla="*/ 31 w 101"/>
                    <a:gd name="T65" fmla="*/ 120 h 264"/>
                    <a:gd name="T66" fmla="*/ 40 w 101"/>
                    <a:gd name="T67" fmla="*/ 121 h 264"/>
                    <a:gd name="T68" fmla="*/ 38 w 101"/>
                    <a:gd name="T69" fmla="*/ 68 h 264"/>
                    <a:gd name="T70" fmla="*/ 79 w 101"/>
                    <a:gd name="T71" fmla="*/ 152 h 264"/>
                    <a:gd name="T72" fmla="*/ 75 w 101"/>
                    <a:gd name="T73" fmla="*/ 184 h 264"/>
                    <a:gd name="T74" fmla="*/ 88 w 101"/>
                    <a:gd name="T75" fmla="*/ 133 h 264"/>
                    <a:gd name="T76" fmla="*/ 63 w 101"/>
                    <a:gd name="T77" fmla="*/ 189 h 264"/>
                    <a:gd name="T78" fmla="*/ 31 w 101"/>
                    <a:gd name="T79" fmla="*/ 142 h 264"/>
                    <a:gd name="T80" fmla="*/ 62 w 101"/>
                    <a:gd name="T81" fmla="*/ 91 h 264"/>
                    <a:gd name="T82" fmla="*/ 43 w 101"/>
                    <a:gd name="T83" fmla="*/ 34 h 264"/>
                    <a:gd name="T84" fmla="*/ 69 w 101"/>
                    <a:gd name="T85" fmla="*/ 176 h 264"/>
                    <a:gd name="T86" fmla="*/ 82 w 101"/>
                    <a:gd name="T87" fmla="*/ 108 h 264"/>
                    <a:gd name="T88" fmla="*/ 55 w 101"/>
                    <a:gd name="T89" fmla="*/ 188 h 264"/>
                    <a:gd name="T90" fmla="*/ 55 w 101"/>
                    <a:gd name="T91" fmla="*/ 188 h 264"/>
                    <a:gd name="T92" fmla="*/ 46 w 101"/>
                    <a:gd name="T93" fmla="*/ 46 h 264"/>
                    <a:gd name="T94" fmla="*/ 46 w 101"/>
                    <a:gd name="T95" fmla="*/ 128 h 264"/>
                    <a:gd name="T96" fmla="*/ 58 w 101"/>
                    <a:gd name="T97" fmla="*/ 124 h 264"/>
                    <a:gd name="T98" fmla="*/ 58 w 101"/>
                    <a:gd name="T99" fmla="*/ 124 h 264"/>
                    <a:gd name="T100" fmla="*/ 71 w 101"/>
                    <a:gd name="T101" fmla="*/ 73 h 264"/>
                    <a:gd name="T102" fmla="*/ 49 w 101"/>
                    <a:gd name="T103" fmla="*/ 17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1" h="264">
                      <a:moveTo>
                        <a:pt x="98" y="132"/>
                      </a:moveTo>
                      <a:cubicBezTo>
                        <a:pt x="97" y="117"/>
                        <a:pt x="97" y="102"/>
                        <a:pt x="95" y="87"/>
                      </a:cubicBezTo>
                      <a:cubicBezTo>
                        <a:pt x="95" y="78"/>
                        <a:pt x="92" y="70"/>
                        <a:pt x="91" y="61"/>
                      </a:cubicBezTo>
                      <a:cubicBezTo>
                        <a:pt x="90" y="59"/>
                        <a:pt x="90" y="57"/>
                        <a:pt x="89" y="56"/>
                      </a:cubicBezTo>
                      <a:cubicBezTo>
                        <a:pt x="90" y="63"/>
                        <a:pt x="91" y="70"/>
                        <a:pt x="91" y="77"/>
                      </a:cubicBezTo>
                      <a:cubicBezTo>
                        <a:pt x="92" y="88"/>
                        <a:pt x="93" y="99"/>
                        <a:pt x="93" y="110"/>
                      </a:cubicBezTo>
                      <a:cubicBezTo>
                        <a:pt x="94" y="119"/>
                        <a:pt x="94" y="129"/>
                        <a:pt x="94" y="138"/>
                      </a:cubicBezTo>
                      <a:cubicBezTo>
                        <a:pt x="94" y="145"/>
                        <a:pt x="94" y="153"/>
                        <a:pt x="94" y="160"/>
                      </a:cubicBezTo>
                      <a:cubicBezTo>
                        <a:pt x="94" y="163"/>
                        <a:pt x="94" y="165"/>
                        <a:pt x="94" y="168"/>
                      </a:cubicBezTo>
                      <a:cubicBezTo>
                        <a:pt x="92" y="172"/>
                        <a:pt x="90" y="177"/>
                        <a:pt x="88" y="182"/>
                      </a:cubicBezTo>
                      <a:cubicBezTo>
                        <a:pt x="89" y="173"/>
                        <a:pt x="90" y="165"/>
                        <a:pt x="91" y="157"/>
                      </a:cubicBezTo>
                      <a:cubicBezTo>
                        <a:pt x="90" y="156"/>
                        <a:pt x="90" y="156"/>
                        <a:pt x="90" y="156"/>
                      </a:cubicBezTo>
                      <a:cubicBezTo>
                        <a:pt x="89" y="163"/>
                        <a:pt x="88" y="170"/>
                        <a:pt x="86" y="177"/>
                      </a:cubicBezTo>
                      <a:cubicBezTo>
                        <a:pt x="85" y="184"/>
                        <a:pt x="84" y="190"/>
                        <a:pt x="81" y="196"/>
                      </a:cubicBezTo>
                      <a:cubicBezTo>
                        <a:pt x="78" y="204"/>
                        <a:pt x="74" y="211"/>
                        <a:pt x="71" y="219"/>
                      </a:cubicBezTo>
                      <a:cubicBezTo>
                        <a:pt x="70" y="220"/>
                        <a:pt x="69" y="222"/>
                        <a:pt x="68" y="224"/>
                      </a:cubicBezTo>
                      <a:cubicBezTo>
                        <a:pt x="67" y="227"/>
                        <a:pt x="65" y="229"/>
                        <a:pt x="64" y="232"/>
                      </a:cubicBezTo>
                      <a:cubicBezTo>
                        <a:pt x="63" y="236"/>
                        <a:pt x="61" y="240"/>
                        <a:pt x="59" y="244"/>
                      </a:cubicBezTo>
                      <a:cubicBezTo>
                        <a:pt x="58" y="248"/>
                        <a:pt x="58" y="252"/>
                        <a:pt x="56" y="256"/>
                      </a:cubicBezTo>
                      <a:cubicBezTo>
                        <a:pt x="55" y="257"/>
                        <a:pt x="53" y="258"/>
                        <a:pt x="53" y="260"/>
                      </a:cubicBezTo>
                      <a:cubicBezTo>
                        <a:pt x="52" y="261"/>
                        <a:pt x="52" y="262"/>
                        <a:pt x="51" y="264"/>
                      </a:cubicBezTo>
                      <a:cubicBezTo>
                        <a:pt x="51" y="259"/>
                        <a:pt x="52" y="255"/>
                        <a:pt x="52" y="251"/>
                      </a:cubicBezTo>
                      <a:cubicBezTo>
                        <a:pt x="51" y="241"/>
                        <a:pt x="51" y="230"/>
                        <a:pt x="50" y="220"/>
                      </a:cubicBezTo>
                      <a:cubicBezTo>
                        <a:pt x="50" y="213"/>
                        <a:pt x="49" y="205"/>
                        <a:pt x="45" y="198"/>
                      </a:cubicBezTo>
                      <a:cubicBezTo>
                        <a:pt x="44" y="195"/>
                        <a:pt x="45" y="191"/>
                        <a:pt x="41" y="187"/>
                      </a:cubicBezTo>
                      <a:cubicBezTo>
                        <a:pt x="38" y="184"/>
                        <a:pt x="36" y="178"/>
                        <a:pt x="34" y="174"/>
                      </a:cubicBezTo>
                      <a:cubicBezTo>
                        <a:pt x="31" y="165"/>
                        <a:pt x="28" y="156"/>
                        <a:pt x="25" y="147"/>
                      </a:cubicBezTo>
                      <a:cubicBezTo>
                        <a:pt x="24" y="145"/>
                        <a:pt x="23" y="142"/>
                        <a:pt x="23" y="140"/>
                      </a:cubicBezTo>
                      <a:cubicBezTo>
                        <a:pt x="22" y="141"/>
                        <a:pt x="22" y="141"/>
                        <a:pt x="22" y="141"/>
                      </a:cubicBezTo>
                      <a:cubicBezTo>
                        <a:pt x="25" y="150"/>
                        <a:pt x="28" y="160"/>
                        <a:pt x="31" y="170"/>
                      </a:cubicBezTo>
                      <a:cubicBezTo>
                        <a:pt x="28" y="167"/>
                        <a:pt x="25" y="163"/>
                        <a:pt x="23" y="160"/>
                      </a:cubicBezTo>
                      <a:cubicBezTo>
                        <a:pt x="22" y="159"/>
                        <a:pt x="22" y="158"/>
                        <a:pt x="22" y="157"/>
                      </a:cubicBezTo>
                      <a:cubicBezTo>
                        <a:pt x="13" y="133"/>
                        <a:pt x="7" y="109"/>
                        <a:pt x="3" y="84"/>
                      </a:cubicBezTo>
                      <a:cubicBezTo>
                        <a:pt x="0" y="67"/>
                        <a:pt x="1" y="50"/>
                        <a:pt x="3" y="33"/>
                      </a:cubicBezTo>
                      <a:cubicBezTo>
                        <a:pt x="3" y="30"/>
                        <a:pt x="4" y="26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5"/>
                        <a:pt x="6" y="26"/>
                        <a:pt x="5" y="28"/>
                      </a:cubicBezTo>
                      <a:cubicBezTo>
                        <a:pt x="2" y="45"/>
                        <a:pt x="2" y="63"/>
                        <a:pt x="5" y="80"/>
                      </a:cubicBezTo>
                      <a:cubicBezTo>
                        <a:pt x="8" y="99"/>
                        <a:pt x="11" y="118"/>
                        <a:pt x="17" y="136"/>
                      </a:cubicBezTo>
                      <a:cubicBezTo>
                        <a:pt x="18" y="139"/>
                        <a:pt x="19" y="142"/>
                        <a:pt x="20" y="145"/>
                      </a:cubicBezTo>
                      <a:cubicBezTo>
                        <a:pt x="21" y="144"/>
                        <a:pt x="20" y="144"/>
                        <a:pt x="20" y="143"/>
                      </a:cubicBezTo>
                      <a:cubicBezTo>
                        <a:pt x="19" y="135"/>
                        <a:pt x="17" y="127"/>
                        <a:pt x="16" y="118"/>
                      </a:cubicBezTo>
                      <a:cubicBezTo>
                        <a:pt x="14" y="107"/>
                        <a:pt x="12" y="95"/>
                        <a:pt x="10" y="84"/>
                      </a:cubicBezTo>
                      <a:cubicBezTo>
                        <a:pt x="9" y="74"/>
                        <a:pt x="7" y="64"/>
                        <a:pt x="7" y="54"/>
                      </a:cubicBezTo>
                      <a:cubicBezTo>
                        <a:pt x="7" y="45"/>
                        <a:pt x="8" y="36"/>
                        <a:pt x="9" y="27"/>
                      </a:cubicBezTo>
                      <a:cubicBezTo>
                        <a:pt x="9" y="23"/>
                        <a:pt x="10" y="19"/>
                        <a:pt x="11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0" y="30"/>
                        <a:pt x="8" y="45"/>
                        <a:pt x="11" y="60"/>
                      </a:cubicBezTo>
                      <a:cubicBezTo>
                        <a:pt x="11" y="55"/>
                        <a:pt x="12" y="50"/>
                        <a:pt x="12" y="45"/>
                      </a:cubicBezTo>
                      <a:cubicBezTo>
                        <a:pt x="13" y="40"/>
                        <a:pt x="14" y="36"/>
                        <a:pt x="15" y="31"/>
                      </a:cubicBezTo>
                      <a:cubicBezTo>
                        <a:pt x="15" y="31"/>
                        <a:pt x="15" y="31"/>
                        <a:pt x="16" y="31"/>
                      </a:cubicBezTo>
                      <a:cubicBezTo>
                        <a:pt x="16" y="32"/>
                        <a:pt x="16" y="33"/>
                        <a:pt x="15" y="34"/>
                      </a:cubicBezTo>
                      <a:cubicBezTo>
                        <a:pt x="14" y="46"/>
                        <a:pt x="12" y="59"/>
                        <a:pt x="13" y="71"/>
                      </a:cubicBezTo>
                      <a:cubicBezTo>
                        <a:pt x="14" y="91"/>
                        <a:pt x="18" y="110"/>
                        <a:pt x="23" y="129"/>
                      </a:cubicBezTo>
                      <a:cubicBezTo>
                        <a:pt x="24" y="131"/>
                        <a:pt x="25" y="133"/>
                        <a:pt x="26" y="135"/>
                      </a:cubicBezTo>
                      <a:cubicBezTo>
                        <a:pt x="24" y="121"/>
                        <a:pt x="21" y="106"/>
                        <a:pt x="19" y="91"/>
                      </a:cubicBezTo>
                      <a:cubicBezTo>
                        <a:pt x="17" y="75"/>
                        <a:pt x="13" y="59"/>
                        <a:pt x="16" y="42"/>
                      </a:cubicBezTo>
                      <a:cubicBezTo>
                        <a:pt x="17" y="39"/>
                        <a:pt x="17" y="35"/>
                        <a:pt x="17" y="32"/>
                      </a:cubicBezTo>
                      <a:cubicBezTo>
                        <a:pt x="18" y="28"/>
                        <a:pt x="19" y="24"/>
                        <a:pt x="19" y="19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9" y="28"/>
                        <a:pt x="19" y="36"/>
                        <a:pt x="18" y="43"/>
                      </a:cubicBezTo>
                      <a:cubicBezTo>
                        <a:pt x="17" y="51"/>
                        <a:pt x="17" y="59"/>
                        <a:pt x="20" y="67"/>
                      </a:cubicBezTo>
                      <a:cubicBezTo>
                        <a:pt x="21" y="61"/>
                        <a:pt x="21" y="55"/>
                        <a:pt x="21" y="49"/>
                      </a:cubicBezTo>
                      <a:cubicBezTo>
                        <a:pt x="22" y="37"/>
                        <a:pt x="22" y="24"/>
                        <a:pt x="23" y="12"/>
                      </a:cubicBezTo>
                      <a:cubicBezTo>
                        <a:pt x="23" y="9"/>
                        <a:pt x="24" y="5"/>
                        <a:pt x="25" y="1"/>
                      </a:cubicBezTo>
                      <a:cubicBezTo>
                        <a:pt x="25" y="7"/>
                        <a:pt x="25" y="14"/>
                        <a:pt x="24" y="20"/>
                      </a:cubicBezTo>
                      <a:cubicBezTo>
                        <a:pt x="23" y="26"/>
                        <a:pt x="22" y="32"/>
                        <a:pt x="23" y="38"/>
                      </a:cubicBezTo>
                      <a:cubicBezTo>
                        <a:pt x="26" y="28"/>
                        <a:pt x="25" y="18"/>
                        <a:pt x="29" y="9"/>
                      </a:cubicBezTo>
                      <a:cubicBezTo>
                        <a:pt x="28" y="17"/>
                        <a:pt x="27" y="26"/>
                        <a:pt x="26" y="35"/>
                      </a:cubicBezTo>
                      <a:cubicBezTo>
                        <a:pt x="28" y="29"/>
                        <a:pt x="29" y="23"/>
                        <a:pt x="30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24"/>
                        <a:pt x="28" y="30"/>
                        <a:pt x="30" y="37"/>
                      </a:cubicBezTo>
                      <a:cubicBezTo>
                        <a:pt x="32" y="25"/>
                        <a:pt x="31" y="12"/>
                        <a:pt x="36" y="0"/>
                      </a:cubicBezTo>
                      <a:cubicBezTo>
                        <a:pt x="36" y="4"/>
                        <a:pt x="35" y="9"/>
                        <a:pt x="34" y="13"/>
                      </a:cubicBezTo>
                      <a:cubicBezTo>
                        <a:pt x="34" y="17"/>
                        <a:pt x="33" y="22"/>
                        <a:pt x="33" y="27"/>
                      </a:cubicBezTo>
                      <a:cubicBezTo>
                        <a:pt x="33" y="31"/>
                        <a:pt x="32" y="35"/>
                        <a:pt x="34" y="40"/>
                      </a:cubicBezTo>
                      <a:cubicBezTo>
                        <a:pt x="35" y="29"/>
                        <a:pt x="36" y="19"/>
                        <a:pt x="40" y="9"/>
                      </a:cubicBezTo>
                      <a:cubicBezTo>
                        <a:pt x="40" y="13"/>
                        <a:pt x="39" y="17"/>
                        <a:pt x="38" y="20"/>
                      </a:cubicBezTo>
                      <a:cubicBezTo>
                        <a:pt x="37" y="27"/>
                        <a:pt x="36" y="34"/>
                        <a:pt x="40" y="41"/>
                      </a:cubicBezTo>
                      <a:cubicBezTo>
                        <a:pt x="42" y="35"/>
                        <a:pt x="44" y="29"/>
                        <a:pt x="41" y="23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7"/>
                        <a:pt x="45" y="30"/>
                        <a:pt x="46" y="34"/>
                      </a:cubicBezTo>
                      <a:cubicBezTo>
                        <a:pt x="48" y="25"/>
                        <a:pt x="49" y="17"/>
                        <a:pt x="51" y="9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14"/>
                        <a:pt x="51" y="18"/>
                        <a:pt x="50" y="23"/>
                      </a:cubicBezTo>
                      <a:cubicBezTo>
                        <a:pt x="51" y="22"/>
                        <a:pt x="51" y="21"/>
                        <a:pt x="52" y="20"/>
                      </a:cubicBezTo>
                      <a:cubicBezTo>
                        <a:pt x="52" y="22"/>
                        <a:pt x="52" y="23"/>
                        <a:pt x="52" y="25"/>
                      </a:cubicBezTo>
                      <a:cubicBezTo>
                        <a:pt x="52" y="27"/>
                        <a:pt x="52" y="30"/>
                        <a:pt x="52" y="33"/>
                      </a:cubicBezTo>
                      <a:cubicBezTo>
                        <a:pt x="55" y="40"/>
                        <a:pt x="59" y="48"/>
                        <a:pt x="62" y="56"/>
                      </a:cubicBezTo>
                      <a:cubicBezTo>
                        <a:pt x="62" y="56"/>
                        <a:pt x="62" y="57"/>
                        <a:pt x="63" y="57"/>
                      </a:cubicBezTo>
                      <a:cubicBezTo>
                        <a:pt x="63" y="57"/>
                        <a:pt x="63" y="57"/>
                        <a:pt x="63" y="57"/>
                      </a:cubicBezTo>
                      <a:cubicBezTo>
                        <a:pt x="63" y="52"/>
                        <a:pt x="62" y="46"/>
                        <a:pt x="61" y="40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66" y="50"/>
                        <a:pt x="66" y="50"/>
                        <a:pt x="66" y="50"/>
                      </a:cubicBezTo>
                      <a:cubicBezTo>
                        <a:pt x="66" y="50"/>
                        <a:pt x="66" y="50"/>
                        <a:pt x="66" y="50"/>
                      </a:cubicBezTo>
                      <a:cubicBezTo>
                        <a:pt x="62" y="36"/>
                        <a:pt x="59" y="23"/>
                        <a:pt x="55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63" y="25"/>
                        <a:pt x="69" y="42"/>
                        <a:pt x="72" y="60"/>
                      </a:cubicBezTo>
                      <a:cubicBezTo>
                        <a:pt x="73" y="60"/>
                        <a:pt x="73" y="60"/>
                        <a:pt x="73" y="59"/>
                      </a:cubicBezTo>
                      <a:cubicBezTo>
                        <a:pt x="72" y="53"/>
                        <a:pt x="71" y="46"/>
                        <a:pt x="70" y="38"/>
                      </a:cubicBezTo>
                      <a:cubicBezTo>
                        <a:pt x="72" y="41"/>
                        <a:pt x="73" y="44"/>
                        <a:pt x="74" y="47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2" y="34"/>
                        <a:pt x="68" y="22"/>
                        <a:pt x="65" y="10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71" y="23"/>
                        <a:pt x="76" y="35"/>
                        <a:pt x="79" y="48"/>
                      </a:cubicBezTo>
                      <a:cubicBezTo>
                        <a:pt x="83" y="61"/>
                        <a:pt x="86" y="75"/>
                        <a:pt x="89" y="88"/>
                      </a:cubicBezTo>
                      <a:cubicBezTo>
                        <a:pt x="90" y="87"/>
                        <a:pt x="90" y="86"/>
                        <a:pt x="90" y="86"/>
                      </a:cubicBezTo>
                      <a:cubicBezTo>
                        <a:pt x="89" y="74"/>
                        <a:pt x="87" y="63"/>
                        <a:pt x="86" y="51"/>
                      </a:cubicBezTo>
                      <a:cubicBezTo>
                        <a:pt x="86" y="50"/>
                        <a:pt x="86" y="50"/>
                        <a:pt x="86" y="49"/>
                      </a:cubicBezTo>
                      <a:cubicBezTo>
                        <a:pt x="87" y="49"/>
                        <a:pt x="87" y="50"/>
                        <a:pt x="88" y="50"/>
                      </a:cubicBezTo>
                      <a:cubicBezTo>
                        <a:pt x="87" y="46"/>
                        <a:pt x="85" y="43"/>
                        <a:pt x="84" y="40"/>
                      </a:cubicBezTo>
                      <a:cubicBezTo>
                        <a:pt x="83" y="36"/>
                        <a:pt x="82" y="33"/>
                        <a:pt x="81" y="29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3" y="33"/>
                        <a:pt x="85" y="38"/>
                        <a:pt x="87" y="42"/>
                      </a:cubicBezTo>
                      <a:cubicBezTo>
                        <a:pt x="87" y="34"/>
                        <a:pt x="81" y="28"/>
                        <a:pt x="81" y="20"/>
                      </a:cubicBezTo>
                      <a:cubicBezTo>
                        <a:pt x="83" y="23"/>
                        <a:pt x="83" y="27"/>
                        <a:pt x="85" y="29"/>
                      </a:cubicBezTo>
                      <a:cubicBezTo>
                        <a:pt x="91" y="41"/>
                        <a:pt x="93" y="53"/>
                        <a:pt x="96" y="65"/>
                      </a:cubicBezTo>
                      <a:cubicBezTo>
                        <a:pt x="100" y="83"/>
                        <a:pt x="99" y="100"/>
                        <a:pt x="100" y="117"/>
                      </a:cubicBezTo>
                      <a:cubicBezTo>
                        <a:pt x="101" y="127"/>
                        <a:pt x="101" y="137"/>
                        <a:pt x="100" y="147"/>
                      </a:cubicBezTo>
                      <a:cubicBezTo>
                        <a:pt x="99" y="154"/>
                        <a:pt x="96" y="161"/>
                        <a:pt x="94" y="168"/>
                      </a:cubicBezTo>
                      <a:cubicBezTo>
                        <a:pt x="98" y="156"/>
                        <a:pt x="98" y="144"/>
                        <a:pt x="98" y="132"/>
                      </a:cubicBezTo>
                      <a:moveTo>
                        <a:pt x="53" y="51"/>
                      </a:moveTo>
                      <a:cubicBezTo>
                        <a:pt x="54" y="51"/>
                        <a:pt x="54" y="50"/>
                        <a:pt x="55" y="50"/>
                      </a:cubicBezTo>
                      <a:cubicBezTo>
                        <a:pt x="57" y="56"/>
                        <a:pt x="58" y="62"/>
                        <a:pt x="60" y="68"/>
                      </a:cubicBezTo>
                      <a:cubicBezTo>
                        <a:pt x="60" y="67"/>
                        <a:pt x="61" y="67"/>
                        <a:pt x="61" y="67"/>
                      </a:cubicBezTo>
                      <a:cubicBezTo>
                        <a:pt x="59" y="56"/>
                        <a:pt x="56" y="44"/>
                        <a:pt x="51" y="33"/>
                      </a:cubicBezTo>
                      <a:cubicBezTo>
                        <a:pt x="49" y="40"/>
                        <a:pt x="50" y="45"/>
                        <a:pt x="53" y="51"/>
                      </a:cubicBezTo>
                      <a:moveTo>
                        <a:pt x="58" y="107"/>
                      </a:moveTo>
                      <a:cubicBezTo>
                        <a:pt x="57" y="89"/>
                        <a:pt x="56" y="71"/>
                        <a:pt x="49" y="55"/>
                      </a:cubicBezTo>
                      <a:cubicBezTo>
                        <a:pt x="52" y="72"/>
                        <a:pt x="55" y="89"/>
                        <a:pt x="58" y="107"/>
                      </a:cubicBezTo>
                      <a:moveTo>
                        <a:pt x="30" y="120"/>
                      </a:move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29" y="102"/>
                        <a:pt x="26" y="84"/>
                        <a:pt x="24" y="66"/>
                      </a:cubicBezTo>
                      <a:cubicBezTo>
                        <a:pt x="23" y="85"/>
                        <a:pt x="27" y="102"/>
                        <a:pt x="30" y="120"/>
                      </a:cubicBezTo>
                      <a:moveTo>
                        <a:pt x="33" y="77"/>
                      </a:moveTo>
                      <a:cubicBezTo>
                        <a:pt x="33" y="93"/>
                        <a:pt x="35" y="107"/>
                        <a:pt x="40" y="121"/>
                      </a:cubicBezTo>
                      <a:cubicBezTo>
                        <a:pt x="38" y="107"/>
                        <a:pt x="35" y="92"/>
                        <a:pt x="33" y="77"/>
                      </a:cubicBezTo>
                      <a:moveTo>
                        <a:pt x="38" y="68"/>
                      </a:moveTo>
                      <a:cubicBezTo>
                        <a:pt x="39" y="59"/>
                        <a:pt x="41" y="49"/>
                        <a:pt x="37" y="40"/>
                      </a:cubicBezTo>
                      <a:cubicBezTo>
                        <a:pt x="35" y="49"/>
                        <a:pt x="38" y="59"/>
                        <a:pt x="38" y="68"/>
                      </a:cubicBezTo>
                      <a:moveTo>
                        <a:pt x="29" y="45"/>
                      </a:moveTo>
                      <a:cubicBezTo>
                        <a:pt x="26" y="52"/>
                        <a:pt x="28" y="59"/>
                        <a:pt x="29" y="65"/>
                      </a:cubicBezTo>
                      <a:cubicBezTo>
                        <a:pt x="31" y="59"/>
                        <a:pt x="30" y="52"/>
                        <a:pt x="29" y="45"/>
                      </a:cubicBezTo>
                      <a:moveTo>
                        <a:pt x="79" y="152"/>
                      </a:moveTo>
                      <a:cubicBezTo>
                        <a:pt x="82" y="142"/>
                        <a:pt x="81" y="132"/>
                        <a:pt x="80" y="122"/>
                      </a:cubicBezTo>
                      <a:cubicBezTo>
                        <a:pt x="79" y="132"/>
                        <a:pt x="79" y="142"/>
                        <a:pt x="79" y="152"/>
                      </a:cubicBezTo>
                      <a:moveTo>
                        <a:pt x="71" y="200"/>
                      </a:moveTo>
                      <a:cubicBezTo>
                        <a:pt x="74" y="198"/>
                        <a:pt x="76" y="187"/>
                        <a:pt x="75" y="184"/>
                      </a:cubicBezTo>
                      <a:cubicBezTo>
                        <a:pt x="74" y="184"/>
                        <a:pt x="74" y="184"/>
                        <a:pt x="74" y="184"/>
                      </a:cubicBezTo>
                      <a:cubicBezTo>
                        <a:pt x="73" y="189"/>
                        <a:pt x="72" y="195"/>
                        <a:pt x="71" y="200"/>
                      </a:cubicBezTo>
                      <a:moveTo>
                        <a:pt x="87" y="98"/>
                      </a:moveTo>
                      <a:cubicBezTo>
                        <a:pt x="88" y="110"/>
                        <a:pt x="88" y="121"/>
                        <a:pt x="88" y="133"/>
                      </a:cubicBezTo>
                      <a:cubicBezTo>
                        <a:pt x="91" y="121"/>
                        <a:pt x="89" y="110"/>
                        <a:pt x="87" y="98"/>
                      </a:cubicBezTo>
                      <a:moveTo>
                        <a:pt x="63" y="189"/>
                      </a:moveTo>
                      <a:cubicBezTo>
                        <a:pt x="62" y="193"/>
                        <a:pt x="59" y="197"/>
                        <a:pt x="61" y="202"/>
                      </a:cubicBezTo>
                      <a:cubicBezTo>
                        <a:pt x="64" y="197"/>
                        <a:pt x="65" y="194"/>
                        <a:pt x="63" y="189"/>
                      </a:cubicBezTo>
                      <a:moveTo>
                        <a:pt x="38" y="164"/>
                      </a:moveTo>
                      <a:cubicBezTo>
                        <a:pt x="38" y="164"/>
                        <a:pt x="39" y="164"/>
                        <a:pt x="39" y="163"/>
                      </a:cubicBezTo>
                      <a:cubicBezTo>
                        <a:pt x="37" y="156"/>
                        <a:pt x="35" y="149"/>
                        <a:pt x="32" y="142"/>
                      </a:cubicBezTo>
                      <a:cubicBezTo>
                        <a:pt x="31" y="142"/>
                        <a:pt x="31" y="142"/>
                        <a:pt x="31" y="142"/>
                      </a:cubicBezTo>
                      <a:cubicBezTo>
                        <a:pt x="33" y="149"/>
                        <a:pt x="36" y="157"/>
                        <a:pt x="38" y="164"/>
                      </a:cubicBezTo>
                      <a:moveTo>
                        <a:pt x="61" y="73"/>
                      </a:moveTo>
                      <a:cubicBezTo>
                        <a:pt x="60" y="73"/>
                        <a:pt x="60" y="73"/>
                        <a:pt x="59" y="73"/>
                      </a:cubicBezTo>
                      <a:cubicBezTo>
                        <a:pt x="60" y="79"/>
                        <a:pt x="61" y="85"/>
                        <a:pt x="62" y="91"/>
                      </a:cubicBezTo>
                      <a:cubicBezTo>
                        <a:pt x="63" y="91"/>
                        <a:pt x="63" y="91"/>
                        <a:pt x="64" y="91"/>
                      </a:cubicBezTo>
                      <a:cubicBezTo>
                        <a:pt x="63" y="85"/>
                        <a:pt x="62" y="79"/>
                        <a:pt x="61" y="73"/>
                      </a:cubicBezTo>
                      <a:moveTo>
                        <a:pt x="42" y="47"/>
                      </a:moveTo>
                      <a:cubicBezTo>
                        <a:pt x="45" y="44"/>
                        <a:pt x="46" y="36"/>
                        <a:pt x="43" y="34"/>
                      </a:cubicBezTo>
                      <a:cubicBezTo>
                        <a:pt x="43" y="38"/>
                        <a:pt x="42" y="42"/>
                        <a:pt x="42" y="47"/>
                      </a:cubicBezTo>
                      <a:moveTo>
                        <a:pt x="71" y="166"/>
                      </a:moveTo>
                      <a:cubicBezTo>
                        <a:pt x="71" y="165"/>
                        <a:pt x="70" y="165"/>
                        <a:pt x="70" y="165"/>
                      </a:cubicBezTo>
                      <a:cubicBezTo>
                        <a:pt x="69" y="169"/>
                        <a:pt x="67" y="172"/>
                        <a:pt x="69" y="176"/>
                      </a:cubicBezTo>
                      <a:cubicBezTo>
                        <a:pt x="69" y="176"/>
                        <a:pt x="69" y="176"/>
                        <a:pt x="70" y="176"/>
                      </a:cubicBezTo>
                      <a:cubicBezTo>
                        <a:pt x="70" y="173"/>
                        <a:pt x="71" y="169"/>
                        <a:pt x="71" y="166"/>
                      </a:cubicBezTo>
                      <a:moveTo>
                        <a:pt x="82" y="108"/>
                      </a:move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82" y="101"/>
                        <a:pt x="81" y="93"/>
                        <a:pt x="81" y="86"/>
                      </a:cubicBezTo>
                      <a:cubicBezTo>
                        <a:pt x="80" y="86"/>
                        <a:pt x="80" y="86"/>
                        <a:pt x="80" y="86"/>
                      </a:cubicBezTo>
                      <a:cubicBezTo>
                        <a:pt x="81" y="93"/>
                        <a:pt x="81" y="101"/>
                        <a:pt x="82" y="108"/>
                      </a:cubicBezTo>
                      <a:moveTo>
                        <a:pt x="55" y="188"/>
                      </a:moveTo>
                      <a:cubicBezTo>
                        <a:pt x="54" y="188"/>
                        <a:pt x="54" y="188"/>
                        <a:pt x="53" y="188"/>
                      </a:cubicBezTo>
                      <a:cubicBezTo>
                        <a:pt x="53" y="191"/>
                        <a:pt x="52" y="194"/>
                        <a:pt x="52" y="197"/>
                      </a:cubicBezTo>
                      <a:cubicBezTo>
                        <a:pt x="52" y="197"/>
                        <a:pt x="53" y="197"/>
                        <a:pt x="53" y="197"/>
                      </a:cubicBezTo>
                      <a:cubicBezTo>
                        <a:pt x="54" y="194"/>
                        <a:pt x="54" y="191"/>
                        <a:pt x="55" y="188"/>
                      </a:cubicBezTo>
                      <a:moveTo>
                        <a:pt x="58" y="179"/>
                      </a:moveTo>
                      <a:cubicBezTo>
                        <a:pt x="59" y="176"/>
                        <a:pt x="61" y="173"/>
                        <a:pt x="59" y="169"/>
                      </a:cubicBezTo>
                      <a:cubicBezTo>
                        <a:pt x="58" y="173"/>
                        <a:pt x="56" y="175"/>
                        <a:pt x="58" y="179"/>
                      </a:cubicBezTo>
                      <a:moveTo>
                        <a:pt x="46" y="46"/>
                      </a:moveTo>
                      <a:cubicBezTo>
                        <a:pt x="43" y="50"/>
                        <a:pt x="44" y="54"/>
                        <a:pt x="47" y="59"/>
                      </a:cubicBezTo>
                      <a:cubicBezTo>
                        <a:pt x="46" y="54"/>
                        <a:pt x="46" y="50"/>
                        <a:pt x="46" y="46"/>
                      </a:cubicBezTo>
                      <a:moveTo>
                        <a:pt x="48" y="128"/>
                      </a:moveTo>
                      <a:cubicBezTo>
                        <a:pt x="47" y="128"/>
                        <a:pt x="47" y="128"/>
                        <a:pt x="46" y="128"/>
                      </a:cubicBezTo>
                      <a:cubicBezTo>
                        <a:pt x="47" y="132"/>
                        <a:pt x="47" y="135"/>
                        <a:pt x="48" y="139"/>
                      </a:cubicBezTo>
                      <a:cubicBezTo>
                        <a:pt x="48" y="139"/>
                        <a:pt x="49" y="139"/>
                        <a:pt x="49" y="139"/>
                      </a:cubicBezTo>
                      <a:cubicBezTo>
                        <a:pt x="49" y="135"/>
                        <a:pt x="48" y="132"/>
                        <a:pt x="48" y="128"/>
                      </a:cubicBezTo>
                      <a:moveTo>
                        <a:pt x="58" y="124"/>
                      </a:moveTo>
                      <a:cubicBezTo>
                        <a:pt x="57" y="124"/>
                        <a:pt x="57" y="124"/>
                        <a:pt x="57" y="124"/>
                      </a:cubicBezTo>
                      <a:cubicBezTo>
                        <a:pt x="57" y="127"/>
                        <a:pt x="57" y="130"/>
                        <a:pt x="57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58" y="130"/>
                        <a:pt x="58" y="127"/>
                        <a:pt x="58" y="124"/>
                      </a:cubicBezTo>
                      <a:moveTo>
                        <a:pt x="69" y="61"/>
                      </a:moveTo>
                      <a:cubicBezTo>
                        <a:pt x="69" y="61"/>
                        <a:pt x="68" y="61"/>
                        <a:pt x="68" y="61"/>
                      </a:cubicBezTo>
                      <a:cubicBezTo>
                        <a:pt x="69" y="65"/>
                        <a:pt x="69" y="70"/>
                        <a:pt x="70" y="74"/>
                      </a:cubicBezTo>
                      <a:cubicBezTo>
                        <a:pt x="71" y="73"/>
                        <a:pt x="71" y="73"/>
                        <a:pt x="71" y="73"/>
                      </a:cubicBezTo>
                      <a:cubicBezTo>
                        <a:pt x="70" y="69"/>
                        <a:pt x="70" y="65"/>
                        <a:pt x="69" y="61"/>
                      </a:cubicBezTo>
                      <a:moveTo>
                        <a:pt x="48" y="166"/>
                      </a:moveTo>
                      <a:cubicBezTo>
                        <a:pt x="47" y="166"/>
                        <a:pt x="47" y="166"/>
                        <a:pt x="47" y="166"/>
                      </a:cubicBezTo>
                      <a:cubicBezTo>
                        <a:pt x="46" y="169"/>
                        <a:pt x="49" y="172"/>
                        <a:pt x="49" y="174"/>
                      </a:cubicBezTo>
                      <a:cubicBezTo>
                        <a:pt x="50" y="174"/>
                        <a:pt x="50" y="174"/>
                        <a:pt x="50" y="174"/>
                      </a:cubicBezTo>
                      <a:cubicBezTo>
                        <a:pt x="50" y="171"/>
                        <a:pt x="49" y="169"/>
                        <a:pt x="48" y="16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2" y="97"/>
                  <a:ext cx="30" cy="180"/>
                </a:xfrm>
                <a:custGeom>
                  <a:avLst/>
                  <a:gdLst>
                    <a:gd name="T0" fmla="*/ 22 w 38"/>
                    <a:gd name="T1" fmla="*/ 195 h 226"/>
                    <a:gd name="T2" fmla="*/ 22 w 38"/>
                    <a:gd name="T3" fmla="*/ 170 h 226"/>
                    <a:gd name="T4" fmla="*/ 20 w 38"/>
                    <a:gd name="T5" fmla="*/ 105 h 226"/>
                    <a:gd name="T6" fmla="*/ 2 w 38"/>
                    <a:gd name="T7" fmla="*/ 15 h 226"/>
                    <a:gd name="T8" fmla="*/ 1 w 38"/>
                    <a:gd name="T9" fmla="*/ 0 h 226"/>
                    <a:gd name="T10" fmla="*/ 3 w 38"/>
                    <a:gd name="T11" fmla="*/ 0 h 226"/>
                    <a:gd name="T12" fmla="*/ 5 w 38"/>
                    <a:gd name="T13" fmla="*/ 6 h 226"/>
                    <a:gd name="T14" fmla="*/ 16 w 38"/>
                    <a:gd name="T15" fmla="*/ 37 h 226"/>
                    <a:gd name="T16" fmla="*/ 24 w 38"/>
                    <a:gd name="T17" fmla="*/ 54 h 226"/>
                    <a:gd name="T18" fmla="*/ 35 w 38"/>
                    <a:gd name="T19" fmla="*/ 112 h 226"/>
                    <a:gd name="T20" fmla="*/ 36 w 38"/>
                    <a:gd name="T21" fmla="*/ 173 h 226"/>
                    <a:gd name="T22" fmla="*/ 32 w 38"/>
                    <a:gd name="T23" fmla="*/ 191 h 226"/>
                    <a:gd name="T24" fmla="*/ 24 w 38"/>
                    <a:gd name="T25" fmla="*/ 220 h 226"/>
                    <a:gd name="T26" fmla="*/ 19 w 38"/>
                    <a:gd name="T27" fmla="*/ 226 h 226"/>
                    <a:gd name="T28" fmla="*/ 19 w 38"/>
                    <a:gd name="T29" fmla="*/ 221 h 226"/>
                    <a:gd name="T30" fmla="*/ 22 w 38"/>
                    <a:gd name="T31" fmla="*/ 19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8" h="226">
                      <a:moveTo>
                        <a:pt x="22" y="195"/>
                      </a:moveTo>
                      <a:cubicBezTo>
                        <a:pt x="22" y="186"/>
                        <a:pt x="21" y="178"/>
                        <a:pt x="22" y="170"/>
                      </a:cubicBezTo>
                      <a:cubicBezTo>
                        <a:pt x="22" y="148"/>
                        <a:pt x="22" y="127"/>
                        <a:pt x="20" y="105"/>
                      </a:cubicBezTo>
                      <a:cubicBezTo>
                        <a:pt x="18" y="74"/>
                        <a:pt x="10" y="45"/>
                        <a:pt x="2" y="15"/>
                      </a:cubicBezTo>
                      <a:cubicBezTo>
                        <a:pt x="0" y="10"/>
                        <a:pt x="0" y="5"/>
                        <a:pt x="1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2"/>
                        <a:pt x="4" y="4"/>
                        <a:pt x="5" y="6"/>
                      </a:cubicBezTo>
                      <a:cubicBezTo>
                        <a:pt x="6" y="17"/>
                        <a:pt x="12" y="27"/>
                        <a:pt x="16" y="37"/>
                      </a:cubicBezTo>
                      <a:cubicBezTo>
                        <a:pt x="18" y="43"/>
                        <a:pt x="22" y="49"/>
                        <a:pt x="24" y="54"/>
                      </a:cubicBezTo>
                      <a:cubicBezTo>
                        <a:pt x="29" y="73"/>
                        <a:pt x="33" y="92"/>
                        <a:pt x="35" y="112"/>
                      </a:cubicBezTo>
                      <a:cubicBezTo>
                        <a:pt x="38" y="132"/>
                        <a:pt x="38" y="153"/>
                        <a:pt x="36" y="173"/>
                      </a:cubicBezTo>
                      <a:cubicBezTo>
                        <a:pt x="36" y="179"/>
                        <a:pt x="34" y="185"/>
                        <a:pt x="32" y="191"/>
                      </a:cubicBezTo>
                      <a:cubicBezTo>
                        <a:pt x="29" y="201"/>
                        <a:pt x="24" y="210"/>
                        <a:pt x="24" y="220"/>
                      </a:cubicBezTo>
                      <a:cubicBezTo>
                        <a:pt x="24" y="223"/>
                        <a:pt x="23" y="225"/>
                        <a:pt x="19" y="226"/>
                      </a:cubicBezTo>
                      <a:cubicBezTo>
                        <a:pt x="19" y="224"/>
                        <a:pt x="19" y="222"/>
                        <a:pt x="19" y="221"/>
                      </a:cubicBezTo>
                      <a:cubicBezTo>
                        <a:pt x="20" y="212"/>
                        <a:pt x="21" y="203"/>
                        <a:pt x="22" y="19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56" y="342"/>
                  <a:ext cx="115" cy="98"/>
                </a:xfrm>
                <a:custGeom>
                  <a:avLst/>
                  <a:gdLst>
                    <a:gd name="T0" fmla="*/ 119 w 144"/>
                    <a:gd name="T1" fmla="*/ 38 h 124"/>
                    <a:gd name="T2" fmla="*/ 116 w 144"/>
                    <a:gd name="T3" fmla="*/ 41 h 124"/>
                    <a:gd name="T4" fmla="*/ 86 w 144"/>
                    <a:gd name="T5" fmla="*/ 63 h 124"/>
                    <a:gd name="T6" fmla="*/ 70 w 144"/>
                    <a:gd name="T7" fmla="*/ 65 h 124"/>
                    <a:gd name="T8" fmla="*/ 53 w 144"/>
                    <a:gd name="T9" fmla="*/ 83 h 124"/>
                    <a:gd name="T10" fmla="*/ 70 w 144"/>
                    <a:gd name="T11" fmla="*/ 81 h 124"/>
                    <a:gd name="T12" fmla="*/ 56 w 144"/>
                    <a:gd name="T13" fmla="*/ 90 h 124"/>
                    <a:gd name="T14" fmla="*/ 18 w 144"/>
                    <a:gd name="T15" fmla="*/ 100 h 124"/>
                    <a:gd name="T16" fmla="*/ 15 w 144"/>
                    <a:gd name="T17" fmla="*/ 106 h 124"/>
                    <a:gd name="T18" fmla="*/ 4 w 144"/>
                    <a:gd name="T19" fmla="*/ 120 h 124"/>
                    <a:gd name="T20" fmla="*/ 1 w 144"/>
                    <a:gd name="T21" fmla="*/ 122 h 124"/>
                    <a:gd name="T22" fmla="*/ 10 w 144"/>
                    <a:gd name="T23" fmla="*/ 121 h 124"/>
                    <a:gd name="T24" fmla="*/ 21 w 144"/>
                    <a:gd name="T25" fmla="*/ 118 h 124"/>
                    <a:gd name="T26" fmla="*/ 36 w 144"/>
                    <a:gd name="T27" fmla="*/ 107 h 124"/>
                    <a:gd name="T28" fmla="*/ 46 w 144"/>
                    <a:gd name="T29" fmla="*/ 104 h 124"/>
                    <a:gd name="T30" fmla="*/ 84 w 144"/>
                    <a:gd name="T31" fmla="*/ 103 h 124"/>
                    <a:gd name="T32" fmla="*/ 88 w 144"/>
                    <a:gd name="T33" fmla="*/ 100 h 124"/>
                    <a:gd name="T34" fmla="*/ 92 w 144"/>
                    <a:gd name="T35" fmla="*/ 99 h 124"/>
                    <a:gd name="T36" fmla="*/ 110 w 144"/>
                    <a:gd name="T37" fmla="*/ 61 h 124"/>
                    <a:gd name="T38" fmla="*/ 121 w 144"/>
                    <a:gd name="T39" fmla="*/ 49 h 124"/>
                    <a:gd name="T40" fmla="*/ 139 w 144"/>
                    <a:gd name="T41" fmla="*/ 31 h 124"/>
                    <a:gd name="T42" fmla="*/ 141 w 144"/>
                    <a:gd name="T43" fmla="*/ 21 h 124"/>
                    <a:gd name="T44" fmla="*/ 140 w 144"/>
                    <a:gd name="T45" fmla="*/ 7 h 124"/>
                    <a:gd name="T46" fmla="*/ 144 w 144"/>
                    <a:gd name="T47" fmla="*/ 0 h 124"/>
                    <a:gd name="T48" fmla="*/ 119 w 144"/>
                    <a:gd name="T49" fmla="*/ 38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4" h="124">
                      <a:moveTo>
                        <a:pt x="119" y="38"/>
                      </a:moveTo>
                      <a:cubicBezTo>
                        <a:pt x="116" y="41"/>
                        <a:pt x="116" y="41"/>
                        <a:pt x="116" y="41"/>
                      </a:cubicBezTo>
                      <a:cubicBezTo>
                        <a:pt x="106" y="52"/>
                        <a:pt x="89" y="45"/>
                        <a:pt x="86" y="63"/>
                      </a:cubicBezTo>
                      <a:cubicBezTo>
                        <a:pt x="80" y="61"/>
                        <a:pt x="74" y="61"/>
                        <a:pt x="70" y="65"/>
                      </a:cubicBezTo>
                      <a:cubicBezTo>
                        <a:pt x="63" y="73"/>
                        <a:pt x="62" y="77"/>
                        <a:pt x="53" y="83"/>
                      </a:cubicBezTo>
                      <a:cubicBezTo>
                        <a:pt x="61" y="84"/>
                        <a:pt x="64" y="80"/>
                        <a:pt x="70" y="81"/>
                      </a:cubicBezTo>
                      <a:cubicBezTo>
                        <a:pt x="68" y="87"/>
                        <a:pt x="60" y="90"/>
                        <a:pt x="56" y="90"/>
                      </a:cubicBezTo>
                      <a:cubicBezTo>
                        <a:pt x="36" y="88"/>
                        <a:pt x="23" y="88"/>
                        <a:pt x="18" y="100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11"/>
                        <a:pt x="10" y="115"/>
                        <a:pt x="4" y="120"/>
                      </a:cubicBezTo>
                      <a:cubicBezTo>
                        <a:pt x="3" y="121"/>
                        <a:pt x="0" y="119"/>
                        <a:pt x="1" y="122"/>
                      </a:cubicBezTo>
                      <a:cubicBezTo>
                        <a:pt x="3" y="124"/>
                        <a:pt x="7" y="122"/>
                        <a:pt x="10" y="121"/>
                      </a:cubicBezTo>
                      <a:cubicBezTo>
                        <a:pt x="13" y="120"/>
                        <a:pt x="18" y="120"/>
                        <a:pt x="21" y="118"/>
                      </a:cubicBezTo>
                      <a:cubicBezTo>
                        <a:pt x="27" y="115"/>
                        <a:pt x="31" y="110"/>
                        <a:pt x="36" y="107"/>
                      </a:cubicBezTo>
                      <a:cubicBezTo>
                        <a:pt x="39" y="106"/>
                        <a:pt x="43" y="105"/>
                        <a:pt x="46" y="104"/>
                      </a:cubicBezTo>
                      <a:cubicBezTo>
                        <a:pt x="58" y="101"/>
                        <a:pt x="71" y="107"/>
                        <a:pt x="84" y="103"/>
                      </a:cubicBezTo>
                      <a:cubicBezTo>
                        <a:pt x="85" y="102"/>
                        <a:pt x="87" y="101"/>
                        <a:pt x="88" y="100"/>
                      </a:cubicBezTo>
                      <a:cubicBezTo>
                        <a:pt x="89" y="100"/>
                        <a:pt x="91" y="100"/>
                        <a:pt x="92" y="99"/>
                      </a:cubicBezTo>
                      <a:cubicBezTo>
                        <a:pt x="108" y="92"/>
                        <a:pt x="104" y="71"/>
                        <a:pt x="110" y="61"/>
                      </a:cubicBezTo>
                      <a:cubicBezTo>
                        <a:pt x="113" y="56"/>
                        <a:pt x="117" y="53"/>
                        <a:pt x="121" y="49"/>
                      </a:cubicBezTo>
                      <a:cubicBezTo>
                        <a:pt x="129" y="44"/>
                        <a:pt x="136" y="39"/>
                        <a:pt x="139" y="31"/>
                      </a:cubicBezTo>
                      <a:cubicBezTo>
                        <a:pt x="140" y="28"/>
                        <a:pt x="141" y="24"/>
                        <a:pt x="141" y="21"/>
                      </a:cubicBezTo>
                      <a:cubicBezTo>
                        <a:pt x="142" y="17"/>
                        <a:pt x="139" y="13"/>
                        <a:pt x="140" y="7"/>
                      </a:cubicBezTo>
                      <a:cubicBezTo>
                        <a:pt x="141" y="4"/>
                        <a:pt x="144" y="3"/>
                        <a:pt x="144" y="0"/>
                      </a:cubicBezTo>
                      <a:cubicBezTo>
                        <a:pt x="125" y="8"/>
                        <a:pt x="133" y="27"/>
                        <a:pt x="119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1" y="346"/>
                  <a:ext cx="107" cy="92"/>
                </a:xfrm>
                <a:custGeom>
                  <a:avLst/>
                  <a:gdLst>
                    <a:gd name="T0" fmla="*/ 132 w 133"/>
                    <a:gd name="T1" fmla="*/ 0 h 116"/>
                    <a:gd name="T2" fmla="*/ 123 w 133"/>
                    <a:gd name="T3" fmla="*/ 19 h 116"/>
                    <a:gd name="T4" fmla="*/ 109 w 133"/>
                    <a:gd name="T5" fmla="*/ 39 h 116"/>
                    <a:gd name="T6" fmla="*/ 83 w 133"/>
                    <a:gd name="T7" fmla="*/ 51 h 116"/>
                    <a:gd name="T8" fmla="*/ 81 w 133"/>
                    <a:gd name="T9" fmla="*/ 59 h 116"/>
                    <a:gd name="T10" fmla="*/ 82 w 133"/>
                    <a:gd name="T11" fmla="*/ 64 h 116"/>
                    <a:gd name="T12" fmla="*/ 79 w 133"/>
                    <a:gd name="T13" fmla="*/ 62 h 116"/>
                    <a:gd name="T14" fmla="*/ 69 w 133"/>
                    <a:gd name="T15" fmla="*/ 58 h 116"/>
                    <a:gd name="T16" fmla="*/ 48 w 133"/>
                    <a:gd name="T17" fmla="*/ 78 h 116"/>
                    <a:gd name="T18" fmla="*/ 76 w 133"/>
                    <a:gd name="T19" fmla="*/ 79 h 116"/>
                    <a:gd name="T20" fmla="*/ 65 w 133"/>
                    <a:gd name="T21" fmla="*/ 76 h 116"/>
                    <a:gd name="T22" fmla="*/ 61 w 133"/>
                    <a:gd name="T23" fmla="*/ 82 h 116"/>
                    <a:gd name="T24" fmla="*/ 22 w 133"/>
                    <a:gd name="T25" fmla="*/ 87 h 116"/>
                    <a:gd name="T26" fmla="*/ 0 w 133"/>
                    <a:gd name="T27" fmla="*/ 115 h 116"/>
                    <a:gd name="T28" fmla="*/ 27 w 133"/>
                    <a:gd name="T29" fmla="*/ 102 h 116"/>
                    <a:gd name="T30" fmla="*/ 84 w 133"/>
                    <a:gd name="T31" fmla="*/ 95 h 116"/>
                    <a:gd name="T32" fmla="*/ 91 w 133"/>
                    <a:gd name="T33" fmla="*/ 93 h 116"/>
                    <a:gd name="T34" fmla="*/ 99 w 133"/>
                    <a:gd name="T35" fmla="*/ 59 h 116"/>
                    <a:gd name="T36" fmla="*/ 120 w 133"/>
                    <a:gd name="T37" fmla="*/ 39 h 116"/>
                    <a:gd name="T38" fmla="*/ 132 w 133"/>
                    <a:gd name="T39" fmla="*/ 7 h 116"/>
                    <a:gd name="T40" fmla="*/ 132 w 133"/>
                    <a:gd name="T41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3" h="116">
                      <a:moveTo>
                        <a:pt x="132" y="0"/>
                      </a:moveTo>
                      <a:cubicBezTo>
                        <a:pt x="125" y="5"/>
                        <a:pt x="126" y="12"/>
                        <a:pt x="123" y="19"/>
                      </a:cubicBezTo>
                      <a:cubicBezTo>
                        <a:pt x="121" y="25"/>
                        <a:pt x="116" y="34"/>
                        <a:pt x="109" y="39"/>
                      </a:cubicBezTo>
                      <a:cubicBezTo>
                        <a:pt x="101" y="45"/>
                        <a:pt x="89" y="44"/>
                        <a:pt x="83" y="51"/>
                      </a:cubicBezTo>
                      <a:cubicBezTo>
                        <a:pt x="81" y="53"/>
                        <a:pt x="81" y="55"/>
                        <a:pt x="81" y="59"/>
                      </a:cubicBezTo>
                      <a:cubicBezTo>
                        <a:pt x="81" y="61"/>
                        <a:pt x="84" y="62"/>
                        <a:pt x="82" y="64"/>
                      </a:cubicBezTo>
                      <a:cubicBezTo>
                        <a:pt x="81" y="62"/>
                        <a:pt x="80" y="61"/>
                        <a:pt x="79" y="62"/>
                      </a:cubicBezTo>
                      <a:cubicBezTo>
                        <a:pt x="77" y="58"/>
                        <a:pt x="72" y="57"/>
                        <a:pt x="69" y="58"/>
                      </a:cubicBezTo>
                      <a:cubicBezTo>
                        <a:pt x="60" y="61"/>
                        <a:pt x="58" y="74"/>
                        <a:pt x="48" y="78"/>
                      </a:cubicBezTo>
                      <a:cubicBezTo>
                        <a:pt x="58" y="76"/>
                        <a:pt x="71" y="70"/>
                        <a:pt x="76" y="79"/>
                      </a:cubicBezTo>
                      <a:cubicBezTo>
                        <a:pt x="73" y="80"/>
                        <a:pt x="69" y="74"/>
                        <a:pt x="65" y="76"/>
                      </a:cubicBezTo>
                      <a:cubicBezTo>
                        <a:pt x="63" y="76"/>
                        <a:pt x="62" y="80"/>
                        <a:pt x="61" y="82"/>
                      </a:cubicBezTo>
                      <a:cubicBezTo>
                        <a:pt x="50" y="90"/>
                        <a:pt x="33" y="82"/>
                        <a:pt x="22" y="87"/>
                      </a:cubicBezTo>
                      <a:cubicBezTo>
                        <a:pt x="9" y="92"/>
                        <a:pt x="11" y="106"/>
                        <a:pt x="0" y="115"/>
                      </a:cubicBezTo>
                      <a:cubicBezTo>
                        <a:pt x="10" y="116"/>
                        <a:pt x="18" y="106"/>
                        <a:pt x="27" y="102"/>
                      </a:cubicBezTo>
                      <a:cubicBezTo>
                        <a:pt x="53" y="88"/>
                        <a:pt x="72" y="100"/>
                        <a:pt x="84" y="95"/>
                      </a:cubicBezTo>
                      <a:cubicBezTo>
                        <a:pt x="87" y="93"/>
                        <a:pt x="92" y="95"/>
                        <a:pt x="91" y="93"/>
                      </a:cubicBezTo>
                      <a:cubicBezTo>
                        <a:pt x="91" y="83"/>
                        <a:pt x="97" y="81"/>
                        <a:pt x="99" y="59"/>
                      </a:cubicBezTo>
                      <a:cubicBezTo>
                        <a:pt x="100" y="51"/>
                        <a:pt x="110" y="47"/>
                        <a:pt x="120" y="39"/>
                      </a:cubicBezTo>
                      <a:cubicBezTo>
                        <a:pt x="131" y="32"/>
                        <a:pt x="133" y="18"/>
                        <a:pt x="132" y="7"/>
                      </a:cubicBezTo>
                      <a:cubicBezTo>
                        <a:pt x="132" y="4"/>
                        <a:pt x="132" y="1"/>
                        <a:pt x="132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5" y="498"/>
                  <a:ext cx="147" cy="143"/>
                </a:xfrm>
                <a:custGeom>
                  <a:avLst/>
                  <a:gdLst>
                    <a:gd name="T0" fmla="*/ 158 w 183"/>
                    <a:gd name="T1" fmla="*/ 114 h 179"/>
                    <a:gd name="T2" fmla="*/ 134 w 183"/>
                    <a:gd name="T3" fmla="*/ 107 h 179"/>
                    <a:gd name="T4" fmla="*/ 111 w 183"/>
                    <a:gd name="T5" fmla="*/ 95 h 179"/>
                    <a:gd name="T6" fmla="*/ 78 w 183"/>
                    <a:gd name="T7" fmla="*/ 69 h 179"/>
                    <a:gd name="T8" fmla="*/ 62 w 183"/>
                    <a:gd name="T9" fmla="*/ 52 h 179"/>
                    <a:gd name="T10" fmla="*/ 60 w 183"/>
                    <a:gd name="T11" fmla="*/ 49 h 179"/>
                    <a:gd name="T12" fmla="*/ 32 w 183"/>
                    <a:gd name="T13" fmla="*/ 19 h 179"/>
                    <a:gd name="T14" fmla="*/ 5 w 183"/>
                    <a:gd name="T15" fmla="*/ 0 h 179"/>
                    <a:gd name="T16" fmla="*/ 0 w 183"/>
                    <a:gd name="T17" fmla="*/ 5 h 179"/>
                    <a:gd name="T18" fmla="*/ 13 w 183"/>
                    <a:gd name="T19" fmla="*/ 13 h 179"/>
                    <a:gd name="T20" fmla="*/ 21 w 183"/>
                    <a:gd name="T21" fmla="*/ 20 h 179"/>
                    <a:gd name="T22" fmla="*/ 52 w 183"/>
                    <a:gd name="T23" fmla="*/ 53 h 179"/>
                    <a:gd name="T24" fmla="*/ 65 w 183"/>
                    <a:gd name="T25" fmla="*/ 74 h 179"/>
                    <a:gd name="T26" fmla="*/ 84 w 183"/>
                    <a:gd name="T27" fmla="*/ 124 h 179"/>
                    <a:gd name="T28" fmla="*/ 86 w 183"/>
                    <a:gd name="T29" fmla="*/ 128 h 179"/>
                    <a:gd name="T30" fmla="*/ 88 w 183"/>
                    <a:gd name="T31" fmla="*/ 123 h 179"/>
                    <a:gd name="T32" fmla="*/ 79 w 183"/>
                    <a:gd name="T33" fmla="*/ 89 h 179"/>
                    <a:gd name="T34" fmla="*/ 76 w 183"/>
                    <a:gd name="T35" fmla="*/ 79 h 179"/>
                    <a:gd name="T36" fmla="*/ 77 w 183"/>
                    <a:gd name="T37" fmla="*/ 79 h 179"/>
                    <a:gd name="T38" fmla="*/ 80 w 183"/>
                    <a:gd name="T39" fmla="*/ 81 h 179"/>
                    <a:gd name="T40" fmla="*/ 104 w 183"/>
                    <a:gd name="T41" fmla="*/ 99 h 179"/>
                    <a:gd name="T42" fmla="*/ 116 w 183"/>
                    <a:gd name="T43" fmla="*/ 109 h 179"/>
                    <a:gd name="T44" fmla="*/ 117 w 183"/>
                    <a:gd name="T45" fmla="*/ 110 h 179"/>
                    <a:gd name="T46" fmla="*/ 136 w 183"/>
                    <a:gd name="T47" fmla="*/ 126 h 179"/>
                    <a:gd name="T48" fmla="*/ 156 w 183"/>
                    <a:gd name="T49" fmla="*/ 147 h 179"/>
                    <a:gd name="T50" fmla="*/ 166 w 183"/>
                    <a:gd name="T51" fmla="*/ 159 h 179"/>
                    <a:gd name="T52" fmla="*/ 170 w 183"/>
                    <a:gd name="T53" fmla="*/ 165 h 179"/>
                    <a:gd name="T54" fmla="*/ 177 w 183"/>
                    <a:gd name="T55" fmla="*/ 176 h 179"/>
                    <a:gd name="T56" fmla="*/ 183 w 183"/>
                    <a:gd name="T57" fmla="*/ 178 h 179"/>
                    <a:gd name="T58" fmla="*/ 164 w 183"/>
                    <a:gd name="T59" fmla="*/ 145 h 179"/>
                    <a:gd name="T60" fmla="*/ 137 w 183"/>
                    <a:gd name="T61" fmla="*/ 116 h 179"/>
                    <a:gd name="T62" fmla="*/ 152 w 183"/>
                    <a:gd name="T63" fmla="*/ 118 h 179"/>
                    <a:gd name="T64" fmla="*/ 160 w 183"/>
                    <a:gd name="T65" fmla="*/ 118 h 179"/>
                    <a:gd name="T66" fmla="*/ 163 w 183"/>
                    <a:gd name="T67" fmla="*/ 116 h 179"/>
                    <a:gd name="T68" fmla="*/ 158 w 183"/>
                    <a:gd name="T69" fmla="*/ 114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3" h="179">
                      <a:moveTo>
                        <a:pt x="158" y="114"/>
                      </a:moveTo>
                      <a:cubicBezTo>
                        <a:pt x="149" y="113"/>
                        <a:pt x="141" y="111"/>
                        <a:pt x="134" y="107"/>
                      </a:cubicBezTo>
                      <a:cubicBezTo>
                        <a:pt x="126" y="103"/>
                        <a:pt x="119" y="99"/>
                        <a:pt x="111" y="95"/>
                      </a:cubicBezTo>
                      <a:cubicBezTo>
                        <a:pt x="99" y="87"/>
                        <a:pt x="89" y="78"/>
                        <a:pt x="78" y="69"/>
                      </a:cubicBezTo>
                      <a:cubicBezTo>
                        <a:pt x="72" y="64"/>
                        <a:pt x="67" y="59"/>
                        <a:pt x="62" y="52"/>
                      </a:cubicBezTo>
                      <a:cubicBezTo>
                        <a:pt x="62" y="51"/>
                        <a:pt x="61" y="50"/>
                        <a:pt x="60" y="49"/>
                      </a:cubicBezTo>
                      <a:cubicBezTo>
                        <a:pt x="51" y="39"/>
                        <a:pt x="42" y="29"/>
                        <a:pt x="32" y="19"/>
                      </a:cubicBezTo>
                      <a:cubicBezTo>
                        <a:pt x="27" y="13"/>
                        <a:pt x="11" y="4"/>
                        <a:pt x="5" y="0"/>
                      </a:cubicBezTo>
                      <a:cubicBezTo>
                        <a:pt x="4" y="2"/>
                        <a:pt x="0" y="1"/>
                        <a:pt x="0" y="5"/>
                      </a:cubicBezTo>
                      <a:cubicBezTo>
                        <a:pt x="1" y="6"/>
                        <a:pt x="11" y="12"/>
                        <a:pt x="13" y="13"/>
                      </a:cubicBezTo>
                      <a:cubicBezTo>
                        <a:pt x="16" y="15"/>
                        <a:pt x="19" y="17"/>
                        <a:pt x="21" y="20"/>
                      </a:cubicBezTo>
                      <a:cubicBezTo>
                        <a:pt x="32" y="30"/>
                        <a:pt x="43" y="41"/>
                        <a:pt x="52" y="53"/>
                      </a:cubicBezTo>
                      <a:cubicBezTo>
                        <a:pt x="58" y="60"/>
                        <a:pt x="62" y="66"/>
                        <a:pt x="65" y="74"/>
                      </a:cubicBezTo>
                      <a:cubicBezTo>
                        <a:pt x="72" y="90"/>
                        <a:pt x="79" y="107"/>
                        <a:pt x="84" y="124"/>
                      </a:cubicBezTo>
                      <a:cubicBezTo>
                        <a:pt x="84" y="126"/>
                        <a:pt x="85" y="127"/>
                        <a:pt x="86" y="128"/>
                      </a:cubicBezTo>
                      <a:cubicBezTo>
                        <a:pt x="89" y="127"/>
                        <a:pt x="88" y="124"/>
                        <a:pt x="88" y="123"/>
                      </a:cubicBezTo>
                      <a:cubicBezTo>
                        <a:pt x="86" y="111"/>
                        <a:pt x="84" y="100"/>
                        <a:pt x="79" y="89"/>
                      </a:cubicBezTo>
                      <a:cubicBezTo>
                        <a:pt x="78" y="86"/>
                        <a:pt x="77" y="82"/>
                        <a:pt x="76" y="79"/>
                      </a:cubicBezTo>
                      <a:cubicBezTo>
                        <a:pt x="76" y="79"/>
                        <a:pt x="77" y="79"/>
                        <a:pt x="77" y="79"/>
                      </a:cubicBezTo>
                      <a:cubicBezTo>
                        <a:pt x="78" y="80"/>
                        <a:pt x="79" y="80"/>
                        <a:pt x="80" y="81"/>
                      </a:cubicBezTo>
                      <a:cubicBezTo>
                        <a:pt x="88" y="88"/>
                        <a:pt x="96" y="93"/>
                        <a:pt x="104" y="99"/>
                      </a:cubicBezTo>
                      <a:cubicBezTo>
                        <a:pt x="108" y="102"/>
                        <a:pt x="114" y="104"/>
                        <a:pt x="116" y="109"/>
                      </a:cubicBezTo>
                      <a:cubicBezTo>
                        <a:pt x="117" y="110"/>
                        <a:pt x="117" y="110"/>
                        <a:pt x="117" y="110"/>
                      </a:cubicBezTo>
                      <a:cubicBezTo>
                        <a:pt x="123" y="115"/>
                        <a:pt x="130" y="120"/>
                        <a:pt x="136" y="126"/>
                      </a:cubicBezTo>
                      <a:cubicBezTo>
                        <a:pt x="143" y="132"/>
                        <a:pt x="150" y="139"/>
                        <a:pt x="156" y="147"/>
                      </a:cubicBezTo>
                      <a:cubicBezTo>
                        <a:pt x="159" y="151"/>
                        <a:pt x="163" y="155"/>
                        <a:pt x="166" y="159"/>
                      </a:cubicBezTo>
                      <a:cubicBezTo>
                        <a:pt x="167" y="161"/>
                        <a:pt x="169" y="163"/>
                        <a:pt x="170" y="165"/>
                      </a:cubicBezTo>
                      <a:cubicBezTo>
                        <a:pt x="173" y="168"/>
                        <a:pt x="175" y="172"/>
                        <a:pt x="177" y="176"/>
                      </a:cubicBezTo>
                      <a:cubicBezTo>
                        <a:pt x="179" y="179"/>
                        <a:pt x="180" y="179"/>
                        <a:pt x="183" y="178"/>
                      </a:cubicBezTo>
                      <a:cubicBezTo>
                        <a:pt x="178" y="166"/>
                        <a:pt x="171" y="155"/>
                        <a:pt x="164" y="145"/>
                      </a:cubicBezTo>
                      <a:cubicBezTo>
                        <a:pt x="156" y="134"/>
                        <a:pt x="147" y="125"/>
                        <a:pt x="137" y="116"/>
                      </a:cubicBezTo>
                      <a:cubicBezTo>
                        <a:pt x="143" y="117"/>
                        <a:pt x="147" y="118"/>
                        <a:pt x="152" y="118"/>
                      </a:cubicBezTo>
                      <a:cubicBezTo>
                        <a:pt x="155" y="119"/>
                        <a:pt x="157" y="118"/>
                        <a:pt x="160" y="118"/>
                      </a:cubicBezTo>
                      <a:cubicBezTo>
                        <a:pt x="161" y="118"/>
                        <a:pt x="161" y="117"/>
                        <a:pt x="163" y="116"/>
                      </a:cubicBezTo>
                      <a:cubicBezTo>
                        <a:pt x="161" y="115"/>
                        <a:pt x="159" y="114"/>
                        <a:pt x="158" y="114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7" y="656"/>
                  <a:ext cx="70" cy="63"/>
                </a:xfrm>
                <a:custGeom>
                  <a:avLst/>
                  <a:gdLst>
                    <a:gd name="T0" fmla="*/ 52 w 88"/>
                    <a:gd name="T1" fmla="*/ 5 h 79"/>
                    <a:gd name="T2" fmla="*/ 48 w 88"/>
                    <a:gd name="T3" fmla="*/ 3 h 79"/>
                    <a:gd name="T4" fmla="*/ 24 w 88"/>
                    <a:gd name="T5" fmla="*/ 7 h 79"/>
                    <a:gd name="T6" fmla="*/ 15 w 88"/>
                    <a:gd name="T7" fmla="*/ 19 h 79"/>
                    <a:gd name="T8" fmla="*/ 9 w 88"/>
                    <a:gd name="T9" fmla="*/ 32 h 79"/>
                    <a:gd name="T10" fmla="*/ 1 w 88"/>
                    <a:gd name="T11" fmla="*/ 48 h 79"/>
                    <a:gd name="T12" fmla="*/ 3 w 88"/>
                    <a:gd name="T13" fmla="*/ 60 h 79"/>
                    <a:gd name="T14" fmla="*/ 22 w 88"/>
                    <a:gd name="T15" fmla="*/ 74 h 79"/>
                    <a:gd name="T16" fmla="*/ 28 w 88"/>
                    <a:gd name="T17" fmla="*/ 73 h 79"/>
                    <a:gd name="T18" fmla="*/ 31 w 88"/>
                    <a:gd name="T19" fmla="*/ 69 h 79"/>
                    <a:gd name="T20" fmla="*/ 33 w 88"/>
                    <a:gd name="T21" fmla="*/ 72 h 79"/>
                    <a:gd name="T22" fmla="*/ 50 w 88"/>
                    <a:gd name="T23" fmla="*/ 77 h 79"/>
                    <a:gd name="T24" fmla="*/ 55 w 88"/>
                    <a:gd name="T25" fmla="*/ 74 h 79"/>
                    <a:gd name="T26" fmla="*/ 62 w 88"/>
                    <a:gd name="T27" fmla="*/ 64 h 79"/>
                    <a:gd name="T28" fmla="*/ 63 w 88"/>
                    <a:gd name="T29" fmla="*/ 60 h 79"/>
                    <a:gd name="T30" fmla="*/ 79 w 88"/>
                    <a:gd name="T31" fmla="*/ 54 h 79"/>
                    <a:gd name="T32" fmla="*/ 85 w 88"/>
                    <a:gd name="T33" fmla="*/ 48 h 79"/>
                    <a:gd name="T34" fmla="*/ 86 w 88"/>
                    <a:gd name="T35" fmla="*/ 45 h 79"/>
                    <a:gd name="T36" fmla="*/ 79 w 88"/>
                    <a:gd name="T37" fmla="*/ 30 h 79"/>
                    <a:gd name="T38" fmla="*/ 65 w 88"/>
                    <a:gd name="T39" fmla="*/ 18 h 79"/>
                    <a:gd name="T40" fmla="*/ 52 w 88"/>
                    <a:gd name="T41" fmla="*/ 5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8" h="79">
                      <a:moveTo>
                        <a:pt x="52" y="5"/>
                      </a:moveTo>
                      <a:cubicBezTo>
                        <a:pt x="51" y="4"/>
                        <a:pt x="49" y="3"/>
                        <a:pt x="48" y="3"/>
                      </a:cubicBezTo>
                      <a:cubicBezTo>
                        <a:pt x="39" y="0"/>
                        <a:pt x="31" y="2"/>
                        <a:pt x="24" y="7"/>
                      </a:cubicBezTo>
                      <a:cubicBezTo>
                        <a:pt x="19" y="10"/>
                        <a:pt x="16" y="14"/>
                        <a:pt x="15" y="19"/>
                      </a:cubicBezTo>
                      <a:cubicBezTo>
                        <a:pt x="14" y="24"/>
                        <a:pt x="12" y="29"/>
                        <a:pt x="9" y="32"/>
                      </a:cubicBezTo>
                      <a:cubicBezTo>
                        <a:pt x="6" y="37"/>
                        <a:pt x="3" y="43"/>
                        <a:pt x="1" y="48"/>
                      </a:cubicBezTo>
                      <a:cubicBezTo>
                        <a:pt x="0" y="52"/>
                        <a:pt x="1" y="56"/>
                        <a:pt x="3" y="60"/>
                      </a:cubicBezTo>
                      <a:cubicBezTo>
                        <a:pt x="7" y="67"/>
                        <a:pt x="13" y="72"/>
                        <a:pt x="22" y="74"/>
                      </a:cubicBezTo>
                      <a:cubicBezTo>
                        <a:pt x="24" y="75"/>
                        <a:pt x="26" y="75"/>
                        <a:pt x="28" y="73"/>
                      </a:cubicBezTo>
                      <a:cubicBezTo>
                        <a:pt x="29" y="72"/>
                        <a:pt x="30" y="71"/>
                        <a:pt x="31" y="69"/>
                      </a:cubicBezTo>
                      <a:cubicBezTo>
                        <a:pt x="32" y="71"/>
                        <a:pt x="33" y="72"/>
                        <a:pt x="33" y="72"/>
                      </a:cubicBezTo>
                      <a:cubicBezTo>
                        <a:pt x="38" y="78"/>
                        <a:pt x="43" y="79"/>
                        <a:pt x="50" y="77"/>
                      </a:cubicBezTo>
                      <a:cubicBezTo>
                        <a:pt x="51" y="76"/>
                        <a:pt x="53" y="75"/>
                        <a:pt x="55" y="74"/>
                      </a:cubicBezTo>
                      <a:cubicBezTo>
                        <a:pt x="59" y="72"/>
                        <a:pt x="62" y="69"/>
                        <a:pt x="62" y="64"/>
                      </a:cubicBezTo>
                      <a:cubicBezTo>
                        <a:pt x="62" y="63"/>
                        <a:pt x="62" y="62"/>
                        <a:pt x="63" y="60"/>
                      </a:cubicBezTo>
                      <a:cubicBezTo>
                        <a:pt x="69" y="61"/>
                        <a:pt x="74" y="58"/>
                        <a:pt x="79" y="54"/>
                      </a:cubicBezTo>
                      <a:cubicBezTo>
                        <a:pt x="81" y="52"/>
                        <a:pt x="83" y="50"/>
                        <a:pt x="85" y="48"/>
                      </a:cubicBezTo>
                      <a:cubicBezTo>
                        <a:pt x="85" y="47"/>
                        <a:pt x="86" y="46"/>
                        <a:pt x="86" y="45"/>
                      </a:cubicBezTo>
                      <a:cubicBezTo>
                        <a:pt x="88" y="38"/>
                        <a:pt x="84" y="32"/>
                        <a:pt x="79" y="30"/>
                      </a:cubicBezTo>
                      <a:cubicBezTo>
                        <a:pt x="73" y="28"/>
                        <a:pt x="68" y="24"/>
                        <a:pt x="65" y="18"/>
                      </a:cubicBezTo>
                      <a:cubicBezTo>
                        <a:pt x="61" y="13"/>
                        <a:pt x="57" y="9"/>
                        <a:pt x="52" y="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9" y="693"/>
                  <a:ext cx="27" cy="25"/>
                </a:xfrm>
                <a:custGeom>
                  <a:avLst/>
                  <a:gdLst>
                    <a:gd name="T0" fmla="*/ 30 w 34"/>
                    <a:gd name="T1" fmla="*/ 23 h 31"/>
                    <a:gd name="T2" fmla="*/ 25 w 34"/>
                    <a:gd name="T3" fmla="*/ 27 h 31"/>
                    <a:gd name="T4" fmla="*/ 22 w 34"/>
                    <a:gd name="T5" fmla="*/ 28 h 31"/>
                    <a:gd name="T6" fmla="*/ 20 w 34"/>
                    <a:gd name="T7" fmla="*/ 29 h 31"/>
                    <a:gd name="T8" fmla="*/ 9 w 34"/>
                    <a:gd name="T9" fmla="*/ 27 h 31"/>
                    <a:gd name="T10" fmla="*/ 3 w 34"/>
                    <a:gd name="T11" fmla="*/ 19 h 31"/>
                    <a:gd name="T12" fmla="*/ 2 w 34"/>
                    <a:gd name="T13" fmla="*/ 18 h 31"/>
                    <a:gd name="T14" fmla="*/ 3 w 34"/>
                    <a:gd name="T15" fmla="*/ 11 h 31"/>
                    <a:gd name="T16" fmla="*/ 4 w 34"/>
                    <a:gd name="T17" fmla="*/ 10 h 31"/>
                    <a:gd name="T18" fmla="*/ 4 w 34"/>
                    <a:gd name="T19" fmla="*/ 9 h 31"/>
                    <a:gd name="T20" fmla="*/ 5 w 34"/>
                    <a:gd name="T21" fmla="*/ 10 h 31"/>
                    <a:gd name="T22" fmla="*/ 7 w 34"/>
                    <a:gd name="T23" fmla="*/ 10 h 31"/>
                    <a:gd name="T24" fmla="*/ 11 w 34"/>
                    <a:gd name="T25" fmla="*/ 11 h 31"/>
                    <a:gd name="T26" fmla="*/ 24 w 34"/>
                    <a:gd name="T27" fmla="*/ 7 h 31"/>
                    <a:gd name="T28" fmla="*/ 25 w 34"/>
                    <a:gd name="T29" fmla="*/ 6 h 31"/>
                    <a:gd name="T30" fmla="*/ 27 w 34"/>
                    <a:gd name="T31" fmla="*/ 3 h 31"/>
                    <a:gd name="T32" fmla="*/ 28 w 34"/>
                    <a:gd name="T33" fmla="*/ 1 h 31"/>
                    <a:gd name="T34" fmla="*/ 28 w 34"/>
                    <a:gd name="T35" fmla="*/ 0 h 31"/>
                    <a:gd name="T36" fmla="*/ 32 w 34"/>
                    <a:gd name="T37" fmla="*/ 1 h 31"/>
                    <a:gd name="T38" fmla="*/ 32 w 34"/>
                    <a:gd name="T39" fmla="*/ 2 h 31"/>
                    <a:gd name="T40" fmla="*/ 33 w 34"/>
                    <a:gd name="T41" fmla="*/ 19 h 31"/>
                    <a:gd name="T42" fmla="*/ 30 w 34"/>
                    <a:gd name="T43" fmla="*/ 2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31">
                      <a:moveTo>
                        <a:pt x="30" y="23"/>
                      </a:moveTo>
                      <a:cubicBezTo>
                        <a:pt x="29" y="25"/>
                        <a:pt x="27" y="26"/>
                        <a:pt x="25" y="27"/>
                      </a:cubicBezTo>
                      <a:cubicBezTo>
                        <a:pt x="24" y="27"/>
                        <a:pt x="23" y="28"/>
                        <a:pt x="22" y="28"/>
                      </a:cubicBezTo>
                      <a:cubicBezTo>
                        <a:pt x="22" y="28"/>
                        <a:pt x="21" y="29"/>
                        <a:pt x="20" y="29"/>
                      </a:cubicBezTo>
                      <a:cubicBezTo>
                        <a:pt x="16" y="31"/>
                        <a:pt x="12" y="30"/>
                        <a:pt x="9" y="27"/>
                      </a:cubicBezTo>
                      <a:cubicBezTo>
                        <a:pt x="7" y="25"/>
                        <a:pt x="5" y="22"/>
                        <a:pt x="3" y="19"/>
                      </a:cubicBezTo>
                      <a:cubicBezTo>
                        <a:pt x="3" y="19"/>
                        <a:pt x="3" y="18"/>
                        <a:pt x="2" y="18"/>
                      </a:cubicBezTo>
                      <a:cubicBezTo>
                        <a:pt x="0" y="15"/>
                        <a:pt x="2" y="13"/>
                        <a:pt x="3" y="11"/>
                      </a:cubicBezTo>
                      <a:cubicBezTo>
                        <a:pt x="3" y="11"/>
                        <a:pt x="4" y="10"/>
                        <a:pt x="4" y="10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6" y="10"/>
                        <a:pt x="7" y="10"/>
                      </a:cubicBezTo>
                      <a:cubicBezTo>
                        <a:pt x="8" y="10"/>
                        <a:pt x="10" y="11"/>
                        <a:pt x="11" y="11"/>
                      </a:cubicBezTo>
                      <a:cubicBezTo>
                        <a:pt x="15" y="11"/>
                        <a:pt x="20" y="11"/>
                        <a:pt x="24" y="7"/>
                      </a:cubicBezTo>
                      <a:cubicBezTo>
                        <a:pt x="24" y="7"/>
                        <a:pt x="25" y="6"/>
                        <a:pt x="25" y="6"/>
                      </a:cubicBezTo>
                      <a:cubicBezTo>
                        <a:pt x="26" y="5"/>
                        <a:pt x="26" y="4"/>
                        <a:pt x="27" y="3"/>
                      </a:cubicBezTo>
                      <a:cubicBezTo>
                        <a:pt x="27" y="2"/>
                        <a:pt x="27" y="1"/>
                        <a:pt x="28" y="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4" y="8"/>
                        <a:pt x="34" y="14"/>
                        <a:pt x="33" y="19"/>
                      </a:cubicBezTo>
                      <a:cubicBezTo>
                        <a:pt x="32" y="20"/>
                        <a:pt x="31" y="22"/>
                        <a:pt x="30" y="2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8" y="657"/>
                  <a:ext cx="67" cy="57"/>
                </a:xfrm>
                <a:custGeom>
                  <a:avLst/>
                  <a:gdLst>
                    <a:gd name="T0" fmla="*/ 80 w 83"/>
                    <a:gd name="T1" fmla="*/ 47 h 71"/>
                    <a:gd name="T2" fmla="*/ 76 w 83"/>
                    <a:gd name="T3" fmla="*/ 51 h 71"/>
                    <a:gd name="T4" fmla="*/ 75 w 83"/>
                    <a:gd name="T5" fmla="*/ 52 h 71"/>
                    <a:gd name="T6" fmla="*/ 72 w 83"/>
                    <a:gd name="T7" fmla="*/ 54 h 71"/>
                    <a:gd name="T8" fmla="*/ 71 w 83"/>
                    <a:gd name="T9" fmla="*/ 55 h 71"/>
                    <a:gd name="T10" fmla="*/ 61 w 83"/>
                    <a:gd name="T11" fmla="*/ 57 h 71"/>
                    <a:gd name="T12" fmla="*/ 61 w 83"/>
                    <a:gd name="T13" fmla="*/ 57 h 71"/>
                    <a:gd name="T14" fmla="*/ 59 w 83"/>
                    <a:gd name="T15" fmla="*/ 47 h 71"/>
                    <a:gd name="T16" fmla="*/ 62 w 83"/>
                    <a:gd name="T17" fmla="*/ 44 h 71"/>
                    <a:gd name="T18" fmla="*/ 62 w 83"/>
                    <a:gd name="T19" fmla="*/ 45 h 71"/>
                    <a:gd name="T20" fmla="*/ 57 w 83"/>
                    <a:gd name="T21" fmla="*/ 45 h 71"/>
                    <a:gd name="T22" fmla="*/ 53 w 83"/>
                    <a:gd name="T23" fmla="*/ 42 h 71"/>
                    <a:gd name="T24" fmla="*/ 52 w 83"/>
                    <a:gd name="T25" fmla="*/ 38 h 71"/>
                    <a:gd name="T26" fmla="*/ 52 w 83"/>
                    <a:gd name="T27" fmla="*/ 37 h 71"/>
                    <a:gd name="T28" fmla="*/ 52 w 83"/>
                    <a:gd name="T29" fmla="*/ 37 h 71"/>
                    <a:gd name="T30" fmla="*/ 52 w 83"/>
                    <a:gd name="T31" fmla="*/ 39 h 71"/>
                    <a:gd name="T32" fmla="*/ 52 w 83"/>
                    <a:gd name="T33" fmla="*/ 47 h 71"/>
                    <a:gd name="T34" fmla="*/ 50 w 83"/>
                    <a:gd name="T35" fmla="*/ 51 h 71"/>
                    <a:gd name="T36" fmla="*/ 47 w 83"/>
                    <a:gd name="T37" fmla="*/ 54 h 71"/>
                    <a:gd name="T38" fmla="*/ 29 w 83"/>
                    <a:gd name="T39" fmla="*/ 52 h 71"/>
                    <a:gd name="T40" fmla="*/ 26 w 83"/>
                    <a:gd name="T41" fmla="*/ 45 h 71"/>
                    <a:gd name="T42" fmla="*/ 26 w 83"/>
                    <a:gd name="T43" fmla="*/ 41 h 71"/>
                    <a:gd name="T44" fmla="*/ 26 w 83"/>
                    <a:gd name="T45" fmla="*/ 41 h 71"/>
                    <a:gd name="T46" fmla="*/ 29 w 83"/>
                    <a:gd name="T47" fmla="*/ 53 h 71"/>
                    <a:gd name="T48" fmla="*/ 29 w 83"/>
                    <a:gd name="T49" fmla="*/ 54 h 71"/>
                    <a:gd name="T50" fmla="*/ 29 w 83"/>
                    <a:gd name="T51" fmla="*/ 54 h 71"/>
                    <a:gd name="T52" fmla="*/ 27 w 83"/>
                    <a:gd name="T53" fmla="*/ 57 h 71"/>
                    <a:gd name="T54" fmla="*/ 20 w 83"/>
                    <a:gd name="T55" fmla="*/ 61 h 71"/>
                    <a:gd name="T56" fmla="*/ 19 w 83"/>
                    <a:gd name="T57" fmla="*/ 61 h 71"/>
                    <a:gd name="T58" fmla="*/ 24 w 83"/>
                    <a:gd name="T59" fmla="*/ 61 h 71"/>
                    <a:gd name="T60" fmla="*/ 25 w 83"/>
                    <a:gd name="T61" fmla="*/ 60 h 71"/>
                    <a:gd name="T62" fmla="*/ 26 w 83"/>
                    <a:gd name="T63" fmla="*/ 60 h 71"/>
                    <a:gd name="T64" fmla="*/ 26 w 83"/>
                    <a:gd name="T65" fmla="*/ 60 h 71"/>
                    <a:gd name="T66" fmla="*/ 26 w 83"/>
                    <a:gd name="T67" fmla="*/ 69 h 71"/>
                    <a:gd name="T68" fmla="*/ 25 w 83"/>
                    <a:gd name="T69" fmla="*/ 70 h 71"/>
                    <a:gd name="T70" fmla="*/ 21 w 83"/>
                    <a:gd name="T71" fmla="*/ 71 h 71"/>
                    <a:gd name="T72" fmla="*/ 0 w 83"/>
                    <a:gd name="T73" fmla="*/ 53 h 71"/>
                    <a:gd name="T74" fmla="*/ 1 w 83"/>
                    <a:gd name="T75" fmla="*/ 46 h 71"/>
                    <a:gd name="T76" fmla="*/ 9 w 83"/>
                    <a:gd name="T77" fmla="*/ 30 h 71"/>
                    <a:gd name="T78" fmla="*/ 13 w 83"/>
                    <a:gd name="T79" fmla="*/ 24 h 71"/>
                    <a:gd name="T80" fmla="*/ 14 w 83"/>
                    <a:gd name="T81" fmla="*/ 21 h 71"/>
                    <a:gd name="T82" fmla="*/ 15 w 83"/>
                    <a:gd name="T83" fmla="*/ 20 h 71"/>
                    <a:gd name="T84" fmla="*/ 18 w 83"/>
                    <a:gd name="T85" fmla="*/ 10 h 71"/>
                    <a:gd name="T86" fmla="*/ 24 w 83"/>
                    <a:gd name="T87" fmla="*/ 5 h 71"/>
                    <a:gd name="T88" fmla="*/ 43 w 83"/>
                    <a:gd name="T89" fmla="*/ 2 h 71"/>
                    <a:gd name="T90" fmla="*/ 50 w 83"/>
                    <a:gd name="T91" fmla="*/ 5 h 71"/>
                    <a:gd name="T92" fmla="*/ 61 w 83"/>
                    <a:gd name="T93" fmla="*/ 16 h 71"/>
                    <a:gd name="T94" fmla="*/ 77 w 83"/>
                    <a:gd name="T95" fmla="*/ 30 h 71"/>
                    <a:gd name="T96" fmla="*/ 83 w 83"/>
                    <a:gd name="T97" fmla="*/ 37 h 71"/>
                    <a:gd name="T98" fmla="*/ 81 w 83"/>
                    <a:gd name="T99" fmla="*/ 45 h 71"/>
                    <a:gd name="T100" fmla="*/ 80 w 83"/>
                    <a:gd name="T101" fmla="*/ 4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3" h="71">
                      <a:moveTo>
                        <a:pt x="80" y="47"/>
                      </a:moveTo>
                      <a:cubicBezTo>
                        <a:pt x="79" y="49"/>
                        <a:pt x="77" y="50"/>
                        <a:pt x="76" y="51"/>
                      </a:cubicBezTo>
                      <a:cubicBezTo>
                        <a:pt x="76" y="51"/>
                        <a:pt x="75" y="52"/>
                        <a:pt x="75" y="52"/>
                      </a:cubicBezTo>
                      <a:cubicBezTo>
                        <a:pt x="74" y="53"/>
                        <a:pt x="73" y="53"/>
                        <a:pt x="72" y="54"/>
                      </a:cubicBezTo>
                      <a:cubicBezTo>
                        <a:pt x="72" y="54"/>
                        <a:pt x="72" y="54"/>
                        <a:pt x="71" y="55"/>
                      </a:cubicBezTo>
                      <a:cubicBezTo>
                        <a:pt x="68" y="57"/>
                        <a:pt x="66" y="57"/>
                        <a:pt x="61" y="57"/>
                      </a:cubicBezTo>
                      <a:cubicBezTo>
                        <a:pt x="61" y="57"/>
                        <a:pt x="61" y="57"/>
                        <a:pt x="61" y="57"/>
                      </a:cubicBezTo>
                      <a:cubicBezTo>
                        <a:pt x="59" y="47"/>
                        <a:pt x="59" y="47"/>
                        <a:pt x="59" y="47"/>
                      </a:cubicBezTo>
                      <a:cubicBezTo>
                        <a:pt x="62" y="44"/>
                        <a:pt x="62" y="44"/>
                        <a:pt x="62" y="44"/>
                      </a:cubicBezTo>
                      <a:cubicBezTo>
                        <a:pt x="62" y="45"/>
                        <a:pt x="62" y="45"/>
                        <a:pt x="62" y="45"/>
                      </a:cubicBezTo>
                      <a:cubicBezTo>
                        <a:pt x="60" y="45"/>
                        <a:pt x="58" y="45"/>
                        <a:pt x="57" y="45"/>
                      </a:cubicBezTo>
                      <a:cubicBezTo>
                        <a:pt x="55" y="45"/>
                        <a:pt x="54" y="44"/>
                        <a:pt x="53" y="42"/>
                      </a:cubicBezTo>
                      <a:cubicBezTo>
                        <a:pt x="53" y="41"/>
                        <a:pt x="53" y="40"/>
                        <a:pt x="52" y="38"/>
                      </a:cubicBezTo>
                      <a:cubicBezTo>
                        <a:pt x="52" y="38"/>
                        <a:pt x="52" y="37"/>
                        <a:pt x="5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51" y="38"/>
                        <a:pt x="52" y="38"/>
                        <a:pt x="52" y="39"/>
                      </a:cubicBezTo>
                      <a:cubicBezTo>
                        <a:pt x="53" y="42"/>
                        <a:pt x="53" y="45"/>
                        <a:pt x="52" y="47"/>
                      </a:cubicBezTo>
                      <a:cubicBezTo>
                        <a:pt x="52" y="49"/>
                        <a:pt x="51" y="50"/>
                        <a:pt x="50" y="51"/>
                      </a:cubicBezTo>
                      <a:cubicBezTo>
                        <a:pt x="49" y="52"/>
                        <a:pt x="48" y="53"/>
                        <a:pt x="47" y="54"/>
                      </a:cubicBezTo>
                      <a:cubicBezTo>
                        <a:pt x="40" y="56"/>
                        <a:pt x="34" y="55"/>
                        <a:pt x="29" y="52"/>
                      </a:cubicBezTo>
                      <a:cubicBezTo>
                        <a:pt x="27" y="50"/>
                        <a:pt x="26" y="48"/>
                        <a:pt x="26" y="45"/>
                      </a:cubicBezTo>
                      <a:cubicBezTo>
                        <a:pt x="26" y="44"/>
                        <a:pt x="26" y="43"/>
                        <a:pt x="26" y="41"/>
                      </a:cubicBez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5" y="44"/>
                        <a:pt x="26" y="50"/>
                        <a:pt x="29" y="53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55"/>
                        <a:pt x="28" y="57"/>
                        <a:pt x="27" y="57"/>
                      </a:cubicBezTo>
                      <a:cubicBezTo>
                        <a:pt x="26" y="59"/>
                        <a:pt x="23" y="60"/>
                        <a:pt x="20" y="61"/>
                      </a:cubicBezTo>
                      <a:cubicBezTo>
                        <a:pt x="20" y="61"/>
                        <a:pt x="20" y="61"/>
                        <a:pt x="19" y="61"/>
                      </a:cubicBezTo>
                      <a:cubicBezTo>
                        <a:pt x="21" y="62"/>
                        <a:pt x="22" y="61"/>
                        <a:pt x="24" y="61"/>
                      </a:cubicBezTo>
                      <a:cubicBezTo>
                        <a:pt x="24" y="61"/>
                        <a:pt x="25" y="60"/>
                        <a:pt x="25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8" y="64"/>
                        <a:pt x="29" y="66"/>
                        <a:pt x="26" y="69"/>
                      </a:cubicBezTo>
                      <a:cubicBezTo>
                        <a:pt x="26" y="69"/>
                        <a:pt x="25" y="70"/>
                        <a:pt x="25" y="70"/>
                      </a:cubicBezTo>
                      <a:cubicBezTo>
                        <a:pt x="24" y="71"/>
                        <a:pt x="22" y="71"/>
                        <a:pt x="21" y="71"/>
                      </a:cubicBezTo>
                      <a:cubicBezTo>
                        <a:pt x="14" y="70"/>
                        <a:pt x="2" y="62"/>
                        <a:pt x="0" y="53"/>
                      </a:cubicBezTo>
                      <a:cubicBezTo>
                        <a:pt x="0" y="51"/>
                        <a:pt x="0" y="48"/>
                        <a:pt x="1" y="46"/>
                      </a:cubicBezTo>
                      <a:cubicBezTo>
                        <a:pt x="3" y="40"/>
                        <a:pt x="5" y="35"/>
                        <a:pt x="9" y="30"/>
                      </a:cubicBezTo>
                      <a:cubicBezTo>
                        <a:pt x="11" y="28"/>
                        <a:pt x="12" y="26"/>
                        <a:pt x="13" y="24"/>
                      </a:cubicBezTo>
                      <a:cubicBezTo>
                        <a:pt x="13" y="23"/>
                        <a:pt x="14" y="22"/>
                        <a:pt x="14" y="21"/>
                      </a:cubicBezTo>
                      <a:cubicBezTo>
                        <a:pt x="14" y="21"/>
                        <a:pt x="15" y="20"/>
                        <a:pt x="15" y="20"/>
                      </a:cubicBezTo>
                      <a:cubicBezTo>
                        <a:pt x="14" y="16"/>
                        <a:pt x="16" y="13"/>
                        <a:pt x="18" y="10"/>
                      </a:cubicBezTo>
                      <a:cubicBezTo>
                        <a:pt x="20" y="8"/>
                        <a:pt x="22" y="7"/>
                        <a:pt x="24" y="5"/>
                      </a:cubicBezTo>
                      <a:cubicBezTo>
                        <a:pt x="30" y="1"/>
                        <a:pt x="37" y="0"/>
                        <a:pt x="43" y="2"/>
                      </a:cubicBezTo>
                      <a:cubicBezTo>
                        <a:pt x="45" y="2"/>
                        <a:pt x="48" y="3"/>
                        <a:pt x="50" y="5"/>
                      </a:cubicBezTo>
                      <a:cubicBezTo>
                        <a:pt x="54" y="8"/>
                        <a:pt x="58" y="12"/>
                        <a:pt x="61" y="16"/>
                      </a:cubicBezTo>
                      <a:cubicBezTo>
                        <a:pt x="65" y="23"/>
                        <a:pt x="70" y="27"/>
                        <a:pt x="77" y="30"/>
                      </a:cubicBezTo>
                      <a:cubicBezTo>
                        <a:pt x="80" y="31"/>
                        <a:pt x="82" y="34"/>
                        <a:pt x="83" y="37"/>
                      </a:cubicBezTo>
                      <a:cubicBezTo>
                        <a:pt x="83" y="40"/>
                        <a:pt x="83" y="43"/>
                        <a:pt x="81" y="45"/>
                      </a:cubicBezTo>
                      <a:cubicBezTo>
                        <a:pt x="81" y="46"/>
                        <a:pt x="80" y="47"/>
                        <a:pt x="80" y="4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23" y="659"/>
                  <a:ext cx="52" cy="39"/>
                </a:xfrm>
                <a:custGeom>
                  <a:avLst/>
                  <a:gdLst>
                    <a:gd name="T0" fmla="*/ 24 w 65"/>
                    <a:gd name="T1" fmla="*/ 24 h 49"/>
                    <a:gd name="T2" fmla="*/ 20 w 65"/>
                    <a:gd name="T3" fmla="*/ 33 h 49"/>
                    <a:gd name="T4" fmla="*/ 17 w 65"/>
                    <a:gd name="T5" fmla="*/ 38 h 49"/>
                    <a:gd name="T6" fmla="*/ 16 w 65"/>
                    <a:gd name="T7" fmla="*/ 44 h 49"/>
                    <a:gd name="T8" fmla="*/ 9 w 65"/>
                    <a:gd name="T9" fmla="*/ 45 h 49"/>
                    <a:gd name="T10" fmla="*/ 10 w 65"/>
                    <a:gd name="T11" fmla="*/ 38 h 49"/>
                    <a:gd name="T12" fmla="*/ 4 w 65"/>
                    <a:gd name="T13" fmla="*/ 45 h 49"/>
                    <a:gd name="T14" fmla="*/ 6 w 65"/>
                    <a:gd name="T15" fmla="*/ 36 h 49"/>
                    <a:gd name="T16" fmla="*/ 0 w 65"/>
                    <a:gd name="T17" fmla="*/ 43 h 49"/>
                    <a:gd name="T18" fmla="*/ 7 w 65"/>
                    <a:gd name="T19" fmla="*/ 27 h 49"/>
                    <a:gd name="T20" fmla="*/ 4 w 65"/>
                    <a:gd name="T21" fmla="*/ 30 h 49"/>
                    <a:gd name="T22" fmla="*/ 2 w 65"/>
                    <a:gd name="T23" fmla="*/ 31 h 49"/>
                    <a:gd name="T24" fmla="*/ 13 w 65"/>
                    <a:gd name="T25" fmla="*/ 17 h 49"/>
                    <a:gd name="T26" fmla="*/ 19 w 65"/>
                    <a:gd name="T27" fmla="*/ 3 h 49"/>
                    <a:gd name="T28" fmla="*/ 39 w 65"/>
                    <a:gd name="T29" fmla="*/ 1 h 49"/>
                    <a:gd name="T30" fmla="*/ 61 w 65"/>
                    <a:gd name="T31" fmla="*/ 27 h 49"/>
                    <a:gd name="T32" fmla="*/ 57 w 65"/>
                    <a:gd name="T33" fmla="*/ 25 h 49"/>
                    <a:gd name="T34" fmla="*/ 65 w 65"/>
                    <a:gd name="T35" fmla="*/ 33 h 49"/>
                    <a:gd name="T36" fmla="*/ 47 w 65"/>
                    <a:gd name="T37" fmla="*/ 17 h 49"/>
                    <a:gd name="T38" fmla="*/ 55 w 65"/>
                    <a:gd name="T39" fmla="*/ 28 h 49"/>
                    <a:gd name="T40" fmla="*/ 61 w 65"/>
                    <a:gd name="T41" fmla="*/ 35 h 49"/>
                    <a:gd name="T42" fmla="*/ 52 w 65"/>
                    <a:gd name="T43" fmla="*/ 29 h 49"/>
                    <a:gd name="T44" fmla="*/ 47 w 65"/>
                    <a:gd name="T45" fmla="*/ 26 h 49"/>
                    <a:gd name="T46" fmla="*/ 47 w 65"/>
                    <a:gd name="T47" fmla="*/ 31 h 49"/>
                    <a:gd name="T48" fmla="*/ 45 w 65"/>
                    <a:gd name="T49" fmla="*/ 28 h 49"/>
                    <a:gd name="T50" fmla="*/ 43 w 65"/>
                    <a:gd name="T51" fmla="*/ 30 h 49"/>
                    <a:gd name="T52" fmla="*/ 45 w 65"/>
                    <a:gd name="T53" fmla="*/ 38 h 49"/>
                    <a:gd name="T54" fmla="*/ 40 w 65"/>
                    <a:gd name="T55" fmla="*/ 31 h 49"/>
                    <a:gd name="T56" fmla="*/ 40 w 65"/>
                    <a:gd name="T57" fmla="*/ 37 h 49"/>
                    <a:gd name="T58" fmla="*/ 38 w 65"/>
                    <a:gd name="T59" fmla="*/ 33 h 49"/>
                    <a:gd name="T60" fmla="*/ 37 w 65"/>
                    <a:gd name="T61" fmla="*/ 39 h 49"/>
                    <a:gd name="T62" fmla="*/ 34 w 65"/>
                    <a:gd name="T63" fmla="*/ 34 h 49"/>
                    <a:gd name="T64" fmla="*/ 29 w 65"/>
                    <a:gd name="T65" fmla="*/ 23 h 49"/>
                    <a:gd name="T66" fmla="*/ 27 w 65"/>
                    <a:gd name="T67" fmla="*/ 38 h 49"/>
                    <a:gd name="T68" fmla="*/ 25 w 65"/>
                    <a:gd name="T69" fmla="*/ 27 h 49"/>
                    <a:gd name="T70" fmla="*/ 9 w 65"/>
                    <a:gd name="T71" fmla="*/ 27 h 49"/>
                    <a:gd name="T72" fmla="*/ 8 w 65"/>
                    <a:gd name="T73" fmla="*/ 27 h 49"/>
                    <a:gd name="T74" fmla="*/ 10 w 65"/>
                    <a:gd name="T75" fmla="*/ 44 h 49"/>
                    <a:gd name="T76" fmla="*/ 45 w 65"/>
                    <a:gd name="T77" fmla="*/ 24 h 49"/>
                    <a:gd name="T78" fmla="*/ 21 w 65"/>
                    <a:gd name="T79" fmla="*/ 18 h 49"/>
                    <a:gd name="T80" fmla="*/ 22 w 65"/>
                    <a:gd name="T81" fmla="*/ 12 h 49"/>
                    <a:gd name="T82" fmla="*/ 17 w 65"/>
                    <a:gd name="T83" fmla="*/ 23 h 49"/>
                    <a:gd name="T84" fmla="*/ 18 w 65"/>
                    <a:gd name="T85" fmla="*/ 24 h 49"/>
                    <a:gd name="T86" fmla="*/ 10 w 65"/>
                    <a:gd name="T87" fmla="*/ 28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" h="49">
                      <a:moveTo>
                        <a:pt x="25" y="29"/>
                      </a:moveTo>
                      <a:cubicBezTo>
                        <a:pt x="25" y="27"/>
                        <a:pt x="25" y="26"/>
                        <a:pt x="25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3" y="30"/>
                        <a:pt x="22" y="35"/>
                        <a:pt x="22" y="41"/>
                      </a:cubicBezTo>
                      <a:cubicBezTo>
                        <a:pt x="21" y="39"/>
                        <a:pt x="21" y="36"/>
                        <a:pt x="20" y="33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19" y="38"/>
                        <a:pt x="19" y="42"/>
                        <a:pt x="19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3"/>
                        <a:pt x="17" y="41"/>
                        <a:pt x="17" y="38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40"/>
                        <a:pt x="16" y="42"/>
                        <a:pt x="16" y="44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16" y="44"/>
                        <a:pt x="16" y="43"/>
                        <a:pt x="16" y="42"/>
                      </a:cubicBezTo>
                      <a:cubicBezTo>
                        <a:pt x="13" y="44"/>
                        <a:pt x="11" y="47"/>
                        <a:pt x="9" y="49"/>
                      </a:cubicBezTo>
                      <a:cubicBezTo>
                        <a:pt x="9" y="48"/>
                        <a:pt x="9" y="47"/>
                        <a:pt x="9" y="45"/>
                      </a:cubicBezTo>
                      <a:cubicBezTo>
                        <a:pt x="9" y="44"/>
                        <a:pt x="8" y="43"/>
                        <a:pt x="8" y="42"/>
                      </a:cubicBezTo>
                      <a:cubicBezTo>
                        <a:pt x="8" y="42"/>
                        <a:pt x="9" y="41"/>
                        <a:pt x="9" y="41"/>
                      </a:cubicBezTo>
                      <a:cubicBezTo>
                        <a:pt x="9" y="40"/>
                        <a:pt x="9" y="39"/>
                        <a:pt x="10" y="38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7" y="40"/>
                        <a:pt x="6" y="43"/>
                        <a:pt x="4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5" y="42"/>
                        <a:pt x="5" y="40"/>
                        <a:pt x="6" y="37"/>
                      </a:cubicBezTo>
                      <a:cubicBezTo>
                        <a:pt x="6" y="37"/>
                        <a:pt x="6" y="36"/>
                        <a:pt x="6" y="36"/>
                      </a:cubicBezTo>
                      <a:cubicBezTo>
                        <a:pt x="4" y="39"/>
                        <a:pt x="2" y="42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4"/>
                        <a:pt x="0" y="44"/>
                        <a:pt x="0" y="43"/>
                      </a:cubicBezTo>
                      <a:cubicBezTo>
                        <a:pt x="2" y="40"/>
                        <a:pt x="4" y="36"/>
                        <a:pt x="6" y="33"/>
                      </a:cubicBezTo>
                      <a:cubicBezTo>
                        <a:pt x="6" y="31"/>
                        <a:pt x="7" y="29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5" y="29"/>
                        <a:pt x="4" y="32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3"/>
                        <a:pt x="3" y="31"/>
                        <a:pt x="4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3" y="31"/>
                        <a:pt x="3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7" y="24"/>
                        <a:pt x="9" y="15"/>
                        <a:pt x="13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10"/>
                        <a:pt x="13" y="14"/>
                        <a:pt x="13" y="17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4"/>
                        <a:pt x="15" y="11"/>
                        <a:pt x="16" y="8"/>
                      </a:cubicBezTo>
                      <a:cubicBezTo>
                        <a:pt x="16" y="6"/>
                        <a:pt x="17" y="4"/>
                        <a:pt x="19" y="3"/>
                      </a:cubicBezTo>
                      <a:cubicBezTo>
                        <a:pt x="21" y="2"/>
                        <a:pt x="23" y="1"/>
                        <a:pt x="25" y="1"/>
                      </a:cubicBezTo>
                      <a:cubicBezTo>
                        <a:pt x="27" y="0"/>
                        <a:pt x="30" y="0"/>
                        <a:pt x="33" y="0"/>
                      </a:cubicBezTo>
                      <a:cubicBezTo>
                        <a:pt x="35" y="0"/>
                        <a:pt x="37" y="0"/>
                        <a:pt x="39" y="1"/>
                      </a:cubicBezTo>
                      <a:cubicBezTo>
                        <a:pt x="40" y="1"/>
                        <a:pt x="40" y="2"/>
                        <a:pt x="40" y="2"/>
                      </a:cubicBezTo>
                      <a:cubicBezTo>
                        <a:pt x="44" y="8"/>
                        <a:pt x="48" y="14"/>
                        <a:pt x="52" y="19"/>
                      </a:cubicBezTo>
                      <a:cubicBezTo>
                        <a:pt x="55" y="22"/>
                        <a:pt x="58" y="24"/>
                        <a:pt x="61" y="27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61" y="28"/>
                        <a:pt x="61" y="28"/>
                        <a:pt x="61" y="28"/>
                      </a:cubicBezTo>
                      <a:cubicBezTo>
                        <a:pt x="60" y="27"/>
                        <a:pt x="59" y="26"/>
                        <a:pt x="57" y="25"/>
                      </a:cubicBezTo>
                      <a:cubicBezTo>
                        <a:pt x="57" y="25"/>
                        <a:pt x="57" y="25"/>
                        <a:pt x="57" y="25"/>
                      </a:cubicBezTo>
                      <a:cubicBezTo>
                        <a:pt x="60" y="28"/>
                        <a:pt x="63" y="30"/>
                        <a:pt x="65" y="33"/>
                      </a:cubicBezTo>
                      <a:cubicBezTo>
                        <a:pt x="65" y="33"/>
                        <a:pt x="65" y="33"/>
                        <a:pt x="65" y="33"/>
                      </a:cubicBezTo>
                      <a:cubicBezTo>
                        <a:pt x="62" y="31"/>
                        <a:pt x="58" y="28"/>
                        <a:pt x="56" y="25"/>
                      </a:cubicBezTo>
                      <a:cubicBezTo>
                        <a:pt x="53" y="23"/>
                        <a:pt x="50" y="19"/>
                        <a:pt x="48" y="16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9" y="19"/>
                        <a:pt x="50" y="21"/>
                        <a:pt x="52" y="23"/>
                      </a:cubicBezTo>
                      <a:cubicBezTo>
                        <a:pt x="52" y="24"/>
                        <a:pt x="54" y="24"/>
                        <a:pt x="53" y="26"/>
                      </a:cubicBezTo>
                      <a:cubicBezTo>
                        <a:pt x="53" y="26"/>
                        <a:pt x="54" y="27"/>
                        <a:pt x="55" y="28"/>
                      </a:cubicBezTo>
                      <a:cubicBezTo>
                        <a:pt x="58" y="30"/>
                        <a:pt x="60" y="33"/>
                        <a:pt x="63" y="35"/>
                      </a:cubicBezTo>
                      <a:cubicBezTo>
                        <a:pt x="63" y="35"/>
                        <a:pt x="63" y="36"/>
                        <a:pt x="63" y="36"/>
                      </a:cubicBezTo>
                      <a:cubicBezTo>
                        <a:pt x="63" y="36"/>
                        <a:pt x="62" y="35"/>
                        <a:pt x="61" y="35"/>
                      </a:cubicBezTo>
                      <a:cubicBezTo>
                        <a:pt x="59" y="33"/>
                        <a:pt x="56" y="31"/>
                        <a:pt x="54" y="29"/>
                      </a:cubicBezTo>
                      <a:cubicBezTo>
                        <a:pt x="53" y="29"/>
                        <a:pt x="53" y="29"/>
                        <a:pt x="52" y="28"/>
                      </a:cubicBezTo>
                      <a:cubicBezTo>
                        <a:pt x="52" y="29"/>
                        <a:pt x="52" y="29"/>
                        <a:pt x="52" y="29"/>
                      </a:cubicBezTo>
                      <a:cubicBezTo>
                        <a:pt x="55" y="32"/>
                        <a:pt x="59" y="35"/>
                        <a:pt x="62" y="39"/>
                      </a:cubicBezTo>
                      <a:cubicBezTo>
                        <a:pt x="62" y="39"/>
                        <a:pt x="62" y="39"/>
                        <a:pt x="62" y="39"/>
                      </a:cubicBezTo>
                      <a:cubicBezTo>
                        <a:pt x="57" y="36"/>
                        <a:pt x="52" y="31"/>
                        <a:pt x="47" y="26"/>
                      </a:cubicBezTo>
                      <a:cubicBezTo>
                        <a:pt x="47" y="29"/>
                        <a:pt x="48" y="31"/>
                        <a:pt x="51" y="33"/>
                      </a:cubicBezTo>
                      <a:cubicBezTo>
                        <a:pt x="52" y="35"/>
                        <a:pt x="54" y="36"/>
                        <a:pt x="56" y="38"/>
                      </a:cubicBezTo>
                      <a:cubicBezTo>
                        <a:pt x="53" y="36"/>
                        <a:pt x="50" y="34"/>
                        <a:pt x="47" y="31"/>
                      </a:cubicBezTo>
                      <a:cubicBezTo>
                        <a:pt x="47" y="32"/>
                        <a:pt x="47" y="33"/>
                        <a:pt x="47" y="33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6" y="32"/>
                        <a:pt x="45" y="30"/>
                        <a:pt x="45" y="28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4" y="29"/>
                        <a:pt x="44" y="30"/>
                        <a:pt x="44" y="31"/>
                      </a:cubicBezTo>
                      <a:cubicBezTo>
                        <a:pt x="44" y="31"/>
                        <a:pt x="44" y="30"/>
                        <a:pt x="43" y="30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4" y="33"/>
                        <a:pt x="45" y="35"/>
                        <a:pt x="46" y="3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6"/>
                        <a:pt x="43" y="34"/>
                        <a:pt x="42" y="32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41" y="32"/>
                        <a:pt x="41" y="32"/>
                        <a:pt x="40" y="31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40" y="33"/>
                        <a:pt x="40" y="34"/>
                        <a:pt x="41" y="35"/>
                      </a:cubicBezTo>
                      <a:cubicBezTo>
                        <a:pt x="41" y="36"/>
                        <a:pt x="41" y="36"/>
                        <a:pt x="40" y="37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9" y="34"/>
                        <a:pt x="38" y="32"/>
                        <a:pt x="37" y="30"/>
                      </a:cubicBezTo>
                      <a:cubicBezTo>
                        <a:pt x="37" y="31"/>
                        <a:pt x="38" y="32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7" y="35"/>
                        <a:pt x="38" y="37"/>
                        <a:pt x="38" y="3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6"/>
                        <a:pt x="36" y="34"/>
                        <a:pt x="35" y="32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4" y="34"/>
                      </a:cubicBezTo>
                      <a:cubicBezTo>
                        <a:pt x="33" y="30"/>
                        <a:pt x="33" y="26"/>
                        <a:pt x="31" y="22"/>
                      </a:cubicBezTo>
                      <a:cubicBezTo>
                        <a:pt x="31" y="27"/>
                        <a:pt x="32" y="31"/>
                        <a:pt x="31" y="36"/>
                      </a:cubicBezTo>
                      <a:cubicBezTo>
                        <a:pt x="29" y="32"/>
                        <a:pt x="29" y="28"/>
                        <a:pt x="29" y="23"/>
                      </a:cubicBezTo>
                      <a:cubicBezTo>
                        <a:pt x="27" y="27"/>
                        <a:pt x="28" y="30"/>
                        <a:pt x="29" y="37"/>
                      </a:cubicBezTo>
                      <a:cubicBezTo>
                        <a:pt x="29" y="36"/>
                        <a:pt x="28" y="35"/>
                        <a:pt x="27" y="33"/>
                      </a:cubicBezTo>
                      <a:cubicBezTo>
                        <a:pt x="27" y="35"/>
                        <a:pt x="27" y="37"/>
                        <a:pt x="27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5"/>
                        <a:pt x="26" y="31"/>
                        <a:pt x="26" y="27"/>
                      </a:cubicBez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25" y="28"/>
                        <a:pt x="25" y="28"/>
                        <a:pt x="25" y="29"/>
                      </a:cubicBezTo>
                      <a:close/>
                      <a:moveTo>
                        <a:pt x="8" y="27"/>
                      </a:move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10" y="22"/>
                        <a:pt x="13" y="17"/>
                        <a:pt x="13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1" y="16"/>
                        <a:pt x="9" y="21"/>
                        <a:pt x="8" y="27"/>
                      </a:cubicBezTo>
                      <a:moveTo>
                        <a:pt x="10" y="44"/>
                      </a:moveTo>
                      <a:cubicBezTo>
                        <a:pt x="12" y="43"/>
                        <a:pt x="12" y="40"/>
                        <a:pt x="13" y="39"/>
                      </a:cubicBezTo>
                      <a:cubicBezTo>
                        <a:pt x="11" y="39"/>
                        <a:pt x="10" y="41"/>
                        <a:pt x="10" y="44"/>
                      </a:cubicBezTo>
                      <a:moveTo>
                        <a:pt x="47" y="30"/>
                      </a:move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6" y="27"/>
                        <a:pt x="46" y="26"/>
                        <a:pt x="45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5" y="26"/>
                        <a:pt x="46" y="28"/>
                        <a:pt x="47" y="30"/>
                      </a:cubicBezTo>
                      <a:moveTo>
                        <a:pt x="21" y="18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6"/>
                        <a:pt x="22" y="14"/>
                        <a:pt x="22" y="12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1" y="14"/>
                        <a:pt x="21" y="16"/>
                        <a:pt x="21" y="18"/>
                      </a:cubicBezTo>
                      <a:moveTo>
                        <a:pt x="18" y="24"/>
                      </a:move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5"/>
                        <a:pt x="16" y="27"/>
                        <a:pt x="16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7"/>
                        <a:pt x="17" y="25"/>
                        <a:pt x="18" y="24"/>
                      </a:cubicBezTo>
                      <a:moveTo>
                        <a:pt x="8" y="33"/>
                      </a:move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1"/>
                        <a:pt x="10" y="30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9" y="30"/>
                        <a:pt x="9" y="31"/>
                        <a:pt x="8" y="3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7" y="661"/>
                  <a:ext cx="21" cy="23"/>
                </a:xfrm>
                <a:custGeom>
                  <a:avLst/>
                  <a:gdLst>
                    <a:gd name="T0" fmla="*/ 26 w 26"/>
                    <a:gd name="T1" fmla="*/ 29 h 29"/>
                    <a:gd name="T2" fmla="*/ 17 w 26"/>
                    <a:gd name="T3" fmla="*/ 22 h 29"/>
                    <a:gd name="T4" fmla="*/ 7 w 26"/>
                    <a:gd name="T5" fmla="*/ 10 h 29"/>
                    <a:gd name="T6" fmla="*/ 0 w 26"/>
                    <a:gd name="T7" fmla="*/ 0 h 29"/>
                    <a:gd name="T8" fmla="*/ 1 w 26"/>
                    <a:gd name="T9" fmla="*/ 0 h 29"/>
                    <a:gd name="T10" fmla="*/ 3 w 26"/>
                    <a:gd name="T11" fmla="*/ 3 h 29"/>
                    <a:gd name="T12" fmla="*/ 8 w 26"/>
                    <a:gd name="T13" fmla="*/ 9 h 29"/>
                    <a:gd name="T14" fmla="*/ 16 w 26"/>
                    <a:gd name="T15" fmla="*/ 19 h 29"/>
                    <a:gd name="T16" fmla="*/ 18 w 26"/>
                    <a:gd name="T17" fmla="*/ 21 h 29"/>
                    <a:gd name="T18" fmla="*/ 26 w 26"/>
                    <a:gd name="T19" fmla="*/ 28 h 29"/>
                    <a:gd name="T20" fmla="*/ 26 w 26"/>
                    <a:gd name="T21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29">
                      <a:moveTo>
                        <a:pt x="26" y="29"/>
                      </a:moveTo>
                      <a:cubicBezTo>
                        <a:pt x="23" y="26"/>
                        <a:pt x="20" y="24"/>
                        <a:pt x="17" y="22"/>
                      </a:cubicBezTo>
                      <a:cubicBezTo>
                        <a:pt x="13" y="19"/>
                        <a:pt x="10" y="14"/>
                        <a:pt x="7" y="10"/>
                      </a:cubicBezTo>
                      <a:cubicBezTo>
                        <a:pt x="5" y="7"/>
                        <a:pt x="3" y="4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5" y="5"/>
                        <a:pt x="7" y="7"/>
                        <a:pt x="8" y="9"/>
                      </a:cubicBezTo>
                      <a:cubicBezTo>
                        <a:pt x="11" y="12"/>
                        <a:pt x="14" y="16"/>
                        <a:pt x="16" y="19"/>
                      </a:cubicBezTo>
                      <a:cubicBezTo>
                        <a:pt x="17" y="20"/>
                        <a:pt x="17" y="20"/>
                        <a:pt x="18" y="21"/>
                      </a:cubicBezTo>
                      <a:cubicBezTo>
                        <a:pt x="21" y="23"/>
                        <a:pt x="23" y="26"/>
                        <a:pt x="26" y="28"/>
                      </a:cubicBezTo>
                      <a:cubicBezTo>
                        <a:pt x="26" y="29"/>
                        <a:pt x="26" y="29"/>
                        <a:pt x="26" y="2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2" y="682"/>
                  <a:ext cx="1" cy="8"/>
                </a:xfrm>
                <a:custGeom>
                  <a:avLst/>
                  <a:gdLst>
                    <a:gd name="T0" fmla="*/ 2 w 2"/>
                    <a:gd name="T1" fmla="*/ 0 h 10"/>
                    <a:gd name="T2" fmla="*/ 1 w 2"/>
                    <a:gd name="T3" fmla="*/ 10 h 10"/>
                    <a:gd name="T4" fmla="*/ 2 w 2"/>
                    <a:gd name="T5" fmla="*/ 0 h 10"/>
                    <a:gd name="T6" fmla="*/ 2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2" y="0"/>
                      </a:moveTo>
                      <a:cubicBezTo>
                        <a:pt x="1" y="3"/>
                        <a:pt x="1" y="7"/>
                        <a:pt x="1" y="10"/>
                      </a:cubicBezTo>
                      <a:cubicBezTo>
                        <a:pt x="1" y="7"/>
                        <a:pt x="0" y="3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40" y="700"/>
                  <a:ext cx="16" cy="15"/>
                </a:xfrm>
                <a:custGeom>
                  <a:avLst/>
                  <a:gdLst>
                    <a:gd name="T0" fmla="*/ 6 w 20"/>
                    <a:gd name="T1" fmla="*/ 16 h 18"/>
                    <a:gd name="T2" fmla="*/ 4 w 20"/>
                    <a:gd name="T3" fmla="*/ 13 h 18"/>
                    <a:gd name="T4" fmla="*/ 4 w 20"/>
                    <a:gd name="T5" fmla="*/ 11 h 18"/>
                    <a:gd name="T6" fmla="*/ 4 w 20"/>
                    <a:gd name="T7" fmla="*/ 11 h 18"/>
                    <a:gd name="T8" fmla="*/ 3 w 20"/>
                    <a:gd name="T9" fmla="*/ 12 h 18"/>
                    <a:gd name="T10" fmla="*/ 1 w 20"/>
                    <a:gd name="T11" fmla="*/ 5 h 18"/>
                    <a:gd name="T12" fmla="*/ 3 w 20"/>
                    <a:gd name="T13" fmla="*/ 10 h 18"/>
                    <a:gd name="T14" fmla="*/ 3 w 20"/>
                    <a:gd name="T15" fmla="*/ 9 h 18"/>
                    <a:gd name="T16" fmla="*/ 2 w 20"/>
                    <a:gd name="T17" fmla="*/ 4 h 18"/>
                    <a:gd name="T18" fmla="*/ 6 w 20"/>
                    <a:gd name="T19" fmla="*/ 0 h 18"/>
                    <a:gd name="T20" fmla="*/ 15 w 20"/>
                    <a:gd name="T21" fmla="*/ 2 h 18"/>
                    <a:gd name="T22" fmla="*/ 16 w 20"/>
                    <a:gd name="T23" fmla="*/ 5 h 18"/>
                    <a:gd name="T24" fmla="*/ 18 w 20"/>
                    <a:gd name="T25" fmla="*/ 2 h 18"/>
                    <a:gd name="T26" fmla="*/ 18 w 20"/>
                    <a:gd name="T27" fmla="*/ 12 h 18"/>
                    <a:gd name="T28" fmla="*/ 17 w 20"/>
                    <a:gd name="T29" fmla="*/ 12 h 18"/>
                    <a:gd name="T30" fmla="*/ 15 w 20"/>
                    <a:gd name="T31" fmla="*/ 9 h 18"/>
                    <a:gd name="T32" fmla="*/ 15 w 20"/>
                    <a:gd name="T33" fmla="*/ 10 h 18"/>
                    <a:gd name="T34" fmla="*/ 15 w 20"/>
                    <a:gd name="T35" fmla="*/ 13 h 18"/>
                    <a:gd name="T36" fmla="*/ 15 w 20"/>
                    <a:gd name="T37" fmla="*/ 13 h 18"/>
                    <a:gd name="T38" fmla="*/ 12 w 20"/>
                    <a:gd name="T39" fmla="*/ 7 h 18"/>
                    <a:gd name="T40" fmla="*/ 11 w 20"/>
                    <a:gd name="T41" fmla="*/ 5 h 18"/>
                    <a:gd name="T42" fmla="*/ 9 w 20"/>
                    <a:gd name="T43" fmla="*/ 3 h 18"/>
                    <a:gd name="T44" fmla="*/ 14 w 20"/>
                    <a:gd name="T45" fmla="*/ 18 h 18"/>
                    <a:gd name="T46" fmla="*/ 14 w 20"/>
                    <a:gd name="T47" fmla="*/ 18 h 18"/>
                    <a:gd name="T48" fmla="*/ 9 w 20"/>
                    <a:gd name="T49" fmla="*/ 12 h 18"/>
                    <a:gd name="T50" fmla="*/ 10 w 20"/>
                    <a:gd name="T51" fmla="*/ 13 h 18"/>
                    <a:gd name="T52" fmla="*/ 5 w 20"/>
                    <a:gd name="T53" fmla="*/ 4 h 18"/>
                    <a:gd name="T54" fmla="*/ 4 w 20"/>
                    <a:gd name="T55" fmla="*/ 4 h 18"/>
                    <a:gd name="T56" fmla="*/ 7 w 20"/>
                    <a:gd name="T57" fmla="*/ 11 h 18"/>
                    <a:gd name="T58" fmla="*/ 7 w 20"/>
                    <a:gd name="T59" fmla="*/ 11 h 18"/>
                    <a:gd name="T60" fmla="*/ 4 w 20"/>
                    <a:gd name="T61" fmla="*/ 7 h 18"/>
                    <a:gd name="T62" fmla="*/ 3 w 20"/>
                    <a:gd name="T63" fmla="*/ 7 h 18"/>
                    <a:gd name="T64" fmla="*/ 5 w 20"/>
                    <a:gd name="T65" fmla="*/ 12 h 18"/>
                    <a:gd name="T66" fmla="*/ 7 w 20"/>
                    <a:gd name="T67" fmla="*/ 16 h 18"/>
                    <a:gd name="T68" fmla="*/ 7 w 20"/>
                    <a:gd name="T69" fmla="*/ 17 h 18"/>
                    <a:gd name="T70" fmla="*/ 6 w 20"/>
                    <a:gd name="T71" fmla="*/ 16 h 18"/>
                    <a:gd name="T72" fmla="*/ 16 w 20"/>
                    <a:gd name="T73" fmla="*/ 10 h 18"/>
                    <a:gd name="T74" fmla="*/ 15 w 20"/>
                    <a:gd name="T75" fmla="*/ 5 h 18"/>
                    <a:gd name="T76" fmla="*/ 15 w 20"/>
                    <a:gd name="T77" fmla="*/ 5 h 18"/>
                    <a:gd name="T78" fmla="*/ 16 w 20"/>
                    <a:gd name="T7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0" h="18">
                      <a:moveTo>
                        <a:pt x="6" y="16"/>
                      </a:moveTo>
                      <a:cubicBezTo>
                        <a:pt x="6" y="15"/>
                        <a:pt x="5" y="14"/>
                        <a:pt x="4" y="13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2"/>
                        <a:pt x="3" y="12"/>
                      </a:cubicBezTo>
                      <a:cubicBezTo>
                        <a:pt x="2" y="11"/>
                        <a:pt x="0" y="7"/>
                        <a:pt x="1" y="5"/>
                      </a:cubicBezTo>
                      <a:cubicBezTo>
                        <a:pt x="1" y="7"/>
                        <a:pt x="2" y="8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2" y="6"/>
                        <a:pt x="2" y="4"/>
                      </a:cubicBezTo>
                      <a:cubicBezTo>
                        <a:pt x="3" y="3"/>
                        <a:pt x="4" y="2"/>
                        <a:pt x="6" y="0"/>
                      </a:cubicBezTo>
                      <a:cubicBezTo>
                        <a:pt x="8" y="3"/>
                        <a:pt x="12" y="2"/>
                        <a:pt x="15" y="2"/>
                      </a:cubicBezTo>
                      <a:cubicBezTo>
                        <a:pt x="16" y="3"/>
                        <a:pt x="16" y="4"/>
                        <a:pt x="16" y="5"/>
                      </a:cubicBezTo>
                      <a:cubicBezTo>
                        <a:pt x="17" y="4"/>
                        <a:pt x="16" y="1"/>
                        <a:pt x="18" y="2"/>
                      </a:cubicBezTo>
                      <a:cubicBezTo>
                        <a:pt x="20" y="5"/>
                        <a:pt x="18" y="9"/>
                        <a:pt x="18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1"/>
                        <a:pt x="16" y="10"/>
                        <a:pt x="15" y="9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1"/>
                        <a:pt x="15" y="12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4" y="11"/>
                        <a:pt x="13" y="9"/>
                        <a:pt x="12" y="7"/>
                      </a:cubicBezTo>
                      <a:cubicBezTo>
                        <a:pt x="12" y="7"/>
                        <a:pt x="12" y="6"/>
                        <a:pt x="11" y="5"/>
                      </a:cubicBezTo>
                      <a:cubicBezTo>
                        <a:pt x="11" y="4"/>
                        <a:pt x="10" y="4"/>
                        <a:pt x="9" y="3"/>
                      </a:cubicBezTo>
                      <a:cubicBezTo>
                        <a:pt x="10" y="9"/>
                        <a:pt x="11" y="13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16"/>
                        <a:pt x="11" y="15"/>
                        <a:pt x="9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8" y="10"/>
                        <a:pt x="7" y="7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6"/>
                        <a:pt x="6" y="9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6" y="10"/>
                        <a:pt x="5" y="8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9"/>
                        <a:pt x="5" y="11"/>
                        <a:pt x="5" y="12"/>
                      </a:cubicBezTo>
                      <a:cubicBezTo>
                        <a:pt x="6" y="14"/>
                        <a:pt x="7" y="15"/>
                        <a:pt x="7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moveTo>
                        <a:pt x="16" y="10"/>
                      </a:moveTo>
                      <a:cubicBezTo>
                        <a:pt x="18" y="7"/>
                        <a:pt x="16" y="6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6"/>
                        <a:pt x="16" y="8"/>
                        <a:pt x="16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0" y="693"/>
                  <a:ext cx="2" cy="17"/>
                </a:xfrm>
                <a:custGeom>
                  <a:avLst/>
                  <a:gdLst>
                    <a:gd name="T0" fmla="*/ 1 w 3"/>
                    <a:gd name="T1" fmla="*/ 21 h 21"/>
                    <a:gd name="T2" fmla="*/ 1 w 3"/>
                    <a:gd name="T3" fmla="*/ 13 h 21"/>
                    <a:gd name="T4" fmla="*/ 0 w 3"/>
                    <a:gd name="T5" fmla="*/ 8 h 21"/>
                    <a:gd name="T6" fmla="*/ 1 w 3"/>
                    <a:gd name="T7" fmla="*/ 0 h 21"/>
                    <a:gd name="T8" fmla="*/ 2 w 3"/>
                    <a:gd name="T9" fmla="*/ 0 h 21"/>
                    <a:gd name="T10" fmla="*/ 3 w 3"/>
                    <a:gd name="T11" fmla="*/ 2 h 21"/>
                    <a:gd name="T12" fmla="*/ 2 w 3"/>
                    <a:gd name="T13" fmla="*/ 20 h 21"/>
                    <a:gd name="T14" fmla="*/ 2 w 3"/>
                    <a:gd name="T15" fmla="*/ 21 h 21"/>
                    <a:gd name="T16" fmla="*/ 1 w 3"/>
                    <a:gd name="T1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21">
                      <a:moveTo>
                        <a:pt x="1" y="21"/>
                      </a:moveTo>
                      <a:cubicBezTo>
                        <a:pt x="1" y="18"/>
                        <a:pt x="1" y="16"/>
                        <a:pt x="1" y="13"/>
                      </a:cubicBezTo>
                      <a:cubicBezTo>
                        <a:pt x="1" y="11"/>
                        <a:pt x="0" y="9"/>
                        <a:pt x="0" y="8"/>
                      </a:cubicBezTo>
                      <a:cubicBezTo>
                        <a:pt x="0" y="5"/>
                        <a:pt x="1" y="3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3" y="1"/>
                        <a:pt x="3" y="2"/>
                      </a:cubicBezTo>
                      <a:cubicBezTo>
                        <a:pt x="3" y="8"/>
                        <a:pt x="2" y="14"/>
                        <a:pt x="2" y="20"/>
                      </a:cubicBezTo>
                      <a:cubicBezTo>
                        <a:pt x="2" y="20"/>
                        <a:pt x="2" y="21"/>
                        <a:pt x="2" y="21"/>
                      </a:cubicBezTo>
                      <a:cubicBezTo>
                        <a:pt x="1" y="21"/>
                        <a:pt x="1" y="21"/>
                        <a:pt x="1" y="2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8" y="699"/>
                  <a:ext cx="2" cy="13"/>
                </a:xfrm>
                <a:custGeom>
                  <a:avLst/>
                  <a:gdLst>
                    <a:gd name="T0" fmla="*/ 1 w 2"/>
                    <a:gd name="T1" fmla="*/ 0 h 17"/>
                    <a:gd name="T2" fmla="*/ 1 w 2"/>
                    <a:gd name="T3" fmla="*/ 17 h 17"/>
                    <a:gd name="T4" fmla="*/ 0 w 2"/>
                    <a:gd name="T5" fmla="*/ 17 h 17"/>
                    <a:gd name="T6" fmla="*/ 0 w 2"/>
                    <a:gd name="T7" fmla="*/ 6 h 17"/>
                    <a:gd name="T8" fmla="*/ 0 w 2"/>
                    <a:gd name="T9" fmla="*/ 2 h 17"/>
                    <a:gd name="T10" fmla="*/ 0 w 2"/>
                    <a:gd name="T11" fmla="*/ 0 h 17"/>
                    <a:gd name="T12" fmla="*/ 1 w 2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7">
                      <a:moveTo>
                        <a:pt x="1" y="0"/>
                      </a:moveTo>
                      <a:cubicBezTo>
                        <a:pt x="2" y="6"/>
                        <a:pt x="2" y="12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3"/>
                        <a:pt x="1" y="10"/>
                        <a:pt x="0" y="6"/>
                      </a:cubicBezTo>
                      <a:cubicBezTo>
                        <a:pt x="0" y="5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6" y="700"/>
                  <a:ext cx="2" cy="7"/>
                </a:xfrm>
                <a:custGeom>
                  <a:avLst/>
                  <a:gdLst>
                    <a:gd name="T0" fmla="*/ 2 w 2"/>
                    <a:gd name="T1" fmla="*/ 0 h 9"/>
                    <a:gd name="T2" fmla="*/ 2 w 2"/>
                    <a:gd name="T3" fmla="*/ 9 h 9"/>
                    <a:gd name="T4" fmla="*/ 1 w 2"/>
                    <a:gd name="T5" fmla="*/ 9 h 9"/>
                    <a:gd name="T6" fmla="*/ 0 w 2"/>
                    <a:gd name="T7" fmla="*/ 8 h 9"/>
                    <a:gd name="T8" fmla="*/ 1 w 2"/>
                    <a:gd name="T9" fmla="*/ 0 h 9"/>
                    <a:gd name="T10" fmla="*/ 2 w 2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2" y="0"/>
                      </a:moveTo>
                      <a:cubicBezTo>
                        <a:pt x="2" y="3"/>
                        <a:pt x="2" y="6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0" y="9"/>
                        <a:pt x="0" y="8"/>
                      </a:cubicBezTo>
                      <a:cubicBezTo>
                        <a:pt x="1" y="6"/>
                        <a:pt x="0" y="3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4" y="695"/>
                  <a:ext cx="1" cy="10"/>
                </a:xfrm>
                <a:custGeom>
                  <a:avLst/>
                  <a:gdLst>
                    <a:gd name="T0" fmla="*/ 1 w 1"/>
                    <a:gd name="T1" fmla="*/ 0 h 13"/>
                    <a:gd name="T2" fmla="*/ 0 w 1"/>
                    <a:gd name="T3" fmla="*/ 13 h 13"/>
                    <a:gd name="T4" fmla="*/ 0 w 1"/>
                    <a:gd name="T5" fmla="*/ 0 h 13"/>
                    <a:gd name="T6" fmla="*/ 1 w 1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3">
                      <a:moveTo>
                        <a:pt x="1" y="0"/>
                      </a:moveTo>
                      <a:cubicBezTo>
                        <a:pt x="1" y="4"/>
                        <a:pt x="1" y="8"/>
                        <a:pt x="0" y="13"/>
                      </a:cubicBezTo>
                      <a:cubicBezTo>
                        <a:pt x="0" y="8"/>
                        <a:pt x="0" y="4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0" y="636"/>
                  <a:ext cx="30" cy="36"/>
                </a:xfrm>
                <a:custGeom>
                  <a:avLst/>
                  <a:gdLst>
                    <a:gd name="T0" fmla="*/ 28 w 37"/>
                    <a:gd name="T1" fmla="*/ 19 h 45"/>
                    <a:gd name="T2" fmla="*/ 23 w 37"/>
                    <a:gd name="T3" fmla="*/ 11 h 45"/>
                    <a:gd name="T4" fmla="*/ 14 w 37"/>
                    <a:gd name="T5" fmla="*/ 3 h 45"/>
                    <a:gd name="T6" fmla="*/ 11 w 37"/>
                    <a:gd name="T7" fmla="*/ 0 h 45"/>
                    <a:gd name="T8" fmla="*/ 9 w 37"/>
                    <a:gd name="T9" fmla="*/ 4 h 45"/>
                    <a:gd name="T10" fmla="*/ 6 w 37"/>
                    <a:gd name="T11" fmla="*/ 14 h 45"/>
                    <a:gd name="T12" fmla="*/ 2 w 37"/>
                    <a:gd name="T13" fmla="*/ 29 h 45"/>
                    <a:gd name="T14" fmla="*/ 0 w 37"/>
                    <a:gd name="T15" fmla="*/ 42 h 45"/>
                    <a:gd name="T16" fmla="*/ 0 w 37"/>
                    <a:gd name="T17" fmla="*/ 45 h 45"/>
                    <a:gd name="T18" fmla="*/ 9 w 37"/>
                    <a:gd name="T19" fmla="*/ 36 h 45"/>
                    <a:gd name="T20" fmla="*/ 12 w 37"/>
                    <a:gd name="T21" fmla="*/ 45 h 45"/>
                    <a:gd name="T22" fmla="*/ 17 w 37"/>
                    <a:gd name="T23" fmla="*/ 35 h 45"/>
                    <a:gd name="T24" fmla="*/ 24 w 37"/>
                    <a:gd name="T25" fmla="*/ 41 h 45"/>
                    <a:gd name="T26" fmla="*/ 26 w 37"/>
                    <a:gd name="T27" fmla="*/ 37 h 45"/>
                    <a:gd name="T28" fmla="*/ 30 w 37"/>
                    <a:gd name="T29" fmla="*/ 40 h 45"/>
                    <a:gd name="T30" fmla="*/ 32 w 37"/>
                    <a:gd name="T31" fmla="*/ 35 h 45"/>
                    <a:gd name="T32" fmla="*/ 36 w 37"/>
                    <a:gd name="T33" fmla="*/ 36 h 45"/>
                    <a:gd name="T34" fmla="*/ 35 w 37"/>
                    <a:gd name="T35" fmla="*/ 31 h 45"/>
                    <a:gd name="T36" fmla="*/ 28 w 37"/>
                    <a:gd name="T37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7" h="45">
                      <a:moveTo>
                        <a:pt x="28" y="19"/>
                      </a:moveTo>
                      <a:cubicBezTo>
                        <a:pt x="27" y="16"/>
                        <a:pt x="25" y="14"/>
                        <a:pt x="23" y="11"/>
                      </a:cubicBezTo>
                      <a:cubicBezTo>
                        <a:pt x="20" y="9"/>
                        <a:pt x="17" y="5"/>
                        <a:pt x="14" y="3"/>
                      </a:cubicBezTo>
                      <a:cubicBezTo>
                        <a:pt x="13" y="1"/>
                        <a:pt x="12" y="0"/>
                        <a:pt x="11" y="0"/>
                      </a:cubicBezTo>
                      <a:cubicBezTo>
                        <a:pt x="9" y="0"/>
                        <a:pt x="9" y="3"/>
                        <a:pt x="9" y="4"/>
                      </a:cubicBezTo>
                      <a:cubicBezTo>
                        <a:pt x="9" y="8"/>
                        <a:pt x="8" y="11"/>
                        <a:pt x="6" y="14"/>
                      </a:cubicBezTo>
                      <a:cubicBezTo>
                        <a:pt x="3" y="18"/>
                        <a:pt x="2" y="23"/>
                        <a:pt x="2" y="29"/>
                      </a:cubicBezTo>
                      <a:cubicBezTo>
                        <a:pt x="2" y="33"/>
                        <a:pt x="2" y="38"/>
                        <a:pt x="0" y="42"/>
                      </a:cubicBezTo>
                      <a:cubicBezTo>
                        <a:pt x="0" y="43"/>
                        <a:pt x="0" y="44"/>
                        <a:pt x="0" y="45"/>
                      </a:cubicBezTo>
                      <a:cubicBezTo>
                        <a:pt x="4" y="43"/>
                        <a:pt x="6" y="40"/>
                        <a:pt x="9" y="36"/>
                      </a:cubicBezTo>
                      <a:cubicBezTo>
                        <a:pt x="10" y="39"/>
                        <a:pt x="11" y="42"/>
                        <a:pt x="12" y="45"/>
                      </a:cubicBezTo>
                      <a:cubicBezTo>
                        <a:pt x="16" y="43"/>
                        <a:pt x="16" y="39"/>
                        <a:pt x="17" y="35"/>
                      </a:cubicBezTo>
                      <a:cubicBezTo>
                        <a:pt x="20" y="38"/>
                        <a:pt x="21" y="40"/>
                        <a:pt x="24" y="41"/>
                      </a:cubicBezTo>
                      <a:cubicBezTo>
                        <a:pt x="25" y="39"/>
                        <a:pt x="25" y="38"/>
                        <a:pt x="26" y="37"/>
                      </a:cubicBezTo>
                      <a:cubicBezTo>
                        <a:pt x="27" y="38"/>
                        <a:pt x="28" y="39"/>
                        <a:pt x="30" y="40"/>
                      </a:cubicBezTo>
                      <a:cubicBezTo>
                        <a:pt x="30" y="38"/>
                        <a:pt x="31" y="36"/>
                        <a:pt x="32" y="35"/>
                      </a:cubicBezTo>
                      <a:cubicBezTo>
                        <a:pt x="33" y="35"/>
                        <a:pt x="34" y="36"/>
                        <a:pt x="36" y="36"/>
                      </a:cubicBezTo>
                      <a:cubicBezTo>
                        <a:pt x="36" y="34"/>
                        <a:pt x="37" y="32"/>
                        <a:pt x="35" y="31"/>
                      </a:cubicBezTo>
                      <a:cubicBezTo>
                        <a:pt x="31" y="28"/>
                        <a:pt x="29" y="23"/>
                        <a:pt x="28" y="19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0" y="566"/>
                  <a:ext cx="52" cy="61"/>
                </a:xfrm>
                <a:custGeom>
                  <a:avLst/>
                  <a:gdLst>
                    <a:gd name="T0" fmla="*/ 9 w 65"/>
                    <a:gd name="T1" fmla="*/ 58 h 77"/>
                    <a:gd name="T2" fmla="*/ 25 w 65"/>
                    <a:gd name="T3" fmla="*/ 74 h 77"/>
                    <a:gd name="T4" fmla="*/ 34 w 65"/>
                    <a:gd name="T5" fmla="*/ 77 h 77"/>
                    <a:gd name="T6" fmla="*/ 49 w 65"/>
                    <a:gd name="T7" fmla="*/ 71 h 77"/>
                    <a:gd name="T8" fmla="*/ 53 w 65"/>
                    <a:gd name="T9" fmla="*/ 59 h 77"/>
                    <a:gd name="T10" fmla="*/ 53 w 65"/>
                    <a:gd name="T11" fmla="*/ 56 h 77"/>
                    <a:gd name="T12" fmla="*/ 64 w 65"/>
                    <a:gd name="T13" fmla="*/ 46 h 77"/>
                    <a:gd name="T14" fmla="*/ 55 w 65"/>
                    <a:gd name="T15" fmla="*/ 27 h 77"/>
                    <a:gd name="T16" fmla="*/ 60 w 65"/>
                    <a:gd name="T17" fmla="*/ 20 h 77"/>
                    <a:gd name="T18" fmla="*/ 57 w 65"/>
                    <a:gd name="T19" fmla="*/ 9 h 77"/>
                    <a:gd name="T20" fmla="*/ 50 w 65"/>
                    <a:gd name="T21" fmla="*/ 2 h 77"/>
                    <a:gd name="T22" fmla="*/ 44 w 65"/>
                    <a:gd name="T23" fmla="*/ 0 h 77"/>
                    <a:gd name="T24" fmla="*/ 36 w 65"/>
                    <a:gd name="T25" fmla="*/ 2 h 77"/>
                    <a:gd name="T26" fmla="*/ 22 w 65"/>
                    <a:gd name="T27" fmla="*/ 9 h 77"/>
                    <a:gd name="T28" fmla="*/ 14 w 65"/>
                    <a:gd name="T29" fmla="*/ 16 h 77"/>
                    <a:gd name="T30" fmla="*/ 9 w 65"/>
                    <a:gd name="T31" fmla="*/ 5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5" h="77">
                      <a:moveTo>
                        <a:pt x="9" y="58"/>
                      </a:moveTo>
                      <a:cubicBezTo>
                        <a:pt x="15" y="63"/>
                        <a:pt x="20" y="69"/>
                        <a:pt x="25" y="74"/>
                      </a:cubicBezTo>
                      <a:cubicBezTo>
                        <a:pt x="28" y="77"/>
                        <a:pt x="30" y="77"/>
                        <a:pt x="34" y="77"/>
                      </a:cubicBezTo>
                      <a:cubicBezTo>
                        <a:pt x="39" y="77"/>
                        <a:pt x="44" y="74"/>
                        <a:pt x="49" y="71"/>
                      </a:cubicBezTo>
                      <a:cubicBezTo>
                        <a:pt x="53" y="68"/>
                        <a:pt x="54" y="64"/>
                        <a:pt x="53" y="59"/>
                      </a:cubicBezTo>
                      <a:cubicBezTo>
                        <a:pt x="53" y="58"/>
                        <a:pt x="53" y="57"/>
                        <a:pt x="53" y="56"/>
                      </a:cubicBezTo>
                      <a:cubicBezTo>
                        <a:pt x="61" y="53"/>
                        <a:pt x="63" y="51"/>
                        <a:pt x="64" y="46"/>
                      </a:cubicBezTo>
                      <a:cubicBezTo>
                        <a:pt x="65" y="38"/>
                        <a:pt x="63" y="31"/>
                        <a:pt x="55" y="27"/>
                      </a:cubicBezTo>
                      <a:cubicBezTo>
                        <a:pt x="57" y="24"/>
                        <a:pt x="58" y="22"/>
                        <a:pt x="60" y="20"/>
                      </a:cubicBezTo>
                      <a:cubicBezTo>
                        <a:pt x="62" y="15"/>
                        <a:pt x="61" y="13"/>
                        <a:pt x="57" y="9"/>
                      </a:cubicBezTo>
                      <a:cubicBezTo>
                        <a:pt x="55" y="7"/>
                        <a:pt x="53" y="4"/>
                        <a:pt x="50" y="2"/>
                      </a:cubicBezTo>
                      <a:cubicBezTo>
                        <a:pt x="49" y="1"/>
                        <a:pt x="46" y="0"/>
                        <a:pt x="44" y="0"/>
                      </a:cubicBezTo>
                      <a:cubicBezTo>
                        <a:pt x="42" y="0"/>
                        <a:pt x="39" y="1"/>
                        <a:pt x="36" y="2"/>
                      </a:cubicBezTo>
                      <a:cubicBezTo>
                        <a:pt x="31" y="4"/>
                        <a:pt x="27" y="6"/>
                        <a:pt x="22" y="9"/>
                      </a:cubicBezTo>
                      <a:cubicBezTo>
                        <a:pt x="18" y="11"/>
                        <a:pt x="16" y="13"/>
                        <a:pt x="14" y="16"/>
                      </a:cubicBezTo>
                      <a:cubicBezTo>
                        <a:pt x="5" y="21"/>
                        <a:pt x="0" y="48"/>
                        <a:pt x="9" y="5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73" y="587"/>
                  <a:ext cx="17" cy="23"/>
                </a:xfrm>
                <a:custGeom>
                  <a:avLst/>
                  <a:gdLst>
                    <a:gd name="T0" fmla="*/ 14 w 22"/>
                    <a:gd name="T1" fmla="*/ 28 h 30"/>
                    <a:gd name="T2" fmla="*/ 14 w 22"/>
                    <a:gd name="T3" fmla="*/ 28 h 30"/>
                    <a:gd name="T4" fmla="*/ 10 w 22"/>
                    <a:gd name="T5" fmla="*/ 29 h 30"/>
                    <a:gd name="T6" fmla="*/ 6 w 22"/>
                    <a:gd name="T7" fmla="*/ 30 h 30"/>
                    <a:gd name="T8" fmla="*/ 0 w 22"/>
                    <a:gd name="T9" fmla="*/ 27 h 30"/>
                    <a:gd name="T10" fmla="*/ 0 w 22"/>
                    <a:gd name="T11" fmla="*/ 26 h 30"/>
                    <a:gd name="T12" fmla="*/ 0 w 22"/>
                    <a:gd name="T13" fmla="*/ 26 h 30"/>
                    <a:gd name="T14" fmla="*/ 2 w 22"/>
                    <a:gd name="T15" fmla="*/ 25 h 30"/>
                    <a:gd name="T16" fmla="*/ 5 w 22"/>
                    <a:gd name="T17" fmla="*/ 22 h 30"/>
                    <a:gd name="T18" fmla="*/ 9 w 22"/>
                    <a:gd name="T19" fmla="*/ 11 h 30"/>
                    <a:gd name="T20" fmla="*/ 6 w 22"/>
                    <a:gd name="T21" fmla="*/ 7 h 30"/>
                    <a:gd name="T22" fmla="*/ 5 w 22"/>
                    <a:gd name="T23" fmla="*/ 4 h 30"/>
                    <a:gd name="T24" fmla="*/ 5 w 22"/>
                    <a:gd name="T25" fmla="*/ 4 h 30"/>
                    <a:gd name="T26" fmla="*/ 9 w 22"/>
                    <a:gd name="T27" fmla="*/ 0 h 30"/>
                    <a:gd name="T28" fmla="*/ 10 w 22"/>
                    <a:gd name="T29" fmla="*/ 1 h 30"/>
                    <a:gd name="T30" fmla="*/ 12 w 22"/>
                    <a:gd name="T31" fmla="*/ 2 h 30"/>
                    <a:gd name="T32" fmla="*/ 20 w 22"/>
                    <a:gd name="T33" fmla="*/ 8 h 30"/>
                    <a:gd name="T34" fmla="*/ 20 w 22"/>
                    <a:gd name="T35" fmla="*/ 23 h 30"/>
                    <a:gd name="T36" fmla="*/ 14 w 22"/>
                    <a:gd name="T37" fmla="*/ 2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30">
                      <a:moveTo>
                        <a:pt x="14" y="28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3" y="28"/>
                        <a:pt x="11" y="28"/>
                        <a:pt x="10" y="29"/>
                      </a:cubicBezTo>
                      <a:cubicBezTo>
                        <a:pt x="9" y="29"/>
                        <a:pt x="7" y="29"/>
                        <a:pt x="6" y="30"/>
                      </a:cubicBezTo>
                      <a:cubicBezTo>
                        <a:pt x="3" y="30"/>
                        <a:pt x="1" y="29"/>
                        <a:pt x="0" y="27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1" y="26"/>
                        <a:pt x="1" y="25"/>
                        <a:pt x="2" y="25"/>
                      </a:cubicBezTo>
                      <a:cubicBezTo>
                        <a:pt x="3" y="24"/>
                        <a:pt x="4" y="23"/>
                        <a:pt x="5" y="22"/>
                      </a:cubicBezTo>
                      <a:cubicBezTo>
                        <a:pt x="9" y="19"/>
                        <a:pt x="10" y="15"/>
                        <a:pt x="9" y="11"/>
                      </a:cubicBezTo>
                      <a:cubicBezTo>
                        <a:pt x="8" y="9"/>
                        <a:pt x="7" y="8"/>
                        <a:pt x="6" y="7"/>
                      </a:cubicBezTo>
                      <a:cubicBezTo>
                        <a:pt x="6" y="6"/>
                        <a:pt x="5" y="5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1" y="1"/>
                        <a:pt x="12" y="2"/>
                      </a:cubicBezTo>
                      <a:cubicBezTo>
                        <a:pt x="15" y="3"/>
                        <a:pt x="18" y="5"/>
                        <a:pt x="20" y="8"/>
                      </a:cubicBezTo>
                      <a:cubicBezTo>
                        <a:pt x="22" y="13"/>
                        <a:pt x="22" y="18"/>
                        <a:pt x="20" y="23"/>
                      </a:cubicBezTo>
                      <a:cubicBezTo>
                        <a:pt x="19" y="26"/>
                        <a:pt x="17" y="27"/>
                        <a:pt x="14" y="2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0" y="608"/>
                  <a:ext cx="4" cy="5"/>
                </a:xfrm>
                <a:custGeom>
                  <a:avLst/>
                  <a:gdLst>
                    <a:gd name="T0" fmla="*/ 6 w 6"/>
                    <a:gd name="T1" fmla="*/ 6 h 6"/>
                    <a:gd name="T2" fmla="*/ 6 w 6"/>
                    <a:gd name="T3" fmla="*/ 5 h 6"/>
                    <a:gd name="T4" fmla="*/ 1 w 6"/>
                    <a:gd name="T5" fmla="*/ 0 h 6"/>
                    <a:gd name="T6" fmla="*/ 0 w 6"/>
                    <a:gd name="T7" fmla="*/ 2 h 6"/>
                    <a:gd name="T8" fmla="*/ 6 w 6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4"/>
                        <a:pt x="3" y="2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2" y="3"/>
                        <a:pt x="4" y="5"/>
                        <a:pt x="6" y="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7" y="588"/>
                  <a:ext cx="22" cy="20"/>
                </a:xfrm>
                <a:custGeom>
                  <a:avLst/>
                  <a:gdLst>
                    <a:gd name="T0" fmla="*/ 15 w 28"/>
                    <a:gd name="T1" fmla="*/ 1 h 25"/>
                    <a:gd name="T2" fmla="*/ 13 w 28"/>
                    <a:gd name="T3" fmla="*/ 2 h 25"/>
                    <a:gd name="T4" fmla="*/ 13 w 28"/>
                    <a:gd name="T5" fmla="*/ 2 h 25"/>
                    <a:gd name="T6" fmla="*/ 17 w 28"/>
                    <a:gd name="T7" fmla="*/ 3 h 25"/>
                    <a:gd name="T8" fmla="*/ 18 w 28"/>
                    <a:gd name="T9" fmla="*/ 3 h 25"/>
                    <a:gd name="T10" fmla="*/ 17 w 28"/>
                    <a:gd name="T11" fmla="*/ 4 h 25"/>
                    <a:gd name="T12" fmla="*/ 11 w 28"/>
                    <a:gd name="T13" fmla="*/ 4 h 25"/>
                    <a:gd name="T14" fmla="*/ 13 w 28"/>
                    <a:gd name="T15" fmla="*/ 5 h 25"/>
                    <a:gd name="T16" fmla="*/ 13 w 28"/>
                    <a:gd name="T17" fmla="*/ 6 h 25"/>
                    <a:gd name="T18" fmla="*/ 19 w 28"/>
                    <a:gd name="T19" fmla="*/ 6 h 25"/>
                    <a:gd name="T20" fmla="*/ 19 w 28"/>
                    <a:gd name="T21" fmla="*/ 7 h 25"/>
                    <a:gd name="T22" fmla="*/ 12 w 28"/>
                    <a:gd name="T23" fmla="*/ 7 h 25"/>
                    <a:gd name="T24" fmla="*/ 12 w 28"/>
                    <a:gd name="T25" fmla="*/ 7 h 25"/>
                    <a:gd name="T26" fmla="*/ 13 w 28"/>
                    <a:gd name="T27" fmla="*/ 8 h 25"/>
                    <a:gd name="T28" fmla="*/ 1 w 28"/>
                    <a:gd name="T29" fmla="*/ 7 h 25"/>
                    <a:gd name="T30" fmla="*/ 14 w 28"/>
                    <a:gd name="T31" fmla="*/ 12 h 25"/>
                    <a:gd name="T32" fmla="*/ 1 w 28"/>
                    <a:gd name="T33" fmla="*/ 10 h 25"/>
                    <a:gd name="T34" fmla="*/ 15 w 28"/>
                    <a:gd name="T35" fmla="*/ 14 h 25"/>
                    <a:gd name="T36" fmla="*/ 10 w 28"/>
                    <a:gd name="T37" fmla="*/ 15 h 25"/>
                    <a:gd name="T38" fmla="*/ 15 w 28"/>
                    <a:gd name="T39" fmla="*/ 17 h 25"/>
                    <a:gd name="T40" fmla="*/ 14 w 28"/>
                    <a:gd name="T41" fmla="*/ 18 h 25"/>
                    <a:gd name="T42" fmla="*/ 4 w 28"/>
                    <a:gd name="T43" fmla="*/ 14 h 25"/>
                    <a:gd name="T44" fmla="*/ 4 w 28"/>
                    <a:gd name="T45" fmla="*/ 14 h 25"/>
                    <a:gd name="T46" fmla="*/ 5 w 28"/>
                    <a:gd name="T47" fmla="*/ 16 h 25"/>
                    <a:gd name="T48" fmla="*/ 5 w 28"/>
                    <a:gd name="T49" fmla="*/ 16 h 25"/>
                    <a:gd name="T50" fmla="*/ 5 w 28"/>
                    <a:gd name="T51" fmla="*/ 16 h 25"/>
                    <a:gd name="T52" fmla="*/ 5 w 28"/>
                    <a:gd name="T53" fmla="*/ 16 h 25"/>
                    <a:gd name="T54" fmla="*/ 5 w 28"/>
                    <a:gd name="T55" fmla="*/ 16 h 25"/>
                    <a:gd name="T56" fmla="*/ 14 w 28"/>
                    <a:gd name="T57" fmla="*/ 20 h 25"/>
                    <a:gd name="T58" fmla="*/ 5 w 28"/>
                    <a:gd name="T59" fmla="*/ 16 h 25"/>
                    <a:gd name="T60" fmla="*/ 5 w 28"/>
                    <a:gd name="T61" fmla="*/ 16 h 25"/>
                    <a:gd name="T62" fmla="*/ 5 w 28"/>
                    <a:gd name="T63" fmla="*/ 16 h 25"/>
                    <a:gd name="T64" fmla="*/ 1 w 28"/>
                    <a:gd name="T65" fmla="*/ 14 h 25"/>
                    <a:gd name="T66" fmla="*/ 0 w 28"/>
                    <a:gd name="T67" fmla="*/ 15 h 25"/>
                    <a:gd name="T68" fmla="*/ 15 w 28"/>
                    <a:gd name="T69" fmla="*/ 23 h 25"/>
                    <a:gd name="T70" fmla="*/ 8 w 28"/>
                    <a:gd name="T71" fmla="*/ 21 h 25"/>
                    <a:gd name="T72" fmla="*/ 8 w 28"/>
                    <a:gd name="T73" fmla="*/ 22 h 25"/>
                    <a:gd name="T74" fmla="*/ 15 w 28"/>
                    <a:gd name="T75" fmla="*/ 25 h 25"/>
                    <a:gd name="T76" fmla="*/ 15 w 28"/>
                    <a:gd name="T77" fmla="*/ 25 h 25"/>
                    <a:gd name="T78" fmla="*/ 25 w 28"/>
                    <a:gd name="T79" fmla="*/ 18 h 25"/>
                    <a:gd name="T80" fmla="*/ 28 w 28"/>
                    <a:gd name="T81" fmla="*/ 11 h 25"/>
                    <a:gd name="T82" fmla="*/ 24 w 28"/>
                    <a:gd name="T83" fmla="*/ 3 h 25"/>
                    <a:gd name="T84" fmla="*/ 19 w 28"/>
                    <a:gd name="T85" fmla="*/ 0 h 25"/>
                    <a:gd name="T86" fmla="*/ 18 w 28"/>
                    <a:gd name="T87" fmla="*/ 0 h 25"/>
                    <a:gd name="T88" fmla="*/ 14 w 28"/>
                    <a:gd name="T89" fmla="*/ 0 h 25"/>
                    <a:gd name="T90" fmla="*/ 15 w 28"/>
                    <a:gd name="T91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" h="25">
                      <a:moveTo>
                        <a:pt x="15" y="1"/>
                      </a:move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4" y="2"/>
                        <a:pt x="15" y="3"/>
                        <a:pt x="17" y="3"/>
                      </a:cubicBezTo>
                      <a:cubicBezTo>
                        <a:pt x="17" y="3"/>
                        <a:pt x="18" y="3"/>
                        <a:pt x="18" y="3"/>
                      </a:cubicBezTo>
                      <a:cubicBezTo>
                        <a:pt x="18" y="4"/>
                        <a:pt x="17" y="4"/>
                        <a:pt x="17" y="4"/>
                      </a:cubicBezTo>
                      <a:cubicBezTo>
                        <a:pt x="15" y="4"/>
                        <a:pt x="13" y="4"/>
                        <a:pt x="11" y="4"/>
                      </a:cubicBezTo>
                      <a:cubicBezTo>
                        <a:pt x="12" y="4"/>
                        <a:pt x="12" y="4"/>
                        <a:pt x="13" y="5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5" y="6"/>
                        <a:pt x="17" y="6"/>
                        <a:pt x="19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7"/>
                        <a:pt x="14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3" y="8"/>
                        <a:pt x="13" y="8"/>
                      </a:cubicBezTo>
                      <a:cubicBezTo>
                        <a:pt x="9" y="8"/>
                        <a:pt x="5" y="6"/>
                        <a:pt x="1" y="7"/>
                      </a:cubicBezTo>
                      <a:cubicBezTo>
                        <a:pt x="5" y="9"/>
                        <a:pt x="10" y="9"/>
                        <a:pt x="14" y="12"/>
                      </a:cubicBezTo>
                      <a:cubicBezTo>
                        <a:pt x="9" y="12"/>
                        <a:pt x="5" y="11"/>
                        <a:pt x="1" y="10"/>
                      </a:cubicBezTo>
                      <a:cubicBezTo>
                        <a:pt x="4" y="12"/>
                        <a:pt x="7" y="13"/>
                        <a:pt x="15" y="14"/>
                      </a:cubicBezTo>
                      <a:cubicBezTo>
                        <a:pt x="13" y="14"/>
                        <a:pt x="12" y="15"/>
                        <a:pt x="10" y="15"/>
                      </a:cubicBezTo>
                      <a:cubicBezTo>
                        <a:pt x="12" y="16"/>
                        <a:pt x="13" y="16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1" y="17"/>
                        <a:pt x="7" y="15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5"/>
                        <a:pt x="4" y="15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8" y="17"/>
                        <a:pt x="11" y="18"/>
                        <a:pt x="14" y="20"/>
                      </a:cubicBezTo>
                      <a:cubicBezTo>
                        <a:pt x="11" y="19"/>
                        <a:pt x="8" y="19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5"/>
                        <a:pt x="2" y="15"/>
                        <a:pt x="1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7"/>
                        <a:pt x="10" y="20"/>
                        <a:pt x="15" y="23"/>
                      </a:cubicBezTo>
                      <a:cubicBezTo>
                        <a:pt x="13" y="22"/>
                        <a:pt x="10" y="22"/>
                        <a:pt x="8" y="21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10" y="23"/>
                        <a:pt x="12" y="24"/>
                        <a:pt x="15" y="25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8" y="24"/>
                        <a:pt x="22" y="22"/>
                        <a:pt x="25" y="18"/>
                      </a:cubicBezTo>
                      <a:cubicBezTo>
                        <a:pt x="27" y="16"/>
                        <a:pt x="28" y="13"/>
                        <a:pt x="28" y="11"/>
                      </a:cubicBezTo>
                      <a:cubicBezTo>
                        <a:pt x="28" y="8"/>
                        <a:pt x="26" y="5"/>
                        <a:pt x="24" y="3"/>
                      </a:cubicBezTo>
                      <a:cubicBezTo>
                        <a:pt x="22" y="2"/>
                        <a:pt x="20" y="1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6" y="0"/>
                        <a:pt x="15" y="0"/>
                        <a:pt x="14" y="0"/>
                      </a:cubicBezTo>
                      <a:cubicBezTo>
                        <a:pt x="15" y="1"/>
                        <a:pt x="15" y="1"/>
                        <a:pt x="15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9" y="609"/>
                  <a:ext cx="33" cy="17"/>
                </a:xfrm>
                <a:custGeom>
                  <a:avLst/>
                  <a:gdLst>
                    <a:gd name="T0" fmla="*/ 29 w 41"/>
                    <a:gd name="T1" fmla="*/ 2 h 22"/>
                    <a:gd name="T2" fmla="*/ 23 w 41"/>
                    <a:gd name="T3" fmla="*/ 1 h 22"/>
                    <a:gd name="T4" fmla="*/ 22 w 41"/>
                    <a:gd name="T5" fmla="*/ 1 h 22"/>
                    <a:gd name="T6" fmla="*/ 27 w 41"/>
                    <a:gd name="T7" fmla="*/ 3 h 22"/>
                    <a:gd name="T8" fmla="*/ 27 w 41"/>
                    <a:gd name="T9" fmla="*/ 4 h 22"/>
                    <a:gd name="T10" fmla="*/ 24 w 41"/>
                    <a:gd name="T11" fmla="*/ 3 h 22"/>
                    <a:gd name="T12" fmla="*/ 29 w 41"/>
                    <a:gd name="T13" fmla="*/ 12 h 22"/>
                    <a:gd name="T14" fmla="*/ 25 w 41"/>
                    <a:gd name="T15" fmla="*/ 10 h 22"/>
                    <a:gd name="T16" fmla="*/ 22 w 41"/>
                    <a:gd name="T17" fmla="*/ 10 h 22"/>
                    <a:gd name="T18" fmla="*/ 21 w 41"/>
                    <a:gd name="T19" fmla="*/ 9 h 22"/>
                    <a:gd name="T20" fmla="*/ 18 w 41"/>
                    <a:gd name="T21" fmla="*/ 7 h 22"/>
                    <a:gd name="T22" fmla="*/ 18 w 41"/>
                    <a:gd name="T23" fmla="*/ 8 h 22"/>
                    <a:gd name="T24" fmla="*/ 23 w 41"/>
                    <a:gd name="T25" fmla="*/ 15 h 22"/>
                    <a:gd name="T26" fmla="*/ 23 w 41"/>
                    <a:gd name="T27" fmla="*/ 15 h 22"/>
                    <a:gd name="T28" fmla="*/ 22 w 41"/>
                    <a:gd name="T29" fmla="*/ 15 h 22"/>
                    <a:gd name="T30" fmla="*/ 16 w 41"/>
                    <a:gd name="T31" fmla="*/ 10 h 22"/>
                    <a:gd name="T32" fmla="*/ 15 w 41"/>
                    <a:gd name="T33" fmla="*/ 10 h 22"/>
                    <a:gd name="T34" fmla="*/ 22 w 41"/>
                    <a:gd name="T35" fmla="*/ 19 h 22"/>
                    <a:gd name="T36" fmla="*/ 21 w 41"/>
                    <a:gd name="T37" fmla="*/ 19 h 22"/>
                    <a:gd name="T38" fmla="*/ 20 w 41"/>
                    <a:gd name="T39" fmla="*/ 18 h 22"/>
                    <a:gd name="T40" fmla="*/ 12 w 41"/>
                    <a:gd name="T41" fmla="*/ 9 h 22"/>
                    <a:gd name="T42" fmla="*/ 7 w 41"/>
                    <a:gd name="T43" fmla="*/ 6 h 22"/>
                    <a:gd name="T44" fmla="*/ 7 w 41"/>
                    <a:gd name="T45" fmla="*/ 6 h 22"/>
                    <a:gd name="T46" fmla="*/ 12 w 41"/>
                    <a:gd name="T47" fmla="*/ 13 h 22"/>
                    <a:gd name="T48" fmla="*/ 12 w 41"/>
                    <a:gd name="T49" fmla="*/ 13 h 22"/>
                    <a:gd name="T50" fmla="*/ 9 w 41"/>
                    <a:gd name="T51" fmla="*/ 10 h 22"/>
                    <a:gd name="T52" fmla="*/ 9 w 41"/>
                    <a:gd name="T53" fmla="*/ 10 h 22"/>
                    <a:gd name="T54" fmla="*/ 10 w 41"/>
                    <a:gd name="T55" fmla="*/ 12 h 22"/>
                    <a:gd name="T56" fmla="*/ 9 w 41"/>
                    <a:gd name="T57" fmla="*/ 12 h 22"/>
                    <a:gd name="T58" fmla="*/ 0 w 41"/>
                    <a:gd name="T59" fmla="*/ 3 h 22"/>
                    <a:gd name="T60" fmla="*/ 0 w 41"/>
                    <a:gd name="T61" fmla="*/ 3 h 22"/>
                    <a:gd name="T62" fmla="*/ 0 w 41"/>
                    <a:gd name="T63" fmla="*/ 3 h 22"/>
                    <a:gd name="T64" fmla="*/ 3 w 41"/>
                    <a:gd name="T65" fmla="*/ 7 h 22"/>
                    <a:gd name="T66" fmla="*/ 10 w 41"/>
                    <a:gd name="T67" fmla="*/ 14 h 22"/>
                    <a:gd name="T68" fmla="*/ 14 w 41"/>
                    <a:gd name="T69" fmla="*/ 18 h 22"/>
                    <a:gd name="T70" fmla="*/ 15 w 41"/>
                    <a:gd name="T71" fmla="*/ 19 h 22"/>
                    <a:gd name="T72" fmla="*/ 25 w 41"/>
                    <a:gd name="T73" fmla="*/ 21 h 22"/>
                    <a:gd name="T74" fmla="*/ 26 w 41"/>
                    <a:gd name="T75" fmla="*/ 21 h 22"/>
                    <a:gd name="T76" fmla="*/ 38 w 41"/>
                    <a:gd name="T77" fmla="*/ 14 h 22"/>
                    <a:gd name="T78" fmla="*/ 41 w 41"/>
                    <a:gd name="T79" fmla="*/ 9 h 22"/>
                    <a:gd name="T80" fmla="*/ 41 w 41"/>
                    <a:gd name="T81" fmla="*/ 8 h 22"/>
                    <a:gd name="T82" fmla="*/ 39 w 41"/>
                    <a:gd name="T83" fmla="*/ 3 h 22"/>
                    <a:gd name="T84" fmla="*/ 38 w 41"/>
                    <a:gd name="T85" fmla="*/ 2 h 22"/>
                    <a:gd name="T86" fmla="*/ 34 w 41"/>
                    <a:gd name="T87" fmla="*/ 3 h 22"/>
                    <a:gd name="T88" fmla="*/ 33 w 41"/>
                    <a:gd name="T89" fmla="*/ 7 h 22"/>
                    <a:gd name="T90" fmla="*/ 33 w 41"/>
                    <a:gd name="T91" fmla="*/ 6 h 22"/>
                    <a:gd name="T92" fmla="*/ 27 w 41"/>
                    <a:gd name="T93" fmla="*/ 0 h 22"/>
                    <a:gd name="T94" fmla="*/ 29 w 41"/>
                    <a:gd name="T95" fmla="*/ 1 h 22"/>
                    <a:gd name="T96" fmla="*/ 29 w 41"/>
                    <a:gd name="T97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" h="22">
                      <a:moveTo>
                        <a:pt x="29" y="2"/>
                      </a:moveTo>
                      <a:cubicBezTo>
                        <a:pt x="27" y="1"/>
                        <a:pt x="25" y="1"/>
                        <a:pt x="23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4" y="2"/>
                        <a:pt x="25" y="2"/>
                        <a:pt x="27" y="3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6" y="3"/>
                        <a:pt x="25" y="3"/>
                        <a:pt x="24" y="3"/>
                      </a:cubicBezTo>
                      <a:cubicBezTo>
                        <a:pt x="26" y="6"/>
                        <a:pt x="27" y="9"/>
                        <a:pt x="29" y="12"/>
                      </a:cubicBezTo>
                      <a:cubicBezTo>
                        <a:pt x="27" y="11"/>
                        <a:pt x="26" y="11"/>
                        <a:pt x="25" y="10"/>
                      </a:cubicBezTo>
                      <a:cubicBezTo>
                        <a:pt x="24" y="10"/>
                        <a:pt x="23" y="10"/>
                        <a:pt x="22" y="10"/>
                      </a:cubicBezTo>
                      <a:cubicBezTo>
                        <a:pt x="21" y="10"/>
                        <a:pt x="21" y="9"/>
                        <a:pt x="21" y="9"/>
                      </a:cubicBezTo>
                      <a:cubicBezTo>
                        <a:pt x="20" y="8"/>
                        <a:pt x="19" y="8"/>
                        <a:pt x="18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9" y="10"/>
                        <a:pt x="21" y="12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0" y="13"/>
                        <a:pt x="18" y="12"/>
                        <a:pt x="16" y="10"/>
                      </a:cubicBezTo>
                      <a:cubicBezTo>
                        <a:pt x="16" y="10"/>
                        <a:pt x="16" y="10"/>
                        <a:pt x="15" y="10"/>
                      </a:cubicBezTo>
                      <a:cubicBezTo>
                        <a:pt x="17" y="13"/>
                        <a:pt x="19" y="16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0" y="18"/>
                        <a:pt x="20" y="18"/>
                      </a:cubicBezTo>
                      <a:cubicBezTo>
                        <a:pt x="17" y="15"/>
                        <a:pt x="15" y="12"/>
                        <a:pt x="12" y="9"/>
                      </a:cubicBezTo>
                      <a:cubicBezTo>
                        <a:pt x="10" y="8"/>
                        <a:pt x="9" y="7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9" y="8"/>
                        <a:pt x="10" y="10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2"/>
                        <a:pt x="10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9" y="11"/>
                        <a:pt x="10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7" y="8"/>
                        <a:pt x="4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2" y="5"/>
                        <a:pt x="3" y="7"/>
                      </a:cubicBezTo>
                      <a:cubicBezTo>
                        <a:pt x="5" y="9"/>
                        <a:pt x="8" y="11"/>
                        <a:pt x="10" y="14"/>
                      </a:cubicBezTo>
                      <a:cubicBezTo>
                        <a:pt x="11" y="15"/>
                        <a:pt x="12" y="16"/>
                        <a:pt x="14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8" y="21"/>
                        <a:pt x="21" y="22"/>
                        <a:pt x="25" y="21"/>
                      </a:cubicBezTo>
                      <a:cubicBezTo>
                        <a:pt x="25" y="21"/>
                        <a:pt x="26" y="21"/>
                        <a:pt x="26" y="21"/>
                      </a:cubicBezTo>
                      <a:cubicBezTo>
                        <a:pt x="31" y="20"/>
                        <a:pt x="34" y="17"/>
                        <a:pt x="38" y="14"/>
                      </a:cubicBezTo>
                      <a:cubicBezTo>
                        <a:pt x="40" y="13"/>
                        <a:pt x="41" y="11"/>
                        <a:pt x="41" y="9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6"/>
                        <a:pt x="41" y="4"/>
                        <a:pt x="39" y="3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6"/>
                      </a:cubicBezTo>
                      <a:cubicBezTo>
                        <a:pt x="32" y="1"/>
                        <a:pt x="30" y="0"/>
                        <a:pt x="27" y="0"/>
                      </a:cubicBezTo>
                      <a:cubicBezTo>
                        <a:pt x="28" y="1"/>
                        <a:pt x="28" y="1"/>
                        <a:pt x="29" y="1"/>
                      </a:cubicBezTo>
                      <a:cubicBezTo>
                        <a:pt x="29" y="2"/>
                        <a:pt x="29" y="2"/>
                        <a:pt x="29" y="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6" y="611"/>
                  <a:ext cx="3" cy="3"/>
                </a:xfrm>
                <a:custGeom>
                  <a:avLst/>
                  <a:gdLst>
                    <a:gd name="T0" fmla="*/ 0 w 4"/>
                    <a:gd name="T1" fmla="*/ 1 h 4"/>
                    <a:gd name="T2" fmla="*/ 4 w 4"/>
                    <a:gd name="T3" fmla="*/ 4 h 4"/>
                    <a:gd name="T4" fmla="*/ 4 w 4"/>
                    <a:gd name="T5" fmla="*/ 3 h 4"/>
                    <a:gd name="T6" fmla="*/ 0 w 4"/>
                    <a:gd name="T7" fmla="*/ 0 h 4"/>
                    <a:gd name="T8" fmla="*/ 0 w 4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cubicBezTo>
                        <a:pt x="1" y="2"/>
                        <a:pt x="2" y="3"/>
                        <a:pt x="4" y="4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4" y="604"/>
                  <a:ext cx="4" cy="3"/>
                </a:xfrm>
                <a:custGeom>
                  <a:avLst/>
                  <a:gdLst>
                    <a:gd name="T0" fmla="*/ 0 w 5"/>
                    <a:gd name="T1" fmla="*/ 1 h 4"/>
                    <a:gd name="T2" fmla="*/ 4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  <a:gd name="T8" fmla="*/ 0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1"/>
                      </a:moveTo>
                      <a:cubicBezTo>
                        <a:pt x="2" y="2"/>
                        <a:pt x="3" y="3"/>
                        <a:pt x="4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2" y="583"/>
                  <a:ext cx="6" cy="1"/>
                </a:xfrm>
                <a:custGeom>
                  <a:avLst/>
                  <a:gdLst>
                    <a:gd name="T0" fmla="*/ 6 w 7"/>
                    <a:gd name="T1" fmla="*/ 0 h 1"/>
                    <a:gd name="T2" fmla="*/ 0 w 7"/>
                    <a:gd name="T3" fmla="*/ 1 h 1"/>
                    <a:gd name="T4" fmla="*/ 0 w 7"/>
                    <a:gd name="T5" fmla="*/ 1 h 1"/>
                    <a:gd name="T6" fmla="*/ 7 w 7"/>
                    <a:gd name="T7" fmla="*/ 1 h 1"/>
                    <a:gd name="T8" fmla="*/ 6 w 7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6" y="0"/>
                      </a:moveTo>
                      <a:cubicBezTo>
                        <a:pt x="4" y="0"/>
                        <a:pt x="2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4" y="1"/>
                        <a:pt x="7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4" y="567"/>
                  <a:ext cx="34" cy="22"/>
                </a:xfrm>
                <a:custGeom>
                  <a:avLst/>
                  <a:gdLst>
                    <a:gd name="T0" fmla="*/ 34 w 43"/>
                    <a:gd name="T1" fmla="*/ 4 h 28"/>
                    <a:gd name="T2" fmla="*/ 25 w 43"/>
                    <a:gd name="T3" fmla="*/ 1 h 28"/>
                    <a:gd name="T4" fmla="*/ 24 w 43"/>
                    <a:gd name="T5" fmla="*/ 1 h 28"/>
                    <a:gd name="T6" fmla="*/ 22 w 43"/>
                    <a:gd name="T7" fmla="*/ 1 h 28"/>
                    <a:gd name="T8" fmla="*/ 4 w 43"/>
                    <a:gd name="T9" fmla="*/ 11 h 28"/>
                    <a:gd name="T10" fmla="*/ 13 w 43"/>
                    <a:gd name="T11" fmla="*/ 8 h 28"/>
                    <a:gd name="T12" fmla="*/ 26 w 43"/>
                    <a:gd name="T13" fmla="*/ 2 h 28"/>
                    <a:gd name="T14" fmla="*/ 16 w 43"/>
                    <a:gd name="T15" fmla="*/ 8 h 28"/>
                    <a:gd name="T16" fmla="*/ 0 w 43"/>
                    <a:gd name="T17" fmla="*/ 14 h 28"/>
                    <a:gd name="T18" fmla="*/ 10 w 43"/>
                    <a:gd name="T19" fmla="*/ 13 h 28"/>
                    <a:gd name="T20" fmla="*/ 21 w 43"/>
                    <a:gd name="T21" fmla="*/ 7 h 28"/>
                    <a:gd name="T22" fmla="*/ 17 w 43"/>
                    <a:gd name="T23" fmla="*/ 10 h 28"/>
                    <a:gd name="T24" fmla="*/ 27 w 43"/>
                    <a:gd name="T25" fmla="*/ 5 h 28"/>
                    <a:gd name="T26" fmla="*/ 17 w 43"/>
                    <a:gd name="T27" fmla="*/ 12 h 28"/>
                    <a:gd name="T28" fmla="*/ 5 w 43"/>
                    <a:gd name="T29" fmla="*/ 17 h 28"/>
                    <a:gd name="T30" fmla="*/ 16 w 43"/>
                    <a:gd name="T31" fmla="*/ 14 h 28"/>
                    <a:gd name="T32" fmla="*/ 29 w 43"/>
                    <a:gd name="T33" fmla="*/ 8 h 28"/>
                    <a:gd name="T34" fmla="*/ 27 w 43"/>
                    <a:gd name="T35" fmla="*/ 10 h 28"/>
                    <a:gd name="T36" fmla="*/ 18 w 43"/>
                    <a:gd name="T37" fmla="*/ 16 h 28"/>
                    <a:gd name="T38" fmla="*/ 32 w 43"/>
                    <a:gd name="T39" fmla="*/ 10 h 28"/>
                    <a:gd name="T40" fmla="*/ 15 w 43"/>
                    <a:gd name="T41" fmla="*/ 20 h 28"/>
                    <a:gd name="T42" fmla="*/ 29 w 43"/>
                    <a:gd name="T43" fmla="*/ 16 h 28"/>
                    <a:gd name="T44" fmla="*/ 21 w 43"/>
                    <a:gd name="T45" fmla="*/ 23 h 28"/>
                    <a:gd name="T46" fmla="*/ 16 w 43"/>
                    <a:gd name="T47" fmla="*/ 24 h 28"/>
                    <a:gd name="T48" fmla="*/ 18 w 43"/>
                    <a:gd name="T49" fmla="*/ 25 h 28"/>
                    <a:gd name="T50" fmla="*/ 17 w 43"/>
                    <a:gd name="T51" fmla="*/ 26 h 28"/>
                    <a:gd name="T52" fmla="*/ 20 w 43"/>
                    <a:gd name="T53" fmla="*/ 25 h 28"/>
                    <a:gd name="T54" fmla="*/ 18 w 43"/>
                    <a:gd name="T55" fmla="*/ 24 h 28"/>
                    <a:gd name="T56" fmla="*/ 20 w 43"/>
                    <a:gd name="T57" fmla="*/ 25 h 28"/>
                    <a:gd name="T58" fmla="*/ 28 w 43"/>
                    <a:gd name="T59" fmla="*/ 27 h 28"/>
                    <a:gd name="T60" fmla="*/ 32 w 43"/>
                    <a:gd name="T61" fmla="*/ 20 h 28"/>
                    <a:gd name="T62" fmla="*/ 33 w 43"/>
                    <a:gd name="T63" fmla="*/ 22 h 28"/>
                    <a:gd name="T64" fmla="*/ 35 w 43"/>
                    <a:gd name="T65" fmla="*/ 25 h 28"/>
                    <a:gd name="T66" fmla="*/ 42 w 43"/>
                    <a:gd name="T67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28">
                      <a:moveTo>
                        <a:pt x="40" y="10"/>
                      </a:moveTo>
                      <a:cubicBezTo>
                        <a:pt x="38" y="8"/>
                        <a:pt x="36" y="6"/>
                        <a:pt x="34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0" y="1"/>
                        <a:pt x="28" y="0"/>
                        <a:pt x="25" y="1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1" y="2"/>
                        <a:pt x="20" y="2"/>
                        <a:pt x="20" y="2"/>
                      </a:cubicBezTo>
                      <a:cubicBezTo>
                        <a:pt x="14" y="5"/>
                        <a:pt x="9" y="8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6" y="10"/>
                        <a:pt x="10" y="9"/>
                        <a:pt x="13" y="8"/>
                      </a:cubicBezTo>
                      <a:cubicBezTo>
                        <a:pt x="14" y="8"/>
                        <a:pt x="15" y="7"/>
                        <a:pt x="16" y="7"/>
                      </a:cubicBezTo>
                      <a:cubicBezTo>
                        <a:pt x="19" y="5"/>
                        <a:pt x="23" y="3"/>
                        <a:pt x="26" y="2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3" y="4"/>
                        <a:pt x="20" y="6"/>
                        <a:pt x="16" y="8"/>
                      </a:cubicBezTo>
                      <a:cubicBezTo>
                        <a:pt x="12" y="11"/>
                        <a:pt x="7" y="12"/>
                        <a:pt x="2" y="13"/>
                      </a:cubicBezTo>
                      <a:cubicBezTo>
                        <a:pt x="1" y="13"/>
                        <a:pt x="1" y="14"/>
                        <a:pt x="0" y="14"/>
                      </a:cubicBezTo>
                      <a:cubicBezTo>
                        <a:pt x="0" y="14"/>
                        <a:pt x="0" y="15"/>
                        <a:pt x="0" y="16"/>
                      </a:cubicBezTo>
                      <a:cubicBezTo>
                        <a:pt x="3" y="15"/>
                        <a:pt x="7" y="14"/>
                        <a:pt x="10" y="13"/>
                      </a:cubicBezTo>
                      <a:cubicBezTo>
                        <a:pt x="13" y="12"/>
                        <a:pt x="16" y="9"/>
                        <a:pt x="19" y="8"/>
                      </a:cubicBezTo>
                      <a:cubicBezTo>
                        <a:pt x="20" y="7"/>
                        <a:pt x="20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0" y="8"/>
                        <a:pt x="18" y="9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20" y="9"/>
                        <a:pt x="24" y="7"/>
                        <a:pt x="27" y="5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4" y="8"/>
                        <a:pt x="20" y="10"/>
                        <a:pt x="17" y="12"/>
                      </a:cubicBezTo>
                      <a:cubicBezTo>
                        <a:pt x="13" y="14"/>
                        <a:pt x="9" y="15"/>
                        <a:pt x="5" y="16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8" y="16"/>
                        <a:pt x="10" y="16"/>
                        <a:pt x="13" y="15"/>
                      </a:cubicBezTo>
                      <a:cubicBezTo>
                        <a:pt x="14" y="14"/>
                        <a:pt x="15" y="13"/>
                        <a:pt x="16" y="14"/>
                      </a:cubicBezTo>
                      <a:cubicBezTo>
                        <a:pt x="16" y="15"/>
                        <a:pt x="18" y="14"/>
                        <a:pt x="19" y="13"/>
                      </a:cubicBezTo>
                      <a:cubicBezTo>
                        <a:pt x="22" y="12"/>
                        <a:pt x="25" y="10"/>
                        <a:pt x="29" y="8"/>
                      </a:cubicBezTo>
                      <a:cubicBezTo>
                        <a:pt x="29" y="8"/>
                        <a:pt x="29" y="8"/>
                        <a:pt x="30" y="8"/>
                      </a:cubicBezTo>
                      <a:cubicBezTo>
                        <a:pt x="29" y="9"/>
                        <a:pt x="28" y="10"/>
                        <a:pt x="27" y="10"/>
                      </a:cubicBezTo>
                      <a:cubicBezTo>
                        <a:pt x="25" y="12"/>
                        <a:pt x="22" y="13"/>
                        <a:pt x="19" y="15"/>
                      </a:cubicBezTo>
                      <a:cubicBezTo>
                        <a:pt x="19" y="15"/>
                        <a:pt x="19" y="16"/>
                        <a:pt x="18" y="16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23" y="15"/>
                        <a:pt x="27" y="12"/>
                        <a:pt x="32" y="10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27" y="14"/>
                        <a:pt x="21" y="18"/>
                        <a:pt x="15" y="20"/>
                      </a:cubicBezTo>
                      <a:cubicBezTo>
                        <a:pt x="17" y="21"/>
                        <a:pt x="19" y="21"/>
                        <a:pt x="22" y="19"/>
                      </a:cubicBezTo>
                      <a:cubicBezTo>
                        <a:pt x="24" y="18"/>
                        <a:pt x="26" y="17"/>
                        <a:pt x="29" y="16"/>
                      </a:cubicBezTo>
                      <a:cubicBezTo>
                        <a:pt x="26" y="18"/>
                        <a:pt x="22" y="20"/>
                        <a:pt x="19" y="22"/>
                      </a:cubicBezTo>
                      <a:cubicBezTo>
                        <a:pt x="20" y="23"/>
                        <a:pt x="21" y="23"/>
                        <a:pt x="21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19" y="23"/>
                        <a:pt x="18" y="23"/>
                        <a:pt x="16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7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8" y="26"/>
                        <a:pt x="19" y="26"/>
                        <a:pt x="20" y="26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5"/>
                        <a:pt x="24" y="27"/>
                        <a:pt x="24" y="27"/>
                      </a:cubicBezTo>
                      <a:cubicBezTo>
                        <a:pt x="25" y="27"/>
                        <a:pt x="27" y="28"/>
                        <a:pt x="28" y="27"/>
                      </a:cubicBezTo>
                      <a:cubicBezTo>
                        <a:pt x="30" y="27"/>
                        <a:pt x="32" y="25"/>
                        <a:pt x="32" y="23"/>
                      </a:cubicBezTo>
                      <a:cubicBezTo>
                        <a:pt x="32" y="22"/>
                        <a:pt x="32" y="21"/>
                        <a:pt x="32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1"/>
                        <a:pt x="33" y="22"/>
                      </a:cubicBezTo>
                      <a:cubicBezTo>
                        <a:pt x="33" y="23"/>
                        <a:pt x="33" y="24"/>
                        <a:pt x="35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9" y="23"/>
                        <a:pt x="41" y="21"/>
                        <a:pt x="42" y="17"/>
                      </a:cubicBezTo>
                      <a:cubicBezTo>
                        <a:pt x="43" y="14"/>
                        <a:pt x="42" y="12"/>
                        <a:pt x="40" y="1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4" y="613"/>
                  <a:ext cx="4" cy="2"/>
                </a:xfrm>
                <a:custGeom>
                  <a:avLst/>
                  <a:gdLst>
                    <a:gd name="T0" fmla="*/ 5 w 5"/>
                    <a:gd name="T1" fmla="*/ 3 h 3"/>
                    <a:gd name="T2" fmla="*/ 1 w 5"/>
                    <a:gd name="T3" fmla="*/ 0 h 3"/>
                    <a:gd name="T4" fmla="*/ 5 w 5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3"/>
                      </a:moveTo>
                      <a:cubicBezTo>
                        <a:pt x="5" y="1"/>
                        <a:pt x="2" y="1"/>
                        <a:pt x="1" y="0"/>
                      </a:cubicBezTo>
                      <a:cubicBezTo>
                        <a:pt x="0" y="2"/>
                        <a:pt x="2" y="3"/>
                        <a:pt x="5" y="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66" y="60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6" y="6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45" y="571"/>
                  <a:ext cx="34" cy="53"/>
                </a:xfrm>
                <a:custGeom>
                  <a:avLst/>
                  <a:gdLst>
                    <a:gd name="T0" fmla="*/ 28 w 43"/>
                    <a:gd name="T1" fmla="*/ 20 h 67"/>
                    <a:gd name="T2" fmla="*/ 27 w 43"/>
                    <a:gd name="T3" fmla="*/ 19 h 67"/>
                    <a:gd name="T4" fmla="*/ 30 w 43"/>
                    <a:gd name="T5" fmla="*/ 17 h 67"/>
                    <a:gd name="T6" fmla="*/ 26 w 43"/>
                    <a:gd name="T7" fmla="*/ 15 h 67"/>
                    <a:gd name="T8" fmla="*/ 29 w 43"/>
                    <a:gd name="T9" fmla="*/ 12 h 67"/>
                    <a:gd name="T10" fmla="*/ 38 w 43"/>
                    <a:gd name="T11" fmla="*/ 5 h 67"/>
                    <a:gd name="T12" fmla="*/ 30 w 43"/>
                    <a:gd name="T13" fmla="*/ 8 h 67"/>
                    <a:gd name="T14" fmla="*/ 16 w 43"/>
                    <a:gd name="T15" fmla="*/ 12 h 67"/>
                    <a:gd name="T16" fmla="*/ 38 w 43"/>
                    <a:gd name="T17" fmla="*/ 1 h 67"/>
                    <a:gd name="T18" fmla="*/ 28 w 43"/>
                    <a:gd name="T19" fmla="*/ 5 h 67"/>
                    <a:gd name="T20" fmla="*/ 30 w 43"/>
                    <a:gd name="T21" fmla="*/ 3 h 67"/>
                    <a:gd name="T22" fmla="*/ 3 w 43"/>
                    <a:gd name="T23" fmla="*/ 18 h 67"/>
                    <a:gd name="T24" fmla="*/ 7 w 43"/>
                    <a:gd name="T25" fmla="*/ 47 h 67"/>
                    <a:gd name="T26" fmla="*/ 6 w 43"/>
                    <a:gd name="T27" fmla="*/ 49 h 67"/>
                    <a:gd name="T28" fmla="*/ 15 w 43"/>
                    <a:gd name="T29" fmla="*/ 60 h 67"/>
                    <a:gd name="T30" fmla="*/ 17 w 43"/>
                    <a:gd name="T31" fmla="*/ 61 h 67"/>
                    <a:gd name="T32" fmla="*/ 12 w 43"/>
                    <a:gd name="T33" fmla="*/ 54 h 67"/>
                    <a:gd name="T34" fmla="*/ 26 w 43"/>
                    <a:gd name="T35" fmla="*/ 67 h 67"/>
                    <a:gd name="T36" fmla="*/ 21 w 43"/>
                    <a:gd name="T37" fmla="*/ 58 h 67"/>
                    <a:gd name="T38" fmla="*/ 28 w 43"/>
                    <a:gd name="T39" fmla="*/ 63 h 67"/>
                    <a:gd name="T40" fmla="*/ 26 w 43"/>
                    <a:gd name="T41" fmla="*/ 57 h 67"/>
                    <a:gd name="T42" fmla="*/ 34 w 43"/>
                    <a:gd name="T43" fmla="*/ 60 h 67"/>
                    <a:gd name="T44" fmla="*/ 32 w 43"/>
                    <a:gd name="T45" fmla="*/ 51 h 67"/>
                    <a:gd name="T46" fmla="*/ 22 w 43"/>
                    <a:gd name="T47" fmla="*/ 48 h 67"/>
                    <a:gd name="T48" fmla="*/ 24 w 43"/>
                    <a:gd name="T49" fmla="*/ 48 h 67"/>
                    <a:gd name="T50" fmla="*/ 26 w 43"/>
                    <a:gd name="T51" fmla="*/ 48 h 67"/>
                    <a:gd name="T52" fmla="*/ 23 w 43"/>
                    <a:gd name="T53" fmla="*/ 43 h 67"/>
                    <a:gd name="T54" fmla="*/ 16 w 43"/>
                    <a:gd name="T55" fmla="*/ 36 h 67"/>
                    <a:gd name="T56" fmla="*/ 19 w 43"/>
                    <a:gd name="T57" fmla="*/ 36 h 67"/>
                    <a:gd name="T58" fmla="*/ 25 w 43"/>
                    <a:gd name="T59" fmla="*/ 37 h 67"/>
                    <a:gd name="T60" fmla="*/ 29 w 43"/>
                    <a:gd name="T61" fmla="*/ 34 h 67"/>
                    <a:gd name="T62" fmla="*/ 27 w 43"/>
                    <a:gd name="T63" fmla="*/ 29 h 67"/>
                    <a:gd name="T64" fmla="*/ 34 w 43"/>
                    <a:gd name="T65" fmla="*/ 28 h 67"/>
                    <a:gd name="T66" fmla="*/ 26 w 43"/>
                    <a:gd name="T67" fmla="*/ 26 h 67"/>
                    <a:gd name="T68" fmla="*/ 32 w 43"/>
                    <a:gd name="T69" fmla="*/ 25 h 67"/>
                    <a:gd name="T70" fmla="*/ 30 w 43"/>
                    <a:gd name="T71" fmla="*/ 23 h 67"/>
                    <a:gd name="T72" fmla="*/ 31 w 43"/>
                    <a:gd name="T73" fmla="*/ 21 h 67"/>
                    <a:gd name="T74" fmla="*/ 25 w 43"/>
                    <a:gd name="T75" fmla="*/ 53 h 67"/>
                    <a:gd name="T76" fmla="*/ 14 w 43"/>
                    <a:gd name="T77" fmla="*/ 51 h 67"/>
                    <a:gd name="T78" fmla="*/ 16 w 43"/>
                    <a:gd name="T79" fmla="*/ 46 h 67"/>
                    <a:gd name="T80" fmla="*/ 17 w 43"/>
                    <a:gd name="T81" fmla="*/ 45 h 67"/>
                    <a:gd name="T82" fmla="*/ 22 w 43"/>
                    <a:gd name="T83" fmla="*/ 17 h 67"/>
                    <a:gd name="T84" fmla="*/ 22 w 43"/>
                    <a:gd name="T85" fmla="*/ 1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3" h="67">
                      <a:moveTo>
                        <a:pt x="31" y="21"/>
                      </a:moveTo>
                      <a:cubicBezTo>
                        <a:pt x="30" y="21"/>
                        <a:pt x="29" y="21"/>
                        <a:pt x="28" y="21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8" y="20"/>
                        <a:pt x="28" y="20"/>
                        <a:pt x="29" y="20"/>
                      </a:cubicBezTo>
                      <a:cubicBezTo>
                        <a:pt x="28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9" y="18"/>
                        <a:pt x="30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1" y="18"/>
                        <a:pt x="30" y="17"/>
                      </a:cubicBezTo>
                      <a:cubicBezTo>
                        <a:pt x="33" y="15"/>
                        <a:pt x="37" y="13"/>
                        <a:pt x="40" y="11"/>
                      </a:cubicBezTo>
                      <a:cubicBezTo>
                        <a:pt x="37" y="12"/>
                        <a:pt x="35" y="13"/>
                        <a:pt x="33" y="14"/>
                      </a:cubicBezTo>
                      <a:cubicBezTo>
                        <a:pt x="30" y="16"/>
                        <a:pt x="28" y="16"/>
                        <a:pt x="26" y="15"/>
                      </a:cubicBezTo>
                      <a:cubicBezTo>
                        <a:pt x="32" y="13"/>
                        <a:pt x="38" y="9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38" y="7"/>
                        <a:pt x="34" y="10"/>
                        <a:pt x="29" y="12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0" y="11"/>
                        <a:pt x="30" y="10"/>
                        <a:pt x="30" y="10"/>
                      </a:cubicBezTo>
                      <a:cubicBezTo>
                        <a:pt x="33" y="8"/>
                        <a:pt x="36" y="7"/>
                        <a:pt x="38" y="5"/>
                      </a:cubicBezTo>
                      <a:cubicBezTo>
                        <a:pt x="39" y="5"/>
                        <a:pt x="40" y="4"/>
                        <a:pt x="41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36" y="5"/>
                        <a:pt x="33" y="7"/>
                        <a:pt x="30" y="8"/>
                      </a:cubicBezTo>
                      <a:cubicBezTo>
                        <a:pt x="29" y="9"/>
                        <a:pt x="27" y="10"/>
                        <a:pt x="27" y="9"/>
                      </a:cubicBezTo>
                      <a:cubicBezTo>
                        <a:pt x="26" y="8"/>
                        <a:pt x="25" y="9"/>
                        <a:pt x="24" y="10"/>
                      </a:cubicBezTo>
                      <a:cubicBezTo>
                        <a:pt x="21" y="11"/>
                        <a:pt x="19" y="11"/>
                        <a:pt x="16" y="12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20" y="10"/>
                        <a:pt x="24" y="9"/>
                        <a:pt x="28" y="7"/>
                      </a:cubicBezTo>
                      <a:cubicBezTo>
                        <a:pt x="31" y="5"/>
                        <a:pt x="35" y="3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5" y="2"/>
                        <a:pt x="31" y="4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9" y="4"/>
                        <a:pt x="31" y="3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1" y="2"/>
                        <a:pt x="31" y="2"/>
                        <a:pt x="30" y="3"/>
                      </a:cubicBezTo>
                      <a:cubicBezTo>
                        <a:pt x="27" y="4"/>
                        <a:pt x="24" y="7"/>
                        <a:pt x="21" y="8"/>
                      </a:cubicBezTo>
                      <a:cubicBezTo>
                        <a:pt x="18" y="9"/>
                        <a:pt x="14" y="10"/>
                        <a:pt x="11" y="11"/>
                      </a:cubicBezTo>
                      <a:cubicBezTo>
                        <a:pt x="11" y="11"/>
                        <a:pt x="3" y="17"/>
                        <a:pt x="3" y="18"/>
                      </a:cubicBezTo>
                      <a:cubicBezTo>
                        <a:pt x="6" y="30"/>
                        <a:pt x="0" y="27"/>
                        <a:pt x="3" y="40"/>
                      </a:cubicBezTo>
                      <a:cubicBezTo>
                        <a:pt x="4" y="44"/>
                        <a:pt x="8" y="45"/>
                        <a:pt x="7" y="47"/>
                      </a:cubicBez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9" y="49"/>
                        <a:pt x="11" y="51"/>
                        <a:pt x="12" y="52"/>
                      </a:cubicBezTo>
                      <a:cubicBezTo>
                        <a:pt x="12" y="53"/>
                        <a:pt x="12" y="53"/>
                        <a:pt x="12" y="53"/>
                      </a:cubicBezTo>
                      <a:cubicBezTo>
                        <a:pt x="10" y="52"/>
                        <a:pt x="8" y="50"/>
                        <a:pt x="6" y="49"/>
                      </a:cubicBezTo>
                      <a:cubicBezTo>
                        <a:pt x="6" y="49"/>
                        <a:pt x="6" y="50"/>
                        <a:pt x="5" y="51"/>
                      </a:cubicBezTo>
                      <a:cubicBezTo>
                        <a:pt x="9" y="53"/>
                        <a:pt x="12" y="56"/>
                        <a:pt x="14" y="60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4" y="59"/>
                        <a:pt x="14" y="59"/>
                        <a:pt x="14" y="58"/>
                      </a:cubicBezTo>
                      <a:cubicBezTo>
                        <a:pt x="14" y="58"/>
                        <a:pt x="14" y="58"/>
                        <a:pt x="14" y="58"/>
                      </a:cubicBezTo>
                      <a:cubicBezTo>
                        <a:pt x="15" y="59"/>
                        <a:pt x="16" y="60"/>
                        <a:pt x="17" y="61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5" y="58"/>
                        <a:pt x="14" y="56"/>
                        <a:pt x="1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4" y="55"/>
                        <a:pt x="15" y="56"/>
                        <a:pt x="17" y="57"/>
                      </a:cubicBezTo>
                      <a:cubicBezTo>
                        <a:pt x="20" y="60"/>
                        <a:pt x="22" y="63"/>
                        <a:pt x="25" y="66"/>
                      </a:cubicBezTo>
                      <a:cubicBezTo>
                        <a:pt x="25" y="66"/>
                        <a:pt x="26" y="67"/>
                        <a:pt x="26" y="67"/>
                      </a:cubicBezTo>
                      <a:cubicBezTo>
                        <a:pt x="27" y="67"/>
                        <a:pt x="27" y="67"/>
                        <a:pt x="27" y="67"/>
                      </a:cubicBezTo>
                      <a:cubicBezTo>
                        <a:pt x="24" y="64"/>
                        <a:pt x="22" y="61"/>
                        <a:pt x="20" y="58"/>
                      </a:cubicBezTo>
                      <a:cubicBezTo>
                        <a:pt x="21" y="58"/>
                        <a:pt x="21" y="58"/>
                        <a:pt x="21" y="58"/>
                      </a:cubicBezTo>
                      <a:cubicBezTo>
                        <a:pt x="23" y="60"/>
                        <a:pt x="25" y="61"/>
                        <a:pt x="27" y="63"/>
                      </a:cubicBezTo>
                      <a:cubicBezTo>
                        <a:pt x="28" y="63"/>
                        <a:pt x="28" y="63"/>
                        <a:pt x="28" y="63"/>
                      </a:cubicBezTo>
                      <a:cubicBezTo>
                        <a:pt x="28" y="63"/>
                        <a:pt x="28" y="63"/>
                        <a:pt x="28" y="63"/>
                      </a:cubicBezTo>
                      <a:cubicBezTo>
                        <a:pt x="26" y="60"/>
                        <a:pt x="24" y="58"/>
                        <a:pt x="23" y="56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4" y="56"/>
                        <a:pt x="25" y="56"/>
                        <a:pt x="26" y="57"/>
                      </a:cubicBezTo>
                      <a:cubicBezTo>
                        <a:pt x="26" y="57"/>
                        <a:pt x="26" y="58"/>
                        <a:pt x="27" y="58"/>
                      </a:cubicBezTo>
                      <a:cubicBezTo>
                        <a:pt x="28" y="58"/>
                        <a:pt x="29" y="58"/>
                        <a:pt x="30" y="58"/>
                      </a:cubicBezTo>
                      <a:cubicBezTo>
                        <a:pt x="31" y="59"/>
                        <a:pt x="32" y="59"/>
                        <a:pt x="34" y="60"/>
                      </a:cubicBezTo>
                      <a:cubicBezTo>
                        <a:pt x="32" y="57"/>
                        <a:pt x="31" y="54"/>
                        <a:pt x="29" y="51"/>
                      </a:cubicBezTo>
                      <a:cubicBezTo>
                        <a:pt x="30" y="51"/>
                        <a:pt x="31" y="51"/>
                        <a:pt x="32" y="52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30" y="50"/>
                        <a:pt x="29" y="50"/>
                        <a:pt x="27" y="49"/>
                      </a:cubicBezTo>
                      <a:cubicBezTo>
                        <a:pt x="26" y="49"/>
                        <a:pt x="25" y="49"/>
                        <a:pt x="24" y="48"/>
                      </a:cubicBezTo>
                      <a:cubicBezTo>
                        <a:pt x="23" y="48"/>
                        <a:pt x="23" y="48"/>
                        <a:pt x="2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3" y="48"/>
                        <a:pt x="24" y="47"/>
                        <a:pt x="24" y="48"/>
                      </a:cubicBezTo>
                      <a:cubicBezTo>
                        <a:pt x="25" y="48"/>
                        <a:pt x="25" y="48"/>
                        <a:pt x="26" y="48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27" y="48"/>
                        <a:pt x="28" y="48"/>
                        <a:pt x="30" y="47"/>
                      </a:cubicBezTo>
                      <a:cubicBezTo>
                        <a:pt x="27" y="46"/>
                        <a:pt x="25" y="45"/>
                        <a:pt x="23" y="44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5" y="44"/>
                        <a:pt x="28" y="44"/>
                        <a:pt x="30" y="45"/>
                      </a:cubicBezTo>
                      <a:cubicBezTo>
                        <a:pt x="25" y="42"/>
                        <a:pt x="20" y="39"/>
                        <a:pt x="15" y="3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7" y="37"/>
                        <a:pt x="18" y="37"/>
                        <a:pt x="20" y="38"/>
                      </a:cubicBezTo>
                      <a:cubicBezTo>
                        <a:pt x="19" y="37"/>
                        <a:pt x="19" y="37"/>
                        <a:pt x="19" y="36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2" y="37"/>
                        <a:pt x="26" y="39"/>
                        <a:pt x="29" y="40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28" y="38"/>
                        <a:pt x="27" y="38"/>
                        <a:pt x="25" y="37"/>
                      </a:cubicBezTo>
                      <a:cubicBezTo>
                        <a:pt x="27" y="37"/>
                        <a:pt x="28" y="36"/>
                        <a:pt x="30" y="36"/>
                      </a:cubicBezTo>
                      <a:cubicBezTo>
                        <a:pt x="22" y="35"/>
                        <a:pt x="19" y="34"/>
                        <a:pt x="16" y="32"/>
                      </a:cubicBezTo>
                      <a:cubicBezTo>
                        <a:pt x="20" y="33"/>
                        <a:pt x="24" y="34"/>
                        <a:pt x="29" y="34"/>
                      </a:cubicBezTo>
                      <a:cubicBezTo>
                        <a:pt x="25" y="31"/>
                        <a:pt x="20" y="31"/>
                        <a:pt x="16" y="29"/>
                      </a:cubicBezTo>
                      <a:cubicBezTo>
                        <a:pt x="20" y="28"/>
                        <a:pt x="24" y="30"/>
                        <a:pt x="28" y="30"/>
                      </a:cubicBezTo>
                      <a:cubicBezTo>
                        <a:pt x="28" y="30"/>
                        <a:pt x="27" y="30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9" y="29"/>
                        <a:pt x="31" y="29"/>
                        <a:pt x="34" y="29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2" y="28"/>
                        <a:pt x="30" y="28"/>
                        <a:pt x="28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7" y="26"/>
                        <a:pt x="27" y="26"/>
                        <a:pt x="26" y="26"/>
                      </a:cubicBezTo>
                      <a:cubicBezTo>
                        <a:pt x="28" y="26"/>
                        <a:pt x="30" y="26"/>
                        <a:pt x="32" y="26"/>
                      </a:cubicBezTo>
                      <a:cubicBezTo>
                        <a:pt x="32" y="26"/>
                        <a:pt x="33" y="26"/>
                        <a:pt x="33" y="25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ubicBezTo>
                        <a:pt x="30" y="25"/>
                        <a:pt x="29" y="24"/>
                        <a:pt x="28" y="2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3"/>
                        <a:pt x="29" y="23"/>
                        <a:pt x="30" y="23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30" y="22"/>
                        <a:pt x="31" y="22"/>
                        <a:pt x="33" y="22"/>
                      </a:cubicBezTo>
                      <a:cubicBezTo>
                        <a:pt x="32" y="21"/>
                        <a:pt x="32" y="21"/>
                        <a:pt x="31" y="21"/>
                      </a:cubicBezTo>
                      <a:moveTo>
                        <a:pt x="25" y="53"/>
                      </a:moveTo>
                      <a:cubicBezTo>
                        <a:pt x="26" y="54"/>
                        <a:pt x="29" y="54"/>
                        <a:pt x="29" y="56"/>
                      </a:cubicBezTo>
                      <a:cubicBezTo>
                        <a:pt x="26" y="56"/>
                        <a:pt x="24" y="55"/>
                        <a:pt x="25" y="53"/>
                      </a:cubicBezTo>
                      <a:moveTo>
                        <a:pt x="18" y="55"/>
                      </a:moveTo>
                      <a:cubicBezTo>
                        <a:pt x="16" y="54"/>
                        <a:pt x="15" y="53"/>
                        <a:pt x="14" y="52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6" y="52"/>
                        <a:pt x="17" y="53"/>
                        <a:pt x="18" y="54"/>
                      </a:cubicBezTo>
                      <a:cubicBezTo>
                        <a:pt x="18" y="55"/>
                        <a:pt x="18" y="55"/>
                        <a:pt x="18" y="55"/>
                      </a:cubicBezTo>
                      <a:moveTo>
                        <a:pt x="16" y="46"/>
                      </a:moveTo>
                      <a:cubicBezTo>
                        <a:pt x="15" y="45"/>
                        <a:pt x="14" y="44"/>
                        <a:pt x="12" y="43"/>
                      </a:cubicBezTo>
                      <a:cubicBezTo>
                        <a:pt x="12" y="42"/>
                        <a:pt x="12" y="42"/>
                        <a:pt x="12" y="42"/>
                      </a:cubicBezTo>
                      <a:cubicBezTo>
                        <a:pt x="14" y="43"/>
                        <a:pt x="15" y="44"/>
                        <a:pt x="17" y="45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moveTo>
                        <a:pt x="22" y="17"/>
                      </a:move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4" y="17"/>
                        <a:pt x="26" y="16"/>
                        <a:pt x="28" y="16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6" y="17"/>
                        <a:pt x="24" y="17"/>
                        <a:pt x="22" y="1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61" y="601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61" y="60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7" y="609"/>
                  <a:ext cx="5" cy="1"/>
                </a:xfrm>
                <a:custGeom>
                  <a:avLst/>
                  <a:gdLst>
                    <a:gd name="T0" fmla="*/ 0 w 6"/>
                    <a:gd name="T1" fmla="*/ 1 h 2"/>
                    <a:gd name="T2" fmla="*/ 6 w 6"/>
                    <a:gd name="T3" fmla="*/ 2 h 2"/>
                    <a:gd name="T4" fmla="*/ 6 w 6"/>
                    <a:gd name="T5" fmla="*/ 1 h 2"/>
                    <a:gd name="T6" fmla="*/ 4 w 6"/>
                    <a:gd name="T7" fmla="*/ 0 h 2"/>
                    <a:gd name="T8" fmla="*/ 1 w 6"/>
                    <a:gd name="T9" fmla="*/ 0 h 2"/>
                    <a:gd name="T10" fmla="*/ 0 w 6"/>
                    <a:gd name="T11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">
                      <a:moveTo>
                        <a:pt x="0" y="1"/>
                      </a:moveTo>
                      <a:cubicBezTo>
                        <a:pt x="2" y="1"/>
                        <a:pt x="4" y="1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4" y="568"/>
                  <a:ext cx="20" cy="10"/>
                </a:xfrm>
                <a:custGeom>
                  <a:avLst/>
                  <a:gdLst>
                    <a:gd name="T0" fmla="*/ 16 w 26"/>
                    <a:gd name="T1" fmla="*/ 6 h 12"/>
                    <a:gd name="T2" fmla="*/ 26 w 26"/>
                    <a:gd name="T3" fmla="*/ 0 h 12"/>
                    <a:gd name="T4" fmla="*/ 26 w 26"/>
                    <a:gd name="T5" fmla="*/ 0 h 12"/>
                    <a:gd name="T6" fmla="*/ 16 w 26"/>
                    <a:gd name="T7" fmla="*/ 5 h 12"/>
                    <a:gd name="T8" fmla="*/ 13 w 26"/>
                    <a:gd name="T9" fmla="*/ 6 h 12"/>
                    <a:gd name="T10" fmla="*/ 3 w 26"/>
                    <a:gd name="T11" fmla="*/ 9 h 12"/>
                    <a:gd name="T12" fmla="*/ 0 w 26"/>
                    <a:gd name="T13" fmla="*/ 12 h 12"/>
                    <a:gd name="T14" fmla="*/ 2 w 26"/>
                    <a:gd name="T15" fmla="*/ 11 h 12"/>
                    <a:gd name="T16" fmla="*/ 16 w 26"/>
                    <a:gd name="T17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12">
                      <a:moveTo>
                        <a:pt x="16" y="6"/>
                      </a:moveTo>
                      <a:cubicBezTo>
                        <a:pt x="20" y="4"/>
                        <a:pt x="23" y="2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3" y="1"/>
                        <a:pt x="19" y="3"/>
                        <a:pt x="16" y="5"/>
                      </a:cubicBezTo>
                      <a:cubicBezTo>
                        <a:pt x="15" y="5"/>
                        <a:pt x="14" y="6"/>
                        <a:pt x="13" y="6"/>
                      </a:cubicBezTo>
                      <a:cubicBezTo>
                        <a:pt x="10" y="7"/>
                        <a:pt x="6" y="8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1" y="12"/>
                        <a:pt x="1" y="11"/>
                        <a:pt x="2" y="11"/>
                      </a:cubicBezTo>
                      <a:cubicBezTo>
                        <a:pt x="7" y="10"/>
                        <a:pt x="12" y="9"/>
                        <a:pt x="16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1" y="601"/>
                  <a:ext cx="7" cy="3"/>
                </a:xfrm>
                <a:custGeom>
                  <a:avLst/>
                  <a:gdLst>
                    <a:gd name="T0" fmla="*/ 9 w 9"/>
                    <a:gd name="T1" fmla="*/ 4 h 4"/>
                    <a:gd name="T2" fmla="*/ 0 w 9"/>
                    <a:gd name="T3" fmla="*/ 0 h 4"/>
                    <a:gd name="T4" fmla="*/ 9 w 9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4">
                      <a:moveTo>
                        <a:pt x="9" y="4"/>
                      </a:moveTo>
                      <a:cubicBezTo>
                        <a:pt x="6" y="2"/>
                        <a:pt x="3" y="1"/>
                        <a:pt x="0" y="0"/>
                      </a:cubicBezTo>
                      <a:cubicBezTo>
                        <a:pt x="3" y="3"/>
                        <a:pt x="6" y="3"/>
                        <a:pt x="9" y="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61" y="601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61" y="60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61" y="6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74" y="597"/>
                  <a:ext cx="13" cy="13"/>
                </a:xfrm>
                <a:custGeom>
                  <a:avLst/>
                  <a:gdLst>
                    <a:gd name="T0" fmla="*/ 14 w 17"/>
                    <a:gd name="T1" fmla="*/ 15 h 16"/>
                    <a:gd name="T2" fmla="*/ 11 w 17"/>
                    <a:gd name="T3" fmla="*/ 15 h 16"/>
                    <a:gd name="T4" fmla="*/ 9 w 17"/>
                    <a:gd name="T5" fmla="*/ 14 h 16"/>
                    <a:gd name="T6" fmla="*/ 9 w 17"/>
                    <a:gd name="T7" fmla="*/ 15 h 16"/>
                    <a:gd name="T8" fmla="*/ 10 w 17"/>
                    <a:gd name="T9" fmla="*/ 15 h 16"/>
                    <a:gd name="T10" fmla="*/ 4 w 17"/>
                    <a:gd name="T11" fmla="*/ 15 h 16"/>
                    <a:gd name="T12" fmla="*/ 8 w 17"/>
                    <a:gd name="T13" fmla="*/ 15 h 16"/>
                    <a:gd name="T14" fmla="*/ 8 w 17"/>
                    <a:gd name="T15" fmla="*/ 15 h 16"/>
                    <a:gd name="T16" fmla="*/ 4 w 17"/>
                    <a:gd name="T17" fmla="*/ 14 h 16"/>
                    <a:gd name="T18" fmla="*/ 0 w 17"/>
                    <a:gd name="T19" fmla="*/ 12 h 16"/>
                    <a:gd name="T20" fmla="*/ 8 w 17"/>
                    <a:gd name="T21" fmla="*/ 3 h 16"/>
                    <a:gd name="T22" fmla="*/ 10 w 17"/>
                    <a:gd name="T23" fmla="*/ 3 h 16"/>
                    <a:gd name="T24" fmla="*/ 8 w 17"/>
                    <a:gd name="T25" fmla="*/ 1 h 16"/>
                    <a:gd name="T26" fmla="*/ 15 w 17"/>
                    <a:gd name="T27" fmla="*/ 4 h 16"/>
                    <a:gd name="T28" fmla="*/ 15 w 17"/>
                    <a:gd name="T29" fmla="*/ 5 h 16"/>
                    <a:gd name="T30" fmla="*/ 12 w 17"/>
                    <a:gd name="T31" fmla="*/ 6 h 16"/>
                    <a:gd name="T32" fmla="*/ 12 w 17"/>
                    <a:gd name="T33" fmla="*/ 6 h 16"/>
                    <a:gd name="T34" fmla="*/ 15 w 17"/>
                    <a:gd name="T35" fmla="*/ 7 h 16"/>
                    <a:gd name="T36" fmla="*/ 15 w 17"/>
                    <a:gd name="T37" fmla="*/ 7 h 16"/>
                    <a:gd name="T38" fmla="*/ 10 w 17"/>
                    <a:gd name="T39" fmla="*/ 7 h 16"/>
                    <a:gd name="T40" fmla="*/ 8 w 17"/>
                    <a:gd name="T41" fmla="*/ 7 h 16"/>
                    <a:gd name="T42" fmla="*/ 6 w 17"/>
                    <a:gd name="T43" fmla="*/ 8 h 16"/>
                    <a:gd name="T44" fmla="*/ 17 w 17"/>
                    <a:gd name="T45" fmla="*/ 9 h 16"/>
                    <a:gd name="T46" fmla="*/ 17 w 17"/>
                    <a:gd name="T47" fmla="*/ 10 h 16"/>
                    <a:gd name="T48" fmla="*/ 12 w 17"/>
                    <a:gd name="T49" fmla="*/ 11 h 16"/>
                    <a:gd name="T50" fmla="*/ 12 w 17"/>
                    <a:gd name="T51" fmla="*/ 10 h 16"/>
                    <a:gd name="T52" fmla="*/ 5 w 17"/>
                    <a:gd name="T53" fmla="*/ 11 h 16"/>
                    <a:gd name="T54" fmla="*/ 4 w 17"/>
                    <a:gd name="T55" fmla="*/ 12 h 16"/>
                    <a:gd name="T56" fmla="*/ 10 w 17"/>
                    <a:gd name="T57" fmla="*/ 12 h 16"/>
                    <a:gd name="T58" fmla="*/ 10 w 17"/>
                    <a:gd name="T59" fmla="*/ 12 h 16"/>
                    <a:gd name="T60" fmla="*/ 6 w 17"/>
                    <a:gd name="T61" fmla="*/ 13 h 16"/>
                    <a:gd name="T62" fmla="*/ 6 w 17"/>
                    <a:gd name="T63" fmla="*/ 13 h 16"/>
                    <a:gd name="T64" fmla="*/ 11 w 17"/>
                    <a:gd name="T65" fmla="*/ 14 h 16"/>
                    <a:gd name="T66" fmla="*/ 14 w 17"/>
                    <a:gd name="T67" fmla="*/ 14 h 16"/>
                    <a:gd name="T68" fmla="*/ 14 w 17"/>
                    <a:gd name="T69" fmla="*/ 14 h 16"/>
                    <a:gd name="T70" fmla="*/ 14 w 17"/>
                    <a:gd name="T71" fmla="*/ 15 h 16"/>
                    <a:gd name="T72" fmla="*/ 12 w 17"/>
                    <a:gd name="T73" fmla="*/ 5 h 16"/>
                    <a:gd name="T74" fmla="*/ 9 w 17"/>
                    <a:gd name="T75" fmla="*/ 4 h 16"/>
                    <a:gd name="T76" fmla="*/ 9 w 17"/>
                    <a:gd name="T77" fmla="*/ 5 h 16"/>
                    <a:gd name="T78" fmla="*/ 12 w 17"/>
                    <a:gd name="T79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" h="16">
                      <a:moveTo>
                        <a:pt x="14" y="15"/>
                      </a:moveTo>
                      <a:cubicBezTo>
                        <a:pt x="13" y="15"/>
                        <a:pt x="12" y="15"/>
                        <a:pt x="11" y="15"/>
                      </a:cubicBezTo>
                      <a:cubicBezTo>
                        <a:pt x="10" y="15"/>
                        <a:pt x="10" y="15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8" y="16"/>
                        <a:pt x="5" y="16"/>
                        <a:pt x="4" y="15"/>
                      </a:cubicBezTo>
                      <a:cubicBezTo>
                        <a:pt x="5" y="15"/>
                        <a:pt x="6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6" y="14"/>
                        <a:pt x="5" y="14"/>
                        <a:pt x="4" y="14"/>
                      </a:cubicBezTo>
                      <a:cubicBezTo>
                        <a:pt x="3" y="13"/>
                        <a:pt x="1" y="14"/>
                        <a:pt x="0" y="12"/>
                      </a:cubicBezTo>
                      <a:cubicBezTo>
                        <a:pt x="5" y="9"/>
                        <a:pt x="7" y="5"/>
                        <a:pt x="8" y="3"/>
                      </a:cubicBezTo>
                      <a:cubicBezTo>
                        <a:pt x="9" y="3"/>
                        <a:pt x="9" y="3"/>
                        <a:pt x="10" y="3"/>
                      </a:cubicBezTo>
                      <a:cubicBezTo>
                        <a:pt x="9" y="2"/>
                        <a:pt x="7" y="2"/>
                        <a:pt x="8" y="1"/>
                      </a:cubicBezTo>
                      <a:cubicBezTo>
                        <a:pt x="11" y="0"/>
                        <a:pt x="13" y="3"/>
                        <a:pt x="15" y="4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4" y="5"/>
                        <a:pt x="13" y="5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6"/>
                        <a:pt x="14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3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7"/>
                      </a:cubicBezTo>
                      <a:cubicBezTo>
                        <a:pt x="7" y="7"/>
                        <a:pt x="7" y="7"/>
                        <a:pt x="6" y="8"/>
                      </a:cubicBezTo>
                      <a:cubicBezTo>
                        <a:pt x="10" y="9"/>
                        <a:pt x="13" y="10"/>
                        <a:pt x="17" y="9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6" y="10"/>
                        <a:pt x="14" y="11"/>
                        <a:pt x="12" y="11"/>
                      </a:cubicBezTo>
                      <a:cubicBezTo>
                        <a:pt x="12" y="10"/>
                        <a:pt x="13" y="10"/>
                        <a:pt x="12" y="10"/>
                      </a:cubicBezTo>
                      <a:cubicBezTo>
                        <a:pt x="10" y="11"/>
                        <a:pt x="7" y="11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6" y="12"/>
                        <a:pt x="8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3"/>
                        <a:pt x="8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4"/>
                        <a:pt x="9" y="14"/>
                        <a:pt x="11" y="14"/>
                      </a:cubicBezTo>
                      <a:cubicBezTo>
                        <a:pt x="12" y="14"/>
                        <a:pt x="13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moveTo>
                        <a:pt x="12" y="5"/>
                      </a:moveTo>
                      <a:cubicBezTo>
                        <a:pt x="12" y="4"/>
                        <a:pt x="10" y="4"/>
                        <a:pt x="9" y="4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77" y="590"/>
                  <a:ext cx="11" cy="6"/>
                </a:xfrm>
                <a:custGeom>
                  <a:avLst/>
                  <a:gdLst>
                    <a:gd name="T0" fmla="*/ 14 w 14"/>
                    <a:gd name="T1" fmla="*/ 8 h 8"/>
                    <a:gd name="T2" fmla="*/ 8 w 14"/>
                    <a:gd name="T3" fmla="*/ 5 h 8"/>
                    <a:gd name="T4" fmla="*/ 5 w 14"/>
                    <a:gd name="T5" fmla="*/ 4 h 8"/>
                    <a:gd name="T6" fmla="*/ 0 w 14"/>
                    <a:gd name="T7" fmla="*/ 0 h 8"/>
                    <a:gd name="T8" fmla="*/ 0 w 14"/>
                    <a:gd name="T9" fmla="*/ 0 h 8"/>
                    <a:gd name="T10" fmla="*/ 1 w 14"/>
                    <a:gd name="T11" fmla="*/ 0 h 8"/>
                    <a:gd name="T12" fmla="*/ 13 w 14"/>
                    <a:gd name="T13" fmla="*/ 7 h 8"/>
                    <a:gd name="T14" fmla="*/ 14 w 14"/>
                    <a:gd name="T15" fmla="*/ 7 h 8"/>
                    <a:gd name="T16" fmla="*/ 14 w 14"/>
                    <a:gd name="T1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8">
                      <a:moveTo>
                        <a:pt x="14" y="8"/>
                      </a:moveTo>
                      <a:cubicBezTo>
                        <a:pt x="12" y="7"/>
                        <a:pt x="10" y="6"/>
                        <a:pt x="8" y="5"/>
                      </a:cubicBezTo>
                      <a:cubicBezTo>
                        <a:pt x="7" y="4"/>
                        <a:pt x="6" y="4"/>
                        <a:pt x="5" y="4"/>
                      </a:cubicBezTo>
                      <a:cubicBezTo>
                        <a:pt x="3" y="3"/>
                        <a:pt x="2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5" y="2"/>
                        <a:pt x="9" y="4"/>
                        <a:pt x="13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8"/>
                        <a:pt x="14" y="8"/>
                        <a:pt x="14" y="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79" y="594"/>
                  <a:ext cx="10" cy="5"/>
                </a:xfrm>
                <a:custGeom>
                  <a:avLst/>
                  <a:gdLst>
                    <a:gd name="T0" fmla="*/ 1 w 12"/>
                    <a:gd name="T1" fmla="*/ 0 h 6"/>
                    <a:gd name="T2" fmla="*/ 12 w 12"/>
                    <a:gd name="T3" fmla="*/ 6 h 6"/>
                    <a:gd name="T4" fmla="*/ 11 w 12"/>
                    <a:gd name="T5" fmla="*/ 6 h 6"/>
                    <a:gd name="T6" fmla="*/ 4 w 12"/>
                    <a:gd name="T7" fmla="*/ 2 h 6"/>
                    <a:gd name="T8" fmla="*/ 1 w 12"/>
                    <a:gd name="T9" fmla="*/ 1 h 6"/>
                    <a:gd name="T10" fmla="*/ 0 w 12"/>
                    <a:gd name="T11" fmla="*/ 0 h 6"/>
                    <a:gd name="T12" fmla="*/ 1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1" y="0"/>
                      </a:moveTo>
                      <a:cubicBezTo>
                        <a:pt x="5" y="1"/>
                        <a:pt x="9" y="3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9" y="4"/>
                        <a:pt x="7" y="3"/>
                        <a:pt x="4" y="2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80" y="595"/>
                  <a:ext cx="5" cy="4"/>
                </a:xfrm>
                <a:custGeom>
                  <a:avLst/>
                  <a:gdLst>
                    <a:gd name="T0" fmla="*/ 0 w 6"/>
                    <a:gd name="T1" fmla="*/ 0 h 4"/>
                    <a:gd name="T2" fmla="*/ 6 w 6"/>
                    <a:gd name="T3" fmla="*/ 3 h 4"/>
                    <a:gd name="T4" fmla="*/ 6 w 6"/>
                    <a:gd name="T5" fmla="*/ 4 h 4"/>
                    <a:gd name="T6" fmla="*/ 5 w 6"/>
                    <a:gd name="T7" fmla="*/ 4 h 4"/>
                    <a:gd name="T8" fmla="*/ 0 w 6"/>
                    <a:gd name="T9" fmla="*/ 0 h 4"/>
                    <a:gd name="T10" fmla="*/ 0 w 6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cubicBezTo>
                        <a:pt x="2" y="1"/>
                        <a:pt x="4" y="2"/>
                        <a:pt x="6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4" y="2"/>
                        <a:pt x="1" y="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78" y="588"/>
                  <a:ext cx="8" cy="4"/>
                </a:xfrm>
                <a:custGeom>
                  <a:avLst/>
                  <a:gdLst>
                    <a:gd name="T0" fmla="*/ 1 w 9"/>
                    <a:gd name="T1" fmla="*/ 0 h 5"/>
                    <a:gd name="T2" fmla="*/ 9 w 9"/>
                    <a:gd name="T3" fmla="*/ 5 h 5"/>
                    <a:gd name="T4" fmla="*/ 0 w 9"/>
                    <a:gd name="T5" fmla="*/ 1 h 5"/>
                    <a:gd name="T6" fmla="*/ 1 w 9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5">
                      <a:moveTo>
                        <a:pt x="1" y="0"/>
                      </a:moveTo>
                      <a:cubicBezTo>
                        <a:pt x="4" y="1"/>
                        <a:pt x="6" y="3"/>
                        <a:pt x="9" y="5"/>
                      </a:cubicBezTo>
                      <a:cubicBezTo>
                        <a:pt x="6" y="4"/>
                        <a:pt x="3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2" y="574"/>
                  <a:ext cx="41" cy="45"/>
                </a:xfrm>
                <a:custGeom>
                  <a:avLst/>
                  <a:gdLst>
                    <a:gd name="T0" fmla="*/ 25 w 52"/>
                    <a:gd name="T1" fmla="*/ 42 h 57"/>
                    <a:gd name="T2" fmla="*/ 36 w 52"/>
                    <a:gd name="T3" fmla="*/ 50 h 57"/>
                    <a:gd name="T4" fmla="*/ 38 w 52"/>
                    <a:gd name="T5" fmla="*/ 52 h 57"/>
                    <a:gd name="T6" fmla="*/ 41 w 52"/>
                    <a:gd name="T7" fmla="*/ 57 h 57"/>
                    <a:gd name="T8" fmla="*/ 42 w 52"/>
                    <a:gd name="T9" fmla="*/ 49 h 57"/>
                    <a:gd name="T10" fmla="*/ 40 w 52"/>
                    <a:gd name="T11" fmla="*/ 44 h 57"/>
                    <a:gd name="T12" fmla="*/ 36 w 52"/>
                    <a:gd name="T13" fmla="*/ 38 h 57"/>
                    <a:gd name="T14" fmla="*/ 49 w 52"/>
                    <a:gd name="T15" fmla="*/ 37 h 57"/>
                    <a:gd name="T16" fmla="*/ 38 w 52"/>
                    <a:gd name="T17" fmla="*/ 26 h 57"/>
                    <a:gd name="T18" fmla="*/ 52 w 52"/>
                    <a:gd name="T19" fmla="*/ 17 h 57"/>
                    <a:gd name="T20" fmla="*/ 46 w 52"/>
                    <a:gd name="T21" fmla="*/ 15 h 57"/>
                    <a:gd name="T22" fmla="*/ 38 w 52"/>
                    <a:gd name="T23" fmla="*/ 16 h 57"/>
                    <a:gd name="T24" fmla="*/ 50 w 52"/>
                    <a:gd name="T25" fmla="*/ 2 h 57"/>
                    <a:gd name="T26" fmla="*/ 49 w 52"/>
                    <a:gd name="T27" fmla="*/ 0 h 57"/>
                    <a:gd name="T28" fmla="*/ 38 w 52"/>
                    <a:gd name="T29" fmla="*/ 4 h 57"/>
                    <a:gd name="T30" fmla="*/ 24 w 52"/>
                    <a:gd name="T31" fmla="*/ 10 h 57"/>
                    <a:gd name="T32" fmla="*/ 19 w 52"/>
                    <a:gd name="T33" fmla="*/ 11 h 57"/>
                    <a:gd name="T34" fmla="*/ 3 w 52"/>
                    <a:gd name="T35" fmla="*/ 19 h 57"/>
                    <a:gd name="T36" fmla="*/ 2 w 52"/>
                    <a:gd name="T37" fmla="*/ 23 h 57"/>
                    <a:gd name="T38" fmla="*/ 4 w 52"/>
                    <a:gd name="T39" fmla="*/ 25 h 57"/>
                    <a:gd name="T40" fmla="*/ 12 w 52"/>
                    <a:gd name="T41" fmla="*/ 32 h 57"/>
                    <a:gd name="T42" fmla="*/ 25 w 52"/>
                    <a:gd name="T43" fmla="*/ 4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2" h="57">
                      <a:moveTo>
                        <a:pt x="25" y="42"/>
                      </a:moveTo>
                      <a:cubicBezTo>
                        <a:pt x="30" y="43"/>
                        <a:pt x="34" y="45"/>
                        <a:pt x="36" y="50"/>
                      </a:cubicBezTo>
                      <a:cubicBezTo>
                        <a:pt x="37" y="51"/>
                        <a:pt x="37" y="51"/>
                        <a:pt x="38" y="52"/>
                      </a:cubicBezTo>
                      <a:cubicBezTo>
                        <a:pt x="39" y="52"/>
                        <a:pt x="40" y="57"/>
                        <a:pt x="41" y="57"/>
                      </a:cubicBezTo>
                      <a:cubicBezTo>
                        <a:pt x="42" y="56"/>
                        <a:pt x="42" y="50"/>
                        <a:pt x="42" y="49"/>
                      </a:cubicBezTo>
                      <a:cubicBezTo>
                        <a:pt x="41" y="47"/>
                        <a:pt x="41" y="46"/>
                        <a:pt x="40" y="44"/>
                      </a:cubicBezTo>
                      <a:cubicBezTo>
                        <a:pt x="39" y="42"/>
                        <a:pt x="37" y="40"/>
                        <a:pt x="36" y="38"/>
                      </a:cubicBezTo>
                      <a:cubicBezTo>
                        <a:pt x="41" y="38"/>
                        <a:pt x="45" y="40"/>
                        <a:pt x="49" y="37"/>
                      </a:cubicBezTo>
                      <a:cubicBezTo>
                        <a:pt x="45" y="33"/>
                        <a:pt x="42" y="30"/>
                        <a:pt x="38" y="26"/>
                      </a:cubicBezTo>
                      <a:cubicBezTo>
                        <a:pt x="43" y="23"/>
                        <a:pt x="49" y="23"/>
                        <a:pt x="52" y="17"/>
                      </a:cubicBezTo>
                      <a:cubicBezTo>
                        <a:pt x="50" y="15"/>
                        <a:pt x="48" y="15"/>
                        <a:pt x="46" y="15"/>
                      </a:cubicBezTo>
                      <a:cubicBezTo>
                        <a:pt x="43" y="16"/>
                        <a:pt x="41" y="16"/>
                        <a:pt x="38" y="16"/>
                      </a:cubicBezTo>
                      <a:cubicBezTo>
                        <a:pt x="42" y="11"/>
                        <a:pt x="46" y="6"/>
                        <a:pt x="50" y="2"/>
                      </a:cubicBezTo>
                      <a:cubicBezTo>
                        <a:pt x="50" y="1"/>
                        <a:pt x="50" y="1"/>
                        <a:pt x="49" y="0"/>
                      </a:cubicBezTo>
                      <a:cubicBezTo>
                        <a:pt x="46" y="2"/>
                        <a:pt x="42" y="3"/>
                        <a:pt x="38" y="4"/>
                      </a:cubicBezTo>
                      <a:cubicBezTo>
                        <a:pt x="34" y="7"/>
                        <a:pt x="29" y="9"/>
                        <a:pt x="24" y="10"/>
                      </a:cubicBezTo>
                      <a:cubicBezTo>
                        <a:pt x="22" y="10"/>
                        <a:pt x="20" y="10"/>
                        <a:pt x="19" y="11"/>
                      </a:cubicBezTo>
                      <a:cubicBezTo>
                        <a:pt x="14" y="15"/>
                        <a:pt x="9" y="18"/>
                        <a:pt x="3" y="19"/>
                      </a:cubicBezTo>
                      <a:cubicBezTo>
                        <a:pt x="1" y="19"/>
                        <a:pt x="0" y="22"/>
                        <a:pt x="2" y="23"/>
                      </a:cubicBezTo>
                      <a:cubicBezTo>
                        <a:pt x="3" y="24"/>
                        <a:pt x="3" y="24"/>
                        <a:pt x="4" y="25"/>
                      </a:cubicBezTo>
                      <a:cubicBezTo>
                        <a:pt x="8" y="26"/>
                        <a:pt x="10" y="29"/>
                        <a:pt x="12" y="32"/>
                      </a:cubicBezTo>
                      <a:cubicBezTo>
                        <a:pt x="16" y="37"/>
                        <a:pt x="20" y="40"/>
                        <a:pt x="25" y="42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8" y="620"/>
                  <a:ext cx="67" cy="56"/>
                </a:xfrm>
                <a:custGeom>
                  <a:avLst/>
                  <a:gdLst>
                    <a:gd name="T0" fmla="*/ 15 w 84"/>
                    <a:gd name="T1" fmla="*/ 13 h 70"/>
                    <a:gd name="T2" fmla="*/ 2 w 84"/>
                    <a:gd name="T3" fmla="*/ 35 h 70"/>
                    <a:gd name="T4" fmla="*/ 1 w 84"/>
                    <a:gd name="T5" fmla="*/ 45 h 70"/>
                    <a:gd name="T6" fmla="*/ 11 w 84"/>
                    <a:gd name="T7" fmla="*/ 60 h 70"/>
                    <a:gd name="T8" fmla="*/ 24 w 84"/>
                    <a:gd name="T9" fmla="*/ 62 h 70"/>
                    <a:gd name="T10" fmla="*/ 27 w 84"/>
                    <a:gd name="T11" fmla="*/ 61 h 70"/>
                    <a:gd name="T12" fmla="*/ 40 w 84"/>
                    <a:gd name="T13" fmla="*/ 70 h 70"/>
                    <a:gd name="T14" fmla="*/ 58 w 84"/>
                    <a:gd name="T15" fmla="*/ 56 h 70"/>
                    <a:gd name="T16" fmla="*/ 67 w 84"/>
                    <a:gd name="T17" fmla="*/ 59 h 70"/>
                    <a:gd name="T18" fmla="*/ 78 w 84"/>
                    <a:gd name="T19" fmla="*/ 54 h 70"/>
                    <a:gd name="T20" fmla="*/ 82 w 84"/>
                    <a:gd name="T21" fmla="*/ 45 h 70"/>
                    <a:gd name="T22" fmla="*/ 84 w 84"/>
                    <a:gd name="T23" fmla="*/ 38 h 70"/>
                    <a:gd name="T24" fmla="*/ 80 w 84"/>
                    <a:gd name="T25" fmla="*/ 29 h 70"/>
                    <a:gd name="T26" fmla="*/ 69 w 84"/>
                    <a:gd name="T27" fmla="*/ 15 h 70"/>
                    <a:gd name="T28" fmla="*/ 59 w 84"/>
                    <a:gd name="T29" fmla="*/ 9 h 70"/>
                    <a:gd name="T30" fmla="*/ 15 w 84"/>
                    <a:gd name="T31" fmla="*/ 13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4" h="70">
                      <a:moveTo>
                        <a:pt x="15" y="13"/>
                      </a:moveTo>
                      <a:cubicBezTo>
                        <a:pt x="10" y="21"/>
                        <a:pt x="6" y="28"/>
                        <a:pt x="2" y="35"/>
                      </a:cubicBezTo>
                      <a:cubicBezTo>
                        <a:pt x="0" y="38"/>
                        <a:pt x="0" y="41"/>
                        <a:pt x="1" y="45"/>
                      </a:cubicBezTo>
                      <a:cubicBezTo>
                        <a:pt x="3" y="51"/>
                        <a:pt x="7" y="56"/>
                        <a:pt x="11" y="60"/>
                      </a:cubicBezTo>
                      <a:cubicBezTo>
                        <a:pt x="15" y="64"/>
                        <a:pt x="20" y="64"/>
                        <a:pt x="24" y="62"/>
                      </a:cubicBezTo>
                      <a:cubicBezTo>
                        <a:pt x="25" y="62"/>
                        <a:pt x="26" y="61"/>
                        <a:pt x="27" y="61"/>
                      </a:cubicBezTo>
                      <a:cubicBezTo>
                        <a:pt x="32" y="69"/>
                        <a:pt x="35" y="70"/>
                        <a:pt x="40" y="70"/>
                      </a:cubicBezTo>
                      <a:cubicBezTo>
                        <a:pt x="49" y="70"/>
                        <a:pt x="56" y="66"/>
                        <a:pt x="58" y="56"/>
                      </a:cubicBezTo>
                      <a:cubicBezTo>
                        <a:pt x="61" y="57"/>
                        <a:pt x="64" y="59"/>
                        <a:pt x="67" y="59"/>
                      </a:cubicBezTo>
                      <a:cubicBezTo>
                        <a:pt x="72" y="61"/>
                        <a:pt x="75" y="59"/>
                        <a:pt x="78" y="54"/>
                      </a:cubicBezTo>
                      <a:cubicBezTo>
                        <a:pt x="79" y="51"/>
                        <a:pt x="81" y="48"/>
                        <a:pt x="82" y="45"/>
                      </a:cubicBezTo>
                      <a:cubicBezTo>
                        <a:pt x="83" y="43"/>
                        <a:pt x="84" y="40"/>
                        <a:pt x="84" y="38"/>
                      </a:cubicBezTo>
                      <a:cubicBezTo>
                        <a:pt x="83" y="35"/>
                        <a:pt x="82" y="32"/>
                        <a:pt x="80" y="29"/>
                      </a:cubicBezTo>
                      <a:cubicBezTo>
                        <a:pt x="76" y="24"/>
                        <a:pt x="73" y="20"/>
                        <a:pt x="69" y="15"/>
                      </a:cubicBezTo>
                      <a:cubicBezTo>
                        <a:pt x="66" y="12"/>
                        <a:pt x="63" y="10"/>
                        <a:pt x="59" y="9"/>
                      </a:cubicBezTo>
                      <a:cubicBezTo>
                        <a:pt x="52" y="0"/>
                        <a:pt x="23" y="1"/>
                        <a:pt x="15" y="1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8" y="657"/>
                  <a:ext cx="26" cy="18"/>
                </a:xfrm>
                <a:custGeom>
                  <a:avLst/>
                  <a:gdLst>
                    <a:gd name="T0" fmla="*/ 5 w 33"/>
                    <a:gd name="T1" fmla="*/ 17 h 23"/>
                    <a:gd name="T2" fmla="*/ 5 w 33"/>
                    <a:gd name="T3" fmla="*/ 16 h 23"/>
                    <a:gd name="T4" fmla="*/ 4 w 33"/>
                    <a:gd name="T5" fmla="*/ 12 h 23"/>
                    <a:gd name="T6" fmla="*/ 1 w 33"/>
                    <a:gd name="T7" fmla="*/ 8 h 23"/>
                    <a:gd name="T8" fmla="*/ 3 w 33"/>
                    <a:gd name="T9" fmla="*/ 1 h 23"/>
                    <a:gd name="T10" fmla="*/ 3 w 33"/>
                    <a:gd name="T11" fmla="*/ 1 h 23"/>
                    <a:gd name="T12" fmla="*/ 4 w 33"/>
                    <a:gd name="T13" fmla="*/ 1 h 23"/>
                    <a:gd name="T14" fmla="*/ 6 w 33"/>
                    <a:gd name="T15" fmla="*/ 3 h 23"/>
                    <a:gd name="T16" fmla="*/ 9 w 33"/>
                    <a:gd name="T17" fmla="*/ 5 h 23"/>
                    <a:gd name="T18" fmla="*/ 22 w 33"/>
                    <a:gd name="T19" fmla="*/ 7 h 23"/>
                    <a:gd name="T20" fmla="*/ 25 w 33"/>
                    <a:gd name="T21" fmla="*/ 3 h 23"/>
                    <a:gd name="T22" fmla="*/ 27 w 33"/>
                    <a:gd name="T23" fmla="*/ 1 h 23"/>
                    <a:gd name="T24" fmla="*/ 28 w 33"/>
                    <a:gd name="T25" fmla="*/ 0 h 23"/>
                    <a:gd name="T26" fmla="*/ 33 w 33"/>
                    <a:gd name="T27" fmla="*/ 5 h 23"/>
                    <a:gd name="T28" fmla="*/ 33 w 33"/>
                    <a:gd name="T29" fmla="*/ 5 h 23"/>
                    <a:gd name="T30" fmla="*/ 32 w 33"/>
                    <a:gd name="T31" fmla="*/ 8 h 23"/>
                    <a:gd name="T32" fmla="*/ 27 w 33"/>
                    <a:gd name="T33" fmla="*/ 18 h 23"/>
                    <a:gd name="T34" fmla="*/ 11 w 33"/>
                    <a:gd name="T35" fmla="*/ 22 h 23"/>
                    <a:gd name="T36" fmla="*/ 5 w 33"/>
                    <a:gd name="T3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3" h="23">
                      <a:moveTo>
                        <a:pt x="5" y="17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5"/>
                        <a:pt x="4" y="14"/>
                        <a:pt x="4" y="12"/>
                      </a:cubicBezTo>
                      <a:cubicBezTo>
                        <a:pt x="3" y="11"/>
                        <a:pt x="2" y="9"/>
                        <a:pt x="1" y="8"/>
                      </a:cubicBezTo>
                      <a:cubicBezTo>
                        <a:pt x="0" y="5"/>
                        <a:pt x="1" y="3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2"/>
                        <a:pt x="5" y="2"/>
                        <a:pt x="6" y="3"/>
                      </a:cubicBezTo>
                      <a:cubicBezTo>
                        <a:pt x="7" y="4"/>
                        <a:pt x="8" y="5"/>
                        <a:pt x="9" y="5"/>
                      </a:cubicBezTo>
                      <a:cubicBezTo>
                        <a:pt x="13" y="8"/>
                        <a:pt x="18" y="9"/>
                        <a:pt x="22" y="7"/>
                      </a:cubicBezTo>
                      <a:cubicBezTo>
                        <a:pt x="23" y="6"/>
                        <a:pt x="24" y="5"/>
                        <a:pt x="25" y="3"/>
                      </a:cubicBezTo>
                      <a:cubicBezTo>
                        <a:pt x="26" y="2"/>
                        <a:pt x="27" y="2"/>
                        <a:pt x="27" y="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1" y="11"/>
                        <a:pt x="30" y="15"/>
                        <a:pt x="27" y="18"/>
                      </a:cubicBezTo>
                      <a:cubicBezTo>
                        <a:pt x="23" y="21"/>
                        <a:pt x="18" y="23"/>
                        <a:pt x="11" y="22"/>
                      </a:cubicBezTo>
                      <a:cubicBezTo>
                        <a:pt x="9" y="21"/>
                        <a:pt x="7" y="19"/>
                        <a:pt x="5" y="17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58" y="64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8" y="6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65" y="642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65" y="642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65" y="642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65" y="642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59" y="658"/>
                  <a:ext cx="15" cy="14"/>
                </a:xfrm>
                <a:custGeom>
                  <a:avLst/>
                  <a:gdLst>
                    <a:gd name="T0" fmla="*/ 4 w 18"/>
                    <a:gd name="T1" fmla="*/ 15 h 18"/>
                    <a:gd name="T2" fmla="*/ 3 w 18"/>
                    <a:gd name="T3" fmla="*/ 12 h 18"/>
                    <a:gd name="T4" fmla="*/ 3 w 18"/>
                    <a:gd name="T5" fmla="*/ 10 h 18"/>
                    <a:gd name="T6" fmla="*/ 2 w 18"/>
                    <a:gd name="T7" fmla="*/ 10 h 18"/>
                    <a:gd name="T8" fmla="*/ 2 w 18"/>
                    <a:gd name="T9" fmla="*/ 11 h 18"/>
                    <a:gd name="T10" fmla="*/ 1 w 18"/>
                    <a:gd name="T11" fmla="*/ 4 h 18"/>
                    <a:gd name="T12" fmla="*/ 2 w 18"/>
                    <a:gd name="T13" fmla="*/ 9 h 18"/>
                    <a:gd name="T14" fmla="*/ 2 w 18"/>
                    <a:gd name="T15" fmla="*/ 9 h 18"/>
                    <a:gd name="T16" fmla="*/ 2 w 18"/>
                    <a:gd name="T17" fmla="*/ 4 h 18"/>
                    <a:gd name="T18" fmla="*/ 3 w 18"/>
                    <a:gd name="T19" fmla="*/ 0 h 18"/>
                    <a:gd name="T20" fmla="*/ 14 w 18"/>
                    <a:gd name="T21" fmla="*/ 6 h 18"/>
                    <a:gd name="T22" fmla="*/ 15 w 18"/>
                    <a:gd name="T23" fmla="*/ 8 h 18"/>
                    <a:gd name="T24" fmla="*/ 17 w 18"/>
                    <a:gd name="T25" fmla="*/ 6 h 18"/>
                    <a:gd name="T26" fmla="*/ 14 w 18"/>
                    <a:gd name="T27" fmla="*/ 14 h 18"/>
                    <a:gd name="T28" fmla="*/ 14 w 18"/>
                    <a:gd name="T29" fmla="*/ 14 h 18"/>
                    <a:gd name="T30" fmla="*/ 13 w 18"/>
                    <a:gd name="T31" fmla="*/ 11 h 18"/>
                    <a:gd name="T32" fmla="*/ 12 w 18"/>
                    <a:gd name="T33" fmla="*/ 11 h 18"/>
                    <a:gd name="T34" fmla="*/ 12 w 18"/>
                    <a:gd name="T35" fmla="*/ 14 h 18"/>
                    <a:gd name="T36" fmla="*/ 12 w 18"/>
                    <a:gd name="T37" fmla="*/ 14 h 18"/>
                    <a:gd name="T38" fmla="*/ 11 w 18"/>
                    <a:gd name="T39" fmla="*/ 9 h 18"/>
                    <a:gd name="T40" fmla="*/ 10 w 18"/>
                    <a:gd name="T41" fmla="*/ 7 h 18"/>
                    <a:gd name="T42" fmla="*/ 9 w 18"/>
                    <a:gd name="T43" fmla="*/ 5 h 18"/>
                    <a:gd name="T44" fmla="*/ 10 w 18"/>
                    <a:gd name="T45" fmla="*/ 18 h 18"/>
                    <a:gd name="T46" fmla="*/ 10 w 18"/>
                    <a:gd name="T47" fmla="*/ 18 h 18"/>
                    <a:gd name="T48" fmla="*/ 7 w 18"/>
                    <a:gd name="T49" fmla="*/ 12 h 18"/>
                    <a:gd name="T50" fmla="*/ 8 w 18"/>
                    <a:gd name="T51" fmla="*/ 13 h 18"/>
                    <a:gd name="T52" fmla="*/ 5 w 18"/>
                    <a:gd name="T53" fmla="*/ 4 h 18"/>
                    <a:gd name="T54" fmla="*/ 4 w 18"/>
                    <a:gd name="T55" fmla="*/ 4 h 18"/>
                    <a:gd name="T56" fmla="*/ 6 w 18"/>
                    <a:gd name="T57" fmla="*/ 11 h 18"/>
                    <a:gd name="T58" fmla="*/ 5 w 18"/>
                    <a:gd name="T59" fmla="*/ 11 h 18"/>
                    <a:gd name="T60" fmla="*/ 4 w 18"/>
                    <a:gd name="T61" fmla="*/ 7 h 18"/>
                    <a:gd name="T62" fmla="*/ 3 w 18"/>
                    <a:gd name="T63" fmla="*/ 7 h 18"/>
                    <a:gd name="T64" fmla="*/ 4 w 18"/>
                    <a:gd name="T65" fmla="*/ 11 h 18"/>
                    <a:gd name="T66" fmla="*/ 5 w 18"/>
                    <a:gd name="T67" fmla="*/ 15 h 18"/>
                    <a:gd name="T68" fmla="*/ 4 w 18"/>
                    <a:gd name="T69" fmla="*/ 15 h 18"/>
                    <a:gd name="T70" fmla="*/ 4 w 18"/>
                    <a:gd name="T71" fmla="*/ 15 h 18"/>
                    <a:gd name="T72" fmla="*/ 13 w 18"/>
                    <a:gd name="T73" fmla="*/ 11 h 18"/>
                    <a:gd name="T74" fmla="*/ 13 w 18"/>
                    <a:gd name="T75" fmla="*/ 8 h 18"/>
                    <a:gd name="T76" fmla="*/ 13 w 18"/>
                    <a:gd name="T77" fmla="*/ 8 h 18"/>
                    <a:gd name="T78" fmla="*/ 13 w 18"/>
                    <a:gd name="T79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" h="18">
                      <a:moveTo>
                        <a:pt x="4" y="15"/>
                      </a:moveTo>
                      <a:cubicBezTo>
                        <a:pt x="3" y="14"/>
                        <a:pt x="3" y="13"/>
                        <a:pt x="3" y="12"/>
                      </a:cubicBezTo>
                      <a:cubicBezTo>
                        <a:pt x="3" y="12"/>
                        <a:pt x="3" y="11"/>
                        <a:pt x="3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" y="10"/>
                        <a:pt x="2" y="11"/>
                      </a:cubicBezTo>
                      <a:cubicBezTo>
                        <a:pt x="1" y="10"/>
                        <a:pt x="0" y="6"/>
                        <a:pt x="1" y="4"/>
                      </a:cubicBezTo>
                      <a:cubicBezTo>
                        <a:pt x="1" y="6"/>
                        <a:pt x="2" y="7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7"/>
                        <a:pt x="2" y="6"/>
                        <a:pt x="2" y="4"/>
                      </a:cubicBezTo>
                      <a:cubicBezTo>
                        <a:pt x="3" y="3"/>
                        <a:pt x="1" y="1"/>
                        <a:pt x="3" y="0"/>
                      </a:cubicBezTo>
                      <a:cubicBezTo>
                        <a:pt x="8" y="5"/>
                        <a:pt x="12" y="6"/>
                        <a:pt x="14" y="6"/>
                      </a:cubicBezTo>
                      <a:cubicBezTo>
                        <a:pt x="14" y="7"/>
                        <a:pt x="15" y="7"/>
                        <a:pt x="15" y="8"/>
                      </a:cubicBezTo>
                      <a:cubicBezTo>
                        <a:pt x="16" y="7"/>
                        <a:pt x="15" y="5"/>
                        <a:pt x="17" y="6"/>
                      </a:cubicBezTo>
                      <a:cubicBezTo>
                        <a:pt x="18" y="9"/>
                        <a:pt x="16" y="11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2" y="12"/>
                        <a:pt x="12" y="13"/>
                        <a:pt x="12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1" y="13"/>
                        <a:pt x="11" y="11"/>
                        <a:pt x="11" y="9"/>
                      </a:cubicBezTo>
                      <a:cubicBezTo>
                        <a:pt x="10" y="8"/>
                        <a:pt x="11" y="8"/>
                        <a:pt x="10" y="7"/>
                      </a:cubicBezTo>
                      <a:cubicBezTo>
                        <a:pt x="10" y="6"/>
                        <a:pt x="10" y="6"/>
                        <a:pt x="9" y="5"/>
                      </a:cubicBezTo>
                      <a:cubicBezTo>
                        <a:pt x="9" y="9"/>
                        <a:pt x="9" y="14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9" y="16"/>
                        <a:pt x="8" y="14"/>
                        <a:pt x="7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0"/>
                        <a:pt x="6" y="7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7"/>
                        <a:pt x="5" y="9"/>
                        <a:pt x="6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8"/>
                        <a:pt x="3" y="10"/>
                        <a:pt x="4" y="11"/>
                      </a:cubicBezTo>
                      <a:cubicBezTo>
                        <a:pt x="4" y="13"/>
                        <a:pt x="4" y="14"/>
                        <a:pt x="5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moveTo>
                        <a:pt x="13" y="11"/>
                      </a:moveTo>
                      <a:cubicBezTo>
                        <a:pt x="15" y="10"/>
                        <a:pt x="14" y="9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3" y="10"/>
                        <a:pt x="13" y="11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6" y="657"/>
                  <a:ext cx="5" cy="14"/>
                </a:xfrm>
                <a:custGeom>
                  <a:avLst/>
                  <a:gdLst>
                    <a:gd name="T0" fmla="*/ 0 w 6"/>
                    <a:gd name="T1" fmla="*/ 17 h 17"/>
                    <a:gd name="T2" fmla="*/ 2 w 6"/>
                    <a:gd name="T3" fmla="*/ 10 h 17"/>
                    <a:gd name="T4" fmla="*/ 2 w 6"/>
                    <a:gd name="T5" fmla="*/ 6 h 17"/>
                    <a:gd name="T6" fmla="*/ 4 w 6"/>
                    <a:gd name="T7" fmla="*/ 0 h 17"/>
                    <a:gd name="T8" fmla="*/ 5 w 6"/>
                    <a:gd name="T9" fmla="*/ 0 h 17"/>
                    <a:gd name="T10" fmla="*/ 5 w 6"/>
                    <a:gd name="T11" fmla="*/ 1 h 17"/>
                    <a:gd name="T12" fmla="*/ 1 w 6"/>
                    <a:gd name="T13" fmla="*/ 16 h 17"/>
                    <a:gd name="T14" fmla="*/ 1 w 6"/>
                    <a:gd name="T15" fmla="*/ 17 h 17"/>
                    <a:gd name="T16" fmla="*/ 0 w 6"/>
                    <a:gd name="T1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0" y="17"/>
                      </a:moveTo>
                      <a:cubicBezTo>
                        <a:pt x="1" y="15"/>
                        <a:pt x="1" y="12"/>
                        <a:pt x="2" y="10"/>
                      </a:cubicBezTo>
                      <a:cubicBezTo>
                        <a:pt x="2" y="9"/>
                        <a:pt x="2" y="7"/>
                        <a:pt x="2" y="6"/>
                      </a:cubicBezTo>
                      <a:cubicBezTo>
                        <a:pt x="3" y="4"/>
                        <a:pt x="4" y="2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6" y="1"/>
                        <a:pt x="5" y="1"/>
                      </a:cubicBezTo>
                      <a:cubicBezTo>
                        <a:pt x="4" y="6"/>
                        <a:pt x="3" y="11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4" y="661"/>
                  <a:ext cx="3" cy="11"/>
                </a:xfrm>
                <a:custGeom>
                  <a:avLst/>
                  <a:gdLst>
                    <a:gd name="T0" fmla="*/ 4 w 4"/>
                    <a:gd name="T1" fmla="*/ 0 h 14"/>
                    <a:gd name="T2" fmla="*/ 0 w 4"/>
                    <a:gd name="T3" fmla="*/ 14 h 14"/>
                    <a:gd name="T4" fmla="*/ 0 w 4"/>
                    <a:gd name="T5" fmla="*/ 13 h 14"/>
                    <a:gd name="T6" fmla="*/ 2 w 4"/>
                    <a:gd name="T7" fmla="*/ 5 h 14"/>
                    <a:gd name="T8" fmla="*/ 3 w 4"/>
                    <a:gd name="T9" fmla="*/ 1 h 14"/>
                    <a:gd name="T10" fmla="*/ 3 w 4"/>
                    <a:gd name="T11" fmla="*/ 0 h 14"/>
                    <a:gd name="T12" fmla="*/ 4 w 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4">
                      <a:moveTo>
                        <a:pt x="4" y="0"/>
                      </a:moveTo>
                      <a:cubicBezTo>
                        <a:pt x="4" y="5"/>
                        <a:pt x="3" y="9"/>
                        <a:pt x="0" y="14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10"/>
                        <a:pt x="2" y="8"/>
                        <a:pt x="2" y="5"/>
                      </a:cubicBezTo>
                      <a:cubicBezTo>
                        <a:pt x="3" y="4"/>
                        <a:pt x="2" y="2"/>
                        <a:pt x="3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3" y="662"/>
                  <a:ext cx="2" cy="6"/>
                </a:xfrm>
                <a:custGeom>
                  <a:avLst/>
                  <a:gdLst>
                    <a:gd name="T0" fmla="*/ 3 w 3"/>
                    <a:gd name="T1" fmla="*/ 0 h 7"/>
                    <a:gd name="T2" fmla="*/ 1 w 3"/>
                    <a:gd name="T3" fmla="*/ 7 h 7"/>
                    <a:gd name="T4" fmla="*/ 0 w 3"/>
                    <a:gd name="T5" fmla="*/ 7 h 7"/>
                    <a:gd name="T6" fmla="*/ 0 w 3"/>
                    <a:gd name="T7" fmla="*/ 6 h 7"/>
                    <a:gd name="T8" fmla="*/ 2 w 3"/>
                    <a:gd name="T9" fmla="*/ 0 h 7"/>
                    <a:gd name="T10" fmla="*/ 3 w 3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2" y="3"/>
                        <a:pt x="1" y="5"/>
                        <a:pt x="1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4"/>
                        <a:pt x="0" y="2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9" y="659"/>
                  <a:ext cx="4" cy="9"/>
                </a:xfrm>
                <a:custGeom>
                  <a:avLst/>
                  <a:gdLst>
                    <a:gd name="T0" fmla="*/ 4 w 4"/>
                    <a:gd name="T1" fmla="*/ 0 h 11"/>
                    <a:gd name="T2" fmla="*/ 0 w 4"/>
                    <a:gd name="T3" fmla="*/ 11 h 11"/>
                    <a:gd name="T4" fmla="*/ 3 w 4"/>
                    <a:gd name="T5" fmla="*/ 0 h 11"/>
                    <a:gd name="T6" fmla="*/ 4 w 4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4" y="0"/>
                      </a:moveTo>
                      <a:cubicBezTo>
                        <a:pt x="3" y="4"/>
                        <a:pt x="2" y="7"/>
                        <a:pt x="0" y="11"/>
                      </a:cubicBezTo>
                      <a:cubicBezTo>
                        <a:pt x="1" y="7"/>
                        <a:pt x="2" y="4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9" y="623"/>
                  <a:ext cx="65" cy="46"/>
                </a:xfrm>
                <a:custGeom>
                  <a:avLst/>
                  <a:gdLst>
                    <a:gd name="T0" fmla="*/ 79 w 81"/>
                    <a:gd name="T1" fmla="*/ 31 h 58"/>
                    <a:gd name="T2" fmla="*/ 78 w 81"/>
                    <a:gd name="T3" fmla="*/ 29 h 58"/>
                    <a:gd name="T4" fmla="*/ 76 w 81"/>
                    <a:gd name="T5" fmla="*/ 26 h 58"/>
                    <a:gd name="T6" fmla="*/ 60 w 81"/>
                    <a:gd name="T7" fmla="*/ 8 h 58"/>
                    <a:gd name="T8" fmla="*/ 48 w 81"/>
                    <a:gd name="T9" fmla="*/ 1 h 58"/>
                    <a:gd name="T10" fmla="*/ 18 w 81"/>
                    <a:gd name="T11" fmla="*/ 12 h 58"/>
                    <a:gd name="T12" fmla="*/ 15 w 81"/>
                    <a:gd name="T13" fmla="*/ 12 h 58"/>
                    <a:gd name="T14" fmla="*/ 14 w 81"/>
                    <a:gd name="T15" fmla="*/ 11 h 58"/>
                    <a:gd name="T16" fmla="*/ 5 w 81"/>
                    <a:gd name="T17" fmla="*/ 24 h 58"/>
                    <a:gd name="T18" fmla="*/ 2 w 81"/>
                    <a:gd name="T19" fmla="*/ 31 h 58"/>
                    <a:gd name="T20" fmla="*/ 2 w 81"/>
                    <a:gd name="T21" fmla="*/ 44 h 58"/>
                    <a:gd name="T22" fmla="*/ 18 w 81"/>
                    <a:gd name="T23" fmla="*/ 57 h 58"/>
                    <a:gd name="T24" fmla="*/ 24 w 81"/>
                    <a:gd name="T25" fmla="*/ 53 h 58"/>
                    <a:gd name="T26" fmla="*/ 23 w 81"/>
                    <a:gd name="T27" fmla="*/ 48 h 58"/>
                    <a:gd name="T28" fmla="*/ 19 w 81"/>
                    <a:gd name="T29" fmla="*/ 48 h 58"/>
                    <a:gd name="T30" fmla="*/ 23 w 81"/>
                    <a:gd name="T31" fmla="*/ 43 h 58"/>
                    <a:gd name="T32" fmla="*/ 22 w 81"/>
                    <a:gd name="T33" fmla="*/ 36 h 58"/>
                    <a:gd name="T34" fmla="*/ 21 w 81"/>
                    <a:gd name="T35" fmla="*/ 31 h 58"/>
                    <a:gd name="T36" fmla="*/ 22 w 81"/>
                    <a:gd name="T37" fmla="*/ 29 h 58"/>
                    <a:gd name="T38" fmla="*/ 22 w 81"/>
                    <a:gd name="T39" fmla="*/ 31 h 58"/>
                    <a:gd name="T40" fmla="*/ 23 w 81"/>
                    <a:gd name="T41" fmla="*/ 33 h 58"/>
                    <a:gd name="T42" fmla="*/ 24 w 81"/>
                    <a:gd name="T43" fmla="*/ 37 h 58"/>
                    <a:gd name="T44" fmla="*/ 34 w 81"/>
                    <a:gd name="T45" fmla="*/ 47 h 58"/>
                    <a:gd name="T46" fmla="*/ 49 w 81"/>
                    <a:gd name="T47" fmla="*/ 42 h 58"/>
                    <a:gd name="T48" fmla="*/ 51 w 81"/>
                    <a:gd name="T49" fmla="*/ 34 h 58"/>
                    <a:gd name="T50" fmla="*/ 52 w 81"/>
                    <a:gd name="T51" fmla="*/ 32 h 58"/>
                    <a:gd name="T52" fmla="*/ 53 w 81"/>
                    <a:gd name="T53" fmla="*/ 30 h 58"/>
                    <a:gd name="T54" fmla="*/ 53 w 81"/>
                    <a:gd name="T55" fmla="*/ 31 h 58"/>
                    <a:gd name="T56" fmla="*/ 52 w 81"/>
                    <a:gd name="T57" fmla="*/ 42 h 58"/>
                    <a:gd name="T58" fmla="*/ 61 w 81"/>
                    <a:gd name="T59" fmla="*/ 44 h 58"/>
                    <a:gd name="T60" fmla="*/ 59 w 81"/>
                    <a:gd name="T61" fmla="*/ 46 h 58"/>
                    <a:gd name="T62" fmla="*/ 57 w 81"/>
                    <a:gd name="T63" fmla="*/ 48 h 58"/>
                    <a:gd name="T64" fmla="*/ 67 w 81"/>
                    <a:gd name="T65" fmla="*/ 54 h 58"/>
                    <a:gd name="T66" fmla="*/ 78 w 81"/>
                    <a:gd name="T67" fmla="*/ 42 h 58"/>
                    <a:gd name="T68" fmla="*/ 79 w 81"/>
                    <a:gd name="T69" fmla="*/ 3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" h="58">
                      <a:moveTo>
                        <a:pt x="79" y="32"/>
                      </a:moveTo>
                      <a:cubicBezTo>
                        <a:pt x="79" y="31"/>
                        <a:pt x="79" y="31"/>
                        <a:pt x="79" y="31"/>
                      </a:cubicBezTo>
                      <a:cubicBezTo>
                        <a:pt x="79" y="30"/>
                        <a:pt x="79" y="30"/>
                        <a:pt x="79" y="30"/>
                      </a:cubicBezTo>
                      <a:cubicBezTo>
                        <a:pt x="78" y="30"/>
                        <a:pt x="78" y="30"/>
                        <a:pt x="78" y="29"/>
                      </a:cubicBezTo>
                      <a:cubicBezTo>
                        <a:pt x="78" y="29"/>
                        <a:pt x="78" y="28"/>
                        <a:pt x="78" y="28"/>
                      </a:cubicBezTo>
                      <a:cubicBezTo>
                        <a:pt x="77" y="27"/>
                        <a:pt x="77" y="27"/>
                        <a:pt x="76" y="26"/>
                      </a:cubicBezTo>
                      <a:cubicBezTo>
                        <a:pt x="72" y="20"/>
                        <a:pt x="68" y="15"/>
                        <a:pt x="64" y="11"/>
                      </a:cubicBezTo>
                      <a:cubicBezTo>
                        <a:pt x="63" y="11"/>
                        <a:pt x="60" y="8"/>
                        <a:pt x="60" y="8"/>
                      </a:cubicBezTo>
                      <a:cubicBezTo>
                        <a:pt x="59" y="8"/>
                        <a:pt x="58" y="8"/>
                        <a:pt x="58" y="8"/>
                      </a:cubicBezTo>
                      <a:cubicBezTo>
                        <a:pt x="57" y="8"/>
                        <a:pt x="49" y="1"/>
                        <a:pt x="48" y="1"/>
                      </a:cubicBezTo>
                      <a:cubicBezTo>
                        <a:pt x="37" y="7"/>
                        <a:pt x="38" y="0"/>
                        <a:pt x="25" y="7"/>
                      </a:cubicBezTo>
                      <a:cubicBezTo>
                        <a:pt x="22" y="9"/>
                        <a:pt x="21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5"/>
                        <a:pt x="15" y="12"/>
                        <a:pt x="15" y="12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2" y="14"/>
                        <a:pt x="11" y="16"/>
                      </a:cubicBezTo>
                      <a:cubicBezTo>
                        <a:pt x="9" y="19"/>
                        <a:pt x="7" y="21"/>
                        <a:pt x="5" y="24"/>
                      </a:cubicBezTo>
                      <a:cubicBezTo>
                        <a:pt x="4" y="26"/>
                        <a:pt x="3" y="28"/>
                        <a:pt x="2" y="30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0" y="35"/>
                        <a:pt x="0" y="38"/>
                        <a:pt x="1" y="42"/>
                      </a:cubicBezTo>
                      <a:cubicBezTo>
                        <a:pt x="2" y="43"/>
                        <a:pt x="2" y="44"/>
                        <a:pt x="2" y="44"/>
                      </a:cubicBezTo>
                      <a:cubicBezTo>
                        <a:pt x="5" y="49"/>
                        <a:pt x="8" y="52"/>
                        <a:pt x="12" y="55"/>
                      </a:cubicBezTo>
                      <a:cubicBezTo>
                        <a:pt x="14" y="57"/>
                        <a:pt x="16" y="58"/>
                        <a:pt x="18" y="57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21" y="57"/>
                        <a:pt x="23" y="56"/>
                        <a:pt x="24" y="53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9" y="48"/>
                        <a:pt x="19" y="48"/>
                      </a:cubicBezTo>
                      <a:cubicBezTo>
                        <a:pt x="24" y="45"/>
                        <a:pt x="25" y="44"/>
                        <a:pt x="24" y="40"/>
                      </a:cubicBezTo>
                      <a:cubicBezTo>
                        <a:pt x="23" y="41"/>
                        <a:pt x="23" y="42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0"/>
                        <a:pt x="22" y="38"/>
                        <a:pt x="22" y="36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22" y="34"/>
                        <a:pt x="22" y="32"/>
                        <a:pt x="21" y="31"/>
                      </a:cubicBezTo>
                      <a:cubicBezTo>
                        <a:pt x="21" y="31"/>
                        <a:pt x="21" y="30"/>
                        <a:pt x="22" y="29"/>
                      </a:cubicBezTo>
                      <a:cubicBezTo>
                        <a:pt x="22" y="29"/>
                        <a:pt x="22" y="29"/>
                        <a:pt x="22" y="29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0"/>
                        <a:pt x="22" y="31"/>
                        <a:pt x="22" y="31"/>
                      </a:cubicBezTo>
                      <a:cubicBezTo>
                        <a:pt x="22" y="32"/>
                        <a:pt x="23" y="32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4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26" y="41"/>
                        <a:pt x="29" y="44"/>
                        <a:pt x="34" y="47"/>
                      </a:cubicBezTo>
                      <a:cubicBezTo>
                        <a:pt x="37" y="49"/>
                        <a:pt x="40" y="49"/>
                        <a:pt x="43" y="48"/>
                      </a:cubicBezTo>
                      <a:cubicBezTo>
                        <a:pt x="46" y="47"/>
                        <a:pt x="48" y="45"/>
                        <a:pt x="49" y="42"/>
                      </a:cubicBezTo>
                      <a:cubicBezTo>
                        <a:pt x="50" y="40"/>
                        <a:pt x="50" y="38"/>
                        <a:pt x="51" y="36"/>
                      </a:cubicBezTo>
                      <a:cubicBezTo>
                        <a:pt x="51" y="35"/>
                        <a:pt x="51" y="35"/>
                        <a:pt x="51" y="34"/>
                      </a:cubicBezTo>
                      <a:cubicBezTo>
                        <a:pt x="52" y="34"/>
                        <a:pt x="52" y="33"/>
                        <a:pt x="52" y="33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31"/>
                        <a:pt x="53" y="31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53" y="33"/>
                        <a:pt x="52" y="36"/>
                        <a:pt x="52" y="37"/>
                      </a:cubicBezTo>
                      <a:cubicBezTo>
                        <a:pt x="51" y="39"/>
                        <a:pt x="52" y="40"/>
                        <a:pt x="52" y="42"/>
                      </a:cubicBezTo>
                      <a:cubicBezTo>
                        <a:pt x="53" y="44"/>
                        <a:pt x="56" y="45"/>
                        <a:pt x="58" y="45"/>
                      </a:cubicBezTo>
                      <a:cubicBezTo>
                        <a:pt x="59" y="45"/>
                        <a:pt x="60" y="45"/>
                        <a:pt x="61" y="44"/>
                      </a:cubicBezTo>
                      <a:cubicBezTo>
                        <a:pt x="62" y="44"/>
                        <a:pt x="62" y="44"/>
                        <a:pt x="62" y="44"/>
                      </a:cubicBezTo>
                      <a:cubicBezTo>
                        <a:pt x="61" y="45"/>
                        <a:pt x="61" y="45"/>
                        <a:pt x="59" y="46"/>
                      </a:cubicBezTo>
                      <a:cubicBezTo>
                        <a:pt x="58" y="46"/>
                        <a:pt x="57" y="46"/>
                        <a:pt x="57" y="48"/>
                      </a:cubicBezTo>
                      <a:cubicBezTo>
                        <a:pt x="57" y="48"/>
                        <a:pt x="57" y="48"/>
                        <a:pt x="57" y="48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cubicBezTo>
                        <a:pt x="59" y="52"/>
                        <a:pt x="62" y="53"/>
                        <a:pt x="67" y="54"/>
                      </a:cubicBezTo>
                      <a:cubicBezTo>
                        <a:pt x="70" y="54"/>
                        <a:pt x="72" y="53"/>
                        <a:pt x="74" y="50"/>
                      </a:cubicBezTo>
                      <a:cubicBezTo>
                        <a:pt x="75" y="47"/>
                        <a:pt x="77" y="45"/>
                        <a:pt x="78" y="42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1" y="37"/>
                        <a:pt x="81" y="34"/>
                        <a:pt x="79" y="32"/>
                      </a:cubicBezTo>
                    </a:path>
                  </a:pathLst>
                </a:custGeom>
                <a:solidFill>
                  <a:srgbClr val="F5B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43" y="621"/>
                  <a:ext cx="58" cy="36"/>
                </a:xfrm>
                <a:custGeom>
                  <a:avLst/>
                  <a:gdLst>
                    <a:gd name="T0" fmla="*/ 73 w 73"/>
                    <a:gd name="T1" fmla="*/ 35 h 45"/>
                    <a:gd name="T2" fmla="*/ 69 w 73"/>
                    <a:gd name="T3" fmla="*/ 29 h 45"/>
                    <a:gd name="T4" fmla="*/ 61 w 73"/>
                    <a:gd name="T5" fmla="*/ 18 h 45"/>
                    <a:gd name="T6" fmla="*/ 23 w 73"/>
                    <a:gd name="T7" fmla="*/ 7 h 45"/>
                    <a:gd name="T8" fmla="*/ 13 w 73"/>
                    <a:gd name="T9" fmla="*/ 20 h 45"/>
                    <a:gd name="T10" fmla="*/ 12 w 73"/>
                    <a:gd name="T11" fmla="*/ 12 h 45"/>
                    <a:gd name="T12" fmla="*/ 7 w 73"/>
                    <a:gd name="T13" fmla="*/ 23 h 45"/>
                    <a:gd name="T14" fmla="*/ 5 w 73"/>
                    <a:gd name="T15" fmla="*/ 27 h 45"/>
                    <a:gd name="T16" fmla="*/ 8 w 73"/>
                    <a:gd name="T17" fmla="*/ 26 h 45"/>
                    <a:gd name="T18" fmla="*/ 1 w 73"/>
                    <a:gd name="T19" fmla="*/ 39 h 45"/>
                    <a:gd name="T20" fmla="*/ 5 w 73"/>
                    <a:gd name="T21" fmla="*/ 38 h 45"/>
                    <a:gd name="T22" fmla="*/ 12 w 73"/>
                    <a:gd name="T23" fmla="*/ 32 h 45"/>
                    <a:gd name="T24" fmla="*/ 10 w 73"/>
                    <a:gd name="T25" fmla="*/ 37 h 45"/>
                    <a:gd name="T26" fmla="*/ 18 w 73"/>
                    <a:gd name="T27" fmla="*/ 38 h 45"/>
                    <a:gd name="T28" fmla="*/ 20 w 73"/>
                    <a:gd name="T29" fmla="*/ 35 h 45"/>
                    <a:gd name="T30" fmla="*/ 20 w 73"/>
                    <a:gd name="T31" fmla="*/ 30 h 45"/>
                    <a:gd name="T32" fmla="*/ 21 w 73"/>
                    <a:gd name="T33" fmla="*/ 33 h 45"/>
                    <a:gd name="T34" fmla="*/ 22 w 73"/>
                    <a:gd name="T35" fmla="*/ 37 h 45"/>
                    <a:gd name="T36" fmla="*/ 25 w 73"/>
                    <a:gd name="T37" fmla="*/ 37 h 45"/>
                    <a:gd name="T38" fmla="*/ 30 w 73"/>
                    <a:gd name="T39" fmla="*/ 24 h 45"/>
                    <a:gd name="T40" fmla="*/ 29 w 73"/>
                    <a:gd name="T41" fmla="*/ 35 h 45"/>
                    <a:gd name="T42" fmla="*/ 33 w 73"/>
                    <a:gd name="T43" fmla="*/ 35 h 45"/>
                    <a:gd name="T44" fmla="*/ 37 w 73"/>
                    <a:gd name="T45" fmla="*/ 18 h 45"/>
                    <a:gd name="T46" fmla="*/ 40 w 73"/>
                    <a:gd name="T47" fmla="*/ 30 h 45"/>
                    <a:gd name="T48" fmla="*/ 42 w 73"/>
                    <a:gd name="T49" fmla="*/ 31 h 45"/>
                    <a:gd name="T50" fmla="*/ 45 w 73"/>
                    <a:gd name="T51" fmla="*/ 35 h 45"/>
                    <a:gd name="T52" fmla="*/ 45 w 73"/>
                    <a:gd name="T53" fmla="*/ 30 h 45"/>
                    <a:gd name="T54" fmla="*/ 48 w 73"/>
                    <a:gd name="T55" fmla="*/ 31 h 45"/>
                    <a:gd name="T56" fmla="*/ 49 w 73"/>
                    <a:gd name="T57" fmla="*/ 29 h 45"/>
                    <a:gd name="T58" fmla="*/ 50 w 73"/>
                    <a:gd name="T59" fmla="*/ 27 h 45"/>
                    <a:gd name="T60" fmla="*/ 53 w 73"/>
                    <a:gd name="T61" fmla="*/ 33 h 45"/>
                    <a:gd name="T62" fmla="*/ 57 w 73"/>
                    <a:gd name="T63" fmla="*/ 33 h 45"/>
                    <a:gd name="T64" fmla="*/ 69 w 73"/>
                    <a:gd name="T65" fmla="*/ 42 h 45"/>
                    <a:gd name="T66" fmla="*/ 61 w 73"/>
                    <a:gd name="T67" fmla="*/ 29 h 45"/>
                    <a:gd name="T68" fmla="*/ 70 w 73"/>
                    <a:gd name="T69" fmla="*/ 38 h 45"/>
                    <a:gd name="T70" fmla="*/ 60 w 73"/>
                    <a:gd name="T71" fmla="*/ 22 h 45"/>
                    <a:gd name="T72" fmla="*/ 63 w 73"/>
                    <a:gd name="T73" fmla="*/ 26 h 45"/>
                    <a:gd name="T74" fmla="*/ 12 w 73"/>
                    <a:gd name="T75" fmla="*/ 39 h 45"/>
                    <a:gd name="T76" fmla="*/ 14 w 73"/>
                    <a:gd name="T77" fmla="*/ 21 h 45"/>
                    <a:gd name="T78" fmla="*/ 21 w 73"/>
                    <a:gd name="T79" fmla="*/ 23 h 45"/>
                    <a:gd name="T80" fmla="*/ 23 w 73"/>
                    <a:gd name="T81" fmla="*/ 18 h 45"/>
                    <a:gd name="T82" fmla="*/ 51 w 73"/>
                    <a:gd name="T83" fmla="*/ 22 h 45"/>
                    <a:gd name="T84" fmla="*/ 53 w 73"/>
                    <a:gd name="T85" fmla="*/ 2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3" h="45">
                      <a:moveTo>
                        <a:pt x="63" y="26"/>
                      </a:moveTo>
                      <a:cubicBezTo>
                        <a:pt x="66" y="29"/>
                        <a:pt x="69" y="32"/>
                        <a:pt x="72" y="36"/>
                      </a:cubicBezTo>
                      <a:cubicBezTo>
                        <a:pt x="73" y="35"/>
                        <a:pt x="73" y="35"/>
                        <a:pt x="73" y="35"/>
                      </a:cubicBezTo>
                      <a:cubicBezTo>
                        <a:pt x="70" y="32"/>
                        <a:pt x="68" y="29"/>
                        <a:pt x="65" y="26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7" y="27"/>
                        <a:pt x="68" y="28"/>
                        <a:pt x="69" y="29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8"/>
                        <a:pt x="69" y="28"/>
                        <a:pt x="68" y="28"/>
                      </a:cubicBezTo>
                      <a:cubicBezTo>
                        <a:pt x="66" y="24"/>
                        <a:pt x="63" y="22"/>
                        <a:pt x="61" y="18"/>
                      </a:cubicBezTo>
                      <a:cubicBezTo>
                        <a:pt x="59" y="15"/>
                        <a:pt x="57" y="12"/>
                        <a:pt x="55" y="8"/>
                      </a:cubicBezTo>
                      <a:cubicBezTo>
                        <a:pt x="55" y="9"/>
                        <a:pt x="46" y="1"/>
                        <a:pt x="45" y="2"/>
                      </a:cubicBezTo>
                      <a:cubicBezTo>
                        <a:pt x="34" y="7"/>
                        <a:pt x="36" y="0"/>
                        <a:pt x="23" y="7"/>
                      </a:cubicBezTo>
                      <a:cubicBezTo>
                        <a:pt x="19" y="9"/>
                        <a:pt x="19" y="13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5"/>
                        <a:pt x="14" y="17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4" y="15"/>
                        <a:pt x="15" y="12"/>
                      </a:cubicBezTo>
                      <a:cubicBezTo>
                        <a:pt x="14" y="12"/>
                        <a:pt x="13" y="12"/>
                        <a:pt x="12" y="12"/>
                      </a:cubicBezTo>
                      <a:cubicBezTo>
                        <a:pt x="10" y="16"/>
                        <a:pt x="8" y="20"/>
                        <a:pt x="4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" y="24"/>
                        <a:pt x="6" y="23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6" y="24"/>
                        <a:pt x="5" y="25"/>
                        <a:pt x="4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7" y="25"/>
                        <a:pt x="9" y="22"/>
                        <a:pt x="1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0" y="22"/>
                        <a:pt x="10" y="24"/>
                        <a:pt x="8" y="26"/>
                      </a:cubicBezTo>
                      <a:cubicBezTo>
                        <a:pt x="6" y="30"/>
                        <a:pt x="4" y="33"/>
                        <a:pt x="2" y="37"/>
                      </a:cubicBezTo>
                      <a:cubicBezTo>
                        <a:pt x="1" y="37"/>
                        <a:pt x="1" y="38"/>
                        <a:pt x="0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3" y="36"/>
                        <a:pt x="6" y="33"/>
                        <a:pt x="9" y="29"/>
                      </a:cubicBezTo>
                      <a:cubicBezTo>
                        <a:pt x="9" y="30"/>
                        <a:pt x="9" y="31"/>
                        <a:pt x="8" y="31"/>
                      </a:cubicBezTo>
                      <a:cubicBezTo>
                        <a:pt x="7" y="34"/>
                        <a:pt x="6" y="36"/>
                        <a:pt x="5" y="3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5" y="40"/>
                        <a:pt x="5" y="40"/>
                      </a:cubicBezTo>
                      <a:cubicBezTo>
                        <a:pt x="7" y="37"/>
                        <a:pt x="10" y="34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3"/>
                        <a:pt x="11" y="34"/>
                        <a:pt x="11" y="35"/>
                      </a:cubicBezTo>
                      <a:cubicBezTo>
                        <a:pt x="11" y="36"/>
                        <a:pt x="10" y="36"/>
                        <a:pt x="10" y="37"/>
                      </a:cubicBezTo>
                      <a:cubicBezTo>
                        <a:pt x="10" y="38"/>
                        <a:pt x="11" y="39"/>
                        <a:pt x="11" y="41"/>
                      </a:cubicBezTo>
                      <a:cubicBezTo>
                        <a:pt x="10" y="42"/>
                        <a:pt x="10" y="43"/>
                        <a:pt x="10" y="45"/>
                      </a:cubicBezTo>
                      <a:cubicBezTo>
                        <a:pt x="13" y="42"/>
                        <a:pt x="15" y="40"/>
                        <a:pt x="18" y="38"/>
                      </a:cubicBezTo>
                      <a:cubicBezTo>
                        <a:pt x="18" y="39"/>
                        <a:pt x="18" y="40"/>
                        <a:pt x="18" y="41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39"/>
                        <a:pt x="19" y="37"/>
                        <a:pt x="20" y="35"/>
                      </a:cubicBezTo>
                      <a:cubicBezTo>
                        <a:pt x="20" y="34"/>
                        <a:pt x="19" y="33"/>
                        <a:pt x="19" y="31"/>
                      </a:cubicBezTo>
                      <a:cubicBezTo>
                        <a:pt x="19" y="31"/>
                        <a:pt x="19" y="30"/>
                        <a:pt x="20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0"/>
                        <a:pt x="20" y="31"/>
                        <a:pt x="20" y="31"/>
                      </a:cubicBezTo>
                      <a:cubicBezTo>
                        <a:pt x="20" y="32"/>
                        <a:pt x="20" y="33"/>
                        <a:pt x="21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1" y="35"/>
                        <a:pt x="21" y="36"/>
                        <a:pt x="22" y="37"/>
                      </a:cubicBezTo>
                      <a:cubicBezTo>
                        <a:pt x="23" y="35"/>
                        <a:pt x="23" y="32"/>
                        <a:pt x="24" y="29"/>
                      </a:cubicBezTo>
                      <a:cubicBezTo>
                        <a:pt x="24" y="29"/>
                        <a:pt x="24" y="29"/>
                        <a:pt x="24" y="29"/>
                      </a:cubicBezTo>
                      <a:cubicBezTo>
                        <a:pt x="24" y="32"/>
                        <a:pt x="25" y="35"/>
                        <a:pt x="25" y="37"/>
                      </a:cubicBezTo>
                      <a:cubicBezTo>
                        <a:pt x="26" y="32"/>
                        <a:pt x="28" y="25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21"/>
                        <a:pt x="30" y="23"/>
                        <a:pt x="30" y="24"/>
                      </a:cubicBezTo>
                      <a:cubicBezTo>
                        <a:pt x="30" y="24"/>
                        <a:pt x="30" y="23"/>
                        <a:pt x="30" y="23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7"/>
                        <a:pt x="30" y="31"/>
                        <a:pt x="29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1" y="34"/>
                        <a:pt x="31" y="32"/>
                        <a:pt x="32" y="30"/>
                      </a:cubicBezTo>
                      <a:cubicBezTo>
                        <a:pt x="32" y="32"/>
                        <a:pt x="33" y="33"/>
                        <a:pt x="33" y="35"/>
                      </a:cubicBezTo>
                      <a:cubicBezTo>
                        <a:pt x="33" y="26"/>
                        <a:pt x="33" y="23"/>
                        <a:pt x="35" y="19"/>
                      </a:cubicBezTo>
                      <a:cubicBezTo>
                        <a:pt x="34" y="24"/>
                        <a:pt x="34" y="29"/>
                        <a:pt x="35" y="33"/>
                      </a:cubicBezTo>
                      <a:cubicBezTo>
                        <a:pt x="37" y="28"/>
                        <a:pt x="37" y="23"/>
                        <a:pt x="37" y="18"/>
                      </a:cubicBezTo>
                      <a:cubicBezTo>
                        <a:pt x="39" y="23"/>
                        <a:pt x="38" y="27"/>
                        <a:pt x="39" y="32"/>
                      </a:cubicBezTo>
                      <a:cubicBezTo>
                        <a:pt x="40" y="31"/>
                        <a:pt x="40" y="31"/>
                        <a:pt x="40" y="30"/>
                      </a:cubicBezTo>
                      <a:cubicBezTo>
                        <a:pt x="40" y="30"/>
                        <a:pt x="40" y="30"/>
                        <a:pt x="40" y="30"/>
                      </a:cubicBezTo>
                      <a:cubicBezTo>
                        <a:pt x="41" y="32"/>
                        <a:pt x="41" y="35"/>
                        <a:pt x="42" y="38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2" y="35"/>
                        <a:pt x="42" y="33"/>
                        <a:pt x="42" y="31"/>
                      </a:cubicBezTo>
                      <a:cubicBezTo>
                        <a:pt x="42" y="31"/>
                        <a:pt x="43" y="31"/>
                        <a:pt x="43" y="31"/>
                      </a:cubicBezTo>
                      <a:cubicBezTo>
                        <a:pt x="43" y="30"/>
                        <a:pt x="43" y="29"/>
                        <a:pt x="43" y="28"/>
                      </a:cubicBezTo>
                      <a:cubicBezTo>
                        <a:pt x="44" y="30"/>
                        <a:pt x="44" y="32"/>
                        <a:pt x="45" y="35"/>
                      </a:cubicBezTo>
                      <a:cubicBezTo>
                        <a:pt x="45" y="35"/>
                        <a:pt x="45" y="35"/>
                        <a:pt x="45" y="36"/>
                      </a:cubicBezTo>
                      <a:cubicBezTo>
                        <a:pt x="46" y="35"/>
                        <a:pt x="46" y="35"/>
                        <a:pt x="46" y="34"/>
                      </a:cubicBezTo>
                      <a:cubicBezTo>
                        <a:pt x="46" y="33"/>
                        <a:pt x="45" y="31"/>
                        <a:pt x="45" y="30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cubicBezTo>
                        <a:pt x="46" y="30"/>
                        <a:pt x="47" y="31"/>
                        <a:pt x="47" y="32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cubicBezTo>
                        <a:pt x="49" y="32"/>
                        <a:pt x="49" y="33"/>
                        <a:pt x="49" y="34"/>
                      </a:cubicBezTo>
                      <a:cubicBezTo>
                        <a:pt x="49" y="34"/>
                        <a:pt x="50" y="33"/>
                        <a:pt x="50" y="33"/>
                      </a:cubicBezTo>
                      <a:cubicBezTo>
                        <a:pt x="50" y="31"/>
                        <a:pt x="49" y="30"/>
                        <a:pt x="49" y="29"/>
                      </a:cubicBezTo>
                      <a:cubicBezTo>
                        <a:pt x="49" y="29"/>
                        <a:pt x="49" y="29"/>
                        <a:pt x="49" y="29"/>
                      </a:cubicBezTo>
                      <a:cubicBezTo>
                        <a:pt x="50" y="29"/>
                        <a:pt x="50" y="29"/>
                        <a:pt x="50" y="30"/>
                      </a:cubicBezTo>
                      <a:cubicBezTo>
                        <a:pt x="50" y="29"/>
                        <a:pt x="50" y="28"/>
                        <a:pt x="50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2" y="29"/>
                        <a:pt x="52" y="31"/>
                        <a:pt x="53" y="33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3" y="32"/>
                        <a:pt x="53" y="32"/>
                        <a:pt x="53" y="30"/>
                      </a:cubicBezTo>
                      <a:cubicBezTo>
                        <a:pt x="56" y="34"/>
                        <a:pt x="59" y="37"/>
                        <a:pt x="62" y="40"/>
                      </a:cubicBezTo>
                      <a:cubicBezTo>
                        <a:pt x="60" y="37"/>
                        <a:pt x="59" y="35"/>
                        <a:pt x="57" y="33"/>
                      </a:cubicBezTo>
                      <a:cubicBezTo>
                        <a:pt x="54" y="30"/>
                        <a:pt x="54" y="28"/>
                        <a:pt x="54" y="25"/>
                      </a:cubicBezTo>
                      <a:cubicBezTo>
                        <a:pt x="58" y="32"/>
                        <a:pt x="63" y="37"/>
                        <a:pt x="68" y="42"/>
                      </a:cubicBezTo>
                      <a:cubicBezTo>
                        <a:pt x="69" y="42"/>
                        <a:pt x="69" y="42"/>
                        <a:pt x="69" y="42"/>
                      </a:cubicBezTo>
                      <a:cubicBezTo>
                        <a:pt x="65" y="37"/>
                        <a:pt x="62" y="33"/>
                        <a:pt x="59" y="29"/>
                      </a:cubicBezTo>
                      <a:cubicBezTo>
                        <a:pt x="59" y="28"/>
                        <a:pt x="59" y="28"/>
                        <a:pt x="59" y="28"/>
                      </a:cubicBezTo>
                      <a:cubicBezTo>
                        <a:pt x="60" y="29"/>
                        <a:pt x="60" y="29"/>
                        <a:pt x="61" y="29"/>
                      </a:cubicBezTo>
                      <a:cubicBezTo>
                        <a:pt x="63" y="32"/>
                        <a:pt x="65" y="34"/>
                        <a:pt x="68" y="37"/>
                      </a:cubicBezTo>
                      <a:cubicBezTo>
                        <a:pt x="69" y="38"/>
                        <a:pt x="69" y="38"/>
                        <a:pt x="70" y="39"/>
                      </a:cubicBezTo>
                      <a:cubicBezTo>
                        <a:pt x="70" y="38"/>
                        <a:pt x="70" y="38"/>
                        <a:pt x="70" y="38"/>
                      </a:cubicBezTo>
                      <a:cubicBezTo>
                        <a:pt x="67" y="35"/>
                        <a:pt x="65" y="31"/>
                        <a:pt x="62" y="28"/>
                      </a:cubicBezTo>
                      <a:cubicBezTo>
                        <a:pt x="62" y="27"/>
                        <a:pt x="60" y="26"/>
                        <a:pt x="61" y="25"/>
                      </a:cubicBezTo>
                      <a:cubicBezTo>
                        <a:pt x="61" y="24"/>
                        <a:pt x="60" y="23"/>
                        <a:pt x="60" y="22"/>
                      </a:cubicBezTo>
                      <a:cubicBezTo>
                        <a:pt x="58" y="20"/>
                        <a:pt x="57" y="17"/>
                        <a:pt x="55" y="15"/>
                      </a:cubicBezTo>
                      <a:cubicBezTo>
                        <a:pt x="56" y="14"/>
                        <a:pt x="56" y="14"/>
                        <a:pt x="56" y="14"/>
                      </a:cubicBezTo>
                      <a:cubicBezTo>
                        <a:pt x="58" y="18"/>
                        <a:pt x="61" y="22"/>
                        <a:pt x="63" y="26"/>
                      </a:cubicBezTo>
                      <a:moveTo>
                        <a:pt x="12" y="39"/>
                      </a:moveTo>
                      <a:cubicBezTo>
                        <a:pt x="12" y="35"/>
                        <a:pt x="13" y="34"/>
                        <a:pt x="15" y="34"/>
                      </a:cubicBezTo>
                      <a:cubicBezTo>
                        <a:pt x="14" y="36"/>
                        <a:pt x="15" y="38"/>
                        <a:pt x="12" y="39"/>
                      </a:cubicBezTo>
                      <a:moveTo>
                        <a:pt x="12" y="27"/>
                      </a:move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2" y="25"/>
                        <a:pt x="13" y="23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3"/>
                        <a:pt x="13" y="25"/>
                        <a:pt x="12" y="27"/>
                      </a:cubicBezTo>
                      <a:moveTo>
                        <a:pt x="21" y="23"/>
                      </a:move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1" y="21"/>
                        <a:pt x="21" y="19"/>
                        <a:pt x="22" y="17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2" y="19"/>
                        <a:pt x="22" y="21"/>
                        <a:pt x="21" y="23"/>
                      </a:cubicBezTo>
                      <a:moveTo>
                        <a:pt x="53" y="29"/>
                      </a:moveTo>
                      <a:cubicBezTo>
                        <a:pt x="52" y="27"/>
                        <a:pt x="52" y="25"/>
                        <a:pt x="51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2" y="24"/>
                        <a:pt x="53" y="26"/>
                        <a:pt x="54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43" y="597"/>
                  <a:ext cx="51" cy="46"/>
                </a:xfrm>
                <a:custGeom>
                  <a:avLst/>
                  <a:gdLst>
                    <a:gd name="T0" fmla="*/ 12 w 64"/>
                    <a:gd name="T1" fmla="*/ 34 h 58"/>
                    <a:gd name="T2" fmla="*/ 7 w 64"/>
                    <a:gd name="T3" fmla="*/ 48 h 58"/>
                    <a:gd name="T4" fmla="*/ 6 w 64"/>
                    <a:gd name="T5" fmla="*/ 50 h 58"/>
                    <a:gd name="T6" fmla="*/ 1 w 64"/>
                    <a:gd name="T7" fmla="*/ 55 h 58"/>
                    <a:gd name="T8" fmla="*/ 9 w 64"/>
                    <a:gd name="T9" fmla="*/ 54 h 58"/>
                    <a:gd name="T10" fmla="*/ 14 w 64"/>
                    <a:gd name="T11" fmla="*/ 50 h 58"/>
                    <a:gd name="T12" fmla="*/ 20 w 64"/>
                    <a:gd name="T13" fmla="*/ 44 h 58"/>
                    <a:gd name="T14" fmla="*/ 24 w 64"/>
                    <a:gd name="T15" fmla="*/ 58 h 58"/>
                    <a:gd name="T16" fmla="*/ 33 w 64"/>
                    <a:gd name="T17" fmla="*/ 43 h 58"/>
                    <a:gd name="T18" fmla="*/ 46 w 64"/>
                    <a:gd name="T19" fmla="*/ 55 h 58"/>
                    <a:gd name="T20" fmla="*/ 47 w 64"/>
                    <a:gd name="T21" fmla="*/ 48 h 58"/>
                    <a:gd name="T22" fmla="*/ 44 w 64"/>
                    <a:gd name="T23" fmla="*/ 39 h 58"/>
                    <a:gd name="T24" fmla="*/ 62 w 64"/>
                    <a:gd name="T25" fmla="*/ 49 h 58"/>
                    <a:gd name="T26" fmla="*/ 64 w 64"/>
                    <a:gd name="T27" fmla="*/ 47 h 58"/>
                    <a:gd name="T28" fmla="*/ 56 w 64"/>
                    <a:gd name="T29" fmla="*/ 36 h 58"/>
                    <a:gd name="T30" fmla="*/ 46 w 64"/>
                    <a:gd name="T31" fmla="*/ 22 h 58"/>
                    <a:gd name="T32" fmla="*/ 43 w 64"/>
                    <a:gd name="T33" fmla="*/ 17 h 58"/>
                    <a:gd name="T34" fmla="*/ 30 w 64"/>
                    <a:gd name="T35" fmla="*/ 2 h 58"/>
                    <a:gd name="T36" fmla="*/ 25 w 64"/>
                    <a:gd name="T37" fmla="*/ 3 h 58"/>
                    <a:gd name="T38" fmla="*/ 25 w 64"/>
                    <a:gd name="T39" fmla="*/ 5 h 58"/>
                    <a:gd name="T40" fmla="*/ 19 w 64"/>
                    <a:gd name="T41" fmla="*/ 17 h 58"/>
                    <a:gd name="T42" fmla="*/ 12 w 64"/>
                    <a:gd name="T43" fmla="*/ 34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4" h="58">
                      <a:moveTo>
                        <a:pt x="12" y="34"/>
                      </a:moveTo>
                      <a:cubicBezTo>
                        <a:pt x="12" y="39"/>
                        <a:pt x="11" y="44"/>
                        <a:pt x="7" y="48"/>
                      </a:cubicBezTo>
                      <a:cubicBezTo>
                        <a:pt x="6" y="49"/>
                        <a:pt x="6" y="49"/>
                        <a:pt x="6" y="50"/>
                      </a:cubicBezTo>
                      <a:cubicBezTo>
                        <a:pt x="6" y="51"/>
                        <a:pt x="0" y="55"/>
                        <a:pt x="1" y="55"/>
                      </a:cubicBezTo>
                      <a:cubicBezTo>
                        <a:pt x="2" y="56"/>
                        <a:pt x="8" y="54"/>
                        <a:pt x="9" y="54"/>
                      </a:cubicBezTo>
                      <a:cubicBezTo>
                        <a:pt x="11" y="53"/>
                        <a:pt x="13" y="52"/>
                        <a:pt x="14" y="50"/>
                      </a:cubicBezTo>
                      <a:cubicBezTo>
                        <a:pt x="16" y="48"/>
                        <a:pt x="18" y="46"/>
                        <a:pt x="20" y="44"/>
                      </a:cubicBezTo>
                      <a:cubicBezTo>
                        <a:pt x="21" y="49"/>
                        <a:pt x="20" y="54"/>
                        <a:pt x="24" y="58"/>
                      </a:cubicBezTo>
                      <a:cubicBezTo>
                        <a:pt x="27" y="53"/>
                        <a:pt x="30" y="48"/>
                        <a:pt x="33" y="43"/>
                      </a:cubicBezTo>
                      <a:cubicBezTo>
                        <a:pt x="38" y="47"/>
                        <a:pt x="40" y="54"/>
                        <a:pt x="46" y="55"/>
                      </a:cubicBezTo>
                      <a:cubicBezTo>
                        <a:pt x="48" y="52"/>
                        <a:pt x="48" y="50"/>
                        <a:pt x="47" y="48"/>
                      </a:cubicBezTo>
                      <a:cubicBezTo>
                        <a:pt x="45" y="45"/>
                        <a:pt x="45" y="42"/>
                        <a:pt x="44" y="39"/>
                      </a:cubicBezTo>
                      <a:cubicBezTo>
                        <a:pt x="51" y="43"/>
                        <a:pt x="56" y="46"/>
                        <a:pt x="62" y="49"/>
                      </a:cubicBezTo>
                      <a:cubicBezTo>
                        <a:pt x="63" y="48"/>
                        <a:pt x="63" y="48"/>
                        <a:pt x="64" y="47"/>
                      </a:cubicBezTo>
                      <a:cubicBezTo>
                        <a:pt x="61" y="44"/>
                        <a:pt x="59" y="40"/>
                        <a:pt x="56" y="36"/>
                      </a:cubicBezTo>
                      <a:cubicBezTo>
                        <a:pt x="52" y="32"/>
                        <a:pt x="48" y="28"/>
                        <a:pt x="46" y="22"/>
                      </a:cubicBezTo>
                      <a:cubicBezTo>
                        <a:pt x="46" y="20"/>
                        <a:pt x="44" y="18"/>
                        <a:pt x="43" y="17"/>
                      </a:cubicBezTo>
                      <a:cubicBezTo>
                        <a:pt x="38" y="13"/>
                        <a:pt x="33" y="8"/>
                        <a:pt x="30" y="2"/>
                      </a:cubicBezTo>
                      <a:cubicBezTo>
                        <a:pt x="29" y="0"/>
                        <a:pt x="27" y="0"/>
                        <a:pt x="25" y="3"/>
                      </a:cubicBezTo>
                      <a:cubicBezTo>
                        <a:pt x="25" y="3"/>
                        <a:pt x="25" y="4"/>
                        <a:pt x="25" y="5"/>
                      </a:cubicBezTo>
                      <a:cubicBezTo>
                        <a:pt x="24" y="10"/>
                        <a:pt x="22" y="13"/>
                        <a:pt x="19" y="17"/>
                      </a:cubicBezTo>
                      <a:cubicBezTo>
                        <a:pt x="15" y="22"/>
                        <a:pt x="13" y="27"/>
                        <a:pt x="12" y="3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44" y="571"/>
                  <a:ext cx="51" cy="152"/>
                </a:xfrm>
                <a:custGeom>
                  <a:avLst/>
                  <a:gdLst>
                    <a:gd name="T0" fmla="*/ 8 w 63"/>
                    <a:gd name="T1" fmla="*/ 7 h 192"/>
                    <a:gd name="T2" fmla="*/ 15 w 63"/>
                    <a:gd name="T3" fmla="*/ 49 h 192"/>
                    <a:gd name="T4" fmla="*/ 14 w 63"/>
                    <a:gd name="T5" fmla="*/ 67 h 192"/>
                    <a:gd name="T6" fmla="*/ 11 w 63"/>
                    <a:gd name="T7" fmla="*/ 85 h 192"/>
                    <a:gd name="T8" fmla="*/ 0 w 63"/>
                    <a:gd name="T9" fmla="*/ 115 h 192"/>
                    <a:gd name="T10" fmla="*/ 0 w 63"/>
                    <a:gd name="T11" fmla="*/ 117 h 192"/>
                    <a:gd name="T12" fmla="*/ 3 w 63"/>
                    <a:gd name="T13" fmla="*/ 116 h 192"/>
                    <a:gd name="T14" fmla="*/ 15 w 63"/>
                    <a:gd name="T15" fmla="*/ 87 h 192"/>
                    <a:gd name="T16" fmla="*/ 16 w 63"/>
                    <a:gd name="T17" fmla="*/ 85 h 192"/>
                    <a:gd name="T18" fmla="*/ 19 w 63"/>
                    <a:gd name="T19" fmla="*/ 91 h 192"/>
                    <a:gd name="T20" fmla="*/ 26 w 63"/>
                    <a:gd name="T21" fmla="*/ 112 h 192"/>
                    <a:gd name="T22" fmla="*/ 34 w 63"/>
                    <a:gd name="T23" fmla="*/ 133 h 192"/>
                    <a:gd name="T24" fmla="*/ 36 w 63"/>
                    <a:gd name="T25" fmla="*/ 143 h 192"/>
                    <a:gd name="T26" fmla="*/ 35 w 63"/>
                    <a:gd name="T27" fmla="*/ 171 h 192"/>
                    <a:gd name="T28" fmla="*/ 30 w 63"/>
                    <a:gd name="T29" fmla="*/ 189 h 192"/>
                    <a:gd name="T30" fmla="*/ 31 w 63"/>
                    <a:gd name="T31" fmla="*/ 192 h 192"/>
                    <a:gd name="T32" fmla="*/ 42 w 63"/>
                    <a:gd name="T33" fmla="*/ 137 h 192"/>
                    <a:gd name="T34" fmla="*/ 42 w 63"/>
                    <a:gd name="T35" fmla="*/ 137 h 192"/>
                    <a:gd name="T36" fmla="*/ 37 w 63"/>
                    <a:gd name="T37" fmla="*/ 119 h 192"/>
                    <a:gd name="T38" fmla="*/ 32 w 63"/>
                    <a:gd name="T39" fmla="*/ 107 h 192"/>
                    <a:gd name="T40" fmla="*/ 20 w 63"/>
                    <a:gd name="T41" fmla="*/ 76 h 192"/>
                    <a:gd name="T42" fmla="*/ 20 w 63"/>
                    <a:gd name="T43" fmla="*/ 61 h 192"/>
                    <a:gd name="T44" fmla="*/ 21 w 63"/>
                    <a:gd name="T45" fmla="*/ 46 h 192"/>
                    <a:gd name="T46" fmla="*/ 27 w 63"/>
                    <a:gd name="T47" fmla="*/ 56 h 192"/>
                    <a:gd name="T48" fmla="*/ 32 w 63"/>
                    <a:gd name="T49" fmla="*/ 65 h 192"/>
                    <a:gd name="T50" fmla="*/ 41 w 63"/>
                    <a:gd name="T51" fmla="*/ 79 h 192"/>
                    <a:gd name="T52" fmla="*/ 59 w 63"/>
                    <a:gd name="T53" fmla="*/ 98 h 192"/>
                    <a:gd name="T54" fmla="*/ 63 w 63"/>
                    <a:gd name="T55" fmla="*/ 97 h 192"/>
                    <a:gd name="T56" fmla="*/ 60 w 63"/>
                    <a:gd name="T57" fmla="*/ 94 h 192"/>
                    <a:gd name="T58" fmla="*/ 47 w 63"/>
                    <a:gd name="T59" fmla="*/ 78 h 192"/>
                    <a:gd name="T60" fmla="*/ 27 w 63"/>
                    <a:gd name="T61" fmla="*/ 40 h 192"/>
                    <a:gd name="T62" fmla="*/ 16 w 63"/>
                    <a:gd name="T63" fmla="*/ 7 h 192"/>
                    <a:gd name="T64" fmla="*/ 14 w 63"/>
                    <a:gd name="T65" fmla="*/ 3 h 192"/>
                    <a:gd name="T66" fmla="*/ 6 w 63"/>
                    <a:gd name="T67" fmla="*/ 0 h 192"/>
                    <a:gd name="T68" fmla="*/ 8 w 63"/>
                    <a:gd name="T69" fmla="*/ 7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" h="192">
                      <a:moveTo>
                        <a:pt x="8" y="7"/>
                      </a:moveTo>
                      <a:cubicBezTo>
                        <a:pt x="13" y="20"/>
                        <a:pt x="16" y="34"/>
                        <a:pt x="15" y="49"/>
                      </a:cubicBezTo>
                      <a:cubicBezTo>
                        <a:pt x="15" y="55"/>
                        <a:pt x="15" y="61"/>
                        <a:pt x="14" y="67"/>
                      </a:cubicBezTo>
                      <a:cubicBezTo>
                        <a:pt x="14" y="73"/>
                        <a:pt x="12" y="79"/>
                        <a:pt x="11" y="85"/>
                      </a:cubicBezTo>
                      <a:cubicBezTo>
                        <a:pt x="10" y="90"/>
                        <a:pt x="2" y="110"/>
                        <a:pt x="0" y="115"/>
                      </a:cubicBezTo>
                      <a:cubicBezTo>
                        <a:pt x="0" y="115"/>
                        <a:pt x="0" y="116"/>
                        <a:pt x="0" y="117"/>
                      </a:cubicBezTo>
                      <a:cubicBezTo>
                        <a:pt x="1" y="118"/>
                        <a:pt x="2" y="117"/>
                        <a:pt x="3" y="116"/>
                      </a:cubicBezTo>
                      <a:cubicBezTo>
                        <a:pt x="5" y="112"/>
                        <a:pt x="13" y="92"/>
                        <a:pt x="15" y="87"/>
                      </a:cubicBezTo>
                      <a:cubicBezTo>
                        <a:pt x="15" y="87"/>
                        <a:pt x="15" y="86"/>
                        <a:pt x="16" y="85"/>
                      </a:cubicBezTo>
                      <a:cubicBezTo>
                        <a:pt x="18" y="87"/>
                        <a:pt x="18" y="89"/>
                        <a:pt x="19" y="91"/>
                      </a:cubicBezTo>
                      <a:cubicBezTo>
                        <a:pt x="21" y="98"/>
                        <a:pt x="24" y="105"/>
                        <a:pt x="26" y="112"/>
                      </a:cubicBezTo>
                      <a:cubicBezTo>
                        <a:pt x="29" y="119"/>
                        <a:pt x="32" y="126"/>
                        <a:pt x="34" y="133"/>
                      </a:cubicBezTo>
                      <a:cubicBezTo>
                        <a:pt x="35" y="136"/>
                        <a:pt x="36" y="140"/>
                        <a:pt x="36" y="143"/>
                      </a:cubicBezTo>
                      <a:cubicBezTo>
                        <a:pt x="37" y="152"/>
                        <a:pt x="37" y="162"/>
                        <a:pt x="35" y="171"/>
                      </a:cubicBezTo>
                      <a:cubicBezTo>
                        <a:pt x="33" y="177"/>
                        <a:pt x="31" y="183"/>
                        <a:pt x="30" y="189"/>
                      </a:cubicBezTo>
                      <a:cubicBezTo>
                        <a:pt x="29" y="190"/>
                        <a:pt x="29" y="191"/>
                        <a:pt x="31" y="192"/>
                      </a:cubicBezTo>
                      <a:cubicBezTo>
                        <a:pt x="43" y="175"/>
                        <a:pt x="43" y="157"/>
                        <a:pt x="42" y="137"/>
                      </a:cubicBezTo>
                      <a:cubicBezTo>
                        <a:pt x="42" y="137"/>
                        <a:pt x="42" y="137"/>
                        <a:pt x="42" y="137"/>
                      </a:cubicBezTo>
                      <a:cubicBezTo>
                        <a:pt x="40" y="131"/>
                        <a:pt x="39" y="125"/>
                        <a:pt x="37" y="119"/>
                      </a:cubicBezTo>
                      <a:cubicBezTo>
                        <a:pt x="37" y="117"/>
                        <a:pt x="33" y="109"/>
                        <a:pt x="32" y="107"/>
                      </a:cubicBezTo>
                      <a:cubicBezTo>
                        <a:pt x="27" y="97"/>
                        <a:pt x="22" y="87"/>
                        <a:pt x="20" y="76"/>
                      </a:cubicBezTo>
                      <a:cubicBezTo>
                        <a:pt x="19" y="71"/>
                        <a:pt x="20" y="66"/>
                        <a:pt x="20" y="61"/>
                      </a:cubicBezTo>
                      <a:cubicBezTo>
                        <a:pt x="20" y="56"/>
                        <a:pt x="20" y="51"/>
                        <a:pt x="21" y="46"/>
                      </a:cubicBezTo>
                      <a:cubicBezTo>
                        <a:pt x="23" y="49"/>
                        <a:pt x="25" y="53"/>
                        <a:pt x="27" y="56"/>
                      </a:cubicBezTo>
                      <a:cubicBezTo>
                        <a:pt x="29" y="59"/>
                        <a:pt x="30" y="62"/>
                        <a:pt x="32" y="65"/>
                      </a:cubicBezTo>
                      <a:cubicBezTo>
                        <a:pt x="35" y="70"/>
                        <a:pt x="38" y="74"/>
                        <a:pt x="41" y="79"/>
                      </a:cubicBezTo>
                      <a:cubicBezTo>
                        <a:pt x="46" y="86"/>
                        <a:pt x="53" y="92"/>
                        <a:pt x="59" y="98"/>
                      </a:cubicBezTo>
                      <a:cubicBezTo>
                        <a:pt x="60" y="99"/>
                        <a:pt x="61" y="99"/>
                        <a:pt x="63" y="97"/>
                      </a:cubicBezTo>
                      <a:cubicBezTo>
                        <a:pt x="62" y="96"/>
                        <a:pt x="61" y="95"/>
                        <a:pt x="60" y="94"/>
                      </a:cubicBezTo>
                      <a:cubicBezTo>
                        <a:pt x="56" y="89"/>
                        <a:pt x="51" y="83"/>
                        <a:pt x="47" y="78"/>
                      </a:cubicBezTo>
                      <a:cubicBezTo>
                        <a:pt x="42" y="71"/>
                        <a:pt x="28" y="41"/>
                        <a:pt x="27" y="40"/>
                      </a:cubicBezTo>
                      <a:cubicBezTo>
                        <a:pt x="22" y="30"/>
                        <a:pt x="21" y="18"/>
                        <a:pt x="16" y="7"/>
                      </a:cubicBezTo>
                      <a:cubicBezTo>
                        <a:pt x="15" y="6"/>
                        <a:pt x="15" y="5"/>
                        <a:pt x="14" y="3"/>
                      </a:cubicBezTo>
                      <a:cubicBezTo>
                        <a:pt x="11" y="2"/>
                        <a:pt x="9" y="1"/>
                        <a:pt x="6" y="0"/>
                      </a:cubicBezTo>
                      <a:cubicBezTo>
                        <a:pt x="7" y="3"/>
                        <a:pt x="8" y="5"/>
                        <a:pt x="8" y="7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8" y="636"/>
                  <a:ext cx="43" cy="47"/>
                </a:xfrm>
                <a:custGeom>
                  <a:avLst/>
                  <a:gdLst>
                    <a:gd name="T0" fmla="*/ 7 w 54"/>
                    <a:gd name="T1" fmla="*/ 3 h 59"/>
                    <a:gd name="T2" fmla="*/ 1 w 54"/>
                    <a:gd name="T3" fmla="*/ 18 h 59"/>
                    <a:gd name="T4" fmla="*/ 6 w 54"/>
                    <a:gd name="T5" fmla="*/ 38 h 59"/>
                    <a:gd name="T6" fmla="*/ 16 w 54"/>
                    <a:gd name="T7" fmla="*/ 50 h 59"/>
                    <a:gd name="T8" fmla="*/ 34 w 54"/>
                    <a:gd name="T9" fmla="*/ 58 h 59"/>
                    <a:gd name="T10" fmla="*/ 45 w 54"/>
                    <a:gd name="T11" fmla="*/ 54 h 59"/>
                    <a:gd name="T12" fmla="*/ 50 w 54"/>
                    <a:gd name="T13" fmla="*/ 50 h 59"/>
                    <a:gd name="T14" fmla="*/ 52 w 54"/>
                    <a:gd name="T15" fmla="*/ 32 h 59"/>
                    <a:gd name="T16" fmla="*/ 46 w 54"/>
                    <a:gd name="T17" fmla="*/ 16 h 59"/>
                    <a:gd name="T18" fmla="*/ 22 w 54"/>
                    <a:gd name="T19" fmla="*/ 0 h 59"/>
                    <a:gd name="T20" fmla="*/ 16 w 54"/>
                    <a:gd name="T21" fmla="*/ 0 h 59"/>
                    <a:gd name="T22" fmla="*/ 10 w 54"/>
                    <a:gd name="T23" fmla="*/ 1 h 59"/>
                    <a:gd name="T24" fmla="*/ 7 w 54"/>
                    <a:gd name="T25" fmla="*/ 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4" h="59">
                      <a:moveTo>
                        <a:pt x="7" y="3"/>
                      </a:moveTo>
                      <a:cubicBezTo>
                        <a:pt x="5" y="8"/>
                        <a:pt x="2" y="13"/>
                        <a:pt x="1" y="18"/>
                      </a:cubicBezTo>
                      <a:cubicBezTo>
                        <a:pt x="0" y="26"/>
                        <a:pt x="2" y="32"/>
                        <a:pt x="6" y="38"/>
                      </a:cubicBezTo>
                      <a:cubicBezTo>
                        <a:pt x="9" y="42"/>
                        <a:pt x="12" y="47"/>
                        <a:pt x="16" y="50"/>
                      </a:cubicBezTo>
                      <a:cubicBezTo>
                        <a:pt x="22" y="54"/>
                        <a:pt x="27" y="57"/>
                        <a:pt x="34" y="58"/>
                      </a:cubicBezTo>
                      <a:cubicBezTo>
                        <a:pt x="38" y="59"/>
                        <a:pt x="42" y="57"/>
                        <a:pt x="45" y="54"/>
                      </a:cubicBezTo>
                      <a:cubicBezTo>
                        <a:pt x="47" y="53"/>
                        <a:pt x="49" y="51"/>
                        <a:pt x="50" y="50"/>
                      </a:cubicBezTo>
                      <a:cubicBezTo>
                        <a:pt x="53" y="43"/>
                        <a:pt x="54" y="38"/>
                        <a:pt x="52" y="32"/>
                      </a:cubicBezTo>
                      <a:cubicBezTo>
                        <a:pt x="51" y="27"/>
                        <a:pt x="49" y="21"/>
                        <a:pt x="46" y="16"/>
                      </a:cubicBezTo>
                      <a:cubicBezTo>
                        <a:pt x="40" y="8"/>
                        <a:pt x="32" y="2"/>
                        <a:pt x="22" y="0"/>
                      </a:cubicBezTo>
                      <a:cubicBezTo>
                        <a:pt x="20" y="0"/>
                        <a:pt x="18" y="0"/>
                        <a:pt x="16" y="0"/>
                      </a:cubicBezTo>
                      <a:cubicBezTo>
                        <a:pt x="14" y="1"/>
                        <a:pt x="12" y="1"/>
                        <a:pt x="10" y="1"/>
                      </a:cubicBezTo>
                      <a:cubicBezTo>
                        <a:pt x="8" y="1"/>
                        <a:pt x="7" y="1"/>
                        <a:pt x="7" y="3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80" y="636"/>
                  <a:ext cx="37" cy="40"/>
                </a:xfrm>
                <a:custGeom>
                  <a:avLst/>
                  <a:gdLst>
                    <a:gd name="T0" fmla="*/ 34 w 47"/>
                    <a:gd name="T1" fmla="*/ 8 h 51"/>
                    <a:gd name="T2" fmla="*/ 44 w 47"/>
                    <a:gd name="T3" fmla="*/ 25 h 51"/>
                    <a:gd name="T4" fmla="*/ 24 w 47"/>
                    <a:gd name="T5" fmla="*/ 5 h 51"/>
                    <a:gd name="T6" fmla="*/ 28 w 47"/>
                    <a:gd name="T7" fmla="*/ 10 h 51"/>
                    <a:gd name="T8" fmla="*/ 37 w 47"/>
                    <a:gd name="T9" fmla="*/ 20 h 51"/>
                    <a:gd name="T10" fmla="*/ 45 w 47"/>
                    <a:gd name="T11" fmla="*/ 31 h 51"/>
                    <a:gd name="T12" fmla="*/ 47 w 47"/>
                    <a:gd name="T13" fmla="*/ 35 h 51"/>
                    <a:gd name="T14" fmla="*/ 38 w 47"/>
                    <a:gd name="T15" fmla="*/ 23 h 51"/>
                    <a:gd name="T16" fmla="*/ 40 w 47"/>
                    <a:gd name="T17" fmla="*/ 29 h 51"/>
                    <a:gd name="T18" fmla="*/ 43 w 47"/>
                    <a:gd name="T19" fmla="*/ 37 h 51"/>
                    <a:gd name="T20" fmla="*/ 40 w 47"/>
                    <a:gd name="T21" fmla="*/ 32 h 51"/>
                    <a:gd name="T22" fmla="*/ 37 w 47"/>
                    <a:gd name="T23" fmla="*/ 33 h 51"/>
                    <a:gd name="T24" fmla="*/ 38 w 47"/>
                    <a:gd name="T25" fmla="*/ 38 h 51"/>
                    <a:gd name="T26" fmla="*/ 27 w 47"/>
                    <a:gd name="T27" fmla="*/ 28 h 51"/>
                    <a:gd name="T28" fmla="*/ 31 w 47"/>
                    <a:gd name="T29" fmla="*/ 35 h 51"/>
                    <a:gd name="T30" fmla="*/ 35 w 47"/>
                    <a:gd name="T31" fmla="*/ 41 h 51"/>
                    <a:gd name="T32" fmla="*/ 30 w 47"/>
                    <a:gd name="T33" fmla="*/ 37 h 51"/>
                    <a:gd name="T34" fmla="*/ 31 w 47"/>
                    <a:gd name="T35" fmla="*/ 43 h 51"/>
                    <a:gd name="T36" fmla="*/ 34 w 47"/>
                    <a:gd name="T37" fmla="*/ 46 h 51"/>
                    <a:gd name="T38" fmla="*/ 18 w 47"/>
                    <a:gd name="T39" fmla="*/ 33 h 51"/>
                    <a:gd name="T40" fmla="*/ 21 w 47"/>
                    <a:gd name="T41" fmla="*/ 40 h 51"/>
                    <a:gd name="T42" fmla="*/ 18 w 47"/>
                    <a:gd name="T43" fmla="*/ 37 h 51"/>
                    <a:gd name="T44" fmla="*/ 17 w 47"/>
                    <a:gd name="T45" fmla="*/ 39 h 51"/>
                    <a:gd name="T46" fmla="*/ 19 w 47"/>
                    <a:gd name="T47" fmla="*/ 43 h 51"/>
                    <a:gd name="T48" fmla="*/ 17 w 47"/>
                    <a:gd name="T49" fmla="*/ 43 h 51"/>
                    <a:gd name="T50" fmla="*/ 15 w 47"/>
                    <a:gd name="T51" fmla="*/ 45 h 51"/>
                    <a:gd name="T52" fmla="*/ 3 w 47"/>
                    <a:gd name="T53" fmla="*/ 32 h 51"/>
                    <a:gd name="T54" fmla="*/ 8 w 47"/>
                    <a:gd name="T55" fmla="*/ 36 h 51"/>
                    <a:gd name="T56" fmla="*/ 1 w 47"/>
                    <a:gd name="T57" fmla="*/ 22 h 51"/>
                    <a:gd name="T58" fmla="*/ 2 w 47"/>
                    <a:gd name="T59" fmla="*/ 12 h 51"/>
                    <a:gd name="T60" fmla="*/ 6 w 47"/>
                    <a:gd name="T61" fmla="*/ 4 h 51"/>
                    <a:gd name="T62" fmla="*/ 11 w 47"/>
                    <a:gd name="T63" fmla="*/ 3 h 51"/>
                    <a:gd name="T64" fmla="*/ 12 w 47"/>
                    <a:gd name="T65" fmla="*/ 4 h 51"/>
                    <a:gd name="T66" fmla="*/ 14 w 47"/>
                    <a:gd name="T67" fmla="*/ 1 h 51"/>
                    <a:gd name="T68" fmla="*/ 20 w 47"/>
                    <a:gd name="T69" fmla="*/ 3 h 51"/>
                    <a:gd name="T70" fmla="*/ 19 w 47"/>
                    <a:gd name="T71" fmla="*/ 1 h 51"/>
                    <a:gd name="T72" fmla="*/ 35 w 47"/>
                    <a:gd name="T73" fmla="*/ 11 h 51"/>
                    <a:gd name="T74" fmla="*/ 28 w 47"/>
                    <a:gd name="T75" fmla="*/ 4 h 51"/>
                    <a:gd name="T76" fmla="*/ 6 w 47"/>
                    <a:gd name="T77" fmla="*/ 22 h 51"/>
                    <a:gd name="T78" fmla="*/ 20 w 47"/>
                    <a:gd name="T79" fmla="*/ 47 h 51"/>
                    <a:gd name="T80" fmla="*/ 20 w 47"/>
                    <a:gd name="T81" fmla="*/ 47 h 51"/>
                    <a:gd name="T82" fmla="*/ 24 w 47"/>
                    <a:gd name="T83" fmla="*/ 33 h 51"/>
                    <a:gd name="T84" fmla="*/ 29 w 47"/>
                    <a:gd name="T85" fmla="*/ 38 h 51"/>
                    <a:gd name="T86" fmla="*/ 31 w 47"/>
                    <a:gd name="T87" fmla="*/ 20 h 51"/>
                    <a:gd name="T88" fmla="*/ 36 w 47"/>
                    <a:gd name="T89" fmla="*/ 26 h 51"/>
                    <a:gd name="T90" fmla="*/ 31 w 47"/>
                    <a:gd name="T91" fmla="*/ 20 h 51"/>
                    <a:gd name="T92" fmla="*/ 11 w 47"/>
                    <a:gd name="T93" fmla="*/ 35 h 51"/>
                    <a:gd name="T94" fmla="*/ 6 w 47"/>
                    <a:gd name="T95" fmla="*/ 28 h 51"/>
                    <a:gd name="T96" fmla="*/ 20 w 47"/>
                    <a:gd name="T97" fmla="*/ 32 h 51"/>
                    <a:gd name="T98" fmla="*/ 17 w 47"/>
                    <a:gd name="T99" fmla="*/ 28 h 51"/>
                    <a:gd name="T100" fmla="*/ 20 w 47"/>
                    <a:gd name="T101" fmla="*/ 32 h 51"/>
                    <a:gd name="T102" fmla="*/ 31 w 47"/>
                    <a:gd name="T103" fmla="*/ 3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" h="51">
                      <a:moveTo>
                        <a:pt x="28" y="4"/>
                      </a:moveTo>
                      <a:cubicBezTo>
                        <a:pt x="30" y="5"/>
                        <a:pt x="32" y="6"/>
                        <a:pt x="34" y="8"/>
                      </a:cubicBezTo>
                      <a:cubicBezTo>
                        <a:pt x="38" y="12"/>
                        <a:pt x="41" y="16"/>
                        <a:pt x="43" y="22"/>
                      </a:cubicBezTo>
                      <a:cubicBezTo>
                        <a:pt x="43" y="23"/>
                        <a:pt x="44" y="24"/>
                        <a:pt x="44" y="25"/>
                      </a:cubicBezTo>
                      <a:cubicBezTo>
                        <a:pt x="41" y="21"/>
                        <a:pt x="39" y="17"/>
                        <a:pt x="36" y="13"/>
                      </a:cubicBezTo>
                      <a:cubicBezTo>
                        <a:pt x="32" y="10"/>
                        <a:pt x="28" y="7"/>
                        <a:pt x="24" y="5"/>
                      </a:cubicBezTo>
                      <a:cubicBezTo>
                        <a:pt x="28" y="9"/>
                        <a:pt x="33" y="12"/>
                        <a:pt x="36" y="16"/>
                      </a:cubicBezTo>
                      <a:cubicBezTo>
                        <a:pt x="34" y="14"/>
                        <a:pt x="31" y="12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31" y="14"/>
                        <a:pt x="33" y="17"/>
                        <a:pt x="37" y="20"/>
                      </a:cubicBezTo>
                      <a:cubicBezTo>
                        <a:pt x="40" y="22"/>
                        <a:pt x="42" y="26"/>
                        <a:pt x="44" y="29"/>
                      </a:cubicBezTo>
                      <a:cubicBezTo>
                        <a:pt x="45" y="29"/>
                        <a:pt x="45" y="30"/>
                        <a:pt x="45" y="31"/>
                      </a:cubicBezTo>
                      <a:cubicBezTo>
                        <a:pt x="46" y="31"/>
                        <a:pt x="46" y="32"/>
                        <a:pt x="46" y="33"/>
                      </a:cubicBezTo>
                      <a:cubicBezTo>
                        <a:pt x="46" y="33"/>
                        <a:pt x="47" y="34"/>
                        <a:pt x="47" y="35"/>
                      </a:cubicBezTo>
                      <a:cubicBezTo>
                        <a:pt x="46" y="35"/>
                        <a:pt x="46" y="35"/>
                        <a:pt x="46" y="35"/>
                      </a:cubicBezTo>
                      <a:cubicBezTo>
                        <a:pt x="45" y="30"/>
                        <a:pt x="42" y="27"/>
                        <a:pt x="38" y="23"/>
                      </a:cubicBezTo>
                      <a:cubicBezTo>
                        <a:pt x="38" y="24"/>
                        <a:pt x="38" y="24"/>
                        <a:pt x="39" y="24"/>
                      </a:cubicBezTo>
                      <a:cubicBezTo>
                        <a:pt x="39" y="26"/>
                        <a:pt x="40" y="27"/>
                        <a:pt x="40" y="29"/>
                      </a:cubicBezTo>
                      <a:cubicBezTo>
                        <a:pt x="40" y="29"/>
                        <a:pt x="40" y="30"/>
                        <a:pt x="41" y="31"/>
                      </a:cubicBezTo>
                      <a:cubicBezTo>
                        <a:pt x="42" y="33"/>
                        <a:pt x="43" y="35"/>
                        <a:pt x="43" y="37"/>
                      </a:cubicBezTo>
                      <a:cubicBezTo>
                        <a:pt x="44" y="37"/>
                        <a:pt x="44" y="38"/>
                        <a:pt x="44" y="38"/>
                      </a:cubicBezTo>
                      <a:cubicBezTo>
                        <a:pt x="42" y="36"/>
                        <a:pt x="41" y="34"/>
                        <a:pt x="40" y="32"/>
                      </a:cubicBezTo>
                      <a:cubicBezTo>
                        <a:pt x="39" y="31"/>
                        <a:pt x="38" y="28"/>
                        <a:pt x="35" y="27"/>
                      </a:cubicBezTo>
                      <a:cubicBezTo>
                        <a:pt x="37" y="32"/>
                        <a:pt x="37" y="32"/>
                        <a:pt x="37" y="33"/>
                      </a:cubicBezTo>
                      <a:cubicBezTo>
                        <a:pt x="34" y="28"/>
                        <a:pt x="34" y="28"/>
                        <a:pt x="32" y="28"/>
                      </a:cubicBezTo>
                      <a:cubicBezTo>
                        <a:pt x="35" y="31"/>
                        <a:pt x="38" y="34"/>
                        <a:pt x="38" y="38"/>
                      </a:cubicBezTo>
                      <a:cubicBezTo>
                        <a:pt x="37" y="36"/>
                        <a:pt x="35" y="34"/>
                        <a:pt x="33" y="33"/>
                      </a:cubicBezTo>
                      <a:cubicBezTo>
                        <a:pt x="32" y="31"/>
                        <a:pt x="29" y="29"/>
                        <a:pt x="27" y="2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9" y="30"/>
                        <a:pt x="30" y="33"/>
                        <a:pt x="31" y="35"/>
                      </a:cubicBezTo>
                      <a:cubicBezTo>
                        <a:pt x="33" y="37"/>
                        <a:pt x="34" y="40"/>
                        <a:pt x="37" y="41"/>
                      </a:cubicBezTo>
                      <a:cubicBezTo>
                        <a:pt x="36" y="41"/>
                        <a:pt x="35" y="41"/>
                        <a:pt x="35" y="41"/>
                      </a:cubicBezTo>
                      <a:cubicBezTo>
                        <a:pt x="35" y="42"/>
                        <a:pt x="36" y="43"/>
                        <a:pt x="36" y="44"/>
                      </a:cubicBezTo>
                      <a:cubicBezTo>
                        <a:pt x="34" y="42"/>
                        <a:pt x="33" y="39"/>
                        <a:pt x="30" y="37"/>
                      </a:cubicBezTo>
                      <a:cubicBezTo>
                        <a:pt x="30" y="39"/>
                        <a:pt x="31" y="41"/>
                        <a:pt x="32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0" y="40"/>
                        <a:pt x="27" y="39"/>
                        <a:pt x="25" y="37"/>
                      </a:cubicBezTo>
                      <a:cubicBezTo>
                        <a:pt x="28" y="40"/>
                        <a:pt x="30" y="44"/>
                        <a:pt x="34" y="46"/>
                      </a:cubicBezTo>
                      <a:cubicBezTo>
                        <a:pt x="30" y="45"/>
                        <a:pt x="28" y="42"/>
                        <a:pt x="26" y="39"/>
                      </a:cubicBezTo>
                      <a:cubicBezTo>
                        <a:pt x="23" y="37"/>
                        <a:pt x="21" y="35"/>
                        <a:pt x="18" y="33"/>
                      </a:cubicBezTo>
                      <a:cubicBezTo>
                        <a:pt x="21" y="37"/>
                        <a:pt x="23" y="42"/>
                        <a:pt x="28" y="45"/>
                      </a:cubicBezTo>
                      <a:cubicBezTo>
                        <a:pt x="25" y="44"/>
                        <a:pt x="23" y="43"/>
                        <a:pt x="21" y="40"/>
                      </a:cubicBezTo>
                      <a:cubicBezTo>
                        <a:pt x="20" y="39"/>
                        <a:pt x="19" y="38"/>
                        <a:pt x="18" y="37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8" y="39"/>
                        <a:pt x="19" y="40"/>
                        <a:pt x="20" y="41"/>
                      </a:cubicBezTo>
                      <a:cubicBezTo>
                        <a:pt x="19" y="41"/>
                        <a:pt x="18" y="40"/>
                        <a:pt x="17" y="39"/>
                      </a:cubicBezTo>
                      <a:cubicBezTo>
                        <a:pt x="16" y="37"/>
                        <a:pt x="15" y="36"/>
                        <a:pt x="12" y="35"/>
                      </a:cubicBezTo>
                      <a:cubicBezTo>
                        <a:pt x="14" y="38"/>
                        <a:pt x="16" y="41"/>
                        <a:pt x="19" y="43"/>
                      </a:cubicBezTo>
                      <a:cubicBezTo>
                        <a:pt x="18" y="43"/>
                        <a:pt x="18" y="43"/>
                        <a:pt x="17" y="42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20" y="45"/>
                        <a:pt x="22" y="48"/>
                        <a:pt x="25" y="51"/>
                      </a:cubicBezTo>
                      <a:cubicBezTo>
                        <a:pt x="22" y="49"/>
                        <a:pt x="18" y="48"/>
                        <a:pt x="15" y="45"/>
                      </a:cubicBezTo>
                      <a:cubicBezTo>
                        <a:pt x="14" y="44"/>
                        <a:pt x="13" y="43"/>
                        <a:pt x="12" y="42"/>
                      </a:cubicBezTo>
                      <a:cubicBezTo>
                        <a:pt x="9" y="39"/>
                        <a:pt x="6" y="36"/>
                        <a:pt x="3" y="32"/>
                      </a:cubicBezTo>
                      <a:cubicBezTo>
                        <a:pt x="1" y="31"/>
                        <a:pt x="0" y="28"/>
                        <a:pt x="0" y="25"/>
                      </a:cubicBezTo>
                      <a:cubicBezTo>
                        <a:pt x="2" y="29"/>
                        <a:pt x="4" y="33"/>
                        <a:pt x="8" y="36"/>
                      </a:cubicBezTo>
                      <a:cubicBezTo>
                        <a:pt x="8" y="36"/>
                        <a:pt x="8" y="35"/>
                        <a:pt x="7" y="35"/>
                      </a:cubicBezTo>
                      <a:cubicBezTo>
                        <a:pt x="5" y="31"/>
                        <a:pt x="3" y="26"/>
                        <a:pt x="1" y="22"/>
                      </a:cubicBezTo>
                      <a:cubicBezTo>
                        <a:pt x="0" y="20"/>
                        <a:pt x="0" y="17"/>
                        <a:pt x="1" y="17"/>
                      </a:cubicBezTo>
                      <a:cubicBezTo>
                        <a:pt x="1" y="15"/>
                        <a:pt x="1" y="13"/>
                        <a:pt x="2" y="12"/>
                      </a:cubicBezTo>
                      <a:cubicBezTo>
                        <a:pt x="3" y="10"/>
                        <a:pt x="4" y="8"/>
                        <a:pt x="5" y="6"/>
                      </a:cubicBezTo>
                      <a:cubicBezTo>
                        <a:pt x="5" y="5"/>
                        <a:pt x="6" y="5"/>
                        <a:pt x="6" y="4"/>
                      </a:cubicBezTo>
                      <a:cubicBezTo>
                        <a:pt x="6" y="4"/>
                        <a:pt x="7" y="3"/>
                        <a:pt x="7" y="3"/>
                      </a:cubicBezTo>
                      <a:cubicBezTo>
                        <a:pt x="9" y="2"/>
                        <a:pt x="10" y="2"/>
                        <a:pt x="11" y="3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3"/>
                        <a:pt x="11" y="2"/>
                        <a:pt x="11" y="2"/>
                      </a:cubicBezTo>
                      <a:cubicBezTo>
                        <a:pt x="12" y="1"/>
                        <a:pt x="13" y="1"/>
                        <a:pt x="14" y="1"/>
                      </a:cubicBezTo>
                      <a:cubicBezTo>
                        <a:pt x="16" y="0"/>
                        <a:pt x="17" y="0"/>
                        <a:pt x="18" y="2"/>
                      </a:cubicBezTo>
                      <a:cubicBezTo>
                        <a:pt x="18" y="2"/>
                        <a:pt x="19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19" y="2"/>
                        <a:pt x="19" y="1"/>
                      </a:cubicBezTo>
                      <a:cubicBezTo>
                        <a:pt x="23" y="2"/>
                        <a:pt x="23" y="2"/>
                        <a:pt x="27" y="5"/>
                      </a:cubicBezTo>
                      <a:cubicBezTo>
                        <a:pt x="30" y="7"/>
                        <a:pt x="32" y="9"/>
                        <a:pt x="35" y="11"/>
                      </a:cubicBezTo>
                      <a:cubicBezTo>
                        <a:pt x="33" y="8"/>
                        <a:pt x="30" y="6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moveTo>
                        <a:pt x="14" y="34"/>
                      </a:moveTo>
                      <a:cubicBezTo>
                        <a:pt x="11" y="30"/>
                        <a:pt x="11" y="25"/>
                        <a:pt x="6" y="22"/>
                      </a:cubicBezTo>
                      <a:cubicBezTo>
                        <a:pt x="8" y="27"/>
                        <a:pt x="10" y="31"/>
                        <a:pt x="14" y="34"/>
                      </a:cubicBezTo>
                      <a:moveTo>
                        <a:pt x="20" y="47"/>
                      </a:moveTo>
                      <a:cubicBezTo>
                        <a:pt x="16" y="43"/>
                        <a:pt x="13" y="40"/>
                        <a:pt x="10" y="36"/>
                      </a:cubicBezTo>
                      <a:cubicBezTo>
                        <a:pt x="11" y="39"/>
                        <a:pt x="17" y="46"/>
                        <a:pt x="20" y="47"/>
                      </a:cubicBezTo>
                      <a:moveTo>
                        <a:pt x="24" y="32"/>
                      </a:move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5" y="35"/>
                        <a:pt x="27" y="37"/>
                        <a:pt x="28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8" y="36"/>
                        <a:pt x="26" y="34"/>
                        <a:pt x="24" y="32"/>
                      </a:cubicBezTo>
                      <a:moveTo>
                        <a:pt x="31" y="20"/>
                      </a:move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2" y="23"/>
                        <a:pt x="34" y="24"/>
                        <a:pt x="36" y="26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5" y="24"/>
                        <a:pt x="33" y="22"/>
                        <a:pt x="31" y="20"/>
                      </a:cubicBezTo>
                      <a:moveTo>
                        <a:pt x="10" y="35"/>
                      </a:move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9" y="32"/>
                        <a:pt x="8" y="30"/>
                        <a:pt x="7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8" y="31"/>
                        <a:pt x="9" y="33"/>
                        <a:pt x="10" y="35"/>
                      </a:cubicBezTo>
                      <a:moveTo>
                        <a:pt x="20" y="32"/>
                      </a:move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19" y="31"/>
                        <a:pt x="18" y="29"/>
                        <a:pt x="17" y="28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8" y="30"/>
                        <a:pt x="19" y="31"/>
                        <a:pt x="20" y="32"/>
                      </a:cubicBezTo>
                      <a:moveTo>
                        <a:pt x="27" y="26"/>
                      </a:moveTo>
                      <a:cubicBezTo>
                        <a:pt x="29" y="27"/>
                        <a:pt x="30" y="28"/>
                        <a:pt x="31" y="30"/>
                      </a:cubicBezTo>
                      <a:cubicBezTo>
                        <a:pt x="31" y="27"/>
                        <a:pt x="29" y="26"/>
                        <a:pt x="27" y="2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7" y="666"/>
                  <a:ext cx="12" cy="14"/>
                </a:xfrm>
                <a:custGeom>
                  <a:avLst/>
                  <a:gdLst>
                    <a:gd name="T0" fmla="*/ 6 w 15"/>
                    <a:gd name="T1" fmla="*/ 16 h 17"/>
                    <a:gd name="T2" fmla="*/ 7 w 15"/>
                    <a:gd name="T3" fmla="*/ 17 h 17"/>
                    <a:gd name="T4" fmla="*/ 10 w 15"/>
                    <a:gd name="T5" fmla="*/ 15 h 17"/>
                    <a:gd name="T6" fmla="*/ 11 w 15"/>
                    <a:gd name="T7" fmla="*/ 16 h 17"/>
                    <a:gd name="T8" fmla="*/ 13 w 15"/>
                    <a:gd name="T9" fmla="*/ 12 h 17"/>
                    <a:gd name="T10" fmla="*/ 13 w 15"/>
                    <a:gd name="T11" fmla="*/ 13 h 17"/>
                    <a:gd name="T12" fmla="*/ 14 w 15"/>
                    <a:gd name="T13" fmla="*/ 9 h 17"/>
                    <a:gd name="T14" fmla="*/ 15 w 15"/>
                    <a:gd name="T15" fmla="*/ 5 h 17"/>
                    <a:gd name="T16" fmla="*/ 11 w 15"/>
                    <a:gd name="T17" fmla="*/ 1 h 17"/>
                    <a:gd name="T18" fmla="*/ 8 w 15"/>
                    <a:gd name="T19" fmla="*/ 1 h 17"/>
                    <a:gd name="T20" fmla="*/ 8 w 15"/>
                    <a:gd name="T21" fmla="*/ 1 h 17"/>
                    <a:gd name="T22" fmla="*/ 7 w 15"/>
                    <a:gd name="T23" fmla="*/ 1 h 17"/>
                    <a:gd name="T24" fmla="*/ 6 w 15"/>
                    <a:gd name="T25" fmla="*/ 3 h 17"/>
                    <a:gd name="T26" fmla="*/ 4 w 15"/>
                    <a:gd name="T27" fmla="*/ 4 h 17"/>
                    <a:gd name="T28" fmla="*/ 3 w 15"/>
                    <a:gd name="T29" fmla="*/ 4 h 17"/>
                    <a:gd name="T30" fmla="*/ 3 w 15"/>
                    <a:gd name="T31" fmla="*/ 5 h 17"/>
                    <a:gd name="T32" fmla="*/ 0 w 15"/>
                    <a:gd name="T33" fmla="*/ 10 h 17"/>
                    <a:gd name="T34" fmla="*/ 1 w 15"/>
                    <a:gd name="T35" fmla="*/ 11 h 17"/>
                    <a:gd name="T36" fmla="*/ 2 w 15"/>
                    <a:gd name="T37" fmla="*/ 11 h 17"/>
                    <a:gd name="T38" fmla="*/ 1 w 15"/>
                    <a:gd name="T39" fmla="*/ 13 h 17"/>
                    <a:gd name="T40" fmla="*/ 2 w 15"/>
                    <a:gd name="T41" fmla="*/ 13 h 17"/>
                    <a:gd name="T42" fmla="*/ 4 w 15"/>
                    <a:gd name="T43" fmla="*/ 16 h 17"/>
                    <a:gd name="T44" fmla="*/ 6 w 15"/>
                    <a:gd name="T45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" h="17">
                      <a:moveTo>
                        <a:pt x="6" y="16"/>
                      </a:move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8" y="17"/>
                        <a:pt x="8" y="15"/>
                        <a:pt x="10" y="15"/>
                      </a:cubicBez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4"/>
                        <a:pt x="12" y="14"/>
                        <a:pt x="13" y="12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2"/>
                        <a:pt x="14" y="10"/>
                        <a:pt x="14" y="9"/>
                      </a:cubicBezTo>
                      <a:cubicBezTo>
                        <a:pt x="15" y="10"/>
                        <a:pt x="14" y="5"/>
                        <a:pt x="15" y="5"/>
                      </a:cubicBezTo>
                      <a:cubicBezTo>
                        <a:pt x="14" y="3"/>
                        <a:pt x="13" y="1"/>
                        <a:pt x="11" y="1"/>
                      </a:cubicBezTo>
                      <a:cubicBezTo>
                        <a:pt x="10" y="0"/>
                        <a:pt x="9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7" y="2"/>
                        <a:pt x="7" y="1"/>
                      </a:cubicBezTo>
                      <a:cubicBezTo>
                        <a:pt x="7" y="2"/>
                        <a:pt x="6" y="3"/>
                        <a:pt x="6" y="3"/>
                      </a:cubicBezTo>
                      <a:cubicBezTo>
                        <a:pt x="5" y="3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7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2" y="11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3"/>
                        <a:pt x="4" y="15"/>
                        <a:pt x="4" y="16"/>
                      </a:cubicBezTo>
                      <a:cubicBezTo>
                        <a:pt x="4" y="16"/>
                        <a:pt x="5" y="16"/>
                        <a:pt x="6" y="16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16" y="658"/>
                  <a:ext cx="42" cy="50"/>
                </a:xfrm>
                <a:custGeom>
                  <a:avLst/>
                  <a:gdLst>
                    <a:gd name="T0" fmla="*/ 39 w 53"/>
                    <a:gd name="T1" fmla="*/ 0 h 63"/>
                    <a:gd name="T2" fmla="*/ 22 w 53"/>
                    <a:gd name="T3" fmla="*/ 3 h 63"/>
                    <a:gd name="T4" fmla="*/ 7 w 53"/>
                    <a:gd name="T5" fmla="*/ 18 h 63"/>
                    <a:gd name="T6" fmla="*/ 2 w 53"/>
                    <a:gd name="T7" fmla="*/ 33 h 63"/>
                    <a:gd name="T8" fmla="*/ 4 w 53"/>
                    <a:gd name="T9" fmla="*/ 53 h 63"/>
                    <a:gd name="T10" fmla="*/ 13 w 53"/>
                    <a:gd name="T11" fmla="*/ 62 h 63"/>
                    <a:gd name="T12" fmla="*/ 19 w 53"/>
                    <a:gd name="T13" fmla="*/ 63 h 63"/>
                    <a:gd name="T14" fmla="*/ 36 w 53"/>
                    <a:gd name="T15" fmla="*/ 56 h 63"/>
                    <a:gd name="T16" fmla="*/ 47 w 53"/>
                    <a:gd name="T17" fmla="*/ 42 h 63"/>
                    <a:gd name="T18" fmla="*/ 49 w 53"/>
                    <a:gd name="T19" fmla="*/ 12 h 63"/>
                    <a:gd name="T20" fmla="*/ 46 w 53"/>
                    <a:gd name="T21" fmla="*/ 7 h 63"/>
                    <a:gd name="T22" fmla="*/ 42 w 53"/>
                    <a:gd name="T23" fmla="*/ 2 h 63"/>
                    <a:gd name="T24" fmla="*/ 39 w 53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" h="63">
                      <a:moveTo>
                        <a:pt x="39" y="0"/>
                      </a:moveTo>
                      <a:cubicBezTo>
                        <a:pt x="34" y="1"/>
                        <a:pt x="28" y="1"/>
                        <a:pt x="22" y="3"/>
                      </a:cubicBezTo>
                      <a:cubicBezTo>
                        <a:pt x="15" y="6"/>
                        <a:pt x="10" y="11"/>
                        <a:pt x="7" y="18"/>
                      </a:cubicBezTo>
                      <a:cubicBezTo>
                        <a:pt x="5" y="23"/>
                        <a:pt x="3" y="28"/>
                        <a:pt x="2" y="33"/>
                      </a:cubicBezTo>
                      <a:cubicBezTo>
                        <a:pt x="0" y="40"/>
                        <a:pt x="1" y="46"/>
                        <a:pt x="4" y="53"/>
                      </a:cubicBezTo>
                      <a:cubicBezTo>
                        <a:pt x="5" y="57"/>
                        <a:pt x="8" y="60"/>
                        <a:pt x="13" y="62"/>
                      </a:cubicBezTo>
                      <a:cubicBezTo>
                        <a:pt x="15" y="62"/>
                        <a:pt x="18" y="63"/>
                        <a:pt x="19" y="63"/>
                      </a:cubicBezTo>
                      <a:cubicBezTo>
                        <a:pt x="26" y="63"/>
                        <a:pt x="32" y="61"/>
                        <a:pt x="36" y="56"/>
                      </a:cubicBezTo>
                      <a:cubicBezTo>
                        <a:pt x="40" y="52"/>
                        <a:pt x="44" y="48"/>
                        <a:pt x="47" y="42"/>
                      </a:cubicBezTo>
                      <a:cubicBezTo>
                        <a:pt x="52" y="33"/>
                        <a:pt x="53" y="23"/>
                        <a:pt x="49" y="12"/>
                      </a:cubicBezTo>
                      <a:cubicBezTo>
                        <a:pt x="49" y="10"/>
                        <a:pt x="47" y="9"/>
                        <a:pt x="46" y="7"/>
                      </a:cubicBezTo>
                      <a:cubicBezTo>
                        <a:pt x="45" y="5"/>
                        <a:pt x="43" y="4"/>
                        <a:pt x="42" y="2"/>
                      </a:cubicBezTo>
                      <a:cubicBezTo>
                        <a:pt x="41" y="1"/>
                        <a:pt x="41" y="0"/>
                        <a:pt x="39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20" y="660"/>
                  <a:ext cx="36" cy="41"/>
                </a:xfrm>
                <a:custGeom>
                  <a:avLst/>
                  <a:gdLst>
                    <a:gd name="T0" fmla="*/ 45 w 45"/>
                    <a:gd name="T1" fmla="*/ 27 h 52"/>
                    <a:gd name="T2" fmla="*/ 34 w 45"/>
                    <a:gd name="T3" fmla="*/ 45 h 52"/>
                    <a:gd name="T4" fmla="*/ 42 w 45"/>
                    <a:gd name="T5" fmla="*/ 16 h 52"/>
                    <a:gd name="T6" fmla="*/ 40 w 45"/>
                    <a:gd name="T7" fmla="*/ 23 h 52"/>
                    <a:gd name="T8" fmla="*/ 35 w 45"/>
                    <a:gd name="T9" fmla="*/ 35 h 52"/>
                    <a:gd name="T10" fmla="*/ 30 w 45"/>
                    <a:gd name="T11" fmla="*/ 49 h 52"/>
                    <a:gd name="T12" fmla="*/ 27 w 45"/>
                    <a:gd name="T13" fmla="*/ 52 h 52"/>
                    <a:gd name="T14" fmla="*/ 33 w 45"/>
                    <a:gd name="T15" fmla="*/ 39 h 52"/>
                    <a:gd name="T16" fmla="*/ 29 w 45"/>
                    <a:gd name="T17" fmla="*/ 43 h 52"/>
                    <a:gd name="T18" fmla="*/ 23 w 45"/>
                    <a:gd name="T19" fmla="*/ 50 h 52"/>
                    <a:gd name="T20" fmla="*/ 26 w 45"/>
                    <a:gd name="T21" fmla="*/ 45 h 52"/>
                    <a:gd name="T22" fmla="*/ 23 w 45"/>
                    <a:gd name="T23" fmla="*/ 43 h 52"/>
                    <a:gd name="T24" fmla="*/ 19 w 45"/>
                    <a:gd name="T25" fmla="*/ 47 h 52"/>
                    <a:gd name="T26" fmla="*/ 23 w 45"/>
                    <a:gd name="T27" fmla="*/ 31 h 52"/>
                    <a:gd name="T28" fmla="*/ 19 w 45"/>
                    <a:gd name="T29" fmla="*/ 39 h 52"/>
                    <a:gd name="T30" fmla="*/ 15 w 45"/>
                    <a:gd name="T31" fmla="*/ 45 h 52"/>
                    <a:gd name="T32" fmla="*/ 16 w 45"/>
                    <a:gd name="T33" fmla="*/ 38 h 52"/>
                    <a:gd name="T34" fmla="*/ 12 w 45"/>
                    <a:gd name="T35" fmla="*/ 43 h 52"/>
                    <a:gd name="T36" fmla="*/ 11 w 45"/>
                    <a:gd name="T37" fmla="*/ 46 h 52"/>
                    <a:gd name="T38" fmla="*/ 14 w 45"/>
                    <a:gd name="T39" fmla="*/ 25 h 52"/>
                    <a:gd name="T40" fmla="*/ 9 w 45"/>
                    <a:gd name="T41" fmla="*/ 32 h 52"/>
                    <a:gd name="T42" fmla="*/ 10 w 45"/>
                    <a:gd name="T43" fmla="*/ 28 h 52"/>
                    <a:gd name="T44" fmla="*/ 8 w 45"/>
                    <a:gd name="T45" fmla="*/ 28 h 52"/>
                    <a:gd name="T46" fmla="*/ 5 w 45"/>
                    <a:gd name="T47" fmla="*/ 31 h 52"/>
                    <a:gd name="T48" fmla="*/ 4 w 45"/>
                    <a:gd name="T49" fmla="*/ 30 h 52"/>
                    <a:gd name="T50" fmla="*/ 1 w 45"/>
                    <a:gd name="T51" fmla="*/ 29 h 52"/>
                    <a:gd name="T52" fmla="*/ 6 w 45"/>
                    <a:gd name="T53" fmla="*/ 12 h 52"/>
                    <a:gd name="T54" fmla="*/ 5 w 45"/>
                    <a:gd name="T55" fmla="*/ 18 h 52"/>
                    <a:gd name="T56" fmla="*/ 15 w 45"/>
                    <a:gd name="T57" fmla="*/ 4 h 52"/>
                    <a:gd name="T58" fmla="*/ 24 w 45"/>
                    <a:gd name="T59" fmla="*/ 0 h 52"/>
                    <a:gd name="T60" fmla="*/ 33 w 45"/>
                    <a:gd name="T61" fmla="*/ 0 h 52"/>
                    <a:gd name="T62" fmla="*/ 37 w 45"/>
                    <a:gd name="T63" fmla="*/ 4 h 52"/>
                    <a:gd name="T64" fmla="*/ 37 w 45"/>
                    <a:gd name="T65" fmla="*/ 5 h 52"/>
                    <a:gd name="T66" fmla="*/ 41 w 45"/>
                    <a:gd name="T67" fmla="*/ 6 h 52"/>
                    <a:gd name="T68" fmla="*/ 41 w 45"/>
                    <a:gd name="T69" fmla="*/ 12 h 52"/>
                    <a:gd name="T70" fmla="*/ 43 w 45"/>
                    <a:gd name="T71" fmla="*/ 10 h 52"/>
                    <a:gd name="T72" fmla="*/ 42 w 45"/>
                    <a:gd name="T73" fmla="*/ 30 h 52"/>
                    <a:gd name="T74" fmla="*/ 45 w 45"/>
                    <a:gd name="T75" fmla="*/ 19 h 52"/>
                    <a:gd name="T76" fmla="*/ 18 w 45"/>
                    <a:gd name="T77" fmla="*/ 9 h 52"/>
                    <a:gd name="T78" fmla="*/ 2 w 45"/>
                    <a:gd name="T79" fmla="*/ 34 h 52"/>
                    <a:gd name="T80" fmla="*/ 2 w 45"/>
                    <a:gd name="T81" fmla="*/ 34 h 52"/>
                    <a:gd name="T82" fmla="*/ 17 w 45"/>
                    <a:gd name="T83" fmla="*/ 31 h 52"/>
                    <a:gd name="T84" fmla="*/ 15 w 45"/>
                    <a:gd name="T85" fmla="*/ 38 h 52"/>
                    <a:gd name="T86" fmla="*/ 32 w 45"/>
                    <a:gd name="T87" fmla="*/ 31 h 52"/>
                    <a:gd name="T88" fmla="*/ 29 w 45"/>
                    <a:gd name="T89" fmla="*/ 38 h 52"/>
                    <a:gd name="T90" fmla="*/ 32 w 45"/>
                    <a:gd name="T91" fmla="*/ 31 h 52"/>
                    <a:gd name="T92" fmla="*/ 9 w 45"/>
                    <a:gd name="T93" fmla="*/ 20 h 52"/>
                    <a:gd name="T94" fmla="*/ 12 w 45"/>
                    <a:gd name="T95" fmla="*/ 13 h 52"/>
                    <a:gd name="T96" fmla="*/ 15 w 45"/>
                    <a:gd name="T97" fmla="*/ 27 h 52"/>
                    <a:gd name="T98" fmla="*/ 18 w 45"/>
                    <a:gd name="T99" fmla="*/ 22 h 52"/>
                    <a:gd name="T100" fmla="*/ 15 w 45"/>
                    <a:gd name="T101" fmla="*/ 27 h 52"/>
                    <a:gd name="T102" fmla="*/ 24 w 45"/>
                    <a:gd name="T103" fmla="*/ 3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5" h="52">
                      <a:moveTo>
                        <a:pt x="45" y="19"/>
                      </a:moveTo>
                      <a:cubicBezTo>
                        <a:pt x="45" y="22"/>
                        <a:pt x="45" y="25"/>
                        <a:pt x="45" y="27"/>
                      </a:cubicBezTo>
                      <a:cubicBezTo>
                        <a:pt x="43" y="33"/>
                        <a:pt x="40" y="37"/>
                        <a:pt x="37" y="42"/>
                      </a:cubicBezTo>
                      <a:cubicBezTo>
                        <a:pt x="36" y="43"/>
                        <a:pt x="35" y="44"/>
                        <a:pt x="34" y="45"/>
                      </a:cubicBezTo>
                      <a:cubicBezTo>
                        <a:pt x="36" y="41"/>
                        <a:pt x="39" y="36"/>
                        <a:pt x="40" y="31"/>
                      </a:cubicBezTo>
                      <a:cubicBezTo>
                        <a:pt x="41" y="26"/>
                        <a:pt x="42" y="21"/>
                        <a:pt x="42" y="16"/>
                      </a:cubicBezTo>
                      <a:cubicBezTo>
                        <a:pt x="40" y="22"/>
                        <a:pt x="40" y="28"/>
                        <a:pt x="38" y="34"/>
                      </a:cubicBezTo>
                      <a:cubicBezTo>
                        <a:pt x="39" y="30"/>
                        <a:pt x="39" y="26"/>
                        <a:pt x="40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8" y="27"/>
                        <a:pt x="36" y="31"/>
                        <a:pt x="35" y="35"/>
                      </a:cubicBezTo>
                      <a:cubicBezTo>
                        <a:pt x="34" y="40"/>
                        <a:pt x="33" y="43"/>
                        <a:pt x="31" y="47"/>
                      </a:cubicBezTo>
                      <a:cubicBezTo>
                        <a:pt x="31" y="48"/>
                        <a:pt x="30" y="48"/>
                        <a:pt x="30" y="49"/>
                      </a:cubicBezTo>
                      <a:cubicBezTo>
                        <a:pt x="29" y="50"/>
                        <a:pt x="29" y="50"/>
                        <a:pt x="28" y="51"/>
                      </a:cubicBezTo>
                      <a:cubicBezTo>
                        <a:pt x="28" y="51"/>
                        <a:pt x="28" y="52"/>
                        <a:pt x="27" y="52"/>
                      </a:cubicBezTo>
                      <a:cubicBezTo>
                        <a:pt x="27" y="52"/>
                        <a:pt x="27" y="52"/>
                        <a:pt x="27" y="52"/>
                      </a:cubicBezTo>
                      <a:cubicBezTo>
                        <a:pt x="30" y="48"/>
                        <a:pt x="32" y="44"/>
                        <a:pt x="33" y="39"/>
                      </a:cubicBezTo>
                      <a:cubicBezTo>
                        <a:pt x="33" y="39"/>
                        <a:pt x="32" y="39"/>
                        <a:pt x="32" y="40"/>
                      </a:cubicBezTo>
                      <a:cubicBezTo>
                        <a:pt x="31" y="41"/>
                        <a:pt x="30" y="42"/>
                        <a:pt x="29" y="43"/>
                      </a:cubicBezTo>
                      <a:cubicBezTo>
                        <a:pt x="28" y="44"/>
                        <a:pt x="28" y="44"/>
                        <a:pt x="27" y="45"/>
                      </a:cubicBezTo>
                      <a:cubicBezTo>
                        <a:pt x="26" y="47"/>
                        <a:pt x="25" y="49"/>
                        <a:pt x="23" y="50"/>
                      </a:cubicBezTo>
                      <a:cubicBezTo>
                        <a:pt x="23" y="51"/>
                        <a:pt x="23" y="51"/>
                        <a:pt x="22" y="52"/>
                      </a:cubicBezTo>
                      <a:cubicBezTo>
                        <a:pt x="23" y="49"/>
                        <a:pt x="25" y="47"/>
                        <a:pt x="26" y="45"/>
                      </a:cubicBezTo>
                      <a:cubicBezTo>
                        <a:pt x="26" y="43"/>
                        <a:pt x="28" y="41"/>
                        <a:pt x="28" y="38"/>
                      </a:cubicBezTo>
                      <a:cubicBezTo>
                        <a:pt x="25" y="42"/>
                        <a:pt x="25" y="42"/>
                        <a:pt x="23" y="43"/>
                      </a:cubicBezTo>
                      <a:cubicBezTo>
                        <a:pt x="26" y="38"/>
                        <a:pt x="26" y="38"/>
                        <a:pt x="26" y="36"/>
                      </a:cubicBezTo>
                      <a:cubicBezTo>
                        <a:pt x="24" y="40"/>
                        <a:pt x="23" y="44"/>
                        <a:pt x="19" y="47"/>
                      </a:cubicBezTo>
                      <a:cubicBezTo>
                        <a:pt x="20" y="44"/>
                        <a:pt x="21" y="42"/>
                        <a:pt x="22" y="39"/>
                      </a:cubicBezTo>
                      <a:cubicBezTo>
                        <a:pt x="23" y="37"/>
                        <a:pt x="23" y="34"/>
                        <a:pt x="23" y="31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34"/>
                        <a:pt x="20" y="36"/>
                        <a:pt x="19" y="39"/>
                      </a:cubicBezTo>
                      <a:cubicBezTo>
                        <a:pt x="17" y="41"/>
                        <a:pt x="16" y="44"/>
                        <a:pt x="16" y="47"/>
                      </a:cubicBezTo>
                      <a:cubicBezTo>
                        <a:pt x="16" y="46"/>
                        <a:pt x="15" y="45"/>
                        <a:pt x="15" y="45"/>
                      </a:cubicBezTo>
                      <a:cubicBezTo>
                        <a:pt x="14" y="46"/>
                        <a:pt x="13" y="47"/>
                        <a:pt x="13" y="47"/>
                      </a:cubicBezTo>
                      <a:cubicBezTo>
                        <a:pt x="14" y="45"/>
                        <a:pt x="16" y="42"/>
                        <a:pt x="16" y="38"/>
                      </a:cubicBezTo>
                      <a:cubicBezTo>
                        <a:pt x="15" y="40"/>
                        <a:pt x="13" y="41"/>
                        <a:pt x="12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4" y="40"/>
                        <a:pt x="13" y="37"/>
                        <a:pt x="14" y="34"/>
                      </a:cubicBezTo>
                      <a:cubicBezTo>
                        <a:pt x="13" y="38"/>
                        <a:pt x="10" y="42"/>
                        <a:pt x="11" y="46"/>
                      </a:cubicBezTo>
                      <a:cubicBezTo>
                        <a:pt x="10" y="43"/>
                        <a:pt x="11" y="39"/>
                        <a:pt x="12" y="36"/>
                      </a:cubicBezTo>
                      <a:cubicBezTo>
                        <a:pt x="13" y="32"/>
                        <a:pt x="13" y="29"/>
                        <a:pt x="14" y="25"/>
                      </a:cubicBezTo>
                      <a:cubicBezTo>
                        <a:pt x="12" y="30"/>
                        <a:pt x="8" y="35"/>
                        <a:pt x="8" y="41"/>
                      </a:cubicBezTo>
                      <a:cubicBezTo>
                        <a:pt x="7" y="38"/>
                        <a:pt x="7" y="35"/>
                        <a:pt x="9" y="32"/>
                      </a:cubicBezTo>
                      <a:cubicBezTo>
                        <a:pt x="9" y="31"/>
                        <a:pt x="10" y="29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9" y="29"/>
                        <a:pt x="8" y="30"/>
                        <a:pt x="7" y="31"/>
                      </a:cubicBezTo>
                      <a:cubicBezTo>
                        <a:pt x="7" y="30"/>
                        <a:pt x="7" y="29"/>
                        <a:pt x="8" y="28"/>
                      </a:cubicBezTo>
                      <a:cubicBezTo>
                        <a:pt x="10" y="26"/>
                        <a:pt x="10" y="24"/>
                        <a:pt x="9" y="21"/>
                      </a:cubicBezTo>
                      <a:cubicBezTo>
                        <a:pt x="7" y="24"/>
                        <a:pt x="5" y="28"/>
                        <a:pt x="5" y="31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3" y="33"/>
                        <a:pt x="2" y="37"/>
                        <a:pt x="1" y="41"/>
                      </a:cubicBezTo>
                      <a:cubicBezTo>
                        <a:pt x="1" y="37"/>
                        <a:pt x="0" y="33"/>
                        <a:pt x="1" y="29"/>
                      </a:cubicBezTo>
                      <a:cubicBezTo>
                        <a:pt x="2" y="28"/>
                        <a:pt x="2" y="26"/>
                        <a:pt x="3" y="25"/>
                      </a:cubicBezTo>
                      <a:cubicBezTo>
                        <a:pt x="4" y="21"/>
                        <a:pt x="5" y="16"/>
                        <a:pt x="6" y="12"/>
                      </a:cubicBezTo>
                      <a:cubicBezTo>
                        <a:pt x="7" y="9"/>
                        <a:pt x="9" y="6"/>
                        <a:pt x="11" y="5"/>
                      </a:cubicBezTo>
                      <a:cubicBezTo>
                        <a:pt x="9" y="9"/>
                        <a:pt x="6" y="14"/>
                        <a:pt x="5" y="18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9" y="13"/>
                        <a:pt x="12" y="8"/>
                        <a:pt x="15" y="4"/>
                      </a:cubicBezTo>
                      <a:cubicBezTo>
                        <a:pt x="16" y="2"/>
                        <a:pt x="19" y="2"/>
                        <a:pt x="20" y="2"/>
                      </a:cubicBezTo>
                      <a:cubicBezTo>
                        <a:pt x="21" y="1"/>
                        <a:pt x="23" y="0"/>
                        <a:pt x="24" y="0"/>
                      </a:cubicBezTo>
                      <a:cubicBezTo>
                        <a:pt x="27" y="0"/>
                        <a:pt x="29" y="0"/>
                        <a:pt x="32" y="0"/>
                      </a:cubicBezTo>
                      <a:cubicBezTo>
                        <a:pt x="32" y="0"/>
                        <a:pt x="33" y="0"/>
                        <a:pt x="33" y="0"/>
                      </a:cubicBezTo>
                      <a:cubicBezTo>
                        <a:pt x="34" y="0"/>
                        <a:pt x="35" y="0"/>
                        <a:pt x="35" y="0"/>
                      </a:cubicBezTo>
                      <a:cubicBezTo>
                        <a:pt x="37" y="1"/>
                        <a:pt x="38" y="2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8" y="4"/>
                        <a:pt x="38" y="4"/>
                        <a:pt x="38" y="3"/>
                      </a:cubicBezTo>
                      <a:cubicBezTo>
                        <a:pt x="39" y="4"/>
                        <a:pt x="40" y="5"/>
                        <a:pt x="41" y="6"/>
                      </a:cubicBezTo>
                      <a:cubicBezTo>
                        <a:pt x="42" y="7"/>
                        <a:pt x="43" y="8"/>
                        <a:pt x="42" y="9"/>
                      </a:cubicBezTo>
                      <a:cubicBezTo>
                        <a:pt x="42" y="10"/>
                        <a:pt x="42" y="11"/>
                        <a:pt x="41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3" y="10"/>
                      </a:cubicBezTo>
                      <a:cubicBezTo>
                        <a:pt x="44" y="14"/>
                        <a:pt x="44" y="14"/>
                        <a:pt x="44" y="19"/>
                      </a:cubicBezTo>
                      <a:cubicBezTo>
                        <a:pt x="43" y="23"/>
                        <a:pt x="43" y="26"/>
                        <a:pt x="42" y="30"/>
                      </a:cubicBezTo>
                      <a:cubicBezTo>
                        <a:pt x="44" y="27"/>
                        <a:pt x="44" y="23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moveTo>
                        <a:pt x="10" y="23"/>
                      </a:moveTo>
                      <a:cubicBezTo>
                        <a:pt x="12" y="18"/>
                        <a:pt x="17" y="15"/>
                        <a:pt x="18" y="9"/>
                      </a:cubicBezTo>
                      <a:cubicBezTo>
                        <a:pt x="14" y="13"/>
                        <a:pt x="11" y="17"/>
                        <a:pt x="10" y="23"/>
                      </a:cubicBezTo>
                      <a:moveTo>
                        <a:pt x="2" y="34"/>
                      </a:moveTo>
                      <a:cubicBezTo>
                        <a:pt x="4" y="29"/>
                        <a:pt x="5" y="25"/>
                        <a:pt x="7" y="20"/>
                      </a:cubicBezTo>
                      <a:cubicBezTo>
                        <a:pt x="5" y="22"/>
                        <a:pt x="1" y="31"/>
                        <a:pt x="2" y="34"/>
                      </a:cubicBezTo>
                      <a:moveTo>
                        <a:pt x="18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6" y="33"/>
                        <a:pt x="15" y="35"/>
                        <a:pt x="14" y="38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6" y="36"/>
                        <a:pt x="17" y="33"/>
                        <a:pt x="18" y="31"/>
                      </a:cubicBezTo>
                      <a:moveTo>
                        <a:pt x="32" y="31"/>
                      </a:move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30" y="33"/>
                        <a:pt x="30" y="36"/>
                        <a:pt x="29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1" y="36"/>
                        <a:pt x="31" y="33"/>
                        <a:pt x="32" y="31"/>
                      </a:cubicBezTo>
                      <a:moveTo>
                        <a:pt x="8" y="19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10" y="17"/>
                        <a:pt x="11" y="15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0" y="15"/>
                        <a:pt x="9" y="17"/>
                        <a:pt x="8" y="19"/>
                      </a:cubicBezTo>
                      <a:moveTo>
                        <a:pt x="15" y="27"/>
                      </a:move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7" y="26"/>
                        <a:pt x="17" y="24"/>
                        <a:pt x="18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6" y="25"/>
                        <a:pt x="15" y="27"/>
                      </a:cubicBezTo>
                      <a:moveTo>
                        <a:pt x="25" y="30"/>
                      </a:moveTo>
                      <a:cubicBezTo>
                        <a:pt x="25" y="32"/>
                        <a:pt x="24" y="34"/>
                        <a:pt x="24" y="36"/>
                      </a:cubicBezTo>
                      <a:cubicBezTo>
                        <a:pt x="25" y="34"/>
                        <a:pt x="26" y="32"/>
                        <a:pt x="25" y="3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24" y="698"/>
                  <a:ext cx="14" cy="10"/>
                </a:xfrm>
                <a:custGeom>
                  <a:avLst/>
                  <a:gdLst>
                    <a:gd name="T0" fmla="*/ 1 w 18"/>
                    <a:gd name="T1" fmla="*/ 8 h 13"/>
                    <a:gd name="T2" fmla="*/ 1 w 18"/>
                    <a:gd name="T3" fmla="*/ 10 h 13"/>
                    <a:gd name="T4" fmla="*/ 4 w 18"/>
                    <a:gd name="T5" fmla="*/ 11 h 13"/>
                    <a:gd name="T6" fmla="*/ 4 w 18"/>
                    <a:gd name="T7" fmla="*/ 12 h 13"/>
                    <a:gd name="T8" fmla="*/ 8 w 18"/>
                    <a:gd name="T9" fmla="*/ 12 h 13"/>
                    <a:gd name="T10" fmla="*/ 8 w 18"/>
                    <a:gd name="T11" fmla="*/ 13 h 13"/>
                    <a:gd name="T12" fmla="*/ 12 w 18"/>
                    <a:gd name="T13" fmla="*/ 12 h 13"/>
                    <a:gd name="T14" fmla="*/ 16 w 18"/>
                    <a:gd name="T15" fmla="*/ 10 h 13"/>
                    <a:gd name="T16" fmla="*/ 17 w 18"/>
                    <a:gd name="T17" fmla="*/ 5 h 13"/>
                    <a:gd name="T18" fmla="*/ 16 w 18"/>
                    <a:gd name="T19" fmla="*/ 2 h 13"/>
                    <a:gd name="T20" fmla="*/ 16 w 18"/>
                    <a:gd name="T21" fmla="*/ 3 h 13"/>
                    <a:gd name="T22" fmla="*/ 15 w 18"/>
                    <a:gd name="T23" fmla="*/ 1 h 13"/>
                    <a:gd name="T24" fmla="*/ 13 w 18"/>
                    <a:gd name="T25" fmla="*/ 1 h 13"/>
                    <a:gd name="T26" fmla="*/ 11 w 18"/>
                    <a:gd name="T27" fmla="*/ 0 h 13"/>
                    <a:gd name="T28" fmla="*/ 10 w 18"/>
                    <a:gd name="T29" fmla="*/ 0 h 13"/>
                    <a:gd name="T30" fmla="*/ 9 w 18"/>
                    <a:gd name="T31" fmla="*/ 0 h 13"/>
                    <a:gd name="T32" fmla="*/ 3 w 18"/>
                    <a:gd name="T33" fmla="*/ 0 h 13"/>
                    <a:gd name="T34" fmla="*/ 3 w 18"/>
                    <a:gd name="T35" fmla="*/ 1 h 13"/>
                    <a:gd name="T36" fmla="*/ 3 w 18"/>
                    <a:gd name="T37" fmla="*/ 2 h 13"/>
                    <a:gd name="T38" fmla="*/ 1 w 18"/>
                    <a:gd name="T39" fmla="*/ 2 h 13"/>
                    <a:gd name="T40" fmla="*/ 2 w 18"/>
                    <a:gd name="T41" fmla="*/ 3 h 13"/>
                    <a:gd name="T42" fmla="*/ 0 w 18"/>
                    <a:gd name="T43" fmla="*/ 7 h 13"/>
                    <a:gd name="T44" fmla="*/ 1 w 18"/>
                    <a:gd name="T45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" h="13">
                      <a:moveTo>
                        <a:pt x="1" y="8"/>
                      </a:moveTo>
                      <a:cubicBezTo>
                        <a:pt x="2" y="9"/>
                        <a:pt x="1" y="9"/>
                        <a:pt x="1" y="10"/>
                      </a:cubicBezTo>
                      <a:cubicBezTo>
                        <a:pt x="1" y="10"/>
                        <a:pt x="3" y="10"/>
                        <a:pt x="4" y="11"/>
                      </a:cubicBezTo>
                      <a:cubicBezTo>
                        <a:pt x="3" y="11"/>
                        <a:pt x="3" y="12"/>
                        <a:pt x="4" y="12"/>
                      </a:cubicBezTo>
                      <a:cubicBezTo>
                        <a:pt x="5" y="12"/>
                        <a:pt x="7" y="13"/>
                        <a:pt x="8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10" y="12"/>
                        <a:pt x="12" y="12"/>
                      </a:cubicBezTo>
                      <a:cubicBezTo>
                        <a:pt x="11" y="13"/>
                        <a:pt x="15" y="10"/>
                        <a:pt x="16" y="10"/>
                      </a:cubicBezTo>
                      <a:cubicBezTo>
                        <a:pt x="17" y="9"/>
                        <a:pt x="18" y="6"/>
                        <a:pt x="17" y="5"/>
                      </a:cubicBezTo>
                      <a:cubicBezTo>
                        <a:pt x="18" y="3"/>
                        <a:pt x="17" y="4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2"/>
                        <a:pt x="15" y="2"/>
                        <a:pt x="15" y="1"/>
                      </a:cubicBezTo>
                      <a:cubicBezTo>
                        <a:pt x="14" y="2"/>
                        <a:pt x="13" y="2"/>
                        <a:pt x="13" y="1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3" y="3"/>
                        <a:pt x="2" y="2"/>
                        <a:pt x="1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6"/>
                        <a:pt x="0" y="7"/>
                      </a:cubicBezTo>
                      <a:cubicBezTo>
                        <a:pt x="0" y="7"/>
                        <a:pt x="0" y="7"/>
                        <a:pt x="1" y="8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669" y="720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40" y="717"/>
                  <a:ext cx="44" cy="57"/>
                </a:xfrm>
                <a:custGeom>
                  <a:avLst/>
                  <a:gdLst>
                    <a:gd name="T0" fmla="*/ 1 w 56"/>
                    <a:gd name="T1" fmla="*/ 25 h 72"/>
                    <a:gd name="T2" fmla="*/ 5 w 56"/>
                    <a:gd name="T3" fmla="*/ 59 h 72"/>
                    <a:gd name="T4" fmla="*/ 16 w 56"/>
                    <a:gd name="T5" fmla="*/ 71 h 72"/>
                    <a:gd name="T6" fmla="*/ 23 w 56"/>
                    <a:gd name="T7" fmla="*/ 72 h 72"/>
                    <a:gd name="T8" fmla="*/ 47 w 56"/>
                    <a:gd name="T9" fmla="*/ 57 h 72"/>
                    <a:gd name="T10" fmla="*/ 48 w 56"/>
                    <a:gd name="T11" fmla="*/ 56 h 72"/>
                    <a:gd name="T12" fmla="*/ 55 w 56"/>
                    <a:gd name="T13" fmla="*/ 40 h 72"/>
                    <a:gd name="T14" fmla="*/ 54 w 56"/>
                    <a:gd name="T15" fmla="*/ 27 h 72"/>
                    <a:gd name="T16" fmla="*/ 48 w 56"/>
                    <a:gd name="T17" fmla="*/ 17 h 72"/>
                    <a:gd name="T18" fmla="*/ 45 w 56"/>
                    <a:gd name="T19" fmla="*/ 14 h 72"/>
                    <a:gd name="T20" fmla="*/ 41 w 56"/>
                    <a:gd name="T21" fmla="*/ 5 h 72"/>
                    <a:gd name="T22" fmla="*/ 38 w 56"/>
                    <a:gd name="T23" fmla="*/ 0 h 72"/>
                    <a:gd name="T24" fmla="*/ 36 w 56"/>
                    <a:gd name="T25" fmla="*/ 2 h 72"/>
                    <a:gd name="T26" fmla="*/ 30 w 56"/>
                    <a:gd name="T27" fmla="*/ 6 h 72"/>
                    <a:gd name="T28" fmla="*/ 16 w 56"/>
                    <a:gd name="T29" fmla="*/ 10 h 72"/>
                    <a:gd name="T30" fmla="*/ 8 w 56"/>
                    <a:gd name="T31" fmla="*/ 14 h 72"/>
                    <a:gd name="T32" fmla="*/ 1 w 56"/>
                    <a:gd name="T33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6" h="72">
                      <a:moveTo>
                        <a:pt x="1" y="25"/>
                      </a:moveTo>
                      <a:cubicBezTo>
                        <a:pt x="0" y="37"/>
                        <a:pt x="1" y="49"/>
                        <a:pt x="5" y="59"/>
                      </a:cubicBezTo>
                      <a:cubicBezTo>
                        <a:pt x="7" y="65"/>
                        <a:pt x="11" y="70"/>
                        <a:pt x="16" y="71"/>
                      </a:cubicBezTo>
                      <a:cubicBezTo>
                        <a:pt x="18" y="72"/>
                        <a:pt x="21" y="72"/>
                        <a:pt x="23" y="72"/>
                      </a:cubicBezTo>
                      <a:cubicBezTo>
                        <a:pt x="33" y="70"/>
                        <a:pt x="40" y="64"/>
                        <a:pt x="47" y="57"/>
                      </a:cubicBez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51" y="51"/>
                        <a:pt x="54" y="46"/>
                        <a:pt x="55" y="40"/>
                      </a:cubicBezTo>
                      <a:cubicBezTo>
                        <a:pt x="56" y="36"/>
                        <a:pt x="56" y="31"/>
                        <a:pt x="54" y="27"/>
                      </a:cubicBezTo>
                      <a:cubicBezTo>
                        <a:pt x="52" y="24"/>
                        <a:pt x="50" y="21"/>
                        <a:pt x="48" y="17"/>
                      </a:cubicBezTo>
                      <a:cubicBezTo>
                        <a:pt x="47" y="16"/>
                        <a:pt x="46" y="15"/>
                        <a:pt x="45" y="14"/>
                      </a:cubicBezTo>
                      <a:cubicBezTo>
                        <a:pt x="43" y="12"/>
                        <a:pt x="41" y="9"/>
                        <a:pt x="41" y="5"/>
                      </a:cubicBezTo>
                      <a:cubicBezTo>
                        <a:pt x="40" y="3"/>
                        <a:pt x="40" y="1"/>
                        <a:pt x="38" y="0"/>
                      </a:cubicBezTo>
                      <a:cubicBezTo>
                        <a:pt x="37" y="1"/>
                        <a:pt x="37" y="1"/>
                        <a:pt x="36" y="2"/>
                      </a:cubicBezTo>
                      <a:cubicBezTo>
                        <a:pt x="34" y="4"/>
                        <a:pt x="32" y="6"/>
                        <a:pt x="30" y="6"/>
                      </a:cubicBezTo>
                      <a:cubicBezTo>
                        <a:pt x="25" y="8"/>
                        <a:pt x="21" y="9"/>
                        <a:pt x="16" y="10"/>
                      </a:cubicBezTo>
                      <a:cubicBezTo>
                        <a:pt x="13" y="11"/>
                        <a:pt x="10" y="13"/>
                        <a:pt x="8" y="14"/>
                      </a:cubicBezTo>
                      <a:cubicBezTo>
                        <a:pt x="4" y="17"/>
                        <a:pt x="2" y="21"/>
                        <a:pt x="1" y="25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669" y="720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69" y="72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41" y="716"/>
                  <a:ext cx="43" cy="50"/>
                </a:xfrm>
                <a:custGeom>
                  <a:avLst/>
                  <a:gdLst>
                    <a:gd name="T0" fmla="*/ 9 w 54"/>
                    <a:gd name="T1" fmla="*/ 41 h 62"/>
                    <a:gd name="T2" fmla="*/ 7 w 54"/>
                    <a:gd name="T3" fmla="*/ 42 h 62"/>
                    <a:gd name="T4" fmla="*/ 12 w 54"/>
                    <a:gd name="T5" fmla="*/ 29 h 62"/>
                    <a:gd name="T6" fmla="*/ 7 w 54"/>
                    <a:gd name="T7" fmla="*/ 33 h 62"/>
                    <a:gd name="T8" fmla="*/ 3 w 54"/>
                    <a:gd name="T9" fmla="*/ 35 h 62"/>
                    <a:gd name="T10" fmla="*/ 5 w 54"/>
                    <a:gd name="T11" fmla="*/ 28 h 62"/>
                    <a:gd name="T12" fmla="*/ 1 w 54"/>
                    <a:gd name="T13" fmla="*/ 31 h 62"/>
                    <a:gd name="T14" fmla="*/ 11 w 54"/>
                    <a:gd name="T15" fmla="*/ 14 h 62"/>
                    <a:gd name="T16" fmla="*/ 20 w 54"/>
                    <a:gd name="T17" fmla="*/ 10 h 62"/>
                    <a:gd name="T18" fmla="*/ 33 w 54"/>
                    <a:gd name="T19" fmla="*/ 5 h 62"/>
                    <a:gd name="T20" fmla="*/ 36 w 54"/>
                    <a:gd name="T21" fmla="*/ 8 h 62"/>
                    <a:gd name="T22" fmla="*/ 38 w 54"/>
                    <a:gd name="T23" fmla="*/ 14 h 62"/>
                    <a:gd name="T24" fmla="*/ 43 w 54"/>
                    <a:gd name="T25" fmla="*/ 20 h 62"/>
                    <a:gd name="T26" fmla="*/ 51 w 54"/>
                    <a:gd name="T27" fmla="*/ 32 h 62"/>
                    <a:gd name="T28" fmla="*/ 50 w 54"/>
                    <a:gd name="T29" fmla="*/ 39 h 62"/>
                    <a:gd name="T30" fmla="*/ 50 w 54"/>
                    <a:gd name="T31" fmla="*/ 45 h 62"/>
                    <a:gd name="T32" fmla="*/ 42 w 54"/>
                    <a:gd name="T33" fmla="*/ 59 h 62"/>
                    <a:gd name="T34" fmla="*/ 44 w 54"/>
                    <a:gd name="T35" fmla="*/ 53 h 62"/>
                    <a:gd name="T36" fmla="*/ 46 w 54"/>
                    <a:gd name="T37" fmla="*/ 39 h 62"/>
                    <a:gd name="T38" fmla="*/ 40 w 54"/>
                    <a:gd name="T39" fmla="*/ 48 h 62"/>
                    <a:gd name="T40" fmla="*/ 38 w 54"/>
                    <a:gd name="T41" fmla="*/ 49 h 62"/>
                    <a:gd name="T42" fmla="*/ 39 w 54"/>
                    <a:gd name="T43" fmla="*/ 35 h 62"/>
                    <a:gd name="T44" fmla="*/ 34 w 54"/>
                    <a:gd name="T45" fmla="*/ 38 h 62"/>
                    <a:gd name="T46" fmla="*/ 25 w 54"/>
                    <a:gd name="T47" fmla="*/ 54 h 62"/>
                    <a:gd name="T48" fmla="*/ 28 w 54"/>
                    <a:gd name="T49" fmla="*/ 43 h 62"/>
                    <a:gd name="T50" fmla="*/ 27 w 54"/>
                    <a:gd name="T51" fmla="*/ 36 h 62"/>
                    <a:gd name="T52" fmla="*/ 11 w 54"/>
                    <a:gd name="T53" fmla="*/ 52 h 62"/>
                    <a:gd name="T54" fmla="*/ 16 w 54"/>
                    <a:gd name="T55" fmla="*/ 33 h 62"/>
                    <a:gd name="T56" fmla="*/ 12 w 54"/>
                    <a:gd name="T57" fmla="*/ 34 h 62"/>
                    <a:gd name="T58" fmla="*/ 5 w 54"/>
                    <a:gd name="T59" fmla="*/ 33 h 62"/>
                    <a:gd name="T60" fmla="*/ 15 w 54"/>
                    <a:gd name="T61" fmla="*/ 17 h 62"/>
                    <a:gd name="T62" fmla="*/ 33 w 54"/>
                    <a:gd name="T63" fmla="*/ 35 h 62"/>
                    <a:gd name="T64" fmla="*/ 27 w 54"/>
                    <a:gd name="T65" fmla="*/ 51 h 62"/>
                    <a:gd name="T66" fmla="*/ 19 w 54"/>
                    <a:gd name="T67" fmla="*/ 31 h 62"/>
                    <a:gd name="T68" fmla="*/ 21 w 54"/>
                    <a:gd name="T69" fmla="*/ 22 h 62"/>
                    <a:gd name="T70" fmla="*/ 21 w 54"/>
                    <a:gd name="T71" fmla="*/ 22 h 62"/>
                    <a:gd name="T72" fmla="*/ 41 w 54"/>
                    <a:gd name="T73" fmla="*/ 42 h 62"/>
                    <a:gd name="T74" fmla="*/ 19 w 54"/>
                    <a:gd name="T75" fmla="*/ 40 h 62"/>
                    <a:gd name="T76" fmla="*/ 26 w 54"/>
                    <a:gd name="T77" fmla="*/ 23 h 62"/>
                    <a:gd name="T78" fmla="*/ 41 w 54"/>
                    <a:gd name="T79" fmla="*/ 43 h 62"/>
                    <a:gd name="T80" fmla="*/ 8 w 54"/>
                    <a:gd name="T81" fmla="*/ 24 h 62"/>
                    <a:gd name="T82" fmla="*/ 13 w 54"/>
                    <a:gd name="T83" fmla="*/ 17 h 62"/>
                    <a:gd name="T84" fmla="*/ 20 w 54"/>
                    <a:gd name="T85" fmla="*/ 17 h 62"/>
                    <a:gd name="T86" fmla="*/ 37 w 54"/>
                    <a:gd name="T87" fmla="*/ 28 h 62"/>
                    <a:gd name="T88" fmla="*/ 45 w 54"/>
                    <a:gd name="T89" fmla="*/ 32 h 62"/>
                    <a:gd name="T90" fmla="*/ 45 w 54"/>
                    <a:gd name="T91" fmla="*/ 32 h 62"/>
                    <a:gd name="T92" fmla="*/ 48 w 54"/>
                    <a:gd name="T93" fmla="*/ 34 h 62"/>
                    <a:gd name="T94" fmla="*/ 42 w 54"/>
                    <a:gd name="T95" fmla="*/ 26 h 62"/>
                    <a:gd name="T96" fmla="*/ 32 w 54"/>
                    <a:gd name="T97" fmla="*/ 25 h 62"/>
                    <a:gd name="T98" fmla="*/ 27 w 54"/>
                    <a:gd name="T99" fmla="*/ 17 h 62"/>
                    <a:gd name="T100" fmla="*/ 27 w 54"/>
                    <a:gd name="T101" fmla="*/ 17 h 62"/>
                    <a:gd name="T102" fmla="*/ 28 w 54"/>
                    <a:gd name="T103" fmla="*/ 38 h 62"/>
                    <a:gd name="T104" fmla="*/ 45 w 54"/>
                    <a:gd name="T105" fmla="*/ 2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" h="62">
                      <a:moveTo>
                        <a:pt x="12" y="34"/>
                      </a:move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6"/>
                        <a:pt x="10" y="38"/>
                        <a:pt x="9" y="41"/>
                      </a:cubicBezTo>
                      <a:cubicBezTo>
                        <a:pt x="9" y="39"/>
                        <a:pt x="9" y="38"/>
                        <a:pt x="9" y="37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9"/>
                        <a:pt x="8" y="40"/>
                        <a:pt x="7" y="42"/>
                      </a:cubicBezTo>
                      <a:cubicBezTo>
                        <a:pt x="7" y="42"/>
                        <a:pt x="7" y="42"/>
                        <a:pt x="7" y="42"/>
                      </a:cubicBezTo>
                      <a:cubicBezTo>
                        <a:pt x="8" y="39"/>
                        <a:pt x="8" y="37"/>
                        <a:pt x="9" y="35"/>
                      </a:cubicBezTo>
                      <a:cubicBezTo>
                        <a:pt x="11" y="32"/>
                        <a:pt x="12" y="30"/>
                        <a:pt x="12" y="29"/>
                      </a:cubicBezTo>
                      <a:cubicBezTo>
                        <a:pt x="9" y="33"/>
                        <a:pt x="6" y="38"/>
                        <a:pt x="5" y="44"/>
                      </a:cubicBezTo>
                      <a:cubicBezTo>
                        <a:pt x="5" y="40"/>
                        <a:pt x="6" y="37"/>
                        <a:pt x="8" y="34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5" y="37"/>
                        <a:pt x="3" y="41"/>
                        <a:pt x="1" y="45"/>
                      </a:cubicBezTo>
                      <a:cubicBezTo>
                        <a:pt x="1" y="44"/>
                        <a:pt x="1" y="42"/>
                        <a:pt x="2" y="41"/>
                      </a:cubicBezTo>
                      <a:cubicBezTo>
                        <a:pt x="2" y="39"/>
                        <a:pt x="3" y="37"/>
                        <a:pt x="3" y="35"/>
                      </a:cubicBezTo>
                      <a:cubicBezTo>
                        <a:pt x="4" y="33"/>
                        <a:pt x="4" y="31"/>
                        <a:pt x="5" y="30"/>
                      </a:cubicBezTo>
                      <a:cubicBezTo>
                        <a:pt x="5" y="29"/>
                        <a:pt x="5" y="29"/>
                        <a:pt x="5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3" y="30"/>
                        <a:pt x="2" y="33"/>
                        <a:pt x="1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" y="34"/>
                        <a:pt x="1" y="32"/>
                        <a:pt x="1" y="31"/>
                      </a:cubicBezTo>
                      <a:cubicBezTo>
                        <a:pt x="2" y="29"/>
                        <a:pt x="2" y="26"/>
                        <a:pt x="3" y="24"/>
                      </a:cubicBezTo>
                      <a:cubicBezTo>
                        <a:pt x="3" y="24"/>
                        <a:pt x="4" y="22"/>
                        <a:pt x="5" y="21"/>
                      </a:cubicBezTo>
                      <a:cubicBezTo>
                        <a:pt x="6" y="17"/>
                        <a:pt x="7" y="16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3" y="11"/>
                        <a:pt x="17" y="12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2" y="10"/>
                        <a:pt x="24" y="10"/>
                        <a:pt x="26" y="10"/>
                      </a:cubicBezTo>
                      <a:cubicBezTo>
                        <a:pt x="27" y="9"/>
                        <a:pt x="29" y="8"/>
                        <a:pt x="30" y="7"/>
                      </a:cubicBezTo>
                      <a:cubicBezTo>
                        <a:pt x="31" y="7"/>
                        <a:pt x="32" y="6"/>
                        <a:pt x="33" y="5"/>
                      </a:cubicBezTo>
                      <a:cubicBezTo>
                        <a:pt x="34" y="2"/>
                        <a:pt x="36" y="2"/>
                        <a:pt x="38" y="0"/>
                      </a:cubicBezTo>
                      <a:cubicBezTo>
                        <a:pt x="38" y="2"/>
                        <a:pt x="38" y="3"/>
                        <a:pt x="38" y="4"/>
                      </a:cubicBezTo>
                      <a:cubicBezTo>
                        <a:pt x="38" y="6"/>
                        <a:pt x="37" y="7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8" y="9"/>
                        <a:pt x="38" y="8"/>
                        <a:pt x="39" y="8"/>
                      </a:cubicBezTo>
                      <a:cubicBezTo>
                        <a:pt x="41" y="10"/>
                        <a:pt x="40" y="12"/>
                        <a:pt x="38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0" y="14"/>
                        <a:pt x="40" y="14"/>
                        <a:pt x="41" y="13"/>
                      </a:cubicBezTo>
                      <a:cubicBezTo>
                        <a:pt x="44" y="14"/>
                        <a:pt x="42" y="17"/>
                        <a:pt x="43" y="20"/>
                      </a:cubicBezTo>
                      <a:cubicBezTo>
                        <a:pt x="45" y="18"/>
                        <a:pt x="46" y="19"/>
                        <a:pt x="46" y="21"/>
                      </a:cubicBezTo>
                      <a:cubicBezTo>
                        <a:pt x="47" y="22"/>
                        <a:pt x="47" y="22"/>
                        <a:pt x="48" y="22"/>
                      </a:cubicBezTo>
                      <a:cubicBezTo>
                        <a:pt x="51" y="25"/>
                        <a:pt x="51" y="28"/>
                        <a:pt x="51" y="32"/>
                      </a:cubicBezTo>
                      <a:cubicBezTo>
                        <a:pt x="50" y="33"/>
                        <a:pt x="50" y="33"/>
                        <a:pt x="50" y="34"/>
                      </a:cubicBezTo>
                      <a:cubicBezTo>
                        <a:pt x="50" y="35"/>
                        <a:pt x="50" y="37"/>
                        <a:pt x="50" y="39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51" y="36"/>
                        <a:pt x="52" y="32"/>
                        <a:pt x="53" y="29"/>
                      </a:cubicBezTo>
                      <a:cubicBezTo>
                        <a:pt x="54" y="31"/>
                        <a:pt x="53" y="35"/>
                        <a:pt x="53" y="36"/>
                      </a:cubicBezTo>
                      <a:cubicBezTo>
                        <a:pt x="51" y="39"/>
                        <a:pt x="51" y="41"/>
                        <a:pt x="50" y="45"/>
                      </a:cubicBezTo>
                      <a:cubicBezTo>
                        <a:pt x="49" y="46"/>
                        <a:pt x="49" y="47"/>
                        <a:pt x="48" y="48"/>
                      </a:cubicBezTo>
                      <a:cubicBezTo>
                        <a:pt x="48" y="51"/>
                        <a:pt x="46" y="52"/>
                        <a:pt x="45" y="55"/>
                      </a:cubicBezTo>
                      <a:cubicBezTo>
                        <a:pt x="45" y="57"/>
                        <a:pt x="43" y="57"/>
                        <a:pt x="42" y="59"/>
                      </a:cubicBezTo>
                      <a:cubicBezTo>
                        <a:pt x="41" y="60"/>
                        <a:pt x="40" y="61"/>
                        <a:pt x="40" y="62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1" y="59"/>
                        <a:pt x="43" y="56"/>
                        <a:pt x="44" y="53"/>
                      </a:cubicBezTo>
                      <a:cubicBezTo>
                        <a:pt x="44" y="53"/>
                        <a:pt x="44" y="53"/>
                        <a:pt x="44" y="53"/>
                      </a:cubicBezTo>
                      <a:cubicBezTo>
                        <a:pt x="43" y="53"/>
                        <a:pt x="43" y="53"/>
                        <a:pt x="41" y="54"/>
                      </a:cubicBezTo>
                      <a:cubicBezTo>
                        <a:pt x="45" y="49"/>
                        <a:pt x="46" y="44"/>
                        <a:pt x="46" y="39"/>
                      </a:cubicBezTo>
                      <a:cubicBezTo>
                        <a:pt x="45" y="40"/>
                        <a:pt x="44" y="42"/>
                        <a:pt x="43" y="43"/>
                      </a:cubicBezTo>
                      <a:cubicBezTo>
                        <a:pt x="43" y="45"/>
                        <a:pt x="42" y="46"/>
                        <a:pt x="41" y="47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51"/>
                        <a:pt x="39" y="53"/>
                        <a:pt x="37" y="56"/>
                      </a:cubicBezTo>
                      <a:cubicBezTo>
                        <a:pt x="36" y="58"/>
                        <a:pt x="36" y="60"/>
                        <a:pt x="33" y="61"/>
                      </a:cubicBezTo>
                      <a:cubicBezTo>
                        <a:pt x="36" y="58"/>
                        <a:pt x="39" y="51"/>
                        <a:pt x="38" y="49"/>
                      </a:cubicBezTo>
                      <a:cubicBezTo>
                        <a:pt x="37" y="51"/>
                        <a:pt x="35" y="53"/>
                        <a:pt x="33" y="56"/>
                      </a:cubicBezTo>
                      <a:cubicBezTo>
                        <a:pt x="35" y="52"/>
                        <a:pt x="37" y="49"/>
                        <a:pt x="38" y="45"/>
                      </a:cubicBezTo>
                      <a:cubicBezTo>
                        <a:pt x="40" y="42"/>
                        <a:pt x="41" y="36"/>
                        <a:pt x="39" y="35"/>
                      </a:cubicBezTo>
                      <a:cubicBezTo>
                        <a:pt x="37" y="39"/>
                        <a:pt x="36" y="45"/>
                        <a:pt x="32" y="48"/>
                      </a:cubicBezTo>
                      <a:cubicBezTo>
                        <a:pt x="34" y="44"/>
                        <a:pt x="36" y="40"/>
                        <a:pt x="37" y="35"/>
                      </a:cubicBezTo>
                      <a:cubicBezTo>
                        <a:pt x="36" y="36"/>
                        <a:pt x="35" y="37"/>
                        <a:pt x="34" y="38"/>
                      </a:cubicBezTo>
                      <a:cubicBezTo>
                        <a:pt x="33" y="41"/>
                        <a:pt x="33" y="44"/>
                        <a:pt x="31" y="46"/>
                      </a:cubicBezTo>
                      <a:cubicBezTo>
                        <a:pt x="30" y="48"/>
                        <a:pt x="30" y="51"/>
                        <a:pt x="27" y="52"/>
                      </a:cubicBezTo>
                      <a:cubicBezTo>
                        <a:pt x="26" y="52"/>
                        <a:pt x="26" y="53"/>
                        <a:pt x="25" y="54"/>
                      </a:cubicBezTo>
                      <a:cubicBezTo>
                        <a:pt x="24" y="55"/>
                        <a:pt x="23" y="56"/>
                        <a:pt x="23" y="57"/>
                      </a:cubicBezTo>
                      <a:cubicBezTo>
                        <a:pt x="22" y="56"/>
                        <a:pt x="22" y="56"/>
                        <a:pt x="22" y="56"/>
                      </a:cubicBezTo>
                      <a:cubicBezTo>
                        <a:pt x="25" y="53"/>
                        <a:pt x="28" y="47"/>
                        <a:pt x="28" y="43"/>
                      </a:cubicBezTo>
                      <a:cubicBezTo>
                        <a:pt x="25" y="46"/>
                        <a:pt x="23" y="48"/>
                        <a:pt x="21" y="51"/>
                      </a:cubicBezTo>
                      <a:cubicBezTo>
                        <a:pt x="21" y="50"/>
                        <a:pt x="21" y="50"/>
                        <a:pt x="21" y="50"/>
                      </a:cubicBezTo>
                      <a:cubicBezTo>
                        <a:pt x="23" y="46"/>
                        <a:pt x="26" y="41"/>
                        <a:pt x="27" y="36"/>
                      </a:cubicBezTo>
                      <a:cubicBezTo>
                        <a:pt x="22" y="41"/>
                        <a:pt x="19" y="47"/>
                        <a:pt x="17" y="53"/>
                      </a:cubicBezTo>
                      <a:cubicBezTo>
                        <a:pt x="17" y="48"/>
                        <a:pt x="19" y="43"/>
                        <a:pt x="18" y="38"/>
                      </a:cubicBezTo>
                      <a:cubicBezTo>
                        <a:pt x="15" y="42"/>
                        <a:pt x="13" y="47"/>
                        <a:pt x="11" y="52"/>
                      </a:cubicBezTo>
                      <a:cubicBezTo>
                        <a:pt x="11" y="49"/>
                        <a:pt x="11" y="46"/>
                        <a:pt x="12" y="43"/>
                      </a:cubicBezTo>
                      <a:cubicBezTo>
                        <a:pt x="12" y="42"/>
                        <a:pt x="13" y="40"/>
                        <a:pt x="13" y="38"/>
                      </a:cubicBezTo>
                      <a:cubicBezTo>
                        <a:pt x="14" y="36"/>
                        <a:pt x="15" y="35"/>
                        <a:pt x="16" y="33"/>
                      </a:cubicBezTo>
                      <a:cubicBezTo>
                        <a:pt x="16" y="32"/>
                        <a:pt x="17" y="31"/>
                        <a:pt x="17" y="30"/>
                      </a:cubicBezTo>
                      <a:cubicBezTo>
                        <a:pt x="14" y="31"/>
                        <a:pt x="13" y="34"/>
                        <a:pt x="12" y="37"/>
                      </a:cubicBezTo>
                      <a:cubicBezTo>
                        <a:pt x="12" y="36"/>
                        <a:pt x="12" y="35"/>
                        <a:pt x="12" y="34"/>
                      </a:cubicBezTo>
                      <a:moveTo>
                        <a:pt x="9" y="25"/>
                      </a:moveTo>
                      <a:cubicBezTo>
                        <a:pt x="7" y="28"/>
                        <a:pt x="5" y="31"/>
                        <a:pt x="5" y="35"/>
                      </a:cubicBezTo>
                      <a:cubicBezTo>
                        <a:pt x="5" y="34"/>
                        <a:pt x="5" y="34"/>
                        <a:pt x="5" y="33"/>
                      </a:cubicBezTo>
                      <a:cubicBezTo>
                        <a:pt x="6" y="30"/>
                        <a:pt x="8" y="28"/>
                        <a:pt x="10" y="25"/>
                      </a:cubicBezTo>
                      <a:cubicBezTo>
                        <a:pt x="13" y="23"/>
                        <a:pt x="15" y="20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3" y="19"/>
                        <a:pt x="10" y="22"/>
                        <a:pt x="9" y="25"/>
                      </a:cubicBezTo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2" y="36"/>
                        <a:pt x="31" y="37"/>
                        <a:pt x="31" y="38"/>
                      </a:cubicBezTo>
                      <a:cubicBezTo>
                        <a:pt x="30" y="42"/>
                        <a:pt x="29" y="46"/>
                        <a:pt x="27" y="50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31" y="46"/>
                        <a:pt x="33" y="41"/>
                        <a:pt x="33" y="35"/>
                      </a:cubicBezTo>
                      <a:moveTo>
                        <a:pt x="19" y="31"/>
                      </a:moveTo>
                      <a:cubicBezTo>
                        <a:pt x="16" y="35"/>
                        <a:pt x="13" y="39"/>
                        <a:pt x="12" y="45"/>
                      </a:cubicBezTo>
                      <a:cubicBezTo>
                        <a:pt x="14" y="40"/>
                        <a:pt x="19" y="36"/>
                        <a:pt x="19" y="31"/>
                      </a:cubicBezTo>
                      <a:moveTo>
                        <a:pt x="21" y="22"/>
                      </a:moveTo>
                      <a:cubicBezTo>
                        <a:pt x="22" y="22"/>
                        <a:pt x="22" y="21"/>
                        <a:pt x="22" y="19"/>
                      </a:cubicBezTo>
                      <a:cubicBezTo>
                        <a:pt x="19" y="22"/>
                        <a:pt x="15" y="25"/>
                        <a:pt x="14" y="30"/>
                      </a:cubicBezTo>
                      <a:cubicBezTo>
                        <a:pt x="16" y="27"/>
                        <a:pt x="19" y="25"/>
                        <a:pt x="21" y="22"/>
                      </a:cubicBezTo>
                      <a:moveTo>
                        <a:pt x="41" y="42"/>
                      </a:moveTo>
                      <a:cubicBezTo>
                        <a:pt x="44" y="39"/>
                        <a:pt x="45" y="35"/>
                        <a:pt x="43" y="32"/>
                      </a:cubicBezTo>
                      <a:cubicBezTo>
                        <a:pt x="41" y="35"/>
                        <a:pt x="41" y="39"/>
                        <a:pt x="41" y="42"/>
                      </a:cubicBezTo>
                      <a:moveTo>
                        <a:pt x="25" y="31"/>
                      </a:moveTo>
                      <a:cubicBezTo>
                        <a:pt x="22" y="33"/>
                        <a:pt x="20" y="36"/>
                        <a:pt x="19" y="40"/>
                      </a:cubicBezTo>
                      <a:cubicBezTo>
                        <a:pt x="19" y="40"/>
                        <a:pt x="19" y="40"/>
                        <a:pt x="19" y="40"/>
                      </a:cubicBezTo>
                      <a:cubicBezTo>
                        <a:pt x="21" y="37"/>
                        <a:pt x="23" y="34"/>
                        <a:pt x="25" y="31"/>
                      </a:cubicBezTo>
                      <a:moveTo>
                        <a:pt x="21" y="31"/>
                      </a:moveTo>
                      <a:cubicBezTo>
                        <a:pt x="24" y="30"/>
                        <a:pt x="26" y="26"/>
                        <a:pt x="26" y="23"/>
                      </a:cubicBezTo>
                      <a:cubicBezTo>
                        <a:pt x="23" y="25"/>
                        <a:pt x="22" y="28"/>
                        <a:pt x="21" y="31"/>
                      </a:cubicBezTo>
                      <a:moveTo>
                        <a:pt x="45" y="39"/>
                      </a:moveTo>
                      <a:cubicBezTo>
                        <a:pt x="43" y="41"/>
                        <a:pt x="42" y="42"/>
                        <a:pt x="41" y="43"/>
                      </a:cubicBezTo>
                      <a:cubicBezTo>
                        <a:pt x="41" y="45"/>
                        <a:pt x="41" y="46"/>
                        <a:pt x="40" y="48"/>
                      </a:cubicBezTo>
                      <a:cubicBezTo>
                        <a:pt x="42" y="45"/>
                        <a:pt x="44" y="42"/>
                        <a:pt x="45" y="39"/>
                      </a:cubicBezTo>
                      <a:moveTo>
                        <a:pt x="8" y="24"/>
                      </a:move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10" y="22"/>
                        <a:pt x="12" y="20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1" y="19"/>
                        <a:pt x="8" y="22"/>
                        <a:pt x="8" y="24"/>
                      </a:cubicBezTo>
                      <a:moveTo>
                        <a:pt x="15" y="22"/>
                      </a:moveTo>
                      <a:cubicBezTo>
                        <a:pt x="17" y="21"/>
                        <a:pt x="19" y="20"/>
                        <a:pt x="20" y="17"/>
                      </a:cubicBezTo>
                      <a:cubicBezTo>
                        <a:pt x="17" y="18"/>
                        <a:pt x="16" y="20"/>
                        <a:pt x="15" y="22"/>
                      </a:cubicBezTo>
                      <a:moveTo>
                        <a:pt x="38" y="29"/>
                      </a:moveTo>
                      <a:cubicBezTo>
                        <a:pt x="38" y="28"/>
                        <a:pt x="37" y="27"/>
                        <a:pt x="37" y="28"/>
                      </a:cubicBezTo>
                      <a:cubicBezTo>
                        <a:pt x="36" y="28"/>
                        <a:pt x="35" y="29"/>
                        <a:pt x="36" y="31"/>
                      </a:cubicBezTo>
                      <a:cubicBezTo>
                        <a:pt x="37" y="30"/>
                        <a:pt x="38" y="30"/>
                        <a:pt x="38" y="29"/>
                      </a:cubicBezTo>
                      <a:moveTo>
                        <a:pt x="45" y="32"/>
                      </a:moveTo>
                      <a:cubicBezTo>
                        <a:pt x="46" y="32"/>
                        <a:pt x="46" y="32"/>
                        <a:pt x="46" y="32"/>
                      </a:cubicBezTo>
                      <a:cubicBezTo>
                        <a:pt x="46" y="30"/>
                        <a:pt x="46" y="28"/>
                        <a:pt x="46" y="27"/>
                      </a:cubicBezTo>
                      <a:cubicBezTo>
                        <a:pt x="43" y="29"/>
                        <a:pt x="45" y="30"/>
                        <a:pt x="45" y="32"/>
                      </a:cubicBezTo>
                      <a:moveTo>
                        <a:pt x="47" y="40"/>
                      </a:move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38"/>
                        <a:pt x="48" y="36"/>
                        <a:pt x="48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6"/>
                        <a:pt x="47" y="38"/>
                        <a:pt x="47" y="40"/>
                      </a:cubicBezTo>
                      <a:moveTo>
                        <a:pt x="42" y="26"/>
                      </a:moveTo>
                      <a:cubicBezTo>
                        <a:pt x="40" y="27"/>
                        <a:pt x="40" y="29"/>
                        <a:pt x="42" y="30"/>
                      </a:cubicBezTo>
                      <a:cubicBezTo>
                        <a:pt x="42" y="29"/>
                        <a:pt x="42" y="29"/>
                        <a:pt x="42" y="26"/>
                      </a:cubicBezTo>
                      <a:moveTo>
                        <a:pt x="32" y="25"/>
                      </a:moveTo>
                      <a:cubicBezTo>
                        <a:pt x="30" y="25"/>
                        <a:pt x="30" y="26"/>
                        <a:pt x="31" y="28"/>
                      </a:cubicBezTo>
                      <a:cubicBezTo>
                        <a:pt x="32" y="27"/>
                        <a:pt x="32" y="26"/>
                        <a:pt x="32" y="25"/>
                      </a:cubicBezTo>
                      <a:moveTo>
                        <a:pt x="27" y="17"/>
                      </a:move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9" y="17"/>
                        <a:pt x="30" y="16"/>
                        <a:pt x="29" y="14"/>
                      </a:cubicBezTo>
                      <a:cubicBezTo>
                        <a:pt x="28" y="15"/>
                        <a:pt x="28" y="16"/>
                        <a:pt x="27" y="17"/>
                      </a:cubicBezTo>
                      <a:moveTo>
                        <a:pt x="29" y="34"/>
                      </a:move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8" y="35"/>
                        <a:pt x="28" y="37"/>
                        <a:pt x="28" y="38"/>
                      </a:cubicBezTo>
                      <a:cubicBezTo>
                        <a:pt x="29" y="37"/>
                        <a:pt x="30" y="36"/>
                        <a:pt x="29" y="34"/>
                      </a:cubicBezTo>
                      <a:moveTo>
                        <a:pt x="44" y="28"/>
                      </a:moveTo>
                      <a:cubicBezTo>
                        <a:pt x="44" y="27"/>
                        <a:pt x="44" y="26"/>
                        <a:pt x="45" y="25"/>
                      </a:cubicBezTo>
                      <a:cubicBezTo>
                        <a:pt x="44" y="25"/>
                        <a:pt x="44" y="25"/>
                        <a:pt x="44" y="25"/>
                      </a:cubicBezTo>
                      <a:cubicBezTo>
                        <a:pt x="43" y="25"/>
                        <a:pt x="42" y="26"/>
                        <a:pt x="44" y="2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2" y="386"/>
                  <a:ext cx="191" cy="65"/>
                </a:xfrm>
                <a:custGeom>
                  <a:avLst/>
                  <a:gdLst>
                    <a:gd name="T0" fmla="*/ 230 w 239"/>
                    <a:gd name="T1" fmla="*/ 40 h 82"/>
                    <a:gd name="T2" fmla="*/ 178 w 239"/>
                    <a:gd name="T3" fmla="*/ 37 h 82"/>
                    <a:gd name="T4" fmla="*/ 156 w 239"/>
                    <a:gd name="T5" fmla="*/ 31 h 82"/>
                    <a:gd name="T6" fmla="*/ 135 w 239"/>
                    <a:gd name="T7" fmla="*/ 22 h 82"/>
                    <a:gd name="T8" fmla="*/ 102 w 239"/>
                    <a:gd name="T9" fmla="*/ 1 h 82"/>
                    <a:gd name="T10" fmla="*/ 100 w 239"/>
                    <a:gd name="T11" fmla="*/ 0 h 82"/>
                    <a:gd name="T12" fmla="*/ 100 w 239"/>
                    <a:gd name="T13" fmla="*/ 4 h 82"/>
                    <a:gd name="T14" fmla="*/ 131 w 239"/>
                    <a:gd name="T15" fmla="*/ 26 h 82"/>
                    <a:gd name="T16" fmla="*/ 134 w 239"/>
                    <a:gd name="T17" fmla="*/ 28 h 82"/>
                    <a:gd name="T18" fmla="*/ 126 w 239"/>
                    <a:gd name="T19" fmla="*/ 30 h 82"/>
                    <a:gd name="T20" fmla="*/ 98 w 239"/>
                    <a:gd name="T21" fmla="*/ 33 h 82"/>
                    <a:gd name="T22" fmla="*/ 70 w 239"/>
                    <a:gd name="T23" fmla="*/ 37 h 82"/>
                    <a:gd name="T24" fmla="*/ 58 w 239"/>
                    <a:gd name="T25" fmla="*/ 37 h 82"/>
                    <a:gd name="T26" fmla="*/ 25 w 239"/>
                    <a:gd name="T27" fmla="*/ 28 h 82"/>
                    <a:gd name="T28" fmla="*/ 5 w 239"/>
                    <a:gd name="T29" fmla="*/ 17 h 82"/>
                    <a:gd name="T30" fmla="*/ 0 w 239"/>
                    <a:gd name="T31" fmla="*/ 18 h 82"/>
                    <a:gd name="T32" fmla="*/ 65 w 239"/>
                    <a:gd name="T33" fmla="*/ 45 h 82"/>
                    <a:gd name="T34" fmla="*/ 64 w 239"/>
                    <a:gd name="T35" fmla="*/ 45 h 82"/>
                    <a:gd name="T36" fmla="*/ 87 w 239"/>
                    <a:gd name="T37" fmla="*/ 45 h 82"/>
                    <a:gd name="T38" fmla="*/ 103 w 239"/>
                    <a:gd name="T39" fmla="*/ 42 h 82"/>
                    <a:gd name="T40" fmla="*/ 144 w 239"/>
                    <a:gd name="T41" fmla="*/ 36 h 82"/>
                    <a:gd name="T42" fmla="*/ 162 w 239"/>
                    <a:gd name="T43" fmla="*/ 40 h 82"/>
                    <a:gd name="T44" fmla="*/ 179 w 239"/>
                    <a:gd name="T45" fmla="*/ 44 h 82"/>
                    <a:gd name="T46" fmla="*/ 166 w 239"/>
                    <a:gd name="T47" fmla="*/ 49 h 82"/>
                    <a:gd name="T48" fmla="*/ 154 w 239"/>
                    <a:gd name="T49" fmla="*/ 53 h 82"/>
                    <a:gd name="T50" fmla="*/ 134 w 239"/>
                    <a:gd name="T51" fmla="*/ 60 h 82"/>
                    <a:gd name="T52" fmla="*/ 107 w 239"/>
                    <a:gd name="T53" fmla="*/ 77 h 82"/>
                    <a:gd name="T54" fmla="*/ 106 w 239"/>
                    <a:gd name="T55" fmla="*/ 82 h 82"/>
                    <a:gd name="T56" fmla="*/ 111 w 239"/>
                    <a:gd name="T57" fmla="*/ 80 h 82"/>
                    <a:gd name="T58" fmla="*/ 134 w 239"/>
                    <a:gd name="T59" fmla="*/ 68 h 82"/>
                    <a:gd name="T60" fmla="*/ 185 w 239"/>
                    <a:gd name="T61" fmla="*/ 54 h 82"/>
                    <a:gd name="T62" fmla="*/ 228 w 239"/>
                    <a:gd name="T63" fmla="*/ 49 h 82"/>
                    <a:gd name="T64" fmla="*/ 233 w 239"/>
                    <a:gd name="T65" fmla="*/ 48 h 82"/>
                    <a:gd name="T66" fmla="*/ 239 w 239"/>
                    <a:gd name="T67" fmla="*/ 38 h 82"/>
                    <a:gd name="T68" fmla="*/ 230 w 239"/>
                    <a:gd name="T69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" h="82">
                      <a:moveTo>
                        <a:pt x="230" y="40"/>
                      </a:moveTo>
                      <a:cubicBezTo>
                        <a:pt x="213" y="42"/>
                        <a:pt x="195" y="42"/>
                        <a:pt x="178" y="37"/>
                      </a:cubicBezTo>
                      <a:cubicBezTo>
                        <a:pt x="170" y="35"/>
                        <a:pt x="163" y="34"/>
                        <a:pt x="156" y="31"/>
                      </a:cubicBezTo>
                      <a:cubicBezTo>
                        <a:pt x="149" y="29"/>
                        <a:pt x="142" y="25"/>
                        <a:pt x="135" y="22"/>
                      </a:cubicBezTo>
                      <a:cubicBezTo>
                        <a:pt x="130" y="19"/>
                        <a:pt x="107" y="4"/>
                        <a:pt x="102" y="1"/>
                      </a:cubicBezTo>
                      <a:cubicBezTo>
                        <a:pt x="101" y="1"/>
                        <a:pt x="100" y="0"/>
                        <a:pt x="100" y="0"/>
                      </a:cubicBezTo>
                      <a:cubicBezTo>
                        <a:pt x="98" y="2"/>
                        <a:pt x="99" y="3"/>
                        <a:pt x="100" y="4"/>
                      </a:cubicBezTo>
                      <a:cubicBezTo>
                        <a:pt x="104" y="7"/>
                        <a:pt x="127" y="22"/>
                        <a:pt x="131" y="26"/>
                      </a:cubicBezTo>
                      <a:cubicBezTo>
                        <a:pt x="132" y="26"/>
                        <a:pt x="133" y="27"/>
                        <a:pt x="134" y="28"/>
                      </a:cubicBezTo>
                      <a:cubicBezTo>
                        <a:pt x="131" y="29"/>
                        <a:pt x="128" y="29"/>
                        <a:pt x="126" y="30"/>
                      </a:cubicBezTo>
                      <a:cubicBezTo>
                        <a:pt x="116" y="31"/>
                        <a:pt x="107" y="32"/>
                        <a:pt x="98" y="33"/>
                      </a:cubicBezTo>
                      <a:cubicBezTo>
                        <a:pt x="89" y="34"/>
                        <a:pt x="80" y="36"/>
                        <a:pt x="70" y="37"/>
                      </a:cubicBezTo>
                      <a:cubicBezTo>
                        <a:pt x="66" y="38"/>
                        <a:pt x="62" y="37"/>
                        <a:pt x="58" y="37"/>
                      </a:cubicBezTo>
                      <a:cubicBezTo>
                        <a:pt x="47" y="35"/>
                        <a:pt x="35" y="34"/>
                        <a:pt x="25" y="28"/>
                      </a:cubicBezTo>
                      <a:cubicBezTo>
                        <a:pt x="18" y="25"/>
                        <a:pt x="11" y="21"/>
                        <a:pt x="5" y="17"/>
                      </a:cubicBezTo>
                      <a:cubicBezTo>
                        <a:pt x="3" y="16"/>
                        <a:pt x="2" y="16"/>
                        <a:pt x="0" y="18"/>
                      </a:cubicBezTo>
                      <a:cubicBezTo>
                        <a:pt x="17" y="36"/>
                        <a:pt x="40" y="42"/>
                        <a:pt x="65" y="45"/>
                      </a:cubicBezTo>
                      <a:cubicBezTo>
                        <a:pt x="64" y="45"/>
                        <a:pt x="64" y="45"/>
                        <a:pt x="64" y="45"/>
                      </a:cubicBezTo>
                      <a:cubicBezTo>
                        <a:pt x="72" y="45"/>
                        <a:pt x="80" y="45"/>
                        <a:pt x="87" y="45"/>
                      </a:cubicBezTo>
                      <a:cubicBezTo>
                        <a:pt x="89" y="45"/>
                        <a:pt x="100" y="43"/>
                        <a:pt x="103" y="42"/>
                      </a:cubicBezTo>
                      <a:cubicBezTo>
                        <a:pt x="116" y="38"/>
                        <a:pt x="130" y="35"/>
                        <a:pt x="144" y="36"/>
                      </a:cubicBezTo>
                      <a:cubicBezTo>
                        <a:pt x="150" y="36"/>
                        <a:pt x="156" y="38"/>
                        <a:pt x="162" y="40"/>
                      </a:cubicBezTo>
                      <a:cubicBezTo>
                        <a:pt x="168" y="41"/>
                        <a:pt x="174" y="43"/>
                        <a:pt x="179" y="44"/>
                      </a:cubicBezTo>
                      <a:cubicBezTo>
                        <a:pt x="175" y="46"/>
                        <a:pt x="170" y="48"/>
                        <a:pt x="166" y="49"/>
                      </a:cubicBezTo>
                      <a:cubicBezTo>
                        <a:pt x="162" y="51"/>
                        <a:pt x="158" y="51"/>
                        <a:pt x="154" y="53"/>
                      </a:cubicBezTo>
                      <a:cubicBezTo>
                        <a:pt x="147" y="55"/>
                        <a:pt x="141" y="58"/>
                        <a:pt x="134" y="60"/>
                      </a:cubicBezTo>
                      <a:cubicBezTo>
                        <a:pt x="124" y="64"/>
                        <a:pt x="116" y="71"/>
                        <a:pt x="107" y="77"/>
                      </a:cubicBezTo>
                      <a:cubicBezTo>
                        <a:pt x="105" y="78"/>
                        <a:pt x="105" y="79"/>
                        <a:pt x="106" y="82"/>
                      </a:cubicBezTo>
                      <a:cubicBezTo>
                        <a:pt x="108" y="81"/>
                        <a:pt x="110" y="80"/>
                        <a:pt x="111" y="80"/>
                      </a:cubicBezTo>
                      <a:cubicBezTo>
                        <a:pt x="119" y="76"/>
                        <a:pt x="126" y="72"/>
                        <a:pt x="134" y="68"/>
                      </a:cubicBezTo>
                      <a:cubicBezTo>
                        <a:pt x="144" y="63"/>
                        <a:pt x="184" y="54"/>
                        <a:pt x="185" y="54"/>
                      </a:cubicBezTo>
                      <a:cubicBezTo>
                        <a:pt x="199" y="50"/>
                        <a:pt x="214" y="52"/>
                        <a:pt x="228" y="49"/>
                      </a:cubicBezTo>
                      <a:cubicBezTo>
                        <a:pt x="230" y="48"/>
                        <a:pt x="231" y="48"/>
                        <a:pt x="233" y="48"/>
                      </a:cubicBezTo>
                      <a:cubicBezTo>
                        <a:pt x="235" y="45"/>
                        <a:pt x="237" y="42"/>
                        <a:pt x="239" y="38"/>
                      </a:cubicBezTo>
                      <a:cubicBezTo>
                        <a:pt x="236" y="39"/>
                        <a:pt x="233" y="39"/>
                        <a:pt x="230" y="40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91" y="429"/>
                  <a:ext cx="62" cy="49"/>
                </a:xfrm>
                <a:custGeom>
                  <a:avLst/>
                  <a:gdLst>
                    <a:gd name="T0" fmla="*/ 77 w 78"/>
                    <a:gd name="T1" fmla="*/ 14 h 62"/>
                    <a:gd name="T2" fmla="*/ 59 w 78"/>
                    <a:gd name="T3" fmla="*/ 3 h 62"/>
                    <a:gd name="T4" fmla="*/ 34 w 78"/>
                    <a:gd name="T5" fmla="*/ 3 h 62"/>
                    <a:gd name="T6" fmla="*/ 17 w 78"/>
                    <a:gd name="T7" fmla="*/ 13 h 62"/>
                    <a:gd name="T8" fmla="*/ 2 w 78"/>
                    <a:gd name="T9" fmla="*/ 32 h 62"/>
                    <a:gd name="T10" fmla="*/ 3 w 78"/>
                    <a:gd name="T11" fmla="*/ 47 h 62"/>
                    <a:gd name="T12" fmla="*/ 8 w 78"/>
                    <a:gd name="T13" fmla="*/ 53 h 62"/>
                    <a:gd name="T14" fmla="*/ 29 w 78"/>
                    <a:gd name="T15" fmla="*/ 61 h 62"/>
                    <a:gd name="T16" fmla="*/ 49 w 78"/>
                    <a:gd name="T17" fmla="*/ 58 h 62"/>
                    <a:gd name="T18" fmla="*/ 75 w 78"/>
                    <a:gd name="T19" fmla="*/ 33 h 62"/>
                    <a:gd name="T20" fmla="*/ 77 w 78"/>
                    <a:gd name="T21" fmla="*/ 26 h 62"/>
                    <a:gd name="T22" fmla="*/ 77 w 78"/>
                    <a:gd name="T23" fmla="*/ 18 h 62"/>
                    <a:gd name="T24" fmla="*/ 77 w 78"/>
                    <a:gd name="T25" fmla="*/ 1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8" h="62">
                      <a:moveTo>
                        <a:pt x="77" y="14"/>
                      </a:moveTo>
                      <a:cubicBezTo>
                        <a:pt x="71" y="10"/>
                        <a:pt x="66" y="6"/>
                        <a:pt x="59" y="3"/>
                      </a:cubicBezTo>
                      <a:cubicBezTo>
                        <a:pt x="50" y="0"/>
                        <a:pt x="42" y="0"/>
                        <a:pt x="34" y="3"/>
                      </a:cubicBezTo>
                      <a:cubicBezTo>
                        <a:pt x="28" y="6"/>
                        <a:pt x="22" y="9"/>
                        <a:pt x="17" y="13"/>
                      </a:cubicBezTo>
                      <a:cubicBezTo>
                        <a:pt x="10" y="18"/>
                        <a:pt x="6" y="24"/>
                        <a:pt x="2" y="32"/>
                      </a:cubicBezTo>
                      <a:cubicBezTo>
                        <a:pt x="0" y="37"/>
                        <a:pt x="1" y="42"/>
                        <a:pt x="3" y="47"/>
                      </a:cubicBezTo>
                      <a:cubicBezTo>
                        <a:pt x="5" y="50"/>
                        <a:pt x="7" y="52"/>
                        <a:pt x="8" y="53"/>
                      </a:cubicBezTo>
                      <a:cubicBezTo>
                        <a:pt x="15" y="59"/>
                        <a:pt x="21" y="62"/>
                        <a:pt x="29" y="61"/>
                      </a:cubicBezTo>
                      <a:cubicBezTo>
                        <a:pt x="36" y="61"/>
                        <a:pt x="43" y="60"/>
                        <a:pt x="49" y="58"/>
                      </a:cubicBezTo>
                      <a:cubicBezTo>
                        <a:pt x="61" y="53"/>
                        <a:pt x="70" y="45"/>
                        <a:pt x="75" y="33"/>
                      </a:cubicBezTo>
                      <a:cubicBezTo>
                        <a:pt x="76" y="31"/>
                        <a:pt x="76" y="28"/>
                        <a:pt x="77" y="26"/>
                      </a:cubicBezTo>
                      <a:cubicBezTo>
                        <a:pt x="77" y="23"/>
                        <a:pt x="77" y="20"/>
                        <a:pt x="77" y="18"/>
                      </a:cubicBezTo>
                      <a:cubicBezTo>
                        <a:pt x="78" y="16"/>
                        <a:pt x="78" y="15"/>
                        <a:pt x="77" y="1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402" y="430"/>
                  <a:ext cx="50" cy="44"/>
                </a:xfrm>
                <a:custGeom>
                  <a:avLst/>
                  <a:gdLst>
                    <a:gd name="T0" fmla="*/ 49 w 63"/>
                    <a:gd name="T1" fmla="*/ 47 h 55"/>
                    <a:gd name="T2" fmla="*/ 25 w 63"/>
                    <a:gd name="T3" fmla="*/ 54 h 55"/>
                    <a:gd name="T4" fmla="*/ 55 w 63"/>
                    <a:gd name="T5" fmla="*/ 35 h 55"/>
                    <a:gd name="T6" fmla="*/ 48 w 63"/>
                    <a:gd name="T7" fmla="*/ 39 h 55"/>
                    <a:gd name="T8" fmla="*/ 34 w 63"/>
                    <a:gd name="T9" fmla="*/ 47 h 55"/>
                    <a:gd name="T10" fmla="*/ 19 w 63"/>
                    <a:gd name="T11" fmla="*/ 55 h 55"/>
                    <a:gd name="T12" fmla="*/ 13 w 63"/>
                    <a:gd name="T13" fmla="*/ 55 h 55"/>
                    <a:gd name="T14" fmla="*/ 30 w 63"/>
                    <a:gd name="T15" fmla="*/ 48 h 55"/>
                    <a:gd name="T16" fmla="*/ 23 w 63"/>
                    <a:gd name="T17" fmla="*/ 49 h 55"/>
                    <a:gd name="T18" fmla="*/ 12 w 63"/>
                    <a:gd name="T19" fmla="*/ 51 h 55"/>
                    <a:gd name="T20" fmla="*/ 18 w 63"/>
                    <a:gd name="T21" fmla="*/ 48 h 55"/>
                    <a:gd name="T22" fmla="*/ 18 w 63"/>
                    <a:gd name="T23" fmla="*/ 44 h 55"/>
                    <a:gd name="T24" fmla="*/ 11 w 63"/>
                    <a:gd name="T25" fmla="*/ 44 h 55"/>
                    <a:gd name="T26" fmla="*/ 27 w 63"/>
                    <a:gd name="T27" fmla="*/ 34 h 55"/>
                    <a:gd name="T28" fmla="*/ 17 w 63"/>
                    <a:gd name="T29" fmla="*/ 37 h 55"/>
                    <a:gd name="T30" fmla="*/ 9 w 63"/>
                    <a:gd name="T31" fmla="*/ 39 h 55"/>
                    <a:gd name="T32" fmla="*/ 15 w 63"/>
                    <a:gd name="T33" fmla="*/ 34 h 55"/>
                    <a:gd name="T34" fmla="*/ 8 w 63"/>
                    <a:gd name="T35" fmla="*/ 34 h 55"/>
                    <a:gd name="T36" fmla="*/ 4 w 63"/>
                    <a:gd name="T37" fmla="*/ 37 h 55"/>
                    <a:gd name="T38" fmla="*/ 24 w 63"/>
                    <a:gd name="T39" fmla="*/ 21 h 55"/>
                    <a:gd name="T40" fmla="*/ 13 w 63"/>
                    <a:gd name="T41" fmla="*/ 23 h 55"/>
                    <a:gd name="T42" fmla="*/ 18 w 63"/>
                    <a:gd name="T43" fmla="*/ 19 h 55"/>
                    <a:gd name="T44" fmla="*/ 16 w 63"/>
                    <a:gd name="T45" fmla="*/ 19 h 55"/>
                    <a:gd name="T46" fmla="*/ 11 w 63"/>
                    <a:gd name="T47" fmla="*/ 19 h 55"/>
                    <a:gd name="T48" fmla="*/ 12 w 63"/>
                    <a:gd name="T49" fmla="*/ 17 h 55"/>
                    <a:gd name="T50" fmla="*/ 10 w 63"/>
                    <a:gd name="T51" fmla="*/ 14 h 55"/>
                    <a:gd name="T52" fmla="*/ 28 w 63"/>
                    <a:gd name="T53" fmla="*/ 3 h 55"/>
                    <a:gd name="T54" fmla="*/ 22 w 63"/>
                    <a:gd name="T55" fmla="*/ 8 h 55"/>
                    <a:gd name="T56" fmla="*/ 42 w 63"/>
                    <a:gd name="T57" fmla="*/ 3 h 55"/>
                    <a:gd name="T58" fmla="*/ 53 w 63"/>
                    <a:gd name="T59" fmla="*/ 7 h 55"/>
                    <a:gd name="T60" fmla="*/ 61 w 63"/>
                    <a:gd name="T61" fmla="*/ 14 h 55"/>
                    <a:gd name="T62" fmla="*/ 61 w 63"/>
                    <a:gd name="T63" fmla="*/ 21 h 55"/>
                    <a:gd name="T64" fmla="*/ 60 w 63"/>
                    <a:gd name="T65" fmla="*/ 22 h 55"/>
                    <a:gd name="T66" fmla="*/ 63 w 63"/>
                    <a:gd name="T67" fmla="*/ 25 h 55"/>
                    <a:gd name="T68" fmla="*/ 59 w 63"/>
                    <a:gd name="T69" fmla="*/ 31 h 55"/>
                    <a:gd name="T70" fmla="*/ 61 w 63"/>
                    <a:gd name="T71" fmla="*/ 30 h 55"/>
                    <a:gd name="T72" fmla="*/ 45 w 63"/>
                    <a:gd name="T73" fmla="*/ 48 h 55"/>
                    <a:gd name="T74" fmla="*/ 56 w 63"/>
                    <a:gd name="T75" fmla="*/ 41 h 55"/>
                    <a:gd name="T76" fmla="*/ 40 w 63"/>
                    <a:gd name="T77" fmla="*/ 9 h 55"/>
                    <a:gd name="T78" fmla="*/ 6 w 63"/>
                    <a:gd name="T79" fmla="*/ 19 h 55"/>
                    <a:gd name="T80" fmla="*/ 6 w 63"/>
                    <a:gd name="T81" fmla="*/ 19 h 55"/>
                    <a:gd name="T82" fmla="*/ 22 w 63"/>
                    <a:gd name="T83" fmla="*/ 28 h 55"/>
                    <a:gd name="T84" fmla="*/ 14 w 63"/>
                    <a:gd name="T85" fmla="*/ 33 h 55"/>
                    <a:gd name="T86" fmla="*/ 35 w 63"/>
                    <a:gd name="T87" fmla="*/ 40 h 55"/>
                    <a:gd name="T88" fmla="*/ 27 w 63"/>
                    <a:gd name="T89" fmla="*/ 44 h 55"/>
                    <a:gd name="T90" fmla="*/ 35 w 63"/>
                    <a:gd name="T91" fmla="*/ 40 h 55"/>
                    <a:gd name="T92" fmla="*/ 23 w 63"/>
                    <a:gd name="T93" fmla="*/ 12 h 55"/>
                    <a:gd name="T94" fmla="*/ 32 w 63"/>
                    <a:gd name="T95" fmla="*/ 8 h 55"/>
                    <a:gd name="T96" fmla="*/ 23 w 63"/>
                    <a:gd name="T97" fmla="*/ 23 h 55"/>
                    <a:gd name="T98" fmla="*/ 29 w 63"/>
                    <a:gd name="T99" fmla="*/ 21 h 55"/>
                    <a:gd name="T100" fmla="*/ 23 w 63"/>
                    <a:gd name="T101" fmla="*/ 23 h 55"/>
                    <a:gd name="T102" fmla="*/ 24 w 63"/>
                    <a:gd name="T103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3" h="55">
                      <a:moveTo>
                        <a:pt x="56" y="41"/>
                      </a:moveTo>
                      <a:cubicBezTo>
                        <a:pt x="54" y="43"/>
                        <a:pt x="52" y="45"/>
                        <a:pt x="49" y="47"/>
                      </a:cubicBezTo>
                      <a:cubicBezTo>
                        <a:pt x="43" y="51"/>
                        <a:pt x="37" y="53"/>
                        <a:pt x="31" y="54"/>
                      </a:cubicBezTo>
                      <a:cubicBezTo>
                        <a:pt x="29" y="54"/>
                        <a:pt x="27" y="54"/>
                        <a:pt x="25" y="54"/>
                      </a:cubicBezTo>
                      <a:cubicBezTo>
                        <a:pt x="31" y="52"/>
                        <a:pt x="37" y="51"/>
                        <a:pt x="42" y="47"/>
                      </a:cubicBezTo>
                      <a:cubicBezTo>
                        <a:pt x="47" y="44"/>
                        <a:pt x="51" y="40"/>
                        <a:pt x="55" y="35"/>
                      </a:cubicBezTo>
                      <a:cubicBezTo>
                        <a:pt x="50" y="39"/>
                        <a:pt x="45" y="44"/>
                        <a:pt x="38" y="48"/>
                      </a:cubicBezTo>
                      <a:cubicBezTo>
                        <a:pt x="42" y="45"/>
                        <a:pt x="45" y="42"/>
                        <a:pt x="48" y="39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3" y="41"/>
                        <a:pt x="39" y="44"/>
                        <a:pt x="34" y="47"/>
                      </a:cubicBezTo>
                      <a:cubicBezTo>
                        <a:pt x="30" y="50"/>
                        <a:pt x="26" y="52"/>
                        <a:pt x="21" y="54"/>
                      </a:cubicBezTo>
                      <a:cubicBezTo>
                        <a:pt x="20" y="54"/>
                        <a:pt x="19" y="54"/>
                        <a:pt x="19" y="55"/>
                      </a:cubicBezTo>
                      <a:cubicBezTo>
                        <a:pt x="18" y="55"/>
                        <a:pt x="17" y="55"/>
                        <a:pt x="16" y="55"/>
                      </a:cubicBezTo>
                      <a:cubicBezTo>
                        <a:pt x="15" y="55"/>
                        <a:pt x="14" y="55"/>
                        <a:pt x="1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9" y="54"/>
                        <a:pt x="25" y="51"/>
                        <a:pt x="30" y="48"/>
                      </a:cubicBezTo>
                      <a:cubicBezTo>
                        <a:pt x="29" y="48"/>
                        <a:pt x="29" y="48"/>
                        <a:pt x="28" y="48"/>
                      </a:cubicBezTo>
                      <a:cubicBezTo>
                        <a:pt x="26" y="48"/>
                        <a:pt x="24" y="48"/>
                        <a:pt x="23" y="49"/>
                      </a:cubicBezTo>
                      <a:cubicBezTo>
                        <a:pt x="22" y="49"/>
                        <a:pt x="21" y="49"/>
                        <a:pt x="20" y="49"/>
                      </a:cubicBezTo>
                      <a:cubicBezTo>
                        <a:pt x="17" y="49"/>
                        <a:pt x="14" y="50"/>
                        <a:pt x="12" y="51"/>
                      </a:cubicBezTo>
                      <a:cubicBezTo>
                        <a:pt x="11" y="51"/>
                        <a:pt x="10" y="51"/>
                        <a:pt x="10" y="51"/>
                      </a:cubicBezTo>
                      <a:cubicBezTo>
                        <a:pt x="12" y="49"/>
                        <a:pt x="15" y="49"/>
                        <a:pt x="18" y="48"/>
                      </a:cubicBezTo>
                      <a:cubicBezTo>
                        <a:pt x="20" y="46"/>
                        <a:pt x="23" y="46"/>
                        <a:pt x="25" y="43"/>
                      </a:cubicBezTo>
                      <a:cubicBezTo>
                        <a:pt x="20" y="44"/>
                        <a:pt x="20" y="44"/>
                        <a:pt x="18" y="44"/>
                      </a:cubicBezTo>
                      <a:cubicBezTo>
                        <a:pt x="24" y="41"/>
                        <a:pt x="24" y="41"/>
                        <a:pt x="26" y="40"/>
                      </a:cubicBezTo>
                      <a:cubicBezTo>
                        <a:pt x="21" y="42"/>
                        <a:pt x="16" y="44"/>
                        <a:pt x="11" y="44"/>
                      </a:cubicBezTo>
                      <a:cubicBezTo>
                        <a:pt x="14" y="43"/>
                        <a:pt x="17" y="41"/>
                        <a:pt x="20" y="40"/>
                      </a:cubicBezTo>
                      <a:cubicBezTo>
                        <a:pt x="22" y="38"/>
                        <a:pt x="25" y="36"/>
                        <a:pt x="27" y="34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4" y="34"/>
                        <a:pt x="20" y="36"/>
                        <a:pt x="17" y="37"/>
                      </a:cubicBezTo>
                      <a:cubicBezTo>
                        <a:pt x="14" y="37"/>
                        <a:pt x="11" y="38"/>
                        <a:pt x="8" y="41"/>
                      </a:cubicBezTo>
                      <a:cubicBezTo>
                        <a:pt x="8" y="40"/>
                        <a:pt x="9" y="40"/>
                        <a:pt x="9" y="39"/>
                      </a:cubicBezTo>
                      <a:cubicBezTo>
                        <a:pt x="7" y="39"/>
                        <a:pt x="6" y="39"/>
                        <a:pt x="5" y="39"/>
                      </a:cubicBezTo>
                      <a:cubicBezTo>
                        <a:pt x="8" y="38"/>
                        <a:pt x="12" y="37"/>
                        <a:pt x="15" y="34"/>
                      </a:cubicBezTo>
                      <a:cubicBezTo>
                        <a:pt x="12" y="34"/>
                        <a:pt x="10" y="34"/>
                        <a:pt x="8" y="35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12" y="34"/>
                        <a:pt x="14" y="30"/>
                        <a:pt x="17" y="28"/>
                      </a:cubicBezTo>
                      <a:cubicBezTo>
                        <a:pt x="12" y="31"/>
                        <a:pt x="7" y="32"/>
                        <a:pt x="4" y="37"/>
                      </a:cubicBezTo>
                      <a:cubicBezTo>
                        <a:pt x="6" y="33"/>
                        <a:pt x="10" y="31"/>
                        <a:pt x="13" y="28"/>
                      </a:cubicBezTo>
                      <a:cubicBezTo>
                        <a:pt x="17" y="26"/>
                        <a:pt x="20" y="23"/>
                        <a:pt x="24" y="21"/>
                      </a:cubicBezTo>
                      <a:cubicBezTo>
                        <a:pt x="18" y="23"/>
                        <a:pt x="11" y="24"/>
                        <a:pt x="6" y="30"/>
                      </a:cubicBezTo>
                      <a:cubicBezTo>
                        <a:pt x="8" y="26"/>
                        <a:pt x="10" y="24"/>
                        <a:pt x="13" y="23"/>
                      </a:cubicBezTo>
                      <a:cubicBezTo>
                        <a:pt x="15" y="22"/>
                        <a:pt x="17" y="21"/>
                        <a:pt x="18" y="20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6" y="20"/>
                        <a:pt x="14" y="20"/>
                        <a:pt x="13" y="21"/>
                      </a:cubicBezTo>
                      <a:cubicBezTo>
                        <a:pt x="14" y="20"/>
                        <a:pt x="15" y="19"/>
                        <a:pt x="16" y="19"/>
                      </a:cubicBezTo>
                      <a:cubicBezTo>
                        <a:pt x="19" y="18"/>
                        <a:pt x="21" y="16"/>
                        <a:pt x="23" y="13"/>
                      </a:cubicBezTo>
                      <a:cubicBezTo>
                        <a:pt x="18" y="14"/>
                        <a:pt x="14" y="16"/>
                        <a:pt x="11" y="19"/>
                      </a:cubicBezTo>
                      <a:cubicBezTo>
                        <a:pt x="11" y="19"/>
                        <a:pt x="12" y="18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8" y="19"/>
                        <a:pt x="4" y="22"/>
                        <a:pt x="0" y="25"/>
                      </a:cubicBezTo>
                      <a:cubicBezTo>
                        <a:pt x="3" y="21"/>
                        <a:pt x="5" y="16"/>
                        <a:pt x="10" y="14"/>
                      </a:cubicBezTo>
                      <a:cubicBezTo>
                        <a:pt x="11" y="13"/>
                        <a:pt x="12" y="12"/>
                        <a:pt x="14" y="12"/>
                      </a:cubicBezTo>
                      <a:cubicBezTo>
                        <a:pt x="18" y="9"/>
                        <a:pt x="23" y="5"/>
                        <a:pt x="28" y="3"/>
                      </a:cubicBezTo>
                      <a:cubicBezTo>
                        <a:pt x="31" y="1"/>
                        <a:pt x="34" y="0"/>
                        <a:pt x="37" y="1"/>
                      </a:cubicBezTo>
                      <a:cubicBezTo>
                        <a:pt x="32" y="3"/>
                        <a:pt x="26" y="4"/>
                        <a:pt x="22" y="8"/>
                      </a:cubicBezTo>
                      <a:cubicBezTo>
                        <a:pt x="22" y="8"/>
                        <a:pt x="23" y="8"/>
                        <a:pt x="24" y="8"/>
                      </a:cubicBezTo>
                      <a:cubicBezTo>
                        <a:pt x="30" y="6"/>
                        <a:pt x="36" y="4"/>
                        <a:pt x="42" y="3"/>
                      </a:cubicBezTo>
                      <a:cubicBezTo>
                        <a:pt x="44" y="2"/>
                        <a:pt x="47" y="4"/>
                        <a:pt x="47" y="5"/>
                      </a:cubicBezTo>
                      <a:cubicBezTo>
                        <a:pt x="49" y="6"/>
                        <a:pt x="51" y="6"/>
                        <a:pt x="53" y="7"/>
                      </a:cubicBezTo>
                      <a:cubicBezTo>
                        <a:pt x="55" y="9"/>
                        <a:pt x="58" y="11"/>
                        <a:pt x="60" y="13"/>
                      </a:cubicBezTo>
                      <a:cubicBezTo>
                        <a:pt x="60" y="13"/>
                        <a:pt x="61" y="13"/>
                        <a:pt x="61" y="14"/>
                      </a:cubicBezTo>
                      <a:cubicBezTo>
                        <a:pt x="62" y="14"/>
                        <a:pt x="62" y="15"/>
                        <a:pt x="62" y="16"/>
                      </a:cubicBezTo>
                      <a:cubicBezTo>
                        <a:pt x="63" y="18"/>
                        <a:pt x="63" y="20"/>
                        <a:pt x="61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0" y="22"/>
                        <a:pt x="60" y="22"/>
                        <a:pt x="60" y="22"/>
                      </a:cubicBezTo>
                      <a:cubicBezTo>
                        <a:pt x="61" y="21"/>
                        <a:pt x="62" y="21"/>
                        <a:pt x="63" y="20"/>
                      </a:cubicBezTo>
                      <a:cubicBezTo>
                        <a:pt x="63" y="22"/>
                        <a:pt x="63" y="24"/>
                        <a:pt x="63" y="25"/>
                      </a:cubicBezTo>
                      <a:cubicBezTo>
                        <a:pt x="63" y="27"/>
                        <a:pt x="63" y="28"/>
                        <a:pt x="61" y="29"/>
                      </a:cubicBezTo>
                      <a:cubicBezTo>
                        <a:pt x="60" y="29"/>
                        <a:pt x="60" y="30"/>
                        <a:pt x="59" y="31"/>
                      </a:cubicBezTo>
                      <a:cubicBezTo>
                        <a:pt x="59" y="32"/>
                        <a:pt x="59" y="32"/>
                        <a:pt x="59" y="32"/>
                      </a:cubicBezTo>
                      <a:cubicBezTo>
                        <a:pt x="60" y="31"/>
                        <a:pt x="61" y="31"/>
                        <a:pt x="61" y="30"/>
                      </a:cubicBezTo>
                      <a:cubicBezTo>
                        <a:pt x="59" y="36"/>
                        <a:pt x="59" y="36"/>
                        <a:pt x="55" y="39"/>
                      </a:cubicBezTo>
                      <a:cubicBezTo>
                        <a:pt x="52" y="42"/>
                        <a:pt x="48" y="45"/>
                        <a:pt x="45" y="48"/>
                      </a:cubicBezTo>
                      <a:cubicBezTo>
                        <a:pt x="49" y="46"/>
                        <a:pt x="52" y="43"/>
                        <a:pt x="56" y="40"/>
                      </a:cubicBezTo>
                      <a:cubicBezTo>
                        <a:pt x="56" y="41"/>
                        <a:pt x="56" y="41"/>
                        <a:pt x="56" y="41"/>
                      </a:cubicBezTo>
                      <a:moveTo>
                        <a:pt x="22" y="16"/>
                      </a:moveTo>
                      <a:cubicBezTo>
                        <a:pt x="28" y="13"/>
                        <a:pt x="35" y="14"/>
                        <a:pt x="40" y="9"/>
                      </a:cubicBezTo>
                      <a:cubicBezTo>
                        <a:pt x="34" y="10"/>
                        <a:pt x="28" y="12"/>
                        <a:pt x="22" y="16"/>
                      </a:cubicBezTo>
                      <a:moveTo>
                        <a:pt x="6" y="19"/>
                      </a:moveTo>
                      <a:cubicBezTo>
                        <a:pt x="11" y="16"/>
                        <a:pt x="16" y="13"/>
                        <a:pt x="22" y="10"/>
                      </a:cubicBezTo>
                      <a:cubicBezTo>
                        <a:pt x="18" y="11"/>
                        <a:pt x="8" y="16"/>
                        <a:pt x="6" y="19"/>
                      </a:cubicBezTo>
                      <a:moveTo>
                        <a:pt x="22" y="29"/>
                      </a:move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19" y="29"/>
                        <a:pt x="16" y="31"/>
                        <a:pt x="14" y="32"/>
                      </a:cubicBezTo>
                      <a:cubicBezTo>
                        <a:pt x="14" y="32"/>
                        <a:pt x="14" y="33"/>
                        <a:pt x="14" y="33"/>
                      </a:cubicBezTo>
                      <a:cubicBezTo>
                        <a:pt x="17" y="32"/>
                        <a:pt x="20" y="30"/>
                        <a:pt x="22" y="29"/>
                      </a:cubicBezTo>
                      <a:moveTo>
                        <a:pt x="35" y="40"/>
                      </a:move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2" y="41"/>
                        <a:pt x="29" y="43"/>
                        <a:pt x="27" y="44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30" y="43"/>
                        <a:pt x="32" y="42"/>
                        <a:pt x="35" y="40"/>
                      </a:cubicBezTo>
                      <a:moveTo>
                        <a:pt x="23" y="11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6" y="11"/>
                        <a:pt x="29" y="10"/>
                        <a:pt x="32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lnTo>
                        <a:pt x="23" y="11"/>
                      </a:lnTo>
                      <a:close/>
                      <a:moveTo>
                        <a:pt x="23" y="23"/>
                      </a:move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6" y="23"/>
                        <a:pt x="27" y="22"/>
                        <a:pt x="29" y="21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7" y="21"/>
                        <a:pt x="25" y="22"/>
                        <a:pt x="23" y="23"/>
                      </a:cubicBezTo>
                      <a:moveTo>
                        <a:pt x="30" y="34"/>
                      </a:moveTo>
                      <a:cubicBezTo>
                        <a:pt x="28" y="35"/>
                        <a:pt x="26" y="37"/>
                        <a:pt x="24" y="38"/>
                      </a:cubicBezTo>
                      <a:cubicBezTo>
                        <a:pt x="27" y="38"/>
                        <a:pt x="29" y="36"/>
                        <a:pt x="30" y="3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94" y="459"/>
                  <a:ext cx="16" cy="15"/>
                </a:xfrm>
                <a:custGeom>
                  <a:avLst/>
                  <a:gdLst>
                    <a:gd name="T0" fmla="*/ 1 w 20"/>
                    <a:gd name="T1" fmla="*/ 5 h 20"/>
                    <a:gd name="T2" fmla="*/ 1 w 20"/>
                    <a:gd name="T3" fmla="*/ 7 h 20"/>
                    <a:gd name="T4" fmla="*/ 2 w 20"/>
                    <a:gd name="T5" fmla="*/ 11 h 20"/>
                    <a:gd name="T6" fmla="*/ 1 w 20"/>
                    <a:gd name="T7" fmla="*/ 12 h 20"/>
                    <a:gd name="T8" fmla="*/ 5 w 20"/>
                    <a:gd name="T9" fmla="*/ 15 h 20"/>
                    <a:gd name="T10" fmla="*/ 4 w 20"/>
                    <a:gd name="T11" fmla="*/ 15 h 20"/>
                    <a:gd name="T12" fmla="*/ 8 w 20"/>
                    <a:gd name="T13" fmla="*/ 17 h 20"/>
                    <a:gd name="T14" fmla="*/ 13 w 20"/>
                    <a:gd name="T15" fmla="*/ 20 h 20"/>
                    <a:gd name="T16" fmla="*/ 19 w 20"/>
                    <a:gd name="T17" fmla="*/ 16 h 20"/>
                    <a:gd name="T18" fmla="*/ 20 w 20"/>
                    <a:gd name="T19" fmla="*/ 12 h 20"/>
                    <a:gd name="T20" fmla="*/ 19 w 20"/>
                    <a:gd name="T21" fmla="*/ 13 h 20"/>
                    <a:gd name="T22" fmla="*/ 19 w 20"/>
                    <a:gd name="T23" fmla="*/ 11 h 20"/>
                    <a:gd name="T24" fmla="*/ 18 w 20"/>
                    <a:gd name="T25" fmla="*/ 9 h 20"/>
                    <a:gd name="T26" fmla="*/ 17 w 20"/>
                    <a:gd name="T27" fmla="*/ 6 h 20"/>
                    <a:gd name="T28" fmla="*/ 17 w 20"/>
                    <a:gd name="T29" fmla="*/ 6 h 20"/>
                    <a:gd name="T30" fmla="*/ 16 w 20"/>
                    <a:gd name="T31" fmla="*/ 5 h 20"/>
                    <a:gd name="T32" fmla="*/ 10 w 20"/>
                    <a:gd name="T33" fmla="*/ 0 h 20"/>
                    <a:gd name="T34" fmla="*/ 10 w 20"/>
                    <a:gd name="T35" fmla="*/ 1 h 20"/>
                    <a:gd name="T36" fmla="*/ 9 w 20"/>
                    <a:gd name="T37" fmla="*/ 2 h 20"/>
                    <a:gd name="T38" fmla="*/ 6 w 20"/>
                    <a:gd name="T39" fmla="*/ 1 h 20"/>
                    <a:gd name="T40" fmla="*/ 7 w 20"/>
                    <a:gd name="T41" fmla="*/ 1 h 20"/>
                    <a:gd name="T42" fmla="*/ 2 w 20"/>
                    <a:gd name="T43" fmla="*/ 3 h 20"/>
                    <a:gd name="T44" fmla="*/ 1 w 20"/>
                    <a:gd name="T45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0">
                      <a:moveTo>
                        <a:pt x="1" y="5"/>
                      </a:moveTo>
                      <a:cubicBezTo>
                        <a:pt x="1" y="7"/>
                        <a:pt x="1" y="6"/>
                        <a:pt x="1" y="7"/>
                      </a:cubicBezTo>
                      <a:cubicBezTo>
                        <a:pt x="0" y="8"/>
                        <a:pt x="2" y="8"/>
                        <a:pt x="2" y="11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3" y="12"/>
                        <a:pt x="3" y="14"/>
                        <a:pt x="5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5" y="16"/>
                        <a:pt x="7" y="16"/>
                        <a:pt x="8" y="17"/>
                      </a:cubicBezTo>
                      <a:cubicBezTo>
                        <a:pt x="7" y="19"/>
                        <a:pt x="13" y="19"/>
                        <a:pt x="13" y="20"/>
                      </a:cubicBezTo>
                      <a:cubicBezTo>
                        <a:pt x="15" y="19"/>
                        <a:pt x="18" y="18"/>
                        <a:pt x="19" y="16"/>
                      </a:cubicBezTo>
                      <a:cubicBezTo>
                        <a:pt x="20" y="15"/>
                        <a:pt x="19" y="14"/>
                        <a:pt x="20" y="12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2"/>
                        <a:pt x="19" y="11"/>
                        <a:pt x="19" y="11"/>
                      </a:cubicBezTo>
                      <a:cubicBezTo>
                        <a:pt x="19" y="10"/>
                        <a:pt x="18" y="10"/>
                        <a:pt x="18" y="9"/>
                      </a:cubicBezTo>
                      <a:cubicBezTo>
                        <a:pt x="18" y="8"/>
                        <a:pt x="18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4" y="3"/>
                        <a:pt x="10" y="0"/>
                        <a:pt x="10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9" y="2"/>
                      </a:cubicBezTo>
                      <a:cubicBezTo>
                        <a:pt x="8" y="2"/>
                        <a:pt x="7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2"/>
                        <a:pt x="3" y="3"/>
                        <a:pt x="2" y="3"/>
                      </a:cubicBezTo>
                      <a:cubicBezTo>
                        <a:pt x="2" y="3"/>
                        <a:pt x="2" y="4"/>
                        <a:pt x="1" y="5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79" y="345"/>
                  <a:ext cx="60" cy="55"/>
                </a:xfrm>
                <a:custGeom>
                  <a:avLst/>
                  <a:gdLst>
                    <a:gd name="T0" fmla="*/ 73 w 75"/>
                    <a:gd name="T1" fmla="*/ 58 h 69"/>
                    <a:gd name="T2" fmla="*/ 74 w 75"/>
                    <a:gd name="T3" fmla="*/ 37 h 69"/>
                    <a:gd name="T4" fmla="*/ 60 w 75"/>
                    <a:gd name="T5" fmla="*/ 14 h 69"/>
                    <a:gd name="T6" fmla="*/ 43 w 75"/>
                    <a:gd name="T7" fmla="*/ 4 h 69"/>
                    <a:gd name="T8" fmla="*/ 19 w 75"/>
                    <a:gd name="T9" fmla="*/ 1 h 69"/>
                    <a:gd name="T10" fmla="*/ 6 w 75"/>
                    <a:gd name="T11" fmla="*/ 9 h 69"/>
                    <a:gd name="T12" fmla="*/ 2 w 75"/>
                    <a:gd name="T13" fmla="*/ 17 h 69"/>
                    <a:gd name="T14" fmla="*/ 6 w 75"/>
                    <a:gd name="T15" fmla="*/ 39 h 69"/>
                    <a:gd name="T16" fmla="*/ 20 w 75"/>
                    <a:gd name="T17" fmla="*/ 56 h 69"/>
                    <a:gd name="T18" fmla="*/ 55 w 75"/>
                    <a:gd name="T19" fmla="*/ 67 h 69"/>
                    <a:gd name="T20" fmla="*/ 62 w 75"/>
                    <a:gd name="T21" fmla="*/ 64 h 69"/>
                    <a:gd name="T22" fmla="*/ 70 w 75"/>
                    <a:gd name="T23" fmla="*/ 61 h 69"/>
                    <a:gd name="T24" fmla="*/ 73 w 75"/>
                    <a:gd name="T25" fmla="*/ 5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" h="69">
                      <a:moveTo>
                        <a:pt x="73" y="58"/>
                      </a:moveTo>
                      <a:cubicBezTo>
                        <a:pt x="73" y="51"/>
                        <a:pt x="75" y="44"/>
                        <a:pt x="74" y="37"/>
                      </a:cubicBezTo>
                      <a:cubicBezTo>
                        <a:pt x="72" y="27"/>
                        <a:pt x="68" y="20"/>
                        <a:pt x="60" y="14"/>
                      </a:cubicBezTo>
                      <a:cubicBezTo>
                        <a:pt x="55" y="10"/>
                        <a:pt x="49" y="6"/>
                        <a:pt x="43" y="4"/>
                      </a:cubicBezTo>
                      <a:cubicBezTo>
                        <a:pt x="35" y="0"/>
                        <a:pt x="27" y="0"/>
                        <a:pt x="19" y="1"/>
                      </a:cubicBezTo>
                      <a:cubicBezTo>
                        <a:pt x="13" y="1"/>
                        <a:pt x="8" y="4"/>
                        <a:pt x="6" y="9"/>
                      </a:cubicBezTo>
                      <a:cubicBezTo>
                        <a:pt x="4" y="12"/>
                        <a:pt x="3" y="15"/>
                        <a:pt x="2" y="17"/>
                      </a:cubicBezTo>
                      <a:cubicBezTo>
                        <a:pt x="0" y="26"/>
                        <a:pt x="1" y="33"/>
                        <a:pt x="6" y="39"/>
                      </a:cubicBezTo>
                      <a:cubicBezTo>
                        <a:pt x="10" y="45"/>
                        <a:pt x="14" y="52"/>
                        <a:pt x="20" y="56"/>
                      </a:cubicBezTo>
                      <a:cubicBezTo>
                        <a:pt x="30" y="64"/>
                        <a:pt x="42" y="69"/>
                        <a:pt x="55" y="67"/>
                      </a:cubicBezTo>
                      <a:cubicBezTo>
                        <a:pt x="58" y="67"/>
                        <a:pt x="60" y="65"/>
                        <a:pt x="62" y="64"/>
                      </a:cubicBezTo>
                      <a:cubicBezTo>
                        <a:pt x="65" y="63"/>
                        <a:pt x="67" y="62"/>
                        <a:pt x="70" y="61"/>
                      </a:cubicBezTo>
                      <a:cubicBezTo>
                        <a:pt x="72" y="60"/>
                        <a:pt x="73" y="60"/>
                        <a:pt x="73" y="5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86" y="350"/>
                  <a:ext cx="52" cy="47"/>
                </a:xfrm>
                <a:custGeom>
                  <a:avLst/>
                  <a:gdLst>
                    <a:gd name="T0" fmla="*/ 26 w 64"/>
                    <a:gd name="T1" fmla="*/ 56 h 59"/>
                    <a:gd name="T2" fmla="*/ 7 w 64"/>
                    <a:gd name="T3" fmla="*/ 38 h 59"/>
                    <a:gd name="T4" fmla="*/ 40 w 64"/>
                    <a:gd name="T5" fmla="*/ 55 h 59"/>
                    <a:gd name="T6" fmla="*/ 32 w 64"/>
                    <a:gd name="T7" fmla="*/ 51 h 59"/>
                    <a:gd name="T8" fmla="*/ 18 w 64"/>
                    <a:gd name="T9" fmla="*/ 42 h 59"/>
                    <a:gd name="T10" fmla="*/ 3 w 64"/>
                    <a:gd name="T11" fmla="*/ 32 h 59"/>
                    <a:gd name="T12" fmla="*/ 0 w 64"/>
                    <a:gd name="T13" fmla="*/ 28 h 59"/>
                    <a:gd name="T14" fmla="*/ 15 w 64"/>
                    <a:gd name="T15" fmla="*/ 39 h 59"/>
                    <a:gd name="T16" fmla="*/ 11 w 64"/>
                    <a:gd name="T17" fmla="*/ 33 h 59"/>
                    <a:gd name="T18" fmla="*/ 3 w 64"/>
                    <a:gd name="T19" fmla="*/ 24 h 59"/>
                    <a:gd name="T20" fmla="*/ 9 w 64"/>
                    <a:gd name="T21" fmla="*/ 28 h 59"/>
                    <a:gd name="T22" fmla="*/ 13 w 64"/>
                    <a:gd name="T23" fmla="*/ 26 h 59"/>
                    <a:gd name="T24" fmla="*/ 9 w 64"/>
                    <a:gd name="T25" fmla="*/ 20 h 59"/>
                    <a:gd name="T26" fmla="*/ 27 w 64"/>
                    <a:gd name="T27" fmla="*/ 29 h 59"/>
                    <a:gd name="T28" fmla="*/ 19 w 64"/>
                    <a:gd name="T29" fmla="*/ 22 h 59"/>
                    <a:gd name="T30" fmla="*/ 12 w 64"/>
                    <a:gd name="T31" fmla="*/ 16 h 59"/>
                    <a:gd name="T32" fmla="*/ 20 w 64"/>
                    <a:gd name="T33" fmla="*/ 18 h 59"/>
                    <a:gd name="T34" fmla="*/ 16 w 64"/>
                    <a:gd name="T35" fmla="*/ 12 h 59"/>
                    <a:gd name="T36" fmla="*/ 12 w 64"/>
                    <a:gd name="T37" fmla="*/ 9 h 59"/>
                    <a:gd name="T38" fmla="*/ 36 w 64"/>
                    <a:gd name="T39" fmla="*/ 19 h 59"/>
                    <a:gd name="T40" fmla="*/ 29 w 64"/>
                    <a:gd name="T41" fmla="*/ 11 h 59"/>
                    <a:gd name="T42" fmla="*/ 35 w 64"/>
                    <a:gd name="T43" fmla="*/ 13 h 59"/>
                    <a:gd name="T44" fmla="*/ 35 w 64"/>
                    <a:gd name="T45" fmla="*/ 11 h 59"/>
                    <a:gd name="T46" fmla="*/ 31 w 64"/>
                    <a:gd name="T47" fmla="*/ 7 h 59"/>
                    <a:gd name="T48" fmla="*/ 34 w 64"/>
                    <a:gd name="T49" fmla="*/ 6 h 59"/>
                    <a:gd name="T50" fmla="*/ 35 w 64"/>
                    <a:gd name="T51" fmla="*/ 3 h 59"/>
                    <a:gd name="T52" fmla="*/ 55 w 64"/>
                    <a:gd name="T53" fmla="*/ 14 h 59"/>
                    <a:gd name="T54" fmla="*/ 47 w 64"/>
                    <a:gd name="T55" fmla="*/ 11 h 59"/>
                    <a:gd name="T56" fmla="*/ 62 w 64"/>
                    <a:gd name="T57" fmla="*/ 26 h 59"/>
                    <a:gd name="T58" fmla="*/ 64 w 64"/>
                    <a:gd name="T59" fmla="*/ 38 h 59"/>
                    <a:gd name="T60" fmla="*/ 62 w 64"/>
                    <a:gd name="T61" fmla="*/ 50 h 59"/>
                    <a:gd name="T62" fmla="*/ 56 w 64"/>
                    <a:gd name="T63" fmla="*/ 53 h 59"/>
                    <a:gd name="T64" fmla="*/ 54 w 64"/>
                    <a:gd name="T65" fmla="*/ 53 h 59"/>
                    <a:gd name="T66" fmla="*/ 53 w 64"/>
                    <a:gd name="T67" fmla="*/ 57 h 59"/>
                    <a:gd name="T68" fmla="*/ 45 w 64"/>
                    <a:gd name="T69" fmla="*/ 56 h 59"/>
                    <a:gd name="T70" fmla="*/ 47 w 64"/>
                    <a:gd name="T71" fmla="*/ 58 h 59"/>
                    <a:gd name="T72" fmla="*/ 23 w 64"/>
                    <a:gd name="T73" fmla="*/ 52 h 59"/>
                    <a:gd name="T74" fmla="*/ 35 w 64"/>
                    <a:gd name="T75" fmla="*/ 59 h 59"/>
                    <a:gd name="T76" fmla="*/ 56 w 64"/>
                    <a:gd name="T77" fmla="*/ 28 h 59"/>
                    <a:gd name="T78" fmla="*/ 29 w 64"/>
                    <a:gd name="T79" fmla="*/ 2 h 59"/>
                    <a:gd name="T80" fmla="*/ 29 w 64"/>
                    <a:gd name="T81" fmla="*/ 2 h 59"/>
                    <a:gd name="T82" fmla="*/ 29 w 64"/>
                    <a:gd name="T83" fmla="*/ 22 h 59"/>
                    <a:gd name="T84" fmla="*/ 21 w 64"/>
                    <a:gd name="T85" fmla="*/ 17 h 59"/>
                    <a:gd name="T86" fmla="*/ 25 w 64"/>
                    <a:gd name="T87" fmla="*/ 39 h 59"/>
                    <a:gd name="T88" fmla="*/ 17 w 64"/>
                    <a:gd name="T89" fmla="*/ 35 h 59"/>
                    <a:gd name="T90" fmla="*/ 25 w 64"/>
                    <a:gd name="T91" fmla="*/ 39 h 59"/>
                    <a:gd name="T92" fmla="*/ 45 w 64"/>
                    <a:gd name="T93" fmla="*/ 14 h 59"/>
                    <a:gd name="T94" fmla="*/ 52 w 64"/>
                    <a:gd name="T95" fmla="*/ 20 h 59"/>
                    <a:gd name="T96" fmla="*/ 34 w 64"/>
                    <a:gd name="T97" fmla="*/ 20 h 59"/>
                    <a:gd name="T98" fmla="*/ 39 w 64"/>
                    <a:gd name="T99" fmla="*/ 24 h 59"/>
                    <a:gd name="T100" fmla="*/ 34 w 64"/>
                    <a:gd name="T101" fmla="*/ 20 h 59"/>
                    <a:gd name="T102" fmla="*/ 21 w 64"/>
                    <a:gd name="T103" fmla="*/ 2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4" h="59">
                      <a:moveTo>
                        <a:pt x="35" y="59"/>
                      </a:moveTo>
                      <a:cubicBezTo>
                        <a:pt x="32" y="58"/>
                        <a:pt x="29" y="57"/>
                        <a:pt x="26" y="56"/>
                      </a:cubicBezTo>
                      <a:cubicBezTo>
                        <a:pt x="20" y="53"/>
                        <a:pt x="15" y="48"/>
                        <a:pt x="10" y="42"/>
                      </a:cubicBezTo>
                      <a:cubicBezTo>
                        <a:pt x="9" y="41"/>
                        <a:pt x="8" y="40"/>
                        <a:pt x="7" y="38"/>
                      </a:cubicBezTo>
                      <a:cubicBezTo>
                        <a:pt x="12" y="42"/>
                        <a:pt x="16" y="47"/>
                        <a:pt x="22" y="50"/>
                      </a:cubicBezTo>
                      <a:cubicBezTo>
                        <a:pt x="28" y="52"/>
                        <a:pt x="34" y="54"/>
                        <a:pt x="40" y="55"/>
                      </a:cubicBezTo>
                      <a:cubicBezTo>
                        <a:pt x="33" y="52"/>
                        <a:pt x="26" y="51"/>
                        <a:pt x="20" y="46"/>
                      </a:cubicBezTo>
                      <a:cubicBezTo>
                        <a:pt x="24" y="48"/>
                        <a:pt x="28" y="49"/>
                        <a:pt x="32" y="51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28" y="47"/>
                        <a:pt x="23" y="45"/>
                        <a:pt x="18" y="42"/>
                      </a:cubicBezTo>
                      <a:cubicBezTo>
                        <a:pt x="14" y="40"/>
                        <a:pt x="10" y="37"/>
                        <a:pt x="5" y="34"/>
                      </a:cubicBezTo>
                      <a:cubicBezTo>
                        <a:pt x="5" y="34"/>
                        <a:pt x="4" y="33"/>
                        <a:pt x="3" y="32"/>
                      </a:cubicBezTo>
                      <a:cubicBezTo>
                        <a:pt x="3" y="31"/>
                        <a:pt x="2" y="31"/>
                        <a:pt x="2" y="30"/>
                      </a:cubicBezTo>
                      <a:cubicBezTo>
                        <a:pt x="1" y="29"/>
                        <a:pt x="1" y="28"/>
                        <a:pt x="0" y="28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4" y="32"/>
                        <a:pt x="9" y="36"/>
                        <a:pt x="15" y="39"/>
                      </a:cubicBezTo>
                      <a:cubicBezTo>
                        <a:pt x="15" y="38"/>
                        <a:pt x="14" y="38"/>
                        <a:pt x="14" y="37"/>
                      </a:cubicBezTo>
                      <a:cubicBezTo>
                        <a:pt x="13" y="36"/>
                        <a:pt x="12" y="34"/>
                        <a:pt x="11" y="33"/>
                      </a:cubicBezTo>
                      <a:cubicBezTo>
                        <a:pt x="10" y="32"/>
                        <a:pt x="10" y="31"/>
                        <a:pt x="9" y="30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3" y="23"/>
                        <a:pt x="3" y="23"/>
                        <a:pt x="2" y="22"/>
                      </a:cubicBezTo>
                      <a:cubicBezTo>
                        <a:pt x="5" y="24"/>
                        <a:pt x="7" y="26"/>
                        <a:pt x="9" y="28"/>
                      </a:cubicBezTo>
                      <a:cubicBezTo>
                        <a:pt x="12" y="30"/>
                        <a:pt x="14" y="32"/>
                        <a:pt x="17" y="32"/>
                      </a:cubicBezTo>
                      <a:cubicBezTo>
                        <a:pt x="13" y="28"/>
                        <a:pt x="13" y="28"/>
                        <a:pt x="13" y="26"/>
                      </a:cubicBezTo>
                      <a:cubicBezTo>
                        <a:pt x="18" y="31"/>
                        <a:pt x="18" y="31"/>
                        <a:pt x="21" y="31"/>
                      </a:cubicBezTo>
                      <a:cubicBezTo>
                        <a:pt x="16" y="28"/>
                        <a:pt x="12" y="25"/>
                        <a:pt x="9" y="20"/>
                      </a:cubicBezTo>
                      <a:cubicBezTo>
                        <a:pt x="12" y="22"/>
                        <a:pt x="14" y="24"/>
                        <a:pt x="17" y="25"/>
                      </a:cubicBezTo>
                      <a:cubicBezTo>
                        <a:pt x="20" y="27"/>
                        <a:pt x="24" y="28"/>
                        <a:pt x="27" y="29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4" y="26"/>
                        <a:pt x="21" y="24"/>
                        <a:pt x="19" y="22"/>
                      </a:cubicBezTo>
                      <a:cubicBezTo>
                        <a:pt x="16" y="19"/>
                        <a:pt x="14" y="17"/>
                        <a:pt x="10" y="16"/>
                      </a:cubicBezTo>
                      <a:cubicBezTo>
                        <a:pt x="11" y="16"/>
                        <a:pt x="12" y="16"/>
                        <a:pt x="12" y="16"/>
                      </a:cubicBezTo>
                      <a:cubicBezTo>
                        <a:pt x="11" y="14"/>
                        <a:pt x="11" y="13"/>
                        <a:pt x="10" y="12"/>
                      </a:cubicBezTo>
                      <a:cubicBezTo>
                        <a:pt x="13" y="15"/>
                        <a:pt x="16" y="17"/>
                        <a:pt x="20" y="18"/>
                      </a:cubicBezTo>
                      <a:cubicBezTo>
                        <a:pt x="18" y="16"/>
                        <a:pt x="17" y="14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8" y="15"/>
                        <a:pt x="23" y="15"/>
                        <a:pt x="26" y="17"/>
                      </a:cubicBezTo>
                      <a:cubicBezTo>
                        <a:pt x="21" y="14"/>
                        <a:pt x="18" y="10"/>
                        <a:pt x="12" y="9"/>
                      </a:cubicBezTo>
                      <a:cubicBezTo>
                        <a:pt x="17" y="9"/>
                        <a:pt x="20" y="12"/>
                        <a:pt x="24" y="14"/>
                      </a:cubicBezTo>
                      <a:cubicBezTo>
                        <a:pt x="28" y="16"/>
                        <a:pt x="32" y="17"/>
                        <a:pt x="36" y="19"/>
                      </a:cubicBezTo>
                      <a:cubicBezTo>
                        <a:pt x="31" y="15"/>
                        <a:pt x="27" y="9"/>
                        <a:pt x="19" y="8"/>
                      </a:cubicBezTo>
                      <a:cubicBezTo>
                        <a:pt x="23" y="8"/>
                        <a:pt x="26" y="9"/>
                        <a:pt x="29" y="11"/>
                      </a:cubicBezTo>
                      <a:cubicBezTo>
                        <a:pt x="31" y="12"/>
                        <a:pt x="33" y="13"/>
                        <a:pt x="34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4" y="12"/>
                        <a:pt x="32" y="11"/>
                        <a:pt x="31" y="9"/>
                      </a:cubicBezTo>
                      <a:cubicBezTo>
                        <a:pt x="32" y="10"/>
                        <a:pt x="34" y="10"/>
                        <a:pt x="35" y="11"/>
                      </a:cubicBezTo>
                      <a:cubicBezTo>
                        <a:pt x="37" y="14"/>
                        <a:pt x="39" y="14"/>
                        <a:pt x="43" y="15"/>
                      </a:cubicBezTo>
                      <a:cubicBezTo>
                        <a:pt x="39" y="11"/>
                        <a:pt x="36" y="8"/>
                        <a:pt x="31" y="7"/>
                      </a:cubicBezTo>
                      <a:cubicBezTo>
                        <a:pt x="32" y="7"/>
                        <a:pt x="33" y="7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29" y="4"/>
                        <a:pt x="25" y="2"/>
                        <a:pt x="21" y="0"/>
                      </a:cubicBezTo>
                      <a:cubicBezTo>
                        <a:pt x="26" y="1"/>
                        <a:pt x="31" y="0"/>
                        <a:pt x="35" y="3"/>
                      </a:cubicBezTo>
                      <a:cubicBezTo>
                        <a:pt x="37" y="4"/>
                        <a:pt x="38" y="5"/>
                        <a:pt x="39" y="6"/>
                      </a:cubicBezTo>
                      <a:cubicBezTo>
                        <a:pt x="45" y="8"/>
                        <a:pt x="50" y="11"/>
                        <a:pt x="55" y="14"/>
                      </a:cubicBezTo>
                      <a:cubicBezTo>
                        <a:pt x="58" y="15"/>
                        <a:pt x="61" y="18"/>
                        <a:pt x="62" y="21"/>
                      </a:cubicBezTo>
                      <a:cubicBezTo>
                        <a:pt x="57" y="17"/>
                        <a:pt x="53" y="13"/>
                        <a:pt x="47" y="11"/>
                      </a:cubicBezTo>
                      <a:cubicBezTo>
                        <a:pt x="47" y="11"/>
                        <a:pt x="48" y="12"/>
                        <a:pt x="48" y="12"/>
                      </a:cubicBezTo>
                      <a:cubicBezTo>
                        <a:pt x="53" y="17"/>
                        <a:pt x="57" y="22"/>
                        <a:pt x="62" y="26"/>
                      </a:cubicBezTo>
                      <a:cubicBezTo>
                        <a:pt x="64" y="28"/>
                        <a:pt x="64" y="32"/>
                        <a:pt x="63" y="32"/>
                      </a:cubicBezTo>
                      <a:cubicBezTo>
                        <a:pt x="63" y="35"/>
                        <a:pt x="64" y="37"/>
                        <a:pt x="64" y="38"/>
                      </a:cubicBezTo>
                      <a:cubicBezTo>
                        <a:pt x="64" y="42"/>
                        <a:pt x="63" y="45"/>
                        <a:pt x="62" y="48"/>
                      </a:cubicBezTo>
                      <a:cubicBezTo>
                        <a:pt x="62" y="48"/>
                        <a:pt x="62" y="49"/>
                        <a:pt x="62" y="50"/>
                      </a:cubicBezTo>
                      <a:cubicBezTo>
                        <a:pt x="62" y="50"/>
                        <a:pt x="62" y="51"/>
                        <a:pt x="61" y="51"/>
                      </a:cubicBezTo>
                      <a:cubicBezTo>
                        <a:pt x="60" y="53"/>
                        <a:pt x="58" y="54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6" y="54"/>
                        <a:pt x="57" y="54"/>
                      </a:cubicBezTo>
                      <a:cubicBezTo>
                        <a:pt x="56" y="55"/>
                        <a:pt x="54" y="57"/>
                        <a:pt x="53" y="57"/>
                      </a:cubicBezTo>
                      <a:cubicBezTo>
                        <a:pt x="52" y="58"/>
                        <a:pt x="50" y="59"/>
                        <a:pt x="48" y="57"/>
                      </a:cubicBezTo>
                      <a:cubicBezTo>
                        <a:pt x="48" y="57"/>
                        <a:pt x="46" y="57"/>
                        <a:pt x="45" y="56"/>
                      </a:cubicBezTo>
                      <a:cubicBezTo>
                        <a:pt x="45" y="57"/>
                        <a:pt x="45" y="57"/>
                        <a:pt x="45" y="57"/>
                      </a:cubicBezTo>
                      <a:cubicBezTo>
                        <a:pt x="46" y="57"/>
                        <a:pt x="47" y="58"/>
                        <a:pt x="47" y="58"/>
                      </a:cubicBezTo>
                      <a:cubicBezTo>
                        <a:pt x="41" y="59"/>
                        <a:pt x="41" y="59"/>
                        <a:pt x="36" y="57"/>
                      </a:cubicBezTo>
                      <a:cubicBezTo>
                        <a:pt x="32" y="55"/>
                        <a:pt x="28" y="54"/>
                        <a:pt x="23" y="52"/>
                      </a:cubicBezTo>
                      <a:cubicBezTo>
                        <a:pt x="27" y="55"/>
                        <a:pt x="31" y="56"/>
                        <a:pt x="35" y="58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moveTo>
                        <a:pt x="40" y="16"/>
                      </a:moveTo>
                      <a:cubicBezTo>
                        <a:pt x="46" y="19"/>
                        <a:pt x="48" y="26"/>
                        <a:pt x="56" y="28"/>
                      </a:cubicBezTo>
                      <a:cubicBezTo>
                        <a:pt x="51" y="23"/>
                        <a:pt x="47" y="18"/>
                        <a:pt x="40" y="16"/>
                      </a:cubicBezTo>
                      <a:moveTo>
                        <a:pt x="29" y="2"/>
                      </a:moveTo>
                      <a:cubicBezTo>
                        <a:pt x="34" y="5"/>
                        <a:pt x="39" y="9"/>
                        <a:pt x="45" y="12"/>
                      </a:cubicBezTo>
                      <a:cubicBezTo>
                        <a:pt x="43" y="9"/>
                        <a:pt x="32" y="2"/>
                        <a:pt x="29" y="2"/>
                      </a:cubicBezTo>
                      <a:moveTo>
                        <a:pt x="28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6" y="20"/>
                        <a:pt x="24" y="18"/>
                        <a:pt x="21" y="16"/>
                      </a:cubicBezTo>
                      <a:cubicBezTo>
                        <a:pt x="21" y="16"/>
                        <a:pt x="21" y="17"/>
                        <a:pt x="21" y="17"/>
                      </a:cubicBezTo>
                      <a:cubicBezTo>
                        <a:pt x="23" y="19"/>
                        <a:pt x="26" y="21"/>
                        <a:pt x="28" y="22"/>
                      </a:cubicBezTo>
                      <a:moveTo>
                        <a:pt x="25" y="39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2" y="37"/>
                        <a:pt x="20" y="36"/>
                        <a:pt x="17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9" y="37"/>
                        <a:pt x="22" y="38"/>
                        <a:pt x="25" y="39"/>
                      </a:cubicBezTo>
                      <a:moveTo>
                        <a:pt x="45" y="14"/>
                      </a:move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7" y="16"/>
                        <a:pt x="49" y="18"/>
                        <a:pt x="52" y="21"/>
                      </a:cubicBezTo>
                      <a:cubicBezTo>
                        <a:pt x="52" y="20"/>
                        <a:pt x="52" y="20"/>
                        <a:pt x="52" y="20"/>
                      </a:cubicBezTo>
                      <a:cubicBezTo>
                        <a:pt x="50" y="18"/>
                        <a:pt x="47" y="16"/>
                        <a:pt x="45" y="14"/>
                      </a:cubicBezTo>
                      <a:moveTo>
                        <a:pt x="34" y="20"/>
                      </a:move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5" y="22"/>
                        <a:pt x="37" y="23"/>
                        <a:pt x="39" y="24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8" y="22"/>
                        <a:pt x="36" y="21"/>
                        <a:pt x="34" y="20"/>
                      </a:cubicBezTo>
                      <a:moveTo>
                        <a:pt x="27" y="32"/>
                      </a:moveTo>
                      <a:cubicBezTo>
                        <a:pt x="25" y="30"/>
                        <a:pt x="23" y="29"/>
                        <a:pt x="21" y="28"/>
                      </a:cubicBezTo>
                      <a:cubicBezTo>
                        <a:pt x="23" y="31"/>
                        <a:pt x="25" y="32"/>
                        <a:pt x="27" y="3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80" y="350"/>
                  <a:ext cx="14" cy="19"/>
                </a:xfrm>
                <a:custGeom>
                  <a:avLst/>
                  <a:gdLst>
                    <a:gd name="T0" fmla="*/ 9 w 18"/>
                    <a:gd name="T1" fmla="*/ 1 h 23"/>
                    <a:gd name="T2" fmla="*/ 7 w 18"/>
                    <a:gd name="T3" fmla="*/ 1 h 23"/>
                    <a:gd name="T4" fmla="*/ 5 w 18"/>
                    <a:gd name="T5" fmla="*/ 4 h 23"/>
                    <a:gd name="T6" fmla="*/ 3 w 18"/>
                    <a:gd name="T7" fmla="*/ 4 h 23"/>
                    <a:gd name="T8" fmla="*/ 2 w 18"/>
                    <a:gd name="T9" fmla="*/ 9 h 23"/>
                    <a:gd name="T10" fmla="*/ 1 w 18"/>
                    <a:gd name="T11" fmla="*/ 8 h 23"/>
                    <a:gd name="T12" fmla="*/ 2 w 18"/>
                    <a:gd name="T13" fmla="*/ 13 h 23"/>
                    <a:gd name="T14" fmla="*/ 2 w 18"/>
                    <a:gd name="T15" fmla="*/ 19 h 23"/>
                    <a:gd name="T16" fmla="*/ 9 w 18"/>
                    <a:gd name="T17" fmla="*/ 22 h 23"/>
                    <a:gd name="T18" fmla="*/ 12 w 18"/>
                    <a:gd name="T19" fmla="*/ 21 h 23"/>
                    <a:gd name="T20" fmla="*/ 12 w 18"/>
                    <a:gd name="T21" fmla="*/ 21 h 23"/>
                    <a:gd name="T22" fmla="*/ 14 w 18"/>
                    <a:gd name="T23" fmla="*/ 20 h 23"/>
                    <a:gd name="T24" fmla="*/ 15 w 18"/>
                    <a:gd name="T25" fmla="*/ 17 h 23"/>
                    <a:gd name="T26" fmla="*/ 16 w 18"/>
                    <a:gd name="T27" fmla="*/ 15 h 23"/>
                    <a:gd name="T28" fmla="*/ 17 w 18"/>
                    <a:gd name="T29" fmla="*/ 15 h 23"/>
                    <a:gd name="T30" fmla="*/ 17 w 18"/>
                    <a:gd name="T31" fmla="*/ 13 h 23"/>
                    <a:gd name="T32" fmla="*/ 18 w 18"/>
                    <a:gd name="T33" fmla="*/ 6 h 23"/>
                    <a:gd name="T34" fmla="*/ 17 w 18"/>
                    <a:gd name="T35" fmla="*/ 6 h 23"/>
                    <a:gd name="T36" fmla="*/ 16 w 18"/>
                    <a:gd name="T37" fmla="*/ 5 h 23"/>
                    <a:gd name="T38" fmla="*/ 16 w 18"/>
                    <a:gd name="T39" fmla="*/ 3 h 23"/>
                    <a:gd name="T40" fmla="*/ 16 w 18"/>
                    <a:gd name="T41" fmla="*/ 4 h 23"/>
                    <a:gd name="T42" fmla="*/ 11 w 18"/>
                    <a:gd name="T43" fmla="*/ 0 h 23"/>
                    <a:gd name="T44" fmla="*/ 9 w 18"/>
                    <a:gd name="T4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" h="23">
                      <a:moveTo>
                        <a:pt x="9" y="1"/>
                      </a:moveTo>
                      <a:cubicBezTo>
                        <a:pt x="7" y="2"/>
                        <a:pt x="8" y="1"/>
                        <a:pt x="7" y="1"/>
                      </a:cubicBezTo>
                      <a:cubicBezTo>
                        <a:pt x="6" y="1"/>
                        <a:pt x="7" y="3"/>
                        <a:pt x="5" y="4"/>
                      </a:cubicBezTo>
                      <a:cubicBezTo>
                        <a:pt x="5" y="3"/>
                        <a:pt x="4" y="3"/>
                        <a:pt x="3" y="4"/>
                      </a:cubicBezTo>
                      <a:cubicBezTo>
                        <a:pt x="4" y="6"/>
                        <a:pt x="2" y="7"/>
                        <a:pt x="2" y="9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10"/>
                        <a:pt x="2" y="11"/>
                        <a:pt x="2" y="13"/>
                      </a:cubicBezTo>
                      <a:cubicBezTo>
                        <a:pt x="0" y="12"/>
                        <a:pt x="3" y="18"/>
                        <a:pt x="2" y="19"/>
                      </a:cubicBezTo>
                      <a:cubicBezTo>
                        <a:pt x="4" y="20"/>
                        <a:pt x="7" y="23"/>
                        <a:pt x="9" y="22"/>
                      </a:cubicBezTo>
                      <a:cubicBezTo>
                        <a:pt x="11" y="23"/>
                        <a:pt x="11" y="21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0"/>
                        <a:pt x="13" y="19"/>
                        <a:pt x="14" y="20"/>
                      </a:cubicBezTo>
                      <a:cubicBezTo>
                        <a:pt x="14" y="19"/>
                        <a:pt x="14" y="18"/>
                        <a:pt x="15" y="17"/>
                      </a:cubicBezTo>
                      <a:cubicBezTo>
                        <a:pt x="16" y="17"/>
                        <a:pt x="17" y="16"/>
                        <a:pt x="16" y="15"/>
                      </a:cubicBezTo>
                      <a:cubicBezTo>
                        <a:pt x="16" y="15"/>
                        <a:pt x="17" y="15"/>
                        <a:pt x="17" y="15"/>
                      </a:cubicBezTo>
                      <a:cubicBezTo>
                        <a:pt x="17" y="14"/>
                        <a:pt x="17" y="14"/>
                        <a:pt x="17" y="13"/>
                      </a:cubicBezTo>
                      <a:cubicBezTo>
                        <a:pt x="18" y="11"/>
                        <a:pt x="18" y="6"/>
                        <a:pt x="18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5" y="5"/>
                        <a:pt x="16" y="4"/>
                        <a:pt x="16" y="3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5" y="3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357" y="40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93" y="357"/>
                  <a:ext cx="67" cy="56"/>
                </a:xfrm>
                <a:custGeom>
                  <a:avLst/>
                  <a:gdLst>
                    <a:gd name="T0" fmla="*/ 63 w 84"/>
                    <a:gd name="T1" fmla="*/ 7 h 71"/>
                    <a:gd name="T2" fmla="*/ 21 w 84"/>
                    <a:gd name="T3" fmla="*/ 2 h 71"/>
                    <a:gd name="T4" fmla="*/ 3 w 84"/>
                    <a:gd name="T5" fmla="*/ 13 h 71"/>
                    <a:gd name="T6" fmla="*/ 1 w 84"/>
                    <a:gd name="T7" fmla="*/ 21 h 71"/>
                    <a:gd name="T8" fmla="*/ 12 w 84"/>
                    <a:gd name="T9" fmla="*/ 54 h 71"/>
                    <a:gd name="T10" fmla="*/ 13 w 84"/>
                    <a:gd name="T11" fmla="*/ 55 h 71"/>
                    <a:gd name="T12" fmla="*/ 31 w 84"/>
                    <a:gd name="T13" fmla="*/ 68 h 71"/>
                    <a:gd name="T14" fmla="*/ 46 w 84"/>
                    <a:gd name="T15" fmla="*/ 70 h 71"/>
                    <a:gd name="T16" fmla="*/ 60 w 84"/>
                    <a:gd name="T17" fmla="*/ 65 h 71"/>
                    <a:gd name="T18" fmla="*/ 64 w 84"/>
                    <a:gd name="T19" fmla="*/ 63 h 71"/>
                    <a:gd name="T20" fmla="*/ 77 w 84"/>
                    <a:gd name="T21" fmla="*/ 60 h 71"/>
                    <a:gd name="T22" fmla="*/ 84 w 84"/>
                    <a:gd name="T23" fmla="*/ 58 h 71"/>
                    <a:gd name="T24" fmla="*/ 82 w 84"/>
                    <a:gd name="T25" fmla="*/ 55 h 71"/>
                    <a:gd name="T26" fmla="*/ 78 w 84"/>
                    <a:gd name="T27" fmla="*/ 47 h 71"/>
                    <a:gd name="T28" fmla="*/ 77 w 84"/>
                    <a:gd name="T29" fmla="*/ 29 h 71"/>
                    <a:gd name="T30" fmla="*/ 74 w 84"/>
                    <a:gd name="T31" fmla="*/ 17 h 71"/>
                    <a:gd name="T32" fmla="*/ 63 w 84"/>
                    <a:gd name="T33" fmla="*/ 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4" h="71">
                      <a:moveTo>
                        <a:pt x="63" y="7"/>
                      </a:moveTo>
                      <a:cubicBezTo>
                        <a:pt x="49" y="2"/>
                        <a:pt x="35" y="0"/>
                        <a:pt x="21" y="2"/>
                      </a:cubicBezTo>
                      <a:cubicBezTo>
                        <a:pt x="13" y="3"/>
                        <a:pt x="7" y="6"/>
                        <a:pt x="3" y="13"/>
                      </a:cubicBezTo>
                      <a:cubicBezTo>
                        <a:pt x="2" y="15"/>
                        <a:pt x="1" y="18"/>
                        <a:pt x="1" y="21"/>
                      </a:cubicBezTo>
                      <a:cubicBezTo>
                        <a:pt x="0" y="33"/>
                        <a:pt x="6" y="43"/>
                        <a:pt x="12" y="54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8" y="60"/>
                        <a:pt x="24" y="65"/>
                        <a:pt x="31" y="68"/>
                      </a:cubicBezTo>
                      <a:cubicBezTo>
                        <a:pt x="36" y="70"/>
                        <a:pt x="41" y="71"/>
                        <a:pt x="46" y="70"/>
                      </a:cubicBezTo>
                      <a:cubicBezTo>
                        <a:pt x="51" y="69"/>
                        <a:pt x="56" y="67"/>
                        <a:pt x="60" y="65"/>
                      </a:cubicBezTo>
                      <a:cubicBezTo>
                        <a:pt x="62" y="64"/>
                        <a:pt x="63" y="64"/>
                        <a:pt x="64" y="63"/>
                      </a:cubicBezTo>
                      <a:cubicBezTo>
                        <a:pt x="68" y="60"/>
                        <a:pt x="72" y="59"/>
                        <a:pt x="77" y="60"/>
                      </a:cubicBezTo>
                      <a:cubicBezTo>
                        <a:pt x="80" y="60"/>
                        <a:pt x="82" y="60"/>
                        <a:pt x="84" y="58"/>
                      </a:cubicBezTo>
                      <a:cubicBezTo>
                        <a:pt x="83" y="57"/>
                        <a:pt x="83" y="56"/>
                        <a:pt x="82" y="55"/>
                      </a:cubicBezTo>
                      <a:cubicBezTo>
                        <a:pt x="79" y="53"/>
                        <a:pt x="78" y="50"/>
                        <a:pt x="78" y="47"/>
                      </a:cubicBezTo>
                      <a:cubicBezTo>
                        <a:pt x="78" y="41"/>
                        <a:pt x="78" y="35"/>
                        <a:pt x="77" y="29"/>
                      </a:cubicBezTo>
                      <a:cubicBezTo>
                        <a:pt x="77" y="25"/>
                        <a:pt x="76" y="21"/>
                        <a:pt x="74" y="17"/>
                      </a:cubicBezTo>
                      <a:cubicBezTo>
                        <a:pt x="73" y="12"/>
                        <a:pt x="68" y="9"/>
                        <a:pt x="63" y="7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357" y="401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7" y="4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300" y="360"/>
                  <a:ext cx="60" cy="53"/>
                </a:xfrm>
                <a:custGeom>
                  <a:avLst/>
                  <a:gdLst>
                    <a:gd name="T0" fmla="*/ 34 w 75"/>
                    <a:gd name="T1" fmla="*/ 11 h 67"/>
                    <a:gd name="T2" fmla="*/ 33 w 75"/>
                    <a:gd name="T3" fmla="*/ 8 h 67"/>
                    <a:gd name="T4" fmla="*/ 48 w 75"/>
                    <a:gd name="T5" fmla="*/ 18 h 67"/>
                    <a:gd name="T6" fmla="*/ 43 w 75"/>
                    <a:gd name="T7" fmla="*/ 10 h 67"/>
                    <a:gd name="T8" fmla="*/ 42 w 75"/>
                    <a:gd name="T9" fmla="*/ 6 h 67"/>
                    <a:gd name="T10" fmla="*/ 51 w 75"/>
                    <a:gd name="T11" fmla="*/ 9 h 67"/>
                    <a:gd name="T12" fmla="*/ 47 w 75"/>
                    <a:gd name="T13" fmla="*/ 4 h 67"/>
                    <a:gd name="T14" fmla="*/ 66 w 75"/>
                    <a:gd name="T15" fmla="*/ 20 h 67"/>
                    <a:gd name="T16" fmla="*/ 68 w 75"/>
                    <a:gd name="T17" fmla="*/ 32 h 67"/>
                    <a:gd name="T18" fmla="*/ 71 w 75"/>
                    <a:gd name="T19" fmla="*/ 49 h 67"/>
                    <a:gd name="T20" fmla="*/ 66 w 75"/>
                    <a:gd name="T21" fmla="*/ 53 h 67"/>
                    <a:gd name="T22" fmla="*/ 58 w 75"/>
                    <a:gd name="T23" fmla="*/ 54 h 67"/>
                    <a:gd name="T24" fmla="*/ 50 w 75"/>
                    <a:gd name="T25" fmla="*/ 57 h 67"/>
                    <a:gd name="T26" fmla="*/ 33 w 75"/>
                    <a:gd name="T27" fmla="*/ 63 h 67"/>
                    <a:gd name="T28" fmla="*/ 25 w 75"/>
                    <a:gd name="T29" fmla="*/ 61 h 67"/>
                    <a:gd name="T30" fmla="*/ 18 w 75"/>
                    <a:gd name="T31" fmla="*/ 59 h 67"/>
                    <a:gd name="T32" fmla="*/ 3 w 75"/>
                    <a:gd name="T33" fmla="*/ 46 h 67"/>
                    <a:gd name="T34" fmla="*/ 10 w 75"/>
                    <a:gd name="T35" fmla="*/ 50 h 67"/>
                    <a:gd name="T36" fmla="*/ 27 w 75"/>
                    <a:gd name="T37" fmla="*/ 56 h 67"/>
                    <a:gd name="T38" fmla="*/ 17 w 75"/>
                    <a:gd name="T39" fmla="*/ 47 h 67"/>
                    <a:gd name="T40" fmla="*/ 16 w 75"/>
                    <a:gd name="T41" fmla="*/ 44 h 67"/>
                    <a:gd name="T42" fmla="*/ 33 w 75"/>
                    <a:gd name="T43" fmla="*/ 49 h 67"/>
                    <a:gd name="T44" fmla="*/ 30 w 75"/>
                    <a:gd name="T45" fmla="*/ 42 h 67"/>
                    <a:gd name="T46" fmla="*/ 13 w 75"/>
                    <a:gd name="T47" fmla="*/ 27 h 67"/>
                    <a:gd name="T48" fmla="*/ 26 w 75"/>
                    <a:gd name="T49" fmla="*/ 33 h 67"/>
                    <a:gd name="T50" fmla="*/ 35 w 75"/>
                    <a:gd name="T51" fmla="*/ 33 h 67"/>
                    <a:gd name="T52" fmla="*/ 20 w 75"/>
                    <a:gd name="T53" fmla="*/ 11 h 67"/>
                    <a:gd name="T54" fmla="*/ 42 w 75"/>
                    <a:gd name="T55" fmla="*/ 21 h 67"/>
                    <a:gd name="T56" fmla="*/ 41 w 75"/>
                    <a:gd name="T57" fmla="*/ 16 h 67"/>
                    <a:gd name="T58" fmla="*/ 44 w 75"/>
                    <a:gd name="T59" fmla="*/ 8 h 67"/>
                    <a:gd name="T60" fmla="*/ 62 w 75"/>
                    <a:gd name="T61" fmla="*/ 24 h 67"/>
                    <a:gd name="T62" fmla="*/ 35 w 75"/>
                    <a:gd name="T63" fmla="*/ 41 h 67"/>
                    <a:gd name="T64" fmla="*/ 17 w 75"/>
                    <a:gd name="T65" fmla="*/ 30 h 67"/>
                    <a:gd name="T66" fmla="*/ 43 w 75"/>
                    <a:gd name="T67" fmla="*/ 25 h 67"/>
                    <a:gd name="T68" fmla="*/ 53 w 75"/>
                    <a:gd name="T69" fmla="*/ 31 h 67"/>
                    <a:gd name="T70" fmla="*/ 53 w 75"/>
                    <a:gd name="T71" fmla="*/ 31 h 67"/>
                    <a:gd name="T72" fmla="*/ 24 w 75"/>
                    <a:gd name="T73" fmla="*/ 49 h 67"/>
                    <a:gd name="T74" fmla="*/ 31 w 75"/>
                    <a:gd name="T75" fmla="*/ 24 h 67"/>
                    <a:gd name="T76" fmla="*/ 50 w 75"/>
                    <a:gd name="T77" fmla="*/ 36 h 67"/>
                    <a:gd name="T78" fmla="*/ 22 w 75"/>
                    <a:gd name="T79" fmla="*/ 49 h 67"/>
                    <a:gd name="T80" fmla="*/ 55 w 75"/>
                    <a:gd name="T81" fmla="*/ 14 h 67"/>
                    <a:gd name="T82" fmla="*/ 62 w 75"/>
                    <a:gd name="T83" fmla="*/ 22 h 67"/>
                    <a:gd name="T84" fmla="*/ 60 w 75"/>
                    <a:gd name="T85" fmla="*/ 30 h 67"/>
                    <a:gd name="T86" fmla="*/ 42 w 75"/>
                    <a:gd name="T87" fmla="*/ 48 h 67"/>
                    <a:gd name="T88" fmla="*/ 34 w 75"/>
                    <a:gd name="T89" fmla="*/ 57 h 67"/>
                    <a:gd name="T90" fmla="*/ 34 w 75"/>
                    <a:gd name="T91" fmla="*/ 57 h 67"/>
                    <a:gd name="T92" fmla="*/ 32 w 75"/>
                    <a:gd name="T93" fmla="*/ 60 h 67"/>
                    <a:gd name="T94" fmla="*/ 42 w 75"/>
                    <a:gd name="T95" fmla="*/ 54 h 67"/>
                    <a:gd name="T96" fmla="*/ 47 w 75"/>
                    <a:gd name="T97" fmla="*/ 43 h 67"/>
                    <a:gd name="T98" fmla="*/ 58 w 75"/>
                    <a:gd name="T99" fmla="*/ 39 h 67"/>
                    <a:gd name="T100" fmla="*/ 58 w 75"/>
                    <a:gd name="T101" fmla="*/ 39 h 67"/>
                    <a:gd name="T102" fmla="*/ 32 w 75"/>
                    <a:gd name="T103" fmla="*/ 34 h 67"/>
                    <a:gd name="T104" fmla="*/ 43 w 75"/>
                    <a:gd name="T105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5" h="67">
                      <a:moveTo>
                        <a:pt x="41" y="16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39" y="14"/>
                        <a:pt x="37" y="13"/>
                        <a:pt x="34" y="11"/>
                      </a:cubicBezTo>
                      <a:cubicBezTo>
                        <a:pt x="35" y="12"/>
                        <a:pt x="37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6" y="11"/>
                        <a:pt x="35" y="10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6" y="9"/>
                        <a:pt x="39" y="10"/>
                        <a:pt x="41" y="13"/>
                      </a:cubicBezTo>
                      <a:cubicBezTo>
                        <a:pt x="44" y="16"/>
                        <a:pt x="46" y="17"/>
                        <a:pt x="48" y="18"/>
                      </a:cubicBezTo>
                      <a:cubicBezTo>
                        <a:pt x="43" y="12"/>
                        <a:pt x="38" y="8"/>
                        <a:pt x="31" y="5"/>
                      </a:cubicBezTo>
                      <a:cubicBezTo>
                        <a:pt x="36" y="6"/>
                        <a:pt x="39" y="8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39" y="7"/>
                        <a:pt x="35" y="3"/>
                        <a:pt x="31" y="0"/>
                      </a:cubicBezTo>
                      <a:cubicBezTo>
                        <a:pt x="32" y="0"/>
                        <a:pt x="34" y="1"/>
                        <a:pt x="36" y="2"/>
                      </a:cubicBezTo>
                      <a:cubicBezTo>
                        <a:pt x="38" y="3"/>
                        <a:pt x="40" y="4"/>
                        <a:pt x="42" y="6"/>
                      </a:cubicBezTo>
                      <a:cubicBezTo>
                        <a:pt x="44" y="7"/>
                        <a:pt x="46" y="8"/>
                        <a:pt x="48" y="8"/>
                      </a:cubicBezTo>
                      <a:cubicBezTo>
                        <a:pt x="49" y="9"/>
                        <a:pt x="49" y="9"/>
                        <a:pt x="50" y="10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48" y="7"/>
                        <a:pt x="46" y="4"/>
                        <a:pt x="43" y="2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5" y="2"/>
                        <a:pt x="46" y="3"/>
                        <a:pt x="47" y="4"/>
                      </a:cubicBezTo>
                      <a:cubicBezTo>
                        <a:pt x="49" y="6"/>
                        <a:pt x="53" y="6"/>
                        <a:pt x="55" y="8"/>
                      </a:cubicBezTo>
                      <a:cubicBezTo>
                        <a:pt x="56" y="9"/>
                        <a:pt x="58" y="10"/>
                        <a:pt x="59" y="11"/>
                      </a:cubicBezTo>
                      <a:cubicBezTo>
                        <a:pt x="63" y="13"/>
                        <a:pt x="65" y="15"/>
                        <a:pt x="66" y="20"/>
                      </a:cubicBezTo>
                      <a:cubicBezTo>
                        <a:pt x="66" y="21"/>
                        <a:pt x="66" y="21"/>
                        <a:pt x="66" y="21"/>
                      </a:cubicBezTo>
                      <a:cubicBezTo>
                        <a:pt x="68" y="24"/>
                        <a:pt x="67" y="28"/>
                        <a:pt x="68" y="31"/>
                      </a:cubicBezTo>
                      <a:cubicBezTo>
                        <a:pt x="68" y="31"/>
                        <a:pt x="68" y="32"/>
                        <a:pt x="68" y="32"/>
                      </a:cubicBezTo>
                      <a:cubicBezTo>
                        <a:pt x="67" y="35"/>
                        <a:pt x="67" y="37"/>
                        <a:pt x="67" y="40"/>
                      </a:cubicBezTo>
                      <a:cubicBezTo>
                        <a:pt x="67" y="41"/>
                        <a:pt x="68" y="43"/>
                        <a:pt x="69" y="45"/>
                      </a:cubicBezTo>
                      <a:cubicBezTo>
                        <a:pt x="69" y="47"/>
                        <a:pt x="70" y="48"/>
                        <a:pt x="71" y="49"/>
                      </a:cubicBezTo>
                      <a:cubicBezTo>
                        <a:pt x="74" y="51"/>
                        <a:pt x="73" y="54"/>
                        <a:pt x="75" y="57"/>
                      </a:cubicBezTo>
                      <a:cubicBezTo>
                        <a:pt x="73" y="56"/>
                        <a:pt x="71" y="56"/>
                        <a:pt x="70" y="56"/>
                      </a:cubicBezTo>
                      <a:cubicBezTo>
                        <a:pt x="69" y="55"/>
                        <a:pt x="68" y="54"/>
                        <a:pt x="66" y="53"/>
                      </a:cubicBezTo>
                      <a:cubicBezTo>
                        <a:pt x="66" y="52"/>
                        <a:pt x="65" y="53"/>
                        <a:pt x="64" y="52"/>
                      </a:cubicBezTo>
                      <a:cubicBezTo>
                        <a:pt x="65" y="54"/>
                        <a:pt x="65" y="55"/>
                        <a:pt x="66" y="56"/>
                      </a:cubicBezTo>
                      <a:cubicBezTo>
                        <a:pt x="63" y="57"/>
                        <a:pt x="60" y="56"/>
                        <a:pt x="58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58" y="55"/>
                        <a:pt x="58" y="56"/>
                        <a:pt x="59" y="57"/>
                      </a:cubicBezTo>
                      <a:cubicBezTo>
                        <a:pt x="56" y="60"/>
                        <a:pt x="53" y="57"/>
                        <a:pt x="50" y="57"/>
                      </a:cubicBezTo>
                      <a:cubicBezTo>
                        <a:pt x="52" y="60"/>
                        <a:pt x="50" y="61"/>
                        <a:pt x="48" y="61"/>
                      </a:cubicBezTo>
                      <a:cubicBezTo>
                        <a:pt x="47" y="61"/>
                        <a:pt x="46" y="62"/>
                        <a:pt x="46" y="62"/>
                      </a:cubicBezTo>
                      <a:cubicBezTo>
                        <a:pt x="42" y="66"/>
                        <a:pt x="37" y="65"/>
                        <a:pt x="33" y="63"/>
                      </a:cubicBezTo>
                      <a:cubicBezTo>
                        <a:pt x="32" y="63"/>
                        <a:pt x="32" y="63"/>
                        <a:pt x="31" y="63"/>
                      </a:cubicBezTo>
                      <a:cubicBezTo>
                        <a:pt x="30" y="62"/>
                        <a:pt x="28" y="61"/>
                        <a:pt x="26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8" y="63"/>
                        <a:pt x="33" y="65"/>
                        <a:pt x="36" y="67"/>
                      </a:cubicBezTo>
                      <a:cubicBezTo>
                        <a:pt x="34" y="67"/>
                        <a:pt x="29" y="66"/>
                        <a:pt x="28" y="65"/>
                      </a:cubicBezTo>
                      <a:cubicBezTo>
                        <a:pt x="25" y="62"/>
                        <a:pt x="22" y="62"/>
                        <a:pt x="18" y="59"/>
                      </a:cubicBezTo>
                      <a:cubicBezTo>
                        <a:pt x="17" y="58"/>
                        <a:pt x="15" y="57"/>
                        <a:pt x="14" y="56"/>
                      </a:cubicBezTo>
                      <a:cubicBezTo>
                        <a:pt x="11" y="55"/>
                        <a:pt x="10" y="53"/>
                        <a:pt x="7" y="51"/>
                      </a:cubicBezTo>
                      <a:cubicBezTo>
                        <a:pt x="5" y="50"/>
                        <a:pt x="4" y="47"/>
                        <a:pt x="3" y="46"/>
                      </a:cubicBezTo>
                      <a:cubicBezTo>
                        <a:pt x="1" y="45"/>
                        <a:pt x="1" y="43"/>
                        <a:pt x="0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3" y="45"/>
                        <a:pt x="6" y="47"/>
                        <a:pt x="10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0" y="49"/>
                        <a:pt x="10" y="48"/>
                        <a:pt x="9" y="47"/>
                      </a:cubicBezTo>
                      <a:cubicBezTo>
                        <a:pt x="14" y="52"/>
                        <a:pt x="19" y="55"/>
                        <a:pt x="27" y="56"/>
                      </a:cubicBezTo>
                      <a:cubicBezTo>
                        <a:pt x="25" y="54"/>
                        <a:pt x="23" y="53"/>
                        <a:pt x="22" y="52"/>
                      </a:cubicBezTo>
                      <a:cubicBezTo>
                        <a:pt x="20" y="50"/>
                        <a:pt x="19" y="49"/>
                        <a:pt x="17" y="4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14" y="45"/>
                        <a:pt x="11" y="43"/>
                        <a:pt x="8" y="41"/>
                      </a:cubicBezTo>
                      <a:cubicBezTo>
                        <a:pt x="6" y="39"/>
                        <a:pt x="3" y="38"/>
                        <a:pt x="3" y="35"/>
                      </a:cubicBezTo>
                      <a:cubicBezTo>
                        <a:pt x="6" y="38"/>
                        <a:pt x="13" y="44"/>
                        <a:pt x="16" y="44"/>
                      </a:cubicBezTo>
                      <a:cubicBezTo>
                        <a:pt x="14" y="41"/>
                        <a:pt x="12" y="39"/>
                        <a:pt x="9" y="36"/>
                      </a:cubicBezTo>
                      <a:cubicBezTo>
                        <a:pt x="13" y="39"/>
                        <a:pt x="17" y="42"/>
                        <a:pt x="20" y="45"/>
                      </a:cubicBezTo>
                      <a:cubicBezTo>
                        <a:pt x="24" y="47"/>
                        <a:pt x="31" y="50"/>
                        <a:pt x="33" y="49"/>
                      </a:cubicBezTo>
                      <a:cubicBezTo>
                        <a:pt x="28" y="45"/>
                        <a:pt x="22" y="42"/>
                        <a:pt x="19" y="36"/>
                      </a:cubicBezTo>
                      <a:cubicBezTo>
                        <a:pt x="23" y="40"/>
                        <a:pt x="27" y="44"/>
                        <a:pt x="33" y="46"/>
                      </a:cubicBezTo>
                      <a:cubicBezTo>
                        <a:pt x="32" y="45"/>
                        <a:pt x="31" y="43"/>
                        <a:pt x="30" y="42"/>
                      </a:cubicBezTo>
                      <a:cubicBezTo>
                        <a:pt x="27" y="40"/>
                        <a:pt x="24" y="38"/>
                        <a:pt x="21" y="36"/>
                      </a:cubicBezTo>
                      <a:cubicBezTo>
                        <a:pt x="19" y="35"/>
                        <a:pt x="16" y="33"/>
                        <a:pt x="15" y="30"/>
                      </a:cubicBezTo>
                      <a:cubicBezTo>
                        <a:pt x="15" y="29"/>
                        <a:pt x="14" y="28"/>
                        <a:pt x="13" y="27"/>
                      </a:cubicBezTo>
                      <a:cubicBezTo>
                        <a:pt x="13" y="25"/>
                        <a:pt x="12" y="24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4" y="27"/>
                        <a:pt x="22" y="32"/>
                        <a:pt x="26" y="33"/>
                      </a:cubicBezTo>
                      <a:cubicBezTo>
                        <a:pt x="23" y="29"/>
                        <a:pt x="21" y="26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24" y="27"/>
                        <a:pt x="28" y="31"/>
                        <a:pt x="35" y="33"/>
                      </a:cubicBezTo>
                      <a:cubicBezTo>
                        <a:pt x="30" y="26"/>
                        <a:pt x="24" y="22"/>
                        <a:pt x="17" y="17"/>
                      </a:cubicBezTo>
                      <a:cubicBezTo>
                        <a:pt x="23" y="19"/>
                        <a:pt x="28" y="23"/>
                        <a:pt x="35" y="22"/>
                      </a:cubicBezTo>
                      <a:cubicBezTo>
                        <a:pt x="30" y="17"/>
                        <a:pt x="25" y="14"/>
                        <a:pt x="20" y="11"/>
                      </a:cubicBezTo>
                      <a:cubicBezTo>
                        <a:pt x="23" y="11"/>
                        <a:pt x="27" y="12"/>
                        <a:pt x="30" y="13"/>
                      </a:cubicBezTo>
                      <a:cubicBezTo>
                        <a:pt x="32" y="14"/>
                        <a:pt x="34" y="15"/>
                        <a:pt x="36" y="17"/>
                      </a:cubicBezTo>
                      <a:cubicBezTo>
                        <a:pt x="38" y="18"/>
                        <a:pt x="40" y="20"/>
                        <a:pt x="42" y="21"/>
                      </a:cubicBezTo>
                      <a:cubicBezTo>
                        <a:pt x="43" y="22"/>
                        <a:pt x="44" y="23"/>
                        <a:pt x="45" y="23"/>
                      </a:cubicBezTo>
                      <a:cubicBezTo>
                        <a:pt x="44" y="19"/>
                        <a:pt x="41" y="17"/>
                        <a:pt x="37" y="15"/>
                      </a:cubicBezTo>
                      <a:cubicBezTo>
                        <a:pt x="38" y="15"/>
                        <a:pt x="40" y="16"/>
                        <a:pt x="41" y="16"/>
                      </a:cubicBezTo>
                      <a:moveTo>
                        <a:pt x="53" y="15"/>
                      </a:moveTo>
                      <a:cubicBezTo>
                        <a:pt x="50" y="11"/>
                        <a:pt x="47" y="9"/>
                        <a:pt x="42" y="7"/>
                      </a:cubicBezTo>
                      <a:cubicBezTo>
                        <a:pt x="43" y="7"/>
                        <a:pt x="43" y="8"/>
                        <a:pt x="44" y="8"/>
                      </a:cubicBezTo>
                      <a:cubicBezTo>
                        <a:pt x="48" y="10"/>
                        <a:pt x="50" y="14"/>
                        <a:pt x="52" y="17"/>
                      </a:cubicBezTo>
                      <a:cubicBezTo>
                        <a:pt x="55" y="20"/>
                        <a:pt x="57" y="23"/>
                        <a:pt x="61" y="25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21"/>
                        <a:pt x="56" y="18"/>
                        <a:pt x="53" y="15"/>
                      </a:cubicBezTo>
                      <a:moveTo>
                        <a:pt x="34" y="42"/>
                      </a:move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4" y="40"/>
                        <a:pt x="33" y="39"/>
                        <a:pt x="31" y="38"/>
                      </a:cubicBezTo>
                      <a:cubicBezTo>
                        <a:pt x="27" y="36"/>
                        <a:pt x="22" y="34"/>
                        <a:pt x="18" y="30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22" y="36"/>
                        <a:pt x="27" y="40"/>
                        <a:pt x="34" y="42"/>
                      </a:cubicBezTo>
                      <a:moveTo>
                        <a:pt x="43" y="25"/>
                      </a:moveTo>
                      <a:cubicBezTo>
                        <a:pt x="39" y="21"/>
                        <a:pt x="34" y="16"/>
                        <a:pt x="28" y="14"/>
                      </a:cubicBezTo>
                      <a:cubicBezTo>
                        <a:pt x="33" y="17"/>
                        <a:pt x="36" y="23"/>
                        <a:pt x="43" y="25"/>
                      </a:cubicBezTo>
                      <a:moveTo>
                        <a:pt x="53" y="31"/>
                      </a:moveTo>
                      <a:cubicBezTo>
                        <a:pt x="53" y="32"/>
                        <a:pt x="55" y="32"/>
                        <a:pt x="56" y="33"/>
                      </a:cubicBezTo>
                      <a:cubicBezTo>
                        <a:pt x="53" y="28"/>
                        <a:pt x="51" y="23"/>
                        <a:pt x="46" y="20"/>
                      </a:cubicBezTo>
                      <a:cubicBezTo>
                        <a:pt x="48" y="23"/>
                        <a:pt x="50" y="27"/>
                        <a:pt x="53" y="31"/>
                      </a:cubicBezTo>
                      <a:moveTo>
                        <a:pt x="24" y="49"/>
                      </a:moveTo>
                      <a:cubicBezTo>
                        <a:pt x="26" y="54"/>
                        <a:pt x="31" y="56"/>
                        <a:pt x="35" y="54"/>
                      </a:cubicBezTo>
                      <a:cubicBezTo>
                        <a:pt x="32" y="51"/>
                        <a:pt x="28" y="51"/>
                        <a:pt x="24" y="49"/>
                      </a:cubicBezTo>
                      <a:moveTo>
                        <a:pt x="42" y="33"/>
                      </a:moveTo>
                      <a:cubicBezTo>
                        <a:pt x="40" y="28"/>
                        <a:pt x="37" y="25"/>
                        <a:pt x="32" y="23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5" y="27"/>
                        <a:pt x="38" y="30"/>
                        <a:pt x="42" y="33"/>
                      </a:cubicBezTo>
                      <a:moveTo>
                        <a:pt x="42" y="28"/>
                      </a:moveTo>
                      <a:cubicBezTo>
                        <a:pt x="43" y="32"/>
                        <a:pt x="47" y="36"/>
                        <a:pt x="50" y="36"/>
                      </a:cubicBezTo>
                      <a:cubicBezTo>
                        <a:pt x="49" y="32"/>
                        <a:pt x="46" y="30"/>
                        <a:pt x="42" y="28"/>
                      </a:cubicBezTo>
                      <a:moveTo>
                        <a:pt x="26" y="54"/>
                      </a:moveTo>
                      <a:cubicBezTo>
                        <a:pt x="25" y="52"/>
                        <a:pt x="24" y="50"/>
                        <a:pt x="22" y="49"/>
                      </a:cubicBezTo>
                      <a:cubicBezTo>
                        <a:pt x="21" y="48"/>
                        <a:pt x="19" y="47"/>
                        <a:pt x="17" y="47"/>
                      </a:cubicBezTo>
                      <a:cubicBezTo>
                        <a:pt x="19" y="50"/>
                        <a:pt x="22" y="52"/>
                        <a:pt x="26" y="54"/>
                      </a:cubicBezTo>
                      <a:moveTo>
                        <a:pt x="55" y="14"/>
                      </a:moveTo>
                      <a:cubicBezTo>
                        <a:pt x="54" y="14"/>
                        <a:pt x="54" y="14"/>
                        <a:pt x="54" y="14"/>
                      </a:cubicBezTo>
                      <a:cubicBezTo>
                        <a:pt x="57" y="17"/>
                        <a:pt x="59" y="19"/>
                        <a:pt x="61" y="22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0" y="19"/>
                        <a:pt x="57" y="15"/>
                        <a:pt x="55" y="14"/>
                      </a:cubicBezTo>
                      <a:moveTo>
                        <a:pt x="55" y="23"/>
                      </a:moveTo>
                      <a:cubicBezTo>
                        <a:pt x="55" y="26"/>
                        <a:pt x="57" y="28"/>
                        <a:pt x="60" y="30"/>
                      </a:cubicBezTo>
                      <a:cubicBezTo>
                        <a:pt x="59" y="27"/>
                        <a:pt x="57" y="25"/>
                        <a:pt x="55" y="23"/>
                      </a:cubicBezTo>
                      <a:moveTo>
                        <a:pt x="41" y="49"/>
                      </a:moveTo>
                      <a:cubicBezTo>
                        <a:pt x="41" y="49"/>
                        <a:pt x="42" y="48"/>
                        <a:pt x="42" y="48"/>
                      </a:cubicBezTo>
                      <a:cubicBezTo>
                        <a:pt x="42" y="47"/>
                        <a:pt x="41" y="46"/>
                        <a:pt x="39" y="46"/>
                      </a:cubicBezTo>
                      <a:cubicBezTo>
                        <a:pt x="39" y="47"/>
                        <a:pt x="39" y="49"/>
                        <a:pt x="41" y="49"/>
                      </a:cubicBezTo>
                      <a:moveTo>
                        <a:pt x="34" y="57"/>
                      </a:move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7" y="58"/>
                        <a:pt x="39" y="59"/>
                        <a:pt x="41" y="59"/>
                      </a:cubicBezTo>
                      <a:cubicBezTo>
                        <a:pt x="39" y="56"/>
                        <a:pt x="37" y="58"/>
                        <a:pt x="34" y="57"/>
                      </a:cubicBezTo>
                      <a:moveTo>
                        <a:pt x="24" y="57"/>
                      </a:move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7" y="58"/>
                        <a:pt x="29" y="59"/>
                        <a:pt x="32" y="60"/>
                      </a:cubicBezTo>
                      <a:cubicBezTo>
                        <a:pt x="32" y="59"/>
                        <a:pt x="32" y="59"/>
                        <a:pt x="32" y="58"/>
                      </a:cubicBezTo>
                      <a:cubicBezTo>
                        <a:pt x="29" y="58"/>
                        <a:pt x="27" y="57"/>
                        <a:pt x="24" y="57"/>
                      </a:cubicBezTo>
                      <a:moveTo>
                        <a:pt x="42" y="54"/>
                      </a:moveTo>
                      <a:cubicBezTo>
                        <a:pt x="42" y="52"/>
                        <a:pt x="40" y="52"/>
                        <a:pt x="38" y="53"/>
                      </a:cubicBezTo>
                      <a:cubicBezTo>
                        <a:pt x="39" y="54"/>
                        <a:pt x="39" y="54"/>
                        <a:pt x="42" y="54"/>
                      </a:cubicBezTo>
                      <a:moveTo>
                        <a:pt x="47" y="43"/>
                      </a:moveTo>
                      <a:cubicBezTo>
                        <a:pt x="47" y="41"/>
                        <a:pt x="46" y="40"/>
                        <a:pt x="43" y="41"/>
                      </a:cubicBezTo>
                      <a:cubicBezTo>
                        <a:pt x="45" y="42"/>
                        <a:pt x="46" y="42"/>
                        <a:pt x="47" y="43"/>
                      </a:cubicBezTo>
                      <a:moveTo>
                        <a:pt x="58" y="39"/>
                      </a:move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58" y="41"/>
                        <a:pt x="58" y="42"/>
                        <a:pt x="61" y="42"/>
                      </a:cubicBezTo>
                      <a:cubicBezTo>
                        <a:pt x="60" y="41"/>
                        <a:pt x="59" y="40"/>
                        <a:pt x="58" y="39"/>
                      </a:cubicBezTo>
                      <a:moveTo>
                        <a:pt x="36" y="37"/>
                      </a:move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5" y="36"/>
                        <a:pt x="34" y="35"/>
                        <a:pt x="32" y="34"/>
                      </a:cubicBezTo>
                      <a:cubicBezTo>
                        <a:pt x="33" y="36"/>
                        <a:pt x="34" y="37"/>
                        <a:pt x="36" y="37"/>
                      </a:cubicBezTo>
                      <a:moveTo>
                        <a:pt x="40" y="56"/>
                      </a:moveTo>
                      <a:cubicBezTo>
                        <a:pt x="42" y="57"/>
                        <a:pt x="43" y="57"/>
                        <a:pt x="43" y="58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cubicBezTo>
                        <a:pt x="43" y="56"/>
                        <a:pt x="43" y="55"/>
                        <a:pt x="40" y="5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94" y="367"/>
                  <a:ext cx="16" cy="20"/>
                </a:xfrm>
                <a:custGeom>
                  <a:avLst/>
                  <a:gdLst>
                    <a:gd name="T0" fmla="*/ 8 w 20"/>
                    <a:gd name="T1" fmla="*/ 1 h 25"/>
                    <a:gd name="T2" fmla="*/ 6 w 20"/>
                    <a:gd name="T3" fmla="*/ 2 h 25"/>
                    <a:gd name="T4" fmla="*/ 4 w 20"/>
                    <a:gd name="T5" fmla="*/ 5 h 25"/>
                    <a:gd name="T6" fmla="*/ 2 w 20"/>
                    <a:gd name="T7" fmla="*/ 4 h 25"/>
                    <a:gd name="T8" fmla="*/ 2 w 20"/>
                    <a:gd name="T9" fmla="*/ 10 h 25"/>
                    <a:gd name="T10" fmla="*/ 1 w 20"/>
                    <a:gd name="T11" fmla="*/ 9 h 25"/>
                    <a:gd name="T12" fmla="*/ 3 w 20"/>
                    <a:gd name="T13" fmla="*/ 15 h 25"/>
                    <a:gd name="T14" fmla="*/ 4 w 20"/>
                    <a:gd name="T15" fmla="*/ 21 h 25"/>
                    <a:gd name="T16" fmla="*/ 12 w 20"/>
                    <a:gd name="T17" fmla="*/ 24 h 25"/>
                    <a:gd name="T18" fmla="*/ 16 w 20"/>
                    <a:gd name="T19" fmla="*/ 23 h 25"/>
                    <a:gd name="T20" fmla="*/ 15 w 20"/>
                    <a:gd name="T21" fmla="*/ 22 h 25"/>
                    <a:gd name="T22" fmla="*/ 17 w 20"/>
                    <a:gd name="T23" fmla="*/ 22 h 25"/>
                    <a:gd name="T24" fmla="*/ 18 w 20"/>
                    <a:gd name="T25" fmla="*/ 19 h 25"/>
                    <a:gd name="T26" fmla="*/ 19 w 20"/>
                    <a:gd name="T27" fmla="*/ 16 h 25"/>
                    <a:gd name="T28" fmla="*/ 20 w 20"/>
                    <a:gd name="T29" fmla="*/ 16 h 25"/>
                    <a:gd name="T30" fmla="*/ 20 w 20"/>
                    <a:gd name="T31" fmla="*/ 14 h 25"/>
                    <a:gd name="T32" fmla="*/ 20 w 20"/>
                    <a:gd name="T33" fmla="*/ 7 h 25"/>
                    <a:gd name="T34" fmla="*/ 19 w 20"/>
                    <a:gd name="T35" fmla="*/ 6 h 25"/>
                    <a:gd name="T36" fmla="*/ 17 w 20"/>
                    <a:gd name="T37" fmla="*/ 6 h 25"/>
                    <a:gd name="T38" fmla="*/ 17 w 20"/>
                    <a:gd name="T39" fmla="*/ 3 h 25"/>
                    <a:gd name="T40" fmla="*/ 16 w 20"/>
                    <a:gd name="T41" fmla="*/ 4 h 25"/>
                    <a:gd name="T42" fmla="*/ 11 w 20"/>
                    <a:gd name="T43" fmla="*/ 0 h 25"/>
                    <a:gd name="T44" fmla="*/ 8 w 20"/>
                    <a:gd name="T45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5">
                      <a:moveTo>
                        <a:pt x="8" y="1"/>
                      </a:moveTo>
                      <a:cubicBezTo>
                        <a:pt x="7" y="2"/>
                        <a:pt x="7" y="1"/>
                        <a:pt x="6" y="2"/>
                      </a:cubicBezTo>
                      <a:cubicBezTo>
                        <a:pt x="5" y="1"/>
                        <a:pt x="6" y="3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3" y="7"/>
                        <a:pt x="1" y="8"/>
                        <a:pt x="2" y="1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2" y="13"/>
                        <a:pt x="3" y="15"/>
                      </a:cubicBezTo>
                      <a:cubicBezTo>
                        <a:pt x="0" y="14"/>
                        <a:pt x="4" y="20"/>
                        <a:pt x="4" y="21"/>
                      </a:cubicBezTo>
                      <a:cubicBezTo>
                        <a:pt x="6" y="23"/>
                        <a:pt x="9" y="25"/>
                        <a:pt x="12" y="24"/>
                      </a:cubicBezTo>
                      <a:cubicBezTo>
                        <a:pt x="14" y="25"/>
                        <a:pt x="14" y="23"/>
                        <a:pt x="16" y="23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6" y="22"/>
                        <a:pt x="16" y="21"/>
                        <a:pt x="17" y="22"/>
                      </a:cubicBezTo>
                      <a:cubicBezTo>
                        <a:pt x="17" y="21"/>
                        <a:pt x="17" y="19"/>
                        <a:pt x="18" y="19"/>
                      </a:cubicBezTo>
                      <a:cubicBezTo>
                        <a:pt x="19" y="19"/>
                        <a:pt x="20" y="17"/>
                        <a:pt x="19" y="16"/>
                      </a:cubicBezTo>
                      <a:cubicBezTo>
                        <a:pt x="19" y="16"/>
                        <a:pt x="20" y="16"/>
                        <a:pt x="20" y="16"/>
                      </a:cubicBezTo>
                      <a:cubicBezTo>
                        <a:pt x="20" y="15"/>
                        <a:pt x="20" y="15"/>
                        <a:pt x="20" y="14"/>
                      </a:cubicBezTo>
                      <a:cubicBezTo>
                        <a:pt x="20" y="12"/>
                        <a:pt x="20" y="7"/>
                        <a:pt x="20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7" y="6"/>
                      </a:cubicBezTo>
                      <a:cubicBezTo>
                        <a:pt x="16" y="5"/>
                        <a:pt x="17" y="4"/>
                        <a:pt x="17" y="3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5" y="3"/>
                        <a:pt x="12" y="1"/>
                        <a:pt x="11" y="0"/>
                      </a:cubicBezTo>
                      <a:cubicBezTo>
                        <a:pt x="11" y="0"/>
                        <a:pt x="10" y="1"/>
                        <a:pt x="8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84" y="552"/>
                  <a:ext cx="60" cy="58"/>
                </a:xfrm>
                <a:custGeom>
                  <a:avLst/>
                  <a:gdLst>
                    <a:gd name="T0" fmla="*/ 1 w 76"/>
                    <a:gd name="T1" fmla="*/ 33 h 72"/>
                    <a:gd name="T2" fmla="*/ 3 w 76"/>
                    <a:gd name="T3" fmla="*/ 58 h 72"/>
                    <a:gd name="T4" fmla="*/ 8 w 76"/>
                    <a:gd name="T5" fmla="*/ 66 h 72"/>
                    <a:gd name="T6" fmla="*/ 26 w 76"/>
                    <a:gd name="T7" fmla="*/ 71 h 72"/>
                    <a:gd name="T8" fmla="*/ 37 w 76"/>
                    <a:gd name="T9" fmla="*/ 65 h 72"/>
                    <a:gd name="T10" fmla="*/ 39 w 76"/>
                    <a:gd name="T11" fmla="*/ 62 h 72"/>
                    <a:gd name="T12" fmla="*/ 55 w 76"/>
                    <a:gd name="T13" fmla="*/ 61 h 72"/>
                    <a:gd name="T14" fmla="*/ 60 w 76"/>
                    <a:gd name="T15" fmla="*/ 39 h 72"/>
                    <a:gd name="T16" fmla="*/ 69 w 76"/>
                    <a:gd name="T17" fmla="*/ 36 h 72"/>
                    <a:gd name="T18" fmla="*/ 75 w 76"/>
                    <a:gd name="T19" fmla="*/ 25 h 72"/>
                    <a:gd name="T20" fmla="*/ 73 w 76"/>
                    <a:gd name="T21" fmla="*/ 15 h 72"/>
                    <a:gd name="T22" fmla="*/ 70 w 76"/>
                    <a:gd name="T23" fmla="*/ 9 h 72"/>
                    <a:gd name="T24" fmla="*/ 62 w 76"/>
                    <a:gd name="T25" fmla="*/ 5 h 72"/>
                    <a:gd name="T26" fmla="*/ 45 w 76"/>
                    <a:gd name="T27" fmla="*/ 1 h 72"/>
                    <a:gd name="T28" fmla="*/ 34 w 76"/>
                    <a:gd name="T29" fmla="*/ 2 h 72"/>
                    <a:gd name="T30" fmla="*/ 1 w 76"/>
                    <a:gd name="T31" fmla="*/ 33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6" h="72">
                      <a:moveTo>
                        <a:pt x="1" y="33"/>
                      </a:moveTo>
                      <a:cubicBezTo>
                        <a:pt x="2" y="42"/>
                        <a:pt x="3" y="50"/>
                        <a:pt x="3" y="58"/>
                      </a:cubicBezTo>
                      <a:cubicBezTo>
                        <a:pt x="4" y="62"/>
                        <a:pt x="6" y="64"/>
                        <a:pt x="8" y="66"/>
                      </a:cubicBezTo>
                      <a:cubicBezTo>
                        <a:pt x="14" y="70"/>
                        <a:pt x="19" y="71"/>
                        <a:pt x="26" y="71"/>
                      </a:cubicBezTo>
                      <a:cubicBezTo>
                        <a:pt x="31" y="72"/>
                        <a:pt x="34" y="69"/>
                        <a:pt x="37" y="65"/>
                      </a:cubicBezTo>
                      <a:cubicBezTo>
                        <a:pt x="38" y="64"/>
                        <a:pt x="38" y="63"/>
                        <a:pt x="39" y="62"/>
                      </a:cubicBezTo>
                      <a:cubicBezTo>
                        <a:pt x="47" y="65"/>
                        <a:pt x="50" y="65"/>
                        <a:pt x="55" y="61"/>
                      </a:cubicBezTo>
                      <a:cubicBezTo>
                        <a:pt x="62" y="55"/>
                        <a:pt x="65" y="48"/>
                        <a:pt x="60" y="39"/>
                      </a:cubicBezTo>
                      <a:cubicBezTo>
                        <a:pt x="64" y="38"/>
                        <a:pt x="67" y="38"/>
                        <a:pt x="69" y="36"/>
                      </a:cubicBezTo>
                      <a:cubicBezTo>
                        <a:pt x="75" y="34"/>
                        <a:pt x="76" y="31"/>
                        <a:pt x="75" y="25"/>
                      </a:cubicBezTo>
                      <a:cubicBezTo>
                        <a:pt x="74" y="22"/>
                        <a:pt x="74" y="19"/>
                        <a:pt x="73" y="15"/>
                      </a:cubicBezTo>
                      <a:cubicBezTo>
                        <a:pt x="73" y="13"/>
                        <a:pt x="72" y="11"/>
                        <a:pt x="70" y="9"/>
                      </a:cubicBezTo>
                      <a:cubicBezTo>
                        <a:pt x="68" y="7"/>
                        <a:pt x="65" y="6"/>
                        <a:pt x="62" y="5"/>
                      </a:cubicBezTo>
                      <a:cubicBezTo>
                        <a:pt x="56" y="3"/>
                        <a:pt x="51" y="2"/>
                        <a:pt x="45" y="1"/>
                      </a:cubicBezTo>
                      <a:cubicBezTo>
                        <a:pt x="41" y="0"/>
                        <a:pt x="37" y="1"/>
                        <a:pt x="34" y="2"/>
                      </a:cubicBezTo>
                      <a:cubicBezTo>
                        <a:pt x="23" y="0"/>
                        <a:pt x="0" y="19"/>
                        <a:pt x="1" y="3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8" y="580"/>
                  <a:ext cx="24" cy="22"/>
                </a:xfrm>
                <a:custGeom>
                  <a:avLst/>
                  <a:gdLst>
                    <a:gd name="T0" fmla="*/ 11 w 30"/>
                    <a:gd name="T1" fmla="*/ 27 h 28"/>
                    <a:gd name="T2" fmla="*/ 11 w 30"/>
                    <a:gd name="T3" fmla="*/ 27 h 28"/>
                    <a:gd name="T4" fmla="*/ 7 w 30"/>
                    <a:gd name="T5" fmla="*/ 25 h 28"/>
                    <a:gd name="T6" fmla="*/ 3 w 30"/>
                    <a:gd name="T7" fmla="*/ 22 h 28"/>
                    <a:gd name="T8" fmla="*/ 0 w 30"/>
                    <a:gd name="T9" fmla="*/ 16 h 28"/>
                    <a:gd name="T10" fmla="*/ 0 w 30"/>
                    <a:gd name="T11" fmla="*/ 16 h 28"/>
                    <a:gd name="T12" fmla="*/ 1 w 30"/>
                    <a:gd name="T13" fmla="*/ 16 h 28"/>
                    <a:gd name="T14" fmla="*/ 3 w 30"/>
                    <a:gd name="T15" fmla="*/ 16 h 28"/>
                    <a:gd name="T16" fmla="*/ 8 w 30"/>
                    <a:gd name="T17" fmla="*/ 16 h 28"/>
                    <a:gd name="T18" fmla="*/ 18 w 30"/>
                    <a:gd name="T19" fmla="*/ 9 h 28"/>
                    <a:gd name="T20" fmla="*/ 19 w 30"/>
                    <a:gd name="T21" fmla="*/ 4 h 28"/>
                    <a:gd name="T22" fmla="*/ 20 w 30"/>
                    <a:gd name="T23" fmla="*/ 1 h 28"/>
                    <a:gd name="T24" fmla="*/ 20 w 30"/>
                    <a:gd name="T25" fmla="*/ 0 h 28"/>
                    <a:gd name="T26" fmla="*/ 26 w 30"/>
                    <a:gd name="T27" fmla="*/ 0 h 28"/>
                    <a:gd name="T28" fmla="*/ 26 w 30"/>
                    <a:gd name="T29" fmla="*/ 1 h 28"/>
                    <a:gd name="T30" fmla="*/ 27 w 30"/>
                    <a:gd name="T31" fmla="*/ 3 h 28"/>
                    <a:gd name="T32" fmla="*/ 29 w 30"/>
                    <a:gd name="T33" fmla="*/ 14 h 28"/>
                    <a:gd name="T34" fmla="*/ 19 w 30"/>
                    <a:gd name="T35" fmla="*/ 27 h 28"/>
                    <a:gd name="T36" fmla="*/ 11 w 30"/>
                    <a:gd name="T37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" h="28">
                      <a:moveTo>
                        <a:pt x="11" y="27"/>
                      </a:move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0" y="26"/>
                        <a:pt x="9" y="25"/>
                        <a:pt x="7" y="25"/>
                      </a:cubicBezTo>
                      <a:cubicBezTo>
                        <a:pt x="6" y="24"/>
                        <a:pt x="4" y="23"/>
                        <a:pt x="3" y="22"/>
                      </a:cubicBezTo>
                      <a:cubicBezTo>
                        <a:pt x="0" y="21"/>
                        <a:pt x="0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ubicBezTo>
                        <a:pt x="5" y="16"/>
                        <a:pt x="6" y="16"/>
                        <a:pt x="8" y="16"/>
                      </a:cubicBezTo>
                      <a:cubicBezTo>
                        <a:pt x="13" y="15"/>
                        <a:pt x="17" y="13"/>
                        <a:pt x="18" y="9"/>
                      </a:cubicBezTo>
                      <a:cubicBezTo>
                        <a:pt x="19" y="7"/>
                        <a:pt x="19" y="6"/>
                        <a:pt x="19" y="4"/>
                      </a:cubicBezTo>
                      <a:cubicBezTo>
                        <a:pt x="19" y="3"/>
                        <a:pt x="20" y="2"/>
                        <a:pt x="20" y="1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2"/>
                        <a:pt x="27" y="2"/>
                        <a:pt x="27" y="3"/>
                      </a:cubicBezTo>
                      <a:cubicBezTo>
                        <a:pt x="29" y="6"/>
                        <a:pt x="30" y="10"/>
                        <a:pt x="29" y="14"/>
                      </a:cubicBezTo>
                      <a:cubicBezTo>
                        <a:pt x="28" y="19"/>
                        <a:pt x="25" y="23"/>
                        <a:pt x="19" y="27"/>
                      </a:cubicBezTo>
                      <a:cubicBezTo>
                        <a:pt x="17" y="28"/>
                        <a:pt x="14" y="28"/>
                        <a:pt x="11" y="27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88" y="578"/>
                  <a:ext cx="3" cy="6"/>
                </a:xfrm>
                <a:custGeom>
                  <a:avLst/>
                  <a:gdLst>
                    <a:gd name="T0" fmla="*/ 2 w 3"/>
                    <a:gd name="T1" fmla="*/ 8 h 8"/>
                    <a:gd name="T2" fmla="*/ 3 w 3"/>
                    <a:gd name="T3" fmla="*/ 8 h 8"/>
                    <a:gd name="T4" fmla="*/ 1 w 3"/>
                    <a:gd name="T5" fmla="*/ 0 h 8"/>
                    <a:gd name="T6" fmla="*/ 0 w 3"/>
                    <a:gd name="T7" fmla="*/ 1 h 8"/>
                    <a:gd name="T8" fmla="*/ 2 w 3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8">
                      <a:moveTo>
                        <a:pt x="2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5"/>
                        <a:pt x="2" y="3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3"/>
                        <a:pt x="1" y="6"/>
                        <a:pt x="2" y="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1" y="571"/>
                  <a:ext cx="22" cy="21"/>
                </a:xfrm>
                <a:custGeom>
                  <a:avLst/>
                  <a:gdLst>
                    <a:gd name="T0" fmla="*/ 21 w 28"/>
                    <a:gd name="T1" fmla="*/ 5 h 27"/>
                    <a:gd name="T2" fmla="*/ 19 w 28"/>
                    <a:gd name="T3" fmla="*/ 4 h 27"/>
                    <a:gd name="T4" fmla="*/ 18 w 28"/>
                    <a:gd name="T5" fmla="*/ 4 h 27"/>
                    <a:gd name="T6" fmla="*/ 22 w 28"/>
                    <a:gd name="T7" fmla="*/ 7 h 27"/>
                    <a:gd name="T8" fmla="*/ 22 w 28"/>
                    <a:gd name="T9" fmla="*/ 9 h 27"/>
                    <a:gd name="T10" fmla="*/ 21 w 28"/>
                    <a:gd name="T11" fmla="*/ 8 h 27"/>
                    <a:gd name="T12" fmla="*/ 16 w 28"/>
                    <a:gd name="T13" fmla="*/ 4 h 27"/>
                    <a:gd name="T14" fmla="*/ 17 w 28"/>
                    <a:gd name="T15" fmla="*/ 7 h 27"/>
                    <a:gd name="T16" fmla="*/ 16 w 28"/>
                    <a:gd name="T17" fmla="*/ 7 h 27"/>
                    <a:gd name="T18" fmla="*/ 21 w 28"/>
                    <a:gd name="T19" fmla="*/ 12 h 27"/>
                    <a:gd name="T20" fmla="*/ 20 w 28"/>
                    <a:gd name="T21" fmla="*/ 12 h 27"/>
                    <a:gd name="T22" fmla="*/ 15 w 28"/>
                    <a:gd name="T23" fmla="*/ 8 h 27"/>
                    <a:gd name="T24" fmla="*/ 14 w 28"/>
                    <a:gd name="T25" fmla="*/ 8 h 27"/>
                    <a:gd name="T26" fmla="*/ 15 w 28"/>
                    <a:gd name="T27" fmla="*/ 9 h 27"/>
                    <a:gd name="T28" fmla="*/ 6 w 28"/>
                    <a:gd name="T29" fmla="*/ 0 h 27"/>
                    <a:gd name="T30" fmla="*/ 12 w 28"/>
                    <a:gd name="T31" fmla="*/ 13 h 27"/>
                    <a:gd name="T32" fmla="*/ 4 w 28"/>
                    <a:gd name="T33" fmla="*/ 3 h 27"/>
                    <a:gd name="T34" fmla="*/ 12 w 28"/>
                    <a:gd name="T35" fmla="*/ 16 h 27"/>
                    <a:gd name="T36" fmla="*/ 8 w 28"/>
                    <a:gd name="T37" fmla="*/ 13 h 27"/>
                    <a:gd name="T38" fmla="*/ 10 w 28"/>
                    <a:gd name="T39" fmla="*/ 18 h 27"/>
                    <a:gd name="T40" fmla="*/ 9 w 28"/>
                    <a:gd name="T41" fmla="*/ 19 h 27"/>
                    <a:gd name="T42" fmla="*/ 3 w 28"/>
                    <a:gd name="T43" fmla="*/ 8 h 27"/>
                    <a:gd name="T44" fmla="*/ 3 w 28"/>
                    <a:gd name="T45" fmla="*/ 8 h 27"/>
                    <a:gd name="T46" fmla="*/ 3 w 28"/>
                    <a:gd name="T47" fmla="*/ 10 h 27"/>
                    <a:gd name="T48" fmla="*/ 3 w 28"/>
                    <a:gd name="T49" fmla="*/ 10 h 27"/>
                    <a:gd name="T50" fmla="*/ 3 w 28"/>
                    <a:gd name="T51" fmla="*/ 10 h 27"/>
                    <a:gd name="T52" fmla="*/ 3 w 28"/>
                    <a:gd name="T53" fmla="*/ 10 h 27"/>
                    <a:gd name="T54" fmla="*/ 3 w 28"/>
                    <a:gd name="T55" fmla="*/ 10 h 27"/>
                    <a:gd name="T56" fmla="*/ 8 w 28"/>
                    <a:gd name="T57" fmla="*/ 20 h 27"/>
                    <a:gd name="T58" fmla="*/ 3 w 28"/>
                    <a:gd name="T59" fmla="*/ 10 h 27"/>
                    <a:gd name="T60" fmla="*/ 3 w 28"/>
                    <a:gd name="T61" fmla="*/ 10 h 27"/>
                    <a:gd name="T62" fmla="*/ 3 w 28"/>
                    <a:gd name="T63" fmla="*/ 10 h 27"/>
                    <a:gd name="T64" fmla="*/ 0 w 28"/>
                    <a:gd name="T65" fmla="*/ 6 h 27"/>
                    <a:gd name="T66" fmla="*/ 0 w 28"/>
                    <a:gd name="T67" fmla="*/ 6 h 27"/>
                    <a:gd name="T68" fmla="*/ 7 w 28"/>
                    <a:gd name="T69" fmla="*/ 23 h 27"/>
                    <a:gd name="T70" fmla="*/ 1 w 28"/>
                    <a:gd name="T71" fmla="*/ 17 h 27"/>
                    <a:gd name="T72" fmla="*/ 1 w 28"/>
                    <a:gd name="T73" fmla="*/ 17 h 27"/>
                    <a:gd name="T74" fmla="*/ 4 w 28"/>
                    <a:gd name="T75" fmla="*/ 25 h 27"/>
                    <a:gd name="T76" fmla="*/ 5 w 28"/>
                    <a:gd name="T77" fmla="*/ 25 h 27"/>
                    <a:gd name="T78" fmla="*/ 18 w 28"/>
                    <a:gd name="T79" fmla="*/ 26 h 27"/>
                    <a:gd name="T80" fmla="*/ 26 w 28"/>
                    <a:gd name="T81" fmla="*/ 22 h 27"/>
                    <a:gd name="T82" fmla="*/ 27 w 28"/>
                    <a:gd name="T83" fmla="*/ 13 h 27"/>
                    <a:gd name="T84" fmla="*/ 25 w 28"/>
                    <a:gd name="T85" fmla="*/ 7 h 27"/>
                    <a:gd name="T86" fmla="*/ 24 w 28"/>
                    <a:gd name="T87" fmla="*/ 5 h 27"/>
                    <a:gd name="T88" fmla="*/ 21 w 28"/>
                    <a:gd name="T89" fmla="*/ 3 h 27"/>
                    <a:gd name="T90" fmla="*/ 21 w 28"/>
                    <a:gd name="T91" fmla="*/ 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" h="27">
                      <a:moveTo>
                        <a:pt x="21" y="5"/>
                      </a:moveTo>
                      <a:cubicBezTo>
                        <a:pt x="20" y="4"/>
                        <a:pt x="20" y="4"/>
                        <a:pt x="19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2" y="8"/>
                        <a:pt x="22" y="8"/>
                        <a:pt x="22" y="9"/>
                      </a:cubicBezTo>
                      <a:cubicBezTo>
                        <a:pt x="22" y="9"/>
                        <a:pt x="21" y="9"/>
                        <a:pt x="21" y="8"/>
                      </a:cubicBezTo>
                      <a:cubicBezTo>
                        <a:pt x="19" y="7"/>
                        <a:pt x="18" y="5"/>
                        <a:pt x="16" y="4"/>
                      </a:cubicBezTo>
                      <a:cubicBezTo>
                        <a:pt x="16" y="5"/>
                        <a:pt x="17" y="6"/>
                        <a:pt x="17" y="7"/>
                      </a:cubicBezTo>
                      <a:cubicBezTo>
                        <a:pt x="17" y="7"/>
                        <a:pt x="17" y="7"/>
                        <a:pt x="16" y="7"/>
                      </a:cubicBezTo>
                      <a:cubicBezTo>
                        <a:pt x="18" y="9"/>
                        <a:pt x="19" y="10"/>
                        <a:pt x="21" y="12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18" y="11"/>
                        <a:pt x="17" y="9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9"/>
                        <a:pt x="15" y="9"/>
                      </a:cubicBezTo>
                      <a:cubicBezTo>
                        <a:pt x="11" y="7"/>
                        <a:pt x="10" y="3"/>
                        <a:pt x="6" y="0"/>
                      </a:cubicBezTo>
                      <a:cubicBezTo>
                        <a:pt x="8" y="4"/>
                        <a:pt x="11" y="8"/>
                        <a:pt x="12" y="13"/>
                      </a:cubicBezTo>
                      <a:cubicBezTo>
                        <a:pt x="9" y="10"/>
                        <a:pt x="6" y="7"/>
                        <a:pt x="4" y="3"/>
                      </a:cubicBezTo>
                      <a:cubicBezTo>
                        <a:pt x="4" y="7"/>
                        <a:pt x="6" y="10"/>
                        <a:pt x="12" y="16"/>
                      </a:cubicBezTo>
                      <a:cubicBezTo>
                        <a:pt x="11" y="15"/>
                        <a:pt x="9" y="14"/>
                        <a:pt x="8" y="13"/>
                      </a:cubicBezTo>
                      <a:cubicBezTo>
                        <a:pt x="8" y="15"/>
                        <a:pt x="9" y="16"/>
                        <a:pt x="10" y="18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7" y="15"/>
                        <a:pt x="5" y="11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9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4"/>
                        <a:pt x="6" y="17"/>
                        <a:pt x="8" y="20"/>
                      </a:cubicBezTo>
                      <a:cubicBezTo>
                        <a:pt x="6" y="17"/>
                        <a:pt x="3" y="14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9"/>
                        <a:pt x="1" y="7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12"/>
                        <a:pt x="4" y="18"/>
                        <a:pt x="7" y="23"/>
                      </a:cubicBezTo>
                      <a:cubicBezTo>
                        <a:pt x="5" y="21"/>
                        <a:pt x="3" y="19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20"/>
                        <a:pt x="3" y="22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8" y="27"/>
                        <a:pt x="12" y="27"/>
                        <a:pt x="18" y="26"/>
                      </a:cubicBezTo>
                      <a:cubicBezTo>
                        <a:pt x="21" y="26"/>
                        <a:pt x="24" y="24"/>
                        <a:pt x="26" y="22"/>
                      </a:cubicBezTo>
                      <a:cubicBezTo>
                        <a:pt x="27" y="19"/>
                        <a:pt x="28" y="16"/>
                        <a:pt x="27" y="13"/>
                      </a:cubicBezTo>
                      <a:cubicBezTo>
                        <a:pt x="26" y="11"/>
                        <a:pt x="26" y="9"/>
                        <a:pt x="25" y="7"/>
                      </a:cubicBezTo>
                      <a:cubicBezTo>
                        <a:pt x="25" y="6"/>
                        <a:pt x="25" y="6"/>
                        <a:pt x="24" y="5"/>
                      </a:cubicBezTo>
                      <a:cubicBezTo>
                        <a:pt x="23" y="5"/>
                        <a:pt x="22" y="4"/>
                        <a:pt x="21" y="3"/>
                      </a:cubicBezTo>
                      <a:cubicBezTo>
                        <a:pt x="21" y="4"/>
                        <a:pt x="21" y="4"/>
                        <a:pt x="21" y="5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86" y="579"/>
                  <a:ext cx="27" cy="29"/>
                </a:xfrm>
                <a:custGeom>
                  <a:avLst/>
                  <a:gdLst>
                    <a:gd name="T0" fmla="*/ 25 w 34"/>
                    <a:gd name="T1" fmla="*/ 19 h 36"/>
                    <a:gd name="T2" fmla="*/ 21 w 34"/>
                    <a:gd name="T3" fmla="*/ 14 h 36"/>
                    <a:gd name="T4" fmla="*/ 20 w 34"/>
                    <a:gd name="T5" fmla="*/ 13 h 36"/>
                    <a:gd name="T6" fmla="*/ 22 w 34"/>
                    <a:gd name="T7" fmla="*/ 19 h 36"/>
                    <a:gd name="T8" fmla="*/ 22 w 34"/>
                    <a:gd name="T9" fmla="*/ 19 h 36"/>
                    <a:gd name="T10" fmla="*/ 20 w 34"/>
                    <a:gd name="T11" fmla="*/ 16 h 36"/>
                    <a:gd name="T12" fmla="*/ 18 w 34"/>
                    <a:gd name="T13" fmla="*/ 27 h 36"/>
                    <a:gd name="T14" fmla="*/ 16 w 34"/>
                    <a:gd name="T15" fmla="*/ 24 h 36"/>
                    <a:gd name="T16" fmla="*/ 14 w 34"/>
                    <a:gd name="T17" fmla="*/ 21 h 36"/>
                    <a:gd name="T18" fmla="*/ 13 w 34"/>
                    <a:gd name="T19" fmla="*/ 19 h 36"/>
                    <a:gd name="T20" fmla="*/ 12 w 34"/>
                    <a:gd name="T21" fmla="*/ 16 h 36"/>
                    <a:gd name="T22" fmla="*/ 12 w 34"/>
                    <a:gd name="T23" fmla="*/ 16 h 36"/>
                    <a:gd name="T24" fmla="*/ 11 w 34"/>
                    <a:gd name="T25" fmla="*/ 26 h 36"/>
                    <a:gd name="T26" fmla="*/ 11 w 34"/>
                    <a:gd name="T27" fmla="*/ 26 h 36"/>
                    <a:gd name="T28" fmla="*/ 11 w 34"/>
                    <a:gd name="T29" fmla="*/ 25 h 36"/>
                    <a:gd name="T30" fmla="*/ 9 w 34"/>
                    <a:gd name="T31" fmla="*/ 17 h 36"/>
                    <a:gd name="T32" fmla="*/ 8 w 34"/>
                    <a:gd name="T33" fmla="*/ 16 h 36"/>
                    <a:gd name="T34" fmla="*/ 7 w 34"/>
                    <a:gd name="T35" fmla="*/ 28 h 36"/>
                    <a:gd name="T36" fmla="*/ 7 w 34"/>
                    <a:gd name="T37" fmla="*/ 28 h 36"/>
                    <a:gd name="T38" fmla="*/ 7 w 34"/>
                    <a:gd name="T39" fmla="*/ 26 h 36"/>
                    <a:gd name="T40" fmla="*/ 6 w 34"/>
                    <a:gd name="T41" fmla="*/ 13 h 36"/>
                    <a:gd name="T42" fmla="*/ 4 w 34"/>
                    <a:gd name="T43" fmla="*/ 7 h 36"/>
                    <a:gd name="T44" fmla="*/ 4 w 34"/>
                    <a:gd name="T45" fmla="*/ 7 h 36"/>
                    <a:gd name="T46" fmla="*/ 4 w 34"/>
                    <a:gd name="T47" fmla="*/ 16 h 36"/>
                    <a:gd name="T48" fmla="*/ 3 w 34"/>
                    <a:gd name="T49" fmla="*/ 17 h 36"/>
                    <a:gd name="T50" fmla="*/ 3 w 34"/>
                    <a:gd name="T51" fmla="*/ 12 h 36"/>
                    <a:gd name="T52" fmla="*/ 3 w 34"/>
                    <a:gd name="T53" fmla="*/ 12 h 36"/>
                    <a:gd name="T54" fmla="*/ 2 w 34"/>
                    <a:gd name="T55" fmla="*/ 14 h 36"/>
                    <a:gd name="T56" fmla="*/ 1 w 34"/>
                    <a:gd name="T57" fmla="*/ 14 h 36"/>
                    <a:gd name="T58" fmla="*/ 1 w 34"/>
                    <a:gd name="T59" fmla="*/ 0 h 36"/>
                    <a:gd name="T60" fmla="*/ 1 w 34"/>
                    <a:gd name="T61" fmla="*/ 0 h 36"/>
                    <a:gd name="T62" fmla="*/ 0 w 34"/>
                    <a:gd name="T63" fmla="*/ 0 h 36"/>
                    <a:gd name="T64" fmla="*/ 1 w 34"/>
                    <a:gd name="T65" fmla="*/ 5 h 36"/>
                    <a:gd name="T66" fmla="*/ 1 w 34"/>
                    <a:gd name="T67" fmla="*/ 16 h 36"/>
                    <a:gd name="T68" fmla="*/ 2 w 34"/>
                    <a:gd name="T69" fmla="*/ 22 h 36"/>
                    <a:gd name="T70" fmla="*/ 2 w 34"/>
                    <a:gd name="T71" fmla="*/ 23 h 36"/>
                    <a:gd name="T72" fmla="*/ 8 w 34"/>
                    <a:gd name="T73" fmla="*/ 32 h 36"/>
                    <a:gd name="T74" fmla="*/ 10 w 34"/>
                    <a:gd name="T75" fmla="*/ 33 h 36"/>
                    <a:gd name="T76" fmla="*/ 24 w 34"/>
                    <a:gd name="T77" fmla="*/ 36 h 36"/>
                    <a:gd name="T78" fmla="*/ 30 w 34"/>
                    <a:gd name="T79" fmla="*/ 33 h 36"/>
                    <a:gd name="T80" fmla="*/ 31 w 34"/>
                    <a:gd name="T81" fmla="*/ 32 h 36"/>
                    <a:gd name="T82" fmla="*/ 33 w 34"/>
                    <a:gd name="T83" fmla="*/ 26 h 36"/>
                    <a:gd name="T84" fmla="*/ 33 w 34"/>
                    <a:gd name="T85" fmla="*/ 26 h 36"/>
                    <a:gd name="T86" fmla="*/ 29 w 34"/>
                    <a:gd name="T87" fmla="*/ 23 h 36"/>
                    <a:gd name="T88" fmla="*/ 25 w 34"/>
                    <a:gd name="T89" fmla="*/ 26 h 36"/>
                    <a:gd name="T90" fmla="*/ 25 w 34"/>
                    <a:gd name="T91" fmla="*/ 25 h 36"/>
                    <a:gd name="T92" fmla="*/ 24 w 34"/>
                    <a:gd name="T93" fmla="*/ 16 h 36"/>
                    <a:gd name="T94" fmla="*/ 26 w 34"/>
                    <a:gd name="T95" fmla="*/ 19 h 36"/>
                    <a:gd name="T96" fmla="*/ 25 w 34"/>
                    <a:gd name="T9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4" h="36">
                      <a:moveTo>
                        <a:pt x="25" y="19"/>
                      </a:moveTo>
                      <a:cubicBezTo>
                        <a:pt x="24" y="17"/>
                        <a:pt x="22" y="16"/>
                        <a:pt x="21" y="14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1" y="15"/>
                        <a:pt x="22" y="17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8"/>
                        <a:pt x="21" y="17"/>
                        <a:pt x="20" y="16"/>
                      </a:cubicBezTo>
                      <a:cubicBezTo>
                        <a:pt x="20" y="20"/>
                        <a:pt x="19" y="23"/>
                        <a:pt x="18" y="27"/>
                      </a:cubicBezTo>
                      <a:cubicBezTo>
                        <a:pt x="17" y="26"/>
                        <a:pt x="17" y="24"/>
                        <a:pt x="16" y="24"/>
                      </a:cubicBezTo>
                      <a:cubicBezTo>
                        <a:pt x="16" y="22"/>
                        <a:pt x="15" y="22"/>
                        <a:pt x="14" y="21"/>
                      </a:cubicBezTo>
                      <a:cubicBezTo>
                        <a:pt x="13" y="20"/>
                        <a:pt x="13" y="20"/>
                        <a:pt x="13" y="19"/>
                      </a:cubicBezTo>
                      <a:cubicBezTo>
                        <a:pt x="13" y="18"/>
                        <a:pt x="13" y="17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9"/>
                        <a:pt x="12" y="23"/>
                        <a:pt x="11" y="26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2"/>
                        <a:pt x="10" y="20"/>
                        <a:pt x="9" y="17"/>
                      </a:cubicBezTo>
                      <a:cubicBezTo>
                        <a:pt x="9" y="17"/>
                        <a:pt x="9" y="17"/>
                        <a:pt x="8" y="16"/>
                      </a:cubicBezTo>
                      <a:cubicBezTo>
                        <a:pt x="8" y="20"/>
                        <a:pt x="8" y="24"/>
                        <a:pt x="7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27"/>
                        <a:pt x="7" y="27"/>
                        <a:pt x="7" y="26"/>
                      </a:cubicBezTo>
                      <a:cubicBezTo>
                        <a:pt x="7" y="22"/>
                        <a:pt x="6" y="17"/>
                        <a:pt x="6" y="13"/>
                      </a:cubicBezTo>
                      <a:cubicBezTo>
                        <a:pt x="6" y="11"/>
                        <a:pt x="5" y="9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10"/>
                        <a:pt x="4" y="13"/>
                        <a:pt x="4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5"/>
                        <a:pt x="3" y="13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2" y="13"/>
                        <a:pt x="2" y="13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2" y="9"/>
                        <a:pt x="2" y="5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4"/>
                        <a:pt x="1" y="5"/>
                      </a:cubicBezTo>
                      <a:cubicBezTo>
                        <a:pt x="1" y="9"/>
                        <a:pt x="1" y="12"/>
                        <a:pt x="1" y="16"/>
                      </a:cubicBezTo>
                      <a:cubicBezTo>
                        <a:pt x="1" y="18"/>
                        <a:pt x="1" y="20"/>
                        <a:pt x="2" y="22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3" y="27"/>
                        <a:pt x="5" y="30"/>
                        <a:pt x="8" y="32"/>
                      </a:cubicBezTo>
                      <a:cubicBezTo>
                        <a:pt x="9" y="32"/>
                        <a:pt x="10" y="33"/>
                        <a:pt x="10" y="33"/>
                      </a:cubicBezTo>
                      <a:cubicBezTo>
                        <a:pt x="15" y="35"/>
                        <a:pt x="19" y="36"/>
                        <a:pt x="24" y="36"/>
                      </a:cubicBezTo>
                      <a:cubicBezTo>
                        <a:pt x="27" y="35"/>
                        <a:pt x="29" y="35"/>
                        <a:pt x="30" y="33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2" y="31"/>
                        <a:pt x="34" y="29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5" y="26"/>
                        <a:pt x="25" y="26"/>
                        <a:pt x="25" y="25"/>
                      </a:cubicBezTo>
                      <a:cubicBezTo>
                        <a:pt x="28" y="20"/>
                        <a:pt x="28" y="18"/>
                        <a:pt x="24" y="16"/>
                      </a:cubicBezTo>
                      <a:cubicBezTo>
                        <a:pt x="25" y="17"/>
                        <a:pt x="25" y="18"/>
                        <a:pt x="26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1" y="585"/>
                  <a:ext cx="2" cy="4"/>
                </a:xfrm>
                <a:custGeom>
                  <a:avLst/>
                  <a:gdLst>
                    <a:gd name="T0" fmla="*/ 0 w 2"/>
                    <a:gd name="T1" fmla="*/ 0 h 5"/>
                    <a:gd name="T2" fmla="*/ 1 w 2"/>
                    <a:gd name="T3" fmla="*/ 5 h 5"/>
                    <a:gd name="T4" fmla="*/ 2 w 2"/>
                    <a:gd name="T5" fmla="*/ 5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1" y="1"/>
                        <a:pt x="1" y="3"/>
                        <a:pt x="1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1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5" y="578"/>
                  <a:ext cx="2" cy="4"/>
                </a:xfrm>
                <a:custGeom>
                  <a:avLst/>
                  <a:gdLst>
                    <a:gd name="T0" fmla="*/ 0 w 2"/>
                    <a:gd name="T1" fmla="*/ 0 h 5"/>
                    <a:gd name="T2" fmla="*/ 1 w 2"/>
                    <a:gd name="T3" fmla="*/ 5 h 5"/>
                    <a:gd name="T4" fmla="*/ 2 w 2"/>
                    <a:gd name="T5" fmla="*/ 5 h 5"/>
                    <a:gd name="T6" fmla="*/ 0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6" y="566"/>
                  <a:ext cx="5" cy="4"/>
                </a:xfrm>
                <a:custGeom>
                  <a:avLst/>
                  <a:gdLst>
                    <a:gd name="T0" fmla="*/ 6 w 6"/>
                    <a:gd name="T1" fmla="*/ 4 h 5"/>
                    <a:gd name="T2" fmla="*/ 0 w 6"/>
                    <a:gd name="T3" fmla="*/ 0 h 5"/>
                    <a:gd name="T4" fmla="*/ 0 w 6"/>
                    <a:gd name="T5" fmla="*/ 1 h 5"/>
                    <a:gd name="T6" fmla="*/ 5 w 6"/>
                    <a:gd name="T7" fmla="*/ 5 h 5"/>
                    <a:gd name="T8" fmla="*/ 6 w 6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6" y="4"/>
                      </a:moveTo>
                      <a:cubicBezTo>
                        <a:pt x="4" y="3"/>
                        <a:pt x="2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2"/>
                        <a:pt x="3" y="4"/>
                        <a:pt x="5" y="5"/>
                      </a:cubicBezTo>
                      <a:cubicBezTo>
                        <a:pt x="6" y="4"/>
                        <a:pt x="6" y="4"/>
                        <a:pt x="6" y="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2" y="555"/>
                  <a:ext cx="31" cy="27"/>
                </a:xfrm>
                <a:custGeom>
                  <a:avLst/>
                  <a:gdLst>
                    <a:gd name="T0" fmla="*/ 36 w 38"/>
                    <a:gd name="T1" fmla="*/ 14 h 34"/>
                    <a:gd name="T2" fmla="*/ 31 w 38"/>
                    <a:gd name="T3" fmla="*/ 6 h 34"/>
                    <a:gd name="T4" fmla="*/ 30 w 38"/>
                    <a:gd name="T5" fmla="*/ 5 h 34"/>
                    <a:gd name="T6" fmla="*/ 28 w 38"/>
                    <a:gd name="T7" fmla="*/ 4 h 34"/>
                    <a:gd name="T8" fmla="*/ 7 w 38"/>
                    <a:gd name="T9" fmla="*/ 0 h 34"/>
                    <a:gd name="T10" fmla="*/ 16 w 38"/>
                    <a:gd name="T11" fmla="*/ 4 h 34"/>
                    <a:gd name="T12" fmla="*/ 31 w 38"/>
                    <a:gd name="T13" fmla="*/ 8 h 34"/>
                    <a:gd name="T14" fmla="*/ 19 w 38"/>
                    <a:gd name="T15" fmla="*/ 6 h 34"/>
                    <a:gd name="T16" fmla="*/ 2 w 38"/>
                    <a:gd name="T17" fmla="*/ 0 h 34"/>
                    <a:gd name="T18" fmla="*/ 10 w 38"/>
                    <a:gd name="T19" fmla="*/ 6 h 34"/>
                    <a:gd name="T20" fmla="*/ 23 w 38"/>
                    <a:gd name="T21" fmla="*/ 8 h 34"/>
                    <a:gd name="T22" fmla="*/ 18 w 38"/>
                    <a:gd name="T23" fmla="*/ 8 h 34"/>
                    <a:gd name="T24" fmla="*/ 30 w 38"/>
                    <a:gd name="T25" fmla="*/ 11 h 34"/>
                    <a:gd name="T26" fmla="*/ 16 w 38"/>
                    <a:gd name="T27" fmla="*/ 10 h 34"/>
                    <a:gd name="T28" fmla="*/ 3 w 38"/>
                    <a:gd name="T29" fmla="*/ 6 h 34"/>
                    <a:gd name="T30" fmla="*/ 14 w 38"/>
                    <a:gd name="T31" fmla="*/ 11 h 34"/>
                    <a:gd name="T32" fmla="*/ 29 w 38"/>
                    <a:gd name="T33" fmla="*/ 15 h 34"/>
                    <a:gd name="T34" fmla="*/ 26 w 38"/>
                    <a:gd name="T35" fmla="*/ 16 h 34"/>
                    <a:gd name="T36" fmla="*/ 15 w 38"/>
                    <a:gd name="T37" fmla="*/ 15 h 34"/>
                    <a:gd name="T38" fmla="*/ 30 w 38"/>
                    <a:gd name="T39" fmla="*/ 19 h 34"/>
                    <a:gd name="T40" fmla="*/ 9 w 38"/>
                    <a:gd name="T41" fmla="*/ 15 h 34"/>
                    <a:gd name="T42" fmla="*/ 24 w 38"/>
                    <a:gd name="T43" fmla="*/ 22 h 34"/>
                    <a:gd name="T44" fmla="*/ 13 w 38"/>
                    <a:gd name="T45" fmla="*/ 22 h 34"/>
                    <a:gd name="T46" fmla="*/ 8 w 38"/>
                    <a:gd name="T47" fmla="*/ 19 h 34"/>
                    <a:gd name="T48" fmla="*/ 9 w 38"/>
                    <a:gd name="T49" fmla="*/ 21 h 34"/>
                    <a:gd name="T50" fmla="*/ 7 w 38"/>
                    <a:gd name="T51" fmla="*/ 21 h 34"/>
                    <a:gd name="T52" fmla="*/ 10 w 38"/>
                    <a:gd name="T53" fmla="*/ 23 h 34"/>
                    <a:gd name="T54" fmla="*/ 10 w 38"/>
                    <a:gd name="T55" fmla="*/ 21 h 34"/>
                    <a:gd name="T56" fmla="*/ 10 w 38"/>
                    <a:gd name="T57" fmla="*/ 22 h 34"/>
                    <a:gd name="T58" fmla="*/ 16 w 38"/>
                    <a:gd name="T59" fmla="*/ 31 h 34"/>
                    <a:gd name="T60" fmla="*/ 24 w 38"/>
                    <a:gd name="T61" fmla="*/ 27 h 34"/>
                    <a:gd name="T62" fmla="*/ 24 w 38"/>
                    <a:gd name="T63" fmla="*/ 29 h 34"/>
                    <a:gd name="T64" fmla="*/ 23 w 38"/>
                    <a:gd name="T65" fmla="*/ 33 h 34"/>
                    <a:gd name="T66" fmla="*/ 34 w 38"/>
                    <a:gd name="T67" fmla="*/ 3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34">
                      <a:moveTo>
                        <a:pt x="38" y="24"/>
                      </a:moveTo>
                      <a:cubicBezTo>
                        <a:pt x="37" y="21"/>
                        <a:pt x="37" y="17"/>
                        <a:pt x="36" y="14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5" y="9"/>
                        <a:pt x="34" y="7"/>
                        <a:pt x="31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7" y="4"/>
                        <a:pt x="26" y="4"/>
                        <a:pt x="25" y="4"/>
                      </a:cubicBezTo>
                      <a:cubicBezTo>
                        <a:pt x="18" y="2"/>
                        <a:pt x="12" y="1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9" y="1"/>
                        <a:pt x="13" y="3"/>
                        <a:pt x="16" y="4"/>
                      </a:cubicBezTo>
                      <a:cubicBezTo>
                        <a:pt x="17" y="4"/>
                        <a:pt x="18" y="5"/>
                        <a:pt x="19" y="5"/>
                      </a:cubicBezTo>
                      <a:cubicBezTo>
                        <a:pt x="23" y="6"/>
                        <a:pt x="27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27" y="7"/>
                        <a:pt x="23" y="7"/>
                        <a:pt x="19" y="6"/>
                      </a:cubicBezTo>
                      <a:cubicBezTo>
                        <a:pt x="13" y="6"/>
                        <a:pt x="8" y="3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3"/>
                        <a:pt x="7" y="4"/>
                        <a:pt x="10" y="6"/>
                      </a:cubicBezTo>
                      <a:cubicBezTo>
                        <a:pt x="14" y="7"/>
                        <a:pt x="18" y="7"/>
                        <a:pt x="22" y="8"/>
                      </a:cubicBezTo>
                      <a:cubicBezTo>
                        <a:pt x="22" y="8"/>
                        <a:pt x="23" y="8"/>
                        <a:pt x="23" y="8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1" y="9"/>
                        <a:pt x="20" y="9"/>
                        <a:pt x="18" y="8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2" y="10"/>
                        <a:pt x="26" y="10"/>
                        <a:pt x="30" y="11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5" y="11"/>
                        <a:pt x="21" y="11"/>
                        <a:pt x="16" y="10"/>
                      </a:cubicBezTo>
                      <a:cubicBezTo>
                        <a:pt x="12" y="9"/>
                        <a:pt x="8" y="7"/>
                        <a:pt x="4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7"/>
                        <a:pt x="9" y="8"/>
                        <a:pt x="11" y="10"/>
                      </a:cubicBezTo>
                      <a:cubicBezTo>
                        <a:pt x="12" y="10"/>
                        <a:pt x="14" y="9"/>
                        <a:pt x="14" y="11"/>
                      </a:cubicBezTo>
                      <a:cubicBezTo>
                        <a:pt x="14" y="12"/>
                        <a:pt x="16" y="12"/>
                        <a:pt x="17" y="12"/>
                      </a:cubicBezTo>
                      <a:cubicBezTo>
                        <a:pt x="21" y="13"/>
                        <a:pt x="25" y="14"/>
                        <a:pt x="29" y="15"/>
                      </a:cubicBezTo>
                      <a:cubicBezTo>
                        <a:pt x="29" y="15"/>
                        <a:pt x="29" y="15"/>
                        <a:pt x="30" y="16"/>
                      </a:cubicBezTo>
                      <a:cubicBezTo>
                        <a:pt x="29" y="16"/>
                        <a:pt x="27" y="16"/>
                        <a:pt x="26" y="16"/>
                      </a:cubicBezTo>
                      <a:cubicBezTo>
                        <a:pt x="23" y="15"/>
                        <a:pt x="20" y="15"/>
                        <a:pt x="17" y="14"/>
                      </a:cubicBezTo>
                      <a:cubicBezTo>
                        <a:pt x="16" y="14"/>
                        <a:pt x="15" y="14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20" y="16"/>
                        <a:pt x="25" y="18"/>
                        <a:pt x="30" y="1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3" y="19"/>
                        <a:pt x="16" y="18"/>
                        <a:pt x="9" y="15"/>
                      </a:cubicBezTo>
                      <a:cubicBezTo>
                        <a:pt x="10" y="18"/>
                        <a:pt x="12" y="19"/>
                        <a:pt x="16" y="20"/>
                      </a:cubicBezTo>
                      <a:cubicBezTo>
                        <a:pt x="18" y="20"/>
                        <a:pt x="21" y="21"/>
                        <a:pt x="24" y="22"/>
                      </a:cubicBezTo>
                      <a:cubicBezTo>
                        <a:pt x="20" y="21"/>
                        <a:pt x="15" y="21"/>
                        <a:pt x="11" y="20"/>
                      </a:cubicBezTo>
                      <a:cubicBezTo>
                        <a:pt x="12" y="21"/>
                        <a:pt x="12" y="21"/>
                        <a:pt x="13" y="22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1" y="21"/>
                        <a:pt x="9" y="20"/>
                        <a:pt x="8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8" y="21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8" y="22"/>
                        <a:pt x="9" y="23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9" y="23"/>
                        <a:pt x="9" y="22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1" y="23"/>
                        <a:pt x="12" y="27"/>
                        <a:pt x="12" y="27"/>
                      </a:cubicBezTo>
                      <a:cubicBezTo>
                        <a:pt x="13" y="29"/>
                        <a:pt x="14" y="30"/>
                        <a:pt x="16" y="31"/>
                      </a:cubicBezTo>
                      <a:cubicBezTo>
                        <a:pt x="18" y="32"/>
                        <a:pt x="20" y="31"/>
                        <a:pt x="22" y="29"/>
                      </a:cubicBezTo>
                      <a:cubicBezTo>
                        <a:pt x="23" y="29"/>
                        <a:pt x="23" y="28"/>
                        <a:pt x="24" y="27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5" y="28"/>
                        <a:pt x="24" y="28"/>
                        <a:pt x="24" y="29"/>
                      </a:cubicBezTo>
                      <a:cubicBezTo>
                        <a:pt x="23" y="30"/>
                        <a:pt x="22" y="31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7" y="34"/>
                        <a:pt x="30" y="33"/>
                        <a:pt x="34" y="31"/>
                      </a:cubicBezTo>
                      <a:cubicBezTo>
                        <a:pt x="37" y="29"/>
                        <a:pt x="38" y="27"/>
                        <a:pt x="38" y="2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7" y="591"/>
                  <a:ext cx="3" cy="5"/>
                </a:xfrm>
                <a:custGeom>
                  <a:avLst/>
                  <a:gdLst>
                    <a:gd name="T0" fmla="*/ 3 w 4"/>
                    <a:gd name="T1" fmla="*/ 6 h 6"/>
                    <a:gd name="T2" fmla="*/ 2 w 4"/>
                    <a:gd name="T3" fmla="*/ 0 h 6"/>
                    <a:gd name="T4" fmla="*/ 3 w 4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3" y="6"/>
                      </a:moveTo>
                      <a:cubicBezTo>
                        <a:pt x="4" y="4"/>
                        <a:pt x="2" y="2"/>
                        <a:pt x="2" y="0"/>
                      </a:cubicBezTo>
                      <a:cubicBezTo>
                        <a:pt x="0" y="1"/>
                        <a:pt x="0" y="3"/>
                        <a:pt x="3" y="6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02" y="588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2" y="5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687" y="556"/>
                  <a:ext cx="49" cy="46"/>
                </a:xfrm>
                <a:custGeom>
                  <a:avLst/>
                  <a:gdLst>
                    <a:gd name="T0" fmla="*/ 39 w 62"/>
                    <a:gd name="T1" fmla="*/ 20 h 58"/>
                    <a:gd name="T2" fmla="*/ 40 w 62"/>
                    <a:gd name="T3" fmla="*/ 18 h 58"/>
                    <a:gd name="T4" fmla="*/ 43 w 62"/>
                    <a:gd name="T5" fmla="*/ 19 h 58"/>
                    <a:gd name="T6" fmla="*/ 41 w 62"/>
                    <a:gd name="T7" fmla="*/ 14 h 58"/>
                    <a:gd name="T8" fmla="*/ 46 w 62"/>
                    <a:gd name="T9" fmla="*/ 14 h 58"/>
                    <a:gd name="T10" fmla="*/ 58 w 62"/>
                    <a:gd name="T11" fmla="*/ 15 h 58"/>
                    <a:gd name="T12" fmla="*/ 49 w 62"/>
                    <a:gd name="T13" fmla="*/ 11 h 58"/>
                    <a:gd name="T14" fmla="*/ 35 w 62"/>
                    <a:gd name="T15" fmla="*/ 5 h 58"/>
                    <a:gd name="T16" fmla="*/ 61 w 62"/>
                    <a:gd name="T17" fmla="*/ 11 h 58"/>
                    <a:gd name="T18" fmla="*/ 50 w 62"/>
                    <a:gd name="T19" fmla="*/ 7 h 58"/>
                    <a:gd name="T20" fmla="*/ 54 w 62"/>
                    <a:gd name="T21" fmla="*/ 7 h 58"/>
                    <a:gd name="T22" fmla="*/ 20 w 62"/>
                    <a:gd name="T23" fmla="*/ 2 h 58"/>
                    <a:gd name="T24" fmla="*/ 3 w 62"/>
                    <a:gd name="T25" fmla="*/ 28 h 58"/>
                    <a:gd name="T26" fmla="*/ 2 w 62"/>
                    <a:gd name="T27" fmla="*/ 29 h 58"/>
                    <a:gd name="T28" fmla="*/ 1 w 62"/>
                    <a:gd name="T29" fmla="*/ 44 h 58"/>
                    <a:gd name="T30" fmla="*/ 2 w 62"/>
                    <a:gd name="T31" fmla="*/ 47 h 58"/>
                    <a:gd name="T32" fmla="*/ 3 w 62"/>
                    <a:gd name="T33" fmla="*/ 37 h 58"/>
                    <a:gd name="T34" fmla="*/ 6 w 62"/>
                    <a:gd name="T35" fmla="*/ 58 h 58"/>
                    <a:gd name="T36" fmla="*/ 8 w 62"/>
                    <a:gd name="T37" fmla="*/ 47 h 58"/>
                    <a:gd name="T38" fmla="*/ 10 w 62"/>
                    <a:gd name="T39" fmla="*/ 56 h 58"/>
                    <a:gd name="T40" fmla="*/ 12 w 62"/>
                    <a:gd name="T41" fmla="*/ 49 h 58"/>
                    <a:gd name="T42" fmla="*/ 17 w 62"/>
                    <a:gd name="T43" fmla="*/ 57 h 58"/>
                    <a:gd name="T44" fmla="*/ 21 w 62"/>
                    <a:gd name="T45" fmla="*/ 49 h 58"/>
                    <a:gd name="T46" fmla="*/ 16 w 62"/>
                    <a:gd name="T47" fmla="*/ 39 h 58"/>
                    <a:gd name="T48" fmla="*/ 17 w 62"/>
                    <a:gd name="T49" fmla="*/ 40 h 58"/>
                    <a:gd name="T50" fmla="*/ 19 w 62"/>
                    <a:gd name="T51" fmla="*/ 41 h 58"/>
                    <a:gd name="T52" fmla="*/ 19 w 62"/>
                    <a:gd name="T53" fmla="*/ 36 h 58"/>
                    <a:gd name="T54" fmla="*/ 18 w 62"/>
                    <a:gd name="T55" fmla="*/ 25 h 58"/>
                    <a:gd name="T56" fmla="*/ 21 w 62"/>
                    <a:gd name="T57" fmla="*/ 27 h 58"/>
                    <a:gd name="T58" fmla="*/ 26 w 62"/>
                    <a:gd name="T59" fmla="*/ 32 h 58"/>
                    <a:gd name="T60" fmla="*/ 30 w 62"/>
                    <a:gd name="T61" fmla="*/ 32 h 58"/>
                    <a:gd name="T62" fmla="*/ 32 w 62"/>
                    <a:gd name="T63" fmla="*/ 27 h 58"/>
                    <a:gd name="T64" fmla="*/ 39 w 62"/>
                    <a:gd name="T65" fmla="*/ 31 h 58"/>
                    <a:gd name="T66" fmla="*/ 34 w 62"/>
                    <a:gd name="T67" fmla="*/ 23 h 58"/>
                    <a:gd name="T68" fmla="*/ 40 w 62"/>
                    <a:gd name="T69" fmla="*/ 26 h 58"/>
                    <a:gd name="T70" fmla="*/ 39 w 62"/>
                    <a:gd name="T71" fmla="*/ 24 h 58"/>
                    <a:gd name="T72" fmla="*/ 42 w 62"/>
                    <a:gd name="T73" fmla="*/ 23 h 58"/>
                    <a:gd name="T74" fmla="*/ 15 w 62"/>
                    <a:gd name="T75" fmla="*/ 45 h 58"/>
                    <a:gd name="T76" fmla="*/ 7 w 62"/>
                    <a:gd name="T77" fmla="*/ 37 h 58"/>
                    <a:gd name="T78" fmla="*/ 12 w 62"/>
                    <a:gd name="T79" fmla="*/ 33 h 58"/>
                    <a:gd name="T80" fmla="*/ 13 w 62"/>
                    <a:gd name="T81" fmla="*/ 33 h 58"/>
                    <a:gd name="T82" fmla="*/ 37 w 62"/>
                    <a:gd name="T83" fmla="*/ 13 h 58"/>
                    <a:gd name="T84" fmla="*/ 37 w 62"/>
                    <a:gd name="T85" fmla="*/ 14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2" h="58">
                      <a:moveTo>
                        <a:pt x="42" y="23"/>
                      </a:moveTo>
                      <a:cubicBezTo>
                        <a:pt x="41" y="22"/>
                        <a:pt x="40" y="21"/>
                        <a:pt x="39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40" y="20"/>
                        <a:pt x="40" y="20"/>
                        <a:pt x="41" y="20"/>
                      </a:cubicBezTo>
                      <a:cubicBezTo>
                        <a:pt x="40" y="20"/>
                        <a:pt x="39" y="19"/>
                        <a:pt x="39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1" y="19"/>
                        <a:pt x="43" y="20"/>
                        <a:pt x="45" y="21"/>
                      </a:cubicBezTo>
                      <a:cubicBezTo>
                        <a:pt x="45" y="21"/>
                        <a:pt x="45" y="21"/>
                        <a:pt x="45" y="21"/>
                      </a:cubicBezTo>
                      <a:cubicBezTo>
                        <a:pt x="44" y="20"/>
                        <a:pt x="44" y="20"/>
                        <a:pt x="43" y="19"/>
                      </a:cubicBezTo>
                      <a:cubicBezTo>
                        <a:pt x="47" y="20"/>
                        <a:pt x="52" y="20"/>
                        <a:pt x="56" y="21"/>
                      </a:cubicBezTo>
                      <a:cubicBezTo>
                        <a:pt x="53" y="20"/>
                        <a:pt x="50" y="19"/>
                        <a:pt x="48" y="19"/>
                      </a:cubicBezTo>
                      <a:cubicBezTo>
                        <a:pt x="44" y="18"/>
                        <a:pt x="42" y="17"/>
                        <a:pt x="41" y="14"/>
                      </a:cubicBezTo>
                      <a:cubicBezTo>
                        <a:pt x="48" y="17"/>
                        <a:pt x="55" y="18"/>
                        <a:pt x="62" y="19"/>
                      </a:cubicBezTo>
                      <a:cubicBezTo>
                        <a:pt x="62" y="18"/>
                        <a:pt x="62" y="18"/>
                        <a:pt x="62" y="18"/>
                      </a:cubicBezTo>
                      <a:cubicBezTo>
                        <a:pt x="57" y="17"/>
                        <a:pt x="52" y="15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8" y="13"/>
                        <a:pt x="49" y="13"/>
                      </a:cubicBezTo>
                      <a:cubicBezTo>
                        <a:pt x="52" y="14"/>
                        <a:pt x="55" y="14"/>
                        <a:pt x="58" y="15"/>
                      </a:cubicBezTo>
                      <a:cubicBezTo>
                        <a:pt x="59" y="15"/>
                        <a:pt x="61" y="15"/>
                        <a:pt x="62" y="15"/>
                      </a:cubicBez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57" y="13"/>
                        <a:pt x="53" y="12"/>
                        <a:pt x="49" y="11"/>
                      </a:cubicBezTo>
                      <a:cubicBezTo>
                        <a:pt x="48" y="11"/>
                        <a:pt x="46" y="11"/>
                        <a:pt x="46" y="10"/>
                      </a:cubicBezTo>
                      <a:cubicBezTo>
                        <a:pt x="46" y="8"/>
                        <a:pt x="44" y="9"/>
                        <a:pt x="43" y="9"/>
                      </a:cubicBezTo>
                      <a:cubicBezTo>
                        <a:pt x="41" y="7"/>
                        <a:pt x="38" y="6"/>
                        <a:pt x="35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40" y="6"/>
                        <a:pt x="44" y="8"/>
                        <a:pt x="48" y="9"/>
                      </a:cubicBezTo>
                      <a:cubicBezTo>
                        <a:pt x="53" y="10"/>
                        <a:pt x="57" y="10"/>
                        <a:pt x="61" y="11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58" y="9"/>
                        <a:pt x="54" y="9"/>
                        <a:pt x="50" y="8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2" y="8"/>
                        <a:pt x="53" y="8"/>
                        <a:pt x="55" y="8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7"/>
                        <a:pt x="54" y="7"/>
                        <a:pt x="54" y="7"/>
                      </a:cubicBezTo>
                      <a:cubicBezTo>
                        <a:pt x="50" y="6"/>
                        <a:pt x="46" y="6"/>
                        <a:pt x="42" y="5"/>
                      </a:cubicBezTo>
                      <a:cubicBezTo>
                        <a:pt x="39" y="3"/>
                        <a:pt x="35" y="2"/>
                        <a:pt x="32" y="0"/>
                      </a:cubicBezTo>
                      <a:cubicBezTo>
                        <a:pt x="32" y="1"/>
                        <a:pt x="21" y="1"/>
                        <a:pt x="20" y="2"/>
                      </a:cubicBezTo>
                      <a:cubicBezTo>
                        <a:pt x="14" y="13"/>
                        <a:pt x="12" y="7"/>
                        <a:pt x="5" y="20"/>
                      </a:cubicBezTo>
                      <a:cubicBezTo>
                        <a:pt x="4" y="23"/>
                        <a:pt x="6" y="27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4" y="31"/>
                        <a:pt x="4" y="33"/>
                        <a:pt x="5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3" y="34"/>
                        <a:pt x="2" y="31"/>
                        <a:pt x="2" y="29"/>
                      </a:cubicBezTo>
                      <a:cubicBezTo>
                        <a:pt x="1" y="29"/>
                        <a:pt x="0" y="30"/>
                        <a:pt x="0" y="30"/>
                      </a:cubicBezTo>
                      <a:cubicBezTo>
                        <a:pt x="1" y="35"/>
                        <a:pt x="1" y="39"/>
                        <a:pt x="0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3"/>
                        <a:pt x="1" y="43"/>
                        <a:pt x="2" y="42"/>
                      </a:cubicBezTo>
                      <a:cubicBezTo>
                        <a:pt x="2" y="42"/>
                        <a:pt x="2" y="42"/>
                        <a:pt x="2" y="42"/>
                      </a:cubicBezTo>
                      <a:cubicBezTo>
                        <a:pt x="2" y="43"/>
                        <a:pt x="2" y="45"/>
                        <a:pt x="2" y="47"/>
                      </a:cubicBezTo>
                      <a:cubicBezTo>
                        <a:pt x="3" y="46"/>
                        <a:pt x="3" y="46"/>
                        <a:pt x="3" y="46"/>
                      </a:cubicBezTo>
                      <a:cubicBezTo>
                        <a:pt x="3" y="43"/>
                        <a:pt x="3" y="40"/>
                        <a:pt x="3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4" y="39"/>
                        <a:pt x="5" y="41"/>
                        <a:pt x="5" y="43"/>
                      </a:cubicBezTo>
                      <a:cubicBezTo>
                        <a:pt x="5" y="47"/>
                        <a:pt x="6" y="52"/>
                        <a:pt x="6" y="56"/>
                      </a:cubicBezTo>
                      <a:cubicBezTo>
                        <a:pt x="6" y="57"/>
                        <a:pt x="6" y="57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7" y="54"/>
                        <a:pt x="7" y="50"/>
                        <a:pt x="7" y="46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9" y="50"/>
                        <a:pt x="9" y="52"/>
                        <a:pt x="10" y="55"/>
                      </a:cubicBez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11" y="53"/>
                        <a:pt x="11" y="49"/>
                        <a:pt x="11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2" y="47"/>
                        <a:pt x="12" y="48"/>
                        <a:pt x="12" y="49"/>
                      </a:cubicBezTo>
                      <a:cubicBezTo>
                        <a:pt x="12" y="50"/>
                        <a:pt x="12" y="50"/>
                        <a:pt x="13" y="51"/>
                      </a:cubicBezTo>
                      <a:cubicBezTo>
                        <a:pt x="14" y="52"/>
                        <a:pt x="15" y="52"/>
                        <a:pt x="15" y="54"/>
                      </a:cubicBezTo>
                      <a:cubicBezTo>
                        <a:pt x="16" y="54"/>
                        <a:pt x="16" y="56"/>
                        <a:pt x="17" y="57"/>
                      </a:cubicBezTo>
                      <a:cubicBezTo>
                        <a:pt x="18" y="53"/>
                        <a:pt x="19" y="50"/>
                        <a:pt x="19" y="46"/>
                      </a:cubicBezTo>
                      <a:cubicBezTo>
                        <a:pt x="20" y="47"/>
                        <a:pt x="21" y="48"/>
                        <a:pt x="21" y="49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1" y="47"/>
                        <a:pt x="20" y="45"/>
                        <a:pt x="19" y="43"/>
                      </a:cubicBezTo>
                      <a:cubicBezTo>
                        <a:pt x="18" y="43"/>
                        <a:pt x="18" y="42"/>
                        <a:pt x="17" y="41"/>
                      </a:cubicBezTo>
                      <a:cubicBezTo>
                        <a:pt x="16" y="41"/>
                        <a:pt x="16" y="40"/>
                        <a:pt x="16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8" y="41"/>
                        <a:pt x="18" y="41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0" y="42"/>
                        <a:pt x="21" y="43"/>
                        <a:pt x="22" y="44"/>
                      </a:cubicBezTo>
                      <a:cubicBezTo>
                        <a:pt x="21" y="41"/>
                        <a:pt x="20" y="39"/>
                        <a:pt x="19" y="36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1" y="38"/>
                        <a:pt x="23" y="40"/>
                        <a:pt x="25" y="42"/>
                      </a:cubicBezTo>
                      <a:cubicBezTo>
                        <a:pt x="22" y="37"/>
                        <a:pt x="20" y="31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9" y="26"/>
                        <a:pt x="20" y="28"/>
                        <a:pt x="21" y="29"/>
                      </a:cubicBezTo>
                      <a:cubicBezTo>
                        <a:pt x="21" y="28"/>
                        <a:pt x="21" y="28"/>
                        <a:pt x="21" y="27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3" y="30"/>
                        <a:pt x="25" y="34"/>
                        <a:pt x="27" y="38"/>
                      </a:cubicBezTo>
                      <a:cubicBezTo>
                        <a:pt x="28" y="37"/>
                        <a:pt x="28" y="37"/>
                        <a:pt x="28" y="37"/>
                      </a:cubicBezTo>
                      <a:cubicBezTo>
                        <a:pt x="27" y="35"/>
                        <a:pt x="26" y="34"/>
                        <a:pt x="26" y="32"/>
                      </a:cubicBezTo>
                      <a:cubicBezTo>
                        <a:pt x="27" y="33"/>
                        <a:pt x="29" y="34"/>
                        <a:pt x="30" y="35"/>
                      </a:cubicBezTo>
                      <a:cubicBezTo>
                        <a:pt x="24" y="29"/>
                        <a:pt x="22" y="26"/>
                        <a:pt x="22" y="22"/>
                      </a:cubicBezTo>
                      <a:cubicBezTo>
                        <a:pt x="24" y="26"/>
                        <a:pt x="27" y="29"/>
                        <a:pt x="30" y="32"/>
                      </a:cubicBezTo>
                      <a:cubicBezTo>
                        <a:pt x="29" y="27"/>
                        <a:pt x="26" y="23"/>
                        <a:pt x="24" y="19"/>
                      </a:cubicBezTo>
                      <a:cubicBezTo>
                        <a:pt x="28" y="22"/>
                        <a:pt x="29" y="26"/>
                        <a:pt x="33" y="28"/>
                      </a:cubicBezTo>
                      <a:cubicBezTo>
                        <a:pt x="33" y="28"/>
                        <a:pt x="32" y="27"/>
                        <a:pt x="32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5" y="28"/>
                        <a:pt x="36" y="30"/>
                        <a:pt x="38" y="31"/>
                      </a:cubicBezTo>
                      <a:cubicBezTo>
                        <a:pt x="39" y="31"/>
                        <a:pt x="39" y="31"/>
                        <a:pt x="39" y="31"/>
                      </a:cubicBezTo>
                      <a:cubicBezTo>
                        <a:pt x="37" y="29"/>
                        <a:pt x="36" y="28"/>
                        <a:pt x="34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5"/>
                        <a:pt x="34" y="24"/>
                        <a:pt x="34" y="23"/>
                      </a:cubicBezTo>
                      <a:cubicBezTo>
                        <a:pt x="36" y="24"/>
                        <a:pt x="37" y="26"/>
                        <a:pt x="39" y="27"/>
                      </a:cubicBezTo>
                      <a:cubicBezTo>
                        <a:pt x="39" y="28"/>
                        <a:pt x="40" y="28"/>
                        <a:pt x="40" y="28"/>
                      </a:cubicBezTo>
                      <a:cubicBezTo>
                        <a:pt x="40" y="27"/>
                        <a:pt x="40" y="27"/>
                        <a:pt x="40" y="26"/>
                      </a:cubicBezTo>
                      <a:cubicBezTo>
                        <a:pt x="39" y="25"/>
                        <a:pt x="37" y="24"/>
                        <a:pt x="36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8" y="23"/>
                        <a:pt x="38" y="23"/>
                        <a:pt x="39" y="24"/>
                      </a:cubicBezTo>
                      <a:cubicBezTo>
                        <a:pt x="39" y="23"/>
                        <a:pt x="39" y="23"/>
                        <a:pt x="39" y="22"/>
                      </a:cubicBezTo>
                      <a:cubicBezTo>
                        <a:pt x="40" y="23"/>
                        <a:pt x="41" y="24"/>
                        <a:pt x="42" y="24"/>
                      </a:cubicBezTo>
                      <a:cubicBezTo>
                        <a:pt x="42" y="24"/>
                        <a:pt x="42" y="23"/>
                        <a:pt x="42" y="23"/>
                      </a:cubicBezTo>
                      <a:moveTo>
                        <a:pt x="15" y="45"/>
                      </a:moveTo>
                      <a:cubicBezTo>
                        <a:pt x="15" y="47"/>
                        <a:pt x="17" y="49"/>
                        <a:pt x="16" y="51"/>
                      </a:cubicBezTo>
                      <a:cubicBezTo>
                        <a:pt x="13" y="48"/>
                        <a:pt x="13" y="46"/>
                        <a:pt x="15" y="45"/>
                      </a:cubicBezTo>
                      <a:moveTo>
                        <a:pt x="7" y="42"/>
                      </a:moveTo>
                      <a:cubicBezTo>
                        <a:pt x="7" y="40"/>
                        <a:pt x="7" y="38"/>
                        <a:pt x="6" y="37"/>
                      </a:cubicBezTo>
                      <a:cubicBezTo>
                        <a:pt x="7" y="37"/>
                        <a:pt x="7" y="37"/>
                        <a:pt x="7" y="37"/>
                      </a:cubicBezTo>
                      <a:cubicBezTo>
                        <a:pt x="7" y="38"/>
                        <a:pt x="8" y="40"/>
                        <a:pt x="8" y="42"/>
                      </a:cubicBezTo>
                      <a:cubicBezTo>
                        <a:pt x="7" y="42"/>
                        <a:pt x="7" y="42"/>
                        <a:pt x="7" y="42"/>
                      </a:cubicBezTo>
                      <a:moveTo>
                        <a:pt x="12" y="33"/>
                      </a:moveTo>
                      <a:cubicBezTo>
                        <a:pt x="12" y="32"/>
                        <a:pt x="11" y="30"/>
                        <a:pt x="11" y="28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2" y="30"/>
                        <a:pt x="13" y="31"/>
                        <a:pt x="13" y="33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9" y="15"/>
                        <a:pt x="41" y="16"/>
                        <a:pt x="43" y="17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40" y="17"/>
                        <a:pt x="39" y="15"/>
                        <a:pt x="37" y="1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03" y="57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03" y="57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3" y="591"/>
                  <a:ext cx="4" cy="4"/>
                </a:xfrm>
                <a:custGeom>
                  <a:avLst/>
                  <a:gdLst>
                    <a:gd name="T0" fmla="*/ 0 w 5"/>
                    <a:gd name="T1" fmla="*/ 0 h 5"/>
                    <a:gd name="T2" fmla="*/ 4 w 5"/>
                    <a:gd name="T3" fmla="*/ 5 h 5"/>
                    <a:gd name="T4" fmla="*/ 5 w 5"/>
                    <a:gd name="T5" fmla="*/ 5 h 5"/>
                    <a:gd name="T6" fmla="*/ 3 w 5"/>
                    <a:gd name="T7" fmla="*/ 2 h 5"/>
                    <a:gd name="T8" fmla="*/ 1 w 5"/>
                    <a:gd name="T9" fmla="*/ 0 h 5"/>
                    <a:gd name="T10" fmla="*/ 0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0" y="0"/>
                      </a:moveTo>
                      <a:cubicBezTo>
                        <a:pt x="1" y="2"/>
                        <a:pt x="3" y="3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4"/>
                        <a:pt x="4" y="3"/>
                        <a:pt x="3" y="2"/>
                      </a:cubicBezTo>
                      <a:cubicBezTo>
                        <a:pt x="3" y="1"/>
                        <a:pt x="2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4" y="554"/>
                  <a:ext cx="23" cy="7"/>
                </a:xfrm>
                <a:custGeom>
                  <a:avLst/>
                  <a:gdLst>
                    <a:gd name="T0" fmla="*/ 17 w 29"/>
                    <a:gd name="T1" fmla="*/ 7 h 9"/>
                    <a:gd name="T2" fmla="*/ 29 w 29"/>
                    <a:gd name="T3" fmla="*/ 9 h 9"/>
                    <a:gd name="T4" fmla="*/ 29 w 29"/>
                    <a:gd name="T5" fmla="*/ 9 h 9"/>
                    <a:gd name="T6" fmla="*/ 17 w 29"/>
                    <a:gd name="T7" fmla="*/ 6 h 9"/>
                    <a:gd name="T8" fmla="*/ 14 w 29"/>
                    <a:gd name="T9" fmla="*/ 5 h 9"/>
                    <a:gd name="T10" fmla="*/ 3 w 29"/>
                    <a:gd name="T11" fmla="*/ 1 h 9"/>
                    <a:gd name="T12" fmla="*/ 0 w 29"/>
                    <a:gd name="T13" fmla="*/ 1 h 9"/>
                    <a:gd name="T14" fmla="*/ 1 w 29"/>
                    <a:gd name="T15" fmla="*/ 2 h 9"/>
                    <a:gd name="T16" fmla="*/ 17 w 29"/>
                    <a:gd name="T17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9">
                      <a:moveTo>
                        <a:pt x="17" y="7"/>
                      </a:moveTo>
                      <a:cubicBezTo>
                        <a:pt x="21" y="8"/>
                        <a:pt x="25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5" y="8"/>
                        <a:pt x="21" y="7"/>
                        <a:pt x="17" y="6"/>
                      </a:cubicBezTo>
                      <a:cubicBezTo>
                        <a:pt x="16" y="6"/>
                        <a:pt x="15" y="5"/>
                        <a:pt x="14" y="5"/>
                      </a:cubicBezTo>
                      <a:cubicBezTo>
                        <a:pt x="11" y="4"/>
                        <a:pt x="7" y="2"/>
                        <a:pt x="3" y="1"/>
                      </a:cubicBezTo>
                      <a:cubicBezTo>
                        <a:pt x="2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6" y="4"/>
                        <a:pt x="11" y="7"/>
                        <a:pt x="17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3" y="579"/>
                  <a:ext cx="4" cy="8"/>
                </a:xfrm>
                <a:custGeom>
                  <a:avLst/>
                  <a:gdLst>
                    <a:gd name="T0" fmla="*/ 5 w 5"/>
                    <a:gd name="T1" fmla="*/ 10 h 10"/>
                    <a:gd name="T2" fmla="*/ 0 w 5"/>
                    <a:gd name="T3" fmla="*/ 0 h 10"/>
                    <a:gd name="T4" fmla="*/ 5 w 5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0">
                      <a:moveTo>
                        <a:pt x="5" y="10"/>
                      </a:moveTo>
                      <a:cubicBezTo>
                        <a:pt x="3" y="7"/>
                        <a:pt x="2" y="4"/>
                        <a:pt x="0" y="0"/>
                      </a:cubicBezTo>
                      <a:cubicBezTo>
                        <a:pt x="0" y="4"/>
                        <a:pt x="3" y="7"/>
                        <a:pt x="5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03" y="579"/>
                  <a:ext cx="1" cy="1"/>
                </a:xfrm>
                <a:prstGeom prst="rect">
                  <a:avLst/>
                </a:pr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703" y="57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3" y="57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09" y="589"/>
                  <a:ext cx="15" cy="13"/>
                </a:xfrm>
                <a:custGeom>
                  <a:avLst/>
                  <a:gdLst>
                    <a:gd name="T0" fmla="*/ 11 w 19"/>
                    <a:gd name="T1" fmla="*/ 16 h 16"/>
                    <a:gd name="T2" fmla="*/ 8 w 19"/>
                    <a:gd name="T3" fmla="*/ 14 h 16"/>
                    <a:gd name="T4" fmla="*/ 7 w 19"/>
                    <a:gd name="T5" fmla="*/ 12 h 16"/>
                    <a:gd name="T6" fmla="*/ 7 w 19"/>
                    <a:gd name="T7" fmla="*/ 13 h 16"/>
                    <a:gd name="T8" fmla="*/ 7 w 19"/>
                    <a:gd name="T9" fmla="*/ 14 h 16"/>
                    <a:gd name="T10" fmla="*/ 3 w 19"/>
                    <a:gd name="T11" fmla="*/ 9 h 16"/>
                    <a:gd name="T12" fmla="*/ 6 w 19"/>
                    <a:gd name="T13" fmla="*/ 12 h 16"/>
                    <a:gd name="T14" fmla="*/ 6 w 19"/>
                    <a:gd name="T15" fmla="*/ 12 h 16"/>
                    <a:gd name="T16" fmla="*/ 4 w 19"/>
                    <a:gd name="T17" fmla="*/ 8 h 16"/>
                    <a:gd name="T18" fmla="*/ 1 w 19"/>
                    <a:gd name="T19" fmla="*/ 5 h 16"/>
                    <a:gd name="T20" fmla="*/ 14 w 19"/>
                    <a:gd name="T21" fmla="*/ 2 h 16"/>
                    <a:gd name="T22" fmla="*/ 15 w 19"/>
                    <a:gd name="T23" fmla="*/ 3 h 16"/>
                    <a:gd name="T24" fmla="*/ 16 w 19"/>
                    <a:gd name="T25" fmla="*/ 0 h 16"/>
                    <a:gd name="T26" fmla="*/ 19 w 19"/>
                    <a:gd name="T27" fmla="*/ 8 h 16"/>
                    <a:gd name="T28" fmla="*/ 18 w 19"/>
                    <a:gd name="T29" fmla="*/ 8 h 16"/>
                    <a:gd name="T30" fmla="*/ 16 w 19"/>
                    <a:gd name="T31" fmla="*/ 7 h 16"/>
                    <a:gd name="T32" fmla="*/ 16 w 19"/>
                    <a:gd name="T33" fmla="*/ 7 h 16"/>
                    <a:gd name="T34" fmla="*/ 17 w 19"/>
                    <a:gd name="T35" fmla="*/ 10 h 16"/>
                    <a:gd name="T36" fmla="*/ 17 w 19"/>
                    <a:gd name="T37" fmla="*/ 10 h 16"/>
                    <a:gd name="T38" fmla="*/ 13 w 19"/>
                    <a:gd name="T39" fmla="*/ 7 h 16"/>
                    <a:gd name="T40" fmla="*/ 11 w 19"/>
                    <a:gd name="T41" fmla="*/ 5 h 16"/>
                    <a:gd name="T42" fmla="*/ 9 w 19"/>
                    <a:gd name="T43" fmla="*/ 5 h 16"/>
                    <a:gd name="T44" fmla="*/ 18 w 19"/>
                    <a:gd name="T45" fmla="*/ 14 h 16"/>
                    <a:gd name="T46" fmla="*/ 17 w 19"/>
                    <a:gd name="T47" fmla="*/ 14 h 16"/>
                    <a:gd name="T48" fmla="*/ 12 w 19"/>
                    <a:gd name="T49" fmla="*/ 12 h 16"/>
                    <a:gd name="T50" fmla="*/ 13 w 19"/>
                    <a:gd name="T51" fmla="*/ 11 h 16"/>
                    <a:gd name="T52" fmla="*/ 6 w 19"/>
                    <a:gd name="T53" fmla="*/ 7 h 16"/>
                    <a:gd name="T54" fmla="*/ 5 w 19"/>
                    <a:gd name="T55" fmla="*/ 7 h 16"/>
                    <a:gd name="T56" fmla="*/ 10 w 19"/>
                    <a:gd name="T57" fmla="*/ 11 h 16"/>
                    <a:gd name="T58" fmla="*/ 10 w 19"/>
                    <a:gd name="T59" fmla="*/ 12 h 16"/>
                    <a:gd name="T60" fmla="*/ 6 w 19"/>
                    <a:gd name="T61" fmla="*/ 9 h 16"/>
                    <a:gd name="T62" fmla="*/ 6 w 19"/>
                    <a:gd name="T63" fmla="*/ 10 h 16"/>
                    <a:gd name="T64" fmla="*/ 9 w 19"/>
                    <a:gd name="T65" fmla="*/ 13 h 16"/>
                    <a:gd name="T66" fmla="*/ 11 w 19"/>
                    <a:gd name="T67" fmla="*/ 15 h 16"/>
                    <a:gd name="T68" fmla="*/ 11 w 19"/>
                    <a:gd name="T69" fmla="*/ 16 h 16"/>
                    <a:gd name="T70" fmla="*/ 11 w 19"/>
                    <a:gd name="T71" fmla="*/ 16 h 16"/>
                    <a:gd name="T72" fmla="*/ 16 w 19"/>
                    <a:gd name="T73" fmla="*/ 7 h 16"/>
                    <a:gd name="T74" fmla="*/ 14 w 19"/>
                    <a:gd name="T75" fmla="*/ 4 h 16"/>
                    <a:gd name="T76" fmla="*/ 14 w 19"/>
                    <a:gd name="T77" fmla="*/ 4 h 16"/>
                    <a:gd name="T78" fmla="*/ 16 w 19"/>
                    <a:gd name="T7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9" h="16">
                      <a:moveTo>
                        <a:pt x="11" y="16"/>
                      </a:moveTo>
                      <a:cubicBezTo>
                        <a:pt x="10" y="15"/>
                        <a:pt x="9" y="15"/>
                        <a:pt x="8" y="14"/>
                      </a:cubicBezTo>
                      <a:cubicBezTo>
                        <a:pt x="8" y="14"/>
                        <a:pt x="8" y="13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5" y="13"/>
                        <a:pt x="3" y="11"/>
                        <a:pt x="3" y="9"/>
                      </a:cubicBezTo>
                      <a:cubicBezTo>
                        <a:pt x="4" y="10"/>
                        <a:pt x="5" y="11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5" y="11"/>
                        <a:pt x="4" y="10"/>
                        <a:pt x="4" y="8"/>
                      </a:cubicBezTo>
                      <a:cubicBezTo>
                        <a:pt x="4" y="7"/>
                        <a:pt x="0" y="6"/>
                        <a:pt x="1" y="5"/>
                      </a:cubicBezTo>
                      <a:cubicBezTo>
                        <a:pt x="8" y="5"/>
                        <a:pt x="12" y="4"/>
                        <a:pt x="14" y="2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6" y="2"/>
                        <a:pt x="14" y="1"/>
                        <a:pt x="16" y="0"/>
                      </a:cubicBezTo>
                      <a:cubicBezTo>
                        <a:pt x="19" y="2"/>
                        <a:pt x="18" y="5"/>
                        <a:pt x="19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8"/>
                        <a:pt x="16" y="9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5" y="9"/>
                        <a:pt x="14" y="8"/>
                        <a:pt x="13" y="7"/>
                      </a:cubicBezTo>
                      <a:cubicBezTo>
                        <a:pt x="12" y="6"/>
                        <a:pt x="12" y="6"/>
                        <a:pt x="11" y="5"/>
                      </a:cubicBez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12" y="8"/>
                        <a:pt x="14" y="12"/>
                        <a:pt x="18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3"/>
                        <a:pt x="14" y="13"/>
                        <a:pt x="12" y="1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0" y="10"/>
                        <a:pt x="8" y="8"/>
                        <a:pt x="6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9"/>
                        <a:pt x="8" y="10"/>
                        <a:pt x="10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1"/>
                        <a:pt x="7" y="10"/>
                        <a:pt x="6" y="9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1"/>
                        <a:pt x="8" y="12"/>
                        <a:pt x="9" y="13"/>
                      </a:cubicBezTo>
                      <a:cubicBezTo>
                        <a:pt x="10" y="14"/>
                        <a:pt x="11" y="14"/>
                        <a:pt x="11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moveTo>
                        <a:pt x="16" y="7"/>
                      </a:moveTo>
                      <a:cubicBezTo>
                        <a:pt x="17" y="5"/>
                        <a:pt x="15" y="5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5"/>
                        <a:pt x="15" y="6"/>
                        <a:pt x="16" y="7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4" y="580"/>
                  <a:ext cx="6" cy="13"/>
                </a:xfrm>
                <a:custGeom>
                  <a:avLst/>
                  <a:gdLst>
                    <a:gd name="T0" fmla="*/ 6 w 7"/>
                    <a:gd name="T1" fmla="*/ 16 h 16"/>
                    <a:gd name="T2" fmla="*/ 4 w 7"/>
                    <a:gd name="T3" fmla="*/ 10 h 16"/>
                    <a:gd name="T4" fmla="*/ 1 w 7"/>
                    <a:gd name="T5" fmla="*/ 7 h 16"/>
                    <a:gd name="T6" fmla="*/ 0 w 7"/>
                    <a:gd name="T7" fmla="*/ 1 h 16"/>
                    <a:gd name="T8" fmla="*/ 0 w 7"/>
                    <a:gd name="T9" fmla="*/ 0 h 16"/>
                    <a:gd name="T10" fmla="*/ 1 w 7"/>
                    <a:gd name="T11" fmla="*/ 1 h 16"/>
                    <a:gd name="T12" fmla="*/ 7 w 7"/>
                    <a:gd name="T13" fmla="*/ 15 h 16"/>
                    <a:gd name="T14" fmla="*/ 7 w 7"/>
                    <a:gd name="T15" fmla="*/ 16 h 16"/>
                    <a:gd name="T16" fmla="*/ 6 w 7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6">
                      <a:moveTo>
                        <a:pt x="6" y="16"/>
                      </a:moveTo>
                      <a:cubicBezTo>
                        <a:pt x="5" y="14"/>
                        <a:pt x="5" y="12"/>
                        <a:pt x="4" y="10"/>
                      </a:cubicBezTo>
                      <a:cubicBezTo>
                        <a:pt x="3" y="9"/>
                        <a:pt x="2" y="8"/>
                        <a:pt x="1" y="7"/>
                      </a:cubicBezTo>
                      <a:cubicBezTo>
                        <a:pt x="1" y="5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" y="6"/>
                        <a:pt x="5" y="10"/>
                        <a:pt x="7" y="15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6" y="16"/>
                        <a:pt x="6" y="16"/>
                        <a:pt x="6" y="1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3" y="586"/>
                  <a:ext cx="5" cy="10"/>
                </a:xfrm>
                <a:custGeom>
                  <a:avLst/>
                  <a:gdLst>
                    <a:gd name="T0" fmla="*/ 1 w 6"/>
                    <a:gd name="T1" fmla="*/ 0 h 13"/>
                    <a:gd name="T2" fmla="*/ 6 w 6"/>
                    <a:gd name="T3" fmla="*/ 13 h 13"/>
                    <a:gd name="T4" fmla="*/ 6 w 6"/>
                    <a:gd name="T5" fmla="*/ 12 h 13"/>
                    <a:gd name="T6" fmla="*/ 2 w 6"/>
                    <a:gd name="T7" fmla="*/ 4 h 13"/>
                    <a:gd name="T8" fmla="*/ 1 w 6"/>
                    <a:gd name="T9" fmla="*/ 2 h 13"/>
                    <a:gd name="T10" fmla="*/ 0 w 6"/>
                    <a:gd name="T11" fmla="*/ 0 h 13"/>
                    <a:gd name="T12" fmla="*/ 1 w 6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3">
                      <a:moveTo>
                        <a:pt x="1" y="0"/>
                      </a:moveTo>
                      <a:cubicBezTo>
                        <a:pt x="4" y="4"/>
                        <a:pt x="5" y="8"/>
                        <a:pt x="6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5" y="10"/>
                        <a:pt x="4" y="7"/>
                        <a:pt x="2" y="4"/>
                      </a:cubicBezTo>
                      <a:cubicBezTo>
                        <a:pt x="2" y="3"/>
                        <a:pt x="1" y="3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3" y="587"/>
                  <a:ext cx="2" cy="6"/>
                </a:xfrm>
                <a:custGeom>
                  <a:avLst/>
                  <a:gdLst>
                    <a:gd name="T0" fmla="*/ 1 w 3"/>
                    <a:gd name="T1" fmla="*/ 0 h 7"/>
                    <a:gd name="T2" fmla="*/ 3 w 3"/>
                    <a:gd name="T3" fmla="*/ 7 h 7"/>
                    <a:gd name="T4" fmla="*/ 3 w 3"/>
                    <a:gd name="T5" fmla="*/ 7 h 7"/>
                    <a:gd name="T6" fmla="*/ 2 w 3"/>
                    <a:gd name="T7" fmla="*/ 7 h 7"/>
                    <a:gd name="T8" fmla="*/ 0 w 3"/>
                    <a:gd name="T9" fmla="*/ 0 h 7"/>
                    <a:gd name="T10" fmla="*/ 1 w 3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cubicBezTo>
                        <a:pt x="2" y="2"/>
                        <a:pt x="3" y="5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2" y="7"/>
                        <a:pt x="2" y="7"/>
                      </a:cubicBezTo>
                      <a:cubicBezTo>
                        <a:pt x="2" y="5"/>
                        <a:pt x="0" y="3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7" y="581"/>
                  <a:ext cx="3" cy="7"/>
                </a:xfrm>
                <a:custGeom>
                  <a:avLst/>
                  <a:gdLst>
                    <a:gd name="T0" fmla="*/ 1 w 4"/>
                    <a:gd name="T1" fmla="*/ 0 h 9"/>
                    <a:gd name="T2" fmla="*/ 4 w 4"/>
                    <a:gd name="T3" fmla="*/ 9 h 9"/>
                    <a:gd name="T4" fmla="*/ 0 w 4"/>
                    <a:gd name="T5" fmla="*/ 0 h 9"/>
                    <a:gd name="T6" fmla="*/ 1 w 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1" y="0"/>
                      </a:moveTo>
                      <a:cubicBezTo>
                        <a:pt x="2" y="3"/>
                        <a:pt x="4" y="6"/>
                        <a:pt x="4" y="9"/>
                      </a:cubicBezTo>
                      <a:cubicBezTo>
                        <a:pt x="3" y="6"/>
                        <a:pt x="1" y="3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7" y="543"/>
                  <a:ext cx="45" cy="47"/>
                </a:xfrm>
                <a:custGeom>
                  <a:avLst/>
                  <a:gdLst>
                    <a:gd name="T0" fmla="*/ 7 w 56"/>
                    <a:gd name="T1" fmla="*/ 36 h 59"/>
                    <a:gd name="T2" fmla="*/ 11 w 56"/>
                    <a:gd name="T3" fmla="*/ 50 h 59"/>
                    <a:gd name="T4" fmla="*/ 11 w 56"/>
                    <a:gd name="T5" fmla="*/ 52 h 59"/>
                    <a:gd name="T6" fmla="*/ 10 w 56"/>
                    <a:gd name="T7" fmla="*/ 59 h 59"/>
                    <a:gd name="T8" fmla="*/ 16 w 56"/>
                    <a:gd name="T9" fmla="*/ 53 h 59"/>
                    <a:gd name="T10" fmla="*/ 18 w 56"/>
                    <a:gd name="T11" fmla="*/ 48 h 59"/>
                    <a:gd name="T12" fmla="*/ 19 w 56"/>
                    <a:gd name="T13" fmla="*/ 40 h 59"/>
                    <a:gd name="T14" fmla="*/ 31 w 56"/>
                    <a:gd name="T15" fmla="*/ 48 h 59"/>
                    <a:gd name="T16" fmla="*/ 29 w 56"/>
                    <a:gd name="T17" fmla="*/ 32 h 59"/>
                    <a:gd name="T18" fmla="*/ 46 w 56"/>
                    <a:gd name="T19" fmla="*/ 33 h 59"/>
                    <a:gd name="T20" fmla="*/ 43 w 56"/>
                    <a:gd name="T21" fmla="*/ 28 h 59"/>
                    <a:gd name="T22" fmla="*/ 36 w 56"/>
                    <a:gd name="T23" fmla="*/ 22 h 59"/>
                    <a:gd name="T24" fmla="*/ 56 w 56"/>
                    <a:gd name="T25" fmla="*/ 19 h 59"/>
                    <a:gd name="T26" fmla="*/ 56 w 56"/>
                    <a:gd name="T27" fmla="*/ 18 h 59"/>
                    <a:gd name="T28" fmla="*/ 44 w 56"/>
                    <a:gd name="T29" fmla="*/ 13 h 59"/>
                    <a:gd name="T30" fmla="*/ 28 w 56"/>
                    <a:gd name="T31" fmla="*/ 8 h 59"/>
                    <a:gd name="T32" fmla="*/ 23 w 56"/>
                    <a:gd name="T33" fmla="*/ 6 h 59"/>
                    <a:gd name="T34" fmla="*/ 5 w 56"/>
                    <a:gd name="T35" fmla="*/ 1 h 59"/>
                    <a:gd name="T36" fmla="*/ 1 w 56"/>
                    <a:gd name="T37" fmla="*/ 4 h 59"/>
                    <a:gd name="T38" fmla="*/ 2 w 56"/>
                    <a:gd name="T39" fmla="*/ 7 h 59"/>
                    <a:gd name="T40" fmla="*/ 3 w 56"/>
                    <a:gd name="T41" fmla="*/ 19 h 59"/>
                    <a:gd name="T42" fmla="*/ 7 w 56"/>
                    <a:gd name="T43" fmla="*/ 3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6" h="59">
                      <a:moveTo>
                        <a:pt x="7" y="36"/>
                      </a:moveTo>
                      <a:cubicBezTo>
                        <a:pt x="10" y="40"/>
                        <a:pt x="12" y="45"/>
                        <a:pt x="11" y="50"/>
                      </a:cubicBezTo>
                      <a:cubicBezTo>
                        <a:pt x="11" y="51"/>
                        <a:pt x="11" y="52"/>
                        <a:pt x="11" y="52"/>
                      </a:cubicBezTo>
                      <a:cubicBezTo>
                        <a:pt x="12" y="53"/>
                        <a:pt x="9" y="59"/>
                        <a:pt x="10" y="59"/>
                      </a:cubicBezTo>
                      <a:cubicBezTo>
                        <a:pt x="11" y="59"/>
                        <a:pt x="16" y="54"/>
                        <a:pt x="16" y="53"/>
                      </a:cubicBezTo>
                      <a:cubicBezTo>
                        <a:pt x="17" y="52"/>
                        <a:pt x="18" y="50"/>
                        <a:pt x="18" y="48"/>
                      </a:cubicBezTo>
                      <a:cubicBezTo>
                        <a:pt x="19" y="45"/>
                        <a:pt x="19" y="43"/>
                        <a:pt x="19" y="40"/>
                      </a:cubicBezTo>
                      <a:cubicBezTo>
                        <a:pt x="23" y="43"/>
                        <a:pt x="25" y="47"/>
                        <a:pt x="31" y="48"/>
                      </a:cubicBezTo>
                      <a:cubicBezTo>
                        <a:pt x="30" y="42"/>
                        <a:pt x="30" y="37"/>
                        <a:pt x="29" y="32"/>
                      </a:cubicBezTo>
                      <a:cubicBezTo>
                        <a:pt x="35" y="32"/>
                        <a:pt x="40" y="36"/>
                        <a:pt x="46" y="33"/>
                      </a:cubicBezTo>
                      <a:cubicBezTo>
                        <a:pt x="46" y="30"/>
                        <a:pt x="45" y="29"/>
                        <a:pt x="43" y="28"/>
                      </a:cubicBezTo>
                      <a:cubicBezTo>
                        <a:pt x="40" y="26"/>
                        <a:pt x="38" y="24"/>
                        <a:pt x="36" y="22"/>
                      </a:cubicBezTo>
                      <a:cubicBezTo>
                        <a:pt x="43" y="21"/>
                        <a:pt x="49" y="20"/>
                        <a:pt x="56" y="19"/>
                      </a:cubicBezTo>
                      <a:cubicBezTo>
                        <a:pt x="56" y="19"/>
                        <a:pt x="56" y="18"/>
                        <a:pt x="56" y="18"/>
                      </a:cubicBezTo>
                      <a:cubicBezTo>
                        <a:pt x="52" y="16"/>
                        <a:pt x="48" y="14"/>
                        <a:pt x="44" y="13"/>
                      </a:cubicBezTo>
                      <a:cubicBezTo>
                        <a:pt x="38" y="12"/>
                        <a:pt x="33" y="11"/>
                        <a:pt x="28" y="8"/>
                      </a:cubicBezTo>
                      <a:cubicBezTo>
                        <a:pt x="27" y="7"/>
                        <a:pt x="25" y="6"/>
                        <a:pt x="23" y="6"/>
                      </a:cubicBezTo>
                      <a:cubicBezTo>
                        <a:pt x="16" y="6"/>
                        <a:pt x="10" y="4"/>
                        <a:pt x="5" y="1"/>
                      </a:cubicBezTo>
                      <a:cubicBezTo>
                        <a:pt x="2" y="0"/>
                        <a:pt x="0" y="2"/>
                        <a:pt x="1" y="4"/>
                      </a:cubicBezTo>
                      <a:cubicBezTo>
                        <a:pt x="1" y="5"/>
                        <a:pt x="1" y="6"/>
                        <a:pt x="2" y="7"/>
                      </a:cubicBezTo>
                      <a:cubicBezTo>
                        <a:pt x="4" y="11"/>
                        <a:pt x="4" y="15"/>
                        <a:pt x="3" y="19"/>
                      </a:cubicBezTo>
                      <a:cubicBezTo>
                        <a:pt x="3" y="25"/>
                        <a:pt x="4" y="31"/>
                        <a:pt x="7" y="36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2" y="143"/>
                  <a:ext cx="36" cy="86"/>
                </a:xfrm>
                <a:custGeom>
                  <a:avLst/>
                  <a:gdLst>
                    <a:gd name="T0" fmla="*/ 46 w 46"/>
                    <a:gd name="T1" fmla="*/ 0 h 109"/>
                    <a:gd name="T2" fmla="*/ 0 w 46"/>
                    <a:gd name="T3" fmla="*/ 109 h 109"/>
                    <a:gd name="T4" fmla="*/ 29 w 46"/>
                    <a:gd name="T5" fmla="*/ 62 h 109"/>
                    <a:gd name="T6" fmla="*/ 46 w 46"/>
                    <a:gd name="T7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109">
                      <a:moveTo>
                        <a:pt x="46" y="0"/>
                      </a:moveTo>
                      <a:cubicBezTo>
                        <a:pt x="37" y="39"/>
                        <a:pt x="26" y="78"/>
                        <a:pt x="0" y="109"/>
                      </a:cubicBezTo>
                      <a:cubicBezTo>
                        <a:pt x="14" y="99"/>
                        <a:pt x="21" y="83"/>
                        <a:pt x="29" y="62"/>
                      </a:cubicBezTo>
                      <a:cubicBezTo>
                        <a:pt x="38" y="41"/>
                        <a:pt x="45" y="24"/>
                        <a:pt x="46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8" y="67"/>
                  <a:ext cx="67" cy="83"/>
                </a:xfrm>
                <a:custGeom>
                  <a:avLst/>
                  <a:gdLst>
                    <a:gd name="T0" fmla="*/ 65 w 84"/>
                    <a:gd name="T1" fmla="*/ 100 h 104"/>
                    <a:gd name="T2" fmla="*/ 72 w 84"/>
                    <a:gd name="T3" fmla="*/ 91 h 104"/>
                    <a:gd name="T4" fmla="*/ 77 w 84"/>
                    <a:gd name="T5" fmla="*/ 84 h 104"/>
                    <a:gd name="T6" fmla="*/ 75 w 84"/>
                    <a:gd name="T7" fmla="*/ 35 h 104"/>
                    <a:gd name="T8" fmla="*/ 59 w 84"/>
                    <a:gd name="T9" fmla="*/ 12 h 104"/>
                    <a:gd name="T10" fmla="*/ 32 w 84"/>
                    <a:gd name="T11" fmla="*/ 0 h 104"/>
                    <a:gd name="T12" fmla="*/ 21 w 84"/>
                    <a:gd name="T13" fmla="*/ 2 h 104"/>
                    <a:gd name="T14" fmla="*/ 6 w 84"/>
                    <a:gd name="T15" fmla="*/ 16 h 104"/>
                    <a:gd name="T16" fmla="*/ 2 w 84"/>
                    <a:gd name="T17" fmla="*/ 47 h 104"/>
                    <a:gd name="T18" fmla="*/ 9 w 84"/>
                    <a:gd name="T19" fmla="*/ 73 h 104"/>
                    <a:gd name="T20" fmla="*/ 33 w 84"/>
                    <a:gd name="T21" fmla="*/ 97 h 104"/>
                    <a:gd name="T22" fmla="*/ 60 w 84"/>
                    <a:gd name="T23" fmla="*/ 103 h 104"/>
                    <a:gd name="T24" fmla="*/ 65 w 84"/>
                    <a:gd name="T25" fmla="*/ 10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104">
                      <a:moveTo>
                        <a:pt x="65" y="100"/>
                      </a:moveTo>
                      <a:cubicBezTo>
                        <a:pt x="67" y="97"/>
                        <a:pt x="69" y="94"/>
                        <a:pt x="72" y="91"/>
                      </a:cubicBezTo>
                      <a:cubicBezTo>
                        <a:pt x="74" y="89"/>
                        <a:pt x="76" y="86"/>
                        <a:pt x="77" y="84"/>
                      </a:cubicBezTo>
                      <a:cubicBezTo>
                        <a:pt x="84" y="67"/>
                        <a:pt x="82" y="51"/>
                        <a:pt x="75" y="35"/>
                      </a:cubicBezTo>
                      <a:cubicBezTo>
                        <a:pt x="71" y="26"/>
                        <a:pt x="65" y="19"/>
                        <a:pt x="59" y="12"/>
                      </a:cubicBezTo>
                      <a:cubicBezTo>
                        <a:pt x="52" y="5"/>
                        <a:pt x="44" y="1"/>
                        <a:pt x="32" y="0"/>
                      </a:cubicBezTo>
                      <a:cubicBezTo>
                        <a:pt x="29" y="0"/>
                        <a:pt x="25" y="1"/>
                        <a:pt x="21" y="2"/>
                      </a:cubicBezTo>
                      <a:cubicBezTo>
                        <a:pt x="14" y="4"/>
                        <a:pt x="9" y="9"/>
                        <a:pt x="6" y="16"/>
                      </a:cubicBezTo>
                      <a:cubicBezTo>
                        <a:pt x="2" y="26"/>
                        <a:pt x="0" y="36"/>
                        <a:pt x="2" y="47"/>
                      </a:cubicBezTo>
                      <a:cubicBezTo>
                        <a:pt x="3" y="56"/>
                        <a:pt x="6" y="64"/>
                        <a:pt x="9" y="73"/>
                      </a:cubicBezTo>
                      <a:cubicBezTo>
                        <a:pt x="14" y="84"/>
                        <a:pt x="22" y="92"/>
                        <a:pt x="33" y="97"/>
                      </a:cubicBezTo>
                      <a:cubicBezTo>
                        <a:pt x="42" y="100"/>
                        <a:pt x="51" y="101"/>
                        <a:pt x="60" y="103"/>
                      </a:cubicBezTo>
                      <a:cubicBezTo>
                        <a:pt x="62" y="104"/>
                        <a:pt x="64" y="102"/>
                        <a:pt x="65" y="10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61" y="144"/>
                  <a:ext cx="15" cy="95"/>
                </a:xfrm>
                <a:custGeom>
                  <a:avLst/>
                  <a:gdLst>
                    <a:gd name="T0" fmla="*/ 9 w 19"/>
                    <a:gd name="T1" fmla="*/ 112 h 120"/>
                    <a:gd name="T2" fmla="*/ 9 w 19"/>
                    <a:gd name="T3" fmla="*/ 120 h 120"/>
                    <a:gd name="T4" fmla="*/ 17 w 19"/>
                    <a:gd name="T5" fmla="*/ 112 h 120"/>
                    <a:gd name="T6" fmla="*/ 18 w 19"/>
                    <a:gd name="T7" fmla="*/ 91 h 120"/>
                    <a:gd name="T8" fmla="*/ 17 w 19"/>
                    <a:gd name="T9" fmla="*/ 38 h 120"/>
                    <a:gd name="T10" fmla="*/ 11 w 19"/>
                    <a:gd name="T11" fmla="*/ 11 h 120"/>
                    <a:gd name="T12" fmla="*/ 6 w 19"/>
                    <a:gd name="T13" fmla="*/ 3 h 120"/>
                    <a:gd name="T14" fmla="*/ 0 w 19"/>
                    <a:gd name="T15" fmla="*/ 2 h 120"/>
                    <a:gd name="T16" fmla="*/ 0 w 19"/>
                    <a:gd name="T17" fmla="*/ 5 h 120"/>
                    <a:gd name="T18" fmla="*/ 3 w 19"/>
                    <a:gd name="T19" fmla="*/ 18 h 120"/>
                    <a:gd name="T20" fmla="*/ 5 w 19"/>
                    <a:gd name="T21" fmla="*/ 27 h 120"/>
                    <a:gd name="T22" fmla="*/ 10 w 19"/>
                    <a:gd name="T23" fmla="*/ 66 h 120"/>
                    <a:gd name="T24" fmla="*/ 9 w 19"/>
                    <a:gd name="T25" fmla="*/ 11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20">
                      <a:moveTo>
                        <a:pt x="9" y="112"/>
                      </a:moveTo>
                      <a:cubicBezTo>
                        <a:pt x="9" y="114"/>
                        <a:pt x="9" y="117"/>
                        <a:pt x="9" y="120"/>
                      </a:cubicBezTo>
                      <a:cubicBezTo>
                        <a:pt x="14" y="119"/>
                        <a:pt x="16" y="116"/>
                        <a:pt x="17" y="112"/>
                      </a:cubicBezTo>
                      <a:cubicBezTo>
                        <a:pt x="18" y="105"/>
                        <a:pt x="19" y="98"/>
                        <a:pt x="18" y="91"/>
                      </a:cubicBezTo>
                      <a:cubicBezTo>
                        <a:pt x="18" y="73"/>
                        <a:pt x="17" y="56"/>
                        <a:pt x="17" y="38"/>
                      </a:cubicBezTo>
                      <a:cubicBezTo>
                        <a:pt x="16" y="29"/>
                        <a:pt x="13" y="20"/>
                        <a:pt x="11" y="11"/>
                      </a:cubicBezTo>
                      <a:cubicBezTo>
                        <a:pt x="10" y="8"/>
                        <a:pt x="8" y="5"/>
                        <a:pt x="6" y="3"/>
                      </a:cubicBezTo>
                      <a:cubicBezTo>
                        <a:pt x="5" y="1"/>
                        <a:pt x="3" y="0"/>
                        <a:pt x="0" y="2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9"/>
                        <a:pt x="2" y="14"/>
                        <a:pt x="3" y="18"/>
                      </a:cubicBezTo>
                      <a:cubicBezTo>
                        <a:pt x="4" y="21"/>
                        <a:pt x="4" y="24"/>
                        <a:pt x="5" y="27"/>
                      </a:cubicBezTo>
                      <a:cubicBezTo>
                        <a:pt x="7" y="40"/>
                        <a:pt x="9" y="53"/>
                        <a:pt x="10" y="66"/>
                      </a:cubicBezTo>
                      <a:cubicBezTo>
                        <a:pt x="11" y="81"/>
                        <a:pt x="9" y="96"/>
                        <a:pt x="9" y="11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23" y="79"/>
                  <a:ext cx="59" cy="68"/>
                </a:xfrm>
                <a:custGeom>
                  <a:avLst/>
                  <a:gdLst>
                    <a:gd name="T0" fmla="*/ 68 w 73"/>
                    <a:gd name="T1" fmla="*/ 37 h 85"/>
                    <a:gd name="T2" fmla="*/ 67 w 73"/>
                    <a:gd name="T3" fmla="*/ 69 h 85"/>
                    <a:gd name="T4" fmla="*/ 66 w 73"/>
                    <a:gd name="T5" fmla="*/ 66 h 85"/>
                    <a:gd name="T6" fmla="*/ 65 w 73"/>
                    <a:gd name="T7" fmla="*/ 76 h 85"/>
                    <a:gd name="T8" fmla="*/ 59 w 73"/>
                    <a:gd name="T9" fmla="*/ 76 h 85"/>
                    <a:gd name="T10" fmla="*/ 58 w 73"/>
                    <a:gd name="T11" fmla="*/ 78 h 85"/>
                    <a:gd name="T12" fmla="*/ 52 w 73"/>
                    <a:gd name="T13" fmla="*/ 85 h 85"/>
                    <a:gd name="T14" fmla="*/ 37 w 73"/>
                    <a:gd name="T15" fmla="*/ 84 h 85"/>
                    <a:gd name="T16" fmla="*/ 23 w 73"/>
                    <a:gd name="T17" fmla="*/ 77 h 85"/>
                    <a:gd name="T18" fmla="*/ 8 w 73"/>
                    <a:gd name="T19" fmla="*/ 53 h 85"/>
                    <a:gd name="T20" fmla="*/ 9 w 73"/>
                    <a:gd name="T21" fmla="*/ 64 h 85"/>
                    <a:gd name="T22" fmla="*/ 2 w 73"/>
                    <a:gd name="T23" fmla="*/ 36 h 85"/>
                    <a:gd name="T24" fmla="*/ 7 w 73"/>
                    <a:gd name="T25" fmla="*/ 35 h 85"/>
                    <a:gd name="T26" fmla="*/ 9 w 73"/>
                    <a:gd name="T27" fmla="*/ 32 h 85"/>
                    <a:gd name="T28" fmla="*/ 13 w 73"/>
                    <a:gd name="T29" fmla="*/ 38 h 85"/>
                    <a:gd name="T30" fmla="*/ 15 w 73"/>
                    <a:gd name="T31" fmla="*/ 39 h 85"/>
                    <a:gd name="T32" fmla="*/ 14 w 73"/>
                    <a:gd name="T33" fmla="*/ 31 h 85"/>
                    <a:gd name="T34" fmla="*/ 22 w 73"/>
                    <a:gd name="T35" fmla="*/ 43 h 85"/>
                    <a:gd name="T36" fmla="*/ 18 w 73"/>
                    <a:gd name="T37" fmla="*/ 9 h 85"/>
                    <a:gd name="T38" fmla="*/ 20 w 73"/>
                    <a:gd name="T39" fmla="*/ 15 h 85"/>
                    <a:gd name="T40" fmla="*/ 27 w 73"/>
                    <a:gd name="T41" fmla="*/ 22 h 85"/>
                    <a:gd name="T42" fmla="*/ 26 w 73"/>
                    <a:gd name="T43" fmla="*/ 11 h 85"/>
                    <a:gd name="T44" fmla="*/ 31 w 73"/>
                    <a:gd name="T45" fmla="*/ 21 h 85"/>
                    <a:gd name="T46" fmla="*/ 38 w 73"/>
                    <a:gd name="T47" fmla="*/ 34 h 85"/>
                    <a:gd name="T48" fmla="*/ 32 w 73"/>
                    <a:gd name="T49" fmla="*/ 9 h 85"/>
                    <a:gd name="T50" fmla="*/ 39 w 73"/>
                    <a:gd name="T51" fmla="*/ 15 h 85"/>
                    <a:gd name="T52" fmla="*/ 42 w 73"/>
                    <a:gd name="T53" fmla="*/ 11 h 85"/>
                    <a:gd name="T54" fmla="*/ 39 w 73"/>
                    <a:gd name="T55" fmla="*/ 3 h 85"/>
                    <a:gd name="T56" fmla="*/ 48 w 73"/>
                    <a:gd name="T57" fmla="*/ 15 h 85"/>
                    <a:gd name="T58" fmla="*/ 54 w 73"/>
                    <a:gd name="T59" fmla="*/ 22 h 85"/>
                    <a:gd name="T60" fmla="*/ 45 w 73"/>
                    <a:gd name="T61" fmla="*/ 0 h 85"/>
                    <a:gd name="T62" fmla="*/ 49 w 73"/>
                    <a:gd name="T63" fmla="*/ 5 h 85"/>
                    <a:gd name="T64" fmla="*/ 57 w 73"/>
                    <a:gd name="T65" fmla="*/ 28 h 85"/>
                    <a:gd name="T66" fmla="*/ 63 w 73"/>
                    <a:gd name="T67" fmla="*/ 48 h 85"/>
                    <a:gd name="T68" fmla="*/ 66 w 73"/>
                    <a:gd name="T69" fmla="*/ 59 h 85"/>
                    <a:gd name="T70" fmla="*/ 56 w 73"/>
                    <a:gd name="T71" fmla="*/ 12 h 85"/>
                    <a:gd name="T72" fmla="*/ 72 w 73"/>
                    <a:gd name="T73" fmla="*/ 41 h 85"/>
                    <a:gd name="T74" fmla="*/ 72 w 73"/>
                    <a:gd name="T75" fmla="*/ 54 h 85"/>
                    <a:gd name="T76" fmla="*/ 17 w 73"/>
                    <a:gd name="T77" fmla="*/ 46 h 85"/>
                    <a:gd name="T78" fmla="*/ 11 w 73"/>
                    <a:gd name="T79" fmla="*/ 51 h 85"/>
                    <a:gd name="T80" fmla="*/ 11 w 73"/>
                    <a:gd name="T81" fmla="*/ 51 h 85"/>
                    <a:gd name="T82" fmla="*/ 23 w 73"/>
                    <a:gd name="T83" fmla="*/ 23 h 85"/>
                    <a:gd name="T84" fmla="*/ 29 w 73"/>
                    <a:gd name="T85" fmla="*/ 34 h 85"/>
                    <a:gd name="T86" fmla="*/ 49 w 73"/>
                    <a:gd name="T87" fmla="*/ 23 h 85"/>
                    <a:gd name="T88" fmla="*/ 50 w 73"/>
                    <a:gd name="T89" fmla="*/ 35 h 85"/>
                    <a:gd name="T90" fmla="*/ 49 w 73"/>
                    <a:gd name="T91" fmla="*/ 23 h 85"/>
                    <a:gd name="T92" fmla="*/ 19 w 73"/>
                    <a:gd name="T93" fmla="*/ 62 h 85"/>
                    <a:gd name="T94" fmla="*/ 12 w 73"/>
                    <a:gd name="T95" fmla="*/ 52 h 85"/>
                    <a:gd name="T96" fmla="*/ 27 w 73"/>
                    <a:gd name="T97" fmla="*/ 48 h 85"/>
                    <a:gd name="T98" fmla="*/ 26 w 73"/>
                    <a:gd name="T99" fmla="*/ 40 h 85"/>
                    <a:gd name="T100" fmla="*/ 27 w 73"/>
                    <a:gd name="T101" fmla="*/ 48 h 85"/>
                    <a:gd name="T102" fmla="*/ 41 w 73"/>
                    <a:gd name="T103" fmla="*/ 36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3" h="85">
                      <a:moveTo>
                        <a:pt x="72" y="54"/>
                      </a:moveTo>
                      <a:cubicBezTo>
                        <a:pt x="71" y="49"/>
                        <a:pt x="71" y="42"/>
                        <a:pt x="68" y="37"/>
                      </a:cubicBezTo>
                      <a:cubicBezTo>
                        <a:pt x="69" y="43"/>
                        <a:pt x="69" y="49"/>
                        <a:pt x="70" y="55"/>
                      </a:cubicBezTo>
                      <a:cubicBezTo>
                        <a:pt x="70" y="62"/>
                        <a:pt x="70" y="62"/>
                        <a:pt x="67" y="69"/>
                      </a:cubicBezTo>
                      <a:cubicBezTo>
                        <a:pt x="67" y="68"/>
                        <a:pt x="67" y="67"/>
                        <a:pt x="67" y="66"/>
                      </a:cubicBezTo>
                      <a:cubicBezTo>
                        <a:pt x="66" y="66"/>
                        <a:pt x="66" y="66"/>
                        <a:pt x="66" y="66"/>
                      </a:cubicBezTo>
                      <a:cubicBezTo>
                        <a:pt x="66" y="67"/>
                        <a:pt x="66" y="69"/>
                        <a:pt x="66" y="70"/>
                      </a:cubicBezTo>
                      <a:cubicBezTo>
                        <a:pt x="67" y="73"/>
                        <a:pt x="66" y="74"/>
                        <a:pt x="65" y="76"/>
                      </a:cubicBezTo>
                      <a:cubicBezTo>
                        <a:pt x="63" y="78"/>
                        <a:pt x="61" y="79"/>
                        <a:pt x="59" y="80"/>
                      </a:cubicBezTo>
                      <a:cubicBezTo>
                        <a:pt x="59" y="79"/>
                        <a:pt x="59" y="78"/>
                        <a:pt x="59" y="76"/>
                      </a:cubicBezTo>
                      <a:cubicBezTo>
                        <a:pt x="58" y="76"/>
                        <a:pt x="58" y="76"/>
                        <a:pt x="58" y="76"/>
                      </a:cubicBezTo>
                      <a:cubicBezTo>
                        <a:pt x="58" y="77"/>
                        <a:pt x="58" y="77"/>
                        <a:pt x="58" y="78"/>
                      </a:cubicBezTo>
                      <a:cubicBezTo>
                        <a:pt x="59" y="81"/>
                        <a:pt x="57" y="83"/>
                        <a:pt x="55" y="84"/>
                      </a:cubicBezTo>
                      <a:cubicBezTo>
                        <a:pt x="54" y="85"/>
                        <a:pt x="53" y="85"/>
                        <a:pt x="52" y="85"/>
                      </a:cubicBezTo>
                      <a:cubicBezTo>
                        <a:pt x="51" y="85"/>
                        <a:pt x="50" y="85"/>
                        <a:pt x="50" y="85"/>
                      </a:cubicBezTo>
                      <a:cubicBezTo>
                        <a:pt x="46" y="84"/>
                        <a:pt x="41" y="84"/>
                        <a:pt x="37" y="84"/>
                      </a:cubicBezTo>
                      <a:cubicBezTo>
                        <a:pt x="35" y="83"/>
                        <a:pt x="33" y="82"/>
                        <a:pt x="30" y="80"/>
                      </a:cubicBezTo>
                      <a:cubicBezTo>
                        <a:pt x="29" y="81"/>
                        <a:pt x="25" y="80"/>
                        <a:pt x="23" y="77"/>
                      </a:cubicBezTo>
                      <a:cubicBezTo>
                        <a:pt x="18" y="70"/>
                        <a:pt x="14" y="63"/>
                        <a:pt x="10" y="55"/>
                      </a:cubicBezTo>
                      <a:cubicBezTo>
                        <a:pt x="9" y="55"/>
                        <a:pt x="9" y="54"/>
                        <a:pt x="8" y="53"/>
                      </a:cubicBezTo>
                      <a:cubicBezTo>
                        <a:pt x="10" y="61"/>
                        <a:pt x="13" y="68"/>
                        <a:pt x="17" y="75"/>
                      </a:cubicBezTo>
                      <a:cubicBezTo>
                        <a:pt x="12" y="72"/>
                        <a:pt x="11" y="68"/>
                        <a:pt x="9" y="64"/>
                      </a:cubicBezTo>
                      <a:cubicBezTo>
                        <a:pt x="7" y="57"/>
                        <a:pt x="6" y="49"/>
                        <a:pt x="4" y="42"/>
                      </a:cubicBezTo>
                      <a:cubicBezTo>
                        <a:pt x="4" y="40"/>
                        <a:pt x="3" y="38"/>
                        <a:pt x="2" y="36"/>
                      </a:cubicBezTo>
                      <a:cubicBezTo>
                        <a:pt x="0" y="29"/>
                        <a:pt x="3" y="23"/>
                        <a:pt x="3" y="16"/>
                      </a:cubicBezTo>
                      <a:cubicBezTo>
                        <a:pt x="4" y="23"/>
                        <a:pt x="6" y="29"/>
                        <a:pt x="7" y="35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4"/>
                        <a:pt x="8" y="33"/>
                        <a:pt x="9" y="32"/>
                      </a:cubicBezTo>
                      <a:cubicBezTo>
                        <a:pt x="9" y="39"/>
                        <a:pt x="11" y="44"/>
                        <a:pt x="14" y="49"/>
                      </a:cubicBezTo>
                      <a:cubicBezTo>
                        <a:pt x="15" y="45"/>
                        <a:pt x="16" y="41"/>
                        <a:pt x="13" y="38"/>
                      </a:cubicBezTo>
                      <a:cubicBezTo>
                        <a:pt x="12" y="36"/>
                        <a:pt x="12" y="35"/>
                        <a:pt x="12" y="33"/>
                      </a:cubicBezTo>
                      <a:cubicBezTo>
                        <a:pt x="13" y="35"/>
                        <a:pt x="14" y="37"/>
                        <a:pt x="15" y="39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6"/>
                        <a:pt x="15" y="33"/>
                        <a:pt x="14" y="31"/>
                      </a:cubicBezTo>
                      <a:cubicBezTo>
                        <a:pt x="12" y="27"/>
                        <a:pt x="12" y="22"/>
                        <a:pt x="14" y="18"/>
                      </a:cubicBezTo>
                      <a:cubicBezTo>
                        <a:pt x="13" y="27"/>
                        <a:pt x="19" y="34"/>
                        <a:pt x="22" y="43"/>
                      </a:cubicBezTo>
                      <a:cubicBezTo>
                        <a:pt x="21" y="37"/>
                        <a:pt x="21" y="31"/>
                        <a:pt x="20" y="26"/>
                      </a:cubicBezTo>
                      <a:cubicBezTo>
                        <a:pt x="18" y="20"/>
                        <a:pt x="16" y="14"/>
                        <a:pt x="18" y="9"/>
                      </a:cubicBezTo>
                      <a:cubicBezTo>
                        <a:pt x="17" y="16"/>
                        <a:pt x="21" y="22"/>
                        <a:pt x="23" y="29"/>
                      </a:cubicBezTo>
                      <a:cubicBezTo>
                        <a:pt x="22" y="24"/>
                        <a:pt x="24" y="19"/>
                        <a:pt x="20" y="15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2" y="17"/>
                        <a:pt x="24" y="19"/>
                        <a:pt x="27" y="22"/>
                      </a:cubicBezTo>
                      <a:cubicBezTo>
                        <a:pt x="26" y="16"/>
                        <a:pt x="24" y="11"/>
                        <a:pt x="21" y="7"/>
                      </a:cubicBezTo>
                      <a:cubicBezTo>
                        <a:pt x="23" y="8"/>
                        <a:pt x="24" y="9"/>
                        <a:pt x="26" y="11"/>
                      </a:cubicBezTo>
                      <a:cubicBezTo>
                        <a:pt x="26" y="10"/>
                        <a:pt x="26" y="9"/>
                        <a:pt x="27" y="8"/>
                      </a:cubicBezTo>
                      <a:cubicBezTo>
                        <a:pt x="27" y="13"/>
                        <a:pt x="29" y="17"/>
                        <a:pt x="31" y="21"/>
                      </a:cubicBezTo>
                      <a:cubicBezTo>
                        <a:pt x="33" y="25"/>
                        <a:pt x="35" y="30"/>
                        <a:pt x="37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7" y="29"/>
                        <a:pt x="37" y="25"/>
                        <a:pt x="36" y="21"/>
                      </a:cubicBezTo>
                      <a:cubicBezTo>
                        <a:pt x="35" y="17"/>
                        <a:pt x="34" y="13"/>
                        <a:pt x="32" y="9"/>
                      </a:cubicBezTo>
                      <a:cubicBezTo>
                        <a:pt x="37" y="13"/>
                        <a:pt x="40" y="19"/>
                        <a:pt x="42" y="27"/>
                      </a:cubicBezTo>
                      <a:cubicBezTo>
                        <a:pt x="43" y="24"/>
                        <a:pt x="43" y="24"/>
                        <a:pt x="39" y="15"/>
                      </a:cubicBezTo>
                      <a:cubicBezTo>
                        <a:pt x="41" y="16"/>
                        <a:pt x="41" y="16"/>
                        <a:pt x="45" y="23"/>
                      </a:cubicBezTo>
                      <a:cubicBezTo>
                        <a:pt x="46" y="18"/>
                        <a:pt x="44" y="15"/>
                        <a:pt x="42" y="11"/>
                      </a:cubicBezTo>
                      <a:cubicBezTo>
                        <a:pt x="41" y="8"/>
                        <a:pt x="39" y="5"/>
                        <a:pt x="37" y="1"/>
                      </a:cubicBezTo>
                      <a:cubicBezTo>
                        <a:pt x="38" y="1"/>
                        <a:pt x="39" y="2"/>
                        <a:pt x="39" y="3"/>
                      </a:cubicBezTo>
                      <a:cubicBezTo>
                        <a:pt x="41" y="6"/>
                        <a:pt x="43" y="9"/>
                        <a:pt x="45" y="12"/>
                      </a:cubicBezTo>
                      <a:cubicBezTo>
                        <a:pt x="46" y="13"/>
                        <a:pt x="47" y="14"/>
                        <a:pt x="48" y="15"/>
                      </a:cubicBezTo>
                      <a:cubicBezTo>
                        <a:pt x="49" y="17"/>
                        <a:pt x="51" y="19"/>
                        <a:pt x="52" y="21"/>
                      </a:cubicBezTo>
                      <a:cubicBezTo>
                        <a:pt x="53" y="21"/>
                        <a:pt x="53" y="22"/>
                        <a:pt x="54" y="22"/>
                      </a:cubicBezTo>
                      <a:cubicBezTo>
                        <a:pt x="52" y="14"/>
                        <a:pt x="50" y="7"/>
                        <a:pt x="4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1"/>
                        <a:pt x="46" y="2"/>
                        <a:pt x="47" y="2"/>
                      </a:cubicBezTo>
                      <a:cubicBezTo>
                        <a:pt x="48" y="3"/>
                        <a:pt x="49" y="4"/>
                        <a:pt x="49" y="5"/>
                      </a:cubicBezTo>
                      <a:cubicBezTo>
                        <a:pt x="50" y="6"/>
                        <a:pt x="51" y="8"/>
                        <a:pt x="51" y="9"/>
                      </a:cubicBezTo>
                      <a:cubicBezTo>
                        <a:pt x="54" y="15"/>
                        <a:pt x="56" y="21"/>
                        <a:pt x="57" y="28"/>
                      </a:cubicBezTo>
                      <a:cubicBezTo>
                        <a:pt x="58" y="35"/>
                        <a:pt x="61" y="41"/>
                        <a:pt x="62" y="48"/>
                      </a:cubicBezTo>
                      <a:cubicBezTo>
                        <a:pt x="63" y="48"/>
                        <a:pt x="63" y="48"/>
                        <a:pt x="63" y="48"/>
                      </a:cubicBezTo>
                      <a:cubicBezTo>
                        <a:pt x="63" y="42"/>
                        <a:pt x="62" y="37"/>
                        <a:pt x="62" y="31"/>
                      </a:cubicBezTo>
                      <a:cubicBezTo>
                        <a:pt x="65" y="40"/>
                        <a:pt x="65" y="49"/>
                        <a:pt x="66" y="59"/>
                      </a:cubicBezTo>
                      <a:cubicBezTo>
                        <a:pt x="67" y="51"/>
                        <a:pt x="66" y="43"/>
                        <a:pt x="65" y="35"/>
                      </a:cubicBezTo>
                      <a:cubicBezTo>
                        <a:pt x="64" y="26"/>
                        <a:pt x="59" y="19"/>
                        <a:pt x="56" y="12"/>
                      </a:cubicBezTo>
                      <a:cubicBezTo>
                        <a:pt x="57" y="14"/>
                        <a:pt x="59" y="16"/>
                        <a:pt x="60" y="18"/>
                      </a:cubicBezTo>
                      <a:cubicBezTo>
                        <a:pt x="65" y="25"/>
                        <a:pt x="70" y="33"/>
                        <a:pt x="72" y="41"/>
                      </a:cubicBezTo>
                      <a:cubicBezTo>
                        <a:pt x="73" y="45"/>
                        <a:pt x="72" y="50"/>
                        <a:pt x="72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moveTo>
                        <a:pt x="27" y="70"/>
                      </a:moveTo>
                      <a:cubicBezTo>
                        <a:pt x="27" y="60"/>
                        <a:pt x="19" y="54"/>
                        <a:pt x="17" y="46"/>
                      </a:cubicBezTo>
                      <a:cubicBezTo>
                        <a:pt x="18" y="55"/>
                        <a:pt x="22" y="63"/>
                        <a:pt x="27" y="70"/>
                      </a:cubicBezTo>
                      <a:moveTo>
                        <a:pt x="11" y="51"/>
                      </a:moveTo>
                      <a:cubicBezTo>
                        <a:pt x="8" y="43"/>
                        <a:pt x="6" y="35"/>
                        <a:pt x="3" y="27"/>
                      </a:cubicBezTo>
                      <a:cubicBezTo>
                        <a:pt x="2" y="32"/>
                        <a:pt x="7" y="47"/>
                        <a:pt x="11" y="51"/>
                      </a:cubicBezTo>
                      <a:moveTo>
                        <a:pt x="25" y="22"/>
                      </a:moveTo>
                      <a:cubicBezTo>
                        <a:pt x="24" y="22"/>
                        <a:pt x="24" y="22"/>
                        <a:pt x="23" y="23"/>
                      </a:cubicBezTo>
                      <a:cubicBezTo>
                        <a:pt x="25" y="26"/>
                        <a:pt x="26" y="30"/>
                        <a:pt x="28" y="34"/>
                      </a:cubicBezTo>
                      <a:cubicBezTo>
                        <a:pt x="28" y="34"/>
                        <a:pt x="28" y="34"/>
                        <a:pt x="29" y="34"/>
                      </a:cubicBezTo>
                      <a:cubicBezTo>
                        <a:pt x="27" y="30"/>
                        <a:pt x="26" y="26"/>
                        <a:pt x="25" y="22"/>
                      </a:cubicBezTo>
                      <a:moveTo>
                        <a:pt x="49" y="23"/>
                      </a:move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9" y="27"/>
                        <a:pt x="49" y="31"/>
                        <a:pt x="50" y="35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1"/>
                        <a:pt x="50" y="27"/>
                        <a:pt x="49" y="23"/>
                      </a:cubicBezTo>
                      <a:moveTo>
                        <a:pt x="18" y="63"/>
                      </a:move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7" y="59"/>
                        <a:pt x="15" y="55"/>
                        <a:pt x="13" y="51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14" y="55"/>
                        <a:pt x="16" y="59"/>
                        <a:pt x="18" y="63"/>
                      </a:cubicBezTo>
                      <a:moveTo>
                        <a:pt x="27" y="48"/>
                      </a:moveTo>
                      <a:cubicBezTo>
                        <a:pt x="27" y="48"/>
                        <a:pt x="28" y="48"/>
                        <a:pt x="28" y="47"/>
                      </a:cubicBezTo>
                      <a:cubicBezTo>
                        <a:pt x="27" y="45"/>
                        <a:pt x="27" y="42"/>
                        <a:pt x="26" y="40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5" y="43"/>
                        <a:pt x="26" y="45"/>
                        <a:pt x="27" y="48"/>
                      </a:cubicBezTo>
                      <a:moveTo>
                        <a:pt x="39" y="26"/>
                      </a:moveTo>
                      <a:cubicBezTo>
                        <a:pt x="39" y="29"/>
                        <a:pt x="40" y="32"/>
                        <a:pt x="41" y="36"/>
                      </a:cubicBezTo>
                      <a:cubicBezTo>
                        <a:pt x="42" y="32"/>
                        <a:pt x="41" y="29"/>
                        <a:pt x="39" y="26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1" y="67"/>
                  <a:ext cx="24" cy="18"/>
                </a:xfrm>
                <a:custGeom>
                  <a:avLst/>
                  <a:gdLst>
                    <a:gd name="T0" fmla="*/ 2 w 30"/>
                    <a:gd name="T1" fmla="*/ 7 h 22"/>
                    <a:gd name="T2" fmla="*/ 3 w 30"/>
                    <a:gd name="T3" fmla="*/ 5 h 22"/>
                    <a:gd name="T4" fmla="*/ 7 w 30"/>
                    <a:gd name="T5" fmla="*/ 3 h 22"/>
                    <a:gd name="T6" fmla="*/ 7 w 30"/>
                    <a:gd name="T7" fmla="*/ 1 h 22"/>
                    <a:gd name="T8" fmla="*/ 14 w 30"/>
                    <a:gd name="T9" fmla="*/ 1 h 22"/>
                    <a:gd name="T10" fmla="*/ 13 w 30"/>
                    <a:gd name="T11" fmla="*/ 0 h 22"/>
                    <a:gd name="T12" fmla="*/ 20 w 30"/>
                    <a:gd name="T13" fmla="*/ 3 h 22"/>
                    <a:gd name="T14" fmla="*/ 27 w 30"/>
                    <a:gd name="T15" fmla="*/ 5 h 22"/>
                    <a:gd name="T16" fmla="*/ 29 w 30"/>
                    <a:gd name="T17" fmla="*/ 14 h 22"/>
                    <a:gd name="T18" fmla="*/ 26 w 30"/>
                    <a:gd name="T19" fmla="*/ 18 h 22"/>
                    <a:gd name="T20" fmla="*/ 26 w 30"/>
                    <a:gd name="T21" fmla="*/ 17 h 22"/>
                    <a:gd name="T22" fmla="*/ 24 w 30"/>
                    <a:gd name="T23" fmla="*/ 19 h 22"/>
                    <a:gd name="T24" fmla="*/ 21 w 30"/>
                    <a:gd name="T25" fmla="*/ 20 h 22"/>
                    <a:gd name="T26" fmla="*/ 18 w 30"/>
                    <a:gd name="T27" fmla="*/ 21 h 22"/>
                    <a:gd name="T28" fmla="*/ 17 w 30"/>
                    <a:gd name="T29" fmla="*/ 22 h 22"/>
                    <a:gd name="T30" fmla="*/ 15 w 30"/>
                    <a:gd name="T31" fmla="*/ 22 h 22"/>
                    <a:gd name="T32" fmla="*/ 6 w 30"/>
                    <a:gd name="T33" fmla="*/ 21 h 22"/>
                    <a:gd name="T34" fmla="*/ 6 w 30"/>
                    <a:gd name="T35" fmla="*/ 20 h 22"/>
                    <a:gd name="T36" fmla="*/ 5 w 30"/>
                    <a:gd name="T37" fmla="*/ 18 h 22"/>
                    <a:gd name="T38" fmla="*/ 2 w 30"/>
                    <a:gd name="T39" fmla="*/ 17 h 22"/>
                    <a:gd name="T40" fmla="*/ 4 w 30"/>
                    <a:gd name="T41" fmla="*/ 16 h 22"/>
                    <a:gd name="T42" fmla="*/ 0 w 30"/>
                    <a:gd name="T43" fmla="*/ 10 h 22"/>
                    <a:gd name="T44" fmla="*/ 2 w 30"/>
                    <a:gd name="T45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" h="22">
                      <a:moveTo>
                        <a:pt x="2" y="7"/>
                      </a:moveTo>
                      <a:cubicBezTo>
                        <a:pt x="4" y="5"/>
                        <a:pt x="2" y="6"/>
                        <a:pt x="3" y="5"/>
                      </a:cubicBezTo>
                      <a:cubicBezTo>
                        <a:pt x="3" y="4"/>
                        <a:pt x="5" y="5"/>
                        <a:pt x="7" y="3"/>
                      </a:cubicBezTo>
                      <a:cubicBezTo>
                        <a:pt x="7" y="3"/>
                        <a:pt x="6" y="1"/>
                        <a:pt x="7" y="1"/>
                      </a:cubicBezTo>
                      <a:cubicBezTo>
                        <a:pt x="10" y="2"/>
                        <a:pt x="12" y="0"/>
                        <a:pt x="14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5" y="0"/>
                        <a:pt x="17" y="2"/>
                        <a:pt x="20" y="3"/>
                      </a:cubicBezTo>
                      <a:cubicBezTo>
                        <a:pt x="19" y="0"/>
                        <a:pt x="25" y="5"/>
                        <a:pt x="27" y="5"/>
                      </a:cubicBezTo>
                      <a:cubicBezTo>
                        <a:pt x="28" y="7"/>
                        <a:pt x="30" y="11"/>
                        <a:pt x="29" y="14"/>
                      </a:cubicBezTo>
                      <a:cubicBezTo>
                        <a:pt x="29" y="16"/>
                        <a:pt x="27" y="16"/>
                        <a:pt x="26" y="18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5" y="18"/>
                        <a:pt x="24" y="18"/>
                        <a:pt x="24" y="19"/>
                      </a:cubicBezTo>
                      <a:cubicBezTo>
                        <a:pt x="23" y="19"/>
                        <a:pt x="22" y="19"/>
                        <a:pt x="21" y="20"/>
                      </a:cubicBezTo>
                      <a:cubicBezTo>
                        <a:pt x="20" y="21"/>
                        <a:pt x="18" y="22"/>
                        <a:pt x="18" y="21"/>
                      </a:cubicBezTo>
                      <a:cubicBezTo>
                        <a:pt x="17" y="21"/>
                        <a:pt x="17" y="21"/>
                        <a:pt x="17" y="22"/>
                      </a:cubicBezTo>
                      <a:cubicBezTo>
                        <a:pt x="16" y="21"/>
                        <a:pt x="16" y="21"/>
                        <a:pt x="15" y="22"/>
                      </a:cubicBezTo>
                      <a:cubicBezTo>
                        <a:pt x="12" y="21"/>
                        <a:pt x="6" y="21"/>
                        <a:pt x="6" y="21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19"/>
                        <a:pt x="5" y="18"/>
                      </a:cubicBezTo>
                      <a:cubicBezTo>
                        <a:pt x="5" y="17"/>
                        <a:pt x="3" y="17"/>
                        <a:pt x="2" y="17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3" y="15"/>
                        <a:pt x="2" y="11"/>
                        <a:pt x="0" y="10"/>
                      </a:cubicBezTo>
                      <a:cubicBezTo>
                        <a:pt x="0" y="10"/>
                        <a:pt x="1" y="9"/>
                        <a:pt x="2" y="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10" y="16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93" y="99"/>
                  <a:ext cx="67" cy="71"/>
                </a:xfrm>
                <a:custGeom>
                  <a:avLst/>
                  <a:gdLst>
                    <a:gd name="T0" fmla="*/ 1 w 84"/>
                    <a:gd name="T1" fmla="*/ 45 h 89"/>
                    <a:gd name="T2" fmla="*/ 6 w 84"/>
                    <a:gd name="T3" fmla="*/ 57 h 89"/>
                    <a:gd name="T4" fmla="*/ 17 w 84"/>
                    <a:gd name="T5" fmla="*/ 74 h 89"/>
                    <a:gd name="T6" fmla="*/ 19 w 84"/>
                    <a:gd name="T7" fmla="*/ 84 h 89"/>
                    <a:gd name="T8" fmla="*/ 19 w 84"/>
                    <a:gd name="T9" fmla="*/ 88 h 89"/>
                    <a:gd name="T10" fmla="*/ 26 w 84"/>
                    <a:gd name="T11" fmla="*/ 86 h 89"/>
                    <a:gd name="T12" fmla="*/ 40 w 84"/>
                    <a:gd name="T13" fmla="*/ 83 h 89"/>
                    <a:gd name="T14" fmla="*/ 46 w 84"/>
                    <a:gd name="T15" fmla="*/ 83 h 89"/>
                    <a:gd name="T16" fmla="*/ 62 w 84"/>
                    <a:gd name="T17" fmla="*/ 81 h 89"/>
                    <a:gd name="T18" fmla="*/ 76 w 84"/>
                    <a:gd name="T19" fmla="*/ 71 h 89"/>
                    <a:gd name="T20" fmla="*/ 84 w 84"/>
                    <a:gd name="T21" fmla="*/ 49 h 89"/>
                    <a:gd name="T22" fmla="*/ 84 w 84"/>
                    <a:gd name="T23" fmla="*/ 48 h 89"/>
                    <a:gd name="T24" fmla="*/ 73 w 84"/>
                    <a:gd name="T25" fmla="*/ 11 h 89"/>
                    <a:gd name="T26" fmla="*/ 66 w 84"/>
                    <a:gd name="T27" fmla="*/ 4 h 89"/>
                    <a:gd name="T28" fmla="*/ 42 w 84"/>
                    <a:gd name="T29" fmla="*/ 3 h 89"/>
                    <a:gd name="T30" fmla="*/ 5 w 84"/>
                    <a:gd name="T31" fmla="*/ 29 h 89"/>
                    <a:gd name="T32" fmla="*/ 1 w 84"/>
                    <a:gd name="T33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4" h="89">
                      <a:moveTo>
                        <a:pt x="1" y="45"/>
                      </a:moveTo>
                      <a:cubicBezTo>
                        <a:pt x="2" y="49"/>
                        <a:pt x="4" y="53"/>
                        <a:pt x="6" y="57"/>
                      </a:cubicBezTo>
                      <a:cubicBezTo>
                        <a:pt x="9" y="63"/>
                        <a:pt x="13" y="68"/>
                        <a:pt x="17" y="74"/>
                      </a:cubicBezTo>
                      <a:cubicBezTo>
                        <a:pt x="19" y="77"/>
                        <a:pt x="20" y="81"/>
                        <a:pt x="19" y="84"/>
                      </a:cubicBezTo>
                      <a:cubicBezTo>
                        <a:pt x="19" y="85"/>
                        <a:pt x="19" y="87"/>
                        <a:pt x="19" y="88"/>
                      </a:cubicBezTo>
                      <a:cubicBezTo>
                        <a:pt x="22" y="89"/>
                        <a:pt x="24" y="88"/>
                        <a:pt x="26" y="86"/>
                      </a:cubicBezTo>
                      <a:cubicBezTo>
                        <a:pt x="31" y="83"/>
                        <a:pt x="35" y="82"/>
                        <a:pt x="40" y="83"/>
                      </a:cubicBezTo>
                      <a:cubicBezTo>
                        <a:pt x="42" y="83"/>
                        <a:pt x="44" y="83"/>
                        <a:pt x="46" y="83"/>
                      </a:cubicBezTo>
                      <a:cubicBezTo>
                        <a:pt x="51" y="82"/>
                        <a:pt x="57" y="82"/>
                        <a:pt x="62" y="81"/>
                      </a:cubicBezTo>
                      <a:cubicBezTo>
                        <a:pt x="68" y="79"/>
                        <a:pt x="72" y="76"/>
                        <a:pt x="76" y="71"/>
                      </a:cubicBezTo>
                      <a:cubicBezTo>
                        <a:pt x="80" y="64"/>
                        <a:pt x="82" y="57"/>
                        <a:pt x="84" y="49"/>
                      </a:cubicBezTo>
                      <a:cubicBezTo>
                        <a:pt x="84" y="48"/>
                        <a:pt x="84" y="48"/>
                        <a:pt x="84" y="48"/>
                      </a:cubicBezTo>
                      <a:cubicBezTo>
                        <a:pt x="83" y="35"/>
                        <a:pt x="81" y="22"/>
                        <a:pt x="73" y="11"/>
                      </a:cubicBezTo>
                      <a:cubicBezTo>
                        <a:pt x="70" y="8"/>
                        <a:pt x="69" y="6"/>
                        <a:pt x="66" y="4"/>
                      </a:cubicBezTo>
                      <a:cubicBezTo>
                        <a:pt x="58" y="0"/>
                        <a:pt x="49" y="0"/>
                        <a:pt x="42" y="3"/>
                      </a:cubicBezTo>
                      <a:cubicBezTo>
                        <a:pt x="27" y="9"/>
                        <a:pt x="15" y="17"/>
                        <a:pt x="5" y="29"/>
                      </a:cubicBezTo>
                      <a:cubicBezTo>
                        <a:pt x="1" y="34"/>
                        <a:pt x="0" y="39"/>
                        <a:pt x="1" y="4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810" y="16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0" y="1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9" y="166"/>
                  <a:ext cx="32" cy="70"/>
                </a:xfrm>
                <a:custGeom>
                  <a:avLst/>
                  <a:gdLst>
                    <a:gd name="T0" fmla="*/ 18 w 41"/>
                    <a:gd name="T1" fmla="*/ 35 h 88"/>
                    <a:gd name="T2" fmla="*/ 0 w 41"/>
                    <a:gd name="T3" fmla="*/ 87 h 88"/>
                    <a:gd name="T4" fmla="*/ 6 w 41"/>
                    <a:gd name="T5" fmla="*/ 85 h 88"/>
                    <a:gd name="T6" fmla="*/ 9 w 41"/>
                    <a:gd name="T7" fmla="*/ 75 h 88"/>
                    <a:gd name="T8" fmla="*/ 12 w 41"/>
                    <a:gd name="T9" fmla="*/ 65 h 88"/>
                    <a:gd name="T10" fmla="*/ 25 w 41"/>
                    <a:gd name="T11" fmla="*/ 37 h 88"/>
                    <a:gd name="T12" fmla="*/ 40 w 41"/>
                    <a:gd name="T13" fmla="*/ 8 h 88"/>
                    <a:gd name="T14" fmla="*/ 40 w 41"/>
                    <a:gd name="T15" fmla="*/ 0 h 88"/>
                    <a:gd name="T16" fmla="*/ 34 w 41"/>
                    <a:gd name="T17" fmla="*/ 8 h 88"/>
                    <a:gd name="T18" fmla="*/ 18 w 41"/>
                    <a:gd name="T19" fmla="*/ 35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88">
                      <a:moveTo>
                        <a:pt x="18" y="35"/>
                      </a:moveTo>
                      <a:cubicBezTo>
                        <a:pt x="9" y="52"/>
                        <a:pt x="3" y="69"/>
                        <a:pt x="0" y="87"/>
                      </a:cubicBezTo>
                      <a:cubicBezTo>
                        <a:pt x="4" y="88"/>
                        <a:pt x="5" y="88"/>
                        <a:pt x="6" y="85"/>
                      </a:cubicBezTo>
                      <a:cubicBezTo>
                        <a:pt x="7" y="82"/>
                        <a:pt x="8" y="78"/>
                        <a:pt x="9" y="75"/>
                      </a:cubicBezTo>
                      <a:cubicBezTo>
                        <a:pt x="10" y="72"/>
                        <a:pt x="11" y="69"/>
                        <a:pt x="12" y="65"/>
                      </a:cubicBezTo>
                      <a:cubicBezTo>
                        <a:pt x="16" y="55"/>
                        <a:pt x="20" y="46"/>
                        <a:pt x="25" y="37"/>
                      </a:cubicBezTo>
                      <a:cubicBezTo>
                        <a:pt x="30" y="28"/>
                        <a:pt x="35" y="18"/>
                        <a:pt x="40" y="8"/>
                      </a:cubicBezTo>
                      <a:cubicBezTo>
                        <a:pt x="41" y="5"/>
                        <a:pt x="41" y="3"/>
                        <a:pt x="40" y="0"/>
                      </a:cubicBezTo>
                      <a:cubicBezTo>
                        <a:pt x="37" y="2"/>
                        <a:pt x="35" y="5"/>
                        <a:pt x="34" y="8"/>
                      </a:cubicBezTo>
                      <a:cubicBezTo>
                        <a:pt x="29" y="17"/>
                        <a:pt x="23" y="26"/>
                        <a:pt x="18" y="3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95" y="110"/>
                  <a:ext cx="63" cy="61"/>
                </a:xfrm>
                <a:custGeom>
                  <a:avLst/>
                  <a:gdLst>
                    <a:gd name="T0" fmla="*/ 26 w 79"/>
                    <a:gd name="T1" fmla="*/ 26 h 76"/>
                    <a:gd name="T2" fmla="*/ 39 w 79"/>
                    <a:gd name="T3" fmla="*/ 5 h 76"/>
                    <a:gd name="T4" fmla="*/ 40 w 79"/>
                    <a:gd name="T5" fmla="*/ 34 h 76"/>
                    <a:gd name="T6" fmla="*/ 48 w 79"/>
                    <a:gd name="T7" fmla="*/ 29 h 76"/>
                    <a:gd name="T8" fmla="*/ 56 w 79"/>
                    <a:gd name="T9" fmla="*/ 17 h 76"/>
                    <a:gd name="T10" fmla="*/ 51 w 79"/>
                    <a:gd name="T11" fmla="*/ 40 h 76"/>
                    <a:gd name="T12" fmla="*/ 52 w 79"/>
                    <a:gd name="T13" fmla="*/ 48 h 76"/>
                    <a:gd name="T14" fmla="*/ 65 w 79"/>
                    <a:gd name="T15" fmla="*/ 35 h 76"/>
                    <a:gd name="T16" fmla="*/ 66 w 79"/>
                    <a:gd name="T17" fmla="*/ 38 h 76"/>
                    <a:gd name="T18" fmla="*/ 63 w 79"/>
                    <a:gd name="T19" fmla="*/ 52 h 76"/>
                    <a:gd name="T20" fmla="*/ 75 w 79"/>
                    <a:gd name="T21" fmla="*/ 37 h 76"/>
                    <a:gd name="T22" fmla="*/ 79 w 79"/>
                    <a:gd name="T23" fmla="*/ 30 h 76"/>
                    <a:gd name="T24" fmla="*/ 73 w 79"/>
                    <a:gd name="T25" fmla="*/ 50 h 76"/>
                    <a:gd name="T26" fmla="*/ 67 w 79"/>
                    <a:gd name="T27" fmla="*/ 56 h 76"/>
                    <a:gd name="T28" fmla="*/ 62 w 79"/>
                    <a:gd name="T29" fmla="*/ 61 h 76"/>
                    <a:gd name="T30" fmla="*/ 41 w 79"/>
                    <a:gd name="T31" fmla="*/ 64 h 76"/>
                    <a:gd name="T32" fmla="*/ 31 w 79"/>
                    <a:gd name="T33" fmla="*/ 65 h 76"/>
                    <a:gd name="T34" fmla="*/ 23 w 79"/>
                    <a:gd name="T35" fmla="*/ 69 h 76"/>
                    <a:gd name="T36" fmla="*/ 16 w 79"/>
                    <a:gd name="T37" fmla="*/ 67 h 76"/>
                    <a:gd name="T38" fmla="*/ 8 w 79"/>
                    <a:gd name="T39" fmla="*/ 50 h 76"/>
                    <a:gd name="T40" fmla="*/ 2 w 79"/>
                    <a:gd name="T41" fmla="*/ 37 h 76"/>
                    <a:gd name="T42" fmla="*/ 9 w 79"/>
                    <a:gd name="T43" fmla="*/ 13 h 76"/>
                    <a:gd name="T44" fmla="*/ 9 w 79"/>
                    <a:gd name="T45" fmla="*/ 19 h 76"/>
                    <a:gd name="T46" fmla="*/ 15 w 79"/>
                    <a:gd name="T47" fmla="*/ 12 h 76"/>
                    <a:gd name="T48" fmla="*/ 17 w 79"/>
                    <a:gd name="T49" fmla="*/ 17 h 76"/>
                    <a:gd name="T50" fmla="*/ 18 w 79"/>
                    <a:gd name="T51" fmla="*/ 26 h 76"/>
                    <a:gd name="T52" fmla="*/ 26 w 79"/>
                    <a:gd name="T53" fmla="*/ 10 h 76"/>
                    <a:gd name="T54" fmla="*/ 27 w 79"/>
                    <a:gd name="T55" fmla="*/ 13 h 76"/>
                    <a:gd name="T56" fmla="*/ 26 w 79"/>
                    <a:gd name="T57" fmla="*/ 18 h 76"/>
                    <a:gd name="T58" fmla="*/ 13 w 79"/>
                    <a:gd name="T59" fmla="*/ 27 h 76"/>
                    <a:gd name="T60" fmla="*/ 10 w 79"/>
                    <a:gd name="T61" fmla="*/ 26 h 76"/>
                    <a:gd name="T62" fmla="*/ 55 w 79"/>
                    <a:gd name="T63" fmla="*/ 22 h 76"/>
                    <a:gd name="T64" fmla="*/ 45 w 79"/>
                    <a:gd name="T65" fmla="*/ 42 h 76"/>
                    <a:gd name="T66" fmla="*/ 34 w 79"/>
                    <a:gd name="T67" fmla="*/ 12 h 76"/>
                    <a:gd name="T68" fmla="*/ 21 w 79"/>
                    <a:gd name="T69" fmla="*/ 27 h 76"/>
                    <a:gd name="T70" fmla="*/ 21 w 79"/>
                    <a:gd name="T71" fmla="*/ 27 h 76"/>
                    <a:gd name="T72" fmla="*/ 53 w 79"/>
                    <a:gd name="T73" fmla="*/ 53 h 76"/>
                    <a:gd name="T74" fmla="*/ 33 w 79"/>
                    <a:gd name="T75" fmla="*/ 37 h 76"/>
                    <a:gd name="T76" fmla="*/ 29 w 79"/>
                    <a:gd name="T77" fmla="*/ 33 h 76"/>
                    <a:gd name="T78" fmla="*/ 62 w 79"/>
                    <a:gd name="T79" fmla="*/ 43 h 76"/>
                    <a:gd name="T80" fmla="*/ 7 w 79"/>
                    <a:gd name="T81" fmla="*/ 37 h 76"/>
                    <a:gd name="T82" fmla="*/ 8 w 79"/>
                    <a:gd name="T83" fmla="*/ 26 h 76"/>
                    <a:gd name="T84" fmla="*/ 15 w 79"/>
                    <a:gd name="T85" fmla="*/ 35 h 76"/>
                    <a:gd name="T86" fmla="*/ 43 w 79"/>
                    <a:gd name="T87" fmla="*/ 52 h 76"/>
                    <a:gd name="T88" fmla="*/ 51 w 79"/>
                    <a:gd name="T89" fmla="*/ 62 h 76"/>
                    <a:gd name="T90" fmla="*/ 51 w 79"/>
                    <a:gd name="T91" fmla="*/ 62 h 76"/>
                    <a:gd name="T92" fmla="*/ 66 w 79"/>
                    <a:gd name="T93" fmla="*/ 52 h 76"/>
                    <a:gd name="T94" fmla="*/ 50 w 79"/>
                    <a:gd name="T95" fmla="*/ 54 h 76"/>
                    <a:gd name="T96" fmla="*/ 37 w 79"/>
                    <a:gd name="T97" fmla="*/ 46 h 76"/>
                    <a:gd name="T98" fmla="*/ 21 w 79"/>
                    <a:gd name="T99" fmla="*/ 55 h 76"/>
                    <a:gd name="T100" fmla="*/ 21 w 79"/>
                    <a:gd name="T101" fmla="*/ 55 h 76"/>
                    <a:gd name="T102" fmla="*/ 41 w 79"/>
                    <a:gd name="T103" fmla="*/ 38 h 76"/>
                    <a:gd name="T104" fmla="*/ 48 w 79"/>
                    <a:gd name="T10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9" h="76">
                      <a:moveTo>
                        <a:pt x="26" y="18"/>
                      </a:moveTo>
                      <a:cubicBezTo>
                        <a:pt x="24" y="22"/>
                        <a:pt x="22" y="25"/>
                        <a:pt x="24" y="30"/>
                      </a:cubicBezTo>
                      <a:cubicBezTo>
                        <a:pt x="25" y="29"/>
                        <a:pt x="25" y="28"/>
                        <a:pt x="26" y="26"/>
                      </a:cubicBezTo>
                      <a:cubicBezTo>
                        <a:pt x="27" y="24"/>
                        <a:pt x="27" y="21"/>
                        <a:pt x="28" y="19"/>
                      </a:cubicBezTo>
                      <a:cubicBezTo>
                        <a:pt x="29" y="17"/>
                        <a:pt x="30" y="15"/>
                        <a:pt x="32" y="13"/>
                      </a:cubicBezTo>
                      <a:cubicBezTo>
                        <a:pt x="34" y="10"/>
                        <a:pt x="37" y="8"/>
                        <a:pt x="39" y="5"/>
                      </a:cubicBezTo>
                      <a:cubicBezTo>
                        <a:pt x="36" y="11"/>
                        <a:pt x="34" y="17"/>
                        <a:pt x="33" y="23"/>
                      </a:cubicBezTo>
                      <a:cubicBezTo>
                        <a:pt x="39" y="21"/>
                        <a:pt x="42" y="14"/>
                        <a:pt x="47" y="10"/>
                      </a:cubicBezTo>
                      <a:cubicBezTo>
                        <a:pt x="43" y="18"/>
                        <a:pt x="40" y="25"/>
                        <a:pt x="40" y="34"/>
                      </a:cubicBezTo>
                      <a:cubicBezTo>
                        <a:pt x="45" y="29"/>
                        <a:pt x="46" y="22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20"/>
                        <a:pt x="48" y="24"/>
                        <a:pt x="48" y="29"/>
                      </a:cubicBezTo>
                      <a:cubicBezTo>
                        <a:pt x="52" y="26"/>
                        <a:pt x="55" y="17"/>
                        <a:pt x="55" y="12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4"/>
                        <a:pt x="56" y="16"/>
                        <a:pt x="56" y="17"/>
                      </a:cubicBezTo>
                      <a:cubicBezTo>
                        <a:pt x="56" y="18"/>
                        <a:pt x="56" y="20"/>
                        <a:pt x="56" y="21"/>
                      </a:cubicBezTo>
                      <a:cubicBezTo>
                        <a:pt x="58" y="24"/>
                        <a:pt x="56" y="27"/>
                        <a:pt x="55" y="30"/>
                      </a:cubicBezTo>
                      <a:cubicBezTo>
                        <a:pt x="54" y="34"/>
                        <a:pt x="52" y="37"/>
                        <a:pt x="51" y="40"/>
                      </a:cubicBezTo>
                      <a:cubicBezTo>
                        <a:pt x="50" y="42"/>
                        <a:pt x="50" y="43"/>
                        <a:pt x="50" y="45"/>
                      </a:cubicBezTo>
                      <a:cubicBezTo>
                        <a:pt x="54" y="41"/>
                        <a:pt x="56" y="35"/>
                        <a:pt x="57" y="29"/>
                      </a:cubicBezTo>
                      <a:cubicBezTo>
                        <a:pt x="58" y="36"/>
                        <a:pt x="55" y="42"/>
                        <a:pt x="52" y="48"/>
                      </a:cubicBezTo>
                      <a:cubicBezTo>
                        <a:pt x="55" y="48"/>
                        <a:pt x="60" y="42"/>
                        <a:pt x="61" y="38"/>
                      </a:cubicBezTo>
                      <a:cubicBezTo>
                        <a:pt x="63" y="34"/>
                        <a:pt x="64" y="29"/>
                        <a:pt x="66" y="24"/>
                      </a:cubicBezTo>
                      <a:cubicBezTo>
                        <a:pt x="66" y="28"/>
                        <a:pt x="65" y="31"/>
                        <a:pt x="65" y="35"/>
                      </a:cubicBezTo>
                      <a:cubicBezTo>
                        <a:pt x="67" y="33"/>
                        <a:pt x="71" y="24"/>
                        <a:pt x="71" y="19"/>
                      </a:cubicBezTo>
                      <a:cubicBezTo>
                        <a:pt x="73" y="23"/>
                        <a:pt x="71" y="25"/>
                        <a:pt x="70" y="28"/>
                      </a:cubicBezTo>
                      <a:cubicBezTo>
                        <a:pt x="69" y="32"/>
                        <a:pt x="68" y="35"/>
                        <a:pt x="66" y="38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65" y="41"/>
                        <a:pt x="65" y="43"/>
                        <a:pt x="65" y="45"/>
                      </a:cubicBezTo>
                      <a:cubicBezTo>
                        <a:pt x="64" y="47"/>
                        <a:pt x="64" y="49"/>
                        <a:pt x="63" y="52"/>
                      </a:cubicBezTo>
                      <a:cubicBezTo>
                        <a:pt x="69" y="47"/>
                        <a:pt x="72" y="42"/>
                        <a:pt x="73" y="34"/>
                      </a:cubicBezTo>
                      <a:cubicBezTo>
                        <a:pt x="74" y="35"/>
                        <a:pt x="74" y="36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6" y="33"/>
                        <a:pt x="77" y="29"/>
                        <a:pt x="79" y="25"/>
                      </a:cubicBezTo>
                      <a:cubicBezTo>
                        <a:pt x="79" y="25"/>
                        <a:pt x="79" y="25"/>
                        <a:pt x="79" y="25"/>
                      </a:cubicBezTo>
                      <a:cubicBezTo>
                        <a:pt x="79" y="26"/>
                        <a:pt x="79" y="28"/>
                        <a:pt x="79" y="30"/>
                      </a:cubicBezTo>
                      <a:cubicBezTo>
                        <a:pt x="78" y="32"/>
                        <a:pt x="79" y="35"/>
                        <a:pt x="78" y="37"/>
                      </a:cubicBezTo>
                      <a:cubicBezTo>
                        <a:pt x="77" y="40"/>
                        <a:pt x="76" y="43"/>
                        <a:pt x="75" y="46"/>
                      </a:cubicBezTo>
                      <a:cubicBezTo>
                        <a:pt x="74" y="47"/>
                        <a:pt x="73" y="49"/>
                        <a:pt x="73" y="50"/>
                      </a:cubicBezTo>
                      <a:cubicBezTo>
                        <a:pt x="71" y="54"/>
                        <a:pt x="69" y="56"/>
                        <a:pt x="67" y="61"/>
                      </a:cubicBezTo>
                      <a:cubicBezTo>
                        <a:pt x="66" y="62"/>
                        <a:pt x="63" y="66"/>
                        <a:pt x="61" y="66"/>
                      </a:cubicBezTo>
                      <a:cubicBezTo>
                        <a:pt x="62" y="63"/>
                        <a:pt x="66" y="59"/>
                        <a:pt x="67" y="56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5" y="57"/>
                        <a:pt x="64" y="59"/>
                        <a:pt x="63" y="60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58" y="65"/>
                        <a:pt x="54" y="68"/>
                        <a:pt x="49" y="67"/>
                      </a:cubicBezTo>
                      <a:cubicBezTo>
                        <a:pt x="48" y="67"/>
                        <a:pt x="47" y="67"/>
                        <a:pt x="46" y="67"/>
                      </a:cubicBezTo>
                      <a:cubicBezTo>
                        <a:pt x="44" y="68"/>
                        <a:pt x="42" y="68"/>
                        <a:pt x="41" y="64"/>
                      </a:cubicBezTo>
                      <a:cubicBezTo>
                        <a:pt x="39" y="66"/>
                        <a:pt x="37" y="70"/>
                        <a:pt x="33" y="68"/>
                      </a:cubicBezTo>
                      <a:cubicBezTo>
                        <a:pt x="33" y="68"/>
                        <a:pt x="32" y="66"/>
                        <a:pt x="32" y="65"/>
                      </a:cubicBezTo>
                      <a:cubicBezTo>
                        <a:pt x="31" y="65"/>
                        <a:pt x="31" y="65"/>
                        <a:pt x="31" y="65"/>
                      </a:cubicBezTo>
                      <a:cubicBezTo>
                        <a:pt x="31" y="69"/>
                        <a:pt x="30" y="71"/>
                        <a:pt x="26" y="71"/>
                      </a:cubicBezTo>
                      <a:cubicBezTo>
                        <a:pt x="25" y="70"/>
                        <a:pt x="25" y="69"/>
                        <a:pt x="25" y="67"/>
                      </a:cubicBezTo>
                      <a:cubicBezTo>
                        <a:pt x="24" y="68"/>
                        <a:pt x="23" y="68"/>
                        <a:pt x="23" y="69"/>
                      </a:cubicBezTo>
                      <a:cubicBezTo>
                        <a:pt x="22" y="70"/>
                        <a:pt x="22" y="72"/>
                        <a:pt x="21" y="73"/>
                      </a:cubicBezTo>
                      <a:cubicBezTo>
                        <a:pt x="21" y="74"/>
                        <a:pt x="19" y="75"/>
                        <a:pt x="17" y="76"/>
                      </a:cubicBezTo>
                      <a:cubicBezTo>
                        <a:pt x="17" y="73"/>
                        <a:pt x="15" y="71"/>
                        <a:pt x="16" y="67"/>
                      </a:cubicBezTo>
                      <a:cubicBezTo>
                        <a:pt x="17" y="66"/>
                        <a:pt x="16" y="64"/>
                        <a:pt x="16" y="63"/>
                      </a:cubicBezTo>
                      <a:cubicBezTo>
                        <a:pt x="15" y="60"/>
                        <a:pt x="15" y="58"/>
                        <a:pt x="14" y="56"/>
                      </a:cubicBezTo>
                      <a:cubicBezTo>
                        <a:pt x="13" y="54"/>
                        <a:pt x="10" y="52"/>
                        <a:pt x="8" y="50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6" y="45"/>
                        <a:pt x="2" y="42"/>
                        <a:pt x="2" y="38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0" y="32"/>
                        <a:pt x="0" y="29"/>
                        <a:pt x="2" y="25"/>
                      </a:cubicBezTo>
                      <a:cubicBezTo>
                        <a:pt x="3" y="24"/>
                        <a:pt x="4" y="21"/>
                        <a:pt x="4" y="20"/>
                      </a:cubicBezTo>
                      <a:cubicBezTo>
                        <a:pt x="5" y="18"/>
                        <a:pt x="8" y="15"/>
                        <a:pt x="9" y="13"/>
                      </a:cubicBezTo>
                      <a:cubicBezTo>
                        <a:pt x="10" y="11"/>
                        <a:pt x="11" y="10"/>
                        <a:pt x="11" y="8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12"/>
                        <a:pt x="10" y="16"/>
                        <a:pt x="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1" y="18"/>
                        <a:pt x="11" y="17"/>
                      </a:cubicBezTo>
                      <a:cubicBezTo>
                        <a:pt x="12" y="16"/>
                        <a:pt x="14" y="14"/>
                        <a:pt x="15" y="12"/>
                      </a:cubicBezTo>
                      <a:cubicBezTo>
                        <a:pt x="16" y="10"/>
                        <a:pt x="17" y="7"/>
                        <a:pt x="19" y="5"/>
                      </a:cubicBezTo>
                      <a:cubicBezTo>
                        <a:pt x="20" y="3"/>
                        <a:pt x="21" y="2"/>
                        <a:pt x="22" y="0"/>
                      </a:cubicBezTo>
                      <a:cubicBezTo>
                        <a:pt x="20" y="6"/>
                        <a:pt x="19" y="11"/>
                        <a:pt x="17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3"/>
                        <a:pt x="21" y="8"/>
                        <a:pt x="25" y="6"/>
                      </a:cubicBezTo>
                      <a:cubicBezTo>
                        <a:pt x="21" y="12"/>
                        <a:pt x="18" y="18"/>
                        <a:pt x="18" y="26"/>
                      </a:cubicBezTo>
                      <a:cubicBezTo>
                        <a:pt x="19" y="25"/>
                        <a:pt x="20" y="22"/>
                        <a:pt x="21" y="18"/>
                      </a:cubicBezTo>
                      <a:cubicBezTo>
                        <a:pt x="21" y="14"/>
                        <a:pt x="23" y="12"/>
                        <a:pt x="25" y="9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5" y="12"/>
                        <a:pt x="24" y="14"/>
                        <a:pt x="23" y="15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5"/>
                        <a:pt x="25" y="14"/>
                        <a:pt x="27" y="13"/>
                      </a:cubicBezTo>
                      <a:cubicBezTo>
                        <a:pt x="25" y="16"/>
                        <a:pt x="24" y="18"/>
                        <a:pt x="22" y="21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20"/>
                        <a:pt x="25" y="19"/>
                        <a:pt x="26" y="18"/>
                      </a:cubicBezTo>
                      <a:moveTo>
                        <a:pt x="9" y="39"/>
                      </a:moveTo>
                      <a:cubicBezTo>
                        <a:pt x="10" y="39"/>
                        <a:pt x="10" y="39"/>
                        <a:pt x="10" y="39"/>
                      </a:cubicBezTo>
                      <a:cubicBezTo>
                        <a:pt x="12" y="36"/>
                        <a:pt x="13" y="32"/>
                        <a:pt x="13" y="27"/>
                      </a:cubicBezTo>
                      <a:cubicBezTo>
                        <a:pt x="13" y="23"/>
                        <a:pt x="13" y="19"/>
                        <a:pt x="15" y="15"/>
                      </a:cubicBezTo>
                      <a:cubicBezTo>
                        <a:pt x="16" y="15"/>
                        <a:pt x="16" y="14"/>
                        <a:pt x="16" y="13"/>
                      </a:cubicBezTo>
                      <a:cubicBezTo>
                        <a:pt x="13" y="17"/>
                        <a:pt x="11" y="21"/>
                        <a:pt x="10" y="26"/>
                      </a:cubicBezTo>
                      <a:cubicBezTo>
                        <a:pt x="9" y="30"/>
                        <a:pt x="9" y="35"/>
                        <a:pt x="9" y="39"/>
                      </a:cubicBezTo>
                      <a:moveTo>
                        <a:pt x="56" y="22"/>
                      </a:move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3" y="28"/>
                        <a:pt x="49" y="32"/>
                        <a:pt x="46" y="37"/>
                      </a:cubicBezTo>
                      <a:cubicBezTo>
                        <a:pt x="45" y="38"/>
                        <a:pt x="46" y="40"/>
                        <a:pt x="45" y="42"/>
                      </a:cubicBezTo>
                      <a:cubicBezTo>
                        <a:pt x="46" y="42"/>
                        <a:pt x="46" y="42"/>
                        <a:pt x="46" y="42"/>
                      </a:cubicBezTo>
                      <a:cubicBezTo>
                        <a:pt x="51" y="36"/>
                        <a:pt x="54" y="30"/>
                        <a:pt x="56" y="22"/>
                      </a:cubicBezTo>
                      <a:moveTo>
                        <a:pt x="34" y="12"/>
                      </a:moveTo>
                      <a:cubicBezTo>
                        <a:pt x="29" y="18"/>
                        <a:pt x="28" y="24"/>
                        <a:pt x="27" y="31"/>
                      </a:cubicBezTo>
                      <a:cubicBezTo>
                        <a:pt x="32" y="26"/>
                        <a:pt x="31" y="18"/>
                        <a:pt x="34" y="12"/>
                      </a:cubicBezTo>
                      <a:moveTo>
                        <a:pt x="21" y="27"/>
                      </a:moveTo>
                      <a:cubicBezTo>
                        <a:pt x="18" y="33"/>
                        <a:pt x="19" y="38"/>
                        <a:pt x="20" y="44"/>
                      </a:cubicBezTo>
                      <a:cubicBezTo>
                        <a:pt x="20" y="43"/>
                        <a:pt x="21" y="42"/>
                        <a:pt x="21" y="41"/>
                      </a:cubicBezTo>
                      <a:cubicBezTo>
                        <a:pt x="21" y="36"/>
                        <a:pt x="21" y="32"/>
                        <a:pt x="21" y="27"/>
                      </a:cubicBezTo>
                      <a:moveTo>
                        <a:pt x="53" y="53"/>
                      </a:moveTo>
                      <a:cubicBezTo>
                        <a:pt x="58" y="53"/>
                        <a:pt x="61" y="49"/>
                        <a:pt x="61" y="44"/>
                      </a:cubicBezTo>
                      <a:cubicBezTo>
                        <a:pt x="58" y="47"/>
                        <a:pt x="54" y="49"/>
                        <a:pt x="53" y="53"/>
                      </a:cubicBezTo>
                      <a:moveTo>
                        <a:pt x="37" y="23"/>
                      </a:move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3" y="27"/>
                        <a:pt x="32" y="32"/>
                        <a:pt x="33" y="37"/>
                      </a:cubicBezTo>
                      <a:cubicBezTo>
                        <a:pt x="34" y="32"/>
                        <a:pt x="36" y="28"/>
                        <a:pt x="37" y="23"/>
                      </a:cubicBezTo>
                      <a:moveTo>
                        <a:pt x="27" y="44"/>
                      </a:moveTo>
                      <a:cubicBezTo>
                        <a:pt x="30" y="43"/>
                        <a:pt x="31" y="37"/>
                        <a:pt x="29" y="33"/>
                      </a:cubicBezTo>
                      <a:cubicBezTo>
                        <a:pt x="28" y="37"/>
                        <a:pt x="26" y="40"/>
                        <a:pt x="27" y="44"/>
                      </a:cubicBezTo>
                      <a:moveTo>
                        <a:pt x="66" y="38"/>
                      </a:moveTo>
                      <a:cubicBezTo>
                        <a:pt x="65" y="39"/>
                        <a:pt x="63" y="41"/>
                        <a:pt x="62" y="43"/>
                      </a:cubicBezTo>
                      <a:cubicBezTo>
                        <a:pt x="62" y="45"/>
                        <a:pt x="62" y="47"/>
                        <a:pt x="62" y="50"/>
                      </a:cubicBezTo>
                      <a:cubicBezTo>
                        <a:pt x="64" y="46"/>
                        <a:pt x="66" y="42"/>
                        <a:pt x="66" y="38"/>
                      </a:cubicBezTo>
                      <a:moveTo>
                        <a:pt x="7" y="37"/>
                      </a:move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8" y="33"/>
                        <a:pt x="9" y="30"/>
                        <a:pt x="9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7" y="28"/>
                        <a:pt x="6" y="33"/>
                        <a:pt x="7" y="37"/>
                      </a:cubicBezTo>
                      <a:moveTo>
                        <a:pt x="15" y="44"/>
                      </a:moveTo>
                      <a:cubicBezTo>
                        <a:pt x="16" y="41"/>
                        <a:pt x="16" y="38"/>
                        <a:pt x="15" y="35"/>
                      </a:cubicBezTo>
                      <a:cubicBezTo>
                        <a:pt x="14" y="38"/>
                        <a:pt x="12" y="40"/>
                        <a:pt x="15" y="44"/>
                      </a:cubicBezTo>
                      <a:moveTo>
                        <a:pt x="45" y="48"/>
                      </a:moveTo>
                      <a:cubicBezTo>
                        <a:pt x="43" y="49"/>
                        <a:pt x="42" y="50"/>
                        <a:pt x="43" y="52"/>
                      </a:cubicBezTo>
                      <a:cubicBezTo>
                        <a:pt x="43" y="52"/>
                        <a:pt x="44" y="53"/>
                        <a:pt x="45" y="52"/>
                      </a:cubicBezTo>
                      <a:cubicBezTo>
                        <a:pt x="47" y="51"/>
                        <a:pt x="45" y="49"/>
                        <a:pt x="45" y="48"/>
                      </a:cubicBezTo>
                      <a:moveTo>
                        <a:pt x="51" y="62"/>
                      </a:moveTo>
                      <a:cubicBezTo>
                        <a:pt x="53" y="60"/>
                        <a:pt x="55" y="59"/>
                        <a:pt x="57" y="57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4" y="58"/>
                        <a:pt x="50" y="58"/>
                        <a:pt x="51" y="62"/>
                      </a:cubicBezTo>
                      <a:moveTo>
                        <a:pt x="59" y="57"/>
                      </a:move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56"/>
                        <a:pt x="64" y="54"/>
                        <a:pt x="66" y="52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3" y="53"/>
                        <a:pt x="61" y="55"/>
                        <a:pt x="59" y="57"/>
                      </a:cubicBezTo>
                      <a:moveTo>
                        <a:pt x="50" y="54"/>
                      </a:moveTo>
                      <a:cubicBezTo>
                        <a:pt x="47" y="55"/>
                        <a:pt x="46" y="56"/>
                        <a:pt x="47" y="58"/>
                      </a:cubicBezTo>
                      <a:cubicBezTo>
                        <a:pt x="50" y="56"/>
                        <a:pt x="50" y="56"/>
                        <a:pt x="50" y="54"/>
                      </a:cubicBezTo>
                      <a:moveTo>
                        <a:pt x="37" y="46"/>
                      </a:moveTo>
                      <a:cubicBezTo>
                        <a:pt x="34" y="46"/>
                        <a:pt x="33" y="47"/>
                        <a:pt x="35" y="49"/>
                      </a:cubicBezTo>
                      <a:cubicBezTo>
                        <a:pt x="36" y="48"/>
                        <a:pt x="36" y="47"/>
                        <a:pt x="37" y="46"/>
                      </a:cubicBezTo>
                      <a:moveTo>
                        <a:pt x="21" y="55"/>
                      </a:moveTo>
                      <a:cubicBezTo>
                        <a:pt x="24" y="55"/>
                        <a:pt x="23" y="53"/>
                        <a:pt x="23" y="52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2" y="53"/>
                        <a:pt x="21" y="54"/>
                        <a:pt x="21" y="55"/>
                      </a:cubicBezTo>
                      <a:moveTo>
                        <a:pt x="43" y="33"/>
                      </a:moveTo>
                      <a:cubicBezTo>
                        <a:pt x="42" y="35"/>
                        <a:pt x="41" y="36"/>
                        <a:pt x="41" y="38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3" y="37"/>
                        <a:pt x="44" y="36"/>
                        <a:pt x="43" y="33"/>
                      </a:cubicBezTo>
                      <a:moveTo>
                        <a:pt x="47" y="62"/>
                      </a:moveTo>
                      <a:cubicBezTo>
                        <a:pt x="48" y="62"/>
                        <a:pt x="48" y="62"/>
                        <a:pt x="48" y="62"/>
                      </a:cubicBezTo>
                      <a:cubicBezTo>
                        <a:pt x="49" y="61"/>
                        <a:pt x="49" y="60"/>
                        <a:pt x="50" y="59"/>
                      </a:cubicBezTo>
                      <a:cubicBezTo>
                        <a:pt x="47" y="59"/>
                        <a:pt x="47" y="60"/>
                        <a:pt x="47" y="62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5" y="105"/>
                  <a:ext cx="20" cy="21"/>
                </a:xfrm>
                <a:custGeom>
                  <a:avLst/>
                  <a:gdLst>
                    <a:gd name="T0" fmla="*/ 8 w 25"/>
                    <a:gd name="T1" fmla="*/ 2 h 27"/>
                    <a:gd name="T2" fmla="*/ 10 w 25"/>
                    <a:gd name="T3" fmla="*/ 1 h 27"/>
                    <a:gd name="T4" fmla="*/ 14 w 25"/>
                    <a:gd name="T5" fmla="*/ 3 h 27"/>
                    <a:gd name="T6" fmla="*/ 15 w 25"/>
                    <a:gd name="T7" fmla="*/ 2 h 27"/>
                    <a:gd name="T8" fmla="*/ 20 w 25"/>
                    <a:gd name="T9" fmla="*/ 7 h 27"/>
                    <a:gd name="T10" fmla="*/ 20 w 25"/>
                    <a:gd name="T11" fmla="*/ 5 h 27"/>
                    <a:gd name="T12" fmla="*/ 22 w 25"/>
                    <a:gd name="T13" fmla="*/ 12 h 27"/>
                    <a:gd name="T14" fmla="*/ 25 w 25"/>
                    <a:gd name="T15" fmla="*/ 18 h 27"/>
                    <a:gd name="T16" fmla="*/ 19 w 25"/>
                    <a:gd name="T17" fmla="*/ 25 h 27"/>
                    <a:gd name="T18" fmla="*/ 15 w 25"/>
                    <a:gd name="T19" fmla="*/ 26 h 27"/>
                    <a:gd name="T20" fmla="*/ 15 w 25"/>
                    <a:gd name="T21" fmla="*/ 25 h 27"/>
                    <a:gd name="T22" fmla="*/ 13 w 25"/>
                    <a:gd name="T23" fmla="*/ 25 h 27"/>
                    <a:gd name="T24" fmla="*/ 10 w 25"/>
                    <a:gd name="T25" fmla="*/ 23 h 27"/>
                    <a:gd name="T26" fmla="*/ 7 w 25"/>
                    <a:gd name="T27" fmla="*/ 22 h 27"/>
                    <a:gd name="T28" fmla="*/ 6 w 25"/>
                    <a:gd name="T29" fmla="*/ 22 h 27"/>
                    <a:gd name="T30" fmla="*/ 5 w 25"/>
                    <a:gd name="T31" fmla="*/ 20 h 27"/>
                    <a:gd name="T32" fmla="*/ 0 w 25"/>
                    <a:gd name="T33" fmla="*/ 13 h 27"/>
                    <a:gd name="T34" fmla="*/ 1 w 25"/>
                    <a:gd name="T35" fmla="*/ 12 h 27"/>
                    <a:gd name="T36" fmla="*/ 2 w 25"/>
                    <a:gd name="T37" fmla="*/ 11 h 27"/>
                    <a:gd name="T38" fmla="*/ 1 w 25"/>
                    <a:gd name="T39" fmla="*/ 8 h 27"/>
                    <a:gd name="T40" fmla="*/ 2 w 25"/>
                    <a:gd name="T41" fmla="*/ 9 h 27"/>
                    <a:gd name="T42" fmla="*/ 5 w 25"/>
                    <a:gd name="T43" fmla="*/ 2 h 27"/>
                    <a:gd name="T44" fmla="*/ 8 w 25"/>
                    <a:gd name="T45" fmla="*/ 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7">
                      <a:moveTo>
                        <a:pt x="8" y="2"/>
                      </a:moveTo>
                      <a:cubicBezTo>
                        <a:pt x="10" y="2"/>
                        <a:pt x="8" y="1"/>
                        <a:pt x="10" y="1"/>
                      </a:cubicBezTo>
                      <a:cubicBezTo>
                        <a:pt x="10" y="0"/>
                        <a:pt x="11" y="3"/>
                        <a:pt x="14" y="3"/>
                      </a:cubicBezTo>
                      <a:cubicBezTo>
                        <a:pt x="14" y="2"/>
                        <a:pt x="15" y="1"/>
                        <a:pt x="15" y="2"/>
                      </a:cubicBezTo>
                      <a:cubicBezTo>
                        <a:pt x="16" y="4"/>
                        <a:pt x="19" y="5"/>
                        <a:pt x="20" y="7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1" y="7"/>
                        <a:pt x="21" y="10"/>
                        <a:pt x="22" y="12"/>
                      </a:cubicBezTo>
                      <a:cubicBezTo>
                        <a:pt x="24" y="10"/>
                        <a:pt x="23" y="18"/>
                        <a:pt x="25" y="18"/>
                      </a:cubicBezTo>
                      <a:cubicBezTo>
                        <a:pt x="24" y="21"/>
                        <a:pt x="22" y="25"/>
                        <a:pt x="19" y="25"/>
                      </a:cubicBezTo>
                      <a:cubicBezTo>
                        <a:pt x="18" y="27"/>
                        <a:pt x="17" y="25"/>
                        <a:pt x="15" y="26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4" y="25"/>
                        <a:pt x="13" y="24"/>
                        <a:pt x="13" y="25"/>
                      </a:cubicBezTo>
                      <a:cubicBezTo>
                        <a:pt x="12" y="24"/>
                        <a:pt x="12" y="23"/>
                        <a:pt x="10" y="23"/>
                      </a:cubicBezTo>
                      <a:cubicBezTo>
                        <a:pt x="9" y="24"/>
                        <a:pt x="7" y="23"/>
                        <a:pt x="7" y="22"/>
                      </a:cubicBezTo>
                      <a:cubicBezTo>
                        <a:pt x="7" y="21"/>
                        <a:pt x="7" y="21"/>
                        <a:pt x="6" y="22"/>
                      </a:cubicBezTo>
                      <a:cubicBezTo>
                        <a:pt x="6" y="21"/>
                        <a:pt x="6" y="20"/>
                        <a:pt x="5" y="20"/>
                      </a:cubicBezTo>
                      <a:cubicBezTo>
                        <a:pt x="3" y="18"/>
                        <a:pt x="0" y="13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2"/>
                        <a:pt x="1" y="12"/>
                        <a:pt x="2" y="11"/>
                      </a:cubicBezTo>
                      <a:cubicBezTo>
                        <a:pt x="3" y="10"/>
                        <a:pt x="1" y="9"/>
                        <a:pt x="1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7"/>
                        <a:pt x="4" y="4"/>
                        <a:pt x="5" y="2"/>
                      </a:cubicBezTo>
                      <a:cubicBezTo>
                        <a:pt x="5" y="2"/>
                        <a:pt x="6" y="2"/>
                        <a:pt x="8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14" y="214"/>
                  <a:ext cx="270" cy="266"/>
                </a:xfrm>
                <a:custGeom>
                  <a:avLst/>
                  <a:gdLst>
                    <a:gd name="T0" fmla="*/ 273 w 338"/>
                    <a:gd name="T1" fmla="*/ 38 h 334"/>
                    <a:gd name="T2" fmla="*/ 251 w 338"/>
                    <a:gd name="T3" fmla="*/ 32 h 334"/>
                    <a:gd name="T4" fmla="*/ 220 w 338"/>
                    <a:gd name="T5" fmla="*/ 28 h 334"/>
                    <a:gd name="T6" fmla="*/ 212 w 338"/>
                    <a:gd name="T7" fmla="*/ 32 h 334"/>
                    <a:gd name="T8" fmla="*/ 209 w 338"/>
                    <a:gd name="T9" fmla="*/ 38 h 334"/>
                    <a:gd name="T10" fmla="*/ 206 w 338"/>
                    <a:gd name="T11" fmla="*/ 24 h 334"/>
                    <a:gd name="T12" fmla="*/ 201 w 338"/>
                    <a:gd name="T13" fmla="*/ 9 h 334"/>
                    <a:gd name="T14" fmla="*/ 188 w 338"/>
                    <a:gd name="T15" fmla="*/ 1 h 334"/>
                    <a:gd name="T16" fmla="*/ 159 w 338"/>
                    <a:gd name="T17" fmla="*/ 3 h 334"/>
                    <a:gd name="T18" fmla="*/ 128 w 338"/>
                    <a:gd name="T19" fmla="*/ 7 h 334"/>
                    <a:gd name="T20" fmla="*/ 104 w 338"/>
                    <a:gd name="T21" fmla="*/ 10 h 334"/>
                    <a:gd name="T22" fmla="*/ 87 w 338"/>
                    <a:gd name="T23" fmla="*/ 19 h 334"/>
                    <a:gd name="T24" fmla="*/ 72 w 338"/>
                    <a:gd name="T25" fmla="*/ 36 h 334"/>
                    <a:gd name="T26" fmla="*/ 53 w 338"/>
                    <a:gd name="T27" fmla="*/ 58 h 334"/>
                    <a:gd name="T28" fmla="*/ 47 w 338"/>
                    <a:gd name="T29" fmla="*/ 74 h 334"/>
                    <a:gd name="T30" fmla="*/ 47 w 338"/>
                    <a:gd name="T31" fmla="*/ 86 h 334"/>
                    <a:gd name="T32" fmla="*/ 43 w 338"/>
                    <a:gd name="T33" fmla="*/ 85 h 334"/>
                    <a:gd name="T34" fmla="*/ 41 w 338"/>
                    <a:gd name="T35" fmla="*/ 85 h 334"/>
                    <a:gd name="T36" fmla="*/ 33 w 338"/>
                    <a:gd name="T37" fmla="*/ 91 h 334"/>
                    <a:gd name="T38" fmla="*/ 14 w 338"/>
                    <a:gd name="T39" fmla="*/ 109 h 334"/>
                    <a:gd name="T40" fmla="*/ 10 w 338"/>
                    <a:gd name="T41" fmla="*/ 114 h 334"/>
                    <a:gd name="T42" fmla="*/ 7 w 338"/>
                    <a:gd name="T43" fmla="*/ 128 h 334"/>
                    <a:gd name="T44" fmla="*/ 6 w 338"/>
                    <a:gd name="T45" fmla="*/ 151 h 334"/>
                    <a:gd name="T46" fmla="*/ 7 w 338"/>
                    <a:gd name="T47" fmla="*/ 175 h 334"/>
                    <a:gd name="T48" fmla="*/ 19 w 338"/>
                    <a:gd name="T49" fmla="*/ 189 h 334"/>
                    <a:gd name="T50" fmla="*/ 19 w 338"/>
                    <a:gd name="T51" fmla="*/ 190 h 334"/>
                    <a:gd name="T52" fmla="*/ 8 w 338"/>
                    <a:gd name="T53" fmla="*/ 197 h 334"/>
                    <a:gd name="T54" fmla="*/ 2 w 338"/>
                    <a:gd name="T55" fmla="*/ 205 h 334"/>
                    <a:gd name="T56" fmla="*/ 2 w 338"/>
                    <a:gd name="T57" fmla="*/ 233 h 334"/>
                    <a:gd name="T58" fmla="*/ 6 w 338"/>
                    <a:gd name="T59" fmla="*/ 249 h 334"/>
                    <a:gd name="T60" fmla="*/ 44 w 338"/>
                    <a:gd name="T61" fmla="*/ 292 h 334"/>
                    <a:gd name="T62" fmla="*/ 81 w 338"/>
                    <a:gd name="T63" fmla="*/ 322 h 334"/>
                    <a:gd name="T64" fmla="*/ 81 w 338"/>
                    <a:gd name="T65" fmla="*/ 322 h 334"/>
                    <a:gd name="T66" fmla="*/ 84 w 338"/>
                    <a:gd name="T67" fmla="*/ 324 h 334"/>
                    <a:gd name="T68" fmla="*/ 93 w 338"/>
                    <a:gd name="T69" fmla="*/ 328 h 334"/>
                    <a:gd name="T70" fmla="*/ 100 w 338"/>
                    <a:gd name="T71" fmla="*/ 331 h 334"/>
                    <a:gd name="T72" fmla="*/ 103 w 338"/>
                    <a:gd name="T73" fmla="*/ 331 h 334"/>
                    <a:gd name="T74" fmla="*/ 122 w 338"/>
                    <a:gd name="T75" fmla="*/ 324 h 334"/>
                    <a:gd name="T76" fmla="*/ 118 w 338"/>
                    <a:gd name="T77" fmla="*/ 316 h 334"/>
                    <a:gd name="T78" fmla="*/ 129 w 338"/>
                    <a:gd name="T79" fmla="*/ 331 h 334"/>
                    <a:gd name="T80" fmla="*/ 132 w 338"/>
                    <a:gd name="T81" fmla="*/ 334 h 334"/>
                    <a:gd name="T82" fmla="*/ 135 w 338"/>
                    <a:gd name="T83" fmla="*/ 334 h 334"/>
                    <a:gd name="T84" fmla="*/ 154 w 338"/>
                    <a:gd name="T85" fmla="*/ 334 h 334"/>
                    <a:gd name="T86" fmla="*/ 163 w 338"/>
                    <a:gd name="T87" fmla="*/ 332 h 334"/>
                    <a:gd name="T88" fmla="*/ 187 w 338"/>
                    <a:gd name="T89" fmla="*/ 333 h 334"/>
                    <a:gd name="T90" fmla="*/ 215 w 338"/>
                    <a:gd name="T91" fmla="*/ 330 h 334"/>
                    <a:gd name="T92" fmla="*/ 229 w 338"/>
                    <a:gd name="T93" fmla="*/ 324 h 334"/>
                    <a:gd name="T94" fmla="*/ 243 w 338"/>
                    <a:gd name="T95" fmla="*/ 307 h 334"/>
                    <a:gd name="T96" fmla="*/ 256 w 338"/>
                    <a:gd name="T97" fmla="*/ 290 h 334"/>
                    <a:gd name="T98" fmla="*/ 274 w 338"/>
                    <a:gd name="T99" fmla="*/ 267 h 334"/>
                    <a:gd name="T100" fmla="*/ 289 w 338"/>
                    <a:gd name="T101" fmla="*/ 247 h 334"/>
                    <a:gd name="T102" fmla="*/ 287 w 338"/>
                    <a:gd name="T103" fmla="*/ 227 h 334"/>
                    <a:gd name="T104" fmla="*/ 279 w 338"/>
                    <a:gd name="T105" fmla="*/ 219 h 334"/>
                    <a:gd name="T106" fmla="*/ 294 w 338"/>
                    <a:gd name="T107" fmla="*/ 226 h 334"/>
                    <a:gd name="T108" fmla="*/ 296 w 338"/>
                    <a:gd name="T109" fmla="*/ 218 h 334"/>
                    <a:gd name="T110" fmla="*/ 308 w 338"/>
                    <a:gd name="T111" fmla="*/ 197 h 334"/>
                    <a:gd name="T112" fmla="*/ 326 w 338"/>
                    <a:gd name="T113" fmla="*/ 165 h 334"/>
                    <a:gd name="T114" fmla="*/ 336 w 338"/>
                    <a:gd name="T115" fmla="*/ 129 h 334"/>
                    <a:gd name="T116" fmla="*/ 335 w 338"/>
                    <a:gd name="T117" fmla="*/ 121 h 334"/>
                    <a:gd name="T118" fmla="*/ 321 w 338"/>
                    <a:gd name="T119" fmla="*/ 99 h 334"/>
                    <a:gd name="T120" fmla="*/ 305 w 338"/>
                    <a:gd name="T121" fmla="*/ 72 h 334"/>
                    <a:gd name="T122" fmla="*/ 297 w 338"/>
                    <a:gd name="T123" fmla="*/ 60 h 334"/>
                    <a:gd name="T124" fmla="*/ 273 w 338"/>
                    <a:gd name="T125" fmla="*/ 38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8" h="334">
                      <a:moveTo>
                        <a:pt x="273" y="38"/>
                      </a:moveTo>
                      <a:cubicBezTo>
                        <a:pt x="266" y="35"/>
                        <a:pt x="259" y="33"/>
                        <a:pt x="251" y="32"/>
                      </a:cubicBezTo>
                      <a:cubicBezTo>
                        <a:pt x="241" y="30"/>
                        <a:pt x="230" y="29"/>
                        <a:pt x="220" y="28"/>
                      </a:cubicBezTo>
                      <a:cubicBezTo>
                        <a:pt x="216" y="27"/>
                        <a:pt x="214" y="28"/>
                        <a:pt x="212" y="32"/>
                      </a:cubicBezTo>
                      <a:cubicBezTo>
                        <a:pt x="211" y="34"/>
                        <a:pt x="210" y="36"/>
                        <a:pt x="209" y="38"/>
                      </a:cubicBezTo>
                      <a:cubicBezTo>
                        <a:pt x="208" y="33"/>
                        <a:pt x="207" y="28"/>
                        <a:pt x="206" y="24"/>
                      </a:cubicBezTo>
                      <a:cubicBezTo>
                        <a:pt x="205" y="19"/>
                        <a:pt x="203" y="14"/>
                        <a:pt x="201" y="9"/>
                      </a:cubicBezTo>
                      <a:cubicBezTo>
                        <a:pt x="199" y="4"/>
                        <a:pt x="195" y="0"/>
                        <a:pt x="188" y="1"/>
                      </a:cubicBezTo>
                      <a:cubicBezTo>
                        <a:pt x="179" y="2"/>
                        <a:pt x="169" y="2"/>
                        <a:pt x="159" y="3"/>
                      </a:cubicBezTo>
                      <a:cubicBezTo>
                        <a:pt x="148" y="4"/>
                        <a:pt x="138" y="6"/>
                        <a:pt x="128" y="7"/>
                      </a:cubicBezTo>
                      <a:cubicBezTo>
                        <a:pt x="120" y="8"/>
                        <a:pt x="112" y="8"/>
                        <a:pt x="104" y="10"/>
                      </a:cubicBezTo>
                      <a:cubicBezTo>
                        <a:pt x="98" y="11"/>
                        <a:pt x="92" y="13"/>
                        <a:pt x="87" y="19"/>
                      </a:cubicBezTo>
                      <a:cubicBezTo>
                        <a:pt x="82" y="24"/>
                        <a:pt x="78" y="31"/>
                        <a:pt x="72" y="36"/>
                      </a:cubicBezTo>
                      <a:cubicBezTo>
                        <a:pt x="66" y="44"/>
                        <a:pt x="59" y="51"/>
                        <a:pt x="53" y="58"/>
                      </a:cubicBezTo>
                      <a:cubicBezTo>
                        <a:pt x="49" y="63"/>
                        <a:pt x="46" y="68"/>
                        <a:pt x="47" y="74"/>
                      </a:cubicBezTo>
                      <a:cubicBezTo>
                        <a:pt x="47" y="78"/>
                        <a:pt x="47" y="81"/>
                        <a:pt x="47" y="86"/>
                      </a:cubicBezTo>
                      <a:cubicBezTo>
                        <a:pt x="45" y="85"/>
                        <a:pt x="44" y="85"/>
                        <a:pt x="43" y="85"/>
                      </a:cubicBezTo>
                      <a:cubicBezTo>
                        <a:pt x="42" y="84"/>
                        <a:pt x="41" y="84"/>
                        <a:pt x="41" y="85"/>
                      </a:cubicBezTo>
                      <a:cubicBezTo>
                        <a:pt x="38" y="87"/>
                        <a:pt x="35" y="89"/>
                        <a:pt x="33" y="91"/>
                      </a:cubicBezTo>
                      <a:cubicBezTo>
                        <a:pt x="26" y="97"/>
                        <a:pt x="20" y="103"/>
                        <a:pt x="14" y="109"/>
                      </a:cubicBezTo>
                      <a:cubicBezTo>
                        <a:pt x="12" y="111"/>
                        <a:pt x="10" y="112"/>
                        <a:pt x="10" y="114"/>
                      </a:cubicBezTo>
                      <a:cubicBezTo>
                        <a:pt x="8" y="118"/>
                        <a:pt x="7" y="123"/>
                        <a:pt x="7" y="128"/>
                      </a:cubicBezTo>
                      <a:cubicBezTo>
                        <a:pt x="6" y="135"/>
                        <a:pt x="6" y="143"/>
                        <a:pt x="6" y="151"/>
                      </a:cubicBezTo>
                      <a:cubicBezTo>
                        <a:pt x="6" y="159"/>
                        <a:pt x="4" y="167"/>
                        <a:pt x="7" y="175"/>
                      </a:cubicBezTo>
                      <a:cubicBezTo>
                        <a:pt x="10" y="181"/>
                        <a:pt x="10" y="188"/>
                        <a:pt x="19" y="189"/>
                      </a:cubicBezTo>
                      <a:cubicBezTo>
                        <a:pt x="19" y="189"/>
                        <a:pt x="19" y="189"/>
                        <a:pt x="19" y="190"/>
                      </a:cubicBezTo>
                      <a:cubicBezTo>
                        <a:pt x="16" y="192"/>
                        <a:pt x="12" y="195"/>
                        <a:pt x="8" y="197"/>
                      </a:cubicBezTo>
                      <a:cubicBezTo>
                        <a:pt x="5" y="199"/>
                        <a:pt x="3" y="202"/>
                        <a:pt x="2" y="205"/>
                      </a:cubicBezTo>
                      <a:cubicBezTo>
                        <a:pt x="0" y="215"/>
                        <a:pt x="1" y="224"/>
                        <a:pt x="2" y="233"/>
                      </a:cubicBezTo>
                      <a:cubicBezTo>
                        <a:pt x="3" y="238"/>
                        <a:pt x="4" y="244"/>
                        <a:pt x="6" y="249"/>
                      </a:cubicBezTo>
                      <a:cubicBezTo>
                        <a:pt x="7" y="251"/>
                        <a:pt x="44" y="292"/>
                        <a:pt x="44" y="292"/>
                      </a:cubicBezTo>
                      <a:cubicBezTo>
                        <a:pt x="50" y="295"/>
                        <a:pt x="76" y="320"/>
                        <a:pt x="81" y="322"/>
                      </a:cubicBezTo>
                      <a:cubicBezTo>
                        <a:pt x="81" y="322"/>
                        <a:pt x="81" y="322"/>
                        <a:pt x="81" y="322"/>
                      </a:cubicBezTo>
                      <a:cubicBezTo>
                        <a:pt x="82" y="322"/>
                        <a:pt x="83" y="323"/>
                        <a:pt x="84" y="324"/>
                      </a:cubicBezTo>
                      <a:cubicBezTo>
                        <a:pt x="86" y="325"/>
                        <a:pt x="91" y="328"/>
                        <a:pt x="93" y="328"/>
                      </a:cubicBezTo>
                      <a:cubicBezTo>
                        <a:pt x="100" y="330"/>
                        <a:pt x="93" y="329"/>
                        <a:pt x="100" y="331"/>
                      </a:cubicBezTo>
                      <a:cubicBezTo>
                        <a:pt x="101" y="331"/>
                        <a:pt x="102" y="331"/>
                        <a:pt x="103" y="331"/>
                      </a:cubicBezTo>
                      <a:cubicBezTo>
                        <a:pt x="103" y="330"/>
                        <a:pt x="122" y="325"/>
                        <a:pt x="122" y="324"/>
                      </a:cubicBezTo>
                      <a:cubicBezTo>
                        <a:pt x="121" y="321"/>
                        <a:pt x="120" y="319"/>
                        <a:pt x="118" y="316"/>
                      </a:cubicBezTo>
                      <a:cubicBezTo>
                        <a:pt x="124" y="320"/>
                        <a:pt x="127" y="325"/>
                        <a:pt x="129" y="331"/>
                      </a:cubicBezTo>
                      <a:cubicBezTo>
                        <a:pt x="129" y="333"/>
                        <a:pt x="130" y="334"/>
                        <a:pt x="132" y="334"/>
                      </a:cubicBezTo>
                      <a:cubicBezTo>
                        <a:pt x="133" y="334"/>
                        <a:pt x="134" y="334"/>
                        <a:pt x="135" y="334"/>
                      </a:cubicBezTo>
                      <a:cubicBezTo>
                        <a:pt x="141" y="334"/>
                        <a:pt x="148" y="334"/>
                        <a:pt x="154" y="334"/>
                      </a:cubicBezTo>
                      <a:cubicBezTo>
                        <a:pt x="157" y="333"/>
                        <a:pt x="160" y="332"/>
                        <a:pt x="163" y="332"/>
                      </a:cubicBezTo>
                      <a:cubicBezTo>
                        <a:pt x="171" y="333"/>
                        <a:pt x="179" y="333"/>
                        <a:pt x="187" y="333"/>
                      </a:cubicBezTo>
                      <a:cubicBezTo>
                        <a:pt x="196" y="333"/>
                        <a:pt x="206" y="333"/>
                        <a:pt x="215" y="330"/>
                      </a:cubicBezTo>
                      <a:cubicBezTo>
                        <a:pt x="220" y="329"/>
                        <a:pt x="225" y="327"/>
                        <a:pt x="229" y="324"/>
                      </a:cubicBezTo>
                      <a:cubicBezTo>
                        <a:pt x="234" y="319"/>
                        <a:pt x="238" y="313"/>
                        <a:pt x="243" y="307"/>
                      </a:cubicBezTo>
                      <a:cubicBezTo>
                        <a:pt x="248" y="301"/>
                        <a:pt x="252" y="295"/>
                        <a:pt x="256" y="290"/>
                      </a:cubicBezTo>
                      <a:cubicBezTo>
                        <a:pt x="262" y="282"/>
                        <a:pt x="268" y="275"/>
                        <a:pt x="274" y="267"/>
                      </a:cubicBezTo>
                      <a:cubicBezTo>
                        <a:pt x="279" y="261"/>
                        <a:pt x="284" y="254"/>
                        <a:pt x="289" y="247"/>
                      </a:cubicBezTo>
                      <a:cubicBezTo>
                        <a:pt x="293" y="241"/>
                        <a:pt x="293" y="233"/>
                        <a:pt x="287" y="227"/>
                      </a:cubicBezTo>
                      <a:cubicBezTo>
                        <a:pt x="285" y="225"/>
                        <a:pt x="282" y="222"/>
                        <a:pt x="279" y="219"/>
                      </a:cubicBezTo>
                      <a:cubicBezTo>
                        <a:pt x="286" y="217"/>
                        <a:pt x="289" y="222"/>
                        <a:pt x="294" y="226"/>
                      </a:cubicBezTo>
                      <a:cubicBezTo>
                        <a:pt x="295" y="223"/>
                        <a:pt x="295" y="220"/>
                        <a:pt x="296" y="218"/>
                      </a:cubicBezTo>
                      <a:cubicBezTo>
                        <a:pt x="300" y="211"/>
                        <a:pt x="304" y="204"/>
                        <a:pt x="308" y="197"/>
                      </a:cubicBezTo>
                      <a:cubicBezTo>
                        <a:pt x="314" y="186"/>
                        <a:pt x="320" y="176"/>
                        <a:pt x="326" y="165"/>
                      </a:cubicBezTo>
                      <a:cubicBezTo>
                        <a:pt x="333" y="154"/>
                        <a:pt x="338" y="142"/>
                        <a:pt x="336" y="129"/>
                      </a:cubicBezTo>
                      <a:cubicBezTo>
                        <a:pt x="336" y="126"/>
                        <a:pt x="336" y="123"/>
                        <a:pt x="335" y="121"/>
                      </a:cubicBezTo>
                      <a:cubicBezTo>
                        <a:pt x="330" y="113"/>
                        <a:pt x="325" y="106"/>
                        <a:pt x="321" y="99"/>
                      </a:cubicBezTo>
                      <a:cubicBezTo>
                        <a:pt x="315" y="90"/>
                        <a:pt x="310" y="81"/>
                        <a:pt x="305" y="72"/>
                      </a:cubicBezTo>
                      <a:cubicBezTo>
                        <a:pt x="302" y="68"/>
                        <a:pt x="300" y="64"/>
                        <a:pt x="297" y="60"/>
                      </a:cubicBezTo>
                      <a:cubicBezTo>
                        <a:pt x="291" y="52"/>
                        <a:pt x="284" y="43"/>
                        <a:pt x="273" y="3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16" y="217"/>
                  <a:ext cx="266" cy="262"/>
                </a:xfrm>
                <a:custGeom>
                  <a:avLst/>
                  <a:gdLst>
                    <a:gd name="T0" fmla="*/ 325 w 333"/>
                    <a:gd name="T1" fmla="*/ 110 h 330"/>
                    <a:gd name="T2" fmla="*/ 329 w 333"/>
                    <a:gd name="T3" fmla="*/ 147 h 330"/>
                    <a:gd name="T4" fmla="*/ 298 w 333"/>
                    <a:gd name="T5" fmla="*/ 202 h 330"/>
                    <a:gd name="T6" fmla="*/ 272 w 333"/>
                    <a:gd name="T7" fmla="*/ 216 h 330"/>
                    <a:gd name="T8" fmla="*/ 285 w 333"/>
                    <a:gd name="T9" fmla="*/ 243 h 330"/>
                    <a:gd name="T10" fmla="*/ 254 w 333"/>
                    <a:gd name="T11" fmla="*/ 284 h 330"/>
                    <a:gd name="T12" fmla="*/ 210 w 333"/>
                    <a:gd name="T13" fmla="*/ 326 h 330"/>
                    <a:gd name="T14" fmla="*/ 170 w 333"/>
                    <a:gd name="T15" fmla="*/ 328 h 330"/>
                    <a:gd name="T16" fmla="*/ 138 w 333"/>
                    <a:gd name="T17" fmla="*/ 329 h 330"/>
                    <a:gd name="T18" fmla="*/ 115 w 333"/>
                    <a:gd name="T19" fmla="*/ 307 h 330"/>
                    <a:gd name="T20" fmla="*/ 113 w 333"/>
                    <a:gd name="T21" fmla="*/ 308 h 330"/>
                    <a:gd name="T22" fmla="*/ 92 w 333"/>
                    <a:gd name="T23" fmla="*/ 324 h 330"/>
                    <a:gd name="T24" fmla="*/ 41 w 333"/>
                    <a:gd name="T25" fmla="*/ 286 h 330"/>
                    <a:gd name="T26" fmla="*/ 4 w 333"/>
                    <a:gd name="T27" fmla="*/ 244 h 330"/>
                    <a:gd name="T28" fmla="*/ 9 w 333"/>
                    <a:gd name="T29" fmla="*/ 195 h 330"/>
                    <a:gd name="T30" fmla="*/ 22 w 333"/>
                    <a:gd name="T31" fmla="*/ 185 h 330"/>
                    <a:gd name="T32" fmla="*/ 10 w 333"/>
                    <a:gd name="T33" fmla="*/ 180 h 330"/>
                    <a:gd name="T34" fmla="*/ 5 w 333"/>
                    <a:gd name="T35" fmla="*/ 129 h 330"/>
                    <a:gd name="T36" fmla="*/ 28 w 333"/>
                    <a:gd name="T37" fmla="*/ 92 h 330"/>
                    <a:gd name="T38" fmla="*/ 42 w 333"/>
                    <a:gd name="T39" fmla="*/ 85 h 330"/>
                    <a:gd name="T40" fmla="*/ 47 w 333"/>
                    <a:gd name="T41" fmla="*/ 82 h 330"/>
                    <a:gd name="T42" fmla="*/ 48 w 333"/>
                    <a:gd name="T43" fmla="*/ 69 h 330"/>
                    <a:gd name="T44" fmla="*/ 49 w 333"/>
                    <a:gd name="T45" fmla="*/ 67 h 330"/>
                    <a:gd name="T46" fmla="*/ 59 w 333"/>
                    <a:gd name="T47" fmla="*/ 47 h 330"/>
                    <a:gd name="T48" fmla="*/ 89 w 333"/>
                    <a:gd name="T49" fmla="*/ 14 h 330"/>
                    <a:gd name="T50" fmla="*/ 149 w 333"/>
                    <a:gd name="T51" fmla="*/ 3 h 330"/>
                    <a:gd name="T52" fmla="*/ 195 w 333"/>
                    <a:gd name="T53" fmla="*/ 5 h 330"/>
                    <a:gd name="T54" fmla="*/ 202 w 333"/>
                    <a:gd name="T55" fmla="*/ 30 h 330"/>
                    <a:gd name="T56" fmla="*/ 204 w 333"/>
                    <a:gd name="T57" fmla="*/ 40 h 330"/>
                    <a:gd name="T58" fmla="*/ 217 w 333"/>
                    <a:gd name="T59" fmla="*/ 27 h 330"/>
                    <a:gd name="T60" fmla="*/ 253 w 333"/>
                    <a:gd name="T61" fmla="*/ 31 h 330"/>
                    <a:gd name="T62" fmla="*/ 284 w 333"/>
                    <a:gd name="T63" fmla="*/ 4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3" h="330">
                      <a:moveTo>
                        <a:pt x="302" y="74"/>
                      </a:moveTo>
                      <a:cubicBezTo>
                        <a:pt x="309" y="86"/>
                        <a:pt x="317" y="98"/>
                        <a:pt x="325" y="110"/>
                      </a:cubicBezTo>
                      <a:cubicBezTo>
                        <a:pt x="330" y="116"/>
                        <a:pt x="333" y="122"/>
                        <a:pt x="332" y="130"/>
                      </a:cubicBezTo>
                      <a:cubicBezTo>
                        <a:pt x="331" y="136"/>
                        <a:pt x="331" y="142"/>
                        <a:pt x="329" y="147"/>
                      </a:cubicBezTo>
                      <a:cubicBezTo>
                        <a:pt x="326" y="154"/>
                        <a:pt x="322" y="161"/>
                        <a:pt x="318" y="168"/>
                      </a:cubicBezTo>
                      <a:cubicBezTo>
                        <a:pt x="311" y="180"/>
                        <a:pt x="305" y="191"/>
                        <a:pt x="298" y="202"/>
                      </a:cubicBezTo>
                      <a:cubicBezTo>
                        <a:pt x="295" y="208"/>
                        <a:pt x="292" y="214"/>
                        <a:pt x="289" y="220"/>
                      </a:cubicBezTo>
                      <a:cubicBezTo>
                        <a:pt x="284" y="214"/>
                        <a:pt x="277" y="213"/>
                        <a:pt x="272" y="216"/>
                      </a:cubicBezTo>
                      <a:cubicBezTo>
                        <a:pt x="275" y="219"/>
                        <a:pt x="278" y="222"/>
                        <a:pt x="281" y="225"/>
                      </a:cubicBezTo>
                      <a:cubicBezTo>
                        <a:pt x="287" y="229"/>
                        <a:pt x="289" y="237"/>
                        <a:pt x="285" y="243"/>
                      </a:cubicBezTo>
                      <a:cubicBezTo>
                        <a:pt x="281" y="247"/>
                        <a:pt x="278" y="251"/>
                        <a:pt x="275" y="255"/>
                      </a:cubicBezTo>
                      <a:cubicBezTo>
                        <a:pt x="268" y="265"/>
                        <a:pt x="261" y="275"/>
                        <a:pt x="254" y="284"/>
                      </a:cubicBezTo>
                      <a:cubicBezTo>
                        <a:pt x="247" y="293"/>
                        <a:pt x="239" y="302"/>
                        <a:pt x="232" y="311"/>
                      </a:cubicBezTo>
                      <a:cubicBezTo>
                        <a:pt x="227" y="318"/>
                        <a:pt x="220" y="325"/>
                        <a:pt x="210" y="326"/>
                      </a:cubicBezTo>
                      <a:cubicBezTo>
                        <a:pt x="205" y="327"/>
                        <a:pt x="199" y="328"/>
                        <a:pt x="194" y="328"/>
                      </a:cubicBezTo>
                      <a:cubicBezTo>
                        <a:pt x="186" y="328"/>
                        <a:pt x="178" y="328"/>
                        <a:pt x="170" y="328"/>
                      </a:cubicBezTo>
                      <a:cubicBezTo>
                        <a:pt x="164" y="329"/>
                        <a:pt x="159" y="328"/>
                        <a:pt x="154" y="328"/>
                      </a:cubicBezTo>
                      <a:cubicBezTo>
                        <a:pt x="149" y="329"/>
                        <a:pt x="143" y="330"/>
                        <a:pt x="138" y="329"/>
                      </a:cubicBezTo>
                      <a:cubicBezTo>
                        <a:pt x="134" y="329"/>
                        <a:pt x="128" y="330"/>
                        <a:pt x="127" y="325"/>
                      </a:cubicBezTo>
                      <a:cubicBezTo>
                        <a:pt x="124" y="318"/>
                        <a:pt x="119" y="313"/>
                        <a:pt x="115" y="307"/>
                      </a:cubicBezTo>
                      <a:cubicBezTo>
                        <a:pt x="115" y="307"/>
                        <a:pt x="114" y="307"/>
                        <a:pt x="113" y="306"/>
                      </a:cubicBezTo>
                      <a:cubicBezTo>
                        <a:pt x="113" y="307"/>
                        <a:pt x="112" y="308"/>
                        <a:pt x="113" y="308"/>
                      </a:cubicBezTo>
                      <a:cubicBezTo>
                        <a:pt x="113" y="311"/>
                        <a:pt x="114" y="314"/>
                        <a:pt x="115" y="317"/>
                      </a:cubicBezTo>
                      <a:cubicBezTo>
                        <a:pt x="116" y="319"/>
                        <a:pt x="98" y="326"/>
                        <a:pt x="92" y="324"/>
                      </a:cubicBezTo>
                      <a:cubicBezTo>
                        <a:pt x="88" y="323"/>
                        <a:pt x="67" y="306"/>
                        <a:pt x="67" y="306"/>
                      </a:cubicBezTo>
                      <a:cubicBezTo>
                        <a:pt x="65" y="303"/>
                        <a:pt x="45" y="287"/>
                        <a:pt x="41" y="286"/>
                      </a:cubicBezTo>
                      <a:cubicBezTo>
                        <a:pt x="39" y="284"/>
                        <a:pt x="38" y="284"/>
                        <a:pt x="38" y="283"/>
                      </a:cubicBezTo>
                      <a:cubicBezTo>
                        <a:pt x="30" y="274"/>
                        <a:pt x="5" y="247"/>
                        <a:pt x="4" y="244"/>
                      </a:cubicBezTo>
                      <a:cubicBezTo>
                        <a:pt x="0" y="233"/>
                        <a:pt x="0" y="221"/>
                        <a:pt x="0" y="210"/>
                      </a:cubicBezTo>
                      <a:cubicBezTo>
                        <a:pt x="0" y="203"/>
                        <a:pt x="2" y="198"/>
                        <a:pt x="9" y="195"/>
                      </a:cubicBezTo>
                      <a:cubicBezTo>
                        <a:pt x="13" y="192"/>
                        <a:pt x="17" y="190"/>
                        <a:pt x="21" y="187"/>
                      </a:cubicBezTo>
                      <a:cubicBezTo>
                        <a:pt x="21" y="187"/>
                        <a:pt x="21" y="186"/>
                        <a:pt x="22" y="185"/>
                      </a:cubicBezTo>
                      <a:cubicBezTo>
                        <a:pt x="21" y="185"/>
                        <a:pt x="20" y="184"/>
                        <a:pt x="19" y="184"/>
                      </a:cubicBezTo>
                      <a:cubicBezTo>
                        <a:pt x="16" y="184"/>
                        <a:pt x="13" y="184"/>
                        <a:pt x="10" y="180"/>
                      </a:cubicBezTo>
                      <a:cubicBezTo>
                        <a:pt x="6" y="174"/>
                        <a:pt x="4" y="166"/>
                        <a:pt x="5" y="158"/>
                      </a:cubicBezTo>
                      <a:cubicBezTo>
                        <a:pt x="5" y="148"/>
                        <a:pt x="5" y="139"/>
                        <a:pt x="5" y="129"/>
                      </a:cubicBezTo>
                      <a:cubicBezTo>
                        <a:pt x="5" y="123"/>
                        <a:pt x="5" y="117"/>
                        <a:pt x="9" y="112"/>
                      </a:cubicBezTo>
                      <a:cubicBezTo>
                        <a:pt x="15" y="105"/>
                        <a:pt x="22" y="99"/>
                        <a:pt x="28" y="92"/>
                      </a:cubicBezTo>
                      <a:cubicBezTo>
                        <a:pt x="31" y="90"/>
                        <a:pt x="34" y="88"/>
                        <a:pt x="37" y="86"/>
                      </a:cubicBezTo>
                      <a:cubicBezTo>
                        <a:pt x="39" y="85"/>
                        <a:pt x="40" y="84"/>
                        <a:pt x="42" y="85"/>
                      </a:cubicBezTo>
                      <a:cubicBezTo>
                        <a:pt x="47" y="86"/>
                        <a:pt x="50" y="84"/>
                        <a:pt x="52" y="79"/>
                      </a:cubicBezTo>
                      <a:cubicBezTo>
                        <a:pt x="50" y="80"/>
                        <a:pt x="48" y="81"/>
                        <a:pt x="47" y="82"/>
                      </a:cubicBezTo>
                      <a:cubicBezTo>
                        <a:pt x="46" y="77"/>
                        <a:pt x="46" y="72"/>
                        <a:pt x="45" y="67"/>
                      </a:cubicBezTo>
                      <a:cubicBezTo>
                        <a:pt x="47" y="68"/>
                        <a:pt x="47" y="68"/>
                        <a:pt x="48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9" y="68"/>
                        <a:pt x="49" y="67"/>
                        <a:pt x="49" y="67"/>
                      </a:cubicBezTo>
                      <a:cubicBezTo>
                        <a:pt x="46" y="64"/>
                        <a:pt x="47" y="61"/>
                        <a:pt x="49" y="59"/>
                      </a:cubicBezTo>
                      <a:cubicBezTo>
                        <a:pt x="52" y="55"/>
                        <a:pt x="56" y="51"/>
                        <a:pt x="59" y="47"/>
                      </a:cubicBezTo>
                      <a:cubicBezTo>
                        <a:pt x="67" y="38"/>
                        <a:pt x="75" y="29"/>
                        <a:pt x="84" y="19"/>
                      </a:cubicBezTo>
                      <a:cubicBezTo>
                        <a:pt x="85" y="17"/>
                        <a:pt x="87" y="15"/>
                        <a:pt x="89" y="14"/>
                      </a:cubicBezTo>
                      <a:cubicBezTo>
                        <a:pt x="97" y="9"/>
                        <a:pt x="106" y="7"/>
                        <a:pt x="115" y="6"/>
                      </a:cubicBezTo>
                      <a:cubicBezTo>
                        <a:pt x="126" y="6"/>
                        <a:pt x="138" y="4"/>
                        <a:pt x="149" y="3"/>
                      </a:cubicBezTo>
                      <a:cubicBezTo>
                        <a:pt x="161" y="2"/>
                        <a:pt x="173" y="1"/>
                        <a:pt x="186" y="0"/>
                      </a:cubicBezTo>
                      <a:cubicBezTo>
                        <a:pt x="190" y="0"/>
                        <a:pt x="193" y="2"/>
                        <a:pt x="195" y="5"/>
                      </a:cubicBezTo>
                      <a:cubicBezTo>
                        <a:pt x="196" y="8"/>
                        <a:pt x="198" y="11"/>
                        <a:pt x="199" y="14"/>
                      </a:cubicBezTo>
                      <a:cubicBezTo>
                        <a:pt x="200" y="19"/>
                        <a:pt x="201" y="25"/>
                        <a:pt x="202" y="30"/>
                      </a:cubicBezTo>
                      <a:cubicBezTo>
                        <a:pt x="203" y="34"/>
                        <a:pt x="202" y="38"/>
                        <a:pt x="203" y="42"/>
                      </a:cubicBezTo>
                      <a:cubicBezTo>
                        <a:pt x="203" y="41"/>
                        <a:pt x="204" y="41"/>
                        <a:pt x="204" y="40"/>
                      </a:cubicBezTo>
                      <a:cubicBezTo>
                        <a:pt x="206" y="37"/>
                        <a:pt x="208" y="34"/>
                        <a:pt x="210" y="30"/>
                      </a:cubicBezTo>
                      <a:cubicBezTo>
                        <a:pt x="212" y="28"/>
                        <a:pt x="214" y="27"/>
                        <a:pt x="217" y="27"/>
                      </a:cubicBezTo>
                      <a:cubicBezTo>
                        <a:pt x="224" y="28"/>
                        <a:pt x="231" y="29"/>
                        <a:pt x="238" y="30"/>
                      </a:cubicBezTo>
                      <a:cubicBezTo>
                        <a:pt x="243" y="30"/>
                        <a:pt x="248" y="31"/>
                        <a:pt x="253" y="31"/>
                      </a:cubicBezTo>
                      <a:cubicBezTo>
                        <a:pt x="259" y="32"/>
                        <a:pt x="266" y="35"/>
                        <a:pt x="272" y="38"/>
                      </a:cubicBezTo>
                      <a:cubicBezTo>
                        <a:pt x="276" y="41"/>
                        <a:pt x="280" y="43"/>
                        <a:pt x="284" y="47"/>
                      </a:cubicBezTo>
                      <a:cubicBezTo>
                        <a:pt x="291" y="55"/>
                        <a:pt x="297" y="65"/>
                        <a:pt x="302" y="74"/>
                      </a:cubicBezTo>
                    </a:path>
                  </a:pathLst>
                </a:custGeom>
                <a:solidFill>
                  <a:srgbClr val="E289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4" y="319"/>
                  <a:ext cx="68" cy="90"/>
                </a:xfrm>
                <a:custGeom>
                  <a:avLst/>
                  <a:gdLst>
                    <a:gd name="T0" fmla="*/ 76 w 85"/>
                    <a:gd name="T1" fmla="*/ 13 h 113"/>
                    <a:gd name="T2" fmla="*/ 83 w 85"/>
                    <a:gd name="T3" fmla="*/ 15 h 113"/>
                    <a:gd name="T4" fmla="*/ 85 w 85"/>
                    <a:gd name="T5" fmla="*/ 12 h 113"/>
                    <a:gd name="T6" fmla="*/ 83 w 85"/>
                    <a:gd name="T7" fmla="*/ 7 h 113"/>
                    <a:gd name="T8" fmla="*/ 72 w 85"/>
                    <a:gd name="T9" fmla="*/ 1 h 113"/>
                    <a:gd name="T10" fmla="*/ 58 w 85"/>
                    <a:gd name="T11" fmla="*/ 3 h 113"/>
                    <a:gd name="T12" fmla="*/ 48 w 85"/>
                    <a:gd name="T13" fmla="*/ 6 h 113"/>
                    <a:gd name="T14" fmla="*/ 36 w 85"/>
                    <a:gd name="T15" fmla="*/ 11 h 113"/>
                    <a:gd name="T16" fmla="*/ 20 w 85"/>
                    <a:gd name="T17" fmla="*/ 17 h 113"/>
                    <a:gd name="T18" fmla="*/ 13 w 85"/>
                    <a:gd name="T19" fmla="*/ 22 h 113"/>
                    <a:gd name="T20" fmla="*/ 5 w 85"/>
                    <a:gd name="T21" fmla="*/ 35 h 113"/>
                    <a:gd name="T22" fmla="*/ 1 w 85"/>
                    <a:gd name="T23" fmla="*/ 53 h 113"/>
                    <a:gd name="T24" fmla="*/ 3 w 85"/>
                    <a:gd name="T25" fmla="*/ 72 h 113"/>
                    <a:gd name="T26" fmla="*/ 14 w 85"/>
                    <a:gd name="T27" fmla="*/ 93 h 113"/>
                    <a:gd name="T28" fmla="*/ 32 w 85"/>
                    <a:gd name="T29" fmla="*/ 112 h 113"/>
                    <a:gd name="T30" fmla="*/ 34 w 85"/>
                    <a:gd name="T31" fmla="*/ 112 h 113"/>
                    <a:gd name="T32" fmla="*/ 34 w 85"/>
                    <a:gd name="T33" fmla="*/ 112 h 113"/>
                    <a:gd name="T34" fmla="*/ 31 w 85"/>
                    <a:gd name="T35" fmla="*/ 109 h 113"/>
                    <a:gd name="T36" fmla="*/ 32 w 85"/>
                    <a:gd name="T37" fmla="*/ 110 h 113"/>
                    <a:gd name="T38" fmla="*/ 33 w 85"/>
                    <a:gd name="T39" fmla="*/ 110 h 113"/>
                    <a:gd name="T40" fmla="*/ 21 w 85"/>
                    <a:gd name="T41" fmla="*/ 95 h 113"/>
                    <a:gd name="T42" fmla="*/ 21 w 85"/>
                    <a:gd name="T43" fmla="*/ 95 h 113"/>
                    <a:gd name="T44" fmla="*/ 25 w 85"/>
                    <a:gd name="T45" fmla="*/ 97 h 113"/>
                    <a:gd name="T46" fmla="*/ 17 w 85"/>
                    <a:gd name="T47" fmla="*/ 75 h 113"/>
                    <a:gd name="T48" fmla="*/ 24 w 85"/>
                    <a:gd name="T49" fmla="*/ 76 h 113"/>
                    <a:gd name="T50" fmla="*/ 48 w 85"/>
                    <a:gd name="T51" fmla="*/ 75 h 113"/>
                    <a:gd name="T52" fmla="*/ 64 w 85"/>
                    <a:gd name="T53" fmla="*/ 68 h 113"/>
                    <a:gd name="T54" fmla="*/ 67 w 85"/>
                    <a:gd name="T55" fmla="*/ 48 h 113"/>
                    <a:gd name="T56" fmla="*/ 63 w 85"/>
                    <a:gd name="T57" fmla="*/ 28 h 113"/>
                    <a:gd name="T58" fmla="*/ 56 w 85"/>
                    <a:gd name="T59" fmla="*/ 16 h 113"/>
                    <a:gd name="T60" fmla="*/ 76 w 85"/>
                    <a:gd name="T61" fmla="*/ 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5" h="113">
                      <a:moveTo>
                        <a:pt x="76" y="13"/>
                      </a:moveTo>
                      <a:cubicBezTo>
                        <a:pt x="78" y="14"/>
                        <a:pt x="80" y="14"/>
                        <a:pt x="83" y="15"/>
                      </a:cubicBezTo>
                      <a:cubicBezTo>
                        <a:pt x="85" y="15"/>
                        <a:pt x="85" y="13"/>
                        <a:pt x="85" y="12"/>
                      </a:cubicBezTo>
                      <a:cubicBezTo>
                        <a:pt x="84" y="10"/>
                        <a:pt x="83" y="9"/>
                        <a:pt x="83" y="7"/>
                      </a:cubicBezTo>
                      <a:cubicBezTo>
                        <a:pt x="81" y="2"/>
                        <a:pt x="76" y="2"/>
                        <a:pt x="72" y="1"/>
                      </a:cubicBezTo>
                      <a:cubicBezTo>
                        <a:pt x="68" y="0"/>
                        <a:pt x="63" y="2"/>
                        <a:pt x="58" y="3"/>
                      </a:cubicBezTo>
                      <a:cubicBezTo>
                        <a:pt x="55" y="4"/>
                        <a:pt x="51" y="5"/>
                        <a:pt x="48" y="6"/>
                      </a:cubicBezTo>
                      <a:cubicBezTo>
                        <a:pt x="44" y="7"/>
                        <a:pt x="40" y="9"/>
                        <a:pt x="36" y="11"/>
                      </a:cubicBezTo>
                      <a:cubicBezTo>
                        <a:pt x="30" y="13"/>
                        <a:pt x="24" y="13"/>
                        <a:pt x="20" y="17"/>
                      </a:cubicBezTo>
                      <a:cubicBezTo>
                        <a:pt x="18" y="19"/>
                        <a:pt x="16" y="21"/>
                        <a:pt x="13" y="22"/>
                      </a:cubicBezTo>
                      <a:cubicBezTo>
                        <a:pt x="9" y="26"/>
                        <a:pt x="6" y="30"/>
                        <a:pt x="5" y="35"/>
                      </a:cubicBezTo>
                      <a:cubicBezTo>
                        <a:pt x="3" y="41"/>
                        <a:pt x="2" y="47"/>
                        <a:pt x="1" y="53"/>
                      </a:cubicBezTo>
                      <a:cubicBezTo>
                        <a:pt x="0" y="59"/>
                        <a:pt x="0" y="66"/>
                        <a:pt x="3" y="72"/>
                      </a:cubicBezTo>
                      <a:cubicBezTo>
                        <a:pt x="6" y="80"/>
                        <a:pt x="9" y="87"/>
                        <a:pt x="14" y="93"/>
                      </a:cubicBezTo>
                      <a:cubicBezTo>
                        <a:pt x="19" y="101"/>
                        <a:pt x="25" y="107"/>
                        <a:pt x="32" y="112"/>
                      </a:cubicBezTo>
                      <a:cubicBezTo>
                        <a:pt x="32" y="113"/>
                        <a:pt x="33" y="112"/>
                        <a:pt x="34" y="112"/>
                      </a:cubicBezTo>
                      <a:cubicBezTo>
                        <a:pt x="34" y="112"/>
                        <a:pt x="34" y="112"/>
                        <a:pt x="34" y="112"/>
                      </a:cubicBezTo>
                      <a:cubicBezTo>
                        <a:pt x="32" y="112"/>
                        <a:pt x="32" y="112"/>
                        <a:pt x="31" y="109"/>
                      </a:cubicBezTo>
                      <a:cubicBezTo>
                        <a:pt x="31" y="109"/>
                        <a:pt x="32" y="109"/>
                        <a:pt x="32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29" y="105"/>
                        <a:pt x="25" y="100"/>
                        <a:pt x="21" y="95"/>
                      </a:cubicBezTo>
                      <a:cubicBezTo>
                        <a:pt x="21" y="95"/>
                        <a:pt x="21" y="95"/>
                        <a:pt x="21" y="95"/>
                      </a:cubicBezTo>
                      <a:cubicBezTo>
                        <a:pt x="23" y="96"/>
                        <a:pt x="24" y="97"/>
                        <a:pt x="25" y="97"/>
                      </a:cubicBezTo>
                      <a:cubicBezTo>
                        <a:pt x="22" y="90"/>
                        <a:pt x="19" y="83"/>
                        <a:pt x="17" y="75"/>
                      </a:cubicBezTo>
                      <a:cubicBezTo>
                        <a:pt x="20" y="75"/>
                        <a:pt x="22" y="76"/>
                        <a:pt x="24" y="76"/>
                      </a:cubicBezTo>
                      <a:cubicBezTo>
                        <a:pt x="32" y="76"/>
                        <a:pt x="40" y="76"/>
                        <a:pt x="48" y="75"/>
                      </a:cubicBezTo>
                      <a:cubicBezTo>
                        <a:pt x="54" y="75"/>
                        <a:pt x="60" y="74"/>
                        <a:pt x="64" y="68"/>
                      </a:cubicBezTo>
                      <a:cubicBezTo>
                        <a:pt x="67" y="61"/>
                        <a:pt x="68" y="54"/>
                        <a:pt x="67" y="48"/>
                      </a:cubicBezTo>
                      <a:cubicBezTo>
                        <a:pt x="66" y="41"/>
                        <a:pt x="64" y="34"/>
                        <a:pt x="63" y="28"/>
                      </a:cubicBezTo>
                      <a:cubicBezTo>
                        <a:pt x="62" y="23"/>
                        <a:pt x="60" y="19"/>
                        <a:pt x="56" y="16"/>
                      </a:cubicBezTo>
                      <a:cubicBezTo>
                        <a:pt x="63" y="12"/>
                        <a:pt x="69" y="10"/>
                        <a:pt x="76" y="13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57" y="276"/>
                  <a:ext cx="77" cy="109"/>
                </a:xfrm>
                <a:custGeom>
                  <a:avLst/>
                  <a:gdLst>
                    <a:gd name="T0" fmla="*/ 18 w 96"/>
                    <a:gd name="T1" fmla="*/ 138 h 138"/>
                    <a:gd name="T2" fmla="*/ 19 w 96"/>
                    <a:gd name="T3" fmla="*/ 137 h 138"/>
                    <a:gd name="T4" fmla="*/ 22 w 96"/>
                    <a:gd name="T5" fmla="*/ 112 h 138"/>
                    <a:gd name="T6" fmla="*/ 23 w 96"/>
                    <a:gd name="T7" fmla="*/ 107 h 138"/>
                    <a:gd name="T8" fmla="*/ 31 w 96"/>
                    <a:gd name="T9" fmla="*/ 80 h 138"/>
                    <a:gd name="T10" fmla="*/ 40 w 96"/>
                    <a:gd name="T11" fmla="*/ 54 h 138"/>
                    <a:gd name="T12" fmla="*/ 44 w 96"/>
                    <a:gd name="T13" fmla="*/ 48 h 138"/>
                    <a:gd name="T14" fmla="*/ 62 w 96"/>
                    <a:gd name="T15" fmla="*/ 27 h 138"/>
                    <a:gd name="T16" fmla="*/ 86 w 96"/>
                    <a:gd name="T17" fmla="*/ 10 h 138"/>
                    <a:gd name="T18" fmla="*/ 88 w 96"/>
                    <a:gd name="T19" fmla="*/ 8 h 138"/>
                    <a:gd name="T20" fmla="*/ 96 w 96"/>
                    <a:gd name="T21" fmla="*/ 0 h 138"/>
                    <a:gd name="T22" fmla="*/ 86 w 96"/>
                    <a:gd name="T23" fmla="*/ 1 h 138"/>
                    <a:gd name="T24" fmla="*/ 56 w 96"/>
                    <a:gd name="T25" fmla="*/ 16 h 138"/>
                    <a:gd name="T26" fmla="*/ 38 w 96"/>
                    <a:gd name="T27" fmla="*/ 22 h 138"/>
                    <a:gd name="T28" fmla="*/ 34 w 96"/>
                    <a:gd name="T29" fmla="*/ 24 h 138"/>
                    <a:gd name="T30" fmla="*/ 23 w 96"/>
                    <a:gd name="T31" fmla="*/ 30 h 138"/>
                    <a:gd name="T32" fmla="*/ 22 w 96"/>
                    <a:gd name="T33" fmla="*/ 31 h 138"/>
                    <a:gd name="T34" fmla="*/ 19 w 96"/>
                    <a:gd name="T35" fmla="*/ 33 h 138"/>
                    <a:gd name="T36" fmla="*/ 4 w 96"/>
                    <a:gd name="T37" fmla="*/ 56 h 138"/>
                    <a:gd name="T38" fmla="*/ 0 w 96"/>
                    <a:gd name="T39" fmla="*/ 75 h 138"/>
                    <a:gd name="T40" fmla="*/ 3 w 96"/>
                    <a:gd name="T41" fmla="*/ 79 h 138"/>
                    <a:gd name="T42" fmla="*/ 7 w 96"/>
                    <a:gd name="T43" fmla="*/ 87 h 138"/>
                    <a:gd name="T44" fmla="*/ 8 w 96"/>
                    <a:gd name="T45" fmla="*/ 92 h 138"/>
                    <a:gd name="T46" fmla="*/ 9 w 96"/>
                    <a:gd name="T47" fmla="*/ 100 h 138"/>
                    <a:gd name="T48" fmla="*/ 8 w 96"/>
                    <a:gd name="T49" fmla="*/ 103 h 138"/>
                    <a:gd name="T50" fmla="*/ 9 w 96"/>
                    <a:gd name="T51" fmla="*/ 115 h 138"/>
                    <a:gd name="T52" fmla="*/ 12 w 96"/>
                    <a:gd name="T53" fmla="*/ 125 h 138"/>
                    <a:gd name="T54" fmla="*/ 15 w 96"/>
                    <a:gd name="T55" fmla="*/ 130 h 138"/>
                    <a:gd name="T56" fmla="*/ 17 w 96"/>
                    <a:gd name="T57" fmla="*/ 134 h 138"/>
                    <a:gd name="T58" fmla="*/ 19 w 96"/>
                    <a:gd name="T59" fmla="*/ 134 h 138"/>
                    <a:gd name="T60" fmla="*/ 17 w 96"/>
                    <a:gd name="T61" fmla="*/ 137 h 138"/>
                    <a:gd name="T62" fmla="*/ 18 w 96"/>
                    <a:gd name="T63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6" h="138">
                      <a:moveTo>
                        <a:pt x="18" y="138"/>
                      </a:moveTo>
                      <a:cubicBezTo>
                        <a:pt x="19" y="137"/>
                        <a:pt x="19" y="137"/>
                        <a:pt x="19" y="137"/>
                      </a:cubicBezTo>
                      <a:cubicBezTo>
                        <a:pt x="20" y="128"/>
                        <a:pt x="21" y="120"/>
                        <a:pt x="22" y="112"/>
                      </a:cubicBezTo>
                      <a:cubicBezTo>
                        <a:pt x="22" y="110"/>
                        <a:pt x="22" y="108"/>
                        <a:pt x="23" y="107"/>
                      </a:cubicBezTo>
                      <a:cubicBezTo>
                        <a:pt x="25" y="98"/>
                        <a:pt x="28" y="89"/>
                        <a:pt x="31" y="80"/>
                      </a:cubicBezTo>
                      <a:cubicBezTo>
                        <a:pt x="34" y="71"/>
                        <a:pt x="37" y="63"/>
                        <a:pt x="40" y="54"/>
                      </a:cubicBezTo>
                      <a:cubicBezTo>
                        <a:pt x="40" y="52"/>
                        <a:pt x="43" y="50"/>
                        <a:pt x="44" y="48"/>
                      </a:cubicBezTo>
                      <a:cubicBezTo>
                        <a:pt x="48" y="39"/>
                        <a:pt x="54" y="33"/>
                        <a:pt x="62" y="27"/>
                      </a:cubicBezTo>
                      <a:cubicBezTo>
                        <a:pt x="70" y="21"/>
                        <a:pt x="78" y="16"/>
                        <a:pt x="86" y="10"/>
                      </a:cubicBezTo>
                      <a:cubicBezTo>
                        <a:pt x="86" y="9"/>
                        <a:pt x="88" y="9"/>
                        <a:pt x="88" y="8"/>
                      </a:cubicBezTo>
                      <a:cubicBezTo>
                        <a:pt x="91" y="6"/>
                        <a:pt x="95" y="4"/>
                        <a:pt x="96" y="0"/>
                      </a:cubicBezTo>
                      <a:cubicBezTo>
                        <a:pt x="93" y="0"/>
                        <a:pt x="89" y="0"/>
                        <a:pt x="86" y="1"/>
                      </a:cubicBezTo>
                      <a:cubicBezTo>
                        <a:pt x="76" y="6"/>
                        <a:pt x="66" y="11"/>
                        <a:pt x="56" y="16"/>
                      </a:cubicBezTo>
                      <a:cubicBezTo>
                        <a:pt x="50" y="18"/>
                        <a:pt x="44" y="20"/>
                        <a:pt x="38" y="22"/>
                      </a:cubicBezTo>
                      <a:cubicBezTo>
                        <a:pt x="36" y="23"/>
                        <a:pt x="35" y="23"/>
                        <a:pt x="34" y="24"/>
                      </a:cubicBezTo>
                      <a:cubicBezTo>
                        <a:pt x="30" y="25"/>
                        <a:pt x="26" y="27"/>
                        <a:pt x="23" y="30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1" y="32"/>
                        <a:pt x="20" y="32"/>
                        <a:pt x="19" y="33"/>
                      </a:cubicBezTo>
                      <a:cubicBezTo>
                        <a:pt x="12" y="40"/>
                        <a:pt x="8" y="48"/>
                        <a:pt x="4" y="56"/>
                      </a:cubicBezTo>
                      <a:cubicBezTo>
                        <a:pt x="1" y="62"/>
                        <a:pt x="0" y="69"/>
                        <a:pt x="0" y="75"/>
                      </a:cubicBezTo>
                      <a:cubicBezTo>
                        <a:pt x="0" y="76"/>
                        <a:pt x="2" y="78"/>
                        <a:pt x="3" y="79"/>
                      </a:cubicBezTo>
                      <a:cubicBezTo>
                        <a:pt x="4" y="82"/>
                        <a:pt x="8" y="83"/>
                        <a:pt x="7" y="87"/>
                      </a:cubicBezTo>
                      <a:cubicBezTo>
                        <a:pt x="7" y="89"/>
                        <a:pt x="7" y="90"/>
                        <a:pt x="8" y="92"/>
                      </a:cubicBezTo>
                      <a:cubicBezTo>
                        <a:pt x="8" y="95"/>
                        <a:pt x="9" y="97"/>
                        <a:pt x="9" y="100"/>
                      </a:cubicBezTo>
                      <a:cubicBezTo>
                        <a:pt x="9" y="101"/>
                        <a:pt x="8" y="102"/>
                        <a:pt x="8" y="103"/>
                      </a:cubicBezTo>
                      <a:cubicBezTo>
                        <a:pt x="8" y="107"/>
                        <a:pt x="8" y="111"/>
                        <a:pt x="9" y="115"/>
                      </a:cubicBezTo>
                      <a:cubicBezTo>
                        <a:pt x="10" y="118"/>
                        <a:pt x="9" y="122"/>
                        <a:pt x="12" y="125"/>
                      </a:cubicBezTo>
                      <a:cubicBezTo>
                        <a:pt x="14" y="126"/>
                        <a:pt x="14" y="128"/>
                        <a:pt x="15" y="130"/>
                      </a:cubicBezTo>
                      <a:cubicBezTo>
                        <a:pt x="16" y="131"/>
                        <a:pt x="17" y="133"/>
                        <a:pt x="17" y="134"/>
                      </a:cubicBezTo>
                      <a:cubicBezTo>
                        <a:pt x="18" y="134"/>
                        <a:pt x="19" y="134"/>
                        <a:pt x="19" y="134"/>
                      </a:cubicBezTo>
                      <a:cubicBezTo>
                        <a:pt x="19" y="135"/>
                        <a:pt x="18" y="136"/>
                        <a:pt x="17" y="137"/>
                      </a:cubicBezTo>
                      <a:cubicBezTo>
                        <a:pt x="17" y="137"/>
                        <a:pt x="18" y="138"/>
                        <a:pt x="18" y="138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84" y="265"/>
                  <a:ext cx="74" cy="103"/>
                </a:xfrm>
                <a:custGeom>
                  <a:avLst/>
                  <a:gdLst>
                    <a:gd name="T0" fmla="*/ 59 w 93"/>
                    <a:gd name="T1" fmla="*/ 43 h 129"/>
                    <a:gd name="T2" fmla="*/ 62 w 93"/>
                    <a:gd name="T3" fmla="*/ 56 h 129"/>
                    <a:gd name="T4" fmla="*/ 63 w 93"/>
                    <a:gd name="T5" fmla="*/ 58 h 129"/>
                    <a:gd name="T6" fmla="*/ 67 w 93"/>
                    <a:gd name="T7" fmla="*/ 72 h 129"/>
                    <a:gd name="T8" fmla="*/ 68 w 93"/>
                    <a:gd name="T9" fmla="*/ 87 h 129"/>
                    <a:gd name="T10" fmla="*/ 69 w 93"/>
                    <a:gd name="T11" fmla="*/ 91 h 129"/>
                    <a:gd name="T12" fmla="*/ 67 w 93"/>
                    <a:gd name="T13" fmla="*/ 104 h 129"/>
                    <a:gd name="T14" fmla="*/ 68 w 93"/>
                    <a:gd name="T15" fmla="*/ 107 h 129"/>
                    <a:gd name="T16" fmla="*/ 68 w 93"/>
                    <a:gd name="T17" fmla="*/ 109 h 129"/>
                    <a:gd name="T18" fmla="*/ 68 w 93"/>
                    <a:gd name="T19" fmla="*/ 115 h 129"/>
                    <a:gd name="T20" fmla="*/ 72 w 93"/>
                    <a:gd name="T21" fmla="*/ 127 h 129"/>
                    <a:gd name="T22" fmla="*/ 76 w 93"/>
                    <a:gd name="T23" fmla="*/ 127 h 129"/>
                    <a:gd name="T24" fmla="*/ 78 w 93"/>
                    <a:gd name="T25" fmla="*/ 120 h 129"/>
                    <a:gd name="T26" fmla="*/ 87 w 93"/>
                    <a:gd name="T27" fmla="*/ 87 h 129"/>
                    <a:gd name="T28" fmla="*/ 92 w 93"/>
                    <a:gd name="T29" fmla="*/ 63 h 129"/>
                    <a:gd name="T30" fmla="*/ 81 w 93"/>
                    <a:gd name="T31" fmla="*/ 29 h 129"/>
                    <a:gd name="T32" fmla="*/ 77 w 93"/>
                    <a:gd name="T33" fmla="*/ 26 h 129"/>
                    <a:gd name="T34" fmla="*/ 70 w 93"/>
                    <a:gd name="T35" fmla="*/ 20 h 129"/>
                    <a:gd name="T36" fmla="*/ 63 w 93"/>
                    <a:gd name="T37" fmla="*/ 17 h 129"/>
                    <a:gd name="T38" fmla="*/ 44 w 93"/>
                    <a:gd name="T39" fmla="*/ 10 h 129"/>
                    <a:gd name="T40" fmla="*/ 26 w 93"/>
                    <a:gd name="T41" fmla="*/ 5 h 129"/>
                    <a:gd name="T42" fmla="*/ 2 w 93"/>
                    <a:gd name="T43" fmla="*/ 2 h 129"/>
                    <a:gd name="T44" fmla="*/ 0 w 93"/>
                    <a:gd name="T45" fmla="*/ 4 h 129"/>
                    <a:gd name="T46" fmla="*/ 1 w 93"/>
                    <a:gd name="T47" fmla="*/ 7 h 129"/>
                    <a:gd name="T48" fmla="*/ 6 w 93"/>
                    <a:gd name="T49" fmla="*/ 9 h 129"/>
                    <a:gd name="T50" fmla="*/ 19 w 93"/>
                    <a:gd name="T51" fmla="*/ 15 h 129"/>
                    <a:gd name="T52" fmla="*/ 19 w 93"/>
                    <a:gd name="T53" fmla="*/ 16 h 129"/>
                    <a:gd name="T54" fmla="*/ 31 w 93"/>
                    <a:gd name="T55" fmla="*/ 21 h 129"/>
                    <a:gd name="T56" fmla="*/ 44 w 93"/>
                    <a:gd name="T57" fmla="*/ 25 h 129"/>
                    <a:gd name="T58" fmla="*/ 54 w 93"/>
                    <a:gd name="T59" fmla="*/ 33 h 129"/>
                    <a:gd name="T60" fmla="*/ 59 w 93"/>
                    <a:gd name="T61" fmla="*/ 43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3" h="129">
                      <a:moveTo>
                        <a:pt x="59" y="43"/>
                      </a:moveTo>
                      <a:cubicBezTo>
                        <a:pt x="60" y="47"/>
                        <a:pt x="64" y="51"/>
                        <a:pt x="62" y="56"/>
                      </a:cubicBezTo>
                      <a:cubicBezTo>
                        <a:pt x="62" y="57"/>
                        <a:pt x="63" y="57"/>
                        <a:pt x="63" y="58"/>
                      </a:cubicBezTo>
                      <a:cubicBezTo>
                        <a:pt x="66" y="62"/>
                        <a:pt x="67" y="67"/>
                        <a:pt x="67" y="72"/>
                      </a:cubicBezTo>
                      <a:cubicBezTo>
                        <a:pt x="67" y="77"/>
                        <a:pt x="68" y="82"/>
                        <a:pt x="68" y="87"/>
                      </a:cubicBezTo>
                      <a:cubicBezTo>
                        <a:pt x="69" y="88"/>
                        <a:pt x="69" y="89"/>
                        <a:pt x="69" y="91"/>
                      </a:cubicBezTo>
                      <a:cubicBezTo>
                        <a:pt x="68" y="95"/>
                        <a:pt x="67" y="100"/>
                        <a:pt x="67" y="104"/>
                      </a:cubicBezTo>
                      <a:cubicBezTo>
                        <a:pt x="67" y="105"/>
                        <a:pt x="67" y="106"/>
                        <a:pt x="68" y="107"/>
                      </a:cubicBezTo>
                      <a:cubicBezTo>
                        <a:pt x="68" y="108"/>
                        <a:pt x="68" y="108"/>
                        <a:pt x="68" y="109"/>
                      </a:cubicBezTo>
                      <a:cubicBezTo>
                        <a:pt x="68" y="111"/>
                        <a:pt x="67" y="113"/>
                        <a:pt x="68" y="115"/>
                      </a:cubicBezTo>
                      <a:cubicBezTo>
                        <a:pt x="68" y="119"/>
                        <a:pt x="67" y="124"/>
                        <a:pt x="72" y="127"/>
                      </a:cubicBezTo>
                      <a:cubicBezTo>
                        <a:pt x="74" y="129"/>
                        <a:pt x="75" y="129"/>
                        <a:pt x="76" y="127"/>
                      </a:cubicBezTo>
                      <a:cubicBezTo>
                        <a:pt x="77" y="125"/>
                        <a:pt x="77" y="122"/>
                        <a:pt x="78" y="120"/>
                      </a:cubicBezTo>
                      <a:cubicBezTo>
                        <a:pt x="82" y="109"/>
                        <a:pt x="86" y="99"/>
                        <a:pt x="87" y="87"/>
                      </a:cubicBezTo>
                      <a:cubicBezTo>
                        <a:pt x="88" y="79"/>
                        <a:pt x="91" y="71"/>
                        <a:pt x="92" y="63"/>
                      </a:cubicBezTo>
                      <a:cubicBezTo>
                        <a:pt x="93" y="50"/>
                        <a:pt x="88" y="39"/>
                        <a:pt x="81" y="29"/>
                      </a:cubicBezTo>
                      <a:cubicBezTo>
                        <a:pt x="80" y="28"/>
                        <a:pt x="78" y="27"/>
                        <a:pt x="77" y="26"/>
                      </a:cubicBezTo>
                      <a:cubicBezTo>
                        <a:pt x="75" y="24"/>
                        <a:pt x="73" y="22"/>
                        <a:pt x="70" y="20"/>
                      </a:cubicBezTo>
                      <a:cubicBezTo>
                        <a:pt x="68" y="19"/>
                        <a:pt x="66" y="18"/>
                        <a:pt x="63" y="17"/>
                      </a:cubicBezTo>
                      <a:cubicBezTo>
                        <a:pt x="57" y="15"/>
                        <a:pt x="51" y="12"/>
                        <a:pt x="44" y="10"/>
                      </a:cubicBezTo>
                      <a:cubicBezTo>
                        <a:pt x="38" y="8"/>
                        <a:pt x="32" y="7"/>
                        <a:pt x="26" y="5"/>
                      </a:cubicBezTo>
                      <a:cubicBezTo>
                        <a:pt x="18" y="3"/>
                        <a:pt x="11" y="0"/>
                        <a:pt x="2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1" y="6"/>
                        <a:pt x="1" y="7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11" y="10"/>
                        <a:pt x="17" y="9"/>
                        <a:pt x="19" y="15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23" y="17"/>
                        <a:pt x="27" y="19"/>
                        <a:pt x="31" y="21"/>
                      </a:cubicBezTo>
                      <a:cubicBezTo>
                        <a:pt x="35" y="22"/>
                        <a:pt x="40" y="23"/>
                        <a:pt x="44" y="25"/>
                      </a:cubicBezTo>
                      <a:cubicBezTo>
                        <a:pt x="48" y="27"/>
                        <a:pt x="52" y="28"/>
                        <a:pt x="54" y="33"/>
                      </a:cubicBezTo>
                      <a:cubicBezTo>
                        <a:pt x="55" y="36"/>
                        <a:pt x="58" y="39"/>
                        <a:pt x="59" y="43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52" y="373"/>
                  <a:ext cx="80" cy="83"/>
                </a:xfrm>
                <a:custGeom>
                  <a:avLst/>
                  <a:gdLst>
                    <a:gd name="T0" fmla="*/ 29 w 100"/>
                    <a:gd name="T1" fmla="*/ 89 h 104"/>
                    <a:gd name="T2" fmla="*/ 48 w 100"/>
                    <a:gd name="T3" fmla="*/ 91 h 104"/>
                    <a:gd name="T4" fmla="*/ 51 w 100"/>
                    <a:gd name="T5" fmla="*/ 92 h 104"/>
                    <a:gd name="T6" fmla="*/ 59 w 100"/>
                    <a:gd name="T7" fmla="*/ 92 h 104"/>
                    <a:gd name="T8" fmla="*/ 68 w 100"/>
                    <a:gd name="T9" fmla="*/ 96 h 104"/>
                    <a:gd name="T10" fmla="*/ 72 w 100"/>
                    <a:gd name="T11" fmla="*/ 97 h 104"/>
                    <a:gd name="T12" fmla="*/ 75 w 100"/>
                    <a:gd name="T13" fmla="*/ 98 h 104"/>
                    <a:gd name="T14" fmla="*/ 80 w 100"/>
                    <a:gd name="T15" fmla="*/ 100 h 104"/>
                    <a:gd name="T16" fmla="*/ 90 w 100"/>
                    <a:gd name="T17" fmla="*/ 104 h 104"/>
                    <a:gd name="T18" fmla="*/ 93 w 100"/>
                    <a:gd name="T19" fmla="*/ 103 h 104"/>
                    <a:gd name="T20" fmla="*/ 95 w 100"/>
                    <a:gd name="T21" fmla="*/ 104 h 104"/>
                    <a:gd name="T22" fmla="*/ 100 w 100"/>
                    <a:gd name="T23" fmla="*/ 104 h 104"/>
                    <a:gd name="T24" fmla="*/ 99 w 100"/>
                    <a:gd name="T25" fmla="*/ 100 h 104"/>
                    <a:gd name="T26" fmla="*/ 85 w 100"/>
                    <a:gd name="T27" fmla="*/ 87 h 104"/>
                    <a:gd name="T28" fmla="*/ 72 w 100"/>
                    <a:gd name="T29" fmla="*/ 79 h 104"/>
                    <a:gd name="T30" fmla="*/ 56 w 100"/>
                    <a:gd name="T31" fmla="*/ 68 h 104"/>
                    <a:gd name="T32" fmla="*/ 38 w 100"/>
                    <a:gd name="T33" fmla="*/ 57 h 104"/>
                    <a:gd name="T34" fmla="*/ 30 w 100"/>
                    <a:gd name="T35" fmla="*/ 52 h 104"/>
                    <a:gd name="T36" fmla="*/ 14 w 100"/>
                    <a:gd name="T37" fmla="*/ 27 h 104"/>
                    <a:gd name="T38" fmla="*/ 6 w 100"/>
                    <a:gd name="T39" fmla="*/ 9 h 104"/>
                    <a:gd name="T40" fmla="*/ 2 w 100"/>
                    <a:gd name="T41" fmla="*/ 0 h 104"/>
                    <a:gd name="T42" fmla="*/ 0 w 100"/>
                    <a:gd name="T43" fmla="*/ 0 h 104"/>
                    <a:gd name="T44" fmla="*/ 0 w 100"/>
                    <a:gd name="T45" fmla="*/ 7 h 104"/>
                    <a:gd name="T46" fmla="*/ 0 w 100"/>
                    <a:gd name="T47" fmla="*/ 7 h 104"/>
                    <a:gd name="T48" fmla="*/ 0 w 100"/>
                    <a:gd name="T49" fmla="*/ 13 h 104"/>
                    <a:gd name="T50" fmla="*/ 1 w 100"/>
                    <a:gd name="T51" fmla="*/ 24 h 104"/>
                    <a:gd name="T52" fmla="*/ 3 w 100"/>
                    <a:gd name="T53" fmla="*/ 33 h 104"/>
                    <a:gd name="T54" fmla="*/ 3 w 100"/>
                    <a:gd name="T55" fmla="*/ 40 h 104"/>
                    <a:gd name="T56" fmla="*/ 6 w 100"/>
                    <a:gd name="T57" fmla="*/ 54 h 104"/>
                    <a:gd name="T58" fmla="*/ 7 w 100"/>
                    <a:gd name="T59" fmla="*/ 67 h 104"/>
                    <a:gd name="T60" fmla="*/ 11 w 100"/>
                    <a:gd name="T61" fmla="*/ 75 h 104"/>
                    <a:gd name="T62" fmla="*/ 17 w 100"/>
                    <a:gd name="T63" fmla="*/ 83 h 104"/>
                    <a:gd name="T64" fmla="*/ 29 w 100"/>
                    <a:gd name="T65" fmla="*/ 8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0" h="104">
                      <a:moveTo>
                        <a:pt x="29" y="89"/>
                      </a:moveTo>
                      <a:cubicBezTo>
                        <a:pt x="35" y="93"/>
                        <a:pt x="41" y="93"/>
                        <a:pt x="48" y="91"/>
                      </a:cubicBezTo>
                      <a:cubicBezTo>
                        <a:pt x="49" y="91"/>
                        <a:pt x="50" y="92"/>
                        <a:pt x="51" y="92"/>
                      </a:cubicBezTo>
                      <a:cubicBezTo>
                        <a:pt x="54" y="90"/>
                        <a:pt x="56" y="91"/>
                        <a:pt x="59" y="92"/>
                      </a:cubicBezTo>
                      <a:cubicBezTo>
                        <a:pt x="62" y="93"/>
                        <a:pt x="65" y="95"/>
                        <a:pt x="68" y="96"/>
                      </a:cubicBezTo>
                      <a:cubicBezTo>
                        <a:pt x="70" y="97"/>
                        <a:pt x="71" y="97"/>
                        <a:pt x="72" y="97"/>
                      </a:cubicBezTo>
                      <a:cubicBezTo>
                        <a:pt x="73" y="97"/>
                        <a:pt x="74" y="97"/>
                        <a:pt x="75" y="98"/>
                      </a:cubicBezTo>
                      <a:cubicBezTo>
                        <a:pt x="77" y="98"/>
                        <a:pt x="78" y="99"/>
                        <a:pt x="80" y="100"/>
                      </a:cubicBezTo>
                      <a:cubicBezTo>
                        <a:pt x="84" y="101"/>
                        <a:pt x="87" y="103"/>
                        <a:pt x="90" y="104"/>
                      </a:cubicBezTo>
                      <a:cubicBezTo>
                        <a:pt x="91" y="103"/>
                        <a:pt x="92" y="103"/>
                        <a:pt x="93" y="103"/>
                      </a:cubicBezTo>
                      <a:cubicBezTo>
                        <a:pt x="94" y="103"/>
                        <a:pt x="94" y="104"/>
                        <a:pt x="95" y="104"/>
                      </a:cubicBezTo>
                      <a:cubicBezTo>
                        <a:pt x="97" y="104"/>
                        <a:pt x="98" y="104"/>
                        <a:pt x="100" y="104"/>
                      </a:cubicBezTo>
                      <a:cubicBezTo>
                        <a:pt x="100" y="103"/>
                        <a:pt x="99" y="101"/>
                        <a:pt x="99" y="100"/>
                      </a:cubicBezTo>
                      <a:cubicBezTo>
                        <a:pt x="95" y="95"/>
                        <a:pt x="90" y="91"/>
                        <a:pt x="85" y="87"/>
                      </a:cubicBezTo>
                      <a:cubicBezTo>
                        <a:pt x="81" y="84"/>
                        <a:pt x="76" y="82"/>
                        <a:pt x="72" y="79"/>
                      </a:cubicBezTo>
                      <a:cubicBezTo>
                        <a:pt x="66" y="76"/>
                        <a:pt x="61" y="72"/>
                        <a:pt x="56" y="68"/>
                      </a:cubicBezTo>
                      <a:cubicBezTo>
                        <a:pt x="50" y="64"/>
                        <a:pt x="44" y="61"/>
                        <a:pt x="38" y="57"/>
                      </a:cubicBezTo>
                      <a:cubicBezTo>
                        <a:pt x="35" y="55"/>
                        <a:pt x="32" y="54"/>
                        <a:pt x="30" y="52"/>
                      </a:cubicBezTo>
                      <a:cubicBezTo>
                        <a:pt x="25" y="44"/>
                        <a:pt x="19" y="36"/>
                        <a:pt x="14" y="27"/>
                      </a:cubicBezTo>
                      <a:cubicBezTo>
                        <a:pt x="11" y="21"/>
                        <a:pt x="8" y="15"/>
                        <a:pt x="6" y="9"/>
                      </a:cubicBezTo>
                      <a:cubicBezTo>
                        <a:pt x="4" y="6"/>
                        <a:pt x="3" y="3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0" y="16"/>
                        <a:pt x="0" y="20"/>
                        <a:pt x="1" y="24"/>
                      </a:cubicBezTo>
                      <a:cubicBezTo>
                        <a:pt x="1" y="27"/>
                        <a:pt x="2" y="30"/>
                        <a:pt x="3" y="33"/>
                      </a:cubicBezTo>
                      <a:cubicBezTo>
                        <a:pt x="3" y="35"/>
                        <a:pt x="2" y="38"/>
                        <a:pt x="3" y="40"/>
                      </a:cubicBezTo>
                      <a:cubicBezTo>
                        <a:pt x="5" y="44"/>
                        <a:pt x="6" y="49"/>
                        <a:pt x="6" y="54"/>
                      </a:cubicBezTo>
                      <a:cubicBezTo>
                        <a:pt x="6" y="58"/>
                        <a:pt x="6" y="63"/>
                        <a:pt x="7" y="67"/>
                      </a:cubicBezTo>
                      <a:cubicBezTo>
                        <a:pt x="7" y="69"/>
                        <a:pt x="9" y="72"/>
                        <a:pt x="11" y="75"/>
                      </a:cubicBezTo>
                      <a:cubicBezTo>
                        <a:pt x="12" y="78"/>
                        <a:pt x="13" y="82"/>
                        <a:pt x="17" y="83"/>
                      </a:cubicBezTo>
                      <a:cubicBezTo>
                        <a:pt x="21" y="85"/>
                        <a:pt x="25" y="87"/>
                        <a:pt x="29" y="89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84" y="336"/>
                  <a:ext cx="55" cy="96"/>
                </a:xfrm>
                <a:custGeom>
                  <a:avLst/>
                  <a:gdLst>
                    <a:gd name="T0" fmla="*/ 70 w 70"/>
                    <a:gd name="T1" fmla="*/ 118 h 121"/>
                    <a:gd name="T2" fmla="*/ 64 w 70"/>
                    <a:gd name="T3" fmla="*/ 110 h 121"/>
                    <a:gd name="T4" fmla="*/ 45 w 70"/>
                    <a:gd name="T5" fmla="*/ 90 h 121"/>
                    <a:gd name="T6" fmla="*/ 36 w 70"/>
                    <a:gd name="T7" fmla="*/ 65 h 121"/>
                    <a:gd name="T8" fmla="*/ 38 w 70"/>
                    <a:gd name="T9" fmla="*/ 44 h 121"/>
                    <a:gd name="T10" fmla="*/ 40 w 70"/>
                    <a:gd name="T11" fmla="*/ 34 h 121"/>
                    <a:gd name="T12" fmla="*/ 42 w 70"/>
                    <a:gd name="T13" fmla="*/ 7 h 121"/>
                    <a:gd name="T14" fmla="*/ 44 w 70"/>
                    <a:gd name="T15" fmla="*/ 0 h 121"/>
                    <a:gd name="T16" fmla="*/ 40 w 70"/>
                    <a:gd name="T17" fmla="*/ 2 h 121"/>
                    <a:gd name="T18" fmla="*/ 28 w 70"/>
                    <a:gd name="T19" fmla="*/ 15 h 121"/>
                    <a:gd name="T20" fmla="*/ 25 w 70"/>
                    <a:gd name="T21" fmla="*/ 22 h 121"/>
                    <a:gd name="T22" fmla="*/ 24 w 70"/>
                    <a:gd name="T23" fmla="*/ 23 h 121"/>
                    <a:gd name="T24" fmla="*/ 20 w 70"/>
                    <a:gd name="T25" fmla="*/ 29 h 121"/>
                    <a:gd name="T26" fmla="*/ 10 w 70"/>
                    <a:gd name="T27" fmla="*/ 33 h 121"/>
                    <a:gd name="T28" fmla="*/ 10 w 70"/>
                    <a:gd name="T29" fmla="*/ 31 h 121"/>
                    <a:gd name="T30" fmla="*/ 4 w 70"/>
                    <a:gd name="T31" fmla="*/ 41 h 121"/>
                    <a:gd name="T32" fmla="*/ 1 w 70"/>
                    <a:gd name="T33" fmla="*/ 62 h 121"/>
                    <a:gd name="T34" fmla="*/ 6 w 70"/>
                    <a:gd name="T35" fmla="*/ 76 h 121"/>
                    <a:gd name="T36" fmla="*/ 14 w 70"/>
                    <a:gd name="T37" fmla="*/ 85 h 121"/>
                    <a:gd name="T38" fmla="*/ 23 w 70"/>
                    <a:gd name="T39" fmla="*/ 92 h 121"/>
                    <a:gd name="T40" fmla="*/ 44 w 70"/>
                    <a:gd name="T41" fmla="*/ 106 h 121"/>
                    <a:gd name="T42" fmla="*/ 53 w 70"/>
                    <a:gd name="T43" fmla="*/ 111 h 121"/>
                    <a:gd name="T44" fmla="*/ 63 w 70"/>
                    <a:gd name="T45" fmla="*/ 118 h 121"/>
                    <a:gd name="T46" fmla="*/ 70 w 70"/>
                    <a:gd name="T47" fmla="*/ 1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0" h="121">
                      <a:moveTo>
                        <a:pt x="70" y="118"/>
                      </a:moveTo>
                      <a:cubicBezTo>
                        <a:pt x="68" y="115"/>
                        <a:pt x="66" y="112"/>
                        <a:pt x="64" y="110"/>
                      </a:cubicBezTo>
                      <a:cubicBezTo>
                        <a:pt x="58" y="103"/>
                        <a:pt x="51" y="97"/>
                        <a:pt x="45" y="90"/>
                      </a:cubicBezTo>
                      <a:cubicBezTo>
                        <a:pt x="38" y="83"/>
                        <a:pt x="35" y="75"/>
                        <a:pt x="36" y="65"/>
                      </a:cubicBezTo>
                      <a:cubicBezTo>
                        <a:pt x="36" y="58"/>
                        <a:pt x="37" y="51"/>
                        <a:pt x="38" y="44"/>
                      </a:cubicBezTo>
                      <a:cubicBezTo>
                        <a:pt x="38" y="40"/>
                        <a:pt x="40" y="37"/>
                        <a:pt x="40" y="34"/>
                      </a:cubicBezTo>
                      <a:cubicBezTo>
                        <a:pt x="41" y="25"/>
                        <a:pt x="39" y="16"/>
                        <a:pt x="42" y="7"/>
                      </a:cubicBezTo>
                      <a:cubicBezTo>
                        <a:pt x="43" y="5"/>
                        <a:pt x="44" y="2"/>
                        <a:pt x="44" y="0"/>
                      </a:cubicBezTo>
                      <a:cubicBezTo>
                        <a:pt x="42" y="1"/>
                        <a:pt x="41" y="1"/>
                        <a:pt x="40" y="2"/>
                      </a:cubicBezTo>
                      <a:cubicBezTo>
                        <a:pt x="34" y="5"/>
                        <a:pt x="30" y="8"/>
                        <a:pt x="28" y="15"/>
                      </a:cubicBezTo>
                      <a:cubicBezTo>
                        <a:pt x="27" y="17"/>
                        <a:pt x="28" y="20"/>
                        <a:pt x="25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3" y="25"/>
                        <a:pt x="22" y="28"/>
                        <a:pt x="20" y="29"/>
                      </a:cubicBezTo>
                      <a:cubicBezTo>
                        <a:pt x="17" y="31"/>
                        <a:pt x="13" y="31"/>
                        <a:pt x="10" y="33"/>
                      </a:cubicBezTo>
                      <a:cubicBezTo>
                        <a:pt x="10" y="32"/>
                        <a:pt x="10" y="32"/>
                        <a:pt x="10" y="31"/>
                      </a:cubicBezTo>
                      <a:cubicBezTo>
                        <a:pt x="7" y="34"/>
                        <a:pt x="4" y="37"/>
                        <a:pt x="4" y="41"/>
                      </a:cubicBezTo>
                      <a:cubicBezTo>
                        <a:pt x="2" y="48"/>
                        <a:pt x="2" y="55"/>
                        <a:pt x="1" y="62"/>
                      </a:cubicBezTo>
                      <a:cubicBezTo>
                        <a:pt x="0" y="68"/>
                        <a:pt x="2" y="72"/>
                        <a:pt x="6" y="76"/>
                      </a:cubicBezTo>
                      <a:cubicBezTo>
                        <a:pt x="8" y="79"/>
                        <a:pt x="11" y="82"/>
                        <a:pt x="14" y="85"/>
                      </a:cubicBezTo>
                      <a:cubicBezTo>
                        <a:pt x="17" y="87"/>
                        <a:pt x="20" y="90"/>
                        <a:pt x="23" y="92"/>
                      </a:cubicBezTo>
                      <a:cubicBezTo>
                        <a:pt x="30" y="96"/>
                        <a:pt x="38" y="100"/>
                        <a:pt x="44" y="106"/>
                      </a:cubicBezTo>
                      <a:cubicBezTo>
                        <a:pt x="47" y="108"/>
                        <a:pt x="50" y="110"/>
                        <a:pt x="53" y="111"/>
                      </a:cubicBezTo>
                      <a:cubicBezTo>
                        <a:pt x="56" y="113"/>
                        <a:pt x="60" y="116"/>
                        <a:pt x="63" y="118"/>
                      </a:cubicBezTo>
                      <a:cubicBezTo>
                        <a:pt x="65" y="119"/>
                        <a:pt x="67" y="121"/>
                        <a:pt x="70" y="118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04" y="287"/>
                  <a:ext cx="118" cy="44"/>
                </a:xfrm>
                <a:custGeom>
                  <a:avLst/>
                  <a:gdLst>
                    <a:gd name="T0" fmla="*/ 102 w 147"/>
                    <a:gd name="T1" fmla="*/ 12 h 56"/>
                    <a:gd name="T2" fmla="*/ 90 w 147"/>
                    <a:gd name="T3" fmla="*/ 7 h 56"/>
                    <a:gd name="T4" fmla="*/ 65 w 147"/>
                    <a:gd name="T5" fmla="*/ 1 h 56"/>
                    <a:gd name="T6" fmla="*/ 51 w 147"/>
                    <a:gd name="T7" fmla="*/ 3 h 56"/>
                    <a:gd name="T8" fmla="*/ 43 w 147"/>
                    <a:gd name="T9" fmla="*/ 5 h 56"/>
                    <a:gd name="T10" fmla="*/ 35 w 147"/>
                    <a:gd name="T11" fmla="*/ 11 h 56"/>
                    <a:gd name="T12" fmla="*/ 36 w 147"/>
                    <a:gd name="T13" fmla="*/ 12 h 56"/>
                    <a:gd name="T14" fmla="*/ 30 w 147"/>
                    <a:gd name="T15" fmla="*/ 15 h 56"/>
                    <a:gd name="T16" fmla="*/ 32 w 147"/>
                    <a:gd name="T17" fmla="*/ 16 h 56"/>
                    <a:gd name="T18" fmla="*/ 31 w 147"/>
                    <a:gd name="T19" fmla="*/ 19 h 56"/>
                    <a:gd name="T20" fmla="*/ 31 w 147"/>
                    <a:gd name="T21" fmla="*/ 22 h 56"/>
                    <a:gd name="T22" fmla="*/ 21 w 147"/>
                    <a:gd name="T23" fmla="*/ 30 h 56"/>
                    <a:gd name="T24" fmla="*/ 2 w 147"/>
                    <a:gd name="T25" fmla="*/ 46 h 56"/>
                    <a:gd name="T26" fmla="*/ 0 w 147"/>
                    <a:gd name="T27" fmla="*/ 53 h 56"/>
                    <a:gd name="T28" fmla="*/ 2 w 147"/>
                    <a:gd name="T29" fmla="*/ 56 h 56"/>
                    <a:gd name="T30" fmla="*/ 3 w 147"/>
                    <a:gd name="T31" fmla="*/ 56 h 56"/>
                    <a:gd name="T32" fmla="*/ 24 w 147"/>
                    <a:gd name="T33" fmla="*/ 41 h 56"/>
                    <a:gd name="T34" fmla="*/ 43 w 147"/>
                    <a:gd name="T35" fmla="*/ 34 h 56"/>
                    <a:gd name="T36" fmla="*/ 52 w 147"/>
                    <a:gd name="T37" fmla="*/ 31 h 56"/>
                    <a:gd name="T38" fmla="*/ 79 w 147"/>
                    <a:gd name="T39" fmla="*/ 23 h 56"/>
                    <a:gd name="T40" fmla="*/ 86 w 147"/>
                    <a:gd name="T41" fmla="*/ 22 h 56"/>
                    <a:gd name="T42" fmla="*/ 96 w 147"/>
                    <a:gd name="T43" fmla="*/ 22 h 56"/>
                    <a:gd name="T44" fmla="*/ 120 w 147"/>
                    <a:gd name="T45" fmla="*/ 33 h 56"/>
                    <a:gd name="T46" fmla="*/ 139 w 147"/>
                    <a:gd name="T47" fmla="*/ 48 h 56"/>
                    <a:gd name="T48" fmla="*/ 141 w 147"/>
                    <a:gd name="T49" fmla="*/ 49 h 56"/>
                    <a:gd name="T50" fmla="*/ 146 w 147"/>
                    <a:gd name="T51" fmla="*/ 51 h 56"/>
                    <a:gd name="T52" fmla="*/ 146 w 147"/>
                    <a:gd name="T53" fmla="*/ 48 h 56"/>
                    <a:gd name="T54" fmla="*/ 139 w 147"/>
                    <a:gd name="T55" fmla="*/ 37 h 56"/>
                    <a:gd name="T56" fmla="*/ 123 w 147"/>
                    <a:gd name="T57" fmla="*/ 24 h 56"/>
                    <a:gd name="T58" fmla="*/ 102 w 147"/>
                    <a:gd name="T59" fmla="*/ 1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7" h="56">
                      <a:moveTo>
                        <a:pt x="102" y="12"/>
                      </a:moveTo>
                      <a:cubicBezTo>
                        <a:pt x="98" y="10"/>
                        <a:pt x="94" y="9"/>
                        <a:pt x="90" y="7"/>
                      </a:cubicBezTo>
                      <a:cubicBezTo>
                        <a:pt x="82" y="2"/>
                        <a:pt x="74" y="0"/>
                        <a:pt x="65" y="1"/>
                      </a:cubicBezTo>
                      <a:cubicBezTo>
                        <a:pt x="60" y="1"/>
                        <a:pt x="56" y="2"/>
                        <a:pt x="51" y="3"/>
                      </a:cubicBezTo>
                      <a:cubicBezTo>
                        <a:pt x="48" y="4"/>
                        <a:pt x="45" y="4"/>
                        <a:pt x="43" y="5"/>
                      </a:cubicBezTo>
                      <a:cubicBezTo>
                        <a:pt x="40" y="6"/>
                        <a:pt x="38" y="9"/>
                        <a:pt x="35" y="11"/>
                      </a:cubicBezTo>
                      <a:cubicBezTo>
                        <a:pt x="35" y="11"/>
                        <a:pt x="35" y="11"/>
                        <a:pt x="36" y="12"/>
                      </a:cubicBezTo>
                      <a:cubicBezTo>
                        <a:pt x="34" y="13"/>
                        <a:pt x="32" y="14"/>
                        <a:pt x="30" y="15"/>
                      </a:cubicBezTo>
                      <a:cubicBezTo>
                        <a:pt x="31" y="16"/>
                        <a:pt x="32" y="16"/>
                        <a:pt x="32" y="16"/>
                      </a:cubicBezTo>
                      <a:cubicBezTo>
                        <a:pt x="32" y="17"/>
                        <a:pt x="31" y="18"/>
                        <a:pt x="31" y="19"/>
                      </a:cubicBezTo>
                      <a:cubicBezTo>
                        <a:pt x="31" y="20"/>
                        <a:pt x="31" y="21"/>
                        <a:pt x="31" y="22"/>
                      </a:cubicBezTo>
                      <a:cubicBezTo>
                        <a:pt x="29" y="26"/>
                        <a:pt x="24" y="27"/>
                        <a:pt x="21" y="30"/>
                      </a:cubicBezTo>
                      <a:cubicBezTo>
                        <a:pt x="15" y="36"/>
                        <a:pt x="8" y="41"/>
                        <a:pt x="2" y="46"/>
                      </a:cubicBezTo>
                      <a:cubicBezTo>
                        <a:pt x="0" y="48"/>
                        <a:pt x="0" y="51"/>
                        <a:pt x="0" y="53"/>
                      </a:cubicBezTo>
                      <a:cubicBezTo>
                        <a:pt x="0" y="54"/>
                        <a:pt x="1" y="55"/>
                        <a:pt x="2" y="56"/>
                      </a:cubicBezTo>
                      <a:cubicBezTo>
                        <a:pt x="2" y="56"/>
                        <a:pt x="3" y="56"/>
                        <a:pt x="3" y="56"/>
                      </a:cubicBezTo>
                      <a:cubicBezTo>
                        <a:pt x="10" y="51"/>
                        <a:pt x="17" y="46"/>
                        <a:pt x="24" y="41"/>
                      </a:cubicBezTo>
                      <a:cubicBezTo>
                        <a:pt x="29" y="36"/>
                        <a:pt x="36" y="34"/>
                        <a:pt x="43" y="34"/>
                      </a:cubicBezTo>
                      <a:cubicBezTo>
                        <a:pt x="46" y="34"/>
                        <a:pt x="49" y="32"/>
                        <a:pt x="52" y="31"/>
                      </a:cubicBezTo>
                      <a:cubicBezTo>
                        <a:pt x="60" y="28"/>
                        <a:pt x="69" y="24"/>
                        <a:pt x="79" y="23"/>
                      </a:cubicBezTo>
                      <a:cubicBezTo>
                        <a:pt x="81" y="23"/>
                        <a:pt x="84" y="22"/>
                        <a:pt x="86" y="22"/>
                      </a:cubicBezTo>
                      <a:cubicBezTo>
                        <a:pt x="89" y="22"/>
                        <a:pt x="93" y="20"/>
                        <a:pt x="96" y="22"/>
                      </a:cubicBezTo>
                      <a:cubicBezTo>
                        <a:pt x="104" y="25"/>
                        <a:pt x="113" y="28"/>
                        <a:pt x="120" y="33"/>
                      </a:cubicBezTo>
                      <a:cubicBezTo>
                        <a:pt x="128" y="37"/>
                        <a:pt x="134" y="41"/>
                        <a:pt x="139" y="48"/>
                      </a:cubicBezTo>
                      <a:cubicBezTo>
                        <a:pt x="140" y="48"/>
                        <a:pt x="140" y="49"/>
                        <a:pt x="141" y="49"/>
                      </a:cubicBezTo>
                      <a:cubicBezTo>
                        <a:pt x="142" y="50"/>
                        <a:pt x="144" y="50"/>
                        <a:pt x="146" y="51"/>
                      </a:cubicBezTo>
                      <a:cubicBezTo>
                        <a:pt x="146" y="50"/>
                        <a:pt x="147" y="49"/>
                        <a:pt x="146" y="48"/>
                      </a:cubicBezTo>
                      <a:cubicBezTo>
                        <a:pt x="144" y="44"/>
                        <a:pt x="142" y="40"/>
                        <a:pt x="139" y="37"/>
                      </a:cubicBezTo>
                      <a:cubicBezTo>
                        <a:pt x="134" y="32"/>
                        <a:pt x="129" y="29"/>
                        <a:pt x="123" y="24"/>
                      </a:cubicBezTo>
                      <a:cubicBezTo>
                        <a:pt x="117" y="19"/>
                        <a:pt x="110" y="16"/>
                        <a:pt x="102" y="12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3" y="243"/>
                  <a:ext cx="106" cy="42"/>
                </a:xfrm>
                <a:custGeom>
                  <a:avLst/>
                  <a:gdLst>
                    <a:gd name="T0" fmla="*/ 51 w 133"/>
                    <a:gd name="T1" fmla="*/ 17 h 53"/>
                    <a:gd name="T2" fmla="*/ 58 w 133"/>
                    <a:gd name="T3" fmla="*/ 16 h 53"/>
                    <a:gd name="T4" fmla="*/ 72 w 133"/>
                    <a:gd name="T5" fmla="*/ 21 h 53"/>
                    <a:gd name="T6" fmla="*/ 93 w 133"/>
                    <a:gd name="T7" fmla="*/ 26 h 53"/>
                    <a:gd name="T8" fmla="*/ 104 w 133"/>
                    <a:gd name="T9" fmla="*/ 30 h 53"/>
                    <a:gd name="T10" fmla="*/ 117 w 133"/>
                    <a:gd name="T11" fmla="*/ 37 h 53"/>
                    <a:gd name="T12" fmla="*/ 126 w 133"/>
                    <a:gd name="T13" fmla="*/ 40 h 53"/>
                    <a:gd name="T14" fmla="*/ 132 w 133"/>
                    <a:gd name="T15" fmla="*/ 42 h 53"/>
                    <a:gd name="T16" fmla="*/ 133 w 133"/>
                    <a:gd name="T17" fmla="*/ 41 h 53"/>
                    <a:gd name="T18" fmla="*/ 131 w 133"/>
                    <a:gd name="T19" fmla="*/ 35 h 53"/>
                    <a:gd name="T20" fmla="*/ 123 w 133"/>
                    <a:gd name="T21" fmla="*/ 29 h 53"/>
                    <a:gd name="T22" fmla="*/ 102 w 133"/>
                    <a:gd name="T23" fmla="*/ 17 h 53"/>
                    <a:gd name="T24" fmla="*/ 84 w 133"/>
                    <a:gd name="T25" fmla="*/ 8 h 53"/>
                    <a:gd name="T26" fmla="*/ 59 w 133"/>
                    <a:gd name="T27" fmla="*/ 2 h 53"/>
                    <a:gd name="T28" fmla="*/ 29 w 133"/>
                    <a:gd name="T29" fmla="*/ 7 h 53"/>
                    <a:gd name="T30" fmla="*/ 11 w 133"/>
                    <a:gd name="T31" fmla="*/ 19 h 53"/>
                    <a:gd name="T32" fmla="*/ 10 w 133"/>
                    <a:gd name="T33" fmla="*/ 20 h 53"/>
                    <a:gd name="T34" fmla="*/ 5 w 133"/>
                    <a:gd name="T35" fmla="*/ 26 h 53"/>
                    <a:gd name="T36" fmla="*/ 5 w 133"/>
                    <a:gd name="T37" fmla="*/ 34 h 53"/>
                    <a:gd name="T38" fmla="*/ 5 w 133"/>
                    <a:gd name="T39" fmla="*/ 38 h 53"/>
                    <a:gd name="T40" fmla="*/ 1 w 133"/>
                    <a:gd name="T41" fmla="*/ 42 h 53"/>
                    <a:gd name="T42" fmla="*/ 1 w 133"/>
                    <a:gd name="T43" fmla="*/ 53 h 53"/>
                    <a:gd name="T44" fmla="*/ 23 w 133"/>
                    <a:gd name="T45" fmla="*/ 38 h 53"/>
                    <a:gd name="T46" fmla="*/ 51 w 133"/>
                    <a:gd name="T47" fmla="*/ 1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3" h="53">
                      <a:moveTo>
                        <a:pt x="51" y="17"/>
                      </a:moveTo>
                      <a:cubicBezTo>
                        <a:pt x="53" y="16"/>
                        <a:pt x="55" y="16"/>
                        <a:pt x="58" y="16"/>
                      </a:cubicBezTo>
                      <a:cubicBezTo>
                        <a:pt x="63" y="18"/>
                        <a:pt x="67" y="20"/>
                        <a:pt x="72" y="21"/>
                      </a:cubicBezTo>
                      <a:cubicBezTo>
                        <a:pt x="79" y="23"/>
                        <a:pt x="86" y="25"/>
                        <a:pt x="93" y="26"/>
                      </a:cubicBezTo>
                      <a:cubicBezTo>
                        <a:pt x="97" y="27"/>
                        <a:pt x="101" y="29"/>
                        <a:pt x="104" y="30"/>
                      </a:cubicBezTo>
                      <a:cubicBezTo>
                        <a:pt x="109" y="32"/>
                        <a:pt x="113" y="35"/>
                        <a:pt x="117" y="37"/>
                      </a:cubicBezTo>
                      <a:cubicBezTo>
                        <a:pt x="120" y="39"/>
                        <a:pt x="123" y="40"/>
                        <a:pt x="126" y="40"/>
                      </a:cubicBezTo>
                      <a:cubicBezTo>
                        <a:pt x="128" y="41"/>
                        <a:pt x="130" y="42"/>
                        <a:pt x="132" y="42"/>
                      </a:cubicBezTo>
                      <a:cubicBezTo>
                        <a:pt x="132" y="42"/>
                        <a:pt x="133" y="41"/>
                        <a:pt x="133" y="41"/>
                      </a:cubicBezTo>
                      <a:cubicBezTo>
                        <a:pt x="132" y="39"/>
                        <a:pt x="132" y="37"/>
                        <a:pt x="131" y="35"/>
                      </a:cubicBezTo>
                      <a:cubicBezTo>
                        <a:pt x="129" y="33"/>
                        <a:pt x="126" y="30"/>
                        <a:pt x="123" y="29"/>
                      </a:cubicBezTo>
                      <a:cubicBezTo>
                        <a:pt x="116" y="24"/>
                        <a:pt x="110" y="19"/>
                        <a:pt x="102" y="17"/>
                      </a:cubicBezTo>
                      <a:cubicBezTo>
                        <a:pt x="96" y="15"/>
                        <a:pt x="90" y="10"/>
                        <a:pt x="84" y="8"/>
                      </a:cubicBezTo>
                      <a:cubicBezTo>
                        <a:pt x="76" y="5"/>
                        <a:pt x="67" y="3"/>
                        <a:pt x="59" y="2"/>
                      </a:cubicBezTo>
                      <a:cubicBezTo>
                        <a:pt x="48" y="0"/>
                        <a:pt x="38" y="1"/>
                        <a:pt x="29" y="7"/>
                      </a:cubicBezTo>
                      <a:cubicBezTo>
                        <a:pt x="22" y="10"/>
                        <a:pt x="17" y="15"/>
                        <a:pt x="11" y="19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8" y="22"/>
                        <a:pt x="7" y="24"/>
                        <a:pt x="5" y="26"/>
                      </a:cubicBezTo>
                      <a:cubicBezTo>
                        <a:pt x="2" y="29"/>
                        <a:pt x="2" y="31"/>
                        <a:pt x="5" y="34"/>
                      </a:cubicBezTo>
                      <a:cubicBezTo>
                        <a:pt x="6" y="35"/>
                        <a:pt x="8" y="37"/>
                        <a:pt x="5" y="38"/>
                      </a:cubicBezTo>
                      <a:cubicBezTo>
                        <a:pt x="3" y="39"/>
                        <a:pt x="1" y="41"/>
                        <a:pt x="1" y="42"/>
                      </a:cubicBezTo>
                      <a:cubicBezTo>
                        <a:pt x="0" y="46"/>
                        <a:pt x="1" y="49"/>
                        <a:pt x="1" y="53"/>
                      </a:cubicBezTo>
                      <a:cubicBezTo>
                        <a:pt x="9" y="47"/>
                        <a:pt x="16" y="43"/>
                        <a:pt x="23" y="38"/>
                      </a:cubicBezTo>
                      <a:cubicBezTo>
                        <a:pt x="32" y="31"/>
                        <a:pt x="42" y="24"/>
                        <a:pt x="51" y="17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0" y="377"/>
                  <a:ext cx="77" cy="82"/>
                </a:xfrm>
                <a:custGeom>
                  <a:avLst/>
                  <a:gdLst>
                    <a:gd name="T0" fmla="*/ 91 w 97"/>
                    <a:gd name="T1" fmla="*/ 4 h 103"/>
                    <a:gd name="T2" fmla="*/ 89 w 97"/>
                    <a:gd name="T3" fmla="*/ 9 h 103"/>
                    <a:gd name="T4" fmla="*/ 79 w 97"/>
                    <a:gd name="T5" fmla="*/ 20 h 103"/>
                    <a:gd name="T6" fmla="*/ 72 w 97"/>
                    <a:gd name="T7" fmla="*/ 32 h 103"/>
                    <a:gd name="T8" fmla="*/ 59 w 97"/>
                    <a:gd name="T9" fmla="*/ 49 h 103"/>
                    <a:gd name="T10" fmla="*/ 51 w 97"/>
                    <a:gd name="T11" fmla="*/ 60 h 103"/>
                    <a:gd name="T12" fmla="*/ 37 w 97"/>
                    <a:gd name="T13" fmla="*/ 78 h 103"/>
                    <a:gd name="T14" fmla="*/ 22 w 97"/>
                    <a:gd name="T15" fmla="*/ 86 h 103"/>
                    <a:gd name="T16" fmla="*/ 9 w 97"/>
                    <a:gd name="T17" fmla="*/ 88 h 103"/>
                    <a:gd name="T18" fmla="*/ 1 w 97"/>
                    <a:gd name="T19" fmla="*/ 92 h 103"/>
                    <a:gd name="T20" fmla="*/ 6 w 97"/>
                    <a:gd name="T21" fmla="*/ 99 h 103"/>
                    <a:gd name="T22" fmla="*/ 24 w 97"/>
                    <a:gd name="T23" fmla="*/ 100 h 103"/>
                    <a:gd name="T24" fmla="*/ 48 w 97"/>
                    <a:gd name="T25" fmla="*/ 91 h 103"/>
                    <a:gd name="T26" fmla="*/ 60 w 97"/>
                    <a:gd name="T27" fmla="*/ 81 h 103"/>
                    <a:gd name="T28" fmla="*/ 78 w 97"/>
                    <a:gd name="T29" fmla="*/ 57 h 103"/>
                    <a:gd name="T30" fmla="*/ 87 w 97"/>
                    <a:gd name="T31" fmla="*/ 34 h 103"/>
                    <a:gd name="T32" fmla="*/ 96 w 97"/>
                    <a:gd name="T33" fmla="*/ 9 h 103"/>
                    <a:gd name="T34" fmla="*/ 95 w 97"/>
                    <a:gd name="T35" fmla="*/ 0 h 103"/>
                    <a:gd name="T36" fmla="*/ 92 w 97"/>
                    <a:gd name="T37" fmla="*/ 4 h 103"/>
                    <a:gd name="T38" fmla="*/ 91 w 97"/>
                    <a:gd name="T3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7" h="103">
                      <a:moveTo>
                        <a:pt x="91" y="4"/>
                      </a:moveTo>
                      <a:cubicBezTo>
                        <a:pt x="92" y="6"/>
                        <a:pt x="91" y="8"/>
                        <a:pt x="89" y="9"/>
                      </a:cubicBezTo>
                      <a:cubicBezTo>
                        <a:pt x="83" y="11"/>
                        <a:pt x="81" y="15"/>
                        <a:pt x="79" y="20"/>
                      </a:cubicBezTo>
                      <a:cubicBezTo>
                        <a:pt x="77" y="24"/>
                        <a:pt x="75" y="28"/>
                        <a:pt x="72" y="32"/>
                      </a:cubicBezTo>
                      <a:cubicBezTo>
                        <a:pt x="68" y="37"/>
                        <a:pt x="63" y="43"/>
                        <a:pt x="59" y="49"/>
                      </a:cubicBezTo>
                      <a:cubicBezTo>
                        <a:pt x="56" y="52"/>
                        <a:pt x="54" y="56"/>
                        <a:pt x="51" y="60"/>
                      </a:cubicBezTo>
                      <a:cubicBezTo>
                        <a:pt x="47" y="66"/>
                        <a:pt x="42" y="72"/>
                        <a:pt x="37" y="78"/>
                      </a:cubicBezTo>
                      <a:cubicBezTo>
                        <a:pt x="33" y="82"/>
                        <a:pt x="28" y="86"/>
                        <a:pt x="22" y="86"/>
                      </a:cubicBezTo>
                      <a:cubicBezTo>
                        <a:pt x="18" y="87"/>
                        <a:pt x="13" y="87"/>
                        <a:pt x="9" y="88"/>
                      </a:cubicBezTo>
                      <a:cubicBezTo>
                        <a:pt x="6" y="88"/>
                        <a:pt x="3" y="90"/>
                        <a:pt x="1" y="92"/>
                      </a:cubicBezTo>
                      <a:cubicBezTo>
                        <a:pt x="0" y="93"/>
                        <a:pt x="3" y="98"/>
                        <a:pt x="6" y="99"/>
                      </a:cubicBezTo>
                      <a:cubicBezTo>
                        <a:pt x="12" y="101"/>
                        <a:pt x="18" y="103"/>
                        <a:pt x="24" y="100"/>
                      </a:cubicBezTo>
                      <a:cubicBezTo>
                        <a:pt x="32" y="97"/>
                        <a:pt x="40" y="94"/>
                        <a:pt x="48" y="91"/>
                      </a:cubicBezTo>
                      <a:cubicBezTo>
                        <a:pt x="52" y="88"/>
                        <a:pt x="56" y="84"/>
                        <a:pt x="60" y="81"/>
                      </a:cubicBezTo>
                      <a:cubicBezTo>
                        <a:pt x="67" y="74"/>
                        <a:pt x="74" y="66"/>
                        <a:pt x="78" y="57"/>
                      </a:cubicBezTo>
                      <a:cubicBezTo>
                        <a:pt x="81" y="49"/>
                        <a:pt x="84" y="42"/>
                        <a:pt x="87" y="34"/>
                      </a:cubicBezTo>
                      <a:cubicBezTo>
                        <a:pt x="90" y="26"/>
                        <a:pt x="93" y="17"/>
                        <a:pt x="96" y="9"/>
                      </a:cubicBezTo>
                      <a:cubicBezTo>
                        <a:pt x="97" y="6"/>
                        <a:pt x="97" y="2"/>
                        <a:pt x="95" y="0"/>
                      </a:cubicBezTo>
                      <a:cubicBezTo>
                        <a:pt x="94" y="1"/>
                        <a:pt x="93" y="3"/>
                        <a:pt x="92" y="4"/>
                      </a:cubicBezTo>
                      <a:cubicBezTo>
                        <a:pt x="91" y="4"/>
                        <a:pt x="91" y="4"/>
                        <a:pt x="91" y="4"/>
                      </a:cubicBezTo>
                    </a:path>
                  </a:pathLst>
                </a:custGeom>
                <a:solidFill>
                  <a:srgbClr val="D65E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1" y="269"/>
                  <a:ext cx="90" cy="82"/>
                </a:xfrm>
                <a:custGeom>
                  <a:avLst/>
                  <a:gdLst>
                    <a:gd name="T0" fmla="*/ 113 w 113"/>
                    <a:gd name="T1" fmla="*/ 6 h 103"/>
                    <a:gd name="T2" fmla="*/ 113 w 113"/>
                    <a:gd name="T3" fmla="*/ 7 h 103"/>
                    <a:gd name="T4" fmla="*/ 90 w 113"/>
                    <a:gd name="T5" fmla="*/ 15 h 103"/>
                    <a:gd name="T6" fmla="*/ 86 w 113"/>
                    <a:gd name="T7" fmla="*/ 16 h 103"/>
                    <a:gd name="T8" fmla="*/ 63 w 113"/>
                    <a:gd name="T9" fmla="*/ 29 h 103"/>
                    <a:gd name="T10" fmla="*/ 41 w 113"/>
                    <a:gd name="T11" fmla="*/ 41 h 103"/>
                    <a:gd name="T12" fmla="*/ 36 w 113"/>
                    <a:gd name="T13" fmla="*/ 46 h 103"/>
                    <a:gd name="T14" fmla="*/ 20 w 113"/>
                    <a:gd name="T15" fmla="*/ 67 h 103"/>
                    <a:gd name="T16" fmla="*/ 9 w 113"/>
                    <a:gd name="T17" fmla="*/ 91 h 103"/>
                    <a:gd name="T18" fmla="*/ 8 w 113"/>
                    <a:gd name="T19" fmla="*/ 94 h 103"/>
                    <a:gd name="T20" fmla="*/ 2 w 113"/>
                    <a:gd name="T21" fmla="*/ 103 h 103"/>
                    <a:gd name="T22" fmla="*/ 1 w 113"/>
                    <a:gd name="T23" fmla="*/ 93 h 103"/>
                    <a:gd name="T24" fmla="*/ 9 w 113"/>
                    <a:gd name="T25" fmla="*/ 63 h 103"/>
                    <a:gd name="T26" fmla="*/ 12 w 113"/>
                    <a:gd name="T27" fmla="*/ 45 h 103"/>
                    <a:gd name="T28" fmla="*/ 12 w 113"/>
                    <a:gd name="T29" fmla="*/ 42 h 103"/>
                    <a:gd name="T30" fmla="*/ 17 w 113"/>
                    <a:gd name="T31" fmla="*/ 31 h 103"/>
                    <a:gd name="T32" fmla="*/ 17 w 113"/>
                    <a:gd name="T33" fmla="*/ 30 h 103"/>
                    <a:gd name="T34" fmla="*/ 18 w 113"/>
                    <a:gd name="T35" fmla="*/ 26 h 103"/>
                    <a:gd name="T36" fmla="*/ 37 w 113"/>
                    <a:gd name="T37" fmla="*/ 9 h 103"/>
                    <a:gd name="T38" fmla="*/ 53 w 113"/>
                    <a:gd name="T39" fmla="*/ 1 h 103"/>
                    <a:gd name="T40" fmla="*/ 58 w 113"/>
                    <a:gd name="T41" fmla="*/ 3 h 103"/>
                    <a:gd name="T42" fmla="*/ 65 w 113"/>
                    <a:gd name="T43" fmla="*/ 6 h 103"/>
                    <a:gd name="T44" fmla="*/ 70 w 113"/>
                    <a:gd name="T45" fmla="*/ 5 h 103"/>
                    <a:gd name="T46" fmla="*/ 77 w 113"/>
                    <a:gd name="T47" fmla="*/ 5 h 103"/>
                    <a:gd name="T48" fmla="*/ 80 w 113"/>
                    <a:gd name="T49" fmla="*/ 3 h 103"/>
                    <a:gd name="T50" fmla="*/ 91 w 113"/>
                    <a:gd name="T51" fmla="*/ 2 h 103"/>
                    <a:gd name="T52" fmla="*/ 100 w 113"/>
                    <a:gd name="T53" fmla="*/ 3 h 103"/>
                    <a:gd name="T54" fmla="*/ 106 w 113"/>
                    <a:gd name="T55" fmla="*/ 5 h 103"/>
                    <a:gd name="T56" fmla="*/ 110 w 113"/>
                    <a:gd name="T57" fmla="*/ 6 h 103"/>
                    <a:gd name="T58" fmla="*/ 110 w 113"/>
                    <a:gd name="T59" fmla="*/ 8 h 103"/>
                    <a:gd name="T60" fmla="*/ 113 w 113"/>
                    <a:gd name="T61" fmla="*/ 5 h 103"/>
                    <a:gd name="T62" fmla="*/ 113 w 113"/>
                    <a:gd name="T63" fmla="*/ 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3" h="103">
                      <a:moveTo>
                        <a:pt x="113" y="6"/>
                      </a:moveTo>
                      <a:cubicBezTo>
                        <a:pt x="113" y="7"/>
                        <a:pt x="113" y="7"/>
                        <a:pt x="113" y="7"/>
                      </a:cubicBezTo>
                      <a:cubicBezTo>
                        <a:pt x="105" y="10"/>
                        <a:pt x="98" y="12"/>
                        <a:pt x="90" y="15"/>
                      </a:cubicBezTo>
                      <a:cubicBezTo>
                        <a:pt x="89" y="15"/>
                        <a:pt x="87" y="15"/>
                        <a:pt x="86" y="16"/>
                      </a:cubicBezTo>
                      <a:cubicBezTo>
                        <a:pt x="78" y="20"/>
                        <a:pt x="71" y="25"/>
                        <a:pt x="63" y="29"/>
                      </a:cubicBezTo>
                      <a:cubicBezTo>
                        <a:pt x="56" y="33"/>
                        <a:pt x="48" y="37"/>
                        <a:pt x="41" y="41"/>
                      </a:cubicBezTo>
                      <a:cubicBezTo>
                        <a:pt x="39" y="42"/>
                        <a:pt x="38" y="45"/>
                        <a:pt x="36" y="46"/>
                      </a:cubicBezTo>
                      <a:cubicBezTo>
                        <a:pt x="29" y="52"/>
                        <a:pt x="24" y="59"/>
                        <a:pt x="20" y="67"/>
                      </a:cubicBezTo>
                      <a:cubicBezTo>
                        <a:pt x="17" y="75"/>
                        <a:pt x="13" y="83"/>
                        <a:pt x="9" y="91"/>
                      </a:cubicBezTo>
                      <a:cubicBezTo>
                        <a:pt x="8" y="92"/>
                        <a:pt x="8" y="93"/>
                        <a:pt x="8" y="94"/>
                      </a:cubicBezTo>
                      <a:cubicBezTo>
                        <a:pt x="6" y="97"/>
                        <a:pt x="5" y="101"/>
                        <a:pt x="2" y="103"/>
                      </a:cubicBezTo>
                      <a:cubicBezTo>
                        <a:pt x="1" y="100"/>
                        <a:pt x="0" y="96"/>
                        <a:pt x="1" y="93"/>
                      </a:cubicBezTo>
                      <a:cubicBezTo>
                        <a:pt x="3" y="83"/>
                        <a:pt x="7" y="73"/>
                        <a:pt x="9" y="63"/>
                      </a:cubicBezTo>
                      <a:cubicBezTo>
                        <a:pt x="10" y="57"/>
                        <a:pt x="11" y="51"/>
                        <a:pt x="12" y="45"/>
                      </a:cubicBezTo>
                      <a:cubicBezTo>
                        <a:pt x="12" y="44"/>
                        <a:pt x="12" y="43"/>
                        <a:pt x="12" y="42"/>
                      </a:cubicBezTo>
                      <a:cubicBezTo>
                        <a:pt x="13" y="38"/>
                        <a:pt x="14" y="34"/>
                        <a:pt x="17" y="31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8" y="29"/>
                        <a:pt x="18" y="27"/>
                        <a:pt x="18" y="26"/>
                      </a:cubicBezTo>
                      <a:cubicBezTo>
                        <a:pt x="23" y="19"/>
                        <a:pt x="30" y="14"/>
                        <a:pt x="37" y="9"/>
                      </a:cubicBezTo>
                      <a:cubicBezTo>
                        <a:pt x="42" y="5"/>
                        <a:pt x="48" y="3"/>
                        <a:pt x="53" y="1"/>
                      </a:cubicBezTo>
                      <a:cubicBezTo>
                        <a:pt x="55" y="1"/>
                        <a:pt x="56" y="2"/>
                        <a:pt x="58" y="3"/>
                      </a:cubicBezTo>
                      <a:cubicBezTo>
                        <a:pt x="60" y="4"/>
                        <a:pt x="62" y="7"/>
                        <a:pt x="65" y="6"/>
                      </a:cubicBezTo>
                      <a:cubicBezTo>
                        <a:pt x="67" y="5"/>
                        <a:pt x="69" y="5"/>
                        <a:pt x="70" y="5"/>
                      </a:cubicBezTo>
                      <a:cubicBezTo>
                        <a:pt x="73" y="5"/>
                        <a:pt x="75" y="5"/>
                        <a:pt x="77" y="5"/>
                      </a:cubicBezTo>
                      <a:cubicBezTo>
                        <a:pt x="78" y="5"/>
                        <a:pt x="79" y="3"/>
                        <a:pt x="80" y="3"/>
                      </a:cubicBezTo>
                      <a:cubicBezTo>
                        <a:pt x="84" y="3"/>
                        <a:pt x="88" y="2"/>
                        <a:pt x="91" y="2"/>
                      </a:cubicBezTo>
                      <a:cubicBezTo>
                        <a:pt x="94" y="2"/>
                        <a:pt x="97" y="0"/>
                        <a:pt x="100" y="3"/>
                      </a:cubicBezTo>
                      <a:cubicBezTo>
                        <a:pt x="102" y="4"/>
                        <a:pt x="104" y="4"/>
                        <a:pt x="106" y="5"/>
                      </a:cubicBezTo>
                      <a:cubicBezTo>
                        <a:pt x="107" y="5"/>
                        <a:pt x="108" y="6"/>
                        <a:pt x="110" y="6"/>
                      </a:cubicBezTo>
                      <a:cubicBezTo>
                        <a:pt x="110" y="7"/>
                        <a:pt x="110" y="7"/>
                        <a:pt x="110" y="8"/>
                      </a:cubicBezTo>
                      <a:cubicBezTo>
                        <a:pt x="111" y="7"/>
                        <a:pt x="112" y="6"/>
                        <a:pt x="113" y="5"/>
                      </a:cubicBezTo>
                      <a:cubicBezTo>
                        <a:pt x="113" y="6"/>
                        <a:pt x="113" y="6"/>
                        <a:pt x="113" y="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2" y="398"/>
                  <a:ext cx="103" cy="61"/>
                </a:xfrm>
                <a:custGeom>
                  <a:avLst/>
                  <a:gdLst>
                    <a:gd name="T0" fmla="*/ 47 w 128"/>
                    <a:gd name="T1" fmla="*/ 46 h 76"/>
                    <a:gd name="T2" fmla="*/ 60 w 128"/>
                    <a:gd name="T3" fmla="*/ 47 h 76"/>
                    <a:gd name="T4" fmla="*/ 61 w 128"/>
                    <a:gd name="T5" fmla="*/ 47 h 76"/>
                    <a:gd name="T6" fmla="*/ 75 w 128"/>
                    <a:gd name="T7" fmla="*/ 48 h 76"/>
                    <a:gd name="T8" fmla="*/ 88 w 128"/>
                    <a:gd name="T9" fmla="*/ 47 h 76"/>
                    <a:gd name="T10" fmla="*/ 92 w 128"/>
                    <a:gd name="T11" fmla="*/ 47 h 76"/>
                    <a:gd name="T12" fmla="*/ 104 w 128"/>
                    <a:gd name="T13" fmla="*/ 42 h 76"/>
                    <a:gd name="T14" fmla="*/ 107 w 128"/>
                    <a:gd name="T15" fmla="*/ 43 h 76"/>
                    <a:gd name="T16" fmla="*/ 108 w 128"/>
                    <a:gd name="T17" fmla="*/ 43 h 76"/>
                    <a:gd name="T18" fmla="*/ 114 w 128"/>
                    <a:gd name="T19" fmla="*/ 41 h 76"/>
                    <a:gd name="T20" fmla="*/ 126 w 128"/>
                    <a:gd name="T21" fmla="*/ 43 h 76"/>
                    <a:gd name="T22" fmla="*/ 126 w 128"/>
                    <a:gd name="T23" fmla="*/ 46 h 76"/>
                    <a:gd name="T24" fmla="*/ 120 w 128"/>
                    <a:gd name="T25" fmla="*/ 50 h 76"/>
                    <a:gd name="T26" fmla="*/ 92 w 128"/>
                    <a:gd name="T27" fmla="*/ 64 h 76"/>
                    <a:gd name="T28" fmla="*/ 71 w 128"/>
                    <a:gd name="T29" fmla="*/ 73 h 76"/>
                    <a:gd name="T30" fmla="*/ 39 w 128"/>
                    <a:gd name="T31" fmla="*/ 69 h 76"/>
                    <a:gd name="T32" fmla="*/ 35 w 128"/>
                    <a:gd name="T33" fmla="*/ 67 h 76"/>
                    <a:gd name="T34" fmla="*/ 28 w 128"/>
                    <a:gd name="T35" fmla="*/ 61 h 76"/>
                    <a:gd name="T36" fmla="*/ 25 w 128"/>
                    <a:gd name="T37" fmla="*/ 56 h 76"/>
                    <a:gd name="T38" fmla="*/ 15 w 128"/>
                    <a:gd name="T39" fmla="*/ 39 h 76"/>
                    <a:gd name="T40" fmla="*/ 8 w 128"/>
                    <a:gd name="T41" fmla="*/ 24 h 76"/>
                    <a:gd name="T42" fmla="*/ 1 w 128"/>
                    <a:gd name="T43" fmla="*/ 3 h 76"/>
                    <a:gd name="T44" fmla="*/ 2 w 128"/>
                    <a:gd name="T45" fmla="*/ 0 h 76"/>
                    <a:gd name="T46" fmla="*/ 5 w 128"/>
                    <a:gd name="T47" fmla="*/ 1 h 76"/>
                    <a:gd name="T48" fmla="*/ 7 w 128"/>
                    <a:gd name="T49" fmla="*/ 5 h 76"/>
                    <a:gd name="T50" fmla="*/ 15 w 128"/>
                    <a:gd name="T51" fmla="*/ 15 h 76"/>
                    <a:gd name="T52" fmla="*/ 16 w 128"/>
                    <a:gd name="T53" fmla="*/ 16 h 76"/>
                    <a:gd name="T54" fmla="*/ 23 w 128"/>
                    <a:gd name="T55" fmla="*/ 26 h 76"/>
                    <a:gd name="T56" fmla="*/ 28 w 128"/>
                    <a:gd name="T57" fmla="*/ 36 h 76"/>
                    <a:gd name="T58" fmla="*/ 38 w 128"/>
                    <a:gd name="T59" fmla="*/ 44 h 76"/>
                    <a:gd name="T60" fmla="*/ 47 w 128"/>
                    <a:gd name="T61" fmla="*/ 4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76">
                      <a:moveTo>
                        <a:pt x="47" y="46"/>
                      </a:moveTo>
                      <a:cubicBezTo>
                        <a:pt x="51" y="47"/>
                        <a:pt x="55" y="50"/>
                        <a:pt x="60" y="47"/>
                      </a:cubicBezTo>
                      <a:cubicBezTo>
                        <a:pt x="60" y="47"/>
                        <a:pt x="61" y="47"/>
                        <a:pt x="61" y="47"/>
                      </a:cubicBezTo>
                      <a:cubicBezTo>
                        <a:pt x="66" y="49"/>
                        <a:pt x="70" y="50"/>
                        <a:pt x="75" y="48"/>
                      </a:cubicBezTo>
                      <a:cubicBezTo>
                        <a:pt x="79" y="48"/>
                        <a:pt x="84" y="48"/>
                        <a:pt x="88" y="47"/>
                      </a:cubicBezTo>
                      <a:cubicBezTo>
                        <a:pt x="90" y="47"/>
                        <a:pt x="91" y="47"/>
                        <a:pt x="92" y="47"/>
                      </a:cubicBezTo>
                      <a:cubicBezTo>
                        <a:pt x="96" y="45"/>
                        <a:pt x="100" y="44"/>
                        <a:pt x="104" y="42"/>
                      </a:cubicBezTo>
                      <a:cubicBezTo>
                        <a:pt x="105" y="42"/>
                        <a:pt x="106" y="43"/>
                        <a:pt x="107" y="43"/>
                      </a:cubicBezTo>
                      <a:cubicBezTo>
                        <a:pt x="107" y="43"/>
                        <a:pt x="108" y="43"/>
                        <a:pt x="108" y="43"/>
                      </a:cubicBezTo>
                      <a:cubicBezTo>
                        <a:pt x="110" y="42"/>
                        <a:pt x="112" y="42"/>
                        <a:pt x="114" y="41"/>
                      </a:cubicBezTo>
                      <a:cubicBezTo>
                        <a:pt x="118" y="41"/>
                        <a:pt x="122" y="39"/>
                        <a:pt x="126" y="43"/>
                      </a:cubicBezTo>
                      <a:cubicBezTo>
                        <a:pt x="128" y="44"/>
                        <a:pt x="128" y="45"/>
                        <a:pt x="126" y="46"/>
                      </a:cubicBezTo>
                      <a:cubicBezTo>
                        <a:pt x="124" y="48"/>
                        <a:pt x="122" y="49"/>
                        <a:pt x="120" y="50"/>
                      </a:cubicBezTo>
                      <a:cubicBezTo>
                        <a:pt x="111" y="55"/>
                        <a:pt x="102" y="61"/>
                        <a:pt x="92" y="64"/>
                      </a:cubicBezTo>
                      <a:cubicBezTo>
                        <a:pt x="85" y="67"/>
                        <a:pt x="78" y="71"/>
                        <a:pt x="71" y="73"/>
                      </a:cubicBezTo>
                      <a:cubicBezTo>
                        <a:pt x="59" y="76"/>
                        <a:pt x="49" y="74"/>
                        <a:pt x="39" y="69"/>
                      </a:cubicBezTo>
                      <a:cubicBezTo>
                        <a:pt x="37" y="68"/>
                        <a:pt x="36" y="67"/>
                        <a:pt x="35" y="67"/>
                      </a:cubicBezTo>
                      <a:cubicBezTo>
                        <a:pt x="33" y="65"/>
                        <a:pt x="30" y="63"/>
                        <a:pt x="28" y="61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1" y="50"/>
                        <a:pt x="18" y="45"/>
                        <a:pt x="15" y="39"/>
                      </a:cubicBezTo>
                      <a:cubicBezTo>
                        <a:pt x="12" y="34"/>
                        <a:pt x="11" y="29"/>
                        <a:pt x="8" y="24"/>
                      </a:cubicBezTo>
                      <a:cubicBezTo>
                        <a:pt x="4" y="17"/>
                        <a:pt x="0" y="11"/>
                        <a:pt x="1" y="3"/>
                      </a:cubicBezTo>
                      <a:cubicBezTo>
                        <a:pt x="1" y="2"/>
                        <a:pt x="1" y="0"/>
                        <a:pt x="2" y="0"/>
                      </a:cubicBez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6" y="2"/>
                        <a:pt x="6" y="4"/>
                        <a:pt x="7" y="5"/>
                      </a:cubicBezTo>
                      <a:cubicBezTo>
                        <a:pt x="10" y="9"/>
                        <a:pt x="9" y="15"/>
                        <a:pt x="15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8" y="19"/>
                        <a:pt x="21" y="22"/>
                        <a:pt x="23" y="26"/>
                      </a:cubicBezTo>
                      <a:cubicBezTo>
                        <a:pt x="25" y="29"/>
                        <a:pt x="26" y="33"/>
                        <a:pt x="28" y="36"/>
                      </a:cubicBezTo>
                      <a:cubicBezTo>
                        <a:pt x="31" y="40"/>
                        <a:pt x="33" y="43"/>
                        <a:pt x="38" y="44"/>
                      </a:cubicBezTo>
                      <a:cubicBezTo>
                        <a:pt x="41" y="45"/>
                        <a:pt x="44" y="46"/>
                        <a:pt x="47" y="4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47" y="254"/>
                  <a:ext cx="89" cy="62"/>
                </a:xfrm>
                <a:custGeom>
                  <a:avLst/>
                  <a:gdLst>
                    <a:gd name="T0" fmla="*/ 86 w 111"/>
                    <a:gd name="T1" fmla="*/ 16 h 78"/>
                    <a:gd name="T2" fmla="*/ 91 w 111"/>
                    <a:gd name="T3" fmla="*/ 32 h 78"/>
                    <a:gd name="T4" fmla="*/ 91 w 111"/>
                    <a:gd name="T5" fmla="*/ 36 h 78"/>
                    <a:gd name="T6" fmla="*/ 93 w 111"/>
                    <a:gd name="T7" fmla="*/ 43 h 78"/>
                    <a:gd name="T8" fmla="*/ 99 w 111"/>
                    <a:gd name="T9" fmla="*/ 51 h 78"/>
                    <a:gd name="T10" fmla="*/ 100 w 111"/>
                    <a:gd name="T11" fmla="*/ 54 h 78"/>
                    <a:gd name="T12" fmla="*/ 101 w 111"/>
                    <a:gd name="T13" fmla="*/ 56 h 78"/>
                    <a:gd name="T14" fmla="*/ 104 w 111"/>
                    <a:gd name="T15" fmla="*/ 61 h 78"/>
                    <a:gd name="T16" fmla="*/ 109 w 111"/>
                    <a:gd name="T17" fmla="*/ 69 h 78"/>
                    <a:gd name="T18" fmla="*/ 109 w 111"/>
                    <a:gd name="T19" fmla="*/ 72 h 78"/>
                    <a:gd name="T20" fmla="*/ 110 w 111"/>
                    <a:gd name="T21" fmla="*/ 73 h 78"/>
                    <a:gd name="T22" fmla="*/ 111 w 111"/>
                    <a:gd name="T23" fmla="*/ 78 h 78"/>
                    <a:gd name="T24" fmla="*/ 107 w 111"/>
                    <a:gd name="T25" fmla="*/ 78 h 78"/>
                    <a:gd name="T26" fmla="*/ 93 w 111"/>
                    <a:gd name="T27" fmla="*/ 67 h 78"/>
                    <a:gd name="T28" fmla="*/ 84 w 111"/>
                    <a:gd name="T29" fmla="*/ 57 h 78"/>
                    <a:gd name="T30" fmla="*/ 71 w 111"/>
                    <a:gd name="T31" fmla="*/ 44 h 78"/>
                    <a:gd name="T32" fmla="*/ 58 w 111"/>
                    <a:gd name="T33" fmla="*/ 30 h 78"/>
                    <a:gd name="T34" fmla="*/ 52 w 111"/>
                    <a:gd name="T35" fmla="*/ 24 h 78"/>
                    <a:gd name="T36" fmla="*/ 27 w 111"/>
                    <a:gd name="T37" fmla="*/ 14 h 78"/>
                    <a:gd name="T38" fmla="*/ 9 w 111"/>
                    <a:gd name="T39" fmla="*/ 9 h 78"/>
                    <a:gd name="T40" fmla="*/ 0 w 111"/>
                    <a:gd name="T41" fmla="*/ 8 h 78"/>
                    <a:gd name="T42" fmla="*/ 0 w 111"/>
                    <a:gd name="T43" fmla="*/ 6 h 78"/>
                    <a:gd name="T44" fmla="*/ 6 w 111"/>
                    <a:gd name="T45" fmla="*/ 5 h 78"/>
                    <a:gd name="T46" fmla="*/ 6 w 111"/>
                    <a:gd name="T47" fmla="*/ 5 h 78"/>
                    <a:gd name="T48" fmla="*/ 12 w 111"/>
                    <a:gd name="T49" fmla="*/ 4 h 78"/>
                    <a:gd name="T50" fmla="*/ 21 w 111"/>
                    <a:gd name="T51" fmla="*/ 2 h 78"/>
                    <a:gd name="T52" fmla="*/ 30 w 111"/>
                    <a:gd name="T53" fmla="*/ 2 h 78"/>
                    <a:gd name="T54" fmla="*/ 36 w 111"/>
                    <a:gd name="T55" fmla="*/ 2 h 78"/>
                    <a:gd name="T56" fmla="*/ 50 w 111"/>
                    <a:gd name="T57" fmla="*/ 2 h 78"/>
                    <a:gd name="T58" fmla="*/ 61 w 111"/>
                    <a:gd name="T59" fmla="*/ 0 h 78"/>
                    <a:gd name="T60" fmla="*/ 69 w 111"/>
                    <a:gd name="T61" fmla="*/ 2 h 78"/>
                    <a:gd name="T62" fmla="*/ 78 w 111"/>
                    <a:gd name="T63" fmla="*/ 6 h 78"/>
                    <a:gd name="T64" fmla="*/ 86 w 111"/>
                    <a:gd name="T65" fmla="*/ 1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11" h="78">
                      <a:moveTo>
                        <a:pt x="86" y="16"/>
                      </a:moveTo>
                      <a:cubicBezTo>
                        <a:pt x="90" y="21"/>
                        <a:pt x="91" y="26"/>
                        <a:pt x="91" y="32"/>
                      </a:cubicBezTo>
                      <a:cubicBezTo>
                        <a:pt x="91" y="34"/>
                        <a:pt x="92" y="35"/>
                        <a:pt x="91" y="36"/>
                      </a:cubicBezTo>
                      <a:cubicBezTo>
                        <a:pt x="91" y="38"/>
                        <a:pt x="92" y="41"/>
                        <a:pt x="93" y="43"/>
                      </a:cubicBezTo>
                      <a:cubicBezTo>
                        <a:pt x="95" y="45"/>
                        <a:pt x="97" y="48"/>
                        <a:pt x="99" y="51"/>
                      </a:cubicBezTo>
                      <a:cubicBezTo>
                        <a:pt x="99" y="52"/>
                        <a:pt x="99" y="53"/>
                        <a:pt x="100" y="54"/>
                      </a:cubicBezTo>
                      <a:cubicBezTo>
                        <a:pt x="100" y="55"/>
                        <a:pt x="101" y="55"/>
                        <a:pt x="101" y="56"/>
                      </a:cubicBezTo>
                      <a:cubicBezTo>
                        <a:pt x="102" y="58"/>
                        <a:pt x="103" y="59"/>
                        <a:pt x="104" y="61"/>
                      </a:cubicBezTo>
                      <a:cubicBezTo>
                        <a:pt x="106" y="64"/>
                        <a:pt x="108" y="66"/>
                        <a:pt x="109" y="69"/>
                      </a:cubicBezTo>
                      <a:cubicBezTo>
                        <a:pt x="109" y="70"/>
                        <a:pt x="109" y="71"/>
                        <a:pt x="109" y="72"/>
                      </a:cubicBezTo>
                      <a:cubicBezTo>
                        <a:pt x="109" y="72"/>
                        <a:pt x="110" y="73"/>
                        <a:pt x="110" y="73"/>
                      </a:cubicBezTo>
                      <a:cubicBezTo>
                        <a:pt x="111" y="75"/>
                        <a:pt x="111" y="76"/>
                        <a:pt x="111" y="78"/>
                      </a:cubicBezTo>
                      <a:cubicBezTo>
                        <a:pt x="110" y="78"/>
                        <a:pt x="109" y="78"/>
                        <a:pt x="107" y="78"/>
                      </a:cubicBezTo>
                      <a:cubicBezTo>
                        <a:pt x="102" y="75"/>
                        <a:pt x="97" y="72"/>
                        <a:pt x="93" y="67"/>
                      </a:cubicBezTo>
                      <a:cubicBezTo>
                        <a:pt x="90" y="64"/>
                        <a:pt x="87" y="60"/>
                        <a:pt x="84" y="57"/>
                      </a:cubicBezTo>
                      <a:cubicBezTo>
                        <a:pt x="80" y="52"/>
                        <a:pt x="75" y="49"/>
                        <a:pt x="71" y="44"/>
                      </a:cubicBezTo>
                      <a:cubicBezTo>
                        <a:pt x="67" y="40"/>
                        <a:pt x="62" y="35"/>
                        <a:pt x="58" y="30"/>
                      </a:cubicBezTo>
                      <a:cubicBezTo>
                        <a:pt x="56" y="28"/>
                        <a:pt x="54" y="25"/>
                        <a:pt x="52" y="24"/>
                      </a:cubicBezTo>
                      <a:cubicBezTo>
                        <a:pt x="44" y="20"/>
                        <a:pt x="35" y="17"/>
                        <a:pt x="27" y="14"/>
                      </a:cubicBezTo>
                      <a:cubicBezTo>
                        <a:pt x="21" y="12"/>
                        <a:pt x="15" y="11"/>
                        <a:pt x="9" y="9"/>
                      </a:cubicBezTo>
                      <a:cubicBezTo>
                        <a:pt x="6" y="9"/>
                        <a:pt x="3" y="8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2" y="6"/>
                        <a:pt x="4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8" y="4"/>
                        <a:pt x="10" y="4"/>
                        <a:pt x="12" y="4"/>
                      </a:cubicBezTo>
                      <a:cubicBezTo>
                        <a:pt x="15" y="3"/>
                        <a:pt x="18" y="3"/>
                        <a:pt x="21" y="2"/>
                      </a:cubicBezTo>
                      <a:cubicBezTo>
                        <a:pt x="24" y="2"/>
                        <a:pt x="27" y="3"/>
                        <a:pt x="30" y="2"/>
                      </a:cubicBezTo>
                      <a:cubicBezTo>
                        <a:pt x="32" y="2"/>
                        <a:pt x="35" y="1"/>
                        <a:pt x="36" y="2"/>
                      </a:cubicBezTo>
                      <a:cubicBezTo>
                        <a:pt x="41" y="3"/>
                        <a:pt x="45" y="2"/>
                        <a:pt x="50" y="2"/>
                      </a:cubicBezTo>
                      <a:cubicBezTo>
                        <a:pt x="54" y="1"/>
                        <a:pt x="58" y="0"/>
                        <a:pt x="61" y="0"/>
                      </a:cubicBezTo>
                      <a:cubicBezTo>
                        <a:pt x="64" y="0"/>
                        <a:pt x="67" y="1"/>
                        <a:pt x="69" y="2"/>
                      </a:cubicBezTo>
                      <a:cubicBezTo>
                        <a:pt x="73" y="2"/>
                        <a:pt x="76" y="3"/>
                        <a:pt x="78" y="6"/>
                      </a:cubicBezTo>
                      <a:cubicBezTo>
                        <a:pt x="81" y="9"/>
                        <a:pt x="83" y="13"/>
                        <a:pt x="86" y="16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38" y="295"/>
                  <a:ext cx="42" cy="98"/>
                </a:xfrm>
                <a:custGeom>
                  <a:avLst/>
                  <a:gdLst>
                    <a:gd name="T0" fmla="*/ 17 w 53"/>
                    <a:gd name="T1" fmla="*/ 52 h 123"/>
                    <a:gd name="T2" fmla="*/ 17 w 53"/>
                    <a:gd name="T3" fmla="*/ 59 h 123"/>
                    <a:gd name="T4" fmla="*/ 24 w 53"/>
                    <a:gd name="T5" fmla="*/ 71 h 123"/>
                    <a:gd name="T6" fmla="*/ 32 w 53"/>
                    <a:gd name="T7" fmla="*/ 89 h 123"/>
                    <a:gd name="T8" fmla="*/ 37 w 53"/>
                    <a:gd name="T9" fmla="*/ 99 h 123"/>
                    <a:gd name="T10" fmla="*/ 46 w 53"/>
                    <a:gd name="T11" fmla="*/ 109 h 123"/>
                    <a:gd name="T12" fmla="*/ 50 w 53"/>
                    <a:gd name="T13" fmla="*/ 116 h 123"/>
                    <a:gd name="T14" fmla="*/ 53 w 53"/>
                    <a:gd name="T15" fmla="*/ 122 h 123"/>
                    <a:gd name="T16" fmla="*/ 52 w 53"/>
                    <a:gd name="T17" fmla="*/ 123 h 123"/>
                    <a:gd name="T18" fmla="*/ 47 w 53"/>
                    <a:gd name="T19" fmla="*/ 122 h 123"/>
                    <a:gd name="T20" fmla="*/ 39 w 53"/>
                    <a:gd name="T21" fmla="*/ 116 h 123"/>
                    <a:gd name="T22" fmla="*/ 25 w 53"/>
                    <a:gd name="T23" fmla="*/ 99 h 123"/>
                    <a:gd name="T24" fmla="*/ 14 w 53"/>
                    <a:gd name="T25" fmla="*/ 84 h 123"/>
                    <a:gd name="T26" fmla="*/ 4 w 53"/>
                    <a:gd name="T27" fmla="*/ 63 h 123"/>
                    <a:gd name="T28" fmla="*/ 3 w 53"/>
                    <a:gd name="T29" fmla="*/ 34 h 123"/>
                    <a:gd name="T30" fmla="*/ 11 w 53"/>
                    <a:gd name="T31" fmla="*/ 15 h 123"/>
                    <a:gd name="T32" fmla="*/ 12 w 53"/>
                    <a:gd name="T33" fmla="*/ 14 h 123"/>
                    <a:gd name="T34" fmla="*/ 17 w 53"/>
                    <a:gd name="T35" fmla="*/ 9 h 123"/>
                    <a:gd name="T36" fmla="*/ 24 w 53"/>
                    <a:gd name="T37" fmla="*/ 8 h 123"/>
                    <a:gd name="T38" fmla="*/ 28 w 53"/>
                    <a:gd name="T39" fmla="*/ 6 h 123"/>
                    <a:gd name="T40" fmla="*/ 31 w 53"/>
                    <a:gd name="T41" fmla="*/ 2 h 123"/>
                    <a:gd name="T42" fmla="*/ 41 w 53"/>
                    <a:gd name="T43" fmla="*/ 0 h 123"/>
                    <a:gd name="T44" fmla="*/ 30 w 53"/>
                    <a:gd name="T45" fmla="*/ 23 h 123"/>
                    <a:gd name="T46" fmla="*/ 17 w 53"/>
                    <a:gd name="T4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3" h="123">
                      <a:moveTo>
                        <a:pt x="17" y="52"/>
                      </a:moveTo>
                      <a:cubicBezTo>
                        <a:pt x="16" y="55"/>
                        <a:pt x="16" y="57"/>
                        <a:pt x="17" y="59"/>
                      </a:cubicBezTo>
                      <a:cubicBezTo>
                        <a:pt x="19" y="63"/>
                        <a:pt x="22" y="67"/>
                        <a:pt x="24" y="71"/>
                      </a:cubicBezTo>
                      <a:cubicBezTo>
                        <a:pt x="27" y="77"/>
                        <a:pt x="29" y="83"/>
                        <a:pt x="32" y="89"/>
                      </a:cubicBezTo>
                      <a:cubicBezTo>
                        <a:pt x="34" y="92"/>
                        <a:pt x="35" y="96"/>
                        <a:pt x="37" y="99"/>
                      </a:cubicBezTo>
                      <a:cubicBezTo>
                        <a:pt x="40" y="102"/>
                        <a:pt x="43" y="106"/>
                        <a:pt x="46" y="109"/>
                      </a:cubicBezTo>
                      <a:cubicBezTo>
                        <a:pt x="48" y="111"/>
                        <a:pt x="49" y="114"/>
                        <a:pt x="50" y="116"/>
                      </a:cubicBezTo>
                      <a:cubicBezTo>
                        <a:pt x="51" y="118"/>
                        <a:pt x="52" y="120"/>
                        <a:pt x="53" y="122"/>
                      </a:cubicBezTo>
                      <a:cubicBezTo>
                        <a:pt x="52" y="123"/>
                        <a:pt x="52" y="123"/>
                        <a:pt x="52" y="123"/>
                      </a:cubicBezTo>
                      <a:cubicBezTo>
                        <a:pt x="50" y="123"/>
                        <a:pt x="48" y="123"/>
                        <a:pt x="47" y="122"/>
                      </a:cubicBezTo>
                      <a:cubicBezTo>
                        <a:pt x="44" y="120"/>
                        <a:pt x="41" y="119"/>
                        <a:pt x="39" y="116"/>
                      </a:cubicBezTo>
                      <a:cubicBezTo>
                        <a:pt x="34" y="111"/>
                        <a:pt x="28" y="106"/>
                        <a:pt x="25" y="99"/>
                      </a:cubicBezTo>
                      <a:cubicBezTo>
                        <a:pt x="22" y="94"/>
                        <a:pt x="17" y="89"/>
                        <a:pt x="14" y="84"/>
                      </a:cubicBezTo>
                      <a:cubicBezTo>
                        <a:pt x="10" y="77"/>
                        <a:pt x="7" y="70"/>
                        <a:pt x="4" y="63"/>
                      </a:cubicBezTo>
                      <a:cubicBezTo>
                        <a:pt x="0" y="53"/>
                        <a:pt x="0" y="43"/>
                        <a:pt x="3" y="34"/>
                      </a:cubicBezTo>
                      <a:cubicBezTo>
                        <a:pt x="6" y="27"/>
                        <a:pt x="9" y="21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4" y="13"/>
                        <a:pt x="16" y="11"/>
                        <a:pt x="17" y="9"/>
                      </a:cubicBezTo>
                      <a:cubicBezTo>
                        <a:pt x="19" y="6"/>
                        <a:pt x="21" y="5"/>
                        <a:pt x="24" y="8"/>
                      </a:cubicBezTo>
                      <a:cubicBezTo>
                        <a:pt x="26" y="8"/>
                        <a:pt x="28" y="10"/>
                        <a:pt x="28" y="6"/>
                      </a:cubicBezTo>
                      <a:cubicBezTo>
                        <a:pt x="28" y="5"/>
                        <a:pt x="30" y="3"/>
                        <a:pt x="31" y="2"/>
                      </a:cubicBezTo>
                      <a:cubicBezTo>
                        <a:pt x="34" y="1"/>
                        <a:pt x="37" y="1"/>
                        <a:pt x="41" y="0"/>
                      </a:cubicBezTo>
                      <a:cubicBezTo>
                        <a:pt x="37" y="8"/>
                        <a:pt x="34" y="16"/>
                        <a:pt x="30" y="23"/>
                      </a:cubicBezTo>
                      <a:cubicBezTo>
                        <a:pt x="26" y="33"/>
                        <a:pt x="21" y="43"/>
                        <a:pt x="17" y="52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80" y="333"/>
                  <a:ext cx="64" cy="83"/>
                </a:xfrm>
                <a:custGeom>
                  <a:avLst/>
                  <a:gdLst>
                    <a:gd name="T0" fmla="*/ 3 w 80"/>
                    <a:gd name="T1" fmla="*/ 100 h 105"/>
                    <a:gd name="T2" fmla="*/ 7 w 80"/>
                    <a:gd name="T3" fmla="*/ 97 h 105"/>
                    <a:gd name="T4" fmla="*/ 15 w 80"/>
                    <a:gd name="T5" fmla="*/ 86 h 105"/>
                    <a:gd name="T6" fmla="*/ 25 w 80"/>
                    <a:gd name="T7" fmla="*/ 77 h 105"/>
                    <a:gd name="T8" fmla="*/ 38 w 80"/>
                    <a:gd name="T9" fmla="*/ 62 h 105"/>
                    <a:gd name="T10" fmla="*/ 47 w 80"/>
                    <a:gd name="T11" fmla="*/ 53 h 105"/>
                    <a:gd name="T12" fmla="*/ 61 w 80"/>
                    <a:gd name="T13" fmla="*/ 37 h 105"/>
                    <a:gd name="T14" fmla="*/ 66 w 80"/>
                    <a:gd name="T15" fmla="*/ 22 h 105"/>
                    <a:gd name="T16" fmla="*/ 65 w 80"/>
                    <a:gd name="T17" fmla="*/ 9 h 105"/>
                    <a:gd name="T18" fmla="*/ 68 w 80"/>
                    <a:gd name="T19" fmla="*/ 1 h 105"/>
                    <a:gd name="T20" fmla="*/ 75 w 80"/>
                    <a:gd name="T21" fmla="*/ 4 h 105"/>
                    <a:gd name="T22" fmla="*/ 79 w 80"/>
                    <a:gd name="T23" fmla="*/ 21 h 105"/>
                    <a:gd name="T24" fmla="*/ 74 w 80"/>
                    <a:gd name="T25" fmla="*/ 44 h 105"/>
                    <a:gd name="T26" fmla="*/ 67 w 80"/>
                    <a:gd name="T27" fmla="*/ 57 h 105"/>
                    <a:gd name="T28" fmla="*/ 49 w 80"/>
                    <a:gd name="T29" fmla="*/ 78 h 105"/>
                    <a:gd name="T30" fmla="*/ 30 w 80"/>
                    <a:gd name="T31" fmla="*/ 91 h 105"/>
                    <a:gd name="T32" fmla="*/ 8 w 80"/>
                    <a:gd name="T33" fmla="*/ 103 h 105"/>
                    <a:gd name="T34" fmla="*/ 0 w 80"/>
                    <a:gd name="T35" fmla="*/ 104 h 105"/>
                    <a:gd name="T36" fmla="*/ 3 w 80"/>
                    <a:gd name="T37" fmla="*/ 101 h 105"/>
                    <a:gd name="T38" fmla="*/ 3 w 80"/>
                    <a:gd name="T39" fmla="*/ 10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0" h="105">
                      <a:moveTo>
                        <a:pt x="3" y="100"/>
                      </a:moveTo>
                      <a:cubicBezTo>
                        <a:pt x="5" y="100"/>
                        <a:pt x="7" y="99"/>
                        <a:pt x="7" y="97"/>
                      </a:cubicBezTo>
                      <a:cubicBezTo>
                        <a:pt x="8" y="92"/>
                        <a:pt x="12" y="88"/>
                        <a:pt x="15" y="86"/>
                      </a:cubicBezTo>
                      <a:cubicBezTo>
                        <a:pt x="19" y="84"/>
                        <a:pt x="22" y="81"/>
                        <a:pt x="25" y="77"/>
                      </a:cubicBezTo>
                      <a:cubicBezTo>
                        <a:pt x="29" y="72"/>
                        <a:pt x="33" y="67"/>
                        <a:pt x="38" y="62"/>
                      </a:cubicBezTo>
                      <a:cubicBezTo>
                        <a:pt x="41" y="59"/>
                        <a:pt x="44" y="56"/>
                        <a:pt x="47" y="53"/>
                      </a:cubicBezTo>
                      <a:cubicBezTo>
                        <a:pt x="51" y="48"/>
                        <a:pt x="56" y="42"/>
                        <a:pt x="61" y="37"/>
                      </a:cubicBezTo>
                      <a:cubicBezTo>
                        <a:pt x="64" y="32"/>
                        <a:pt x="67" y="27"/>
                        <a:pt x="66" y="22"/>
                      </a:cubicBezTo>
                      <a:cubicBezTo>
                        <a:pt x="66" y="17"/>
                        <a:pt x="66" y="13"/>
                        <a:pt x="65" y="9"/>
                      </a:cubicBezTo>
                      <a:cubicBezTo>
                        <a:pt x="65" y="6"/>
                        <a:pt x="66" y="4"/>
                        <a:pt x="68" y="1"/>
                      </a:cubicBezTo>
                      <a:cubicBezTo>
                        <a:pt x="69" y="0"/>
                        <a:pt x="74" y="2"/>
                        <a:pt x="75" y="4"/>
                      </a:cubicBezTo>
                      <a:cubicBezTo>
                        <a:pt x="78" y="9"/>
                        <a:pt x="80" y="15"/>
                        <a:pt x="79" y="21"/>
                      </a:cubicBezTo>
                      <a:cubicBezTo>
                        <a:pt x="77" y="29"/>
                        <a:pt x="76" y="37"/>
                        <a:pt x="74" y="44"/>
                      </a:cubicBezTo>
                      <a:cubicBezTo>
                        <a:pt x="73" y="49"/>
                        <a:pt x="70" y="53"/>
                        <a:pt x="67" y="57"/>
                      </a:cubicBezTo>
                      <a:cubicBezTo>
                        <a:pt x="62" y="65"/>
                        <a:pt x="56" y="73"/>
                        <a:pt x="49" y="78"/>
                      </a:cubicBezTo>
                      <a:cubicBezTo>
                        <a:pt x="42" y="82"/>
                        <a:pt x="36" y="87"/>
                        <a:pt x="30" y="91"/>
                      </a:cubicBezTo>
                      <a:cubicBezTo>
                        <a:pt x="23" y="95"/>
                        <a:pt x="15" y="99"/>
                        <a:pt x="8" y="103"/>
                      </a:cubicBezTo>
                      <a:cubicBezTo>
                        <a:pt x="6" y="105"/>
                        <a:pt x="3" y="105"/>
                        <a:pt x="0" y="104"/>
                      </a:cubicBezTo>
                      <a:cubicBezTo>
                        <a:pt x="1" y="103"/>
                        <a:pt x="2" y="102"/>
                        <a:pt x="3" y="101"/>
                      </a:cubicBezTo>
                      <a:cubicBezTo>
                        <a:pt x="3" y="100"/>
                        <a:pt x="3" y="100"/>
                        <a:pt x="3" y="100"/>
                      </a:cubicBezTo>
                    </a:path>
                  </a:pathLst>
                </a:custGeom>
                <a:solidFill>
                  <a:srgbClr val="EAB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9" y="324"/>
                  <a:ext cx="75" cy="101"/>
                </a:xfrm>
                <a:custGeom>
                  <a:avLst/>
                  <a:gdLst>
                    <a:gd name="T0" fmla="*/ 84 w 94"/>
                    <a:gd name="T1" fmla="*/ 4 h 127"/>
                    <a:gd name="T2" fmla="*/ 82 w 94"/>
                    <a:gd name="T3" fmla="*/ 10 h 127"/>
                    <a:gd name="T4" fmla="*/ 81 w 94"/>
                    <a:gd name="T5" fmla="*/ 24 h 127"/>
                    <a:gd name="T6" fmla="*/ 80 w 94"/>
                    <a:gd name="T7" fmla="*/ 39 h 127"/>
                    <a:gd name="T8" fmla="*/ 77 w 94"/>
                    <a:gd name="T9" fmla="*/ 55 h 127"/>
                    <a:gd name="T10" fmla="*/ 74 w 94"/>
                    <a:gd name="T11" fmla="*/ 60 h 127"/>
                    <a:gd name="T12" fmla="*/ 67 w 94"/>
                    <a:gd name="T13" fmla="*/ 73 h 127"/>
                    <a:gd name="T14" fmla="*/ 57 w 94"/>
                    <a:gd name="T15" fmla="*/ 93 h 127"/>
                    <a:gd name="T16" fmla="*/ 51 w 94"/>
                    <a:gd name="T17" fmla="*/ 99 h 127"/>
                    <a:gd name="T18" fmla="*/ 33 w 94"/>
                    <a:gd name="T19" fmla="*/ 110 h 127"/>
                    <a:gd name="T20" fmla="*/ 8 w 94"/>
                    <a:gd name="T21" fmla="*/ 115 h 127"/>
                    <a:gd name="T22" fmla="*/ 2 w 94"/>
                    <a:gd name="T23" fmla="*/ 114 h 127"/>
                    <a:gd name="T24" fmla="*/ 0 w 94"/>
                    <a:gd name="T25" fmla="*/ 115 h 127"/>
                    <a:gd name="T26" fmla="*/ 0 w 94"/>
                    <a:gd name="T27" fmla="*/ 117 h 127"/>
                    <a:gd name="T28" fmla="*/ 3 w 94"/>
                    <a:gd name="T29" fmla="*/ 120 h 127"/>
                    <a:gd name="T30" fmla="*/ 21 w 94"/>
                    <a:gd name="T31" fmla="*/ 126 h 127"/>
                    <a:gd name="T32" fmla="*/ 51 w 94"/>
                    <a:gd name="T33" fmla="*/ 114 h 127"/>
                    <a:gd name="T34" fmla="*/ 70 w 94"/>
                    <a:gd name="T35" fmla="*/ 101 h 127"/>
                    <a:gd name="T36" fmla="*/ 79 w 94"/>
                    <a:gd name="T37" fmla="*/ 90 h 127"/>
                    <a:gd name="T38" fmla="*/ 92 w 94"/>
                    <a:gd name="T39" fmla="*/ 54 h 127"/>
                    <a:gd name="T40" fmla="*/ 90 w 94"/>
                    <a:gd name="T41" fmla="*/ 20 h 127"/>
                    <a:gd name="T42" fmla="*/ 85 w 94"/>
                    <a:gd name="T43" fmla="*/ 0 h 127"/>
                    <a:gd name="T44" fmla="*/ 84 w 94"/>
                    <a:gd name="T45" fmla="*/ 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4" h="127">
                      <a:moveTo>
                        <a:pt x="84" y="4"/>
                      </a:moveTo>
                      <a:cubicBezTo>
                        <a:pt x="83" y="6"/>
                        <a:pt x="82" y="8"/>
                        <a:pt x="82" y="10"/>
                      </a:cubicBezTo>
                      <a:cubicBezTo>
                        <a:pt x="82" y="15"/>
                        <a:pt x="82" y="19"/>
                        <a:pt x="81" y="24"/>
                      </a:cubicBezTo>
                      <a:cubicBezTo>
                        <a:pt x="80" y="29"/>
                        <a:pt x="81" y="34"/>
                        <a:pt x="80" y="39"/>
                      </a:cubicBezTo>
                      <a:cubicBezTo>
                        <a:pt x="80" y="45"/>
                        <a:pt x="78" y="50"/>
                        <a:pt x="77" y="55"/>
                      </a:cubicBezTo>
                      <a:cubicBezTo>
                        <a:pt x="76" y="57"/>
                        <a:pt x="75" y="59"/>
                        <a:pt x="74" y="60"/>
                      </a:cubicBezTo>
                      <a:cubicBezTo>
                        <a:pt x="72" y="65"/>
                        <a:pt x="68" y="68"/>
                        <a:pt x="67" y="73"/>
                      </a:cubicBezTo>
                      <a:cubicBezTo>
                        <a:pt x="64" y="80"/>
                        <a:pt x="61" y="87"/>
                        <a:pt x="57" y="93"/>
                      </a:cubicBezTo>
                      <a:cubicBezTo>
                        <a:pt x="55" y="95"/>
                        <a:pt x="53" y="97"/>
                        <a:pt x="51" y="99"/>
                      </a:cubicBezTo>
                      <a:cubicBezTo>
                        <a:pt x="45" y="103"/>
                        <a:pt x="39" y="107"/>
                        <a:pt x="33" y="110"/>
                      </a:cubicBezTo>
                      <a:cubicBezTo>
                        <a:pt x="25" y="115"/>
                        <a:pt x="17" y="118"/>
                        <a:pt x="8" y="115"/>
                      </a:cubicBezTo>
                      <a:cubicBezTo>
                        <a:pt x="6" y="115"/>
                        <a:pt x="4" y="115"/>
                        <a:pt x="2" y="114"/>
                      </a:cubicBezTo>
                      <a:cubicBezTo>
                        <a:pt x="1" y="114"/>
                        <a:pt x="0" y="115"/>
                        <a:pt x="0" y="115"/>
                      </a:cubicBezTo>
                      <a:cubicBezTo>
                        <a:pt x="0" y="116"/>
                        <a:pt x="0" y="117"/>
                        <a:pt x="0" y="117"/>
                      </a:cubicBezTo>
                      <a:cubicBezTo>
                        <a:pt x="1" y="118"/>
                        <a:pt x="2" y="119"/>
                        <a:pt x="3" y="120"/>
                      </a:cubicBezTo>
                      <a:cubicBezTo>
                        <a:pt x="8" y="126"/>
                        <a:pt x="15" y="127"/>
                        <a:pt x="21" y="126"/>
                      </a:cubicBezTo>
                      <a:cubicBezTo>
                        <a:pt x="31" y="124"/>
                        <a:pt x="42" y="119"/>
                        <a:pt x="51" y="114"/>
                      </a:cubicBezTo>
                      <a:cubicBezTo>
                        <a:pt x="58" y="110"/>
                        <a:pt x="64" y="106"/>
                        <a:pt x="70" y="101"/>
                      </a:cubicBezTo>
                      <a:cubicBezTo>
                        <a:pt x="73" y="98"/>
                        <a:pt x="77" y="94"/>
                        <a:pt x="79" y="90"/>
                      </a:cubicBezTo>
                      <a:cubicBezTo>
                        <a:pt x="86" y="79"/>
                        <a:pt x="89" y="67"/>
                        <a:pt x="92" y="54"/>
                      </a:cubicBezTo>
                      <a:cubicBezTo>
                        <a:pt x="94" y="42"/>
                        <a:pt x="92" y="31"/>
                        <a:pt x="90" y="20"/>
                      </a:cubicBezTo>
                      <a:cubicBezTo>
                        <a:pt x="88" y="13"/>
                        <a:pt x="87" y="7"/>
                        <a:pt x="85" y="0"/>
                      </a:cubicBezTo>
                      <a:cubicBezTo>
                        <a:pt x="83" y="1"/>
                        <a:pt x="84" y="2"/>
                        <a:pt x="84" y="4"/>
                      </a:cubicBezTo>
                    </a:path>
                  </a:pathLst>
                </a:custGeom>
                <a:solidFill>
                  <a:srgbClr val="CB41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33" y="357"/>
                  <a:ext cx="26" cy="14"/>
                </a:xfrm>
                <a:custGeom>
                  <a:avLst/>
                  <a:gdLst>
                    <a:gd name="T0" fmla="*/ 33 w 33"/>
                    <a:gd name="T1" fmla="*/ 11 h 18"/>
                    <a:gd name="T2" fmla="*/ 32 w 33"/>
                    <a:gd name="T3" fmla="*/ 12 h 18"/>
                    <a:gd name="T4" fmla="*/ 27 w 33"/>
                    <a:gd name="T5" fmla="*/ 17 h 18"/>
                    <a:gd name="T6" fmla="*/ 15 w 33"/>
                    <a:gd name="T7" fmla="*/ 17 h 18"/>
                    <a:gd name="T8" fmla="*/ 5 w 33"/>
                    <a:gd name="T9" fmla="*/ 17 h 18"/>
                    <a:gd name="T10" fmla="*/ 1 w 33"/>
                    <a:gd name="T11" fmla="*/ 13 h 18"/>
                    <a:gd name="T12" fmla="*/ 2 w 33"/>
                    <a:gd name="T13" fmla="*/ 3 h 18"/>
                    <a:gd name="T14" fmla="*/ 4 w 33"/>
                    <a:gd name="T15" fmla="*/ 1 h 18"/>
                    <a:gd name="T16" fmla="*/ 19 w 33"/>
                    <a:gd name="T17" fmla="*/ 0 h 18"/>
                    <a:gd name="T18" fmla="*/ 23 w 33"/>
                    <a:gd name="T19" fmla="*/ 2 h 18"/>
                    <a:gd name="T20" fmla="*/ 30 w 33"/>
                    <a:gd name="T21" fmla="*/ 3 h 18"/>
                    <a:gd name="T22" fmla="*/ 32 w 33"/>
                    <a:gd name="T23" fmla="*/ 4 h 18"/>
                    <a:gd name="T24" fmla="*/ 33 w 33"/>
                    <a:gd name="T25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18">
                      <a:moveTo>
                        <a:pt x="33" y="11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3" y="16"/>
                        <a:pt x="31" y="17"/>
                        <a:pt x="27" y="17"/>
                      </a:cubicBezTo>
                      <a:cubicBezTo>
                        <a:pt x="23" y="17"/>
                        <a:pt x="19" y="17"/>
                        <a:pt x="15" y="17"/>
                      </a:cubicBezTo>
                      <a:cubicBezTo>
                        <a:pt x="12" y="17"/>
                        <a:pt x="9" y="17"/>
                        <a:pt x="5" y="17"/>
                      </a:cubicBezTo>
                      <a:cubicBezTo>
                        <a:pt x="2" y="18"/>
                        <a:pt x="0" y="16"/>
                        <a:pt x="1" y="13"/>
                      </a:cubicBezTo>
                      <a:cubicBezTo>
                        <a:pt x="1" y="9"/>
                        <a:pt x="1" y="6"/>
                        <a:pt x="2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9" y="1"/>
                        <a:pt x="14" y="0"/>
                        <a:pt x="19" y="0"/>
                      </a:cubicBezTo>
                      <a:cubicBezTo>
                        <a:pt x="20" y="0"/>
                        <a:pt x="22" y="1"/>
                        <a:pt x="23" y="2"/>
                      </a:cubicBezTo>
                      <a:cubicBezTo>
                        <a:pt x="25" y="2"/>
                        <a:pt x="28" y="2"/>
                        <a:pt x="30" y="3"/>
                      </a:cubicBezTo>
                      <a:cubicBezTo>
                        <a:pt x="30" y="3"/>
                        <a:pt x="31" y="3"/>
                        <a:pt x="32" y="4"/>
                      </a:cubicBezTo>
                      <a:cubicBezTo>
                        <a:pt x="33" y="6"/>
                        <a:pt x="33" y="9"/>
                        <a:pt x="33" y="1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30" y="377"/>
                  <a:ext cx="270" cy="273"/>
                </a:xfrm>
                <a:custGeom>
                  <a:avLst/>
                  <a:gdLst>
                    <a:gd name="T0" fmla="*/ 327 w 339"/>
                    <a:gd name="T1" fmla="*/ 196 h 344"/>
                    <a:gd name="T2" fmla="*/ 337 w 339"/>
                    <a:gd name="T3" fmla="*/ 163 h 344"/>
                    <a:gd name="T4" fmla="*/ 335 w 339"/>
                    <a:gd name="T5" fmla="*/ 134 h 344"/>
                    <a:gd name="T6" fmla="*/ 315 w 339"/>
                    <a:gd name="T7" fmla="*/ 88 h 344"/>
                    <a:gd name="T8" fmla="*/ 285 w 339"/>
                    <a:gd name="T9" fmla="*/ 47 h 344"/>
                    <a:gd name="T10" fmla="*/ 246 w 339"/>
                    <a:gd name="T11" fmla="*/ 49 h 344"/>
                    <a:gd name="T12" fmla="*/ 243 w 339"/>
                    <a:gd name="T13" fmla="*/ 43 h 344"/>
                    <a:gd name="T14" fmla="*/ 238 w 339"/>
                    <a:gd name="T15" fmla="*/ 28 h 344"/>
                    <a:gd name="T16" fmla="*/ 215 w 339"/>
                    <a:gd name="T17" fmla="*/ 15 h 344"/>
                    <a:gd name="T18" fmla="*/ 186 w 339"/>
                    <a:gd name="T19" fmla="*/ 1 h 344"/>
                    <a:gd name="T20" fmla="*/ 132 w 339"/>
                    <a:gd name="T21" fmla="*/ 12 h 344"/>
                    <a:gd name="T22" fmla="*/ 114 w 339"/>
                    <a:gd name="T23" fmla="*/ 21 h 344"/>
                    <a:gd name="T24" fmla="*/ 105 w 339"/>
                    <a:gd name="T25" fmla="*/ 49 h 344"/>
                    <a:gd name="T26" fmla="*/ 75 w 339"/>
                    <a:gd name="T27" fmla="*/ 44 h 344"/>
                    <a:gd name="T28" fmla="*/ 61 w 339"/>
                    <a:gd name="T29" fmla="*/ 47 h 344"/>
                    <a:gd name="T30" fmla="*/ 20 w 339"/>
                    <a:gd name="T31" fmla="*/ 80 h 344"/>
                    <a:gd name="T32" fmla="*/ 5 w 339"/>
                    <a:gd name="T33" fmla="*/ 116 h 344"/>
                    <a:gd name="T34" fmla="*/ 3 w 339"/>
                    <a:gd name="T35" fmla="*/ 144 h 344"/>
                    <a:gd name="T36" fmla="*/ 11 w 339"/>
                    <a:gd name="T37" fmla="*/ 180 h 344"/>
                    <a:gd name="T38" fmla="*/ 0 w 339"/>
                    <a:gd name="T39" fmla="*/ 197 h 344"/>
                    <a:gd name="T40" fmla="*/ 0 w 339"/>
                    <a:gd name="T41" fmla="*/ 247 h 344"/>
                    <a:gd name="T42" fmla="*/ 4 w 339"/>
                    <a:gd name="T43" fmla="*/ 266 h 344"/>
                    <a:gd name="T44" fmla="*/ 40 w 339"/>
                    <a:gd name="T45" fmla="*/ 299 h 344"/>
                    <a:gd name="T46" fmla="*/ 84 w 339"/>
                    <a:gd name="T47" fmla="*/ 320 h 344"/>
                    <a:gd name="T48" fmla="*/ 108 w 339"/>
                    <a:gd name="T49" fmla="*/ 317 h 344"/>
                    <a:gd name="T50" fmla="*/ 129 w 339"/>
                    <a:gd name="T51" fmla="*/ 317 h 344"/>
                    <a:gd name="T52" fmla="*/ 139 w 339"/>
                    <a:gd name="T53" fmla="*/ 319 h 344"/>
                    <a:gd name="T54" fmla="*/ 203 w 339"/>
                    <a:gd name="T55" fmla="*/ 340 h 344"/>
                    <a:gd name="T56" fmla="*/ 261 w 339"/>
                    <a:gd name="T57" fmla="*/ 313 h 344"/>
                    <a:gd name="T58" fmla="*/ 274 w 339"/>
                    <a:gd name="T59" fmla="*/ 274 h 344"/>
                    <a:gd name="T60" fmla="*/ 279 w 339"/>
                    <a:gd name="T61" fmla="*/ 275 h 344"/>
                    <a:gd name="T62" fmla="*/ 285 w 339"/>
                    <a:gd name="T63" fmla="*/ 267 h 344"/>
                    <a:gd name="T64" fmla="*/ 314 w 339"/>
                    <a:gd name="T65" fmla="*/ 23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9" h="344">
                      <a:moveTo>
                        <a:pt x="316" y="230"/>
                      </a:moveTo>
                      <a:cubicBezTo>
                        <a:pt x="320" y="219"/>
                        <a:pt x="323" y="207"/>
                        <a:pt x="327" y="196"/>
                      </a:cubicBezTo>
                      <a:cubicBezTo>
                        <a:pt x="327" y="195"/>
                        <a:pt x="328" y="194"/>
                        <a:pt x="328" y="193"/>
                      </a:cubicBezTo>
                      <a:cubicBezTo>
                        <a:pt x="331" y="183"/>
                        <a:pt x="335" y="173"/>
                        <a:pt x="337" y="163"/>
                      </a:cubicBezTo>
                      <a:cubicBezTo>
                        <a:pt x="339" y="159"/>
                        <a:pt x="339" y="154"/>
                        <a:pt x="339" y="149"/>
                      </a:cubicBezTo>
                      <a:cubicBezTo>
                        <a:pt x="339" y="144"/>
                        <a:pt x="337" y="139"/>
                        <a:pt x="335" y="134"/>
                      </a:cubicBezTo>
                      <a:cubicBezTo>
                        <a:pt x="334" y="130"/>
                        <a:pt x="333" y="127"/>
                        <a:pt x="332" y="123"/>
                      </a:cubicBezTo>
                      <a:cubicBezTo>
                        <a:pt x="328" y="110"/>
                        <a:pt x="322" y="99"/>
                        <a:pt x="315" y="88"/>
                      </a:cubicBezTo>
                      <a:cubicBezTo>
                        <a:pt x="309" y="80"/>
                        <a:pt x="304" y="72"/>
                        <a:pt x="301" y="62"/>
                      </a:cubicBezTo>
                      <a:cubicBezTo>
                        <a:pt x="298" y="55"/>
                        <a:pt x="293" y="48"/>
                        <a:pt x="285" y="47"/>
                      </a:cubicBezTo>
                      <a:cubicBezTo>
                        <a:pt x="280" y="47"/>
                        <a:pt x="274" y="47"/>
                        <a:pt x="269" y="47"/>
                      </a:cubicBezTo>
                      <a:cubicBezTo>
                        <a:pt x="261" y="47"/>
                        <a:pt x="254" y="48"/>
                        <a:pt x="246" y="49"/>
                      </a:cubicBezTo>
                      <a:cubicBezTo>
                        <a:pt x="244" y="49"/>
                        <a:pt x="242" y="49"/>
                        <a:pt x="240" y="49"/>
                      </a:cubicBezTo>
                      <a:cubicBezTo>
                        <a:pt x="241" y="47"/>
                        <a:pt x="242" y="45"/>
                        <a:pt x="243" y="43"/>
                      </a:cubicBezTo>
                      <a:cubicBezTo>
                        <a:pt x="246" y="40"/>
                        <a:pt x="245" y="37"/>
                        <a:pt x="244" y="34"/>
                      </a:cubicBezTo>
                      <a:cubicBezTo>
                        <a:pt x="242" y="31"/>
                        <a:pt x="240" y="29"/>
                        <a:pt x="238" y="28"/>
                      </a:cubicBezTo>
                      <a:cubicBezTo>
                        <a:pt x="234" y="26"/>
                        <a:pt x="230" y="24"/>
                        <a:pt x="226" y="22"/>
                      </a:cubicBezTo>
                      <a:cubicBezTo>
                        <a:pt x="223" y="19"/>
                        <a:pt x="219" y="17"/>
                        <a:pt x="215" y="15"/>
                      </a:cubicBezTo>
                      <a:cubicBezTo>
                        <a:pt x="206" y="11"/>
                        <a:pt x="197" y="6"/>
                        <a:pt x="188" y="2"/>
                      </a:cubicBezTo>
                      <a:cubicBezTo>
                        <a:pt x="188" y="1"/>
                        <a:pt x="187" y="1"/>
                        <a:pt x="186" y="1"/>
                      </a:cubicBezTo>
                      <a:cubicBezTo>
                        <a:pt x="181" y="1"/>
                        <a:pt x="175" y="0"/>
                        <a:pt x="170" y="1"/>
                      </a:cubicBezTo>
                      <a:cubicBezTo>
                        <a:pt x="157" y="3"/>
                        <a:pt x="145" y="8"/>
                        <a:pt x="132" y="12"/>
                      </a:cubicBezTo>
                      <a:cubicBezTo>
                        <a:pt x="127" y="14"/>
                        <a:pt x="122" y="16"/>
                        <a:pt x="118" y="18"/>
                      </a:cubicBezTo>
                      <a:cubicBezTo>
                        <a:pt x="116" y="19"/>
                        <a:pt x="115" y="20"/>
                        <a:pt x="114" y="21"/>
                      </a:cubicBezTo>
                      <a:cubicBezTo>
                        <a:pt x="112" y="26"/>
                        <a:pt x="110" y="31"/>
                        <a:pt x="108" y="36"/>
                      </a:cubicBezTo>
                      <a:cubicBezTo>
                        <a:pt x="107" y="40"/>
                        <a:pt x="106" y="44"/>
                        <a:pt x="105" y="49"/>
                      </a:cubicBezTo>
                      <a:cubicBezTo>
                        <a:pt x="104" y="46"/>
                        <a:pt x="103" y="44"/>
                        <a:pt x="102" y="42"/>
                      </a:cubicBezTo>
                      <a:cubicBezTo>
                        <a:pt x="93" y="43"/>
                        <a:pt x="84" y="43"/>
                        <a:pt x="75" y="44"/>
                      </a:cubicBezTo>
                      <a:cubicBezTo>
                        <a:pt x="74" y="44"/>
                        <a:pt x="72" y="44"/>
                        <a:pt x="70" y="45"/>
                      </a:cubicBezTo>
                      <a:cubicBezTo>
                        <a:pt x="67" y="45"/>
                        <a:pt x="64" y="46"/>
                        <a:pt x="61" y="47"/>
                      </a:cubicBezTo>
                      <a:cubicBezTo>
                        <a:pt x="47" y="50"/>
                        <a:pt x="35" y="57"/>
                        <a:pt x="26" y="69"/>
                      </a:cubicBezTo>
                      <a:cubicBezTo>
                        <a:pt x="24" y="73"/>
                        <a:pt x="22" y="77"/>
                        <a:pt x="20" y="80"/>
                      </a:cubicBezTo>
                      <a:cubicBezTo>
                        <a:pt x="17" y="87"/>
                        <a:pt x="14" y="93"/>
                        <a:pt x="11" y="100"/>
                      </a:cubicBezTo>
                      <a:cubicBezTo>
                        <a:pt x="9" y="105"/>
                        <a:pt x="7" y="111"/>
                        <a:pt x="5" y="116"/>
                      </a:cubicBezTo>
                      <a:cubicBezTo>
                        <a:pt x="3" y="118"/>
                        <a:pt x="2" y="121"/>
                        <a:pt x="2" y="124"/>
                      </a:cubicBezTo>
                      <a:cubicBezTo>
                        <a:pt x="2" y="131"/>
                        <a:pt x="2" y="138"/>
                        <a:pt x="3" y="144"/>
                      </a:cubicBezTo>
                      <a:cubicBezTo>
                        <a:pt x="4" y="151"/>
                        <a:pt x="5" y="157"/>
                        <a:pt x="6" y="163"/>
                      </a:cubicBezTo>
                      <a:cubicBezTo>
                        <a:pt x="7" y="169"/>
                        <a:pt x="9" y="175"/>
                        <a:pt x="11" y="180"/>
                      </a:cubicBezTo>
                      <a:cubicBezTo>
                        <a:pt x="12" y="183"/>
                        <a:pt x="6" y="179"/>
                        <a:pt x="6" y="179"/>
                      </a:cubicBezTo>
                      <a:cubicBezTo>
                        <a:pt x="3" y="185"/>
                        <a:pt x="1" y="191"/>
                        <a:pt x="0" y="197"/>
                      </a:cubicBezTo>
                      <a:cubicBezTo>
                        <a:pt x="0" y="205"/>
                        <a:pt x="0" y="213"/>
                        <a:pt x="0" y="220"/>
                      </a:cubicBezTo>
                      <a:cubicBezTo>
                        <a:pt x="0" y="229"/>
                        <a:pt x="1" y="238"/>
                        <a:pt x="0" y="247"/>
                      </a:cubicBezTo>
                      <a:cubicBezTo>
                        <a:pt x="0" y="250"/>
                        <a:pt x="0" y="254"/>
                        <a:pt x="1" y="257"/>
                      </a:cubicBezTo>
                      <a:cubicBezTo>
                        <a:pt x="2" y="260"/>
                        <a:pt x="3" y="264"/>
                        <a:pt x="4" y="266"/>
                      </a:cubicBezTo>
                      <a:cubicBezTo>
                        <a:pt x="10" y="273"/>
                        <a:pt x="15" y="279"/>
                        <a:pt x="21" y="285"/>
                      </a:cubicBezTo>
                      <a:cubicBezTo>
                        <a:pt x="27" y="291"/>
                        <a:pt x="34" y="295"/>
                        <a:pt x="40" y="299"/>
                      </a:cubicBezTo>
                      <a:cubicBezTo>
                        <a:pt x="51" y="307"/>
                        <a:pt x="63" y="313"/>
                        <a:pt x="75" y="318"/>
                      </a:cubicBezTo>
                      <a:cubicBezTo>
                        <a:pt x="78" y="320"/>
                        <a:pt x="81" y="320"/>
                        <a:pt x="84" y="320"/>
                      </a:cubicBezTo>
                      <a:cubicBezTo>
                        <a:pt x="88" y="320"/>
                        <a:pt x="91" y="319"/>
                        <a:pt x="95" y="319"/>
                      </a:cubicBezTo>
                      <a:cubicBezTo>
                        <a:pt x="99" y="318"/>
                        <a:pt x="104" y="318"/>
                        <a:pt x="108" y="317"/>
                      </a:cubicBezTo>
                      <a:cubicBezTo>
                        <a:pt x="112" y="316"/>
                        <a:pt x="116" y="316"/>
                        <a:pt x="121" y="316"/>
                      </a:cubicBezTo>
                      <a:cubicBezTo>
                        <a:pt x="123" y="317"/>
                        <a:pt x="126" y="317"/>
                        <a:pt x="129" y="317"/>
                      </a:cubicBezTo>
                      <a:cubicBezTo>
                        <a:pt x="128" y="313"/>
                        <a:pt x="125" y="310"/>
                        <a:pt x="126" y="306"/>
                      </a:cubicBezTo>
                      <a:cubicBezTo>
                        <a:pt x="131" y="311"/>
                        <a:pt x="135" y="315"/>
                        <a:pt x="139" y="319"/>
                      </a:cubicBezTo>
                      <a:cubicBezTo>
                        <a:pt x="145" y="326"/>
                        <a:pt x="151" y="332"/>
                        <a:pt x="159" y="336"/>
                      </a:cubicBezTo>
                      <a:cubicBezTo>
                        <a:pt x="173" y="343"/>
                        <a:pt x="188" y="344"/>
                        <a:pt x="203" y="340"/>
                      </a:cubicBezTo>
                      <a:cubicBezTo>
                        <a:pt x="218" y="335"/>
                        <a:pt x="233" y="330"/>
                        <a:pt x="248" y="325"/>
                      </a:cubicBezTo>
                      <a:cubicBezTo>
                        <a:pt x="254" y="323"/>
                        <a:pt x="258" y="319"/>
                        <a:pt x="261" y="313"/>
                      </a:cubicBezTo>
                      <a:cubicBezTo>
                        <a:pt x="262" y="309"/>
                        <a:pt x="264" y="305"/>
                        <a:pt x="265" y="301"/>
                      </a:cubicBezTo>
                      <a:cubicBezTo>
                        <a:pt x="268" y="292"/>
                        <a:pt x="271" y="283"/>
                        <a:pt x="274" y="274"/>
                      </a:cubicBezTo>
                      <a:cubicBezTo>
                        <a:pt x="275" y="271"/>
                        <a:pt x="276" y="269"/>
                        <a:pt x="277" y="266"/>
                      </a:cubicBezTo>
                      <a:cubicBezTo>
                        <a:pt x="278" y="269"/>
                        <a:pt x="278" y="271"/>
                        <a:pt x="279" y="275"/>
                      </a:cubicBezTo>
                      <a:cubicBezTo>
                        <a:pt x="280" y="273"/>
                        <a:pt x="281" y="273"/>
                        <a:pt x="282" y="272"/>
                      </a:cubicBezTo>
                      <a:cubicBezTo>
                        <a:pt x="283" y="270"/>
                        <a:pt x="284" y="269"/>
                        <a:pt x="285" y="267"/>
                      </a:cubicBezTo>
                      <a:cubicBezTo>
                        <a:pt x="290" y="263"/>
                        <a:pt x="295" y="259"/>
                        <a:pt x="300" y="255"/>
                      </a:cubicBezTo>
                      <a:cubicBezTo>
                        <a:pt x="307" y="250"/>
                        <a:pt x="312" y="243"/>
                        <a:pt x="314" y="234"/>
                      </a:cubicBezTo>
                      <a:cubicBezTo>
                        <a:pt x="315" y="233"/>
                        <a:pt x="315" y="231"/>
                        <a:pt x="316" y="230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31" y="379"/>
                  <a:ext cx="268" cy="268"/>
                </a:xfrm>
                <a:custGeom>
                  <a:avLst/>
                  <a:gdLst>
                    <a:gd name="T0" fmla="*/ 171 w 335"/>
                    <a:gd name="T1" fmla="*/ 2 h 337"/>
                    <a:gd name="T2" fmla="*/ 207 w 335"/>
                    <a:gd name="T3" fmla="*/ 14 h 337"/>
                    <a:gd name="T4" fmla="*/ 235 w 335"/>
                    <a:gd name="T5" fmla="*/ 29 h 337"/>
                    <a:gd name="T6" fmla="*/ 239 w 335"/>
                    <a:gd name="T7" fmla="*/ 34 h 337"/>
                    <a:gd name="T8" fmla="*/ 235 w 335"/>
                    <a:gd name="T9" fmla="*/ 48 h 337"/>
                    <a:gd name="T10" fmla="*/ 234 w 335"/>
                    <a:gd name="T11" fmla="*/ 51 h 337"/>
                    <a:gd name="T12" fmla="*/ 246 w 335"/>
                    <a:gd name="T13" fmla="*/ 49 h 337"/>
                    <a:gd name="T14" fmla="*/ 280 w 335"/>
                    <a:gd name="T15" fmla="*/ 47 h 337"/>
                    <a:gd name="T16" fmla="*/ 294 w 335"/>
                    <a:gd name="T17" fmla="*/ 57 h 337"/>
                    <a:gd name="T18" fmla="*/ 310 w 335"/>
                    <a:gd name="T19" fmla="*/ 87 h 337"/>
                    <a:gd name="T20" fmla="*/ 327 w 335"/>
                    <a:gd name="T21" fmla="*/ 123 h 337"/>
                    <a:gd name="T22" fmla="*/ 332 w 335"/>
                    <a:gd name="T23" fmla="*/ 135 h 337"/>
                    <a:gd name="T24" fmla="*/ 325 w 335"/>
                    <a:gd name="T25" fmla="*/ 185 h 337"/>
                    <a:gd name="T26" fmla="*/ 313 w 335"/>
                    <a:gd name="T27" fmla="*/ 222 h 337"/>
                    <a:gd name="T28" fmla="*/ 298 w 335"/>
                    <a:gd name="T29" fmla="*/ 248 h 337"/>
                    <a:gd name="T30" fmla="*/ 291 w 335"/>
                    <a:gd name="T31" fmla="*/ 254 h 337"/>
                    <a:gd name="T32" fmla="*/ 278 w 335"/>
                    <a:gd name="T33" fmla="*/ 266 h 337"/>
                    <a:gd name="T34" fmla="*/ 277 w 335"/>
                    <a:gd name="T35" fmla="*/ 266 h 337"/>
                    <a:gd name="T36" fmla="*/ 276 w 335"/>
                    <a:gd name="T37" fmla="*/ 262 h 337"/>
                    <a:gd name="T38" fmla="*/ 273 w 335"/>
                    <a:gd name="T39" fmla="*/ 255 h 337"/>
                    <a:gd name="T40" fmla="*/ 270 w 335"/>
                    <a:gd name="T41" fmla="*/ 270 h 337"/>
                    <a:gd name="T42" fmla="*/ 263 w 335"/>
                    <a:gd name="T43" fmla="*/ 291 h 337"/>
                    <a:gd name="T44" fmla="*/ 257 w 335"/>
                    <a:gd name="T45" fmla="*/ 307 h 337"/>
                    <a:gd name="T46" fmla="*/ 236 w 335"/>
                    <a:gd name="T47" fmla="*/ 322 h 337"/>
                    <a:gd name="T48" fmla="*/ 197 w 335"/>
                    <a:gd name="T49" fmla="*/ 334 h 337"/>
                    <a:gd name="T50" fmla="*/ 143 w 335"/>
                    <a:gd name="T51" fmla="*/ 318 h 337"/>
                    <a:gd name="T52" fmla="*/ 123 w 335"/>
                    <a:gd name="T53" fmla="*/ 296 h 337"/>
                    <a:gd name="T54" fmla="*/ 122 w 335"/>
                    <a:gd name="T55" fmla="*/ 295 h 337"/>
                    <a:gd name="T56" fmla="*/ 123 w 335"/>
                    <a:gd name="T57" fmla="*/ 302 h 337"/>
                    <a:gd name="T58" fmla="*/ 125 w 335"/>
                    <a:gd name="T59" fmla="*/ 310 h 337"/>
                    <a:gd name="T60" fmla="*/ 124 w 335"/>
                    <a:gd name="T61" fmla="*/ 311 h 337"/>
                    <a:gd name="T62" fmla="*/ 117 w 335"/>
                    <a:gd name="T63" fmla="*/ 310 h 337"/>
                    <a:gd name="T64" fmla="*/ 107 w 335"/>
                    <a:gd name="T65" fmla="*/ 311 h 337"/>
                    <a:gd name="T66" fmla="*/ 101 w 335"/>
                    <a:gd name="T67" fmla="*/ 312 h 337"/>
                    <a:gd name="T68" fmla="*/ 95 w 335"/>
                    <a:gd name="T69" fmla="*/ 312 h 337"/>
                    <a:gd name="T70" fmla="*/ 74 w 335"/>
                    <a:gd name="T71" fmla="*/ 312 h 337"/>
                    <a:gd name="T72" fmla="*/ 19 w 335"/>
                    <a:gd name="T73" fmla="*/ 277 h 337"/>
                    <a:gd name="T74" fmla="*/ 1 w 335"/>
                    <a:gd name="T75" fmla="*/ 243 h 337"/>
                    <a:gd name="T76" fmla="*/ 1 w 335"/>
                    <a:gd name="T77" fmla="*/ 217 h 337"/>
                    <a:gd name="T78" fmla="*/ 5 w 335"/>
                    <a:gd name="T79" fmla="*/ 180 h 337"/>
                    <a:gd name="T80" fmla="*/ 17 w 335"/>
                    <a:gd name="T81" fmla="*/ 195 h 337"/>
                    <a:gd name="T82" fmla="*/ 18 w 335"/>
                    <a:gd name="T83" fmla="*/ 194 h 337"/>
                    <a:gd name="T84" fmla="*/ 13 w 335"/>
                    <a:gd name="T85" fmla="*/ 182 h 337"/>
                    <a:gd name="T86" fmla="*/ 9 w 335"/>
                    <a:gd name="T87" fmla="*/ 167 h 337"/>
                    <a:gd name="T88" fmla="*/ 3 w 335"/>
                    <a:gd name="T89" fmla="*/ 127 h 337"/>
                    <a:gd name="T90" fmla="*/ 10 w 335"/>
                    <a:gd name="T91" fmla="*/ 103 h 337"/>
                    <a:gd name="T92" fmla="*/ 29 w 335"/>
                    <a:gd name="T93" fmla="*/ 65 h 337"/>
                    <a:gd name="T94" fmla="*/ 66 w 335"/>
                    <a:gd name="T95" fmla="*/ 45 h 337"/>
                    <a:gd name="T96" fmla="*/ 71 w 335"/>
                    <a:gd name="T97" fmla="*/ 44 h 337"/>
                    <a:gd name="T98" fmla="*/ 74 w 335"/>
                    <a:gd name="T99" fmla="*/ 44 h 337"/>
                    <a:gd name="T100" fmla="*/ 98 w 335"/>
                    <a:gd name="T101" fmla="*/ 42 h 337"/>
                    <a:gd name="T102" fmla="*/ 99 w 335"/>
                    <a:gd name="T103" fmla="*/ 42 h 337"/>
                    <a:gd name="T104" fmla="*/ 103 w 335"/>
                    <a:gd name="T105" fmla="*/ 50 h 337"/>
                    <a:gd name="T106" fmla="*/ 106 w 335"/>
                    <a:gd name="T107" fmla="*/ 44 h 337"/>
                    <a:gd name="T108" fmla="*/ 112 w 335"/>
                    <a:gd name="T109" fmla="*/ 25 h 337"/>
                    <a:gd name="T110" fmla="*/ 130 w 335"/>
                    <a:gd name="T111" fmla="*/ 13 h 337"/>
                    <a:gd name="T112" fmla="*/ 163 w 335"/>
                    <a:gd name="T113" fmla="*/ 3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35" h="337">
                      <a:moveTo>
                        <a:pt x="163" y="3"/>
                      </a:moveTo>
                      <a:cubicBezTo>
                        <a:pt x="166" y="3"/>
                        <a:pt x="169" y="2"/>
                        <a:pt x="171" y="2"/>
                      </a:cubicBezTo>
                      <a:cubicBezTo>
                        <a:pt x="178" y="0"/>
                        <a:pt x="185" y="2"/>
                        <a:pt x="191" y="5"/>
                      </a:cubicBezTo>
                      <a:cubicBezTo>
                        <a:pt x="196" y="8"/>
                        <a:pt x="202" y="11"/>
                        <a:pt x="207" y="14"/>
                      </a:cubicBezTo>
                      <a:cubicBezTo>
                        <a:pt x="211" y="16"/>
                        <a:pt x="216" y="18"/>
                        <a:pt x="220" y="20"/>
                      </a:cubicBezTo>
                      <a:cubicBezTo>
                        <a:pt x="225" y="23"/>
                        <a:pt x="230" y="26"/>
                        <a:pt x="235" y="29"/>
                      </a:cubicBezTo>
                      <a:cubicBezTo>
                        <a:pt x="236" y="30"/>
                        <a:pt x="236" y="30"/>
                        <a:pt x="236" y="30"/>
                      </a:cubicBezTo>
                      <a:cubicBezTo>
                        <a:pt x="237" y="31"/>
                        <a:pt x="238" y="32"/>
                        <a:pt x="239" y="34"/>
                      </a:cubicBezTo>
                      <a:cubicBezTo>
                        <a:pt x="241" y="36"/>
                        <a:pt x="241" y="39"/>
                        <a:pt x="239" y="41"/>
                      </a:cubicBezTo>
                      <a:cubicBezTo>
                        <a:pt x="238" y="43"/>
                        <a:pt x="237" y="45"/>
                        <a:pt x="235" y="48"/>
                      </a:cubicBezTo>
                      <a:cubicBezTo>
                        <a:pt x="234" y="49"/>
                        <a:pt x="234" y="49"/>
                        <a:pt x="233" y="50"/>
                      </a:cubicBezTo>
                      <a:cubicBezTo>
                        <a:pt x="234" y="51"/>
                        <a:pt x="234" y="51"/>
                        <a:pt x="234" y="51"/>
                      </a:cubicBezTo>
                      <a:cubicBezTo>
                        <a:pt x="235" y="51"/>
                        <a:pt x="235" y="51"/>
                        <a:pt x="236" y="51"/>
                      </a:cubicBezTo>
                      <a:cubicBezTo>
                        <a:pt x="239" y="50"/>
                        <a:pt x="243" y="50"/>
                        <a:pt x="246" y="49"/>
                      </a:cubicBezTo>
                      <a:cubicBezTo>
                        <a:pt x="252" y="49"/>
                        <a:pt x="258" y="48"/>
                        <a:pt x="264" y="47"/>
                      </a:cubicBezTo>
                      <a:cubicBezTo>
                        <a:pt x="269" y="47"/>
                        <a:pt x="275" y="47"/>
                        <a:pt x="280" y="47"/>
                      </a:cubicBezTo>
                      <a:cubicBezTo>
                        <a:pt x="286" y="48"/>
                        <a:pt x="290" y="51"/>
                        <a:pt x="293" y="56"/>
                      </a:cubicBezTo>
                      <a:cubicBezTo>
                        <a:pt x="294" y="57"/>
                        <a:pt x="294" y="57"/>
                        <a:pt x="294" y="57"/>
                      </a:cubicBezTo>
                      <a:cubicBezTo>
                        <a:pt x="294" y="58"/>
                        <a:pt x="295" y="59"/>
                        <a:pt x="295" y="60"/>
                      </a:cubicBezTo>
                      <a:cubicBezTo>
                        <a:pt x="299" y="70"/>
                        <a:pt x="305" y="79"/>
                        <a:pt x="310" y="87"/>
                      </a:cubicBezTo>
                      <a:cubicBezTo>
                        <a:pt x="311" y="88"/>
                        <a:pt x="312" y="90"/>
                        <a:pt x="312" y="91"/>
                      </a:cubicBezTo>
                      <a:cubicBezTo>
                        <a:pt x="319" y="101"/>
                        <a:pt x="324" y="111"/>
                        <a:pt x="327" y="123"/>
                      </a:cubicBezTo>
                      <a:cubicBezTo>
                        <a:pt x="328" y="126"/>
                        <a:pt x="329" y="129"/>
                        <a:pt x="330" y="132"/>
                      </a:cubicBezTo>
                      <a:cubicBezTo>
                        <a:pt x="331" y="133"/>
                        <a:pt x="331" y="134"/>
                        <a:pt x="332" y="135"/>
                      </a:cubicBezTo>
                      <a:cubicBezTo>
                        <a:pt x="335" y="145"/>
                        <a:pt x="335" y="154"/>
                        <a:pt x="332" y="164"/>
                      </a:cubicBezTo>
                      <a:cubicBezTo>
                        <a:pt x="329" y="171"/>
                        <a:pt x="327" y="178"/>
                        <a:pt x="325" y="185"/>
                      </a:cubicBezTo>
                      <a:cubicBezTo>
                        <a:pt x="323" y="191"/>
                        <a:pt x="321" y="197"/>
                        <a:pt x="319" y="204"/>
                      </a:cubicBezTo>
                      <a:cubicBezTo>
                        <a:pt x="317" y="210"/>
                        <a:pt x="315" y="216"/>
                        <a:pt x="313" y="222"/>
                      </a:cubicBezTo>
                      <a:cubicBezTo>
                        <a:pt x="311" y="227"/>
                        <a:pt x="309" y="231"/>
                        <a:pt x="308" y="236"/>
                      </a:cubicBezTo>
                      <a:cubicBezTo>
                        <a:pt x="306" y="242"/>
                        <a:pt x="302" y="245"/>
                        <a:pt x="298" y="248"/>
                      </a:cubicBezTo>
                      <a:cubicBezTo>
                        <a:pt x="297" y="249"/>
                        <a:pt x="297" y="249"/>
                        <a:pt x="296" y="250"/>
                      </a:cubicBezTo>
                      <a:cubicBezTo>
                        <a:pt x="294" y="251"/>
                        <a:pt x="293" y="252"/>
                        <a:pt x="291" y="254"/>
                      </a:cubicBezTo>
                      <a:cubicBezTo>
                        <a:pt x="287" y="257"/>
                        <a:pt x="282" y="260"/>
                        <a:pt x="279" y="265"/>
                      </a:cubicBezTo>
                      <a:cubicBezTo>
                        <a:pt x="278" y="266"/>
                        <a:pt x="278" y="266"/>
                        <a:pt x="278" y="266"/>
                      </a:cubicBezTo>
                      <a:cubicBezTo>
                        <a:pt x="278" y="266"/>
                        <a:pt x="278" y="266"/>
                        <a:pt x="278" y="266"/>
                      </a:cubicBezTo>
                      <a:cubicBezTo>
                        <a:pt x="277" y="266"/>
                        <a:pt x="277" y="266"/>
                        <a:pt x="277" y="266"/>
                      </a:cubicBezTo>
                      <a:cubicBezTo>
                        <a:pt x="277" y="265"/>
                        <a:pt x="277" y="265"/>
                        <a:pt x="277" y="265"/>
                      </a:cubicBezTo>
                      <a:cubicBezTo>
                        <a:pt x="276" y="264"/>
                        <a:pt x="276" y="263"/>
                        <a:pt x="276" y="262"/>
                      </a:cubicBezTo>
                      <a:cubicBezTo>
                        <a:pt x="276" y="259"/>
                        <a:pt x="275" y="256"/>
                        <a:pt x="273" y="254"/>
                      </a:cubicBezTo>
                      <a:cubicBezTo>
                        <a:pt x="273" y="255"/>
                        <a:pt x="273" y="255"/>
                        <a:pt x="273" y="255"/>
                      </a:cubicBezTo>
                      <a:cubicBezTo>
                        <a:pt x="273" y="255"/>
                        <a:pt x="273" y="256"/>
                        <a:pt x="273" y="256"/>
                      </a:cubicBezTo>
                      <a:cubicBezTo>
                        <a:pt x="273" y="261"/>
                        <a:pt x="272" y="265"/>
                        <a:pt x="270" y="270"/>
                      </a:cubicBezTo>
                      <a:cubicBezTo>
                        <a:pt x="268" y="274"/>
                        <a:pt x="267" y="279"/>
                        <a:pt x="265" y="283"/>
                      </a:cubicBezTo>
                      <a:cubicBezTo>
                        <a:pt x="264" y="286"/>
                        <a:pt x="264" y="288"/>
                        <a:pt x="263" y="291"/>
                      </a:cubicBezTo>
                      <a:cubicBezTo>
                        <a:pt x="263" y="292"/>
                        <a:pt x="263" y="292"/>
                        <a:pt x="263" y="292"/>
                      </a:cubicBezTo>
                      <a:cubicBezTo>
                        <a:pt x="261" y="297"/>
                        <a:pt x="259" y="302"/>
                        <a:pt x="257" y="307"/>
                      </a:cubicBezTo>
                      <a:cubicBezTo>
                        <a:pt x="255" y="313"/>
                        <a:pt x="251" y="317"/>
                        <a:pt x="245" y="319"/>
                      </a:cubicBezTo>
                      <a:cubicBezTo>
                        <a:pt x="242" y="320"/>
                        <a:pt x="239" y="321"/>
                        <a:pt x="236" y="322"/>
                      </a:cubicBezTo>
                      <a:cubicBezTo>
                        <a:pt x="227" y="325"/>
                        <a:pt x="218" y="328"/>
                        <a:pt x="209" y="331"/>
                      </a:cubicBezTo>
                      <a:cubicBezTo>
                        <a:pt x="204" y="332"/>
                        <a:pt x="200" y="333"/>
                        <a:pt x="197" y="334"/>
                      </a:cubicBezTo>
                      <a:cubicBezTo>
                        <a:pt x="194" y="335"/>
                        <a:pt x="191" y="335"/>
                        <a:pt x="188" y="335"/>
                      </a:cubicBezTo>
                      <a:cubicBezTo>
                        <a:pt x="170" y="337"/>
                        <a:pt x="154" y="331"/>
                        <a:pt x="143" y="318"/>
                      </a:cubicBezTo>
                      <a:cubicBezTo>
                        <a:pt x="141" y="316"/>
                        <a:pt x="139" y="314"/>
                        <a:pt x="137" y="312"/>
                      </a:cubicBezTo>
                      <a:cubicBezTo>
                        <a:pt x="132" y="307"/>
                        <a:pt x="127" y="302"/>
                        <a:pt x="123" y="296"/>
                      </a:cubicBezTo>
                      <a:cubicBezTo>
                        <a:pt x="122" y="295"/>
                        <a:pt x="122" y="295"/>
                        <a:pt x="122" y="295"/>
                      </a:cubicBezTo>
                      <a:cubicBezTo>
                        <a:pt x="122" y="295"/>
                        <a:pt x="122" y="295"/>
                        <a:pt x="122" y="295"/>
                      </a:cubicBezTo>
                      <a:cubicBezTo>
                        <a:pt x="121" y="297"/>
                        <a:pt x="122" y="298"/>
                        <a:pt x="122" y="300"/>
                      </a:cubicBezTo>
                      <a:cubicBezTo>
                        <a:pt x="122" y="300"/>
                        <a:pt x="123" y="301"/>
                        <a:pt x="123" y="302"/>
                      </a:cubicBezTo>
                      <a:cubicBezTo>
                        <a:pt x="123" y="303"/>
                        <a:pt x="123" y="305"/>
                        <a:pt x="124" y="307"/>
                      </a:cubicBezTo>
                      <a:cubicBezTo>
                        <a:pt x="124" y="308"/>
                        <a:pt x="124" y="309"/>
                        <a:pt x="125" y="310"/>
                      </a:cubicBezTo>
                      <a:cubicBezTo>
                        <a:pt x="125" y="311"/>
                        <a:pt x="125" y="311"/>
                        <a:pt x="125" y="311"/>
                      </a:cubicBezTo>
                      <a:cubicBezTo>
                        <a:pt x="124" y="311"/>
                        <a:pt x="124" y="311"/>
                        <a:pt x="124" y="311"/>
                      </a:cubicBezTo>
                      <a:cubicBezTo>
                        <a:pt x="123" y="310"/>
                        <a:pt x="122" y="310"/>
                        <a:pt x="122" y="310"/>
                      </a:cubicBezTo>
                      <a:cubicBezTo>
                        <a:pt x="120" y="310"/>
                        <a:pt x="119" y="310"/>
                        <a:pt x="117" y="310"/>
                      </a:cubicBezTo>
                      <a:cubicBezTo>
                        <a:pt x="115" y="310"/>
                        <a:pt x="112" y="310"/>
                        <a:pt x="110" y="310"/>
                      </a:cubicBezTo>
                      <a:cubicBezTo>
                        <a:pt x="109" y="310"/>
                        <a:pt x="108" y="311"/>
                        <a:pt x="107" y="311"/>
                      </a:cubicBezTo>
                      <a:cubicBezTo>
                        <a:pt x="107" y="311"/>
                        <a:pt x="106" y="311"/>
                        <a:pt x="106" y="311"/>
                      </a:cubicBezTo>
                      <a:cubicBezTo>
                        <a:pt x="104" y="312"/>
                        <a:pt x="102" y="312"/>
                        <a:pt x="101" y="312"/>
                      </a:cubicBezTo>
                      <a:cubicBezTo>
                        <a:pt x="100" y="312"/>
                        <a:pt x="100" y="312"/>
                        <a:pt x="99" y="312"/>
                      </a:cubicBezTo>
                      <a:cubicBezTo>
                        <a:pt x="98" y="312"/>
                        <a:pt x="96" y="312"/>
                        <a:pt x="95" y="312"/>
                      </a:cubicBezTo>
                      <a:cubicBezTo>
                        <a:pt x="91" y="313"/>
                        <a:pt x="87" y="313"/>
                        <a:pt x="84" y="313"/>
                      </a:cubicBezTo>
                      <a:cubicBezTo>
                        <a:pt x="81" y="313"/>
                        <a:pt x="77" y="313"/>
                        <a:pt x="74" y="312"/>
                      </a:cubicBezTo>
                      <a:cubicBezTo>
                        <a:pt x="66" y="308"/>
                        <a:pt x="55" y="302"/>
                        <a:pt x="44" y="296"/>
                      </a:cubicBezTo>
                      <a:cubicBezTo>
                        <a:pt x="36" y="291"/>
                        <a:pt x="27" y="285"/>
                        <a:pt x="19" y="277"/>
                      </a:cubicBezTo>
                      <a:cubicBezTo>
                        <a:pt x="14" y="272"/>
                        <a:pt x="9" y="266"/>
                        <a:pt x="5" y="261"/>
                      </a:cubicBezTo>
                      <a:cubicBezTo>
                        <a:pt x="1" y="256"/>
                        <a:pt x="1" y="249"/>
                        <a:pt x="1" y="243"/>
                      </a:cubicBezTo>
                      <a:cubicBezTo>
                        <a:pt x="1" y="237"/>
                        <a:pt x="1" y="231"/>
                        <a:pt x="1" y="226"/>
                      </a:cubicBezTo>
                      <a:cubicBezTo>
                        <a:pt x="1" y="223"/>
                        <a:pt x="1" y="220"/>
                        <a:pt x="1" y="217"/>
                      </a:cubicBezTo>
                      <a:cubicBezTo>
                        <a:pt x="0" y="209"/>
                        <a:pt x="0" y="203"/>
                        <a:pt x="1" y="198"/>
                      </a:cubicBezTo>
                      <a:cubicBezTo>
                        <a:pt x="1" y="192"/>
                        <a:pt x="3" y="186"/>
                        <a:pt x="5" y="180"/>
                      </a:cubicBezTo>
                      <a:cubicBezTo>
                        <a:pt x="6" y="179"/>
                        <a:pt x="6" y="179"/>
                        <a:pt x="6" y="179"/>
                      </a:cubicBezTo>
                      <a:cubicBezTo>
                        <a:pt x="17" y="195"/>
                        <a:pt x="17" y="195"/>
                        <a:pt x="17" y="195"/>
                      </a:cubicBezTo>
                      <a:cubicBezTo>
                        <a:pt x="18" y="195"/>
                        <a:pt x="18" y="194"/>
                        <a:pt x="18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cubicBezTo>
                        <a:pt x="15" y="191"/>
                        <a:pt x="15" y="188"/>
                        <a:pt x="14" y="185"/>
                      </a:cubicBezTo>
                      <a:cubicBezTo>
                        <a:pt x="14" y="184"/>
                        <a:pt x="13" y="183"/>
                        <a:pt x="13" y="182"/>
                      </a:cubicBezTo>
                      <a:cubicBezTo>
                        <a:pt x="13" y="180"/>
                        <a:pt x="12" y="178"/>
                        <a:pt x="11" y="176"/>
                      </a:cubicBezTo>
                      <a:cubicBezTo>
                        <a:pt x="10" y="173"/>
                        <a:pt x="9" y="170"/>
                        <a:pt x="9" y="167"/>
                      </a:cubicBezTo>
                      <a:cubicBezTo>
                        <a:pt x="8" y="165"/>
                        <a:pt x="8" y="163"/>
                        <a:pt x="7" y="161"/>
                      </a:cubicBezTo>
                      <a:cubicBezTo>
                        <a:pt x="5" y="150"/>
                        <a:pt x="2" y="139"/>
                        <a:pt x="3" y="127"/>
                      </a:cubicBezTo>
                      <a:cubicBezTo>
                        <a:pt x="3" y="121"/>
                        <a:pt x="4" y="116"/>
                        <a:pt x="6" y="111"/>
                      </a:cubicBezTo>
                      <a:cubicBezTo>
                        <a:pt x="8" y="109"/>
                        <a:pt x="9" y="106"/>
                        <a:pt x="10" y="103"/>
                      </a:cubicBezTo>
                      <a:cubicBezTo>
                        <a:pt x="10" y="102"/>
                        <a:pt x="11" y="101"/>
                        <a:pt x="11" y="100"/>
                      </a:cubicBezTo>
                      <a:cubicBezTo>
                        <a:pt x="15" y="89"/>
                        <a:pt x="21" y="76"/>
                        <a:pt x="29" y="65"/>
                      </a:cubicBezTo>
                      <a:cubicBezTo>
                        <a:pt x="35" y="57"/>
                        <a:pt x="43" y="52"/>
                        <a:pt x="54" y="48"/>
                      </a:cubicBezTo>
                      <a:cubicBezTo>
                        <a:pt x="58" y="47"/>
                        <a:pt x="62" y="46"/>
                        <a:pt x="66" y="45"/>
                      </a:cubicBezTo>
                      <a:cubicBezTo>
                        <a:pt x="67" y="45"/>
                        <a:pt x="69" y="45"/>
                        <a:pt x="70" y="44"/>
                      </a:cubicBezTo>
                      <a:cubicBezTo>
                        <a:pt x="71" y="44"/>
                        <a:pt x="71" y="44"/>
                        <a:pt x="71" y="44"/>
                      </a:cubicBezTo>
                      <a:cubicBezTo>
                        <a:pt x="72" y="44"/>
                        <a:pt x="73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82" y="43"/>
                        <a:pt x="89" y="43"/>
                        <a:pt x="97" y="42"/>
                      </a:cubicBezTo>
                      <a:cubicBezTo>
                        <a:pt x="97" y="42"/>
                        <a:pt x="98" y="42"/>
                        <a:pt x="98" y="42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103" y="51"/>
                        <a:pt x="103" y="51"/>
                        <a:pt x="103" y="51"/>
                      </a:cubicBezTo>
                      <a:cubicBezTo>
                        <a:pt x="103" y="50"/>
                        <a:pt x="103" y="50"/>
                        <a:pt x="103" y="50"/>
                      </a:cubicBezTo>
                      <a:cubicBezTo>
                        <a:pt x="104" y="49"/>
                        <a:pt x="105" y="48"/>
                        <a:pt x="105" y="47"/>
                      </a:cubicBezTo>
                      <a:cubicBezTo>
                        <a:pt x="105" y="46"/>
                        <a:pt x="106" y="45"/>
                        <a:pt x="106" y="44"/>
                      </a:cubicBezTo>
                      <a:cubicBezTo>
                        <a:pt x="106" y="43"/>
                        <a:pt x="106" y="43"/>
                        <a:pt x="106" y="42"/>
                      </a:cubicBezTo>
                      <a:cubicBezTo>
                        <a:pt x="108" y="35"/>
                        <a:pt x="109" y="30"/>
                        <a:pt x="112" y="25"/>
                      </a:cubicBezTo>
                      <a:cubicBezTo>
                        <a:pt x="114" y="20"/>
                        <a:pt x="117" y="18"/>
                        <a:pt x="120" y="16"/>
                      </a:cubicBezTo>
                      <a:cubicBezTo>
                        <a:pt x="123" y="15"/>
                        <a:pt x="127" y="14"/>
                        <a:pt x="130" y="13"/>
                      </a:cubicBezTo>
                      <a:cubicBezTo>
                        <a:pt x="136" y="11"/>
                        <a:pt x="141" y="9"/>
                        <a:pt x="147" y="7"/>
                      </a:cubicBezTo>
                      <a:cubicBezTo>
                        <a:pt x="152" y="6"/>
                        <a:pt x="158" y="4"/>
                        <a:pt x="163" y="3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6" y="447"/>
                  <a:ext cx="96" cy="78"/>
                </a:xfrm>
                <a:custGeom>
                  <a:avLst/>
                  <a:gdLst>
                    <a:gd name="T0" fmla="*/ 0 w 121"/>
                    <a:gd name="T1" fmla="*/ 93 h 98"/>
                    <a:gd name="T2" fmla="*/ 2 w 121"/>
                    <a:gd name="T3" fmla="*/ 98 h 98"/>
                    <a:gd name="T4" fmla="*/ 3 w 121"/>
                    <a:gd name="T5" fmla="*/ 97 h 98"/>
                    <a:gd name="T6" fmla="*/ 13 w 121"/>
                    <a:gd name="T7" fmla="*/ 75 h 98"/>
                    <a:gd name="T8" fmla="*/ 15 w 121"/>
                    <a:gd name="T9" fmla="*/ 72 h 98"/>
                    <a:gd name="T10" fmla="*/ 20 w 121"/>
                    <a:gd name="T11" fmla="*/ 63 h 98"/>
                    <a:gd name="T12" fmla="*/ 31 w 121"/>
                    <a:gd name="T13" fmla="*/ 38 h 98"/>
                    <a:gd name="T14" fmla="*/ 51 w 121"/>
                    <a:gd name="T15" fmla="*/ 21 h 98"/>
                    <a:gd name="T16" fmla="*/ 71 w 121"/>
                    <a:gd name="T17" fmla="*/ 17 h 98"/>
                    <a:gd name="T18" fmla="*/ 91 w 121"/>
                    <a:gd name="T19" fmla="*/ 15 h 98"/>
                    <a:gd name="T20" fmla="*/ 108 w 121"/>
                    <a:gd name="T21" fmla="*/ 16 h 98"/>
                    <a:gd name="T22" fmla="*/ 121 w 121"/>
                    <a:gd name="T23" fmla="*/ 15 h 98"/>
                    <a:gd name="T24" fmla="*/ 110 w 121"/>
                    <a:gd name="T25" fmla="*/ 8 h 98"/>
                    <a:gd name="T26" fmla="*/ 88 w 121"/>
                    <a:gd name="T27" fmla="*/ 5 h 98"/>
                    <a:gd name="T28" fmla="*/ 82 w 121"/>
                    <a:gd name="T29" fmla="*/ 3 h 98"/>
                    <a:gd name="T30" fmla="*/ 64 w 121"/>
                    <a:gd name="T31" fmla="*/ 1 h 98"/>
                    <a:gd name="T32" fmla="*/ 34 w 121"/>
                    <a:gd name="T33" fmla="*/ 5 h 98"/>
                    <a:gd name="T34" fmla="*/ 22 w 121"/>
                    <a:gd name="T35" fmla="*/ 10 h 98"/>
                    <a:gd name="T36" fmla="*/ 16 w 121"/>
                    <a:gd name="T37" fmla="*/ 17 h 98"/>
                    <a:gd name="T38" fmla="*/ 11 w 121"/>
                    <a:gd name="T39" fmla="*/ 26 h 98"/>
                    <a:gd name="T40" fmla="*/ 6 w 121"/>
                    <a:gd name="T41" fmla="*/ 62 h 98"/>
                    <a:gd name="T42" fmla="*/ 6 w 121"/>
                    <a:gd name="T43" fmla="*/ 65 h 98"/>
                    <a:gd name="T44" fmla="*/ 4 w 121"/>
                    <a:gd name="T45" fmla="*/ 74 h 98"/>
                    <a:gd name="T46" fmla="*/ 0 w 121"/>
                    <a:gd name="T47" fmla="*/ 9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1" h="98">
                      <a:moveTo>
                        <a:pt x="0" y="93"/>
                      </a:moveTo>
                      <a:cubicBezTo>
                        <a:pt x="0" y="95"/>
                        <a:pt x="0" y="97"/>
                        <a:pt x="2" y="98"/>
                      </a:cubicBezTo>
                      <a:cubicBezTo>
                        <a:pt x="3" y="98"/>
                        <a:pt x="3" y="97"/>
                        <a:pt x="3" y="97"/>
                      </a:cubicBezTo>
                      <a:cubicBezTo>
                        <a:pt x="5" y="89"/>
                        <a:pt x="10" y="82"/>
                        <a:pt x="13" y="75"/>
                      </a:cubicBezTo>
                      <a:cubicBezTo>
                        <a:pt x="14" y="74"/>
                        <a:pt x="15" y="73"/>
                        <a:pt x="15" y="72"/>
                      </a:cubicBezTo>
                      <a:cubicBezTo>
                        <a:pt x="17" y="69"/>
                        <a:pt x="19" y="66"/>
                        <a:pt x="20" y="63"/>
                      </a:cubicBezTo>
                      <a:cubicBezTo>
                        <a:pt x="23" y="54"/>
                        <a:pt x="27" y="46"/>
                        <a:pt x="31" y="38"/>
                      </a:cubicBezTo>
                      <a:cubicBezTo>
                        <a:pt x="35" y="28"/>
                        <a:pt x="42" y="23"/>
                        <a:pt x="51" y="21"/>
                      </a:cubicBezTo>
                      <a:cubicBezTo>
                        <a:pt x="57" y="20"/>
                        <a:pt x="64" y="18"/>
                        <a:pt x="71" y="17"/>
                      </a:cubicBezTo>
                      <a:cubicBezTo>
                        <a:pt x="77" y="15"/>
                        <a:pt x="84" y="14"/>
                        <a:pt x="91" y="15"/>
                      </a:cubicBezTo>
                      <a:cubicBezTo>
                        <a:pt x="97" y="15"/>
                        <a:pt x="103" y="15"/>
                        <a:pt x="108" y="16"/>
                      </a:cubicBezTo>
                      <a:cubicBezTo>
                        <a:pt x="112" y="16"/>
                        <a:pt x="116" y="15"/>
                        <a:pt x="121" y="15"/>
                      </a:cubicBezTo>
                      <a:cubicBezTo>
                        <a:pt x="117" y="11"/>
                        <a:pt x="114" y="9"/>
                        <a:pt x="110" y="8"/>
                      </a:cubicBezTo>
                      <a:cubicBezTo>
                        <a:pt x="103" y="8"/>
                        <a:pt x="96" y="6"/>
                        <a:pt x="88" y="5"/>
                      </a:cubicBezTo>
                      <a:cubicBezTo>
                        <a:pt x="86" y="4"/>
                        <a:pt x="84" y="4"/>
                        <a:pt x="82" y="3"/>
                      </a:cubicBezTo>
                      <a:cubicBezTo>
                        <a:pt x="76" y="1"/>
                        <a:pt x="70" y="0"/>
                        <a:pt x="64" y="1"/>
                      </a:cubicBezTo>
                      <a:cubicBezTo>
                        <a:pt x="54" y="2"/>
                        <a:pt x="44" y="4"/>
                        <a:pt x="34" y="5"/>
                      </a:cubicBezTo>
                      <a:cubicBezTo>
                        <a:pt x="29" y="6"/>
                        <a:pt x="26" y="8"/>
                        <a:pt x="22" y="10"/>
                      </a:cubicBezTo>
                      <a:cubicBezTo>
                        <a:pt x="19" y="12"/>
                        <a:pt x="17" y="14"/>
                        <a:pt x="16" y="17"/>
                      </a:cubicBezTo>
                      <a:cubicBezTo>
                        <a:pt x="14" y="20"/>
                        <a:pt x="12" y="23"/>
                        <a:pt x="11" y="26"/>
                      </a:cubicBezTo>
                      <a:cubicBezTo>
                        <a:pt x="5" y="37"/>
                        <a:pt x="2" y="49"/>
                        <a:pt x="6" y="62"/>
                      </a:cubicBezTo>
                      <a:cubicBezTo>
                        <a:pt x="6" y="63"/>
                        <a:pt x="6" y="64"/>
                        <a:pt x="6" y="65"/>
                      </a:cubicBezTo>
                      <a:cubicBezTo>
                        <a:pt x="6" y="68"/>
                        <a:pt x="5" y="71"/>
                        <a:pt x="4" y="74"/>
                      </a:cubicBezTo>
                      <a:cubicBezTo>
                        <a:pt x="1" y="80"/>
                        <a:pt x="1" y="87"/>
                        <a:pt x="0" y="93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33" y="426"/>
                  <a:ext cx="119" cy="70"/>
                </a:xfrm>
                <a:custGeom>
                  <a:avLst/>
                  <a:gdLst>
                    <a:gd name="T0" fmla="*/ 73 w 150"/>
                    <a:gd name="T1" fmla="*/ 0 h 88"/>
                    <a:gd name="T2" fmla="*/ 63 w 150"/>
                    <a:gd name="T3" fmla="*/ 3 h 88"/>
                    <a:gd name="T4" fmla="*/ 57 w 150"/>
                    <a:gd name="T5" fmla="*/ 7 h 88"/>
                    <a:gd name="T6" fmla="*/ 53 w 150"/>
                    <a:gd name="T7" fmla="*/ 11 h 88"/>
                    <a:gd name="T8" fmla="*/ 42 w 150"/>
                    <a:gd name="T9" fmla="*/ 10 h 88"/>
                    <a:gd name="T10" fmla="*/ 28 w 150"/>
                    <a:gd name="T11" fmla="*/ 10 h 88"/>
                    <a:gd name="T12" fmla="*/ 5 w 150"/>
                    <a:gd name="T13" fmla="*/ 14 h 88"/>
                    <a:gd name="T14" fmla="*/ 3 w 150"/>
                    <a:gd name="T15" fmla="*/ 14 h 88"/>
                    <a:gd name="T16" fmla="*/ 0 w 150"/>
                    <a:gd name="T17" fmla="*/ 18 h 88"/>
                    <a:gd name="T18" fmla="*/ 6 w 150"/>
                    <a:gd name="T19" fmla="*/ 18 h 88"/>
                    <a:gd name="T20" fmla="*/ 20 w 150"/>
                    <a:gd name="T21" fmla="*/ 19 h 88"/>
                    <a:gd name="T22" fmla="*/ 34 w 150"/>
                    <a:gd name="T23" fmla="*/ 21 h 88"/>
                    <a:gd name="T24" fmla="*/ 49 w 150"/>
                    <a:gd name="T25" fmla="*/ 23 h 88"/>
                    <a:gd name="T26" fmla="*/ 77 w 150"/>
                    <a:gd name="T27" fmla="*/ 27 h 88"/>
                    <a:gd name="T28" fmla="*/ 98 w 150"/>
                    <a:gd name="T29" fmla="*/ 30 h 88"/>
                    <a:gd name="T30" fmla="*/ 112 w 150"/>
                    <a:gd name="T31" fmla="*/ 38 h 88"/>
                    <a:gd name="T32" fmla="*/ 129 w 150"/>
                    <a:gd name="T33" fmla="*/ 55 h 88"/>
                    <a:gd name="T34" fmla="*/ 135 w 150"/>
                    <a:gd name="T35" fmla="*/ 65 h 88"/>
                    <a:gd name="T36" fmla="*/ 149 w 150"/>
                    <a:gd name="T37" fmla="*/ 88 h 88"/>
                    <a:gd name="T38" fmla="*/ 150 w 150"/>
                    <a:gd name="T39" fmla="*/ 88 h 88"/>
                    <a:gd name="T40" fmla="*/ 149 w 150"/>
                    <a:gd name="T41" fmla="*/ 79 h 88"/>
                    <a:gd name="T42" fmla="*/ 138 w 150"/>
                    <a:gd name="T43" fmla="*/ 55 h 88"/>
                    <a:gd name="T44" fmla="*/ 136 w 150"/>
                    <a:gd name="T45" fmla="*/ 50 h 88"/>
                    <a:gd name="T46" fmla="*/ 119 w 150"/>
                    <a:gd name="T47" fmla="*/ 25 h 88"/>
                    <a:gd name="T48" fmla="*/ 111 w 150"/>
                    <a:gd name="T49" fmla="*/ 13 h 88"/>
                    <a:gd name="T50" fmla="*/ 93 w 150"/>
                    <a:gd name="T51" fmla="*/ 2 h 88"/>
                    <a:gd name="T52" fmla="*/ 73 w 150"/>
                    <a:gd name="T53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0" h="88">
                      <a:moveTo>
                        <a:pt x="73" y="0"/>
                      </a:moveTo>
                      <a:cubicBezTo>
                        <a:pt x="70" y="0"/>
                        <a:pt x="66" y="2"/>
                        <a:pt x="63" y="3"/>
                      </a:cubicBezTo>
                      <a:cubicBezTo>
                        <a:pt x="60" y="3"/>
                        <a:pt x="58" y="5"/>
                        <a:pt x="57" y="7"/>
                      </a:cubicBezTo>
                      <a:cubicBezTo>
                        <a:pt x="56" y="9"/>
                        <a:pt x="54" y="11"/>
                        <a:pt x="53" y="11"/>
                      </a:cubicBezTo>
                      <a:cubicBezTo>
                        <a:pt x="49" y="11"/>
                        <a:pt x="46" y="10"/>
                        <a:pt x="42" y="10"/>
                      </a:cubicBezTo>
                      <a:cubicBezTo>
                        <a:pt x="37" y="10"/>
                        <a:pt x="33" y="9"/>
                        <a:pt x="28" y="10"/>
                      </a:cubicBezTo>
                      <a:cubicBezTo>
                        <a:pt x="20" y="12"/>
                        <a:pt x="13" y="14"/>
                        <a:pt x="5" y="14"/>
                      </a:cubicBezTo>
                      <a:cubicBezTo>
                        <a:pt x="4" y="14"/>
                        <a:pt x="4" y="14"/>
                        <a:pt x="3" y="14"/>
                      </a:cubicBezTo>
                      <a:cubicBezTo>
                        <a:pt x="1" y="14"/>
                        <a:pt x="0" y="15"/>
                        <a:pt x="0" y="18"/>
                      </a:cubicBezTo>
                      <a:cubicBezTo>
                        <a:pt x="2" y="18"/>
                        <a:pt x="4" y="18"/>
                        <a:pt x="6" y="18"/>
                      </a:cubicBezTo>
                      <a:cubicBezTo>
                        <a:pt x="11" y="18"/>
                        <a:pt x="15" y="19"/>
                        <a:pt x="20" y="19"/>
                      </a:cubicBezTo>
                      <a:cubicBezTo>
                        <a:pt x="24" y="20"/>
                        <a:pt x="29" y="20"/>
                        <a:pt x="34" y="21"/>
                      </a:cubicBezTo>
                      <a:cubicBezTo>
                        <a:pt x="39" y="22"/>
                        <a:pt x="44" y="22"/>
                        <a:pt x="49" y="23"/>
                      </a:cubicBezTo>
                      <a:cubicBezTo>
                        <a:pt x="59" y="26"/>
                        <a:pt x="68" y="26"/>
                        <a:pt x="77" y="27"/>
                      </a:cubicBezTo>
                      <a:cubicBezTo>
                        <a:pt x="84" y="28"/>
                        <a:pt x="91" y="29"/>
                        <a:pt x="98" y="30"/>
                      </a:cubicBezTo>
                      <a:cubicBezTo>
                        <a:pt x="103" y="31"/>
                        <a:pt x="108" y="33"/>
                        <a:pt x="112" y="38"/>
                      </a:cubicBezTo>
                      <a:cubicBezTo>
                        <a:pt x="118" y="44"/>
                        <a:pt x="124" y="49"/>
                        <a:pt x="129" y="55"/>
                      </a:cubicBezTo>
                      <a:cubicBezTo>
                        <a:pt x="132" y="58"/>
                        <a:pt x="133" y="62"/>
                        <a:pt x="135" y="65"/>
                      </a:cubicBezTo>
                      <a:cubicBezTo>
                        <a:pt x="140" y="73"/>
                        <a:pt x="144" y="81"/>
                        <a:pt x="149" y="88"/>
                      </a:cubicBezTo>
                      <a:cubicBezTo>
                        <a:pt x="149" y="88"/>
                        <a:pt x="150" y="88"/>
                        <a:pt x="150" y="88"/>
                      </a:cubicBezTo>
                      <a:cubicBezTo>
                        <a:pt x="150" y="85"/>
                        <a:pt x="150" y="82"/>
                        <a:pt x="149" y="79"/>
                      </a:cubicBezTo>
                      <a:cubicBezTo>
                        <a:pt x="145" y="71"/>
                        <a:pt x="142" y="63"/>
                        <a:pt x="138" y="55"/>
                      </a:cubicBezTo>
                      <a:cubicBezTo>
                        <a:pt x="138" y="53"/>
                        <a:pt x="136" y="51"/>
                        <a:pt x="136" y="50"/>
                      </a:cubicBezTo>
                      <a:cubicBezTo>
                        <a:pt x="131" y="41"/>
                        <a:pt x="126" y="32"/>
                        <a:pt x="119" y="25"/>
                      </a:cubicBezTo>
                      <a:cubicBezTo>
                        <a:pt x="116" y="21"/>
                        <a:pt x="113" y="17"/>
                        <a:pt x="111" y="13"/>
                      </a:cubicBezTo>
                      <a:cubicBezTo>
                        <a:pt x="106" y="7"/>
                        <a:pt x="100" y="4"/>
                        <a:pt x="93" y="2"/>
                      </a:cubicBezTo>
                      <a:cubicBezTo>
                        <a:pt x="87" y="1"/>
                        <a:pt x="80" y="0"/>
                        <a:pt x="73" y="0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3" y="424"/>
                  <a:ext cx="79" cy="100"/>
                </a:xfrm>
                <a:custGeom>
                  <a:avLst/>
                  <a:gdLst>
                    <a:gd name="T0" fmla="*/ 42 w 99"/>
                    <a:gd name="T1" fmla="*/ 28 h 126"/>
                    <a:gd name="T2" fmla="*/ 67 w 99"/>
                    <a:gd name="T3" fmla="*/ 13 h 126"/>
                    <a:gd name="T4" fmla="*/ 95 w 99"/>
                    <a:gd name="T5" fmla="*/ 5 h 126"/>
                    <a:gd name="T6" fmla="*/ 99 w 99"/>
                    <a:gd name="T7" fmla="*/ 3 h 126"/>
                    <a:gd name="T8" fmla="*/ 90 w 99"/>
                    <a:gd name="T9" fmla="*/ 1 h 126"/>
                    <a:gd name="T10" fmla="*/ 83 w 99"/>
                    <a:gd name="T11" fmla="*/ 2 h 126"/>
                    <a:gd name="T12" fmla="*/ 57 w 99"/>
                    <a:gd name="T13" fmla="*/ 6 h 126"/>
                    <a:gd name="T14" fmla="*/ 46 w 99"/>
                    <a:gd name="T15" fmla="*/ 9 h 126"/>
                    <a:gd name="T16" fmla="*/ 16 w 99"/>
                    <a:gd name="T17" fmla="*/ 28 h 126"/>
                    <a:gd name="T18" fmla="*/ 10 w 99"/>
                    <a:gd name="T19" fmla="*/ 33 h 126"/>
                    <a:gd name="T20" fmla="*/ 1 w 99"/>
                    <a:gd name="T21" fmla="*/ 58 h 126"/>
                    <a:gd name="T22" fmla="*/ 3 w 99"/>
                    <a:gd name="T23" fmla="*/ 74 h 126"/>
                    <a:gd name="T24" fmla="*/ 6 w 99"/>
                    <a:gd name="T25" fmla="*/ 83 h 126"/>
                    <a:gd name="T26" fmla="*/ 5 w 99"/>
                    <a:gd name="T27" fmla="*/ 97 h 126"/>
                    <a:gd name="T28" fmla="*/ 6 w 99"/>
                    <a:gd name="T29" fmla="*/ 113 h 126"/>
                    <a:gd name="T30" fmla="*/ 6 w 99"/>
                    <a:gd name="T31" fmla="*/ 116 h 126"/>
                    <a:gd name="T32" fmla="*/ 7 w 99"/>
                    <a:gd name="T33" fmla="*/ 126 h 126"/>
                    <a:gd name="T34" fmla="*/ 12 w 99"/>
                    <a:gd name="T35" fmla="*/ 113 h 126"/>
                    <a:gd name="T36" fmla="*/ 17 w 99"/>
                    <a:gd name="T37" fmla="*/ 93 h 126"/>
                    <a:gd name="T38" fmla="*/ 21 w 99"/>
                    <a:gd name="T39" fmla="*/ 74 h 126"/>
                    <a:gd name="T40" fmla="*/ 25 w 99"/>
                    <a:gd name="T41" fmla="*/ 55 h 126"/>
                    <a:gd name="T42" fmla="*/ 38 w 99"/>
                    <a:gd name="T43" fmla="*/ 33 h 126"/>
                    <a:gd name="T44" fmla="*/ 42 w 99"/>
                    <a:gd name="T45" fmla="*/ 28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9" h="126">
                      <a:moveTo>
                        <a:pt x="42" y="28"/>
                      </a:moveTo>
                      <a:cubicBezTo>
                        <a:pt x="49" y="19"/>
                        <a:pt x="58" y="15"/>
                        <a:pt x="67" y="13"/>
                      </a:cubicBezTo>
                      <a:cubicBezTo>
                        <a:pt x="76" y="10"/>
                        <a:pt x="86" y="8"/>
                        <a:pt x="95" y="5"/>
                      </a:cubicBezTo>
                      <a:cubicBezTo>
                        <a:pt x="96" y="5"/>
                        <a:pt x="97" y="4"/>
                        <a:pt x="99" y="3"/>
                      </a:cubicBezTo>
                      <a:cubicBezTo>
                        <a:pt x="96" y="1"/>
                        <a:pt x="93" y="0"/>
                        <a:pt x="90" y="1"/>
                      </a:cubicBezTo>
                      <a:cubicBezTo>
                        <a:pt x="88" y="1"/>
                        <a:pt x="85" y="2"/>
                        <a:pt x="83" y="2"/>
                      </a:cubicBezTo>
                      <a:cubicBezTo>
                        <a:pt x="74" y="4"/>
                        <a:pt x="66" y="5"/>
                        <a:pt x="57" y="6"/>
                      </a:cubicBezTo>
                      <a:cubicBezTo>
                        <a:pt x="53" y="7"/>
                        <a:pt x="50" y="8"/>
                        <a:pt x="46" y="9"/>
                      </a:cubicBezTo>
                      <a:cubicBezTo>
                        <a:pt x="35" y="12"/>
                        <a:pt x="25" y="20"/>
                        <a:pt x="16" y="28"/>
                      </a:cubicBezTo>
                      <a:cubicBezTo>
                        <a:pt x="14" y="29"/>
                        <a:pt x="11" y="31"/>
                        <a:pt x="10" y="33"/>
                      </a:cubicBezTo>
                      <a:cubicBezTo>
                        <a:pt x="6" y="41"/>
                        <a:pt x="1" y="48"/>
                        <a:pt x="1" y="58"/>
                      </a:cubicBezTo>
                      <a:cubicBezTo>
                        <a:pt x="0" y="64"/>
                        <a:pt x="1" y="69"/>
                        <a:pt x="3" y="74"/>
                      </a:cubicBezTo>
                      <a:cubicBezTo>
                        <a:pt x="5" y="77"/>
                        <a:pt x="6" y="80"/>
                        <a:pt x="6" y="83"/>
                      </a:cubicBezTo>
                      <a:cubicBezTo>
                        <a:pt x="6" y="88"/>
                        <a:pt x="5" y="92"/>
                        <a:pt x="5" y="97"/>
                      </a:cubicBezTo>
                      <a:cubicBezTo>
                        <a:pt x="5" y="102"/>
                        <a:pt x="3" y="108"/>
                        <a:pt x="6" y="113"/>
                      </a:cubicBezTo>
                      <a:cubicBezTo>
                        <a:pt x="6" y="114"/>
                        <a:pt x="6" y="115"/>
                        <a:pt x="6" y="116"/>
                      </a:cubicBezTo>
                      <a:cubicBezTo>
                        <a:pt x="5" y="119"/>
                        <a:pt x="5" y="122"/>
                        <a:pt x="7" y="126"/>
                      </a:cubicBezTo>
                      <a:cubicBezTo>
                        <a:pt x="9" y="122"/>
                        <a:pt x="10" y="117"/>
                        <a:pt x="12" y="113"/>
                      </a:cubicBezTo>
                      <a:cubicBezTo>
                        <a:pt x="14" y="106"/>
                        <a:pt x="15" y="100"/>
                        <a:pt x="17" y="93"/>
                      </a:cubicBezTo>
                      <a:cubicBezTo>
                        <a:pt x="18" y="87"/>
                        <a:pt x="20" y="80"/>
                        <a:pt x="21" y="74"/>
                      </a:cubicBezTo>
                      <a:cubicBezTo>
                        <a:pt x="23" y="67"/>
                        <a:pt x="24" y="61"/>
                        <a:pt x="25" y="55"/>
                      </a:cubicBezTo>
                      <a:cubicBezTo>
                        <a:pt x="28" y="47"/>
                        <a:pt x="31" y="39"/>
                        <a:pt x="38" y="33"/>
                      </a:cubicBezTo>
                      <a:cubicBezTo>
                        <a:pt x="39" y="31"/>
                        <a:pt x="41" y="30"/>
                        <a:pt x="42" y="28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9" y="503"/>
                  <a:ext cx="65" cy="105"/>
                </a:xfrm>
                <a:custGeom>
                  <a:avLst/>
                  <a:gdLst>
                    <a:gd name="T0" fmla="*/ 73 w 82"/>
                    <a:gd name="T1" fmla="*/ 126 h 132"/>
                    <a:gd name="T2" fmla="*/ 56 w 82"/>
                    <a:gd name="T3" fmla="*/ 121 h 132"/>
                    <a:gd name="T4" fmla="*/ 45 w 82"/>
                    <a:gd name="T5" fmla="*/ 114 h 132"/>
                    <a:gd name="T6" fmla="*/ 27 w 82"/>
                    <a:gd name="T7" fmla="*/ 92 h 132"/>
                    <a:gd name="T8" fmla="*/ 26 w 82"/>
                    <a:gd name="T9" fmla="*/ 91 h 132"/>
                    <a:gd name="T10" fmla="*/ 24 w 82"/>
                    <a:gd name="T11" fmla="*/ 84 h 132"/>
                    <a:gd name="T12" fmla="*/ 25 w 82"/>
                    <a:gd name="T13" fmla="*/ 74 h 132"/>
                    <a:gd name="T14" fmla="*/ 24 w 82"/>
                    <a:gd name="T15" fmla="*/ 35 h 132"/>
                    <a:gd name="T16" fmla="*/ 26 w 82"/>
                    <a:gd name="T17" fmla="*/ 7 h 132"/>
                    <a:gd name="T18" fmla="*/ 27 w 82"/>
                    <a:gd name="T19" fmla="*/ 1 h 132"/>
                    <a:gd name="T20" fmla="*/ 26 w 82"/>
                    <a:gd name="T21" fmla="*/ 0 h 132"/>
                    <a:gd name="T22" fmla="*/ 24 w 82"/>
                    <a:gd name="T23" fmla="*/ 3 h 132"/>
                    <a:gd name="T24" fmla="*/ 19 w 82"/>
                    <a:gd name="T25" fmla="*/ 12 h 132"/>
                    <a:gd name="T26" fmla="*/ 12 w 82"/>
                    <a:gd name="T27" fmla="*/ 35 h 132"/>
                    <a:gd name="T28" fmla="*/ 7 w 82"/>
                    <a:gd name="T29" fmla="*/ 62 h 132"/>
                    <a:gd name="T30" fmla="*/ 2 w 82"/>
                    <a:gd name="T31" fmla="*/ 76 h 132"/>
                    <a:gd name="T32" fmla="*/ 2 w 82"/>
                    <a:gd name="T33" fmla="*/ 88 h 132"/>
                    <a:gd name="T34" fmla="*/ 11 w 82"/>
                    <a:gd name="T35" fmla="*/ 105 h 132"/>
                    <a:gd name="T36" fmla="*/ 27 w 82"/>
                    <a:gd name="T37" fmla="*/ 118 h 132"/>
                    <a:gd name="T38" fmla="*/ 38 w 82"/>
                    <a:gd name="T39" fmla="*/ 123 h 132"/>
                    <a:gd name="T40" fmla="*/ 53 w 82"/>
                    <a:gd name="T41" fmla="*/ 130 h 132"/>
                    <a:gd name="T42" fmla="*/ 77 w 82"/>
                    <a:gd name="T43" fmla="*/ 132 h 132"/>
                    <a:gd name="T44" fmla="*/ 82 w 82"/>
                    <a:gd name="T45" fmla="*/ 130 h 132"/>
                    <a:gd name="T46" fmla="*/ 73 w 82"/>
                    <a:gd name="T47" fmla="*/ 126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2" h="132">
                      <a:moveTo>
                        <a:pt x="73" y="126"/>
                      </a:moveTo>
                      <a:cubicBezTo>
                        <a:pt x="67" y="126"/>
                        <a:pt x="61" y="124"/>
                        <a:pt x="56" y="121"/>
                      </a:cubicBezTo>
                      <a:cubicBezTo>
                        <a:pt x="52" y="119"/>
                        <a:pt x="49" y="116"/>
                        <a:pt x="45" y="114"/>
                      </a:cubicBezTo>
                      <a:cubicBezTo>
                        <a:pt x="37" y="109"/>
                        <a:pt x="30" y="102"/>
                        <a:pt x="27" y="92"/>
                      </a:cubicBezTo>
                      <a:cubicBezTo>
                        <a:pt x="27" y="92"/>
                        <a:pt x="27" y="91"/>
                        <a:pt x="26" y="91"/>
                      </a:cubicBezTo>
                      <a:cubicBezTo>
                        <a:pt x="25" y="89"/>
                        <a:pt x="24" y="87"/>
                        <a:pt x="24" y="84"/>
                      </a:cubicBezTo>
                      <a:cubicBezTo>
                        <a:pt x="25" y="81"/>
                        <a:pt x="25" y="77"/>
                        <a:pt x="25" y="74"/>
                      </a:cubicBezTo>
                      <a:cubicBezTo>
                        <a:pt x="25" y="61"/>
                        <a:pt x="24" y="48"/>
                        <a:pt x="24" y="35"/>
                      </a:cubicBezTo>
                      <a:cubicBezTo>
                        <a:pt x="24" y="25"/>
                        <a:pt x="24" y="16"/>
                        <a:pt x="26" y="7"/>
                      </a:cubicBezTo>
                      <a:cubicBezTo>
                        <a:pt x="27" y="5"/>
                        <a:pt x="27" y="3"/>
                        <a:pt x="27" y="1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5" y="1"/>
                        <a:pt x="24" y="2"/>
                        <a:pt x="24" y="3"/>
                      </a:cubicBezTo>
                      <a:cubicBezTo>
                        <a:pt x="22" y="6"/>
                        <a:pt x="21" y="9"/>
                        <a:pt x="19" y="12"/>
                      </a:cubicBezTo>
                      <a:cubicBezTo>
                        <a:pt x="15" y="19"/>
                        <a:pt x="12" y="26"/>
                        <a:pt x="12" y="35"/>
                      </a:cubicBezTo>
                      <a:cubicBezTo>
                        <a:pt x="11" y="44"/>
                        <a:pt x="11" y="53"/>
                        <a:pt x="7" y="62"/>
                      </a:cubicBezTo>
                      <a:cubicBezTo>
                        <a:pt x="5" y="66"/>
                        <a:pt x="4" y="71"/>
                        <a:pt x="2" y="76"/>
                      </a:cubicBezTo>
                      <a:cubicBezTo>
                        <a:pt x="0" y="80"/>
                        <a:pt x="0" y="84"/>
                        <a:pt x="2" y="88"/>
                      </a:cubicBezTo>
                      <a:cubicBezTo>
                        <a:pt x="3" y="94"/>
                        <a:pt x="7" y="100"/>
                        <a:pt x="11" y="105"/>
                      </a:cubicBezTo>
                      <a:cubicBezTo>
                        <a:pt x="15" y="110"/>
                        <a:pt x="20" y="115"/>
                        <a:pt x="27" y="118"/>
                      </a:cubicBezTo>
                      <a:cubicBezTo>
                        <a:pt x="31" y="119"/>
                        <a:pt x="34" y="121"/>
                        <a:pt x="38" y="123"/>
                      </a:cubicBezTo>
                      <a:cubicBezTo>
                        <a:pt x="43" y="126"/>
                        <a:pt x="48" y="129"/>
                        <a:pt x="53" y="130"/>
                      </a:cubicBezTo>
                      <a:cubicBezTo>
                        <a:pt x="61" y="131"/>
                        <a:pt x="69" y="131"/>
                        <a:pt x="77" y="132"/>
                      </a:cubicBezTo>
                      <a:cubicBezTo>
                        <a:pt x="79" y="132"/>
                        <a:pt x="81" y="132"/>
                        <a:pt x="82" y="130"/>
                      </a:cubicBezTo>
                      <a:cubicBezTo>
                        <a:pt x="79" y="128"/>
                        <a:pt x="76" y="127"/>
                        <a:pt x="73" y="12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40" y="441"/>
                  <a:ext cx="45" cy="131"/>
                </a:xfrm>
                <a:custGeom>
                  <a:avLst/>
                  <a:gdLst>
                    <a:gd name="T0" fmla="*/ 52 w 56"/>
                    <a:gd name="T1" fmla="*/ 54 h 165"/>
                    <a:gd name="T2" fmla="*/ 41 w 56"/>
                    <a:gd name="T3" fmla="*/ 34 h 165"/>
                    <a:gd name="T4" fmla="*/ 35 w 56"/>
                    <a:gd name="T5" fmla="*/ 30 h 165"/>
                    <a:gd name="T6" fmla="*/ 29 w 56"/>
                    <a:gd name="T7" fmla="*/ 28 h 165"/>
                    <a:gd name="T8" fmla="*/ 24 w 56"/>
                    <a:gd name="T9" fmla="*/ 21 h 165"/>
                    <a:gd name="T10" fmla="*/ 4 w 56"/>
                    <a:gd name="T11" fmla="*/ 1 h 165"/>
                    <a:gd name="T12" fmla="*/ 0 w 56"/>
                    <a:gd name="T13" fmla="*/ 0 h 165"/>
                    <a:gd name="T14" fmla="*/ 4 w 56"/>
                    <a:gd name="T15" fmla="*/ 7 h 165"/>
                    <a:gd name="T16" fmla="*/ 16 w 56"/>
                    <a:gd name="T17" fmla="*/ 21 h 165"/>
                    <a:gd name="T18" fmla="*/ 19 w 56"/>
                    <a:gd name="T19" fmla="*/ 25 h 165"/>
                    <a:gd name="T20" fmla="*/ 37 w 56"/>
                    <a:gd name="T21" fmla="*/ 55 h 165"/>
                    <a:gd name="T22" fmla="*/ 44 w 56"/>
                    <a:gd name="T23" fmla="*/ 64 h 165"/>
                    <a:gd name="T24" fmla="*/ 44 w 56"/>
                    <a:gd name="T25" fmla="*/ 73 h 165"/>
                    <a:gd name="T26" fmla="*/ 42 w 56"/>
                    <a:gd name="T27" fmla="*/ 81 h 165"/>
                    <a:gd name="T28" fmla="*/ 28 w 56"/>
                    <a:gd name="T29" fmla="*/ 118 h 165"/>
                    <a:gd name="T30" fmla="*/ 23 w 56"/>
                    <a:gd name="T31" fmla="*/ 139 h 165"/>
                    <a:gd name="T32" fmla="*/ 18 w 56"/>
                    <a:gd name="T33" fmla="*/ 156 h 165"/>
                    <a:gd name="T34" fmla="*/ 16 w 56"/>
                    <a:gd name="T35" fmla="*/ 162 h 165"/>
                    <a:gd name="T36" fmla="*/ 16 w 56"/>
                    <a:gd name="T37" fmla="*/ 165 h 165"/>
                    <a:gd name="T38" fmla="*/ 18 w 56"/>
                    <a:gd name="T39" fmla="*/ 164 h 165"/>
                    <a:gd name="T40" fmla="*/ 20 w 56"/>
                    <a:gd name="T41" fmla="*/ 161 h 165"/>
                    <a:gd name="T42" fmla="*/ 29 w 56"/>
                    <a:gd name="T43" fmla="*/ 139 h 165"/>
                    <a:gd name="T44" fmla="*/ 33 w 56"/>
                    <a:gd name="T45" fmla="*/ 131 h 165"/>
                    <a:gd name="T46" fmla="*/ 43 w 56"/>
                    <a:gd name="T47" fmla="*/ 111 h 165"/>
                    <a:gd name="T48" fmla="*/ 55 w 56"/>
                    <a:gd name="T49" fmla="*/ 75 h 165"/>
                    <a:gd name="T50" fmla="*/ 52 w 56"/>
                    <a:gd name="T51" fmla="*/ 54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6" h="165">
                      <a:moveTo>
                        <a:pt x="52" y="54"/>
                      </a:moveTo>
                      <a:cubicBezTo>
                        <a:pt x="48" y="47"/>
                        <a:pt x="45" y="41"/>
                        <a:pt x="41" y="34"/>
                      </a:cubicBezTo>
                      <a:cubicBezTo>
                        <a:pt x="39" y="33"/>
                        <a:pt x="37" y="30"/>
                        <a:pt x="35" y="30"/>
                      </a:cubicBezTo>
                      <a:cubicBezTo>
                        <a:pt x="32" y="31"/>
                        <a:pt x="30" y="30"/>
                        <a:pt x="29" y="28"/>
                      </a:cubicBezTo>
                      <a:cubicBezTo>
                        <a:pt x="27" y="26"/>
                        <a:pt x="25" y="24"/>
                        <a:pt x="24" y="21"/>
                      </a:cubicBezTo>
                      <a:cubicBezTo>
                        <a:pt x="19" y="12"/>
                        <a:pt x="12" y="6"/>
                        <a:pt x="4" y="1"/>
                      </a:cubicBezTo>
                      <a:cubicBezTo>
                        <a:pt x="3" y="0"/>
                        <a:pt x="2" y="1"/>
                        <a:pt x="0" y="0"/>
                      </a:cubicBezTo>
                      <a:cubicBezTo>
                        <a:pt x="2" y="3"/>
                        <a:pt x="3" y="6"/>
                        <a:pt x="4" y="7"/>
                      </a:cubicBezTo>
                      <a:cubicBezTo>
                        <a:pt x="8" y="12"/>
                        <a:pt x="12" y="16"/>
                        <a:pt x="16" y="21"/>
                      </a:cubicBezTo>
                      <a:cubicBezTo>
                        <a:pt x="17" y="22"/>
                        <a:pt x="18" y="23"/>
                        <a:pt x="19" y="25"/>
                      </a:cubicBezTo>
                      <a:cubicBezTo>
                        <a:pt x="25" y="35"/>
                        <a:pt x="31" y="45"/>
                        <a:pt x="37" y="55"/>
                      </a:cubicBezTo>
                      <a:cubicBezTo>
                        <a:pt x="40" y="58"/>
                        <a:pt x="41" y="61"/>
                        <a:pt x="44" y="64"/>
                      </a:cubicBezTo>
                      <a:cubicBezTo>
                        <a:pt x="45" y="67"/>
                        <a:pt x="45" y="70"/>
                        <a:pt x="44" y="73"/>
                      </a:cubicBezTo>
                      <a:cubicBezTo>
                        <a:pt x="44" y="76"/>
                        <a:pt x="43" y="79"/>
                        <a:pt x="42" y="81"/>
                      </a:cubicBezTo>
                      <a:cubicBezTo>
                        <a:pt x="38" y="94"/>
                        <a:pt x="31" y="105"/>
                        <a:pt x="28" y="118"/>
                      </a:cubicBezTo>
                      <a:cubicBezTo>
                        <a:pt x="27" y="125"/>
                        <a:pt x="24" y="132"/>
                        <a:pt x="23" y="139"/>
                      </a:cubicBezTo>
                      <a:cubicBezTo>
                        <a:pt x="22" y="145"/>
                        <a:pt x="20" y="151"/>
                        <a:pt x="18" y="156"/>
                      </a:cubicBezTo>
                      <a:cubicBezTo>
                        <a:pt x="17" y="158"/>
                        <a:pt x="16" y="160"/>
                        <a:pt x="16" y="162"/>
                      </a:cubicBezTo>
                      <a:cubicBezTo>
                        <a:pt x="15" y="163"/>
                        <a:pt x="16" y="164"/>
                        <a:pt x="16" y="165"/>
                      </a:cubicBezTo>
                      <a:cubicBezTo>
                        <a:pt x="17" y="164"/>
                        <a:pt x="18" y="164"/>
                        <a:pt x="18" y="164"/>
                      </a:cubicBezTo>
                      <a:cubicBezTo>
                        <a:pt x="19" y="163"/>
                        <a:pt x="19" y="162"/>
                        <a:pt x="20" y="161"/>
                      </a:cubicBezTo>
                      <a:cubicBezTo>
                        <a:pt x="23" y="154"/>
                        <a:pt x="26" y="146"/>
                        <a:pt x="29" y="139"/>
                      </a:cubicBezTo>
                      <a:cubicBezTo>
                        <a:pt x="31" y="136"/>
                        <a:pt x="32" y="134"/>
                        <a:pt x="33" y="131"/>
                      </a:cubicBezTo>
                      <a:cubicBezTo>
                        <a:pt x="36" y="124"/>
                        <a:pt x="39" y="118"/>
                        <a:pt x="43" y="111"/>
                      </a:cubicBezTo>
                      <a:cubicBezTo>
                        <a:pt x="50" y="100"/>
                        <a:pt x="54" y="88"/>
                        <a:pt x="55" y="75"/>
                      </a:cubicBezTo>
                      <a:cubicBezTo>
                        <a:pt x="56" y="67"/>
                        <a:pt x="55" y="60"/>
                        <a:pt x="52" y="5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9" y="571"/>
                  <a:ext cx="105" cy="36"/>
                </a:xfrm>
                <a:custGeom>
                  <a:avLst/>
                  <a:gdLst>
                    <a:gd name="T0" fmla="*/ 112 w 131"/>
                    <a:gd name="T1" fmla="*/ 22 h 45"/>
                    <a:gd name="T2" fmla="*/ 127 w 131"/>
                    <a:gd name="T3" fmla="*/ 8 h 45"/>
                    <a:gd name="T4" fmla="*/ 131 w 131"/>
                    <a:gd name="T5" fmla="*/ 2 h 45"/>
                    <a:gd name="T6" fmla="*/ 126 w 131"/>
                    <a:gd name="T7" fmla="*/ 4 h 45"/>
                    <a:gd name="T8" fmla="*/ 115 w 131"/>
                    <a:gd name="T9" fmla="*/ 10 h 45"/>
                    <a:gd name="T10" fmla="*/ 106 w 131"/>
                    <a:gd name="T11" fmla="*/ 15 h 45"/>
                    <a:gd name="T12" fmla="*/ 97 w 131"/>
                    <a:gd name="T13" fmla="*/ 20 h 45"/>
                    <a:gd name="T14" fmla="*/ 88 w 131"/>
                    <a:gd name="T15" fmla="*/ 22 h 45"/>
                    <a:gd name="T16" fmla="*/ 65 w 131"/>
                    <a:gd name="T17" fmla="*/ 29 h 45"/>
                    <a:gd name="T18" fmla="*/ 50 w 131"/>
                    <a:gd name="T19" fmla="*/ 30 h 45"/>
                    <a:gd name="T20" fmla="*/ 19 w 131"/>
                    <a:gd name="T21" fmla="*/ 18 h 45"/>
                    <a:gd name="T22" fmla="*/ 16 w 131"/>
                    <a:gd name="T23" fmla="*/ 14 h 45"/>
                    <a:gd name="T24" fmla="*/ 5 w 131"/>
                    <a:gd name="T25" fmla="*/ 1 h 45"/>
                    <a:gd name="T26" fmla="*/ 1 w 131"/>
                    <a:gd name="T27" fmla="*/ 2 h 45"/>
                    <a:gd name="T28" fmla="*/ 1 w 131"/>
                    <a:gd name="T29" fmla="*/ 8 h 45"/>
                    <a:gd name="T30" fmla="*/ 6 w 131"/>
                    <a:gd name="T31" fmla="*/ 20 h 45"/>
                    <a:gd name="T32" fmla="*/ 28 w 131"/>
                    <a:gd name="T33" fmla="*/ 34 h 45"/>
                    <a:gd name="T34" fmla="*/ 54 w 131"/>
                    <a:gd name="T35" fmla="*/ 43 h 45"/>
                    <a:gd name="T36" fmla="*/ 73 w 131"/>
                    <a:gd name="T37" fmla="*/ 42 h 45"/>
                    <a:gd name="T38" fmla="*/ 96 w 131"/>
                    <a:gd name="T39" fmla="*/ 32 h 45"/>
                    <a:gd name="T40" fmla="*/ 112 w 131"/>
                    <a:gd name="T41" fmla="*/ 2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1" h="45">
                      <a:moveTo>
                        <a:pt x="112" y="22"/>
                      </a:moveTo>
                      <a:cubicBezTo>
                        <a:pt x="117" y="18"/>
                        <a:pt x="122" y="13"/>
                        <a:pt x="127" y="8"/>
                      </a:cubicBezTo>
                      <a:cubicBezTo>
                        <a:pt x="128" y="6"/>
                        <a:pt x="130" y="4"/>
                        <a:pt x="131" y="2"/>
                      </a:cubicBezTo>
                      <a:cubicBezTo>
                        <a:pt x="128" y="2"/>
                        <a:pt x="128" y="3"/>
                        <a:pt x="126" y="4"/>
                      </a:cubicBezTo>
                      <a:cubicBezTo>
                        <a:pt x="123" y="6"/>
                        <a:pt x="119" y="8"/>
                        <a:pt x="115" y="10"/>
                      </a:cubicBezTo>
                      <a:cubicBezTo>
                        <a:pt x="113" y="12"/>
                        <a:pt x="109" y="13"/>
                        <a:pt x="106" y="15"/>
                      </a:cubicBezTo>
                      <a:cubicBezTo>
                        <a:pt x="103" y="17"/>
                        <a:pt x="100" y="18"/>
                        <a:pt x="97" y="20"/>
                      </a:cubicBezTo>
                      <a:cubicBezTo>
                        <a:pt x="94" y="21"/>
                        <a:pt x="91" y="21"/>
                        <a:pt x="88" y="22"/>
                      </a:cubicBezTo>
                      <a:cubicBezTo>
                        <a:pt x="80" y="24"/>
                        <a:pt x="73" y="27"/>
                        <a:pt x="65" y="29"/>
                      </a:cubicBezTo>
                      <a:cubicBezTo>
                        <a:pt x="60" y="30"/>
                        <a:pt x="55" y="31"/>
                        <a:pt x="50" y="30"/>
                      </a:cubicBezTo>
                      <a:cubicBezTo>
                        <a:pt x="39" y="28"/>
                        <a:pt x="29" y="24"/>
                        <a:pt x="19" y="18"/>
                      </a:cubicBezTo>
                      <a:cubicBezTo>
                        <a:pt x="18" y="17"/>
                        <a:pt x="16" y="16"/>
                        <a:pt x="16" y="14"/>
                      </a:cubicBezTo>
                      <a:cubicBezTo>
                        <a:pt x="13" y="9"/>
                        <a:pt x="9" y="5"/>
                        <a:pt x="5" y="1"/>
                      </a:cubicBezTo>
                      <a:cubicBezTo>
                        <a:pt x="3" y="0"/>
                        <a:pt x="2" y="0"/>
                        <a:pt x="1" y="2"/>
                      </a:cubicBezTo>
                      <a:cubicBezTo>
                        <a:pt x="1" y="4"/>
                        <a:pt x="0" y="7"/>
                        <a:pt x="1" y="8"/>
                      </a:cubicBezTo>
                      <a:cubicBezTo>
                        <a:pt x="2" y="12"/>
                        <a:pt x="3" y="16"/>
                        <a:pt x="6" y="20"/>
                      </a:cubicBezTo>
                      <a:cubicBezTo>
                        <a:pt x="13" y="26"/>
                        <a:pt x="20" y="31"/>
                        <a:pt x="28" y="34"/>
                      </a:cubicBezTo>
                      <a:cubicBezTo>
                        <a:pt x="36" y="38"/>
                        <a:pt x="45" y="41"/>
                        <a:pt x="54" y="43"/>
                      </a:cubicBezTo>
                      <a:cubicBezTo>
                        <a:pt x="60" y="44"/>
                        <a:pt x="67" y="45"/>
                        <a:pt x="73" y="42"/>
                      </a:cubicBezTo>
                      <a:cubicBezTo>
                        <a:pt x="81" y="38"/>
                        <a:pt x="88" y="35"/>
                        <a:pt x="96" y="32"/>
                      </a:cubicBezTo>
                      <a:cubicBezTo>
                        <a:pt x="101" y="29"/>
                        <a:pt x="107" y="27"/>
                        <a:pt x="112" y="22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5" y="468"/>
                  <a:ext cx="83" cy="55"/>
                </a:xfrm>
                <a:custGeom>
                  <a:avLst/>
                  <a:gdLst>
                    <a:gd name="T0" fmla="*/ 96 w 105"/>
                    <a:gd name="T1" fmla="*/ 52 h 69"/>
                    <a:gd name="T2" fmla="*/ 104 w 105"/>
                    <a:gd name="T3" fmla="*/ 69 h 69"/>
                    <a:gd name="T4" fmla="*/ 105 w 105"/>
                    <a:gd name="T5" fmla="*/ 62 h 69"/>
                    <a:gd name="T6" fmla="*/ 94 w 105"/>
                    <a:gd name="T7" fmla="*/ 36 h 69"/>
                    <a:gd name="T8" fmla="*/ 85 w 105"/>
                    <a:gd name="T9" fmla="*/ 23 h 69"/>
                    <a:gd name="T10" fmla="*/ 67 w 105"/>
                    <a:gd name="T11" fmla="*/ 7 h 69"/>
                    <a:gd name="T12" fmla="*/ 44 w 105"/>
                    <a:gd name="T13" fmla="*/ 1 h 69"/>
                    <a:gd name="T14" fmla="*/ 37 w 105"/>
                    <a:gd name="T15" fmla="*/ 2 h 69"/>
                    <a:gd name="T16" fmla="*/ 15 w 105"/>
                    <a:gd name="T17" fmla="*/ 8 h 69"/>
                    <a:gd name="T18" fmla="*/ 0 w 105"/>
                    <a:gd name="T19" fmla="*/ 18 h 69"/>
                    <a:gd name="T20" fmla="*/ 4 w 105"/>
                    <a:gd name="T21" fmla="*/ 21 h 69"/>
                    <a:gd name="T22" fmla="*/ 24 w 105"/>
                    <a:gd name="T23" fmla="*/ 20 h 69"/>
                    <a:gd name="T24" fmla="*/ 50 w 105"/>
                    <a:gd name="T25" fmla="*/ 20 h 69"/>
                    <a:gd name="T26" fmla="*/ 70 w 105"/>
                    <a:gd name="T27" fmla="*/ 24 h 69"/>
                    <a:gd name="T28" fmla="*/ 80 w 105"/>
                    <a:gd name="T29" fmla="*/ 30 h 69"/>
                    <a:gd name="T30" fmla="*/ 96 w 105"/>
                    <a:gd name="T31" fmla="*/ 5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5" h="69">
                      <a:moveTo>
                        <a:pt x="96" y="52"/>
                      </a:moveTo>
                      <a:cubicBezTo>
                        <a:pt x="99" y="57"/>
                        <a:pt x="101" y="63"/>
                        <a:pt x="104" y="69"/>
                      </a:cubicBezTo>
                      <a:cubicBezTo>
                        <a:pt x="105" y="67"/>
                        <a:pt x="105" y="65"/>
                        <a:pt x="105" y="62"/>
                      </a:cubicBezTo>
                      <a:cubicBezTo>
                        <a:pt x="101" y="53"/>
                        <a:pt x="99" y="44"/>
                        <a:pt x="94" y="36"/>
                      </a:cubicBezTo>
                      <a:cubicBezTo>
                        <a:pt x="91" y="32"/>
                        <a:pt x="89" y="27"/>
                        <a:pt x="85" y="23"/>
                      </a:cubicBezTo>
                      <a:cubicBezTo>
                        <a:pt x="80" y="16"/>
                        <a:pt x="74" y="12"/>
                        <a:pt x="67" y="7"/>
                      </a:cubicBezTo>
                      <a:cubicBezTo>
                        <a:pt x="60" y="2"/>
                        <a:pt x="53" y="0"/>
                        <a:pt x="44" y="1"/>
                      </a:cubicBezTo>
                      <a:cubicBezTo>
                        <a:pt x="42" y="2"/>
                        <a:pt x="40" y="2"/>
                        <a:pt x="37" y="2"/>
                      </a:cubicBezTo>
                      <a:cubicBezTo>
                        <a:pt x="29" y="2"/>
                        <a:pt x="22" y="4"/>
                        <a:pt x="15" y="8"/>
                      </a:cubicBezTo>
                      <a:cubicBezTo>
                        <a:pt x="9" y="11"/>
                        <a:pt x="4" y="14"/>
                        <a:pt x="0" y="18"/>
                      </a:cubicBezTo>
                      <a:cubicBezTo>
                        <a:pt x="0" y="21"/>
                        <a:pt x="2" y="21"/>
                        <a:pt x="4" y="21"/>
                      </a:cubicBezTo>
                      <a:cubicBezTo>
                        <a:pt x="10" y="21"/>
                        <a:pt x="17" y="20"/>
                        <a:pt x="24" y="20"/>
                      </a:cubicBezTo>
                      <a:cubicBezTo>
                        <a:pt x="33" y="21"/>
                        <a:pt x="41" y="20"/>
                        <a:pt x="50" y="20"/>
                      </a:cubicBezTo>
                      <a:cubicBezTo>
                        <a:pt x="57" y="19"/>
                        <a:pt x="63" y="19"/>
                        <a:pt x="70" y="24"/>
                      </a:cubicBezTo>
                      <a:cubicBezTo>
                        <a:pt x="73" y="26"/>
                        <a:pt x="76" y="28"/>
                        <a:pt x="80" y="30"/>
                      </a:cubicBezTo>
                      <a:cubicBezTo>
                        <a:pt x="87" y="36"/>
                        <a:pt x="92" y="44"/>
                        <a:pt x="96" y="52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8" y="397"/>
                  <a:ext cx="87" cy="29"/>
                </a:xfrm>
                <a:custGeom>
                  <a:avLst/>
                  <a:gdLst>
                    <a:gd name="T0" fmla="*/ 3 w 109"/>
                    <a:gd name="T1" fmla="*/ 37 h 37"/>
                    <a:gd name="T2" fmla="*/ 11 w 109"/>
                    <a:gd name="T3" fmla="*/ 33 h 37"/>
                    <a:gd name="T4" fmla="*/ 29 w 109"/>
                    <a:gd name="T5" fmla="*/ 26 h 37"/>
                    <a:gd name="T6" fmla="*/ 54 w 109"/>
                    <a:gd name="T7" fmla="*/ 19 h 37"/>
                    <a:gd name="T8" fmla="*/ 89 w 109"/>
                    <a:gd name="T9" fmla="*/ 27 h 37"/>
                    <a:gd name="T10" fmla="*/ 103 w 109"/>
                    <a:gd name="T11" fmla="*/ 35 h 37"/>
                    <a:gd name="T12" fmla="*/ 109 w 109"/>
                    <a:gd name="T13" fmla="*/ 37 h 37"/>
                    <a:gd name="T14" fmla="*/ 102 w 109"/>
                    <a:gd name="T15" fmla="*/ 28 h 37"/>
                    <a:gd name="T16" fmla="*/ 97 w 109"/>
                    <a:gd name="T17" fmla="*/ 24 h 37"/>
                    <a:gd name="T18" fmla="*/ 86 w 109"/>
                    <a:gd name="T19" fmla="*/ 16 h 37"/>
                    <a:gd name="T20" fmla="*/ 72 w 109"/>
                    <a:gd name="T21" fmla="*/ 8 h 37"/>
                    <a:gd name="T22" fmla="*/ 52 w 109"/>
                    <a:gd name="T23" fmla="*/ 1 h 37"/>
                    <a:gd name="T24" fmla="*/ 26 w 109"/>
                    <a:gd name="T25" fmla="*/ 4 h 37"/>
                    <a:gd name="T26" fmla="*/ 20 w 109"/>
                    <a:gd name="T27" fmla="*/ 11 h 37"/>
                    <a:gd name="T28" fmla="*/ 12 w 109"/>
                    <a:gd name="T29" fmla="*/ 20 h 37"/>
                    <a:gd name="T30" fmla="*/ 7 w 109"/>
                    <a:gd name="T31" fmla="*/ 24 h 37"/>
                    <a:gd name="T32" fmla="*/ 4 w 109"/>
                    <a:gd name="T33" fmla="*/ 30 h 37"/>
                    <a:gd name="T34" fmla="*/ 0 w 109"/>
                    <a:gd name="T35" fmla="*/ 36 h 37"/>
                    <a:gd name="T36" fmla="*/ 3 w 109"/>
                    <a:gd name="T3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9" h="37">
                      <a:moveTo>
                        <a:pt x="3" y="37"/>
                      </a:moveTo>
                      <a:cubicBezTo>
                        <a:pt x="6" y="36"/>
                        <a:pt x="9" y="35"/>
                        <a:pt x="11" y="33"/>
                      </a:cubicBezTo>
                      <a:cubicBezTo>
                        <a:pt x="17" y="30"/>
                        <a:pt x="23" y="28"/>
                        <a:pt x="29" y="26"/>
                      </a:cubicBezTo>
                      <a:cubicBezTo>
                        <a:pt x="37" y="23"/>
                        <a:pt x="45" y="20"/>
                        <a:pt x="54" y="19"/>
                      </a:cubicBezTo>
                      <a:cubicBezTo>
                        <a:pt x="66" y="18"/>
                        <a:pt x="78" y="21"/>
                        <a:pt x="89" y="27"/>
                      </a:cubicBezTo>
                      <a:cubicBezTo>
                        <a:pt x="94" y="30"/>
                        <a:pt x="99" y="33"/>
                        <a:pt x="103" y="35"/>
                      </a:cubicBezTo>
                      <a:cubicBezTo>
                        <a:pt x="105" y="36"/>
                        <a:pt x="106" y="36"/>
                        <a:pt x="109" y="37"/>
                      </a:cubicBezTo>
                      <a:cubicBezTo>
                        <a:pt x="107" y="33"/>
                        <a:pt x="106" y="30"/>
                        <a:pt x="102" y="28"/>
                      </a:cubicBezTo>
                      <a:cubicBezTo>
                        <a:pt x="101" y="27"/>
                        <a:pt x="99" y="26"/>
                        <a:pt x="97" y="24"/>
                      </a:cubicBezTo>
                      <a:cubicBezTo>
                        <a:pt x="94" y="22"/>
                        <a:pt x="90" y="19"/>
                        <a:pt x="86" y="16"/>
                      </a:cubicBezTo>
                      <a:cubicBezTo>
                        <a:pt x="81" y="13"/>
                        <a:pt x="77" y="11"/>
                        <a:pt x="72" y="8"/>
                      </a:cubicBezTo>
                      <a:cubicBezTo>
                        <a:pt x="65" y="5"/>
                        <a:pt x="59" y="2"/>
                        <a:pt x="52" y="1"/>
                      </a:cubicBezTo>
                      <a:cubicBezTo>
                        <a:pt x="43" y="0"/>
                        <a:pt x="35" y="1"/>
                        <a:pt x="26" y="4"/>
                      </a:cubicBezTo>
                      <a:cubicBezTo>
                        <a:pt x="24" y="5"/>
                        <a:pt x="21" y="7"/>
                        <a:pt x="20" y="11"/>
                      </a:cubicBezTo>
                      <a:cubicBezTo>
                        <a:pt x="19" y="16"/>
                        <a:pt x="15" y="18"/>
                        <a:pt x="12" y="20"/>
                      </a:cubicBezTo>
                      <a:cubicBezTo>
                        <a:pt x="10" y="22"/>
                        <a:pt x="9" y="23"/>
                        <a:pt x="7" y="24"/>
                      </a:cubicBezTo>
                      <a:cubicBezTo>
                        <a:pt x="6" y="26"/>
                        <a:pt x="5" y="28"/>
                        <a:pt x="4" y="30"/>
                      </a:cubicBezTo>
                      <a:cubicBezTo>
                        <a:pt x="3" y="32"/>
                        <a:pt x="1" y="34"/>
                        <a:pt x="0" y="36"/>
                      </a:cubicBezTo>
                      <a:cubicBezTo>
                        <a:pt x="1" y="36"/>
                        <a:pt x="2" y="37"/>
                        <a:pt x="3" y="37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9" y="503"/>
                  <a:ext cx="53" cy="73"/>
                </a:xfrm>
                <a:custGeom>
                  <a:avLst/>
                  <a:gdLst>
                    <a:gd name="T0" fmla="*/ 0 w 67"/>
                    <a:gd name="T1" fmla="*/ 48 h 92"/>
                    <a:gd name="T2" fmla="*/ 7 w 67"/>
                    <a:gd name="T3" fmla="*/ 68 h 92"/>
                    <a:gd name="T4" fmla="*/ 24 w 67"/>
                    <a:gd name="T5" fmla="*/ 81 h 92"/>
                    <a:gd name="T6" fmla="*/ 67 w 67"/>
                    <a:gd name="T7" fmla="*/ 92 h 92"/>
                    <a:gd name="T8" fmla="*/ 61 w 67"/>
                    <a:gd name="T9" fmla="*/ 86 h 92"/>
                    <a:gd name="T10" fmla="*/ 50 w 67"/>
                    <a:gd name="T11" fmla="*/ 82 h 92"/>
                    <a:gd name="T12" fmla="*/ 37 w 67"/>
                    <a:gd name="T13" fmla="*/ 76 h 92"/>
                    <a:gd name="T14" fmla="*/ 20 w 67"/>
                    <a:gd name="T15" fmla="*/ 66 h 92"/>
                    <a:gd name="T16" fmla="*/ 17 w 67"/>
                    <a:gd name="T17" fmla="*/ 59 h 92"/>
                    <a:gd name="T18" fmla="*/ 16 w 67"/>
                    <a:gd name="T19" fmla="*/ 35 h 92"/>
                    <a:gd name="T20" fmla="*/ 19 w 67"/>
                    <a:gd name="T21" fmla="*/ 13 h 92"/>
                    <a:gd name="T22" fmla="*/ 17 w 67"/>
                    <a:gd name="T23" fmla="*/ 0 h 92"/>
                    <a:gd name="T24" fmla="*/ 8 w 67"/>
                    <a:gd name="T25" fmla="*/ 8 h 92"/>
                    <a:gd name="T26" fmla="*/ 5 w 67"/>
                    <a:gd name="T27" fmla="*/ 14 h 92"/>
                    <a:gd name="T28" fmla="*/ 0 w 67"/>
                    <a:gd name="T29" fmla="*/ 31 h 92"/>
                    <a:gd name="T30" fmla="*/ 0 w 67"/>
                    <a:gd name="T31" fmla="*/ 4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7" h="92">
                      <a:moveTo>
                        <a:pt x="0" y="48"/>
                      </a:moveTo>
                      <a:cubicBezTo>
                        <a:pt x="0" y="55"/>
                        <a:pt x="2" y="62"/>
                        <a:pt x="7" y="68"/>
                      </a:cubicBezTo>
                      <a:cubicBezTo>
                        <a:pt x="11" y="74"/>
                        <a:pt x="17" y="79"/>
                        <a:pt x="24" y="81"/>
                      </a:cubicBezTo>
                      <a:cubicBezTo>
                        <a:pt x="38" y="86"/>
                        <a:pt x="52" y="91"/>
                        <a:pt x="67" y="92"/>
                      </a:cubicBezTo>
                      <a:cubicBezTo>
                        <a:pt x="66" y="87"/>
                        <a:pt x="63" y="86"/>
                        <a:pt x="61" y="86"/>
                      </a:cubicBezTo>
                      <a:cubicBezTo>
                        <a:pt x="57" y="85"/>
                        <a:pt x="53" y="84"/>
                        <a:pt x="50" y="82"/>
                      </a:cubicBezTo>
                      <a:cubicBezTo>
                        <a:pt x="46" y="80"/>
                        <a:pt x="41" y="77"/>
                        <a:pt x="37" y="76"/>
                      </a:cubicBezTo>
                      <a:cubicBezTo>
                        <a:pt x="30" y="74"/>
                        <a:pt x="25" y="70"/>
                        <a:pt x="20" y="66"/>
                      </a:cubicBezTo>
                      <a:cubicBezTo>
                        <a:pt x="19" y="64"/>
                        <a:pt x="17" y="62"/>
                        <a:pt x="17" y="59"/>
                      </a:cubicBezTo>
                      <a:cubicBezTo>
                        <a:pt x="17" y="51"/>
                        <a:pt x="16" y="43"/>
                        <a:pt x="16" y="35"/>
                      </a:cubicBezTo>
                      <a:cubicBezTo>
                        <a:pt x="17" y="27"/>
                        <a:pt x="18" y="20"/>
                        <a:pt x="19" y="13"/>
                      </a:cubicBezTo>
                      <a:cubicBezTo>
                        <a:pt x="19" y="8"/>
                        <a:pt x="18" y="4"/>
                        <a:pt x="17" y="0"/>
                      </a:cubicBezTo>
                      <a:cubicBezTo>
                        <a:pt x="10" y="2"/>
                        <a:pt x="11" y="2"/>
                        <a:pt x="8" y="8"/>
                      </a:cubicBezTo>
                      <a:cubicBezTo>
                        <a:pt x="7" y="10"/>
                        <a:pt x="6" y="12"/>
                        <a:pt x="5" y="14"/>
                      </a:cubicBezTo>
                      <a:cubicBezTo>
                        <a:pt x="1" y="19"/>
                        <a:pt x="0" y="25"/>
                        <a:pt x="0" y="31"/>
                      </a:cubicBezTo>
                      <a:cubicBezTo>
                        <a:pt x="0" y="37"/>
                        <a:pt x="0" y="42"/>
                        <a:pt x="0" y="48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8" y="554"/>
                  <a:ext cx="80" cy="61"/>
                </a:xfrm>
                <a:custGeom>
                  <a:avLst/>
                  <a:gdLst>
                    <a:gd name="T0" fmla="*/ 91 w 101"/>
                    <a:gd name="T1" fmla="*/ 9 h 77"/>
                    <a:gd name="T2" fmla="*/ 81 w 101"/>
                    <a:gd name="T3" fmla="*/ 22 h 77"/>
                    <a:gd name="T4" fmla="*/ 77 w 101"/>
                    <a:gd name="T5" fmla="*/ 30 h 77"/>
                    <a:gd name="T6" fmla="*/ 64 w 101"/>
                    <a:gd name="T7" fmla="*/ 45 h 77"/>
                    <a:gd name="T8" fmla="*/ 59 w 101"/>
                    <a:gd name="T9" fmla="*/ 49 h 77"/>
                    <a:gd name="T10" fmla="*/ 52 w 101"/>
                    <a:gd name="T11" fmla="*/ 56 h 77"/>
                    <a:gd name="T12" fmla="*/ 41 w 101"/>
                    <a:gd name="T13" fmla="*/ 65 h 77"/>
                    <a:gd name="T14" fmla="*/ 17 w 101"/>
                    <a:gd name="T15" fmla="*/ 66 h 77"/>
                    <a:gd name="T16" fmla="*/ 0 w 101"/>
                    <a:gd name="T17" fmla="*/ 73 h 77"/>
                    <a:gd name="T18" fmla="*/ 0 w 101"/>
                    <a:gd name="T19" fmla="*/ 74 h 77"/>
                    <a:gd name="T20" fmla="*/ 12 w 101"/>
                    <a:gd name="T21" fmla="*/ 75 h 77"/>
                    <a:gd name="T22" fmla="*/ 54 w 101"/>
                    <a:gd name="T23" fmla="*/ 72 h 77"/>
                    <a:gd name="T24" fmla="*/ 71 w 101"/>
                    <a:gd name="T25" fmla="*/ 61 h 77"/>
                    <a:gd name="T26" fmla="*/ 78 w 101"/>
                    <a:gd name="T27" fmla="*/ 47 h 77"/>
                    <a:gd name="T28" fmla="*/ 84 w 101"/>
                    <a:gd name="T29" fmla="*/ 37 h 77"/>
                    <a:gd name="T30" fmla="*/ 88 w 101"/>
                    <a:gd name="T31" fmla="*/ 30 h 77"/>
                    <a:gd name="T32" fmla="*/ 90 w 101"/>
                    <a:gd name="T33" fmla="*/ 25 h 77"/>
                    <a:gd name="T34" fmla="*/ 100 w 101"/>
                    <a:gd name="T35" fmla="*/ 3 h 77"/>
                    <a:gd name="T36" fmla="*/ 101 w 101"/>
                    <a:gd name="T37" fmla="*/ 0 h 77"/>
                    <a:gd name="T38" fmla="*/ 91 w 101"/>
                    <a:gd name="T39" fmla="*/ 9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1" h="77">
                      <a:moveTo>
                        <a:pt x="91" y="9"/>
                      </a:moveTo>
                      <a:cubicBezTo>
                        <a:pt x="87" y="13"/>
                        <a:pt x="84" y="17"/>
                        <a:pt x="81" y="22"/>
                      </a:cubicBezTo>
                      <a:cubicBezTo>
                        <a:pt x="80" y="25"/>
                        <a:pt x="79" y="28"/>
                        <a:pt x="77" y="30"/>
                      </a:cubicBezTo>
                      <a:cubicBezTo>
                        <a:pt x="73" y="36"/>
                        <a:pt x="68" y="41"/>
                        <a:pt x="64" y="45"/>
                      </a:cubicBezTo>
                      <a:cubicBezTo>
                        <a:pt x="63" y="47"/>
                        <a:pt x="61" y="49"/>
                        <a:pt x="59" y="49"/>
                      </a:cubicBezTo>
                      <a:cubicBezTo>
                        <a:pt x="56" y="50"/>
                        <a:pt x="54" y="53"/>
                        <a:pt x="52" y="56"/>
                      </a:cubicBezTo>
                      <a:cubicBezTo>
                        <a:pt x="50" y="61"/>
                        <a:pt x="46" y="64"/>
                        <a:pt x="41" y="65"/>
                      </a:cubicBezTo>
                      <a:cubicBezTo>
                        <a:pt x="33" y="66"/>
                        <a:pt x="25" y="67"/>
                        <a:pt x="17" y="66"/>
                      </a:cubicBezTo>
                      <a:cubicBezTo>
                        <a:pt x="10" y="66"/>
                        <a:pt x="5" y="70"/>
                        <a:pt x="0" y="73"/>
                      </a:cubicBezTo>
                      <a:cubicBezTo>
                        <a:pt x="0" y="73"/>
                        <a:pt x="0" y="74"/>
                        <a:pt x="0" y="74"/>
                      </a:cubicBezTo>
                      <a:cubicBezTo>
                        <a:pt x="4" y="75"/>
                        <a:pt x="8" y="75"/>
                        <a:pt x="12" y="75"/>
                      </a:cubicBezTo>
                      <a:cubicBezTo>
                        <a:pt x="27" y="77"/>
                        <a:pt x="41" y="76"/>
                        <a:pt x="54" y="72"/>
                      </a:cubicBezTo>
                      <a:cubicBezTo>
                        <a:pt x="61" y="70"/>
                        <a:pt x="67" y="68"/>
                        <a:pt x="71" y="61"/>
                      </a:cubicBezTo>
                      <a:cubicBezTo>
                        <a:pt x="73" y="56"/>
                        <a:pt x="76" y="52"/>
                        <a:pt x="78" y="47"/>
                      </a:cubicBezTo>
                      <a:cubicBezTo>
                        <a:pt x="80" y="44"/>
                        <a:pt x="81" y="40"/>
                        <a:pt x="84" y="37"/>
                      </a:cubicBezTo>
                      <a:cubicBezTo>
                        <a:pt x="86" y="35"/>
                        <a:pt x="87" y="32"/>
                        <a:pt x="88" y="30"/>
                      </a:cubicBezTo>
                      <a:cubicBezTo>
                        <a:pt x="88" y="28"/>
                        <a:pt x="89" y="26"/>
                        <a:pt x="90" y="25"/>
                      </a:cubicBezTo>
                      <a:cubicBezTo>
                        <a:pt x="93" y="18"/>
                        <a:pt x="97" y="11"/>
                        <a:pt x="100" y="3"/>
                      </a:cubicBezTo>
                      <a:cubicBezTo>
                        <a:pt x="100" y="2"/>
                        <a:pt x="100" y="1"/>
                        <a:pt x="101" y="0"/>
                      </a:cubicBezTo>
                      <a:cubicBezTo>
                        <a:pt x="97" y="3"/>
                        <a:pt x="94" y="6"/>
                        <a:pt x="91" y="9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76" y="447"/>
                  <a:ext cx="96" cy="78"/>
                </a:xfrm>
                <a:custGeom>
                  <a:avLst/>
                  <a:gdLst>
                    <a:gd name="T0" fmla="*/ 0 w 121"/>
                    <a:gd name="T1" fmla="*/ 93 h 98"/>
                    <a:gd name="T2" fmla="*/ 2 w 121"/>
                    <a:gd name="T3" fmla="*/ 98 h 98"/>
                    <a:gd name="T4" fmla="*/ 3 w 121"/>
                    <a:gd name="T5" fmla="*/ 97 h 98"/>
                    <a:gd name="T6" fmla="*/ 13 w 121"/>
                    <a:gd name="T7" fmla="*/ 75 h 98"/>
                    <a:gd name="T8" fmla="*/ 15 w 121"/>
                    <a:gd name="T9" fmla="*/ 72 h 98"/>
                    <a:gd name="T10" fmla="*/ 20 w 121"/>
                    <a:gd name="T11" fmla="*/ 63 h 98"/>
                    <a:gd name="T12" fmla="*/ 31 w 121"/>
                    <a:gd name="T13" fmla="*/ 38 h 98"/>
                    <a:gd name="T14" fmla="*/ 51 w 121"/>
                    <a:gd name="T15" fmla="*/ 21 h 98"/>
                    <a:gd name="T16" fmla="*/ 71 w 121"/>
                    <a:gd name="T17" fmla="*/ 17 h 98"/>
                    <a:gd name="T18" fmla="*/ 91 w 121"/>
                    <a:gd name="T19" fmla="*/ 15 h 98"/>
                    <a:gd name="T20" fmla="*/ 108 w 121"/>
                    <a:gd name="T21" fmla="*/ 16 h 98"/>
                    <a:gd name="T22" fmla="*/ 121 w 121"/>
                    <a:gd name="T23" fmla="*/ 15 h 98"/>
                    <a:gd name="T24" fmla="*/ 110 w 121"/>
                    <a:gd name="T25" fmla="*/ 8 h 98"/>
                    <a:gd name="T26" fmla="*/ 88 w 121"/>
                    <a:gd name="T27" fmla="*/ 5 h 98"/>
                    <a:gd name="T28" fmla="*/ 82 w 121"/>
                    <a:gd name="T29" fmla="*/ 3 h 98"/>
                    <a:gd name="T30" fmla="*/ 64 w 121"/>
                    <a:gd name="T31" fmla="*/ 1 h 98"/>
                    <a:gd name="T32" fmla="*/ 34 w 121"/>
                    <a:gd name="T33" fmla="*/ 5 h 98"/>
                    <a:gd name="T34" fmla="*/ 22 w 121"/>
                    <a:gd name="T35" fmla="*/ 10 h 98"/>
                    <a:gd name="T36" fmla="*/ 16 w 121"/>
                    <a:gd name="T37" fmla="*/ 17 h 98"/>
                    <a:gd name="T38" fmla="*/ 11 w 121"/>
                    <a:gd name="T39" fmla="*/ 26 h 98"/>
                    <a:gd name="T40" fmla="*/ 6 w 121"/>
                    <a:gd name="T41" fmla="*/ 62 h 98"/>
                    <a:gd name="T42" fmla="*/ 6 w 121"/>
                    <a:gd name="T43" fmla="*/ 65 h 98"/>
                    <a:gd name="T44" fmla="*/ 4 w 121"/>
                    <a:gd name="T45" fmla="*/ 74 h 98"/>
                    <a:gd name="T46" fmla="*/ 0 w 121"/>
                    <a:gd name="T47" fmla="*/ 9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1" h="98">
                      <a:moveTo>
                        <a:pt x="0" y="93"/>
                      </a:moveTo>
                      <a:cubicBezTo>
                        <a:pt x="0" y="95"/>
                        <a:pt x="0" y="97"/>
                        <a:pt x="2" y="98"/>
                      </a:cubicBezTo>
                      <a:cubicBezTo>
                        <a:pt x="3" y="98"/>
                        <a:pt x="3" y="97"/>
                        <a:pt x="3" y="97"/>
                      </a:cubicBezTo>
                      <a:cubicBezTo>
                        <a:pt x="5" y="89"/>
                        <a:pt x="10" y="82"/>
                        <a:pt x="13" y="75"/>
                      </a:cubicBezTo>
                      <a:cubicBezTo>
                        <a:pt x="14" y="74"/>
                        <a:pt x="15" y="73"/>
                        <a:pt x="15" y="72"/>
                      </a:cubicBezTo>
                      <a:cubicBezTo>
                        <a:pt x="17" y="69"/>
                        <a:pt x="19" y="66"/>
                        <a:pt x="20" y="63"/>
                      </a:cubicBezTo>
                      <a:cubicBezTo>
                        <a:pt x="23" y="54"/>
                        <a:pt x="27" y="46"/>
                        <a:pt x="31" y="38"/>
                      </a:cubicBezTo>
                      <a:cubicBezTo>
                        <a:pt x="35" y="28"/>
                        <a:pt x="42" y="23"/>
                        <a:pt x="51" y="21"/>
                      </a:cubicBezTo>
                      <a:cubicBezTo>
                        <a:pt x="57" y="20"/>
                        <a:pt x="64" y="18"/>
                        <a:pt x="71" y="17"/>
                      </a:cubicBezTo>
                      <a:cubicBezTo>
                        <a:pt x="77" y="15"/>
                        <a:pt x="84" y="14"/>
                        <a:pt x="91" y="15"/>
                      </a:cubicBezTo>
                      <a:cubicBezTo>
                        <a:pt x="97" y="15"/>
                        <a:pt x="103" y="15"/>
                        <a:pt x="108" y="16"/>
                      </a:cubicBezTo>
                      <a:cubicBezTo>
                        <a:pt x="112" y="16"/>
                        <a:pt x="116" y="15"/>
                        <a:pt x="121" y="15"/>
                      </a:cubicBezTo>
                      <a:cubicBezTo>
                        <a:pt x="117" y="11"/>
                        <a:pt x="114" y="9"/>
                        <a:pt x="110" y="8"/>
                      </a:cubicBezTo>
                      <a:cubicBezTo>
                        <a:pt x="103" y="8"/>
                        <a:pt x="96" y="6"/>
                        <a:pt x="88" y="5"/>
                      </a:cubicBezTo>
                      <a:cubicBezTo>
                        <a:pt x="86" y="4"/>
                        <a:pt x="84" y="4"/>
                        <a:pt x="82" y="3"/>
                      </a:cubicBezTo>
                      <a:cubicBezTo>
                        <a:pt x="76" y="1"/>
                        <a:pt x="70" y="0"/>
                        <a:pt x="64" y="1"/>
                      </a:cubicBezTo>
                      <a:cubicBezTo>
                        <a:pt x="54" y="2"/>
                        <a:pt x="44" y="4"/>
                        <a:pt x="34" y="5"/>
                      </a:cubicBezTo>
                      <a:cubicBezTo>
                        <a:pt x="29" y="6"/>
                        <a:pt x="26" y="8"/>
                        <a:pt x="22" y="10"/>
                      </a:cubicBezTo>
                      <a:cubicBezTo>
                        <a:pt x="19" y="12"/>
                        <a:pt x="17" y="14"/>
                        <a:pt x="16" y="17"/>
                      </a:cubicBezTo>
                      <a:cubicBezTo>
                        <a:pt x="14" y="20"/>
                        <a:pt x="12" y="23"/>
                        <a:pt x="11" y="26"/>
                      </a:cubicBezTo>
                      <a:cubicBezTo>
                        <a:pt x="5" y="37"/>
                        <a:pt x="2" y="49"/>
                        <a:pt x="6" y="62"/>
                      </a:cubicBezTo>
                      <a:cubicBezTo>
                        <a:pt x="6" y="63"/>
                        <a:pt x="6" y="64"/>
                        <a:pt x="6" y="65"/>
                      </a:cubicBezTo>
                      <a:cubicBezTo>
                        <a:pt x="6" y="68"/>
                        <a:pt x="5" y="71"/>
                        <a:pt x="4" y="74"/>
                      </a:cubicBezTo>
                      <a:cubicBezTo>
                        <a:pt x="1" y="80"/>
                        <a:pt x="1" y="87"/>
                        <a:pt x="0" y="93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5" y="468"/>
                  <a:ext cx="83" cy="55"/>
                </a:xfrm>
                <a:custGeom>
                  <a:avLst/>
                  <a:gdLst>
                    <a:gd name="T0" fmla="*/ 96 w 105"/>
                    <a:gd name="T1" fmla="*/ 52 h 69"/>
                    <a:gd name="T2" fmla="*/ 104 w 105"/>
                    <a:gd name="T3" fmla="*/ 69 h 69"/>
                    <a:gd name="T4" fmla="*/ 105 w 105"/>
                    <a:gd name="T5" fmla="*/ 62 h 69"/>
                    <a:gd name="T6" fmla="*/ 94 w 105"/>
                    <a:gd name="T7" fmla="*/ 36 h 69"/>
                    <a:gd name="T8" fmla="*/ 85 w 105"/>
                    <a:gd name="T9" fmla="*/ 23 h 69"/>
                    <a:gd name="T10" fmla="*/ 67 w 105"/>
                    <a:gd name="T11" fmla="*/ 7 h 69"/>
                    <a:gd name="T12" fmla="*/ 44 w 105"/>
                    <a:gd name="T13" fmla="*/ 1 h 69"/>
                    <a:gd name="T14" fmla="*/ 37 w 105"/>
                    <a:gd name="T15" fmla="*/ 2 h 69"/>
                    <a:gd name="T16" fmla="*/ 15 w 105"/>
                    <a:gd name="T17" fmla="*/ 8 h 69"/>
                    <a:gd name="T18" fmla="*/ 0 w 105"/>
                    <a:gd name="T19" fmla="*/ 18 h 69"/>
                    <a:gd name="T20" fmla="*/ 4 w 105"/>
                    <a:gd name="T21" fmla="*/ 21 h 69"/>
                    <a:gd name="T22" fmla="*/ 24 w 105"/>
                    <a:gd name="T23" fmla="*/ 20 h 69"/>
                    <a:gd name="T24" fmla="*/ 50 w 105"/>
                    <a:gd name="T25" fmla="*/ 20 h 69"/>
                    <a:gd name="T26" fmla="*/ 70 w 105"/>
                    <a:gd name="T27" fmla="*/ 24 h 69"/>
                    <a:gd name="T28" fmla="*/ 80 w 105"/>
                    <a:gd name="T29" fmla="*/ 30 h 69"/>
                    <a:gd name="T30" fmla="*/ 96 w 105"/>
                    <a:gd name="T31" fmla="*/ 5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5" h="69">
                      <a:moveTo>
                        <a:pt x="96" y="52"/>
                      </a:moveTo>
                      <a:cubicBezTo>
                        <a:pt x="99" y="57"/>
                        <a:pt x="101" y="63"/>
                        <a:pt x="104" y="69"/>
                      </a:cubicBezTo>
                      <a:cubicBezTo>
                        <a:pt x="105" y="67"/>
                        <a:pt x="105" y="65"/>
                        <a:pt x="105" y="62"/>
                      </a:cubicBezTo>
                      <a:cubicBezTo>
                        <a:pt x="101" y="53"/>
                        <a:pt x="99" y="44"/>
                        <a:pt x="94" y="36"/>
                      </a:cubicBezTo>
                      <a:cubicBezTo>
                        <a:pt x="91" y="32"/>
                        <a:pt x="89" y="27"/>
                        <a:pt x="85" y="23"/>
                      </a:cubicBezTo>
                      <a:cubicBezTo>
                        <a:pt x="80" y="16"/>
                        <a:pt x="74" y="12"/>
                        <a:pt x="67" y="7"/>
                      </a:cubicBezTo>
                      <a:cubicBezTo>
                        <a:pt x="60" y="2"/>
                        <a:pt x="53" y="0"/>
                        <a:pt x="44" y="1"/>
                      </a:cubicBezTo>
                      <a:cubicBezTo>
                        <a:pt x="42" y="2"/>
                        <a:pt x="40" y="2"/>
                        <a:pt x="37" y="2"/>
                      </a:cubicBezTo>
                      <a:cubicBezTo>
                        <a:pt x="29" y="2"/>
                        <a:pt x="22" y="4"/>
                        <a:pt x="15" y="8"/>
                      </a:cubicBezTo>
                      <a:cubicBezTo>
                        <a:pt x="9" y="11"/>
                        <a:pt x="4" y="14"/>
                        <a:pt x="0" y="18"/>
                      </a:cubicBezTo>
                      <a:cubicBezTo>
                        <a:pt x="0" y="21"/>
                        <a:pt x="2" y="21"/>
                        <a:pt x="4" y="21"/>
                      </a:cubicBezTo>
                      <a:cubicBezTo>
                        <a:pt x="10" y="21"/>
                        <a:pt x="17" y="20"/>
                        <a:pt x="24" y="20"/>
                      </a:cubicBezTo>
                      <a:cubicBezTo>
                        <a:pt x="33" y="21"/>
                        <a:pt x="41" y="20"/>
                        <a:pt x="50" y="20"/>
                      </a:cubicBezTo>
                      <a:cubicBezTo>
                        <a:pt x="57" y="19"/>
                        <a:pt x="63" y="19"/>
                        <a:pt x="70" y="24"/>
                      </a:cubicBezTo>
                      <a:cubicBezTo>
                        <a:pt x="73" y="26"/>
                        <a:pt x="76" y="28"/>
                        <a:pt x="80" y="30"/>
                      </a:cubicBezTo>
                      <a:cubicBezTo>
                        <a:pt x="87" y="36"/>
                        <a:pt x="92" y="44"/>
                        <a:pt x="96" y="52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8" y="397"/>
                  <a:ext cx="87" cy="29"/>
                </a:xfrm>
                <a:custGeom>
                  <a:avLst/>
                  <a:gdLst>
                    <a:gd name="T0" fmla="*/ 3 w 109"/>
                    <a:gd name="T1" fmla="*/ 37 h 37"/>
                    <a:gd name="T2" fmla="*/ 11 w 109"/>
                    <a:gd name="T3" fmla="*/ 33 h 37"/>
                    <a:gd name="T4" fmla="*/ 29 w 109"/>
                    <a:gd name="T5" fmla="*/ 26 h 37"/>
                    <a:gd name="T6" fmla="*/ 54 w 109"/>
                    <a:gd name="T7" fmla="*/ 19 h 37"/>
                    <a:gd name="T8" fmla="*/ 89 w 109"/>
                    <a:gd name="T9" fmla="*/ 27 h 37"/>
                    <a:gd name="T10" fmla="*/ 103 w 109"/>
                    <a:gd name="T11" fmla="*/ 35 h 37"/>
                    <a:gd name="T12" fmla="*/ 109 w 109"/>
                    <a:gd name="T13" fmla="*/ 37 h 37"/>
                    <a:gd name="T14" fmla="*/ 102 w 109"/>
                    <a:gd name="T15" fmla="*/ 28 h 37"/>
                    <a:gd name="T16" fmla="*/ 97 w 109"/>
                    <a:gd name="T17" fmla="*/ 24 h 37"/>
                    <a:gd name="T18" fmla="*/ 86 w 109"/>
                    <a:gd name="T19" fmla="*/ 16 h 37"/>
                    <a:gd name="T20" fmla="*/ 72 w 109"/>
                    <a:gd name="T21" fmla="*/ 8 h 37"/>
                    <a:gd name="T22" fmla="*/ 52 w 109"/>
                    <a:gd name="T23" fmla="*/ 1 h 37"/>
                    <a:gd name="T24" fmla="*/ 26 w 109"/>
                    <a:gd name="T25" fmla="*/ 4 h 37"/>
                    <a:gd name="T26" fmla="*/ 20 w 109"/>
                    <a:gd name="T27" fmla="*/ 11 h 37"/>
                    <a:gd name="T28" fmla="*/ 12 w 109"/>
                    <a:gd name="T29" fmla="*/ 20 h 37"/>
                    <a:gd name="T30" fmla="*/ 7 w 109"/>
                    <a:gd name="T31" fmla="*/ 24 h 37"/>
                    <a:gd name="T32" fmla="*/ 4 w 109"/>
                    <a:gd name="T33" fmla="*/ 30 h 37"/>
                    <a:gd name="T34" fmla="*/ 0 w 109"/>
                    <a:gd name="T35" fmla="*/ 36 h 37"/>
                    <a:gd name="T36" fmla="*/ 3 w 109"/>
                    <a:gd name="T3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9" h="37">
                      <a:moveTo>
                        <a:pt x="3" y="37"/>
                      </a:moveTo>
                      <a:cubicBezTo>
                        <a:pt x="6" y="36"/>
                        <a:pt x="9" y="35"/>
                        <a:pt x="11" y="33"/>
                      </a:cubicBezTo>
                      <a:cubicBezTo>
                        <a:pt x="17" y="30"/>
                        <a:pt x="23" y="28"/>
                        <a:pt x="29" y="26"/>
                      </a:cubicBezTo>
                      <a:cubicBezTo>
                        <a:pt x="37" y="23"/>
                        <a:pt x="45" y="20"/>
                        <a:pt x="54" y="19"/>
                      </a:cubicBezTo>
                      <a:cubicBezTo>
                        <a:pt x="66" y="18"/>
                        <a:pt x="78" y="21"/>
                        <a:pt x="89" y="27"/>
                      </a:cubicBezTo>
                      <a:cubicBezTo>
                        <a:pt x="94" y="30"/>
                        <a:pt x="99" y="33"/>
                        <a:pt x="103" y="35"/>
                      </a:cubicBezTo>
                      <a:cubicBezTo>
                        <a:pt x="105" y="36"/>
                        <a:pt x="106" y="36"/>
                        <a:pt x="109" y="37"/>
                      </a:cubicBezTo>
                      <a:cubicBezTo>
                        <a:pt x="107" y="33"/>
                        <a:pt x="106" y="30"/>
                        <a:pt x="102" y="28"/>
                      </a:cubicBezTo>
                      <a:cubicBezTo>
                        <a:pt x="101" y="27"/>
                        <a:pt x="99" y="26"/>
                        <a:pt x="97" y="24"/>
                      </a:cubicBezTo>
                      <a:cubicBezTo>
                        <a:pt x="94" y="22"/>
                        <a:pt x="90" y="19"/>
                        <a:pt x="86" y="16"/>
                      </a:cubicBezTo>
                      <a:cubicBezTo>
                        <a:pt x="81" y="13"/>
                        <a:pt x="77" y="11"/>
                        <a:pt x="72" y="8"/>
                      </a:cubicBezTo>
                      <a:cubicBezTo>
                        <a:pt x="65" y="5"/>
                        <a:pt x="59" y="2"/>
                        <a:pt x="52" y="1"/>
                      </a:cubicBezTo>
                      <a:cubicBezTo>
                        <a:pt x="43" y="0"/>
                        <a:pt x="35" y="1"/>
                        <a:pt x="26" y="4"/>
                      </a:cubicBezTo>
                      <a:cubicBezTo>
                        <a:pt x="24" y="5"/>
                        <a:pt x="21" y="7"/>
                        <a:pt x="20" y="11"/>
                      </a:cubicBezTo>
                      <a:cubicBezTo>
                        <a:pt x="19" y="16"/>
                        <a:pt x="15" y="18"/>
                        <a:pt x="12" y="20"/>
                      </a:cubicBezTo>
                      <a:cubicBezTo>
                        <a:pt x="10" y="22"/>
                        <a:pt x="9" y="23"/>
                        <a:pt x="7" y="24"/>
                      </a:cubicBezTo>
                      <a:cubicBezTo>
                        <a:pt x="6" y="26"/>
                        <a:pt x="5" y="28"/>
                        <a:pt x="4" y="30"/>
                      </a:cubicBezTo>
                      <a:cubicBezTo>
                        <a:pt x="3" y="32"/>
                        <a:pt x="1" y="34"/>
                        <a:pt x="0" y="36"/>
                      </a:cubicBezTo>
                      <a:cubicBezTo>
                        <a:pt x="1" y="36"/>
                        <a:pt x="2" y="37"/>
                        <a:pt x="3" y="37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9" y="503"/>
                  <a:ext cx="53" cy="73"/>
                </a:xfrm>
                <a:custGeom>
                  <a:avLst/>
                  <a:gdLst>
                    <a:gd name="T0" fmla="*/ 0 w 67"/>
                    <a:gd name="T1" fmla="*/ 48 h 92"/>
                    <a:gd name="T2" fmla="*/ 7 w 67"/>
                    <a:gd name="T3" fmla="*/ 68 h 92"/>
                    <a:gd name="T4" fmla="*/ 24 w 67"/>
                    <a:gd name="T5" fmla="*/ 81 h 92"/>
                    <a:gd name="T6" fmla="*/ 67 w 67"/>
                    <a:gd name="T7" fmla="*/ 92 h 92"/>
                    <a:gd name="T8" fmla="*/ 61 w 67"/>
                    <a:gd name="T9" fmla="*/ 86 h 92"/>
                    <a:gd name="T10" fmla="*/ 50 w 67"/>
                    <a:gd name="T11" fmla="*/ 82 h 92"/>
                    <a:gd name="T12" fmla="*/ 37 w 67"/>
                    <a:gd name="T13" fmla="*/ 76 h 92"/>
                    <a:gd name="T14" fmla="*/ 20 w 67"/>
                    <a:gd name="T15" fmla="*/ 66 h 92"/>
                    <a:gd name="T16" fmla="*/ 17 w 67"/>
                    <a:gd name="T17" fmla="*/ 59 h 92"/>
                    <a:gd name="T18" fmla="*/ 16 w 67"/>
                    <a:gd name="T19" fmla="*/ 35 h 92"/>
                    <a:gd name="T20" fmla="*/ 19 w 67"/>
                    <a:gd name="T21" fmla="*/ 13 h 92"/>
                    <a:gd name="T22" fmla="*/ 17 w 67"/>
                    <a:gd name="T23" fmla="*/ 0 h 92"/>
                    <a:gd name="T24" fmla="*/ 8 w 67"/>
                    <a:gd name="T25" fmla="*/ 8 h 92"/>
                    <a:gd name="T26" fmla="*/ 5 w 67"/>
                    <a:gd name="T27" fmla="*/ 14 h 92"/>
                    <a:gd name="T28" fmla="*/ 0 w 67"/>
                    <a:gd name="T29" fmla="*/ 31 h 92"/>
                    <a:gd name="T30" fmla="*/ 0 w 67"/>
                    <a:gd name="T31" fmla="*/ 4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7" h="92">
                      <a:moveTo>
                        <a:pt x="0" y="48"/>
                      </a:moveTo>
                      <a:cubicBezTo>
                        <a:pt x="0" y="55"/>
                        <a:pt x="2" y="62"/>
                        <a:pt x="7" y="68"/>
                      </a:cubicBezTo>
                      <a:cubicBezTo>
                        <a:pt x="11" y="74"/>
                        <a:pt x="17" y="79"/>
                        <a:pt x="24" y="81"/>
                      </a:cubicBezTo>
                      <a:cubicBezTo>
                        <a:pt x="38" y="86"/>
                        <a:pt x="52" y="91"/>
                        <a:pt x="67" y="92"/>
                      </a:cubicBezTo>
                      <a:cubicBezTo>
                        <a:pt x="66" y="87"/>
                        <a:pt x="63" y="86"/>
                        <a:pt x="61" y="86"/>
                      </a:cubicBezTo>
                      <a:cubicBezTo>
                        <a:pt x="57" y="85"/>
                        <a:pt x="53" y="84"/>
                        <a:pt x="50" y="82"/>
                      </a:cubicBezTo>
                      <a:cubicBezTo>
                        <a:pt x="46" y="80"/>
                        <a:pt x="41" y="77"/>
                        <a:pt x="37" y="76"/>
                      </a:cubicBezTo>
                      <a:cubicBezTo>
                        <a:pt x="30" y="74"/>
                        <a:pt x="25" y="70"/>
                        <a:pt x="20" y="66"/>
                      </a:cubicBezTo>
                      <a:cubicBezTo>
                        <a:pt x="19" y="64"/>
                        <a:pt x="17" y="62"/>
                        <a:pt x="17" y="59"/>
                      </a:cubicBezTo>
                      <a:cubicBezTo>
                        <a:pt x="17" y="51"/>
                        <a:pt x="16" y="43"/>
                        <a:pt x="16" y="35"/>
                      </a:cubicBezTo>
                      <a:cubicBezTo>
                        <a:pt x="17" y="27"/>
                        <a:pt x="18" y="20"/>
                        <a:pt x="19" y="13"/>
                      </a:cubicBezTo>
                      <a:cubicBezTo>
                        <a:pt x="19" y="8"/>
                        <a:pt x="18" y="4"/>
                        <a:pt x="17" y="0"/>
                      </a:cubicBezTo>
                      <a:cubicBezTo>
                        <a:pt x="10" y="2"/>
                        <a:pt x="11" y="2"/>
                        <a:pt x="8" y="8"/>
                      </a:cubicBezTo>
                      <a:cubicBezTo>
                        <a:pt x="7" y="10"/>
                        <a:pt x="6" y="12"/>
                        <a:pt x="5" y="14"/>
                      </a:cubicBezTo>
                      <a:cubicBezTo>
                        <a:pt x="1" y="19"/>
                        <a:pt x="0" y="25"/>
                        <a:pt x="0" y="31"/>
                      </a:cubicBezTo>
                      <a:cubicBezTo>
                        <a:pt x="0" y="37"/>
                        <a:pt x="0" y="42"/>
                        <a:pt x="0" y="48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8" y="554"/>
                  <a:ext cx="80" cy="61"/>
                </a:xfrm>
                <a:custGeom>
                  <a:avLst/>
                  <a:gdLst>
                    <a:gd name="T0" fmla="*/ 91 w 101"/>
                    <a:gd name="T1" fmla="*/ 9 h 77"/>
                    <a:gd name="T2" fmla="*/ 81 w 101"/>
                    <a:gd name="T3" fmla="*/ 22 h 77"/>
                    <a:gd name="T4" fmla="*/ 77 w 101"/>
                    <a:gd name="T5" fmla="*/ 30 h 77"/>
                    <a:gd name="T6" fmla="*/ 64 w 101"/>
                    <a:gd name="T7" fmla="*/ 45 h 77"/>
                    <a:gd name="T8" fmla="*/ 59 w 101"/>
                    <a:gd name="T9" fmla="*/ 49 h 77"/>
                    <a:gd name="T10" fmla="*/ 52 w 101"/>
                    <a:gd name="T11" fmla="*/ 56 h 77"/>
                    <a:gd name="T12" fmla="*/ 41 w 101"/>
                    <a:gd name="T13" fmla="*/ 65 h 77"/>
                    <a:gd name="T14" fmla="*/ 17 w 101"/>
                    <a:gd name="T15" fmla="*/ 66 h 77"/>
                    <a:gd name="T16" fmla="*/ 0 w 101"/>
                    <a:gd name="T17" fmla="*/ 73 h 77"/>
                    <a:gd name="T18" fmla="*/ 0 w 101"/>
                    <a:gd name="T19" fmla="*/ 74 h 77"/>
                    <a:gd name="T20" fmla="*/ 12 w 101"/>
                    <a:gd name="T21" fmla="*/ 75 h 77"/>
                    <a:gd name="T22" fmla="*/ 54 w 101"/>
                    <a:gd name="T23" fmla="*/ 72 h 77"/>
                    <a:gd name="T24" fmla="*/ 71 w 101"/>
                    <a:gd name="T25" fmla="*/ 61 h 77"/>
                    <a:gd name="T26" fmla="*/ 78 w 101"/>
                    <a:gd name="T27" fmla="*/ 47 h 77"/>
                    <a:gd name="T28" fmla="*/ 84 w 101"/>
                    <a:gd name="T29" fmla="*/ 37 h 77"/>
                    <a:gd name="T30" fmla="*/ 88 w 101"/>
                    <a:gd name="T31" fmla="*/ 30 h 77"/>
                    <a:gd name="T32" fmla="*/ 90 w 101"/>
                    <a:gd name="T33" fmla="*/ 25 h 77"/>
                    <a:gd name="T34" fmla="*/ 100 w 101"/>
                    <a:gd name="T35" fmla="*/ 3 h 77"/>
                    <a:gd name="T36" fmla="*/ 101 w 101"/>
                    <a:gd name="T37" fmla="*/ 0 h 77"/>
                    <a:gd name="T38" fmla="*/ 91 w 101"/>
                    <a:gd name="T39" fmla="*/ 9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1" h="77">
                      <a:moveTo>
                        <a:pt x="91" y="9"/>
                      </a:moveTo>
                      <a:cubicBezTo>
                        <a:pt x="87" y="13"/>
                        <a:pt x="84" y="17"/>
                        <a:pt x="81" y="22"/>
                      </a:cubicBezTo>
                      <a:cubicBezTo>
                        <a:pt x="80" y="25"/>
                        <a:pt x="79" y="28"/>
                        <a:pt x="77" y="30"/>
                      </a:cubicBezTo>
                      <a:cubicBezTo>
                        <a:pt x="73" y="36"/>
                        <a:pt x="68" y="41"/>
                        <a:pt x="64" y="45"/>
                      </a:cubicBezTo>
                      <a:cubicBezTo>
                        <a:pt x="63" y="47"/>
                        <a:pt x="61" y="49"/>
                        <a:pt x="59" y="49"/>
                      </a:cubicBezTo>
                      <a:cubicBezTo>
                        <a:pt x="56" y="50"/>
                        <a:pt x="54" y="53"/>
                        <a:pt x="52" y="56"/>
                      </a:cubicBezTo>
                      <a:cubicBezTo>
                        <a:pt x="50" y="61"/>
                        <a:pt x="46" y="64"/>
                        <a:pt x="41" y="65"/>
                      </a:cubicBezTo>
                      <a:cubicBezTo>
                        <a:pt x="33" y="66"/>
                        <a:pt x="25" y="67"/>
                        <a:pt x="17" y="66"/>
                      </a:cubicBezTo>
                      <a:cubicBezTo>
                        <a:pt x="10" y="66"/>
                        <a:pt x="5" y="70"/>
                        <a:pt x="0" y="73"/>
                      </a:cubicBezTo>
                      <a:cubicBezTo>
                        <a:pt x="0" y="73"/>
                        <a:pt x="0" y="74"/>
                        <a:pt x="0" y="74"/>
                      </a:cubicBezTo>
                      <a:cubicBezTo>
                        <a:pt x="4" y="75"/>
                        <a:pt x="8" y="75"/>
                        <a:pt x="12" y="75"/>
                      </a:cubicBezTo>
                      <a:cubicBezTo>
                        <a:pt x="27" y="77"/>
                        <a:pt x="41" y="76"/>
                        <a:pt x="54" y="72"/>
                      </a:cubicBezTo>
                      <a:cubicBezTo>
                        <a:pt x="61" y="70"/>
                        <a:pt x="67" y="68"/>
                        <a:pt x="71" y="61"/>
                      </a:cubicBezTo>
                      <a:cubicBezTo>
                        <a:pt x="73" y="56"/>
                        <a:pt x="76" y="52"/>
                        <a:pt x="78" y="47"/>
                      </a:cubicBezTo>
                      <a:cubicBezTo>
                        <a:pt x="80" y="44"/>
                        <a:pt x="81" y="40"/>
                        <a:pt x="84" y="37"/>
                      </a:cubicBezTo>
                      <a:cubicBezTo>
                        <a:pt x="86" y="35"/>
                        <a:pt x="87" y="32"/>
                        <a:pt x="88" y="30"/>
                      </a:cubicBezTo>
                      <a:cubicBezTo>
                        <a:pt x="88" y="28"/>
                        <a:pt x="89" y="26"/>
                        <a:pt x="90" y="25"/>
                      </a:cubicBezTo>
                      <a:cubicBezTo>
                        <a:pt x="93" y="18"/>
                        <a:pt x="97" y="11"/>
                        <a:pt x="100" y="3"/>
                      </a:cubicBezTo>
                      <a:cubicBezTo>
                        <a:pt x="100" y="2"/>
                        <a:pt x="100" y="1"/>
                        <a:pt x="101" y="0"/>
                      </a:cubicBezTo>
                      <a:cubicBezTo>
                        <a:pt x="97" y="3"/>
                        <a:pt x="94" y="6"/>
                        <a:pt x="91" y="9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94" y="471"/>
                  <a:ext cx="58" cy="121"/>
                </a:xfrm>
                <a:custGeom>
                  <a:avLst/>
                  <a:gdLst>
                    <a:gd name="T0" fmla="*/ 32 w 73"/>
                    <a:gd name="T1" fmla="*/ 149 h 152"/>
                    <a:gd name="T2" fmla="*/ 27 w 73"/>
                    <a:gd name="T3" fmla="*/ 151 h 152"/>
                    <a:gd name="T4" fmla="*/ 28 w 73"/>
                    <a:gd name="T5" fmla="*/ 149 h 152"/>
                    <a:gd name="T6" fmla="*/ 35 w 73"/>
                    <a:gd name="T7" fmla="*/ 126 h 152"/>
                    <a:gd name="T8" fmla="*/ 36 w 73"/>
                    <a:gd name="T9" fmla="*/ 123 h 152"/>
                    <a:gd name="T10" fmla="*/ 38 w 73"/>
                    <a:gd name="T11" fmla="*/ 112 h 152"/>
                    <a:gd name="T12" fmla="*/ 47 w 73"/>
                    <a:gd name="T13" fmla="*/ 86 h 152"/>
                    <a:gd name="T14" fmla="*/ 44 w 73"/>
                    <a:gd name="T15" fmla="*/ 59 h 152"/>
                    <a:gd name="T16" fmla="*/ 34 w 73"/>
                    <a:gd name="T17" fmla="*/ 40 h 152"/>
                    <a:gd name="T18" fmla="*/ 20 w 73"/>
                    <a:gd name="T19" fmla="*/ 23 h 152"/>
                    <a:gd name="T20" fmla="*/ 8 w 73"/>
                    <a:gd name="T21" fmla="*/ 10 h 152"/>
                    <a:gd name="T22" fmla="*/ 0 w 73"/>
                    <a:gd name="T23" fmla="*/ 0 h 152"/>
                    <a:gd name="T24" fmla="*/ 11 w 73"/>
                    <a:gd name="T25" fmla="*/ 4 h 152"/>
                    <a:gd name="T26" fmla="*/ 29 w 73"/>
                    <a:gd name="T27" fmla="*/ 18 h 152"/>
                    <a:gd name="T28" fmla="*/ 34 w 73"/>
                    <a:gd name="T29" fmla="*/ 22 h 152"/>
                    <a:gd name="T30" fmla="*/ 49 w 73"/>
                    <a:gd name="T31" fmla="*/ 35 h 152"/>
                    <a:gd name="T32" fmla="*/ 67 w 73"/>
                    <a:gd name="T33" fmla="*/ 62 h 152"/>
                    <a:gd name="T34" fmla="*/ 72 w 73"/>
                    <a:gd name="T35" fmla="*/ 74 h 152"/>
                    <a:gd name="T36" fmla="*/ 71 w 73"/>
                    <a:gd name="T37" fmla="*/ 84 h 152"/>
                    <a:gd name="T38" fmla="*/ 69 w 73"/>
                    <a:gd name="T39" fmla="*/ 94 h 152"/>
                    <a:gd name="T40" fmla="*/ 49 w 73"/>
                    <a:gd name="T41" fmla="*/ 123 h 152"/>
                    <a:gd name="T42" fmla="*/ 46 w 73"/>
                    <a:gd name="T43" fmla="*/ 125 h 152"/>
                    <a:gd name="T44" fmla="*/ 43 w 73"/>
                    <a:gd name="T45" fmla="*/ 133 h 152"/>
                    <a:gd name="T46" fmla="*/ 32 w 73"/>
                    <a:gd name="T47" fmla="*/ 149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3" h="152">
                      <a:moveTo>
                        <a:pt x="32" y="149"/>
                      </a:moveTo>
                      <a:cubicBezTo>
                        <a:pt x="31" y="150"/>
                        <a:pt x="30" y="152"/>
                        <a:pt x="27" y="151"/>
                      </a:cubicBezTo>
                      <a:cubicBezTo>
                        <a:pt x="28" y="150"/>
                        <a:pt x="28" y="149"/>
                        <a:pt x="28" y="149"/>
                      </a:cubicBezTo>
                      <a:cubicBezTo>
                        <a:pt x="32" y="142"/>
                        <a:pt x="32" y="134"/>
                        <a:pt x="35" y="126"/>
                      </a:cubicBezTo>
                      <a:cubicBezTo>
                        <a:pt x="36" y="125"/>
                        <a:pt x="35" y="124"/>
                        <a:pt x="36" y="123"/>
                      </a:cubicBezTo>
                      <a:cubicBezTo>
                        <a:pt x="36" y="119"/>
                        <a:pt x="37" y="115"/>
                        <a:pt x="38" y="112"/>
                      </a:cubicBezTo>
                      <a:cubicBezTo>
                        <a:pt x="42" y="104"/>
                        <a:pt x="45" y="95"/>
                        <a:pt x="47" y="86"/>
                      </a:cubicBezTo>
                      <a:cubicBezTo>
                        <a:pt x="50" y="77"/>
                        <a:pt x="49" y="68"/>
                        <a:pt x="44" y="59"/>
                      </a:cubicBezTo>
                      <a:cubicBezTo>
                        <a:pt x="40" y="53"/>
                        <a:pt x="37" y="47"/>
                        <a:pt x="34" y="40"/>
                      </a:cubicBezTo>
                      <a:cubicBezTo>
                        <a:pt x="30" y="34"/>
                        <a:pt x="26" y="28"/>
                        <a:pt x="20" y="23"/>
                      </a:cubicBezTo>
                      <a:cubicBezTo>
                        <a:pt x="16" y="19"/>
                        <a:pt x="12" y="14"/>
                        <a:pt x="8" y="10"/>
                      </a:cubicBezTo>
                      <a:cubicBezTo>
                        <a:pt x="5" y="7"/>
                        <a:pt x="3" y="4"/>
                        <a:pt x="0" y="0"/>
                      </a:cubicBezTo>
                      <a:cubicBezTo>
                        <a:pt x="5" y="0"/>
                        <a:pt x="8" y="1"/>
                        <a:pt x="11" y="4"/>
                      </a:cubicBezTo>
                      <a:cubicBezTo>
                        <a:pt x="17" y="9"/>
                        <a:pt x="23" y="13"/>
                        <a:pt x="29" y="18"/>
                      </a:cubicBezTo>
                      <a:cubicBezTo>
                        <a:pt x="31" y="20"/>
                        <a:pt x="32" y="21"/>
                        <a:pt x="34" y="22"/>
                      </a:cubicBezTo>
                      <a:cubicBezTo>
                        <a:pt x="40" y="25"/>
                        <a:pt x="45" y="29"/>
                        <a:pt x="49" y="35"/>
                      </a:cubicBezTo>
                      <a:cubicBezTo>
                        <a:pt x="55" y="43"/>
                        <a:pt x="61" y="53"/>
                        <a:pt x="67" y="62"/>
                      </a:cubicBezTo>
                      <a:cubicBezTo>
                        <a:pt x="69" y="65"/>
                        <a:pt x="70" y="70"/>
                        <a:pt x="72" y="74"/>
                      </a:cubicBezTo>
                      <a:cubicBezTo>
                        <a:pt x="73" y="77"/>
                        <a:pt x="73" y="81"/>
                        <a:pt x="71" y="84"/>
                      </a:cubicBezTo>
                      <a:cubicBezTo>
                        <a:pt x="70" y="87"/>
                        <a:pt x="70" y="91"/>
                        <a:pt x="69" y="94"/>
                      </a:cubicBezTo>
                      <a:cubicBezTo>
                        <a:pt x="66" y="107"/>
                        <a:pt x="60" y="117"/>
                        <a:pt x="49" y="123"/>
                      </a:cubicBezTo>
                      <a:cubicBezTo>
                        <a:pt x="48" y="123"/>
                        <a:pt x="47" y="124"/>
                        <a:pt x="46" y="125"/>
                      </a:cubicBezTo>
                      <a:cubicBezTo>
                        <a:pt x="45" y="127"/>
                        <a:pt x="44" y="130"/>
                        <a:pt x="43" y="133"/>
                      </a:cubicBezTo>
                      <a:cubicBezTo>
                        <a:pt x="40" y="139"/>
                        <a:pt x="36" y="144"/>
                        <a:pt x="32" y="149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02" y="440"/>
                  <a:ext cx="86" cy="54"/>
                </a:xfrm>
                <a:custGeom>
                  <a:avLst/>
                  <a:gdLst>
                    <a:gd name="T0" fmla="*/ 10 w 108"/>
                    <a:gd name="T1" fmla="*/ 50 h 67"/>
                    <a:gd name="T2" fmla="*/ 2 w 108"/>
                    <a:gd name="T3" fmla="*/ 67 h 67"/>
                    <a:gd name="T4" fmla="*/ 1 w 108"/>
                    <a:gd name="T5" fmla="*/ 60 h 67"/>
                    <a:gd name="T6" fmla="*/ 14 w 108"/>
                    <a:gd name="T7" fmla="*/ 34 h 67"/>
                    <a:gd name="T8" fmla="*/ 23 w 108"/>
                    <a:gd name="T9" fmla="*/ 21 h 67"/>
                    <a:gd name="T10" fmla="*/ 42 w 108"/>
                    <a:gd name="T11" fmla="*/ 6 h 67"/>
                    <a:gd name="T12" fmla="*/ 65 w 108"/>
                    <a:gd name="T13" fmla="*/ 2 h 67"/>
                    <a:gd name="T14" fmla="*/ 72 w 108"/>
                    <a:gd name="T15" fmla="*/ 3 h 67"/>
                    <a:gd name="T16" fmla="*/ 94 w 108"/>
                    <a:gd name="T17" fmla="*/ 9 h 67"/>
                    <a:gd name="T18" fmla="*/ 108 w 108"/>
                    <a:gd name="T19" fmla="*/ 21 h 67"/>
                    <a:gd name="T20" fmla="*/ 104 w 108"/>
                    <a:gd name="T21" fmla="*/ 23 h 67"/>
                    <a:gd name="T22" fmla="*/ 84 w 108"/>
                    <a:gd name="T23" fmla="*/ 22 h 67"/>
                    <a:gd name="T24" fmla="*/ 59 w 108"/>
                    <a:gd name="T25" fmla="*/ 19 h 67"/>
                    <a:gd name="T26" fmla="*/ 38 w 108"/>
                    <a:gd name="T27" fmla="*/ 22 h 67"/>
                    <a:gd name="T28" fmla="*/ 28 w 108"/>
                    <a:gd name="T29" fmla="*/ 29 h 67"/>
                    <a:gd name="T30" fmla="*/ 10 w 108"/>
                    <a:gd name="T31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8" h="67">
                      <a:moveTo>
                        <a:pt x="10" y="50"/>
                      </a:moveTo>
                      <a:cubicBezTo>
                        <a:pt x="7" y="55"/>
                        <a:pt x="5" y="61"/>
                        <a:pt x="2" y="67"/>
                      </a:cubicBezTo>
                      <a:cubicBezTo>
                        <a:pt x="0" y="64"/>
                        <a:pt x="0" y="62"/>
                        <a:pt x="1" y="60"/>
                      </a:cubicBezTo>
                      <a:cubicBezTo>
                        <a:pt x="5" y="51"/>
                        <a:pt x="8" y="41"/>
                        <a:pt x="14" y="34"/>
                      </a:cubicBezTo>
                      <a:cubicBezTo>
                        <a:pt x="17" y="29"/>
                        <a:pt x="19" y="25"/>
                        <a:pt x="23" y="21"/>
                      </a:cubicBezTo>
                      <a:cubicBezTo>
                        <a:pt x="28" y="15"/>
                        <a:pt x="35" y="10"/>
                        <a:pt x="42" y="6"/>
                      </a:cubicBezTo>
                      <a:cubicBezTo>
                        <a:pt x="49" y="1"/>
                        <a:pt x="57" y="0"/>
                        <a:pt x="65" y="2"/>
                      </a:cubicBezTo>
                      <a:cubicBezTo>
                        <a:pt x="67" y="2"/>
                        <a:pt x="69" y="3"/>
                        <a:pt x="72" y="3"/>
                      </a:cubicBezTo>
                      <a:cubicBezTo>
                        <a:pt x="80" y="3"/>
                        <a:pt x="87" y="5"/>
                        <a:pt x="94" y="9"/>
                      </a:cubicBezTo>
                      <a:cubicBezTo>
                        <a:pt x="99" y="13"/>
                        <a:pt x="104" y="16"/>
                        <a:pt x="108" y="21"/>
                      </a:cubicBezTo>
                      <a:cubicBezTo>
                        <a:pt x="108" y="23"/>
                        <a:pt x="106" y="23"/>
                        <a:pt x="104" y="23"/>
                      </a:cubicBezTo>
                      <a:cubicBezTo>
                        <a:pt x="98" y="22"/>
                        <a:pt x="91" y="21"/>
                        <a:pt x="84" y="22"/>
                      </a:cubicBezTo>
                      <a:cubicBezTo>
                        <a:pt x="75" y="22"/>
                        <a:pt x="67" y="20"/>
                        <a:pt x="59" y="19"/>
                      </a:cubicBezTo>
                      <a:cubicBezTo>
                        <a:pt x="52" y="19"/>
                        <a:pt x="45" y="19"/>
                        <a:pt x="38" y="22"/>
                      </a:cubicBezTo>
                      <a:cubicBezTo>
                        <a:pt x="35" y="24"/>
                        <a:pt x="31" y="26"/>
                        <a:pt x="28" y="29"/>
                      </a:cubicBezTo>
                      <a:cubicBezTo>
                        <a:pt x="20" y="34"/>
                        <a:pt x="15" y="42"/>
                        <a:pt x="10" y="50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86" y="412"/>
                  <a:ext cx="65" cy="70"/>
                </a:xfrm>
                <a:custGeom>
                  <a:avLst/>
                  <a:gdLst>
                    <a:gd name="T0" fmla="*/ 74 w 81"/>
                    <a:gd name="T1" fmla="*/ 86 h 88"/>
                    <a:gd name="T2" fmla="*/ 70 w 81"/>
                    <a:gd name="T3" fmla="*/ 77 h 88"/>
                    <a:gd name="T4" fmla="*/ 63 w 81"/>
                    <a:gd name="T5" fmla="*/ 58 h 88"/>
                    <a:gd name="T6" fmla="*/ 50 w 81"/>
                    <a:gd name="T7" fmla="*/ 34 h 88"/>
                    <a:gd name="T8" fmla="*/ 20 w 81"/>
                    <a:gd name="T9" fmla="*/ 11 h 88"/>
                    <a:gd name="T10" fmla="*/ 5 w 81"/>
                    <a:gd name="T11" fmla="*/ 6 h 88"/>
                    <a:gd name="T12" fmla="*/ 0 w 81"/>
                    <a:gd name="T13" fmla="*/ 3 h 88"/>
                    <a:gd name="T14" fmla="*/ 10 w 81"/>
                    <a:gd name="T15" fmla="*/ 2 h 88"/>
                    <a:gd name="T16" fmla="*/ 17 w 81"/>
                    <a:gd name="T17" fmla="*/ 3 h 88"/>
                    <a:gd name="T18" fmla="*/ 30 w 81"/>
                    <a:gd name="T19" fmla="*/ 6 h 88"/>
                    <a:gd name="T20" fmla="*/ 45 w 81"/>
                    <a:gd name="T21" fmla="*/ 12 h 88"/>
                    <a:gd name="T22" fmla="*/ 63 w 81"/>
                    <a:gd name="T23" fmla="*/ 22 h 88"/>
                    <a:gd name="T24" fmla="*/ 79 w 81"/>
                    <a:gd name="T25" fmla="*/ 45 h 88"/>
                    <a:gd name="T26" fmla="*/ 79 w 81"/>
                    <a:gd name="T27" fmla="*/ 54 h 88"/>
                    <a:gd name="T28" fmla="*/ 79 w 81"/>
                    <a:gd name="T29" fmla="*/ 68 h 88"/>
                    <a:gd name="T30" fmla="*/ 79 w 81"/>
                    <a:gd name="T31" fmla="*/ 74 h 88"/>
                    <a:gd name="T32" fmla="*/ 78 w 81"/>
                    <a:gd name="T33" fmla="*/ 81 h 88"/>
                    <a:gd name="T34" fmla="*/ 76 w 81"/>
                    <a:gd name="T35" fmla="*/ 88 h 88"/>
                    <a:gd name="T36" fmla="*/ 74 w 81"/>
                    <a:gd name="T37" fmla="*/ 8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1" h="88">
                      <a:moveTo>
                        <a:pt x="74" y="86"/>
                      </a:moveTo>
                      <a:cubicBezTo>
                        <a:pt x="73" y="83"/>
                        <a:pt x="71" y="80"/>
                        <a:pt x="70" y="77"/>
                      </a:cubicBezTo>
                      <a:cubicBezTo>
                        <a:pt x="69" y="70"/>
                        <a:pt x="66" y="64"/>
                        <a:pt x="63" y="58"/>
                      </a:cubicBezTo>
                      <a:cubicBezTo>
                        <a:pt x="60" y="49"/>
                        <a:pt x="55" y="41"/>
                        <a:pt x="50" y="34"/>
                      </a:cubicBezTo>
                      <a:cubicBezTo>
                        <a:pt x="43" y="23"/>
                        <a:pt x="32" y="16"/>
                        <a:pt x="20" y="11"/>
                      </a:cubicBezTo>
                      <a:cubicBezTo>
                        <a:pt x="15" y="9"/>
                        <a:pt x="10" y="8"/>
                        <a:pt x="5" y="6"/>
                      </a:cubicBezTo>
                      <a:cubicBezTo>
                        <a:pt x="4" y="5"/>
                        <a:pt x="3" y="4"/>
                        <a:pt x="0" y="3"/>
                      </a:cubicBezTo>
                      <a:cubicBezTo>
                        <a:pt x="4" y="2"/>
                        <a:pt x="7" y="0"/>
                        <a:pt x="10" y="2"/>
                      </a:cubicBezTo>
                      <a:cubicBezTo>
                        <a:pt x="12" y="3"/>
                        <a:pt x="15" y="3"/>
                        <a:pt x="17" y="3"/>
                      </a:cubicBezTo>
                      <a:cubicBezTo>
                        <a:pt x="21" y="4"/>
                        <a:pt x="25" y="5"/>
                        <a:pt x="30" y="6"/>
                      </a:cubicBezTo>
                      <a:cubicBezTo>
                        <a:pt x="35" y="8"/>
                        <a:pt x="40" y="10"/>
                        <a:pt x="45" y="12"/>
                      </a:cubicBezTo>
                      <a:cubicBezTo>
                        <a:pt x="51" y="15"/>
                        <a:pt x="58" y="17"/>
                        <a:pt x="63" y="22"/>
                      </a:cubicBezTo>
                      <a:cubicBezTo>
                        <a:pt x="70" y="29"/>
                        <a:pt x="76" y="36"/>
                        <a:pt x="79" y="45"/>
                      </a:cubicBezTo>
                      <a:cubicBezTo>
                        <a:pt x="80" y="48"/>
                        <a:pt x="81" y="51"/>
                        <a:pt x="79" y="54"/>
                      </a:cubicBezTo>
                      <a:cubicBezTo>
                        <a:pt x="77" y="59"/>
                        <a:pt x="78" y="63"/>
                        <a:pt x="79" y="68"/>
                      </a:cubicBezTo>
                      <a:cubicBezTo>
                        <a:pt x="79" y="70"/>
                        <a:pt x="79" y="72"/>
                        <a:pt x="79" y="74"/>
                      </a:cubicBezTo>
                      <a:cubicBezTo>
                        <a:pt x="79" y="76"/>
                        <a:pt x="78" y="78"/>
                        <a:pt x="78" y="81"/>
                      </a:cubicBezTo>
                      <a:cubicBezTo>
                        <a:pt x="78" y="83"/>
                        <a:pt x="77" y="85"/>
                        <a:pt x="76" y="88"/>
                      </a:cubicBezTo>
                      <a:cubicBezTo>
                        <a:pt x="76" y="87"/>
                        <a:pt x="75" y="87"/>
                        <a:pt x="74" y="8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38" y="556"/>
                  <a:ext cx="78" cy="45"/>
                </a:xfrm>
                <a:custGeom>
                  <a:avLst/>
                  <a:gdLst>
                    <a:gd name="T0" fmla="*/ 75 w 98"/>
                    <a:gd name="T1" fmla="*/ 47 h 56"/>
                    <a:gd name="T2" fmla="*/ 57 w 98"/>
                    <a:gd name="T3" fmla="*/ 56 h 56"/>
                    <a:gd name="T4" fmla="*/ 37 w 98"/>
                    <a:gd name="T5" fmla="*/ 51 h 56"/>
                    <a:gd name="T6" fmla="*/ 0 w 98"/>
                    <a:gd name="T7" fmla="*/ 25 h 56"/>
                    <a:gd name="T8" fmla="*/ 8 w 98"/>
                    <a:gd name="T9" fmla="*/ 26 h 56"/>
                    <a:gd name="T10" fmla="*/ 18 w 98"/>
                    <a:gd name="T11" fmla="*/ 32 h 56"/>
                    <a:gd name="T12" fmla="*/ 31 w 98"/>
                    <a:gd name="T13" fmla="*/ 38 h 56"/>
                    <a:gd name="T14" fmla="*/ 49 w 98"/>
                    <a:gd name="T15" fmla="*/ 43 h 56"/>
                    <a:gd name="T16" fmla="*/ 56 w 98"/>
                    <a:gd name="T17" fmla="*/ 41 h 56"/>
                    <a:gd name="T18" fmla="*/ 72 w 98"/>
                    <a:gd name="T19" fmla="*/ 25 h 56"/>
                    <a:gd name="T20" fmla="*/ 85 w 98"/>
                    <a:gd name="T21" fmla="*/ 8 h 56"/>
                    <a:gd name="T22" fmla="*/ 95 w 98"/>
                    <a:gd name="T23" fmla="*/ 0 h 56"/>
                    <a:gd name="T24" fmla="*/ 96 w 98"/>
                    <a:gd name="T25" fmla="*/ 12 h 56"/>
                    <a:gd name="T26" fmla="*/ 94 w 98"/>
                    <a:gd name="T27" fmla="*/ 20 h 56"/>
                    <a:gd name="T28" fmla="*/ 86 w 98"/>
                    <a:gd name="T29" fmla="*/ 36 h 56"/>
                    <a:gd name="T30" fmla="*/ 75 w 98"/>
                    <a:gd name="T31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8" h="56">
                      <a:moveTo>
                        <a:pt x="75" y="47"/>
                      </a:moveTo>
                      <a:cubicBezTo>
                        <a:pt x="70" y="52"/>
                        <a:pt x="64" y="55"/>
                        <a:pt x="57" y="56"/>
                      </a:cubicBezTo>
                      <a:cubicBezTo>
                        <a:pt x="50" y="56"/>
                        <a:pt x="43" y="55"/>
                        <a:pt x="37" y="51"/>
                      </a:cubicBezTo>
                      <a:cubicBezTo>
                        <a:pt x="24" y="44"/>
                        <a:pt x="11" y="36"/>
                        <a:pt x="0" y="25"/>
                      </a:cubicBezTo>
                      <a:cubicBezTo>
                        <a:pt x="3" y="23"/>
                        <a:pt x="6" y="24"/>
                        <a:pt x="8" y="26"/>
                      </a:cubicBezTo>
                      <a:cubicBezTo>
                        <a:pt x="11" y="28"/>
                        <a:pt x="14" y="30"/>
                        <a:pt x="18" y="32"/>
                      </a:cubicBezTo>
                      <a:cubicBezTo>
                        <a:pt x="22" y="33"/>
                        <a:pt x="27" y="35"/>
                        <a:pt x="31" y="38"/>
                      </a:cubicBezTo>
                      <a:cubicBezTo>
                        <a:pt x="37" y="42"/>
                        <a:pt x="43" y="43"/>
                        <a:pt x="49" y="43"/>
                      </a:cubicBezTo>
                      <a:cubicBezTo>
                        <a:pt x="51" y="43"/>
                        <a:pt x="54" y="43"/>
                        <a:pt x="56" y="41"/>
                      </a:cubicBezTo>
                      <a:cubicBezTo>
                        <a:pt x="61" y="36"/>
                        <a:pt x="67" y="31"/>
                        <a:pt x="72" y="25"/>
                      </a:cubicBezTo>
                      <a:cubicBezTo>
                        <a:pt x="77" y="19"/>
                        <a:pt x="80" y="13"/>
                        <a:pt x="85" y="8"/>
                      </a:cubicBezTo>
                      <a:cubicBezTo>
                        <a:pt x="87" y="4"/>
                        <a:pt x="91" y="2"/>
                        <a:pt x="95" y="0"/>
                      </a:cubicBezTo>
                      <a:cubicBezTo>
                        <a:pt x="98" y="6"/>
                        <a:pt x="98" y="6"/>
                        <a:pt x="96" y="12"/>
                      </a:cubicBezTo>
                      <a:cubicBezTo>
                        <a:pt x="95" y="15"/>
                        <a:pt x="94" y="17"/>
                        <a:pt x="94" y="20"/>
                      </a:cubicBezTo>
                      <a:cubicBezTo>
                        <a:pt x="93" y="26"/>
                        <a:pt x="90" y="31"/>
                        <a:pt x="86" y="36"/>
                      </a:cubicBezTo>
                      <a:cubicBezTo>
                        <a:pt x="82" y="39"/>
                        <a:pt x="78" y="43"/>
                        <a:pt x="75" y="4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62" y="478"/>
                  <a:ext cx="35" cy="104"/>
                </a:xfrm>
                <a:custGeom>
                  <a:avLst/>
                  <a:gdLst>
                    <a:gd name="T0" fmla="*/ 21 w 43"/>
                    <a:gd name="T1" fmla="*/ 14 h 131"/>
                    <a:gd name="T2" fmla="*/ 20 w 43"/>
                    <a:gd name="T3" fmla="*/ 31 h 131"/>
                    <a:gd name="T4" fmla="*/ 17 w 43"/>
                    <a:gd name="T5" fmla="*/ 40 h 131"/>
                    <a:gd name="T6" fmla="*/ 16 w 43"/>
                    <a:gd name="T7" fmla="*/ 60 h 131"/>
                    <a:gd name="T8" fmla="*/ 17 w 43"/>
                    <a:gd name="T9" fmla="*/ 67 h 131"/>
                    <a:gd name="T10" fmla="*/ 17 w 43"/>
                    <a:gd name="T11" fmla="*/ 77 h 131"/>
                    <a:gd name="T12" fmla="*/ 20 w 43"/>
                    <a:gd name="T13" fmla="*/ 92 h 131"/>
                    <a:gd name="T14" fmla="*/ 35 w 43"/>
                    <a:gd name="T15" fmla="*/ 112 h 131"/>
                    <a:gd name="T16" fmla="*/ 43 w 43"/>
                    <a:gd name="T17" fmla="*/ 130 h 131"/>
                    <a:gd name="T18" fmla="*/ 42 w 43"/>
                    <a:gd name="T19" fmla="*/ 131 h 131"/>
                    <a:gd name="T20" fmla="*/ 33 w 43"/>
                    <a:gd name="T21" fmla="*/ 122 h 131"/>
                    <a:gd name="T22" fmla="*/ 5 w 43"/>
                    <a:gd name="T23" fmla="*/ 87 h 131"/>
                    <a:gd name="T24" fmla="*/ 1 w 43"/>
                    <a:gd name="T25" fmla="*/ 66 h 131"/>
                    <a:gd name="T26" fmla="*/ 5 w 43"/>
                    <a:gd name="T27" fmla="*/ 51 h 131"/>
                    <a:gd name="T28" fmla="*/ 8 w 43"/>
                    <a:gd name="T29" fmla="*/ 39 h 131"/>
                    <a:gd name="T30" fmla="*/ 10 w 43"/>
                    <a:gd name="T31" fmla="*/ 31 h 131"/>
                    <a:gd name="T32" fmla="*/ 12 w 43"/>
                    <a:gd name="T33" fmla="*/ 26 h 131"/>
                    <a:gd name="T34" fmla="*/ 19 w 43"/>
                    <a:gd name="T35" fmla="*/ 3 h 131"/>
                    <a:gd name="T36" fmla="*/ 21 w 43"/>
                    <a:gd name="T37" fmla="*/ 0 h 131"/>
                    <a:gd name="T38" fmla="*/ 21 w 43"/>
                    <a:gd name="T39" fmla="*/ 14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3" h="131">
                      <a:moveTo>
                        <a:pt x="21" y="14"/>
                      </a:moveTo>
                      <a:cubicBezTo>
                        <a:pt x="22" y="20"/>
                        <a:pt x="21" y="25"/>
                        <a:pt x="20" y="31"/>
                      </a:cubicBezTo>
                      <a:cubicBezTo>
                        <a:pt x="19" y="34"/>
                        <a:pt x="17" y="37"/>
                        <a:pt x="17" y="40"/>
                      </a:cubicBezTo>
                      <a:cubicBezTo>
                        <a:pt x="17" y="47"/>
                        <a:pt x="16" y="54"/>
                        <a:pt x="16" y="60"/>
                      </a:cubicBezTo>
                      <a:cubicBezTo>
                        <a:pt x="16" y="63"/>
                        <a:pt x="16" y="65"/>
                        <a:pt x="17" y="67"/>
                      </a:cubicBezTo>
                      <a:cubicBezTo>
                        <a:pt x="19" y="70"/>
                        <a:pt x="18" y="74"/>
                        <a:pt x="17" y="77"/>
                      </a:cubicBezTo>
                      <a:cubicBezTo>
                        <a:pt x="16" y="83"/>
                        <a:pt x="17" y="87"/>
                        <a:pt x="20" y="92"/>
                      </a:cubicBezTo>
                      <a:cubicBezTo>
                        <a:pt x="24" y="99"/>
                        <a:pt x="29" y="106"/>
                        <a:pt x="35" y="112"/>
                      </a:cubicBezTo>
                      <a:cubicBezTo>
                        <a:pt x="40" y="117"/>
                        <a:pt x="41" y="124"/>
                        <a:pt x="43" y="130"/>
                      </a:cubicBezTo>
                      <a:cubicBezTo>
                        <a:pt x="42" y="130"/>
                        <a:pt x="42" y="131"/>
                        <a:pt x="42" y="131"/>
                      </a:cubicBezTo>
                      <a:cubicBezTo>
                        <a:pt x="39" y="128"/>
                        <a:pt x="36" y="125"/>
                        <a:pt x="33" y="122"/>
                      </a:cubicBezTo>
                      <a:cubicBezTo>
                        <a:pt x="22" y="112"/>
                        <a:pt x="12" y="100"/>
                        <a:pt x="5" y="87"/>
                      </a:cubicBezTo>
                      <a:cubicBezTo>
                        <a:pt x="2" y="80"/>
                        <a:pt x="0" y="74"/>
                        <a:pt x="1" y="66"/>
                      </a:cubicBezTo>
                      <a:cubicBezTo>
                        <a:pt x="3" y="61"/>
                        <a:pt x="4" y="56"/>
                        <a:pt x="5" y="51"/>
                      </a:cubicBezTo>
                      <a:cubicBezTo>
                        <a:pt x="6" y="47"/>
                        <a:pt x="8" y="43"/>
                        <a:pt x="8" y="39"/>
                      </a:cubicBezTo>
                      <a:cubicBezTo>
                        <a:pt x="8" y="36"/>
                        <a:pt x="9" y="34"/>
                        <a:pt x="10" y="31"/>
                      </a:cubicBezTo>
                      <a:cubicBezTo>
                        <a:pt x="11" y="30"/>
                        <a:pt x="11" y="28"/>
                        <a:pt x="12" y="26"/>
                      </a:cubicBezTo>
                      <a:cubicBezTo>
                        <a:pt x="14" y="18"/>
                        <a:pt x="16" y="11"/>
                        <a:pt x="19" y="3"/>
                      </a:cubicBezTo>
                      <a:cubicBezTo>
                        <a:pt x="19" y="2"/>
                        <a:pt x="20" y="1"/>
                        <a:pt x="21" y="0"/>
                      </a:cubicBezTo>
                      <a:cubicBezTo>
                        <a:pt x="21" y="5"/>
                        <a:pt x="21" y="10"/>
                        <a:pt x="21" y="14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537" y="513"/>
                  <a:ext cx="77" cy="57"/>
                </a:xfrm>
                <a:custGeom>
                  <a:avLst/>
                  <a:gdLst>
                    <a:gd name="T0" fmla="*/ 12 w 96"/>
                    <a:gd name="T1" fmla="*/ 67 h 71"/>
                    <a:gd name="T2" fmla="*/ 48 w 96"/>
                    <a:gd name="T3" fmla="*/ 69 h 71"/>
                    <a:gd name="T4" fmla="*/ 67 w 96"/>
                    <a:gd name="T5" fmla="*/ 66 h 71"/>
                    <a:gd name="T6" fmla="*/ 76 w 96"/>
                    <a:gd name="T7" fmla="*/ 60 h 71"/>
                    <a:gd name="T8" fmla="*/ 85 w 96"/>
                    <a:gd name="T9" fmla="*/ 48 h 71"/>
                    <a:gd name="T10" fmla="*/ 90 w 96"/>
                    <a:gd name="T11" fmla="*/ 32 h 71"/>
                    <a:gd name="T12" fmla="*/ 94 w 96"/>
                    <a:gd name="T13" fmla="*/ 11 h 71"/>
                    <a:gd name="T14" fmla="*/ 96 w 96"/>
                    <a:gd name="T15" fmla="*/ 5 h 71"/>
                    <a:gd name="T16" fmla="*/ 96 w 96"/>
                    <a:gd name="T17" fmla="*/ 0 h 71"/>
                    <a:gd name="T18" fmla="*/ 94 w 96"/>
                    <a:gd name="T19" fmla="*/ 0 h 71"/>
                    <a:gd name="T20" fmla="*/ 92 w 96"/>
                    <a:gd name="T21" fmla="*/ 3 h 71"/>
                    <a:gd name="T22" fmla="*/ 87 w 96"/>
                    <a:gd name="T23" fmla="*/ 13 h 71"/>
                    <a:gd name="T24" fmla="*/ 80 w 96"/>
                    <a:gd name="T25" fmla="*/ 29 h 71"/>
                    <a:gd name="T26" fmla="*/ 79 w 96"/>
                    <a:gd name="T27" fmla="*/ 31 h 71"/>
                    <a:gd name="T28" fmla="*/ 74 w 96"/>
                    <a:gd name="T29" fmla="*/ 38 h 71"/>
                    <a:gd name="T30" fmla="*/ 73 w 96"/>
                    <a:gd name="T31" fmla="*/ 41 h 71"/>
                    <a:gd name="T32" fmla="*/ 57 w 96"/>
                    <a:gd name="T33" fmla="*/ 56 h 71"/>
                    <a:gd name="T34" fmla="*/ 53 w 96"/>
                    <a:gd name="T35" fmla="*/ 58 h 71"/>
                    <a:gd name="T36" fmla="*/ 37 w 96"/>
                    <a:gd name="T37" fmla="*/ 61 h 71"/>
                    <a:gd name="T38" fmla="*/ 20 w 96"/>
                    <a:gd name="T39" fmla="*/ 61 h 71"/>
                    <a:gd name="T40" fmla="*/ 4 w 96"/>
                    <a:gd name="T41" fmla="*/ 61 h 71"/>
                    <a:gd name="T42" fmla="*/ 0 w 96"/>
                    <a:gd name="T43" fmla="*/ 61 h 71"/>
                    <a:gd name="T44" fmla="*/ 3 w 96"/>
                    <a:gd name="T45" fmla="*/ 64 h 71"/>
                    <a:gd name="T46" fmla="*/ 12 w 96"/>
                    <a:gd name="T47" fmla="*/ 67 h 71"/>
                    <a:gd name="T48" fmla="*/ 91 w 96"/>
                    <a:gd name="T49" fmla="*/ 16 h 71"/>
                    <a:gd name="T50" fmla="*/ 92 w 96"/>
                    <a:gd name="T51" fmla="*/ 17 h 71"/>
                    <a:gd name="T52" fmla="*/ 90 w 96"/>
                    <a:gd name="T53" fmla="*/ 25 h 71"/>
                    <a:gd name="T54" fmla="*/ 90 w 96"/>
                    <a:gd name="T55" fmla="*/ 25 h 71"/>
                    <a:gd name="T56" fmla="*/ 91 w 96"/>
                    <a:gd name="T57" fmla="*/ 1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6" h="71">
                      <a:moveTo>
                        <a:pt x="12" y="67"/>
                      </a:moveTo>
                      <a:cubicBezTo>
                        <a:pt x="24" y="69"/>
                        <a:pt x="36" y="71"/>
                        <a:pt x="48" y="69"/>
                      </a:cubicBezTo>
                      <a:cubicBezTo>
                        <a:pt x="55" y="69"/>
                        <a:pt x="61" y="68"/>
                        <a:pt x="67" y="66"/>
                      </a:cubicBezTo>
                      <a:cubicBezTo>
                        <a:pt x="71" y="65"/>
                        <a:pt x="74" y="63"/>
                        <a:pt x="76" y="60"/>
                      </a:cubicBezTo>
                      <a:cubicBezTo>
                        <a:pt x="80" y="57"/>
                        <a:pt x="83" y="52"/>
                        <a:pt x="85" y="48"/>
                      </a:cubicBezTo>
                      <a:cubicBezTo>
                        <a:pt x="87" y="43"/>
                        <a:pt x="89" y="37"/>
                        <a:pt x="90" y="32"/>
                      </a:cubicBezTo>
                      <a:cubicBezTo>
                        <a:pt x="92" y="25"/>
                        <a:pt x="93" y="18"/>
                        <a:pt x="94" y="11"/>
                      </a:cubicBezTo>
                      <a:cubicBezTo>
                        <a:pt x="95" y="9"/>
                        <a:pt x="95" y="7"/>
                        <a:pt x="96" y="5"/>
                      </a:cubicBezTo>
                      <a:cubicBezTo>
                        <a:pt x="96" y="3"/>
                        <a:pt x="96" y="2"/>
                        <a:pt x="96" y="0"/>
                      </a:cubicBezTo>
                      <a:cubicBezTo>
                        <a:pt x="95" y="0"/>
                        <a:pt x="95" y="0"/>
                        <a:pt x="94" y="0"/>
                      </a:cubicBezTo>
                      <a:cubicBezTo>
                        <a:pt x="93" y="1"/>
                        <a:pt x="92" y="1"/>
                        <a:pt x="92" y="3"/>
                      </a:cubicBezTo>
                      <a:cubicBezTo>
                        <a:pt x="90" y="6"/>
                        <a:pt x="88" y="10"/>
                        <a:pt x="87" y="13"/>
                      </a:cubicBezTo>
                      <a:cubicBezTo>
                        <a:pt x="84" y="19"/>
                        <a:pt x="82" y="24"/>
                        <a:pt x="80" y="29"/>
                      </a:cubicBezTo>
                      <a:cubicBezTo>
                        <a:pt x="79" y="30"/>
                        <a:pt x="79" y="31"/>
                        <a:pt x="79" y="31"/>
                      </a:cubicBezTo>
                      <a:cubicBezTo>
                        <a:pt x="77" y="33"/>
                        <a:pt x="75" y="36"/>
                        <a:pt x="74" y="38"/>
                      </a:cubicBezTo>
                      <a:cubicBezTo>
                        <a:pt x="73" y="39"/>
                        <a:pt x="73" y="40"/>
                        <a:pt x="73" y="41"/>
                      </a:cubicBezTo>
                      <a:cubicBezTo>
                        <a:pt x="67" y="46"/>
                        <a:pt x="62" y="51"/>
                        <a:pt x="57" y="56"/>
                      </a:cubicBezTo>
                      <a:cubicBezTo>
                        <a:pt x="56" y="57"/>
                        <a:pt x="55" y="58"/>
                        <a:pt x="53" y="58"/>
                      </a:cubicBezTo>
                      <a:cubicBezTo>
                        <a:pt x="48" y="59"/>
                        <a:pt x="43" y="61"/>
                        <a:pt x="37" y="61"/>
                      </a:cubicBezTo>
                      <a:cubicBezTo>
                        <a:pt x="32" y="61"/>
                        <a:pt x="26" y="61"/>
                        <a:pt x="20" y="61"/>
                      </a:cubicBezTo>
                      <a:cubicBezTo>
                        <a:pt x="15" y="61"/>
                        <a:pt x="9" y="61"/>
                        <a:pt x="4" y="61"/>
                      </a:cubicBezTo>
                      <a:cubicBezTo>
                        <a:pt x="3" y="61"/>
                        <a:pt x="1" y="61"/>
                        <a:pt x="0" y="61"/>
                      </a:cubicBezTo>
                      <a:cubicBezTo>
                        <a:pt x="1" y="63"/>
                        <a:pt x="2" y="63"/>
                        <a:pt x="3" y="64"/>
                      </a:cubicBezTo>
                      <a:cubicBezTo>
                        <a:pt x="6" y="66"/>
                        <a:pt x="9" y="67"/>
                        <a:pt x="12" y="67"/>
                      </a:cubicBezTo>
                      <a:moveTo>
                        <a:pt x="91" y="16"/>
                      </a:move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1" y="19"/>
                        <a:pt x="91" y="22"/>
                        <a:pt x="90" y="25"/>
                      </a:cubicBezTo>
                      <a:cubicBezTo>
                        <a:pt x="90" y="25"/>
                        <a:pt x="90" y="25"/>
                        <a:pt x="90" y="25"/>
                      </a:cubicBezTo>
                      <a:cubicBezTo>
                        <a:pt x="90" y="22"/>
                        <a:pt x="91" y="19"/>
                        <a:pt x="91" y="16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15" y="481"/>
                  <a:ext cx="36" cy="92"/>
                </a:xfrm>
                <a:custGeom>
                  <a:avLst/>
                  <a:gdLst>
                    <a:gd name="T0" fmla="*/ 3 w 45"/>
                    <a:gd name="T1" fmla="*/ 116 h 116"/>
                    <a:gd name="T2" fmla="*/ 11 w 45"/>
                    <a:gd name="T3" fmla="*/ 108 h 116"/>
                    <a:gd name="T4" fmla="*/ 35 w 45"/>
                    <a:gd name="T5" fmla="*/ 78 h 116"/>
                    <a:gd name="T6" fmla="*/ 43 w 45"/>
                    <a:gd name="T7" fmla="*/ 58 h 116"/>
                    <a:gd name="T8" fmla="*/ 38 w 45"/>
                    <a:gd name="T9" fmla="*/ 22 h 116"/>
                    <a:gd name="T10" fmla="*/ 31 w 45"/>
                    <a:gd name="T11" fmla="*/ 17 h 116"/>
                    <a:gd name="T12" fmla="*/ 25 w 45"/>
                    <a:gd name="T13" fmla="*/ 12 h 116"/>
                    <a:gd name="T14" fmla="*/ 22 w 45"/>
                    <a:gd name="T15" fmla="*/ 5 h 116"/>
                    <a:gd name="T16" fmla="*/ 17 w 45"/>
                    <a:gd name="T17" fmla="*/ 1 h 116"/>
                    <a:gd name="T18" fmla="*/ 18 w 45"/>
                    <a:gd name="T19" fmla="*/ 7 h 116"/>
                    <a:gd name="T20" fmla="*/ 27 w 45"/>
                    <a:gd name="T21" fmla="*/ 30 h 116"/>
                    <a:gd name="T22" fmla="*/ 31 w 45"/>
                    <a:gd name="T23" fmla="*/ 40 h 116"/>
                    <a:gd name="T24" fmla="*/ 25 w 45"/>
                    <a:gd name="T25" fmla="*/ 74 h 116"/>
                    <a:gd name="T26" fmla="*/ 11 w 45"/>
                    <a:gd name="T27" fmla="*/ 96 h 116"/>
                    <a:gd name="T28" fmla="*/ 1 w 45"/>
                    <a:gd name="T29" fmla="*/ 110 h 116"/>
                    <a:gd name="T30" fmla="*/ 3 w 45"/>
                    <a:gd name="T31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116">
                      <a:moveTo>
                        <a:pt x="3" y="116"/>
                      </a:moveTo>
                      <a:cubicBezTo>
                        <a:pt x="6" y="113"/>
                        <a:pt x="8" y="111"/>
                        <a:pt x="11" y="108"/>
                      </a:cubicBezTo>
                      <a:cubicBezTo>
                        <a:pt x="20" y="99"/>
                        <a:pt x="29" y="90"/>
                        <a:pt x="35" y="78"/>
                      </a:cubicBezTo>
                      <a:cubicBezTo>
                        <a:pt x="38" y="72"/>
                        <a:pt x="41" y="66"/>
                        <a:pt x="43" y="58"/>
                      </a:cubicBezTo>
                      <a:cubicBezTo>
                        <a:pt x="45" y="45"/>
                        <a:pt x="45" y="33"/>
                        <a:pt x="38" y="22"/>
                      </a:cubicBezTo>
                      <a:cubicBezTo>
                        <a:pt x="36" y="19"/>
                        <a:pt x="34" y="17"/>
                        <a:pt x="31" y="17"/>
                      </a:cubicBezTo>
                      <a:cubicBezTo>
                        <a:pt x="28" y="16"/>
                        <a:pt x="26" y="15"/>
                        <a:pt x="25" y="12"/>
                      </a:cubicBezTo>
                      <a:cubicBezTo>
                        <a:pt x="24" y="9"/>
                        <a:pt x="23" y="7"/>
                        <a:pt x="22" y="5"/>
                      </a:cubicBezTo>
                      <a:cubicBezTo>
                        <a:pt x="22" y="2"/>
                        <a:pt x="21" y="0"/>
                        <a:pt x="17" y="1"/>
                      </a:cubicBezTo>
                      <a:cubicBezTo>
                        <a:pt x="18" y="3"/>
                        <a:pt x="18" y="5"/>
                        <a:pt x="18" y="7"/>
                      </a:cubicBezTo>
                      <a:cubicBezTo>
                        <a:pt x="19" y="16"/>
                        <a:pt x="23" y="23"/>
                        <a:pt x="27" y="30"/>
                      </a:cubicBezTo>
                      <a:cubicBezTo>
                        <a:pt x="29" y="33"/>
                        <a:pt x="30" y="37"/>
                        <a:pt x="31" y="40"/>
                      </a:cubicBezTo>
                      <a:cubicBezTo>
                        <a:pt x="32" y="52"/>
                        <a:pt x="30" y="63"/>
                        <a:pt x="25" y="74"/>
                      </a:cubicBezTo>
                      <a:cubicBezTo>
                        <a:pt x="22" y="82"/>
                        <a:pt x="16" y="89"/>
                        <a:pt x="11" y="96"/>
                      </a:cubicBezTo>
                      <a:cubicBezTo>
                        <a:pt x="8" y="101"/>
                        <a:pt x="4" y="106"/>
                        <a:pt x="1" y="110"/>
                      </a:cubicBezTo>
                      <a:cubicBezTo>
                        <a:pt x="0" y="113"/>
                        <a:pt x="0" y="114"/>
                        <a:pt x="3" y="116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3" y="490"/>
                  <a:ext cx="86" cy="62"/>
                </a:xfrm>
                <a:custGeom>
                  <a:avLst/>
                  <a:gdLst>
                    <a:gd name="T0" fmla="*/ 98 w 108"/>
                    <a:gd name="T1" fmla="*/ 32 h 77"/>
                    <a:gd name="T2" fmla="*/ 99 w 108"/>
                    <a:gd name="T3" fmla="*/ 54 h 77"/>
                    <a:gd name="T4" fmla="*/ 102 w 108"/>
                    <a:gd name="T5" fmla="*/ 50 h 77"/>
                    <a:gd name="T6" fmla="*/ 107 w 108"/>
                    <a:gd name="T7" fmla="*/ 24 h 77"/>
                    <a:gd name="T8" fmla="*/ 106 w 108"/>
                    <a:gd name="T9" fmla="*/ 18 h 77"/>
                    <a:gd name="T10" fmla="*/ 86 w 108"/>
                    <a:gd name="T11" fmla="*/ 2 h 77"/>
                    <a:gd name="T12" fmla="*/ 80 w 108"/>
                    <a:gd name="T13" fmla="*/ 1 h 77"/>
                    <a:gd name="T14" fmla="*/ 69 w 108"/>
                    <a:gd name="T15" fmla="*/ 2 h 77"/>
                    <a:gd name="T16" fmla="*/ 41 w 108"/>
                    <a:gd name="T17" fmla="*/ 4 h 77"/>
                    <a:gd name="T18" fmla="*/ 14 w 108"/>
                    <a:gd name="T19" fmla="*/ 21 h 77"/>
                    <a:gd name="T20" fmla="*/ 6 w 108"/>
                    <a:gd name="T21" fmla="*/ 32 h 77"/>
                    <a:gd name="T22" fmla="*/ 3 w 108"/>
                    <a:gd name="T23" fmla="*/ 58 h 77"/>
                    <a:gd name="T24" fmla="*/ 9 w 108"/>
                    <a:gd name="T25" fmla="*/ 75 h 77"/>
                    <a:gd name="T26" fmla="*/ 9 w 108"/>
                    <a:gd name="T27" fmla="*/ 77 h 77"/>
                    <a:gd name="T28" fmla="*/ 12 w 108"/>
                    <a:gd name="T29" fmla="*/ 74 h 77"/>
                    <a:gd name="T30" fmla="*/ 10 w 108"/>
                    <a:gd name="T31" fmla="*/ 56 h 77"/>
                    <a:gd name="T32" fmla="*/ 19 w 108"/>
                    <a:gd name="T33" fmla="*/ 42 h 77"/>
                    <a:gd name="T34" fmla="*/ 20 w 108"/>
                    <a:gd name="T35" fmla="*/ 52 h 77"/>
                    <a:gd name="T36" fmla="*/ 24 w 108"/>
                    <a:gd name="T37" fmla="*/ 63 h 77"/>
                    <a:gd name="T38" fmla="*/ 31 w 108"/>
                    <a:gd name="T39" fmla="*/ 68 h 77"/>
                    <a:gd name="T40" fmla="*/ 63 w 108"/>
                    <a:gd name="T41" fmla="*/ 67 h 77"/>
                    <a:gd name="T42" fmla="*/ 75 w 108"/>
                    <a:gd name="T43" fmla="*/ 57 h 77"/>
                    <a:gd name="T44" fmla="*/ 83 w 108"/>
                    <a:gd name="T45" fmla="*/ 44 h 77"/>
                    <a:gd name="T46" fmla="*/ 85 w 108"/>
                    <a:gd name="T47" fmla="*/ 31 h 77"/>
                    <a:gd name="T48" fmla="*/ 84 w 108"/>
                    <a:gd name="T49" fmla="*/ 21 h 77"/>
                    <a:gd name="T50" fmla="*/ 94 w 108"/>
                    <a:gd name="T51" fmla="*/ 25 h 77"/>
                    <a:gd name="T52" fmla="*/ 98 w 108"/>
                    <a:gd name="T53" fmla="*/ 3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8" h="77">
                      <a:moveTo>
                        <a:pt x="98" y="32"/>
                      </a:moveTo>
                      <a:cubicBezTo>
                        <a:pt x="98" y="39"/>
                        <a:pt x="99" y="46"/>
                        <a:pt x="99" y="54"/>
                      </a:cubicBezTo>
                      <a:cubicBezTo>
                        <a:pt x="101" y="54"/>
                        <a:pt x="102" y="52"/>
                        <a:pt x="102" y="50"/>
                      </a:cubicBezTo>
                      <a:cubicBezTo>
                        <a:pt x="104" y="41"/>
                        <a:pt x="105" y="33"/>
                        <a:pt x="107" y="24"/>
                      </a:cubicBezTo>
                      <a:cubicBezTo>
                        <a:pt x="108" y="21"/>
                        <a:pt x="107" y="20"/>
                        <a:pt x="106" y="18"/>
                      </a:cubicBezTo>
                      <a:cubicBezTo>
                        <a:pt x="100" y="11"/>
                        <a:pt x="94" y="6"/>
                        <a:pt x="86" y="2"/>
                      </a:cubicBezTo>
                      <a:cubicBezTo>
                        <a:pt x="84" y="1"/>
                        <a:pt x="82" y="0"/>
                        <a:pt x="80" y="1"/>
                      </a:cubicBezTo>
                      <a:cubicBezTo>
                        <a:pt x="76" y="1"/>
                        <a:pt x="72" y="2"/>
                        <a:pt x="69" y="2"/>
                      </a:cubicBezTo>
                      <a:cubicBezTo>
                        <a:pt x="59" y="2"/>
                        <a:pt x="50" y="2"/>
                        <a:pt x="41" y="4"/>
                      </a:cubicBezTo>
                      <a:cubicBezTo>
                        <a:pt x="30" y="7"/>
                        <a:pt x="21" y="13"/>
                        <a:pt x="14" y="21"/>
                      </a:cubicBezTo>
                      <a:cubicBezTo>
                        <a:pt x="11" y="24"/>
                        <a:pt x="8" y="28"/>
                        <a:pt x="6" y="32"/>
                      </a:cubicBezTo>
                      <a:cubicBezTo>
                        <a:pt x="2" y="40"/>
                        <a:pt x="0" y="49"/>
                        <a:pt x="3" y="58"/>
                      </a:cubicBezTo>
                      <a:cubicBezTo>
                        <a:pt x="5" y="64"/>
                        <a:pt x="7" y="69"/>
                        <a:pt x="9" y="75"/>
                      </a:cubicBezTo>
                      <a:cubicBezTo>
                        <a:pt x="9" y="75"/>
                        <a:pt x="9" y="76"/>
                        <a:pt x="9" y="77"/>
                      </a:cubicBezTo>
                      <a:cubicBezTo>
                        <a:pt x="10" y="75"/>
                        <a:pt x="11" y="74"/>
                        <a:pt x="12" y="74"/>
                      </a:cubicBezTo>
                      <a:cubicBezTo>
                        <a:pt x="10" y="68"/>
                        <a:pt x="10" y="62"/>
                        <a:pt x="10" y="56"/>
                      </a:cubicBezTo>
                      <a:cubicBezTo>
                        <a:pt x="9" y="49"/>
                        <a:pt x="13" y="45"/>
                        <a:pt x="19" y="42"/>
                      </a:cubicBezTo>
                      <a:cubicBezTo>
                        <a:pt x="17" y="46"/>
                        <a:pt x="18" y="49"/>
                        <a:pt x="20" y="52"/>
                      </a:cubicBezTo>
                      <a:cubicBezTo>
                        <a:pt x="21" y="56"/>
                        <a:pt x="23" y="59"/>
                        <a:pt x="24" y="63"/>
                      </a:cubicBezTo>
                      <a:cubicBezTo>
                        <a:pt x="26" y="66"/>
                        <a:pt x="28" y="68"/>
                        <a:pt x="31" y="68"/>
                      </a:cubicBezTo>
                      <a:cubicBezTo>
                        <a:pt x="42" y="72"/>
                        <a:pt x="53" y="72"/>
                        <a:pt x="63" y="67"/>
                      </a:cubicBezTo>
                      <a:cubicBezTo>
                        <a:pt x="68" y="65"/>
                        <a:pt x="73" y="62"/>
                        <a:pt x="75" y="57"/>
                      </a:cubicBezTo>
                      <a:cubicBezTo>
                        <a:pt x="78" y="53"/>
                        <a:pt x="80" y="48"/>
                        <a:pt x="83" y="44"/>
                      </a:cubicBezTo>
                      <a:cubicBezTo>
                        <a:pt x="85" y="40"/>
                        <a:pt x="86" y="36"/>
                        <a:pt x="85" y="31"/>
                      </a:cubicBezTo>
                      <a:cubicBezTo>
                        <a:pt x="84" y="28"/>
                        <a:pt x="84" y="25"/>
                        <a:pt x="84" y="21"/>
                      </a:cubicBezTo>
                      <a:cubicBezTo>
                        <a:pt x="88" y="23"/>
                        <a:pt x="91" y="24"/>
                        <a:pt x="94" y="25"/>
                      </a:cubicBezTo>
                      <a:cubicBezTo>
                        <a:pt x="97" y="27"/>
                        <a:pt x="98" y="29"/>
                        <a:pt x="98" y="32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9" y="501"/>
                  <a:ext cx="33" cy="39"/>
                </a:xfrm>
                <a:custGeom>
                  <a:avLst/>
                  <a:gdLst>
                    <a:gd name="T0" fmla="*/ 7 w 42"/>
                    <a:gd name="T1" fmla="*/ 6 h 49"/>
                    <a:gd name="T2" fmla="*/ 8 w 42"/>
                    <a:gd name="T3" fmla="*/ 5 h 49"/>
                    <a:gd name="T4" fmla="*/ 19 w 42"/>
                    <a:gd name="T5" fmla="*/ 6 h 49"/>
                    <a:gd name="T6" fmla="*/ 30 w 42"/>
                    <a:gd name="T7" fmla="*/ 20 h 49"/>
                    <a:gd name="T8" fmla="*/ 39 w 42"/>
                    <a:gd name="T9" fmla="*/ 30 h 49"/>
                    <a:gd name="T10" fmla="*/ 38 w 42"/>
                    <a:gd name="T11" fmla="*/ 40 h 49"/>
                    <a:gd name="T12" fmla="*/ 27 w 42"/>
                    <a:gd name="T13" fmla="*/ 48 h 49"/>
                    <a:gd name="T14" fmla="*/ 23 w 42"/>
                    <a:gd name="T15" fmla="*/ 48 h 49"/>
                    <a:gd name="T16" fmla="*/ 9 w 42"/>
                    <a:gd name="T17" fmla="*/ 32 h 49"/>
                    <a:gd name="T18" fmla="*/ 6 w 42"/>
                    <a:gd name="T19" fmla="*/ 25 h 49"/>
                    <a:gd name="T20" fmla="*/ 2 w 42"/>
                    <a:gd name="T21" fmla="*/ 17 h 49"/>
                    <a:gd name="T22" fmla="*/ 0 w 42"/>
                    <a:gd name="T23" fmla="*/ 13 h 49"/>
                    <a:gd name="T24" fmla="*/ 7 w 42"/>
                    <a:gd name="T25" fmla="*/ 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" h="49">
                      <a:moveTo>
                        <a:pt x="7" y="6"/>
                      </a:move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12" y="0"/>
                        <a:pt x="16" y="2"/>
                        <a:pt x="19" y="6"/>
                      </a:cubicBezTo>
                      <a:cubicBezTo>
                        <a:pt x="23" y="10"/>
                        <a:pt x="26" y="15"/>
                        <a:pt x="30" y="20"/>
                      </a:cubicBezTo>
                      <a:cubicBezTo>
                        <a:pt x="33" y="23"/>
                        <a:pt x="36" y="27"/>
                        <a:pt x="39" y="30"/>
                      </a:cubicBezTo>
                      <a:cubicBezTo>
                        <a:pt x="42" y="34"/>
                        <a:pt x="42" y="37"/>
                        <a:pt x="38" y="40"/>
                      </a:cubicBezTo>
                      <a:cubicBezTo>
                        <a:pt x="35" y="43"/>
                        <a:pt x="31" y="46"/>
                        <a:pt x="27" y="48"/>
                      </a:cubicBezTo>
                      <a:cubicBezTo>
                        <a:pt x="26" y="49"/>
                        <a:pt x="24" y="48"/>
                        <a:pt x="23" y="48"/>
                      </a:cubicBezTo>
                      <a:cubicBezTo>
                        <a:pt x="18" y="43"/>
                        <a:pt x="13" y="38"/>
                        <a:pt x="9" y="32"/>
                      </a:cubicBezTo>
                      <a:cubicBezTo>
                        <a:pt x="7" y="30"/>
                        <a:pt x="7" y="28"/>
                        <a:pt x="6" y="25"/>
                      </a:cubicBezTo>
                      <a:cubicBezTo>
                        <a:pt x="4" y="22"/>
                        <a:pt x="3" y="20"/>
                        <a:pt x="2" y="17"/>
                      </a:cubicBezTo>
                      <a:cubicBezTo>
                        <a:pt x="1" y="16"/>
                        <a:pt x="0" y="15"/>
                        <a:pt x="0" y="13"/>
                      </a:cubicBezTo>
                      <a:cubicBezTo>
                        <a:pt x="2" y="10"/>
                        <a:pt x="5" y="8"/>
                        <a:pt x="7" y="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96" y="463"/>
                  <a:ext cx="141" cy="78"/>
                </a:xfrm>
                <a:custGeom>
                  <a:avLst/>
                  <a:gdLst>
                    <a:gd name="T0" fmla="*/ 175 w 176"/>
                    <a:gd name="T1" fmla="*/ 3 h 99"/>
                    <a:gd name="T2" fmla="*/ 176 w 176"/>
                    <a:gd name="T3" fmla="*/ 1 h 99"/>
                    <a:gd name="T4" fmla="*/ 175 w 176"/>
                    <a:gd name="T5" fmla="*/ 0 h 99"/>
                    <a:gd name="T6" fmla="*/ 171 w 176"/>
                    <a:gd name="T7" fmla="*/ 2 h 99"/>
                    <a:gd name="T8" fmla="*/ 164 w 176"/>
                    <a:gd name="T9" fmla="*/ 6 h 99"/>
                    <a:gd name="T10" fmla="*/ 145 w 176"/>
                    <a:gd name="T11" fmla="*/ 19 h 99"/>
                    <a:gd name="T12" fmla="*/ 121 w 176"/>
                    <a:gd name="T13" fmla="*/ 30 h 99"/>
                    <a:gd name="T14" fmla="*/ 91 w 176"/>
                    <a:gd name="T15" fmla="*/ 37 h 99"/>
                    <a:gd name="T16" fmla="*/ 78 w 176"/>
                    <a:gd name="T17" fmla="*/ 39 h 99"/>
                    <a:gd name="T18" fmla="*/ 57 w 176"/>
                    <a:gd name="T19" fmla="*/ 41 h 99"/>
                    <a:gd name="T20" fmla="*/ 52 w 176"/>
                    <a:gd name="T21" fmla="*/ 40 h 99"/>
                    <a:gd name="T22" fmla="*/ 31 w 176"/>
                    <a:gd name="T23" fmla="*/ 30 h 99"/>
                    <a:gd name="T24" fmla="*/ 0 w 176"/>
                    <a:gd name="T25" fmla="*/ 15 h 99"/>
                    <a:gd name="T26" fmla="*/ 5 w 176"/>
                    <a:gd name="T27" fmla="*/ 22 h 99"/>
                    <a:gd name="T28" fmla="*/ 54 w 176"/>
                    <a:gd name="T29" fmla="*/ 51 h 99"/>
                    <a:gd name="T30" fmla="*/ 68 w 176"/>
                    <a:gd name="T31" fmla="*/ 58 h 99"/>
                    <a:gd name="T32" fmla="*/ 87 w 176"/>
                    <a:gd name="T33" fmla="*/ 70 h 99"/>
                    <a:gd name="T34" fmla="*/ 93 w 176"/>
                    <a:gd name="T35" fmla="*/ 75 h 99"/>
                    <a:gd name="T36" fmla="*/ 114 w 176"/>
                    <a:gd name="T37" fmla="*/ 95 h 99"/>
                    <a:gd name="T38" fmla="*/ 116 w 176"/>
                    <a:gd name="T39" fmla="*/ 97 h 99"/>
                    <a:gd name="T40" fmla="*/ 121 w 176"/>
                    <a:gd name="T41" fmla="*/ 99 h 99"/>
                    <a:gd name="T42" fmla="*/ 119 w 176"/>
                    <a:gd name="T43" fmla="*/ 94 h 99"/>
                    <a:gd name="T44" fmla="*/ 107 w 176"/>
                    <a:gd name="T45" fmla="*/ 78 h 99"/>
                    <a:gd name="T46" fmla="*/ 100 w 176"/>
                    <a:gd name="T47" fmla="*/ 71 h 99"/>
                    <a:gd name="T48" fmla="*/ 109 w 176"/>
                    <a:gd name="T49" fmla="*/ 71 h 99"/>
                    <a:gd name="T50" fmla="*/ 117 w 176"/>
                    <a:gd name="T51" fmla="*/ 71 h 99"/>
                    <a:gd name="T52" fmla="*/ 123 w 176"/>
                    <a:gd name="T53" fmla="*/ 69 h 99"/>
                    <a:gd name="T54" fmla="*/ 126 w 176"/>
                    <a:gd name="T55" fmla="*/ 65 h 99"/>
                    <a:gd name="T56" fmla="*/ 67 w 176"/>
                    <a:gd name="T57" fmla="*/ 47 h 99"/>
                    <a:gd name="T58" fmla="*/ 69 w 176"/>
                    <a:gd name="T59" fmla="*/ 47 h 99"/>
                    <a:gd name="T60" fmla="*/ 102 w 176"/>
                    <a:gd name="T61" fmla="*/ 44 h 99"/>
                    <a:gd name="T62" fmla="*/ 129 w 176"/>
                    <a:gd name="T63" fmla="*/ 34 h 99"/>
                    <a:gd name="T64" fmla="*/ 152 w 176"/>
                    <a:gd name="T65" fmla="*/ 21 h 99"/>
                    <a:gd name="T66" fmla="*/ 164 w 176"/>
                    <a:gd name="T67" fmla="*/ 13 h 99"/>
                    <a:gd name="T68" fmla="*/ 175 w 176"/>
                    <a:gd name="T69" fmla="*/ 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6" h="99">
                      <a:moveTo>
                        <a:pt x="175" y="3"/>
                      </a:moveTo>
                      <a:cubicBezTo>
                        <a:pt x="175" y="2"/>
                        <a:pt x="176" y="2"/>
                        <a:pt x="176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4" y="1"/>
                        <a:pt x="172" y="1"/>
                        <a:pt x="171" y="2"/>
                      </a:cubicBezTo>
                      <a:cubicBezTo>
                        <a:pt x="168" y="3"/>
                        <a:pt x="166" y="5"/>
                        <a:pt x="164" y="6"/>
                      </a:cubicBezTo>
                      <a:cubicBezTo>
                        <a:pt x="157" y="10"/>
                        <a:pt x="152" y="15"/>
                        <a:pt x="145" y="19"/>
                      </a:cubicBezTo>
                      <a:cubicBezTo>
                        <a:pt x="137" y="23"/>
                        <a:pt x="129" y="27"/>
                        <a:pt x="121" y="30"/>
                      </a:cubicBezTo>
                      <a:cubicBezTo>
                        <a:pt x="111" y="34"/>
                        <a:pt x="101" y="36"/>
                        <a:pt x="91" y="37"/>
                      </a:cubicBezTo>
                      <a:cubicBezTo>
                        <a:pt x="87" y="38"/>
                        <a:pt x="82" y="39"/>
                        <a:pt x="78" y="39"/>
                      </a:cubicBezTo>
                      <a:cubicBezTo>
                        <a:pt x="70" y="39"/>
                        <a:pt x="64" y="41"/>
                        <a:pt x="57" y="41"/>
                      </a:cubicBezTo>
                      <a:cubicBezTo>
                        <a:pt x="55" y="41"/>
                        <a:pt x="54" y="40"/>
                        <a:pt x="52" y="40"/>
                      </a:cubicBezTo>
                      <a:cubicBezTo>
                        <a:pt x="45" y="38"/>
                        <a:pt x="42" y="35"/>
                        <a:pt x="31" y="30"/>
                      </a:cubicBezTo>
                      <a:cubicBezTo>
                        <a:pt x="26" y="28"/>
                        <a:pt x="5" y="17"/>
                        <a:pt x="0" y="15"/>
                      </a:cubicBezTo>
                      <a:cubicBezTo>
                        <a:pt x="0" y="17"/>
                        <a:pt x="4" y="21"/>
                        <a:pt x="5" y="22"/>
                      </a:cubicBezTo>
                      <a:cubicBezTo>
                        <a:pt x="7" y="25"/>
                        <a:pt x="45" y="47"/>
                        <a:pt x="54" y="51"/>
                      </a:cubicBezTo>
                      <a:cubicBezTo>
                        <a:pt x="59" y="53"/>
                        <a:pt x="64" y="55"/>
                        <a:pt x="68" y="58"/>
                      </a:cubicBezTo>
                      <a:cubicBezTo>
                        <a:pt x="75" y="61"/>
                        <a:pt x="81" y="66"/>
                        <a:pt x="87" y="70"/>
                      </a:cubicBezTo>
                      <a:cubicBezTo>
                        <a:pt x="89" y="71"/>
                        <a:pt x="92" y="73"/>
                        <a:pt x="93" y="75"/>
                      </a:cubicBezTo>
                      <a:cubicBezTo>
                        <a:pt x="100" y="81"/>
                        <a:pt x="109" y="86"/>
                        <a:pt x="114" y="95"/>
                      </a:cubicBezTo>
                      <a:cubicBezTo>
                        <a:pt x="115" y="96"/>
                        <a:pt x="115" y="97"/>
                        <a:pt x="116" y="97"/>
                      </a:cubicBezTo>
                      <a:cubicBezTo>
                        <a:pt x="118" y="98"/>
                        <a:pt x="119" y="99"/>
                        <a:pt x="121" y="99"/>
                      </a:cubicBezTo>
                      <a:cubicBezTo>
                        <a:pt x="121" y="97"/>
                        <a:pt x="120" y="95"/>
                        <a:pt x="119" y="94"/>
                      </a:cubicBezTo>
                      <a:cubicBezTo>
                        <a:pt x="115" y="88"/>
                        <a:pt x="111" y="83"/>
                        <a:pt x="107" y="78"/>
                      </a:cubicBezTo>
                      <a:cubicBezTo>
                        <a:pt x="105" y="76"/>
                        <a:pt x="103" y="74"/>
                        <a:pt x="100" y="71"/>
                      </a:cubicBezTo>
                      <a:cubicBezTo>
                        <a:pt x="104" y="71"/>
                        <a:pt x="106" y="71"/>
                        <a:pt x="109" y="71"/>
                      </a:cubicBezTo>
                      <a:cubicBezTo>
                        <a:pt x="111" y="71"/>
                        <a:pt x="114" y="71"/>
                        <a:pt x="117" y="71"/>
                      </a:cubicBezTo>
                      <a:cubicBezTo>
                        <a:pt x="119" y="70"/>
                        <a:pt x="121" y="69"/>
                        <a:pt x="123" y="69"/>
                      </a:cubicBezTo>
                      <a:cubicBezTo>
                        <a:pt x="126" y="69"/>
                        <a:pt x="127" y="68"/>
                        <a:pt x="126" y="65"/>
                      </a:cubicBezTo>
                      <a:cubicBezTo>
                        <a:pt x="104" y="69"/>
                        <a:pt x="85" y="61"/>
                        <a:pt x="67" y="47"/>
                      </a:cubicBezTo>
                      <a:cubicBezTo>
                        <a:pt x="68" y="47"/>
                        <a:pt x="69" y="47"/>
                        <a:pt x="69" y="47"/>
                      </a:cubicBezTo>
                      <a:cubicBezTo>
                        <a:pt x="81" y="49"/>
                        <a:pt x="92" y="47"/>
                        <a:pt x="102" y="44"/>
                      </a:cubicBezTo>
                      <a:cubicBezTo>
                        <a:pt x="111" y="41"/>
                        <a:pt x="120" y="37"/>
                        <a:pt x="129" y="34"/>
                      </a:cubicBezTo>
                      <a:cubicBezTo>
                        <a:pt x="137" y="31"/>
                        <a:pt x="144" y="26"/>
                        <a:pt x="152" y="21"/>
                      </a:cubicBezTo>
                      <a:cubicBezTo>
                        <a:pt x="156" y="18"/>
                        <a:pt x="160" y="16"/>
                        <a:pt x="164" y="13"/>
                      </a:cubicBezTo>
                      <a:cubicBezTo>
                        <a:pt x="168" y="9"/>
                        <a:pt x="171" y="6"/>
                        <a:pt x="175" y="3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910" y="550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06" y="539"/>
                  <a:ext cx="59" cy="58"/>
                </a:xfrm>
                <a:custGeom>
                  <a:avLst/>
                  <a:gdLst>
                    <a:gd name="T0" fmla="*/ 40 w 74"/>
                    <a:gd name="T1" fmla="*/ 0 h 73"/>
                    <a:gd name="T2" fmla="*/ 30 w 74"/>
                    <a:gd name="T3" fmla="*/ 3 h 73"/>
                    <a:gd name="T4" fmla="*/ 13 w 74"/>
                    <a:gd name="T5" fmla="*/ 11 h 73"/>
                    <a:gd name="T6" fmla="*/ 4 w 74"/>
                    <a:gd name="T7" fmla="*/ 12 h 73"/>
                    <a:gd name="T8" fmla="*/ 1 w 74"/>
                    <a:gd name="T9" fmla="*/ 11 h 73"/>
                    <a:gd name="T10" fmla="*/ 2 w 74"/>
                    <a:gd name="T11" fmla="*/ 18 h 73"/>
                    <a:gd name="T12" fmla="*/ 3 w 74"/>
                    <a:gd name="T13" fmla="*/ 30 h 73"/>
                    <a:gd name="T14" fmla="*/ 3 w 74"/>
                    <a:gd name="T15" fmla="*/ 35 h 73"/>
                    <a:gd name="T16" fmla="*/ 3 w 74"/>
                    <a:gd name="T17" fmla="*/ 50 h 73"/>
                    <a:gd name="T18" fmla="*/ 10 w 74"/>
                    <a:gd name="T19" fmla="*/ 62 h 73"/>
                    <a:gd name="T20" fmla="*/ 28 w 74"/>
                    <a:gd name="T21" fmla="*/ 72 h 73"/>
                    <a:gd name="T22" fmla="*/ 29 w 74"/>
                    <a:gd name="T23" fmla="*/ 72 h 73"/>
                    <a:gd name="T24" fmla="*/ 63 w 74"/>
                    <a:gd name="T25" fmla="*/ 66 h 73"/>
                    <a:gd name="T26" fmla="*/ 69 w 74"/>
                    <a:gd name="T27" fmla="*/ 61 h 73"/>
                    <a:gd name="T28" fmla="*/ 73 w 74"/>
                    <a:gd name="T29" fmla="*/ 40 h 73"/>
                    <a:gd name="T30" fmla="*/ 54 w 74"/>
                    <a:gd name="T31" fmla="*/ 5 h 73"/>
                    <a:gd name="T32" fmla="*/ 40 w 74"/>
                    <a:gd name="T3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4" h="73">
                      <a:moveTo>
                        <a:pt x="40" y="0"/>
                      </a:moveTo>
                      <a:cubicBezTo>
                        <a:pt x="37" y="1"/>
                        <a:pt x="33" y="2"/>
                        <a:pt x="30" y="3"/>
                      </a:cubicBezTo>
                      <a:cubicBezTo>
                        <a:pt x="24" y="6"/>
                        <a:pt x="19" y="8"/>
                        <a:pt x="13" y="11"/>
                      </a:cubicBezTo>
                      <a:cubicBezTo>
                        <a:pt x="10" y="12"/>
                        <a:pt x="7" y="13"/>
                        <a:pt x="4" y="12"/>
                      </a:cubicBezTo>
                      <a:cubicBezTo>
                        <a:pt x="3" y="11"/>
                        <a:pt x="2" y="12"/>
                        <a:pt x="1" y="11"/>
                      </a:cubicBezTo>
                      <a:cubicBezTo>
                        <a:pt x="0" y="14"/>
                        <a:pt x="1" y="16"/>
                        <a:pt x="2" y="18"/>
                      </a:cubicBezTo>
                      <a:cubicBezTo>
                        <a:pt x="4" y="22"/>
                        <a:pt x="4" y="26"/>
                        <a:pt x="3" y="30"/>
                      </a:cubicBezTo>
                      <a:cubicBezTo>
                        <a:pt x="3" y="32"/>
                        <a:pt x="3" y="34"/>
                        <a:pt x="3" y="35"/>
                      </a:cubicBezTo>
                      <a:cubicBezTo>
                        <a:pt x="3" y="40"/>
                        <a:pt x="2" y="45"/>
                        <a:pt x="3" y="50"/>
                      </a:cubicBezTo>
                      <a:cubicBezTo>
                        <a:pt x="4" y="55"/>
                        <a:pt x="6" y="59"/>
                        <a:pt x="10" y="62"/>
                      </a:cubicBezTo>
                      <a:cubicBezTo>
                        <a:pt x="15" y="67"/>
                        <a:pt x="22" y="70"/>
                        <a:pt x="28" y="72"/>
                      </a:cubicBezTo>
                      <a:cubicBezTo>
                        <a:pt x="29" y="72"/>
                        <a:pt x="29" y="72"/>
                        <a:pt x="29" y="72"/>
                      </a:cubicBezTo>
                      <a:cubicBezTo>
                        <a:pt x="41" y="73"/>
                        <a:pt x="52" y="72"/>
                        <a:pt x="63" y="66"/>
                      </a:cubicBezTo>
                      <a:cubicBezTo>
                        <a:pt x="65" y="65"/>
                        <a:pt x="67" y="63"/>
                        <a:pt x="69" y="61"/>
                      </a:cubicBezTo>
                      <a:cubicBezTo>
                        <a:pt x="73" y="54"/>
                        <a:pt x="74" y="47"/>
                        <a:pt x="73" y="40"/>
                      </a:cubicBezTo>
                      <a:cubicBezTo>
                        <a:pt x="69" y="27"/>
                        <a:pt x="63" y="15"/>
                        <a:pt x="54" y="5"/>
                      </a:cubicBezTo>
                      <a:cubicBezTo>
                        <a:pt x="50" y="2"/>
                        <a:pt x="46" y="0"/>
                        <a:pt x="40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910" y="550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10" y="5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1" y="516"/>
                  <a:ext cx="59" cy="35"/>
                </a:xfrm>
                <a:custGeom>
                  <a:avLst/>
                  <a:gdLst>
                    <a:gd name="T0" fmla="*/ 45 w 73"/>
                    <a:gd name="T1" fmla="*/ 21 h 44"/>
                    <a:gd name="T2" fmla="*/ 2 w 73"/>
                    <a:gd name="T3" fmla="*/ 0 h 44"/>
                    <a:gd name="T4" fmla="*/ 3 w 73"/>
                    <a:gd name="T5" fmla="*/ 5 h 44"/>
                    <a:gd name="T6" fmla="*/ 11 w 73"/>
                    <a:gd name="T7" fmla="*/ 8 h 44"/>
                    <a:gd name="T8" fmla="*/ 19 w 73"/>
                    <a:gd name="T9" fmla="*/ 13 h 44"/>
                    <a:gd name="T10" fmla="*/ 43 w 73"/>
                    <a:gd name="T11" fmla="*/ 26 h 44"/>
                    <a:gd name="T12" fmla="*/ 66 w 73"/>
                    <a:gd name="T13" fmla="*/ 43 h 44"/>
                    <a:gd name="T14" fmla="*/ 73 w 73"/>
                    <a:gd name="T15" fmla="*/ 43 h 44"/>
                    <a:gd name="T16" fmla="*/ 67 w 73"/>
                    <a:gd name="T17" fmla="*/ 37 h 44"/>
                    <a:gd name="T18" fmla="*/ 45 w 73"/>
                    <a:gd name="T19" fmla="*/ 2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3" h="44">
                      <a:moveTo>
                        <a:pt x="45" y="21"/>
                      </a:moveTo>
                      <a:cubicBezTo>
                        <a:pt x="32" y="11"/>
                        <a:pt x="17" y="4"/>
                        <a:pt x="2" y="0"/>
                      </a:cubicBezTo>
                      <a:cubicBezTo>
                        <a:pt x="0" y="3"/>
                        <a:pt x="0" y="4"/>
                        <a:pt x="3" y="5"/>
                      </a:cubicBezTo>
                      <a:cubicBezTo>
                        <a:pt x="6" y="6"/>
                        <a:pt x="8" y="7"/>
                        <a:pt x="11" y="8"/>
                      </a:cubicBezTo>
                      <a:cubicBezTo>
                        <a:pt x="14" y="10"/>
                        <a:pt x="17" y="11"/>
                        <a:pt x="19" y="13"/>
                      </a:cubicBezTo>
                      <a:cubicBezTo>
                        <a:pt x="27" y="16"/>
                        <a:pt x="35" y="21"/>
                        <a:pt x="43" y="26"/>
                      </a:cubicBezTo>
                      <a:cubicBezTo>
                        <a:pt x="50" y="32"/>
                        <a:pt x="58" y="38"/>
                        <a:pt x="66" y="43"/>
                      </a:cubicBezTo>
                      <a:cubicBezTo>
                        <a:pt x="68" y="44"/>
                        <a:pt x="71" y="44"/>
                        <a:pt x="73" y="43"/>
                      </a:cubicBezTo>
                      <a:cubicBezTo>
                        <a:pt x="72" y="40"/>
                        <a:pt x="70" y="39"/>
                        <a:pt x="67" y="37"/>
                      </a:cubicBezTo>
                      <a:cubicBezTo>
                        <a:pt x="59" y="32"/>
                        <a:pt x="52" y="26"/>
                        <a:pt x="45" y="21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906" y="540"/>
                  <a:ext cx="52" cy="55"/>
                </a:xfrm>
                <a:custGeom>
                  <a:avLst/>
                  <a:gdLst>
                    <a:gd name="T0" fmla="*/ 43 w 66"/>
                    <a:gd name="T1" fmla="*/ 23 h 69"/>
                    <a:gd name="T2" fmla="*/ 60 w 66"/>
                    <a:gd name="T3" fmla="*/ 37 h 69"/>
                    <a:gd name="T4" fmla="*/ 34 w 66"/>
                    <a:gd name="T5" fmla="*/ 34 h 69"/>
                    <a:gd name="T6" fmla="*/ 38 w 66"/>
                    <a:gd name="T7" fmla="*/ 42 h 69"/>
                    <a:gd name="T8" fmla="*/ 47 w 66"/>
                    <a:gd name="T9" fmla="*/ 50 h 69"/>
                    <a:gd name="T10" fmla="*/ 28 w 66"/>
                    <a:gd name="T11" fmla="*/ 43 h 69"/>
                    <a:gd name="T12" fmla="*/ 21 w 66"/>
                    <a:gd name="T13" fmla="*/ 43 h 69"/>
                    <a:gd name="T14" fmla="*/ 31 w 66"/>
                    <a:gd name="T15" fmla="*/ 56 h 69"/>
                    <a:gd name="T16" fmla="*/ 28 w 66"/>
                    <a:gd name="T17" fmla="*/ 57 h 69"/>
                    <a:gd name="T18" fmla="*/ 17 w 66"/>
                    <a:gd name="T19" fmla="*/ 52 h 69"/>
                    <a:gd name="T20" fmla="*/ 28 w 66"/>
                    <a:gd name="T21" fmla="*/ 64 h 69"/>
                    <a:gd name="T22" fmla="*/ 34 w 66"/>
                    <a:gd name="T23" fmla="*/ 69 h 69"/>
                    <a:gd name="T24" fmla="*/ 17 w 66"/>
                    <a:gd name="T25" fmla="*/ 61 h 69"/>
                    <a:gd name="T26" fmla="*/ 13 w 66"/>
                    <a:gd name="T27" fmla="*/ 56 h 69"/>
                    <a:gd name="T28" fmla="*/ 8 w 66"/>
                    <a:gd name="T29" fmla="*/ 50 h 69"/>
                    <a:gd name="T30" fmla="*/ 8 w 66"/>
                    <a:gd name="T31" fmla="*/ 32 h 69"/>
                    <a:gd name="T32" fmla="*/ 8 w 66"/>
                    <a:gd name="T33" fmla="*/ 24 h 69"/>
                    <a:gd name="T34" fmla="*/ 6 w 66"/>
                    <a:gd name="T35" fmla="*/ 16 h 69"/>
                    <a:gd name="T36" fmla="*/ 8 w 66"/>
                    <a:gd name="T37" fmla="*/ 10 h 69"/>
                    <a:gd name="T38" fmla="*/ 24 w 66"/>
                    <a:gd name="T39" fmla="*/ 5 h 69"/>
                    <a:gd name="T40" fmla="*/ 35 w 66"/>
                    <a:gd name="T41" fmla="*/ 1 h 69"/>
                    <a:gd name="T42" fmla="*/ 56 w 66"/>
                    <a:gd name="T43" fmla="*/ 10 h 69"/>
                    <a:gd name="T44" fmla="*/ 50 w 66"/>
                    <a:gd name="T45" fmla="*/ 9 h 69"/>
                    <a:gd name="T46" fmla="*/ 56 w 66"/>
                    <a:gd name="T47" fmla="*/ 15 h 69"/>
                    <a:gd name="T48" fmla="*/ 52 w 66"/>
                    <a:gd name="T49" fmla="*/ 16 h 69"/>
                    <a:gd name="T50" fmla="*/ 44 w 66"/>
                    <a:gd name="T51" fmla="*/ 16 h 69"/>
                    <a:gd name="T52" fmla="*/ 57 w 66"/>
                    <a:gd name="T53" fmla="*/ 25 h 69"/>
                    <a:gd name="T54" fmla="*/ 54 w 66"/>
                    <a:gd name="T55" fmla="*/ 25 h 69"/>
                    <a:gd name="T56" fmla="*/ 50 w 66"/>
                    <a:gd name="T57" fmla="*/ 24 h 69"/>
                    <a:gd name="T58" fmla="*/ 43 w 66"/>
                    <a:gd name="T59" fmla="*/ 12 h 69"/>
                    <a:gd name="T60" fmla="*/ 45 w 66"/>
                    <a:gd name="T61" fmla="*/ 9 h 69"/>
                    <a:gd name="T62" fmla="*/ 43 w 66"/>
                    <a:gd name="T63" fmla="*/ 49 h 69"/>
                    <a:gd name="T64" fmla="*/ 27 w 66"/>
                    <a:gd name="T65" fmla="*/ 38 h 69"/>
                    <a:gd name="T66" fmla="*/ 54 w 66"/>
                    <a:gd name="T67" fmla="*/ 32 h 69"/>
                    <a:gd name="T68" fmla="*/ 42 w 66"/>
                    <a:gd name="T69" fmla="*/ 18 h 69"/>
                    <a:gd name="T70" fmla="*/ 42 w 66"/>
                    <a:gd name="T71" fmla="*/ 18 h 69"/>
                    <a:gd name="T72" fmla="*/ 16 w 66"/>
                    <a:gd name="T73" fmla="*/ 44 h 69"/>
                    <a:gd name="T74" fmla="*/ 32 w 66"/>
                    <a:gd name="T75" fmla="*/ 28 h 69"/>
                    <a:gd name="T76" fmla="*/ 37 w 66"/>
                    <a:gd name="T77" fmla="*/ 25 h 69"/>
                    <a:gd name="T78" fmla="*/ 24 w 66"/>
                    <a:gd name="T79" fmla="*/ 53 h 69"/>
                    <a:gd name="T80" fmla="*/ 35 w 66"/>
                    <a:gd name="T81" fmla="*/ 6 h 69"/>
                    <a:gd name="T82" fmla="*/ 45 w 66"/>
                    <a:gd name="T83" fmla="*/ 8 h 69"/>
                    <a:gd name="T84" fmla="*/ 36 w 66"/>
                    <a:gd name="T85" fmla="*/ 13 h 69"/>
                    <a:gd name="T86" fmla="*/ 18 w 66"/>
                    <a:gd name="T87" fmla="*/ 35 h 69"/>
                    <a:gd name="T88" fmla="*/ 9 w 66"/>
                    <a:gd name="T89" fmla="*/ 41 h 69"/>
                    <a:gd name="T90" fmla="*/ 9 w 66"/>
                    <a:gd name="T91" fmla="*/ 41 h 69"/>
                    <a:gd name="T92" fmla="*/ 16 w 66"/>
                    <a:gd name="T93" fmla="*/ 55 h 69"/>
                    <a:gd name="T94" fmla="*/ 16 w 66"/>
                    <a:gd name="T95" fmla="*/ 41 h 69"/>
                    <a:gd name="T96" fmla="*/ 24 w 66"/>
                    <a:gd name="T97" fmla="*/ 31 h 69"/>
                    <a:gd name="T98" fmla="*/ 18 w 66"/>
                    <a:gd name="T99" fmla="*/ 15 h 69"/>
                    <a:gd name="T100" fmla="*/ 18 w 66"/>
                    <a:gd name="T101" fmla="*/ 15 h 69"/>
                    <a:gd name="T102" fmla="*/ 30 w 66"/>
                    <a:gd name="T103" fmla="*/ 35 h 69"/>
                    <a:gd name="T104" fmla="*/ 9 w 66"/>
                    <a:gd name="T10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6" h="69">
                      <a:moveTo>
                        <a:pt x="50" y="24"/>
                      </a:moveTo>
                      <a:cubicBezTo>
                        <a:pt x="47" y="22"/>
                        <a:pt x="44" y="20"/>
                        <a:pt x="39" y="21"/>
                      </a:cubicBezTo>
                      <a:cubicBezTo>
                        <a:pt x="40" y="22"/>
                        <a:pt x="41" y="22"/>
                        <a:pt x="43" y="23"/>
                      </a:cubicBezTo>
                      <a:cubicBezTo>
                        <a:pt x="45" y="24"/>
                        <a:pt x="47" y="25"/>
                        <a:pt x="49" y="26"/>
                      </a:cubicBezTo>
                      <a:cubicBezTo>
                        <a:pt x="50" y="27"/>
                        <a:pt x="52" y="28"/>
                        <a:pt x="54" y="30"/>
                      </a:cubicBezTo>
                      <a:cubicBezTo>
                        <a:pt x="56" y="32"/>
                        <a:pt x="58" y="34"/>
                        <a:pt x="60" y="37"/>
                      </a:cubicBezTo>
                      <a:cubicBezTo>
                        <a:pt x="55" y="34"/>
                        <a:pt x="50" y="31"/>
                        <a:pt x="44" y="29"/>
                      </a:cubicBezTo>
                      <a:cubicBezTo>
                        <a:pt x="46" y="35"/>
                        <a:pt x="51" y="38"/>
                        <a:pt x="54" y="43"/>
                      </a:cubicBezTo>
                      <a:cubicBezTo>
                        <a:pt x="48" y="39"/>
                        <a:pt x="42" y="35"/>
                        <a:pt x="34" y="34"/>
                      </a:cubicBezTo>
                      <a:cubicBezTo>
                        <a:pt x="38" y="39"/>
                        <a:pt x="44" y="41"/>
                        <a:pt x="49" y="43"/>
                      </a:cubicBezTo>
                      <a:cubicBezTo>
                        <a:pt x="49" y="44"/>
                        <a:pt x="49" y="44"/>
                        <a:pt x="49" y="44"/>
                      </a:cubicBezTo>
                      <a:cubicBezTo>
                        <a:pt x="46" y="43"/>
                        <a:pt x="42" y="43"/>
                        <a:pt x="38" y="42"/>
                      </a:cubicBezTo>
                      <a:cubicBezTo>
                        <a:pt x="40" y="45"/>
                        <a:pt x="47" y="49"/>
                        <a:pt x="52" y="50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0" y="51"/>
                        <a:pt x="49" y="50"/>
                        <a:pt x="47" y="50"/>
                      </a:cubicBezTo>
                      <a:cubicBezTo>
                        <a:pt x="46" y="50"/>
                        <a:pt x="45" y="50"/>
                        <a:pt x="44" y="50"/>
                      </a:cubicBezTo>
                      <a:cubicBezTo>
                        <a:pt x="41" y="51"/>
                        <a:pt x="38" y="49"/>
                        <a:pt x="36" y="48"/>
                      </a:cubicBezTo>
                      <a:cubicBezTo>
                        <a:pt x="33" y="46"/>
                        <a:pt x="31" y="44"/>
                        <a:pt x="28" y="43"/>
                      </a:cubicBezTo>
                      <a:cubicBezTo>
                        <a:pt x="27" y="42"/>
                        <a:pt x="25" y="42"/>
                        <a:pt x="23" y="42"/>
                      </a:cubicBezTo>
                      <a:cubicBezTo>
                        <a:pt x="27" y="46"/>
                        <a:pt x="32" y="48"/>
                        <a:pt x="37" y="50"/>
                      </a:cubicBezTo>
                      <a:cubicBezTo>
                        <a:pt x="31" y="50"/>
                        <a:pt x="26" y="46"/>
                        <a:pt x="21" y="43"/>
                      </a:cubicBezTo>
                      <a:cubicBezTo>
                        <a:pt x="20" y="46"/>
                        <a:pt x="25" y="51"/>
                        <a:pt x="29" y="53"/>
                      </a:cubicBezTo>
                      <a:cubicBezTo>
                        <a:pt x="32" y="55"/>
                        <a:pt x="36" y="56"/>
                        <a:pt x="41" y="58"/>
                      </a:cubicBezTo>
                      <a:cubicBezTo>
                        <a:pt x="37" y="58"/>
                        <a:pt x="34" y="57"/>
                        <a:pt x="31" y="56"/>
                      </a:cubicBezTo>
                      <a:cubicBezTo>
                        <a:pt x="32" y="58"/>
                        <a:pt x="40" y="62"/>
                        <a:pt x="44" y="63"/>
                      </a:cubicBezTo>
                      <a:cubicBezTo>
                        <a:pt x="41" y="65"/>
                        <a:pt x="38" y="62"/>
                        <a:pt x="36" y="61"/>
                      </a:cubicBezTo>
                      <a:cubicBezTo>
                        <a:pt x="33" y="60"/>
                        <a:pt x="31" y="58"/>
                        <a:pt x="28" y="57"/>
                      </a:cubicBezTo>
                      <a:cubicBezTo>
                        <a:pt x="28" y="56"/>
                        <a:pt x="28" y="56"/>
                        <a:pt x="28" y="56"/>
                      </a:cubicBezTo>
                      <a:cubicBezTo>
                        <a:pt x="26" y="56"/>
                        <a:pt x="24" y="55"/>
                        <a:pt x="22" y="55"/>
                      </a:cubicBezTo>
                      <a:cubicBezTo>
                        <a:pt x="20" y="54"/>
                        <a:pt x="19" y="53"/>
                        <a:pt x="17" y="52"/>
                      </a:cubicBezTo>
                      <a:cubicBezTo>
                        <a:pt x="20" y="58"/>
                        <a:pt x="24" y="62"/>
                        <a:pt x="31" y="63"/>
                      </a:cubicBezTo>
                      <a:cubicBezTo>
                        <a:pt x="30" y="63"/>
                        <a:pt x="29" y="64"/>
                        <a:pt x="28" y="64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31" y="66"/>
                        <a:pt x="35" y="68"/>
                        <a:pt x="38" y="69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7" y="69"/>
                        <a:pt x="35" y="69"/>
                        <a:pt x="34" y="69"/>
                      </a:cubicBezTo>
                      <a:cubicBezTo>
                        <a:pt x="32" y="68"/>
                        <a:pt x="30" y="68"/>
                        <a:pt x="28" y="67"/>
                      </a:cubicBezTo>
                      <a:cubicBezTo>
                        <a:pt x="25" y="66"/>
                        <a:pt x="23" y="65"/>
                        <a:pt x="21" y="64"/>
                      </a:cubicBezTo>
                      <a:cubicBezTo>
                        <a:pt x="20" y="63"/>
                        <a:pt x="18" y="62"/>
                        <a:pt x="17" y="61"/>
                      </a:cubicBezTo>
                      <a:cubicBezTo>
                        <a:pt x="13" y="59"/>
                        <a:pt x="12" y="57"/>
                        <a:pt x="8" y="55"/>
                      </a:cubicBezTo>
                      <a:cubicBezTo>
                        <a:pt x="7" y="55"/>
                        <a:pt x="4" y="51"/>
                        <a:pt x="4" y="49"/>
                      </a:cubicBezTo>
                      <a:cubicBezTo>
                        <a:pt x="7" y="51"/>
                        <a:pt x="10" y="54"/>
                        <a:pt x="13" y="56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2" y="54"/>
                        <a:pt x="10" y="53"/>
                        <a:pt x="9" y="51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5" y="47"/>
                        <a:pt x="3" y="43"/>
                        <a:pt x="5" y="39"/>
                      </a:cubicBezTo>
                      <a:cubicBezTo>
                        <a:pt x="5" y="38"/>
                        <a:pt x="5" y="37"/>
                        <a:pt x="5" y="36"/>
                      </a:cubicBezTo>
                      <a:cubicBezTo>
                        <a:pt x="5" y="34"/>
                        <a:pt x="4" y="32"/>
                        <a:pt x="8" y="32"/>
                      </a:cubicBezTo>
                      <a:cubicBezTo>
                        <a:pt x="6" y="30"/>
                        <a:pt x="3" y="28"/>
                        <a:pt x="5" y="25"/>
                      </a:cubicBezTo>
                      <a:cubicBezTo>
                        <a:pt x="6" y="25"/>
                        <a:pt x="7" y="24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5" y="23"/>
                        <a:pt x="3" y="22"/>
                        <a:pt x="3" y="18"/>
                      </a:cubicBezTo>
                      <a:cubicBezTo>
                        <a:pt x="4" y="18"/>
                        <a:pt x="6" y="18"/>
                        <a:pt x="7" y="18"/>
                      </a:cubicBezTo>
                      <a:cubicBezTo>
                        <a:pt x="7" y="17"/>
                        <a:pt x="6" y="16"/>
                        <a:pt x="6" y="16"/>
                      </a:cubicBezTo>
                      <a:cubicBezTo>
                        <a:pt x="5" y="15"/>
                        <a:pt x="3" y="15"/>
                        <a:pt x="2" y="14"/>
                      </a:cubicBezTo>
                      <a:cubicBezTo>
                        <a:pt x="1" y="13"/>
                        <a:pt x="1" y="12"/>
                        <a:pt x="0" y="10"/>
                      </a:cubicBezTo>
                      <a:cubicBezTo>
                        <a:pt x="3" y="10"/>
                        <a:pt x="5" y="9"/>
                        <a:pt x="8" y="10"/>
                      </a:cubicBezTo>
                      <a:cubicBezTo>
                        <a:pt x="9" y="11"/>
                        <a:pt x="10" y="11"/>
                        <a:pt x="12" y="11"/>
                      </a:cubicBezTo>
                      <a:cubicBezTo>
                        <a:pt x="14" y="10"/>
                        <a:pt x="16" y="10"/>
                        <a:pt x="18" y="10"/>
                      </a:cubicBezTo>
                      <a:cubicBezTo>
                        <a:pt x="20" y="8"/>
                        <a:pt x="22" y="7"/>
                        <a:pt x="24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8" y="4"/>
                        <a:pt x="31" y="1"/>
                        <a:pt x="35" y="1"/>
                      </a:cubicBezTo>
                      <a:cubicBezTo>
                        <a:pt x="35" y="1"/>
                        <a:pt x="35" y="1"/>
                        <a:pt x="35" y="1"/>
                      </a:cubicBezTo>
                      <a:cubicBezTo>
                        <a:pt x="40" y="0"/>
                        <a:pt x="43" y="0"/>
                        <a:pt x="46" y="3"/>
                      </a:cubicBezTo>
                      <a:cubicBezTo>
                        <a:pt x="47" y="3"/>
                        <a:pt x="49" y="4"/>
                        <a:pt x="50" y="5"/>
                      </a:cubicBezTo>
                      <a:cubicBezTo>
                        <a:pt x="52" y="6"/>
                        <a:pt x="54" y="9"/>
                        <a:pt x="56" y="10"/>
                      </a:cubicBezTo>
                      <a:cubicBezTo>
                        <a:pt x="57" y="10"/>
                        <a:pt x="58" y="11"/>
                        <a:pt x="60" y="12"/>
                      </a:cubicBezTo>
                      <a:cubicBezTo>
                        <a:pt x="59" y="13"/>
                        <a:pt x="59" y="13"/>
                        <a:pt x="59" y="13"/>
                      </a:cubicBezTo>
                      <a:cubicBezTo>
                        <a:pt x="56" y="12"/>
                        <a:pt x="53" y="10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1" y="10"/>
                        <a:pt x="51" y="11"/>
                        <a:pt x="52" y="11"/>
                      </a:cubicBezTo>
                      <a:cubicBezTo>
                        <a:pt x="53" y="12"/>
                        <a:pt x="55" y="14"/>
                        <a:pt x="56" y="15"/>
                      </a:cubicBezTo>
                      <a:cubicBezTo>
                        <a:pt x="58" y="16"/>
                        <a:pt x="60" y="18"/>
                        <a:pt x="62" y="19"/>
                      </a:cubicBezTo>
                      <a:cubicBezTo>
                        <a:pt x="63" y="20"/>
                        <a:pt x="65" y="21"/>
                        <a:pt x="66" y="22"/>
                      </a:cubicBezTo>
                      <a:cubicBezTo>
                        <a:pt x="61" y="20"/>
                        <a:pt x="56" y="18"/>
                        <a:pt x="52" y="16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5" y="19"/>
                        <a:pt x="59" y="21"/>
                        <a:pt x="61" y="24"/>
                      </a:cubicBezTo>
                      <a:cubicBezTo>
                        <a:pt x="56" y="20"/>
                        <a:pt x="50" y="17"/>
                        <a:pt x="44" y="16"/>
                      </a:cubicBezTo>
                      <a:cubicBezTo>
                        <a:pt x="45" y="18"/>
                        <a:pt x="46" y="19"/>
                        <a:pt x="50" y="19"/>
                      </a:cubicBezTo>
                      <a:cubicBezTo>
                        <a:pt x="53" y="20"/>
                        <a:pt x="55" y="22"/>
                        <a:pt x="57" y="24"/>
                      </a:cubicBezTo>
                      <a:cubicBezTo>
                        <a:pt x="57" y="25"/>
                        <a:pt x="57" y="25"/>
                        <a:pt x="57" y="25"/>
                      </a:cubicBezTo>
                      <a:cubicBezTo>
                        <a:pt x="55" y="24"/>
                        <a:pt x="54" y="23"/>
                        <a:pt x="52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3" y="23"/>
                        <a:pt x="53" y="24"/>
                        <a:pt x="54" y="25"/>
                      </a:cubicBezTo>
                      <a:cubicBezTo>
                        <a:pt x="52" y="23"/>
                        <a:pt x="50" y="22"/>
                        <a:pt x="48" y="20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9" y="23"/>
                        <a:pt x="50" y="24"/>
                      </a:cubicBezTo>
                      <a:moveTo>
                        <a:pt x="33" y="7"/>
                      </a:move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6" y="10"/>
                        <a:pt x="39" y="11"/>
                        <a:pt x="43" y="12"/>
                      </a:cubicBezTo>
                      <a:cubicBezTo>
                        <a:pt x="47" y="12"/>
                        <a:pt x="50" y="12"/>
                        <a:pt x="53" y="15"/>
                      </a:cubicBezTo>
                      <a:cubicBezTo>
                        <a:pt x="54" y="15"/>
                        <a:pt x="55" y="15"/>
                        <a:pt x="55" y="16"/>
                      </a:cubicBezTo>
                      <a:cubicBezTo>
                        <a:pt x="52" y="13"/>
                        <a:pt x="49" y="11"/>
                        <a:pt x="45" y="9"/>
                      </a:cubicBezTo>
                      <a:cubicBezTo>
                        <a:pt x="41" y="8"/>
                        <a:pt x="37" y="8"/>
                        <a:pt x="33" y="7"/>
                      </a:cubicBezTo>
                      <a:moveTo>
                        <a:pt x="43" y="49"/>
                      </a:move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38" y="46"/>
                        <a:pt x="35" y="43"/>
                        <a:pt x="31" y="40"/>
                      </a:cubicBezTo>
                      <a:cubicBezTo>
                        <a:pt x="30" y="39"/>
                        <a:pt x="28" y="39"/>
                        <a:pt x="27" y="3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31" y="44"/>
                        <a:pt x="37" y="47"/>
                        <a:pt x="43" y="49"/>
                      </a:cubicBezTo>
                      <a:moveTo>
                        <a:pt x="54" y="32"/>
                      </a:moveTo>
                      <a:cubicBezTo>
                        <a:pt x="50" y="27"/>
                        <a:pt x="44" y="25"/>
                        <a:pt x="38" y="24"/>
                      </a:cubicBezTo>
                      <a:cubicBezTo>
                        <a:pt x="42" y="28"/>
                        <a:pt x="49" y="28"/>
                        <a:pt x="54" y="32"/>
                      </a:cubicBezTo>
                      <a:moveTo>
                        <a:pt x="42" y="18"/>
                      </a:moveTo>
                      <a:cubicBezTo>
                        <a:pt x="38" y="15"/>
                        <a:pt x="33" y="16"/>
                        <a:pt x="28" y="16"/>
                      </a:cubicBezTo>
                      <a:cubicBezTo>
                        <a:pt x="28" y="17"/>
                        <a:pt x="29" y="17"/>
                        <a:pt x="30" y="17"/>
                      </a:cubicBezTo>
                      <a:cubicBezTo>
                        <a:pt x="34" y="18"/>
                        <a:pt x="38" y="18"/>
                        <a:pt x="42" y="18"/>
                      </a:cubicBezTo>
                      <a:moveTo>
                        <a:pt x="16" y="44"/>
                      </a:moveTo>
                      <a:cubicBezTo>
                        <a:pt x="15" y="48"/>
                        <a:pt x="19" y="51"/>
                        <a:pt x="24" y="51"/>
                      </a:cubicBezTo>
                      <a:cubicBezTo>
                        <a:pt x="21" y="49"/>
                        <a:pt x="20" y="45"/>
                        <a:pt x="16" y="44"/>
                      </a:cubicBezTo>
                      <a:moveTo>
                        <a:pt x="44" y="33"/>
                      </a:move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1" y="29"/>
                        <a:pt x="37" y="28"/>
                        <a:pt x="32" y="28"/>
                      </a:cubicBezTo>
                      <a:cubicBezTo>
                        <a:pt x="36" y="30"/>
                        <a:pt x="40" y="31"/>
                        <a:pt x="44" y="33"/>
                      </a:cubicBezTo>
                      <a:moveTo>
                        <a:pt x="27" y="22"/>
                      </a:moveTo>
                      <a:cubicBezTo>
                        <a:pt x="28" y="25"/>
                        <a:pt x="33" y="26"/>
                        <a:pt x="37" y="25"/>
                      </a:cubicBezTo>
                      <a:cubicBezTo>
                        <a:pt x="33" y="24"/>
                        <a:pt x="30" y="22"/>
                        <a:pt x="27" y="22"/>
                      </a:cubicBezTo>
                      <a:moveTo>
                        <a:pt x="28" y="57"/>
                      </a:moveTo>
                      <a:cubicBezTo>
                        <a:pt x="27" y="55"/>
                        <a:pt x="26" y="54"/>
                        <a:pt x="24" y="53"/>
                      </a:cubicBezTo>
                      <a:cubicBezTo>
                        <a:pt x="23" y="52"/>
                        <a:pt x="21" y="52"/>
                        <a:pt x="18" y="52"/>
                      </a:cubicBezTo>
                      <a:cubicBezTo>
                        <a:pt x="21" y="54"/>
                        <a:pt x="25" y="56"/>
                        <a:pt x="28" y="57"/>
                      </a:cubicBezTo>
                      <a:moveTo>
                        <a:pt x="35" y="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8" y="7"/>
                        <a:pt x="41" y="8"/>
                        <a:pt x="44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3" y="6"/>
                        <a:pt x="39" y="5"/>
                        <a:pt x="35" y="6"/>
                      </a:cubicBezTo>
                      <a:moveTo>
                        <a:pt x="28" y="11"/>
                      </a:moveTo>
                      <a:cubicBezTo>
                        <a:pt x="31" y="13"/>
                        <a:pt x="34" y="13"/>
                        <a:pt x="36" y="13"/>
                      </a:cubicBezTo>
                      <a:cubicBezTo>
                        <a:pt x="34" y="12"/>
                        <a:pt x="32" y="10"/>
                        <a:pt x="28" y="11"/>
                      </a:cubicBezTo>
                      <a:moveTo>
                        <a:pt x="22" y="37"/>
                      </a:moveTo>
                      <a:cubicBezTo>
                        <a:pt x="21" y="35"/>
                        <a:pt x="20" y="35"/>
                        <a:pt x="18" y="35"/>
                      </a:cubicBezTo>
                      <a:cubicBezTo>
                        <a:pt x="18" y="35"/>
                        <a:pt x="18" y="36"/>
                        <a:pt x="18" y="37"/>
                      </a:cubicBezTo>
                      <a:cubicBezTo>
                        <a:pt x="19" y="39"/>
                        <a:pt x="20" y="37"/>
                        <a:pt x="22" y="37"/>
                      </a:cubicBezTo>
                      <a:moveTo>
                        <a:pt x="9" y="41"/>
                      </a:moveTo>
                      <a:cubicBezTo>
                        <a:pt x="10" y="43"/>
                        <a:pt x="11" y="45"/>
                        <a:pt x="13" y="46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2" y="44"/>
                        <a:pt x="13" y="41"/>
                        <a:pt x="9" y="41"/>
                      </a:cubicBezTo>
                      <a:moveTo>
                        <a:pt x="13" y="49"/>
                      </a:move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13" y="52"/>
                        <a:pt x="15" y="53"/>
                        <a:pt x="16" y="5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6" y="53"/>
                        <a:pt x="14" y="51"/>
                        <a:pt x="13" y="49"/>
                      </a:cubicBezTo>
                      <a:moveTo>
                        <a:pt x="16" y="41"/>
                      </a:moveTo>
                      <a:cubicBezTo>
                        <a:pt x="16" y="39"/>
                        <a:pt x="15" y="37"/>
                        <a:pt x="13" y="38"/>
                      </a:cubicBezTo>
                      <a:cubicBezTo>
                        <a:pt x="14" y="41"/>
                        <a:pt x="14" y="41"/>
                        <a:pt x="16" y="41"/>
                      </a:cubicBezTo>
                      <a:moveTo>
                        <a:pt x="24" y="31"/>
                      </a:moveTo>
                      <a:cubicBezTo>
                        <a:pt x="24" y="28"/>
                        <a:pt x="24" y="27"/>
                        <a:pt x="21" y="29"/>
                      </a:cubicBezTo>
                      <a:cubicBezTo>
                        <a:pt x="22" y="29"/>
                        <a:pt x="23" y="30"/>
                        <a:pt x="24" y="31"/>
                      </a:cubicBezTo>
                      <a:moveTo>
                        <a:pt x="18" y="15"/>
                      </a:moveTo>
                      <a:cubicBezTo>
                        <a:pt x="18" y="18"/>
                        <a:pt x="19" y="18"/>
                        <a:pt x="21" y="18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0" y="17"/>
                        <a:pt x="19" y="16"/>
                        <a:pt x="18" y="15"/>
                      </a:cubicBezTo>
                      <a:moveTo>
                        <a:pt x="35" y="37"/>
                      </a:moveTo>
                      <a:cubicBezTo>
                        <a:pt x="33" y="36"/>
                        <a:pt x="32" y="35"/>
                        <a:pt x="31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1" y="37"/>
                        <a:pt x="32" y="38"/>
                        <a:pt x="35" y="37"/>
                      </a:cubicBezTo>
                      <a:moveTo>
                        <a:pt x="9" y="38"/>
                      </a:move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10" y="39"/>
                        <a:pt x="11" y="40"/>
                        <a:pt x="12" y="40"/>
                      </a:cubicBezTo>
                      <a:cubicBezTo>
                        <a:pt x="12" y="38"/>
                        <a:pt x="11" y="38"/>
                        <a:pt x="9" y="3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41" y="577"/>
                  <a:ext cx="18" cy="17"/>
                </a:xfrm>
                <a:custGeom>
                  <a:avLst/>
                  <a:gdLst>
                    <a:gd name="T0" fmla="*/ 23 w 23"/>
                    <a:gd name="T1" fmla="*/ 8 h 21"/>
                    <a:gd name="T2" fmla="*/ 23 w 23"/>
                    <a:gd name="T3" fmla="*/ 10 h 21"/>
                    <a:gd name="T4" fmla="*/ 21 w 23"/>
                    <a:gd name="T5" fmla="*/ 13 h 21"/>
                    <a:gd name="T6" fmla="*/ 22 w 23"/>
                    <a:gd name="T7" fmla="*/ 15 h 21"/>
                    <a:gd name="T8" fmla="*/ 17 w 23"/>
                    <a:gd name="T9" fmla="*/ 18 h 21"/>
                    <a:gd name="T10" fmla="*/ 18 w 23"/>
                    <a:gd name="T11" fmla="*/ 18 h 21"/>
                    <a:gd name="T12" fmla="*/ 12 w 23"/>
                    <a:gd name="T13" fmla="*/ 19 h 21"/>
                    <a:gd name="T14" fmla="*/ 7 w 23"/>
                    <a:gd name="T15" fmla="*/ 21 h 21"/>
                    <a:gd name="T16" fmla="*/ 1 w 23"/>
                    <a:gd name="T17" fmla="*/ 15 h 21"/>
                    <a:gd name="T18" fmla="*/ 1 w 23"/>
                    <a:gd name="T19" fmla="*/ 12 h 21"/>
                    <a:gd name="T20" fmla="*/ 1 w 23"/>
                    <a:gd name="T21" fmla="*/ 12 h 21"/>
                    <a:gd name="T22" fmla="*/ 1 w 23"/>
                    <a:gd name="T23" fmla="*/ 10 h 21"/>
                    <a:gd name="T24" fmla="*/ 4 w 23"/>
                    <a:gd name="T25" fmla="*/ 8 h 21"/>
                    <a:gd name="T26" fmla="*/ 5 w 23"/>
                    <a:gd name="T27" fmla="*/ 6 h 21"/>
                    <a:gd name="T28" fmla="*/ 6 w 23"/>
                    <a:gd name="T29" fmla="*/ 5 h 21"/>
                    <a:gd name="T30" fmla="*/ 7 w 23"/>
                    <a:gd name="T31" fmla="*/ 4 h 21"/>
                    <a:gd name="T32" fmla="*/ 14 w 23"/>
                    <a:gd name="T33" fmla="*/ 0 h 21"/>
                    <a:gd name="T34" fmla="*/ 14 w 23"/>
                    <a:gd name="T35" fmla="*/ 1 h 21"/>
                    <a:gd name="T36" fmla="*/ 15 w 23"/>
                    <a:gd name="T37" fmla="*/ 2 h 21"/>
                    <a:gd name="T38" fmla="*/ 18 w 23"/>
                    <a:gd name="T39" fmla="*/ 1 h 21"/>
                    <a:gd name="T40" fmla="*/ 17 w 23"/>
                    <a:gd name="T41" fmla="*/ 2 h 21"/>
                    <a:gd name="T42" fmla="*/ 22 w 23"/>
                    <a:gd name="T43" fmla="*/ 5 h 21"/>
                    <a:gd name="T44" fmla="*/ 23 w 23"/>
                    <a:gd name="T45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21">
                      <a:moveTo>
                        <a:pt x="23" y="8"/>
                      </a:moveTo>
                      <a:cubicBezTo>
                        <a:pt x="22" y="10"/>
                        <a:pt x="23" y="9"/>
                        <a:pt x="23" y="10"/>
                      </a:cubicBezTo>
                      <a:cubicBezTo>
                        <a:pt x="23" y="11"/>
                        <a:pt x="21" y="11"/>
                        <a:pt x="21" y="13"/>
                      </a:cubicBezTo>
                      <a:cubicBezTo>
                        <a:pt x="21" y="13"/>
                        <a:pt x="22" y="14"/>
                        <a:pt x="22" y="15"/>
                      </a:cubicBezTo>
                      <a:cubicBezTo>
                        <a:pt x="20" y="15"/>
                        <a:pt x="19" y="17"/>
                        <a:pt x="17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19"/>
                        <a:pt x="14" y="19"/>
                        <a:pt x="12" y="19"/>
                      </a:cubicBezTo>
                      <a:cubicBezTo>
                        <a:pt x="14" y="21"/>
                        <a:pt x="7" y="20"/>
                        <a:pt x="7" y="21"/>
                      </a:cubicBezTo>
                      <a:cubicBezTo>
                        <a:pt x="4" y="20"/>
                        <a:pt x="1" y="18"/>
                        <a:pt x="1" y="15"/>
                      </a:cubicBezTo>
                      <a:cubicBezTo>
                        <a:pt x="0" y="14"/>
                        <a:pt x="1" y="14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2" y="11"/>
                        <a:pt x="1" y="10"/>
                      </a:cubicBezTo>
                      <a:cubicBezTo>
                        <a:pt x="2" y="10"/>
                        <a:pt x="3" y="9"/>
                        <a:pt x="4" y="8"/>
                      </a:cubicBezTo>
                      <a:cubicBezTo>
                        <a:pt x="3" y="7"/>
                        <a:pt x="4" y="5"/>
                        <a:pt x="5" y="6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7" y="4"/>
                        <a:pt x="7" y="4"/>
                      </a:cubicBezTo>
                      <a:cubicBezTo>
                        <a:pt x="9" y="3"/>
                        <a:pt x="14" y="0"/>
                        <a:pt x="14" y="0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5" y="2"/>
                      </a:cubicBezTo>
                      <a:cubicBezTo>
                        <a:pt x="16" y="3"/>
                        <a:pt x="17" y="2"/>
                        <a:pt x="18" y="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8" y="3"/>
                        <a:pt x="21" y="5"/>
                        <a:pt x="22" y="5"/>
                      </a:cubicBezTo>
                      <a:cubicBezTo>
                        <a:pt x="22" y="5"/>
                        <a:pt x="23" y="6"/>
                        <a:pt x="23" y="8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96" y="473"/>
                  <a:ext cx="191" cy="60"/>
                </a:xfrm>
                <a:custGeom>
                  <a:avLst/>
                  <a:gdLst>
                    <a:gd name="T0" fmla="*/ 27 w 239"/>
                    <a:gd name="T1" fmla="*/ 51 h 75"/>
                    <a:gd name="T2" fmla="*/ 48 w 239"/>
                    <a:gd name="T3" fmla="*/ 54 h 75"/>
                    <a:gd name="T4" fmla="*/ 73 w 239"/>
                    <a:gd name="T5" fmla="*/ 64 h 75"/>
                    <a:gd name="T6" fmla="*/ 87 w 239"/>
                    <a:gd name="T7" fmla="*/ 69 h 75"/>
                    <a:gd name="T8" fmla="*/ 106 w 239"/>
                    <a:gd name="T9" fmla="*/ 73 h 75"/>
                    <a:gd name="T10" fmla="*/ 141 w 239"/>
                    <a:gd name="T11" fmla="*/ 74 h 75"/>
                    <a:gd name="T12" fmla="*/ 188 w 239"/>
                    <a:gd name="T13" fmla="*/ 66 h 75"/>
                    <a:gd name="T14" fmla="*/ 206 w 239"/>
                    <a:gd name="T15" fmla="*/ 58 h 75"/>
                    <a:gd name="T16" fmla="*/ 236 w 239"/>
                    <a:gd name="T17" fmla="*/ 46 h 75"/>
                    <a:gd name="T18" fmla="*/ 239 w 239"/>
                    <a:gd name="T19" fmla="*/ 44 h 75"/>
                    <a:gd name="T20" fmla="*/ 238 w 239"/>
                    <a:gd name="T21" fmla="*/ 43 h 75"/>
                    <a:gd name="T22" fmla="*/ 218 w 239"/>
                    <a:gd name="T23" fmla="*/ 29 h 75"/>
                    <a:gd name="T24" fmla="*/ 193 w 239"/>
                    <a:gd name="T25" fmla="*/ 14 h 75"/>
                    <a:gd name="T26" fmla="*/ 178 w 239"/>
                    <a:gd name="T27" fmla="*/ 9 h 75"/>
                    <a:gd name="T28" fmla="*/ 139 w 239"/>
                    <a:gd name="T29" fmla="*/ 1 h 75"/>
                    <a:gd name="T30" fmla="*/ 103 w 239"/>
                    <a:gd name="T31" fmla="*/ 2 h 75"/>
                    <a:gd name="T32" fmla="*/ 71 w 239"/>
                    <a:gd name="T33" fmla="*/ 11 h 75"/>
                    <a:gd name="T34" fmla="*/ 34 w 239"/>
                    <a:gd name="T35" fmla="*/ 34 h 75"/>
                    <a:gd name="T36" fmla="*/ 4 w 239"/>
                    <a:gd name="T37" fmla="*/ 50 h 75"/>
                    <a:gd name="T38" fmla="*/ 0 w 239"/>
                    <a:gd name="T39" fmla="*/ 56 h 75"/>
                    <a:gd name="T40" fmla="*/ 10 w 239"/>
                    <a:gd name="T41" fmla="*/ 54 h 75"/>
                    <a:gd name="T42" fmla="*/ 27 w 239"/>
                    <a:gd name="T43" fmla="*/ 5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9" h="75">
                      <a:moveTo>
                        <a:pt x="27" y="51"/>
                      </a:moveTo>
                      <a:cubicBezTo>
                        <a:pt x="34" y="50"/>
                        <a:pt x="41" y="51"/>
                        <a:pt x="48" y="54"/>
                      </a:cubicBezTo>
                      <a:cubicBezTo>
                        <a:pt x="56" y="57"/>
                        <a:pt x="65" y="61"/>
                        <a:pt x="73" y="64"/>
                      </a:cubicBezTo>
                      <a:cubicBezTo>
                        <a:pt x="78" y="66"/>
                        <a:pt x="82" y="68"/>
                        <a:pt x="87" y="69"/>
                      </a:cubicBezTo>
                      <a:cubicBezTo>
                        <a:pt x="93" y="71"/>
                        <a:pt x="99" y="72"/>
                        <a:pt x="106" y="73"/>
                      </a:cubicBezTo>
                      <a:cubicBezTo>
                        <a:pt x="117" y="74"/>
                        <a:pt x="129" y="75"/>
                        <a:pt x="141" y="74"/>
                      </a:cubicBezTo>
                      <a:cubicBezTo>
                        <a:pt x="157" y="73"/>
                        <a:pt x="173" y="70"/>
                        <a:pt x="188" y="66"/>
                      </a:cubicBezTo>
                      <a:cubicBezTo>
                        <a:pt x="195" y="64"/>
                        <a:pt x="201" y="62"/>
                        <a:pt x="206" y="58"/>
                      </a:cubicBezTo>
                      <a:cubicBezTo>
                        <a:pt x="215" y="53"/>
                        <a:pt x="225" y="48"/>
                        <a:pt x="236" y="46"/>
                      </a:cubicBezTo>
                      <a:cubicBezTo>
                        <a:pt x="237" y="46"/>
                        <a:pt x="239" y="46"/>
                        <a:pt x="239" y="44"/>
                      </a:cubicBezTo>
                      <a:cubicBezTo>
                        <a:pt x="238" y="43"/>
                        <a:pt x="238" y="43"/>
                        <a:pt x="238" y="43"/>
                      </a:cubicBezTo>
                      <a:cubicBezTo>
                        <a:pt x="231" y="39"/>
                        <a:pt x="225" y="34"/>
                        <a:pt x="218" y="29"/>
                      </a:cubicBezTo>
                      <a:cubicBezTo>
                        <a:pt x="210" y="23"/>
                        <a:pt x="202" y="17"/>
                        <a:pt x="193" y="14"/>
                      </a:cubicBezTo>
                      <a:cubicBezTo>
                        <a:pt x="188" y="12"/>
                        <a:pt x="183" y="11"/>
                        <a:pt x="178" y="9"/>
                      </a:cubicBezTo>
                      <a:cubicBezTo>
                        <a:pt x="165" y="5"/>
                        <a:pt x="152" y="3"/>
                        <a:pt x="139" y="1"/>
                      </a:cubicBezTo>
                      <a:cubicBezTo>
                        <a:pt x="127" y="0"/>
                        <a:pt x="115" y="1"/>
                        <a:pt x="103" y="2"/>
                      </a:cubicBezTo>
                      <a:cubicBezTo>
                        <a:pt x="92" y="4"/>
                        <a:pt x="81" y="7"/>
                        <a:pt x="71" y="11"/>
                      </a:cubicBezTo>
                      <a:cubicBezTo>
                        <a:pt x="57" y="17"/>
                        <a:pt x="45" y="25"/>
                        <a:pt x="34" y="34"/>
                      </a:cubicBezTo>
                      <a:cubicBezTo>
                        <a:pt x="25" y="41"/>
                        <a:pt x="15" y="47"/>
                        <a:pt x="4" y="50"/>
                      </a:cubicBezTo>
                      <a:cubicBezTo>
                        <a:pt x="2" y="51"/>
                        <a:pt x="1" y="52"/>
                        <a:pt x="0" y="56"/>
                      </a:cubicBezTo>
                      <a:cubicBezTo>
                        <a:pt x="4" y="55"/>
                        <a:pt x="7" y="54"/>
                        <a:pt x="10" y="54"/>
                      </a:cubicBezTo>
                      <a:cubicBezTo>
                        <a:pt x="16" y="53"/>
                        <a:pt x="21" y="51"/>
                        <a:pt x="27" y="51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799" y="476"/>
                  <a:ext cx="146" cy="53"/>
                </a:xfrm>
                <a:custGeom>
                  <a:avLst/>
                  <a:gdLst>
                    <a:gd name="T0" fmla="*/ 133 w 183"/>
                    <a:gd name="T1" fmla="*/ 1 h 67"/>
                    <a:gd name="T2" fmla="*/ 159 w 183"/>
                    <a:gd name="T3" fmla="*/ 7 h 67"/>
                    <a:gd name="T4" fmla="*/ 145 w 183"/>
                    <a:gd name="T5" fmla="*/ 6 h 67"/>
                    <a:gd name="T6" fmla="*/ 146 w 183"/>
                    <a:gd name="T7" fmla="*/ 11 h 67"/>
                    <a:gd name="T8" fmla="*/ 148 w 183"/>
                    <a:gd name="T9" fmla="*/ 14 h 67"/>
                    <a:gd name="T10" fmla="*/ 175 w 183"/>
                    <a:gd name="T11" fmla="*/ 24 h 67"/>
                    <a:gd name="T12" fmla="*/ 153 w 183"/>
                    <a:gd name="T13" fmla="*/ 22 h 67"/>
                    <a:gd name="T14" fmla="*/ 143 w 183"/>
                    <a:gd name="T15" fmla="*/ 23 h 67"/>
                    <a:gd name="T16" fmla="*/ 166 w 183"/>
                    <a:gd name="T17" fmla="*/ 29 h 67"/>
                    <a:gd name="T18" fmla="*/ 167 w 183"/>
                    <a:gd name="T19" fmla="*/ 34 h 67"/>
                    <a:gd name="T20" fmla="*/ 176 w 183"/>
                    <a:gd name="T21" fmla="*/ 34 h 67"/>
                    <a:gd name="T22" fmla="*/ 183 w 183"/>
                    <a:gd name="T23" fmla="*/ 36 h 67"/>
                    <a:gd name="T24" fmla="*/ 160 w 183"/>
                    <a:gd name="T25" fmla="*/ 46 h 67"/>
                    <a:gd name="T26" fmla="*/ 183 w 183"/>
                    <a:gd name="T27" fmla="*/ 44 h 67"/>
                    <a:gd name="T28" fmla="*/ 155 w 183"/>
                    <a:gd name="T29" fmla="*/ 53 h 67"/>
                    <a:gd name="T30" fmla="*/ 156 w 183"/>
                    <a:gd name="T31" fmla="*/ 54 h 67"/>
                    <a:gd name="T32" fmla="*/ 136 w 183"/>
                    <a:gd name="T33" fmla="*/ 58 h 67"/>
                    <a:gd name="T34" fmla="*/ 154 w 183"/>
                    <a:gd name="T35" fmla="*/ 57 h 67"/>
                    <a:gd name="T36" fmla="*/ 167 w 183"/>
                    <a:gd name="T37" fmla="*/ 58 h 67"/>
                    <a:gd name="T38" fmla="*/ 86 w 183"/>
                    <a:gd name="T39" fmla="*/ 60 h 67"/>
                    <a:gd name="T40" fmla="*/ 167 w 183"/>
                    <a:gd name="T41" fmla="*/ 60 h 67"/>
                    <a:gd name="T42" fmla="*/ 129 w 183"/>
                    <a:gd name="T43" fmla="*/ 67 h 67"/>
                    <a:gd name="T44" fmla="*/ 88 w 183"/>
                    <a:gd name="T45" fmla="*/ 59 h 67"/>
                    <a:gd name="T46" fmla="*/ 54 w 183"/>
                    <a:gd name="T47" fmla="*/ 49 h 67"/>
                    <a:gd name="T48" fmla="*/ 0 w 183"/>
                    <a:gd name="T49" fmla="*/ 49 h 67"/>
                    <a:gd name="T50" fmla="*/ 21 w 183"/>
                    <a:gd name="T51" fmla="*/ 37 h 67"/>
                    <a:gd name="T52" fmla="*/ 57 w 183"/>
                    <a:gd name="T53" fmla="*/ 17 h 67"/>
                    <a:gd name="T54" fmla="*/ 62 w 183"/>
                    <a:gd name="T55" fmla="*/ 11 h 67"/>
                    <a:gd name="T56" fmla="*/ 126 w 183"/>
                    <a:gd name="T57" fmla="*/ 5 h 67"/>
                    <a:gd name="T58" fmla="*/ 87 w 183"/>
                    <a:gd name="T59" fmla="*/ 5 h 67"/>
                    <a:gd name="T60" fmla="*/ 135 w 183"/>
                    <a:gd name="T61" fmla="*/ 26 h 67"/>
                    <a:gd name="T62" fmla="*/ 144 w 183"/>
                    <a:gd name="T63" fmla="*/ 32 h 67"/>
                    <a:gd name="T64" fmla="*/ 101 w 183"/>
                    <a:gd name="T65" fmla="*/ 50 h 67"/>
                    <a:gd name="T66" fmla="*/ 130 w 183"/>
                    <a:gd name="T67" fmla="*/ 45 h 67"/>
                    <a:gd name="T68" fmla="*/ 155 w 183"/>
                    <a:gd name="T69" fmla="*/ 39 h 67"/>
                    <a:gd name="T70" fmla="*/ 95 w 183"/>
                    <a:gd name="T71" fmla="*/ 17 h 67"/>
                    <a:gd name="T72" fmla="*/ 53 w 183"/>
                    <a:gd name="T73" fmla="*/ 25 h 67"/>
                    <a:gd name="T74" fmla="*/ 111 w 183"/>
                    <a:gd name="T75" fmla="*/ 9 h 67"/>
                    <a:gd name="T76" fmla="*/ 42 w 183"/>
                    <a:gd name="T77" fmla="*/ 37 h 67"/>
                    <a:gd name="T78" fmla="*/ 70 w 183"/>
                    <a:gd name="T79" fmla="*/ 50 h 67"/>
                    <a:gd name="T80" fmla="*/ 131 w 183"/>
                    <a:gd name="T81" fmla="*/ 27 h 67"/>
                    <a:gd name="T82" fmla="*/ 151 w 183"/>
                    <a:gd name="T83" fmla="*/ 36 h 67"/>
                    <a:gd name="T84" fmla="*/ 66 w 183"/>
                    <a:gd name="T85" fmla="*/ 27 h 67"/>
                    <a:gd name="T86" fmla="*/ 120 w 183"/>
                    <a:gd name="T87" fmla="*/ 13 h 67"/>
                    <a:gd name="T88" fmla="*/ 46 w 183"/>
                    <a:gd name="T89" fmla="*/ 42 h 67"/>
                    <a:gd name="T90" fmla="*/ 46 w 183"/>
                    <a:gd name="T91" fmla="*/ 42 h 67"/>
                    <a:gd name="T92" fmla="*/ 142 w 183"/>
                    <a:gd name="T93" fmla="*/ 34 h 67"/>
                    <a:gd name="T94" fmla="*/ 86 w 183"/>
                    <a:gd name="T95" fmla="*/ 41 h 67"/>
                    <a:gd name="T96" fmla="*/ 89 w 183"/>
                    <a:gd name="T97" fmla="*/ 33 h 67"/>
                    <a:gd name="T98" fmla="*/ 89 w 183"/>
                    <a:gd name="T99" fmla="*/ 33 h 67"/>
                    <a:gd name="T100" fmla="*/ 138 w 183"/>
                    <a:gd name="T101" fmla="*/ 19 h 67"/>
                    <a:gd name="T102" fmla="*/ 67 w 183"/>
                    <a:gd name="T103" fmla="*/ 4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3" h="67">
                      <a:moveTo>
                        <a:pt x="62" y="11"/>
                      </a:moveTo>
                      <a:cubicBezTo>
                        <a:pt x="67" y="9"/>
                        <a:pt x="72" y="6"/>
                        <a:pt x="76" y="5"/>
                      </a:cubicBezTo>
                      <a:cubicBezTo>
                        <a:pt x="83" y="3"/>
                        <a:pt x="90" y="3"/>
                        <a:pt x="97" y="2"/>
                      </a:cubicBezTo>
                      <a:cubicBezTo>
                        <a:pt x="109" y="1"/>
                        <a:pt x="121" y="0"/>
                        <a:pt x="133" y="1"/>
                      </a:cubicBezTo>
                      <a:cubicBezTo>
                        <a:pt x="142" y="2"/>
                        <a:pt x="150" y="2"/>
                        <a:pt x="159" y="5"/>
                      </a:cubicBezTo>
                      <a:cubicBezTo>
                        <a:pt x="161" y="6"/>
                        <a:pt x="163" y="6"/>
                        <a:pt x="165" y="7"/>
                      </a:cubicBezTo>
                      <a:cubicBezTo>
                        <a:pt x="160" y="8"/>
                        <a:pt x="155" y="4"/>
                        <a:pt x="150" y="5"/>
                      </a:cubicBezTo>
                      <a:cubicBezTo>
                        <a:pt x="153" y="6"/>
                        <a:pt x="156" y="6"/>
                        <a:pt x="159" y="7"/>
                      </a:cubicBezTo>
                      <a:cubicBezTo>
                        <a:pt x="159" y="8"/>
                        <a:pt x="159" y="8"/>
                        <a:pt x="159" y="8"/>
                      </a:cubicBezTo>
                      <a:cubicBezTo>
                        <a:pt x="157" y="7"/>
                        <a:pt x="154" y="7"/>
                        <a:pt x="152" y="7"/>
                      </a:cubicBezTo>
                      <a:cubicBezTo>
                        <a:pt x="149" y="6"/>
                        <a:pt x="147" y="5"/>
                        <a:pt x="144" y="5"/>
                      </a:cubicBezTo>
                      <a:cubicBezTo>
                        <a:pt x="144" y="5"/>
                        <a:pt x="145" y="6"/>
                        <a:pt x="145" y="6"/>
                      </a:cubicBezTo>
                      <a:cubicBezTo>
                        <a:pt x="145" y="6"/>
                        <a:pt x="144" y="6"/>
                        <a:pt x="144" y="6"/>
                      </a:cubicBezTo>
                      <a:cubicBezTo>
                        <a:pt x="135" y="6"/>
                        <a:pt x="127" y="6"/>
                        <a:pt x="119" y="7"/>
                      </a:cubicBezTo>
                      <a:cubicBezTo>
                        <a:pt x="119" y="7"/>
                        <a:pt x="119" y="7"/>
                        <a:pt x="118" y="7"/>
                      </a:cubicBezTo>
                      <a:cubicBezTo>
                        <a:pt x="127" y="8"/>
                        <a:pt x="137" y="9"/>
                        <a:pt x="146" y="11"/>
                      </a:cubicBezTo>
                      <a:cubicBezTo>
                        <a:pt x="155" y="12"/>
                        <a:pt x="165" y="14"/>
                        <a:pt x="174" y="16"/>
                      </a:cubicBezTo>
                      <a:cubicBezTo>
                        <a:pt x="174" y="17"/>
                        <a:pt x="174" y="17"/>
                        <a:pt x="174" y="17"/>
                      </a:cubicBezTo>
                      <a:cubicBezTo>
                        <a:pt x="165" y="16"/>
                        <a:pt x="156" y="15"/>
                        <a:pt x="148" y="13"/>
                      </a:cubicBezTo>
                      <a:cubicBezTo>
                        <a:pt x="148" y="14"/>
                        <a:pt x="148" y="14"/>
                        <a:pt x="148" y="14"/>
                      </a:cubicBezTo>
                      <a:cubicBezTo>
                        <a:pt x="150" y="15"/>
                        <a:pt x="152" y="15"/>
                        <a:pt x="154" y="16"/>
                      </a:cubicBezTo>
                      <a:cubicBezTo>
                        <a:pt x="149" y="16"/>
                        <a:pt x="144" y="16"/>
                        <a:pt x="139" y="16"/>
                      </a:cubicBezTo>
                      <a:cubicBezTo>
                        <a:pt x="139" y="16"/>
                        <a:pt x="139" y="16"/>
                        <a:pt x="139" y="16"/>
                      </a:cubicBezTo>
                      <a:cubicBezTo>
                        <a:pt x="151" y="17"/>
                        <a:pt x="163" y="20"/>
                        <a:pt x="175" y="24"/>
                      </a:cubicBezTo>
                      <a:cubicBezTo>
                        <a:pt x="175" y="24"/>
                        <a:pt x="175" y="24"/>
                        <a:pt x="175" y="24"/>
                      </a:cubicBezTo>
                      <a:cubicBezTo>
                        <a:pt x="166" y="23"/>
                        <a:pt x="156" y="21"/>
                        <a:pt x="146" y="20"/>
                      </a:cubicBezTo>
                      <a:cubicBezTo>
                        <a:pt x="146" y="20"/>
                        <a:pt x="146" y="20"/>
                        <a:pt x="146" y="20"/>
                      </a:cubicBezTo>
                      <a:cubicBezTo>
                        <a:pt x="149" y="21"/>
                        <a:pt x="151" y="21"/>
                        <a:pt x="153" y="22"/>
                      </a:cubicBezTo>
                      <a:cubicBezTo>
                        <a:pt x="153" y="23"/>
                        <a:pt x="153" y="23"/>
                        <a:pt x="153" y="23"/>
                      </a:cubicBezTo>
                      <a:cubicBezTo>
                        <a:pt x="149" y="22"/>
                        <a:pt x="145" y="22"/>
                        <a:pt x="141" y="22"/>
                      </a:cubicBezTo>
                      <a:cubicBezTo>
                        <a:pt x="141" y="23"/>
                        <a:pt x="141" y="23"/>
                        <a:pt x="141" y="23"/>
                      </a:cubicBezTo>
                      <a:cubicBezTo>
                        <a:pt x="142" y="23"/>
                        <a:pt x="142" y="23"/>
                        <a:pt x="143" y="23"/>
                      </a:cubicBezTo>
                      <a:cubicBezTo>
                        <a:pt x="148" y="25"/>
                        <a:pt x="154" y="26"/>
                        <a:pt x="159" y="28"/>
                      </a:cubicBezTo>
                      <a:cubicBezTo>
                        <a:pt x="161" y="28"/>
                        <a:pt x="163" y="28"/>
                        <a:pt x="165" y="28"/>
                      </a:cubicBezTo>
                      <a:cubicBezTo>
                        <a:pt x="166" y="28"/>
                        <a:pt x="167" y="27"/>
                        <a:pt x="168" y="27"/>
                      </a:cubicBezTo>
                      <a:cubicBezTo>
                        <a:pt x="167" y="28"/>
                        <a:pt x="167" y="28"/>
                        <a:pt x="166" y="29"/>
                      </a:cubicBezTo>
                      <a:cubicBezTo>
                        <a:pt x="170" y="28"/>
                        <a:pt x="173" y="27"/>
                        <a:pt x="175" y="26"/>
                      </a:cubicBezTo>
                      <a:cubicBezTo>
                        <a:pt x="176" y="27"/>
                        <a:pt x="176" y="27"/>
                        <a:pt x="176" y="27"/>
                      </a:cubicBezTo>
                      <a:cubicBezTo>
                        <a:pt x="171" y="29"/>
                        <a:pt x="165" y="30"/>
                        <a:pt x="159" y="32"/>
                      </a:cubicBezTo>
                      <a:cubicBezTo>
                        <a:pt x="162" y="33"/>
                        <a:pt x="164" y="34"/>
                        <a:pt x="167" y="34"/>
                      </a:cubicBezTo>
                      <a:cubicBezTo>
                        <a:pt x="167" y="35"/>
                        <a:pt x="167" y="35"/>
                        <a:pt x="167" y="35"/>
                      </a:cubicBezTo>
                      <a:cubicBezTo>
                        <a:pt x="162" y="34"/>
                        <a:pt x="159" y="35"/>
                        <a:pt x="155" y="37"/>
                      </a:cubicBezTo>
                      <a:cubicBezTo>
                        <a:pt x="160" y="40"/>
                        <a:pt x="165" y="38"/>
                        <a:pt x="169" y="36"/>
                      </a:cubicBezTo>
                      <a:cubicBezTo>
                        <a:pt x="172" y="36"/>
                        <a:pt x="174" y="35"/>
                        <a:pt x="176" y="34"/>
                      </a:cubicBezTo>
                      <a:cubicBezTo>
                        <a:pt x="170" y="38"/>
                        <a:pt x="163" y="39"/>
                        <a:pt x="156" y="41"/>
                      </a:cubicBezTo>
                      <a:cubicBezTo>
                        <a:pt x="159" y="42"/>
                        <a:pt x="162" y="41"/>
                        <a:pt x="165" y="41"/>
                      </a:cubicBezTo>
                      <a:cubicBezTo>
                        <a:pt x="168" y="40"/>
                        <a:pt x="171" y="40"/>
                        <a:pt x="175" y="39"/>
                      </a:cubicBezTo>
                      <a:cubicBezTo>
                        <a:pt x="178" y="38"/>
                        <a:pt x="180" y="37"/>
                        <a:pt x="183" y="36"/>
                      </a:cubicBezTo>
                      <a:cubicBezTo>
                        <a:pt x="176" y="41"/>
                        <a:pt x="167" y="41"/>
                        <a:pt x="158" y="44"/>
                      </a:cubicBezTo>
                      <a:cubicBezTo>
                        <a:pt x="163" y="45"/>
                        <a:pt x="167" y="42"/>
                        <a:pt x="172" y="41"/>
                      </a:cubicBezTo>
                      <a:cubicBezTo>
                        <a:pt x="172" y="42"/>
                        <a:pt x="172" y="42"/>
                        <a:pt x="172" y="42"/>
                      </a:cubicBezTo>
                      <a:cubicBezTo>
                        <a:pt x="168" y="43"/>
                        <a:pt x="164" y="44"/>
                        <a:pt x="160" y="46"/>
                      </a:cubicBezTo>
                      <a:cubicBezTo>
                        <a:pt x="166" y="45"/>
                        <a:pt x="172" y="43"/>
                        <a:pt x="178" y="42"/>
                      </a:cubicBezTo>
                      <a:cubicBezTo>
                        <a:pt x="172" y="46"/>
                        <a:pt x="165" y="46"/>
                        <a:pt x="158" y="48"/>
                      </a:cubicBezTo>
                      <a:cubicBezTo>
                        <a:pt x="163" y="48"/>
                        <a:pt x="167" y="47"/>
                        <a:pt x="171" y="46"/>
                      </a:cubicBezTo>
                      <a:cubicBezTo>
                        <a:pt x="175" y="45"/>
                        <a:pt x="179" y="44"/>
                        <a:pt x="183" y="44"/>
                      </a:cubicBezTo>
                      <a:cubicBezTo>
                        <a:pt x="181" y="45"/>
                        <a:pt x="179" y="46"/>
                        <a:pt x="176" y="47"/>
                      </a:cubicBezTo>
                      <a:cubicBezTo>
                        <a:pt x="168" y="48"/>
                        <a:pt x="159" y="49"/>
                        <a:pt x="151" y="51"/>
                      </a:cubicBezTo>
                      <a:cubicBezTo>
                        <a:pt x="147" y="51"/>
                        <a:pt x="142" y="52"/>
                        <a:pt x="138" y="53"/>
                      </a:cubicBezTo>
                      <a:cubicBezTo>
                        <a:pt x="144" y="54"/>
                        <a:pt x="150" y="54"/>
                        <a:pt x="155" y="53"/>
                      </a:cubicBezTo>
                      <a:cubicBezTo>
                        <a:pt x="160" y="51"/>
                        <a:pt x="166" y="50"/>
                        <a:pt x="171" y="49"/>
                      </a:cubicBezTo>
                      <a:cubicBezTo>
                        <a:pt x="171" y="49"/>
                        <a:pt x="171" y="49"/>
                        <a:pt x="171" y="49"/>
                      </a:cubicBezTo>
                      <a:cubicBezTo>
                        <a:pt x="169" y="50"/>
                        <a:pt x="166" y="51"/>
                        <a:pt x="163" y="52"/>
                      </a:cubicBezTo>
                      <a:cubicBezTo>
                        <a:pt x="161" y="53"/>
                        <a:pt x="158" y="53"/>
                        <a:pt x="156" y="54"/>
                      </a:cubicBezTo>
                      <a:cubicBezTo>
                        <a:pt x="145" y="57"/>
                        <a:pt x="133" y="56"/>
                        <a:pt x="122" y="56"/>
                      </a:cubicBezTo>
                      <a:cubicBezTo>
                        <a:pt x="112" y="56"/>
                        <a:pt x="101" y="56"/>
                        <a:pt x="91" y="55"/>
                      </a:cubicBezTo>
                      <a:cubicBezTo>
                        <a:pt x="92" y="56"/>
                        <a:pt x="94" y="56"/>
                        <a:pt x="96" y="56"/>
                      </a:cubicBezTo>
                      <a:cubicBezTo>
                        <a:pt x="109" y="59"/>
                        <a:pt x="123" y="59"/>
                        <a:pt x="136" y="58"/>
                      </a:cubicBezTo>
                      <a:cubicBezTo>
                        <a:pt x="145" y="58"/>
                        <a:pt x="153" y="56"/>
                        <a:pt x="161" y="54"/>
                      </a:cubicBezTo>
                      <a:cubicBezTo>
                        <a:pt x="162" y="53"/>
                        <a:pt x="163" y="53"/>
                        <a:pt x="164" y="53"/>
                      </a:cubicBezTo>
                      <a:cubicBezTo>
                        <a:pt x="164" y="54"/>
                        <a:pt x="164" y="54"/>
                        <a:pt x="164" y="54"/>
                      </a:cubicBezTo>
                      <a:cubicBezTo>
                        <a:pt x="161" y="55"/>
                        <a:pt x="157" y="56"/>
                        <a:pt x="154" y="57"/>
                      </a:cubicBezTo>
                      <a:cubicBezTo>
                        <a:pt x="151" y="58"/>
                        <a:pt x="147" y="58"/>
                        <a:pt x="144" y="59"/>
                      </a:cubicBezTo>
                      <a:cubicBezTo>
                        <a:pt x="155" y="60"/>
                        <a:pt x="165" y="57"/>
                        <a:pt x="175" y="54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3" y="56"/>
                        <a:pt x="170" y="57"/>
                        <a:pt x="167" y="58"/>
                      </a:cubicBezTo>
                      <a:cubicBezTo>
                        <a:pt x="161" y="59"/>
                        <a:pt x="155" y="60"/>
                        <a:pt x="149" y="61"/>
                      </a:cubicBezTo>
                      <a:cubicBezTo>
                        <a:pt x="142" y="62"/>
                        <a:pt x="135" y="61"/>
                        <a:pt x="128" y="61"/>
                      </a:cubicBezTo>
                      <a:cubicBezTo>
                        <a:pt x="120" y="61"/>
                        <a:pt x="112" y="61"/>
                        <a:pt x="104" y="61"/>
                      </a:cubicBezTo>
                      <a:cubicBezTo>
                        <a:pt x="98" y="60"/>
                        <a:pt x="92" y="60"/>
                        <a:pt x="86" y="60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87" y="61"/>
                        <a:pt x="89" y="61"/>
                        <a:pt x="91" y="61"/>
                      </a:cubicBezTo>
                      <a:cubicBezTo>
                        <a:pt x="104" y="64"/>
                        <a:pt x="118" y="65"/>
                        <a:pt x="131" y="65"/>
                      </a:cubicBezTo>
                      <a:cubicBezTo>
                        <a:pt x="143" y="65"/>
                        <a:pt x="155" y="64"/>
                        <a:pt x="167" y="60"/>
                      </a:cubicBezTo>
                      <a:cubicBezTo>
                        <a:pt x="168" y="60"/>
                        <a:pt x="169" y="59"/>
                        <a:pt x="170" y="59"/>
                      </a:cubicBezTo>
                      <a:cubicBezTo>
                        <a:pt x="170" y="60"/>
                        <a:pt x="170" y="60"/>
                        <a:pt x="170" y="60"/>
                      </a:cubicBezTo>
                      <a:cubicBezTo>
                        <a:pt x="168" y="61"/>
                        <a:pt x="166" y="62"/>
                        <a:pt x="163" y="62"/>
                      </a:cubicBezTo>
                      <a:cubicBezTo>
                        <a:pt x="152" y="65"/>
                        <a:pt x="140" y="67"/>
                        <a:pt x="129" y="67"/>
                      </a:cubicBezTo>
                      <a:cubicBezTo>
                        <a:pt x="111" y="66"/>
                        <a:pt x="93" y="64"/>
                        <a:pt x="76" y="60"/>
                      </a:cubicBezTo>
                      <a:cubicBezTo>
                        <a:pt x="75" y="60"/>
                        <a:pt x="75" y="60"/>
                        <a:pt x="74" y="60"/>
                      </a:cubicBezTo>
                      <a:cubicBezTo>
                        <a:pt x="72" y="58"/>
                        <a:pt x="69" y="57"/>
                        <a:pt x="66" y="55"/>
                      </a:cubicBezTo>
                      <a:cubicBezTo>
                        <a:pt x="73" y="56"/>
                        <a:pt x="80" y="57"/>
                        <a:pt x="88" y="59"/>
                      </a:cubicBezTo>
                      <a:cubicBezTo>
                        <a:pt x="88" y="58"/>
                        <a:pt x="88" y="58"/>
                        <a:pt x="88" y="58"/>
                      </a:cubicBezTo>
                      <a:cubicBezTo>
                        <a:pt x="86" y="58"/>
                        <a:pt x="85" y="57"/>
                        <a:pt x="83" y="57"/>
                      </a:cubicBezTo>
                      <a:cubicBezTo>
                        <a:pt x="77" y="56"/>
                        <a:pt x="70" y="55"/>
                        <a:pt x="64" y="53"/>
                      </a:cubicBezTo>
                      <a:cubicBezTo>
                        <a:pt x="60" y="52"/>
                        <a:pt x="56" y="51"/>
                        <a:pt x="54" y="49"/>
                      </a:cubicBezTo>
                      <a:cubicBezTo>
                        <a:pt x="51" y="47"/>
                        <a:pt x="48" y="48"/>
                        <a:pt x="46" y="47"/>
                      </a:cubicBezTo>
                      <a:cubicBezTo>
                        <a:pt x="41" y="46"/>
                        <a:pt x="35" y="45"/>
                        <a:pt x="30" y="46"/>
                      </a:cubicBezTo>
                      <a:cubicBezTo>
                        <a:pt x="23" y="46"/>
                        <a:pt x="16" y="47"/>
                        <a:pt x="9" y="48"/>
                      </a:cubicBezTo>
                      <a:cubicBezTo>
                        <a:pt x="6" y="48"/>
                        <a:pt x="3" y="49"/>
                        <a:pt x="0" y="49"/>
                      </a:cubicBezTo>
                      <a:cubicBezTo>
                        <a:pt x="1" y="49"/>
                        <a:pt x="2" y="48"/>
                        <a:pt x="3" y="48"/>
                      </a:cubicBezTo>
                      <a:cubicBezTo>
                        <a:pt x="4" y="47"/>
                        <a:pt x="4" y="46"/>
                        <a:pt x="5" y="45"/>
                      </a:cubicBezTo>
                      <a:cubicBezTo>
                        <a:pt x="7" y="43"/>
                        <a:pt x="10" y="43"/>
                        <a:pt x="13" y="42"/>
                      </a:cubicBezTo>
                      <a:cubicBezTo>
                        <a:pt x="16" y="40"/>
                        <a:pt x="18" y="39"/>
                        <a:pt x="21" y="37"/>
                      </a:cubicBezTo>
                      <a:cubicBezTo>
                        <a:pt x="22" y="36"/>
                        <a:pt x="24" y="35"/>
                        <a:pt x="26" y="34"/>
                      </a:cubicBezTo>
                      <a:cubicBezTo>
                        <a:pt x="27" y="33"/>
                        <a:pt x="28" y="33"/>
                        <a:pt x="29" y="32"/>
                      </a:cubicBezTo>
                      <a:cubicBezTo>
                        <a:pt x="34" y="29"/>
                        <a:pt x="39" y="25"/>
                        <a:pt x="44" y="22"/>
                      </a:cubicBezTo>
                      <a:cubicBezTo>
                        <a:pt x="48" y="20"/>
                        <a:pt x="52" y="19"/>
                        <a:pt x="57" y="17"/>
                      </a:cubicBezTo>
                      <a:cubicBezTo>
                        <a:pt x="61" y="16"/>
                        <a:pt x="66" y="14"/>
                        <a:pt x="71" y="13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65" y="14"/>
                        <a:pt x="59" y="15"/>
                        <a:pt x="53" y="16"/>
                      </a:cubicBezTo>
                      <a:cubicBezTo>
                        <a:pt x="56" y="14"/>
                        <a:pt x="59" y="13"/>
                        <a:pt x="62" y="11"/>
                      </a:cubicBezTo>
                      <a:cubicBezTo>
                        <a:pt x="64" y="11"/>
                        <a:pt x="66" y="10"/>
                        <a:pt x="68" y="10"/>
                      </a:cubicBezTo>
                      <a:cubicBezTo>
                        <a:pt x="73" y="10"/>
                        <a:pt x="78" y="9"/>
                        <a:pt x="83" y="8"/>
                      </a:cubicBezTo>
                      <a:cubicBezTo>
                        <a:pt x="89" y="8"/>
                        <a:pt x="96" y="7"/>
                        <a:pt x="102" y="7"/>
                      </a:cubicBezTo>
                      <a:cubicBezTo>
                        <a:pt x="110" y="6"/>
                        <a:pt x="118" y="5"/>
                        <a:pt x="126" y="5"/>
                      </a:cubicBezTo>
                      <a:cubicBezTo>
                        <a:pt x="130" y="4"/>
                        <a:pt x="135" y="5"/>
                        <a:pt x="140" y="5"/>
                      </a:cubicBezTo>
                      <a:cubicBezTo>
                        <a:pt x="139" y="4"/>
                        <a:pt x="137" y="4"/>
                        <a:pt x="136" y="4"/>
                      </a:cubicBezTo>
                      <a:cubicBezTo>
                        <a:pt x="130" y="4"/>
                        <a:pt x="124" y="3"/>
                        <a:pt x="118" y="3"/>
                      </a:cubicBezTo>
                      <a:cubicBezTo>
                        <a:pt x="108" y="3"/>
                        <a:pt x="97" y="4"/>
                        <a:pt x="87" y="5"/>
                      </a:cubicBezTo>
                      <a:cubicBezTo>
                        <a:pt x="79" y="6"/>
                        <a:pt x="70" y="7"/>
                        <a:pt x="62" y="11"/>
                      </a:cubicBezTo>
                      <a:moveTo>
                        <a:pt x="159" y="29"/>
                      </a:moveTo>
                      <a:cubicBezTo>
                        <a:pt x="151" y="26"/>
                        <a:pt x="143" y="25"/>
                        <a:pt x="135" y="25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9" y="26"/>
                        <a:pt x="143" y="27"/>
                        <a:pt x="147" y="28"/>
                      </a:cubicBezTo>
                      <a:cubicBezTo>
                        <a:pt x="147" y="28"/>
                        <a:pt x="147" y="29"/>
                        <a:pt x="147" y="29"/>
                      </a:cubicBezTo>
                      <a:cubicBezTo>
                        <a:pt x="151" y="31"/>
                        <a:pt x="155" y="31"/>
                        <a:pt x="159" y="29"/>
                      </a:cubicBezTo>
                      <a:moveTo>
                        <a:pt x="144" y="32"/>
                      </a:moveTo>
                      <a:cubicBezTo>
                        <a:pt x="132" y="29"/>
                        <a:pt x="120" y="30"/>
                        <a:pt x="108" y="31"/>
                      </a:cubicBezTo>
                      <a:cubicBezTo>
                        <a:pt x="120" y="31"/>
                        <a:pt x="132" y="32"/>
                        <a:pt x="144" y="32"/>
                      </a:cubicBezTo>
                      <a:moveTo>
                        <a:pt x="139" y="51"/>
                      </a:moveTo>
                      <a:cubicBezTo>
                        <a:pt x="126" y="51"/>
                        <a:pt x="114" y="50"/>
                        <a:pt x="101" y="50"/>
                      </a:cubicBezTo>
                      <a:cubicBezTo>
                        <a:pt x="101" y="51"/>
                        <a:pt x="101" y="51"/>
                        <a:pt x="101" y="51"/>
                      </a:cubicBezTo>
                      <a:cubicBezTo>
                        <a:pt x="114" y="52"/>
                        <a:pt x="126" y="52"/>
                        <a:pt x="139" y="51"/>
                      </a:cubicBezTo>
                      <a:moveTo>
                        <a:pt x="99" y="44"/>
                      </a:moveTo>
                      <a:cubicBezTo>
                        <a:pt x="109" y="46"/>
                        <a:pt x="120" y="46"/>
                        <a:pt x="130" y="45"/>
                      </a:cubicBezTo>
                      <a:cubicBezTo>
                        <a:pt x="120" y="45"/>
                        <a:pt x="110" y="45"/>
                        <a:pt x="99" y="44"/>
                      </a:cubicBezTo>
                      <a:moveTo>
                        <a:pt x="155" y="39"/>
                      </a:moveTo>
                      <a:cubicBezTo>
                        <a:pt x="149" y="37"/>
                        <a:pt x="143" y="39"/>
                        <a:pt x="136" y="41"/>
                      </a:cubicBezTo>
                      <a:cubicBezTo>
                        <a:pt x="143" y="40"/>
                        <a:pt x="149" y="41"/>
                        <a:pt x="155" y="39"/>
                      </a:cubicBezTo>
                      <a:moveTo>
                        <a:pt x="139" y="47"/>
                      </a:moveTo>
                      <a:cubicBezTo>
                        <a:pt x="144" y="47"/>
                        <a:pt x="148" y="48"/>
                        <a:pt x="153" y="45"/>
                      </a:cubicBezTo>
                      <a:cubicBezTo>
                        <a:pt x="148" y="45"/>
                        <a:pt x="143" y="45"/>
                        <a:pt x="139" y="47"/>
                      </a:cubicBezTo>
                      <a:moveTo>
                        <a:pt x="95" y="17"/>
                      </a:moveTo>
                      <a:cubicBezTo>
                        <a:pt x="88" y="17"/>
                        <a:pt x="81" y="17"/>
                        <a:pt x="74" y="20"/>
                      </a:cubicBezTo>
                      <a:cubicBezTo>
                        <a:pt x="81" y="19"/>
                        <a:pt x="88" y="18"/>
                        <a:pt x="95" y="17"/>
                      </a:cubicBezTo>
                      <a:moveTo>
                        <a:pt x="53" y="26"/>
                      </a:move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0" y="25"/>
                        <a:pt x="43" y="28"/>
                        <a:pt x="42" y="30"/>
                      </a:cubicBezTo>
                      <a:cubicBezTo>
                        <a:pt x="46" y="29"/>
                        <a:pt x="49" y="27"/>
                        <a:pt x="53" y="26"/>
                      </a:cubicBezTo>
                      <a:moveTo>
                        <a:pt x="87" y="12"/>
                      </a:moveTo>
                      <a:cubicBezTo>
                        <a:pt x="95" y="11"/>
                        <a:pt x="103" y="10"/>
                        <a:pt x="111" y="9"/>
                      </a:cubicBezTo>
                      <a:cubicBezTo>
                        <a:pt x="103" y="10"/>
                        <a:pt x="95" y="9"/>
                        <a:pt x="87" y="12"/>
                      </a:cubicBezTo>
                      <a:moveTo>
                        <a:pt x="42" y="37"/>
                      </a:moveTo>
                      <a:cubicBezTo>
                        <a:pt x="45" y="38"/>
                        <a:pt x="48" y="35"/>
                        <a:pt x="50" y="34"/>
                      </a:cubicBezTo>
                      <a:cubicBezTo>
                        <a:pt x="47" y="34"/>
                        <a:pt x="45" y="34"/>
                        <a:pt x="42" y="37"/>
                      </a:cubicBezTo>
                      <a:moveTo>
                        <a:pt x="86" y="52"/>
                      </a:moveTo>
                      <a:cubicBezTo>
                        <a:pt x="86" y="51"/>
                        <a:pt x="86" y="51"/>
                        <a:pt x="86" y="51"/>
                      </a:cubicBezTo>
                      <a:cubicBezTo>
                        <a:pt x="81" y="50"/>
                        <a:pt x="75" y="50"/>
                        <a:pt x="70" y="49"/>
                      </a:cubicBezTo>
                      <a:cubicBezTo>
                        <a:pt x="70" y="50"/>
                        <a:pt x="70" y="50"/>
                        <a:pt x="70" y="50"/>
                      </a:cubicBezTo>
                      <a:cubicBezTo>
                        <a:pt x="75" y="50"/>
                        <a:pt x="80" y="51"/>
                        <a:pt x="86" y="52"/>
                      </a:cubicBezTo>
                      <a:moveTo>
                        <a:pt x="118" y="25"/>
                      </a:moveTo>
                      <a:cubicBezTo>
                        <a:pt x="118" y="26"/>
                        <a:pt x="118" y="26"/>
                        <a:pt x="118" y="26"/>
                      </a:cubicBezTo>
                      <a:cubicBezTo>
                        <a:pt x="122" y="26"/>
                        <a:pt x="127" y="26"/>
                        <a:pt x="131" y="27"/>
                      </a:cubicBezTo>
                      <a:cubicBezTo>
                        <a:pt x="131" y="26"/>
                        <a:pt x="131" y="26"/>
                        <a:pt x="131" y="26"/>
                      </a:cubicBezTo>
                      <a:cubicBezTo>
                        <a:pt x="127" y="25"/>
                        <a:pt x="122" y="25"/>
                        <a:pt x="118" y="25"/>
                      </a:cubicBezTo>
                      <a:moveTo>
                        <a:pt x="159" y="34"/>
                      </a:moveTo>
                      <a:cubicBezTo>
                        <a:pt x="157" y="33"/>
                        <a:pt x="152" y="34"/>
                        <a:pt x="151" y="36"/>
                      </a:cubicBezTo>
                      <a:cubicBezTo>
                        <a:pt x="154" y="36"/>
                        <a:pt x="156" y="35"/>
                        <a:pt x="159" y="34"/>
                      </a:cubicBezTo>
                      <a:moveTo>
                        <a:pt x="58" y="29"/>
                      </a:move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62" y="30"/>
                        <a:pt x="64" y="28"/>
                        <a:pt x="66" y="27"/>
                      </a:cubicBezTo>
                      <a:cubicBezTo>
                        <a:pt x="66" y="27"/>
                        <a:pt x="66" y="27"/>
                        <a:pt x="66" y="27"/>
                      </a:cubicBezTo>
                      <a:cubicBezTo>
                        <a:pt x="63" y="27"/>
                        <a:pt x="61" y="28"/>
                        <a:pt x="58" y="29"/>
                      </a:cubicBezTo>
                      <a:moveTo>
                        <a:pt x="120" y="13"/>
                      </a:moveTo>
                      <a:cubicBezTo>
                        <a:pt x="120" y="13"/>
                        <a:pt x="120" y="13"/>
                        <a:pt x="120" y="13"/>
                      </a:cubicBezTo>
                      <a:cubicBezTo>
                        <a:pt x="115" y="13"/>
                        <a:pt x="110" y="13"/>
                        <a:pt x="104" y="14"/>
                      </a:cubicBezTo>
                      <a:cubicBezTo>
                        <a:pt x="104" y="14"/>
                        <a:pt x="104" y="14"/>
                        <a:pt x="104" y="14"/>
                      </a:cubicBezTo>
                      <a:cubicBezTo>
                        <a:pt x="110" y="14"/>
                        <a:pt x="115" y="14"/>
                        <a:pt x="120" y="13"/>
                      </a:cubicBezTo>
                      <a:moveTo>
                        <a:pt x="46" y="42"/>
                      </a:moveTo>
                      <a:cubicBezTo>
                        <a:pt x="46" y="43"/>
                        <a:pt x="46" y="43"/>
                        <a:pt x="46" y="43"/>
                      </a:cubicBezTo>
                      <a:cubicBezTo>
                        <a:pt x="48" y="42"/>
                        <a:pt x="50" y="42"/>
                        <a:pt x="52" y="41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0" y="41"/>
                        <a:pt x="48" y="41"/>
                        <a:pt x="46" y="42"/>
                      </a:cubicBezTo>
                      <a:moveTo>
                        <a:pt x="64" y="36"/>
                      </a:moveTo>
                      <a:cubicBezTo>
                        <a:pt x="62" y="34"/>
                        <a:pt x="60" y="36"/>
                        <a:pt x="58" y="37"/>
                      </a:cubicBezTo>
                      <a:cubicBezTo>
                        <a:pt x="60" y="38"/>
                        <a:pt x="62" y="37"/>
                        <a:pt x="64" y="36"/>
                      </a:cubicBezTo>
                      <a:moveTo>
                        <a:pt x="142" y="34"/>
                      </a:moveTo>
                      <a:cubicBezTo>
                        <a:pt x="145" y="35"/>
                        <a:pt x="148" y="36"/>
                        <a:pt x="151" y="34"/>
                      </a:cubicBezTo>
                      <a:cubicBezTo>
                        <a:pt x="148" y="34"/>
                        <a:pt x="145" y="34"/>
                        <a:pt x="142" y="34"/>
                      </a:cubicBezTo>
                      <a:moveTo>
                        <a:pt x="86" y="39"/>
                      </a:moveTo>
                      <a:cubicBezTo>
                        <a:pt x="86" y="41"/>
                        <a:pt x="86" y="41"/>
                        <a:pt x="86" y="41"/>
                      </a:cubicBezTo>
                      <a:cubicBezTo>
                        <a:pt x="89" y="40"/>
                        <a:pt x="91" y="40"/>
                        <a:pt x="94" y="40"/>
                      </a:cubicBezTo>
                      <a:cubicBezTo>
                        <a:pt x="94" y="40"/>
                        <a:pt x="94" y="40"/>
                        <a:pt x="94" y="40"/>
                      </a:cubicBezTo>
                      <a:cubicBezTo>
                        <a:pt x="91" y="40"/>
                        <a:pt x="89" y="39"/>
                        <a:pt x="86" y="39"/>
                      </a:cubicBezTo>
                      <a:moveTo>
                        <a:pt x="89" y="33"/>
                      </a:moveTo>
                      <a:cubicBezTo>
                        <a:pt x="89" y="33"/>
                        <a:pt x="89" y="33"/>
                        <a:pt x="89" y="33"/>
                      </a:cubicBezTo>
                      <a:cubicBezTo>
                        <a:pt x="92" y="33"/>
                        <a:pt x="94" y="33"/>
                        <a:pt x="96" y="33"/>
                      </a:cubicBezTo>
                      <a:cubicBezTo>
                        <a:pt x="96" y="32"/>
                        <a:pt x="96" y="32"/>
                        <a:pt x="96" y="32"/>
                      </a:cubicBezTo>
                      <a:cubicBezTo>
                        <a:pt x="94" y="32"/>
                        <a:pt x="92" y="32"/>
                        <a:pt x="89" y="33"/>
                      </a:cubicBezTo>
                      <a:moveTo>
                        <a:pt x="130" y="19"/>
                      </a:moveTo>
                      <a:cubicBezTo>
                        <a:pt x="130" y="19"/>
                        <a:pt x="130" y="19"/>
                        <a:pt x="130" y="19"/>
                      </a:cubicBezTo>
                      <a:cubicBezTo>
                        <a:pt x="132" y="20"/>
                        <a:pt x="135" y="20"/>
                        <a:pt x="138" y="20"/>
                      </a:cubicBezTo>
                      <a:cubicBezTo>
                        <a:pt x="138" y="19"/>
                        <a:pt x="138" y="19"/>
                        <a:pt x="138" y="19"/>
                      </a:cubicBezTo>
                      <a:cubicBezTo>
                        <a:pt x="135" y="19"/>
                        <a:pt x="132" y="19"/>
                        <a:pt x="130" y="19"/>
                      </a:cubicBezTo>
                      <a:moveTo>
                        <a:pt x="62" y="42"/>
                      </a:moveTo>
                      <a:cubicBezTo>
                        <a:pt x="62" y="43"/>
                        <a:pt x="62" y="43"/>
                        <a:pt x="62" y="43"/>
                      </a:cubicBezTo>
                      <a:cubicBezTo>
                        <a:pt x="64" y="43"/>
                        <a:pt x="65" y="44"/>
                        <a:pt x="67" y="43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2" y="42"/>
                      </a:lnTo>
                      <a:close/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20" y="492"/>
                  <a:ext cx="126" cy="17"/>
                </a:xfrm>
                <a:custGeom>
                  <a:avLst/>
                  <a:gdLst>
                    <a:gd name="T0" fmla="*/ 22 w 158"/>
                    <a:gd name="T1" fmla="*/ 17 h 22"/>
                    <a:gd name="T2" fmla="*/ 39 w 158"/>
                    <a:gd name="T3" fmla="*/ 15 h 22"/>
                    <a:gd name="T4" fmla="*/ 83 w 158"/>
                    <a:gd name="T5" fmla="*/ 10 h 22"/>
                    <a:gd name="T6" fmla="*/ 147 w 158"/>
                    <a:gd name="T7" fmla="*/ 15 h 22"/>
                    <a:gd name="T8" fmla="*/ 158 w 158"/>
                    <a:gd name="T9" fmla="*/ 15 h 22"/>
                    <a:gd name="T10" fmla="*/ 158 w 158"/>
                    <a:gd name="T11" fmla="*/ 13 h 22"/>
                    <a:gd name="T12" fmla="*/ 154 w 158"/>
                    <a:gd name="T13" fmla="*/ 12 h 22"/>
                    <a:gd name="T14" fmla="*/ 131 w 158"/>
                    <a:gd name="T15" fmla="*/ 8 h 22"/>
                    <a:gd name="T16" fmla="*/ 118 w 158"/>
                    <a:gd name="T17" fmla="*/ 4 h 22"/>
                    <a:gd name="T18" fmla="*/ 78 w 158"/>
                    <a:gd name="T19" fmla="*/ 1 h 22"/>
                    <a:gd name="T20" fmla="*/ 35 w 158"/>
                    <a:gd name="T21" fmla="*/ 6 h 22"/>
                    <a:gd name="T22" fmla="*/ 23 w 158"/>
                    <a:gd name="T23" fmla="*/ 10 h 22"/>
                    <a:gd name="T24" fmla="*/ 4 w 158"/>
                    <a:gd name="T25" fmla="*/ 18 h 22"/>
                    <a:gd name="T26" fmla="*/ 0 w 158"/>
                    <a:gd name="T27" fmla="*/ 22 h 22"/>
                    <a:gd name="T28" fmla="*/ 4 w 158"/>
                    <a:gd name="T29" fmla="*/ 21 h 22"/>
                    <a:gd name="T30" fmla="*/ 22 w 158"/>
                    <a:gd name="T31" fmla="*/ 1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8" h="22">
                      <a:moveTo>
                        <a:pt x="22" y="17"/>
                      </a:moveTo>
                      <a:cubicBezTo>
                        <a:pt x="27" y="16"/>
                        <a:pt x="33" y="16"/>
                        <a:pt x="39" y="15"/>
                      </a:cubicBezTo>
                      <a:cubicBezTo>
                        <a:pt x="54" y="13"/>
                        <a:pt x="68" y="11"/>
                        <a:pt x="83" y="10"/>
                      </a:cubicBezTo>
                      <a:cubicBezTo>
                        <a:pt x="105" y="9"/>
                        <a:pt x="126" y="12"/>
                        <a:pt x="147" y="15"/>
                      </a:cubicBezTo>
                      <a:cubicBezTo>
                        <a:pt x="151" y="16"/>
                        <a:pt x="154" y="16"/>
                        <a:pt x="158" y="15"/>
                      </a:cubicBezTo>
                      <a:cubicBezTo>
                        <a:pt x="158" y="14"/>
                        <a:pt x="158" y="14"/>
                        <a:pt x="158" y="13"/>
                      </a:cubicBezTo>
                      <a:cubicBezTo>
                        <a:pt x="157" y="13"/>
                        <a:pt x="155" y="12"/>
                        <a:pt x="154" y="12"/>
                      </a:cubicBezTo>
                      <a:cubicBezTo>
                        <a:pt x="146" y="13"/>
                        <a:pt x="138" y="10"/>
                        <a:pt x="131" y="8"/>
                      </a:cubicBezTo>
                      <a:cubicBezTo>
                        <a:pt x="127" y="7"/>
                        <a:pt x="123" y="4"/>
                        <a:pt x="118" y="4"/>
                      </a:cubicBezTo>
                      <a:cubicBezTo>
                        <a:pt x="105" y="1"/>
                        <a:pt x="91" y="1"/>
                        <a:pt x="78" y="1"/>
                      </a:cubicBezTo>
                      <a:cubicBezTo>
                        <a:pt x="63" y="0"/>
                        <a:pt x="49" y="3"/>
                        <a:pt x="35" y="6"/>
                      </a:cubicBezTo>
                      <a:cubicBezTo>
                        <a:pt x="31" y="6"/>
                        <a:pt x="27" y="8"/>
                        <a:pt x="23" y="10"/>
                      </a:cubicBezTo>
                      <a:cubicBezTo>
                        <a:pt x="17" y="13"/>
                        <a:pt x="11" y="17"/>
                        <a:pt x="4" y="18"/>
                      </a:cubicBezTo>
                      <a:cubicBezTo>
                        <a:pt x="2" y="18"/>
                        <a:pt x="1" y="19"/>
                        <a:pt x="0" y="22"/>
                      </a:cubicBezTo>
                      <a:cubicBezTo>
                        <a:pt x="2" y="22"/>
                        <a:pt x="3" y="22"/>
                        <a:pt x="4" y="21"/>
                      </a:cubicBezTo>
                      <a:cubicBezTo>
                        <a:pt x="10" y="20"/>
                        <a:pt x="16" y="19"/>
                        <a:pt x="22" y="1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2" y="343"/>
                  <a:ext cx="124" cy="123"/>
                </a:xfrm>
                <a:custGeom>
                  <a:avLst/>
                  <a:gdLst>
                    <a:gd name="T0" fmla="*/ 7 w 155"/>
                    <a:gd name="T1" fmla="*/ 152 h 154"/>
                    <a:gd name="T2" fmla="*/ 10 w 155"/>
                    <a:gd name="T3" fmla="*/ 150 h 154"/>
                    <a:gd name="T4" fmla="*/ 45 w 155"/>
                    <a:gd name="T5" fmla="*/ 140 h 154"/>
                    <a:gd name="T6" fmla="*/ 82 w 155"/>
                    <a:gd name="T7" fmla="*/ 121 h 154"/>
                    <a:gd name="T8" fmla="*/ 119 w 155"/>
                    <a:gd name="T9" fmla="*/ 91 h 154"/>
                    <a:gd name="T10" fmla="*/ 133 w 155"/>
                    <a:gd name="T11" fmla="*/ 76 h 154"/>
                    <a:gd name="T12" fmla="*/ 152 w 155"/>
                    <a:gd name="T13" fmla="*/ 33 h 154"/>
                    <a:gd name="T14" fmla="*/ 154 w 155"/>
                    <a:gd name="T15" fmla="*/ 13 h 154"/>
                    <a:gd name="T16" fmla="*/ 142 w 155"/>
                    <a:gd name="T17" fmla="*/ 0 h 154"/>
                    <a:gd name="T18" fmla="*/ 134 w 155"/>
                    <a:gd name="T19" fmla="*/ 1 h 154"/>
                    <a:gd name="T20" fmla="*/ 117 w 155"/>
                    <a:gd name="T21" fmla="*/ 8 h 154"/>
                    <a:gd name="T22" fmla="*/ 103 w 155"/>
                    <a:gd name="T23" fmla="*/ 15 h 154"/>
                    <a:gd name="T24" fmla="*/ 70 w 155"/>
                    <a:gd name="T25" fmla="*/ 39 h 154"/>
                    <a:gd name="T26" fmla="*/ 47 w 155"/>
                    <a:gd name="T27" fmla="*/ 59 h 154"/>
                    <a:gd name="T28" fmla="*/ 23 w 155"/>
                    <a:gd name="T29" fmla="*/ 88 h 154"/>
                    <a:gd name="T30" fmla="*/ 3 w 155"/>
                    <a:gd name="T31" fmla="*/ 130 h 154"/>
                    <a:gd name="T32" fmla="*/ 0 w 155"/>
                    <a:gd name="T33" fmla="*/ 154 h 154"/>
                    <a:gd name="T34" fmla="*/ 7 w 155"/>
                    <a:gd name="T35" fmla="*/ 15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5" h="154">
                      <a:moveTo>
                        <a:pt x="7" y="152"/>
                      </a:moveTo>
                      <a:cubicBezTo>
                        <a:pt x="8" y="151"/>
                        <a:pt x="9" y="150"/>
                        <a:pt x="10" y="150"/>
                      </a:cubicBezTo>
                      <a:cubicBezTo>
                        <a:pt x="22" y="148"/>
                        <a:pt x="33" y="144"/>
                        <a:pt x="45" y="140"/>
                      </a:cubicBezTo>
                      <a:cubicBezTo>
                        <a:pt x="58" y="135"/>
                        <a:pt x="70" y="128"/>
                        <a:pt x="82" y="121"/>
                      </a:cubicBezTo>
                      <a:cubicBezTo>
                        <a:pt x="96" y="113"/>
                        <a:pt x="108" y="103"/>
                        <a:pt x="119" y="91"/>
                      </a:cubicBezTo>
                      <a:cubicBezTo>
                        <a:pt x="124" y="87"/>
                        <a:pt x="129" y="82"/>
                        <a:pt x="133" y="76"/>
                      </a:cubicBezTo>
                      <a:cubicBezTo>
                        <a:pt x="142" y="63"/>
                        <a:pt x="149" y="49"/>
                        <a:pt x="152" y="33"/>
                      </a:cubicBezTo>
                      <a:cubicBezTo>
                        <a:pt x="153" y="26"/>
                        <a:pt x="154" y="20"/>
                        <a:pt x="154" y="13"/>
                      </a:cubicBezTo>
                      <a:cubicBezTo>
                        <a:pt x="155" y="5"/>
                        <a:pt x="150" y="1"/>
                        <a:pt x="142" y="0"/>
                      </a:cubicBezTo>
                      <a:cubicBezTo>
                        <a:pt x="140" y="0"/>
                        <a:pt x="137" y="1"/>
                        <a:pt x="134" y="1"/>
                      </a:cubicBezTo>
                      <a:cubicBezTo>
                        <a:pt x="129" y="3"/>
                        <a:pt x="123" y="5"/>
                        <a:pt x="117" y="8"/>
                      </a:cubicBezTo>
                      <a:cubicBezTo>
                        <a:pt x="112" y="10"/>
                        <a:pt x="108" y="12"/>
                        <a:pt x="103" y="15"/>
                      </a:cubicBezTo>
                      <a:cubicBezTo>
                        <a:pt x="92" y="22"/>
                        <a:pt x="81" y="31"/>
                        <a:pt x="70" y="39"/>
                      </a:cubicBezTo>
                      <a:cubicBezTo>
                        <a:pt x="62" y="45"/>
                        <a:pt x="55" y="52"/>
                        <a:pt x="47" y="59"/>
                      </a:cubicBezTo>
                      <a:cubicBezTo>
                        <a:pt x="37" y="67"/>
                        <a:pt x="30" y="78"/>
                        <a:pt x="23" y="88"/>
                      </a:cubicBezTo>
                      <a:cubicBezTo>
                        <a:pt x="14" y="101"/>
                        <a:pt x="8" y="115"/>
                        <a:pt x="3" y="130"/>
                      </a:cubicBezTo>
                      <a:cubicBezTo>
                        <a:pt x="1" y="137"/>
                        <a:pt x="0" y="145"/>
                        <a:pt x="0" y="154"/>
                      </a:cubicBezTo>
                      <a:cubicBezTo>
                        <a:pt x="3" y="154"/>
                        <a:pt x="5" y="153"/>
                        <a:pt x="7" y="152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32" y="362"/>
                  <a:ext cx="112" cy="101"/>
                </a:xfrm>
                <a:custGeom>
                  <a:avLst/>
                  <a:gdLst>
                    <a:gd name="T0" fmla="*/ 102 w 140"/>
                    <a:gd name="T1" fmla="*/ 13 h 128"/>
                    <a:gd name="T2" fmla="*/ 120 w 140"/>
                    <a:gd name="T3" fmla="*/ 10 h 128"/>
                    <a:gd name="T4" fmla="*/ 115 w 140"/>
                    <a:gd name="T5" fmla="*/ 15 h 128"/>
                    <a:gd name="T6" fmla="*/ 117 w 140"/>
                    <a:gd name="T7" fmla="*/ 28 h 128"/>
                    <a:gd name="T8" fmla="*/ 113 w 140"/>
                    <a:gd name="T9" fmla="*/ 44 h 128"/>
                    <a:gd name="T10" fmla="*/ 130 w 140"/>
                    <a:gd name="T11" fmla="*/ 23 h 128"/>
                    <a:gd name="T12" fmla="*/ 123 w 140"/>
                    <a:gd name="T13" fmla="*/ 45 h 128"/>
                    <a:gd name="T14" fmla="*/ 128 w 140"/>
                    <a:gd name="T15" fmla="*/ 37 h 128"/>
                    <a:gd name="T16" fmla="*/ 132 w 140"/>
                    <a:gd name="T17" fmla="*/ 36 h 128"/>
                    <a:gd name="T18" fmla="*/ 103 w 140"/>
                    <a:gd name="T19" fmla="*/ 70 h 128"/>
                    <a:gd name="T20" fmla="*/ 119 w 140"/>
                    <a:gd name="T21" fmla="*/ 57 h 128"/>
                    <a:gd name="T22" fmla="*/ 126 w 140"/>
                    <a:gd name="T23" fmla="*/ 51 h 128"/>
                    <a:gd name="T24" fmla="*/ 131 w 140"/>
                    <a:gd name="T25" fmla="*/ 44 h 128"/>
                    <a:gd name="T26" fmla="*/ 99 w 140"/>
                    <a:gd name="T27" fmla="*/ 81 h 128"/>
                    <a:gd name="T28" fmla="*/ 14 w 140"/>
                    <a:gd name="T29" fmla="*/ 124 h 128"/>
                    <a:gd name="T30" fmla="*/ 16 w 140"/>
                    <a:gd name="T31" fmla="*/ 122 h 128"/>
                    <a:gd name="T32" fmla="*/ 5 w 140"/>
                    <a:gd name="T33" fmla="*/ 122 h 128"/>
                    <a:gd name="T34" fmla="*/ 3 w 140"/>
                    <a:gd name="T35" fmla="*/ 111 h 128"/>
                    <a:gd name="T36" fmla="*/ 9 w 140"/>
                    <a:gd name="T37" fmla="*/ 92 h 128"/>
                    <a:gd name="T38" fmla="*/ 43 w 140"/>
                    <a:gd name="T39" fmla="*/ 51 h 128"/>
                    <a:gd name="T40" fmla="*/ 43 w 140"/>
                    <a:gd name="T41" fmla="*/ 45 h 128"/>
                    <a:gd name="T42" fmla="*/ 106 w 140"/>
                    <a:gd name="T43" fmla="*/ 0 h 128"/>
                    <a:gd name="T44" fmla="*/ 87 w 140"/>
                    <a:gd name="T45" fmla="*/ 16 h 128"/>
                    <a:gd name="T46" fmla="*/ 46 w 140"/>
                    <a:gd name="T47" fmla="*/ 52 h 128"/>
                    <a:gd name="T48" fmla="*/ 60 w 140"/>
                    <a:gd name="T49" fmla="*/ 57 h 128"/>
                    <a:gd name="T50" fmla="*/ 50 w 140"/>
                    <a:gd name="T51" fmla="*/ 71 h 128"/>
                    <a:gd name="T52" fmla="*/ 108 w 140"/>
                    <a:gd name="T53" fmla="*/ 25 h 128"/>
                    <a:gd name="T54" fmla="*/ 103 w 140"/>
                    <a:gd name="T55" fmla="*/ 31 h 128"/>
                    <a:gd name="T56" fmla="*/ 64 w 140"/>
                    <a:gd name="T57" fmla="*/ 46 h 128"/>
                    <a:gd name="T58" fmla="*/ 116 w 140"/>
                    <a:gd name="T59" fmla="*/ 63 h 128"/>
                    <a:gd name="T60" fmla="*/ 17 w 140"/>
                    <a:gd name="T61" fmla="*/ 87 h 128"/>
                    <a:gd name="T62" fmla="*/ 101 w 140"/>
                    <a:gd name="T63" fmla="*/ 54 h 128"/>
                    <a:gd name="T64" fmla="*/ 115 w 140"/>
                    <a:gd name="T65" fmla="*/ 39 h 128"/>
                    <a:gd name="T66" fmla="*/ 18 w 140"/>
                    <a:gd name="T67" fmla="*/ 116 h 128"/>
                    <a:gd name="T68" fmla="*/ 18 w 140"/>
                    <a:gd name="T69" fmla="*/ 116 h 128"/>
                    <a:gd name="T70" fmla="*/ 107 w 140"/>
                    <a:gd name="T71" fmla="*/ 29 h 128"/>
                    <a:gd name="T72" fmla="*/ 119 w 140"/>
                    <a:gd name="T73" fmla="*/ 20 h 128"/>
                    <a:gd name="T74" fmla="*/ 95 w 140"/>
                    <a:gd name="T75" fmla="*/ 45 h 128"/>
                    <a:gd name="T76" fmla="*/ 105 w 140"/>
                    <a:gd name="T77" fmla="*/ 38 h 128"/>
                    <a:gd name="T78" fmla="*/ 113 w 140"/>
                    <a:gd name="T79" fmla="*/ 52 h 128"/>
                    <a:gd name="T80" fmla="*/ 66 w 140"/>
                    <a:gd name="T81" fmla="*/ 75 h 128"/>
                    <a:gd name="T82" fmla="*/ 20 w 140"/>
                    <a:gd name="T83" fmla="*/ 88 h 128"/>
                    <a:gd name="T84" fmla="*/ 31 w 140"/>
                    <a:gd name="T85" fmla="*/ 83 h 128"/>
                    <a:gd name="T86" fmla="*/ 48 w 140"/>
                    <a:gd name="T87" fmla="*/ 92 h 128"/>
                    <a:gd name="T88" fmla="*/ 10 w 140"/>
                    <a:gd name="T89" fmla="*/ 92 h 128"/>
                    <a:gd name="T90" fmla="*/ 10 w 140"/>
                    <a:gd name="T91" fmla="*/ 92 h 128"/>
                    <a:gd name="T92" fmla="*/ 105 w 140"/>
                    <a:gd name="T93" fmla="*/ 32 h 128"/>
                    <a:gd name="T94" fmla="*/ 7 w 140"/>
                    <a:gd name="T95" fmla="*/ 121 h 128"/>
                    <a:gd name="T96" fmla="*/ 55 w 140"/>
                    <a:gd name="T97" fmla="*/ 73 h 128"/>
                    <a:gd name="T98" fmla="*/ 23 w 140"/>
                    <a:gd name="T99" fmla="*/ 10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40" h="128">
                      <a:moveTo>
                        <a:pt x="46" y="52"/>
                      </a:moveTo>
                      <a:cubicBezTo>
                        <a:pt x="53" y="47"/>
                        <a:pt x="59" y="41"/>
                        <a:pt x="65" y="37"/>
                      </a:cubicBezTo>
                      <a:cubicBezTo>
                        <a:pt x="71" y="32"/>
                        <a:pt x="78" y="28"/>
                        <a:pt x="84" y="24"/>
                      </a:cubicBezTo>
                      <a:cubicBezTo>
                        <a:pt x="90" y="20"/>
                        <a:pt x="96" y="16"/>
                        <a:pt x="102" y="13"/>
                      </a:cubicBezTo>
                      <a:cubicBezTo>
                        <a:pt x="105" y="11"/>
                        <a:pt x="109" y="9"/>
                        <a:pt x="113" y="8"/>
                      </a:cubicBezTo>
                      <a:cubicBezTo>
                        <a:pt x="106" y="12"/>
                        <a:pt x="99" y="16"/>
                        <a:pt x="92" y="20"/>
                      </a:cubicBezTo>
                      <a:cubicBezTo>
                        <a:pt x="94" y="22"/>
                        <a:pt x="95" y="20"/>
                        <a:pt x="97" y="20"/>
                      </a:cubicBezTo>
                      <a:cubicBezTo>
                        <a:pt x="104" y="16"/>
                        <a:pt x="112" y="13"/>
                        <a:pt x="120" y="10"/>
                      </a:cubicBezTo>
                      <a:cubicBezTo>
                        <a:pt x="120" y="9"/>
                        <a:pt x="120" y="9"/>
                        <a:pt x="121" y="9"/>
                      </a:cubicBezTo>
                      <a:cubicBezTo>
                        <a:pt x="116" y="12"/>
                        <a:pt x="112" y="14"/>
                        <a:pt x="107" y="17"/>
                      </a:cubicBezTo>
                      <a:cubicBezTo>
                        <a:pt x="108" y="18"/>
                        <a:pt x="108" y="18"/>
                        <a:pt x="108" y="18"/>
                      </a:cubicBezTo>
                      <a:cubicBezTo>
                        <a:pt x="110" y="17"/>
                        <a:pt x="113" y="16"/>
                        <a:pt x="115" y="15"/>
                      </a:cubicBezTo>
                      <a:cubicBezTo>
                        <a:pt x="107" y="19"/>
                        <a:pt x="100" y="24"/>
                        <a:pt x="92" y="29"/>
                      </a:cubicBezTo>
                      <a:cubicBezTo>
                        <a:pt x="92" y="30"/>
                        <a:pt x="92" y="30"/>
                        <a:pt x="92" y="30"/>
                      </a:cubicBezTo>
                      <a:cubicBezTo>
                        <a:pt x="102" y="24"/>
                        <a:pt x="114" y="19"/>
                        <a:pt x="125" y="14"/>
                      </a:cubicBezTo>
                      <a:cubicBezTo>
                        <a:pt x="122" y="19"/>
                        <a:pt x="120" y="23"/>
                        <a:pt x="117" y="28"/>
                      </a:cubicBezTo>
                      <a:cubicBezTo>
                        <a:pt x="115" y="33"/>
                        <a:pt x="110" y="36"/>
                        <a:pt x="109" y="41"/>
                      </a:cubicBezTo>
                      <a:cubicBezTo>
                        <a:pt x="118" y="34"/>
                        <a:pt x="125" y="25"/>
                        <a:pt x="130" y="14"/>
                      </a:cubicBezTo>
                      <a:cubicBezTo>
                        <a:pt x="129" y="19"/>
                        <a:pt x="127" y="24"/>
                        <a:pt x="123" y="28"/>
                      </a:cubicBezTo>
                      <a:cubicBezTo>
                        <a:pt x="119" y="33"/>
                        <a:pt x="116" y="39"/>
                        <a:pt x="113" y="44"/>
                      </a:cubicBezTo>
                      <a:cubicBezTo>
                        <a:pt x="113" y="45"/>
                        <a:pt x="112" y="46"/>
                        <a:pt x="112" y="47"/>
                      </a:cubicBezTo>
                      <a:cubicBezTo>
                        <a:pt x="116" y="44"/>
                        <a:pt x="119" y="40"/>
                        <a:pt x="122" y="36"/>
                      </a:cubicBezTo>
                      <a:cubicBezTo>
                        <a:pt x="125" y="32"/>
                        <a:pt x="127" y="27"/>
                        <a:pt x="130" y="23"/>
                      </a:cubicBezTo>
                      <a:cubicBezTo>
                        <a:pt x="130" y="23"/>
                        <a:pt x="130" y="23"/>
                        <a:pt x="130" y="23"/>
                      </a:cubicBezTo>
                      <a:cubicBezTo>
                        <a:pt x="130" y="25"/>
                        <a:pt x="129" y="27"/>
                        <a:pt x="128" y="29"/>
                      </a:cubicBezTo>
                      <a:cubicBezTo>
                        <a:pt x="126" y="34"/>
                        <a:pt x="123" y="38"/>
                        <a:pt x="120" y="43"/>
                      </a:cubicBezTo>
                      <a:cubicBezTo>
                        <a:pt x="118" y="46"/>
                        <a:pt x="116" y="49"/>
                        <a:pt x="114" y="53"/>
                      </a:cubicBezTo>
                      <a:cubicBezTo>
                        <a:pt x="118" y="51"/>
                        <a:pt x="120" y="48"/>
                        <a:pt x="123" y="45"/>
                      </a:cubicBezTo>
                      <a:cubicBezTo>
                        <a:pt x="125" y="42"/>
                        <a:pt x="126" y="38"/>
                        <a:pt x="128" y="35"/>
                      </a:cubicBezTo>
                      <a:cubicBezTo>
                        <a:pt x="129" y="35"/>
                        <a:pt x="129" y="35"/>
                        <a:pt x="129" y="35"/>
                      </a:cubicBezTo>
                      <a:cubicBezTo>
                        <a:pt x="128" y="36"/>
                        <a:pt x="128" y="36"/>
                        <a:pt x="128" y="37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30" y="34"/>
                        <a:pt x="131" y="31"/>
                        <a:pt x="133" y="28"/>
                      </a:cubicBezTo>
                      <a:cubicBezTo>
                        <a:pt x="133" y="28"/>
                        <a:pt x="133" y="28"/>
                        <a:pt x="133" y="28"/>
                      </a:cubicBezTo>
                      <a:cubicBezTo>
                        <a:pt x="133" y="31"/>
                        <a:pt x="132" y="33"/>
                        <a:pt x="131" y="35"/>
                      </a:cubicBezTo>
                      <a:cubicBezTo>
                        <a:pt x="132" y="36"/>
                        <a:pt x="132" y="36"/>
                        <a:pt x="132" y="36"/>
                      </a:cubicBezTo>
                      <a:cubicBezTo>
                        <a:pt x="134" y="31"/>
                        <a:pt x="136" y="27"/>
                        <a:pt x="139" y="23"/>
                      </a:cubicBezTo>
                      <a:cubicBezTo>
                        <a:pt x="137" y="28"/>
                        <a:pt x="135" y="34"/>
                        <a:pt x="131" y="38"/>
                      </a:cubicBezTo>
                      <a:cubicBezTo>
                        <a:pt x="126" y="45"/>
                        <a:pt x="120" y="51"/>
                        <a:pt x="115" y="58"/>
                      </a:cubicBezTo>
                      <a:cubicBezTo>
                        <a:pt x="111" y="62"/>
                        <a:pt x="107" y="66"/>
                        <a:pt x="103" y="70"/>
                      </a:cubicBezTo>
                      <a:cubicBezTo>
                        <a:pt x="102" y="71"/>
                        <a:pt x="101" y="72"/>
                        <a:pt x="100" y="72"/>
                      </a:cubicBezTo>
                      <a:cubicBezTo>
                        <a:pt x="100" y="73"/>
                        <a:pt x="100" y="73"/>
                        <a:pt x="100" y="73"/>
                      </a:cubicBezTo>
                      <a:cubicBezTo>
                        <a:pt x="104" y="70"/>
                        <a:pt x="107" y="68"/>
                        <a:pt x="110" y="65"/>
                      </a:cubicBezTo>
                      <a:cubicBezTo>
                        <a:pt x="113" y="63"/>
                        <a:pt x="116" y="60"/>
                        <a:pt x="119" y="57"/>
                      </a:cubicBezTo>
                      <a:cubicBezTo>
                        <a:pt x="121" y="55"/>
                        <a:pt x="123" y="53"/>
                        <a:pt x="125" y="50"/>
                      </a:cubicBezTo>
                      <a:cubicBezTo>
                        <a:pt x="125" y="48"/>
                        <a:pt x="126" y="47"/>
                        <a:pt x="127" y="46"/>
                      </a:cubicBezTo>
                      <a:cubicBezTo>
                        <a:pt x="127" y="47"/>
                        <a:pt x="126" y="49"/>
                        <a:pt x="125" y="50"/>
                      </a:cubicBezTo>
                      <a:cubicBezTo>
                        <a:pt x="126" y="51"/>
                        <a:pt x="126" y="51"/>
                        <a:pt x="126" y="51"/>
                      </a:cubicBezTo>
                      <a:cubicBezTo>
                        <a:pt x="127" y="49"/>
                        <a:pt x="128" y="47"/>
                        <a:pt x="129" y="46"/>
                      </a:cubicBezTo>
                      <a:cubicBezTo>
                        <a:pt x="130" y="44"/>
                        <a:pt x="131" y="42"/>
                        <a:pt x="132" y="40"/>
                      </a:cubicBezTo>
                      <a:cubicBezTo>
                        <a:pt x="132" y="41"/>
                        <a:pt x="132" y="41"/>
                        <a:pt x="132" y="41"/>
                      </a:cubicBezTo>
                      <a:cubicBezTo>
                        <a:pt x="132" y="42"/>
                        <a:pt x="132" y="43"/>
                        <a:pt x="131" y="44"/>
                      </a:cubicBezTo>
                      <a:cubicBezTo>
                        <a:pt x="136" y="40"/>
                        <a:pt x="137" y="34"/>
                        <a:pt x="140" y="30"/>
                      </a:cubicBezTo>
                      <a:cubicBezTo>
                        <a:pt x="138" y="36"/>
                        <a:pt x="135" y="42"/>
                        <a:pt x="131" y="47"/>
                      </a:cubicBezTo>
                      <a:cubicBezTo>
                        <a:pt x="127" y="52"/>
                        <a:pt x="124" y="57"/>
                        <a:pt x="120" y="62"/>
                      </a:cubicBezTo>
                      <a:cubicBezTo>
                        <a:pt x="113" y="69"/>
                        <a:pt x="106" y="75"/>
                        <a:pt x="99" y="81"/>
                      </a:cubicBezTo>
                      <a:cubicBezTo>
                        <a:pt x="86" y="93"/>
                        <a:pt x="72" y="102"/>
                        <a:pt x="57" y="111"/>
                      </a:cubicBezTo>
                      <a:cubicBezTo>
                        <a:pt x="54" y="112"/>
                        <a:pt x="50" y="113"/>
                        <a:pt x="47" y="115"/>
                      </a:cubicBezTo>
                      <a:cubicBezTo>
                        <a:pt x="42" y="116"/>
                        <a:pt x="37" y="119"/>
                        <a:pt x="33" y="120"/>
                      </a:cubicBezTo>
                      <a:cubicBezTo>
                        <a:pt x="27" y="122"/>
                        <a:pt x="20" y="123"/>
                        <a:pt x="14" y="124"/>
                      </a:cubicBezTo>
                      <a:cubicBezTo>
                        <a:pt x="26" y="119"/>
                        <a:pt x="37" y="114"/>
                        <a:pt x="48" y="109"/>
                      </a:cubicBezTo>
                      <a:cubicBezTo>
                        <a:pt x="48" y="109"/>
                        <a:pt x="48" y="109"/>
                        <a:pt x="48" y="109"/>
                      </a:cubicBezTo>
                      <a:cubicBezTo>
                        <a:pt x="46" y="110"/>
                        <a:pt x="43" y="110"/>
                        <a:pt x="41" y="111"/>
                      </a:cubicBezTo>
                      <a:cubicBezTo>
                        <a:pt x="33" y="115"/>
                        <a:pt x="24" y="118"/>
                        <a:pt x="16" y="122"/>
                      </a:cubicBezTo>
                      <a:cubicBezTo>
                        <a:pt x="12" y="124"/>
                        <a:pt x="8" y="126"/>
                        <a:pt x="3" y="127"/>
                      </a:cubicBezTo>
                      <a:cubicBezTo>
                        <a:pt x="2" y="128"/>
                        <a:pt x="1" y="128"/>
                        <a:pt x="0" y="128"/>
                      </a:cubicBezTo>
                      <a:cubicBezTo>
                        <a:pt x="0" y="126"/>
                        <a:pt x="0" y="125"/>
                        <a:pt x="2" y="124"/>
                      </a:cubicBezTo>
                      <a:cubicBezTo>
                        <a:pt x="3" y="124"/>
                        <a:pt x="4" y="122"/>
                        <a:pt x="5" y="122"/>
                      </a:cubicBezTo>
                      <a:cubicBezTo>
                        <a:pt x="4" y="121"/>
                        <a:pt x="4" y="121"/>
                        <a:pt x="4" y="121"/>
                      </a:cubicBezTo>
                      <a:cubicBezTo>
                        <a:pt x="3" y="122"/>
                        <a:pt x="2" y="122"/>
                        <a:pt x="1" y="123"/>
                      </a:cubicBezTo>
                      <a:cubicBezTo>
                        <a:pt x="1" y="120"/>
                        <a:pt x="1" y="118"/>
                        <a:pt x="1" y="116"/>
                      </a:cubicBezTo>
                      <a:cubicBezTo>
                        <a:pt x="2" y="114"/>
                        <a:pt x="2" y="112"/>
                        <a:pt x="3" y="111"/>
                      </a:cubicBezTo>
                      <a:cubicBezTo>
                        <a:pt x="5" y="109"/>
                        <a:pt x="6" y="108"/>
                        <a:pt x="8" y="106"/>
                      </a:cubicBezTo>
                      <a:cubicBezTo>
                        <a:pt x="7" y="107"/>
                        <a:pt x="6" y="107"/>
                        <a:pt x="5" y="108"/>
                      </a:cubicBezTo>
                      <a:cubicBezTo>
                        <a:pt x="5" y="107"/>
                        <a:pt x="5" y="106"/>
                        <a:pt x="5" y="106"/>
                      </a:cubicBezTo>
                      <a:cubicBezTo>
                        <a:pt x="6" y="101"/>
                        <a:pt x="7" y="96"/>
                        <a:pt x="9" y="92"/>
                      </a:cubicBezTo>
                      <a:cubicBezTo>
                        <a:pt x="11" y="89"/>
                        <a:pt x="13" y="86"/>
                        <a:pt x="15" y="83"/>
                      </a:cubicBezTo>
                      <a:cubicBezTo>
                        <a:pt x="21" y="76"/>
                        <a:pt x="27" y="69"/>
                        <a:pt x="33" y="62"/>
                      </a:cubicBezTo>
                      <a:cubicBezTo>
                        <a:pt x="36" y="59"/>
                        <a:pt x="39" y="56"/>
                        <a:pt x="42" y="52"/>
                      </a:cubicBezTo>
                      <a:cubicBezTo>
                        <a:pt x="43" y="52"/>
                        <a:pt x="43" y="52"/>
                        <a:pt x="43" y="51"/>
                      </a:cubicBezTo>
                      <a:cubicBezTo>
                        <a:pt x="31" y="61"/>
                        <a:pt x="21" y="74"/>
                        <a:pt x="12" y="86"/>
                      </a:cubicBezTo>
                      <a:cubicBezTo>
                        <a:pt x="11" y="85"/>
                        <a:pt x="11" y="85"/>
                        <a:pt x="11" y="85"/>
                      </a:cubicBezTo>
                      <a:cubicBezTo>
                        <a:pt x="14" y="82"/>
                        <a:pt x="16" y="77"/>
                        <a:pt x="19" y="74"/>
                      </a:cubicBezTo>
                      <a:cubicBezTo>
                        <a:pt x="26" y="64"/>
                        <a:pt x="34" y="54"/>
                        <a:pt x="43" y="45"/>
                      </a:cubicBezTo>
                      <a:cubicBezTo>
                        <a:pt x="50" y="38"/>
                        <a:pt x="59" y="32"/>
                        <a:pt x="67" y="25"/>
                      </a:cubicBezTo>
                      <a:cubicBezTo>
                        <a:pt x="73" y="20"/>
                        <a:pt x="80" y="15"/>
                        <a:pt x="86" y="10"/>
                      </a:cubicBezTo>
                      <a:cubicBezTo>
                        <a:pt x="71" y="19"/>
                        <a:pt x="57" y="31"/>
                        <a:pt x="43" y="41"/>
                      </a:cubicBezTo>
                      <a:cubicBezTo>
                        <a:pt x="61" y="23"/>
                        <a:pt x="82" y="9"/>
                        <a:pt x="106" y="0"/>
                      </a:cubicBezTo>
                      <a:cubicBezTo>
                        <a:pt x="102" y="2"/>
                        <a:pt x="98" y="5"/>
                        <a:pt x="94" y="7"/>
                      </a:cubicBezTo>
                      <a:cubicBezTo>
                        <a:pt x="90" y="10"/>
                        <a:pt x="86" y="12"/>
                        <a:pt x="82" y="15"/>
                      </a:cubicBezTo>
                      <a:cubicBezTo>
                        <a:pt x="92" y="10"/>
                        <a:pt x="101" y="4"/>
                        <a:pt x="112" y="0"/>
                      </a:cubicBezTo>
                      <a:cubicBezTo>
                        <a:pt x="103" y="4"/>
                        <a:pt x="95" y="10"/>
                        <a:pt x="87" y="16"/>
                      </a:cubicBezTo>
                      <a:cubicBezTo>
                        <a:pt x="87" y="16"/>
                        <a:pt x="87" y="16"/>
                        <a:pt x="87" y="16"/>
                      </a:cubicBezTo>
                      <a:cubicBezTo>
                        <a:pt x="90" y="15"/>
                        <a:pt x="92" y="14"/>
                        <a:pt x="95" y="13"/>
                      </a:cubicBezTo>
                      <a:cubicBezTo>
                        <a:pt x="76" y="24"/>
                        <a:pt x="60" y="36"/>
                        <a:pt x="46" y="51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moveTo>
                        <a:pt x="96" y="31"/>
                      </a:moveTo>
                      <a:cubicBezTo>
                        <a:pt x="96" y="30"/>
                        <a:pt x="96" y="30"/>
                        <a:pt x="96" y="30"/>
                      </a:cubicBezTo>
                      <a:cubicBezTo>
                        <a:pt x="95" y="31"/>
                        <a:pt x="94" y="31"/>
                        <a:pt x="93" y="32"/>
                      </a:cubicBezTo>
                      <a:cubicBezTo>
                        <a:pt x="82" y="40"/>
                        <a:pt x="71" y="49"/>
                        <a:pt x="60" y="57"/>
                      </a:cubicBezTo>
                      <a:cubicBezTo>
                        <a:pt x="53" y="63"/>
                        <a:pt x="46" y="70"/>
                        <a:pt x="41" y="77"/>
                      </a:cubicBezTo>
                      <a:cubicBezTo>
                        <a:pt x="40" y="78"/>
                        <a:pt x="40" y="78"/>
                        <a:pt x="39" y="78"/>
                      </a:cubicBezTo>
                      <a:cubicBezTo>
                        <a:pt x="40" y="79"/>
                        <a:pt x="40" y="79"/>
                        <a:pt x="40" y="79"/>
                      </a:cubicBezTo>
                      <a:cubicBezTo>
                        <a:pt x="44" y="77"/>
                        <a:pt x="48" y="75"/>
                        <a:pt x="50" y="71"/>
                      </a:cubicBezTo>
                      <a:cubicBezTo>
                        <a:pt x="51" y="70"/>
                        <a:pt x="52" y="69"/>
                        <a:pt x="53" y="68"/>
                      </a:cubicBezTo>
                      <a:cubicBezTo>
                        <a:pt x="61" y="58"/>
                        <a:pt x="71" y="51"/>
                        <a:pt x="81" y="43"/>
                      </a:cubicBezTo>
                      <a:cubicBezTo>
                        <a:pt x="86" y="39"/>
                        <a:pt x="91" y="35"/>
                        <a:pt x="96" y="31"/>
                      </a:cubicBezTo>
                      <a:moveTo>
                        <a:pt x="108" y="25"/>
                      </a:moveTo>
                      <a:cubicBezTo>
                        <a:pt x="100" y="28"/>
                        <a:pt x="60" y="60"/>
                        <a:pt x="57" y="66"/>
                      </a:cubicBezTo>
                      <a:cubicBezTo>
                        <a:pt x="58" y="65"/>
                        <a:pt x="59" y="65"/>
                        <a:pt x="60" y="64"/>
                      </a:cubicBezTo>
                      <a:cubicBezTo>
                        <a:pt x="69" y="57"/>
                        <a:pt x="78" y="50"/>
                        <a:pt x="87" y="43"/>
                      </a:cubicBezTo>
                      <a:cubicBezTo>
                        <a:pt x="92" y="39"/>
                        <a:pt x="98" y="35"/>
                        <a:pt x="103" y="31"/>
                      </a:cubicBezTo>
                      <a:cubicBezTo>
                        <a:pt x="106" y="30"/>
                        <a:pt x="107" y="28"/>
                        <a:pt x="108" y="25"/>
                      </a:cubicBezTo>
                      <a:moveTo>
                        <a:pt x="37" y="72"/>
                      </a:moveTo>
                      <a:cubicBezTo>
                        <a:pt x="57" y="54"/>
                        <a:pt x="78" y="36"/>
                        <a:pt x="99" y="20"/>
                      </a:cubicBezTo>
                      <a:cubicBezTo>
                        <a:pt x="86" y="27"/>
                        <a:pt x="76" y="37"/>
                        <a:pt x="64" y="46"/>
                      </a:cubicBezTo>
                      <a:cubicBezTo>
                        <a:pt x="54" y="53"/>
                        <a:pt x="45" y="62"/>
                        <a:pt x="37" y="72"/>
                      </a:cubicBezTo>
                      <a:moveTo>
                        <a:pt x="116" y="63"/>
                      </a:moveTo>
                      <a:cubicBezTo>
                        <a:pt x="100" y="75"/>
                        <a:pt x="83" y="88"/>
                        <a:pt x="67" y="100"/>
                      </a:cubicBezTo>
                      <a:cubicBezTo>
                        <a:pt x="85" y="90"/>
                        <a:pt x="102" y="78"/>
                        <a:pt x="116" y="63"/>
                      </a:cubicBezTo>
                      <a:moveTo>
                        <a:pt x="17" y="87"/>
                      </a:moveTo>
                      <a:cubicBezTo>
                        <a:pt x="25" y="79"/>
                        <a:pt x="32" y="69"/>
                        <a:pt x="41" y="61"/>
                      </a:cubicBezTo>
                      <a:cubicBezTo>
                        <a:pt x="50" y="52"/>
                        <a:pt x="59" y="44"/>
                        <a:pt x="69" y="36"/>
                      </a:cubicBezTo>
                      <a:cubicBezTo>
                        <a:pt x="48" y="50"/>
                        <a:pt x="30" y="66"/>
                        <a:pt x="17" y="87"/>
                      </a:cubicBezTo>
                      <a:moveTo>
                        <a:pt x="115" y="39"/>
                      </a:moveTo>
                      <a:cubicBezTo>
                        <a:pt x="114" y="38"/>
                        <a:pt x="114" y="38"/>
                        <a:pt x="114" y="38"/>
                      </a:cubicBezTo>
                      <a:cubicBezTo>
                        <a:pt x="111" y="42"/>
                        <a:pt x="107" y="45"/>
                        <a:pt x="104" y="49"/>
                      </a:cubicBezTo>
                      <a:cubicBezTo>
                        <a:pt x="103" y="50"/>
                        <a:pt x="102" y="52"/>
                        <a:pt x="101" y="54"/>
                      </a:cubicBezTo>
                      <a:cubicBezTo>
                        <a:pt x="98" y="57"/>
                        <a:pt x="95" y="59"/>
                        <a:pt x="92" y="62"/>
                      </a:cubicBezTo>
                      <a:cubicBezTo>
                        <a:pt x="91" y="63"/>
                        <a:pt x="90" y="64"/>
                        <a:pt x="89" y="65"/>
                      </a:cubicBezTo>
                      <a:cubicBezTo>
                        <a:pt x="88" y="66"/>
                        <a:pt x="87" y="67"/>
                        <a:pt x="86" y="68"/>
                      </a:cubicBezTo>
                      <a:cubicBezTo>
                        <a:pt x="98" y="60"/>
                        <a:pt x="108" y="52"/>
                        <a:pt x="115" y="39"/>
                      </a:cubicBezTo>
                      <a:moveTo>
                        <a:pt x="94" y="41"/>
                      </a:moveTo>
                      <a:cubicBezTo>
                        <a:pt x="80" y="49"/>
                        <a:pt x="70" y="61"/>
                        <a:pt x="58" y="70"/>
                      </a:cubicBezTo>
                      <a:cubicBezTo>
                        <a:pt x="71" y="62"/>
                        <a:pt x="83" y="52"/>
                        <a:pt x="94" y="41"/>
                      </a:cubicBezTo>
                      <a:moveTo>
                        <a:pt x="18" y="116"/>
                      </a:moveTo>
                      <a:cubicBezTo>
                        <a:pt x="34" y="110"/>
                        <a:pt x="50" y="104"/>
                        <a:pt x="64" y="94"/>
                      </a:cubicBezTo>
                      <a:cubicBezTo>
                        <a:pt x="64" y="94"/>
                        <a:pt x="63" y="94"/>
                        <a:pt x="63" y="94"/>
                      </a:cubicBezTo>
                      <a:cubicBezTo>
                        <a:pt x="49" y="101"/>
                        <a:pt x="35" y="109"/>
                        <a:pt x="20" y="114"/>
                      </a:cubicBezTo>
                      <a:cubicBezTo>
                        <a:pt x="19" y="115"/>
                        <a:pt x="19" y="115"/>
                        <a:pt x="18" y="116"/>
                      </a:cubicBezTo>
                      <a:moveTo>
                        <a:pt x="117" y="25"/>
                      </a:moveTo>
                      <a:cubicBezTo>
                        <a:pt x="117" y="25"/>
                        <a:pt x="117" y="25"/>
                        <a:pt x="117" y="25"/>
                      </a:cubicBezTo>
                      <a:cubicBezTo>
                        <a:pt x="119" y="23"/>
                        <a:pt x="121" y="21"/>
                        <a:pt x="121" y="17"/>
                      </a:cubicBezTo>
                      <a:cubicBezTo>
                        <a:pt x="115" y="20"/>
                        <a:pt x="109" y="21"/>
                        <a:pt x="107" y="29"/>
                      </a:cubicBezTo>
                      <a:cubicBezTo>
                        <a:pt x="110" y="28"/>
                        <a:pt x="112" y="27"/>
                        <a:pt x="114" y="27"/>
                      </a:cubicBezTo>
                      <a:cubicBezTo>
                        <a:pt x="115" y="26"/>
                        <a:pt x="115" y="26"/>
                        <a:pt x="116" y="25"/>
                      </a:cubicBezTo>
                      <a:cubicBezTo>
                        <a:pt x="116" y="23"/>
                        <a:pt x="117" y="21"/>
                        <a:pt x="118" y="20"/>
                      </a:cubicBezTo>
                      <a:cubicBezTo>
                        <a:pt x="119" y="20"/>
                        <a:pt x="119" y="20"/>
                        <a:pt x="119" y="20"/>
                      </a:cubicBezTo>
                      <a:cubicBezTo>
                        <a:pt x="118" y="22"/>
                        <a:pt x="117" y="23"/>
                        <a:pt x="117" y="25"/>
                      </a:cubicBezTo>
                      <a:moveTo>
                        <a:pt x="110" y="33"/>
                      </a:moveTo>
                      <a:cubicBezTo>
                        <a:pt x="107" y="34"/>
                        <a:pt x="104" y="34"/>
                        <a:pt x="102" y="37"/>
                      </a:cubicBezTo>
                      <a:cubicBezTo>
                        <a:pt x="100" y="39"/>
                        <a:pt x="98" y="42"/>
                        <a:pt x="95" y="45"/>
                      </a:cubicBezTo>
                      <a:cubicBezTo>
                        <a:pt x="93" y="47"/>
                        <a:pt x="92" y="48"/>
                        <a:pt x="90" y="50"/>
                      </a:cubicBezTo>
                      <a:cubicBezTo>
                        <a:pt x="90" y="51"/>
                        <a:pt x="90" y="51"/>
                        <a:pt x="90" y="51"/>
                      </a:cubicBezTo>
                      <a:cubicBezTo>
                        <a:pt x="95" y="46"/>
                        <a:pt x="100" y="42"/>
                        <a:pt x="105" y="37"/>
                      </a:cubicBezTo>
                      <a:cubicBezTo>
                        <a:pt x="105" y="38"/>
                        <a:pt x="105" y="38"/>
                        <a:pt x="105" y="38"/>
                      </a:cubicBezTo>
                      <a:cubicBezTo>
                        <a:pt x="103" y="40"/>
                        <a:pt x="102" y="41"/>
                        <a:pt x="100" y="43"/>
                      </a:cubicBezTo>
                      <a:cubicBezTo>
                        <a:pt x="104" y="41"/>
                        <a:pt x="108" y="37"/>
                        <a:pt x="110" y="33"/>
                      </a:cubicBezTo>
                      <a:moveTo>
                        <a:pt x="91" y="71"/>
                      </a:moveTo>
                      <a:cubicBezTo>
                        <a:pt x="98" y="68"/>
                        <a:pt x="111" y="56"/>
                        <a:pt x="113" y="52"/>
                      </a:cubicBezTo>
                      <a:cubicBezTo>
                        <a:pt x="106" y="58"/>
                        <a:pt x="99" y="65"/>
                        <a:pt x="91" y="71"/>
                      </a:cubicBezTo>
                      <a:moveTo>
                        <a:pt x="66" y="75"/>
                      </a:moveTo>
                      <a:cubicBezTo>
                        <a:pt x="57" y="80"/>
                        <a:pt x="48" y="85"/>
                        <a:pt x="39" y="91"/>
                      </a:cubicBezTo>
                      <a:cubicBezTo>
                        <a:pt x="49" y="87"/>
                        <a:pt x="58" y="82"/>
                        <a:pt x="66" y="75"/>
                      </a:cubicBezTo>
                      <a:moveTo>
                        <a:pt x="39" y="66"/>
                      </a:moveTo>
                      <a:cubicBezTo>
                        <a:pt x="39" y="65"/>
                        <a:pt x="39" y="65"/>
                        <a:pt x="39" y="65"/>
                      </a:cubicBezTo>
                      <a:cubicBezTo>
                        <a:pt x="32" y="72"/>
                        <a:pt x="26" y="80"/>
                        <a:pt x="19" y="88"/>
                      </a:cubicBezTo>
                      <a:cubicBezTo>
                        <a:pt x="20" y="88"/>
                        <a:pt x="20" y="88"/>
                        <a:pt x="20" y="88"/>
                      </a:cubicBezTo>
                      <a:cubicBezTo>
                        <a:pt x="27" y="81"/>
                        <a:pt x="33" y="73"/>
                        <a:pt x="39" y="66"/>
                      </a:cubicBezTo>
                      <a:moveTo>
                        <a:pt x="43" y="71"/>
                      </a:moveTo>
                      <a:cubicBezTo>
                        <a:pt x="42" y="70"/>
                        <a:pt x="42" y="70"/>
                        <a:pt x="42" y="70"/>
                      </a:cubicBezTo>
                      <a:cubicBezTo>
                        <a:pt x="38" y="74"/>
                        <a:pt x="35" y="79"/>
                        <a:pt x="31" y="83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36" y="80"/>
                        <a:pt x="39" y="75"/>
                        <a:pt x="43" y="71"/>
                      </a:cubicBezTo>
                      <a:moveTo>
                        <a:pt x="47" y="91"/>
                      </a:moveTo>
                      <a:cubicBezTo>
                        <a:pt x="48" y="92"/>
                        <a:pt x="48" y="92"/>
                        <a:pt x="48" y="92"/>
                      </a:cubicBezTo>
                      <a:cubicBezTo>
                        <a:pt x="53" y="88"/>
                        <a:pt x="59" y="84"/>
                        <a:pt x="65" y="80"/>
                      </a:cubicBezTo>
                      <a:cubicBezTo>
                        <a:pt x="65" y="79"/>
                        <a:pt x="65" y="79"/>
                        <a:pt x="65" y="79"/>
                      </a:cubicBezTo>
                      <a:cubicBezTo>
                        <a:pt x="59" y="83"/>
                        <a:pt x="53" y="87"/>
                        <a:pt x="47" y="91"/>
                      </a:cubicBezTo>
                      <a:moveTo>
                        <a:pt x="10" y="92"/>
                      </a:move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4" y="90"/>
                        <a:pt x="15" y="86"/>
                        <a:pt x="17" y="84"/>
                      </a:cubicBezTo>
                      <a:cubicBezTo>
                        <a:pt x="17" y="83"/>
                        <a:pt x="17" y="83"/>
                        <a:pt x="17" y="83"/>
                      </a:cubicBezTo>
                      <a:cubicBezTo>
                        <a:pt x="15" y="86"/>
                        <a:pt x="12" y="89"/>
                        <a:pt x="10" y="92"/>
                      </a:cubicBezTo>
                      <a:moveTo>
                        <a:pt x="105" y="32"/>
                      </a:moveTo>
                      <a:cubicBezTo>
                        <a:pt x="106" y="33"/>
                        <a:pt x="106" y="33"/>
                        <a:pt x="106" y="33"/>
                      </a:cubicBezTo>
                      <a:cubicBezTo>
                        <a:pt x="107" y="32"/>
                        <a:pt x="111" y="33"/>
                        <a:pt x="111" y="29"/>
                      </a:cubicBezTo>
                      <a:cubicBezTo>
                        <a:pt x="109" y="30"/>
                        <a:pt x="107" y="31"/>
                        <a:pt x="105" y="32"/>
                      </a:cubicBezTo>
                      <a:moveTo>
                        <a:pt x="7" y="121"/>
                      </a:moveTo>
                      <a:cubicBezTo>
                        <a:pt x="7" y="122"/>
                        <a:pt x="7" y="122"/>
                        <a:pt x="7" y="122"/>
                      </a:cubicBezTo>
                      <a:cubicBezTo>
                        <a:pt x="9" y="121"/>
                        <a:pt x="11" y="120"/>
                        <a:pt x="12" y="118"/>
                      </a:cubicBezTo>
                      <a:cubicBezTo>
                        <a:pt x="10" y="119"/>
                        <a:pt x="8" y="120"/>
                        <a:pt x="7" y="121"/>
                      </a:cubicBezTo>
                      <a:moveTo>
                        <a:pt x="48" y="77"/>
                      </a:moveTo>
                      <a:cubicBezTo>
                        <a:pt x="49" y="78"/>
                        <a:pt x="49" y="78"/>
                        <a:pt x="49" y="78"/>
                      </a:cubicBezTo>
                      <a:cubicBezTo>
                        <a:pt x="51" y="77"/>
                        <a:pt x="53" y="75"/>
                        <a:pt x="56" y="74"/>
                      </a:cubicBezTo>
                      <a:cubicBezTo>
                        <a:pt x="55" y="73"/>
                        <a:pt x="55" y="73"/>
                        <a:pt x="55" y="73"/>
                      </a:cubicBezTo>
                      <a:cubicBezTo>
                        <a:pt x="53" y="75"/>
                        <a:pt x="51" y="76"/>
                        <a:pt x="48" y="77"/>
                      </a:cubicBezTo>
                      <a:moveTo>
                        <a:pt x="28" y="98"/>
                      </a:move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6" y="98"/>
                        <a:pt x="25" y="99"/>
                        <a:pt x="23" y="100"/>
                      </a:cubicBezTo>
                      <a:cubicBezTo>
                        <a:pt x="23" y="101"/>
                        <a:pt x="23" y="101"/>
                        <a:pt x="23" y="101"/>
                      </a:cubicBezTo>
                      <a:cubicBezTo>
                        <a:pt x="25" y="100"/>
                        <a:pt x="27" y="99"/>
                        <a:pt x="28" y="98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7" y="371"/>
                  <a:ext cx="90" cy="88"/>
                </a:xfrm>
                <a:custGeom>
                  <a:avLst/>
                  <a:gdLst>
                    <a:gd name="T0" fmla="*/ 26 w 113"/>
                    <a:gd name="T1" fmla="*/ 86 h 110"/>
                    <a:gd name="T2" fmla="*/ 47 w 113"/>
                    <a:gd name="T3" fmla="*/ 63 h 110"/>
                    <a:gd name="T4" fmla="*/ 71 w 113"/>
                    <a:gd name="T5" fmla="*/ 41 h 110"/>
                    <a:gd name="T6" fmla="*/ 103 w 113"/>
                    <a:gd name="T7" fmla="*/ 14 h 110"/>
                    <a:gd name="T8" fmla="*/ 109 w 113"/>
                    <a:gd name="T9" fmla="*/ 8 h 110"/>
                    <a:gd name="T10" fmla="*/ 113 w 113"/>
                    <a:gd name="T11" fmla="*/ 1 h 110"/>
                    <a:gd name="T12" fmla="*/ 112 w 113"/>
                    <a:gd name="T13" fmla="*/ 0 h 110"/>
                    <a:gd name="T14" fmla="*/ 105 w 113"/>
                    <a:gd name="T15" fmla="*/ 6 h 110"/>
                    <a:gd name="T16" fmla="*/ 85 w 113"/>
                    <a:gd name="T17" fmla="*/ 21 h 110"/>
                    <a:gd name="T18" fmla="*/ 49 w 113"/>
                    <a:gd name="T19" fmla="*/ 47 h 110"/>
                    <a:gd name="T20" fmla="*/ 32 w 113"/>
                    <a:gd name="T21" fmla="*/ 62 h 110"/>
                    <a:gd name="T22" fmla="*/ 12 w 113"/>
                    <a:gd name="T23" fmla="*/ 87 h 110"/>
                    <a:gd name="T24" fmla="*/ 1 w 113"/>
                    <a:gd name="T25" fmla="*/ 106 h 110"/>
                    <a:gd name="T26" fmla="*/ 1 w 113"/>
                    <a:gd name="T27" fmla="*/ 110 h 110"/>
                    <a:gd name="T28" fmla="*/ 6 w 113"/>
                    <a:gd name="T29" fmla="*/ 106 h 110"/>
                    <a:gd name="T30" fmla="*/ 26 w 113"/>
                    <a:gd name="T31" fmla="*/ 8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0">
                      <a:moveTo>
                        <a:pt x="26" y="86"/>
                      </a:moveTo>
                      <a:cubicBezTo>
                        <a:pt x="33" y="78"/>
                        <a:pt x="40" y="70"/>
                        <a:pt x="47" y="63"/>
                      </a:cubicBezTo>
                      <a:cubicBezTo>
                        <a:pt x="55" y="55"/>
                        <a:pt x="63" y="48"/>
                        <a:pt x="71" y="41"/>
                      </a:cubicBezTo>
                      <a:cubicBezTo>
                        <a:pt x="82" y="32"/>
                        <a:pt x="93" y="23"/>
                        <a:pt x="103" y="14"/>
                      </a:cubicBezTo>
                      <a:cubicBezTo>
                        <a:pt x="105" y="12"/>
                        <a:pt x="107" y="10"/>
                        <a:pt x="109" y="8"/>
                      </a:cubicBezTo>
                      <a:cubicBezTo>
                        <a:pt x="111" y="6"/>
                        <a:pt x="112" y="3"/>
                        <a:pt x="113" y="1"/>
                      </a:cubicBezTo>
                      <a:cubicBezTo>
                        <a:pt x="113" y="1"/>
                        <a:pt x="113" y="0"/>
                        <a:pt x="112" y="0"/>
                      </a:cubicBezTo>
                      <a:cubicBezTo>
                        <a:pt x="110" y="2"/>
                        <a:pt x="107" y="4"/>
                        <a:pt x="105" y="6"/>
                      </a:cubicBezTo>
                      <a:cubicBezTo>
                        <a:pt x="98" y="11"/>
                        <a:pt x="92" y="16"/>
                        <a:pt x="85" y="21"/>
                      </a:cubicBezTo>
                      <a:cubicBezTo>
                        <a:pt x="73" y="30"/>
                        <a:pt x="61" y="39"/>
                        <a:pt x="49" y="47"/>
                      </a:cubicBezTo>
                      <a:cubicBezTo>
                        <a:pt x="43" y="52"/>
                        <a:pt x="37" y="56"/>
                        <a:pt x="32" y="62"/>
                      </a:cubicBezTo>
                      <a:cubicBezTo>
                        <a:pt x="24" y="70"/>
                        <a:pt x="18" y="79"/>
                        <a:pt x="12" y="87"/>
                      </a:cubicBezTo>
                      <a:cubicBezTo>
                        <a:pt x="8" y="93"/>
                        <a:pt x="4" y="100"/>
                        <a:pt x="1" y="106"/>
                      </a:cubicBezTo>
                      <a:cubicBezTo>
                        <a:pt x="0" y="107"/>
                        <a:pt x="0" y="108"/>
                        <a:pt x="1" y="110"/>
                      </a:cubicBezTo>
                      <a:cubicBezTo>
                        <a:pt x="3" y="108"/>
                        <a:pt x="5" y="107"/>
                        <a:pt x="6" y="106"/>
                      </a:cubicBezTo>
                      <a:cubicBezTo>
                        <a:pt x="13" y="99"/>
                        <a:pt x="19" y="92"/>
                        <a:pt x="26" y="8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87" y="531"/>
                  <a:ext cx="47" cy="48"/>
                </a:xfrm>
                <a:custGeom>
                  <a:avLst/>
                  <a:gdLst>
                    <a:gd name="T0" fmla="*/ 35 w 59"/>
                    <a:gd name="T1" fmla="*/ 0 h 61"/>
                    <a:gd name="T2" fmla="*/ 26 w 59"/>
                    <a:gd name="T3" fmla="*/ 1 h 61"/>
                    <a:gd name="T4" fmla="*/ 12 w 59"/>
                    <a:gd name="T5" fmla="*/ 6 h 61"/>
                    <a:gd name="T6" fmla="*/ 4 w 59"/>
                    <a:gd name="T7" fmla="*/ 6 h 61"/>
                    <a:gd name="T8" fmla="*/ 2 w 59"/>
                    <a:gd name="T9" fmla="*/ 5 h 61"/>
                    <a:gd name="T10" fmla="*/ 2 w 59"/>
                    <a:gd name="T11" fmla="*/ 11 h 61"/>
                    <a:gd name="T12" fmla="*/ 2 w 59"/>
                    <a:gd name="T13" fmla="*/ 22 h 61"/>
                    <a:gd name="T14" fmla="*/ 1 w 59"/>
                    <a:gd name="T15" fmla="*/ 25 h 61"/>
                    <a:gd name="T16" fmla="*/ 0 w 59"/>
                    <a:gd name="T17" fmla="*/ 38 h 61"/>
                    <a:gd name="T18" fmla="*/ 5 w 59"/>
                    <a:gd name="T19" fmla="*/ 49 h 61"/>
                    <a:gd name="T20" fmla="*/ 19 w 59"/>
                    <a:gd name="T21" fmla="*/ 58 h 61"/>
                    <a:gd name="T22" fmla="*/ 20 w 59"/>
                    <a:gd name="T23" fmla="*/ 58 h 61"/>
                    <a:gd name="T24" fmla="*/ 48 w 59"/>
                    <a:gd name="T25" fmla="*/ 56 h 61"/>
                    <a:gd name="T26" fmla="*/ 54 w 59"/>
                    <a:gd name="T27" fmla="*/ 52 h 61"/>
                    <a:gd name="T28" fmla="*/ 59 w 59"/>
                    <a:gd name="T29" fmla="*/ 36 h 61"/>
                    <a:gd name="T30" fmla="*/ 46 w 59"/>
                    <a:gd name="T31" fmla="*/ 5 h 61"/>
                    <a:gd name="T32" fmla="*/ 35 w 59"/>
                    <a:gd name="T33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9" h="61">
                      <a:moveTo>
                        <a:pt x="35" y="0"/>
                      </a:moveTo>
                      <a:cubicBezTo>
                        <a:pt x="32" y="0"/>
                        <a:pt x="29" y="0"/>
                        <a:pt x="26" y="1"/>
                      </a:cubicBezTo>
                      <a:cubicBezTo>
                        <a:pt x="21" y="3"/>
                        <a:pt x="17" y="4"/>
                        <a:pt x="12" y="6"/>
                      </a:cubicBezTo>
                      <a:cubicBezTo>
                        <a:pt x="9" y="7"/>
                        <a:pt x="7" y="7"/>
                        <a:pt x="4" y="6"/>
                      </a:cubicBezTo>
                      <a:cubicBezTo>
                        <a:pt x="3" y="6"/>
                        <a:pt x="2" y="6"/>
                        <a:pt x="2" y="5"/>
                      </a:cubicBezTo>
                      <a:cubicBezTo>
                        <a:pt x="0" y="7"/>
                        <a:pt x="1" y="9"/>
                        <a:pt x="2" y="11"/>
                      </a:cubicBezTo>
                      <a:cubicBezTo>
                        <a:pt x="3" y="14"/>
                        <a:pt x="3" y="18"/>
                        <a:pt x="2" y="22"/>
                      </a:cubicBezTo>
                      <a:cubicBezTo>
                        <a:pt x="2" y="23"/>
                        <a:pt x="1" y="24"/>
                        <a:pt x="1" y="25"/>
                      </a:cubicBezTo>
                      <a:cubicBezTo>
                        <a:pt x="0" y="30"/>
                        <a:pt x="0" y="34"/>
                        <a:pt x="0" y="38"/>
                      </a:cubicBezTo>
                      <a:cubicBezTo>
                        <a:pt x="0" y="42"/>
                        <a:pt x="2" y="46"/>
                        <a:pt x="5" y="49"/>
                      </a:cubicBezTo>
                      <a:cubicBezTo>
                        <a:pt x="9" y="53"/>
                        <a:pt x="14" y="56"/>
                        <a:pt x="19" y="58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29" y="60"/>
                        <a:pt x="39" y="61"/>
                        <a:pt x="48" y="56"/>
                      </a:cubicBezTo>
                      <a:cubicBezTo>
                        <a:pt x="50" y="55"/>
                        <a:pt x="52" y="54"/>
                        <a:pt x="54" y="52"/>
                      </a:cubicBezTo>
                      <a:cubicBezTo>
                        <a:pt x="58" y="48"/>
                        <a:pt x="59" y="42"/>
                        <a:pt x="59" y="36"/>
                      </a:cubicBezTo>
                      <a:cubicBezTo>
                        <a:pt x="57" y="24"/>
                        <a:pt x="53" y="14"/>
                        <a:pt x="46" y="5"/>
                      </a:cubicBezTo>
                      <a:cubicBezTo>
                        <a:pt x="43" y="2"/>
                        <a:pt x="40" y="0"/>
                        <a:pt x="35" y="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87" y="532"/>
                  <a:ext cx="43" cy="46"/>
                </a:xfrm>
                <a:custGeom>
                  <a:avLst/>
                  <a:gdLst>
                    <a:gd name="T0" fmla="*/ 33 w 54"/>
                    <a:gd name="T1" fmla="*/ 17 h 58"/>
                    <a:gd name="T2" fmla="*/ 40 w 54"/>
                    <a:gd name="T3" fmla="*/ 22 h 58"/>
                    <a:gd name="T4" fmla="*/ 48 w 54"/>
                    <a:gd name="T5" fmla="*/ 33 h 58"/>
                    <a:gd name="T6" fmla="*/ 43 w 54"/>
                    <a:gd name="T7" fmla="*/ 37 h 58"/>
                    <a:gd name="T8" fmla="*/ 39 w 54"/>
                    <a:gd name="T9" fmla="*/ 37 h 58"/>
                    <a:gd name="T10" fmla="*/ 29 w 54"/>
                    <a:gd name="T11" fmla="*/ 35 h 58"/>
                    <a:gd name="T12" fmla="*/ 40 w 54"/>
                    <a:gd name="T13" fmla="*/ 43 h 58"/>
                    <a:gd name="T14" fmla="*/ 34 w 54"/>
                    <a:gd name="T15" fmla="*/ 42 h 58"/>
                    <a:gd name="T16" fmla="*/ 21 w 54"/>
                    <a:gd name="T17" fmla="*/ 35 h 58"/>
                    <a:gd name="T18" fmla="*/ 28 w 54"/>
                    <a:gd name="T19" fmla="*/ 41 h 58"/>
                    <a:gd name="T20" fmla="*/ 21 w 54"/>
                    <a:gd name="T21" fmla="*/ 43 h 58"/>
                    <a:gd name="T22" fmla="*/ 23 w 54"/>
                    <a:gd name="T23" fmla="*/ 46 h 58"/>
                    <a:gd name="T24" fmla="*/ 26 w 54"/>
                    <a:gd name="T25" fmla="*/ 51 h 58"/>
                    <a:gd name="T26" fmla="*/ 20 w 54"/>
                    <a:gd name="T27" fmla="*/ 46 h 58"/>
                    <a:gd name="T28" fmla="*/ 11 w 54"/>
                    <a:gd name="T29" fmla="*/ 42 h 58"/>
                    <a:gd name="T30" fmla="*/ 19 w 54"/>
                    <a:gd name="T31" fmla="*/ 52 h 58"/>
                    <a:gd name="T32" fmla="*/ 28 w 54"/>
                    <a:gd name="T33" fmla="*/ 57 h 58"/>
                    <a:gd name="T34" fmla="*/ 24 w 54"/>
                    <a:gd name="T35" fmla="*/ 57 h 58"/>
                    <a:gd name="T36" fmla="*/ 13 w 54"/>
                    <a:gd name="T37" fmla="*/ 51 h 58"/>
                    <a:gd name="T38" fmla="*/ 4 w 54"/>
                    <a:gd name="T39" fmla="*/ 43 h 58"/>
                    <a:gd name="T40" fmla="*/ 7 w 54"/>
                    <a:gd name="T41" fmla="*/ 44 h 58"/>
                    <a:gd name="T42" fmla="*/ 5 w 54"/>
                    <a:gd name="T43" fmla="*/ 40 h 58"/>
                    <a:gd name="T44" fmla="*/ 2 w 54"/>
                    <a:gd name="T45" fmla="*/ 29 h 58"/>
                    <a:gd name="T46" fmla="*/ 5 w 54"/>
                    <a:gd name="T47" fmla="*/ 24 h 58"/>
                    <a:gd name="T48" fmla="*/ 6 w 54"/>
                    <a:gd name="T49" fmla="*/ 17 h 58"/>
                    <a:gd name="T50" fmla="*/ 3 w 54"/>
                    <a:gd name="T51" fmla="*/ 12 h 58"/>
                    <a:gd name="T52" fmla="*/ 5 w 54"/>
                    <a:gd name="T53" fmla="*/ 10 h 58"/>
                    <a:gd name="T54" fmla="*/ 1 w 54"/>
                    <a:gd name="T55" fmla="*/ 5 h 58"/>
                    <a:gd name="T56" fmla="*/ 11 w 54"/>
                    <a:gd name="T57" fmla="*/ 6 h 58"/>
                    <a:gd name="T58" fmla="*/ 21 w 54"/>
                    <a:gd name="T59" fmla="*/ 3 h 58"/>
                    <a:gd name="T60" fmla="*/ 30 w 54"/>
                    <a:gd name="T61" fmla="*/ 1 h 58"/>
                    <a:gd name="T62" fmla="*/ 40 w 54"/>
                    <a:gd name="T63" fmla="*/ 3 h 58"/>
                    <a:gd name="T64" fmla="*/ 48 w 54"/>
                    <a:gd name="T65" fmla="*/ 10 h 58"/>
                    <a:gd name="T66" fmla="*/ 50 w 54"/>
                    <a:gd name="T67" fmla="*/ 12 h 58"/>
                    <a:gd name="T68" fmla="*/ 43 w 54"/>
                    <a:gd name="T69" fmla="*/ 9 h 58"/>
                    <a:gd name="T70" fmla="*/ 47 w 54"/>
                    <a:gd name="T71" fmla="*/ 14 h 58"/>
                    <a:gd name="T72" fmla="*/ 54 w 54"/>
                    <a:gd name="T73" fmla="*/ 21 h 58"/>
                    <a:gd name="T74" fmla="*/ 43 w 54"/>
                    <a:gd name="T75" fmla="*/ 15 h 58"/>
                    <a:gd name="T76" fmla="*/ 37 w 54"/>
                    <a:gd name="T77" fmla="*/ 13 h 58"/>
                    <a:gd name="T78" fmla="*/ 47 w 54"/>
                    <a:gd name="T79" fmla="*/ 22 h 58"/>
                    <a:gd name="T80" fmla="*/ 43 w 54"/>
                    <a:gd name="T81" fmla="*/ 19 h 58"/>
                    <a:gd name="T82" fmla="*/ 45 w 54"/>
                    <a:gd name="T83" fmla="*/ 22 h 58"/>
                    <a:gd name="T84" fmla="*/ 39 w 54"/>
                    <a:gd name="T85" fmla="*/ 1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4" h="58">
                      <a:moveTo>
                        <a:pt x="41" y="21"/>
                      </a:moveTo>
                      <a:cubicBezTo>
                        <a:pt x="39" y="19"/>
                        <a:pt x="36" y="17"/>
                        <a:pt x="33" y="17"/>
                      </a:cubicBezTo>
                      <a:cubicBezTo>
                        <a:pt x="34" y="18"/>
                        <a:pt x="34" y="19"/>
                        <a:pt x="35" y="19"/>
                      </a:cubicBezTo>
                      <a:cubicBezTo>
                        <a:pt x="37" y="20"/>
                        <a:pt x="39" y="21"/>
                        <a:pt x="40" y="22"/>
                      </a:cubicBezTo>
                      <a:cubicBezTo>
                        <a:pt x="41" y="23"/>
                        <a:pt x="43" y="24"/>
                        <a:pt x="44" y="26"/>
                      </a:cubicBezTo>
                      <a:cubicBezTo>
                        <a:pt x="45" y="28"/>
                        <a:pt x="47" y="30"/>
                        <a:pt x="48" y="33"/>
                      </a:cubicBezTo>
                      <a:cubicBezTo>
                        <a:pt x="45" y="29"/>
                        <a:pt x="41" y="27"/>
                        <a:pt x="36" y="25"/>
                      </a:cubicBezTo>
                      <a:cubicBezTo>
                        <a:pt x="37" y="30"/>
                        <a:pt x="41" y="33"/>
                        <a:pt x="43" y="37"/>
                      </a:cubicBezTo>
                      <a:cubicBezTo>
                        <a:pt x="38" y="33"/>
                        <a:pt x="34" y="29"/>
                        <a:pt x="27" y="28"/>
                      </a:cubicBezTo>
                      <a:cubicBezTo>
                        <a:pt x="30" y="32"/>
                        <a:pt x="35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6" y="36"/>
                        <a:pt x="33" y="36"/>
                        <a:pt x="29" y="35"/>
                      </a:cubicBezTo>
                      <a:cubicBezTo>
                        <a:pt x="31" y="38"/>
                        <a:pt x="37" y="42"/>
                        <a:pt x="40" y="43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39" y="43"/>
                        <a:pt x="38" y="43"/>
                        <a:pt x="37" y="42"/>
                      </a:cubicBezTo>
                      <a:cubicBezTo>
                        <a:pt x="36" y="42"/>
                        <a:pt x="35" y="42"/>
                        <a:pt x="34" y="42"/>
                      </a:cubicBezTo>
                      <a:cubicBezTo>
                        <a:pt x="31" y="42"/>
                        <a:pt x="29" y="41"/>
                        <a:pt x="27" y="39"/>
                      </a:cubicBezTo>
                      <a:cubicBezTo>
                        <a:pt x="25" y="38"/>
                        <a:pt x="23" y="36"/>
                        <a:pt x="21" y="35"/>
                      </a:cubicBezTo>
                      <a:cubicBezTo>
                        <a:pt x="20" y="34"/>
                        <a:pt x="19" y="34"/>
                        <a:pt x="17" y="34"/>
                      </a:cubicBezTo>
                      <a:cubicBezTo>
                        <a:pt x="20" y="37"/>
                        <a:pt x="24" y="39"/>
                        <a:pt x="28" y="41"/>
                      </a:cubicBezTo>
                      <a:cubicBezTo>
                        <a:pt x="23" y="41"/>
                        <a:pt x="19" y="37"/>
                        <a:pt x="15" y="34"/>
                      </a:cubicBezTo>
                      <a:cubicBezTo>
                        <a:pt x="15" y="36"/>
                        <a:pt x="18" y="41"/>
                        <a:pt x="21" y="43"/>
                      </a:cubicBezTo>
                      <a:cubicBezTo>
                        <a:pt x="24" y="45"/>
                        <a:pt x="27" y="46"/>
                        <a:pt x="30" y="49"/>
                      </a:cubicBezTo>
                      <a:cubicBezTo>
                        <a:pt x="28" y="48"/>
                        <a:pt x="25" y="47"/>
                        <a:pt x="23" y="46"/>
                      </a:cubicBezTo>
                      <a:cubicBezTo>
                        <a:pt x="23" y="48"/>
                        <a:pt x="29" y="52"/>
                        <a:pt x="33" y="53"/>
                      </a:cubicBezTo>
                      <a:cubicBezTo>
                        <a:pt x="30" y="54"/>
                        <a:pt x="28" y="52"/>
                        <a:pt x="26" y="51"/>
                      </a:cubicBezTo>
                      <a:cubicBezTo>
                        <a:pt x="24" y="50"/>
                        <a:pt x="22" y="48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18" y="45"/>
                        <a:pt x="17" y="45"/>
                        <a:pt x="15" y="44"/>
                      </a:cubicBezTo>
                      <a:cubicBezTo>
                        <a:pt x="14" y="43"/>
                        <a:pt x="13" y="43"/>
                        <a:pt x="11" y="42"/>
                      </a:cubicBezTo>
                      <a:cubicBezTo>
                        <a:pt x="13" y="47"/>
                        <a:pt x="17" y="50"/>
                        <a:pt x="22" y="52"/>
                      </a:cubicBezTo>
                      <a:cubicBezTo>
                        <a:pt x="21" y="52"/>
                        <a:pt x="20" y="52"/>
                        <a:pt x="19" y="52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22" y="54"/>
                        <a:pt x="25" y="56"/>
                        <a:pt x="28" y="57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6" y="57"/>
                        <a:pt x="25" y="57"/>
                        <a:pt x="24" y="57"/>
                      </a:cubicBezTo>
                      <a:cubicBezTo>
                        <a:pt x="22" y="56"/>
                        <a:pt x="20" y="56"/>
                        <a:pt x="19" y="55"/>
                      </a:cubicBezTo>
                      <a:cubicBezTo>
                        <a:pt x="17" y="53"/>
                        <a:pt x="15" y="53"/>
                        <a:pt x="13" y="51"/>
                      </a:cubicBezTo>
                      <a:cubicBezTo>
                        <a:pt x="13" y="51"/>
                        <a:pt x="11" y="49"/>
                        <a:pt x="10" y="49"/>
                      </a:cubicBezTo>
                      <a:cubicBezTo>
                        <a:pt x="8" y="47"/>
                        <a:pt x="7" y="45"/>
                        <a:pt x="4" y="43"/>
                      </a:cubicBezTo>
                      <a:cubicBezTo>
                        <a:pt x="3" y="43"/>
                        <a:pt x="1" y="39"/>
                        <a:pt x="1" y="38"/>
                      </a:cubicBezTo>
                      <a:cubicBezTo>
                        <a:pt x="3" y="40"/>
                        <a:pt x="5" y="42"/>
                        <a:pt x="7" y="44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7" y="42"/>
                        <a:pt x="6" y="41"/>
                        <a:pt x="5" y="40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2" y="36"/>
                        <a:pt x="0" y="33"/>
                        <a:pt x="2" y="29"/>
                      </a:cubicBezTo>
                      <a:cubicBezTo>
                        <a:pt x="2" y="28"/>
                        <a:pt x="3" y="28"/>
                        <a:pt x="3" y="27"/>
                      </a:cubicBezTo>
                      <a:cubicBezTo>
                        <a:pt x="2" y="25"/>
                        <a:pt x="3" y="24"/>
                        <a:pt x="5" y="24"/>
                      </a:cubicBezTo>
                      <a:cubicBezTo>
                        <a:pt x="4" y="22"/>
                        <a:pt x="2" y="20"/>
                        <a:pt x="4" y="18"/>
                      </a:cubicBezTo>
                      <a:cubicBezTo>
                        <a:pt x="4" y="18"/>
                        <a:pt x="5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4" y="16"/>
                        <a:pt x="2" y="15"/>
                        <a:pt x="3" y="12"/>
                      </a:cubicBezTo>
                      <a:cubicBezTo>
                        <a:pt x="4" y="12"/>
                        <a:pt x="5" y="12"/>
                        <a:pt x="6" y="12"/>
                      </a:cubicBezTo>
                      <a:cubicBezTo>
                        <a:pt x="6" y="11"/>
                        <a:pt x="6" y="11"/>
                        <a:pt x="5" y="10"/>
                      </a:cubicBezTo>
                      <a:cubicBezTo>
                        <a:pt x="4" y="10"/>
                        <a:pt x="3" y="9"/>
                        <a:pt x="2" y="8"/>
                      </a:cubicBezTo>
                      <a:cubicBezTo>
                        <a:pt x="2" y="8"/>
                        <a:pt x="1" y="7"/>
                        <a:pt x="1" y="5"/>
                      </a:cubicBezTo>
                      <a:cubicBezTo>
                        <a:pt x="3" y="5"/>
                        <a:pt x="5" y="4"/>
                        <a:pt x="7" y="6"/>
                      </a:cubicBezTo>
                      <a:cubicBezTo>
                        <a:pt x="8" y="6"/>
                        <a:pt x="10" y="6"/>
                        <a:pt x="11" y="6"/>
                      </a:cubicBezTo>
                      <a:cubicBezTo>
                        <a:pt x="12" y="6"/>
                        <a:pt x="14" y="7"/>
                        <a:pt x="16" y="6"/>
                      </a:cubicBezTo>
                      <a:cubicBezTo>
                        <a:pt x="18" y="5"/>
                        <a:pt x="19" y="4"/>
                        <a:pt x="21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5" y="2"/>
                        <a:pt x="27" y="0"/>
                        <a:pt x="30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5" y="0"/>
                        <a:pt x="37" y="0"/>
                        <a:pt x="40" y="3"/>
                      </a:cubicBezTo>
                      <a:cubicBezTo>
                        <a:pt x="41" y="3"/>
                        <a:pt x="42" y="4"/>
                        <a:pt x="43" y="5"/>
                      </a:cubicBezTo>
                      <a:cubicBezTo>
                        <a:pt x="45" y="6"/>
                        <a:pt x="46" y="9"/>
                        <a:pt x="48" y="10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48" y="11"/>
                        <a:pt x="45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4" y="10"/>
                      </a:cubicBezTo>
                      <a:cubicBezTo>
                        <a:pt x="45" y="11"/>
                        <a:pt x="46" y="13"/>
                        <a:pt x="47" y="14"/>
                      </a:cubicBezTo>
                      <a:cubicBezTo>
                        <a:pt x="49" y="15"/>
                        <a:pt x="50" y="16"/>
                        <a:pt x="52" y="18"/>
                      </a:cubicBezTo>
                      <a:cubicBezTo>
                        <a:pt x="53" y="19"/>
                        <a:pt x="54" y="20"/>
                        <a:pt x="54" y="21"/>
                      </a:cubicBezTo>
                      <a:cubicBezTo>
                        <a:pt x="51" y="19"/>
                        <a:pt x="47" y="17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6" y="17"/>
                        <a:pt x="49" y="19"/>
                        <a:pt x="50" y="22"/>
                      </a:cubicBezTo>
                      <a:cubicBezTo>
                        <a:pt x="46" y="18"/>
                        <a:pt x="42" y="15"/>
                        <a:pt x="37" y="13"/>
                      </a:cubicBezTo>
                      <a:cubicBezTo>
                        <a:pt x="37" y="15"/>
                        <a:pt x="39" y="16"/>
                        <a:pt x="42" y="17"/>
                      </a:cubicBezTo>
                      <a:cubicBezTo>
                        <a:pt x="44" y="18"/>
                        <a:pt x="46" y="20"/>
                        <a:pt x="47" y="22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6" y="21"/>
                        <a:pt x="45" y="20"/>
                        <a:pt x="43" y="19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4" y="20"/>
                        <a:pt x="44" y="21"/>
                        <a:pt x="45" y="22"/>
                      </a:cubicBezTo>
                      <a:cubicBezTo>
                        <a:pt x="43" y="20"/>
                        <a:pt x="41" y="19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40" y="19"/>
                        <a:pt x="40" y="20"/>
                        <a:pt x="41" y="2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09" y="536"/>
                  <a:ext cx="14" cy="7"/>
                </a:xfrm>
                <a:custGeom>
                  <a:avLst/>
                  <a:gdLst>
                    <a:gd name="T0" fmla="*/ 1 w 18"/>
                    <a:gd name="T1" fmla="*/ 0 h 9"/>
                    <a:gd name="T2" fmla="*/ 0 w 18"/>
                    <a:gd name="T3" fmla="*/ 1 h 9"/>
                    <a:gd name="T4" fmla="*/ 9 w 18"/>
                    <a:gd name="T5" fmla="*/ 5 h 9"/>
                    <a:gd name="T6" fmla="*/ 17 w 18"/>
                    <a:gd name="T7" fmla="*/ 9 h 9"/>
                    <a:gd name="T8" fmla="*/ 18 w 18"/>
                    <a:gd name="T9" fmla="*/ 9 h 9"/>
                    <a:gd name="T10" fmla="*/ 10 w 18"/>
                    <a:gd name="T11" fmla="*/ 3 h 9"/>
                    <a:gd name="T12" fmla="*/ 1 w 18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9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3"/>
                        <a:pt x="6" y="4"/>
                        <a:pt x="9" y="5"/>
                      </a:cubicBezTo>
                      <a:cubicBezTo>
                        <a:pt x="12" y="6"/>
                        <a:pt x="15" y="6"/>
                        <a:pt x="17" y="9"/>
                      </a:cubicBezTo>
                      <a:cubicBezTo>
                        <a:pt x="17" y="9"/>
                        <a:pt x="18" y="9"/>
                        <a:pt x="18" y="9"/>
                      </a:cubicBezTo>
                      <a:cubicBezTo>
                        <a:pt x="16" y="6"/>
                        <a:pt x="13" y="5"/>
                        <a:pt x="10" y="3"/>
                      </a:cubicBezTo>
                      <a:cubicBezTo>
                        <a:pt x="7" y="2"/>
                        <a:pt x="4" y="1"/>
                        <a:pt x="1" y="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03" y="556"/>
                  <a:ext cx="10" cy="8"/>
                </a:xfrm>
                <a:custGeom>
                  <a:avLst/>
                  <a:gdLst>
                    <a:gd name="T0" fmla="*/ 12 w 12"/>
                    <a:gd name="T1" fmla="*/ 10 h 10"/>
                    <a:gd name="T2" fmla="*/ 12 w 12"/>
                    <a:gd name="T3" fmla="*/ 10 h 10"/>
                    <a:gd name="T4" fmla="*/ 12 w 12"/>
                    <a:gd name="T5" fmla="*/ 9 h 10"/>
                    <a:gd name="T6" fmla="*/ 3 w 12"/>
                    <a:gd name="T7" fmla="*/ 1 h 10"/>
                    <a:gd name="T8" fmla="*/ 0 w 12"/>
                    <a:gd name="T9" fmla="*/ 0 h 10"/>
                    <a:gd name="T10" fmla="*/ 0 w 12"/>
                    <a:gd name="T11" fmla="*/ 0 h 10"/>
                    <a:gd name="T12" fmla="*/ 12 w 12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0">
                      <a:moveTo>
                        <a:pt x="12" y="10"/>
                      </a:move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8" y="7"/>
                        <a:pt x="6" y="4"/>
                        <a:pt x="3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5"/>
                        <a:pt x="7" y="8"/>
                        <a:pt x="12" y="1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2" y="548"/>
                  <a:ext cx="10" cy="5"/>
                </a:xfrm>
                <a:custGeom>
                  <a:avLst/>
                  <a:gdLst>
                    <a:gd name="T0" fmla="*/ 12 w 12"/>
                    <a:gd name="T1" fmla="*/ 7 h 7"/>
                    <a:gd name="T2" fmla="*/ 0 w 12"/>
                    <a:gd name="T3" fmla="*/ 0 h 7"/>
                    <a:gd name="T4" fmla="*/ 12 w 12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7">
                      <a:moveTo>
                        <a:pt x="12" y="7"/>
                      </a:moveTo>
                      <a:cubicBezTo>
                        <a:pt x="9" y="3"/>
                        <a:pt x="4" y="1"/>
                        <a:pt x="0" y="0"/>
                      </a:cubicBezTo>
                      <a:cubicBezTo>
                        <a:pt x="3" y="4"/>
                        <a:pt x="8" y="4"/>
                        <a:pt x="12" y="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05" y="541"/>
                <a:ext cx="10" cy="3"/>
              </a:xfrm>
              <a:custGeom>
                <a:avLst/>
                <a:gdLst>
                  <a:gd name="T0" fmla="*/ 13 w 13"/>
                  <a:gd name="T1" fmla="*/ 3 h 3"/>
                  <a:gd name="T2" fmla="*/ 0 w 13"/>
                  <a:gd name="T3" fmla="*/ 0 h 3"/>
                  <a:gd name="T4" fmla="*/ 2 w 13"/>
                  <a:gd name="T5" fmla="*/ 2 h 3"/>
                  <a:gd name="T6" fmla="*/ 13 w 1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6" y="2"/>
                      <a:pt x="9" y="3"/>
                      <a:pt x="13" y="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07" y="550"/>
                <a:ext cx="8" cy="4"/>
              </a:xfrm>
              <a:custGeom>
                <a:avLst/>
                <a:gdLst>
                  <a:gd name="T0" fmla="*/ 9 w 10"/>
                  <a:gd name="T1" fmla="*/ 5 h 5"/>
                  <a:gd name="T2" fmla="*/ 10 w 10"/>
                  <a:gd name="T3" fmla="*/ 4 h 5"/>
                  <a:gd name="T4" fmla="*/ 0 w 10"/>
                  <a:gd name="T5" fmla="*/ 0 h 5"/>
                  <a:gd name="T6" fmla="*/ 9 w 10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3" y="1"/>
                      <a:pt x="6" y="3"/>
                      <a:pt x="9" y="5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04" y="545"/>
                <a:ext cx="6" cy="3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4 h 4"/>
                  <a:gd name="T4" fmla="*/ 0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1" y="3"/>
                      <a:pt x="5" y="4"/>
                      <a:pt x="8" y="4"/>
                    </a:cubicBezTo>
                    <a:cubicBezTo>
                      <a:pt x="5" y="2"/>
                      <a:pt x="3" y="0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06" y="554"/>
                <a:ext cx="2" cy="2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3"/>
                      <a:pt x="3" y="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13" y="564"/>
                <a:ext cx="16" cy="14"/>
              </a:xfrm>
              <a:custGeom>
                <a:avLst/>
                <a:gdLst>
                  <a:gd name="T0" fmla="*/ 19 w 20"/>
                  <a:gd name="T1" fmla="*/ 7 h 18"/>
                  <a:gd name="T2" fmla="*/ 19 w 20"/>
                  <a:gd name="T3" fmla="*/ 9 h 18"/>
                  <a:gd name="T4" fmla="*/ 18 w 20"/>
                  <a:gd name="T5" fmla="*/ 12 h 18"/>
                  <a:gd name="T6" fmla="*/ 18 w 20"/>
                  <a:gd name="T7" fmla="*/ 13 h 18"/>
                  <a:gd name="T8" fmla="*/ 14 w 20"/>
                  <a:gd name="T9" fmla="*/ 15 h 18"/>
                  <a:gd name="T10" fmla="*/ 15 w 20"/>
                  <a:gd name="T11" fmla="*/ 15 h 18"/>
                  <a:gd name="T12" fmla="*/ 10 w 20"/>
                  <a:gd name="T13" fmla="*/ 16 h 18"/>
                  <a:gd name="T14" fmla="*/ 5 w 20"/>
                  <a:gd name="T15" fmla="*/ 17 h 18"/>
                  <a:gd name="T16" fmla="*/ 1 w 20"/>
                  <a:gd name="T17" fmla="*/ 12 h 18"/>
                  <a:gd name="T18" fmla="*/ 1 w 20"/>
                  <a:gd name="T19" fmla="*/ 8 h 18"/>
                  <a:gd name="T20" fmla="*/ 1 w 20"/>
                  <a:gd name="T21" fmla="*/ 9 h 18"/>
                  <a:gd name="T22" fmla="*/ 2 w 20"/>
                  <a:gd name="T23" fmla="*/ 7 h 18"/>
                  <a:gd name="T24" fmla="*/ 4 w 20"/>
                  <a:gd name="T25" fmla="*/ 6 h 18"/>
                  <a:gd name="T26" fmla="*/ 5 w 20"/>
                  <a:gd name="T27" fmla="*/ 4 h 18"/>
                  <a:gd name="T28" fmla="*/ 5 w 20"/>
                  <a:gd name="T29" fmla="*/ 3 h 18"/>
                  <a:gd name="T30" fmla="*/ 7 w 20"/>
                  <a:gd name="T31" fmla="*/ 2 h 18"/>
                  <a:gd name="T32" fmla="*/ 13 w 20"/>
                  <a:gd name="T33" fmla="*/ 0 h 18"/>
                  <a:gd name="T34" fmla="*/ 13 w 20"/>
                  <a:gd name="T35" fmla="*/ 1 h 18"/>
                  <a:gd name="T36" fmla="*/ 14 w 20"/>
                  <a:gd name="T37" fmla="*/ 2 h 18"/>
                  <a:gd name="T38" fmla="*/ 16 w 20"/>
                  <a:gd name="T39" fmla="*/ 1 h 18"/>
                  <a:gd name="T40" fmla="*/ 15 w 20"/>
                  <a:gd name="T41" fmla="*/ 2 h 18"/>
                  <a:gd name="T42" fmla="*/ 20 w 20"/>
                  <a:gd name="T43" fmla="*/ 5 h 18"/>
                  <a:gd name="T44" fmla="*/ 19 w 20"/>
                  <a:gd name="T4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18">
                    <a:moveTo>
                      <a:pt x="19" y="7"/>
                    </a:moveTo>
                    <a:cubicBezTo>
                      <a:pt x="19" y="9"/>
                      <a:pt x="20" y="8"/>
                      <a:pt x="19" y="9"/>
                    </a:cubicBezTo>
                    <a:cubicBezTo>
                      <a:pt x="20" y="9"/>
                      <a:pt x="18" y="9"/>
                      <a:pt x="18" y="12"/>
                    </a:cubicBezTo>
                    <a:cubicBezTo>
                      <a:pt x="18" y="12"/>
                      <a:pt x="19" y="12"/>
                      <a:pt x="18" y="13"/>
                    </a:cubicBezTo>
                    <a:cubicBezTo>
                      <a:pt x="16" y="13"/>
                      <a:pt x="16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6"/>
                      <a:pt x="12" y="16"/>
                      <a:pt x="10" y="16"/>
                    </a:cubicBezTo>
                    <a:cubicBezTo>
                      <a:pt x="11" y="18"/>
                      <a:pt x="6" y="16"/>
                      <a:pt x="5" y="17"/>
                    </a:cubicBezTo>
                    <a:cubicBezTo>
                      <a:pt x="3" y="16"/>
                      <a:pt x="1" y="14"/>
                      <a:pt x="1" y="12"/>
                    </a:cubicBezTo>
                    <a:cubicBezTo>
                      <a:pt x="0" y="10"/>
                      <a:pt x="1" y="10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3" y="6"/>
                      <a:pt x="4" y="6"/>
                    </a:cubicBezTo>
                    <a:cubicBezTo>
                      <a:pt x="4" y="5"/>
                      <a:pt x="4" y="3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7" y="2"/>
                    </a:cubicBezTo>
                    <a:cubicBezTo>
                      <a:pt x="9" y="2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4" y="2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3"/>
                      <a:pt x="18" y="4"/>
                      <a:pt x="20" y="5"/>
                    </a:cubicBezTo>
                    <a:cubicBezTo>
                      <a:pt x="20" y="5"/>
                      <a:pt x="20" y="6"/>
                      <a:pt x="19" y="7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01" y="290"/>
                <a:ext cx="7" cy="7"/>
              </a:xfrm>
              <a:custGeom>
                <a:avLst/>
                <a:gdLst>
                  <a:gd name="T0" fmla="*/ 0 w 9"/>
                  <a:gd name="T1" fmla="*/ 6 h 9"/>
                  <a:gd name="T2" fmla="*/ 1 w 9"/>
                  <a:gd name="T3" fmla="*/ 8 h 9"/>
                  <a:gd name="T4" fmla="*/ 3 w 9"/>
                  <a:gd name="T5" fmla="*/ 8 h 9"/>
                  <a:gd name="T6" fmla="*/ 9 w 9"/>
                  <a:gd name="T7" fmla="*/ 6 h 9"/>
                  <a:gd name="T8" fmla="*/ 9 w 9"/>
                  <a:gd name="T9" fmla="*/ 3 h 9"/>
                  <a:gd name="T10" fmla="*/ 8 w 9"/>
                  <a:gd name="T11" fmla="*/ 1 h 9"/>
                  <a:gd name="T12" fmla="*/ 8 w 9"/>
                  <a:gd name="T13" fmla="*/ 1 h 9"/>
                  <a:gd name="T14" fmla="*/ 0 w 9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0" y="6"/>
                    </a:move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5" y="9"/>
                      <a:pt x="9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1" y="5"/>
                      <a:pt x="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56" y="336"/>
                <a:ext cx="4" cy="6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7 h 8"/>
                  <a:gd name="T4" fmla="*/ 2 w 5"/>
                  <a:gd name="T5" fmla="*/ 8 h 8"/>
                  <a:gd name="T6" fmla="*/ 5 w 5"/>
                  <a:gd name="T7" fmla="*/ 5 h 8"/>
                  <a:gd name="T8" fmla="*/ 5 w 5"/>
                  <a:gd name="T9" fmla="*/ 2 h 8"/>
                  <a:gd name="T10" fmla="*/ 4 w 5"/>
                  <a:gd name="T11" fmla="*/ 0 h 8"/>
                  <a:gd name="T12" fmla="*/ 3 w 5"/>
                  <a:gd name="T13" fmla="*/ 0 h 8"/>
                  <a:gd name="T14" fmla="*/ 0 w 5"/>
                  <a:gd name="T1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3" y="8"/>
                      <a:pt x="5" y="7"/>
                      <a:pt x="5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4"/>
                      <a:pt x="0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84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014917" y="3780135"/>
            <a:ext cx="6162166" cy="92333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5400" dirty="0">
                <a:solidFill>
                  <a:srgbClr val="E25D5B"/>
                </a:solidFill>
                <a:latin typeface="微软雅黑" pitchFamily="34" charset="-122"/>
                <a:ea typeface="微软雅黑" pitchFamily="34" charset="-122"/>
              </a:rPr>
              <a:t>论文总结与致谢</a:t>
            </a:r>
          </a:p>
        </p:txBody>
      </p:sp>
      <p:sp>
        <p:nvSpPr>
          <p:cNvPr id="1885" name="出自【趣你的PPT】(微信:qunideppt)：最优质的PPT资源库"/>
          <p:cNvSpPr txBox="1"/>
          <p:nvPr/>
        </p:nvSpPr>
        <p:spPr>
          <a:xfrm>
            <a:off x="3905222" y="4670381"/>
            <a:ext cx="43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THESIS SUMMARY AND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543716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4" t="11095" r="1171" b="1834"/>
          <a:stretch>
            <a:fillRect/>
          </a:stretch>
        </p:blipFill>
        <p:spPr>
          <a:xfrm>
            <a:off x="2765716" y="2743200"/>
            <a:ext cx="2779185" cy="2971800"/>
          </a:xfrm>
          <a:custGeom>
            <a:avLst/>
            <a:gdLst>
              <a:gd name="connsiteX0" fmla="*/ 0 w 2779185"/>
              <a:gd name="connsiteY0" fmla="*/ 0 h 2971800"/>
              <a:gd name="connsiteX1" fmla="*/ 2779185 w 2779185"/>
              <a:gd name="connsiteY1" fmla="*/ 0 h 2971800"/>
              <a:gd name="connsiteX2" fmla="*/ 2779185 w 2779185"/>
              <a:gd name="connsiteY2" fmla="*/ 2971800 h 2971800"/>
              <a:gd name="connsiteX3" fmla="*/ 0 w 2779185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185" h="2971800">
                <a:moveTo>
                  <a:pt x="0" y="0"/>
                </a:moveTo>
                <a:lnTo>
                  <a:pt x="2779185" y="0"/>
                </a:lnTo>
                <a:lnTo>
                  <a:pt x="2779185" y="2971800"/>
                </a:lnTo>
                <a:lnTo>
                  <a:pt x="0" y="2971800"/>
                </a:lnTo>
                <a:close/>
              </a:path>
            </a:pathLst>
          </a:custGeom>
        </p:spPr>
      </p:pic>
      <p:sp>
        <p:nvSpPr>
          <p:cNvPr id="17" name="出自【趣你的PPT】(微信:qunideppt)：最优质的PPT资源库"/>
          <p:cNvSpPr/>
          <p:nvPr/>
        </p:nvSpPr>
        <p:spPr>
          <a:xfrm>
            <a:off x="1235101" y="2743200"/>
            <a:ext cx="1530615" cy="2971801"/>
          </a:xfrm>
          <a:prstGeom prst="rect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419127" y="4220139"/>
            <a:ext cx="133799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8"/>
              </a:lnSpc>
              <a:spcAft>
                <a:spcPts val="650"/>
              </a:spcAft>
            </a:pP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Sed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ut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perspiciatis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unde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omnis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iste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natus error sit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volup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tatem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accus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antium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dolor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emque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lauda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nt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ium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totam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 rem </a:t>
            </a:r>
            <a:r>
              <a:rPr lang="en-US" sz="9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aperiam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.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20680" y="3981295"/>
            <a:ext cx="1421091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8"/>
              </a:lnSpc>
              <a:spcAft>
                <a:spcPts val="650"/>
              </a:spcAft>
            </a:pPr>
            <a:r>
              <a:rPr lang="en-US" sz="1400" b="1" cap="all" spc="22" dirty="0">
                <a:solidFill>
                  <a:schemeClr val="bg1"/>
                </a:solidFill>
                <a:latin typeface="微软雅黑" panose="020B0503020204020204" pitchFamily="34" charset="-122"/>
              </a:rPr>
              <a:t>TITTLE HERE</a:t>
            </a: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1427718" y="5384754"/>
            <a:ext cx="75671" cy="75671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1535567" y="5384754"/>
            <a:ext cx="75671" cy="75671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1643416" y="5384754"/>
            <a:ext cx="75671" cy="75671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1751265" y="5384754"/>
            <a:ext cx="75671" cy="75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1859112" y="5384754"/>
            <a:ext cx="75671" cy="75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45" name="Group 1出自【趣你的PPT】(微信:qunideppt)：最优质的PPT资源库"/>
          <p:cNvGrpSpPr/>
          <p:nvPr/>
        </p:nvGrpSpPr>
        <p:grpSpPr>
          <a:xfrm>
            <a:off x="6942009" y="3642292"/>
            <a:ext cx="284798" cy="284798"/>
            <a:chOff x="5528303" y="3044312"/>
            <a:chExt cx="262890" cy="262890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5528303" y="3044312"/>
              <a:ext cx="262890" cy="262890"/>
            </a:xfrm>
            <a:prstGeom prst="ellipse">
              <a:avLst/>
            </a:prstGeom>
            <a:solidFill>
              <a:srgbClr val="D63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4628" y="3106976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716">
                <a:latin typeface="PT Sans" panose="020B0503020203020204" pitchFamily="34" charset="0"/>
              </a:endParaRPr>
            </a:p>
          </p:txBody>
        </p:sp>
      </p:grpSp>
      <p:grpSp>
        <p:nvGrpSpPr>
          <p:cNvPr id="55" name="Group 3出自【趣你的PPT】(微信:qunideppt)：最优质的PPT资源库"/>
          <p:cNvGrpSpPr/>
          <p:nvPr/>
        </p:nvGrpSpPr>
        <p:grpSpPr>
          <a:xfrm>
            <a:off x="6942010" y="4313050"/>
            <a:ext cx="284798" cy="284798"/>
            <a:chOff x="5528325" y="3511961"/>
            <a:chExt cx="262891" cy="262891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5528325" y="3511961"/>
              <a:ext cx="262891" cy="262891"/>
            </a:xfrm>
            <a:prstGeom prst="ellipse">
              <a:avLst/>
            </a:prstGeom>
            <a:solidFill>
              <a:srgbClr val="D63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/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05011" y="3575424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58" name="Group 4出自【趣你的PPT】(微信:qunideppt)：最优质的PPT资源库"/>
          <p:cNvGrpSpPr/>
          <p:nvPr/>
        </p:nvGrpSpPr>
        <p:grpSpPr>
          <a:xfrm>
            <a:off x="6950070" y="5002751"/>
            <a:ext cx="284798" cy="284798"/>
            <a:chOff x="5528314" y="3976762"/>
            <a:chExt cx="262890" cy="262891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5528314" y="3976762"/>
              <a:ext cx="262890" cy="262891"/>
            </a:xfrm>
            <a:prstGeom prst="ellipse">
              <a:avLst/>
            </a:prstGeom>
            <a:solidFill>
              <a:srgbClr val="D63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/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4628" y="4055680"/>
              <a:ext cx="145762" cy="132602"/>
            </a:xfrm>
            <a:custGeom>
              <a:avLst/>
              <a:gdLst>
                <a:gd name="T0" fmla="*/ 170 w 265"/>
                <a:gd name="T1" fmla="*/ 149 h 239"/>
                <a:gd name="T2" fmla="*/ 172 w 265"/>
                <a:gd name="T3" fmla="*/ 149 h 239"/>
                <a:gd name="T4" fmla="*/ 172 w 265"/>
                <a:gd name="T5" fmla="*/ 173 h 239"/>
                <a:gd name="T6" fmla="*/ 146 w 265"/>
                <a:gd name="T7" fmla="*/ 199 h 239"/>
                <a:gd name="T8" fmla="*/ 79 w 265"/>
                <a:gd name="T9" fmla="*/ 199 h 239"/>
                <a:gd name="T10" fmla="*/ 39 w 265"/>
                <a:gd name="T11" fmla="*/ 239 h 239"/>
                <a:gd name="T12" fmla="*/ 39 w 265"/>
                <a:gd name="T13" fmla="*/ 199 h 239"/>
                <a:gd name="T14" fmla="*/ 26 w 265"/>
                <a:gd name="T15" fmla="*/ 199 h 239"/>
                <a:gd name="T16" fmla="*/ 0 w 265"/>
                <a:gd name="T17" fmla="*/ 173 h 239"/>
                <a:gd name="T18" fmla="*/ 0 w 265"/>
                <a:gd name="T19" fmla="*/ 93 h 239"/>
                <a:gd name="T20" fmla="*/ 26 w 265"/>
                <a:gd name="T21" fmla="*/ 66 h 239"/>
                <a:gd name="T22" fmla="*/ 77 w 265"/>
                <a:gd name="T23" fmla="*/ 66 h 239"/>
                <a:gd name="T24" fmla="*/ 77 w 265"/>
                <a:gd name="T25" fmla="*/ 149 h 239"/>
                <a:gd name="T26" fmla="*/ 170 w 265"/>
                <a:gd name="T27" fmla="*/ 149 h 239"/>
                <a:gd name="T28" fmla="*/ 265 w 265"/>
                <a:gd name="T29" fmla="*/ 27 h 239"/>
                <a:gd name="T30" fmla="*/ 265 w 265"/>
                <a:gd name="T31" fmla="*/ 106 h 239"/>
                <a:gd name="T32" fmla="*/ 239 w 265"/>
                <a:gd name="T33" fmla="*/ 133 h 239"/>
                <a:gd name="T34" fmla="*/ 225 w 265"/>
                <a:gd name="T35" fmla="*/ 133 h 239"/>
                <a:gd name="T36" fmla="*/ 225 w 265"/>
                <a:gd name="T37" fmla="*/ 173 h 239"/>
                <a:gd name="T38" fmla="*/ 186 w 265"/>
                <a:gd name="T39" fmla="*/ 133 h 239"/>
                <a:gd name="T40" fmla="*/ 93 w 265"/>
                <a:gd name="T41" fmla="*/ 133 h 239"/>
                <a:gd name="T42" fmla="*/ 93 w 265"/>
                <a:gd name="T43" fmla="*/ 27 h 239"/>
                <a:gd name="T44" fmla="*/ 119 w 265"/>
                <a:gd name="T45" fmla="*/ 0 h 239"/>
                <a:gd name="T46" fmla="*/ 239 w 265"/>
                <a:gd name="T47" fmla="*/ 0 h 239"/>
                <a:gd name="T48" fmla="*/ 265 w 265"/>
                <a:gd name="T49" fmla="*/ 2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" h="239">
                  <a:moveTo>
                    <a:pt x="170" y="149"/>
                  </a:moveTo>
                  <a:cubicBezTo>
                    <a:pt x="171" y="149"/>
                    <a:pt x="172" y="149"/>
                    <a:pt x="172" y="149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8"/>
                    <a:pt x="161" y="199"/>
                    <a:pt x="146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39" y="239"/>
                    <a:pt x="39" y="239"/>
                    <a:pt x="39" y="239"/>
                  </a:cubicBezTo>
                  <a:cubicBezTo>
                    <a:pt x="39" y="199"/>
                    <a:pt x="39" y="199"/>
                    <a:pt x="39" y="199"/>
                  </a:cubicBezTo>
                  <a:cubicBezTo>
                    <a:pt x="26" y="199"/>
                    <a:pt x="26" y="199"/>
                    <a:pt x="26" y="199"/>
                  </a:cubicBezTo>
                  <a:cubicBezTo>
                    <a:pt x="12" y="199"/>
                    <a:pt x="0" y="188"/>
                    <a:pt x="0" y="17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79"/>
                    <a:pt x="12" y="66"/>
                    <a:pt x="26" y="66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149"/>
                    <a:pt x="77" y="149"/>
                    <a:pt x="77" y="149"/>
                  </a:cubicBezTo>
                  <a:lnTo>
                    <a:pt x="170" y="149"/>
                  </a:lnTo>
                  <a:close/>
                  <a:moveTo>
                    <a:pt x="265" y="27"/>
                  </a:moveTo>
                  <a:cubicBezTo>
                    <a:pt x="265" y="106"/>
                    <a:pt x="265" y="106"/>
                    <a:pt x="265" y="106"/>
                  </a:cubicBezTo>
                  <a:cubicBezTo>
                    <a:pt x="265" y="121"/>
                    <a:pt x="253" y="133"/>
                    <a:pt x="239" y="133"/>
                  </a:cubicBezTo>
                  <a:cubicBezTo>
                    <a:pt x="225" y="133"/>
                    <a:pt x="225" y="133"/>
                    <a:pt x="225" y="133"/>
                  </a:cubicBezTo>
                  <a:cubicBezTo>
                    <a:pt x="225" y="173"/>
                    <a:pt x="225" y="173"/>
                    <a:pt x="225" y="17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12"/>
                    <a:pt x="105" y="0"/>
                    <a:pt x="119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3" y="0"/>
                    <a:pt x="265" y="12"/>
                    <a:pt x="265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sp>
        <p:nvSpPr>
          <p:cNvPr id="61" name="出自【趣你的PPT】(微信:qunideppt)：最优质的PPT资源库"/>
          <p:cNvSpPr txBox="1"/>
          <p:nvPr/>
        </p:nvSpPr>
        <p:spPr>
          <a:xfrm>
            <a:off x="6860072" y="2743200"/>
            <a:ext cx="4121550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7309907" y="3602382"/>
            <a:ext cx="2287550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7402010" y="3927092"/>
            <a:ext cx="35796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7309907" y="4308713"/>
            <a:ext cx="2287550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7402010" y="4633423"/>
            <a:ext cx="35796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7295875" y="5002755"/>
            <a:ext cx="2287550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7387978" y="5327465"/>
            <a:ext cx="35796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1218433" y="1847468"/>
            <a:ext cx="9749157" cy="220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0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6050209" y="1899073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6057318" y="3997685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6637788" y="2943124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4294983" y="2943125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5400000">
            <a:off x="4882562" y="1899074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4888767" y="3997685"/>
            <a:ext cx="1273539" cy="1097878"/>
          </a:xfrm>
          <a:prstGeom prst="hexagon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6979" y="4272876"/>
            <a:ext cx="559997" cy="559997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33083" y="2149010"/>
            <a:ext cx="572495" cy="58749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3003" y="3190815"/>
            <a:ext cx="477497" cy="60249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3081" y="4260375"/>
            <a:ext cx="602497" cy="572498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5731" y="2151512"/>
            <a:ext cx="602494" cy="584995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4559" y="3208316"/>
            <a:ext cx="519996" cy="584995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7401971" y="2242111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7305686" y="2044177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7401971" y="4470810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7305686" y="427287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021731" y="3346104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925446" y="3148170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288747" y="2320351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724427" y="2039097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682100" y="3429424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17780" y="3148170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2283994" y="4516120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719674" y="4234866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5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出自【趣你的PPT】(微信:qunideppt)：最优质的PPT资源库"/>
          <p:cNvCxnSpPr/>
          <p:nvPr/>
        </p:nvCxnSpPr>
        <p:spPr>
          <a:xfrm flipV="1">
            <a:off x="3981410" y="2003020"/>
            <a:ext cx="2765816" cy="719829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E4768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3981410" y="3026575"/>
            <a:ext cx="2943485" cy="772254"/>
          </a:xfrm>
          <a:prstGeom prst="bentConnector3">
            <a:avLst>
              <a:gd name="adj1" fmla="val 50000"/>
            </a:avLst>
          </a:prstGeom>
          <a:ln w="9525">
            <a:solidFill>
              <a:srgbClr val="E4768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6747227" y="1685204"/>
            <a:ext cx="519935" cy="519935"/>
          </a:xfrm>
          <a:prstGeom prst="ellipse">
            <a:avLst/>
          </a:prstGeom>
          <a:solidFill>
            <a:srgbClr val="D638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6774918" y="1775108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4569800" y="2942056"/>
            <a:ext cx="2861960" cy="739139"/>
          </a:xfrm>
          <a:prstGeom prst="bentConnector3">
            <a:avLst>
              <a:gd name="adj1" fmla="val 50000"/>
            </a:avLst>
          </a:prstGeom>
          <a:ln w="9525">
            <a:solidFill>
              <a:srgbClr val="E4768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4529035" y="3965650"/>
            <a:ext cx="2943485" cy="772254"/>
          </a:xfrm>
          <a:prstGeom prst="bentConnector3">
            <a:avLst>
              <a:gd name="adj1" fmla="val 55369"/>
            </a:avLst>
          </a:prstGeom>
          <a:ln w="9525">
            <a:solidFill>
              <a:srgbClr val="E4768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7431759" y="2643548"/>
            <a:ext cx="519935" cy="519935"/>
          </a:xfrm>
          <a:prstGeom prst="ellipse">
            <a:avLst/>
          </a:prstGeom>
          <a:solidFill>
            <a:srgbClr val="D638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459450" y="2733452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78775" y="3505748"/>
            <a:ext cx="519935" cy="519935"/>
          </a:xfrm>
          <a:prstGeom prst="ellipse">
            <a:avLst/>
          </a:prstGeom>
          <a:solidFill>
            <a:srgbClr val="D638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6706465" y="3595653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63306" y="4464092"/>
            <a:ext cx="519935" cy="519935"/>
          </a:xfrm>
          <a:prstGeom prst="ellipse">
            <a:avLst/>
          </a:prstGeom>
          <a:solidFill>
            <a:srgbClr val="D638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7390997" y="4553996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 flipH="1">
            <a:off x="2009185" y="2273592"/>
            <a:ext cx="2806579" cy="1752576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2994593" y="2848365"/>
            <a:ext cx="603026" cy="60302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9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407641" y="3591357"/>
            <a:ext cx="1984489" cy="351092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关键词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91135" y="184139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294851" y="164346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8047976" y="2835692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951692" y="2637758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294991" y="369691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7198707" y="349898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7979523" y="465702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7883239" y="4459086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765028" y="4128289"/>
            <a:ext cx="329489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5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backgroundMark x1="50833" y1="42667" x2="50833" y2="42667"/>
                        <a14:backgroundMark x1="50729" y1="38222" x2="50729" y2="38222"/>
                        <a14:backgroundMark x1="50990" y1="36111" x2="50990" y2="36111"/>
                        <a14:backgroundMark x1="50677" y1="40000" x2="50677" y2="40000"/>
                        <a14:backgroundMark x1="43490" y1="44667" x2="43490" y2="44667"/>
                        <a14:backgroundMark x1="70104" y1="47667" x2="70104" y2="47667"/>
                        <a14:backgroundMark x1="66563" y1="40667" x2="66563" y2="40667"/>
                        <a14:backgroundMark x1="63646" y1="37111" x2="63646" y2="37111"/>
                        <a14:backgroundMark x1="58021" y1="27000" x2="58021" y2="27000"/>
                        <a14:backgroundMark x1="33073" y1="39667" x2="33073" y2="39667"/>
                        <a14:backgroundMark x1="19063" y1="49111" x2="19063" y2="49111"/>
                        <a14:backgroundMark x1="16563" y1="48667" x2="16563" y2="48667"/>
                        <a14:backgroundMark x1="29063" y1="37667" x2="29063" y2="37667"/>
                        <a14:backgroundMark x1="29740" y1="33111" x2="29740" y2="33111"/>
                        <a14:backgroundMark x1="20938" y1="45111" x2="20938" y2="45111"/>
                        <a14:backgroundMark x1="73333" y1="22889" x2="73333" y2="22889"/>
                        <a14:backgroundMark x1="77656" y1="36444" x2="77656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3" t="3557" r="10633" b="37955"/>
          <a:stretch/>
        </p:blipFill>
        <p:spPr>
          <a:xfrm rot="10800000">
            <a:off x="3421380" y="1288100"/>
            <a:ext cx="5349240" cy="1759900"/>
          </a:xfrm>
          <a:prstGeom prst="rect">
            <a:avLst/>
          </a:prstGeom>
        </p:spPr>
      </p:pic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163820" y="464772"/>
            <a:ext cx="1864360" cy="1182201"/>
            <a:chOff x="5163820" y="464772"/>
            <a:chExt cx="1864360" cy="1182201"/>
          </a:xfrm>
        </p:grpSpPr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5163820" y="464772"/>
              <a:ext cx="18643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E25D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5266690" y="1308419"/>
              <a:ext cx="1658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1510066" y="3383096"/>
            <a:ext cx="914155" cy="914155"/>
          </a:xfrm>
          <a:prstGeom prst="ellipse">
            <a:avLst/>
          </a:prstGeom>
          <a:noFill/>
          <a:ln w="19050">
            <a:solidFill>
              <a:srgbClr val="D6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10066" y="4712793"/>
            <a:ext cx="914155" cy="914155"/>
          </a:xfrm>
          <a:prstGeom prst="ellipse">
            <a:avLst/>
          </a:prstGeom>
          <a:noFill/>
          <a:ln w="19050">
            <a:solidFill>
              <a:srgbClr val="D6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586331" y="3383096"/>
            <a:ext cx="914155" cy="914155"/>
          </a:xfrm>
          <a:prstGeom prst="ellipse">
            <a:avLst/>
          </a:prstGeom>
          <a:noFill/>
          <a:ln w="19050">
            <a:solidFill>
              <a:srgbClr val="D6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586331" y="4794642"/>
            <a:ext cx="914155" cy="914155"/>
          </a:xfrm>
          <a:prstGeom prst="ellipse">
            <a:avLst/>
          </a:prstGeom>
          <a:noFill/>
          <a:ln w="19050">
            <a:solidFill>
              <a:srgbClr val="D6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511059" y="3486230"/>
            <a:ext cx="99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547411" y="3484118"/>
            <a:ext cx="99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547411" y="4897776"/>
            <a:ext cx="99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471146" y="4815927"/>
            <a:ext cx="99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2653481" y="3431042"/>
            <a:ext cx="3346606" cy="763004"/>
            <a:chOff x="2724601" y="3405826"/>
            <a:chExt cx="3346606" cy="763004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724601" y="3405826"/>
              <a:ext cx="309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D638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研究背景与意义</a:t>
              </a: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2736673" y="3891831"/>
              <a:ext cx="3334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RESEARCH BACKGROUND AND MEANING</a:t>
              </a: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774121" y="3429000"/>
            <a:ext cx="3346606" cy="763004"/>
            <a:chOff x="2724601" y="3405826"/>
            <a:chExt cx="3346606" cy="763004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2724601" y="3405826"/>
              <a:ext cx="309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D638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研究过程与方法</a:t>
              </a: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2736673" y="3891831"/>
              <a:ext cx="3334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RESEARCH PROCESS AND METHODS</a:t>
              </a: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7774121" y="4848009"/>
            <a:ext cx="3676198" cy="763004"/>
            <a:chOff x="2724601" y="3405826"/>
            <a:chExt cx="3676198" cy="763004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2724601" y="3405826"/>
              <a:ext cx="309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D638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论文总结与致谢</a:t>
              </a: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2736672" y="3891831"/>
              <a:ext cx="366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THESIS SUMMARY AND ACKNOWLEDGEMENT</a:t>
              </a: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2653481" y="4842658"/>
            <a:ext cx="3346606" cy="763004"/>
            <a:chOff x="2724601" y="3405826"/>
            <a:chExt cx="3346606" cy="763004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2724601" y="3405826"/>
              <a:ext cx="309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D638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文献概述与反思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2736673" y="3891831"/>
              <a:ext cx="3334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LITERATURE REVIEW AND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55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>
            <a:off x="4484132" y="1815914"/>
            <a:ext cx="3202118" cy="3226171"/>
          </a:xfrm>
          <a:prstGeom prst="ellipse">
            <a:avLst/>
          </a:prstGeom>
          <a:noFill/>
          <a:ln>
            <a:solidFill>
              <a:srgbClr val="D6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935922" y="1985978"/>
            <a:ext cx="217216" cy="218847"/>
          </a:xfrm>
          <a:prstGeom prst="ellipse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112322" y="1985978"/>
            <a:ext cx="217216" cy="218847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394628" y="3325578"/>
            <a:ext cx="217216" cy="218847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7580155" y="3325578"/>
            <a:ext cx="217216" cy="218847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96883" y="4665177"/>
            <a:ext cx="217216" cy="218847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073283" y="4623315"/>
            <a:ext cx="217216" cy="218847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107718" y="2343085"/>
            <a:ext cx="774089" cy="1078103"/>
          </a:xfrm>
          <a:custGeom>
            <a:avLst/>
            <a:gdLst>
              <a:gd name="connsiteX0" fmla="*/ 0 w 425885"/>
              <a:gd name="connsiteY0" fmla="*/ 588724 h 588724"/>
              <a:gd name="connsiteX1" fmla="*/ 425885 w 425885"/>
              <a:gd name="connsiteY1" fmla="*/ 0 h 58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885" h="588724">
                <a:moveTo>
                  <a:pt x="0" y="588724"/>
                </a:moveTo>
                <a:lnTo>
                  <a:pt x="425885" y="0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084949" y="3421189"/>
            <a:ext cx="1343272" cy="0"/>
          </a:xfrm>
          <a:custGeom>
            <a:avLst/>
            <a:gdLst>
              <a:gd name="connsiteX0" fmla="*/ 0 w 739035"/>
              <a:gd name="connsiteY0" fmla="*/ 0 h 0"/>
              <a:gd name="connsiteX1" fmla="*/ 739035 w 73903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9035">
                <a:moveTo>
                  <a:pt x="0" y="0"/>
                </a:moveTo>
                <a:lnTo>
                  <a:pt x="739035" y="0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356395" y="2320147"/>
            <a:ext cx="751322" cy="1078103"/>
          </a:xfrm>
          <a:custGeom>
            <a:avLst/>
            <a:gdLst>
              <a:gd name="connsiteX0" fmla="*/ 413359 w 413359"/>
              <a:gd name="connsiteY0" fmla="*/ 588724 h 588724"/>
              <a:gd name="connsiteX1" fmla="*/ 0 w 413359"/>
              <a:gd name="connsiteY1" fmla="*/ 0 h 58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359" h="588724">
                <a:moveTo>
                  <a:pt x="413359" y="58872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764444" y="3444127"/>
            <a:ext cx="1320505" cy="0"/>
          </a:xfrm>
          <a:custGeom>
            <a:avLst/>
            <a:gdLst>
              <a:gd name="connsiteX0" fmla="*/ 726510 w 726510"/>
              <a:gd name="connsiteY0" fmla="*/ 0 h 0"/>
              <a:gd name="connsiteX1" fmla="*/ 0 w 7265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6510">
                <a:moveTo>
                  <a:pt x="72651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333628" y="3467066"/>
            <a:ext cx="774089" cy="1055162"/>
          </a:xfrm>
          <a:custGeom>
            <a:avLst/>
            <a:gdLst>
              <a:gd name="connsiteX0" fmla="*/ 425885 w 425885"/>
              <a:gd name="connsiteY0" fmla="*/ 0 h 576197"/>
              <a:gd name="connsiteX1" fmla="*/ 0 w 425885"/>
              <a:gd name="connsiteY1" fmla="*/ 576197 h 57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885" h="576197">
                <a:moveTo>
                  <a:pt x="425885" y="0"/>
                </a:moveTo>
                <a:lnTo>
                  <a:pt x="0" y="576197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130484" y="3467066"/>
            <a:ext cx="705787" cy="1055162"/>
          </a:xfrm>
          <a:custGeom>
            <a:avLst/>
            <a:gdLst>
              <a:gd name="connsiteX0" fmla="*/ 0 w 388307"/>
              <a:gd name="connsiteY0" fmla="*/ 0 h 576197"/>
              <a:gd name="connsiteX1" fmla="*/ 388307 w 388307"/>
              <a:gd name="connsiteY1" fmla="*/ 576197 h 57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307" h="576197">
                <a:moveTo>
                  <a:pt x="0" y="0"/>
                </a:moveTo>
                <a:lnTo>
                  <a:pt x="388307" y="576197"/>
                </a:lnTo>
              </a:path>
            </a:pathLst>
          </a:custGeom>
          <a:noFill/>
          <a:ln w="38100">
            <a:solidFill>
              <a:srgbClr val="D6384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5234459" y="2571877"/>
            <a:ext cx="1701463" cy="1714245"/>
          </a:xfrm>
          <a:prstGeom prst="ellipse">
            <a:avLst/>
          </a:prstGeom>
          <a:solidFill>
            <a:srgbClr val="D6384C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4915030" y="325936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1566612" y="306934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411308" y="3403112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8202056" y="306383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277524" y="3403112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7755066" y="185690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830534" y="2196180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2130726" y="185299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975422" y="2186760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910370" y="44601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985838" y="4799375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2286030" y="4456187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130726" y="4789955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92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/>
          <p:nvPr/>
        </p:nvSpPr>
        <p:spPr>
          <a:xfrm>
            <a:off x="1301932" y="2160104"/>
            <a:ext cx="387606" cy="387606"/>
          </a:xfrm>
          <a:prstGeom prst="ellipse">
            <a:avLst/>
          </a:prstGeom>
          <a:solidFill>
            <a:srgbClr val="D6384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340174" y="2247590"/>
            <a:ext cx="30420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cap="all" spc="22" dirty="0">
                <a:solidFill>
                  <a:schemeClr val="bg1"/>
                </a:solidFill>
                <a:latin typeface="微软雅黑" panose="020B0503020204020204" pitchFamily="34" charset="-122"/>
              </a:rPr>
              <a:t>01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301932" y="2987464"/>
            <a:ext cx="387606" cy="387606"/>
          </a:xfrm>
          <a:prstGeom prst="ellipse">
            <a:avLst/>
          </a:prstGeom>
          <a:solidFill>
            <a:srgbClr val="D6384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340174" y="3074950"/>
            <a:ext cx="30420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cap="all" spc="22" dirty="0">
                <a:solidFill>
                  <a:schemeClr val="bg1"/>
                </a:solidFill>
                <a:latin typeface="微软雅黑" panose="020B0503020204020204" pitchFamily="34" charset="-122"/>
              </a:rPr>
              <a:t>02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771929" y="2504841"/>
            <a:ext cx="28004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1696462" y="216556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771929" y="3276188"/>
            <a:ext cx="28004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1696462" y="293691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295008" y="4548433"/>
            <a:ext cx="363130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295009" y="3728752"/>
            <a:ext cx="387606" cy="387606"/>
          </a:xfrm>
          <a:prstGeom prst="ellipse">
            <a:avLst/>
          </a:prstGeom>
          <a:solidFill>
            <a:srgbClr val="D6384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333251" y="3816238"/>
            <a:ext cx="30420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cap="all" spc="22" dirty="0">
                <a:solidFill>
                  <a:schemeClr val="bg1"/>
                </a:solidFill>
                <a:latin typeface="微软雅黑" panose="020B0503020204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765006" y="4017476"/>
            <a:ext cx="28004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689539" y="367820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757778" y="1686551"/>
            <a:ext cx="2688746" cy="4577915"/>
            <a:chOff x="8808578" y="1818631"/>
            <a:chExt cx="2688746" cy="4577915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578" y="1818631"/>
              <a:ext cx="2688746" cy="4577915"/>
            </a:xfrm>
            <a:prstGeom prst="rect">
              <a:avLst/>
            </a:prstGeom>
          </p:spPr>
        </p:pic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9" t="1475" r="2420" b="9749"/>
            <a:stretch>
              <a:fillRect/>
            </a:stretch>
          </p:blipFill>
          <p:spPr>
            <a:xfrm>
              <a:off x="9121346" y="2266103"/>
              <a:ext cx="2076891" cy="2765276"/>
            </a:xfrm>
            <a:custGeom>
              <a:avLst/>
              <a:gdLst>
                <a:gd name="connsiteX0" fmla="*/ 0 w 2076891"/>
                <a:gd name="connsiteY0" fmla="*/ 0 h 2765276"/>
                <a:gd name="connsiteX1" fmla="*/ 2076891 w 2076891"/>
                <a:gd name="connsiteY1" fmla="*/ 0 h 2765276"/>
                <a:gd name="connsiteX2" fmla="*/ 2076891 w 2076891"/>
                <a:gd name="connsiteY2" fmla="*/ 2765276 h 2765276"/>
                <a:gd name="connsiteX3" fmla="*/ 0 w 2076891"/>
                <a:gd name="connsiteY3" fmla="*/ 2765276 h 2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6891" h="2765276">
                  <a:moveTo>
                    <a:pt x="0" y="0"/>
                  </a:moveTo>
                  <a:lnTo>
                    <a:pt x="2076891" y="0"/>
                  </a:lnTo>
                  <a:lnTo>
                    <a:pt x="2076891" y="2765276"/>
                  </a:lnTo>
                  <a:lnTo>
                    <a:pt x="0" y="2765276"/>
                  </a:lnTo>
                  <a:close/>
                </a:path>
              </a:pathLst>
            </a:custGeom>
          </p:spPr>
        </p:pic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45200" y="2683141"/>
            <a:ext cx="3670375" cy="3391206"/>
            <a:chOff x="6096000" y="2815221"/>
            <a:chExt cx="3670375" cy="3391206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15221"/>
              <a:ext cx="3670375" cy="3391206"/>
            </a:xfrm>
            <a:prstGeom prst="rect">
              <a:avLst/>
            </a:prstGeom>
          </p:spPr>
        </p:pic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t="5895" r="5200" b="2843"/>
            <a:stretch>
              <a:fillRect/>
            </a:stretch>
          </p:blipFill>
          <p:spPr>
            <a:xfrm>
              <a:off x="6527741" y="3103189"/>
              <a:ext cx="2767441" cy="2078287"/>
            </a:xfrm>
            <a:custGeom>
              <a:avLst/>
              <a:gdLst>
                <a:gd name="connsiteX0" fmla="*/ 0 w 2767441"/>
                <a:gd name="connsiteY0" fmla="*/ 0 h 2078287"/>
                <a:gd name="connsiteX1" fmla="*/ 2767441 w 2767441"/>
                <a:gd name="connsiteY1" fmla="*/ 0 h 2078287"/>
                <a:gd name="connsiteX2" fmla="*/ 2767441 w 2767441"/>
                <a:gd name="connsiteY2" fmla="*/ 2078287 h 2078287"/>
                <a:gd name="connsiteX3" fmla="*/ 0 w 2767441"/>
                <a:gd name="connsiteY3" fmla="*/ 2078287 h 207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441" h="2078287">
                  <a:moveTo>
                    <a:pt x="0" y="0"/>
                  </a:moveTo>
                  <a:lnTo>
                    <a:pt x="2767441" y="0"/>
                  </a:lnTo>
                  <a:lnTo>
                    <a:pt x="2767441" y="2078287"/>
                  </a:lnTo>
                  <a:lnTo>
                    <a:pt x="0" y="2078287"/>
                  </a:lnTo>
                  <a:close/>
                </a:path>
              </a:pathLst>
            </a:custGeom>
          </p:spPr>
        </p:pic>
      </p:grp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67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651000" y="2031999"/>
            <a:ext cx="2026920" cy="3354999"/>
          </a:xfrm>
          <a:prstGeom prst="rect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701377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329180" y="2796747"/>
            <a:ext cx="624840" cy="6248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1866900" y="3608994"/>
            <a:ext cx="1595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3934486" y="2031999"/>
            <a:ext cx="2026920" cy="3354999"/>
          </a:xfrm>
          <a:prstGeom prst="rect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84863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612666" y="2796747"/>
            <a:ext cx="624840" cy="6248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4150386" y="3608994"/>
            <a:ext cx="1595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6212059" y="2031999"/>
            <a:ext cx="2026920" cy="3354999"/>
          </a:xfrm>
          <a:prstGeom prst="rect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62436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890239" y="2796747"/>
            <a:ext cx="624840" cy="6248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6427959" y="3608994"/>
            <a:ext cx="1595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8489632" y="2072638"/>
            <a:ext cx="2026920" cy="3354999"/>
          </a:xfrm>
          <a:prstGeom prst="rect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540009" y="2113277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167812" y="2837386"/>
            <a:ext cx="624840" cy="6248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8705532" y="3649633"/>
            <a:ext cx="1595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9566687" y="3097700"/>
            <a:ext cx="86850" cy="11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999" y="18900"/>
                </a:moveTo>
                <a:lnTo>
                  <a:pt x="3600" y="18900"/>
                </a:lnTo>
                <a:lnTo>
                  <a:pt x="3600" y="2700"/>
                </a:lnTo>
                <a:lnTo>
                  <a:pt x="7200" y="2700"/>
                </a:lnTo>
                <a:lnTo>
                  <a:pt x="17999" y="14850"/>
                </a:lnTo>
                <a:cubicBezTo>
                  <a:pt x="17999" y="14850"/>
                  <a:pt x="17999" y="18900"/>
                  <a:pt x="17999" y="18900"/>
                </a:cubicBezTo>
                <a:close/>
                <a:moveTo>
                  <a:pt x="10195" y="1202"/>
                </a:moveTo>
                <a:cubicBezTo>
                  <a:pt x="9527" y="450"/>
                  <a:pt x="8402" y="0"/>
                  <a:pt x="7200" y="0"/>
                </a:cubicBezTo>
                <a:lnTo>
                  <a:pt x="3600" y="0"/>
                </a:lnTo>
                <a:cubicBezTo>
                  <a:pt x="1610" y="0"/>
                  <a:pt x="0" y="1207"/>
                  <a:pt x="0" y="2700"/>
                </a:cubicBezTo>
                <a:lnTo>
                  <a:pt x="0" y="18900"/>
                </a:lnTo>
                <a:cubicBezTo>
                  <a:pt x="0" y="20392"/>
                  <a:pt x="1610" y="21599"/>
                  <a:pt x="3600" y="21599"/>
                </a:cubicBezTo>
                <a:lnTo>
                  <a:pt x="17999" y="21599"/>
                </a:lnTo>
                <a:cubicBezTo>
                  <a:pt x="19989" y="21599"/>
                  <a:pt x="21600" y="20392"/>
                  <a:pt x="21600" y="18900"/>
                </a:cubicBezTo>
                <a:lnTo>
                  <a:pt x="21600" y="14850"/>
                </a:lnTo>
                <a:cubicBezTo>
                  <a:pt x="21600" y="14317"/>
                  <a:pt x="21389" y="13795"/>
                  <a:pt x="20995" y="13352"/>
                </a:cubicBezTo>
                <a:cubicBezTo>
                  <a:pt x="20995" y="13352"/>
                  <a:pt x="10195" y="1202"/>
                  <a:pt x="10195" y="12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9249289" y="2982427"/>
            <a:ext cx="461886" cy="375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50" y="16615"/>
                </a:moveTo>
                <a:cubicBezTo>
                  <a:pt x="20250" y="17074"/>
                  <a:pt x="19948" y="17446"/>
                  <a:pt x="19575" y="17446"/>
                </a:cubicBezTo>
                <a:lnTo>
                  <a:pt x="18803" y="17446"/>
                </a:lnTo>
                <a:cubicBezTo>
                  <a:pt x="18501" y="16016"/>
                  <a:pt x="17453" y="14953"/>
                  <a:pt x="16200" y="14953"/>
                </a:cubicBezTo>
                <a:cubicBezTo>
                  <a:pt x="14945" y="14953"/>
                  <a:pt x="13897" y="16016"/>
                  <a:pt x="13595" y="17446"/>
                </a:cubicBezTo>
                <a:lnTo>
                  <a:pt x="10029" y="17446"/>
                </a:lnTo>
                <a:cubicBezTo>
                  <a:pt x="9727" y="16016"/>
                  <a:pt x="8679" y="14953"/>
                  <a:pt x="7425" y="14953"/>
                </a:cubicBezTo>
                <a:cubicBezTo>
                  <a:pt x="6170" y="14953"/>
                  <a:pt x="5122" y="16016"/>
                  <a:pt x="4820" y="17446"/>
                </a:cubicBezTo>
                <a:lnTo>
                  <a:pt x="4050" y="17446"/>
                </a:lnTo>
                <a:cubicBezTo>
                  <a:pt x="3677" y="17446"/>
                  <a:pt x="3375" y="17074"/>
                  <a:pt x="3375" y="16615"/>
                </a:cubicBezTo>
                <a:lnTo>
                  <a:pt x="3375" y="14123"/>
                </a:lnTo>
                <a:lnTo>
                  <a:pt x="12150" y="14123"/>
                </a:lnTo>
                <a:cubicBezTo>
                  <a:pt x="13266" y="14123"/>
                  <a:pt x="14175" y="13005"/>
                  <a:pt x="14175" y="11630"/>
                </a:cubicBezTo>
                <a:lnTo>
                  <a:pt x="14175" y="5815"/>
                </a:lnTo>
                <a:lnTo>
                  <a:pt x="16875" y="5815"/>
                </a:lnTo>
                <a:cubicBezTo>
                  <a:pt x="17100" y="5815"/>
                  <a:pt x="17311" y="5954"/>
                  <a:pt x="17436" y="6185"/>
                </a:cubicBezTo>
                <a:lnTo>
                  <a:pt x="20136" y="11169"/>
                </a:lnTo>
                <a:cubicBezTo>
                  <a:pt x="20210" y="11306"/>
                  <a:pt x="20250" y="11466"/>
                  <a:pt x="20250" y="11630"/>
                </a:cubicBezTo>
                <a:cubicBezTo>
                  <a:pt x="20250" y="11630"/>
                  <a:pt x="20250" y="16615"/>
                  <a:pt x="20250" y="16615"/>
                </a:cubicBezTo>
                <a:close/>
                <a:moveTo>
                  <a:pt x="16200" y="19938"/>
                </a:moveTo>
                <a:cubicBezTo>
                  <a:pt x="15454" y="19938"/>
                  <a:pt x="14850" y="19193"/>
                  <a:pt x="14850" y="18276"/>
                </a:cubicBezTo>
                <a:cubicBezTo>
                  <a:pt x="14850" y="17360"/>
                  <a:pt x="15454" y="16615"/>
                  <a:pt x="16200" y="16615"/>
                </a:cubicBezTo>
                <a:cubicBezTo>
                  <a:pt x="16945" y="16615"/>
                  <a:pt x="17550" y="17360"/>
                  <a:pt x="17550" y="18276"/>
                </a:cubicBezTo>
                <a:cubicBezTo>
                  <a:pt x="17550" y="19193"/>
                  <a:pt x="16945" y="19938"/>
                  <a:pt x="16200" y="19938"/>
                </a:cubicBezTo>
                <a:moveTo>
                  <a:pt x="7425" y="19938"/>
                </a:moveTo>
                <a:cubicBezTo>
                  <a:pt x="6679" y="19938"/>
                  <a:pt x="6075" y="19193"/>
                  <a:pt x="6075" y="18276"/>
                </a:cubicBezTo>
                <a:cubicBezTo>
                  <a:pt x="6075" y="17360"/>
                  <a:pt x="6679" y="16615"/>
                  <a:pt x="7425" y="16615"/>
                </a:cubicBezTo>
                <a:cubicBezTo>
                  <a:pt x="8170" y="16615"/>
                  <a:pt x="8775" y="17360"/>
                  <a:pt x="8775" y="18276"/>
                </a:cubicBezTo>
                <a:cubicBezTo>
                  <a:pt x="8775" y="19193"/>
                  <a:pt x="8170" y="19938"/>
                  <a:pt x="7425" y="19938"/>
                </a:cubicBezTo>
                <a:moveTo>
                  <a:pt x="2024" y="12461"/>
                </a:moveTo>
                <a:cubicBezTo>
                  <a:pt x="1652" y="12461"/>
                  <a:pt x="1349" y="12089"/>
                  <a:pt x="1349" y="11630"/>
                </a:cubicBezTo>
                <a:lnTo>
                  <a:pt x="1349" y="2492"/>
                </a:lnTo>
                <a:cubicBezTo>
                  <a:pt x="1349" y="2033"/>
                  <a:pt x="1652" y="1661"/>
                  <a:pt x="2024" y="1661"/>
                </a:cubicBezTo>
                <a:lnTo>
                  <a:pt x="12150" y="1661"/>
                </a:lnTo>
                <a:cubicBezTo>
                  <a:pt x="12523" y="1661"/>
                  <a:pt x="12825" y="2033"/>
                  <a:pt x="12825" y="2492"/>
                </a:cubicBezTo>
                <a:lnTo>
                  <a:pt x="12825" y="4153"/>
                </a:lnTo>
                <a:lnTo>
                  <a:pt x="12825" y="5815"/>
                </a:lnTo>
                <a:lnTo>
                  <a:pt x="12825" y="11630"/>
                </a:lnTo>
                <a:cubicBezTo>
                  <a:pt x="12825" y="12089"/>
                  <a:pt x="12523" y="12461"/>
                  <a:pt x="12150" y="12461"/>
                </a:cubicBezTo>
                <a:cubicBezTo>
                  <a:pt x="12150" y="12461"/>
                  <a:pt x="2024" y="12461"/>
                  <a:pt x="2024" y="12461"/>
                </a:cubicBezTo>
                <a:close/>
                <a:moveTo>
                  <a:pt x="21259" y="10248"/>
                </a:moveTo>
                <a:lnTo>
                  <a:pt x="18559" y="5263"/>
                </a:lnTo>
                <a:cubicBezTo>
                  <a:pt x="18182" y="4568"/>
                  <a:pt x="17552" y="4153"/>
                  <a:pt x="16875" y="4153"/>
                </a:cubicBezTo>
                <a:lnTo>
                  <a:pt x="14175" y="4153"/>
                </a:lnTo>
                <a:lnTo>
                  <a:pt x="14175" y="2492"/>
                </a:lnTo>
                <a:cubicBezTo>
                  <a:pt x="14175" y="1117"/>
                  <a:pt x="13266" y="0"/>
                  <a:pt x="12150" y="0"/>
                </a:cubicBezTo>
                <a:lnTo>
                  <a:pt x="2024" y="0"/>
                </a:lnTo>
                <a:cubicBezTo>
                  <a:pt x="908" y="0"/>
                  <a:pt x="0" y="1117"/>
                  <a:pt x="0" y="2492"/>
                </a:cubicBezTo>
                <a:lnTo>
                  <a:pt x="0" y="11630"/>
                </a:lnTo>
                <a:cubicBezTo>
                  <a:pt x="0" y="13005"/>
                  <a:pt x="908" y="14123"/>
                  <a:pt x="2024" y="14123"/>
                </a:cubicBezTo>
                <a:lnTo>
                  <a:pt x="2025" y="14123"/>
                </a:lnTo>
                <a:lnTo>
                  <a:pt x="2025" y="16615"/>
                </a:lnTo>
                <a:cubicBezTo>
                  <a:pt x="2025" y="17989"/>
                  <a:pt x="2933" y="19107"/>
                  <a:pt x="4050" y="19107"/>
                </a:cubicBezTo>
                <a:lnTo>
                  <a:pt x="4820" y="19107"/>
                </a:lnTo>
                <a:cubicBezTo>
                  <a:pt x="5122" y="20537"/>
                  <a:pt x="6170" y="21600"/>
                  <a:pt x="7425" y="21600"/>
                </a:cubicBezTo>
                <a:cubicBezTo>
                  <a:pt x="8679" y="21600"/>
                  <a:pt x="9727" y="20537"/>
                  <a:pt x="10029" y="19107"/>
                </a:cubicBezTo>
                <a:lnTo>
                  <a:pt x="13595" y="19107"/>
                </a:lnTo>
                <a:cubicBezTo>
                  <a:pt x="13897" y="20537"/>
                  <a:pt x="14945" y="21600"/>
                  <a:pt x="16200" y="21600"/>
                </a:cubicBezTo>
                <a:cubicBezTo>
                  <a:pt x="17453" y="21600"/>
                  <a:pt x="18501" y="20537"/>
                  <a:pt x="18803" y="19107"/>
                </a:cubicBezTo>
                <a:lnTo>
                  <a:pt x="19575" y="19107"/>
                </a:lnTo>
                <a:cubicBezTo>
                  <a:pt x="20691" y="19107"/>
                  <a:pt x="21599" y="17989"/>
                  <a:pt x="21599" y="16615"/>
                </a:cubicBezTo>
                <a:lnTo>
                  <a:pt x="21599" y="11630"/>
                </a:lnTo>
                <a:cubicBezTo>
                  <a:pt x="21599" y="11137"/>
                  <a:pt x="21482" y="10658"/>
                  <a:pt x="21259" y="102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2439431" y="2877865"/>
            <a:ext cx="461885" cy="4618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7011049" y="2899739"/>
            <a:ext cx="419571" cy="4188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7260213" y="3056541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7260213" y="3017162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7260213" y="2977782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7116299" y="3253439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7116299" y="321406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7116299" y="317468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7260213" y="3253439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260213" y="321406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7260213" y="317468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7116300" y="3095921"/>
            <a:ext cx="261336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7116300" y="3135301"/>
            <a:ext cx="261336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7116299" y="2952006"/>
            <a:ext cx="117422" cy="11742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694143" y="2877866"/>
            <a:ext cx="461885" cy="4618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80" y="12132"/>
                </a:moveTo>
                <a:cubicBezTo>
                  <a:pt x="17710" y="12226"/>
                  <a:pt x="17327" y="12561"/>
                  <a:pt x="17170" y="13012"/>
                </a:cubicBezTo>
                <a:cubicBezTo>
                  <a:pt x="17083" y="13261"/>
                  <a:pt x="16981" y="13503"/>
                  <a:pt x="16868" y="13738"/>
                </a:cubicBezTo>
                <a:cubicBezTo>
                  <a:pt x="16658" y="14169"/>
                  <a:pt x="16694" y="14677"/>
                  <a:pt x="16959" y="15075"/>
                </a:cubicBezTo>
                <a:lnTo>
                  <a:pt x="18131" y="16833"/>
                </a:lnTo>
                <a:lnTo>
                  <a:pt x="16832" y="18132"/>
                </a:lnTo>
                <a:lnTo>
                  <a:pt x="15075" y="16960"/>
                </a:lnTo>
                <a:cubicBezTo>
                  <a:pt x="14850" y="16810"/>
                  <a:pt x="14589" y="16733"/>
                  <a:pt x="14326" y="16733"/>
                </a:cubicBezTo>
                <a:cubicBezTo>
                  <a:pt x="14126" y="16733"/>
                  <a:pt x="13924" y="16778"/>
                  <a:pt x="13738" y="16868"/>
                </a:cubicBezTo>
                <a:cubicBezTo>
                  <a:pt x="13504" y="16981"/>
                  <a:pt x="13262" y="17083"/>
                  <a:pt x="13012" y="17170"/>
                </a:cubicBezTo>
                <a:cubicBezTo>
                  <a:pt x="12561" y="17327"/>
                  <a:pt x="12226" y="17712"/>
                  <a:pt x="12133" y="18180"/>
                </a:cubicBezTo>
                <a:lnTo>
                  <a:pt x="11717" y="20249"/>
                </a:lnTo>
                <a:lnTo>
                  <a:pt x="9881" y="20249"/>
                </a:lnTo>
                <a:lnTo>
                  <a:pt x="9467" y="18180"/>
                </a:lnTo>
                <a:cubicBezTo>
                  <a:pt x="9373" y="17712"/>
                  <a:pt x="9039" y="17327"/>
                  <a:pt x="8588" y="17170"/>
                </a:cubicBezTo>
                <a:cubicBezTo>
                  <a:pt x="8339" y="17083"/>
                  <a:pt x="8096" y="16983"/>
                  <a:pt x="7861" y="16869"/>
                </a:cubicBezTo>
                <a:cubicBezTo>
                  <a:pt x="7675" y="16778"/>
                  <a:pt x="7474" y="16733"/>
                  <a:pt x="7273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39" y="15075"/>
                </a:lnTo>
                <a:cubicBezTo>
                  <a:pt x="4904" y="14677"/>
                  <a:pt x="4939" y="14169"/>
                  <a:pt x="4732" y="13738"/>
                </a:cubicBezTo>
                <a:cubicBezTo>
                  <a:pt x="4618" y="13504"/>
                  <a:pt x="4516" y="13263"/>
                  <a:pt x="4429" y="13013"/>
                </a:cubicBezTo>
                <a:cubicBezTo>
                  <a:pt x="4273" y="12561"/>
                  <a:pt x="3888" y="12227"/>
                  <a:pt x="3419" y="12133"/>
                </a:cubicBezTo>
                <a:lnTo>
                  <a:pt x="1350" y="11718"/>
                </a:lnTo>
                <a:lnTo>
                  <a:pt x="1349" y="9882"/>
                </a:lnTo>
                <a:lnTo>
                  <a:pt x="3419" y="9468"/>
                </a:lnTo>
                <a:cubicBezTo>
                  <a:pt x="3888" y="9374"/>
                  <a:pt x="4273" y="9039"/>
                  <a:pt x="4429" y="8588"/>
                </a:cubicBezTo>
                <a:cubicBezTo>
                  <a:pt x="4516" y="8338"/>
                  <a:pt x="4617" y="8096"/>
                  <a:pt x="4731" y="7862"/>
                </a:cubicBezTo>
                <a:cubicBezTo>
                  <a:pt x="4940" y="7431"/>
                  <a:pt x="4905" y="6923"/>
                  <a:pt x="4639" y="6524"/>
                </a:cubicBezTo>
                <a:lnTo>
                  <a:pt x="3468" y="4767"/>
                </a:lnTo>
                <a:lnTo>
                  <a:pt x="4767" y="3468"/>
                </a:lnTo>
                <a:lnTo>
                  <a:pt x="6525" y="4639"/>
                </a:lnTo>
                <a:cubicBezTo>
                  <a:pt x="6750" y="4790"/>
                  <a:pt x="7011" y="4866"/>
                  <a:pt x="7273" y="4866"/>
                </a:cubicBezTo>
                <a:cubicBezTo>
                  <a:pt x="7474" y="4866"/>
                  <a:pt x="7674" y="4822"/>
                  <a:pt x="7861" y="4732"/>
                </a:cubicBezTo>
                <a:cubicBezTo>
                  <a:pt x="8095" y="4619"/>
                  <a:pt x="8337" y="4517"/>
                  <a:pt x="8586" y="4430"/>
                </a:cubicBezTo>
                <a:cubicBezTo>
                  <a:pt x="9039" y="4272"/>
                  <a:pt x="9373" y="3888"/>
                  <a:pt x="9467" y="3420"/>
                </a:cubicBezTo>
                <a:lnTo>
                  <a:pt x="9881" y="1350"/>
                </a:lnTo>
                <a:lnTo>
                  <a:pt x="11717" y="1350"/>
                </a:lnTo>
                <a:lnTo>
                  <a:pt x="12131" y="3420"/>
                </a:lnTo>
                <a:cubicBezTo>
                  <a:pt x="12225" y="3888"/>
                  <a:pt x="12560" y="4272"/>
                  <a:pt x="13012" y="4430"/>
                </a:cubicBezTo>
                <a:cubicBezTo>
                  <a:pt x="13261" y="4517"/>
                  <a:pt x="13502" y="4617"/>
                  <a:pt x="13737" y="4731"/>
                </a:cubicBezTo>
                <a:cubicBezTo>
                  <a:pt x="13924" y="4822"/>
                  <a:pt x="14125" y="4866"/>
                  <a:pt x="14326" y="4866"/>
                </a:cubicBezTo>
                <a:cubicBezTo>
                  <a:pt x="14589" y="4866"/>
                  <a:pt x="14850" y="4790"/>
                  <a:pt x="15075" y="4639"/>
                </a:cubicBezTo>
                <a:lnTo>
                  <a:pt x="16832" y="3468"/>
                </a:lnTo>
                <a:lnTo>
                  <a:pt x="18131" y="4767"/>
                </a:lnTo>
                <a:lnTo>
                  <a:pt x="16959" y="6524"/>
                </a:lnTo>
                <a:cubicBezTo>
                  <a:pt x="16694" y="6923"/>
                  <a:pt x="16660" y="7431"/>
                  <a:pt x="16867" y="7861"/>
                </a:cubicBezTo>
                <a:cubicBezTo>
                  <a:pt x="16980" y="8096"/>
                  <a:pt x="17083" y="8337"/>
                  <a:pt x="17170" y="8587"/>
                </a:cubicBezTo>
                <a:cubicBezTo>
                  <a:pt x="17327" y="9039"/>
                  <a:pt x="17710" y="9373"/>
                  <a:pt x="18180" y="9467"/>
                </a:cubicBezTo>
                <a:lnTo>
                  <a:pt x="20248" y="9882"/>
                </a:lnTo>
                <a:lnTo>
                  <a:pt x="20250" y="11718"/>
                </a:lnTo>
                <a:cubicBezTo>
                  <a:pt x="20250" y="11718"/>
                  <a:pt x="18180" y="12132"/>
                  <a:pt x="18180" y="12132"/>
                </a:cubicBezTo>
                <a:close/>
                <a:moveTo>
                  <a:pt x="20513" y="8558"/>
                </a:moveTo>
                <a:lnTo>
                  <a:pt x="18445" y="8143"/>
                </a:lnTo>
                <a:cubicBezTo>
                  <a:pt x="18341" y="7844"/>
                  <a:pt x="18218" y="7554"/>
                  <a:pt x="18082" y="7273"/>
                </a:cubicBezTo>
                <a:lnTo>
                  <a:pt x="19254" y="5516"/>
                </a:lnTo>
                <a:cubicBezTo>
                  <a:pt x="19611" y="4980"/>
                  <a:pt x="19540" y="4268"/>
                  <a:pt x="19085" y="3813"/>
                </a:cubicBezTo>
                <a:lnTo>
                  <a:pt x="17787" y="2514"/>
                </a:lnTo>
                <a:cubicBezTo>
                  <a:pt x="17526" y="2253"/>
                  <a:pt x="17181" y="2118"/>
                  <a:pt x="16831" y="2118"/>
                </a:cubicBezTo>
                <a:cubicBezTo>
                  <a:pt x="16573" y="2118"/>
                  <a:pt x="16312" y="2193"/>
                  <a:pt x="16084" y="2345"/>
                </a:cubicBezTo>
                <a:lnTo>
                  <a:pt x="14326" y="3516"/>
                </a:lnTo>
                <a:cubicBezTo>
                  <a:pt x="14044" y="3380"/>
                  <a:pt x="13754" y="3258"/>
                  <a:pt x="13455" y="3155"/>
                </a:cubicBezTo>
                <a:lnTo>
                  <a:pt x="13041" y="1085"/>
                </a:lnTo>
                <a:cubicBezTo>
                  <a:pt x="12916" y="454"/>
                  <a:pt x="12361" y="0"/>
                  <a:pt x="11717" y="0"/>
                </a:cubicBezTo>
                <a:lnTo>
                  <a:pt x="9881" y="0"/>
                </a:lnTo>
                <a:cubicBezTo>
                  <a:pt x="9238" y="0"/>
                  <a:pt x="8684" y="454"/>
                  <a:pt x="8557" y="1085"/>
                </a:cubicBezTo>
                <a:lnTo>
                  <a:pt x="8143" y="3155"/>
                </a:lnTo>
                <a:cubicBezTo>
                  <a:pt x="7843" y="3258"/>
                  <a:pt x="7554" y="3381"/>
                  <a:pt x="7273" y="3516"/>
                </a:cubicBezTo>
                <a:lnTo>
                  <a:pt x="5516" y="2345"/>
                </a:lnTo>
                <a:cubicBezTo>
                  <a:pt x="5287" y="2193"/>
                  <a:pt x="5026" y="2118"/>
                  <a:pt x="4767" y="2118"/>
                </a:cubicBezTo>
                <a:cubicBezTo>
                  <a:pt x="4419" y="2118"/>
                  <a:pt x="4073" y="2253"/>
                  <a:pt x="3812" y="2514"/>
                </a:cubicBezTo>
                <a:lnTo>
                  <a:pt x="2514" y="3813"/>
                </a:lnTo>
                <a:cubicBezTo>
                  <a:pt x="2059" y="4268"/>
                  <a:pt x="1988" y="4980"/>
                  <a:pt x="2345" y="5516"/>
                </a:cubicBezTo>
                <a:lnTo>
                  <a:pt x="3516" y="7273"/>
                </a:lnTo>
                <a:cubicBezTo>
                  <a:pt x="3380" y="7555"/>
                  <a:pt x="3258" y="7844"/>
                  <a:pt x="3154" y="8144"/>
                </a:cubicBezTo>
                <a:lnTo>
                  <a:pt x="1085" y="8558"/>
                </a:lnTo>
                <a:cubicBezTo>
                  <a:pt x="454" y="8684"/>
                  <a:pt x="0" y="9238"/>
                  <a:pt x="0" y="9882"/>
                </a:cubicBezTo>
                <a:lnTo>
                  <a:pt x="0" y="11718"/>
                </a:lnTo>
                <a:cubicBezTo>
                  <a:pt x="0" y="12361"/>
                  <a:pt x="454" y="12916"/>
                  <a:pt x="1085" y="13042"/>
                </a:cubicBezTo>
                <a:lnTo>
                  <a:pt x="3154" y="13456"/>
                </a:lnTo>
                <a:cubicBezTo>
                  <a:pt x="3258" y="13755"/>
                  <a:pt x="3380" y="14046"/>
                  <a:pt x="3516" y="14326"/>
                </a:cubicBezTo>
                <a:lnTo>
                  <a:pt x="2345" y="16083"/>
                </a:lnTo>
                <a:cubicBezTo>
                  <a:pt x="1988" y="16619"/>
                  <a:pt x="2059" y="17332"/>
                  <a:pt x="2514" y="17787"/>
                </a:cubicBezTo>
                <a:lnTo>
                  <a:pt x="3812" y="19086"/>
                </a:lnTo>
                <a:cubicBezTo>
                  <a:pt x="4073" y="19346"/>
                  <a:pt x="4419" y="19482"/>
                  <a:pt x="4767" y="19482"/>
                </a:cubicBezTo>
                <a:cubicBezTo>
                  <a:pt x="5026" y="19482"/>
                  <a:pt x="5287" y="19406"/>
                  <a:pt x="5516" y="19254"/>
                </a:cubicBezTo>
                <a:lnTo>
                  <a:pt x="7273" y="18083"/>
                </a:lnTo>
                <a:cubicBezTo>
                  <a:pt x="7554" y="18220"/>
                  <a:pt x="7843" y="18341"/>
                  <a:pt x="8143" y="18445"/>
                </a:cubicBezTo>
                <a:lnTo>
                  <a:pt x="8557" y="20514"/>
                </a:lnTo>
                <a:cubicBezTo>
                  <a:pt x="8684" y="21146"/>
                  <a:pt x="9238" y="21599"/>
                  <a:pt x="9881" y="21599"/>
                </a:cubicBezTo>
                <a:lnTo>
                  <a:pt x="11717" y="21599"/>
                </a:lnTo>
                <a:cubicBezTo>
                  <a:pt x="12361" y="21599"/>
                  <a:pt x="12916" y="21146"/>
                  <a:pt x="13041" y="20514"/>
                </a:cubicBezTo>
                <a:lnTo>
                  <a:pt x="13456" y="18445"/>
                </a:lnTo>
                <a:cubicBezTo>
                  <a:pt x="13755" y="18341"/>
                  <a:pt x="14046" y="18219"/>
                  <a:pt x="14326" y="18083"/>
                </a:cubicBezTo>
                <a:lnTo>
                  <a:pt x="16084" y="19254"/>
                </a:lnTo>
                <a:cubicBezTo>
                  <a:pt x="16312" y="19406"/>
                  <a:pt x="16573" y="19482"/>
                  <a:pt x="16831" y="19482"/>
                </a:cubicBezTo>
                <a:cubicBezTo>
                  <a:pt x="17181" y="19482"/>
                  <a:pt x="17526" y="19346"/>
                  <a:pt x="17787" y="19086"/>
                </a:cubicBezTo>
                <a:lnTo>
                  <a:pt x="19085" y="17787"/>
                </a:lnTo>
                <a:cubicBezTo>
                  <a:pt x="19540" y="17332"/>
                  <a:pt x="19611" y="16619"/>
                  <a:pt x="19254" y="16083"/>
                </a:cubicBezTo>
                <a:lnTo>
                  <a:pt x="18082" y="14326"/>
                </a:lnTo>
                <a:cubicBezTo>
                  <a:pt x="18219" y="14045"/>
                  <a:pt x="18341" y="13755"/>
                  <a:pt x="18445" y="13456"/>
                </a:cubicBezTo>
                <a:lnTo>
                  <a:pt x="20513" y="13042"/>
                </a:lnTo>
                <a:cubicBezTo>
                  <a:pt x="21145" y="12916"/>
                  <a:pt x="21599" y="12361"/>
                  <a:pt x="21599" y="11718"/>
                </a:cubicBezTo>
                <a:lnTo>
                  <a:pt x="21599" y="9882"/>
                </a:lnTo>
                <a:cubicBezTo>
                  <a:pt x="21599" y="9238"/>
                  <a:pt x="21145" y="8684"/>
                  <a:pt x="20513" y="85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4824417" y="3007352"/>
            <a:ext cx="202124" cy="2021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4867054" y="3050777"/>
            <a:ext cx="116064" cy="1160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882407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1927487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160870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392957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698179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4131822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6525661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8686968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3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48840" y="2576790"/>
            <a:ext cx="789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感谢各位老师悉心指导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-589280"/>
            <a:ext cx="690880" cy="589280"/>
          </a:xfrm>
          <a:prstGeom prst="rect">
            <a:avLst/>
          </a:prstGeom>
          <a:solidFill>
            <a:srgbClr val="D638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25D5B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0880" y="-589280"/>
            <a:ext cx="690880" cy="589280"/>
          </a:xfrm>
          <a:prstGeom prst="rect">
            <a:avLst/>
          </a:prstGeom>
          <a:solidFill>
            <a:srgbClr val="E476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25D5B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2820" y="3529785"/>
            <a:ext cx="770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VERY MUCH FOR YOUR WHATCHING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70960" y="4047368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rgbClr val="E25D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96000" y="4047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E25D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指导老师：向天歌</a:t>
            </a:r>
          </a:p>
        </p:txBody>
      </p:sp>
    </p:spTree>
    <p:extLst>
      <p:ext uri="{BB962C8B-B14F-4D97-AF65-F5344CB8AC3E}">
        <p14:creationId xmlns:p14="http://schemas.microsoft.com/office/powerpoint/2010/main" val="91616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3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090160" y="1739510"/>
            <a:ext cx="2011679" cy="1801969"/>
            <a:chOff x="5090160" y="690880"/>
            <a:chExt cx="2011679" cy="1801969"/>
          </a:xfrm>
        </p:grpSpPr>
        <p:grpSp>
          <p:nvGrpSpPr>
            <p:cNvPr id="6" name="组合 5"/>
            <p:cNvGrpSpPr/>
            <p:nvPr/>
          </p:nvGrpSpPr>
          <p:grpSpPr>
            <a:xfrm>
              <a:off x="5090160" y="690880"/>
              <a:ext cx="2011679" cy="1801969"/>
              <a:chOff x="1840306" y="1341121"/>
              <a:chExt cx="3774286" cy="3329619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1917699" y="1341121"/>
                <a:ext cx="3619501" cy="2865120"/>
              </a:xfrm>
              <a:prstGeom prst="ellipse">
                <a:avLst/>
              </a:prstGeom>
              <a:noFill/>
              <a:ln w="19050">
                <a:solidFill>
                  <a:srgbClr val="D63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546A"/>
                  </a:solidFill>
                </a:endParaRPr>
              </a:p>
            </p:txBody>
          </p:sp>
          <p:pic>
            <p:nvPicPr>
              <p:cNvPr id="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33" b="90000" l="10000" r="90000">
                            <a14:backgroundMark x1="50833" y1="42667" x2="50833" y2="42667"/>
                            <a14:backgroundMark x1="50729" y1="38222" x2="50729" y2="38222"/>
                            <a14:backgroundMark x1="50990" y1="36111" x2="50990" y2="36111"/>
                            <a14:backgroundMark x1="50677" y1="40000" x2="50677" y2="40000"/>
                            <a14:backgroundMark x1="43490" y1="44667" x2="43490" y2="44667"/>
                            <a14:backgroundMark x1="70104" y1="47667" x2="70104" y2="47667"/>
                            <a14:backgroundMark x1="66563" y1="40667" x2="66563" y2="40667"/>
                            <a14:backgroundMark x1="63646" y1="37111" x2="63646" y2="37111"/>
                            <a14:backgroundMark x1="58021" y1="27000" x2="58021" y2="27000"/>
                            <a14:backgroundMark x1="33073" y1="39667" x2="33073" y2="39667"/>
                            <a14:backgroundMark x1="19063" y1="49111" x2="19063" y2="49111"/>
                            <a14:backgroundMark x1="16563" y1="48667" x2="16563" y2="48667"/>
                            <a14:backgroundMark x1="29063" y1="37667" x2="29063" y2="37667"/>
                            <a14:backgroundMark x1="29740" y1="33111" x2="29740" y2="33111"/>
                            <a14:backgroundMark x1="20938" y1="45111" x2="20938" y2="45111"/>
                            <a14:backgroundMark x1="73333" y1="22889" x2="73333" y2="22889"/>
                            <a14:backgroundMark x1="77656" y1="36444" x2="77656" y2="36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" t="3557" r="10633" b="37955"/>
              <a:stretch/>
            </p:blipFill>
            <p:spPr>
              <a:xfrm rot="10800000">
                <a:off x="1840306" y="3342639"/>
                <a:ext cx="3774286" cy="1328101"/>
              </a:xfrm>
              <a:prstGeom prst="rect">
                <a:avLst/>
              </a:prstGeom>
            </p:spPr>
          </p:pic>
        </p:grpSp>
        <p:grpSp>
          <p:nvGrpSpPr>
            <p:cNvPr id="41" name="Group 3207"/>
            <p:cNvGrpSpPr>
              <a:grpSpLocks noChangeAspect="1"/>
            </p:cNvGrpSpPr>
            <p:nvPr/>
          </p:nvGrpSpPr>
          <p:grpSpPr bwMode="auto">
            <a:xfrm>
              <a:off x="5751490" y="808419"/>
              <a:ext cx="569459" cy="1080275"/>
              <a:chOff x="1509" y="28"/>
              <a:chExt cx="767" cy="1455"/>
            </a:xfrm>
          </p:grpSpPr>
          <p:grpSp>
            <p:nvGrpSpPr>
              <p:cNvPr id="42" name="Group 3408"/>
              <p:cNvGrpSpPr>
                <a:grpSpLocks/>
              </p:cNvGrpSpPr>
              <p:nvPr/>
            </p:nvGrpSpPr>
            <p:grpSpPr bwMode="auto">
              <a:xfrm>
                <a:off x="1509" y="131"/>
                <a:ext cx="767" cy="1352"/>
                <a:chOff x="1509" y="131"/>
                <a:chExt cx="767" cy="1352"/>
              </a:xfrm>
            </p:grpSpPr>
            <p:sp>
              <p:nvSpPr>
                <p:cNvPr id="2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1" y="131"/>
                  <a:ext cx="459" cy="1261"/>
                </a:xfrm>
                <a:custGeom>
                  <a:avLst/>
                  <a:gdLst>
                    <a:gd name="T0" fmla="*/ 343 w 606"/>
                    <a:gd name="T1" fmla="*/ 1574 h 1671"/>
                    <a:gd name="T2" fmla="*/ 335 w 606"/>
                    <a:gd name="T3" fmla="*/ 1518 h 1671"/>
                    <a:gd name="T4" fmla="*/ 325 w 606"/>
                    <a:gd name="T5" fmla="*/ 1257 h 1671"/>
                    <a:gd name="T6" fmla="*/ 313 w 606"/>
                    <a:gd name="T7" fmla="*/ 1216 h 1671"/>
                    <a:gd name="T8" fmla="*/ 331 w 606"/>
                    <a:gd name="T9" fmla="*/ 1195 h 1671"/>
                    <a:gd name="T10" fmla="*/ 331 w 606"/>
                    <a:gd name="T11" fmla="*/ 915 h 1671"/>
                    <a:gd name="T12" fmla="*/ 348 w 606"/>
                    <a:gd name="T13" fmla="*/ 828 h 1671"/>
                    <a:gd name="T14" fmla="*/ 333 w 606"/>
                    <a:gd name="T15" fmla="*/ 590 h 1671"/>
                    <a:gd name="T16" fmla="*/ 335 w 606"/>
                    <a:gd name="T17" fmla="*/ 407 h 1671"/>
                    <a:gd name="T18" fmla="*/ 339 w 606"/>
                    <a:gd name="T19" fmla="*/ 374 h 1671"/>
                    <a:gd name="T20" fmla="*/ 333 w 606"/>
                    <a:gd name="T21" fmla="*/ 208 h 1671"/>
                    <a:gd name="T22" fmla="*/ 78 w 606"/>
                    <a:gd name="T23" fmla="*/ 341 h 1671"/>
                    <a:gd name="T24" fmla="*/ 0 w 606"/>
                    <a:gd name="T25" fmla="*/ 309 h 1671"/>
                    <a:gd name="T26" fmla="*/ 140 w 606"/>
                    <a:gd name="T27" fmla="*/ 300 h 1671"/>
                    <a:gd name="T28" fmla="*/ 238 w 606"/>
                    <a:gd name="T29" fmla="*/ 233 h 1671"/>
                    <a:gd name="T30" fmla="*/ 381 w 606"/>
                    <a:gd name="T31" fmla="*/ 3 h 1671"/>
                    <a:gd name="T32" fmla="*/ 493 w 606"/>
                    <a:gd name="T33" fmla="*/ 40 h 1671"/>
                    <a:gd name="T34" fmla="*/ 490 w 606"/>
                    <a:gd name="T35" fmla="*/ 386 h 1671"/>
                    <a:gd name="T36" fmla="*/ 490 w 606"/>
                    <a:gd name="T37" fmla="*/ 434 h 1671"/>
                    <a:gd name="T38" fmla="*/ 490 w 606"/>
                    <a:gd name="T39" fmla="*/ 782 h 1671"/>
                    <a:gd name="T40" fmla="*/ 572 w 606"/>
                    <a:gd name="T41" fmla="*/ 742 h 1671"/>
                    <a:gd name="T42" fmla="*/ 491 w 606"/>
                    <a:gd name="T43" fmla="*/ 880 h 1671"/>
                    <a:gd name="T44" fmla="*/ 478 w 606"/>
                    <a:gd name="T45" fmla="*/ 1004 h 1671"/>
                    <a:gd name="T46" fmla="*/ 490 w 606"/>
                    <a:gd name="T47" fmla="*/ 1090 h 1671"/>
                    <a:gd name="T48" fmla="*/ 442 w 606"/>
                    <a:gd name="T49" fmla="*/ 1105 h 1671"/>
                    <a:gd name="T50" fmla="*/ 490 w 606"/>
                    <a:gd name="T51" fmla="*/ 1150 h 1671"/>
                    <a:gd name="T52" fmla="*/ 495 w 606"/>
                    <a:gd name="T53" fmla="*/ 1379 h 1671"/>
                    <a:gd name="T54" fmla="*/ 457 w 606"/>
                    <a:gd name="T55" fmla="*/ 1404 h 1671"/>
                    <a:gd name="T56" fmla="*/ 494 w 606"/>
                    <a:gd name="T57" fmla="*/ 1440 h 1671"/>
                    <a:gd name="T58" fmla="*/ 476 w 606"/>
                    <a:gd name="T59" fmla="*/ 1562 h 1671"/>
                    <a:gd name="T60" fmla="*/ 477 w 606"/>
                    <a:gd name="T61" fmla="*/ 1566 h 1671"/>
                    <a:gd name="T62" fmla="*/ 494 w 606"/>
                    <a:gd name="T63" fmla="*/ 1653 h 1671"/>
                    <a:gd name="T64" fmla="*/ 368 w 606"/>
                    <a:gd name="T65" fmla="*/ 1671 h 1671"/>
                    <a:gd name="T66" fmla="*/ 329 w 606"/>
                    <a:gd name="T67" fmla="*/ 1657 h 1671"/>
                    <a:gd name="T68" fmla="*/ 354 w 606"/>
                    <a:gd name="T69" fmla="*/ 1576 h 1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06" h="1671">
                      <a:moveTo>
                        <a:pt x="354" y="1576"/>
                      </a:moveTo>
                      <a:cubicBezTo>
                        <a:pt x="351" y="1573"/>
                        <a:pt x="346" y="1574"/>
                        <a:pt x="343" y="1574"/>
                      </a:cubicBezTo>
                      <a:cubicBezTo>
                        <a:pt x="333" y="1575"/>
                        <a:pt x="328" y="1573"/>
                        <a:pt x="333" y="1561"/>
                      </a:cubicBezTo>
                      <a:cubicBezTo>
                        <a:pt x="339" y="1547"/>
                        <a:pt x="335" y="1533"/>
                        <a:pt x="335" y="1518"/>
                      </a:cubicBezTo>
                      <a:cubicBezTo>
                        <a:pt x="336" y="1455"/>
                        <a:pt x="339" y="1391"/>
                        <a:pt x="335" y="1328"/>
                      </a:cubicBezTo>
                      <a:cubicBezTo>
                        <a:pt x="334" y="1305"/>
                        <a:pt x="332" y="1280"/>
                        <a:pt x="325" y="1257"/>
                      </a:cubicBezTo>
                      <a:cubicBezTo>
                        <a:pt x="320" y="1243"/>
                        <a:pt x="323" y="1238"/>
                        <a:pt x="339" y="1238"/>
                      </a:cubicBezTo>
                      <a:cubicBezTo>
                        <a:pt x="323" y="1237"/>
                        <a:pt x="317" y="1231"/>
                        <a:pt x="313" y="1216"/>
                      </a:cubicBezTo>
                      <a:cubicBezTo>
                        <a:pt x="298" y="1167"/>
                        <a:pt x="264" y="1140"/>
                        <a:pt x="210" y="1139"/>
                      </a:cubicBezTo>
                      <a:cubicBezTo>
                        <a:pt x="258" y="1118"/>
                        <a:pt x="297" y="1136"/>
                        <a:pt x="331" y="1195"/>
                      </a:cubicBezTo>
                      <a:cubicBezTo>
                        <a:pt x="331" y="1145"/>
                        <a:pt x="331" y="1099"/>
                        <a:pt x="331" y="1053"/>
                      </a:cubicBezTo>
                      <a:cubicBezTo>
                        <a:pt x="331" y="1007"/>
                        <a:pt x="330" y="961"/>
                        <a:pt x="331" y="915"/>
                      </a:cubicBezTo>
                      <a:cubicBezTo>
                        <a:pt x="332" y="892"/>
                        <a:pt x="331" y="869"/>
                        <a:pt x="331" y="846"/>
                      </a:cubicBezTo>
                      <a:cubicBezTo>
                        <a:pt x="330" y="833"/>
                        <a:pt x="333" y="827"/>
                        <a:pt x="348" y="828"/>
                      </a:cubicBezTo>
                      <a:cubicBezTo>
                        <a:pt x="331" y="829"/>
                        <a:pt x="330" y="820"/>
                        <a:pt x="331" y="809"/>
                      </a:cubicBezTo>
                      <a:cubicBezTo>
                        <a:pt x="333" y="736"/>
                        <a:pt x="328" y="663"/>
                        <a:pt x="333" y="590"/>
                      </a:cubicBezTo>
                      <a:cubicBezTo>
                        <a:pt x="334" y="578"/>
                        <a:pt x="332" y="565"/>
                        <a:pt x="331" y="552"/>
                      </a:cubicBezTo>
                      <a:cubicBezTo>
                        <a:pt x="329" y="503"/>
                        <a:pt x="338" y="455"/>
                        <a:pt x="335" y="407"/>
                      </a:cubicBezTo>
                      <a:cubicBezTo>
                        <a:pt x="334" y="395"/>
                        <a:pt x="341" y="391"/>
                        <a:pt x="351" y="389"/>
                      </a:cubicBezTo>
                      <a:cubicBezTo>
                        <a:pt x="340" y="389"/>
                        <a:pt x="339" y="383"/>
                        <a:pt x="339" y="374"/>
                      </a:cubicBezTo>
                      <a:cubicBezTo>
                        <a:pt x="340" y="340"/>
                        <a:pt x="339" y="306"/>
                        <a:pt x="339" y="272"/>
                      </a:cubicBezTo>
                      <a:cubicBezTo>
                        <a:pt x="339" y="251"/>
                        <a:pt x="341" y="229"/>
                        <a:pt x="333" y="208"/>
                      </a:cubicBezTo>
                      <a:cubicBezTo>
                        <a:pt x="308" y="233"/>
                        <a:pt x="284" y="259"/>
                        <a:pt x="256" y="280"/>
                      </a:cubicBezTo>
                      <a:cubicBezTo>
                        <a:pt x="203" y="321"/>
                        <a:pt x="145" y="345"/>
                        <a:pt x="78" y="341"/>
                      </a:cubicBezTo>
                      <a:cubicBezTo>
                        <a:pt x="58" y="340"/>
                        <a:pt x="39" y="336"/>
                        <a:pt x="19" y="332"/>
                      </a:cubicBezTo>
                      <a:cubicBezTo>
                        <a:pt x="8" y="329"/>
                        <a:pt x="4" y="320"/>
                        <a:pt x="0" y="309"/>
                      </a:cubicBezTo>
                      <a:cubicBezTo>
                        <a:pt x="20" y="306"/>
                        <a:pt x="38" y="306"/>
                        <a:pt x="56" y="312"/>
                      </a:cubicBezTo>
                      <a:cubicBezTo>
                        <a:pt x="86" y="322"/>
                        <a:pt x="113" y="310"/>
                        <a:pt x="140" y="300"/>
                      </a:cubicBezTo>
                      <a:cubicBezTo>
                        <a:pt x="169" y="289"/>
                        <a:pt x="196" y="274"/>
                        <a:pt x="218" y="251"/>
                      </a:cubicBezTo>
                      <a:cubicBezTo>
                        <a:pt x="224" y="244"/>
                        <a:pt x="232" y="240"/>
                        <a:pt x="238" y="233"/>
                      </a:cubicBezTo>
                      <a:cubicBezTo>
                        <a:pt x="292" y="176"/>
                        <a:pt x="324" y="107"/>
                        <a:pt x="347" y="34"/>
                      </a:cubicBezTo>
                      <a:cubicBezTo>
                        <a:pt x="353" y="15"/>
                        <a:pt x="361" y="4"/>
                        <a:pt x="381" y="3"/>
                      </a:cubicBezTo>
                      <a:cubicBezTo>
                        <a:pt x="413" y="0"/>
                        <a:pt x="445" y="4"/>
                        <a:pt x="477" y="9"/>
                      </a:cubicBezTo>
                      <a:cubicBezTo>
                        <a:pt x="497" y="12"/>
                        <a:pt x="493" y="30"/>
                        <a:pt x="493" y="40"/>
                      </a:cubicBezTo>
                      <a:cubicBezTo>
                        <a:pt x="493" y="98"/>
                        <a:pt x="495" y="156"/>
                        <a:pt x="491" y="215"/>
                      </a:cubicBezTo>
                      <a:cubicBezTo>
                        <a:pt x="486" y="272"/>
                        <a:pt x="490" y="329"/>
                        <a:pt x="490" y="386"/>
                      </a:cubicBezTo>
                      <a:cubicBezTo>
                        <a:pt x="490" y="399"/>
                        <a:pt x="495" y="416"/>
                        <a:pt x="478" y="410"/>
                      </a:cubicBezTo>
                      <a:cubicBezTo>
                        <a:pt x="489" y="409"/>
                        <a:pt x="490" y="418"/>
                        <a:pt x="490" y="434"/>
                      </a:cubicBezTo>
                      <a:cubicBezTo>
                        <a:pt x="489" y="542"/>
                        <a:pt x="490" y="650"/>
                        <a:pt x="490" y="758"/>
                      </a:cubicBezTo>
                      <a:cubicBezTo>
                        <a:pt x="490" y="764"/>
                        <a:pt x="490" y="771"/>
                        <a:pt x="490" y="782"/>
                      </a:cubicBezTo>
                      <a:cubicBezTo>
                        <a:pt x="520" y="741"/>
                        <a:pt x="553" y="714"/>
                        <a:pt x="606" y="730"/>
                      </a:cubicBezTo>
                      <a:cubicBezTo>
                        <a:pt x="597" y="742"/>
                        <a:pt x="583" y="739"/>
                        <a:pt x="572" y="742"/>
                      </a:cubicBezTo>
                      <a:cubicBezTo>
                        <a:pt x="542" y="749"/>
                        <a:pt x="522" y="772"/>
                        <a:pt x="509" y="796"/>
                      </a:cubicBezTo>
                      <a:cubicBezTo>
                        <a:pt x="496" y="820"/>
                        <a:pt x="491" y="852"/>
                        <a:pt x="491" y="880"/>
                      </a:cubicBezTo>
                      <a:cubicBezTo>
                        <a:pt x="491" y="912"/>
                        <a:pt x="482" y="944"/>
                        <a:pt x="489" y="976"/>
                      </a:cubicBezTo>
                      <a:cubicBezTo>
                        <a:pt x="492" y="989"/>
                        <a:pt x="495" y="1007"/>
                        <a:pt x="478" y="1004"/>
                      </a:cubicBezTo>
                      <a:cubicBezTo>
                        <a:pt x="490" y="1001"/>
                        <a:pt x="491" y="1013"/>
                        <a:pt x="490" y="1028"/>
                      </a:cubicBezTo>
                      <a:cubicBezTo>
                        <a:pt x="489" y="1048"/>
                        <a:pt x="489" y="1069"/>
                        <a:pt x="490" y="1090"/>
                      </a:cubicBezTo>
                      <a:cubicBezTo>
                        <a:pt x="491" y="1102"/>
                        <a:pt x="484" y="1104"/>
                        <a:pt x="477" y="1101"/>
                      </a:cubicBezTo>
                      <a:cubicBezTo>
                        <a:pt x="464" y="1097"/>
                        <a:pt x="454" y="1104"/>
                        <a:pt x="442" y="1105"/>
                      </a:cubicBezTo>
                      <a:cubicBezTo>
                        <a:pt x="443" y="1105"/>
                        <a:pt x="445" y="1106"/>
                        <a:pt x="446" y="1106"/>
                      </a:cubicBezTo>
                      <a:cubicBezTo>
                        <a:pt x="490" y="1107"/>
                        <a:pt x="490" y="1107"/>
                        <a:pt x="490" y="1150"/>
                      </a:cubicBezTo>
                      <a:cubicBezTo>
                        <a:pt x="490" y="1183"/>
                        <a:pt x="488" y="1216"/>
                        <a:pt x="490" y="1248"/>
                      </a:cubicBezTo>
                      <a:cubicBezTo>
                        <a:pt x="494" y="1292"/>
                        <a:pt x="492" y="1335"/>
                        <a:pt x="495" y="1379"/>
                      </a:cubicBezTo>
                      <a:cubicBezTo>
                        <a:pt x="496" y="1400"/>
                        <a:pt x="489" y="1406"/>
                        <a:pt x="470" y="1403"/>
                      </a:cubicBezTo>
                      <a:cubicBezTo>
                        <a:pt x="466" y="1402"/>
                        <a:pt x="462" y="1404"/>
                        <a:pt x="457" y="1404"/>
                      </a:cubicBezTo>
                      <a:cubicBezTo>
                        <a:pt x="460" y="1406"/>
                        <a:pt x="461" y="1407"/>
                        <a:pt x="462" y="1407"/>
                      </a:cubicBezTo>
                      <a:cubicBezTo>
                        <a:pt x="494" y="1409"/>
                        <a:pt x="494" y="1409"/>
                        <a:pt x="494" y="1440"/>
                      </a:cubicBezTo>
                      <a:cubicBezTo>
                        <a:pt x="494" y="1475"/>
                        <a:pt x="493" y="1509"/>
                        <a:pt x="494" y="1544"/>
                      </a:cubicBezTo>
                      <a:cubicBezTo>
                        <a:pt x="495" y="1560"/>
                        <a:pt x="490" y="1563"/>
                        <a:pt x="476" y="1562"/>
                      </a:cubicBezTo>
                      <a:cubicBezTo>
                        <a:pt x="465" y="1561"/>
                        <a:pt x="454" y="1562"/>
                        <a:pt x="443" y="1566"/>
                      </a:cubicBezTo>
                      <a:cubicBezTo>
                        <a:pt x="454" y="1566"/>
                        <a:pt x="466" y="1567"/>
                        <a:pt x="477" y="1566"/>
                      </a:cubicBezTo>
                      <a:cubicBezTo>
                        <a:pt x="490" y="1564"/>
                        <a:pt x="495" y="1568"/>
                        <a:pt x="494" y="1582"/>
                      </a:cubicBezTo>
                      <a:cubicBezTo>
                        <a:pt x="493" y="1606"/>
                        <a:pt x="494" y="1630"/>
                        <a:pt x="494" y="1653"/>
                      </a:cubicBezTo>
                      <a:cubicBezTo>
                        <a:pt x="494" y="1663"/>
                        <a:pt x="492" y="1666"/>
                        <a:pt x="482" y="1667"/>
                      </a:cubicBezTo>
                      <a:cubicBezTo>
                        <a:pt x="444" y="1670"/>
                        <a:pt x="406" y="1670"/>
                        <a:pt x="368" y="1671"/>
                      </a:cubicBezTo>
                      <a:cubicBezTo>
                        <a:pt x="357" y="1671"/>
                        <a:pt x="347" y="1666"/>
                        <a:pt x="336" y="1666"/>
                      </a:cubicBezTo>
                      <a:cubicBezTo>
                        <a:pt x="331" y="1666"/>
                        <a:pt x="330" y="1662"/>
                        <a:pt x="329" y="1657"/>
                      </a:cubicBezTo>
                      <a:cubicBezTo>
                        <a:pt x="322" y="1632"/>
                        <a:pt x="333" y="1608"/>
                        <a:pt x="332" y="1583"/>
                      </a:cubicBezTo>
                      <a:cubicBezTo>
                        <a:pt x="332" y="1573"/>
                        <a:pt x="348" y="1583"/>
                        <a:pt x="354" y="1576"/>
                      </a:cubicBezTo>
                      <a:close/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6" y="932"/>
                  <a:ext cx="43" cy="1"/>
                </a:xfrm>
                <a:custGeom>
                  <a:avLst/>
                  <a:gdLst>
                    <a:gd name="T0" fmla="*/ 0 w 57"/>
                    <a:gd name="T1" fmla="*/ 0 h 2"/>
                    <a:gd name="T2" fmla="*/ 57 w 57"/>
                    <a:gd name="T3" fmla="*/ 0 h 2"/>
                    <a:gd name="T4" fmla="*/ 57 w 57"/>
                    <a:gd name="T5" fmla="*/ 2 h 2"/>
                    <a:gd name="T6" fmla="*/ 0 w 57"/>
                    <a:gd name="T7" fmla="*/ 2 h 2"/>
                    <a:gd name="T8" fmla="*/ 0 w 5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2">
                      <a:moveTo>
                        <a:pt x="0" y="0"/>
                      </a:moveTo>
                      <a:cubicBezTo>
                        <a:pt x="19" y="0"/>
                        <a:pt x="38" y="0"/>
                        <a:pt x="57" y="0"/>
                      </a:cubicBezTo>
                      <a:cubicBezTo>
                        <a:pt x="57" y="1"/>
                        <a:pt x="57" y="1"/>
                        <a:pt x="57" y="2"/>
                      </a:cubicBezTo>
                      <a:cubicBezTo>
                        <a:pt x="38" y="2"/>
                        <a:pt x="19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2" y="638"/>
                  <a:ext cx="25" cy="5"/>
                </a:xfrm>
                <a:custGeom>
                  <a:avLst/>
                  <a:gdLst>
                    <a:gd name="T0" fmla="*/ 0 w 32"/>
                    <a:gd name="T1" fmla="*/ 6 h 6"/>
                    <a:gd name="T2" fmla="*/ 32 w 32"/>
                    <a:gd name="T3" fmla="*/ 6 h 6"/>
                    <a:gd name="T4" fmla="*/ 0 w 3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6">
                      <a:moveTo>
                        <a:pt x="0" y="6"/>
                      </a:moveTo>
                      <a:cubicBezTo>
                        <a:pt x="9" y="2"/>
                        <a:pt x="19" y="0"/>
                        <a:pt x="32" y="6"/>
                      </a:cubicBezTo>
                      <a:cubicBezTo>
                        <a:pt x="19" y="6"/>
                        <a:pt x="10" y="6"/>
                        <a:pt x="0" y="6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9" y="619"/>
                  <a:ext cx="22" cy="2"/>
                </a:xfrm>
                <a:custGeom>
                  <a:avLst/>
                  <a:gdLst>
                    <a:gd name="T0" fmla="*/ 0 w 29"/>
                    <a:gd name="T1" fmla="*/ 0 h 2"/>
                    <a:gd name="T2" fmla="*/ 29 w 29"/>
                    <a:gd name="T3" fmla="*/ 0 h 2"/>
                    <a:gd name="T4" fmla="*/ 29 w 29"/>
                    <a:gd name="T5" fmla="*/ 2 h 2"/>
                    <a:gd name="T6" fmla="*/ 0 w 29"/>
                    <a:gd name="T7" fmla="*/ 2 h 2"/>
                    <a:gd name="T8" fmla="*/ 0 w 29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">
                      <a:moveTo>
                        <a:pt x="0" y="0"/>
                      </a:moveTo>
                      <a:cubicBezTo>
                        <a:pt x="10" y="0"/>
                        <a:pt x="20" y="0"/>
                        <a:pt x="29" y="0"/>
                      </a:cubicBezTo>
                      <a:cubicBezTo>
                        <a:pt x="29" y="1"/>
                        <a:pt x="29" y="2"/>
                        <a:pt x="29" y="2"/>
                      </a:cubicBezTo>
                      <a:cubicBezTo>
                        <a:pt x="20" y="2"/>
                        <a:pt x="1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1" y="852"/>
                  <a:ext cx="31" cy="3"/>
                </a:xfrm>
                <a:custGeom>
                  <a:avLst/>
                  <a:gdLst>
                    <a:gd name="T0" fmla="*/ 0 w 41"/>
                    <a:gd name="T1" fmla="*/ 3 h 5"/>
                    <a:gd name="T2" fmla="*/ 41 w 41"/>
                    <a:gd name="T3" fmla="*/ 3 h 5"/>
                    <a:gd name="T4" fmla="*/ 0 w 4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5">
                      <a:moveTo>
                        <a:pt x="0" y="3"/>
                      </a:moveTo>
                      <a:cubicBezTo>
                        <a:pt x="15" y="0"/>
                        <a:pt x="25" y="0"/>
                        <a:pt x="41" y="3"/>
                      </a:cubicBezTo>
                      <a:cubicBezTo>
                        <a:pt x="25" y="5"/>
                        <a:pt x="15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7" y="1289"/>
                  <a:ext cx="19" cy="6"/>
                </a:xfrm>
                <a:custGeom>
                  <a:avLst/>
                  <a:gdLst>
                    <a:gd name="T0" fmla="*/ 0 w 25"/>
                    <a:gd name="T1" fmla="*/ 3 h 8"/>
                    <a:gd name="T2" fmla="*/ 25 w 25"/>
                    <a:gd name="T3" fmla="*/ 4 h 8"/>
                    <a:gd name="T4" fmla="*/ 0 w 25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8">
                      <a:moveTo>
                        <a:pt x="0" y="3"/>
                      </a:moveTo>
                      <a:cubicBezTo>
                        <a:pt x="9" y="0"/>
                        <a:pt x="17" y="5"/>
                        <a:pt x="25" y="4"/>
                      </a:cubicBezTo>
                      <a:cubicBezTo>
                        <a:pt x="16" y="7"/>
                        <a:pt x="8" y="8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5" y="517"/>
                  <a:ext cx="19" cy="5"/>
                </a:xfrm>
                <a:custGeom>
                  <a:avLst/>
                  <a:gdLst>
                    <a:gd name="T0" fmla="*/ 26 w 26"/>
                    <a:gd name="T1" fmla="*/ 4 h 7"/>
                    <a:gd name="T2" fmla="*/ 0 w 26"/>
                    <a:gd name="T3" fmla="*/ 3 h 7"/>
                    <a:gd name="T4" fmla="*/ 26 w 26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7">
                      <a:moveTo>
                        <a:pt x="26" y="4"/>
                      </a:moveTo>
                      <a:cubicBezTo>
                        <a:pt x="17" y="6"/>
                        <a:pt x="9" y="7"/>
                        <a:pt x="0" y="3"/>
                      </a:cubicBezTo>
                      <a:cubicBezTo>
                        <a:pt x="9" y="0"/>
                        <a:pt x="18" y="1"/>
                        <a:pt x="26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2" y="794"/>
                  <a:ext cx="15" cy="6"/>
                </a:xfrm>
                <a:custGeom>
                  <a:avLst/>
                  <a:gdLst>
                    <a:gd name="T0" fmla="*/ 21 w 21"/>
                    <a:gd name="T1" fmla="*/ 4 h 7"/>
                    <a:gd name="T2" fmla="*/ 0 w 21"/>
                    <a:gd name="T3" fmla="*/ 3 h 7"/>
                    <a:gd name="T4" fmla="*/ 21 w 21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7">
                      <a:moveTo>
                        <a:pt x="21" y="4"/>
                      </a:moveTo>
                      <a:cubicBezTo>
                        <a:pt x="11" y="6"/>
                        <a:pt x="6" y="7"/>
                        <a:pt x="0" y="3"/>
                      </a:cubicBezTo>
                      <a:cubicBezTo>
                        <a:pt x="6" y="0"/>
                        <a:pt x="12" y="0"/>
                        <a:pt x="21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0" y="813"/>
                  <a:ext cx="17" cy="5"/>
                </a:xfrm>
                <a:custGeom>
                  <a:avLst/>
                  <a:gdLst>
                    <a:gd name="T0" fmla="*/ 0 w 22"/>
                    <a:gd name="T1" fmla="*/ 4 h 7"/>
                    <a:gd name="T2" fmla="*/ 22 w 22"/>
                    <a:gd name="T3" fmla="*/ 2 h 7"/>
                    <a:gd name="T4" fmla="*/ 0 w 22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7">
                      <a:moveTo>
                        <a:pt x="0" y="4"/>
                      </a:moveTo>
                      <a:cubicBezTo>
                        <a:pt x="8" y="0"/>
                        <a:pt x="14" y="2"/>
                        <a:pt x="22" y="2"/>
                      </a:cubicBezTo>
                      <a:cubicBezTo>
                        <a:pt x="14" y="7"/>
                        <a:pt x="9" y="5"/>
                        <a:pt x="0" y="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46" y="1037"/>
                  <a:ext cx="170" cy="152"/>
                </a:xfrm>
                <a:custGeom>
                  <a:avLst/>
                  <a:gdLst>
                    <a:gd name="T0" fmla="*/ 222 w 224"/>
                    <a:gd name="T1" fmla="*/ 189 h 201"/>
                    <a:gd name="T2" fmla="*/ 221 w 224"/>
                    <a:gd name="T3" fmla="*/ 184 h 201"/>
                    <a:gd name="T4" fmla="*/ 211 w 224"/>
                    <a:gd name="T5" fmla="*/ 130 h 201"/>
                    <a:gd name="T6" fmla="*/ 187 w 224"/>
                    <a:gd name="T7" fmla="*/ 76 h 201"/>
                    <a:gd name="T8" fmla="*/ 142 w 224"/>
                    <a:gd name="T9" fmla="*/ 28 h 201"/>
                    <a:gd name="T10" fmla="*/ 117 w 224"/>
                    <a:gd name="T11" fmla="*/ 14 h 201"/>
                    <a:gd name="T12" fmla="*/ 48 w 224"/>
                    <a:gd name="T13" fmla="*/ 2 h 201"/>
                    <a:gd name="T14" fmla="*/ 17 w 224"/>
                    <a:gd name="T15" fmla="*/ 6 h 201"/>
                    <a:gd name="T16" fmla="*/ 1 w 224"/>
                    <a:gd name="T17" fmla="*/ 24 h 201"/>
                    <a:gd name="T18" fmla="*/ 5 w 224"/>
                    <a:gd name="T19" fmla="*/ 32 h 201"/>
                    <a:gd name="T20" fmla="*/ 20 w 224"/>
                    <a:gd name="T21" fmla="*/ 50 h 201"/>
                    <a:gd name="T22" fmla="*/ 34 w 224"/>
                    <a:gd name="T23" fmla="*/ 64 h 201"/>
                    <a:gd name="T24" fmla="*/ 76 w 224"/>
                    <a:gd name="T25" fmla="*/ 100 h 201"/>
                    <a:gd name="T26" fmla="*/ 107 w 224"/>
                    <a:gd name="T27" fmla="*/ 129 h 201"/>
                    <a:gd name="T28" fmla="*/ 147 w 224"/>
                    <a:gd name="T29" fmla="*/ 162 h 201"/>
                    <a:gd name="T30" fmla="*/ 197 w 224"/>
                    <a:gd name="T31" fmla="*/ 193 h 201"/>
                    <a:gd name="T32" fmla="*/ 223 w 224"/>
                    <a:gd name="T33" fmla="*/ 201 h 201"/>
                    <a:gd name="T34" fmla="*/ 222 w 224"/>
                    <a:gd name="T35" fmla="*/ 189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201">
                      <a:moveTo>
                        <a:pt x="222" y="189"/>
                      </a:moveTo>
                      <a:cubicBezTo>
                        <a:pt x="222" y="188"/>
                        <a:pt x="221" y="186"/>
                        <a:pt x="221" y="184"/>
                      </a:cubicBezTo>
                      <a:cubicBezTo>
                        <a:pt x="220" y="165"/>
                        <a:pt x="216" y="148"/>
                        <a:pt x="211" y="130"/>
                      </a:cubicBezTo>
                      <a:cubicBezTo>
                        <a:pt x="206" y="110"/>
                        <a:pt x="197" y="93"/>
                        <a:pt x="187" y="76"/>
                      </a:cubicBezTo>
                      <a:cubicBezTo>
                        <a:pt x="175" y="57"/>
                        <a:pt x="159" y="42"/>
                        <a:pt x="142" y="28"/>
                      </a:cubicBezTo>
                      <a:cubicBezTo>
                        <a:pt x="134" y="23"/>
                        <a:pt x="126" y="18"/>
                        <a:pt x="117" y="14"/>
                      </a:cubicBezTo>
                      <a:cubicBezTo>
                        <a:pt x="96" y="5"/>
                        <a:pt x="73" y="0"/>
                        <a:pt x="48" y="2"/>
                      </a:cubicBezTo>
                      <a:cubicBezTo>
                        <a:pt x="38" y="3"/>
                        <a:pt x="27" y="4"/>
                        <a:pt x="17" y="6"/>
                      </a:cubicBezTo>
                      <a:cubicBezTo>
                        <a:pt x="4" y="9"/>
                        <a:pt x="0" y="15"/>
                        <a:pt x="1" y="24"/>
                      </a:cubicBezTo>
                      <a:cubicBezTo>
                        <a:pt x="1" y="27"/>
                        <a:pt x="3" y="30"/>
                        <a:pt x="5" y="32"/>
                      </a:cubicBezTo>
                      <a:cubicBezTo>
                        <a:pt x="10" y="38"/>
                        <a:pt x="15" y="44"/>
                        <a:pt x="20" y="50"/>
                      </a:cubicBezTo>
                      <a:cubicBezTo>
                        <a:pt x="24" y="54"/>
                        <a:pt x="28" y="60"/>
                        <a:pt x="34" y="64"/>
                      </a:cubicBezTo>
                      <a:cubicBezTo>
                        <a:pt x="48" y="75"/>
                        <a:pt x="63" y="87"/>
                        <a:pt x="76" y="100"/>
                      </a:cubicBezTo>
                      <a:cubicBezTo>
                        <a:pt x="87" y="110"/>
                        <a:pt x="97" y="119"/>
                        <a:pt x="107" y="129"/>
                      </a:cubicBezTo>
                      <a:cubicBezTo>
                        <a:pt x="120" y="142"/>
                        <a:pt x="133" y="152"/>
                        <a:pt x="147" y="162"/>
                      </a:cubicBezTo>
                      <a:cubicBezTo>
                        <a:pt x="164" y="174"/>
                        <a:pt x="180" y="185"/>
                        <a:pt x="197" y="193"/>
                      </a:cubicBezTo>
                      <a:cubicBezTo>
                        <a:pt x="205" y="197"/>
                        <a:pt x="214" y="199"/>
                        <a:pt x="223" y="201"/>
                      </a:cubicBezTo>
                      <a:cubicBezTo>
                        <a:pt x="224" y="196"/>
                        <a:pt x="224" y="193"/>
                        <a:pt x="222" y="189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79" y="1045"/>
                  <a:ext cx="135" cy="143"/>
                </a:xfrm>
                <a:custGeom>
                  <a:avLst/>
                  <a:gdLst>
                    <a:gd name="T0" fmla="*/ 22 w 177"/>
                    <a:gd name="T1" fmla="*/ 51 h 190"/>
                    <a:gd name="T2" fmla="*/ 12 w 177"/>
                    <a:gd name="T3" fmla="*/ 30 h 190"/>
                    <a:gd name="T4" fmla="*/ 21 w 177"/>
                    <a:gd name="T5" fmla="*/ 34 h 190"/>
                    <a:gd name="T6" fmla="*/ 40 w 177"/>
                    <a:gd name="T7" fmla="*/ 28 h 190"/>
                    <a:gd name="T8" fmla="*/ 64 w 177"/>
                    <a:gd name="T9" fmla="*/ 30 h 190"/>
                    <a:gd name="T10" fmla="*/ 30 w 177"/>
                    <a:gd name="T11" fmla="*/ 13 h 190"/>
                    <a:gd name="T12" fmla="*/ 64 w 177"/>
                    <a:gd name="T13" fmla="*/ 18 h 190"/>
                    <a:gd name="T14" fmla="*/ 51 w 177"/>
                    <a:gd name="T15" fmla="*/ 13 h 190"/>
                    <a:gd name="T16" fmla="*/ 48 w 177"/>
                    <a:gd name="T17" fmla="*/ 9 h 190"/>
                    <a:gd name="T18" fmla="*/ 102 w 177"/>
                    <a:gd name="T19" fmla="*/ 40 h 190"/>
                    <a:gd name="T20" fmla="*/ 82 w 177"/>
                    <a:gd name="T21" fmla="*/ 20 h 190"/>
                    <a:gd name="T22" fmla="*/ 71 w 177"/>
                    <a:gd name="T23" fmla="*/ 13 h 190"/>
                    <a:gd name="T24" fmla="*/ 60 w 177"/>
                    <a:gd name="T25" fmla="*/ 8 h 190"/>
                    <a:gd name="T26" fmla="*/ 118 w 177"/>
                    <a:gd name="T27" fmla="*/ 43 h 190"/>
                    <a:gd name="T28" fmla="*/ 174 w 177"/>
                    <a:gd name="T29" fmla="*/ 167 h 190"/>
                    <a:gd name="T30" fmla="*/ 172 w 177"/>
                    <a:gd name="T31" fmla="*/ 164 h 190"/>
                    <a:gd name="T32" fmla="*/ 170 w 177"/>
                    <a:gd name="T33" fmla="*/ 182 h 190"/>
                    <a:gd name="T34" fmla="*/ 157 w 177"/>
                    <a:gd name="T35" fmla="*/ 183 h 190"/>
                    <a:gd name="T36" fmla="*/ 136 w 177"/>
                    <a:gd name="T37" fmla="*/ 173 h 190"/>
                    <a:gd name="T38" fmla="*/ 84 w 177"/>
                    <a:gd name="T39" fmla="*/ 124 h 190"/>
                    <a:gd name="T40" fmla="*/ 76 w 177"/>
                    <a:gd name="T41" fmla="*/ 124 h 190"/>
                    <a:gd name="T42" fmla="*/ 2 w 177"/>
                    <a:gd name="T43" fmla="*/ 48 h 190"/>
                    <a:gd name="T44" fmla="*/ 29 w 177"/>
                    <a:gd name="T45" fmla="*/ 69 h 190"/>
                    <a:gd name="T46" fmla="*/ 84 w 177"/>
                    <a:gd name="T47" fmla="*/ 119 h 190"/>
                    <a:gd name="T48" fmla="*/ 90 w 177"/>
                    <a:gd name="T49" fmla="*/ 99 h 190"/>
                    <a:gd name="T50" fmla="*/ 109 w 177"/>
                    <a:gd name="T51" fmla="*/ 112 h 190"/>
                    <a:gd name="T52" fmla="*/ 37 w 177"/>
                    <a:gd name="T53" fmla="*/ 41 h 190"/>
                    <a:gd name="T54" fmla="*/ 48 w 177"/>
                    <a:gd name="T55" fmla="*/ 45 h 190"/>
                    <a:gd name="T56" fmla="*/ 75 w 177"/>
                    <a:gd name="T57" fmla="*/ 95 h 190"/>
                    <a:gd name="T58" fmla="*/ 90 w 177"/>
                    <a:gd name="T59" fmla="*/ 23 h 190"/>
                    <a:gd name="T60" fmla="*/ 131 w 177"/>
                    <a:gd name="T61" fmla="*/ 161 h 190"/>
                    <a:gd name="T62" fmla="*/ 80 w 177"/>
                    <a:gd name="T63" fmla="*/ 44 h 190"/>
                    <a:gd name="T64" fmla="*/ 56 w 177"/>
                    <a:gd name="T65" fmla="*/ 29 h 190"/>
                    <a:gd name="T66" fmla="*/ 165 w 177"/>
                    <a:gd name="T67" fmla="*/ 161 h 190"/>
                    <a:gd name="T68" fmla="*/ 165 w 177"/>
                    <a:gd name="T69" fmla="*/ 161 h 190"/>
                    <a:gd name="T70" fmla="*/ 44 w 177"/>
                    <a:gd name="T71" fmla="*/ 40 h 190"/>
                    <a:gd name="T72" fmla="*/ 28 w 177"/>
                    <a:gd name="T73" fmla="*/ 28 h 190"/>
                    <a:gd name="T74" fmla="*/ 68 w 177"/>
                    <a:gd name="T75" fmla="*/ 53 h 190"/>
                    <a:gd name="T76" fmla="*/ 57 w 177"/>
                    <a:gd name="T77" fmla="*/ 42 h 190"/>
                    <a:gd name="T78" fmla="*/ 75 w 177"/>
                    <a:gd name="T79" fmla="*/ 29 h 190"/>
                    <a:gd name="T80" fmla="*/ 114 w 177"/>
                    <a:gd name="T81" fmla="*/ 90 h 190"/>
                    <a:gd name="T82" fmla="*/ 132 w 177"/>
                    <a:gd name="T83" fmla="*/ 156 h 190"/>
                    <a:gd name="T84" fmla="*/ 125 w 177"/>
                    <a:gd name="T85" fmla="*/ 140 h 190"/>
                    <a:gd name="T86" fmla="*/ 136 w 177"/>
                    <a:gd name="T87" fmla="*/ 116 h 190"/>
                    <a:gd name="T88" fmla="*/ 136 w 177"/>
                    <a:gd name="T89" fmla="*/ 172 h 190"/>
                    <a:gd name="T90" fmla="*/ 136 w 177"/>
                    <a:gd name="T91" fmla="*/ 172 h 190"/>
                    <a:gd name="T92" fmla="*/ 48 w 177"/>
                    <a:gd name="T93" fmla="*/ 43 h 190"/>
                    <a:gd name="T94" fmla="*/ 170 w 177"/>
                    <a:gd name="T95" fmla="*/ 179 h 190"/>
                    <a:gd name="T96" fmla="*/ 112 w 177"/>
                    <a:gd name="T97" fmla="*/ 105 h 190"/>
                    <a:gd name="T98" fmla="*/ 146 w 177"/>
                    <a:gd name="T99" fmla="*/ 152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7" h="190">
                      <a:moveTo>
                        <a:pt x="84" y="119"/>
                      </a:moveTo>
                      <a:cubicBezTo>
                        <a:pt x="77" y="110"/>
                        <a:pt x="69" y="102"/>
                        <a:pt x="62" y="94"/>
                      </a:cubicBezTo>
                      <a:cubicBezTo>
                        <a:pt x="55" y="86"/>
                        <a:pt x="48" y="78"/>
                        <a:pt x="41" y="71"/>
                      </a:cubicBezTo>
                      <a:cubicBezTo>
                        <a:pt x="35" y="64"/>
                        <a:pt x="28" y="58"/>
                        <a:pt x="22" y="51"/>
                      </a:cubicBezTo>
                      <a:cubicBezTo>
                        <a:pt x="18" y="47"/>
                        <a:pt x="14" y="43"/>
                        <a:pt x="11" y="39"/>
                      </a:cubicBezTo>
                      <a:cubicBezTo>
                        <a:pt x="19" y="46"/>
                        <a:pt x="27" y="53"/>
                        <a:pt x="34" y="61"/>
                      </a:cubicBezTo>
                      <a:cubicBezTo>
                        <a:pt x="36" y="58"/>
                        <a:pt x="34" y="57"/>
                        <a:pt x="33" y="56"/>
                      </a:cubicBezTo>
                      <a:cubicBezTo>
                        <a:pt x="26" y="47"/>
                        <a:pt x="19" y="38"/>
                        <a:pt x="12" y="30"/>
                      </a:cubicBezTo>
                      <a:cubicBezTo>
                        <a:pt x="12" y="30"/>
                        <a:pt x="12" y="29"/>
                        <a:pt x="12" y="29"/>
                      </a:cubicBezTo>
                      <a:cubicBezTo>
                        <a:pt x="17" y="33"/>
                        <a:pt x="22" y="38"/>
                        <a:pt x="26" y="43"/>
                      </a:cubicBezTo>
                      <a:cubicBezTo>
                        <a:pt x="27" y="43"/>
                        <a:pt x="27" y="43"/>
                        <a:pt x="27" y="43"/>
                      </a:cubicBezTo>
                      <a:cubicBezTo>
                        <a:pt x="25" y="40"/>
                        <a:pt x="23" y="37"/>
                        <a:pt x="21" y="34"/>
                      </a:cubicBezTo>
                      <a:cubicBezTo>
                        <a:pt x="30" y="42"/>
                        <a:pt x="39" y="51"/>
                        <a:pt x="47" y="60"/>
                      </a:cubicBezTo>
                      <a:cubicBezTo>
                        <a:pt x="47" y="60"/>
                        <a:pt x="48" y="60"/>
                        <a:pt x="48" y="60"/>
                      </a:cubicBezTo>
                      <a:cubicBezTo>
                        <a:pt x="37" y="47"/>
                        <a:pt x="28" y="34"/>
                        <a:pt x="18" y="23"/>
                      </a:cubicBezTo>
                      <a:cubicBezTo>
                        <a:pt x="25" y="24"/>
                        <a:pt x="33" y="26"/>
                        <a:pt x="40" y="28"/>
                      </a:cubicBezTo>
                      <a:cubicBezTo>
                        <a:pt x="47" y="31"/>
                        <a:pt x="53" y="36"/>
                        <a:pt x="61" y="36"/>
                      </a:cubicBezTo>
                      <a:cubicBezTo>
                        <a:pt x="48" y="26"/>
                        <a:pt x="34" y="19"/>
                        <a:pt x="16" y="16"/>
                      </a:cubicBezTo>
                      <a:cubicBezTo>
                        <a:pt x="24" y="17"/>
                        <a:pt x="32" y="18"/>
                        <a:pt x="38" y="21"/>
                      </a:cubicBezTo>
                      <a:cubicBezTo>
                        <a:pt x="47" y="25"/>
                        <a:pt x="56" y="27"/>
                        <a:pt x="64" y="30"/>
                      </a:cubicBezTo>
                      <a:cubicBezTo>
                        <a:pt x="66" y="31"/>
                        <a:pt x="67" y="31"/>
                        <a:pt x="69" y="31"/>
                      </a:cubicBezTo>
                      <a:cubicBezTo>
                        <a:pt x="63" y="27"/>
                        <a:pt x="57" y="23"/>
                        <a:pt x="50" y="20"/>
                      </a:cubicBezTo>
                      <a:cubicBezTo>
                        <a:pt x="44" y="18"/>
                        <a:pt x="36" y="16"/>
                        <a:pt x="29" y="14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3" y="14"/>
                        <a:pt x="36" y="14"/>
                        <a:pt x="39" y="15"/>
                      </a:cubicBezTo>
                      <a:cubicBezTo>
                        <a:pt x="46" y="17"/>
                        <a:pt x="53" y="19"/>
                        <a:pt x="61" y="22"/>
                      </a:cubicBezTo>
                      <a:cubicBezTo>
                        <a:pt x="66" y="24"/>
                        <a:pt x="71" y="26"/>
                        <a:pt x="77" y="27"/>
                      </a:cubicBezTo>
                      <a:cubicBezTo>
                        <a:pt x="73" y="23"/>
                        <a:pt x="69" y="20"/>
                        <a:pt x="64" y="18"/>
                      </a:cubicBezTo>
                      <a:cubicBezTo>
                        <a:pt x="58" y="16"/>
                        <a:pt x="53" y="15"/>
                        <a:pt x="47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9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46" y="11"/>
                        <a:pt x="41" y="10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40" y="9"/>
                        <a:pt x="44" y="10"/>
                        <a:pt x="48" y="10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1" y="7"/>
                        <a:pt x="34" y="5"/>
                        <a:pt x="27" y="4"/>
                      </a:cubicBezTo>
                      <a:cubicBezTo>
                        <a:pt x="36" y="4"/>
                        <a:pt x="44" y="5"/>
                        <a:pt x="52" y="9"/>
                      </a:cubicBezTo>
                      <a:cubicBezTo>
                        <a:pt x="63" y="14"/>
                        <a:pt x="73" y="19"/>
                        <a:pt x="83" y="26"/>
                      </a:cubicBezTo>
                      <a:cubicBezTo>
                        <a:pt x="90" y="30"/>
                        <a:pt x="96" y="35"/>
                        <a:pt x="102" y="40"/>
                      </a:cubicBezTo>
                      <a:cubicBezTo>
                        <a:pt x="104" y="41"/>
                        <a:pt x="105" y="42"/>
                        <a:pt x="106" y="43"/>
                      </a:cubicBezTo>
                      <a:cubicBezTo>
                        <a:pt x="107" y="42"/>
                        <a:pt x="107" y="42"/>
                        <a:pt x="107" y="42"/>
                      </a:cubicBezTo>
                      <a:cubicBezTo>
                        <a:pt x="103" y="38"/>
                        <a:pt x="99" y="34"/>
                        <a:pt x="95" y="31"/>
                      </a:cubicBezTo>
                      <a:cubicBezTo>
                        <a:pt x="91" y="27"/>
                        <a:pt x="86" y="24"/>
                        <a:pt x="82" y="20"/>
                      </a:cubicBezTo>
                      <a:cubicBezTo>
                        <a:pt x="79" y="17"/>
                        <a:pt x="75" y="15"/>
                        <a:pt x="70" y="15"/>
                      </a:cubicBezTo>
                      <a:cubicBezTo>
                        <a:pt x="68" y="14"/>
                        <a:pt x="65" y="13"/>
                        <a:pt x="63" y="12"/>
                      </a:cubicBezTo>
                      <a:cubicBezTo>
                        <a:pt x="66" y="12"/>
                        <a:pt x="68" y="13"/>
                        <a:pt x="71" y="14"/>
                      </a:cubicBezTo>
                      <a:cubicBezTo>
                        <a:pt x="71" y="13"/>
                        <a:pt x="71" y="13"/>
                        <a:pt x="71" y="13"/>
                      </a:cubicBezTo>
                      <a:cubicBezTo>
                        <a:pt x="68" y="12"/>
                        <a:pt x="66" y="11"/>
                        <a:pt x="63" y="10"/>
                      </a:cubicBezTo>
                      <a:cubicBezTo>
                        <a:pt x="60" y="9"/>
                        <a:pt x="58" y="8"/>
                        <a:pt x="55" y="8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6" y="7"/>
                        <a:pt x="58" y="7"/>
                        <a:pt x="60" y="8"/>
                      </a:cubicBezTo>
                      <a:cubicBezTo>
                        <a:pt x="53" y="3"/>
                        <a:pt x="44" y="3"/>
                        <a:pt x="37" y="0"/>
                      </a:cubicBezTo>
                      <a:cubicBezTo>
                        <a:pt x="47" y="1"/>
                        <a:pt x="56" y="3"/>
                        <a:pt x="64" y="7"/>
                      </a:cubicBezTo>
                      <a:cubicBezTo>
                        <a:pt x="72" y="11"/>
                        <a:pt x="81" y="14"/>
                        <a:pt x="88" y="19"/>
                      </a:cubicBezTo>
                      <a:cubicBezTo>
                        <a:pt x="99" y="26"/>
                        <a:pt x="109" y="34"/>
                        <a:pt x="118" y="43"/>
                      </a:cubicBezTo>
                      <a:cubicBezTo>
                        <a:pt x="136" y="60"/>
                        <a:pt x="149" y="80"/>
                        <a:pt x="160" y="102"/>
                      </a:cubicBezTo>
                      <a:cubicBezTo>
                        <a:pt x="162" y="106"/>
                        <a:pt x="163" y="112"/>
                        <a:pt x="165" y="117"/>
                      </a:cubicBezTo>
                      <a:cubicBezTo>
                        <a:pt x="167" y="124"/>
                        <a:pt x="169" y="131"/>
                        <a:pt x="171" y="139"/>
                      </a:cubicBezTo>
                      <a:cubicBezTo>
                        <a:pt x="172" y="148"/>
                        <a:pt x="173" y="157"/>
                        <a:pt x="174" y="167"/>
                      </a:cubicBezTo>
                      <a:cubicBezTo>
                        <a:pt x="169" y="149"/>
                        <a:pt x="164" y="132"/>
                        <a:pt x="158" y="115"/>
                      </a:cubicBezTo>
                      <a:cubicBezTo>
                        <a:pt x="157" y="115"/>
                        <a:pt x="157" y="115"/>
                        <a:pt x="157" y="115"/>
                      </a:cubicBezTo>
                      <a:cubicBezTo>
                        <a:pt x="158" y="119"/>
                        <a:pt x="159" y="122"/>
                        <a:pt x="160" y="125"/>
                      </a:cubicBezTo>
                      <a:cubicBezTo>
                        <a:pt x="164" y="138"/>
                        <a:pt x="168" y="151"/>
                        <a:pt x="172" y="164"/>
                      </a:cubicBezTo>
                      <a:cubicBezTo>
                        <a:pt x="174" y="171"/>
                        <a:pt x="176" y="177"/>
                        <a:pt x="177" y="184"/>
                      </a:cubicBezTo>
                      <a:cubicBezTo>
                        <a:pt x="177" y="186"/>
                        <a:pt x="177" y="187"/>
                        <a:pt x="177" y="189"/>
                      </a:cubicBezTo>
                      <a:cubicBezTo>
                        <a:pt x="175" y="190"/>
                        <a:pt x="173" y="190"/>
                        <a:pt x="173" y="186"/>
                      </a:cubicBezTo>
                      <a:cubicBezTo>
                        <a:pt x="172" y="185"/>
                        <a:pt x="171" y="183"/>
                        <a:pt x="170" y="182"/>
                      </a:cubicBezTo>
                      <a:cubicBezTo>
                        <a:pt x="169" y="183"/>
                        <a:pt x="169" y="183"/>
                        <a:pt x="169" y="183"/>
                      </a:cubicBezTo>
                      <a:cubicBezTo>
                        <a:pt x="170" y="184"/>
                        <a:pt x="170" y="186"/>
                        <a:pt x="171" y="188"/>
                      </a:cubicBezTo>
                      <a:cubicBezTo>
                        <a:pt x="168" y="188"/>
                        <a:pt x="166" y="188"/>
                        <a:pt x="163" y="187"/>
                      </a:cubicBezTo>
                      <a:cubicBezTo>
                        <a:pt x="161" y="186"/>
                        <a:pt x="159" y="185"/>
                        <a:pt x="157" y="183"/>
                      </a:cubicBezTo>
                      <a:cubicBezTo>
                        <a:pt x="156" y="181"/>
                        <a:pt x="154" y="178"/>
                        <a:pt x="153" y="176"/>
                      </a:cubicBezTo>
                      <a:cubicBezTo>
                        <a:pt x="153" y="177"/>
                        <a:pt x="153" y="179"/>
                        <a:pt x="154" y="181"/>
                      </a:cubicBezTo>
                      <a:cubicBezTo>
                        <a:pt x="153" y="181"/>
                        <a:pt x="152" y="181"/>
                        <a:pt x="152" y="180"/>
                      </a:cubicBezTo>
                      <a:cubicBezTo>
                        <a:pt x="146" y="178"/>
                        <a:pt x="141" y="176"/>
                        <a:pt x="136" y="173"/>
                      </a:cubicBezTo>
                      <a:cubicBezTo>
                        <a:pt x="132" y="171"/>
                        <a:pt x="129" y="167"/>
                        <a:pt x="125" y="164"/>
                      </a:cubicBezTo>
                      <a:cubicBezTo>
                        <a:pt x="117" y="155"/>
                        <a:pt x="108" y="146"/>
                        <a:pt x="99" y="137"/>
                      </a:cubicBezTo>
                      <a:cubicBezTo>
                        <a:pt x="94" y="133"/>
                        <a:pt x="90" y="129"/>
                        <a:pt x="85" y="124"/>
                      </a:cubicBezTo>
                      <a:cubicBezTo>
                        <a:pt x="85" y="124"/>
                        <a:pt x="85" y="124"/>
                        <a:pt x="84" y="124"/>
                      </a:cubicBezTo>
                      <a:cubicBezTo>
                        <a:pt x="98" y="141"/>
                        <a:pt x="114" y="154"/>
                        <a:pt x="128" y="169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3" y="166"/>
                        <a:pt x="118" y="163"/>
                        <a:pt x="114" y="158"/>
                      </a:cubicBezTo>
                      <a:cubicBezTo>
                        <a:pt x="102" y="147"/>
                        <a:pt x="89" y="136"/>
                        <a:pt x="76" y="124"/>
                      </a:cubicBezTo>
                      <a:cubicBezTo>
                        <a:pt x="66" y="114"/>
                        <a:pt x="56" y="103"/>
                        <a:pt x="46" y="93"/>
                      </a:cubicBezTo>
                      <a:cubicBezTo>
                        <a:pt x="37" y="86"/>
                        <a:pt x="29" y="78"/>
                        <a:pt x="21" y="71"/>
                      </a:cubicBezTo>
                      <a:cubicBezTo>
                        <a:pt x="37" y="89"/>
                        <a:pt x="55" y="105"/>
                        <a:pt x="71" y="124"/>
                      </a:cubicBezTo>
                      <a:cubicBezTo>
                        <a:pt x="45" y="100"/>
                        <a:pt x="20" y="76"/>
                        <a:pt x="2" y="48"/>
                      </a:cubicBezTo>
                      <a:cubicBezTo>
                        <a:pt x="6" y="53"/>
                        <a:pt x="10" y="57"/>
                        <a:pt x="15" y="62"/>
                      </a:cubicBezTo>
                      <a:cubicBezTo>
                        <a:pt x="19" y="66"/>
                        <a:pt x="24" y="70"/>
                        <a:pt x="29" y="75"/>
                      </a:cubicBezTo>
                      <a:cubicBezTo>
                        <a:pt x="19" y="63"/>
                        <a:pt x="8" y="53"/>
                        <a:pt x="0" y="42"/>
                      </a:cubicBezTo>
                      <a:cubicBezTo>
                        <a:pt x="9" y="51"/>
                        <a:pt x="19" y="60"/>
                        <a:pt x="29" y="69"/>
                      </a:cubicBez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28" y="66"/>
                        <a:pt x="26" y="63"/>
                        <a:pt x="24" y="60"/>
                      </a:cubicBezTo>
                      <a:cubicBezTo>
                        <a:pt x="43" y="81"/>
                        <a:pt x="62" y="101"/>
                        <a:pt x="83" y="120"/>
                      </a:cubicBezTo>
                      <a:cubicBezTo>
                        <a:pt x="84" y="119"/>
                        <a:pt x="84" y="119"/>
                        <a:pt x="84" y="119"/>
                      </a:cubicBezTo>
                      <a:moveTo>
                        <a:pt x="48" y="54"/>
                      </a:moveTo>
                      <a:cubicBezTo>
                        <a:pt x="47" y="55"/>
                        <a:pt x="47" y="55"/>
                        <a:pt x="47" y="55"/>
                      </a:cubicBezTo>
                      <a:cubicBezTo>
                        <a:pt x="48" y="56"/>
                        <a:pt x="49" y="57"/>
                        <a:pt x="50" y="58"/>
                      </a:cubicBezTo>
                      <a:cubicBezTo>
                        <a:pt x="64" y="71"/>
                        <a:pt x="78" y="84"/>
                        <a:pt x="90" y="99"/>
                      </a:cubicBezTo>
                      <a:cubicBezTo>
                        <a:pt x="99" y="109"/>
                        <a:pt x="108" y="118"/>
                        <a:pt x="118" y="126"/>
                      </a:cubicBezTo>
                      <a:cubicBezTo>
                        <a:pt x="118" y="127"/>
                        <a:pt x="119" y="127"/>
                        <a:pt x="119" y="128"/>
                      </a:cubicBezTo>
                      <a:cubicBezTo>
                        <a:pt x="119" y="128"/>
                        <a:pt x="120" y="127"/>
                        <a:pt x="120" y="127"/>
                      </a:cubicBezTo>
                      <a:cubicBezTo>
                        <a:pt x="117" y="121"/>
                        <a:pt x="114" y="115"/>
                        <a:pt x="109" y="112"/>
                      </a:cubicBezTo>
                      <a:cubicBezTo>
                        <a:pt x="107" y="111"/>
                        <a:pt x="106" y="110"/>
                        <a:pt x="105" y="108"/>
                      </a:cubicBezTo>
                      <a:cubicBezTo>
                        <a:pt x="91" y="98"/>
                        <a:pt x="80" y="85"/>
                        <a:pt x="68" y="73"/>
                      </a:cubicBezTo>
                      <a:cubicBezTo>
                        <a:pt x="62" y="66"/>
                        <a:pt x="55" y="60"/>
                        <a:pt x="48" y="54"/>
                      </a:cubicBezTo>
                      <a:moveTo>
                        <a:pt x="37" y="41"/>
                      </a:moveTo>
                      <a:cubicBezTo>
                        <a:pt x="45" y="48"/>
                        <a:pt x="96" y="97"/>
                        <a:pt x="102" y="102"/>
                      </a:cubicBezTo>
                      <a:cubicBezTo>
                        <a:pt x="101" y="101"/>
                        <a:pt x="100" y="100"/>
                        <a:pt x="100" y="99"/>
                      </a:cubicBezTo>
                      <a:cubicBezTo>
                        <a:pt x="89" y="87"/>
                        <a:pt x="78" y="76"/>
                        <a:pt x="67" y="65"/>
                      </a:cubicBezTo>
                      <a:cubicBezTo>
                        <a:pt x="60" y="58"/>
                        <a:pt x="54" y="51"/>
                        <a:pt x="48" y="45"/>
                      </a:cubicBezTo>
                      <a:cubicBezTo>
                        <a:pt x="45" y="43"/>
                        <a:pt x="42" y="41"/>
                        <a:pt x="37" y="41"/>
                      </a:cubicBezTo>
                      <a:moveTo>
                        <a:pt x="112" y="131"/>
                      </a:moveTo>
                      <a:cubicBezTo>
                        <a:pt x="88" y="102"/>
                        <a:pt x="61" y="76"/>
                        <a:pt x="33" y="52"/>
                      </a:cubicBezTo>
                      <a:cubicBezTo>
                        <a:pt x="46" y="67"/>
                        <a:pt x="61" y="80"/>
                        <a:pt x="75" y="95"/>
                      </a:cubicBezTo>
                      <a:cubicBezTo>
                        <a:pt x="86" y="108"/>
                        <a:pt x="98" y="120"/>
                        <a:pt x="112" y="131"/>
                      </a:cubicBezTo>
                      <a:moveTo>
                        <a:pt x="90" y="23"/>
                      </a:moveTo>
                      <a:cubicBezTo>
                        <a:pt x="111" y="42"/>
                        <a:pt x="130" y="64"/>
                        <a:pt x="146" y="87"/>
                      </a:cubicBezTo>
                      <a:cubicBezTo>
                        <a:pt x="132" y="61"/>
                        <a:pt x="114" y="39"/>
                        <a:pt x="90" y="23"/>
                      </a:cubicBezTo>
                      <a:moveTo>
                        <a:pt x="131" y="161"/>
                      </a:moveTo>
                      <a:cubicBezTo>
                        <a:pt x="120" y="149"/>
                        <a:pt x="108" y="138"/>
                        <a:pt x="96" y="126"/>
                      </a:cubicBezTo>
                      <a:cubicBezTo>
                        <a:pt x="85" y="114"/>
                        <a:pt x="73" y="101"/>
                        <a:pt x="61" y="89"/>
                      </a:cubicBezTo>
                      <a:cubicBezTo>
                        <a:pt x="83" y="115"/>
                        <a:pt x="105" y="141"/>
                        <a:pt x="131" y="161"/>
                      </a:cubicBezTo>
                      <a:moveTo>
                        <a:pt x="56" y="29"/>
                      </a:move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62" y="34"/>
                        <a:pt x="67" y="38"/>
                        <a:pt x="73" y="41"/>
                      </a:cubicBezTo>
                      <a:cubicBezTo>
                        <a:pt x="75" y="43"/>
                        <a:pt x="78" y="43"/>
                        <a:pt x="80" y="44"/>
                      </a:cubicBezTo>
                      <a:cubicBezTo>
                        <a:pt x="85" y="48"/>
                        <a:pt x="89" y="51"/>
                        <a:pt x="94" y="55"/>
                      </a:cubicBezTo>
                      <a:cubicBezTo>
                        <a:pt x="95" y="56"/>
                        <a:pt x="97" y="57"/>
                        <a:pt x="98" y="59"/>
                      </a:cubicBezTo>
                      <a:cubicBezTo>
                        <a:pt x="99" y="60"/>
                        <a:pt x="101" y="61"/>
                        <a:pt x="102" y="63"/>
                      </a:cubicBezTo>
                      <a:cubicBezTo>
                        <a:pt x="90" y="47"/>
                        <a:pt x="76" y="35"/>
                        <a:pt x="56" y="29"/>
                      </a:cubicBezTo>
                      <a:moveTo>
                        <a:pt x="64" y="56"/>
                      </a:moveTo>
                      <a:cubicBezTo>
                        <a:pt x="77" y="72"/>
                        <a:pt x="95" y="85"/>
                        <a:pt x="107" y="102"/>
                      </a:cubicBezTo>
                      <a:cubicBezTo>
                        <a:pt x="96" y="83"/>
                        <a:pt x="81" y="68"/>
                        <a:pt x="64" y="56"/>
                      </a:cubicBezTo>
                      <a:moveTo>
                        <a:pt x="165" y="161"/>
                      </a:moveTo>
                      <a:cubicBezTo>
                        <a:pt x="159" y="135"/>
                        <a:pt x="152" y="111"/>
                        <a:pt x="138" y="91"/>
                      </a:cubicBezTo>
                      <a:cubicBezTo>
                        <a:pt x="138" y="92"/>
                        <a:pt x="138" y="93"/>
                        <a:pt x="139" y="93"/>
                      </a:cubicBezTo>
                      <a:cubicBezTo>
                        <a:pt x="149" y="113"/>
                        <a:pt x="157" y="134"/>
                        <a:pt x="163" y="157"/>
                      </a:cubicBezTo>
                      <a:cubicBezTo>
                        <a:pt x="163" y="159"/>
                        <a:pt x="164" y="160"/>
                        <a:pt x="165" y="161"/>
                      </a:cubicBezTo>
                      <a:moveTo>
                        <a:pt x="36" y="30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2" y="28"/>
                        <a:pt x="28" y="25"/>
                        <a:pt x="23" y="26"/>
                      </a:cubicBezTo>
                      <a:cubicBezTo>
                        <a:pt x="28" y="32"/>
                        <a:pt x="32" y="40"/>
                        <a:pt x="44" y="40"/>
                      </a:cubicBezTo>
                      <a:cubicBezTo>
                        <a:pt x="42" y="38"/>
                        <a:pt x="40" y="36"/>
                        <a:pt x="39" y="33"/>
                      </a:cubicBezTo>
                      <a:cubicBezTo>
                        <a:pt x="38" y="32"/>
                        <a:pt x="37" y="31"/>
                        <a:pt x="35" y="31"/>
                      </a:cubicBezTo>
                      <a:cubicBezTo>
                        <a:pt x="33" y="30"/>
                        <a:pt x="30" y="30"/>
                        <a:pt x="28" y="29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31" y="29"/>
                        <a:pt x="33" y="29"/>
                        <a:pt x="36" y="30"/>
                      </a:cubicBezTo>
                      <a:moveTo>
                        <a:pt x="48" y="37"/>
                      </a:moveTo>
                      <a:cubicBezTo>
                        <a:pt x="50" y="40"/>
                        <a:pt x="52" y="44"/>
                        <a:pt x="56" y="46"/>
                      </a:cubicBezTo>
                      <a:cubicBezTo>
                        <a:pt x="60" y="48"/>
                        <a:pt x="64" y="51"/>
                        <a:pt x="68" y="53"/>
                      </a:cubicBezTo>
                      <a:cubicBezTo>
                        <a:pt x="71" y="55"/>
                        <a:pt x="74" y="58"/>
                        <a:pt x="77" y="60"/>
                      </a:cubicBezTo>
                      <a:cubicBezTo>
                        <a:pt x="78" y="59"/>
                        <a:pt x="78" y="59"/>
                        <a:pt x="78" y="59"/>
                      </a:cubicBezTo>
                      <a:cubicBezTo>
                        <a:pt x="71" y="53"/>
                        <a:pt x="64" y="48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60" y="43"/>
                        <a:pt x="63" y="45"/>
                        <a:pt x="65" y="47"/>
                      </a:cubicBezTo>
                      <a:cubicBezTo>
                        <a:pt x="61" y="42"/>
                        <a:pt x="56" y="38"/>
                        <a:pt x="48" y="37"/>
                      </a:cubicBezTo>
                      <a:moveTo>
                        <a:pt x="105" y="55"/>
                      </a:moveTo>
                      <a:cubicBezTo>
                        <a:pt x="101" y="45"/>
                        <a:pt x="82" y="30"/>
                        <a:pt x="75" y="29"/>
                      </a:cubicBezTo>
                      <a:cubicBezTo>
                        <a:pt x="85" y="37"/>
                        <a:pt x="96" y="46"/>
                        <a:pt x="105" y="55"/>
                      </a:cubicBezTo>
                      <a:moveTo>
                        <a:pt x="114" y="90"/>
                      </a:moveTo>
                      <a:cubicBezTo>
                        <a:pt x="121" y="102"/>
                        <a:pt x="128" y="115"/>
                        <a:pt x="135" y="129"/>
                      </a:cubicBezTo>
                      <a:cubicBezTo>
                        <a:pt x="130" y="114"/>
                        <a:pt x="123" y="101"/>
                        <a:pt x="114" y="90"/>
                      </a:cubicBezTo>
                      <a:moveTo>
                        <a:pt x="103" y="128"/>
                      </a:move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12" y="138"/>
                        <a:pt x="122" y="148"/>
                        <a:pt x="131" y="157"/>
                      </a:cubicBezTo>
                      <a:cubicBezTo>
                        <a:pt x="131" y="157"/>
                        <a:pt x="131" y="157"/>
                        <a:pt x="132" y="156"/>
                      </a:cubicBezTo>
                      <a:cubicBezTo>
                        <a:pt x="123" y="146"/>
                        <a:pt x="113" y="138"/>
                        <a:pt x="103" y="128"/>
                      </a:cubicBezTo>
                      <a:moveTo>
                        <a:pt x="109" y="123"/>
                      </a:moveTo>
                      <a:cubicBezTo>
                        <a:pt x="109" y="124"/>
                        <a:pt x="109" y="124"/>
                        <a:pt x="109" y="124"/>
                      </a:cubicBezTo>
                      <a:cubicBezTo>
                        <a:pt x="114" y="129"/>
                        <a:pt x="120" y="135"/>
                        <a:pt x="125" y="140"/>
                      </a:cubicBezTo>
                      <a:cubicBezTo>
                        <a:pt x="126" y="140"/>
                        <a:pt x="126" y="140"/>
                        <a:pt x="126" y="140"/>
                      </a:cubicBezTo>
                      <a:cubicBezTo>
                        <a:pt x="122" y="133"/>
                        <a:pt x="115" y="129"/>
                        <a:pt x="109" y="123"/>
                      </a:cubicBezTo>
                      <a:moveTo>
                        <a:pt x="135" y="116"/>
                      </a:move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1" y="107"/>
                        <a:pt x="126" y="98"/>
                        <a:pt x="120" y="90"/>
                      </a:cubicBezTo>
                      <a:cubicBezTo>
                        <a:pt x="119" y="91"/>
                        <a:pt x="119" y="91"/>
                        <a:pt x="119" y="91"/>
                      </a:cubicBezTo>
                      <a:cubicBezTo>
                        <a:pt x="125" y="99"/>
                        <a:pt x="130" y="108"/>
                        <a:pt x="135" y="116"/>
                      </a:cubicBezTo>
                      <a:moveTo>
                        <a:pt x="136" y="172"/>
                      </a:moveTo>
                      <a:cubicBezTo>
                        <a:pt x="136" y="171"/>
                        <a:pt x="136" y="171"/>
                        <a:pt x="136" y="171"/>
                      </a:cubicBezTo>
                      <a:cubicBezTo>
                        <a:pt x="134" y="166"/>
                        <a:pt x="129" y="164"/>
                        <a:pt x="126" y="160"/>
                      </a:cubicBezTo>
                      <a:cubicBezTo>
                        <a:pt x="126" y="161"/>
                        <a:pt x="126" y="161"/>
                        <a:pt x="126" y="161"/>
                      </a:cubicBezTo>
                      <a:cubicBezTo>
                        <a:pt x="129" y="165"/>
                        <a:pt x="132" y="168"/>
                        <a:pt x="136" y="172"/>
                      </a:cubicBezTo>
                      <a:moveTo>
                        <a:pt x="48" y="43"/>
                      </a:moveTo>
                      <a:cubicBezTo>
                        <a:pt x="49" y="42"/>
                        <a:pt x="49" y="42"/>
                        <a:pt x="49" y="42"/>
                      </a:cubicBezTo>
                      <a:cubicBezTo>
                        <a:pt x="47" y="40"/>
                        <a:pt x="48" y="36"/>
                        <a:pt x="43" y="36"/>
                      </a:cubicBezTo>
                      <a:cubicBezTo>
                        <a:pt x="45" y="38"/>
                        <a:pt x="46" y="40"/>
                        <a:pt x="48" y="43"/>
                      </a:cubicBezTo>
                      <a:moveTo>
                        <a:pt x="170" y="179"/>
                      </a:moveTo>
                      <a:cubicBezTo>
                        <a:pt x="171" y="178"/>
                        <a:pt x="171" y="178"/>
                        <a:pt x="171" y="178"/>
                      </a:cubicBezTo>
                      <a:cubicBezTo>
                        <a:pt x="170" y="175"/>
                        <a:pt x="169" y="171"/>
                        <a:pt x="166" y="170"/>
                      </a:cubicBezTo>
                      <a:cubicBezTo>
                        <a:pt x="167" y="173"/>
                        <a:pt x="169" y="176"/>
                        <a:pt x="170" y="179"/>
                      </a:cubicBezTo>
                      <a:moveTo>
                        <a:pt x="118" y="115"/>
                      </a:moveTo>
                      <a:cubicBezTo>
                        <a:pt x="119" y="114"/>
                        <a:pt x="119" y="114"/>
                        <a:pt x="119" y="114"/>
                      </a:cubicBezTo>
                      <a:cubicBezTo>
                        <a:pt x="117" y="111"/>
                        <a:pt x="115" y="108"/>
                        <a:pt x="113" y="105"/>
                      </a:cubicBezTo>
                      <a:cubicBezTo>
                        <a:pt x="112" y="105"/>
                        <a:pt x="112" y="105"/>
                        <a:pt x="112" y="105"/>
                      </a:cubicBezTo>
                      <a:cubicBezTo>
                        <a:pt x="114" y="108"/>
                        <a:pt x="116" y="112"/>
                        <a:pt x="118" y="115"/>
                      </a:cubicBezTo>
                      <a:moveTo>
                        <a:pt x="144" y="144"/>
                      </a:moveTo>
                      <a:cubicBezTo>
                        <a:pt x="143" y="145"/>
                        <a:pt x="143" y="145"/>
                        <a:pt x="143" y="145"/>
                      </a:cubicBezTo>
                      <a:cubicBezTo>
                        <a:pt x="144" y="147"/>
                        <a:pt x="145" y="150"/>
                        <a:pt x="146" y="152"/>
                      </a:cubicBezTo>
                      <a:cubicBezTo>
                        <a:pt x="146" y="152"/>
                        <a:pt x="147" y="152"/>
                        <a:pt x="147" y="152"/>
                      </a:cubicBezTo>
                      <a:cubicBezTo>
                        <a:pt x="146" y="149"/>
                        <a:pt x="145" y="147"/>
                        <a:pt x="144" y="14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2" y="1067"/>
                  <a:ext cx="116" cy="114"/>
                </a:xfrm>
                <a:custGeom>
                  <a:avLst/>
                  <a:gdLst>
                    <a:gd name="T0" fmla="*/ 127 w 154"/>
                    <a:gd name="T1" fmla="*/ 110 h 151"/>
                    <a:gd name="T2" fmla="*/ 98 w 154"/>
                    <a:gd name="T3" fmla="*/ 79 h 151"/>
                    <a:gd name="T4" fmla="*/ 66 w 154"/>
                    <a:gd name="T5" fmla="*/ 47 h 151"/>
                    <a:gd name="T6" fmla="*/ 22 w 154"/>
                    <a:gd name="T7" fmla="*/ 10 h 151"/>
                    <a:gd name="T8" fmla="*/ 12 w 154"/>
                    <a:gd name="T9" fmla="*/ 4 h 151"/>
                    <a:gd name="T10" fmla="*/ 2 w 154"/>
                    <a:gd name="T11" fmla="*/ 0 h 151"/>
                    <a:gd name="T12" fmla="*/ 0 w 154"/>
                    <a:gd name="T13" fmla="*/ 2 h 151"/>
                    <a:gd name="T14" fmla="*/ 10 w 154"/>
                    <a:gd name="T15" fmla="*/ 9 h 151"/>
                    <a:gd name="T16" fmla="*/ 37 w 154"/>
                    <a:gd name="T17" fmla="*/ 32 h 151"/>
                    <a:gd name="T18" fmla="*/ 77 w 154"/>
                    <a:gd name="T19" fmla="*/ 77 h 151"/>
                    <a:gd name="T20" fmla="*/ 98 w 154"/>
                    <a:gd name="T21" fmla="*/ 102 h 151"/>
                    <a:gd name="T22" fmla="*/ 129 w 154"/>
                    <a:gd name="T23" fmla="*/ 130 h 151"/>
                    <a:gd name="T24" fmla="*/ 150 w 154"/>
                    <a:gd name="T25" fmla="*/ 150 h 151"/>
                    <a:gd name="T26" fmla="*/ 154 w 154"/>
                    <a:gd name="T27" fmla="*/ 149 h 151"/>
                    <a:gd name="T28" fmla="*/ 150 w 154"/>
                    <a:gd name="T29" fmla="*/ 141 h 151"/>
                    <a:gd name="T30" fmla="*/ 127 w 154"/>
                    <a:gd name="T31" fmla="*/ 11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4" h="151">
                      <a:moveTo>
                        <a:pt x="127" y="110"/>
                      </a:moveTo>
                      <a:cubicBezTo>
                        <a:pt x="118" y="99"/>
                        <a:pt x="108" y="89"/>
                        <a:pt x="98" y="79"/>
                      </a:cubicBezTo>
                      <a:cubicBezTo>
                        <a:pt x="88" y="68"/>
                        <a:pt x="77" y="58"/>
                        <a:pt x="66" y="47"/>
                      </a:cubicBezTo>
                      <a:cubicBezTo>
                        <a:pt x="52" y="34"/>
                        <a:pt x="38" y="21"/>
                        <a:pt x="22" y="10"/>
                      </a:cubicBezTo>
                      <a:cubicBezTo>
                        <a:pt x="19" y="7"/>
                        <a:pt x="16" y="5"/>
                        <a:pt x="12" y="4"/>
                      </a:cubicBezTo>
                      <a:cubicBezTo>
                        <a:pt x="9" y="2"/>
                        <a:pt x="5" y="1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4" y="4"/>
                        <a:pt x="7" y="7"/>
                        <a:pt x="10" y="9"/>
                      </a:cubicBezTo>
                      <a:cubicBezTo>
                        <a:pt x="19" y="17"/>
                        <a:pt x="28" y="24"/>
                        <a:pt x="37" y="32"/>
                      </a:cubicBezTo>
                      <a:cubicBezTo>
                        <a:pt x="51" y="46"/>
                        <a:pt x="65" y="61"/>
                        <a:pt x="77" y="77"/>
                      </a:cubicBezTo>
                      <a:cubicBezTo>
                        <a:pt x="84" y="86"/>
                        <a:pt x="90" y="94"/>
                        <a:pt x="98" y="102"/>
                      </a:cubicBezTo>
                      <a:cubicBezTo>
                        <a:pt x="108" y="112"/>
                        <a:pt x="119" y="121"/>
                        <a:pt x="129" y="130"/>
                      </a:cubicBezTo>
                      <a:cubicBezTo>
                        <a:pt x="136" y="137"/>
                        <a:pt x="143" y="143"/>
                        <a:pt x="150" y="150"/>
                      </a:cubicBezTo>
                      <a:cubicBezTo>
                        <a:pt x="151" y="151"/>
                        <a:pt x="152" y="151"/>
                        <a:pt x="154" y="149"/>
                      </a:cubicBezTo>
                      <a:cubicBezTo>
                        <a:pt x="153" y="146"/>
                        <a:pt x="152" y="143"/>
                        <a:pt x="150" y="141"/>
                      </a:cubicBezTo>
                      <a:cubicBezTo>
                        <a:pt x="143" y="130"/>
                        <a:pt x="136" y="120"/>
                        <a:pt x="127" y="11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09" y="1259"/>
                  <a:ext cx="292" cy="135"/>
                </a:xfrm>
                <a:custGeom>
                  <a:avLst/>
                  <a:gdLst>
                    <a:gd name="T0" fmla="*/ 344 w 385"/>
                    <a:gd name="T1" fmla="*/ 24 h 179"/>
                    <a:gd name="T2" fmla="*/ 307 w 385"/>
                    <a:gd name="T3" fmla="*/ 32 h 179"/>
                    <a:gd name="T4" fmla="*/ 261 w 385"/>
                    <a:gd name="T5" fmla="*/ 29 h 179"/>
                    <a:gd name="T6" fmla="*/ 235 w 385"/>
                    <a:gd name="T7" fmla="*/ 29 h 179"/>
                    <a:gd name="T8" fmla="*/ 203 w 385"/>
                    <a:gd name="T9" fmla="*/ 33 h 179"/>
                    <a:gd name="T10" fmla="*/ 144 w 385"/>
                    <a:gd name="T11" fmla="*/ 50 h 179"/>
                    <a:gd name="T12" fmla="*/ 71 w 385"/>
                    <a:gd name="T13" fmla="*/ 92 h 179"/>
                    <a:gd name="T14" fmla="*/ 46 w 385"/>
                    <a:gd name="T15" fmla="*/ 115 h 179"/>
                    <a:gd name="T16" fmla="*/ 5 w 385"/>
                    <a:gd name="T17" fmla="*/ 151 h 179"/>
                    <a:gd name="T18" fmla="*/ 1 w 385"/>
                    <a:gd name="T19" fmla="*/ 157 h 179"/>
                    <a:gd name="T20" fmla="*/ 2 w 385"/>
                    <a:gd name="T21" fmla="*/ 158 h 179"/>
                    <a:gd name="T22" fmla="*/ 44 w 385"/>
                    <a:gd name="T23" fmla="*/ 169 h 179"/>
                    <a:gd name="T24" fmla="*/ 93 w 385"/>
                    <a:gd name="T25" fmla="*/ 179 h 179"/>
                    <a:gd name="T26" fmla="*/ 121 w 385"/>
                    <a:gd name="T27" fmla="*/ 179 h 179"/>
                    <a:gd name="T28" fmla="*/ 189 w 385"/>
                    <a:gd name="T29" fmla="*/ 169 h 179"/>
                    <a:gd name="T30" fmla="*/ 247 w 385"/>
                    <a:gd name="T31" fmla="*/ 147 h 179"/>
                    <a:gd name="T32" fmla="*/ 295 w 385"/>
                    <a:gd name="T33" fmla="*/ 114 h 179"/>
                    <a:gd name="T34" fmla="*/ 342 w 385"/>
                    <a:gd name="T35" fmla="*/ 56 h 179"/>
                    <a:gd name="T36" fmla="*/ 381 w 385"/>
                    <a:gd name="T37" fmla="*/ 12 h 179"/>
                    <a:gd name="T38" fmla="*/ 385 w 385"/>
                    <a:gd name="T39" fmla="*/ 0 h 179"/>
                    <a:gd name="T40" fmla="*/ 369 w 385"/>
                    <a:gd name="T41" fmla="*/ 10 h 179"/>
                    <a:gd name="T42" fmla="*/ 344 w 385"/>
                    <a:gd name="T43" fmla="*/ 24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5" h="179">
                      <a:moveTo>
                        <a:pt x="344" y="24"/>
                      </a:moveTo>
                      <a:cubicBezTo>
                        <a:pt x="332" y="29"/>
                        <a:pt x="320" y="32"/>
                        <a:pt x="307" y="32"/>
                      </a:cubicBezTo>
                      <a:cubicBezTo>
                        <a:pt x="292" y="31"/>
                        <a:pt x="276" y="30"/>
                        <a:pt x="261" y="29"/>
                      </a:cubicBezTo>
                      <a:cubicBezTo>
                        <a:pt x="252" y="28"/>
                        <a:pt x="243" y="28"/>
                        <a:pt x="235" y="29"/>
                      </a:cubicBezTo>
                      <a:cubicBezTo>
                        <a:pt x="224" y="29"/>
                        <a:pt x="213" y="31"/>
                        <a:pt x="203" y="33"/>
                      </a:cubicBezTo>
                      <a:cubicBezTo>
                        <a:pt x="182" y="37"/>
                        <a:pt x="163" y="42"/>
                        <a:pt x="144" y="50"/>
                      </a:cubicBezTo>
                      <a:cubicBezTo>
                        <a:pt x="118" y="62"/>
                        <a:pt x="94" y="75"/>
                        <a:pt x="71" y="92"/>
                      </a:cubicBezTo>
                      <a:cubicBezTo>
                        <a:pt x="62" y="98"/>
                        <a:pt x="53" y="106"/>
                        <a:pt x="46" y="115"/>
                      </a:cubicBezTo>
                      <a:cubicBezTo>
                        <a:pt x="34" y="129"/>
                        <a:pt x="22" y="142"/>
                        <a:pt x="5" y="151"/>
                      </a:cubicBezTo>
                      <a:cubicBezTo>
                        <a:pt x="3" y="152"/>
                        <a:pt x="0" y="153"/>
                        <a:pt x="1" y="157"/>
                      </a:cubicBezTo>
                      <a:cubicBezTo>
                        <a:pt x="1" y="158"/>
                        <a:pt x="2" y="158"/>
                        <a:pt x="2" y="158"/>
                      </a:cubicBezTo>
                      <a:cubicBezTo>
                        <a:pt x="17" y="160"/>
                        <a:pt x="30" y="165"/>
                        <a:pt x="44" y="169"/>
                      </a:cubicBezTo>
                      <a:cubicBezTo>
                        <a:pt x="60" y="175"/>
                        <a:pt x="76" y="179"/>
                        <a:pt x="93" y="179"/>
                      </a:cubicBezTo>
                      <a:cubicBezTo>
                        <a:pt x="102" y="179"/>
                        <a:pt x="112" y="179"/>
                        <a:pt x="121" y="179"/>
                      </a:cubicBezTo>
                      <a:cubicBezTo>
                        <a:pt x="144" y="178"/>
                        <a:pt x="167" y="174"/>
                        <a:pt x="189" y="169"/>
                      </a:cubicBezTo>
                      <a:cubicBezTo>
                        <a:pt x="209" y="164"/>
                        <a:pt x="228" y="156"/>
                        <a:pt x="247" y="147"/>
                      </a:cubicBezTo>
                      <a:cubicBezTo>
                        <a:pt x="264" y="138"/>
                        <a:pt x="280" y="127"/>
                        <a:pt x="295" y="114"/>
                      </a:cubicBezTo>
                      <a:cubicBezTo>
                        <a:pt x="313" y="97"/>
                        <a:pt x="328" y="77"/>
                        <a:pt x="342" y="56"/>
                      </a:cubicBezTo>
                      <a:cubicBezTo>
                        <a:pt x="352" y="40"/>
                        <a:pt x="365" y="24"/>
                        <a:pt x="381" y="12"/>
                      </a:cubicBezTo>
                      <a:cubicBezTo>
                        <a:pt x="384" y="10"/>
                        <a:pt x="385" y="6"/>
                        <a:pt x="385" y="0"/>
                      </a:cubicBezTo>
                      <a:cubicBezTo>
                        <a:pt x="379" y="4"/>
                        <a:pt x="374" y="7"/>
                        <a:pt x="369" y="10"/>
                      </a:cubicBezTo>
                      <a:cubicBezTo>
                        <a:pt x="361" y="15"/>
                        <a:pt x="352" y="20"/>
                        <a:pt x="344" y="24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572" y="1264"/>
                  <a:ext cx="225" cy="124"/>
                </a:xfrm>
                <a:custGeom>
                  <a:avLst/>
                  <a:gdLst>
                    <a:gd name="T0" fmla="*/ 107 w 297"/>
                    <a:gd name="T1" fmla="*/ 155 h 164"/>
                    <a:gd name="T2" fmla="*/ 60 w 297"/>
                    <a:gd name="T3" fmla="*/ 160 h 164"/>
                    <a:gd name="T4" fmla="*/ 84 w 297"/>
                    <a:gd name="T5" fmla="*/ 153 h 164"/>
                    <a:gd name="T6" fmla="*/ 80 w 297"/>
                    <a:gd name="T7" fmla="*/ 147 h 164"/>
                    <a:gd name="T8" fmla="*/ 75 w 297"/>
                    <a:gd name="T9" fmla="*/ 142 h 164"/>
                    <a:gd name="T10" fmla="*/ 25 w 297"/>
                    <a:gd name="T11" fmla="*/ 142 h 164"/>
                    <a:gd name="T12" fmla="*/ 61 w 297"/>
                    <a:gd name="T13" fmla="*/ 132 h 164"/>
                    <a:gd name="T14" fmla="*/ 78 w 297"/>
                    <a:gd name="T15" fmla="*/ 124 h 164"/>
                    <a:gd name="T16" fmla="*/ 37 w 297"/>
                    <a:gd name="T17" fmla="*/ 128 h 164"/>
                    <a:gd name="T18" fmla="*/ 33 w 297"/>
                    <a:gd name="T19" fmla="*/ 120 h 164"/>
                    <a:gd name="T20" fmla="*/ 16 w 297"/>
                    <a:gd name="T21" fmla="*/ 125 h 164"/>
                    <a:gd name="T22" fmla="*/ 4 w 297"/>
                    <a:gd name="T23" fmla="*/ 126 h 164"/>
                    <a:gd name="T24" fmla="*/ 37 w 297"/>
                    <a:gd name="T25" fmla="*/ 97 h 164"/>
                    <a:gd name="T26" fmla="*/ 0 w 297"/>
                    <a:gd name="T27" fmla="*/ 114 h 164"/>
                    <a:gd name="T28" fmla="*/ 41 w 297"/>
                    <a:gd name="T29" fmla="*/ 83 h 164"/>
                    <a:gd name="T30" fmla="*/ 39 w 297"/>
                    <a:gd name="T31" fmla="*/ 82 h 164"/>
                    <a:gd name="T32" fmla="*/ 68 w 297"/>
                    <a:gd name="T33" fmla="*/ 63 h 164"/>
                    <a:gd name="T34" fmla="*/ 40 w 297"/>
                    <a:gd name="T35" fmla="*/ 76 h 164"/>
                    <a:gd name="T36" fmla="*/ 18 w 297"/>
                    <a:gd name="T37" fmla="*/ 82 h 164"/>
                    <a:gd name="T38" fmla="*/ 150 w 297"/>
                    <a:gd name="T39" fmla="*/ 32 h 164"/>
                    <a:gd name="T40" fmla="*/ 18 w 297"/>
                    <a:gd name="T41" fmla="*/ 78 h 164"/>
                    <a:gd name="T42" fmla="*/ 77 w 297"/>
                    <a:gd name="T43" fmla="*/ 45 h 164"/>
                    <a:gd name="T44" fmla="*/ 148 w 297"/>
                    <a:gd name="T45" fmla="*/ 35 h 164"/>
                    <a:gd name="T46" fmla="*/ 209 w 297"/>
                    <a:gd name="T47" fmla="*/ 31 h 164"/>
                    <a:gd name="T48" fmla="*/ 297 w 297"/>
                    <a:gd name="T49" fmla="*/ 0 h 164"/>
                    <a:gd name="T50" fmla="*/ 270 w 297"/>
                    <a:gd name="T51" fmla="*/ 31 h 164"/>
                    <a:gd name="T52" fmla="*/ 222 w 297"/>
                    <a:gd name="T53" fmla="*/ 85 h 164"/>
                    <a:gd name="T54" fmla="*/ 217 w 297"/>
                    <a:gd name="T55" fmla="*/ 98 h 164"/>
                    <a:gd name="T56" fmla="*/ 117 w 297"/>
                    <a:gd name="T57" fmla="*/ 145 h 164"/>
                    <a:gd name="T58" fmla="*/ 179 w 297"/>
                    <a:gd name="T59" fmla="*/ 122 h 164"/>
                    <a:gd name="T60" fmla="*/ 90 w 297"/>
                    <a:gd name="T61" fmla="*/ 115 h 164"/>
                    <a:gd name="T62" fmla="*/ 70 w 297"/>
                    <a:gd name="T63" fmla="*/ 110 h 164"/>
                    <a:gd name="T64" fmla="*/ 130 w 297"/>
                    <a:gd name="T65" fmla="*/ 56 h 164"/>
                    <a:gd name="T66" fmla="*/ 86 w 297"/>
                    <a:gd name="T67" fmla="*/ 81 h 164"/>
                    <a:gd name="T68" fmla="*/ 48 w 297"/>
                    <a:gd name="T69" fmla="*/ 106 h 164"/>
                    <a:gd name="T70" fmla="*/ 160 w 297"/>
                    <a:gd name="T71" fmla="*/ 107 h 164"/>
                    <a:gd name="T72" fmla="*/ 224 w 297"/>
                    <a:gd name="T73" fmla="*/ 69 h 164"/>
                    <a:gd name="T74" fmla="*/ 138 w 297"/>
                    <a:gd name="T75" fmla="*/ 128 h 164"/>
                    <a:gd name="T76" fmla="*/ 236 w 297"/>
                    <a:gd name="T77" fmla="*/ 44 h 164"/>
                    <a:gd name="T78" fmla="*/ 182 w 297"/>
                    <a:gd name="T79" fmla="*/ 39 h 164"/>
                    <a:gd name="T80" fmla="*/ 95 w 297"/>
                    <a:gd name="T81" fmla="*/ 112 h 164"/>
                    <a:gd name="T82" fmla="*/ 58 w 297"/>
                    <a:gd name="T83" fmla="*/ 107 h 164"/>
                    <a:gd name="T84" fmla="*/ 201 w 297"/>
                    <a:gd name="T85" fmla="*/ 73 h 164"/>
                    <a:gd name="T86" fmla="*/ 121 w 297"/>
                    <a:gd name="T87" fmla="*/ 128 h 164"/>
                    <a:gd name="T88" fmla="*/ 226 w 297"/>
                    <a:gd name="T89" fmla="*/ 38 h 164"/>
                    <a:gd name="T90" fmla="*/ 226 w 297"/>
                    <a:gd name="T91" fmla="*/ 38 h 164"/>
                    <a:gd name="T92" fmla="*/ 73 w 297"/>
                    <a:gd name="T93" fmla="*/ 106 h 164"/>
                    <a:gd name="T94" fmla="*/ 160 w 297"/>
                    <a:gd name="T95" fmla="*/ 64 h 164"/>
                    <a:gd name="T96" fmla="*/ 160 w 297"/>
                    <a:gd name="T97" fmla="*/ 78 h 164"/>
                    <a:gd name="T98" fmla="*/ 160 w 297"/>
                    <a:gd name="T99" fmla="*/ 78 h 164"/>
                    <a:gd name="T100" fmla="*/ 88 w 297"/>
                    <a:gd name="T101" fmla="*/ 129 h 164"/>
                    <a:gd name="T102" fmla="*/ 190 w 297"/>
                    <a:gd name="T103" fmla="*/ 48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97" h="164">
                      <a:moveTo>
                        <a:pt x="217" y="98"/>
                      </a:moveTo>
                      <a:cubicBezTo>
                        <a:pt x="210" y="104"/>
                        <a:pt x="204" y="111"/>
                        <a:pt x="197" y="116"/>
                      </a:cubicBezTo>
                      <a:cubicBezTo>
                        <a:pt x="187" y="122"/>
                        <a:pt x="176" y="127"/>
                        <a:pt x="166" y="132"/>
                      </a:cubicBezTo>
                      <a:cubicBezTo>
                        <a:pt x="146" y="140"/>
                        <a:pt x="128" y="150"/>
                        <a:pt x="107" y="155"/>
                      </a:cubicBezTo>
                      <a:cubicBezTo>
                        <a:pt x="92" y="159"/>
                        <a:pt x="78" y="163"/>
                        <a:pt x="62" y="163"/>
                      </a:cubicBezTo>
                      <a:cubicBezTo>
                        <a:pt x="58" y="163"/>
                        <a:pt x="55" y="164"/>
                        <a:pt x="51" y="164"/>
                      </a:cubicBezTo>
                      <a:cubicBezTo>
                        <a:pt x="59" y="159"/>
                        <a:pt x="69" y="162"/>
                        <a:pt x="77" y="158"/>
                      </a:cubicBezTo>
                      <a:cubicBezTo>
                        <a:pt x="71" y="159"/>
                        <a:pt x="66" y="159"/>
                        <a:pt x="60" y="160"/>
                      </a:cubicBezTo>
                      <a:cubicBezTo>
                        <a:pt x="60" y="159"/>
                        <a:pt x="60" y="159"/>
                        <a:pt x="60" y="159"/>
                      </a:cubicBezTo>
                      <a:cubicBezTo>
                        <a:pt x="64" y="158"/>
                        <a:pt x="69" y="157"/>
                        <a:pt x="73" y="156"/>
                      </a:cubicBezTo>
                      <a:cubicBezTo>
                        <a:pt x="77" y="156"/>
                        <a:pt x="82" y="156"/>
                        <a:pt x="86" y="154"/>
                      </a:cubicBezTo>
                      <a:cubicBezTo>
                        <a:pt x="85" y="154"/>
                        <a:pt x="85" y="154"/>
                        <a:pt x="84" y="153"/>
                      </a:cubicBezTo>
                      <a:cubicBezTo>
                        <a:pt x="85" y="153"/>
                        <a:pt x="86" y="153"/>
                        <a:pt x="86" y="152"/>
                      </a:cubicBezTo>
                      <a:cubicBezTo>
                        <a:pt x="100" y="148"/>
                        <a:pt x="113" y="143"/>
                        <a:pt x="126" y="138"/>
                      </a:cubicBezTo>
                      <a:cubicBezTo>
                        <a:pt x="126" y="138"/>
                        <a:pt x="127" y="137"/>
                        <a:pt x="128" y="136"/>
                      </a:cubicBezTo>
                      <a:cubicBezTo>
                        <a:pt x="112" y="140"/>
                        <a:pt x="96" y="144"/>
                        <a:pt x="80" y="147"/>
                      </a:cubicBezTo>
                      <a:cubicBezTo>
                        <a:pt x="64" y="150"/>
                        <a:pt x="47" y="151"/>
                        <a:pt x="31" y="153"/>
                      </a:cubicBezTo>
                      <a:cubicBezTo>
                        <a:pt x="31" y="153"/>
                        <a:pt x="31" y="152"/>
                        <a:pt x="31" y="152"/>
                      </a:cubicBezTo>
                      <a:cubicBezTo>
                        <a:pt x="46" y="149"/>
                        <a:pt x="61" y="146"/>
                        <a:pt x="76" y="143"/>
                      </a:cubicBezTo>
                      <a:cubicBezTo>
                        <a:pt x="75" y="143"/>
                        <a:pt x="75" y="142"/>
                        <a:pt x="75" y="142"/>
                      </a:cubicBezTo>
                      <a:cubicBezTo>
                        <a:pt x="72" y="142"/>
                        <a:pt x="68" y="142"/>
                        <a:pt x="64" y="142"/>
                      </a:cubicBezTo>
                      <a:cubicBezTo>
                        <a:pt x="73" y="140"/>
                        <a:pt x="81" y="137"/>
                        <a:pt x="89" y="134"/>
                      </a:cubicBezTo>
                      <a:cubicBezTo>
                        <a:pt x="88" y="134"/>
                        <a:pt x="88" y="133"/>
                        <a:pt x="88" y="133"/>
                      </a:cubicBezTo>
                      <a:cubicBezTo>
                        <a:pt x="67" y="138"/>
                        <a:pt x="46" y="141"/>
                        <a:pt x="25" y="142"/>
                      </a:cubicBez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41" y="138"/>
                        <a:pt x="58" y="135"/>
                        <a:pt x="74" y="132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70" y="132"/>
                        <a:pt x="66" y="132"/>
                        <a:pt x="61" y="132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68" y="129"/>
                        <a:pt x="74" y="127"/>
                        <a:pt x="81" y="125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80" y="124"/>
                        <a:pt x="79" y="124"/>
                        <a:pt x="78" y="124"/>
                      </a:cubicBezTo>
                      <a:cubicBezTo>
                        <a:pt x="68" y="124"/>
                        <a:pt x="58" y="125"/>
                        <a:pt x="48" y="126"/>
                      </a:cubicBezTo>
                      <a:cubicBezTo>
                        <a:pt x="45" y="127"/>
                        <a:pt x="42" y="128"/>
                        <a:pt x="39" y="130"/>
                      </a:cubicBezTo>
                      <a:cubicBezTo>
                        <a:pt x="38" y="130"/>
                        <a:pt x="37" y="131"/>
                        <a:pt x="34" y="132"/>
                      </a:cubicBezTo>
                      <a:cubicBezTo>
                        <a:pt x="35" y="131"/>
                        <a:pt x="36" y="130"/>
                        <a:pt x="37" y="128"/>
                      </a:cubicBezTo>
                      <a:cubicBezTo>
                        <a:pt x="32" y="132"/>
                        <a:pt x="27" y="135"/>
                        <a:pt x="23" y="138"/>
                      </a:cubicBezTo>
                      <a:cubicBezTo>
                        <a:pt x="22" y="137"/>
                        <a:pt x="22" y="137"/>
                        <a:pt x="22" y="137"/>
                      </a:cubicBezTo>
                      <a:cubicBezTo>
                        <a:pt x="29" y="130"/>
                        <a:pt x="38" y="125"/>
                        <a:pt x="46" y="119"/>
                      </a:cubicBezTo>
                      <a:cubicBezTo>
                        <a:pt x="41" y="119"/>
                        <a:pt x="37" y="120"/>
                        <a:pt x="33" y="120"/>
                      </a:cubicBezTo>
                      <a:cubicBezTo>
                        <a:pt x="32" y="120"/>
                        <a:pt x="32" y="119"/>
                        <a:pt x="32" y="119"/>
                      </a:cubicBezTo>
                      <a:cubicBezTo>
                        <a:pt x="40" y="119"/>
                        <a:pt x="45" y="114"/>
                        <a:pt x="50" y="109"/>
                      </a:cubicBezTo>
                      <a:cubicBezTo>
                        <a:pt x="41" y="107"/>
                        <a:pt x="34" y="113"/>
                        <a:pt x="27" y="118"/>
                      </a:cubicBezTo>
                      <a:cubicBezTo>
                        <a:pt x="24" y="120"/>
                        <a:pt x="20" y="123"/>
                        <a:pt x="16" y="125"/>
                      </a:cubicBezTo>
                      <a:cubicBezTo>
                        <a:pt x="25" y="116"/>
                        <a:pt x="36" y="109"/>
                        <a:pt x="46" y="102"/>
                      </a:cubicBezTo>
                      <a:cubicBezTo>
                        <a:pt x="40" y="103"/>
                        <a:pt x="36" y="106"/>
                        <a:pt x="32" y="109"/>
                      </a:cubicBezTo>
                      <a:cubicBezTo>
                        <a:pt x="27" y="111"/>
                        <a:pt x="22" y="114"/>
                        <a:pt x="17" y="117"/>
                      </a:cubicBezTo>
                      <a:cubicBezTo>
                        <a:pt x="13" y="120"/>
                        <a:pt x="8" y="123"/>
                        <a:pt x="4" y="126"/>
                      </a:cubicBezTo>
                      <a:cubicBezTo>
                        <a:pt x="14" y="114"/>
                        <a:pt x="29" y="109"/>
                        <a:pt x="41" y="99"/>
                      </a:cubicBezTo>
                      <a:cubicBezTo>
                        <a:pt x="33" y="101"/>
                        <a:pt x="28" y="108"/>
                        <a:pt x="20" y="111"/>
                      </a:cubicBezTo>
                      <a:cubicBezTo>
                        <a:pt x="20" y="111"/>
                        <a:pt x="20" y="111"/>
                        <a:pt x="20" y="111"/>
                      </a:cubicBezTo>
                      <a:cubicBezTo>
                        <a:pt x="25" y="106"/>
                        <a:pt x="31" y="102"/>
                        <a:pt x="37" y="97"/>
                      </a:cubicBezTo>
                      <a:cubicBezTo>
                        <a:pt x="28" y="103"/>
                        <a:pt x="19" y="108"/>
                        <a:pt x="10" y="113"/>
                      </a:cubicBezTo>
                      <a:cubicBezTo>
                        <a:pt x="18" y="104"/>
                        <a:pt x="29" y="100"/>
                        <a:pt x="38" y="92"/>
                      </a:cubicBezTo>
                      <a:cubicBezTo>
                        <a:pt x="31" y="94"/>
                        <a:pt x="25" y="99"/>
                        <a:pt x="19" y="102"/>
                      </a:cubicBezTo>
                      <a:cubicBezTo>
                        <a:pt x="13" y="106"/>
                        <a:pt x="6" y="110"/>
                        <a:pt x="0" y="114"/>
                      </a:cubicBezTo>
                      <a:cubicBezTo>
                        <a:pt x="3" y="111"/>
                        <a:pt x="6" y="107"/>
                        <a:pt x="10" y="105"/>
                      </a:cubicBezTo>
                      <a:cubicBezTo>
                        <a:pt x="23" y="98"/>
                        <a:pt x="36" y="91"/>
                        <a:pt x="49" y="84"/>
                      </a:cubicBezTo>
                      <a:cubicBezTo>
                        <a:pt x="56" y="80"/>
                        <a:pt x="62" y="77"/>
                        <a:pt x="68" y="72"/>
                      </a:cubicBezTo>
                      <a:cubicBezTo>
                        <a:pt x="58" y="74"/>
                        <a:pt x="49" y="78"/>
                        <a:pt x="41" y="83"/>
                      </a:cubicBezTo>
                      <a:cubicBezTo>
                        <a:pt x="33" y="88"/>
                        <a:pt x="25" y="93"/>
                        <a:pt x="17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20" y="95"/>
                        <a:pt x="24" y="91"/>
                        <a:pt x="28" y="88"/>
                      </a:cubicBezTo>
                      <a:cubicBezTo>
                        <a:pt x="32" y="86"/>
                        <a:pt x="36" y="84"/>
                        <a:pt x="39" y="82"/>
                      </a:cubicBezTo>
                      <a:cubicBezTo>
                        <a:pt x="55" y="69"/>
                        <a:pt x="75" y="65"/>
                        <a:pt x="94" y="58"/>
                      </a:cubicBezTo>
                      <a:cubicBezTo>
                        <a:pt x="110" y="53"/>
                        <a:pt x="128" y="48"/>
                        <a:pt x="144" y="42"/>
                      </a:cubicBezTo>
                      <a:cubicBezTo>
                        <a:pt x="142" y="42"/>
                        <a:pt x="139" y="42"/>
                        <a:pt x="136" y="43"/>
                      </a:cubicBezTo>
                      <a:cubicBezTo>
                        <a:pt x="113" y="47"/>
                        <a:pt x="90" y="54"/>
                        <a:pt x="68" y="63"/>
                      </a:cubicBezTo>
                      <a:cubicBezTo>
                        <a:pt x="55" y="69"/>
                        <a:pt x="42" y="77"/>
                        <a:pt x="30" y="85"/>
                      </a:cubicBezTo>
                      <a:cubicBezTo>
                        <a:pt x="29" y="86"/>
                        <a:pt x="28" y="87"/>
                        <a:pt x="27" y="88"/>
                      </a:cubicBezTo>
                      <a:cubicBezTo>
                        <a:pt x="26" y="87"/>
                        <a:pt x="26" y="87"/>
                        <a:pt x="26" y="86"/>
                      </a:cubicBezTo>
                      <a:cubicBezTo>
                        <a:pt x="31" y="83"/>
                        <a:pt x="35" y="79"/>
                        <a:pt x="40" y="76"/>
                      </a:cubicBezTo>
                      <a:cubicBezTo>
                        <a:pt x="45" y="72"/>
                        <a:pt x="51" y="70"/>
                        <a:pt x="56" y="66"/>
                      </a:cubicBezTo>
                      <a:cubicBezTo>
                        <a:pt x="38" y="71"/>
                        <a:pt x="23" y="81"/>
                        <a:pt x="7" y="92"/>
                      </a:cubicBezTo>
                      <a:cubicBezTo>
                        <a:pt x="7" y="91"/>
                        <a:pt x="7" y="91"/>
                        <a:pt x="7" y="91"/>
                      </a:cubicBezTo>
                      <a:cubicBezTo>
                        <a:pt x="11" y="88"/>
                        <a:pt x="14" y="85"/>
                        <a:pt x="18" y="82"/>
                      </a:cubicBezTo>
                      <a:cubicBezTo>
                        <a:pt x="27" y="76"/>
                        <a:pt x="37" y="70"/>
                        <a:pt x="47" y="66"/>
                      </a:cubicBezTo>
                      <a:cubicBezTo>
                        <a:pt x="58" y="61"/>
                        <a:pt x="69" y="57"/>
                        <a:pt x="81" y="53"/>
                      </a:cubicBezTo>
                      <a:cubicBezTo>
                        <a:pt x="94" y="49"/>
                        <a:pt x="107" y="45"/>
                        <a:pt x="121" y="40"/>
                      </a:cubicBezTo>
                      <a:cubicBezTo>
                        <a:pt x="131" y="37"/>
                        <a:pt x="141" y="35"/>
                        <a:pt x="150" y="32"/>
                      </a:cubicBezTo>
                      <a:cubicBezTo>
                        <a:pt x="151" y="32"/>
                        <a:pt x="152" y="31"/>
                        <a:pt x="152" y="30"/>
                      </a:cubicBezTo>
                      <a:cubicBezTo>
                        <a:pt x="148" y="31"/>
                        <a:pt x="144" y="31"/>
                        <a:pt x="140" y="32"/>
                      </a:cubicBezTo>
                      <a:cubicBezTo>
                        <a:pt x="118" y="36"/>
                        <a:pt x="96" y="42"/>
                        <a:pt x="74" y="49"/>
                      </a:cubicBezTo>
                      <a:cubicBezTo>
                        <a:pt x="54" y="56"/>
                        <a:pt x="35" y="65"/>
                        <a:pt x="18" y="78"/>
                      </a:cubicBezTo>
                      <a:cubicBezTo>
                        <a:pt x="16" y="79"/>
                        <a:pt x="15" y="80"/>
                        <a:pt x="13" y="81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6" y="77"/>
                        <a:pt x="19" y="74"/>
                        <a:pt x="22" y="72"/>
                      </a:cubicBezTo>
                      <a:cubicBezTo>
                        <a:pt x="39" y="61"/>
                        <a:pt x="57" y="51"/>
                        <a:pt x="77" y="45"/>
                      </a:cubicBezTo>
                      <a:cubicBezTo>
                        <a:pt x="106" y="36"/>
                        <a:pt x="135" y="29"/>
                        <a:pt x="166" y="26"/>
                      </a:cubicBezTo>
                      <a:cubicBezTo>
                        <a:pt x="167" y="25"/>
                        <a:pt x="168" y="25"/>
                        <a:pt x="169" y="26"/>
                      </a:cubicBezTo>
                      <a:cubicBezTo>
                        <a:pt x="175" y="26"/>
                        <a:pt x="180" y="27"/>
                        <a:pt x="185" y="28"/>
                      </a:cubicBezTo>
                      <a:cubicBezTo>
                        <a:pt x="173" y="30"/>
                        <a:pt x="160" y="33"/>
                        <a:pt x="148" y="35"/>
                      </a:cubicBezTo>
                      <a:cubicBezTo>
                        <a:pt x="148" y="35"/>
                        <a:pt x="148" y="36"/>
                        <a:pt x="148" y="36"/>
                      </a:cubicBezTo>
                      <a:cubicBezTo>
                        <a:pt x="151" y="36"/>
                        <a:pt x="154" y="35"/>
                        <a:pt x="157" y="35"/>
                      </a:cubicBezTo>
                      <a:cubicBezTo>
                        <a:pt x="168" y="33"/>
                        <a:pt x="179" y="31"/>
                        <a:pt x="190" y="30"/>
                      </a:cubicBezTo>
                      <a:cubicBezTo>
                        <a:pt x="196" y="29"/>
                        <a:pt x="203" y="28"/>
                        <a:pt x="209" y="31"/>
                      </a:cubicBezTo>
                      <a:cubicBezTo>
                        <a:pt x="215" y="33"/>
                        <a:pt x="218" y="29"/>
                        <a:pt x="223" y="29"/>
                      </a:cubicBezTo>
                      <a:cubicBezTo>
                        <a:pt x="232" y="29"/>
                        <a:pt x="241" y="26"/>
                        <a:pt x="249" y="23"/>
                      </a:cubicBezTo>
                      <a:cubicBezTo>
                        <a:pt x="261" y="18"/>
                        <a:pt x="272" y="13"/>
                        <a:pt x="283" y="7"/>
                      </a:cubicBezTo>
                      <a:cubicBezTo>
                        <a:pt x="288" y="5"/>
                        <a:pt x="292" y="2"/>
                        <a:pt x="297" y="0"/>
                      </a:cubicBezTo>
                      <a:cubicBezTo>
                        <a:pt x="296" y="1"/>
                        <a:pt x="294" y="3"/>
                        <a:pt x="293" y="4"/>
                      </a:cubicBezTo>
                      <a:cubicBezTo>
                        <a:pt x="292" y="5"/>
                        <a:pt x="292" y="7"/>
                        <a:pt x="291" y="9"/>
                      </a:cubicBezTo>
                      <a:cubicBezTo>
                        <a:pt x="288" y="14"/>
                        <a:pt x="283" y="16"/>
                        <a:pt x="280" y="20"/>
                      </a:cubicBezTo>
                      <a:cubicBezTo>
                        <a:pt x="276" y="23"/>
                        <a:pt x="273" y="27"/>
                        <a:pt x="270" y="31"/>
                      </a:cubicBezTo>
                      <a:cubicBezTo>
                        <a:pt x="267" y="34"/>
                        <a:pt x="265" y="37"/>
                        <a:pt x="263" y="39"/>
                      </a:cubicBezTo>
                      <a:cubicBezTo>
                        <a:pt x="261" y="41"/>
                        <a:pt x="260" y="43"/>
                        <a:pt x="259" y="45"/>
                      </a:cubicBezTo>
                      <a:cubicBezTo>
                        <a:pt x="253" y="53"/>
                        <a:pt x="247" y="62"/>
                        <a:pt x="240" y="69"/>
                      </a:cubicBezTo>
                      <a:cubicBezTo>
                        <a:pt x="235" y="75"/>
                        <a:pt x="229" y="80"/>
                        <a:pt x="222" y="85"/>
                      </a:cubicBezTo>
                      <a:cubicBezTo>
                        <a:pt x="216" y="90"/>
                        <a:pt x="209" y="95"/>
                        <a:pt x="202" y="100"/>
                      </a:cubicBezTo>
                      <a:cubicBezTo>
                        <a:pt x="203" y="100"/>
                        <a:pt x="203" y="100"/>
                        <a:pt x="203" y="100"/>
                      </a:cubicBezTo>
                      <a:cubicBezTo>
                        <a:pt x="211" y="95"/>
                        <a:pt x="220" y="90"/>
                        <a:pt x="229" y="84"/>
                      </a:cubicBezTo>
                      <a:cubicBezTo>
                        <a:pt x="225" y="89"/>
                        <a:pt x="221" y="94"/>
                        <a:pt x="217" y="98"/>
                      </a:cubicBezTo>
                      <a:cubicBezTo>
                        <a:pt x="214" y="100"/>
                        <a:pt x="211" y="101"/>
                        <a:pt x="209" y="102"/>
                      </a:cubicBezTo>
                      <a:cubicBezTo>
                        <a:pt x="201" y="106"/>
                        <a:pt x="193" y="110"/>
                        <a:pt x="185" y="114"/>
                      </a:cubicBezTo>
                      <a:cubicBezTo>
                        <a:pt x="174" y="119"/>
                        <a:pt x="164" y="124"/>
                        <a:pt x="154" y="128"/>
                      </a:cubicBezTo>
                      <a:cubicBezTo>
                        <a:pt x="141" y="134"/>
                        <a:pt x="129" y="139"/>
                        <a:pt x="117" y="145"/>
                      </a:cubicBezTo>
                      <a:cubicBezTo>
                        <a:pt x="109" y="148"/>
                        <a:pt x="101" y="150"/>
                        <a:pt x="93" y="153"/>
                      </a:cubicBezTo>
                      <a:cubicBezTo>
                        <a:pt x="95" y="153"/>
                        <a:pt x="98" y="153"/>
                        <a:pt x="100" y="152"/>
                      </a:cubicBezTo>
                      <a:cubicBezTo>
                        <a:pt x="110" y="149"/>
                        <a:pt x="120" y="147"/>
                        <a:pt x="130" y="143"/>
                      </a:cubicBezTo>
                      <a:cubicBezTo>
                        <a:pt x="147" y="137"/>
                        <a:pt x="163" y="129"/>
                        <a:pt x="179" y="122"/>
                      </a:cubicBezTo>
                      <a:cubicBezTo>
                        <a:pt x="193" y="116"/>
                        <a:pt x="206" y="108"/>
                        <a:pt x="217" y="98"/>
                      </a:cubicBezTo>
                      <a:moveTo>
                        <a:pt x="48" y="124"/>
                      </a:moveTo>
                      <a:cubicBezTo>
                        <a:pt x="63" y="123"/>
                        <a:pt x="77" y="121"/>
                        <a:pt x="90" y="117"/>
                      </a:cubicBezTo>
                      <a:cubicBezTo>
                        <a:pt x="90" y="116"/>
                        <a:pt x="90" y="116"/>
                        <a:pt x="90" y="115"/>
                      </a:cubicBezTo>
                      <a:cubicBezTo>
                        <a:pt x="83" y="117"/>
                        <a:pt x="76" y="118"/>
                        <a:pt x="68" y="119"/>
                      </a:cubicBezTo>
                      <a:cubicBezTo>
                        <a:pt x="68" y="119"/>
                        <a:pt x="68" y="118"/>
                        <a:pt x="68" y="116"/>
                      </a:cubicBezTo>
                      <a:cubicBezTo>
                        <a:pt x="61" y="117"/>
                        <a:pt x="54" y="118"/>
                        <a:pt x="48" y="124"/>
                      </a:cubicBezTo>
                      <a:moveTo>
                        <a:pt x="70" y="110"/>
                      </a:moveTo>
                      <a:cubicBezTo>
                        <a:pt x="92" y="109"/>
                        <a:pt x="111" y="100"/>
                        <a:pt x="131" y="92"/>
                      </a:cubicBezTo>
                      <a:cubicBezTo>
                        <a:pt x="111" y="98"/>
                        <a:pt x="90" y="104"/>
                        <a:pt x="70" y="110"/>
                      </a:cubicBezTo>
                      <a:moveTo>
                        <a:pt x="69" y="77"/>
                      </a:moveTo>
                      <a:cubicBezTo>
                        <a:pt x="90" y="70"/>
                        <a:pt x="110" y="63"/>
                        <a:pt x="130" y="56"/>
                      </a:cubicBezTo>
                      <a:cubicBezTo>
                        <a:pt x="130" y="55"/>
                        <a:pt x="130" y="55"/>
                        <a:pt x="130" y="55"/>
                      </a:cubicBezTo>
                      <a:cubicBezTo>
                        <a:pt x="109" y="61"/>
                        <a:pt x="89" y="67"/>
                        <a:pt x="69" y="77"/>
                      </a:cubicBezTo>
                      <a:moveTo>
                        <a:pt x="137" y="65"/>
                      </a:moveTo>
                      <a:cubicBezTo>
                        <a:pt x="119" y="67"/>
                        <a:pt x="102" y="73"/>
                        <a:pt x="86" y="81"/>
                      </a:cubicBezTo>
                      <a:cubicBezTo>
                        <a:pt x="103" y="75"/>
                        <a:pt x="120" y="70"/>
                        <a:pt x="137" y="65"/>
                      </a:cubicBezTo>
                      <a:moveTo>
                        <a:pt x="48" y="106"/>
                      </a:moveTo>
                      <a:cubicBezTo>
                        <a:pt x="60" y="104"/>
                        <a:pt x="69" y="98"/>
                        <a:pt x="79" y="92"/>
                      </a:cubicBezTo>
                      <a:cubicBezTo>
                        <a:pt x="68" y="96"/>
                        <a:pt x="57" y="98"/>
                        <a:pt x="48" y="106"/>
                      </a:cubicBezTo>
                      <a:moveTo>
                        <a:pt x="71" y="84"/>
                      </a:moveTo>
                      <a:cubicBezTo>
                        <a:pt x="63" y="86"/>
                        <a:pt x="55" y="87"/>
                        <a:pt x="49" y="94"/>
                      </a:cubicBezTo>
                      <a:cubicBezTo>
                        <a:pt x="57" y="91"/>
                        <a:pt x="65" y="90"/>
                        <a:pt x="71" y="84"/>
                      </a:cubicBezTo>
                      <a:moveTo>
                        <a:pt x="160" y="107"/>
                      </a:moveTo>
                      <a:cubicBezTo>
                        <a:pt x="171" y="103"/>
                        <a:pt x="183" y="99"/>
                        <a:pt x="192" y="90"/>
                      </a:cubicBezTo>
                      <a:cubicBezTo>
                        <a:pt x="181" y="96"/>
                        <a:pt x="170" y="101"/>
                        <a:pt x="160" y="107"/>
                      </a:cubicBezTo>
                      <a:moveTo>
                        <a:pt x="223" y="68"/>
                      </a:moveTo>
                      <a:cubicBezTo>
                        <a:pt x="224" y="69"/>
                        <a:pt x="224" y="69"/>
                        <a:pt x="224" y="69"/>
                      </a:cubicBezTo>
                      <a:cubicBezTo>
                        <a:pt x="228" y="68"/>
                        <a:pt x="238" y="60"/>
                        <a:pt x="239" y="55"/>
                      </a:cubicBezTo>
                      <a:cubicBezTo>
                        <a:pt x="234" y="60"/>
                        <a:pt x="229" y="64"/>
                        <a:pt x="223" y="68"/>
                      </a:cubicBezTo>
                      <a:moveTo>
                        <a:pt x="176" y="111"/>
                      </a:moveTo>
                      <a:cubicBezTo>
                        <a:pt x="163" y="116"/>
                        <a:pt x="151" y="122"/>
                        <a:pt x="138" y="128"/>
                      </a:cubicBezTo>
                      <a:cubicBezTo>
                        <a:pt x="151" y="123"/>
                        <a:pt x="165" y="120"/>
                        <a:pt x="176" y="111"/>
                      </a:cubicBezTo>
                      <a:moveTo>
                        <a:pt x="236" y="44"/>
                      </a:moveTo>
                      <a:cubicBezTo>
                        <a:pt x="229" y="45"/>
                        <a:pt x="227" y="50"/>
                        <a:pt x="223" y="53"/>
                      </a:cubicBezTo>
                      <a:cubicBezTo>
                        <a:pt x="229" y="52"/>
                        <a:pt x="232" y="50"/>
                        <a:pt x="236" y="44"/>
                      </a:cubicBezTo>
                      <a:moveTo>
                        <a:pt x="155" y="44"/>
                      </a:move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64" y="44"/>
                        <a:pt x="173" y="42"/>
                        <a:pt x="182" y="41"/>
                      </a:cubicBezTo>
                      <a:cubicBezTo>
                        <a:pt x="182" y="40"/>
                        <a:pt x="182" y="40"/>
                        <a:pt x="182" y="39"/>
                      </a:cubicBezTo>
                      <a:cubicBezTo>
                        <a:pt x="173" y="41"/>
                        <a:pt x="164" y="43"/>
                        <a:pt x="155" y="44"/>
                      </a:cubicBezTo>
                      <a:moveTo>
                        <a:pt x="117" y="107"/>
                      </a:moveTo>
                      <a:cubicBezTo>
                        <a:pt x="117" y="106"/>
                        <a:pt x="117" y="106"/>
                        <a:pt x="117" y="105"/>
                      </a:cubicBezTo>
                      <a:cubicBezTo>
                        <a:pt x="110" y="107"/>
                        <a:pt x="103" y="110"/>
                        <a:pt x="95" y="112"/>
                      </a:cubicBezTo>
                      <a:cubicBezTo>
                        <a:pt x="96" y="112"/>
                        <a:pt x="96" y="113"/>
                        <a:pt x="96" y="113"/>
                      </a:cubicBezTo>
                      <a:cubicBezTo>
                        <a:pt x="103" y="111"/>
                        <a:pt x="110" y="109"/>
                        <a:pt x="117" y="107"/>
                      </a:cubicBezTo>
                      <a:moveTo>
                        <a:pt x="45" y="115"/>
                      </a:moveTo>
                      <a:cubicBezTo>
                        <a:pt x="49" y="117"/>
                        <a:pt x="56" y="112"/>
                        <a:pt x="58" y="107"/>
                      </a:cubicBezTo>
                      <a:cubicBezTo>
                        <a:pt x="53" y="110"/>
                        <a:pt x="49" y="113"/>
                        <a:pt x="45" y="115"/>
                      </a:cubicBezTo>
                      <a:moveTo>
                        <a:pt x="213" y="67"/>
                      </a:moveTo>
                      <a:cubicBezTo>
                        <a:pt x="213" y="67"/>
                        <a:pt x="212" y="66"/>
                        <a:pt x="212" y="66"/>
                      </a:cubicBezTo>
                      <a:cubicBezTo>
                        <a:pt x="207" y="67"/>
                        <a:pt x="204" y="71"/>
                        <a:pt x="201" y="73"/>
                      </a:cubicBezTo>
                      <a:cubicBezTo>
                        <a:pt x="201" y="74"/>
                        <a:pt x="201" y="74"/>
                        <a:pt x="202" y="75"/>
                      </a:cubicBezTo>
                      <a:cubicBezTo>
                        <a:pt x="205" y="72"/>
                        <a:pt x="209" y="70"/>
                        <a:pt x="213" y="67"/>
                      </a:cubicBezTo>
                      <a:moveTo>
                        <a:pt x="121" y="127"/>
                      </a:moveTo>
                      <a:cubicBezTo>
                        <a:pt x="121" y="127"/>
                        <a:pt x="121" y="128"/>
                        <a:pt x="121" y="128"/>
                      </a:cubicBezTo>
                      <a:cubicBezTo>
                        <a:pt x="129" y="125"/>
                        <a:pt x="138" y="121"/>
                        <a:pt x="146" y="118"/>
                      </a:cubicBezTo>
                      <a:cubicBezTo>
                        <a:pt x="146" y="117"/>
                        <a:pt x="146" y="117"/>
                        <a:pt x="146" y="117"/>
                      </a:cubicBezTo>
                      <a:cubicBezTo>
                        <a:pt x="137" y="120"/>
                        <a:pt x="129" y="124"/>
                        <a:pt x="121" y="127"/>
                      </a:cubicBezTo>
                      <a:moveTo>
                        <a:pt x="226" y="38"/>
                      </a:moveTo>
                      <a:cubicBezTo>
                        <a:pt x="225" y="36"/>
                        <a:pt x="225" y="36"/>
                        <a:pt x="225" y="36"/>
                      </a:cubicBezTo>
                      <a:cubicBezTo>
                        <a:pt x="222" y="39"/>
                        <a:pt x="219" y="41"/>
                        <a:pt x="216" y="43"/>
                      </a:cubicBezTo>
                      <a:cubicBezTo>
                        <a:pt x="217" y="43"/>
                        <a:pt x="217" y="44"/>
                        <a:pt x="217" y="44"/>
                      </a:cubicBezTo>
                      <a:cubicBezTo>
                        <a:pt x="220" y="42"/>
                        <a:pt x="223" y="40"/>
                        <a:pt x="226" y="38"/>
                      </a:cubicBezTo>
                      <a:moveTo>
                        <a:pt x="199" y="59"/>
                      </a:moveTo>
                      <a:cubicBezTo>
                        <a:pt x="204" y="59"/>
                        <a:pt x="206" y="56"/>
                        <a:pt x="210" y="53"/>
                      </a:cubicBezTo>
                      <a:cubicBezTo>
                        <a:pt x="204" y="52"/>
                        <a:pt x="202" y="56"/>
                        <a:pt x="199" y="59"/>
                      </a:cubicBezTo>
                      <a:moveTo>
                        <a:pt x="73" y="106"/>
                      </a:moveTo>
                      <a:cubicBezTo>
                        <a:pt x="67" y="106"/>
                        <a:pt x="62" y="107"/>
                        <a:pt x="59" y="112"/>
                      </a:cubicBezTo>
                      <a:cubicBezTo>
                        <a:pt x="64" y="110"/>
                        <a:pt x="68" y="108"/>
                        <a:pt x="73" y="106"/>
                      </a:cubicBezTo>
                      <a:moveTo>
                        <a:pt x="161" y="65"/>
                      </a:moveTo>
                      <a:cubicBezTo>
                        <a:pt x="161" y="65"/>
                        <a:pt x="160" y="64"/>
                        <a:pt x="160" y="64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9"/>
                        <a:pt x="149" y="69"/>
                      </a:cubicBezTo>
                      <a:cubicBezTo>
                        <a:pt x="153" y="68"/>
                        <a:pt x="157" y="67"/>
                        <a:pt x="161" y="65"/>
                      </a:cubicBezTo>
                      <a:moveTo>
                        <a:pt x="160" y="78"/>
                      </a:moveTo>
                      <a:cubicBezTo>
                        <a:pt x="160" y="78"/>
                        <a:pt x="160" y="77"/>
                        <a:pt x="159" y="77"/>
                      </a:cubicBezTo>
                      <a:cubicBezTo>
                        <a:pt x="156" y="78"/>
                        <a:pt x="152" y="80"/>
                        <a:pt x="149" y="81"/>
                      </a:cubicBezTo>
                      <a:cubicBezTo>
                        <a:pt x="149" y="82"/>
                        <a:pt x="149" y="82"/>
                        <a:pt x="150" y="83"/>
                      </a:cubicBezTo>
                      <a:cubicBezTo>
                        <a:pt x="153" y="81"/>
                        <a:pt x="157" y="80"/>
                        <a:pt x="160" y="78"/>
                      </a:cubicBezTo>
                      <a:moveTo>
                        <a:pt x="102" y="124"/>
                      </a:moveTo>
                      <a:cubicBezTo>
                        <a:pt x="102" y="123"/>
                        <a:pt x="102" y="123"/>
                        <a:pt x="102" y="123"/>
                      </a:cubicBezTo>
                      <a:cubicBezTo>
                        <a:pt x="97" y="124"/>
                        <a:pt x="92" y="126"/>
                        <a:pt x="88" y="127"/>
                      </a:cubicBezTo>
                      <a:cubicBezTo>
                        <a:pt x="88" y="128"/>
                        <a:pt x="88" y="128"/>
                        <a:pt x="88" y="129"/>
                      </a:cubicBezTo>
                      <a:cubicBezTo>
                        <a:pt x="93" y="127"/>
                        <a:pt x="97" y="125"/>
                        <a:pt x="102" y="124"/>
                      </a:cubicBezTo>
                      <a:moveTo>
                        <a:pt x="199" y="47"/>
                      </a:moveTo>
                      <a:cubicBezTo>
                        <a:pt x="199" y="47"/>
                        <a:pt x="199" y="47"/>
                        <a:pt x="199" y="46"/>
                      </a:cubicBezTo>
                      <a:cubicBezTo>
                        <a:pt x="196" y="47"/>
                        <a:pt x="192" y="46"/>
                        <a:pt x="190" y="48"/>
                      </a:cubicBezTo>
                      <a:cubicBezTo>
                        <a:pt x="190" y="49"/>
                        <a:pt x="190" y="49"/>
                        <a:pt x="190" y="50"/>
                      </a:cubicBezTo>
                      <a:cubicBezTo>
                        <a:pt x="193" y="49"/>
                        <a:pt x="196" y="48"/>
                        <a:pt x="199" y="47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5" y="1277"/>
                  <a:ext cx="193" cy="79"/>
                </a:xfrm>
                <a:custGeom>
                  <a:avLst/>
                  <a:gdLst>
                    <a:gd name="T0" fmla="*/ 221 w 254"/>
                    <a:gd name="T1" fmla="*/ 20 h 105"/>
                    <a:gd name="T2" fmla="*/ 194 w 254"/>
                    <a:gd name="T3" fmla="*/ 33 h 105"/>
                    <a:gd name="T4" fmla="*/ 124 w 254"/>
                    <a:gd name="T5" fmla="*/ 67 h 105"/>
                    <a:gd name="T6" fmla="*/ 17 w 254"/>
                    <a:gd name="T7" fmla="*/ 96 h 105"/>
                    <a:gd name="T8" fmla="*/ 0 w 254"/>
                    <a:gd name="T9" fmla="*/ 103 h 105"/>
                    <a:gd name="T10" fmla="*/ 1 w 254"/>
                    <a:gd name="T11" fmla="*/ 105 h 105"/>
                    <a:gd name="T12" fmla="*/ 8 w 254"/>
                    <a:gd name="T13" fmla="*/ 104 h 105"/>
                    <a:gd name="T14" fmla="*/ 48 w 254"/>
                    <a:gd name="T15" fmla="*/ 99 h 105"/>
                    <a:gd name="T16" fmla="*/ 71 w 254"/>
                    <a:gd name="T17" fmla="*/ 98 h 105"/>
                    <a:gd name="T18" fmla="*/ 139 w 254"/>
                    <a:gd name="T19" fmla="*/ 80 h 105"/>
                    <a:gd name="T20" fmla="*/ 206 w 254"/>
                    <a:gd name="T21" fmla="*/ 47 h 105"/>
                    <a:gd name="T22" fmla="*/ 223 w 254"/>
                    <a:gd name="T23" fmla="*/ 33 h 105"/>
                    <a:gd name="T24" fmla="*/ 250 w 254"/>
                    <a:gd name="T25" fmla="*/ 9 h 105"/>
                    <a:gd name="T26" fmla="*/ 254 w 254"/>
                    <a:gd name="T27" fmla="*/ 0 h 105"/>
                    <a:gd name="T28" fmla="*/ 248 w 254"/>
                    <a:gd name="T29" fmla="*/ 3 h 105"/>
                    <a:gd name="T30" fmla="*/ 221 w 254"/>
                    <a:gd name="T31" fmla="*/ 2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4" h="105">
                      <a:moveTo>
                        <a:pt x="221" y="20"/>
                      </a:moveTo>
                      <a:cubicBezTo>
                        <a:pt x="213" y="25"/>
                        <a:pt x="203" y="29"/>
                        <a:pt x="194" y="33"/>
                      </a:cubicBezTo>
                      <a:cubicBezTo>
                        <a:pt x="172" y="46"/>
                        <a:pt x="148" y="57"/>
                        <a:pt x="124" y="67"/>
                      </a:cubicBezTo>
                      <a:cubicBezTo>
                        <a:pt x="90" y="82"/>
                        <a:pt x="54" y="89"/>
                        <a:pt x="17" y="96"/>
                      </a:cubicBezTo>
                      <a:cubicBezTo>
                        <a:pt x="11" y="97"/>
                        <a:pt x="5" y="99"/>
                        <a:pt x="0" y="103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3" y="104"/>
                        <a:pt x="6" y="105"/>
                        <a:pt x="8" y="104"/>
                      </a:cubicBezTo>
                      <a:cubicBezTo>
                        <a:pt x="21" y="99"/>
                        <a:pt x="35" y="100"/>
                        <a:pt x="48" y="99"/>
                      </a:cubicBezTo>
                      <a:cubicBezTo>
                        <a:pt x="56" y="98"/>
                        <a:pt x="64" y="99"/>
                        <a:pt x="71" y="98"/>
                      </a:cubicBezTo>
                      <a:cubicBezTo>
                        <a:pt x="94" y="94"/>
                        <a:pt x="117" y="87"/>
                        <a:pt x="139" y="80"/>
                      </a:cubicBezTo>
                      <a:cubicBezTo>
                        <a:pt x="163" y="72"/>
                        <a:pt x="185" y="60"/>
                        <a:pt x="206" y="47"/>
                      </a:cubicBezTo>
                      <a:cubicBezTo>
                        <a:pt x="212" y="43"/>
                        <a:pt x="218" y="38"/>
                        <a:pt x="223" y="33"/>
                      </a:cubicBezTo>
                      <a:cubicBezTo>
                        <a:pt x="232" y="25"/>
                        <a:pt x="239" y="15"/>
                        <a:pt x="250" y="9"/>
                      </a:cubicBezTo>
                      <a:cubicBezTo>
                        <a:pt x="253" y="8"/>
                        <a:pt x="254" y="5"/>
                        <a:pt x="254" y="0"/>
                      </a:cubicBezTo>
                      <a:cubicBezTo>
                        <a:pt x="252" y="2"/>
                        <a:pt x="250" y="2"/>
                        <a:pt x="248" y="3"/>
                      </a:cubicBezTo>
                      <a:cubicBezTo>
                        <a:pt x="239" y="9"/>
                        <a:pt x="231" y="15"/>
                        <a:pt x="221" y="2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8" y="855"/>
                  <a:ext cx="19" cy="16"/>
                </a:xfrm>
                <a:custGeom>
                  <a:avLst/>
                  <a:gdLst>
                    <a:gd name="T0" fmla="*/ 24 w 25"/>
                    <a:gd name="T1" fmla="*/ 14 h 22"/>
                    <a:gd name="T2" fmla="*/ 24 w 25"/>
                    <a:gd name="T3" fmla="*/ 11 h 22"/>
                    <a:gd name="T4" fmla="*/ 23 w 25"/>
                    <a:gd name="T5" fmla="*/ 8 h 22"/>
                    <a:gd name="T6" fmla="*/ 24 w 25"/>
                    <a:gd name="T7" fmla="*/ 6 h 22"/>
                    <a:gd name="T8" fmla="*/ 19 w 25"/>
                    <a:gd name="T9" fmla="*/ 3 h 22"/>
                    <a:gd name="T10" fmla="*/ 20 w 25"/>
                    <a:gd name="T11" fmla="*/ 3 h 22"/>
                    <a:gd name="T12" fmla="*/ 14 w 25"/>
                    <a:gd name="T13" fmla="*/ 2 h 22"/>
                    <a:gd name="T14" fmla="*/ 8 w 25"/>
                    <a:gd name="T15" fmla="*/ 0 h 22"/>
                    <a:gd name="T16" fmla="*/ 1 w 25"/>
                    <a:gd name="T17" fmla="*/ 6 h 22"/>
                    <a:gd name="T18" fmla="*/ 1 w 25"/>
                    <a:gd name="T19" fmla="*/ 10 h 22"/>
                    <a:gd name="T20" fmla="*/ 1 w 25"/>
                    <a:gd name="T21" fmla="*/ 10 h 22"/>
                    <a:gd name="T22" fmla="*/ 1 w 25"/>
                    <a:gd name="T23" fmla="*/ 12 h 22"/>
                    <a:gd name="T24" fmla="*/ 3 w 25"/>
                    <a:gd name="T25" fmla="*/ 14 h 22"/>
                    <a:gd name="T26" fmla="*/ 5 w 25"/>
                    <a:gd name="T27" fmla="*/ 17 h 22"/>
                    <a:gd name="T28" fmla="*/ 5 w 25"/>
                    <a:gd name="T29" fmla="*/ 18 h 22"/>
                    <a:gd name="T30" fmla="*/ 6 w 25"/>
                    <a:gd name="T31" fmla="*/ 19 h 22"/>
                    <a:gd name="T32" fmla="*/ 13 w 25"/>
                    <a:gd name="T33" fmla="*/ 22 h 22"/>
                    <a:gd name="T34" fmla="*/ 14 w 25"/>
                    <a:gd name="T35" fmla="*/ 21 h 22"/>
                    <a:gd name="T36" fmla="*/ 15 w 25"/>
                    <a:gd name="T37" fmla="*/ 20 h 22"/>
                    <a:gd name="T38" fmla="*/ 18 w 25"/>
                    <a:gd name="T39" fmla="*/ 21 h 22"/>
                    <a:gd name="T40" fmla="*/ 17 w 25"/>
                    <a:gd name="T41" fmla="*/ 20 h 22"/>
                    <a:gd name="T42" fmla="*/ 23 w 25"/>
                    <a:gd name="T43" fmla="*/ 16 h 22"/>
                    <a:gd name="T44" fmla="*/ 24 w 25"/>
                    <a:gd name="T45" fmla="*/ 1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5" h="22">
                      <a:moveTo>
                        <a:pt x="24" y="14"/>
                      </a:moveTo>
                      <a:cubicBezTo>
                        <a:pt x="24" y="11"/>
                        <a:pt x="24" y="13"/>
                        <a:pt x="24" y="11"/>
                      </a:cubicBezTo>
                      <a:cubicBezTo>
                        <a:pt x="25" y="11"/>
                        <a:pt x="23" y="11"/>
                        <a:pt x="23" y="8"/>
                      </a:cubicBezTo>
                      <a:cubicBezTo>
                        <a:pt x="23" y="8"/>
                        <a:pt x="24" y="7"/>
                        <a:pt x="24" y="6"/>
                      </a:cubicBezTo>
                      <a:cubicBezTo>
                        <a:pt x="21" y="6"/>
                        <a:pt x="21" y="4"/>
                        <a:pt x="19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8" y="2"/>
                        <a:pt x="16" y="2"/>
                        <a:pt x="14" y="2"/>
                      </a:cubicBezTo>
                      <a:cubicBezTo>
                        <a:pt x="16" y="0"/>
                        <a:pt x="8" y="1"/>
                        <a:pt x="8" y="0"/>
                      </a:cubicBezTo>
                      <a:cubicBezTo>
                        <a:pt x="5" y="1"/>
                        <a:pt x="2" y="4"/>
                        <a:pt x="1" y="6"/>
                      </a:cubicBezTo>
                      <a:cubicBezTo>
                        <a:pt x="0" y="8"/>
                        <a:pt x="1" y="8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2" y="11"/>
                        <a:pt x="1" y="12"/>
                      </a:cubicBezTo>
                      <a:cubicBezTo>
                        <a:pt x="2" y="12"/>
                        <a:pt x="3" y="13"/>
                        <a:pt x="3" y="14"/>
                      </a:cubicBezTo>
                      <a:cubicBezTo>
                        <a:pt x="3" y="16"/>
                        <a:pt x="4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6" y="18"/>
                        <a:pt x="6" y="18"/>
                        <a:pt x="6" y="19"/>
                      </a:cubicBezTo>
                      <a:cubicBezTo>
                        <a:pt x="9" y="20"/>
                        <a:pt x="13" y="22"/>
                        <a:pt x="13" y="22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5" y="20"/>
                      </a:cubicBezTo>
                      <a:cubicBezTo>
                        <a:pt x="16" y="19"/>
                        <a:pt x="17" y="20"/>
                        <a:pt x="18" y="21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19"/>
                        <a:pt x="22" y="17"/>
                        <a:pt x="23" y="16"/>
                      </a:cubicBezTo>
                      <a:cubicBezTo>
                        <a:pt x="23" y="16"/>
                        <a:pt x="24" y="15"/>
                        <a:pt x="24" y="1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7" y="897"/>
                  <a:ext cx="241" cy="287"/>
                </a:xfrm>
                <a:custGeom>
                  <a:avLst/>
                  <a:gdLst>
                    <a:gd name="T0" fmla="*/ 100 w 318"/>
                    <a:gd name="T1" fmla="*/ 139 h 381"/>
                    <a:gd name="T2" fmla="*/ 115 w 318"/>
                    <a:gd name="T3" fmla="*/ 193 h 381"/>
                    <a:gd name="T4" fmla="*/ 134 w 318"/>
                    <a:gd name="T5" fmla="*/ 234 h 381"/>
                    <a:gd name="T6" fmla="*/ 144 w 318"/>
                    <a:gd name="T7" fmla="*/ 237 h 381"/>
                    <a:gd name="T8" fmla="*/ 139 w 318"/>
                    <a:gd name="T9" fmla="*/ 197 h 381"/>
                    <a:gd name="T10" fmla="*/ 142 w 318"/>
                    <a:gd name="T11" fmla="*/ 157 h 381"/>
                    <a:gd name="T12" fmla="*/ 154 w 318"/>
                    <a:gd name="T13" fmla="*/ 132 h 381"/>
                    <a:gd name="T14" fmla="*/ 150 w 318"/>
                    <a:gd name="T15" fmla="*/ 150 h 381"/>
                    <a:gd name="T16" fmla="*/ 150 w 318"/>
                    <a:gd name="T17" fmla="*/ 220 h 381"/>
                    <a:gd name="T18" fmla="*/ 172 w 318"/>
                    <a:gd name="T19" fmla="*/ 287 h 381"/>
                    <a:gd name="T20" fmla="*/ 247 w 318"/>
                    <a:gd name="T21" fmla="*/ 344 h 381"/>
                    <a:gd name="T22" fmla="*/ 318 w 318"/>
                    <a:gd name="T23" fmla="*/ 376 h 381"/>
                    <a:gd name="T24" fmla="*/ 242 w 318"/>
                    <a:gd name="T25" fmla="*/ 351 h 381"/>
                    <a:gd name="T26" fmla="*/ 149 w 318"/>
                    <a:gd name="T27" fmla="*/ 273 h 381"/>
                    <a:gd name="T28" fmla="*/ 90 w 318"/>
                    <a:gd name="T29" fmla="*/ 217 h 381"/>
                    <a:gd name="T30" fmla="*/ 3 w 318"/>
                    <a:gd name="T31" fmla="*/ 173 h 381"/>
                    <a:gd name="T32" fmla="*/ 3 w 318"/>
                    <a:gd name="T33" fmla="*/ 170 h 381"/>
                    <a:gd name="T34" fmla="*/ 81 w 318"/>
                    <a:gd name="T35" fmla="*/ 200 h 381"/>
                    <a:gd name="T36" fmla="*/ 66 w 318"/>
                    <a:gd name="T37" fmla="*/ 162 h 381"/>
                    <a:gd name="T38" fmla="*/ 77 w 318"/>
                    <a:gd name="T39" fmla="*/ 174 h 381"/>
                    <a:gd name="T40" fmla="*/ 98 w 318"/>
                    <a:gd name="T41" fmla="*/ 214 h 381"/>
                    <a:gd name="T42" fmla="*/ 121 w 318"/>
                    <a:gd name="T43" fmla="*/ 230 h 381"/>
                    <a:gd name="T44" fmla="*/ 111 w 318"/>
                    <a:gd name="T45" fmla="*/ 204 h 381"/>
                    <a:gd name="T46" fmla="*/ 82 w 318"/>
                    <a:gd name="T47" fmla="*/ 134 h 381"/>
                    <a:gd name="T48" fmla="*/ 48 w 318"/>
                    <a:gd name="T49" fmla="*/ 82 h 381"/>
                    <a:gd name="T50" fmla="*/ 40 w 318"/>
                    <a:gd name="T51" fmla="*/ 67 h 381"/>
                    <a:gd name="T52" fmla="*/ 58 w 318"/>
                    <a:gd name="T53" fmla="*/ 86 h 381"/>
                    <a:gd name="T54" fmla="*/ 90 w 318"/>
                    <a:gd name="T55" fmla="*/ 131 h 381"/>
                    <a:gd name="T56" fmla="*/ 87 w 318"/>
                    <a:gd name="T57" fmla="*/ 103 h 381"/>
                    <a:gd name="T58" fmla="*/ 72 w 318"/>
                    <a:gd name="T59" fmla="*/ 60 h 381"/>
                    <a:gd name="T60" fmla="*/ 68 w 318"/>
                    <a:gd name="T61" fmla="*/ 0 h 381"/>
                    <a:gd name="T62" fmla="*/ 76 w 318"/>
                    <a:gd name="T63" fmla="*/ 50 h 381"/>
                    <a:gd name="T64" fmla="*/ 91 w 318"/>
                    <a:gd name="T65" fmla="*/ 95 h 381"/>
                    <a:gd name="T66" fmla="*/ 109 w 318"/>
                    <a:gd name="T67" fmla="*/ 32 h 381"/>
                    <a:gd name="T68" fmla="*/ 110 w 318"/>
                    <a:gd name="T69" fmla="*/ 38 h 381"/>
                    <a:gd name="T70" fmla="*/ 99 w 318"/>
                    <a:gd name="T71" fmla="*/ 87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18" h="381">
                      <a:moveTo>
                        <a:pt x="97" y="115"/>
                      </a:moveTo>
                      <a:cubicBezTo>
                        <a:pt x="98" y="123"/>
                        <a:pt x="98" y="131"/>
                        <a:pt x="100" y="139"/>
                      </a:cubicBezTo>
                      <a:cubicBezTo>
                        <a:pt x="101" y="148"/>
                        <a:pt x="103" y="157"/>
                        <a:pt x="106" y="165"/>
                      </a:cubicBezTo>
                      <a:cubicBezTo>
                        <a:pt x="109" y="175"/>
                        <a:pt x="112" y="184"/>
                        <a:pt x="115" y="193"/>
                      </a:cubicBezTo>
                      <a:cubicBezTo>
                        <a:pt x="118" y="201"/>
                        <a:pt x="121" y="209"/>
                        <a:pt x="126" y="217"/>
                      </a:cubicBezTo>
                      <a:cubicBezTo>
                        <a:pt x="129" y="223"/>
                        <a:pt x="131" y="228"/>
                        <a:pt x="134" y="234"/>
                      </a:cubicBezTo>
                      <a:cubicBezTo>
                        <a:pt x="137" y="240"/>
                        <a:pt x="141" y="246"/>
                        <a:pt x="146" y="252"/>
                      </a:cubicBezTo>
                      <a:cubicBezTo>
                        <a:pt x="146" y="247"/>
                        <a:pt x="145" y="242"/>
                        <a:pt x="144" y="237"/>
                      </a:cubicBezTo>
                      <a:cubicBezTo>
                        <a:pt x="143" y="232"/>
                        <a:pt x="143" y="227"/>
                        <a:pt x="142" y="221"/>
                      </a:cubicBezTo>
                      <a:cubicBezTo>
                        <a:pt x="141" y="213"/>
                        <a:pt x="141" y="205"/>
                        <a:pt x="139" y="197"/>
                      </a:cubicBezTo>
                      <a:cubicBezTo>
                        <a:pt x="137" y="189"/>
                        <a:pt x="139" y="180"/>
                        <a:pt x="139" y="173"/>
                      </a:cubicBezTo>
                      <a:cubicBezTo>
                        <a:pt x="140" y="167"/>
                        <a:pt x="141" y="162"/>
                        <a:pt x="142" y="157"/>
                      </a:cubicBezTo>
                      <a:cubicBezTo>
                        <a:pt x="144" y="151"/>
                        <a:pt x="145" y="147"/>
                        <a:pt x="148" y="141"/>
                      </a:cubicBezTo>
                      <a:cubicBezTo>
                        <a:pt x="149" y="138"/>
                        <a:pt x="150" y="134"/>
                        <a:pt x="154" y="132"/>
                      </a:cubicBezTo>
                      <a:cubicBezTo>
                        <a:pt x="154" y="133"/>
                        <a:pt x="155" y="134"/>
                        <a:pt x="154" y="134"/>
                      </a:cubicBezTo>
                      <a:cubicBezTo>
                        <a:pt x="153" y="140"/>
                        <a:pt x="153" y="145"/>
                        <a:pt x="150" y="150"/>
                      </a:cubicBezTo>
                      <a:cubicBezTo>
                        <a:pt x="145" y="163"/>
                        <a:pt x="145" y="177"/>
                        <a:pt x="146" y="190"/>
                      </a:cubicBezTo>
                      <a:cubicBezTo>
                        <a:pt x="147" y="200"/>
                        <a:pt x="148" y="210"/>
                        <a:pt x="150" y="220"/>
                      </a:cubicBezTo>
                      <a:cubicBezTo>
                        <a:pt x="153" y="237"/>
                        <a:pt x="158" y="254"/>
                        <a:pt x="163" y="271"/>
                      </a:cubicBezTo>
                      <a:cubicBezTo>
                        <a:pt x="164" y="276"/>
                        <a:pt x="168" y="282"/>
                        <a:pt x="172" y="287"/>
                      </a:cubicBezTo>
                      <a:cubicBezTo>
                        <a:pt x="187" y="303"/>
                        <a:pt x="204" y="318"/>
                        <a:pt x="223" y="330"/>
                      </a:cubicBezTo>
                      <a:cubicBezTo>
                        <a:pt x="231" y="335"/>
                        <a:pt x="239" y="340"/>
                        <a:pt x="247" y="344"/>
                      </a:cubicBezTo>
                      <a:cubicBezTo>
                        <a:pt x="263" y="353"/>
                        <a:pt x="293" y="365"/>
                        <a:pt x="310" y="370"/>
                      </a:cubicBezTo>
                      <a:cubicBezTo>
                        <a:pt x="314" y="371"/>
                        <a:pt x="317" y="372"/>
                        <a:pt x="318" y="376"/>
                      </a:cubicBezTo>
                      <a:cubicBezTo>
                        <a:pt x="313" y="381"/>
                        <a:pt x="312" y="381"/>
                        <a:pt x="307" y="379"/>
                      </a:cubicBezTo>
                      <a:cubicBezTo>
                        <a:pt x="290" y="373"/>
                        <a:pt x="259" y="360"/>
                        <a:pt x="242" y="351"/>
                      </a:cubicBezTo>
                      <a:cubicBezTo>
                        <a:pt x="215" y="337"/>
                        <a:pt x="191" y="319"/>
                        <a:pt x="170" y="297"/>
                      </a:cubicBezTo>
                      <a:cubicBezTo>
                        <a:pt x="163" y="289"/>
                        <a:pt x="156" y="281"/>
                        <a:pt x="149" y="273"/>
                      </a:cubicBezTo>
                      <a:cubicBezTo>
                        <a:pt x="138" y="258"/>
                        <a:pt x="123" y="246"/>
                        <a:pt x="110" y="234"/>
                      </a:cubicBezTo>
                      <a:cubicBezTo>
                        <a:pt x="104" y="227"/>
                        <a:pt x="97" y="222"/>
                        <a:pt x="90" y="217"/>
                      </a:cubicBezTo>
                      <a:cubicBezTo>
                        <a:pt x="80" y="209"/>
                        <a:pt x="39" y="186"/>
                        <a:pt x="38" y="186"/>
                      </a:cubicBezTo>
                      <a:cubicBezTo>
                        <a:pt x="26" y="182"/>
                        <a:pt x="14" y="177"/>
                        <a:pt x="3" y="173"/>
                      </a:cubicBezTo>
                      <a:cubicBezTo>
                        <a:pt x="2" y="172"/>
                        <a:pt x="1" y="171"/>
                        <a:pt x="0" y="171"/>
                      </a:cubicBezTo>
                      <a:cubicBezTo>
                        <a:pt x="1" y="170"/>
                        <a:pt x="2" y="170"/>
                        <a:pt x="3" y="170"/>
                      </a:cubicBezTo>
                      <a:cubicBezTo>
                        <a:pt x="30" y="178"/>
                        <a:pt x="56" y="188"/>
                        <a:pt x="81" y="202"/>
                      </a:cubicBezTo>
                      <a:cubicBezTo>
                        <a:pt x="81" y="201"/>
                        <a:pt x="81" y="201"/>
                        <a:pt x="81" y="200"/>
                      </a:cubicBezTo>
                      <a:cubicBezTo>
                        <a:pt x="78" y="190"/>
                        <a:pt x="74" y="180"/>
                        <a:pt x="68" y="171"/>
                      </a:cubicBezTo>
                      <a:cubicBezTo>
                        <a:pt x="67" y="168"/>
                        <a:pt x="66" y="165"/>
                        <a:pt x="66" y="162"/>
                      </a:cubicBezTo>
                      <a:cubicBezTo>
                        <a:pt x="68" y="163"/>
                        <a:pt x="69" y="163"/>
                        <a:pt x="69" y="164"/>
                      </a:cubicBezTo>
                      <a:cubicBezTo>
                        <a:pt x="72" y="167"/>
                        <a:pt x="75" y="170"/>
                        <a:pt x="77" y="174"/>
                      </a:cubicBezTo>
                      <a:cubicBezTo>
                        <a:pt x="83" y="186"/>
                        <a:pt x="88" y="197"/>
                        <a:pt x="94" y="209"/>
                      </a:cubicBezTo>
                      <a:cubicBezTo>
                        <a:pt x="95" y="211"/>
                        <a:pt x="96" y="213"/>
                        <a:pt x="98" y="214"/>
                      </a:cubicBezTo>
                      <a:cubicBezTo>
                        <a:pt x="104" y="217"/>
                        <a:pt x="109" y="221"/>
                        <a:pt x="114" y="225"/>
                      </a:cubicBezTo>
                      <a:cubicBezTo>
                        <a:pt x="117" y="227"/>
                        <a:pt x="119" y="229"/>
                        <a:pt x="121" y="230"/>
                      </a:cubicBezTo>
                      <a:cubicBezTo>
                        <a:pt x="121" y="228"/>
                        <a:pt x="120" y="227"/>
                        <a:pt x="120" y="225"/>
                      </a:cubicBezTo>
                      <a:cubicBezTo>
                        <a:pt x="117" y="218"/>
                        <a:pt x="113" y="211"/>
                        <a:pt x="111" y="204"/>
                      </a:cubicBezTo>
                      <a:cubicBezTo>
                        <a:pt x="105" y="190"/>
                        <a:pt x="100" y="176"/>
                        <a:pt x="95" y="163"/>
                      </a:cubicBezTo>
                      <a:cubicBezTo>
                        <a:pt x="91" y="153"/>
                        <a:pt x="87" y="144"/>
                        <a:pt x="82" y="134"/>
                      </a:cubicBezTo>
                      <a:cubicBezTo>
                        <a:pt x="79" y="129"/>
                        <a:pt x="77" y="123"/>
                        <a:pt x="74" y="118"/>
                      </a:cubicBezTo>
                      <a:cubicBezTo>
                        <a:pt x="65" y="106"/>
                        <a:pt x="58" y="93"/>
                        <a:pt x="48" y="82"/>
                      </a:cubicBezTo>
                      <a:cubicBezTo>
                        <a:pt x="47" y="77"/>
                        <a:pt x="42" y="73"/>
                        <a:pt x="40" y="68"/>
                      </a:cubicBezTo>
                      <a:cubicBezTo>
                        <a:pt x="39" y="68"/>
                        <a:pt x="40" y="68"/>
                        <a:pt x="40" y="67"/>
                      </a:cubicBezTo>
                      <a:cubicBezTo>
                        <a:pt x="41" y="66"/>
                        <a:pt x="42" y="66"/>
                        <a:pt x="43" y="68"/>
                      </a:cubicBezTo>
                      <a:cubicBezTo>
                        <a:pt x="48" y="74"/>
                        <a:pt x="53" y="79"/>
                        <a:pt x="58" y="86"/>
                      </a:cubicBezTo>
                      <a:cubicBezTo>
                        <a:pt x="68" y="100"/>
                        <a:pt x="78" y="115"/>
                        <a:pt x="88" y="129"/>
                      </a:cubicBezTo>
                      <a:cubicBezTo>
                        <a:pt x="89" y="130"/>
                        <a:pt x="89" y="130"/>
                        <a:pt x="90" y="131"/>
                      </a:cubicBezTo>
                      <a:cubicBezTo>
                        <a:pt x="90" y="125"/>
                        <a:pt x="90" y="120"/>
                        <a:pt x="89" y="115"/>
                      </a:cubicBezTo>
                      <a:cubicBezTo>
                        <a:pt x="89" y="111"/>
                        <a:pt x="88" y="107"/>
                        <a:pt x="87" y="103"/>
                      </a:cubicBezTo>
                      <a:cubicBezTo>
                        <a:pt x="85" y="99"/>
                        <a:pt x="83" y="94"/>
                        <a:pt x="82" y="90"/>
                      </a:cubicBezTo>
                      <a:cubicBezTo>
                        <a:pt x="79" y="80"/>
                        <a:pt x="75" y="70"/>
                        <a:pt x="72" y="60"/>
                      </a:cubicBezTo>
                      <a:cubicBezTo>
                        <a:pt x="69" y="47"/>
                        <a:pt x="67" y="21"/>
                        <a:pt x="66" y="8"/>
                      </a:cubicBezTo>
                      <a:cubicBezTo>
                        <a:pt x="66" y="5"/>
                        <a:pt x="67" y="3"/>
                        <a:pt x="68" y="0"/>
                      </a:cubicBezTo>
                      <a:cubicBezTo>
                        <a:pt x="71" y="1"/>
                        <a:pt x="71" y="3"/>
                        <a:pt x="71" y="5"/>
                      </a:cubicBezTo>
                      <a:cubicBezTo>
                        <a:pt x="73" y="16"/>
                        <a:pt x="75" y="39"/>
                        <a:pt x="76" y="50"/>
                      </a:cubicBezTo>
                      <a:cubicBezTo>
                        <a:pt x="79" y="64"/>
                        <a:pt x="84" y="77"/>
                        <a:pt x="90" y="91"/>
                      </a:cubicBezTo>
                      <a:cubicBezTo>
                        <a:pt x="91" y="95"/>
                        <a:pt x="91" y="95"/>
                        <a:pt x="91" y="95"/>
                      </a:cubicBezTo>
                      <a:cubicBezTo>
                        <a:pt x="93" y="83"/>
                        <a:pt x="95" y="68"/>
                        <a:pt x="98" y="56"/>
                      </a:cubicBezTo>
                      <a:cubicBezTo>
                        <a:pt x="100" y="46"/>
                        <a:pt x="104" y="40"/>
                        <a:pt x="109" y="32"/>
                      </a:cubicBezTo>
                      <a:cubicBezTo>
                        <a:pt x="109" y="30"/>
                        <a:pt x="109" y="30"/>
                        <a:pt x="111" y="30"/>
                      </a:cubicBezTo>
                      <a:cubicBezTo>
                        <a:pt x="111" y="33"/>
                        <a:pt x="111" y="36"/>
                        <a:pt x="110" y="38"/>
                      </a:cubicBezTo>
                      <a:cubicBezTo>
                        <a:pt x="106" y="45"/>
                        <a:pt x="104" y="52"/>
                        <a:pt x="103" y="60"/>
                      </a:cubicBezTo>
                      <a:cubicBezTo>
                        <a:pt x="101" y="69"/>
                        <a:pt x="100" y="78"/>
                        <a:pt x="99" y="87"/>
                      </a:cubicBezTo>
                      <a:cubicBezTo>
                        <a:pt x="97" y="96"/>
                        <a:pt x="96" y="106"/>
                        <a:pt x="97" y="115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0" y="970"/>
                  <a:ext cx="53" cy="55"/>
                </a:xfrm>
                <a:custGeom>
                  <a:avLst/>
                  <a:gdLst>
                    <a:gd name="T0" fmla="*/ 65 w 70"/>
                    <a:gd name="T1" fmla="*/ 68 h 73"/>
                    <a:gd name="T2" fmla="*/ 70 w 70"/>
                    <a:gd name="T3" fmla="*/ 48 h 73"/>
                    <a:gd name="T4" fmla="*/ 62 w 70"/>
                    <a:gd name="T5" fmla="*/ 22 h 73"/>
                    <a:gd name="T6" fmla="*/ 47 w 70"/>
                    <a:gd name="T7" fmla="*/ 8 h 73"/>
                    <a:gd name="T8" fmla="*/ 24 w 70"/>
                    <a:gd name="T9" fmla="*/ 0 h 73"/>
                    <a:gd name="T10" fmla="*/ 9 w 70"/>
                    <a:gd name="T11" fmla="*/ 6 h 73"/>
                    <a:gd name="T12" fmla="*/ 4 w 70"/>
                    <a:gd name="T13" fmla="*/ 12 h 73"/>
                    <a:gd name="T14" fmla="*/ 3 w 70"/>
                    <a:gd name="T15" fmla="*/ 35 h 73"/>
                    <a:gd name="T16" fmla="*/ 13 w 70"/>
                    <a:gd name="T17" fmla="*/ 55 h 73"/>
                    <a:gd name="T18" fmla="*/ 45 w 70"/>
                    <a:gd name="T19" fmla="*/ 73 h 73"/>
                    <a:gd name="T20" fmla="*/ 53 w 70"/>
                    <a:gd name="T21" fmla="*/ 72 h 73"/>
                    <a:gd name="T22" fmla="*/ 61 w 70"/>
                    <a:gd name="T23" fmla="*/ 70 h 73"/>
                    <a:gd name="T24" fmla="*/ 65 w 70"/>
                    <a:gd name="T25" fmla="*/ 6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3">
                      <a:moveTo>
                        <a:pt x="65" y="68"/>
                      </a:moveTo>
                      <a:cubicBezTo>
                        <a:pt x="66" y="61"/>
                        <a:pt x="69" y="55"/>
                        <a:pt x="70" y="48"/>
                      </a:cubicBezTo>
                      <a:cubicBezTo>
                        <a:pt x="70" y="38"/>
                        <a:pt x="68" y="30"/>
                        <a:pt x="62" y="22"/>
                      </a:cubicBezTo>
                      <a:cubicBezTo>
                        <a:pt x="57" y="17"/>
                        <a:pt x="52" y="12"/>
                        <a:pt x="47" y="8"/>
                      </a:cubicBezTo>
                      <a:cubicBezTo>
                        <a:pt x="40" y="3"/>
                        <a:pt x="32" y="1"/>
                        <a:pt x="24" y="0"/>
                      </a:cubicBezTo>
                      <a:cubicBezTo>
                        <a:pt x="18" y="0"/>
                        <a:pt x="13" y="2"/>
                        <a:pt x="9" y="6"/>
                      </a:cubicBezTo>
                      <a:cubicBezTo>
                        <a:pt x="7" y="8"/>
                        <a:pt x="5" y="11"/>
                        <a:pt x="4" y="12"/>
                      </a:cubicBezTo>
                      <a:cubicBezTo>
                        <a:pt x="0" y="21"/>
                        <a:pt x="0" y="28"/>
                        <a:pt x="3" y="35"/>
                      </a:cubicBezTo>
                      <a:cubicBezTo>
                        <a:pt x="5" y="42"/>
                        <a:pt x="8" y="49"/>
                        <a:pt x="13" y="55"/>
                      </a:cubicBezTo>
                      <a:cubicBezTo>
                        <a:pt x="21" y="65"/>
                        <a:pt x="32" y="72"/>
                        <a:pt x="45" y="73"/>
                      </a:cubicBezTo>
                      <a:cubicBezTo>
                        <a:pt x="48" y="73"/>
                        <a:pt x="50" y="72"/>
                        <a:pt x="53" y="72"/>
                      </a:cubicBezTo>
                      <a:cubicBezTo>
                        <a:pt x="55" y="71"/>
                        <a:pt x="58" y="71"/>
                        <a:pt x="61" y="70"/>
                      </a:cubicBezTo>
                      <a:cubicBezTo>
                        <a:pt x="63" y="70"/>
                        <a:pt x="64" y="70"/>
                        <a:pt x="65" y="68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15" y="977"/>
                  <a:ext cx="47" cy="48"/>
                </a:xfrm>
                <a:custGeom>
                  <a:avLst/>
                  <a:gdLst>
                    <a:gd name="T0" fmla="*/ 19 w 62"/>
                    <a:gd name="T1" fmla="*/ 55 h 64"/>
                    <a:gd name="T2" fmla="*/ 5 w 62"/>
                    <a:gd name="T3" fmla="*/ 34 h 64"/>
                    <a:gd name="T4" fmla="*/ 33 w 62"/>
                    <a:gd name="T5" fmla="*/ 58 h 64"/>
                    <a:gd name="T6" fmla="*/ 26 w 62"/>
                    <a:gd name="T7" fmla="*/ 52 h 64"/>
                    <a:gd name="T8" fmla="*/ 15 w 62"/>
                    <a:gd name="T9" fmla="*/ 41 h 64"/>
                    <a:gd name="T10" fmla="*/ 2 w 62"/>
                    <a:gd name="T11" fmla="*/ 27 h 64"/>
                    <a:gd name="T12" fmla="*/ 0 w 62"/>
                    <a:gd name="T13" fmla="*/ 22 h 64"/>
                    <a:gd name="T14" fmla="*/ 12 w 62"/>
                    <a:gd name="T15" fmla="*/ 36 h 64"/>
                    <a:gd name="T16" fmla="*/ 9 w 62"/>
                    <a:gd name="T17" fmla="*/ 30 h 64"/>
                    <a:gd name="T18" fmla="*/ 4 w 62"/>
                    <a:gd name="T19" fmla="*/ 19 h 64"/>
                    <a:gd name="T20" fmla="*/ 9 w 62"/>
                    <a:gd name="T21" fmla="*/ 25 h 64"/>
                    <a:gd name="T22" fmla="*/ 13 w 62"/>
                    <a:gd name="T23" fmla="*/ 24 h 64"/>
                    <a:gd name="T24" fmla="*/ 10 w 62"/>
                    <a:gd name="T25" fmla="*/ 17 h 64"/>
                    <a:gd name="T26" fmla="*/ 26 w 62"/>
                    <a:gd name="T27" fmla="*/ 29 h 64"/>
                    <a:gd name="T28" fmla="*/ 20 w 62"/>
                    <a:gd name="T29" fmla="*/ 21 h 64"/>
                    <a:gd name="T30" fmla="*/ 14 w 62"/>
                    <a:gd name="T31" fmla="*/ 13 h 64"/>
                    <a:gd name="T32" fmla="*/ 22 w 62"/>
                    <a:gd name="T33" fmla="*/ 18 h 64"/>
                    <a:gd name="T34" fmla="*/ 19 w 62"/>
                    <a:gd name="T35" fmla="*/ 10 h 64"/>
                    <a:gd name="T36" fmla="*/ 15 w 62"/>
                    <a:gd name="T37" fmla="*/ 7 h 64"/>
                    <a:gd name="T38" fmla="*/ 37 w 62"/>
                    <a:gd name="T39" fmla="*/ 22 h 64"/>
                    <a:gd name="T40" fmla="*/ 32 w 62"/>
                    <a:gd name="T41" fmla="*/ 12 h 64"/>
                    <a:gd name="T42" fmla="*/ 37 w 62"/>
                    <a:gd name="T43" fmla="*/ 16 h 64"/>
                    <a:gd name="T44" fmla="*/ 37 w 62"/>
                    <a:gd name="T45" fmla="*/ 14 h 64"/>
                    <a:gd name="T46" fmla="*/ 35 w 62"/>
                    <a:gd name="T47" fmla="*/ 9 h 64"/>
                    <a:gd name="T48" fmla="*/ 38 w 62"/>
                    <a:gd name="T49" fmla="*/ 9 h 64"/>
                    <a:gd name="T50" fmla="*/ 40 w 62"/>
                    <a:gd name="T51" fmla="*/ 6 h 64"/>
                    <a:gd name="T52" fmla="*/ 56 w 62"/>
                    <a:gd name="T53" fmla="*/ 21 h 64"/>
                    <a:gd name="T54" fmla="*/ 49 w 62"/>
                    <a:gd name="T55" fmla="*/ 16 h 64"/>
                    <a:gd name="T56" fmla="*/ 61 w 62"/>
                    <a:gd name="T57" fmla="*/ 34 h 64"/>
                    <a:gd name="T58" fmla="*/ 60 w 62"/>
                    <a:gd name="T59" fmla="*/ 47 h 64"/>
                    <a:gd name="T60" fmla="*/ 56 w 62"/>
                    <a:gd name="T61" fmla="*/ 57 h 64"/>
                    <a:gd name="T62" fmla="*/ 49 w 62"/>
                    <a:gd name="T63" fmla="*/ 59 h 64"/>
                    <a:gd name="T64" fmla="*/ 48 w 62"/>
                    <a:gd name="T65" fmla="*/ 59 h 64"/>
                    <a:gd name="T66" fmla="*/ 45 w 62"/>
                    <a:gd name="T67" fmla="*/ 63 h 64"/>
                    <a:gd name="T68" fmla="*/ 38 w 62"/>
                    <a:gd name="T69" fmla="*/ 60 h 64"/>
                    <a:gd name="T70" fmla="*/ 40 w 62"/>
                    <a:gd name="T71" fmla="*/ 62 h 64"/>
                    <a:gd name="T72" fmla="*/ 17 w 62"/>
                    <a:gd name="T73" fmla="*/ 51 h 64"/>
                    <a:gd name="T74" fmla="*/ 28 w 62"/>
                    <a:gd name="T75" fmla="*/ 61 h 64"/>
                    <a:gd name="T76" fmla="*/ 54 w 62"/>
                    <a:gd name="T77" fmla="*/ 35 h 64"/>
                    <a:gd name="T78" fmla="*/ 34 w 62"/>
                    <a:gd name="T79" fmla="*/ 4 h 64"/>
                    <a:gd name="T80" fmla="*/ 34 w 62"/>
                    <a:gd name="T81" fmla="*/ 4 h 64"/>
                    <a:gd name="T82" fmla="*/ 30 w 62"/>
                    <a:gd name="T83" fmla="*/ 23 h 64"/>
                    <a:gd name="T84" fmla="*/ 22 w 62"/>
                    <a:gd name="T85" fmla="*/ 16 h 64"/>
                    <a:gd name="T86" fmla="*/ 22 w 62"/>
                    <a:gd name="T87" fmla="*/ 39 h 64"/>
                    <a:gd name="T88" fmla="*/ 15 w 62"/>
                    <a:gd name="T89" fmla="*/ 33 h 64"/>
                    <a:gd name="T90" fmla="*/ 22 w 62"/>
                    <a:gd name="T91" fmla="*/ 39 h 64"/>
                    <a:gd name="T92" fmla="*/ 46 w 62"/>
                    <a:gd name="T93" fmla="*/ 19 h 64"/>
                    <a:gd name="T94" fmla="*/ 53 w 62"/>
                    <a:gd name="T95" fmla="*/ 26 h 64"/>
                    <a:gd name="T96" fmla="*/ 35 w 62"/>
                    <a:gd name="T97" fmla="*/ 22 h 64"/>
                    <a:gd name="T98" fmla="*/ 39 w 62"/>
                    <a:gd name="T99" fmla="*/ 28 h 64"/>
                    <a:gd name="T100" fmla="*/ 35 w 62"/>
                    <a:gd name="T101" fmla="*/ 22 h 64"/>
                    <a:gd name="T102" fmla="*/ 20 w 62"/>
                    <a:gd name="T103" fmla="*/ 2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2" h="64">
                      <a:moveTo>
                        <a:pt x="28" y="61"/>
                      </a:moveTo>
                      <a:cubicBezTo>
                        <a:pt x="25" y="59"/>
                        <a:pt x="21" y="58"/>
                        <a:pt x="19" y="55"/>
                      </a:cubicBezTo>
                      <a:cubicBezTo>
                        <a:pt x="14" y="51"/>
                        <a:pt x="10" y="45"/>
                        <a:pt x="7" y="39"/>
                      </a:cubicBezTo>
                      <a:cubicBezTo>
                        <a:pt x="6" y="37"/>
                        <a:pt x="5" y="36"/>
                        <a:pt x="5" y="34"/>
                      </a:cubicBezTo>
                      <a:cubicBezTo>
                        <a:pt x="8" y="39"/>
                        <a:pt x="12" y="45"/>
                        <a:pt x="17" y="49"/>
                      </a:cubicBezTo>
                      <a:cubicBezTo>
                        <a:pt x="22" y="52"/>
                        <a:pt x="27" y="56"/>
                        <a:pt x="33" y="58"/>
                      </a:cubicBezTo>
                      <a:cubicBezTo>
                        <a:pt x="27" y="54"/>
                        <a:pt x="20" y="50"/>
                        <a:pt x="15" y="45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3" y="48"/>
                        <a:pt x="19" y="44"/>
                        <a:pt x="15" y="41"/>
                      </a:cubicBezTo>
                      <a:cubicBezTo>
                        <a:pt x="11" y="38"/>
                        <a:pt x="7" y="34"/>
                        <a:pt x="4" y="30"/>
                      </a:cubicBezTo>
                      <a:cubicBezTo>
                        <a:pt x="3" y="29"/>
                        <a:pt x="3" y="28"/>
                        <a:pt x="2" y="27"/>
                      </a:cubicBezTo>
                      <a:cubicBezTo>
                        <a:pt x="2" y="27"/>
                        <a:pt x="1" y="26"/>
                        <a:pt x="1" y="25"/>
                      </a:cubicBezTo>
                      <a:cubicBezTo>
                        <a:pt x="1" y="24"/>
                        <a:pt x="0" y="23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8"/>
                        <a:pt x="7" y="33"/>
                        <a:pt x="12" y="36"/>
                      </a:cubicBezTo>
                      <a:cubicBezTo>
                        <a:pt x="12" y="36"/>
                        <a:pt x="12" y="35"/>
                        <a:pt x="12" y="35"/>
                      </a:cubicBezTo>
                      <a:cubicBezTo>
                        <a:pt x="11" y="33"/>
                        <a:pt x="10" y="31"/>
                        <a:pt x="9" y="30"/>
                      </a:cubicBezTo>
                      <a:cubicBezTo>
                        <a:pt x="9" y="29"/>
                        <a:pt x="9" y="28"/>
                        <a:pt x="8" y="27"/>
                      </a:cubicBezTo>
                      <a:cubicBezTo>
                        <a:pt x="7" y="24"/>
                        <a:pt x="5" y="22"/>
                        <a:pt x="4" y="19"/>
                      </a:cubicBezTo>
                      <a:cubicBezTo>
                        <a:pt x="4" y="19"/>
                        <a:pt x="4" y="18"/>
                        <a:pt x="3" y="18"/>
                      </a:cubicBezTo>
                      <a:cubicBezTo>
                        <a:pt x="5" y="20"/>
                        <a:pt x="7" y="22"/>
                        <a:pt x="9" y="25"/>
                      </a:cubicBezTo>
                      <a:cubicBezTo>
                        <a:pt x="11" y="27"/>
                        <a:pt x="12" y="30"/>
                        <a:pt x="16" y="31"/>
                      </a:cubicBezTo>
                      <a:cubicBezTo>
                        <a:pt x="13" y="25"/>
                        <a:pt x="13" y="25"/>
                        <a:pt x="13" y="24"/>
                      </a:cubicBezTo>
                      <a:cubicBezTo>
                        <a:pt x="17" y="29"/>
                        <a:pt x="17" y="29"/>
                        <a:pt x="19" y="30"/>
                      </a:cubicBezTo>
                      <a:cubicBezTo>
                        <a:pt x="15" y="26"/>
                        <a:pt x="12" y="22"/>
                        <a:pt x="10" y="17"/>
                      </a:cubicBezTo>
                      <a:cubicBezTo>
                        <a:pt x="13" y="19"/>
                        <a:pt x="15" y="22"/>
                        <a:pt x="17" y="24"/>
                      </a:cubicBezTo>
                      <a:cubicBezTo>
                        <a:pt x="20" y="26"/>
                        <a:pt x="23" y="28"/>
                        <a:pt x="26" y="29"/>
                      </a:cubicBezTo>
                      <a:cubicBezTo>
                        <a:pt x="26" y="29"/>
                        <a:pt x="26" y="29"/>
                        <a:pt x="26" y="29"/>
                      </a:cubicBezTo>
                      <a:cubicBezTo>
                        <a:pt x="24" y="26"/>
                        <a:pt x="22" y="23"/>
                        <a:pt x="20" y="21"/>
                      </a:cubicBezTo>
                      <a:cubicBezTo>
                        <a:pt x="18" y="18"/>
                        <a:pt x="16" y="15"/>
                        <a:pt x="12" y="13"/>
                      </a:cubicBezTo>
                      <a:cubicBezTo>
                        <a:pt x="13" y="13"/>
                        <a:pt x="14" y="13"/>
                        <a:pt x="14" y="13"/>
                      </a:cubicBezTo>
                      <a:cubicBezTo>
                        <a:pt x="14" y="12"/>
                        <a:pt x="14" y="10"/>
                        <a:pt x="13" y="9"/>
                      </a:cubicBezTo>
                      <a:cubicBezTo>
                        <a:pt x="15" y="12"/>
                        <a:pt x="18" y="15"/>
                        <a:pt x="22" y="18"/>
                      </a:cubicBezTo>
                      <a:cubicBezTo>
                        <a:pt x="20" y="15"/>
                        <a:pt x="19" y="13"/>
                        <a:pt x="18" y="11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21" y="14"/>
                        <a:pt x="25" y="15"/>
                        <a:pt x="28" y="18"/>
                      </a:cubicBezTo>
                      <a:cubicBezTo>
                        <a:pt x="24" y="14"/>
                        <a:pt x="21" y="9"/>
                        <a:pt x="15" y="7"/>
                      </a:cubicBezTo>
                      <a:cubicBezTo>
                        <a:pt x="20" y="8"/>
                        <a:pt x="23" y="11"/>
                        <a:pt x="27" y="14"/>
                      </a:cubicBezTo>
                      <a:cubicBezTo>
                        <a:pt x="30" y="17"/>
                        <a:pt x="34" y="19"/>
                        <a:pt x="37" y="22"/>
                      </a:cubicBezTo>
                      <a:cubicBezTo>
                        <a:pt x="33" y="17"/>
                        <a:pt x="30" y="10"/>
                        <a:pt x="23" y="8"/>
                      </a:cubicBezTo>
                      <a:cubicBezTo>
                        <a:pt x="27" y="8"/>
                        <a:pt x="30" y="9"/>
                        <a:pt x="32" y="12"/>
                      </a:cubicBezTo>
                      <a:cubicBezTo>
                        <a:pt x="33" y="14"/>
                        <a:pt x="35" y="15"/>
                        <a:pt x="36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6" y="14"/>
                        <a:pt x="35" y="13"/>
                        <a:pt x="34" y="11"/>
                      </a:cubicBezTo>
                      <a:cubicBezTo>
                        <a:pt x="35" y="12"/>
                        <a:pt x="37" y="13"/>
                        <a:pt x="37" y="14"/>
                      </a:cubicBezTo>
                      <a:cubicBezTo>
                        <a:pt x="39" y="17"/>
                        <a:pt x="41" y="18"/>
                        <a:pt x="44" y="19"/>
                      </a:cubicBezTo>
                      <a:cubicBezTo>
                        <a:pt x="42" y="14"/>
                        <a:pt x="39" y="11"/>
                        <a:pt x="35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4" y="6"/>
                        <a:pt x="30" y="3"/>
                        <a:pt x="26" y="0"/>
                      </a:cubicBezTo>
                      <a:cubicBezTo>
                        <a:pt x="31" y="2"/>
                        <a:pt x="36" y="2"/>
                        <a:pt x="40" y="6"/>
                      </a:cubicBezTo>
                      <a:cubicBezTo>
                        <a:pt x="41" y="7"/>
                        <a:pt x="42" y="8"/>
                        <a:pt x="43" y="9"/>
                      </a:cubicBezTo>
                      <a:cubicBezTo>
                        <a:pt x="48" y="13"/>
                        <a:pt x="52" y="17"/>
                        <a:pt x="56" y="21"/>
                      </a:cubicBezTo>
                      <a:cubicBezTo>
                        <a:pt x="59" y="23"/>
                        <a:pt x="61" y="26"/>
                        <a:pt x="61" y="30"/>
                      </a:cubicBezTo>
                      <a:cubicBezTo>
                        <a:pt x="58" y="25"/>
                        <a:pt x="54" y="20"/>
                        <a:pt x="49" y="16"/>
                      </a:cubicBezTo>
                      <a:cubicBezTo>
                        <a:pt x="50" y="17"/>
                        <a:pt x="50" y="17"/>
                        <a:pt x="50" y="18"/>
                      </a:cubicBezTo>
                      <a:cubicBezTo>
                        <a:pt x="54" y="23"/>
                        <a:pt x="57" y="29"/>
                        <a:pt x="61" y="34"/>
                      </a:cubicBezTo>
                      <a:cubicBezTo>
                        <a:pt x="62" y="37"/>
                        <a:pt x="61" y="40"/>
                        <a:pt x="60" y="41"/>
                      </a:cubicBezTo>
                      <a:cubicBezTo>
                        <a:pt x="60" y="43"/>
                        <a:pt x="61" y="45"/>
                        <a:pt x="60" y="47"/>
                      </a:cubicBezTo>
                      <a:cubicBezTo>
                        <a:pt x="59" y="50"/>
                        <a:pt x="58" y="53"/>
                        <a:pt x="56" y="55"/>
                      </a:cubicBezTo>
                      <a:cubicBezTo>
                        <a:pt x="56" y="56"/>
                        <a:pt x="56" y="57"/>
                        <a:pt x="56" y="57"/>
                      </a:cubicBezTo>
                      <a:cubicBezTo>
                        <a:pt x="55" y="58"/>
                        <a:pt x="55" y="58"/>
                        <a:pt x="54" y="59"/>
                      </a:cubicBezTo>
                      <a:cubicBezTo>
                        <a:pt x="53" y="60"/>
                        <a:pt x="51" y="61"/>
                        <a:pt x="49" y="59"/>
                      </a:cubicBezTo>
                      <a:cubicBezTo>
                        <a:pt x="48" y="58"/>
                        <a:pt x="48" y="58"/>
                        <a:pt x="48" y="58"/>
                      </a:cubicBezTo>
                      <a:cubicBezTo>
                        <a:pt x="48" y="59"/>
                        <a:pt x="48" y="59"/>
                        <a:pt x="48" y="59"/>
                      </a:cubicBezTo>
                      <a:cubicBezTo>
                        <a:pt x="48" y="59"/>
                        <a:pt x="49" y="60"/>
                        <a:pt x="50" y="61"/>
                      </a:cubicBezTo>
                      <a:cubicBezTo>
                        <a:pt x="48" y="61"/>
                        <a:pt x="47" y="62"/>
                        <a:pt x="45" y="63"/>
                      </a:cubicBezTo>
                      <a:cubicBezTo>
                        <a:pt x="44" y="63"/>
                        <a:pt x="42" y="64"/>
                        <a:pt x="41" y="62"/>
                      </a:cubicBezTo>
                      <a:cubicBezTo>
                        <a:pt x="40" y="61"/>
                        <a:pt x="39" y="61"/>
                        <a:pt x="38" y="60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8" y="61"/>
                        <a:pt x="39" y="62"/>
                        <a:pt x="40" y="62"/>
                      </a:cubicBezTo>
                      <a:cubicBezTo>
                        <a:pt x="34" y="62"/>
                        <a:pt x="34" y="62"/>
                        <a:pt x="29" y="59"/>
                      </a:cubicBezTo>
                      <a:cubicBezTo>
                        <a:pt x="25" y="56"/>
                        <a:pt x="21" y="54"/>
                        <a:pt x="17" y="51"/>
                      </a:cubicBezTo>
                      <a:cubicBezTo>
                        <a:pt x="20" y="55"/>
                        <a:pt x="24" y="57"/>
                        <a:pt x="28" y="60"/>
                      </a:cubicBezTo>
                      <a:cubicBezTo>
                        <a:pt x="28" y="61"/>
                        <a:pt x="28" y="61"/>
                        <a:pt x="28" y="61"/>
                      </a:cubicBezTo>
                      <a:moveTo>
                        <a:pt x="42" y="19"/>
                      </a:moveTo>
                      <a:cubicBezTo>
                        <a:pt x="46" y="24"/>
                        <a:pt x="47" y="31"/>
                        <a:pt x="54" y="35"/>
                      </a:cubicBezTo>
                      <a:cubicBezTo>
                        <a:pt x="51" y="29"/>
                        <a:pt x="48" y="23"/>
                        <a:pt x="42" y="19"/>
                      </a:cubicBezTo>
                      <a:moveTo>
                        <a:pt x="34" y="4"/>
                      </a:moveTo>
                      <a:cubicBezTo>
                        <a:pt x="38" y="8"/>
                        <a:pt x="43" y="13"/>
                        <a:pt x="47" y="17"/>
                      </a:cubicBezTo>
                      <a:cubicBezTo>
                        <a:pt x="46" y="13"/>
                        <a:pt x="37" y="5"/>
                        <a:pt x="34" y="4"/>
                      </a:cubicBezTo>
                      <a:moveTo>
                        <a:pt x="29" y="23"/>
                      </a:move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28" y="20"/>
                        <a:pt x="25" y="18"/>
                        <a:pt x="23" y="15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lnTo>
                        <a:pt x="29" y="23"/>
                      </a:lnTo>
                      <a:close/>
                      <a:moveTo>
                        <a:pt x="22" y="39"/>
                      </a:move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0" y="36"/>
                        <a:pt x="17" y="35"/>
                        <a:pt x="15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7" y="35"/>
                        <a:pt x="19" y="37"/>
                        <a:pt x="22" y="39"/>
                      </a:cubicBezTo>
                      <a:moveTo>
                        <a:pt x="47" y="18"/>
                      </a:move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8" y="21"/>
                        <a:pt x="50" y="24"/>
                        <a:pt x="52" y="2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1" y="24"/>
                        <a:pt x="49" y="21"/>
                        <a:pt x="47" y="18"/>
                      </a:cubicBezTo>
                      <a:moveTo>
                        <a:pt x="35" y="22"/>
                      </a:move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6" y="25"/>
                        <a:pt x="37" y="26"/>
                        <a:pt x="39" y="28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8" y="25"/>
                        <a:pt x="36" y="24"/>
                        <a:pt x="35" y="22"/>
                      </a:cubicBezTo>
                      <a:moveTo>
                        <a:pt x="26" y="32"/>
                      </a:moveTo>
                      <a:cubicBezTo>
                        <a:pt x="24" y="30"/>
                        <a:pt x="22" y="29"/>
                        <a:pt x="20" y="27"/>
                      </a:cubicBezTo>
                      <a:cubicBezTo>
                        <a:pt x="22" y="30"/>
                        <a:pt x="23" y="32"/>
                        <a:pt x="26" y="3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1" y="974"/>
                  <a:ext cx="15" cy="17"/>
                </a:xfrm>
                <a:custGeom>
                  <a:avLst/>
                  <a:gdLst>
                    <a:gd name="T0" fmla="*/ 12 w 20"/>
                    <a:gd name="T1" fmla="*/ 0 h 22"/>
                    <a:gd name="T2" fmla="*/ 10 w 20"/>
                    <a:gd name="T3" fmla="*/ 0 h 22"/>
                    <a:gd name="T4" fmla="*/ 7 w 20"/>
                    <a:gd name="T5" fmla="*/ 3 h 22"/>
                    <a:gd name="T6" fmla="*/ 6 w 20"/>
                    <a:gd name="T7" fmla="*/ 2 h 22"/>
                    <a:gd name="T8" fmla="*/ 3 w 20"/>
                    <a:gd name="T9" fmla="*/ 6 h 22"/>
                    <a:gd name="T10" fmla="*/ 3 w 20"/>
                    <a:gd name="T11" fmla="*/ 6 h 22"/>
                    <a:gd name="T12" fmla="*/ 2 w 20"/>
                    <a:gd name="T13" fmla="*/ 11 h 22"/>
                    <a:gd name="T14" fmla="*/ 1 w 20"/>
                    <a:gd name="T15" fmla="*/ 16 h 22"/>
                    <a:gd name="T16" fmla="*/ 7 w 20"/>
                    <a:gd name="T17" fmla="*/ 21 h 22"/>
                    <a:gd name="T18" fmla="*/ 11 w 20"/>
                    <a:gd name="T19" fmla="*/ 21 h 22"/>
                    <a:gd name="T20" fmla="*/ 10 w 20"/>
                    <a:gd name="T21" fmla="*/ 20 h 22"/>
                    <a:gd name="T22" fmla="*/ 12 w 20"/>
                    <a:gd name="T23" fmla="*/ 20 h 22"/>
                    <a:gd name="T24" fmla="*/ 14 w 20"/>
                    <a:gd name="T25" fmla="*/ 18 h 22"/>
                    <a:gd name="T26" fmla="*/ 16 w 20"/>
                    <a:gd name="T27" fmla="*/ 16 h 22"/>
                    <a:gd name="T28" fmla="*/ 16 w 20"/>
                    <a:gd name="T29" fmla="*/ 16 h 22"/>
                    <a:gd name="T30" fmla="*/ 17 w 20"/>
                    <a:gd name="T31" fmla="*/ 14 h 22"/>
                    <a:gd name="T32" fmla="*/ 20 w 20"/>
                    <a:gd name="T33" fmla="*/ 8 h 22"/>
                    <a:gd name="T34" fmla="*/ 19 w 20"/>
                    <a:gd name="T35" fmla="*/ 7 h 22"/>
                    <a:gd name="T36" fmla="*/ 18 w 20"/>
                    <a:gd name="T37" fmla="*/ 6 h 22"/>
                    <a:gd name="T38" fmla="*/ 18 w 20"/>
                    <a:gd name="T39" fmla="*/ 4 h 22"/>
                    <a:gd name="T40" fmla="*/ 17 w 20"/>
                    <a:gd name="T41" fmla="*/ 5 h 22"/>
                    <a:gd name="T42" fmla="*/ 14 w 20"/>
                    <a:gd name="T43" fmla="*/ 0 h 22"/>
                    <a:gd name="T44" fmla="*/ 12 w 20"/>
                    <a:gd name="T4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2">
                      <a:moveTo>
                        <a:pt x="12" y="0"/>
                      </a:moveTo>
                      <a:cubicBezTo>
                        <a:pt x="10" y="1"/>
                        <a:pt x="11" y="0"/>
                        <a:pt x="10" y="0"/>
                      </a:cubicBezTo>
                      <a:cubicBezTo>
                        <a:pt x="9" y="0"/>
                        <a:pt x="9" y="2"/>
                        <a:pt x="7" y="3"/>
                      </a:cubicBezTo>
                      <a:cubicBezTo>
                        <a:pt x="7" y="2"/>
                        <a:pt x="6" y="1"/>
                        <a:pt x="6" y="2"/>
                      </a:cubicBezTo>
                      <a:cubicBezTo>
                        <a:pt x="5" y="4"/>
                        <a:pt x="4" y="5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7"/>
                        <a:pt x="3" y="9"/>
                        <a:pt x="2" y="11"/>
                      </a:cubicBezTo>
                      <a:cubicBezTo>
                        <a:pt x="0" y="10"/>
                        <a:pt x="2" y="16"/>
                        <a:pt x="1" y="16"/>
                      </a:cubicBezTo>
                      <a:cubicBezTo>
                        <a:pt x="3" y="18"/>
                        <a:pt x="5" y="21"/>
                        <a:pt x="7" y="21"/>
                      </a:cubicBezTo>
                      <a:cubicBezTo>
                        <a:pt x="9" y="22"/>
                        <a:pt x="9" y="21"/>
                        <a:pt x="11" y="2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20"/>
                        <a:pt x="11" y="19"/>
                        <a:pt x="12" y="20"/>
                      </a:cubicBezTo>
                      <a:cubicBezTo>
                        <a:pt x="12" y="19"/>
                        <a:pt x="13" y="18"/>
                        <a:pt x="14" y="18"/>
                      </a:cubicBezTo>
                      <a:cubicBezTo>
                        <a:pt x="15" y="18"/>
                        <a:pt x="16" y="17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5"/>
                        <a:pt x="17" y="15"/>
                        <a:pt x="17" y="14"/>
                      </a:cubicBezTo>
                      <a:cubicBezTo>
                        <a:pt x="18" y="12"/>
                        <a:pt x="20" y="8"/>
                        <a:pt x="20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8" y="6"/>
                      </a:cubicBezTo>
                      <a:cubicBezTo>
                        <a:pt x="17" y="6"/>
                        <a:pt x="18" y="5"/>
                        <a:pt x="18" y="4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4"/>
                        <a:pt x="15" y="2"/>
                        <a:pt x="14" y="0"/>
                      </a:cubicBezTo>
                      <a:cubicBezTo>
                        <a:pt x="14" y="0"/>
                        <a:pt x="13" y="0"/>
                        <a:pt x="12" y="0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09" y="950"/>
                  <a:ext cx="48" cy="60"/>
                </a:xfrm>
                <a:custGeom>
                  <a:avLst/>
                  <a:gdLst>
                    <a:gd name="T0" fmla="*/ 18 w 64"/>
                    <a:gd name="T1" fmla="*/ 79 h 80"/>
                    <a:gd name="T2" fmla="*/ 39 w 64"/>
                    <a:gd name="T3" fmla="*/ 74 h 80"/>
                    <a:gd name="T4" fmla="*/ 58 w 64"/>
                    <a:gd name="T5" fmla="*/ 55 h 80"/>
                    <a:gd name="T6" fmla="*/ 63 w 64"/>
                    <a:gd name="T7" fmla="*/ 36 h 80"/>
                    <a:gd name="T8" fmla="*/ 59 w 64"/>
                    <a:gd name="T9" fmla="*/ 11 h 80"/>
                    <a:gd name="T10" fmla="*/ 48 w 64"/>
                    <a:gd name="T11" fmla="*/ 1 h 80"/>
                    <a:gd name="T12" fmla="*/ 39 w 64"/>
                    <a:gd name="T13" fmla="*/ 0 h 80"/>
                    <a:gd name="T14" fmla="*/ 19 w 64"/>
                    <a:gd name="T15" fmla="*/ 9 h 80"/>
                    <a:gd name="T16" fmla="*/ 6 w 64"/>
                    <a:gd name="T17" fmla="*/ 27 h 80"/>
                    <a:gd name="T18" fmla="*/ 5 w 64"/>
                    <a:gd name="T19" fmla="*/ 65 h 80"/>
                    <a:gd name="T20" fmla="*/ 10 w 64"/>
                    <a:gd name="T21" fmla="*/ 71 h 80"/>
                    <a:gd name="T22" fmla="*/ 15 w 64"/>
                    <a:gd name="T23" fmla="*/ 77 h 80"/>
                    <a:gd name="T24" fmla="*/ 18 w 64"/>
                    <a:gd name="T2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80">
                      <a:moveTo>
                        <a:pt x="18" y="79"/>
                      </a:moveTo>
                      <a:cubicBezTo>
                        <a:pt x="25" y="78"/>
                        <a:pt x="32" y="77"/>
                        <a:pt x="39" y="74"/>
                      </a:cubicBezTo>
                      <a:cubicBezTo>
                        <a:pt x="48" y="70"/>
                        <a:pt x="54" y="64"/>
                        <a:pt x="58" y="55"/>
                      </a:cubicBezTo>
                      <a:cubicBezTo>
                        <a:pt x="60" y="49"/>
                        <a:pt x="62" y="43"/>
                        <a:pt x="63" y="36"/>
                      </a:cubicBezTo>
                      <a:cubicBezTo>
                        <a:pt x="64" y="27"/>
                        <a:pt x="62" y="19"/>
                        <a:pt x="59" y="11"/>
                      </a:cubicBezTo>
                      <a:cubicBezTo>
                        <a:pt x="57" y="6"/>
                        <a:pt x="53" y="3"/>
                        <a:pt x="48" y="1"/>
                      </a:cubicBezTo>
                      <a:cubicBezTo>
                        <a:pt x="44" y="0"/>
                        <a:pt x="41" y="0"/>
                        <a:pt x="39" y="0"/>
                      </a:cubicBezTo>
                      <a:cubicBezTo>
                        <a:pt x="30" y="1"/>
                        <a:pt x="24" y="4"/>
                        <a:pt x="19" y="9"/>
                      </a:cubicBezTo>
                      <a:cubicBezTo>
                        <a:pt x="14" y="15"/>
                        <a:pt x="9" y="20"/>
                        <a:pt x="6" y="27"/>
                      </a:cubicBezTo>
                      <a:cubicBezTo>
                        <a:pt x="1" y="40"/>
                        <a:pt x="0" y="52"/>
                        <a:pt x="5" y="65"/>
                      </a:cubicBezTo>
                      <a:cubicBezTo>
                        <a:pt x="6" y="67"/>
                        <a:pt x="8" y="69"/>
                        <a:pt x="10" y="71"/>
                      </a:cubicBezTo>
                      <a:cubicBezTo>
                        <a:pt x="11" y="73"/>
                        <a:pt x="13" y="75"/>
                        <a:pt x="15" y="77"/>
                      </a:cubicBezTo>
                      <a:cubicBezTo>
                        <a:pt x="16" y="78"/>
                        <a:pt x="17" y="80"/>
                        <a:pt x="18" y="7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11" y="958"/>
                  <a:ext cx="43" cy="50"/>
                </a:xfrm>
                <a:custGeom>
                  <a:avLst/>
                  <a:gdLst>
                    <a:gd name="T0" fmla="*/ 1 w 56"/>
                    <a:gd name="T1" fmla="*/ 33 h 66"/>
                    <a:gd name="T2" fmla="*/ 13 w 56"/>
                    <a:gd name="T3" fmla="*/ 10 h 66"/>
                    <a:gd name="T4" fmla="*/ 5 w 56"/>
                    <a:gd name="T5" fmla="*/ 46 h 66"/>
                    <a:gd name="T6" fmla="*/ 7 w 56"/>
                    <a:gd name="T7" fmla="*/ 38 h 66"/>
                    <a:gd name="T8" fmla="*/ 12 w 56"/>
                    <a:gd name="T9" fmla="*/ 22 h 66"/>
                    <a:gd name="T10" fmla="*/ 18 w 56"/>
                    <a:gd name="T11" fmla="*/ 5 h 66"/>
                    <a:gd name="T12" fmla="*/ 21 w 56"/>
                    <a:gd name="T13" fmla="*/ 0 h 66"/>
                    <a:gd name="T14" fmla="*/ 14 w 56"/>
                    <a:gd name="T15" fmla="*/ 18 h 66"/>
                    <a:gd name="T16" fmla="*/ 19 w 56"/>
                    <a:gd name="T17" fmla="*/ 12 h 66"/>
                    <a:gd name="T18" fmla="*/ 26 w 56"/>
                    <a:gd name="T19" fmla="*/ 2 h 66"/>
                    <a:gd name="T20" fmla="*/ 23 w 56"/>
                    <a:gd name="T21" fmla="*/ 9 h 66"/>
                    <a:gd name="T22" fmla="*/ 26 w 56"/>
                    <a:gd name="T23" fmla="*/ 12 h 66"/>
                    <a:gd name="T24" fmla="*/ 31 w 56"/>
                    <a:gd name="T25" fmla="*/ 7 h 66"/>
                    <a:gd name="T26" fmla="*/ 27 w 56"/>
                    <a:gd name="T27" fmla="*/ 26 h 66"/>
                    <a:gd name="T28" fmla="*/ 32 w 56"/>
                    <a:gd name="T29" fmla="*/ 17 h 66"/>
                    <a:gd name="T30" fmla="*/ 36 w 56"/>
                    <a:gd name="T31" fmla="*/ 9 h 66"/>
                    <a:gd name="T32" fmla="*/ 35 w 56"/>
                    <a:gd name="T33" fmla="*/ 17 h 66"/>
                    <a:gd name="T34" fmla="*/ 41 w 56"/>
                    <a:gd name="T35" fmla="*/ 11 h 66"/>
                    <a:gd name="T36" fmla="*/ 42 w 56"/>
                    <a:gd name="T37" fmla="*/ 7 h 66"/>
                    <a:gd name="T38" fmla="*/ 39 w 56"/>
                    <a:gd name="T39" fmla="*/ 33 h 66"/>
                    <a:gd name="T40" fmla="*/ 45 w 56"/>
                    <a:gd name="T41" fmla="*/ 24 h 66"/>
                    <a:gd name="T42" fmla="*/ 44 w 56"/>
                    <a:gd name="T43" fmla="*/ 30 h 66"/>
                    <a:gd name="T44" fmla="*/ 46 w 56"/>
                    <a:gd name="T45" fmla="*/ 29 h 66"/>
                    <a:gd name="T46" fmla="*/ 49 w 56"/>
                    <a:gd name="T47" fmla="*/ 25 h 66"/>
                    <a:gd name="T48" fmla="*/ 51 w 56"/>
                    <a:gd name="T49" fmla="*/ 27 h 66"/>
                    <a:gd name="T50" fmla="*/ 54 w 56"/>
                    <a:gd name="T51" fmla="*/ 28 h 66"/>
                    <a:gd name="T52" fmla="*/ 49 w 56"/>
                    <a:gd name="T53" fmla="*/ 49 h 66"/>
                    <a:gd name="T54" fmla="*/ 50 w 56"/>
                    <a:gd name="T55" fmla="*/ 41 h 66"/>
                    <a:gd name="T56" fmla="*/ 39 w 56"/>
                    <a:gd name="T57" fmla="*/ 59 h 66"/>
                    <a:gd name="T58" fmla="*/ 28 w 56"/>
                    <a:gd name="T59" fmla="*/ 65 h 66"/>
                    <a:gd name="T60" fmla="*/ 16 w 56"/>
                    <a:gd name="T61" fmla="*/ 66 h 66"/>
                    <a:gd name="T62" fmla="*/ 12 w 56"/>
                    <a:gd name="T63" fmla="*/ 61 h 66"/>
                    <a:gd name="T64" fmla="*/ 11 w 56"/>
                    <a:gd name="T65" fmla="*/ 59 h 66"/>
                    <a:gd name="T66" fmla="*/ 7 w 56"/>
                    <a:gd name="T67" fmla="*/ 59 h 66"/>
                    <a:gd name="T68" fmla="*/ 6 w 56"/>
                    <a:gd name="T69" fmla="*/ 51 h 66"/>
                    <a:gd name="T70" fmla="*/ 4 w 56"/>
                    <a:gd name="T71" fmla="*/ 54 h 66"/>
                    <a:gd name="T72" fmla="*/ 3 w 56"/>
                    <a:gd name="T73" fmla="*/ 29 h 66"/>
                    <a:gd name="T74" fmla="*/ 0 w 56"/>
                    <a:gd name="T75" fmla="*/ 43 h 66"/>
                    <a:gd name="T76" fmla="*/ 35 w 56"/>
                    <a:gd name="T77" fmla="*/ 54 h 66"/>
                    <a:gd name="T78" fmla="*/ 53 w 56"/>
                    <a:gd name="T79" fmla="*/ 21 h 66"/>
                    <a:gd name="T80" fmla="*/ 53 w 56"/>
                    <a:gd name="T81" fmla="*/ 21 h 66"/>
                    <a:gd name="T82" fmla="*/ 35 w 56"/>
                    <a:gd name="T83" fmla="*/ 27 h 66"/>
                    <a:gd name="T84" fmla="*/ 37 w 56"/>
                    <a:gd name="T85" fmla="*/ 17 h 66"/>
                    <a:gd name="T86" fmla="*/ 16 w 56"/>
                    <a:gd name="T87" fmla="*/ 27 h 66"/>
                    <a:gd name="T88" fmla="*/ 19 w 56"/>
                    <a:gd name="T89" fmla="*/ 18 h 66"/>
                    <a:gd name="T90" fmla="*/ 16 w 56"/>
                    <a:gd name="T91" fmla="*/ 27 h 66"/>
                    <a:gd name="T92" fmla="*/ 46 w 56"/>
                    <a:gd name="T93" fmla="*/ 40 h 66"/>
                    <a:gd name="T94" fmla="*/ 42 w 56"/>
                    <a:gd name="T95" fmla="*/ 49 h 66"/>
                    <a:gd name="T96" fmla="*/ 37 w 56"/>
                    <a:gd name="T97" fmla="*/ 31 h 66"/>
                    <a:gd name="T98" fmla="*/ 35 w 56"/>
                    <a:gd name="T99" fmla="*/ 37 h 66"/>
                    <a:gd name="T100" fmla="*/ 37 w 56"/>
                    <a:gd name="T101" fmla="*/ 31 h 66"/>
                    <a:gd name="T102" fmla="*/ 26 w 56"/>
                    <a:gd name="T103" fmla="*/ 2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6" h="66">
                      <a:moveTo>
                        <a:pt x="0" y="43"/>
                      </a:moveTo>
                      <a:cubicBezTo>
                        <a:pt x="0" y="39"/>
                        <a:pt x="0" y="36"/>
                        <a:pt x="1" y="33"/>
                      </a:cubicBezTo>
                      <a:cubicBezTo>
                        <a:pt x="2" y="26"/>
                        <a:pt x="5" y="20"/>
                        <a:pt x="10" y="14"/>
                      </a:cubicBezTo>
                      <a:cubicBezTo>
                        <a:pt x="11" y="13"/>
                        <a:pt x="12" y="11"/>
                        <a:pt x="13" y="10"/>
                      </a:cubicBezTo>
                      <a:cubicBezTo>
                        <a:pt x="10" y="16"/>
                        <a:pt x="7" y="21"/>
                        <a:pt x="6" y="27"/>
                      </a:cubicBezTo>
                      <a:cubicBezTo>
                        <a:pt x="5" y="34"/>
                        <a:pt x="4" y="40"/>
                        <a:pt x="5" y="46"/>
                      </a:cubicBezTo>
                      <a:cubicBezTo>
                        <a:pt x="6" y="39"/>
                        <a:pt x="6" y="31"/>
                        <a:pt x="8" y="24"/>
                      </a:cubicBezTo>
                      <a:cubicBezTo>
                        <a:pt x="8" y="29"/>
                        <a:pt x="8" y="33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9" y="33"/>
                        <a:pt x="11" y="27"/>
                        <a:pt x="12" y="22"/>
                      </a:cubicBezTo>
                      <a:cubicBezTo>
                        <a:pt x="13" y="17"/>
                        <a:pt x="14" y="12"/>
                        <a:pt x="16" y="7"/>
                      </a:cubicBezTo>
                      <a:cubicBezTo>
                        <a:pt x="17" y="6"/>
                        <a:pt x="17" y="5"/>
                        <a:pt x="18" y="5"/>
                      </a:cubicBezTo>
                      <a:cubicBezTo>
                        <a:pt x="18" y="4"/>
                        <a:pt x="19" y="3"/>
                        <a:pt x="19" y="2"/>
                      </a:cubicBezTo>
                      <a:cubicBezTo>
                        <a:pt x="20" y="2"/>
                        <a:pt x="20" y="1"/>
                        <a:pt x="21" y="0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8" y="6"/>
                        <a:pt x="15" y="11"/>
                        <a:pt x="14" y="18"/>
                      </a:cubicBezTo>
                      <a:cubicBezTo>
                        <a:pt x="15" y="17"/>
                        <a:pt x="15" y="17"/>
                        <a:pt x="16" y="16"/>
                      </a:cubicBezTo>
                      <a:cubicBezTo>
                        <a:pt x="17" y="15"/>
                        <a:pt x="18" y="13"/>
                        <a:pt x="19" y="12"/>
                      </a:cubicBezTo>
                      <a:cubicBezTo>
                        <a:pt x="20" y="11"/>
                        <a:pt x="21" y="11"/>
                        <a:pt x="21" y="10"/>
                      </a:cubicBezTo>
                      <a:cubicBezTo>
                        <a:pt x="23" y="7"/>
                        <a:pt x="24" y="5"/>
                        <a:pt x="26" y="2"/>
                      </a:cubicBezTo>
                      <a:cubicBezTo>
                        <a:pt x="26" y="2"/>
                        <a:pt x="26" y="1"/>
                        <a:pt x="27" y="1"/>
                      </a:cubicBezTo>
                      <a:cubicBezTo>
                        <a:pt x="26" y="4"/>
                        <a:pt x="24" y="6"/>
                        <a:pt x="23" y="9"/>
                      </a:cubicBezTo>
                      <a:cubicBezTo>
                        <a:pt x="22" y="12"/>
                        <a:pt x="21" y="15"/>
                        <a:pt x="21" y="18"/>
                      </a:cubicBezTo>
                      <a:cubicBezTo>
                        <a:pt x="24" y="13"/>
                        <a:pt x="24" y="13"/>
                        <a:pt x="26" y="12"/>
                      </a:cubicBezTo>
                      <a:cubicBezTo>
                        <a:pt x="23" y="19"/>
                        <a:pt x="23" y="19"/>
                        <a:pt x="24" y="21"/>
                      </a:cubicBezTo>
                      <a:cubicBezTo>
                        <a:pt x="25" y="15"/>
                        <a:pt x="27" y="11"/>
                        <a:pt x="31" y="7"/>
                      </a:cubicBezTo>
                      <a:cubicBezTo>
                        <a:pt x="30" y="10"/>
                        <a:pt x="29" y="13"/>
                        <a:pt x="28" y="16"/>
                      </a:cubicBezTo>
                      <a:cubicBezTo>
                        <a:pt x="27" y="20"/>
                        <a:pt x="27" y="23"/>
                        <a:pt x="27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9" y="23"/>
                        <a:pt x="30" y="20"/>
                        <a:pt x="32" y="17"/>
                      </a:cubicBezTo>
                      <a:cubicBezTo>
                        <a:pt x="34" y="14"/>
                        <a:pt x="35" y="11"/>
                        <a:pt x="35" y="6"/>
                      </a:cubicBezTo>
                      <a:cubicBezTo>
                        <a:pt x="35" y="8"/>
                        <a:pt x="36" y="8"/>
                        <a:pt x="36" y="9"/>
                      </a:cubicBezTo>
                      <a:cubicBezTo>
                        <a:pt x="37" y="8"/>
                        <a:pt x="38" y="7"/>
                        <a:pt x="39" y="6"/>
                      </a:cubicBezTo>
                      <a:cubicBezTo>
                        <a:pt x="37" y="9"/>
                        <a:pt x="36" y="13"/>
                        <a:pt x="35" y="17"/>
                      </a:cubicBezTo>
                      <a:cubicBezTo>
                        <a:pt x="37" y="15"/>
                        <a:pt x="39" y="13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38" y="15"/>
                        <a:pt x="39" y="19"/>
                        <a:pt x="38" y="23"/>
                      </a:cubicBezTo>
                      <a:cubicBezTo>
                        <a:pt x="40" y="17"/>
                        <a:pt x="43" y="12"/>
                        <a:pt x="42" y="7"/>
                      </a:cubicBezTo>
                      <a:cubicBezTo>
                        <a:pt x="43" y="11"/>
                        <a:pt x="42" y="16"/>
                        <a:pt x="41" y="20"/>
                      </a:cubicBezTo>
                      <a:cubicBezTo>
                        <a:pt x="40" y="24"/>
                        <a:pt x="40" y="29"/>
                        <a:pt x="39" y="33"/>
                      </a:cubicBezTo>
                      <a:cubicBezTo>
                        <a:pt x="41" y="27"/>
                        <a:pt x="46" y="21"/>
                        <a:pt x="45" y="14"/>
                      </a:cubicBezTo>
                      <a:cubicBezTo>
                        <a:pt x="46" y="17"/>
                        <a:pt x="46" y="21"/>
                        <a:pt x="45" y="24"/>
                      </a:cubicBezTo>
                      <a:cubicBezTo>
                        <a:pt x="44" y="26"/>
                        <a:pt x="44" y="28"/>
                        <a:pt x="43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5" y="28"/>
                        <a:pt x="46" y="27"/>
                        <a:pt x="47" y="25"/>
                      </a:cubicBezTo>
                      <a:cubicBezTo>
                        <a:pt x="47" y="27"/>
                        <a:pt x="47" y="28"/>
                        <a:pt x="46" y="29"/>
                      </a:cubicBezTo>
                      <a:cubicBezTo>
                        <a:pt x="44" y="32"/>
                        <a:pt x="44" y="35"/>
                        <a:pt x="45" y="38"/>
                      </a:cubicBezTo>
                      <a:cubicBezTo>
                        <a:pt x="48" y="34"/>
                        <a:pt x="49" y="30"/>
                        <a:pt x="49" y="25"/>
                      </a:cubicBezTo>
                      <a:cubicBezTo>
                        <a:pt x="49" y="26"/>
                        <a:pt x="50" y="26"/>
                        <a:pt x="50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2" y="22"/>
                        <a:pt x="53" y="18"/>
                        <a:pt x="53" y="13"/>
                      </a:cubicBezTo>
                      <a:cubicBezTo>
                        <a:pt x="54" y="18"/>
                        <a:pt x="56" y="23"/>
                        <a:pt x="54" y="28"/>
                      </a:cubicBezTo>
                      <a:cubicBezTo>
                        <a:pt x="54" y="29"/>
                        <a:pt x="53" y="31"/>
                        <a:pt x="53" y="32"/>
                      </a:cubicBezTo>
                      <a:cubicBezTo>
                        <a:pt x="52" y="38"/>
                        <a:pt x="51" y="44"/>
                        <a:pt x="49" y="49"/>
                      </a:cubicBezTo>
                      <a:cubicBezTo>
                        <a:pt x="48" y="53"/>
                        <a:pt x="47" y="56"/>
                        <a:pt x="44" y="58"/>
                      </a:cubicBezTo>
                      <a:cubicBezTo>
                        <a:pt x="46" y="52"/>
                        <a:pt x="49" y="47"/>
                        <a:pt x="50" y="41"/>
                      </a:cubicBezTo>
                      <a:cubicBezTo>
                        <a:pt x="49" y="42"/>
                        <a:pt x="49" y="42"/>
                        <a:pt x="49" y="43"/>
                      </a:cubicBezTo>
                      <a:cubicBezTo>
                        <a:pt x="45" y="48"/>
                        <a:pt x="42" y="54"/>
                        <a:pt x="39" y="59"/>
                      </a:cubicBezTo>
                      <a:cubicBezTo>
                        <a:pt x="37" y="62"/>
                        <a:pt x="34" y="63"/>
                        <a:pt x="33" y="62"/>
                      </a:cubicBezTo>
                      <a:cubicBezTo>
                        <a:pt x="31" y="63"/>
                        <a:pt x="30" y="64"/>
                        <a:pt x="28" y="65"/>
                      </a:cubicBezTo>
                      <a:cubicBezTo>
                        <a:pt x="25" y="65"/>
                        <a:pt x="21" y="65"/>
                        <a:pt x="18" y="66"/>
                      </a:cubicBezTo>
                      <a:cubicBezTo>
                        <a:pt x="18" y="66"/>
                        <a:pt x="17" y="66"/>
                        <a:pt x="16" y="66"/>
                      </a:cubicBezTo>
                      <a:cubicBezTo>
                        <a:pt x="16" y="66"/>
                        <a:pt x="15" y="66"/>
                        <a:pt x="14" y="65"/>
                      </a:cubicBezTo>
                      <a:cubicBezTo>
                        <a:pt x="12" y="64"/>
                        <a:pt x="11" y="63"/>
                        <a:pt x="12" y="61"/>
                      </a:cubicBezTo>
                      <a:cubicBezTo>
                        <a:pt x="12" y="60"/>
                        <a:pt x="12" y="60"/>
                        <a:pt x="12" y="60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11" y="60"/>
                        <a:pt x="11" y="61"/>
                        <a:pt x="11" y="62"/>
                      </a:cubicBezTo>
                      <a:cubicBezTo>
                        <a:pt x="9" y="61"/>
                        <a:pt x="8" y="60"/>
                        <a:pt x="7" y="59"/>
                      </a:cubicBezTo>
                      <a:cubicBezTo>
                        <a:pt x="6" y="58"/>
                        <a:pt x="4" y="57"/>
                        <a:pt x="5" y="55"/>
                      </a:cubicBezTo>
                      <a:cubicBezTo>
                        <a:pt x="6" y="54"/>
                        <a:pt x="6" y="53"/>
                        <a:pt x="6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2"/>
                        <a:pt x="5" y="53"/>
                        <a:pt x="4" y="54"/>
                      </a:cubicBezTo>
                      <a:cubicBezTo>
                        <a:pt x="2" y="48"/>
                        <a:pt x="2" y="48"/>
                        <a:pt x="3" y="43"/>
                      </a:cubicBezTo>
                      <a:cubicBezTo>
                        <a:pt x="3" y="38"/>
                        <a:pt x="3" y="34"/>
                        <a:pt x="3" y="29"/>
                      </a:cubicBezTo>
                      <a:cubicBezTo>
                        <a:pt x="1" y="33"/>
                        <a:pt x="2" y="38"/>
                        <a:pt x="1" y="43"/>
                      </a:cubicBezTo>
                      <a:cubicBezTo>
                        <a:pt x="0" y="43"/>
                        <a:pt x="0" y="43"/>
                        <a:pt x="0" y="43"/>
                      </a:cubicBezTo>
                      <a:moveTo>
                        <a:pt x="43" y="36"/>
                      </a:moveTo>
                      <a:cubicBezTo>
                        <a:pt x="41" y="42"/>
                        <a:pt x="35" y="46"/>
                        <a:pt x="35" y="54"/>
                      </a:cubicBezTo>
                      <a:cubicBezTo>
                        <a:pt x="40" y="48"/>
                        <a:pt x="43" y="43"/>
                        <a:pt x="43" y="36"/>
                      </a:cubicBezTo>
                      <a:moveTo>
                        <a:pt x="53" y="21"/>
                      </a:moveTo>
                      <a:cubicBezTo>
                        <a:pt x="52" y="27"/>
                        <a:pt x="50" y="33"/>
                        <a:pt x="48" y="39"/>
                      </a:cubicBezTo>
                      <a:cubicBezTo>
                        <a:pt x="51" y="36"/>
                        <a:pt x="54" y="25"/>
                        <a:pt x="53" y="21"/>
                      </a:cubicBezTo>
                      <a:moveTo>
                        <a:pt x="34" y="26"/>
                      </a:move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6" y="24"/>
                        <a:pt x="37" y="21"/>
                        <a:pt x="38" y="18"/>
                      </a:cubicBezTo>
                      <a:cubicBezTo>
                        <a:pt x="38" y="17"/>
                        <a:pt x="37" y="17"/>
                        <a:pt x="37" y="17"/>
                      </a:cubicBezTo>
                      <a:cubicBezTo>
                        <a:pt x="36" y="20"/>
                        <a:pt x="35" y="23"/>
                        <a:pt x="34" y="26"/>
                      </a:cubicBezTo>
                      <a:moveTo>
                        <a:pt x="16" y="27"/>
                      </a:move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8" y="24"/>
                        <a:pt x="18" y="21"/>
                        <a:pt x="19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lnTo>
                        <a:pt x="16" y="27"/>
                      </a:lnTo>
                      <a:close/>
                      <a:moveTo>
                        <a:pt x="47" y="40"/>
                      </a:move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45" y="42"/>
                        <a:pt x="43" y="45"/>
                        <a:pt x="42" y="48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4" y="46"/>
                        <a:pt x="45" y="43"/>
                        <a:pt x="47" y="40"/>
                      </a:cubicBezTo>
                      <a:moveTo>
                        <a:pt x="37" y="31"/>
                      </a:moveTo>
                      <a:cubicBezTo>
                        <a:pt x="37" y="31"/>
                        <a:pt x="37" y="31"/>
                        <a:pt x="36" y="31"/>
                      </a:cubicBezTo>
                      <a:cubicBezTo>
                        <a:pt x="36" y="33"/>
                        <a:pt x="35" y="35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lnTo>
                        <a:pt x="37" y="31"/>
                      </a:lnTo>
                      <a:close/>
                      <a:moveTo>
                        <a:pt x="25" y="28"/>
                      </a:moveTo>
                      <a:cubicBezTo>
                        <a:pt x="25" y="25"/>
                        <a:pt x="26" y="23"/>
                        <a:pt x="26" y="20"/>
                      </a:cubicBezTo>
                      <a:cubicBezTo>
                        <a:pt x="24" y="23"/>
                        <a:pt x="24" y="25"/>
                        <a:pt x="25" y="28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1" y="949"/>
                  <a:ext cx="17" cy="14"/>
                </a:xfrm>
                <a:custGeom>
                  <a:avLst/>
                  <a:gdLst>
                    <a:gd name="T0" fmla="*/ 21 w 22"/>
                    <a:gd name="T1" fmla="*/ 6 h 18"/>
                    <a:gd name="T2" fmla="*/ 20 w 22"/>
                    <a:gd name="T3" fmla="*/ 4 h 18"/>
                    <a:gd name="T4" fmla="*/ 17 w 22"/>
                    <a:gd name="T5" fmla="*/ 3 h 18"/>
                    <a:gd name="T6" fmla="*/ 17 w 22"/>
                    <a:gd name="T7" fmla="*/ 1 h 18"/>
                    <a:gd name="T8" fmla="*/ 12 w 22"/>
                    <a:gd name="T9" fmla="*/ 1 h 18"/>
                    <a:gd name="T10" fmla="*/ 12 w 22"/>
                    <a:gd name="T11" fmla="*/ 1 h 18"/>
                    <a:gd name="T12" fmla="*/ 7 w 22"/>
                    <a:gd name="T13" fmla="*/ 3 h 18"/>
                    <a:gd name="T14" fmla="*/ 2 w 22"/>
                    <a:gd name="T15" fmla="*/ 5 h 18"/>
                    <a:gd name="T16" fmla="*/ 1 w 22"/>
                    <a:gd name="T17" fmla="*/ 12 h 18"/>
                    <a:gd name="T18" fmla="*/ 3 w 22"/>
                    <a:gd name="T19" fmla="*/ 15 h 18"/>
                    <a:gd name="T20" fmla="*/ 3 w 22"/>
                    <a:gd name="T21" fmla="*/ 14 h 18"/>
                    <a:gd name="T22" fmla="*/ 4 w 22"/>
                    <a:gd name="T23" fmla="*/ 15 h 18"/>
                    <a:gd name="T24" fmla="*/ 7 w 22"/>
                    <a:gd name="T25" fmla="*/ 16 h 18"/>
                    <a:gd name="T26" fmla="*/ 9 w 22"/>
                    <a:gd name="T27" fmla="*/ 17 h 18"/>
                    <a:gd name="T28" fmla="*/ 10 w 22"/>
                    <a:gd name="T29" fmla="*/ 17 h 18"/>
                    <a:gd name="T30" fmla="*/ 11 w 22"/>
                    <a:gd name="T31" fmla="*/ 17 h 18"/>
                    <a:gd name="T32" fmla="*/ 18 w 22"/>
                    <a:gd name="T33" fmla="*/ 17 h 18"/>
                    <a:gd name="T34" fmla="*/ 18 w 22"/>
                    <a:gd name="T35" fmla="*/ 16 h 18"/>
                    <a:gd name="T36" fmla="*/ 19 w 22"/>
                    <a:gd name="T37" fmla="*/ 14 h 18"/>
                    <a:gd name="T38" fmla="*/ 21 w 22"/>
                    <a:gd name="T39" fmla="*/ 13 h 18"/>
                    <a:gd name="T40" fmla="*/ 20 w 22"/>
                    <a:gd name="T41" fmla="*/ 13 h 18"/>
                    <a:gd name="T42" fmla="*/ 22 w 22"/>
                    <a:gd name="T43" fmla="*/ 8 h 18"/>
                    <a:gd name="T44" fmla="*/ 21 w 22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18">
                      <a:moveTo>
                        <a:pt x="21" y="6"/>
                      </a:moveTo>
                      <a:cubicBezTo>
                        <a:pt x="20" y="5"/>
                        <a:pt x="21" y="5"/>
                        <a:pt x="20" y="4"/>
                      </a:cubicBezTo>
                      <a:cubicBezTo>
                        <a:pt x="20" y="4"/>
                        <a:pt x="19" y="5"/>
                        <a:pt x="17" y="3"/>
                      </a:cubicBezTo>
                      <a:cubicBezTo>
                        <a:pt x="17" y="3"/>
                        <a:pt x="18" y="2"/>
                        <a:pt x="17" y="1"/>
                      </a:cubicBezTo>
                      <a:cubicBezTo>
                        <a:pt x="15" y="2"/>
                        <a:pt x="14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9" y="2"/>
                        <a:pt x="7" y="3"/>
                      </a:cubicBezTo>
                      <a:cubicBezTo>
                        <a:pt x="8" y="0"/>
                        <a:pt x="3" y="5"/>
                        <a:pt x="2" y="5"/>
                      </a:cubicBezTo>
                      <a:cubicBezTo>
                        <a:pt x="1" y="6"/>
                        <a:pt x="0" y="9"/>
                        <a:pt x="1" y="12"/>
                      </a:cubicBezTo>
                      <a:cubicBezTo>
                        <a:pt x="1" y="13"/>
                        <a:pt x="2" y="13"/>
                        <a:pt x="3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5"/>
                        <a:pt x="4" y="15"/>
                        <a:pt x="4" y="15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7" y="17"/>
                        <a:pt x="9" y="18"/>
                        <a:pt x="9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7"/>
                        <a:pt x="11" y="17"/>
                        <a:pt x="11" y="17"/>
                      </a:cubicBezTo>
                      <a:cubicBezTo>
                        <a:pt x="14" y="17"/>
                        <a:pt x="18" y="17"/>
                        <a:pt x="18" y="17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9" y="16"/>
                        <a:pt x="19" y="14"/>
                      </a:cubicBezTo>
                      <a:cubicBezTo>
                        <a:pt x="19" y="13"/>
                        <a:pt x="20" y="14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2"/>
                        <a:pt x="21" y="9"/>
                        <a:pt x="22" y="8"/>
                      </a:cubicBezTo>
                      <a:cubicBezTo>
                        <a:pt x="22" y="8"/>
                        <a:pt x="22" y="7"/>
                        <a:pt x="21" y="6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0" y="899"/>
                  <a:ext cx="53" cy="55"/>
                </a:xfrm>
                <a:custGeom>
                  <a:avLst/>
                  <a:gdLst>
                    <a:gd name="T0" fmla="*/ 66 w 70"/>
                    <a:gd name="T1" fmla="*/ 66 h 72"/>
                    <a:gd name="T2" fmla="*/ 70 w 70"/>
                    <a:gd name="T3" fmla="*/ 45 h 72"/>
                    <a:gd name="T4" fmla="*/ 61 w 70"/>
                    <a:gd name="T5" fmla="*/ 20 h 72"/>
                    <a:gd name="T6" fmla="*/ 46 w 70"/>
                    <a:gd name="T7" fmla="*/ 7 h 72"/>
                    <a:gd name="T8" fmla="*/ 22 w 70"/>
                    <a:gd name="T9" fmla="*/ 0 h 72"/>
                    <a:gd name="T10" fmla="*/ 8 w 70"/>
                    <a:gd name="T11" fmla="*/ 6 h 72"/>
                    <a:gd name="T12" fmla="*/ 3 w 70"/>
                    <a:gd name="T13" fmla="*/ 13 h 72"/>
                    <a:gd name="T14" fmla="*/ 3 w 70"/>
                    <a:gd name="T15" fmla="*/ 36 h 72"/>
                    <a:gd name="T16" fmla="*/ 14 w 70"/>
                    <a:gd name="T17" fmla="*/ 55 h 72"/>
                    <a:gd name="T18" fmla="*/ 47 w 70"/>
                    <a:gd name="T19" fmla="*/ 71 h 72"/>
                    <a:gd name="T20" fmla="*/ 54 w 70"/>
                    <a:gd name="T21" fmla="*/ 70 h 72"/>
                    <a:gd name="T22" fmla="*/ 63 w 70"/>
                    <a:gd name="T23" fmla="*/ 68 h 72"/>
                    <a:gd name="T24" fmla="*/ 66 w 70"/>
                    <a:gd name="T25" fmla="*/ 6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2">
                      <a:moveTo>
                        <a:pt x="66" y="66"/>
                      </a:moveTo>
                      <a:cubicBezTo>
                        <a:pt x="67" y="59"/>
                        <a:pt x="70" y="52"/>
                        <a:pt x="70" y="45"/>
                      </a:cubicBezTo>
                      <a:cubicBezTo>
                        <a:pt x="70" y="35"/>
                        <a:pt x="67" y="27"/>
                        <a:pt x="61" y="20"/>
                      </a:cubicBezTo>
                      <a:cubicBezTo>
                        <a:pt x="56" y="15"/>
                        <a:pt x="51" y="11"/>
                        <a:pt x="46" y="7"/>
                      </a:cubicBezTo>
                      <a:cubicBezTo>
                        <a:pt x="38" y="2"/>
                        <a:pt x="30" y="0"/>
                        <a:pt x="22" y="0"/>
                      </a:cubicBezTo>
                      <a:cubicBezTo>
                        <a:pt x="16" y="0"/>
                        <a:pt x="11" y="2"/>
                        <a:pt x="8" y="6"/>
                      </a:cubicBezTo>
                      <a:cubicBezTo>
                        <a:pt x="6" y="9"/>
                        <a:pt x="4" y="11"/>
                        <a:pt x="3" y="13"/>
                      </a:cubicBezTo>
                      <a:cubicBezTo>
                        <a:pt x="0" y="21"/>
                        <a:pt x="0" y="29"/>
                        <a:pt x="3" y="36"/>
                      </a:cubicBezTo>
                      <a:cubicBezTo>
                        <a:pt x="6" y="42"/>
                        <a:pt x="9" y="49"/>
                        <a:pt x="14" y="55"/>
                      </a:cubicBezTo>
                      <a:cubicBezTo>
                        <a:pt x="23" y="65"/>
                        <a:pt x="33" y="71"/>
                        <a:pt x="47" y="71"/>
                      </a:cubicBezTo>
                      <a:cubicBezTo>
                        <a:pt x="49" y="72"/>
                        <a:pt x="52" y="71"/>
                        <a:pt x="54" y="70"/>
                      </a:cubicBezTo>
                      <a:cubicBezTo>
                        <a:pt x="57" y="69"/>
                        <a:pt x="60" y="69"/>
                        <a:pt x="63" y="68"/>
                      </a:cubicBezTo>
                      <a:cubicBezTo>
                        <a:pt x="64" y="68"/>
                        <a:pt x="66" y="67"/>
                        <a:pt x="66" y="66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95" y="905"/>
                  <a:ext cx="47" cy="48"/>
                </a:xfrm>
                <a:custGeom>
                  <a:avLst/>
                  <a:gdLst>
                    <a:gd name="T0" fmla="*/ 20 w 62"/>
                    <a:gd name="T1" fmla="*/ 56 h 63"/>
                    <a:gd name="T2" fmla="*/ 5 w 62"/>
                    <a:gd name="T3" fmla="*/ 35 h 63"/>
                    <a:gd name="T4" fmla="*/ 34 w 62"/>
                    <a:gd name="T5" fmla="*/ 58 h 63"/>
                    <a:gd name="T6" fmla="*/ 28 w 62"/>
                    <a:gd name="T7" fmla="*/ 52 h 63"/>
                    <a:gd name="T8" fmla="*/ 15 w 62"/>
                    <a:gd name="T9" fmla="*/ 41 h 63"/>
                    <a:gd name="T10" fmla="*/ 2 w 62"/>
                    <a:gd name="T11" fmla="*/ 29 h 63"/>
                    <a:gd name="T12" fmla="*/ 0 w 62"/>
                    <a:gd name="T13" fmla="*/ 24 h 63"/>
                    <a:gd name="T14" fmla="*/ 13 w 62"/>
                    <a:gd name="T15" fmla="*/ 37 h 63"/>
                    <a:gd name="T16" fmla="*/ 9 w 62"/>
                    <a:gd name="T17" fmla="*/ 30 h 63"/>
                    <a:gd name="T18" fmla="*/ 4 w 62"/>
                    <a:gd name="T19" fmla="*/ 21 h 63"/>
                    <a:gd name="T20" fmla="*/ 9 w 62"/>
                    <a:gd name="T21" fmla="*/ 26 h 63"/>
                    <a:gd name="T22" fmla="*/ 13 w 62"/>
                    <a:gd name="T23" fmla="*/ 24 h 63"/>
                    <a:gd name="T24" fmla="*/ 10 w 62"/>
                    <a:gd name="T25" fmla="*/ 18 h 63"/>
                    <a:gd name="T26" fmla="*/ 26 w 62"/>
                    <a:gd name="T27" fmla="*/ 29 h 63"/>
                    <a:gd name="T28" fmla="*/ 19 w 62"/>
                    <a:gd name="T29" fmla="*/ 21 h 63"/>
                    <a:gd name="T30" fmla="*/ 14 w 62"/>
                    <a:gd name="T31" fmla="*/ 14 h 63"/>
                    <a:gd name="T32" fmla="*/ 21 w 62"/>
                    <a:gd name="T33" fmla="*/ 18 h 63"/>
                    <a:gd name="T34" fmla="*/ 18 w 62"/>
                    <a:gd name="T35" fmla="*/ 11 h 63"/>
                    <a:gd name="T36" fmla="*/ 14 w 62"/>
                    <a:gd name="T37" fmla="*/ 8 h 63"/>
                    <a:gd name="T38" fmla="*/ 37 w 62"/>
                    <a:gd name="T39" fmla="*/ 22 h 63"/>
                    <a:gd name="T40" fmla="*/ 31 w 62"/>
                    <a:gd name="T41" fmla="*/ 12 h 63"/>
                    <a:gd name="T42" fmla="*/ 37 w 62"/>
                    <a:gd name="T43" fmla="*/ 15 h 63"/>
                    <a:gd name="T44" fmla="*/ 37 w 62"/>
                    <a:gd name="T45" fmla="*/ 14 h 63"/>
                    <a:gd name="T46" fmla="*/ 34 w 62"/>
                    <a:gd name="T47" fmla="*/ 9 h 63"/>
                    <a:gd name="T48" fmla="*/ 37 w 62"/>
                    <a:gd name="T49" fmla="*/ 8 h 63"/>
                    <a:gd name="T50" fmla="*/ 39 w 62"/>
                    <a:gd name="T51" fmla="*/ 5 h 63"/>
                    <a:gd name="T52" fmla="*/ 56 w 62"/>
                    <a:gd name="T53" fmla="*/ 19 h 63"/>
                    <a:gd name="T54" fmla="*/ 49 w 62"/>
                    <a:gd name="T55" fmla="*/ 15 h 63"/>
                    <a:gd name="T56" fmla="*/ 61 w 62"/>
                    <a:gd name="T57" fmla="*/ 33 h 63"/>
                    <a:gd name="T58" fmla="*/ 61 w 62"/>
                    <a:gd name="T59" fmla="*/ 45 h 63"/>
                    <a:gd name="T60" fmla="*/ 57 w 62"/>
                    <a:gd name="T61" fmla="*/ 56 h 63"/>
                    <a:gd name="T62" fmla="*/ 50 w 62"/>
                    <a:gd name="T63" fmla="*/ 58 h 63"/>
                    <a:gd name="T64" fmla="*/ 49 w 62"/>
                    <a:gd name="T65" fmla="*/ 58 h 63"/>
                    <a:gd name="T66" fmla="*/ 47 w 62"/>
                    <a:gd name="T67" fmla="*/ 62 h 63"/>
                    <a:gd name="T68" fmla="*/ 39 w 62"/>
                    <a:gd name="T69" fmla="*/ 59 h 63"/>
                    <a:gd name="T70" fmla="*/ 41 w 62"/>
                    <a:gd name="T71" fmla="*/ 62 h 63"/>
                    <a:gd name="T72" fmla="*/ 18 w 62"/>
                    <a:gd name="T73" fmla="*/ 52 h 63"/>
                    <a:gd name="T74" fmla="*/ 29 w 62"/>
                    <a:gd name="T75" fmla="*/ 60 h 63"/>
                    <a:gd name="T76" fmla="*/ 54 w 62"/>
                    <a:gd name="T77" fmla="*/ 34 h 63"/>
                    <a:gd name="T78" fmla="*/ 32 w 62"/>
                    <a:gd name="T79" fmla="*/ 3 h 63"/>
                    <a:gd name="T80" fmla="*/ 32 w 62"/>
                    <a:gd name="T81" fmla="*/ 3 h 63"/>
                    <a:gd name="T82" fmla="*/ 29 w 62"/>
                    <a:gd name="T83" fmla="*/ 23 h 63"/>
                    <a:gd name="T84" fmla="*/ 22 w 62"/>
                    <a:gd name="T85" fmla="*/ 17 h 63"/>
                    <a:gd name="T86" fmla="*/ 22 w 62"/>
                    <a:gd name="T87" fmla="*/ 39 h 63"/>
                    <a:gd name="T88" fmla="*/ 15 w 62"/>
                    <a:gd name="T89" fmla="*/ 33 h 63"/>
                    <a:gd name="T90" fmla="*/ 22 w 62"/>
                    <a:gd name="T91" fmla="*/ 39 h 63"/>
                    <a:gd name="T92" fmla="*/ 46 w 62"/>
                    <a:gd name="T93" fmla="*/ 18 h 63"/>
                    <a:gd name="T94" fmla="*/ 53 w 62"/>
                    <a:gd name="T95" fmla="*/ 25 h 63"/>
                    <a:gd name="T96" fmla="*/ 35 w 62"/>
                    <a:gd name="T97" fmla="*/ 22 h 63"/>
                    <a:gd name="T98" fmla="*/ 39 w 62"/>
                    <a:gd name="T99" fmla="*/ 27 h 63"/>
                    <a:gd name="T100" fmla="*/ 35 w 62"/>
                    <a:gd name="T101" fmla="*/ 22 h 63"/>
                    <a:gd name="T102" fmla="*/ 20 w 62"/>
                    <a:gd name="T103" fmla="*/ 2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2" h="63">
                      <a:moveTo>
                        <a:pt x="29" y="60"/>
                      </a:moveTo>
                      <a:cubicBezTo>
                        <a:pt x="26" y="59"/>
                        <a:pt x="23" y="58"/>
                        <a:pt x="20" y="56"/>
                      </a:cubicBezTo>
                      <a:cubicBezTo>
                        <a:pt x="15" y="52"/>
                        <a:pt x="11" y="46"/>
                        <a:pt x="7" y="40"/>
                      </a:cubicBezTo>
                      <a:cubicBezTo>
                        <a:pt x="7" y="38"/>
                        <a:pt x="6" y="37"/>
                        <a:pt x="5" y="35"/>
                      </a:cubicBezTo>
                      <a:cubicBezTo>
                        <a:pt x="9" y="40"/>
                        <a:pt x="12" y="45"/>
                        <a:pt x="18" y="49"/>
                      </a:cubicBezTo>
                      <a:cubicBezTo>
                        <a:pt x="23" y="53"/>
                        <a:pt x="28" y="56"/>
                        <a:pt x="34" y="58"/>
                      </a:cubicBezTo>
                      <a:cubicBezTo>
                        <a:pt x="28" y="54"/>
                        <a:pt x="21" y="51"/>
                        <a:pt x="16" y="46"/>
                      </a:cubicBezTo>
                      <a:cubicBezTo>
                        <a:pt x="20" y="48"/>
                        <a:pt x="24" y="50"/>
                        <a:pt x="28" y="52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4" y="48"/>
                        <a:pt x="20" y="44"/>
                        <a:pt x="15" y="41"/>
                      </a:cubicBezTo>
                      <a:cubicBezTo>
                        <a:pt x="11" y="38"/>
                        <a:pt x="8" y="35"/>
                        <a:pt x="4" y="31"/>
                      </a:cubicBezTo>
                      <a:cubicBezTo>
                        <a:pt x="3" y="30"/>
                        <a:pt x="3" y="29"/>
                        <a:pt x="2" y="29"/>
                      </a:cubicBezTo>
                      <a:cubicBezTo>
                        <a:pt x="2" y="28"/>
                        <a:pt x="1" y="27"/>
                        <a:pt x="1" y="26"/>
                      </a:cubicBezTo>
                      <a:cubicBezTo>
                        <a:pt x="1" y="25"/>
                        <a:pt x="0" y="25"/>
                        <a:pt x="0" y="24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" y="29"/>
                        <a:pt x="7" y="33"/>
                        <a:pt x="13" y="37"/>
                      </a:cubicBezTo>
                      <a:cubicBezTo>
                        <a:pt x="13" y="37"/>
                        <a:pt x="12" y="36"/>
                        <a:pt x="12" y="36"/>
                      </a:cubicBezTo>
                      <a:cubicBezTo>
                        <a:pt x="11" y="34"/>
                        <a:pt x="10" y="32"/>
                        <a:pt x="9" y="30"/>
                      </a:cubicBezTo>
                      <a:cubicBezTo>
                        <a:pt x="9" y="30"/>
                        <a:pt x="9" y="28"/>
                        <a:pt x="8" y="28"/>
                      </a:cubicBezTo>
                      <a:cubicBezTo>
                        <a:pt x="7" y="25"/>
                        <a:pt x="5" y="23"/>
                        <a:pt x="4" y="21"/>
                      </a:cubicBezTo>
                      <a:cubicBezTo>
                        <a:pt x="3" y="20"/>
                        <a:pt x="3" y="19"/>
                        <a:pt x="3" y="19"/>
                      </a:cubicBezTo>
                      <a:cubicBezTo>
                        <a:pt x="5" y="21"/>
                        <a:pt x="7" y="23"/>
                        <a:pt x="9" y="26"/>
                      </a:cubicBezTo>
                      <a:cubicBezTo>
                        <a:pt x="11" y="28"/>
                        <a:pt x="13" y="30"/>
                        <a:pt x="16" y="31"/>
                      </a:cubicBezTo>
                      <a:cubicBezTo>
                        <a:pt x="13" y="26"/>
                        <a:pt x="13" y="26"/>
                        <a:pt x="13" y="24"/>
                      </a:cubicBezTo>
                      <a:cubicBezTo>
                        <a:pt x="17" y="30"/>
                        <a:pt x="17" y="30"/>
                        <a:pt x="19" y="30"/>
                      </a:cubicBezTo>
                      <a:cubicBezTo>
                        <a:pt x="15" y="26"/>
                        <a:pt x="12" y="23"/>
                        <a:pt x="10" y="18"/>
                      </a:cubicBezTo>
                      <a:cubicBezTo>
                        <a:pt x="12" y="20"/>
                        <a:pt x="15" y="22"/>
                        <a:pt x="17" y="24"/>
                      </a:cubicBezTo>
                      <a:cubicBezTo>
                        <a:pt x="20" y="26"/>
                        <a:pt x="23" y="28"/>
                        <a:pt x="26" y="29"/>
                      </a:cubicBezTo>
                      <a:cubicBezTo>
                        <a:pt x="26" y="29"/>
                        <a:pt x="26" y="29"/>
                        <a:pt x="26" y="29"/>
                      </a:cubicBezTo>
                      <a:cubicBezTo>
                        <a:pt x="24" y="26"/>
                        <a:pt x="21" y="24"/>
                        <a:pt x="19" y="21"/>
                      </a:cubicBezTo>
                      <a:cubicBezTo>
                        <a:pt x="17" y="18"/>
                        <a:pt x="15" y="15"/>
                        <a:pt x="11" y="14"/>
                      </a:cubicBezTo>
                      <a:cubicBezTo>
                        <a:pt x="13" y="14"/>
                        <a:pt x="13" y="14"/>
                        <a:pt x="14" y="14"/>
                      </a:cubicBezTo>
                      <a:cubicBezTo>
                        <a:pt x="13" y="12"/>
                        <a:pt x="13" y="11"/>
                        <a:pt x="12" y="10"/>
                      </a:cubicBezTo>
                      <a:cubicBezTo>
                        <a:pt x="14" y="13"/>
                        <a:pt x="17" y="16"/>
                        <a:pt x="21" y="18"/>
                      </a:cubicBezTo>
                      <a:cubicBezTo>
                        <a:pt x="20" y="15"/>
                        <a:pt x="19" y="13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20" y="15"/>
                        <a:pt x="24" y="15"/>
                        <a:pt x="27" y="18"/>
                      </a:cubicBezTo>
                      <a:cubicBezTo>
                        <a:pt x="23" y="14"/>
                        <a:pt x="20" y="9"/>
                        <a:pt x="14" y="8"/>
                      </a:cubicBezTo>
                      <a:cubicBezTo>
                        <a:pt x="19" y="8"/>
                        <a:pt x="23" y="11"/>
                        <a:pt x="26" y="14"/>
                      </a:cubicBezTo>
                      <a:cubicBezTo>
                        <a:pt x="29" y="17"/>
                        <a:pt x="33" y="19"/>
                        <a:pt x="37" y="22"/>
                      </a:cubicBezTo>
                      <a:cubicBezTo>
                        <a:pt x="32" y="17"/>
                        <a:pt x="29" y="10"/>
                        <a:pt x="22" y="8"/>
                      </a:cubicBezTo>
                      <a:cubicBezTo>
                        <a:pt x="26" y="8"/>
                        <a:pt x="29" y="9"/>
                        <a:pt x="31" y="12"/>
                      </a:cubicBezTo>
                      <a:cubicBezTo>
                        <a:pt x="33" y="14"/>
                        <a:pt x="34" y="15"/>
                        <a:pt x="36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6" y="14"/>
                        <a:pt x="34" y="12"/>
                        <a:pt x="33" y="11"/>
                      </a:cubicBezTo>
                      <a:cubicBezTo>
                        <a:pt x="35" y="12"/>
                        <a:pt x="36" y="12"/>
                        <a:pt x="37" y="14"/>
                      </a:cubicBezTo>
                      <a:cubicBezTo>
                        <a:pt x="38" y="16"/>
                        <a:pt x="41" y="17"/>
                        <a:pt x="44" y="18"/>
                      </a:cubicBezTo>
                      <a:cubicBezTo>
                        <a:pt x="42" y="14"/>
                        <a:pt x="39" y="11"/>
                        <a:pt x="34" y="9"/>
                      </a:cubicBezTo>
                      <a:cubicBezTo>
                        <a:pt x="35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3" y="5"/>
                        <a:pt x="29" y="3"/>
                        <a:pt x="25" y="0"/>
                      </a:cubicBezTo>
                      <a:cubicBezTo>
                        <a:pt x="30" y="2"/>
                        <a:pt x="35" y="2"/>
                        <a:pt x="39" y="5"/>
                      </a:cubicBezTo>
                      <a:cubicBezTo>
                        <a:pt x="40" y="7"/>
                        <a:pt x="41" y="8"/>
                        <a:pt x="42" y="9"/>
                      </a:cubicBezTo>
                      <a:cubicBezTo>
                        <a:pt x="47" y="12"/>
                        <a:pt x="52" y="16"/>
                        <a:pt x="56" y="19"/>
                      </a:cubicBezTo>
                      <a:cubicBezTo>
                        <a:pt x="59" y="22"/>
                        <a:pt x="61" y="24"/>
                        <a:pt x="61" y="28"/>
                      </a:cubicBezTo>
                      <a:cubicBezTo>
                        <a:pt x="58" y="23"/>
                        <a:pt x="54" y="18"/>
                        <a:pt x="49" y="15"/>
                      </a:cubicBezTo>
                      <a:cubicBezTo>
                        <a:pt x="49" y="16"/>
                        <a:pt x="50" y="16"/>
                        <a:pt x="50" y="17"/>
                      </a:cubicBezTo>
                      <a:cubicBezTo>
                        <a:pt x="54" y="22"/>
                        <a:pt x="57" y="28"/>
                        <a:pt x="61" y="33"/>
                      </a:cubicBezTo>
                      <a:cubicBezTo>
                        <a:pt x="62" y="35"/>
                        <a:pt x="62" y="38"/>
                        <a:pt x="61" y="39"/>
                      </a:cubicBezTo>
                      <a:cubicBezTo>
                        <a:pt x="61" y="41"/>
                        <a:pt x="61" y="43"/>
                        <a:pt x="61" y="45"/>
                      </a:cubicBezTo>
                      <a:cubicBezTo>
                        <a:pt x="60" y="48"/>
                        <a:pt x="59" y="51"/>
                        <a:pt x="58" y="54"/>
                      </a:cubicBezTo>
                      <a:cubicBezTo>
                        <a:pt x="58" y="55"/>
                        <a:pt x="57" y="55"/>
                        <a:pt x="57" y="56"/>
                      </a:cubicBezTo>
                      <a:cubicBezTo>
                        <a:pt x="57" y="57"/>
                        <a:pt x="56" y="57"/>
                        <a:pt x="56" y="58"/>
                      </a:cubicBezTo>
                      <a:cubicBezTo>
                        <a:pt x="54" y="59"/>
                        <a:pt x="52" y="60"/>
                        <a:pt x="50" y="58"/>
                      </a:cubicBezTo>
                      <a:cubicBezTo>
                        <a:pt x="49" y="57"/>
                        <a:pt x="49" y="57"/>
                        <a:pt x="49" y="57"/>
                      </a:cubicBezTo>
                      <a:cubicBezTo>
                        <a:pt x="49" y="58"/>
                        <a:pt x="49" y="58"/>
                        <a:pt x="49" y="58"/>
                      </a:cubicBezTo>
                      <a:cubicBezTo>
                        <a:pt x="50" y="58"/>
                        <a:pt x="51" y="59"/>
                        <a:pt x="52" y="60"/>
                      </a:cubicBezTo>
                      <a:cubicBezTo>
                        <a:pt x="50" y="60"/>
                        <a:pt x="48" y="62"/>
                        <a:pt x="47" y="62"/>
                      </a:cubicBezTo>
                      <a:cubicBezTo>
                        <a:pt x="45" y="62"/>
                        <a:pt x="44" y="63"/>
                        <a:pt x="42" y="61"/>
                      </a:cubicBezTo>
                      <a:cubicBezTo>
                        <a:pt x="42" y="60"/>
                        <a:pt x="40" y="60"/>
                        <a:pt x="39" y="59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40" y="61"/>
                        <a:pt x="41" y="61"/>
                        <a:pt x="41" y="62"/>
                      </a:cubicBezTo>
                      <a:cubicBezTo>
                        <a:pt x="35" y="61"/>
                        <a:pt x="35" y="61"/>
                        <a:pt x="30" y="59"/>
                      </a:cubicBezTo>
                      <a:cubicBezTo>
                        <a:pt x="26" y="56"/>
                        <a:pt x="22" y="54"/>
                        <a:pt x="18" y="52"/>
                      </a:cubicBezTo>
                      <a:cubicBezTo>
                        <a:pt x="21" y="56"/>
                        <a:pt x="26" y="57"/>
                        <a:pt x="29" y="60"/>
                      </a:cubicBezTo>
                      <a:cubicBezTo>
                        <a:pt x="29" y="60"/>
                        <a:pt x="29" y="60"/>
                        <a:pt x="29" y="60"/>
                      </a:cubicBezTo>
                      <a:moveTo>
                        <a:pt x="41" y="19"/>
                      </a:moveTo>
                      <a:cubicBezTo>
                        <a:pt x="46" y="23"/>
                        <a:pt x="48" y="31"/>
                        <a:pt x="54" y="34"/>
                      </a:cubicBezTo>
                      <a:cubicBezTo>
                        <a:pt x="51" y="28"/>
                        <a:pt x="47" y="22"/>
                        <a:pt x="41" y="19"/>
                      </a:cubicBezTo>
                      <a:moveTo>
                        <a:pt x="32" y="3"/>
                      </a:moveTo>
                      <a:cubicBezTo>
                        <a:pt x="37" y="8"/>
                        <a:pt x="42" y="12"/>
                        <a:pt x="47" y="16"/>
                      </a:cubicBezTo>
                      <a:cubicBezTo>
                        <a:pt x="45" y="12"/>
                        <a:pt x="36" y="4"/>
                        <a:pt x="32" y="3"/>
                      </a:cubicBezTo>
                      <a:moveTo>
                        <a:pt x="29" y="23"/>
                      </a:move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7" y="20"/>
                        <a:pt x="25" y="18"/>
                        <a:pt x="23" y="16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4" y="19"/>
                        <a:pt x="26" y="21"/>
                        <a:pt x="29" y="23"/>
                      </a:cubicBezTo>
                      <a:moveTo>
                        <a:pt x="22" y="39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0" y="37"/>
                        <a:pt x="18" y="35"/>
                        <a:pt x="15" y="33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7" y="36"/>
                        <a:pt x="20" y="38"/>
                        <a:pt x="22" y="39"/>
                      </a:cubicBezTo>
                      <a:moveTo>
                        <a:pt x="47" y="17"/>
                      </a:move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8" y="20"/>
                        <a:pt x="50" y="23"/>
                        <a:pt x="52" y="26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1" y="22"/>
                        <a:pt x="49" y="20"/>
                        <a:pt x="47" y="17"/>
                      </a:cubicBezTo>
                      <a:moveTo>
                        <a:pt x="35" y="22"/>
                      </a:move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5" y="24"/>
                        <a:pt x="37" y="26"/>
                        <a:pt x="39" y="27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8" y="25"/>
                        <a:pt x="36" y="23"/>
                        <a:pt x="35" y="22"/>
                      </a:cubicBezTo>
                      <a:moveTo>
                        <a:pt x="26" y="32"/>
                      </a:moveTo>
                      <a:cubicBezTo>
                        <a:pt x="24" y="31"/>
                        <a:pt x="22" y="29"/>
                        <a:pt x="20" y="28"/>
                      </a:cubicBezTo>
                      <a:cubicBezTo>
                        <a:pt x="22" y="31"/>
                        <a:pt x="24" y="32"/>
                        <a:pt x="26" y="3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1" y="903"/>
                  <a:ext cx="15" cy="17"/>
                </a:xfrm>
                <a:custGeom>
                  <a:avLst/>
                  <a:gdLst>
                    <a:gd name="T0" fmla="*/ 11 w 20"/>
                    <a:gd name="T1" fmla="*/ 1 h 22"/>
                    <a:gd name="T2" fmla="*/ 9 w 20"/>
                    <a:gd name="T3" fmla="*/ 1 h 22"/>
                    <a:gd name="T4" fmla="*/ 7 w 20"/>
                    <a:gd name="T5" fmla="*/ 3 h 22"/>
                    <a:gd name="T6" fmla="*/ 5 w 20"/>
                    <a:gd name="T7" fmla="*/ 2 h 22"/>
                    <a:gd name="T8" fmla="*/ 3 w 20"/>
                    <a:gd name="T9" fmla="*/ 7 h 22"/>
                    <a:gd name="T10" fmla="*/ 3 w 20"/>
                    <a:gd name="T11" fmla="*/ 6 h 22"/>
                    <a:gd name="T12" fmla="*/ 2 w 20"/>
                    <a:gd name="T13" fmla="*/ 11 h 22"/>
                    <a:gd name="T14" fmla="*/ 2 w 20"/>
                    <a:gd name="T15" fmla="*/ 17 h 22"/>
                    <a:gd name="T16" fmla="*/ 8 w 20"/>
                    <a:gd name="T17" fmla="*/ 21 h 22"/>
                    <a:gd name="T18" fmla="*/ 11 w 20"/>
                    <a:gd name="T19" fmla="*/ 21 h 22"/>
                    <a:gd name="T20" fmla="*/ 11 w 20"/>
                    <a:gd name="T21" fmla="*/ 20 h 22"/>
                    <a:gd name="T22" fmla="*/ 12 w 20"/>
                    <a:gd name="T23" fmla="*/ 20 h 22"/>
                    <a:gd name="T24" fmla="*/ 14 w 20"/>
                    <a:gd name="T25" fmla="*/ 18 h 22"/>
                    <a:gd name="T26" fmla="*/ 16 w 20"/>
                    <a:gd name="T27" fmla="*/ 16 h 22"/>
                    <a:gd name="T28" fmla="*/ 17 w 20"/>
                    <a:gd name="T29" fmla="*/ 16 h 22"/>
                    <a:gd name="T30" fmla="*/ 17 w 20"/>
                    <a:gd name="T31" fmla="*/ 14 h 22"/>
                    <a:gd name="T32" fmla="*/ 20 w 20"/>
                    <a:gd name="T33" fmla="*/ 8 h 22"/>
                    <a:gd name="T34" fmla="*/ 19 w 20"/>
                    <a:gd name="T35" fmla="*/ 7 h 22"/>
                    <a:gd name="T36" fmla="*/ 18 w 20"/>
                    <a:gd name="T37" fmla="*/ 6 h 22"/>
                    <a:gd name="T38" fmla="*/ 18 w 20"/>
                    <a:gd name="T39" fmla="*/ 4 h 22"/>
                    <a:gd name="T40" fmla="*/ 17 w 20"/>
                    <a:gd name="T41" fmla="*/ 5 h 22"/>
                    <a:gd name="T42" fmla="*/ 14 w 20"/>
                    <a:gd name="T43" fmla="*/ 0 h 22"/>
                    <a:gd name="T44" fmla="*/ 11 w 20"/>
                    <a:gd name="T4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2">
                      <a:moveTo>
                        <a:pt x="11" y="1"/>
                      </a:moveTo>
                      <a:cubicBezTo>
                        <a:pt x="10" y="1"/>
                        <a:pt x="11" y="0"/>
                        <a:pt x="9" y="1"/>
                      </a:cubicBezTo>
                      <a:cubicBezTo>
                        <a:pt x="9" y="0"/>
                        <a:pt x="9" y="2"/>
                        <a:pt x="7" y="3"/>
                      </a:cubicBezTo>
                      <a:cubicBezTo>
                        <a:pt x="7" y="2"/>
                        <a:pt x="6" y="2"/>
                        <a:pt x="5" y="2"/>
                      </a:cubicBezTo>
                      <a:cubicBezTo>
                        <a:pt x="5" y="4"/>
                        <a:pt x="3" y="5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8"/>
                        <a:pt x="3" y="10"/>
                        <a:pt x="2" y="11"/>
                      </a:cubicBezTo>
                      <a:cubicBezTo>
                        <a:pt x="0" y="10"/>
                        <a:pt x="3" y="16"/>
                        <a:pt x="2" y="17"/>
                      </a:cubicBezTo>
                      <a:cubicBezTo>
                        <a:pt x="3" y="19"/>
                        <a:pt x="5" y="21"/>
                        <a:pt x="8" y="21"/>
                      </a:cubicBezTo>
                      <a:cubicBezTo>
                        <a:pt x="9" y="22"/>
                        <a:pt x="9" y="21"/>
                        <a:pt x="11" y="21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2" y="19"/>
                        <a:pt x="12" y="20"/>
                      </a:cubicBezTo>
                      <a:cubicBezTo>
                        <a:pt x="13" y="19"/>
                        <a:pt x="13" y="18"/>
                        <a:pt x="14" y="18"/>
                      </a:cubicBezTo>
                      <a:cubicBezTo>
                        <a:pt x="15" y="18"/>
                        <a:pt x="16" y="17"/>
                        <a:pt x="16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5"/>
                        <a:pt x="17" y="14"/>
                        <a:pt x="17" y="14"/>
                      </a:cubicBezTo>
                      <a:cubicBezTo>
                        <a:pt x="18" y="12"/>
                        <a:pt x="20" y="8"/>
                        <a:pt x="20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8" y="6"/>
                      </a:cubicBezTo>
                      <a:cubicBezTo>
                        <a:pt x="17" y="5"/>
                        <a:pt x="18" y="5"/>
                        <a:pt x="18" y="4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6" y="4"/>
                        <a:pt x="14" y="1"/>
                        <a:pt x="14" y="0"/>
                      </a:cubicBezTo>
                      <a:cubicBezTo>
                        <a:pt x="14" y="0"/>
                        <a:pt x="13" y="0"/>
                        <a:pt x="11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861" y="89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6" y="830"/>
                  <a:ext cx="53" cy="69"/>
                </a:xfrm>
                <a:custGeom>
                  <a:avLst/>
                  <a:gdLst>
                    <a:gd name="T0" fmla="*/ 69 w 70"/>
                    <a:gd name="T1" fmla="*/ 51 h 92"/>
                    <a:gd name="T2" fmla="*/ 55 w 70"/>
                    <a:gd name="T3" fmla="*/ 11 h 92"/>
                    <a:gd name="T4" fmla="*/ 37 w 70"/>
                    <a:gd name="T5" fmla="*/ 0 h 92"/>
                    <a:gd name="T6" fmla="*/ 29 w 70"/>
                    <a:gd name="T7" fmla="*/ 2 h 92"/>
                    <a:gd name="T8" fmla="*/ 4 w 70"/>
                    <a:gd name="T9" fmla="*/ 27 h 92"/>
                    <a:gd name="T10" fmla="*/ 4 w 70"/>
                    <a:gd name="T11" fmla="*/ 27 h 92"/>
                    <a:gd name="T12" fmla="*/ 0 w 70"/>
                    <a:gd name="T13" fmla="*/ 50 h 92"/>
                    <a:gd name="T14" fmla="*/ 5 w 70"/>
                    <a:gd name="T15" fmla="*/ 64 h 92"/>
                    <a:gd name="T16" fmla="*/ 16 w 70"/>
                    <a:gd name="T17" fmla="*/ 74 h 92"/>
                    <a:gd name="T18" fmla="*/ 20 w 70"/>
                    <a:gd name="T19" fmla="*/ 77 h 92"/>
                    <a:gd name="T20" fmla="*/ 28 w 70"/>
                    <a:gd name="T21" fmla="*/ 87 h 92"/>
                    <a:gd name="T22" fmla="*/ 33 w 70"/>
                    <a:gd name="T23" fmla="*/ 92 h 92"/>
                    <a:gd name="T24" fmla="*/ 35 w 70"/>
                    <a:gd name="T25" fmla="*/ 89 h 92"/>
                    <a:gd name="T26" fmla="*/ 41 w 70"/>
                    <a:gd name="T27" fmla="*/ 82 h 92"/>
                    <a:gd name="T28" fmla="*/ 56 w 70"/>
                    <a:gd name="T29" fmla="*/ 73 h 92"/>
                    <a:gd name="T30" fmla="*/ 65 w 70"/>
                    <a:gd name="T31" fmla="*/ 66 h 92"/>
                    <a:gd name="T32" fmla="*/ 69 w 70"/>
                    <a:gd name="T33" fmla="*/ 5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0" h="92">
                      <a:moveTo>
                        <a:pt x="69" y="51"/>
                      </a:moveTo>
                      <a:cubicBezTo>
                        <a:pt x="67" y="36"/>
                        <a:pt x="62" y="22"/>
                        <a:pt x="55" y="11"/>
                      </a:cubicBezTo>
                      <a:cubicBezTo>
                        <a:pt x="50" y="4"/>
                        <a:pt x="44" y="0"/>
                        <a:pt x="37" y="0"/>
                      </a:cubicBezTo>
                      <a:cubicBezTo>
                        <a:pt x="34" y="0"/>
                        <a:pt x="32" y="1"/>
                        <a:pt x="29" y="2"/>
                      </a:cubicBezTo>
                      <a:cubicBezTo>
                        <a:pt x="18" y="6"/>
                        <a:pt x="11" y="16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35"/>
                        <a:pt x="0" y="42"/>
                        <a:pt x="0" y="50"/>
                      </a:cubicBezTo>
                      <a:cubicBezTo>
                        <a:pt x="0" y="55"/>
                        <a:pt x="2" y="61"/>
                        <a:pt x="5" y="64"/>
                      </a:cubicBezTo>
                      <a:cubicBezTo>
                        <a:pt x="8" y="68"/>
                        <a:pt x="12" y="71"/>
                        <a:pt x="16" y="74"/>
                      </a:cubicBezTo>
                      <a:cubicBezTo>
                        <a:pt x="17" y="76"/>
                        <a:pt x="19" y="76"/>
                        <a:pt x="20" y="77"/>
                      </a:cubicBezTo>
                      <a:cubicBezTo>
                        <a:pt x="24" y="79"/>
                        <a:pt x="27" y="83"/>
                        <a:pt x="28" y="87"/>
                      </a:cubicBezTo>
                      <a:cubicBezTo>
                        <a:pt x="29" y="90"/>
                        <a:pt x="30" y="92"/>
                        <a:pt x="33" y="92"/>
                      </a:cubicBezTo>
                      <a:cubicBezTo>
                        <a:pt x="33" y="91"/>
                        <a:pt x="34" y="90"/>
                        <a:pt x="35" y="89"/>
                      </a:cubicBezTo>
                      <a:cubicBezTo>
                        <a:pt x="36" y="86"/>
                        <a:pt x="38" y="84"/>
                        <a:pt x="41" y="82"/>
                      </a:cubicBezTo>
                      <a:cubicBezTo>
                        <a:pt x="46" y="79"/>
                        <a:pt x="51" y="76"/>
                        <a:pt x="56" y="73"/>
                      </a:cubicBezTo>
                      <a:cubicBezTo>
                        <a:pt x="59" y="71"/>
                        <a:pt x="62" y="68"/>
                        <a:pt x="65" y="66"/>
                      </a:cubicBezTo>
                      <a:cubicBezTo>
                        <a:pt x="69" y="62"/>
                        <a:pt x="70" y="56"/>
                        <a:pt x="69" y="51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861" y="896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61" y="8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37" y="844"/>
                  <a:ext cx="49" cy="57"/>
                </a:xfrm>
                <a:custGeom>
                  <a:avLst/>
                  <a:gdLst>
                    <a:gd name="T0" fmla="*/ 51 w 64"/>
                    <a:gd name="T1" fmla="*/ 17 h 75"/>
                    <a:gd name="T2" fmla="*/ 53 w 64"/>
                    <a:gd name="T3" fmla="*/ 15 h 75"/>
                    <a:gd name="T4" fmla="*/ 51 w 64"/>
                    <a:gd name="T5" fmla="*/ 33 h 75"/>
                    <a:gd name="T6" fmla="*/ 56 w 64"/>
                    <a:gd name="T7" fmla="*/ 26 h 75"/>
                    <a:gd name="T8" fmla="*/ 60 w 64"/>
                    <a:gd name="T9" fmla="*/ 23 h 75"/>
                    <a:gd name="T10" fmla="*/ 60 w 64"/>
                    <a:gd name="T11" fmla="*/ 31 h 75"/>
                    <a:gd name="T12" fmla="*/ 63 w 64"/>
                    <a:gd name="T13" fmla="*/ 26 h 75"/>
                    <a:gd name="T14" fmla="*/ 57 w 64"/>
                    <a:gd name="T15" fmla="*/ 50 h 75"/>
                    <a:gd name="T16" fmla="*/ 47 w 64"/>
                    <a:gd name="T17" fmla="*/ 57 h 75"/>
                    <a:gd name="T18" fmla="*/ 34 w 64"/>
                    <a:gd name="T19" fmla="*/ 68 h 75"/>
                    <a:gd name="T20" fmla="*/ 28 w 64"/>
                    <a:gd name="T21" fmla="*/ 65 h 75"/>
                    <a:gd name="T22" fmla="*/ 24 w 64"/>
                    <a:gd name="T23" fmla="*/ 58 h 75"/>
                    <a:gd name="T24" fmla="*/ 17 w 64"/>
                    <a:gd name="T25" fmla="*/ 53 h 75"/>
                    <a:gd name="T26" fmla="*/ 4 w 64"/>
                    <a:gd name="T27" fmla="*/ 40 h 75"/>
                    <a:gd name="T28" fmla="*/ 2 w 64"/>
                    <a:gd name="T29" fmla="*/ 32 h 75"/>
                    <a:gd name="T30" fmla="*/ 1 w 64"/>
                    <a:gd name="T31" fmla="*/ 25 h 75"/>
                    <a:gd name="T32" fmla="*/ 6 w 64"/>
                    <a:gd name="T33" fmla="*/ 5 h 75"/>
                    <a:gd name="T34" fmla="*/ 5 w 64"/>
                    <a:gd name="T35" fmla="*/ 13 h 75"/>
                    <a:gd name="T36" fmla="*/ 7 w 64"/>
                    <a:gd name="T37" fmla="*/ 31 h 75"/>
                    <a:gd name="T38" fmla="*/ 11 w 64"/>
                    <a:gd name="T39" fmla="*/ 18 h 75"/>
                    <a:gd name="T40" fmla="*/ 13 w 64"/>
                    <a:gd name="T41" fmla="*/ 16 h 75"/>
                    <a:gd name="T42" fmla="*/ 17 w 64"/>
                    <a:gd name="T43" fmla="*/ 34 h 75"/>
                    <a:gd name="T44" fmla="*/ 21 w 64"/>
                    <a:gd name="T45" fmla="*/ 28 h 75"/>
                    <a:gd name="T46" fmla="*/ 28 w 64"/>
                    <a:gd name="T47" fmla="*/ 6 h 75"/>
                    <a:gd name="T48" fmla="*/ 28 w 64"/>
                    <a:gd name="T49" fmla="*/ 20 h 75"/>
                    <a:gd name="T50" fmla="*/ 32 w 64"/>
                    <a:gd name="T51" fmla="*/ 29 h 75"/>
                    <a:gd name="T52" fmla="*/ 45 w 64"/>
                    <a:gd name="T53" fmla="*/ 5 h 75"/>
                    <a:gd name="T54" fmla="*/ 45 w 64"/>
                    <a:gd name="T55" fmla="*/ 29 h 75"/>
                    <a:gd name="T56" fmla="*/ 50 w 64"/>
                    <a:gd name="T57" fmla="*/ 26 h 75"/>
                    <a:gd name="T58" fmla="*/ 58 w 64"/>
                    <a:gd name="T59" fmla="*/ 25 h 75"/>
                    <a:gd name="T60" fmla="*/ 51 w 64"/>
                    <a:gd name="T61" fmla="*/ 48 h 75"/>
                    <a:gd name="T62" fmla="*/ 24 w 64"/>
                    <a:gd name="T63" fmla="*/ 32 h 75"/>
                    <a:gd name="T64" fmla="*/ 26 w 64"/>
                    <a:gd name="T65" fmla="*/ 11 h 75"/>
                    <a:gd name="T66" fmla="*/ 42 w 64"/>
                    <a:gd name="T67" fmla="*/ 32 h 75"/>
                    <a:gd name="T68" fmla="*/ 42 w 64"/>
                    <a:gd name="T69" fmla="*/ 43 h 75"/>
                    <a:gd name="T70" fmla="*/ 42 w 64"/>
                    <a:gd name="T71" fmla="*/ 43 h 75"/>
                    <a:gd name="T72" fmla="*/ 12 w 64"/>
                    <a:gd name="T73" fmla="*/ 26 h 75"/>
                    <a:gd name="T74" fmla="*/ 39 w 64"/>
                    <a:gd name="T75" fmla="*/ 21 h 75"/>
                    <a:gd name="T76" fmla="*/ 36 w 64"/>
                    <a:gd name="T77" fmla="*/ 43 h 75"/>
                    <a:gd name="T78" fmla="*/ 12 w 64"/>
                    <a:gd name="T79" fmla="*/ 24 h 75"/>
                    <a:gd name="T80" fmla="*/ 58 w 64"/>
                    <a:gd name="T81" fmla="*/ 38 h 75"/>
                    <a:gd name="T82" fmla="*/ 54 w 64"/>
                    <a:gd name="T83" fmla="*/ 47 h 75"/>
                    <a:gd name="T84" fmla="*/ 45 w 64"/>
                    <a:gd name="T85" fmla="*/ 49 h 75"/>
                    <a:gd name="T86" fmla="*/ 22 w 64"/>
                    <a:gd name="T87" fmla="*/ 42 h 75"/>
                    <a:gd name="T88" fmla="*/ 10 w 64"/>
                    <a:gd name="T89" fmla="*/ 39 h 75"/>
                    <a:gd name="T90" fmla="*/ 10 w 64"/>
                    <a:gd name="T91" fmla="*/ 39 h 75"/>
                    <a:gd name="T92" fmla="*/ 7 w 64"/>
                    <a:gd name="T93" fmla="*/ 37 h 75"/>
                    <a:gd name="T94" fmla="*/ 16 w 64"/>
                    <a:gd name="T95" fmla="*/ 45 h 75"/>
                    <a:gd name="T96" fmla="*/ 28 w 64"/>
                    <a:gd name="T97" fmla="*/ 43 h 75"/>
                    <a:gd name="T98" fmla="*/ 37 w 64"/>
                    <a:gd name="T99" fmla="*/ 52 h 75"/>
                    <a:gd name="T100" fmla="*/ 37 w 64"/>
                    <a:gd name="T101" fmla="*/ 52 h 75"/>
                    <a:gd name="T102" fmla="*/ 30 w 64"/>
                    <a:gd name="T103" fmla="*/ 26 h 75"/>
                    <a:gd name="T104" fmla="*/ 13 w 64"/>
                    <a:gd name="T105" fmla="*/ 4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4" h="75">
                      <a:moveTo>
                        <a:pt x="50" y="26"/>
                      </a:moveTo>
                      <a:cubicBezTo>
                        <a:pt x="50" y="26"/>
                        <a:pt x="50" y="26"/>
                        <a:pt x="50" y="26"/>
                      </a:cubicBezTo>
                      <a:cubicBezTo>
                        <a:pt x="50" y="23"/>
                        <a:pt x="50" y="21"/>
                        <a:pt x="51" y="17"/>
                      </a:cubicBezTo>
                      <a:cubicBezTo>
                        <a:pt x="51" y="19"/>
                        <a:pt x="51" y="20"/>
                        <a:pt x="52" y="21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2" y="19"/>
                        <a:pt x="52" y="17"/>
                        <a:pt x="53" y="15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3" y="18"/>
                        <a:pt x="54" y="22"/>
                        <a:pt x="52" y="25"/>
                      </a:cubicBezTo>
                      <a:cubicBezTo>
                        <a:pt x="51" y="28"/>
                        <a:pt x="51" y="31"/>
                        <a:pt x="51" y="33"/>
                      </a:cubicBezTo>
                      <a:cubicBezTo>
                        <a:pt x="54" y="26"/>
                        <a:pt x="55" y="19"/>
                        <a:pt x="55" y="12"/>
                      </a:cubicBezTo>
                      <a:cubicBezTo>
                        <a:pt x="57" y="17"/>
                        <a:pt x="56" y="21"/>
                        <a:pt x="55" y="25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7" y="20"/>
                        <a:pt x="58" y="15"/>
                        <a:pt x="60" y="9"/>
                      </a:cubicBezTo>
                      <a:cubicBezTo>
                        <a:pt x="60" y="11"/>
                        <a:pt x="60" y="13"/>
                        <a:pt x="60" y="15"/>
                      </a:cubicBezTo>
                      <a:cubicBezTo>
                        <a:pt x="60" y="17"/>
                        <a:pt x="60" y="20"/>
                        <a:pt x="60" y="23"/>
                      </a:cubicBezTo>
                      <a:cubicBezTo>
                        <a:pt x="60" y="25"/>
                        <a:pt x="60" y="27"/>
                        <a:pt x="60" y="29"/>
                      </a:cubicBezTo>
                      <a:cubicBezTo>
                        <a:pt x="60" y="30"/>
                        <a:pt x="60" y="30"/>
                        <a:pt x="60" y="31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1" y="28"/>
                        <a:pt x="62" y="25"/>
                        <a:pt x="63" y="21"/>
                      </a:cubicBezTo>
                      <a:cubicBezTo>
                        <a:pt x="64" y="21"/>
                        <a:pt x="64" y="21"/>
                        <a:pt x="64" y="21"/>
                      </a:cubicBezTo>
                      <a:cubicBezTo>
                        <a:pt x="63" y="23"/>
                        <a:pt x="64" y="25"/>
                        <a:pt x="63" y="26"/>
                      </a:cubicBezTo>
                      <a:cubicBezTo>
                        <a:pt x="63" y="29"/>
                        <a:pt x="64" y="33"/>
                        <a:pt x="63" y="35"/>
                      </a:cubicBezTo>
                      <a:cubicBezTo>
                        <a:pt x="63" y="36"/>
                        <a:pt x="63" y="38"/>
                        <a:pt x="63" y="40"/>
                      </a:cubicBezTo>
                      <a:cubicBezTo>
                        <a:pt x="62" y="44"/>
                        <a:pt x="61" y="47"/>
                        <a:pt x="57" y="50"/>
                      </a:cubicBezTo>
                      <a:cubicBezTo>
                        <a:pt x="57" y="51"/>
                        <a:pt x="57" y="51"/>
                        <a:pt x="57" y="51"/>
                      </a:cubicBezTo>
                      <a:cubicBezTo>
                        <a:pt x="55" y="54"/>
                        <a:pt x="51" y="55"/>
                        <a:pt x="49" y="57"/>
                      </a:cubicBezTo>
                      <a:cubicBezTo>
                        <a:pt x="48" y="57"/>
                        <a:pt x="48" y="57"/>
                        <a:pt x="47" y="57"/>
                      </a:cubicBezTo>
                      <a:cubicBezTo>
                        <a:pt x="45" y="58"/>
                        <a:pt x="42" y="58"/>
                        <a:pt x="40" y="60"/>
                      </a:cubicBezTo>
                      <a:cubicBezTo>
                        <a:pt x="39" y="60"/>
                        <a:pt x="37" y="62"/>
                        <a:pt x="36" y="64"/>
                      </a:cubicBezTo>
                      <a:cubicBezTo>
                        <a:pt x="35" y="65"/>
                        <a:pt x="34" y="66"/>
                        <a:pt x="34" y="68"/>
                      </a:cubicBezTo>
                      <a:cubicBezTo>
                        <a:pt x="33" y="71"/>
                        <a:pt x="31" y="72"/>
                        <a:pt x="29" y="75"/>
                      </a:cubicBezTo>
                      <a:cubicBezTo>
                        <a:pt x="28" y="73"/>
                        <a:pt x="27" y="71"/>
                        <a:pt x="27" y="70"/>
                      </a:cubicBezTo>
                      <a:cubicBezTo>
                        <a:pt x="27" y="68"/>
                        <a:pt x="28" y="67"/>
                        <a:pt x="28" y="65"/>
                      </a:cubicBezTo>
                      <a:cubicBezTo>
                        <a:pt x="28" y="65"/>
                        <a:pt x="28" y="64"/>
                        <a:pt x="28" y="63"/>
                      </a:cubicBezTo>
                      <a:cubicBezTo>
                        <a:pt x="27" y="65"/>
                        <a:pt x="26" y="65"/>
                        <a:pt x="25" y="66"/>
                      </a:cubicBezTo>
                      <a:cubicBezTo>
                        <a:pt x="22" y="64"/>
                        <a:pt x="22" y="61"/>
                        <a:pt x="24" y="58"/>
                      </a:cubicBezTo>
                      <a:cubicBezTo>
                        <a:pt x="23" y="58"/>
                        <a:pt x="23" y="58"/>
                        <a:pt x="23" y="58"/>
                      </a:cubicBezTo>
                      <a:cubicBezTo>
                        <a:pt x="23" y="59"/>
                        <a:pt x="22" y="60"/>
                        <a:pt x="21" y="60"/>
                      </a:cubicBezTo>
                      <a:cubicBezTo>
                        <a:pt x="17" y="60"/>
                        <a:pt x="18" y="56"/>
                        <a:pt x="17" y="53"/>
                      </a:cubicBezTo>
                      <a:cubicBezTo>
                        <a:pt x="15" y="56"/>
                        <a:pt x="14" y="54"/>
                        <a:pt x="12" y="52"/>
                      </a:cubicBezTo>
                      <a:cubicBezTo>
                        <a:pt x="12" y="52"/>
                        <a:pt x="11" y="51"/>
                        <a:pt x="10" y="51"/>
                      </a:cubicBezTo>
                      <a:cubicBezTo>
                        <a:pt x="6" y="49"/>
                        <a:pt x="5" y="45"/>
                        <a:pt x="4" y="40"/>
                      </a:cubicBezTo>
                      <a:cubicBezTo>
                        <a:pt x="4" y="40"/>
                        <a:pt x="4" y="39"/>
                        <a:pt x="4" y="39"/>
                      </a:cubicBezTo>
                      <a:cubicBezTo>
                        <a:pt x="3" y="37"/>
                        <a:pt x="3" y="35"/>
                        <a:pt x="3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6"/>
                        <a:pt x="3" y="41"/>
                        <a:pt x="2" y="44"/>
                      </a:cubicBezTo>
                      <a:cubicBezTo>
                        <a:pt x="1" y="43"/>
                        <a:pt x="0" y="38"/>
                        <a:pt x="0" y="36"/>
                      </a:cubicBezTo>
                      <a:cubicBezTo>
                        <a:pt x="1" y="32"/>
                        <a:pt x="0" y="29"/>
                        <a:pt x="1" y="25"/>
                      </a:cubicBezTo>
                      <a:cubicBezTo>
                        <a:pt x="1" y="24"/>
                        <a:pt x="1" y="21"/>
                        <a:pt x="1" y="20"/>
                      </a:cubicBezTo>
                      <a:cubicBezTo>
                        <a:pt x="2" y="17"/>
                        <a:pt x="3" y="15"/>
                        <a:pt x="3" y="12"/>
                      </a:cubicBezTo>
                      <a:cubicBezTo>
                        <a:pt x="3" y="9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5"/>
                        <a:pt x="6" y="9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7" y="12"/>
                        <a:pt x="8" y="11"/>
                      </a:cubicBezTo>
                      <a:cubicBezTo>
                        <a:pt x="5" y="18"/>
                        <a:pt x="5" y="24"/>
                        <a:pt x="7" y="31"/>
                      </a:cubicBezTo>
                      <a:cubicBezTo>
                        <a:pt x="8" y="29"/>
                        <a:pt x="8" y="27"/>
                        <a:pt x="9" y="25"/>
                      </a:cubicBezTo>
                      <a:cubicBezTo>
                        <a:pt x="10" y="23"/>
                        <a:pt x="10" y="21"/>
                        <a:pt x="11" y="19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2" y="15"/>
                        <a:pt x="12" y="11"/>
                        <a:pt x="12" y="8"/>
                      </a:cubicBezTo>
                      <a:cubicBezTo>
                        <a:pt x="13" y="5"/>
                        <a:pt x="13" y="2"/>
                        <a:pt x="16" y="0"/>
                      </a:cubicBezTo>
                      <a:cubicBezTo>
                        <a:pt x="14" y="4"/>
                        <a:pt x="12" y="14"/>
                        <a:pt x="13" y="16"/>
                      </a:cubicBezTo>
                      <a:cubicBezTo>
                        <a:pt x="15" y="13"/>
                        <a:pt x="16" y="10"/>
                        <a:pt x="18" y="6"/>
                      </a:cubicBezTo>
                      <a:cubicBezTo>
                        <a:pt x="16" y="12"/>
                        <a:pt x="15" y="16"/>
                        <a:pt x="14" y="21"/>
                      </a:cubicBezTo>
                      <a:cubicBezTo>
                        <a:pt x="14" y="25"/>
                        <a:pt x="15" y="33"/>
                        <a:pt x="17" y="34"/>
                      </a:cubicBezTo>
                      <a:cubicBezTo>
                        <a:pt x="18" y="28"/>
                        <a:pt x="18" y="21"/>
                        <a:pt x="21" y="15"/>
                      </a:cubicBezTo>
                      <a:cubicBezTo>
                        <a:pt x="20" y="21"/>
                        <a:pt x="18" y="27"/>
                        <a:pt x="19" y="32"/>
                      </a:cubicBezTo>
                      <a:cubicBezTo>
                        <a:pt x="20" y="31"/>
                        <a:pt x="21" y="29"/>
                        <a:pt x="21" y="28"/>
                      </a:cubicBezTo>
                      <a:cubicBezTo>
                        <a:pt x="22" y="24"/>
                        <a:pt x="22" y="21"/>
                        <a:pt x="23" y="18"/>
                      </a:cubicBezTo>
                      <a:cubicBezTo>
                        <a:pt x="23" y="15"/>
                        <a:pt x="23" y="11"/>
                        <a:pt x="26" y="9"/>
                      </a:cubicBezTo>
                      <a:cubicBezTo>
                        <a:pt x="27" y="9"/>
                        <a:pt x="27" y="7"/>
                        <a:pt x="28" y="6"/>
                      </a:cubicBezTo>
                      <a:cubicBezTo>
                        <a:pt x="28" y="5"/>
                        <a:pt x="29" y="4"/>
                        <a:pt x="30" y="2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28" y="7"/>
                        <a:pt x="27" y="16"/>
                        <a:pt x="28" y="20"/>
                      </a:cubicBezTo>
                      <a:cubicBezTo>
                        <a:pt x="30" y="16"/>
                        <a:pt x="32" y="12"/>
                        <a:pt x="34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2" y="15"/>
                        <a:pt x="31" y="22"/>
                        <a:pt x="32" y="29"/>
                      </a:cubicBezTo>
                      <a:cubicBezTo>
                        <a:pt x="36" y="21"/>
                        <a:pt x="37" y="13"/>
                        <a:pt x="37" y="5"/>
                      </a:cubicBezTo>
                      <a:cubicBezTo>
                        <a:pt x="39" y="11"/>
                        <a:pt x="38" y="17"/>
                        <a:pt x="41" y="23"/>
                      </a:cubicBezTo>
                      <a:cubicBezTo>
                        <a:pt x="44" y="17"/>
                        <a:pt x="45" y="11"/>
                        <a:pt x="45" y="5"/>
                      </a:cubicBezTo>
                      <a:cubicBezTo>
                        <a:pt x="46" y="8"/>
                        <a:pt x="46" y="11"/>
                        <a:pt x="47" y="15"/>
                      </a:cubicBezTo>
                      <a:cubicBezTo>
                        <a:pt x="47" y="17"/>
                        <a:pt x="47" y="19"/>
                        <a:pt x="47" y="22"/>
                      </a:cubicBezTo>
                      <a:cubicBezTo>
                        <a:pt x="46" y="24"/>
                        <a:pt x="46" y="26"/>
                        <a:pt x="45" y="29"/>
                      </a:cubicBezTo>
                      <a:cubicBezTo>
                        <a:pt x="45" y="30"/>
                        <a:pt x="45" y="32"/>
                        <a:pt x="45" y="33"/>
                      </a:cubicBezTo>
                      <a:cubicBezTo>
                        <a:pt x="48" y="30"/>
                        <a:pt x="48" y="26"/>
                        <a:pt x="49" y="22"/>
                      </a:cubicBezTo>
                      <a:cubicBezTo>
                        <a:pt x="49" y="23"/>
                        <a:pt x="49" y="25"/>
                        <a:pt x="50" y="26"/>
                      </a:cubicBezTo>
                      <a:moveTo>
                        <a:pt x="57" y="36"/>
                      </a:moveTo>
                      <a:cubicBezTo>
                        <a:pt x="58" y="32"/>
                        <a:pt x="59" y="28"/>
                        <a:pt x="58" y="23"/>
                      </a:cubicBezTo>
                      <a:cubicBezTo>
                        <a:pt x="58" y="24"/>
                        <a:pt x="58" y="24"/>
                        <a:pt x="58" y="25"/>
                      </a:cubicBezTo>
                      <a:cubicBezTo>
                        <a:pt x="58" y="29"/>
                        <a:pt x="56" y="33"/>
                        <a:pt x="54" y="36"/>
                      </a:cubicBezTo>
                      <a:cubicBezTo>
                        <a:pt x="52" y="40"/>
                        <a:pt x="51" y="44"/>
                        <a:pt x="51" y="48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3" y="44"/>
                        <a:pt x="55" y="40"/>
                        <a:pt x="57" y="36"/>
                      </a:cubicBezTo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5" y="30"/>
                        <a:pt x="26" y="29"/>
                        <a:pt x="26" y="27"/>
                      </a:cubicBezTo>
                      <a:cubicBezTo>
                        <a:pt x="26" y="22"/>
                        <a:pt x="25" y="17"/>
                        <a:pt x="26" y="12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3" y="17"/>
                        <a:pt x="22" y="24"/>
                        <a:pt x="24" y="32"/>
                      </a:cubicBezTo>
                      <a:moveTo>
                        <a:pt x="42" y="32"/>
                      </a:moveTo>
                      <a:cubicBezTo>
                        <a:pt x="44" y="26"/>
                        <a:pt x="47" y="20"/>
                        <a:pt x="46" y="13"/>
                      </a:cubicBezTo>
                      <a:cubicBezTo>
                        <a:pt x="45" y="20"/>
                        <a:pt x="41" y="25"/>
                        <a:pt x="42" y="32"/>
                      </a:cubicBezTo>
                      <a:moveTo>
                        <a:pt x="42" y="43"/>
                      </a:moveTo>
                      <a:cubicBezTo>
                        <a:pt x="41" y="44"/>
                        <a:pt x="42" y="46"/>
                        <a:pt x="42" y="47"/>
                      </a:cubicBezTo>
                      <a:cubicBezTo>
                        <a:pt x="45" y="42"/>
                        <a:pt x="48" y="38"/>
                        <a:pt x="49" y="32"/>
                      </a:cubicBezTo>
                      <a:cubicBezTo>
                        <a:pt x="46" y="36"/>
                        <a:pt x="44" y="39"/>
                        <a:pt x="42" y="43"/>
                      </a:cubicBezTo>
                      <a:moveTo>
                        <a:pt x="12" y="26"/>
                      </a:moveTo>
                      <a:cubicBezTo>
                        <a:pt x="9" y="30"/>
                        <a:pt x="10" y="35"/>
                        <a:pt x="13" y="38"/>
                      </a:cubicBezTo>
                      <a:cubicBezTo>
                        <a:pt x="14" y="33"/>
                        <a:pt x="13" y="30"/>
                        <a:pt x="12" y="26"/>
                      </a:cubicBezTo>
                      <a:moveTo>
                        <a:pt x="35" y="34"/>
                      </a:moveTo>
                      <a:cubicBezTo>
                        <a:pt x="38" y="30"/>
                        <a:pt x="40" y="26"/>
                        <a:pt x="39" y="21"/>
                      </a:cubicBez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37" y="25"/>
                        <a:pt x="36" y="30"/>
                        <a:pt x="35" y="34"/>
                      </a:cubicBezTo>
                      <a:moveTo>
                        <a:pt x="40" y="33"/>
                      </a:moveTo>
                      <a:cubicBezTo>
                        <a:pt x="37" y="35"/>
                        <a:pt x="35" y="40"/>
                        <a:pt x="36" y="43"/>
                      </a:cubicBezTo>
                      <a:cubicBezTo>
                        <a:pt x="39" y="40"/>
                        <a:pt x="39" y="36"/>
                        <a:pt x="40" y="33"/>
                      </a:cubicBezTo>
                      <a:moveTo>
                        <a:pt x="9" y="30"/>
                      </a:moveTo>
                      <a:cubicBezTo>
                        <a:pt x="10" y="28"/>
                        <a:pt x="11" y="26"/>
                        <a:pt x="12" y="24"/>
                      </a:cubicBezTo>
                      <a:cubicBezTo>
                        <a:pt x="12" y="22"/>
                        <a:pt x="11" y="20"/>
                        <a:pt x="11" y="18"/>
                      </a:cubicBezTo>
                      <a:cubicBezTo>
                        <a:pt x="10" y="22"/>
                        <a:pt x="9" y="26"/>
                        <a:pt x="9" y="30"/>
                      </a:cubicBezTo>
                      <a:moveTo>
                        <a:pt x="58" y="38"/>
                      </a:moveTo>
                      <a:cubicBezTo>
                        <a:pt x="57" y="37"/>
                        <a:pt x="57" y="37"/>
                        <a:pt x="57" y="37"/>
                      </a:cubicBezTo>
                      <a:cubicBezTo>
                        <a:pt x="56" y="40"/>
                        <a:pt x="55" y="43"/>
                        <a:pt x="53" y="47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6" y="44"/>
                        <a:pt x="58" y="40"/>
                        <a:pt x="58" y="38"/>
                      </a:cubicBezTo>
                      <a:moveTo>
                        <a:pt x="49" y="41"/>
                      </a:moveTo>
                      <a:cubicBezTo>
                        <a:pt x="47" y="43"/>
                        <a:pt x="46" y="45"/>
                        <a:pt x="45" y="49"/>
                      </a:cubicBezTo>
                      <a:cubicBezTo>
                        <a:pt x="48" y="47"/>
                        <a:pt x="48" y="44"/>
                        <a:pt x="49" y="41"/>
                      </a:cubicBezTo>
                      <a:moveTo>
                        <a:pt x="20" y="41"/>
                      </a:moveTo>
                      <a:cubicBezTo>
                        <a:pt x="20" y="41"/>
                        <a:pt x="21" y="42"/>
                        <a:pt x="22" y="42"/>
                      </a:cubicBezTo>
                      <a:cubicBezTo>
                        <a:pt x="23" y="41"/>
                        <a:pt x="23" y="39"/>
                        <a:pt x="22" y="37"/>
                      </a:cubicBezTo>
                      <a:cubicBezTo>
                        <a:pt x="21" y="38"/>
                        <a:pt x="19" y="39"/>
                        <a:pt x="20" y="41"/>
                      </a:cubicBezTo>
                      <a:moveTo>
                        <a:pt x="10" y="39"/>
                      </a:move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10" y="41"/>
                        <a:pt x="11" y="43"/>
                        <a:pt x="11" y="46"/>
                      </a:cubicBezTo>
                      <a:cubicBezTo>
                        <a:pt x="13" y="43"/>
                        <a:pt x="11" y="41"/>
                        <a:pt x="10" y="39"/>
                      </a:cubicBezTo>
                      <a:moveTo>
                        <a:pt x="6" y="29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2"/>
                        <a:pt x="6" y="35"/>
                        <a:pt x="7" y="37"/>
                      </a:cubicBezTo>
                      <a:cubicBezTo>
                        <a:pt x="7" y="37"/>
                        <a:pt x="7" y="37"/>
                        <a:pt x="8" y="37"/>
                      </a:cubicBezTo>
                      <a:cubicBezTo>
                        <a:pt x="7" y="35"/>
                        <a:pt x="6" y="32"/>
                        <a:pt x="6" y="29"/>
                      </a:cubicBezTo>
                      <a:moveTo>
                        <a:pt x="16" y="45"/>
                      </a:moveTo>
                      <a:cubicBezTo>
                        <a:pt x="18" y="43"/>
                        <a:pt x="17" y="42"/>
                        <a:pt x="15" y="40"/>
                      </a:cubicBezTo>
                      <a:cubicBezTo>
                        <a:pt x="14" y="41"/>
                        <a:pt x="14" y="41"/>
                        <a:pt x="16" y="45"/>
                      </a:cubicBezTo>
                      <a:moveTo>
                        <a:pt x="28" y="43"/>
                      </a:moveTo>
                      <a:cubicBezTo>
                        <a:pt x="30" y="42"/>
                        <a:pt x="31" y="41"/>
                        <a:pt x="28" y="39"/>
                      </a:cubicBezTo>
                      <a:cubicBezTo>
                        <a:pt x="28" y="41"/>
                        <a:pt x="28" y="42"/>
                        <a:pt x="28" y="43"/>
                      </a:cubicBezTo>
                      <a:moveTo>
                        <a:pt x="37" y="52"/>
                      </a:move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5" y="52"/>
                        <a:pt x="34" y="53"/>
                        <a:pt x="36" y="56"/>
                      </a:cubicBezTo>
                      <a:cubicBezTo>
                        <a:pt x="36" y="54"/>
                        <a:pt x="36" y="53"/>
                        <a:pt x="37" y="52"/>
                      </a:cubicBezTo>
                      <a:moveTo>
                        <a:pt x="29" y="31"/>
                      </a:moveTo>
                      <a:cubicBezTo>
                        <a:pt x="29" y="31"/>
                        <a:pt x="29" y="31"/>
                        <a:pt x="29" y="31"/>
                      </a:cubicBezTo>
                      <a:cubicBezTo>
                        <a:pt x="29" y="30"/>
                        <a:pt x="30" y="28"/>
                        <a:pt x="30" y="26"/>
                      </a:cubicBezTo>
                      <a:cubicBezTo>
                        <a:pt x="28" y="28"/>
                        <a:pt x="28" y="29"/>
                        <a:pt x="29" y="31"/>
                      </a:cubicBezTo>
                      <a:moveTo>
                        <a:pt x="14" y="44"/>
                      </a:moveTo>
                      <a:cubicBezTo>
                        <a:pt x="13" y="45"/>
                        <a:pt x="13" y="46"/>
                        <a:pt x="13" y="47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15" y="46"/>
                        <a:pt x="16" y="45"/>
                        <a:pt x="14" y="44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49" y="831"/>
                  <a:ext cx="18" cy="17"/>
                </a:xfrm>
                <a:custGeom>
                  <a:avLst/>
                  <a:gdLst>
                    <a:gd name="T0" fmla="*/ 20 w 23"/>
                    <a:gd name="T1" fmla="*/ 4 h 22"/>
                    <a:gd name="T2" fmla="*/ 19 w 23"/>
                    <a:gd name="T3" fmla="*/ 2 h 22"/>
                    <a:gd name="T4" fmla="*/ 15 w 23"/>
                    <a:gd name="T5" fmla="*/ 2 h 22"/>
                    <a:gd name="T6" fmla="*/ 15 w 23"/>
                    <a:gd name="T7" fmla="*/ 0 h 22"/>
                    <a:gd name="T8" fmla="*/ 10 w 23"/>
                    <a:gd name="T9" fmla="*/ 2 h 22"/>
                    <a:gd name="T10" fmla="*/ 10 w 23"/>
                    <a:gd name="T11" fmla="*/ 1 h 22"/>
                    <a:gd name="T12" fmla="*/ 6 w 23"/>
                    <a:gd name="T13" fmla="*/ 5 h 22"/>
                    <a:gd name="T14" fmla="*/ 1 w 23"/>
                    <a:gd name="T15" fmla="*/ 9 h 22"/>
                    <a:gd name="T16" fmla="*/ 2 w 23"/>
                    <a:gd name="T17" fmla="*/ 18 h 22"/>
                    <a:gd name="T18" fmla="*/ 5 w 23"/>
                    <a:gd name="T19" fmla="*/ 20 h 22"/>
                    <a:gd name="T20" fmla="*/ 5 w 23"/>
                    <a:gd name="T21" fmla="*/ 20 h 22"/>
                    <a:gd name="T22" fmla="*/ 6 w 23"/>
                    <a:gd name="T23" fmla="*/ 21 h 22"/>
                    <a:gd name="T24" fmla="*/ 9 w 23"/>
                    <a:gd name="T25" fmla="*/ 20 h 22"/>
                    <a:gd name="T26" fmla="*/ 12 w 23"/>
                    <a:gd name="T27" fmla="*/ 20 h 22"/>
                    <a:gd name="T28" fmla="*/ 13 w 23"/>
                    <a:gd name="T29" fmla="*/ 21 h 22"/>
                    <a:gd name="T30" fmla="*/ 14 w 23"/>
                    <a:gd name="T31" fmla="*/ 20 h 22"/>
                    <a:gd name="T32" fmla="*/ 21 w 23"/>
                    <a:gd name="T33" fmla="*/ 17 h 22"/>
                    <a:gd name="T34" fmla="*/ 21 w 23"/>
                    <a:gd name="T35" fmla="*/ 16 h 22"/>
                    <a:gd name="T36" fmla="*/ 20 w 23"/>
                    <a:gd name="T37" fmla="*/ 14 h 22"/>
                    <a:gd name="T38" fmla="*/ 23 w 23"/>
                    <a:gd name="T39" fmla="*/ 12 h 22"/>
                    <a:gd name="T40" fmla="*/ 21 w 23"/>
                    <a:gd name="T41" fmla="*/ 13 h 22"/>
                    <a:gd name="T42" fmla="*/ 22 w 23"/>
                    <a:gd name="T43" fmla="*/ 6 h 22"/>
                    <a:gd name="T44" fmla="*/ 20 w 23"/>
                    <a:gd name="T45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22">
                      <a:moveTo>
                        <a:pt x="20" y="4"/>
                      </a:moveTo>
                      <a:cubicBezTo>
                        <a:pt x="19" y="3"/>
                        <a:pt x="20" y="3"/>
                        <a:pt x="19" y="2"/>
                      </a:cubicBezTo>
                      <a:cubicBezTo>
                        <a:pt x="19" y="1"/>
                        <a:pt x="18" y="3"/>
                        <a:pt x="15" y="2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3" y="2"/>
                        <a:pt x="11" y="1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2"/>
                        <a:pt x="7" y="4"/>
                        <a:pt x="6" y="5"/>
                      </a:cubicBezTo>
                      <a:cubicBezTo>
                        <a:pt x="5" y="2"/>
                        <a:pt x="2" y="9"/>
                        <a:pt x="1" y="9"/>
                      </a:cubicBezTo>
                      <a:cubicBezTo>
                        <a:pt x="0" y="12"/>
                        <a:pt x="0" y="16"/>
                        <a:pt x="2" y="18"/>
                      </a:cubicBezTo>
                      <a:cubicBezTo>
                        <a:pt x="2" y="20"/>
                        <a:pt x="3" y="19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6" y="20"/>
                        <a:pt x="6" y="21"/>
                      </a:cubicBezTo>
                      <a:cubicBezTo>
                        <a:pt x="7" y="20"/>
                        <a:pt x="8" y="20"/>
                        <a:pt x="9" y="20"/>
                      </a:cubicBezTo>
                      <a:cubicBezTo>
                        <a:pt x="10" y="21"/>
                        <a:pt x="11" y="22"/>
                        <a:pt x="12" y="20"/>
                      </a:cubicBezTo>
                      <a:cubicBezTo>
                        <a:pt x="12" y="20"/>
                        <a:pt x="12" y="21"/>
                        <a:pt x="13" y="21"/>
                      </a:cubicBezTo>
                      <a:cubicBezTo>
                        <a:pt x="13" y="20"/>
                        <a:pt x="13" y="20"/>
                        <a:pt x="14" y="20"/>
                      </a:cubicBezTo>
                      <a:cubicBezTo>
                        <a:pt x="16" y="19"/>
                        <a:pt x="21" y="17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0" y="14"/>
                      </a:cubicBezTo>
                      <a:cubicBezTo>
                        <a:pt x="21" y="13"/>
                        <a:pt x="22" y="13"/>
                        <a:pt x="23" y="12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1"/>
                        <a:pt x="22" y="8"/>
                        <a:pt x="22" y="6"/>
                      </a:cubicBezTo>
                      <a:cubicBezTo>
                        <a:pt x="22" y="6"/>
                        <a:pt x="22" y="5"/>
                        <a:pt x="20" y="4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2" y="920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7" y="867"/>
                  <a:ext cx="52" cy="56"/>
                </a:xfrm>
                <a:custGeom>
                  <a:avLst/>
                  <a:gdLst>
                    <a:gd name="T0" fmla="*/ 56 w 69"/>
                    <a:gd name="T1" fmla="*/ 64 h 75"/>
                    <a:gd name="T2" fmla="*/ 69 w 69"/>
                    <a:gd name="T3" fmla="*/ 25 h 75"/>
                    <a:gd name="T4" fmla="*/ 62 w 69"/>
                    <a:gd name="T5" fmla="*/ 6 h 75"/>
                    <a:gd name="T6" fmla="*/ 55 w 69"/>
                    <a:gd name="T7" fmla="*/ 3 h 75"/>
                    <a:gd name="T8" fmla="*/ 22 w 69"/>
                    <a:gd name="T9" fmla="*/ 7 h 75"/>
                    <a:gd name="T10" fmla="*/ 21 w 69"/>
                    <a:gd name="T11" fmla="*/ 7 h 75"/>
                    <a:gd name="T12" fmla="*/ 5 w 69"/>
                    <a:gd name="T13" fmla="*/ 22 h 75"/>
                    <a:gd name="T14" fmla="*/ 0 w 69"/>
                    <a:gd name="T15" fmla="*/ 37 h 75"/>
                    <a:gd name="T16" fmla="*/ 3 w 69"/>
                    <a:gd name="T17" fmla="*/ 51 h 75"/>
                    <a:gd name="T18" fmla="*/ 4 w 69"/>
                    <a:gd name="T19" fmla="*/ 55 h 75"/>
                    <a:gd name="T20" fmla="*/ 4 w 69"/>
                    <a:gd name="T21" fmla="*/ 68 h 75"/>
                    <a:gd name="T22" fmla="*/ 5 w 69"/>
                    <a:gd name="T23" fmla="*/ 75 h 75"/>
                    <a:gd name="T24" fmla="*/ 8 w 69"/>
                    <a:gd name="T25" fmla="*/ 73 h 75"/>
                    <a:gd name="T26" fmla="*/ 17 w 69"/>
                    <a:gd name="T27" fmla="*/ 72 h 75"/>
                    <a:gd name="T28" fmla="*/ 34 w 69"/>
                    <a:gd name="T29" fmla="*/ 74 h 75"/>
                    <a:gd name="T30" fmla="*/ 44 w 69"/>
                    <a:gd name="T31" fmla="*/ 73 h 75"/>
                    <a:gd name="T32" fmla="*/ 56 w 69"/>
                    <a:gd name="T33" fmla="*/ 6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9" h="75">
                      <a:moveTo>
                        <a:pt x="56" y="64"/>
                      </a:moveTo>
                      <a:cubicBezTo>
                        <a:pt x="63" y="52"/>
                        <a:pt x="68" y="39"/>
                        <a:pt x="69" y="25"/>
                      </a:cubicBezTo>
                      <a:cubicBezTo>
                        <a:pt x="69" y="18"/>
                        <a:pt x="67" y="11"/>
                        <a:pt x="62" y="6"/>
                      </a:cubicBezTo>
                      <a:cubicBezTo>
                        <a:pt x="60" y="4"/>
                        <a:pt x="57" y="3"/>
                        <a:pt x="55" y="3"/>
                      </a:cubicBezTo>
                      <a:cubicBezTo>
                        <a:pt x="44" y="0"/>
                        <a:pt x="33" y="3"/>
                        <a:pt x="22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15" y="11"/>
                        <a:pt x="9" y="16"/>
                        <a:pt x="5" y="22"/>
                      </a:cubicBezTo>
                      <a:cubicBezTo>
                        <a:pt x="2" y="27"/>
                        <a:pt x="0" y="32"/>
                        <a:pt x="0" y="37"/>
                      </a:cubicBezTo>
                      <a:cubicBezTo>
                        <a:pt x="0" y="42"/>
                        <a:pt x="2" y="46"/>
                        <a:pt x="3" y="51"/>
                      </a:cubicBezTo>
                      <a:cubicBezTo>
                        <a:pt x="3" y="52"/>
                        <a:pt x="3" y="54"/>
                        <a:pt x="4" y="55"/>
                      </a:cubicBezTo>
                      <a:cubicBezTo>
                        <a:pt x="6" y="59"/>
                        <a:pt x="6" y="64"/>
                        <a:pt x="4" y="68"/>
                      </a:cubicBezTo>
                      <a:cubicBezTo>
                        <a:pt x="4" y="70"/>
                        <a:pt x="3" y="73"/>
                        <a:pt x="5" y="75"/>
                      </a:cubicBezTo>
                      <a:cubicBezTo>
                        <a:pt x="6" y="74"/>
                        <a:pt x="7" y="74"/>
                        <a:pt x="8" y="73"/>
                      </a:cubicBezTo>
                      <a:cubicBezTo>
                        <a:pt x="11" y="71"/>
                        <a:pt x="14" y="71"/>
                        <a:pt x="17" y="72"/>
                      </a:cubicBezTo>
                      <a:cubicBezTo>
                        <a:pt x="22" y="72"/>
                        <a:pt x="28" y="73"/>
                        <a:pt x="34" y="74"/>
                      </a:cubicBezTo>
                      <a:cubicBezTo>
                        <a:pt x="37" y="74"/>
                        <a:pt x="41" y="74"/>
                        <a:pt x="44" y="73"/>
                      </a:cubicBezTo>
                      <a:cubicBezTo>
                        <a:pt x="50" y="73"/>
                        <a:pt x="53" y="69"/>
                        <a:pt x="56" y="64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2" y="92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2" y="92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87" y="871"/>
                  <a:ext cx="49" cy="52"/>
                </a:xfrm>
                <a:custGeom>
                  <a:avLst/>
                  <a:gdLst>
                    <a:gd name="T0" fmla="*/ 52 w 64"/>
                    <a:gd name="T1" fmla="*/ 39 h 69"/>
                    <a:gd name="T2" fmla="*/ 55 w 64"/>
                    <a:gd name="T3" fmla="*/ 38 h 69"/>
                    <a:gd name="T4" fmla="*/ 44 w 64"/>
                    <a:gd name="T5" fmla="*/ 51 h 69"/>
                    <a:gd name="T6" fmla="*/ 51 w 64"/>
                    <a:gd name="T7" fmla="*/ 48 h 69"/>
                    <a:gd name="T8" fmla="*/ 56 w 64"/>
                    <a:gd name="T9" fmla="*/ 48 h 69"/>
                    <a:gd name="T10" fmla="*/ 51 w 64"/>
                    <a:gd name="T11" fmla="*/ 55 h 69"/>
                    <a:gd name="T12" fmla="*/ 56 w 64"/>
                    <a:gd name="T13" fmla="*/ 53 h 69"/>
                    <a:gd name="T14" fmla="*/ 38 w 64"/>
                    <a:gd name="T15" fmla="*/ 67 h 69"/>
                    <a:gd name="T16" fmla="*/ 27 w 64"/>
                    <a:gd name="T17" fmla="*/ 67 h 69"/>
                    <a:gd name="T18" fmla="*/ 10 w 64"/>
                    <a:gd name="T19" fmla="*/ 67 h 69"/>
                    <a:gd name="T20" fmla="*/ 8 w 64"/>
                    <a:gd name="T21" fmla="*/ 62 h 69"/>
                    <a:gd name="T22" fmla="*/ 8 w 64"/>
                    <a:gd name="T23" fmla="*/ 54 h 69"/>
                    <a:gd name="T24" fmla="*/ 7 w 64"/>
                    <a:gd name="T25" fmla="*/ 46 h 69"/>
                    <a:gd name="T26" fmla="*/ 4 w 64"/>
                    <a:gd name="T27" fmla="*/ 28 h 69"/>
                    <a:gd name="T28" fmla="*/ 7 w 64"/>
                    <a:gd name="T29" fmla="*/ 21 h 69"/>
                    <a:gd name="T30" fmla="*/ 11 w 64"/>
                    <a:gd name="T31" fmla="*/ 15 h 69"/>
                    <a:gd name="T32" fmla="*/ 26 w 64"/>
                    <a:gd name="T33" fmla="*/ 2 h 69"/>
                    <a:gd name="T34" fmla="*/ 20 w 64"/>
                    <a:gd name="T35" fmla="*/ 8 h 69"/>
                    <a:gd name="T36" fmla="*/ 12 w 64"/>
                    <a:gd name="T37" fmla="*/ 23 h 69"/>
                    <a:gd name="T38" fmla="*/ 22 w 64"/>
                    <a:gd name="T39" fmla="*/ 15 h 69"/>
                    <a:gd name="T40" fmla="*/ 25 w 64"/>
                    <a:gd name="T41" fmla="*/ 15 h 69"/>
                    <a:gd name="T42" fmla="*/ 17 w 64"/>
                    <a:gd name="T43" fmla="*/ 31 h 69"/>
                    <a:gd name="T44" fmla="*/ 24 w 64"/>
                    <a:gd name="T45" fmla="*/ 29 h 69"/>
                    <a:gd name="T46" fmla="*/ 41 w 64"/>
                    <a:gd name="T47" fmla="*/ 16 h 69"/>
                    <a:gd name="T48" fmla="*/ 33 w 64"/>
                    <a:gd name="T49" fmla="*/ 27 h 69"/>
                    <a:gd name="T50" fmla="*/ 31 w 64"/>
                    <a:gd name="T51" fmla="*/ 36 h 69"/>
                    <a:gd name="T52" fmla="*/ 55 w 64"/>
                    <a:gd name="T53" fmla="*/ 25 h 69"/>
                    <a:gd name="T54" fmla="*/ 41 w 64"/>
                    <a:gd name="T55" fmla="*/ 44 h 69"/>
                    <a:gd name="T56" fmla="*/ 46 w 64"/>
                    <a:gd name="T57" fmla="*/ 45 h 69"/>
                    <a:gd name="T58" fmla="*/ 53 w 64"/>
                    <a:gd name="T59" fmla="*/ 49 h 69"/>
                    <a:gd name="T60" fmla="*/ 35 w 64"/>
                    <a:gd name="T61" fmla="*/ 63 h 69"/>
                    <a:gd name="T62" fmla="*/ 24 w 64"/>
                    <a:gd name="T63" fmla="*/ 34 h 69"/>
                    <a:gd name="T64" fmla="*/ 38 w 64"/>
                    <a:gd name="T65" fmla="*/ 19 h 69"/>
                    <a:gd name="T66" fmla="*/ 37 w 64"/>
                    <a:gd name="T67" fmla="*/ 45 h 69"/>
                    <a:gd name="T68" fmla="*/ 31 w 64"/>
                    <a:gd name="T69" fmla="*/ 53 h 69"/>
                    <a:gd name="T70" fmla="*/ 31 w 64"/>
                    <a:gd name="T71" fmla="*/ 53 h 69"/>
                    <a:gd name="T72" fmla="*/ 19 w 64"/>
                    <a:gd name="T73" fmla="*/ 22 h 69"/>
                    <a:gd name="T74" fmla="*/ 41 w 64"/>
                    <a:gd name="T75" fmla="*/ 34 h 69"/>
                    <a:gd name="T76" fmla="*/ 26 w 64"/>
                    <a:gd name="T77" fmla="*/ 50 h 69"/>
                    <a:gd name="T78" fmla="*/ 19 w 64"/>
                    <a:gd name="T79" fmla="*/ 20 h 69"/>
                    <a:gd name="T80" fmla="*/ 46 w 64"/>
                    <a:gd name="T81" fmla="*/ 58 h 69"/>
                    <a:gd name="T82" fmla="*/ 37 w 64"/>
                    <a:gd name="T83" fmla="*/ 63 h 69"/>
                    <a:gd name="T84" fmla="*/ 30 w 64"/>
                    <a:gd name="T85" fmla="*/ 60 h 69"/>
                    <a:gd name="T86" fmla="*/ 16 w 64"/>
                    <a:gd name="T87" fmla="*/ 40 h 69"/>
                    <a:gd name="T88" fmla="*/ 10 w 64"/>
                    <a:gd name="T89" fmla="*/ 31 h 69"/>
                    <a:gd name="T90" fmla="*/ 10 w 64"/>
                    <a:gd name="T91" fmla="*/ 31 h 69"/>
                    <a:gd name="T92" fmla="*/ 7 w 64"/>
                    <a:gd name="T93" fmla="*/ 28 h 69"/>
                    <a:gd name="T94" fmla="*/ 11 w 64"/>
                    <a:gd name="T95" fmla="*/ 39 h 69"/>
                    <a:gd name="T96" fmla="*/ 20 w 64"/>
                    <a:gd name="T97" fmla="*/ 45 h 69"/>
                    <a:gd name="T98" fmla="*/ 22 w 64"/>
                    <a:gd name="T99" fmla="*/ 56 h 69"/>
                    <a:gd name="T100" fmla="*/ 22 w 64"/>
                    <a:gd name="T101" fmla="*/ 56 h 69"/>
                    <a:gd name="T102" fmla="*/ 31 w 64"/>
                    <a:gd name="T103" fmla="*/ 33 h 69"/>
                    <a:gd name="T104" fmla="*/ 7 w 64"/>
                    <a:gd name="T10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4" h="69">
                      <a:moveTo>
                        <a:pt x="46" y="45"/>
                      </a:moveTo>
                      <a:cubicBezTo>
                        <a:pt x="47" y="45"/>
                        <a:pt x="47" y="45"/>
                        <a:pt x="47" y="45"/>
                      </a:cubicBezTo>
                      <a:cubicBezTo>
                        <a:pt x="49" y="43"/>
                        <a:pt x="50" y="41"/>
                        <a:pt x="52" y="39"/>
                      </a:cubicBezTo>
                      <a:cubicBezTo>
                        <a:pt x="51" y="40"/>
                        <a:pt x="51" y="41"/>
                        <a:pt x="51" y="4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52" y="41"/>
                        <a:pt x="54" y="40"/>
                        <a:pt x="55" y="38"/>
                      </a:cubicBez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4" y="41"/>
                        <a:pt x="52" y="44"/>
                        <a:pt x="49" y="45"/>
                      </a:cubicBezTo>
                      <a:cubicBezTo>
                        <a:pt x="46" y="47"/>
                        <a:pt x="44" y="49"/>
                        <a:pt x="44" y="51"/>
                      </a:cubicBezTo>
                      <a:cubicBezTo>
                        <a:pt x="50" y="47"/>
                        <a:pt x="55" y="43"/>
                        <a:pt x="58" y="37"/>
                      </a:cubicBezTo>
                      <a:cubicBezTo>
                        <a:pt x="57" y="42"/>
                        <a:pt x="54" y="45"/>
                        <a:pt x="51" y="47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5" y="45"/>
                        <a:pt x="60" y="41"/>
                        <a:pt x="64" y="38"/>
                      </a:cubicBezTo>
                      <a:cubicBezTo>
                        <a:pt x="63" y="39"/>
                        <a:pt x="62" y="41"/>
                        <a:pt x="60" y="42"/>
                      </a:cubicBezTo>
                      <a:cubicBezTo>
                        <a:pt x="59" y="44"/>
                        <a:pt x="57" y="46"/>
                        <a:pt x="56" y="48"/>
                      </a:cubicBezTo>
                      <a:cubicBezTo>
                        <a:pt x="55" y="50"/>
                        <a:pt x="53" y="51"/>
                        <a:pt x="52" y="53"/>
                      </a:cubicBezTo>
                      <a:cubicBezTo>
                        <a:pt x="52" y="53"/>
                        <a:pt x="51" y="54"/>
                        <a:pt x="51" y="5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4" y="53"/>
                        <a:pt x="56" y="51"/>
                        <a:pt x="59" y="49"/>
                      </a:cubicBezTo>
                      <a:cubicBezTo>
                        <a:pt x="59" y="49"/>
                        <a:pt x="59" y="49"/>
                        <a:pt x="59" y="49"/>
                      </a:cubicBezTo>
                      <a:cubicBezTo>
                        <a:pt x="58" y="51"/>
                        <a:pt x="58" y="52"/>
                        <a:pt x="56" y="53"/>
                      </a:cubicBezTo>
                      <a:cubicBezTo>
                        <a:pt x="55" y="54"/>
                        <a:pt x="53" y="58"/>
                        <a:pt x="52" y="60"/>
                      </a:cubicBezTo>
                      <a:cubicBezTo>
                        <a:pt x="51" y="60"/>
                        <a:pt x="49" y="62"/>
                        <a:pt x="48" y="63"/>
                      </a:cubicBezTo>
                      <a:cubicBezTo>
                        <a:pt x="45" y="66"/>
                        <a:pt x="43" y="67"/>
                        <a:pt x="38" y="67"/>
                      </a:cubicBezTo>
                      <a:cubicBezTo>
                        <a:pt x="37" y="68"/>
                        <a:pt x="37" y="68"/>
                        <a:pt x="37" y="68"/>
                      </a:cubicBezTo>
                      <a:cubicBezTo>
                        <a:pt x="34" y="69"/>
                        <a:pt x="31" y="67"/>
                        <a:pt x="27" y="68"/>
                      </a:cubicBezTo>
                      <a:cubicBezTo>
                        <a:pt x="27" y="67"/>
                        <a:pt x="27" y="67"/>
                        <a:pt x="27" y="67"/>
                      </a:cubicBezTo>
                      <a:cubicBezTo>
                        <a:pt x="24" y="66"/>
                        <a:pt x="22" y="65"/>
                        <a:pt x="20" y="65"/>
                      </a:cubicBezTo>
                      <a:cubicBezTo>
                        <a:pt x="18" y="64"/>
                        <a:pt x="16" y="65"/>
                        <a:pt x="14" y="66"/>
                      </a:cubicBezTo>
                      <a:cubicBezTo>
                        <a:pt x="13" y="66"/>
                        <a:pt x="11" y="66"/>
                        <a:pt x="10" y="67"/>
                      </a:cubicBezTo>
                      <a:cubicBezTo>
                        <a:pt x="8" y="69"/>
                        <a:pt x="5" y="68"/>
                        <a:pt x="3" y="69"/>
                      </a:cubicBezTo>
                      <a:cubicBezTo>
                        <a:pt x="3" y="68"/>
                        <a:pt x="3" y="66"/>
                        <a:pt x="4" y="65"/>
                      </a:cubicBezTo>
                      <a:cubicBezTo>
                        <a:pt x="5" y="64"/>
                        <a:pt x="6" y="63"/>
                        <a:pt x="8" y="62"/>
                      </a:cubicBezTo>
                      <a:cubicBezTo>
                        <a:pt x="8" y="62"/>
                        <a:pt x="8" y="61"/>
                        <a:pt x="8" y="60"/>
                      </a:cubicBezTo>
                      <a:cubicBezTo>
                        <a:pt x="7" y="60"/>
                        <a:pt x="6" y="61"/>
                        <a:pt x="5" y="61"/>
                      </a:cubicBezTo>
                      <a:cubicBezTo>
                        <a:pt x="4" y="57"/>
                        <a:pt x="5" y="55"/>
                        <a:pt x="8" y="54"/>
                      </a:cubicBezTo>
                      <a:cubicBezTo>
                        <a:pt x="8" y="53"/>
                        <a:pt x="8" y="53"/>
                        <a:pt x="8" y="53"/>
                      </a:cubicBezTo>
                      <a:cubicBezTo>
                        <a:pt x="7" y="54"/>
                        <a:pt x="6" y="54"/>
                        <a:pt x="5" y="54"/>
                      </a:cubicBezTo>
                      <a:cubicBezTo>
                        <a:pt x="3" y="51"/>
                        <a:pt x="6" y="49"/>
                        <a:pt x="7" y="46"/>
                      </a:cubicBezTo>
                      <a:cubicBezTo>
                        <a:pt x="3" y="47"/>
                        <a:pt x="3" y="45"/>
                        <a:pt x="3" y="43"/>
                      </a:cubicBezTo>
                      <a:cubicBezTo>
                        <a:pt x="3" y="42"/>
                        <a:pt x="3" y="41"/>
                        <a:pt x="2" y="40"/>
                      </a:cubicBezTo>
                      <a:cubicBezTo>
                        <a:pt x="0" y="36"/>
                        <a:pt x="2" y="32"/>
                        <a:pt x="4" y="28"/>
                      </a:cubicBezTo>
                      <a:cubicBezTo>
                        <a:pt x="4" y="28"/>
                        <a:pt x="4" y="27"/>
                        <a:pt x="5" y="27"/>
                      </a:cubicBezTo>
                      <a:cubicBezTo>
                        <a:pt x="6" y="25"/>
                        <a:pt x="7" y="23"/>
                        <a:pt x="8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5" y="24"/>
                        <a:pt x="3" y="28"/>
                        <a:pt x="0" y="30"/>
                      </a:cubicBezTo>
                      <a:cubicBezTo>
                        <a:pt x="0" y="28"/>
                        <a:pt x="2" y="24"/>
                        <a:pt x="3" y="23"/>
                      </a:cubicBezTo>
                      <a:cubicBezTo>
                        <a:pt x="7" y="20"/>
                        <a:pt x="7" y="18"/>
                        <a:pt x="11" y="15"/>
                      </a:cubicBezTo>
                      <a:cubicBezTo>
                        <a:pt x="11" y="14"/>
                        <a:pt x="13" y="12"/>
                        <a:pt x="14" y="11"/>
                      </a:cubicBezTo>
                      <a:cubicBezTo>
                        <a:pt x="16" y="9"/>
                        <a:pt x="18" y="8"/>
                        <a:pt x="20" y="6"/>
                      </a:cubicBezTo>
                      <a:cubicBezTo>
                        <a:pt x="21" y="4"/>
                        <a:pt x="24" y="4"/>
                        <a:pt x="26" y="2"/>
                      </a:cubicBezTo>
                      <a:cubicBezTo>
                        <a:pt x="27" y="1"/>
                        <a:pt x="28" y="1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7" y="3"/>
                        <a:pt x="23" y="6"/>
                        <a:pt x="20" y="8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9"/>
                        <a:pt x="22" y="9"/>
                        <a:pt x="24" y="8"/>
                      </a:cubicBezTo>
                      <a:cubicBezTo>
                        <a:pt x="17" y="12"/>
                        <a:pt x="14" y="17"/>
                        <a:pt x="12" y="23"/>
                      </a:cubicBezTo>
                      <a:cubicBezTo>
                        <a:pt x="14" y="22"/>
                        <a:pt x="15" y="20"/>
                        <a:pt x="17" y="19"/>
                      </a:cubicBezTo>
                      <a:cubicBezTo>
                        <a:pt x="18" y="18"/>
                        <a:pt x="20" y="17"/>
                        <a:pt x="22" y="16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4" y="13"/>
                        <a:pt x="26" y="11"/>
                        <a:pt x="29" y="9"/>
                      </a:cubicBezTo>
                      <a:cubicBezTo>
                        <a:pt x="31" y="7"/>
                        <a:pt x="33" y="4"/>
                        <a:pt x="36" y="5"/>
                      </a:cubicBezTo>
                      <a:cubicBezTo>
                        <a:pt x="32" y="7"/>
                        <a:pt x="25" y="13"/>
                        <a:pt x="25" y="15"/>
                      </a:cubicBezTo>
                      <a:cubicBezTo>
                        <a:pt x="28" y="14"/>
                        <a:pt x="30" y="12"/>
                        <a:pt x="34" y="10"/>
                      </a:cubicBezTo>
                      <a:cubicBezTo>
                        <a:pt x="30" y="14"/>
                        <a:pt x="26" y="16"/>
                        <a:pt x="23" y="19"/>
                      </a:cubicBezTo>
                      <a:cubicBezTo>
                        <a:pt x="20" y="22"/>
                        <a:pt x="16" y="29"/>
                        <a:pt x="17" y="31"/>
                      </a:cubicBezTo>
                      <a:cubicBezTo>
                        <a:pt x="21" y="27"/>
                        <a:pt x="25" y="21"/>
                        <a:pt x="31" y="20"/>
                      </a:cubicBezTo>
                      <a:cubicBezTo>
                        <a:pt x="27" y="23"/>
                        <a:pt x="23" y="26"/>
                        <a:pt x="20" y="31"/>
                      </a:cubicBezTo>
                      <a:cubicBezTo>
                        <a:pt x="21" y="31"/>
                        <a:pt x="23" y="30"/>
                        <a:pt x="24" y="29"/>
                      </a:cubicBezTo>
                      <a:cubicBezTo>
                        <a:pt x="27" y="27"/>
                        <a:pt x="29" y="24"/>
                        <a:pt x="31" y="22"/>
                      </a:cubicBezTo>
                      <a:cubicBezTo>
                        <a:pt x="33" y="20"/>
                        <a:pt x="35" y="18"/>
                        <a:pt x="38" y="17"/>
                      </a:cubicBezTo>
                      <a:cubicBezTo>
                        <a:pt x="39" y="17"/>
                        <a:pt x="40" y="17"/>
                        <a:pt x="41" y="16"/>
                      </a:cubicBezTo>
                      <a:cubicBezTo>
                        <a:pt x="43" y="16"/>
                        <a:pt x="44" y="15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1" y="17"/>
                        <a:pt x="35" y="23"/>
                        <a:pt x="33" y="27"/>
                      </a:cubicBezTo>
                      <a:cubicBezTo>
                        <a:pt x="37" y="25"/>
                        <a:pt x="41" y="24"/>
                        <a:pt x="44" y="22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0" y="26"/>
                        <a:pt x="35" y="30"/>
                        <a:pt x="31" y="36"/>
                      </a:cubicBezTo>
                      <a:cubicBezTo>
                        <a:pt x="39" y="33"/>
                        <a:pt x="44" y="27"/>
                        <a:pt x="49" y="21"/>
                      </a:cubicBezTo>
                      <a:cubicBezTo>
                        <a:pt x="47" y="27"/>
                        <a:pt x="43" y="31"/>
                        <a:pt x="42" y="37"/>
                      </a:cubicBezTo>
                      <a:cubicBezTo>
                        <a:pt x="47" y="34"/>
                        <a:pt x="51" y="30"/>
                        <a:pt x="55" y="25"/>
                      </a:cubicBezTo>
                      <a:cubicBezTo>
                        <a:pt x="54" y="28"/>
                        <a:pt x="53" y="31"/>
                        <a:pt x="51" y="34"/>
                      </a:cubicBezTo>
                      <a:cubicBezTo>
                        <a:pt x="50" y="36"/>
                        <a:pt x="48" y="38"/>
                        <a:pt x="47" y="40"/>
                      </a:cubicBezTo>
                      <a:cubicBezTo>
                        <a:pt x="45" y="41"/>
                        <a:pt x="43" y="43"/>
                        <a:pt x="41" y="44"/>
                      </a:cubicBezTo>
                      <a:cubicBezTo>
                        <a:pt x="40" y="45"/>
                        <a:pt x="40" y="46"/>
                        <a:pt x="39" y="47"/>
                      </a:cubicBezTo>
                      <a:cubicBezTo>
                        <a:pt x="43" y="47"/>
                        <a:pt x="45" y="44"/>
                        <a:pt x="48" y="41"/>
                      </a:cubicBezTo>
                      <a:cubicBezTo>
                        <a:pt x="48" y="42"/>
                        <a:pt x="47" y="43"/>
                        <a:pt x="46" y="45"/>
                      </a:cubicBezTo>
                      <a:moveTo>
                        <a:pt x="46" y="57"/>
                      </a:moveTo>
                      <a:cubicBezTo>
                        <a:pt x="49" y="54"/>
                        <a:pt x="52" y="51"/>
                        <a:pt x="55" y="47"/>
                      </a:cubicBezTo>
                      <a:cubicBezTo>
                        <a:pt x="54" y="48"/>
                        <a:pt x="53" y="48"/>
                        <a:pt x="53" y="49"/>
                      </a:cubicBezTo>
                      <a:cubicBezTo>
                        <a:pt x="51" y="52"/>
                        <a:pt x="47" y="54"/>
                        <a:pt x="44" y="55"/>
                      </a:cubicBezTo>
                      <a:cubicBezTo>
                        <a:pt x="40" y="57"/>
                        <a:pt x="37" y="59"/>
                        <a:pt x="35" y="62"/>
                      </a:cubicBezTo>
                      <a:cubicBezTo>
                        <a:pt x="35" y="63"/>
                        <a:pt x="35" y="63"/>
                        <a:pt x="35" y="63"/>
                      </a:cubicBezTo>
                      <a:cubicBezTo>
                        <a:pt x="38" y="61"/>
                        <a:pt x="42" y="59"/>
                        <a:pt x="46" y="57"/>
                      </a:cubicBezTo>
                      <a:moveTo>
                        <a:pt x="24" y="33"/>
                      </a:move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5" y="33"/>
                        <a:pt x="27" y="33"/>
                        <a:pt x="28" y="31"/>
                      </a:cubicBezTo>
                      <a:cubicBezTo>
                        <a:pt x="31" y="27"/>
                        <a:pt x="33" y="23"/>
                        <a:pt x="37" y="20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2" y="22"/>
                        <a:pt x="27" y="27"/>
                        <a:pt x="24" y="33"/>
                      </a:cubicBezTo>
                      <a:moveTo>
                        <a:pt x="37" y="45"/>
                      </a:moveTo>
                      <a:cubicBezTo>
                        <a:pt x="42" y="41"/>
                        <a:pt x="48" y="38"/>
                        <a:pt x="51" y="32"/>
                      </a:cubicBezTo>
                      <a:cubicBezTo>
                        <a:pt x="47" y="37"/>
                        <a:pt x="40" y="39"/>
                        <a:pt x="37" y="45"/>
                      </a:cubicBezTo>
                      <a:moveTo>
                        <a:pt x="31" y="53"/>
                      </a:moveTo>
                      <a:cubicBezTo>
                        <a:pt x="30" y="54"/>
                        <a:pt x="29" y="55"/>
                        <a:pt x="28" y="56"/>
                      </a:cubicBezTo>
                      <a:cubicBezTo>
                        <a:pt x="33" y="54"/>
                        <a:pt x="38" y="53"/>
                        <a:pt x="42" y="49"/>
                      </a:cubicBezTo>
                      <a:cubicBezTo>
                        <a:pt x="38" y="50"/>
                        <a:pt x="34" y="52"/>
                        <a:pt x="31" y="53"/>
                      </a:cubicBezTo>
                      <a:moveTo>
                        <a:pt x="19" y="22"/>
                      </a:moveTo>
                      <a:cubicBezTo>
                        <a:pt x="14" y="24"/>
                        <a:pt x="11" y="28"/>
                        <a:pt x="12" y="32"/>
                      </a:cubicBezTo>
                      <a:cubicBezTo>
                        <a:pt x="16" y="29"/>
                        <a:pt x="17" y="26"/>
                        <a:pt x="19" y="22"/>
                      </a:cubicBezTo>
                      <a:moveTo>
                        <a:pt x="31" y="42"/>
                      </a:moveTo>
                      <a:cubicBezTo>
                        <a:pt x="35" y="41"/>
                        <a:pt x="39" y="39"/>
                        <a:pt x="42" y="35"/>
                      </a:cubicBezTo>
                      <a:cubicBezTo>
                        <a:pt x="41" y="34"/>
                        <a:pt x="41" y="34"/>
                        <a:pt x="41" y="34"/>
                      </a:cubicBezTo>
                      <a:lnTo>
                        <a:pt x="31" y="42"/>
                      </a:lnTo>
                      <a:close/>
                      <a:moveTo>
                        <a:pt x="35" y="44"/>
                      </a:moveTo>
                      <a:cubicBezTo>
                        <a:pt x="32" y="44"/>
                        <a:pt x="27" y="47"/>
                        <a:pt x="26" y="50"/>
                      </a:cubicBezTo>
                      <a:cubicBezTo>
                        <a:pt x="30" y="49"/>
                        <a:pt x="32" y="46"/>
                        <a:pt x="35" y="44"/>
                      </a:cubicBezTo>
                      <a:moveTo>
                        <a:pt x="13" y="23"/>
                      </a:moveTo>
                      <a:cubicBezTo>
                        <a:pt x="15" y="22"/>
                        <a:pt x="17" y="22"/>
                        <a:pt x="19" y="20"/>
                      </a:cubicBezTo>
                      <a:cubicBezTo>
                        <a:pt x="20" y="19"/>
                        <a:pt x="21" y="17"/>
                        <a:pt x="22" y="16"/>
                      </a:cubicBezTo>
                      <a:cubicBezTo>
                        <a:pt x="19" y="17"/>
                        <a:pt x="16" y="20"/>
                        <a:pt x="13" y="23"/>
                      </a:cubicBezTo>
                      <a:moveTo>
                        <a:pt x="46" y="58"/>
                      </a:move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41" y="63"/>
                        <a:pt x="45" y="60"/>
                        <a:pt x="46" y="58"/>
                      </a:cubicBezTo>
                      <a:moveTo>
                        <a:pt x="37" y="56"/>
                      </a:moveTo>
                      <a:cubicBezTo>
                        <a:pt x="35" y="57"/>
                        <a:pt x="32" y="57"/>
                        <a:pt x="30" y="60"/>
                      </a:cubicBezTo>
                      <a:cubicBezTo>
                        <a:pt x="33" y="60"/>
                        <a:pt x="35" y="58"/>
                        <a:pt x="37" y="56"/>
                      </a:cubicBezTo>
                      <a:moveTo>
                        <a:pt x="16" y="38"/>
                      </a:moveTo>
                      <a:cubicBezTo>
                        <a:pt x="15" y="39"/>
                        <a:pt x="16" y="40"/>
                        <a:pt x="16" y="40"/>
                      </a:cubicBezTo>
                      <a:cubicBezTo>
                        <a:pt x="18" y="39"/>
                        <a:pt x="19" y="39"/>
                        <a:pt x="19" y="37"/>
                      </a:cubicBezTo>
                      <a:cubicBezTo>
                        <a:pt x="18" y="37"/>
                        <a:pt x="16" y="36"/>
                        <a:pt x="16" y="38"/>
                      </a:cubicBezTo>
                      <a:moveTo>
                        <a:pt x="10" y="31"/>
                      </a:move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2"/>
                        <a:pt x="7" y="34"/>
                        <a:pt x="6" y="37"/>
                      </a:cubicBezTo>
                      <a:cubicBezTo>
                        <a:pt x="10" y="36"/>
                        <a:pt x="8" y="33"/>
                        <a:pt x="10" y="31"/>
                      </a:cubicBezTo>
                      <a:moveTo>
                        <a:pt x="12" y="21"/>
                      </a:move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0" y="23"/>
                        <a:pt x="9" y="25"/>
                        <a:pt x="7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10" y="26"/>
                        <a:pt x="11" y="23"/>
                        <a:pt x="12" y="21"/>
                      </a:cubicBezTo>
                      <a:moveTo>
                        <a:pt x="11" y="39"/>
                      </a:moveTo>
                      <a:cubicBezTo>
                        <a:pt x="12" y="39"/>
                        <a:pt x="13" y="37"/>
                        <a:pt x="12" y="34"/>
                      </a:cubicBezTo>
                      <a:cubicBezTo>
                        <a:pt x="11" y="35"/>
                        <a:pt x="11" y="35"/>
                        <a:pt x="11" y="39"/>
                      </a:cubicBezTo>
                      <a:moveTo>
                        <a:pt x="20" y="45"/>
                      </a:moveTo>
                      <a:cubicBezTo>
                        <a:pt x="22" y="46"/>
                        <a:pt x="23" y="45"/>
                        <a:pt x="23" y="42"/>
                      </a:cubicBezTo>
                      <a:cubicBezTo>
                        <a:pt x="22" y="43"/>
                        <a:pt x="21" y="44"/>
                        <a:pt x="20" y="45"/>
                      </a:cubicBezTo>
                      <a:moveTo>
                        <a:pt x="22" y="56"/>
                      </a:move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0" y="56"/>
                        <a:pt x="19" y="56"/>
                        <a:pt x="19" y="59"/>
                      </a:cubicBezTo>
                      <a:cubicBezTo>
                        <a:pt x="20" y="58"/>
                        <a:pt x="21" y="57"/>
                        <a:pt x="22" y="56"/>
                      </a:cubicBezTo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9" y="35"/>
                        <a:pt x="30" y="34"/>
                        <a:pt x="31" y="33"/>
                      </a:cubicBezTo>
                      <a:cubicBezTo>
                        <a:pt x="29" y="33"/>
                        <a:pt x="28" y="34"/>
                        <a:pt x="28" y="36"/>
                      </a:cubicBezTo>
                      <a:moveTo>
                        <a:pt x="9" y="37"/>
                      </a:moveTo>
                      <a:cubicBezTo>
                        <a:pt x="8" y="38"/>
                        <a:pt x="8" y="38"/>
                        <a:pt x="7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39"/>
                        <a:pt x="10" y="39"/>
                        <a:pt x="9" y="3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809" y="102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8" y="993"/>
                  <a:ext cx="64" cy="48"/>
                </a:xfrm>
                <a:custGeom>
                  <a:avLst/>
                  <a:gdLst>
                    <a:gd name="T0" fmla="*/ 56 w 84"/>
                    <a:gd name="T1" fmla="*/ 2 h 64"/>
                    <a:gd name="T2" fmla="*/ 16 w 84"/>
                    <a:gd name="T3" fmla="*/ 5 h 64"/>
                    <a:gd name="T4" fmla="*/ 1 w 84"/>
                    <a:gd name="T5" fmla="*/ 18 h 64"/>
                    <a:gd name="T6" fmla="*/ 0 w 84"/>
                    <a:gd name="T7" fmla="*/ 25 h 64"/>
                    <a:gd name="T8" fmla="*/ 16 w 84"/>
                    <a:gd name="T9" fmla="*/ 53 h 64"/>
                    <a:gd name="T10" fmla="*/ 17 w 84"/>
                    <a:gd name="T11" fmla="*/ 54 h 64"/>
                    <a:gd name="T12" fmla="*/ 36 w 84"/>
                    <a:gd name="T13" fmla="*/ 63 h 64"/>
                    <a:gd name="T14" fmla="*/ 51 w 84"/>
                    <a:gd name="T15" fmla="*/ 62 h 64"/>
                    <a:gd name="T16" fmla="*/ 63 w 84"/>
                    <a:gd name="T17" fmla="*/ 55 h 64"/>
                    <a:gd name="T18" fmla="*/ 67 w 84"/>
                    <a:gd name="T19" fmla="*/ 52 h 64"/>
                    <a:gd name="T20" fmla="*/ 78 w 84"/>
                    <a:gd name="T21" fmla="*/ 47 h 64"/>
                    <a:gd name="T22" fmla="*/ 84 w 84"/>
                    <a:gd name="T23" fmla="*/ 44 h 64"/>
                    <a:gd name="T24" fmla="*/ 82 w 84"/>
                    <a:gd name="T25" fmla="*/ 42 h 64"/>
                    <a:gd name="T26" fmla="*/ 77 w 84"/>
                    <a:gd name="T27" fmla="*/ 35 h 64"/>
                    <a:gd name="T28" fmla="*/ 73 w 84"/>
                    <a:gd name="T29" fmla="*/ 19 h 64"/>
                    <a:gd name="T30" fmla="*/ 69 w 84"/>
                    <a:gd name="T31" fmla="*/ 9 h 64"/>
                    <a:gd name="T32" fmla="*/ 56 w 84"/>
                    <a:gd name="T33" fmla="*/ 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4" h="64">
                      <a:moveTo>
                        <a:pt x="56" y="2"/>
                      </a:moveTo>
                      <a:cubicBezTo>
                        <a:pt x="42" y="0"/>
                        <a:pt x="29" y="1"/>
                        <a:pt x="16" y="5"/>
                      </a:cubicBezTo>
                      <a:cubicBezTo>
                        <a:pt x="9" y="7"/>
                        <a:pt x="3" y="11"/>
                        <a:pt x="1" y="18"/>
                      </a:cubicBezTo>
                      <a:cubicBezTo>
                        <a:pt x="0" y="20"/>
                        <a:pt x="0" y="23"/>
                        <a:pt x="0" y="25"/>
                      </a:cubicBezTo>
                      <a:cubicBezTo>
                        <a:pt x="2" y="36"/>
                        <a:pt x="8" y="45"/>
                        <a:pt x="16" y="53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cubicBezTo>
                        <a:pt x="23" y="58"/>
                        <a:pt x="29" y="61"/>
                        <a:pt x="36" y="63"/>
                      </a:cubicBezTo>
                      <a:cubicBezTo>
                        <a:pt x="41" y="64"/>
                        <a:pt x="46" y="64"/>
                        <a:pt x="51" y="62"/>
                      </a:cubicBezTo>
                      <a:cubicBezTo>
                        <a:pt x="55" y="60"/>
                        <a:pt x="59" y="57"/>
                        <a:pt x="63" y="55"/>
                      </a:cubicBezTo>
                      <a:cubicBezTo>
                        <a:pt x="64" y="54"/>
                        <a:pt x="65" y="53"/>
                        <a:pt x="67" y="52"/>
                      </a:cubicBezTo>
                      <a:cubicBezTo>
                        <a:pt x="70" y="49"/>
                        <a:pt x="73" y="47"/>
                        <a:pt x="78" y="47"/>
                      </a:cubicBezTo>
                      <a:cubicBezTo>
                        <a:pt x="80" y="47"/>
                        <a:pt x="83" y="46"/>
                        <a:pt x="84" y="44"/>
                      </a:cubicBezTo>
                      <a:cubicBezTo>
                        <a:pt x="83" y="44"/>
                        <a:pt x="83" y="43"/>
                        <a:pt x="82" y="42"/>
                      </a:cubicBezTo>
                      <a:cubicBezTo>
                        <a:pt x="79" y="40"/>
                        <a:pt x="78" y="38"/>
                        <a:pt x="77" y="35"/>
                      </a:cubicBezTo>
                      <a:cubicBezTo>
                        <a:pt x="76" y="29"/>
                        <a:pt x="75" y="24"/>
                        <a:pt x="73" y="19"/>
                      </a:cubicBezTo>
                      <a:cubicBezTo>
                        <a:pt x="72" y="15"/>
                        <a:pt x="70" y="12"/>
                        <a:pt x="69" y="9"/>
                      </a:cubicBezTo>
                      <a:cubicBezTo>
                        <a:pt x="66" y="5"/>
                        <a:pt x="62" y="2"/>
                        <a:pt x="56" y="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809" y="1025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9" y="10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57" y="994"/>
                  <a:ext cx="55" cy="47"/>
                </a:xfrm>
                <a:custGeom>
                  <a:avLst/>
                  <a:gdLst>
                    <a:gd name="T0" fmla="*/ 27 w 72"/>
                    <a:gd name="T1" fmla="*/ 11 h 62"/>
                    <a:gd name="T2" fmla="*/ 25 w 72"/>
                    <a:gd name="T3" fmla="*/ 8 h 62"/>
                    <a:gd name="T4" fmla="*/ 41 w 72"/>
                    <a:gd name="T5" fmla="*/ 14 h 62"/>
                    <a:gd name="T6" fmla="*/ 36 w 72"/>
                    <a:gd name="T7" fmla="*/ 8 h 62"/>
                    <a:gd name="T8" fmla="*/ 34 w 72"/>
                    <a:gd name="T9" fmla="*/ 4 h 62"/>
                    <a:gd name="T10" fmla="*/ 42 w 72"/>
                    <a:gd name="T11" fmla="*/ 6 h 62"/>
                    <a:gd name="T12" fmla="*/ 38 w 72"/>
                    <a:gd name="T13" fmla="*/ 2 h 62"/>
                    <a:gd name="T14" fmla="*/ 58 w 72"/>
                    <a:gd name="T15" fmla="*/ 13 h 62"/>
                    <a:gd name="T16" fmla="*/ 62 w 72"/>
                    <a:gd name="T17" fmla="*/ 24 h 62"/>
                    <a:gd name="T18" fmla="*/ 68 w 72"/>
                    <a:gd name="T19" fmla="*/ 38 h 62"/>
                    <a:gd name="T20" fmla="*/ 64 w 72"/>
                    <a:gd name="T21" fmla="*/ 43 h 62"/>
                    <a:gd name="T22" fmla="*/ 56 w 72"/>
                    <a:gd name="T23" fmla="*/ 45 h 62"/>
                    <a:gd name="T24" fmla="*/ 49 w 72"/>
                    <a:gd name="T25" fmla="*/ 49 h 62"/>
                    <a:gd name="T26" fmla="*/ 34 w 72"/>
                    <a:gd name="T27" fmla="*/ 58 h 62"/>
                    <a:gd name="T28" fmla="*/ 27 w 72"/>
                    <a:gd name="T29" fmla="*/ 58 h 62"/>
                    <a:gd name="T30" fmla="*/ 20 w 72"/>
                    <a:gd name="T31" fmla="*/ 57 h 62"/>
                    <a:gd name="T32" fmla="*/ 3 w 72"/>
                    <a:gd name="T33" fmla="*/ 48 h 62"/>
                    <a:gd name="T34" fmla="*/ 10 w 72"/>
                    <a:gd name="T35" fmla="*/ 50 h 62"/>
                    <a:gd name="T36" fmla="*/ 27 w 72"/>
                    <a:gd name="T37" fmla="*/ 53 h 62"/>
                    <a:gd name="T38" fmla="*/ 16 w 72"/>
                    <a:gd name="T39" fmla="*/ 46 h 62"/>
                    <a:gd name="T40" fmla="*/ 15 w 72"/>
                    <a:gd name="T41" fmla="*/ 44 h 62"/>
                    <a:gd name="T42" fmla="*/ 32 w 72"/>
                    <a:gd name="T43" fmla="*/ 45 h 62"/>
                    <a:gd name="T44" fmla="*/ 28 w 72"/>
                    <a:gd name="T45" fmla="*/ 39 h 62"/>
                    <a:gd name="T46" fmla="*/ 10 w 72"/>
                    <a:gd name="T47" fmla="*/ 29 h 62"/>
                    <a:gd name="T48" fmla="*/ 23 w 72"/>
                    <a:gd name="T49" fmla="*/ 32 h 62"/>
                    <a:gd name="T50" fmla="*/ 32 w 72"/>
                    <a:gd name="T51" fmla="*/ 31 h 62"/>
                    <a:gd name="T52" fmla="*/ 13 w 72"/>
                    <a:gd name="T53" fmla="*/ 13 h 62"/>
                    <a:gd name="T54" fmla="*/ 36 w 72"/>
                    <a:gd name="T55" fmla="*/ 18 h 62"/>
                    <a:gd name="T56" fmla="*/ 34 w 72"/>
                    <a:gd name="T57" fmla="*/ 14 h 62"/>
                    <a:gd name="T58" fmla="*/ 36 w 72"/>
                    <a:gd name="T59" fmla="*/ 6 h 62"/>
                    <a:gd name="T60" fmla="*/ 55 w 72"/>
                    <a:gd name="T61" fmla="*/ 18 h 62"/>
                    <a:gd name="T62" fmla="*/ 32 w 72"/>
                    <a:gd name="T63" fmla="*/ 38 h 62"/>
                    <a:gd name="T64" fmla="*/ 14 w 72"/>
                    <a:gd name="T65" fmla="*/ 31 h 62"/>
                    <a:gd name="T66" fmla="*/ 38 w 72"/>
                    <a:gd name="T67" fmla="*/ 22 h 62"/>
                    <a:gd name="T68" fmla="*/ 48 w 72"/>
                    <a:gd name="T69" fmla="*/ 25 h 62"/>
                    <a:gd name="T70" fmla="*/ 48 w 72"/>
                    <a:gd name="T71" fmla="*/ 25 h 62"/>
                    <a:gd name="T72" fmla="*/ 24 w 72"/>
                    <a:gd name="T73" fmla="*/ 47 h 62"/>
                    <a:gd name="T74" fmla="*/ 26 w 72"/>
                    <a:gd name="T75" fmla="*/ 22 h 62"/>
                    <a:gd name="T76" fmla="*/ 46 w 72"/>
                    <a:gd name="T77" fmla="*/ 30 h 62"/>
                    <a:gd name="T78" fmla="*/ 22 w 72"/>
                    <a:gd name="T79" fmla="*/ 47 h 62"/>
                    <a:gd name="T80" fmla="*/ 47 w 72"/>
                    <a:gd name="T81" fmla="*/ 9 h 62"/>
                    <a:gd name="T82" fmla="*/ 54 w 72"/>
                    <a:gd name="T83" fmla="*/ 15 h 62"/>
                    <a:gd name="T84" fmla="*/ 54 w 72"/>
                    <a:gd name="T85" fmla="*/ 23 h 62"/>
                    <a:gd name="T86" fmla="*/ 41 w 72"/>
                    <a:gd name="T87" fmla="*/ 43 h 62"/>
                    <a:gd name="T88" fmla="*/ 35 w 72"/>
                    <a:gd name="T89" fmla="*/ 52 h 62"/>
                    <a:gd name="T90" fmla="*/ 35 w 72"/>
                    <a:gd name="T91" fmla="*/ 52 h 62"/>
                    <a:gd name="T92" fmla="*/ 33 w 72"/>
                    <a:gd name="T93" fmla="*/ 55 h 62"/>
                    <a:gd name="T94" fmla="*/ 42 w 72"/>
                    <a:gd name="T95" fmla="*/ 48 h 62"/>
                    <a:gd name="T96" fmla="*/ 44 w 72"/>
                    <a:gd name="T97" fmla="*/ 37 h 62"/>
                    <a:gd name="T98" fmla="*/ 54 w 72"/>
                    <a:gd name="T99" fmla="*/ 32 h 62"/>
                    <a:gd name="T100" fmla="*/ 54 w 72"/>
                    <a:gd name="T101" fmla="*/ 32 h 62"/>
                    <a:gd name="T102" fmla="*/ 29 w 72"/>
                    <a:gd name="T103" fmla="*/ 32 h 62"/>
                    <a:gd name="T104" fmla="*/ 43 w 72"/>
                    <a:gd name="T105" fmla="*/ 5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2" h="62">
                      <a:moveTo>
                        <a:pt x="34" y="14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2" y="13"/>
                        <a:pt x="29" y="12"/>
                        <a:pt x="27" y="11"/>
                      </a:cubicBezTo>
                      <a:cubicBezTo>
                        <a:pt x="28" y="11"/>
                        <a:pt x="29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29" y="10"/>
                        <a:pt x="27" y="9"/>
                        <a:pt x="25" y="8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8" y="9"/>
                        <a:pt x="31" y="9"/>
                        <a:pt x="34" y="11"/>
                      </a:cubicBezTo>
                      <a:cubicBezTo>
                        <a:pt x="37" y="13"/>
                        <a:pt x="39" y="14"/>
                        <a:pt x="41" y="14"/>
                      </a:cubicBezTo>
                      <a:cubicBezTo>
                        <a:pt x="36" y="10"/>
                        <a:pt x="30" y="7"/>
                        <a:pt x="23" y="6"/>
                      </a:cubicBezTo>
                      <a:cubicBezTo>
                        <a:pt x="28" y="5"/>
                        <a:pt x="31" y="7"/>
                        <a:pt x="35" y="9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1" y="6"/>
                        <a:pt x="26" y="3"/>
                        <a:pt x="22" y="1"/>
                      </a:cubicBezTo>
                      <a:cubicBezTo>
                        <a:pt x="24" y="1"/>
                        <a:pt x="25" y="2"/>
                        <a:pt x="27" y="2"/>
                      </a:cubicBezTo>
                      <a:cubicBezTo>
                        <a:pt x="29" y="3"/>
                        <a:pt x="32" y="4"/>
                        <a:pt x="34" y="4"/>
                      </a:cubicBezTo>
                      <a:cubicBezTo>
                        <a:pt x="36" y="5"/>
                        <a:pt x="38" y="5"/>
                        <a:pt x="40" y="6"/>
                      </a:cubicBezTo>
                      <a:cubicBezTo>
                        <a:pt x="40" y="6"/>
                        <a:pt x="41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39" y="4"/>
                        <a:pt x="36" y="2"/>
                        <a:pt x="34" y="1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5" y="1"/>
                        <a:pt x="37" y="1"/>
                        <a:pt x="38" y="2"/>
                      </a:cubicBezTo>
                      <a:cubicBezTo>
                        <a:pt x="40" y="3"/>
                        <a:pt x="44" y="3"/>
                        <a:pt x="46" y="4"/>
                      </a:cubicBezTo>
                      <a:cubicBezTo>
                        <a:pt x="47" y="4"/>
                        <a:pt x="49" y="5"/>
                        <a:pt x="50" y="6"/>
                      </a:cubicBezTo>
                      <a:cubicBezTo>
                        <a:pt x="54" y="7"/>
                        <a:pt x="56" y="9"/>
                        <a:pt x="58" y="13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ubicBezTo>
                        <a:pt x="61" y="16"/>
                        <a:pt x="61" y="20"/>
                        <a:pt x="62" y="23"/>
                      </a:cubicBezTo>
                      <a:cubicBezTo>
                        <a:pt x="62" y="23"/>
                        <a:pt x="62" y="23"/>
                        <a:pt x="62" y="24"/>
                      </a:cubicBezTo>
                      <a:cubicBezTo>
                        <a:pt x="62" y="26"/>
                        <a:pt x="62" y="28"/>
                        <a:pt x="62" y="31"/>
                      </a:cubicBezTo>
                      <a:cubicBezTo>
                        <a:pt x="62" y="32"/>
                        <a:pt x="64" y="34"/>
                        <a:pt x="65" y="35"/>
                      </a:cubicBezTo>
                      <a:cubicBezTo>
                        <a:pt x="66" y="37"/>
                        <a:pt x="66" y="38"/>
                        <a:pt x="68" y="38"/>
                      </a:cubicBezTo>
                      <a:cubicBezTo>
                        <a:pt x="70" y="40"/>
                        <a:pt x="71" y="42"/>
                        <a:pt x="72" y="44"/>
                      </a:cubicBezTo>
                      <a:cubicBezTo>
                        <a:pt x="71" y="45"/>
                        <a:pt x="69" y="45"/>
                        <a:pt x="68" y="45"/>
                      </a:cubicBezTo>
                      <a:cubicBezTo>
                        <a:pt x="67" y="44"/>
                        <a:pt x="65" y="43"/>
                        <a:pt x="64" y="43"/>
                      </a:cubicBezTo>
                      <a:cubicBezTo>
                        <a:pt x="64" y="42"/>
                        <a:pt x="63" y="43"/>
                        <a:pt x="62" y="43"/>
                      </a:cubicBezTo>
                      <a:cubicBezTo>
                        <a:pt x="63" y="44"/>
                        <a:pt x="63" y="45"/>
                        <a:pt x="64" y="46"/>
                      </a:cubicBezTo>
                      <a:cubicBezTo>
                        <a:pt x="61" y="48"/>
                        <a:pt x="59" y="47"/>
                        <a:pt x="56" y="45"/>
                      </a:cubicBez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6" y="46"/>
                        <a:pt x="57" y="47"/>
                        <a:pt x="57" y="48"/>
                      </a:cubicBezTo>
                      <a:cubicBezTo>
                        <a:pt x="56" y="51"/>
                        <a:pt x="52" y="49"/>
                        <a:pt x="49" y="49"/>
                      </a:cubicBezTo>
                      <a:cubicBezTo>
                        <a:pt x="51" y="52"/>
                        <a:pt x="50" y="53"/>
                        <a:pt x="48" y="54"/>
                      </a:cubicBezTo>
                      <a:cubicBezTo>
                        <a:pt x="47" y="54"/>
                        <a:pt x="47" y="54"/>
                        <a:pt x="46" y="55"/>
                      </a:cubicBezTo>
                      <a:cubicBezTo>
                        <a:pt x="43" y="59"/>
                        <a:pt x="39" y="59"/>
                        <a:pt x="34" y="58"/>
                      </a:cubicBezTo>
                      <a:cubicBezTo>
                        <a:pt x="34" y="58"/>
                        <a:pt x="33" y="58"/>
                        <a:pt x="33" y="58"/>
                      </a:cubicBezTo>
                      <a:cubicBezTo>
                        <a:pt x="31" y="58"/>
                        <a:pt x="29" y="57"/>
                        <a:pt x="27" y="57"/>
                      </a:cubicBezTo>
                      <a:cubicBezTo>
                        <a:pt x="27" y="58"/>
                        <a:pt x="27" y="58"/>
                        <a:pt x="27" y="58"/>
                      </a:cubicBezTo>
                      <a:cubicBezTo>
                        <a:pt x="30" y="59"/>
                        <a:pt x="34" y="59"/>
                        <a:pt x="38" y="61"/>
                      </a:cubicBezTo>
                      <a:cubicBezTo>
                        <a:pt x="36" y="62"/>
                        <a:pt x="31" y="61"/>
                        <a:pt x="30" y="60"/>
                      </a:cubicBezTo>
                      <a:cubicBezTo>
                        <a:pt x="26" y="59"/>
                        <a:pt x="23" y="59"/>
                        <a:pt x="20" y="57"/>
                      </a:cubicBezTo>
                      <a:cubicBezTo>
                        <a:pt x="19" y="56"/>
                        <a:pt x="17" y="56"/>
                        <a:pt x="15" y="55"/>
                      </a:cubicBezTo>
                      <a:cubicBezTo>
                        <a:pt x="13" y="54"/>
                        <a:pt x="11" y="53"/>
                        <a:pt x="8" y="52"/>
                      </a:cubicBezTo>
                      <a:cubicBezTo>
                        <a:pt x="6" y="51"/>
                        <a:pt x="5" y="49"/>
                        <a:pt x="3" y="48"/>
                      </a:cubicBezTo>
                      <a:cubicBezTo>
                        <a:pt x="2" y="47"/>
                        <a:pt x="1" y="46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0" y="49"/>
                        <a:pt x="10" y="49"/>
                        <a:pt x="9" y="47"/>
                      </a:cubicBezTo>
                      <a:cubicBezTo>
                        <a:pt x="15" y="52"/>
                        <a:pt x="20" y="53"/>
                        <a:pt x="27" y="53"/>
                      </a:cubicBezTo>
                      <a:cubicBezTo>
                        <a:pt x="25" y="52"/>
                        <a:pt x="23" y="51"/>
                        <a:pt x="22" y="50"/>
                      </a:cubicBezTo>
                      <a:cubicBezTo>
                        <a:pt x="20" y="49"/>
                        <a:pt x="19" y="48"/>
                        <a:pt x="17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3" y="45"/>
                        <a:pt x="10" y="44"/>
                        <a:pt x="8" y="43"/>
                      </a:cubicBezTo>
                      <a:cubicBezTo>
                        <a:pt x="5" y="41"/>
                        <a:pt x="2" y="41"/>
                        <a:pt x="1" y="38"/>
                      </a:cubicBezTo>
                      <a:cubicBezTo>
                        <a:pt x="5" y="40"/>
                        <a:pt x="13" y="44"/>
                        <a:pt x="15" y="44"/>
                      </a:cubicBezTo>
                      <a:cubicBezTo>
                        <a:pt x="13" y="42"/>
                        <a:pt x="10" y="40"/>
                        <a:pt x="7" y="38"/>
                      </a:cubicBezTo>
                      <a:cubicBezTo>
                        <a:pt x="12" y="40"/>
                        <a:pt x="16" y="42"/>
                        <a:pt x="20" y="44"/>
                      </a:cubicBezTo>
                      <a:cubicBezTo>
                        <a:pt x="23" y="45"/>
                        <a:pt x="30" y="47"/>
                        <a:pt x="32" y="45"/>
                      </a:cubicBezTo>
                      <a:cubicBezTo>
                        <a:pt x="27" y="43"/>
                        <a:pt x="21" y="41"/>
                        <a:pt x="17" y="36"/>
                      </a:cubicBezTo>
                      <a:cubicBezTo>
                        <a:pt x="21" y="39"/>
                        <a:pt x="26" y="42"/>
                        <a:pt x="32" y="43"/>
                      </a:cubicBezTo>
                      <a:cubicBezTo>
                        <a:pt x="31" y="41"/>
                        <a:pt x="29" y="40"/>
                        <a:pt x="28" y="39"/>
                      </a:cubicBezTo>
                      <a:cubicBezTo>
                        <a:pt x="25" y="38"/>
                        <a:pt x="22" y="37"/>
                        <a:pt x="19" y="36"/>
                      </a:cubicBezTo>
                      <a:cubicBezTo>
                        <a:pt x="17" y="35"/>
                        <a:pt x="14" y="34"/>
                        <a:pt x="12" y="31"/>
                      </a:cubicBezTo>
                      <a:cubicBezTo>
                        <a:pt x="12" y="30"/>
                        <a:pt x="11" y="29"/>
                        <a:pt x="10" y="29"/>
                      </a:cubicBezTo>
                      <a:cubicBezTo>
                        <a:pt x="9" y="28"/>
                        <a:pt x="8" y="27"/>
                        <a:pt x="7" y="26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11" y="28"/>
                        <a:pt x="19" y="32"/>
                        <a:pt x="23" y="32"/>
                      </a:cubicBezTo>
                      <a:cubicBezTo>
                        <a:pt x="20" y="29"/>
                        <a:pt x="17" y="26"/>
                        <a:pt x="14" y="24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20" y="26"/>
                        <a:pt x="25" y="30"/>
                        <a:pt x="32" y="31"/>
                      </a:cubicBezTo>
                      <a:cubicBezTo>
                        <a:pt x="26" y="25"/>
                        <a:pt x="19" y="22"/>
                        <a:pt x="12" y="20"/>
                      </a:cubicBezTo>
                      <a:cubicBezTo>
                        <a:pt x="18" y="20"/>
                        <a:pt x="23" y="22"/>
                        <a:pt x="29" y="20"/>
                      </a:cubicBezTo>
                      <a:cubicBezTo>
                        <a:pt x="24" y="17"/>
                        <a:pt x="19" y="15"/>
                        <a:pt x="13" y="13"/>
                      </a:cubicBezTo>
                      <a:cubicBezTo>
                        <a:pt x="17" y="13"/>
                        <a:pt x="20" y="13"/>
                        <a:pt x="23" y="14"/>
                      </a:cubicBezTo>
                      <a:cubicBezTo>
                        <a:pt x="25" y="14"/>
                        <a:pt x="27" y="15"/>
                        <a:pt x="29" y="15"/>
                      </a:cubicBezTo>
                      <a:cubicBezTo>
                        <a:pt x="32" y="16"/>
                        <a:pt x="33" y="17"/>
                        <a:pt x="36" y="18"/>
                      </a:cubicBezTo>
                      <a:cubicBezTo>
                        <a:pt x="37" y="19"/>
                        <a:pt x="38" y="19"/>
                        <a:pt x="39" y="20"/>
                      </a:cubicBezTo>
                      <a:cubicBezTo>
                        <a:pt x="37" y="16"/>
                        <a:pt x="34" y="15"/>
                        <a:pt x="30" y="14"/>
                      </a:cubicBezTo>
                      <a:cubicBezTo>
                        <a:pt x="32" y="14"/>
                        <a:pt x="33" y="14"/>
                        <a:pt x="34" y="14"/>
                      </a:cubicBezTo>
                      <a:moveTo>
                        <a:pt x="46" y="10"/>
                      </a:moveTo>
                      <a:cubicBezTo>
                        <a:pt x="42" y="8"/>
                        <a:pt x="38" y="6"/>
                        <a:pt x="34" y="5"/>
                      </a:cubicBezTo>
                      <a:cubicBezTo>
                        <a:pt x="34" y="6"/>
                        <a:pt x="35" y="6"/>
                        <a:pt x="36" y="6"/>
                      </a:cubicBezTo>
                      <a:cubicBezTo>
                        <a:pt x="40" y="7"/>
                        <a:pt x="42" y="10"/>
                        <a:pt x="45" y="12"/>
                      </a:cubicBezTo>
                      <a:cubicBezTo>
                        <a:pt x="47" y="15"/>
                        <a:pt x="50" y="17"/>
                        <a:pt x="54" y="18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2" y="15"/>
                        <a:pt x="49" y="13"/>
                        <a:pt x="46" y="10"/>
                      </a:cubicBezTo>
                      <a:moveTo>
                        <a:pt x="32" y="38"/>
                      </a:move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1" y="37"/>
                        <a:pt x="30" y="36"/>
                        <a:pt x="29" y="35"/>
                      </a:cubicBezTo>
                      <a:cubicBezTo>
                        <a:pt x="24" y="34"/>
                        <a:pt x="19" y="33"/>
                        <a:pt x="15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9" y="35"/>
                        <a:pt x="25" y="38"/>
                        <a:pt x="32" y="38"/>
                      </a:cubicBezTo>
                      <a:moveTo>
                        <a:pt x="38" y="22"/>
                      </a:moveTo>
                      <a:cubicBezTo>
                        <a:pt x="33" y="19"/>
                        <a:pt x="28" y="15"/>
                        <a:pt x="21" y="14"/>
                      </a:cubicBezTo>
                      <a:cubicBezTo>
                        <a:pt x="27" y="16"/>
                        <a:pt x="31" y="21"/>
                        <a:pt x="38" y="22"/>
                      </a:cubicBezTo>
                      <a:moveTo>
                        <a:pt x="48" y="25"/>
                      </a:moveTo>
                      <a:cubicBezTo>
                        <a:pt x="48" y="26"/>
                        <a:pt x="50" y="26"/>
                        <a:pt x="51" y="26"/>
                      </a:cubicBezTo>
                      <a:cubicBezTo>
                        <a:pt x="48" y="22"/>
                        <a:pt x="45" y="18"/>
                        <a:pt x="39" y="16"/>
                      </a:cubicBezTo>
                      <a:cubicBezTo>
                        <a:pt x="42" y="19"/>
                        <a:pt x="45" y="22"/>
                        <a:pt x="48" y="25"/>
                      </a:cubicBezTo>
                      <a:moveTo>
                        <a:pt x="24" y="47"/>
                      </a:moveTo>
                      <a:cubicBezTo>
                        <a:pt x="27" y="51"/>
                        <a:pt x="31" y="51"/>
                        <a:pt x="35" y="49"/>
                      </a:cubicBezTo>
                      <a:cubicBezTo>
                        <a:pt x="31" y="47"/>
                        <a:pt x="27" y="48"/>
                        <a:pt x="24" y="47"/>
                      </a:cubicBezTo>
                      <a:moveTo>
                        <a:pt x="38" y="29"/>
                      </a:moveTo>
                      <a:cubicBezTo>
                        <a:pt x="35" y="25"/>
                        <a:pt x="32" y="23"/>
                        <a:pt x="27" y="22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lnTo>
                        <a:pt x="38" y="29"/>
                      </a:lnTo>
                      <a:close/>
                      <a:moveTo>
                        <a:pt x="37" y="24"/>
                      </a:moveTo>
                      <a:cubicBezTo>
                        <a:pt x="39" y="28"/>
                        <a:pt x="43" y="31"/>
                        <a:pt x="46" y="30"/>
                      </a:cubicBezTo>
                      <a:cubicBezTo>
                        <a:pt x="44" y="27"/>
                        <a:pt x="41" y="26"/>
                        <a:pt x="37" y="24"/>
                      </a:cubicBezTo>
                      <a:moveTo>
                        <a:pt x="27" y="51"/>
                      </a:moveTo>
                      <a:cubicBezTo>
                        <a:pt x="25" y="50"/>
                        <a:pt x="24" y="48"/>
                        <a:pt x="22" y="47"/>
                      </a:cubicBezTo>
                      <a:cubicBezTo>
                        <a:pt x="20" y="46"/>
                        <a:pt x="18" y="46"/>
                        <a:pt x="16" y="46"/>
                      </a:cubicBezTo>
                      <a:cubicBezTo>
                        <a:pt x="19" y="49"/>
                        <a:pt x="23" y="50"/>
                        <a:pt x="27" y="51"/>
                      </a:cubicBezTo>
                      <a:moveTo>
                        <a:pt x="47" y="9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9" y="12"/>
                        <a:pt x="51" y="14"/>
                        <a:pt x="54" y="16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3" y="13"/>
                        <a:pt x="49" y="10"/>
                        <a:pt x="47" y="9"/>
                      </a:cubicBezTo>
                      <a:moveTo>
                        <a:pt x="48" y="18"/>
                      </a:moveTo>
                      <a:cubicBezTo>
                        <a:pt x="49" y="20"/>
                        <a:pt x="51" y="22"/>
                        <a:pt x="54" y="23"/>
                      </a:cubicBezTo>
                      <a:cubicBezTo>
                        <a:pt x="53" y="20"/>
                        <a:pt x="50" y="19"/>
                        <a:pt x="48" y="18"/>
                      </a:cubicBezTo>
                      <a:moveTo>
                        <a:pt x="39" y="44"/>
                      </a:moveTo>
                      <a:cubicBezTo>
                        <a:pt x="40" y="44"/>
                        <a:pt x="41" y="43"/>
                        <a:pt x="41" y="43"/>
                      </a:cubicBezTo>
                      <a:cubicBezTo>
                        <a:pt x="40" y="42"/>
                        <a:pt x="39" y="41"/>
                        <a:pt x="37" y="41"/>
                      </a:cubicBezTo>
                      <a:cubicBezTo>
                        <a:pt x="37" y="43"/>
                        <a:pt x="37" y="44"/>
                        <a:pt x="39" y="44"/>
                      </a:cubicBezTo>
                      <a:moveTo>
                        <a:pt x="35" y="52"/>
                      </a:move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7" y="53"/>
                        <a:pt x="39" y="53"/>
                        <a:pt x="41" y="53"/>
                      </a:cubicBezTo>
                      <a:cubicBezTo>
                        <a:pt x="39" y="50"/>
                        <a:pt x="37" y="52"/>
                        <a:pt x="35" y="52"/>
                      </a:cubicBezTo>
                      <a:moveTo>
                        <a:pt x="25" y="54"/>
                      </a:move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28" y="55"/>
                        <a:pt x="30" y="55"/>
                        <a:pt x="33" y="55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0" y="54"/>
                        <a:pt x="28" y="54"/>
                        <a:pt x="25" y="54"/>
                      </a:cubicBezTo>
                      <a:moveTo>
                        <a:pt x="42" y="48"/>
                      </a:moveTo>
                      <a:cubicBezTo>
                        <a:pt x="41" y="47"/>
                        <a:pt x="39" y="47"/>
                        <a:pt x="37" y="48"/>
                      </a:cubicBezTo>
                      <a:cubicBezTo>
                        <a:pt x="38" y="49"/>
                        <a:pt x="38" y="49"/>
                        <a:pt x="42" y="48"/>
                      </a:cubicBezTo>
                      <a:moveTo>
                        <a:pt x="44" y="37"/>
                      </a:moveTo>
                      <a:cubicBezTo>
                        <a:pt x="44" y="35"/>
                        <a:pt x="43" y="35"/>
                        <a:pt x="40" y="36"/>
                      </a:cubicBezTo>
                      <a:cubicBezTo>
                        <a:pt x="42" y="36"/>
                        <a:pt x="43" y="37"/>
                        <a:pt x="44" y="37"/>
                      </a:cubicBezTo>
                      <a:moveTo>
                        <a:pt x="54" y="32"/>
                      </a:move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4" y="34"/>
                        <a:pt x="55" y="35"/>
                        <a:pt x="57" y="34"/>
                      </a:cubicBezTo>
                      <a:cubicBezTo>
                        <a:pt x="56" y="33"/>
                        <a:pt x="55" y="32"/>
                        <a:pt x="54" y="32"/>
                      </a:cubicBezTo>
                      <a:moveTo>
                        <a:pt x="33" y="34"/>
                      </a:move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2" y="33"/>
                        <a:pt x="30" y="32"/>
                        <a:pt x="29" y="32"/>
                      </a:cubicBezTo>
                      <a:cubicBezTo>
                        <a:pt x="30" y="34"/>
                        <a:pt x="31" y="34"/>
                        <a:pt x="33" y="34"/>
                      </a:cubicBezTo>
                      <a:moveTo>
                        <a:pt x="40" y="50"/>
                      </a:moveTo>
                      <a:cubicBezTo>
                        <a:pt x="41" y="51"/>
                        <a:pt x="42" y="51"/>
                        <a:pt x="43" y="51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3" y="50"/>
                        <a:pt x="42" y="49"/>
                        <a:pt x="40" y="5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9" y="1006"/>
                  <a:ext cx="15" cy="16"/>
                </a:xfrm>
                <a:custGeom>
                  <a:avLst/>
                  <a:gdLst>
                    <a:gd name="T0" fmla="*/ 6 w 19"/>
                    <a:gd name="T1" fmla="*/ 1 h 22"/>
                    <a:gd name="T2" fmla="*/ 4 w 19"/>
                    <a:gd name="T3" fmla="*/ 2 h 22"/>
                    <a:gd name="T4" fmla="*/ 3 w 19"/>
                    <a:gd name="T5" fmla="*/ 5 h 22"/>
                    <a:gd name="T6" fmla="*/ 1 w 19"/>
                    <a:gd name="T7" fmla="*/ 5 h 22"/>
                    <a:gd name="T8" fmla="*/ 1 w 19"/>
                    <a:gd name="T9" fmla="*/ 10 h 22"/>
                    <a:gd name="T10" fmla="*/ 0 w 19"/>
                    <a:gd name="T11" fmla="*/ 9 h 22"/>
                    <a:gd name="T12" fmla="*/ 3 w 19"/>
                    <a:gd name="T13" fmla="*/ 14 h 22"/>
                    <a:gd name="T14" fmla="*/ 5 w 19"/>
                    <a:gd name="T15" fmla="*/ 19 h 22"/>
                    <a:gd name="T16" fmla="*/ 13 w 19"/>
                    <a:gd name="T17" fmla="*/ 21 h 22"/>
                    <a:gd name="T18" fmla="*/ 16 w 19"/>
                    <a:gd name="T19" fmla="*/ 19 h 22"/>
                    <a:gd name="T20" fmla="*/ 16 w 19"/>
                    <a:gd name="T21" fmla="*/ 19 h 22"/>
                    <a:gd name="T22" fmla="*/ 17 w 19"/>
                    <a:gd name="T23" fmla="*/ 18 h 22"/>
                    <a:gd name="T24" fmla="*/ 18 w 19"/>
                    <a:gd name="T25" fmla="*/ 15 h 22"/>
                    <a:gd name="T26" fmla="*/ 19 w 19"/>
                    <a:gd name="T27" fmla="*/ 13 h 22"/>
                    <a:gd name="T28" fmla="*/ 19 w 19"/>
                    <a:gd name="T29" fmla="*/ 12 h 22"/>
                    <a:gd name="T30" fmla="*/ 19 w 19"/>
                    <a:gd name="T31" fmla="*/ 11 h 22"/>
                    <a:gd name="T32" fmla="*/ 18 w 19"/>
                    <a:gd name="T33" fmla="*/ 4 h 22"/>
                    <a:gd name="T34" fmla="*/ 17 w 19"/>
                    <a:gd name="T35" fmla="*/ 4 h 22"/>
                    <a:gd name="T36" fmla="*/ 15 w 19"/>
                    <a:gd name="T37" fmla="*/ 3 h 22"/>
                    <a:gd name="T38" fmla="*/ 14 w 19"/>
                    <a:gd name="T39" fmla="*/ 1 h 22"/>
                    <a:gd name="T40" fmla="*/ 14 w 19"/>
                    <a:gd name="T41" fmla="*/ 2 h 22"/>
                    <a:gd name="T42" fmla="*/ 8 w 19"/>
                    <a:gd name="T43" fmla="*/ 0 h 22"/>
                    <a:gd name="T44" fmla="*/ 6 w 19"/>
                    <a:gd name="T4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" h="22">
                      <a:moveTo>
                        <a:pt x="6" y="1"/>
                      </a:moveTo>
                      <a:cubicBezTo>
                        <a:pt x="5" y="2"/>
                        <a:pt x="5" y="1"/>
                        <a:pt x="4" y="2"/>
                      </a:cubicBezTo>
                      <a:cubicBezTo>
                        <a:pt x="3" y="2"/>
                        <a:pt x="5" y="3"/>
                        <a:pt x="3" y="5"/>
                      </a:cubicBezTo>
                      <a:cubicBezTo>
                        <a:pt x="2" y="4"/>
                        <a:pt x="1" y="4"/>
                        <a:pt x="1" y="5"/>
                      </a:cubicBezTo>
                      <a:cubicBezTo>
                        <a:pt x="2" y="7"/>
                        <a:pt x="1" y="8"/>
                        <a:pt x="1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1"/>
                        <a:pt x="2" y="13"/>
                        <a:pt x="3" y="14"/>
                      </a:cubicBezTo>
                      <a:cubicBezTo>
                        <a:pt x="0" y="14"/>
                        <a:pt x="6" y="18"/>
                        <a:pt x="5" y="19"/>
                      </a:cubicBezTo>
                      <a:cubicBezTo>
                        <a:pt x="7" y="21"/>
                        <a:pt x="11" y="22"/>
                        <a:pt x="13" y="21"/>
                      </a:cubicBezTo>
                      <a:cubicBezTo>
                        <a:pt x="15" y="21"/>
                        <a:pt x="15" y="20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7" y="18"/>
                      </a:cubicBezTo>
                      <a:cubicBezTo>
                        <a:pt x="17" y="17"/>
                        <a:pt x="17" y="16"/>
                        <a:pt x="18" y="15"/>
                      </a:cubicBezTo>
                      <a:cubicBezTo>
                        <a:pt x="19" y="15"/>
                        <a:pt x="19" y="13"/>
                        <a:pt x="19" y="13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2"/>
                        <a:pt x="19" y="11"/>
                        <a:pt x="19" y="11"/>
                      </a:cubicBezTo>
                      <a:cubicBezTo>
                        <a:pt x="19" y="8"/>
                        <a:pt x="18" y="4"/>
                        <a:pt x="18" y="4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4"/>
                        <a:pt x="17" y="4"/>
                        <a:pt x="15" y="3"/>
                      </a:cubicBezTo>
                      <a:cubicBezTo>
                        <a:pt x="14" y="3"/>
                        <a:pt x="15" y="2"/>
                        <a:pt x="14" y="1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2"/>
                        <a:pt x="10" y="1"/>
                        <a:pt x="8" y="0"/>
                      </a:cubicBezTo>
                      <a:cubicBezTo>
                        <a:pt x="8" y="0"/>
                        <a:pt x="7" y="0"/>
                        <a:pt x="6" y="1"/>
                      </a:cubicBezTo>
                    </a:path>
                  </a:pathLst>
                </a:custGeom>
                <a:solidFill>
                  <a:srgbClr val="C8C8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07" y="1163"/>
                  <a:ext cx="234" cy="70"/>
                </a:xfrm>
                <a:custGeom>
                  <a:avLst/>
                  <a:gdLst>
                    <a:gd name="T0" fmla="*/ 262 w 308"/>
                    <a:gd name="T1" fmla="*/ 56 h 93"/>
                    <a:gd name="T2" fmla="*/ 236 w 308"/>
                    <a:gd name="T3" fmla="*/ 61 h 93"/>
                    <a:gd name="T4" fmla="*/ 206 w 308"/>
                    <a:gd name="T5" fmla="*/ 75 h 93"/>
                    <a:gd name="T6" fmla="*/ 189 w 308"/>
                    <a:gd name="T7" fmla="*/ 82 h 93"/>
                    <a:gd name="T8" fmla="*/ 166 w 308"/>
                    <a:gd name="T9" fmla="*/ 88 h 93"/>
                    <a:gd name="T10" fmla="*/ 123 w 308"/>
                    <a:gd name="T11" fmla="*/ 92 h 93"/>
                    <a:gd name="T12" fmla="*/ 64 w 308"/>
                    <a:gd name="T13" fmla="*/ 85 h 93"/>
                    <a:gd name="T14" fmla="*/ 41 w 308"/>
                    <a:gd name="T15" fmla="*/ 76 h 93"/>
                    <a:gd name="T16" fmla="*/ 5 w 308"/>
                    <a:gd name="T17" fmla="*/ 63 h 93"/>
                    <a:gd name="T18" fmla="*/ 0 w 308"/>
                    <a:gd name="T19" fmla="*/ 60 h 93"/>
                    <a:gd name="T20" fmla="*/ 1 w 308"/>
                    <a:gd name="T21" fmla="*/ 59 h 93"/>
                    <a:gd name="T22" fmla="*/ 25 w 308"/>
                    <a:gd name="T23" fmla="*/ 41 h 93"/>
                    <a:gd name="T24" fmla="*/ 55 w 308"/>
                    <a:gd name="T25" fmla="*/ 21 h 93"/>
                    <a:gd name="T26" fmla="*/ 74 w 308"/>
                    <a:gd name="T27" fmla="*/ 14 h 93"/>
                    <a:gd name="T28" fmla="*/ 121 w 308"/>
                    <a:gd name="T29" fmla="*/ 2 h 93"/>
                    <a:gd name="T30" fmla="*/ 165 w 308"/>
                    <a:gd name="T31" fmla="*/ 1 h 93"/>
                    <a:gd name="T32" fmla="*/ 206 w 308"/>
                    <a:gd name="T33" fmla="*/ 10 h 93"/>
                    <a:gd name="T34" fmla="*/ 252 w 308"/>
                    <a:gd name="T35" fmla="*/ 35 h 93"/>
                    <a:gd name="T36" fmla="*/ 306 w 308"/>
                    <a:gd name="T37" fmla="*/ 61 h 93"/>
                    <a:gd name="T38" fmla="*/ 296 w 308"/>
                    <a:gd name="T39" fmla="*/ 61 h 93"/>
                    <a:gd name="T40" fmla="*/ 283 w 308"/>
                    <a:gd name="T41" fmla="*/ 59 h 93"/>
                    <a:gd name="T42" fmla="*/ 262 w 308"/>
                    <a:gd name="T43" fmla="*/ 5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8" h="93">
                      <a:moveTo>
                        <a:pt x="262" y="56"/>
                      </a:moveTo>
                      <a:cubicBezTo>
                        <a:pt x="253" y="56"/>
                        <a:pt x="244" y="57"/>
                        <a:pt x="236" y="61"/>
                      </a:cubicBezTo>
                      <a:cubicBezTo>
                        <a:pt x="226" y="65"/>
                        <a:pt x="216" y="71"/>
                        <a:pt x="206" y="75"/>
                      </a:cubicBezTo>
                      <a:cubicBezTo>
                        <a:pt x="200" y="78"/>
                        <a:pt x="195" y="81"/>
                        <a:pt x="189" y="82"/>
                      </a:cubicBezTo>
                      <a:cubicBezTo>
                        <a:pt x="182" y="85"/>
                        <a:pt x="174" y="86"/>
                        <a:pt x="166" y="88"/>
                      </a:cubicBezTo>
                      <a:cubicBezTo>
                        <a:pt x="152" y="91"/>
                        <a:pt x="138" y="93"/>
                        <a:pt x="123" y="92"/>
                      </a:cubicBezTo>
                      <a:cubicBezTo>
                        <a:pt x="103" y="92"/>
                        <a:pt x="84" y="89"/>
                        <a:pt x="64" y="85"/>
                      </a:cubicBezTo>
                      <a:cubicBezTo>
                        <a:pt x="56" y="83"/>
                        <a:pt x="49" y="80"/>
                        <a:pt x="41" y="76"/>
                      </a:cubicBezTo>
                      <a:cubicBezTo>
                        <a:pt x="30" y="70"/>
                        <a:pt x="18" y="64"/>
                        <a:pt x="5" y="63"/>
                      </a:cubicBezTo>
                      <a:cubicBezTo>
                        <a:pt x="3" y="63"/>
                        <a:pt x="1" y="63"/>
                        <a:pt x="0" y="60"/>
                      </a:cubicBezTo>
                      <a:cubicBezTo>
                        <a:pt x="0" y="60"/>
                        <a:pt x="1" y="59"/>
                        <a:pt x="1" y="59"/>
                      </a:cubicBezTo>
                      <a:cubicBezTo>
                        <a:pt x="10" y="55"/>
                        <a:pt x="18" y="47"/>
                        <a:pt x="25" y="41"/>
                      </a:cubicBezTo>
                      <a:cubicBezTo>
                        <a:pt x="34" y="33"/>
                        <a:pt x="44" y="26"/>
                        <a:pt x="55" y="21"/>
                      </a:cubicBezTo>
                      <a:cubicBezTo>
                        <a:pt x="61" y="19"/>
                        <a:pt x="68" y="16"/>
                        <a:pt x="74" y="14"/>
                      </a:cubicBezTo>
                      <a:cubicBezTo>
                        <a:pt x="89" y="8"/>
                        <a:pt x="105" y="5"/>
                        <a:pt x="121" y="2"/>
                      </a:cubicBezTo>
                      <a:cubicBezTo>
                        <a:pt x="136" y="0"/>
                        <a:pt x="150" y="0"/>
                        <a:pt x="165" y="1"/>
                      </a:cubicBezTo>
                      <a:cubicBezTo>
                        <a:pt x="179" y="2"/>
                        <a:pt x="193" y="5"/>
                        <a:pt x="206" y="10"/>
                      </a:cubicBezTo>
                      <a:cubicBezTo>
                        <a:pt x="222" y="16"/>
                        <a:pt x="238" y="25"/>
                        <a:pt x="252" y="35"/>
                      </a:cubicBezTo>
                      <a:cubicBezTo>
                        <a:pt x="264" y="44"/>
                        <a:pt x="292" y="57"/>
                        <a:pt x="306" y="61"/>
                      </a:cubicBezTo>
                      <a:cubicBezTo>
                        <a:pt x="308" y="62"/>
                        <a:pt x="300" y="63"/>
                        <a:pt x="296" y="61"/>
                      </a:cubicBezTo>
                      <a:cubicBezTo>
                        <a:pt x="291" y="60"/>
                        <a:pt x="287" y="59"/>
                        <a:pt x="283" y="59"/>
                      </a:cubicBezTo>
                      <a:cubicBezTo>
                        <a:pt x="276" y="58"/>
                        <a:pt x="269" y="57"/>
                        <a:pt x="262" y="56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56" y="1166"/>
                  <a:ext cx="171" cy="63"/>
                </a:xfrm>
                <a:custGeom>
                  <a:avLst/>
                  <a:gdLst>
                    <a:gd name="T0" fmla="*/ 56 w 226"/>
                    <a:gd name="T1" fmla="*/ 6 h 84"/>
                    <a:gd name="T2" fmla="*/ 122 w 226"/>
                    <a:gd name="T3" fmla="*/ 9 h 84"/>
                    <a:gd name="T4" fmla="*/ 137 w 226"/>
                    <a:gd name="T5" fmla="*/ 13 h 84"/>
                    <a:gd name="T6" fmla="*/ 189 w 226"/>
                    <a:gd name="T7" fmla="*/ 34 h 84"/>
                    <a:gd name="T8" fmla="*/ 220 w 226"/>
                    <a:gd name="T9" fmla="*/ 49 h 84"/>
                    <a:gd name="T10" fmla="*/ 189 w 226"/>
                    <a:gd name="T11" fmla="*/ 51 h 84"/>
                    <a:gd name="T12" fmla="*/ 125 w 226"/>
                    <a:gd name="T13" fmla="*/ 68 h 84"/>
                    <a:gd name="T14" fmla="*/ 136 w 226"/>
                    <a:gd name="T15" fmla="*/ 71 h 84"/>
                    <a:gd name="T16" fmla="*/ 17 w 226"/>
                    <a:gd name="T17" fmla="*/ 77 h 84"/>
                    <a:gd name="T18" fmla="*/ 115 w 226"/>
                    <a:gd name="T19" fmla="*/ 75 h 84"/>
                    <a:gd name="T20" fmla="*/ 70 w 226"/>
                    <a:gd name="T21" fmla="*/ 77 h 84"/>
                    <a:gd name="T22" fmla="*/ 11 w 226"/>
                    <a:gd name="T23" fmla="*/ 71 h 84"/>
                    <a:gd name="T24" fmla="*/ 25 w 226"/>
                    <a:gd name="T25" fmla="*/ 68 h 84"/>
                    <a:gd name="T26" fmla="*/ 115 w 226"/>
                    <a:gd name="T27" fmla="*/ 67 h 84"/>
                    <a:gd name="T28" fmla="*/ 15 w 226"/>
                    <a:gd name="T29" fmla="*/ 65 h 84"/>
                    <a:gd name="T30" fmla="*/ 41 w 226"/>
                    <a:gd name="T31" fmla="*/ 65 h 84"/>
                    <a:gd name="T32" fmla="*/ 31 w 226"/>
                    <a:gd name="T33" fmla="*/ 62 h 84"/>
                    <a:gd name="T34" fmla="*/ 14 w 226"/>
                    <a:gd name="T35" fmla="*/ 55 h 84"/>
                    <a:gd name="T36" fmla="*/ 22 w 226"/>
                    <a:gd name="T37" fmla="*/ 53 h 84"/>
                    <a:gd name="T38" fmla="*/ 35 w 226"/>
                    <a:gd name="T39" fmla="*/ 48 h 84"/>
                    <a:gd name="T40" fmla="*/ 9 w 226"/>
                    <a:gd name="T41" fmla="*/ 37 h 84"/>
                    <a:gd name="T42" fmla="*/ 22 w 226"/>
                    <a:gd name="T43" fmla="*/ 37 h 84"/>
                    <a:gd name="T44" fmla="*/ 51 w 226"/>
                    <a:gd name="T45" fmla="*/ 29 h 84"/>
                    <a:gd name="T46" fmla="*/ 44 w 226"/>
                    <a:gd name="T47" fmla="*/ 27 h 84"/>
                    <a:gd name="T48" fmla="*/ 53 w 226"/>
                    <a:gd name="T49" fmla="*/ 21 h 84"/>
                    <a:gd name="T50" fmla="*/ 11 w 226"/>
                    <a:gd name="T51" fmla="*/ 25 h 84"/>
                    <a:gd name="T52" fmla="*/ 77 w 226"/>
                    <a:gd name="T53" fmla="*/ 9 h 84"/>
                    <a:gd name="T54" fmla="*/ 37 w 226"/>
                    <a:gd name="T55" fmla="*/ 11 h 84"/>
                    <a:gd name="T56" fmla="*/ 20 w 226"/>
                    <a:gd name="T57" fmla="*/ 12 h 84"/>
                    <a:gd name="T58" fmla="*/ 129 w 226"/>
                    <a:gd name="T59" fmla="*/ 4 h 84"/>
                    <a:gd name="T60" fmla="*/ 44 w 226"/>
                    <a:gd name="T61" fmla="*/ 36 h 84"/>
                    <a:gd name="T62" fmla="*/ 47 w 226"/>
                    <a:gd name="T63" fmla="*/ 42 h 84"/>
                    <a:gd name="T64" fmla="*/ 102 w 226"/>
                    <a:gd name="T65" fmla="*/ 62 h 84"/>
                    <a:gd name="T66" fmla="*/ 66 w 226"/>
                    <a:gd name="T67" fmla="*/ 57 h 84"/>
                    <a:gd name="T68" fmla="*/ 34 w 226"/>
                    <a:gd name="T69" fmla="*/ 51 h 84"/>
                    <a:gd name="T70" fmla="*/ 107 w 226"/>
                    <a:gd name="T71" fmla="*/ 20 h 84"/>
                    <a:gd name="T72" fmla="*/ 174 w 226"/>
                    <a:gd name="T73" fmla="*/ 33 h 84"/>
                    <a:gd name="T74" fmla="*/ 87 w 226"/>
                    <a:gd name="T75" fmla="*/ 12 h 84"/>
                    <a:gd name="T76" fmla="*/ 174 w 226"/>
                    <a:gd name="T77" fmla="*/ 41 h 84"/>
                    <a:gd name="T78" fmla="*/ 121 w 226"/>
                    <a:gd name="T79" fmla="*/ 62 h 84"/>
                    <a:gd name="T80" fmla="*/ 64 w 226"/>
                    <a:gd name="T81" fmla="*/ 34 h 84"/>
                    <a:gd name="T82" fmla="*/ 40 w 226"/>
                    <a:gd name="T83" fmla="*/ 47 h 84"/>
                    <a:gd name="T84" fmla="*/ 144 w 226"/>
                    <a:gd name="T85" fmla="*/ 31 h 84"/>
                    <a:gd name="T86" fmla="*/ 96 w 226"/>
                    <a:gd name="T87" fmla="*/ 17 h 84"/>
                    <a:gd name="T88" fmla="*/ 170 w 226"/>
                    <a:gd name="T89" fmla="*/ 47 h 84"/>
                    <a:gd name="T90" fmla="*/ 170 w 226"/>
                    <a:gd name="T91" fmla="*/ 47 h 84"/>
                    <a:gd name="T92" fmla="*/ 51 w 226"/>
                    <a:gd name="T93" fmla="*/ 44 h 84"/>
                    <a:gd name="T94" fmla="*/ 110 w 226"/>
                    <a:gd name="T95" fmla="*/ 48 h 84"/>
                    <a:gd name="T96" fmla="*/ 115 w 226"/>
                    <a:gd name="T97" fmla="*/ 39 h 84"/>
                    <a:gd name="T98" fmla="*/ 115 w 226"/>
                    <a:gd name="T99" fmla="*/ 39 h 84"/>
                    <a:gd name="T100" fmla="*/ 65 w 226"/>
                    <a:gd name="T101" fmla="*/ 25 h 84"/>
                    <a:gd name="T102" fmla="*/ 143 w 226"/>
                    <a:gd name="T103" fmla="*/ 5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26" h="84">
                      <a:moveTo>
                        <a:pt x="147" y="10"/>
                      </a:moveTo>
                      <a:cubicBezTo>
                        <a:pt x="137" y="7"/>
                        <a:pt x="127" y="5"/>
                        <a:pt x="116" y="5"/>
                      </a:cubicBezTo>
                      <a:cubicBezTo>
                        <a:pt x="104" y="5"/>
                        <a:pt x="91" y="4"/>
                        <a:pt x="78" y="4"/>
                      </a:cubicBezTo>
                      <a:cubicBezTo>
                        <a:pt x="71" y="4"/>
                        <a:pt x="63" y="6"/>
                        <a:pt x="56" y="6"/>
                      </a:cubicBezTo>
                      <a:cubicBezTo>
                        <a:pt x="54" y="7"/>
                        <a:pt x="53" y="7"/>
                        <a:pt x="51" y="7"/>
                      </a:cubicBezTo>
                      <a:cubicBezTo>
                        <a:pt x="57" y="7"/>
                        <a:pt x="63" y="7"/>
                        <a:pt x="69" y="7"/>
                      </a:cubicBezTo>
                      <a:cubicBezTo>
                        <a:pt x="79" y="7"/>
                        <a:pt x="88" y="7"/>
                        <a:pt x="98" y="8"/>
                      </a:cubicBezTo>
                      <a:cubicBezTo>
                        <a:pt x="106" y="8"/>
                        <a:pt x="114" y="8"/>
                        <a:pt x="122" y="9"/>
                      </a:cubicBezTo>
                      <a:cubicBezTo>
                        <a:pt x="128" y="9"/>
                        <a:pt x="134" y="10"/>
                        <a:pt x="141" y="10"/>
                      </a:cubicBezTo>
                      <a:cubicBezTo>
                        <a:pt x="143" y="10"/>
                        <a:pt x="145" y="10"/>
                        <a:pt x="147" y="10"/>
                      </a:cubicBezTo>
                      <a:cubicBezTo>
                        <a:pt x="151" y="12"/>
                        <a:pt x="155" y="14"/>
                        <a:pt x="159" y="17"/>
                      </a:cubicBezTo>
                      <a:cubicBezTo>
                        <a:pt x="152" y="15"/>
                        <a:pt x="144" y="14"/>
                        <a:pt x="137" y="13"/>
                      </a:cubicBezTo>
                      <a:cubicBezTo>
                        <a:pt x="137" y="13"/>
                        <a:pt x="137" y="13"/>
                        <a:pt x="137" y="13"/>
                      </a:cubicBezTo>
                      <a:cubicBezTo>
                        <a:pt x="143" y="15"/>
                        <a:pt x="149" y="16"/>
                        <a:pt x="155" y="18"/>
                      </a:cubicBezTo>
                      <a:cubicBezTo>
                        <a:pt x="160" y="19"/>
                        <a:pt x="166" y="21"/>
                        <a:pt x="171" y="23"/>
                      </a:cubicBezTo>
                      <a:cubicBezTo>
                        <a:pt x="177" y="27"/>
                        <a:pt x="183" y="30"/>
                        <a:pt x="189" y="34"/>
                      </a:cubicBezTo>
                      <a:cubicBezTo>
                        <a:pt x="191" y="35"/>
                        <a:pt x="192" y="36"/>
                        <a:pt x="194" y="37"/>
                      </a:cubicBezTo>
                      <a:cubicBezTo>
                        <a:pt x="196" y="38"/>
                        <a:pt x="198" y="39"/>
                        <a:pt x="200" y="40"/>
                      </a:cubicBezTo>
                      <a:cubicBezTo>
                        <a:pt x="203" y="42"/>
                        <a:pt x="207" y="44"/>
                        <a:pt x="210" y="45"/>
                      </a:cubicBezTo>
                      <a:cubicBezTo>
                        <a:pt x="213" y="47"/>
                        <a:pt x="217" y="47"/>
                        <a:pt x="220" y="49"/>
                      </a:cubicBezTo>
                      <a:cubicBezTo>
                        <a:pt x="221" y="50"/>
                        <a:pt x="222" y="52"/>
                        <a:pt x="223" y="52"/>
                      </a:cubicBezTo>
                      <a:cubicBezTo>
                        <a:pt x="224" y="53"/>
                        <a:pt x="225" y="53"/>
                        <a:pt x="226" y="54"/>
                      </a:cubicBezTo>
                      <a:cubicBezTo>
                        <a:pt x="223" y="54"/>
                        <a:pt x="219" y="53"/>
                        <a:pt x="216" y="53"/>
                      </a:cubicBezTo>
                      <a:cubicBezTo>
                        <a:pt x="207" y="52"/>
                        <a:pt x="198" y="51"/>
                        <a:pt x="189" y="51"/>
                      </a:cubicBezTo>
                      <a:cubicBezTo>
                        <a:pt x="183" y="51"/>
                        <a:pt x="176" y="52"/>
                        <a:pt x="170" y="54"/>
                      </a:cubicBezTo>
                      <a:cubicBezTo>
                        <a:pt x="167" y="55"/>
                        <a:pt x="163" y="54"/>
                        <a:pt x="160" y="57"/>
                      </a:cubicBezTo>
                      <a:cubicBezTo>
                        <a:pt x="157" y="60"/>
                        <a:pt x="152" y="61"/>
                        <a:pt x="148" y="63"/>
                      </a:cubicBezTo>
                      <a:cubicBezTo>
                        <a:pt x="140" y="65"/>
                        <a:pt x="133" y="67"/>
                        <a:pt x="125" y="68"/>
                      </a:cubicBezTo>
                      <a:cubicBezTo>
                        <a:pt x="123" y="69"/>
                        <a:pt x="121" y="69"/>
                        <a:pt x="119" y="70"/>
                      </a:cubicBezTo>
                      <a:cubicBezTo>
                        <a:pt x="119" y="71"/>
                        <a:pt x="119" y="71"/>
                        <a:pt x="119" y="71"/>
                      </a:cubicBezTo>
                      <a:cubicBezTo>
                        <a:pt x="128" y="69"/>
                        <a:pt x="136" y="67"/>
                        <a:pt x="145" y="65"/>
                      </a:cubicBezTo>
                      <a:cubicBezTo>
                        <a:pt x="142" y="67"/>
                        <a:pt x="139" y="69"/>
                        <a:pt x="136" y="71"/>
                      </a:cubicBezTo>
                      <a:cubicBezTo>
                        <a:pt x="135" y="72"/>
                        <a:pt x="134" y="72"/>
                        <a:pt x="133" y="72"/>
                      </a:cubicBezTo>
                      <a:cubicBezTo>
                        <a:pt x="112" y="78"/>
                        <a:pt x="91" y="81"/>
                        <a:pt x="69" y="83"/>
                      </a:cubicBezTo>
                      <a:cubicBezTo>
                        <a:pt x="55" y="84"/>
                        <a:pt x="40" y="82"/>
                        <a:pt x="26" y="80"/>
                      </a:cubicBezTo>
                      <a:cubicBezTo>
                        <a:pt x="23" y="79"/>
                        <a:pt x="20" y="78"/>
                        <a:pt x="17" y="77"/>
                      </a:cubicBezTo>
                      <a:cubicBezTo>
                        <a:pt x="18" y="76"/>
                        <a:pt x="18" y="76"/>
                        <a:pt x="18" y="76"/>
                      </a:cubicBezTo>
                      <a:cubicBezTo>
                        <a:pt x="19" y="77"/>
                        <a:pt x="20" y="77"/>
                        <a:pt x="21" y="77"/>
                      </a:cubicBezTo>
                      <a:cubicBezTo>
                        <a:pt x="36" y="81"/>
                        <a:pt x="51" y="82"/>
                        <a:pt x="66" y="81"/>
                      </a:cubicBezTo>
                      <a:cubicBezTo>
                        <a:pt x="83" y="80"/>
                        <a:pt x="99" y="78"/>
                        <a:pt x="115" y="75"/>
                      </a:cubicBezTo>
                      <a:cubicBezTo>
                        <a:pt x="117" y="74"/>
                        <a:pt x="120" y="73"/>
                        <a:pt x="123" y="73"/>
                      </a:cubicBezTo>
                      <a:cubicBezTo>
                        <a:pt x="122" y="72"/>
                        <a:pt x="122" y="72"/>
                        <a:pt x="121" y="72"/>
                      </a:cubicBezTo>
                      <a:cubicBezTo>
                        <a:pt x="114" y="73"/>
                        <a:pt x="107" y="74"/>
                        <a:pt x="100" y="74"/>
                      </a:cubicBezTo>
                      <a:cubicBezTo>
                        <a:pt x="90" y="75"/>
                        <a:pt x="80" y="76"/>
                        <a:pt x="70" y="77"/>
                      </a:cubicBezTo>
                      <a:cubicBezTo>
                        <a:pt x="61" y="77"/>
                        <a:pt x="52" y="78"/>
                        <a:pt x="44" y="78"/>
                      </a:cubicBezTo>
                      <a:cubicBezTo>
                        <a:pt x="36" y="77"/>
                        <a:pt x="28" y="76"/>
                        <a:pt x="21" y="74"/>
                      </a:cubicBezTo>
                      <a:cubicBezTo>
                        <a:pt x="17" y="74"/>
                        <a:pt x="14" y="73"/>
                        <a:pt x="11" y="72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24" y="74"/>
                        <a:pt x="36" y="76"/>
                        <a:pt x="50" y="75"/>
                      </a:cubicBezTo>
                      <a:cubicBezTo>
                        <a:pt x="45" y="74"/>
                        <a:pt x="41" y="73"/>
                        <a:pt x="37" y="73"/>
                      </a:cubicBezTo>
                      <a:cubicBezTo>
                        <a:pt x="33" y="72"/>
                        <a:pt x="29" y="71"/>
                        <a:pt x="25" y="70"/>
                      </a:cubicBezTo>
                      <a:cubicBezTo>
                        <a:pt x="25" y="68"/>
                        <a:pt x="25" y="68"/>
                        <a:pt x="25" y="68"/>
                      </a:cubicBezTo>
                      <a:cubicBezTo>
                        <a:pt x="26" y="69"/>
                        <a:pt x="27" y="69"/>
                        <a:pt x="28" y="69"/>
                      </a:cubicBezTo>
                      <a:cubicBezTo>
                        <a:pt x="38" y="71"/>
                        <a:pt x="48" y="73"/>
                        <a:pt x="59" y="74"/>
                      </a:cubicBezTo>
                      <a:cubicBezTo>
                        <a:pt x="76" y="74"/>
                        <a:pt x="93" y="72"/>
                        <a:pt x="109" y="69"/>
                      </a:cubicBezTo>
                      <a:cubicBezTo>
                        <a:pt x="111" y="68"/>
                        <a:pt x="113" y="68"/>
                        <a:pt x="115" y="67"/>
                      </a:cubicBezTo>
                      <a:cubicBezTo>
                        <a:pt x="102" y="68"/>
                        <a:pt x="89" y="69"/>
                        <a:pt x="77" y="70"/>
                      </a:cubicBezTo>
                      <a:cubicBezTo>
                        <a:pt x="63" y="70"/>
                        <a:pt x="49" y="73"/>
                        <a:pt x="35" y="69"/>
                      </a:cubicBezTo>
                      <a:cubicBezTo>
                        <a:pt x="32" y="68"/>
                        <a:pt x="29" y="68"/>
                        <a:pt x="26" y="68"/>
                      </a:cubicBezTo>
                      <a:cubicBezTo>
                        <a:pt x="22" y="67"/>
                        <a:pt x="19" y="66"/>
                        <a:pt x="15" y="65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22" y="65"/>
                        <a:pt x="29" y="66"/>
                        <a:pt x="36" y="68"/>
                      </a:cubicBezTo>
                      <a:cubicBezTo>
                        <a:pt x="42" y="69"/>
                        <a:pt x="49" y="69"/>
                        <a:pt x="56" y="68"/>
                      </a:cubicBezTo>
                      <a:cubicBezTo>
                        <a:pt x="51" y="66"/>
                        <a:pt x="46" y="65"/>
                        <a:pt x="41" y="65"/>
                      </a:cubicBezTo>
                      <a:cubicBezTo>
                        <a:pt x="30" y="64"/>
                        <a:pt x="20" y="63"/>
                        <a:pt x="9" y="61"/>
                      </a:cubicBezTo>
                      <a:cubicBezTo>
                        <a:pt x="6" y="61"/>
                        <a:pt x="3" y="60"/>
                        <a:pt x="0" y="59"/>
                      </a:cubicBezTo>
                      <a:cubicBezTo>
                        <a:pt x="5" y="59"/>
                        <a:pt x="11" y="60"/>
                        <a:pt x="16" y="61"/>
                      </a:cubicBezTo>
                      <a:cubicBezTo>
                        <a:pt x="21" y="62"/>
                        <a:pt x="26" y="63"/>
                        <a:pt x="31" y="62"/>
                      </a:cubicBezTo>
                      <a:cubicBezTo>
                        <a:pt x="23" y="60"/>
                        <a:pt x="14" y="60"/>
                        <a:pt x="7" y="56"/>
                      </a:cubicBezTo>
                      <a:cubicBezTo>
                        <a:pt x="14" y="57"/>
                        <a:pt x="21" y="58"/>
                        <a:pt x="29" y="60"/>
                      </a:cubicBezTo>
                      <a:cubicBezTo>
                        <a:pt x="24" y="58"/>
                        <a:pt x="19" y="57"/>
                        <a:pt x="14" y="55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20" y="55"/>
                        <a:pt x="25" y="58"/>
                        <a:pt x="31" y="57"/>
                      </a:cubicBezTo>
                      <a:cubicBezTo>
                        <a:pt x="21" y="54"/>
                        <a:pt x="9" y="54"/>
                        <a:pt x="0" y="49"/>
                      </a:cubicBezTo>
                      <a:cubicBezTo>
                        <a:pt x="3" y="50"/>
                        <a:pt x="7" y="51"/>
                        <a:pt x="11" y="52"/>
                      </a:cubicBezTo>
                      <a:cubicBezTo>
                        <a:pt x="15" y="52"/>
                        <a:pt x="19" y="53"/>
                        <a:pt x="22" y="53"/>
                      </a:cubicBezTo>
                      <a:cubicBezTo>
                        <a:pt x="26" y="54"/>
                        <a:pt x="30" y="55"/>
                        <a:pt x="33" y="54"/>
                      </a:cubicBezTo>
                      <a:cubicBezTo>
                        <a:pt x="25" y="52"/>
                        <a:pt x="16" y="50"/>
                        <a:pt x="8" y="47"/>
                      </a:cubicBezTo>
                      <a:cubicBezTo>
                        <a:pt x="11" y="47"/>
                        <a:pt x="14" y="48"/>
                        <a:pt x="17" y="48"/>
                      </a:cubicBezTo>
                      <a:cubicBezTo>
                        <a:pt x="23" y="50"/>
                        <a:pt x="29" y="52"/>
                        <a:pt x="35" y="48"/>
                      </a:cubicBezTo>
                      <a:cubicBezTo>
                        <a:pt x="30" y="46"/>
                        <a:pt x="25" y="44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3" y="45"/>
                        <a:pt x="26" y="44"/>
                        <a:pt x="29" y="43"/>
                      </a:cubicBezTo>
                      <a:cubicBezTo>
                        <a:pt x="22" y="41"/>
                        <a:pt x="15" y="40"/>
                        <a:pt x="9" y="3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12" y="37"/>
                        <a:pt x="16" y="38"/>
                        <a:pt x="21" y="39"/>
                      </a:cubicBezTo>
                      <a:cubicBezTo>
                        <a:pt x="19" y="38"/>
                        <a:pt x="19" y="38"/>
                        <a:pt x="18" y="37"/>
                      </a:cubicBezTo>
                      <a:cubicBezTo>
                        <a:pt x="20" y="37"/>
                        <a:pt x="21" y="37"/>
                        <a:pt x="22" y="37"/>
                      </a:cubicBezTo>
                      <a:cubicBezTo>
                        <a:pt x="24" y="37"/>
                        <a:pt x="27" y="38"/>
                        <a:pt x="29" y="37"/>
                      </a:cubicBezTo>
                      <a:cubicBezTo>
                        <a:pt x="36" y="35"/>
                        <a:pt x="42" y="33"/>
                        <a:pt x="49" y="31"/>
                      </a:cubicBezTo>
                      <a:cubicBezTo>
                        <a:pt x="50" y="31"/>
                        <a:pt x="50" y="30"/>
                        <a:pt x="51" y="30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ubicBezTo>
                        <a:pt x="46" y="30"/>
                        <a:pt x="41" y="30"/>
                        <a:pt x="36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9" y="29"/>
                        <a:pt x="41" y="28"/>
                        <a:pt x="44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32" y="29"/>
                        <a:pt x="21" y="31"/>
                        <a:pt x="9" y="34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23" y="28"/>
                        <a:pt x="38" y="24"/>
                        <a:pt x="53" y="22"/>
                      </a:cubicBezTo>
                      <a:cubicBezTo>
                        <a:pt x="53" y="21"/>
                        <a:pt x="53" y="21"/>
                        <a:pt x="53" y="21"/>
                      </a:cubicBezTo>
                      <a:cubicBezTo>
                        <a:pt x="47" y="21"/>
                        <a:pt x="41" y="22"/>
                        <a:pt x="35" y="22"/>
                      </a:cubicBezTo>
                      <a:cubicBezTo>
                        <a:pt x="38" y="21"/>
                        <a:pt x="40" y="20"/>
                        <a:pt x="42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22" y="21"/>
                        <a:pt x="33" y="18"/>
                        <a:pt x="44" y="15"/>
                      </a:cubicBezTo>
                      <a:cubicBezTo>
                        <a:pt x="55" y="13"/>
                        <a:pt x="67" y="11"/>
                        <a:pt x="78" y="9"/>
                      </a:cubicBezTo>
                      <a:cubicBezTo>
                        <a:pt x="78" y="9"/>
                        <a:pt x="77" y="9"/>
                        <a:pt x="77" y="9"/>
                      </a:cubicBezTo>
                      <a:cubicBezTo>
                        <a:pt x="67" y="9"/>
                        <a:pt x="57" y="9"/>
                        <a:pt x="47" y="10"/>
                      </a:cubicBezTo>
                      <a:cubicBezTo>
                        <a:pt x="46" y="10"/>
                        <a:pt x="46" y="10"/>
                        <a:pt x="45" y="10"/>
                      </a:cubicBezTo>
                      <a:cubicBezTo>
                        <a:pt x="45" y="9"/>
                        <a:pt x="46" y="9"/>
                        <a:pt x="46" y="8"/>
                      </a:cubicBezTo>
                      <a:cubicBezTo>
                        <a:pt x="43" y="9"/>
                        <a:pt x="40" y="10"/>
                        <a:pt x="37" y="11"/>
                      </a:cubicBezTo>
                      <a:cubicBezTo>
                        <a:pt x="34" y="11"/>
                        <a:pt x="31" y="12"/>
                        <a:pt x="28" y="13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32" y="11"/>
                        <a:pt x="35" y="10"/>
                        <a:pt x="39" y="8"/>
                      </a:cubicBezTo>
                      <a:cubicBezTo>
                        <a:pt x="33" y="8"/>
                        <a:pt x="27" y="12"/>
                        <a:pt x="20" y="12"/>
                      </a:cubicBezTo>
                      <a:cubicBezTo>
                        <a:pt x="23" y="11"/>
                        <a:pt x="26" y="10"/>
                        <a:pt x="28" y="9"/>
                      </a:cubicBezTo>
                      <a:cubicBezTo>
                        <a:pt x="38" y="5"/>
                        <a:pt x="49" y="4"/>
                        <a:pt x="60" y="2"/>
                      </a:cubicBezTo>
                      <a:cubicBezTo>
                        <a:pt x="75" y="0"/>
                        <a:pt x="90" y="2"/>
                        <a:pt x="105" y="2"/>
                      </a:cubicBezTo>
                      <a:cubicBezTo>
                        <a:pt x="113" y="2"/>
                        <a:pt x="121" y="3"/>
                        <a:pt x="129" y="4"/>
                      </a:cubicBezTo>
                      <a:cubicBezTo>
                        <a:pt x="136" y="5"/>
                        <a:pt x="141" y="8"/>
                        <a:pt x="147" y="10"/>
                      </a:cubicBezTo>
                      <a:moveTo>
                        <a:pt x="29" y="39"/>
                      </a:moveTo>
                      <a:cubicBezTo>
                        <a:pt x="35" y="41"/>
                        <a:pt x="40" y="40"/>
                        <a:pt x="45" y="38"/>
                      </a:cubicBezTo>
                      <a:cubicBezTo>
                        <a:pt x="44" y="38"/>
                        <a:pt x="44" y="37"/>
                        <a:pt x="44" y="36"/>
                      </a:cubicBezTo>
                      <a:cubicBezTo>
                        <a:pt x="49" y="35"/>
                        <a:pt x="54" y="34"/>
                        <a:pt x="59" y="33"/>
                      </a:cubicBezTo>
                      <a:cubicBezTo>
                        <a:pt x="59" y="32"/>
                        <a:pt x="59" y="32"/>
                        <a:pt x="59" y="32"/>
                      </a:cubicBezTo>
                      <a:cubicBezTo>
                        <a:pt x="49" y="33"/>
                        <a:pt x="39" y="35"/>
                        <a:pt x="29" y="39"/>
                      </a:cubicBezTo>
                      <a:moveTo>
                        <a:pt x="47" y="42"/>
                      </a:moveTo>
                      <a:cubicBezTo>
                        <a:pt x="62" y="40"/>
                        <a:pt x="77" y="39"/>
                        <a:pt x="92" y="38"/>
                      </a:cubicBezTo>
                      <a:cubicBezTo>
                        <a:pt x="77" y="37"/>
                        <a:pt x="62" y="37"/>
                        <a:pt x="47" y="42"/>
                      </a:cubicBezTo>
                      <a:moveTo>
                        <a:pt x="56" y="64"/>
                      </a:moveTo>
                      <a:cubicBezTo>
                        <a:pt x="71" y="66"/>
                        <a:pt x="87" y="64"/>
                        <a:pt x="102" y="62"/>
                      </a:cubicBezTo>
                      <a:cubicBezTo>
                        <a:pt x="102" y="61"/>
                        <a:pt x="102" y="61"/>
                        <a:pt x="102" y="61"/>
                      </a:cubicBezTo>
                      <a:cubicBezTo>
                        <a:pt x="86" y="62"/>
                        <a:pt x="71" y="63"/>
                        <a:pt x="56" y="64"/>
                      </a:cubicBezTo>
                      <a:moveTo>
                        <a:pt x="104" y="54"/>
                      </a:moveTo>
                      <a:cubicBezTo>
                        <a:pt x="91" y="55"/>
                        <a:pt x="79" y="56"/>
                        <a:pt x="66" y="57"/>
                      </a:cubicBezTo>
                      <a:cubicBezTo>
                        <a:pt x="79" y="58"/>
                        <a:pt x="91" y="57"/>
                        <a:pt x="104" y="54"/>
                      </a:cubicBezTo>
                      <a:moveTo>
                        <a:pt x="34" y="51"/>
                      </a:moveTo>
                      <a:cubicBezTo>
                        <a:pt x="42" y="53"/>
                        <a:pt x="50" y="52"/>
                        <a:pt x="58" y="52"/>
                      </a:cubicBezTo>
                      <a:cubicBezTo>
                        <a:pt x="50" y="50"/>
                        <a:pt x="42" y="48"/>
                        <a:pt x="34" y="51"/>
                      </a:cubicBezTo>
                      <a:moveTo>
                        <a:pt x="55" y="59"/>
                      </a:moveTo>
                      <a:cubicBezTo>
                        <a:pt x="50" y="57"/>
                        <a:pt x="44" y="58"/>
                        <a:pt x="38" y="58"/>
                      </a:cubicBezTo>
                      <a:cubicBezTo>
                        <a:pt x="44" y="61"/>
                        <a:pt x="49" y="60"/>
                        <a:pt x="55" y="59"/>
                      </a:cubicBezTo>
                      <a:moveTo>
                        <a:pt x="107" y="20"/>
                      </a:moveTo>
                      <a:cubicBezTo>
                        <a:pt x="116" y="21"/>
                        <a:pt x="124" y="22"/>
                        <a:pt x="133" y="22"/>
                      </a:cubicBezTo>
                      <a:cubicBezTo>
                        <a:pt x="125" y="19"/>
                        <a:pt x="116" y="19"/>
                        <a:pt x="107" y="20"/>
                      </a:cubicBezTo>
                      <a:moveTo>
                        <a:pt x="160" y="29"/>
                      </a:moveTo>
                      <a:cubicBezTo>
                        <a:pt x="164" y="30"/>
                        <a:pt x="169" y="31"/>
                        <a:pt x="174" y="33"/>
                      </a:cubicBezTo>
                      <a:cubicBezTo>
                        <a:pt x="172" y="30"/>
                        <a:pt x="163" y="27"/>
                        <a:pt x="160" y="28"/>
                      </a:cubicBezTo>
                      <a:cubicBezTo>
                        <a:pt x="160" y="29"/>
                        <a:pt x="160" y="29"/>
                        <a:pt x="160" y="29"/>
                      </a:cubicBezTo>
                      <a:moveTo>
                        <a:pt x="117" y="13"/>
                      </a:moveTo>
                      <a:cubicBezTo>
                        <a:pt x="107" y="10"/>
                        <a:pt x="97" y="12"/>
                        <a:pt x="87" y="12"/>
                      </a:cubicBezTo>
                      <a:cubicBezTo>
                        <a:pt x="97" y="12"/>
                        <a:pt x="107" y="13"/>
                        <a:pt x="117" y="13"/>
                      </a:cubicBezTo>
                      <a:moveTo>
                        <a:pt x="174" y="41"/>
                      </a:moveTo>
                      <a:cubicBezTo>
                        <a:pt x="170" y="38"/>
                        <a:pt x="168" y="38"/>
                        <a:pt x="164" y="38"/>
                      </a:cubicBezTo>
                      <a:cubicBezTo>
                        <a:pt x="167" y="40"/>
                        <a:pt x="170" y="42"/>
                        <a:pt x="174" y="41"/>
                      </a:cubicBezTo>
                      <a:moveTo>
                        <a:pt x="121" y="63"/>
                      </a:moveTo>
                      <a:cubicBezTo>
                        <a:pt x="127" y="61"/>
                        <a:pt x="134" y="60"/>
                        <a:pt x="140" y="59"/>
                      </a:cubicBezTo>
                      <a:cubicBezTo>
                        <a:pt x="140" y="58"/>
                        <a:pt x="140" y="58"/>
                        <a:pt x="140" y="58"/>
                      </a:cubicBezTo>
                      <a:cubicBezTo>
                        <a:pt x="133" y="59"/>
                        <a:pt x="127" y="60"/>
                        <a:pt x="121" y="62"/>
                      </a:cubicBezTo>
                      <a:cubicBezTo>
                        <a:pt x="121" y="63"/>
                        <a:pt x="121" y="63"/>
                        <a:pt x="121" y="63"/>
                      </a:cubicBezTo>
                      <a:moveTo>
                        <a:pt x="79" y="32"/>
                      </a:moveTo>
                      <a:cubicBezTo>
                        <a:pt x="74" y="32"/>
                        <a:pt x="69" y="32"/>
                        <a:pt x="64" y="33"/>
                      </a:cubicBezTo>
                      <a:cubicBezTo>
                        <a:pt x="64" y="33"/>
                        <a:pt x="64" y="34"/>
                        <a:pt x="64" y="34"/>
                      </a:cubicBezTo>
                      <a:cubicBezTo>
                        <a:pt x="69" y="34"/>
                        <a:pt x="74" y="33"/>
                        <a:pt x="80" y="33"/>
                      </a:cubicBezTo>
                      <a:cubicBezTo>
                        <a:pt x="79" y="32"/>
                        <a:pt x="79" y="32"/>
                        <a:pt x="79" y="32"/>
                      </a:cubicBezTo>
                      <a:moveTo>
                        <a:pt x="30" y="45"/>
                      </a:moveTo>
                      <a:cubicBezTo>
                        <a:pt x="33" y="46"/>
                        <a:pt x="36" y="46"/>
                        <a:pt x="40" y="47"/>
                      </a:cubicBezTo>
                      <a:cubicBezTo>
                        <a:pt x="38" y="44"/>
                        <a:pt x="32" y="43"/>
                        <a:pt x="30" y="45"/>
                      </a:cubicBezTo>
                      <a:moveTo>
                        <a:pt x="153" y="32"/>
                      </a:moveTo>
                      <a:cubicBezTo>
                        <a:pt x="150" y="31"/>
                        <a:pt x="147" y="31"/>
                        <a:pt x="144" y="30"/>
                      </a:cubicBezTo>
                      <a:cubicBezTo>
                        <a:pt x="144" y="31"/>
                        <a:pt x="144" y="31"/>
                        <a:pt x="144" y="31"/>
                      </a:cubicBezTo>
                      <a:cubicBezTo>
                        <a:pt x="147" y="32"/>
                        <a:pt x="149" y="34"/>
                        <a:pt x="153" y="33"/>
                      </a:cubicBezTo>
                      <a:cubicBezTo>
                        <a:pt x="153" y="32"/>
                        <a:pt x="153" y="32"/>
                        <a:pt x="153" y="32"/>
                      </a:cubicBezTo>
                      <a:moveTo>
                        <a:pt x="76" y="17"/>
                      </a:moveTo>
                      <a:cubicBezTo>
                        <a:pt x="83" y="17"/>
                        <a:pt x="89" y="17"/>
                        <a:pt x="96" y="17"/>
                      </a:cubicBezTo>
                      <a:cubicBezTo>
                        <a:pt x="96" y="17"/>
                        <a:pt x="96" y="17"/>
                        <a:pt x="96" y="17"/>
                      </a:cubicBezTo>
                      <a:cubicBezTo>
                        <a:pt x="89" y="17"/>
                        <a:pt x="83" y="16"/>
                        <a:pt x="76" y="16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moveTo>
                        <a:pt x="170" y="47"/>
                      </a:moveTo>
                      <a:cubicBezTo>
                        <a:pt x="167" y="47"/>
                        <a:pt x="165" y="46"/>
                        <a:pt x="162" y="46"/>
                      </a:cubicBezTo>
                      <a:cubicBezTo>
                        <a:pt x="162" y="46"/>
                        <a:pt x="162" y="47"/>
                        <a:pt x="162" y="47"/>
                      </a:cubicBezTo>
                      <a:cubicBezTo>
                        <a:pt x="164" y="48"/>
                        <a:pt x="167" y="48"/>
                        <a:pt x="169" y="49"/>
                      </a:cubicBezTo>
                      <a:cubicBezTo>
                        <a:pt x="169" y="48"/>
                        <a:pt x="170" y="48"/>
                        <a:pt x="170" y="47"/>
                      </a:cubicBezTo>
                      <a:moveTo>
                        <a:pt x="146" y="41"/>
                      </a:moveTo>
                      <a:cubicBezTo>
                        <a:pt x="149" y="42"/>
                        <a:pt x="151" y="44"/>
                        <a:pt x="155" y="42"/>
                      </a:cubicBezTo>
                      <a:cubicBezTo>
                        <a:pt x="152" y="41"/>
                        <a:pt x="150" y="39"/>
                        <a:pt x="146" y="41"/>
                      </a:cubicBezTo>
                      <a:moveTo>
                        <a:pt x="51" y="44"/>
                      </a:moveTo>
                      <a:cubicBezTo>
                        <a:pt x="47" y="44"/>
                        <a:pt x="43" y="44"/>
                        <a:pt x="40" y="44"/>
                      </a:cubicBezTo>
                      <a:cubicBezTo>
                        <a:pt x="43" y="46"/>
                        <a:pt x="47" y="46"/>
                        <a:pt x="51" y="44"/>
                      </a:cubicBezTo>
                      <a:moveTo>
                        <a:pt x="119" y="47"/>
                      </a:moveTo>
                      <a:cubicBezTo>
                        <a:pt x="116" y="47"/>
                        <a:pt x="113" y="48"/>
                        <a:pt x="110" y="48"/>
                      </a:cubicBezTo>
                      <a:cubicBezTo>
                        <a:pt x="110" y="48"/>
                        <a:pt x="110" y="48"/>
                        <a:pt x="110" y="49"/>
                      </a:cubicBezTo>
                      <a:cubicBezTo>
                        <a:pt x="113" y="49"/>
                        <a:pt x="116" y="49"/>
                        <a:pt x="119" y="48"/>
                      </a:cubicBezTo>
                      <a:cubicBezTo>
                        <a:pt x="119" y="48"/>
                        <a:pt x="119" y="48"/>
                        <a:pt x="119" y="47"/>
                      </a:cubicBezTo>
                      <a:moveTo>
                        <a:pt x="115" y="39"/>
                      </a:moveTo>
                      <a:cubicBezTo>
                        <a:pt x="113" y="39"/>
                        <a:pt x="110" y="39"/>
                        <a:pt x="107" y="39"/>
                      </a:cubicBezTo>
                      <a:cubicBezTo>
                        <a:pt x="107" y="39"/>
                        <a:pt x="107" y="39"/>
                        <a:pt x="107" y="40"/>
                      </a:cubicBezTo>
                      <a:cubicBezTo>
                        <a:pt x="110" y="40"/>
                        <a:pt x="113" y="40"/>
                        <a:pt x="115" y="40"/>
                      </a:cubicBezTo>
                      <a:cubicBezTo>
                        <a:pt x="115" y="39"/>
                        <a:pt x="115" y="39"/>
                        <a:pt x="115" y="39"/>
                      </a:cubicBezTo>
                      <a:moveTo>
                        <a:pt x="65" y="24"/>
                      </a:moveTo>
                      <a:cubicBezTo>
                        <a:pt x="61" y="25"/>
                        <a:pt x="58" y="25"/>
                        <a:pt x="54" y="25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8" y="26"/>
                        <a:pt x="61" y="25"/>
                        <a:pt x="65" y="25"/>
                      </a:cubicBezTo>
                      <a:cubicBezTo>
                        <a:pt x="65" y="24"/>
                        <a:pt x="65" y="24"/>
                        <a:pt x="65" y="24"/>
                      </a:cubicBezTo>
                      <a:moveTo>
                        <a:pt x="150" y="49"/>
                      </a:moveTo>
                      <a:cubicBezTo>
                        <a:pt x="147" y="49"/>
                        <a:pt x="145" y="49"/>
                        <a:pt x="143" y="50"/>
                      </a:cubicBezTo>
                      <a:cubicBezTo>
                        <a:pt x="143" y="51"/>
                        <a:pt x="143" y="51"/>
                        <a:pt x="143" y="51"/>
                      </a:cubicBezTo>
                      <a:cubicBezTo>
                        <a:pt x="145" y="52"/>
                        <a:pt x="147" y="50"/>
                        <a:pt x="150" y="49"/>
                      </a:cubicBezTo>
                      <a:cubicBezTo>
                        <a:pt x="150" y="49"/>
                        <a:pt x="150" y="49"/>
                        <a:pt x="150" y="4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5" y="1184"/>
                  <a:ext cx="148" cy="18"/>
                </a:xfrm>
                <a:custGeom>
                  <a:avLst/>
                  <a:gdLst>
                    <a:gd name="T0" fmla="*/ 168 w 195"/>
                    <a:gd name="T1" fmla="*/ 18 h 24"/>
                    <a:gd name="T2" fmla="*/ 147 w 195"/>
                    <a:gd name="T3" fmla="*/ 17 h 24"/>
                    <a:gd name="T4" fmla="*/ 91 w 195"/>
                    <a:gd name="T5" fmla="*/ 13 h 24"/>
                    <a:gd name="T6" fmla="*/ 13 w 195"/>
                    <a:gd name="T7" fmla="*/ 23 h 24"/>
                    <a:gd name="T8" fmla="*/ 0 w 195"/>
                    <a:gd name="T9" fmla="*/ 23 h 24"/>
                    <a:gd name="T10" fmla="*/ 0 w 195"/>
                    <a:gd name="T11" fmla="*/ 22 h 24"/>
                    <a:gd name="T12" fmla="*/ 5 w 195"/>
                    <a:gd name="T13" fmla="*/ 20 h 24"/>
                    <a:gd name="T14" fmla="*/ 33 w 195"/>
                    <a:gd name="T15" fmla="*/ 13 h 24"/>
                    <a:gd name="T16" fmla="*/ 48 w 195"/>
                    <a:gd name="T17" fmla="*/ 7 h 24"/>
                    <a:gd name="T18" fmla="*/ 98 w 195"/>
                    <a:gd name="T19" fmla="*/ 1 h 24"/>
                    <a:gd name="T20" fmla="*/ 151 w 195"/>
                    <a:gd name="T21" fmla="*/ 5 h 24"/>
                    <a:gd name="T22" fmla="*/ 166 w 195"/>
                    <a:gd name="T23" fmla="*/ 9 h 24"/>
                    <a:gd name="T24" fmla="*/ 190 w 195"/>
                    <a:gd name="T25" fmla="*/ 18 h 24"/>
                    <a:gd name="T26" fmla="*/ 195 w 195"/>
                    <a:gd name="T27" fmla="*/ 22 h 24"/>
                    <a:gd name="T28" fmla="*/ 190 w 195"/>
                    <a:gd name="T29" fmla="*/ 22 h 24"/>
                    <a:gd name="T30" fmla="*/ 168 w 195"/>
                    <a:gd name="T31" fmla="*/ 1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5" h="24">
                      <a:moveTo>
                        <a:pt x="168" y="18"/>
                      </a:moveTo>
                      <a:cubicBezTo>
                        <a:pt x="161" y="17"/>
                        <a:pt x="154" y="17"/>
                        <a:pt x="147" y="17"/>
                      </a:cubicBezTo>
                      <a:cubicBezTo>
                        <a:pt x="128" y="15"/>
                        <a:pt x="110" y="14"/>
                        <a:pt x="91" y="13"/>
                      </a:cubicBezTo>
                      <a:cubicBezTo>
                        <a:pt x="65" y="13"/>
                        <a:pt x="39" y="18"/>
                        <a:pt x="13" y="23"/>
                      </a:cubicBezTo>
                      <a:cubicBezTo>
                        <a:pt x="9" y="24"/>
                        <a:pt x="4" y="24"/>
                        <a:pt x="0" y="23"/>
                      </a:cubicBezTo>
                      <a:cubicBezTo>
                        <a:pt x="0" y="23"/>
                        <a:pt x="0" y="22"/>
                        <a:pt x="0" y="22"/>
                      </a:cubicBezTo>
                      <a:cubicBezTo>
                        <a:pt x="2" y="21"/>
                        <a:pt x="3" y="20"/>
                        <a:pt x="5" y="20"/>
                      </a:cubicBezTo>
                      <a:cubicBezTo>
                        <a:pt x="15" y="20"/>
                        <a:pt x="24" y="16"/>
                        <a:pt x="33" y="13"/>
                      </a:cubicBezTo>
                      <a:cubicBezTo>
                        <a:pt x="38" y="11"/>
                        <a:pt x="43" y="9"/>
                        <a:pt x="48" y="7"/>
                      </a:cubicBezTo>
                      <a:cubicBezTo>
                        <a:pt x="64" y="3"/>
                        <a:pt x="81" y="2"/>
                        <a:pt x="98" y="1"/>
                      </a:cubicBezTo>
                      <a:cubicBezTo>
                        <a:pt x="116" y="0"/>
                        <a:pt x="133" y="2"/>
                        <a:pt x="151" y="5"/>
                      </a:cubicBezTo>
                      <a:cubicBezTo>
                        <a:pt x="156" y="5"/>
                        <a:pt x="161" y="7"/>
                        <a:pt x="166" y="9"/>
                      </a:cubicBezTo>
                      <a:cubicBezTo>
                        <a:pt x="174" y="12"/>
                        <a:pt x="181" y="17"/>
                        <a:pt x="190" y="18"/>
                      </a:cubicBezTo>
                      <a:cubicBezTo>
                        <a:pt x="192" y="18"/>
                        <a:pt x="194" y="19"/>
                        <a:pt x="195" y="22"/>
                      </a:cubicBezTo>
                      <a:cubicBezTo>
                        <a:pt x="193" y="22"/>
                        <a:pt x="192" y="22"/>
                        <a:pt x="190" y="22"/>
                      </a:cubicBezTo>
                      <a:cubicBezTo>
                        <a:pt x="183" y="21"/>
                        <a:pt x="175" y="19"/>
                        <a:pt x="168" y="18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5" y="1153"/>
                  <a:ext cx="108" cy="79"/>
                </a:xfrm>
                <a:custGeom>
                  <a:avLst/>
                  <a:gdLst>
                    <a:gd name="T0" fmla="*/ 5 w 143"/>
                    <a:gd name="T1" fmla="*/ 6 h 105"/>
                    <a:gd name="T2" fmla="*/ 1 w 143"/>
                    <a:gd name="T3" fmla="*/ 0 h 105"/>
                    <a:gd name="T4" fmla="*/ 25 w 143"/>
                    <a:gd name="T5" fmla="*/ 8 h 105"/>
                    <a:gd name="T6" fmla="*/ 56 w 143"/>
                    <a:gd name="T7" fmla="*/ 24 h 105"/>
                    <a:gd name="T8" fmla="*/ 88 w 143"/>
                    <a:gd name="T9" fmla="*/ 45 h 105"/>
                    <a:gd name="T10" fmla="*/ 138 w 143"/>
                    <a:gd name="T11" fmla="*/ 95 h 105"/>
                    <a:gd name="T12" fmla="*/ 143 w 143"/>
                    <a:gd name="T13" fmla="*/ 105 h 105"/>
                    <a:gd name="T14" fmla="*/ 134 w 143"/>
                    <a:gd name="T15" fmla="*/ 102 h 105"/>
                    <a:gd name="T16" fmla="*/ 104 w 143"/>
                    <a:gd name="T17" fmla="*/ 73 h 105"/>
                    <a:gd name="T18" fmla="*/ 87 w 143"/>
                    <a:gd name="T19" fmla="*/ 58 h 105"/>
                    <a:gd name="T20" fmla="*/ 57 w 143"/>
                    <a:gd name="T21" fmla="*/ 34 h 105"/>
                    <a:gd name="T22" fmla="*/ 40 w 143"/>
                    <a:gd name="T23" fmla="*/ 23 h 105"/>
                    <a:gd name="T24" fmla="*/ 5 w 143"/>
                    <a:gd name="T25" fmla="*/ 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105">
                      <a:moveTo>
                        <a:pt x="5" y="6"/>
                      </a:moveTo>
                      <a:cubicBezTo>
                        <a:pt x="2" y="5"/>
                        <a:pt x="0" y="4"/>
                        <a:pt x="1" y="0"/>
                      </a:cubicBezTo>
                      <a:cubicBezTo>
                        <a:pt x="10" y="1"/>
                        <a:pt x="17" y="5"/>
                        <a:pt x="25" y="8"/>
                      </a:cubicBezTo>
                      <a:cubicBezTo>
                        <a:pt x="39" y="13"/>
                        <a:pt x="50" y="19"/>
                        <a:pt x="56" y="24"/>
                      </a:cubicBezTo>
                      <a:cubicBezTo>
                        <a:pt x="66" y="32"/>
                        <a:pt x="78" y="37"/>
                        <a:pt x="88" y="45"/>
                      </a:cubicBezTo>
                      <a:cubicBezTo>
                        <a:pt x="100" y="56"/>
                        <a:pt x="127" y="84"/>
                        <a:pt x="138" y="95"/>
                      </a:cubicBezTo>
                      <a:cubicBezTo>
                        <a:pt x="141" y="98"/>
                        <a:pt x="143" y="105"/>
                        <a:pt x="143" y="105"/>
                      </a:cubicBezTo>
                      <a:cubicBezTo>
                        <a:pt x="140" y="104"/>
                        <a:pt x="136" y="104"/>
                        <a:pt x="134" y="102"/>
                      </a:cubicBezTo>
                      <a:cubicBezTo>
                        <a:pt x="128" y="98"/>
                        <a:pt x="109" y="78"/>
                        <a:pt x="104" y="73"/>
                      </a:cubicBezTo>
                      <a:cubicBezTo>
                        <a:pt x="98" y="68"/>
                        <a:pt x="92" y="63"/>
                        <a:pt x="87" y="58"/>
                      </a:cubicBezTo>
                      <a:cubicBezTo>
                        <a:pt x="77" y="50"/>
                        <a:pt x="67" y="42"/>
                        <a:pt x="57" y="34"/>
                      </a:cubicBezTo>
                      <a:cubicBezTo>
                        <a:pt x="52" y="30"/>
                        <a:pt x="46" y="26"/>
                        <a:pt x="40" y="23"/>
                      </a:cubicBezTo>
                      <a:cubicBezTo>
                        <a:pt x="29" y="17"/>
                        <a:pt x="18" y="10"/>
                        <a:pt x="5" y="6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39" y="1076"/>
                  <a:ext cx="84" cy="90"/>
                </a:xfrm>
                <a:custGeom>
                  <a:avLst/>
                  <a:gdLst>
                    <a:gd name="T0" fmla="*/ 109 w 111"/>
                    <a:gd name="T1" fmla="*/ 61 h 119"/>
                    <a:gd name="T2" fmla="*/ 111 w 111"/>
                    <a:gd name="T3" fmla="*/ 69 h 119"/>
                    <a:gd name="T4" fmla="*/ 97 w 111"/>
                    <a:gd name="T5" fmla="*/ 101 h 119"/>
                    <a:gd name="T6" fmla="*/ 76 w 111"/>
                    <a:gd name="T7" fmla="*/ 109 h 119"/>
                    <a:gd name="T8" fmla="*/ 56 w 111"/>
                    <a:gd name="T9" fmla="*/ 113 h 119"/>
                    <a:gd name="T10" fmla="*/ 31 w 111"/>
                    <a:gd name="T11" fmla="*/ 118 h 119"/>
                    <a:gd name="T12" fmla="*/ 15 w 111"/>
                    <a:gd name="T13" fmla="*/ 113 h 119"/>
                    <a:gd name="T14" fmla="*/ 1 w 111"/>
                    <a:gd name="T15" fmla="*/ 81 h 119"/>
                    <a:gd name="T16" fmla="*/ 6 w 111"/>
                    <a:gd name="T17" fmla="*/ 73 h 119"/>
                    <a:gd name="T18" fmla="*/ 11 w 111"/>
                    <a:gd name="T19" fmla="*/ 70 h 119"/>
                    <a:gd name="T20" fmla="*/ 8 w 111"/>
                    <a:gd name="T21" fmla="*/ 65 h 119"/>
                    <a:gd name="T22" fmla="*/ 7 w 111"/>
                    <a:gd name="T23" fmla="*/ 41 h 119"/>
                    <a:gd name="T24" fmla="*/ 12 w 111"/>
                    <a:gd name="T25" fmla="*/ 34 h 119"/>
                    <a:gd name="T26" fmla="*/ 29 w 111"/>
                    <a:gd name="T27" fmla="*/ 28 h 119"/>
                    <a:gd name="T28" fmla="*/ 35 w 111"/>
                    <a:gd name="T29" fmla="*/ 28 h 119"/>
                    <a:gd name="T30" fmla="*/ 48 w 111"/>
                    <a:gd name="T31" fmla="*/ 8 h 119"/>
                    <a:gd name="T32" fmla="*/ 59 w 111"/>
                    <a:gd name="T33" fmla="*/ 1 h 119"/>
                    <a:gd name="T34" fmla="*/ 64 w 111"/>
                    <a:gd name="T35" fmla="*/ 0 h 119"/>
                    <a:gd name="T36" fmla="*/ 82 w 111"/>
                    <a:gd name="T37" fmla="*/ 15 h 119"/>
                    <a:gd name="T38" fmla="*/ 95 w 111"/>
                    <a:gd name="T39" fmla="*/ 39 h 119"/>
                    <a:gd name="T40" fmla="*/ 109 w 111"/>
                    <a:gd name="T41" fmla="*/ 61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" h="119">
                      <a:moveTo>
                        <a:pt x="109" y="61"/>
                      </a:moveTo>
                      <a:cubicBezTo>
                        <a:pt x="110" y="64"/>
                        <a:pt x="110" y="66"/>
                        <a:pt x="111" y="69"/>
                      </a:cubicBezTo>
                      <a:cubicBezTo>
                        <a:pt x="111" y="82"/>
                        <a:pt x="106" y="92"/>
                        <a:pt x="97" y="101"/>
                      </a:cubicBezTo>
                      <a:cubicBezTo>
                        <a:pt x="91" y="107"/>
                        <a:pt x="84" y="109"/>
                        <a:pt x="76" y="109"/>
                      </a:cubicBezTo>
                      <a:cubicBezTo>
                        <a:pt x="69" y="108"/>
                        <a:pt x="62" y="110"/>
                        <a:pt x="56" y="113"/>
                      </a:cubicBezTo>
                      <a:cubicBezTo>
                        <a:pt x="48" y="116"/>
                        <a:pt x="39" y="118"/>
                        <a:pt x="31" y="118"/>
                      </a:cubicBezTo>
                      <a:cubicBezTo>
                        <a:pt x="25" y="119"/>
                        <a:pt x="19" y="117"/>
                        <a:pt x="15" y="113"/>
                      </a:cubicBezTo>
                      <a:cubicBezTo>
                        <a:pt x="6" y="105"/>
                        <a:pt x="2" y="94"/>
                        <a:pt x="1" y="81"/>
                      </a:cubicBezTo>
                      <a:cubicBezTo>
                        <a:pt x="0" y="77"/>
                        <a:pt x="2" y="74"/>
                        <a:pt x="6" y="73"/>
                      </a:cubicBezTo>
                      <a:cubicBezTo>
                        <a:pt x="7" y="72"/>
                        <a:pt x="9" y="71"/>
                        <a:pt x="11" y="70"/>
                      </a:cubicBezTo>
                      <a:cubicBezTo>
                        <a:pt x="10" y="68"/>
                        <a:pt x="9" y="66"/>
                        <a:pt x="8" y="65"/>
                      </a:cubicBezTo>
                      <a:cubicBezTo>
                        <a:pt x="1" y="57"/>
                        <a:pt x="1" y="49"/>
                        <a:pt x="7" y="41"/>
                      </a:cubicBezTo>
                      <a:cubicBezTo>
                        <a:pt x="8" y="39"/>
                        <a:pt x="10" y="36"/>
                        <a:pt x="12" y="34"/>
                      </a:cubicBezTo>
                      <a:cubicBezTo>
                        <a:pt x="17" y="29"/>
                        <a:pt x="22" y="26"/>
                        <a:pt x="29" y="28"/>
                      </a:cubicBezTo>
                      <a:cubicBezTo>
                        <a:pt x="31" y="28"/>
                        <a:pt x="32" y="28"/>
                        <a:pt x="35" y="28"/>
                      </a:cubicBezTo>
                      <a:cubicBezTo>
                        <a:pt x="36" y="19"/>
                        <a:pt x="41" y="12"/>
                        <a:pt x="48" y="8"/>
                      </a:cubicBezTo>
                      <a:cubicBezTo>
                        <a:pt x="52" y="5"/>
                        <a:pt x="55" y="3"/>
                        <a:pt x="59" y="1"/>
                      </a:cubicBezTo>
                      <a:cubicBezTo>
                        <a:pt x="60" y="1"/>
                        <a:pt x="62" y="0"/>
                        <a:pt x="64" y="0"/>
                      </a:cubicBezTo>
                      <a:cubicBezTo>
                        <a:pt x="74" y="0"/>
                        <a:pt x="81" y="8"/>
                        <a:pt x="82" y="15"/>
                      </a:cubicBezTo>
                      <a:cubicBezTo>
                        <a:pt x="83" y="25"/>
                        <a:pt x="88" y="32"/>
                        <a:pt x="95" y="39"/>
                      </a:cubicBezTo>
                      <a:cubicBezTo>
                        <a:pt x="101" y="46"/>
                        <a:pt x="106" y="53"/>
                        <a:pt x="109" y="6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42" y="1098"/>
                  <a:ext cx="36" cy="35"/>
                </a:xfrm>
                <a:custGeom>
                  <a:avLst/>
                  <a:gdLst>
                    <a:gd name="T0" fmla="*/ 16 w 48"/>
                    <a:gd name="T1" fmla="*/ 2 h 47"/>
                    <a:gd name="T2" fmla="*/ 9 w 48"/>
                    <a:gd name="T3" fmla="*/ 8 h 47"/>
                    <a:gd name="T4" fmla="*/ 7 w 48"/>
                    <a:gd name="T5" fmla="*/ 11 h 47"/>
                    <a:gd name="T6" fmla="*/ 5 w 48"/>
                    <a:gd name="T7" fmla="*/ 15 h 47"/>
                    <a:gd name="T8" fmla="*/ 4 w 48"/>
                    <a:gd name="T9" fmla="*/ 30 h 47"/>
                    <a:gd name="T10" fmla="*/ 13 w 48"/>
                    <a:gd name="T11" fmla="*/ 41 h 47"/>
                    <a:gd name="T12" fmla="*/ 15 w 48"/>
                    <a:gd name="T13" fmla="*/ 43 h 47"/>
                    <a:gd name="T14" fmla="*/ 24 w 48"/>
                    <a:gd name="T15" fmla="*/ 44 h 47"/>
                    <a:gd name="T16" fmla="*/ 26 w 48"/>
                    <a:gd name="T17" fmla="*/ 43 h 47"/>
                    <a:gd name="T18" fmla="*/ 27 w 48"/>
                    <a:gd name="T19" fmla="*/ 43 h 47"/>
                    <a:gd name="T20" fmla="*/ 27 w 48"/>
                    <a:gd name="T21" fmla="*/ 43 h 47"/>
                    <a:gd name="T22" fmla="*/ 27 w 48"/>
                    <a:gd name="T23" fmla="*/ 39 h 47"/>
                    <a:gd name="T24" fmla="*/ 27 w 48"/>
                    <a:gd name="T25" fmla="*/ 33 h 47"/>
                    <a:gd name="T26" fmla="*/ 37 w 48"/>
                    <a:gd name="T27" fmla="*/ 16 h 47"/>
                    <a:gd name="T28" fmla="*/ 39 w 48"/>
                    <a:gd name="T29" fmla="*/ 15 h 47"/>
                    <a:gd name="T30" fmla="*/ 44 w 48"/>
                    <a:gd name="T31" fmla="*/ 14 h 47"/>
                    <a:gd name="T32" fmla="*/ 47 w 48"/>
                    <a:gd name="T33" fmla="*/ 13 h 47"/>
                    <a:gd name="T34" fmla="*/ 48 w 48"/>
                    <a:gd name="T35" fmla="*/ 13 h 47"/>
                    <a:gd name="T36" fmla="*/ 47 w 48"/>
                    <a:gd name="T37" fmla="*/ 7 h 47"/>
                    <a:gd name="T38" fmla="*/ 47 w 48"/>
                    <a:gd name="T39" fmla="*/ 6 h 47"/>
                    <a:gd name="T40" fmla="*/ 23 w 48"/>
                    <a:gd name="T41" fmla="*/ 0 h 47"/>
                    <a:gd name="T42" fmla="*/ 16 w 48"/>
                    <a:gd name="T43" fmla="*/ 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8" h="47">
                      <a:moveTo>
                        <a:pt x="16" y="2"/>
                      </a:moveTo>
                      <a:cubicBezTo>
                        <a:pt x="14" y="3"/>
                        <a:pt x="12" y="5"/>
                        <a:pt x="9" y="8"/>
                      </a:cubicBezTo>
                      <a:cubicBezTo>
                        <a:pt x="8" y="9"/>
                        <a:pt x="8" y="10"/>
                        <a:pt x="7" y="11"/>
                      </a:cubicBezTo>
                      <a:cubicBezTo>
                        <a:pt x="6" y="13"/>
                        <a:pt x="5" y="14"/>
                        <a:pt x="5" y="15"/>
                      </a:cubicBezTo>
                      <a:cubicBezTo>
                        <a:pt x="1" y="19"/>
                        <a:pt x="0" y="25"/>
                        <a:pt x="4" y="30"/>
                      </a:cubicBezTo>
                      <a:cubicBezTo>
                        <a:pt x="6" y="34"/>
                        <a:pt x="9" y="38"/>
                        <a:pt x="13" y="41"/>
                      </a:cubicBezTo>
                      <a:cubicBezTo>
                        <a:pt x="13" y="42"/>
                        <a:pt x="14" y="43"/>
                        <a:pt x="15" y="43"/>
                      </a:cubicBezTo>
                      <a:cubicBezTo>
                        <a:pt x="18" y="47"/>
                        <a:pt x="21" y="45"/>
                        <a:pt x="24" y="44"/>
                      </a:cubicBezTo>
                      <a:cubicBezTo>
                        <a:pt x="25" y="44"/>
                        <a:pt x="25" y="44"/>
                        <a:pt x="26" y="43"/>
                      </a:cubicBezTo>
                      <a:cubicBezTo>
                        <a:pt x="27" y="43"/>
                        <a:pt x="27" y="43"/>
                        <a:pt x="27" y="43"/>
                      </a:cubicBezTo>
                      <a:cubicBezTo>
                        <a:pt x="27" y="43"/>
                        <a:pt x="27" y="43"/>
                        <a:pt x="27" y="43"/>
                      </a:cubicBezTo>
                      <a:cubicBezTo>
                        <a:pt x="27" y="41"/>
                        <a:pt x="27" y="40"/>
                        <a:pt x="27" y="39"/>
                      </a:cubicBezTo>
                      <a:cubicBezTo>
                        <a:pt x="27" y="37"/>
                        <a:pt x="27" y="35"/>
                        <a:pt x="27" y="33"/>
                      </a:cubicBezTo>
                      <a:cubicBezTo>
                        <a:pt x="28" y="27"/>
                        <a:pt x="30" y="20"/>
                        <a:pt x="37" y="16"/>
                      </a:cubicBezTo>
                      <a:cubicBezTo>
                        <a:pt x="37" y="16"/>
                        <a:pt x="38" y="15"/>
                        <a:pt x="39" y="15"/>
                      </a:cubicBezTo>
                      <a:cubicBezTo>
                        <a:pt x="40" y="14"/>
                        <a:pt x="42" y="14"/>
                        <a:pt x="44" y="14"/>
                      </a:cubicBezTo>
                      <a:cubicBezTo>
                        <a:pt x="45" y="14"/>
                        <a:pt x="46" y="14"/>
                        <a:pt x="47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38" y="2"/>
                        <a:pt x="31" y="0"/>
                        <a:pt x="23" y="0"/>
                      </a:cubicBezTo>
                      <a:cubicBezTo>
                        <a:pt x="21" y="0"/>
                        <a:pt x="18" y="1"/>
                        <a:pt x="16" y="2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41" y="1077"/>
                  <a:ext cx="81" cy="87"/>
                </a:xfrm>
                <a:custGeom>
                  <a:avLst/>
                  <a:gdLst>
                    <a:gd name="T0" fmla="*/ 54 w 107"/>
                    <a:gd name="T1" fmla="*/ 3 h 115"/>
                    <a:gd name="T2" fmla="*/ 48 w 107"/>
                    <a:gd name="T3" fmla="*/ 7 h 115"/>
                    <a:gd name="T4" fmla="*/ 46 w 107"/>
                    <a:gd name="T5" fmla="*/ 8 h 115"/>
                    <a:gd name="T6" fmla="*/ 43 w 107"/>
                    <a:gd name="T7" fmla="*/ 11 h 115"/>
                    <a:gd name="T8" fmla="*/ 41 w 107"/>
                    <a:gd name="T9" fmla="*/ 12 h 115"/>
                    <a:gd name="T10" fmla="*/ 35 w 107"/>
                    <a:gd name="T11" fmla="*/ 26 h 115"/>
                    <a:gd name="T12" fmla="*/ 35 w 107"/>
                    <a:gd name="T13" fmla="*/ 26 h 115"/>
                    <a:gd name="T14" fmla="*/ 49 w 107"/>
                    <a:gd name="T15" fmla="*/ 32 h 115"/>
                    <a:gd name="T16" fmla="*/ 53 w 107"/>
                    <a:gd name="T17" fmla="*/ 28 h 115"/>
                    <a:gd name="T18" fmla="*/ 52 w 107"/>
                    <a:gd name="T19" fmla="*/ 29 h 115"/>
                    <a:gd name="T20" fmla="*/ 50 w 107"/>
                    <a:gd name="T21" fmla="*/ 36 h 115"/>
                    <a:gd name="T22" fmla="*/ 53 w 107"/>
                    <a:gd name="T23" fmla="*/ 42 h 115"/>
                    <a:gd name="T24" fmla="*/ 58 w 107"/>
                    <a:gd name="T25" fmla="*/ 45 h 115"/>
                    <a:gd name="T26" fmla="*/ 60 w 107"/>
                    <a:gd name="T27" fmla="*/ 45 h 115"/>
                    <a:gd name="T28" fmla="*/ 59 w 107"/>
                    <a:gd name="T29" fmla="*/ 46 h 115"/>
                    <a:gd name="T30" fmla="*/ 56 w 107"/>
                    <a:gd name="T31" fmla="*/ 45 h 115"/>
                    <a:gd name="T32" fmla="*/ 45 w 107"/>
                    <a:gd name="T33" fmla="*/ 42 h 115"/>
                    <a:gd name="T34" fmla="*/ 39 w 107"/>
                    <a:gd name="T35" fmla="*/ 43 h 115"/>
                    <a:gd name="T36" fmla="*/ 34 w 107"/>
                    <a:gd name="T37" fmla="*/ 47 h 115"/>
                    <a:gd name="T38" fmla="*/ 31 w 107"/>
                    <a:gd name="T39" fmla="*/ 73 h 115"/>
                    <a:gd name="T40" fmla="*/ 39 w 107"/>
                    <a:gd name="T41" fmla="*/ 79 h 115"/>
                    <a:gd name="T42" fmla="*/ 45 w 107"/>
                    <a:gd name="T43" fmla="*/ 80 h 115"/>
                    <a:gd name="T44" fmla="*/ 46 w 107"/>
                    <a:gd name="T45" fmla="*/ 80 h 115"/>
                    <a:gd name="T46" fmla="*/ 29 w 107"/>
                    <a:gd name="T47" fmla="*/ 72 h 115"/>
                    <a:gd name="T48" fmla="*/ 29 w 107"/>
                    <a:gd name="T49" fmla="*/ 72 h 115"/>
                    <a:gd name="T50" fmla="*/ 28 w 107"/>
                    <a:gd name="T51" fmla="*/ 72 h 115"/>
                    <a:gd name="T52" fmla="*/ 23 w 107"/>
                    <a:gd name="T53" fmla="*/ 73 h 115"/>
                    <a:gd name="T54" fmla="*/ 15 w 107"/>
                    <a:gd name="T55" fmla="*/ 82 h 115"/>
                    <a:gd name="T56" fmla="*/ 14 w 107"/>
                    <a:gd name="T57" fmla="*/ 84 h 115"/>
                    <a:gd name="T58" fmla="*/ 17 w 107"/>
                    <a:gd name="T59" fmla="*/ 77 h 115"/>
                    <a:gd name="T60" fmla="*/ 18 w 107"/>
                    <a:gd name="T61" fmla="*/ 75 h 115"/>
                    <a:gd name="T62" fmla="*/ 18 w 107"/>
                    <a:gd name="T63" fmla="*/ 75 h 115"/>
                    <a:gd name="T64" fmla="*/ 18 w 107"/>
                    <a:gd name="T65" fmla="*/ 74 h 115"/>
                    <a:gd name="T66" fmla="*/ 6 w 107"/>
                    <a:gd name="T67" fmla="*/ 71 h 115"/>
                    <a:gd name="T68" fmla="*/ 4 w 107"/>
                    <a:gd name="T69" fmla="*/ 73 h 115"/>
                    <a:gd name="T70" fmla="*/ 1 w 107"/>
                    <a:gd name="T71" fmla="*/ 78 h 115"/>
                    <a:gd name="T72" fmla="*/ 20 w 107"/>
                    <a:gd name="T73" fmla="*/ 113 h 115"/>
                    <a:gd name="T74" fmla="*/ 30 w 107"/>
                    <a:gd name="T75" fmla="*/ 114 h 115"/>
                    <a:gd name="T76" fmla="*/ 55 w 107"/>
                    <a:gd name="T77" fmla="*/ 108 h 115"/>
                    <a:gd name="T78" fmla="*/ 65 w 107"/>
                    <a:gd name="T79" fmla="*/ 105 h 115"/>
                    <a:gd name="T80" fmla="*/ 69 w 107"/>
                    <a:gd name="T81" fmla="*/ 104 h 115"/>
                    <a:gd name="T82" fmla="*/ 71 w 107"/>
                    <a:gd name="T83" fmla="*/ 104 h 115"/>
                    <a:gd name="T84" fmla="*/ 87 w 107"/>
                    <a:gd name="T85" fmla="*/ 102 h 115"/>
                    <a:gd name="T86" fmla="*/ 95 w 107"/>
                    <a:gd name="T87" fmla="*/ 96 h 115"/>
                    <a:gd name="T88" fmla="*/ 107 w 107"/>
                    <a:gd name="T89" fmla="*/ 70 h 115"/>
                    <a:gd name="T90" fmla="*/ 104 w 107"/>
                    <a:gd name="T91" fmla="*/ 59 h 115"/>
                    <a:gd name="T92" fmla="*/ 92 w 107"/>
                    <a:gd name="T93" fmla="*/ 40 h 115"/>
                    <a:gd name="T94" fmla="*/ 78 w 107"/>
                    <a:gd name="T95" fmla="*/ 12 h 115"/>
                    <a:gd name="T96" fmla="*/ 70 w 107"/>
                    <a:gd name="T97" fmla="*/ 2 h 115"/>
                    <a:gd name="T98" fmla="*/ 58 w 107"/>
                    <a:gd name="T99" fmla="*/ 1 h 115"/>
                    <a:gd name="T100" fmla="*/ 54 w 107"/>
                    <a:gd name="T101" fmla="*/ 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7" h="115">
                      <a:moveTo>
                        <a:pt x="54" y="3"/>
                      </a:moveTo>
                      <a:cubicBezTo>
                        <a:pt x="52" y="4"/>
                        <a:pt x="50" y="5"/>
                        <a:pt x="48" y="7"/>
                      </a:cubicBezTo>
                      <a:cubicBezTo>
                        <a:pt x="47" y="7"/>
                        <a:pt x="47" y="8"/>
                        <a:pt x="46" y="8"/>
                      </a:cubicBezTo>
                      <a:cubicBezTo>
                        <a:pt x="45" y="9"/>
                        <a:pt x="44" y="10"/>
                        <a:pt x="43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37" y="16"/>
                        <a:pt x="35" y="19"/>
                        <a:pt x="35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49" y="32"/>
                        <a:pt x="49" y="32"/>
                        <a:pt x="49" y="32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ubicBezTo>
                        <a:pt x="52" y="29"/>
                        <a:pt x="52" y="29"/>
                        <a:pt x="52" y="29"/>
                      </a:cubicBezTo>
                      <a:cubicBezTo>
                        <a:pt x="51" y="31"/>
                        <a:pt x="51" y="34"/>
                        <a:pt x="50" y="36"/>
                      </a:cubicBezTo>
                      <a:cubicBezTo>
                        <a:pt x="49" y="38"/>
                        <a:pt x="50" y="40"/>
                        <a:pt x="53" y="42"/>
                      </a:cubicBezTo>
                      <a:cubicBezTo>
                        <a:pt x="54" y="43"/>
                        <a:pt x="56" y="44"/>
                        <a:pt x="58" y="45"/>
                      </a:cubicBezTo>
                      <a:cubicBezTo>
                        <a:pt x="59" y="45"/>
                        <a:pt x="59" y="45"/>
                        <a:pt x="60" y="45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6"/>
                        <a:pt x="58" y="46"/>
                        <a:pt x="56" y="45"/>
                      </a:cubicBezTo>
                      <a:cubicBezTo>
                        <a:pt x="53" y="42"/>
                        <a:pt x="49" y="42"/>
                        <a:pt x="45" y="42"/>
                      </a:cubicBezTo>
                      <a:cubicBezTo>
                        <a:pt x="43" y="42"/>
                        <a:pt x="41" y="42"/>
                        <a:pt x="39" y="43"/>
                      </a:cubicBezTo>
                      <a:cubicBezTo>
                        <a:pt x="37" y="44"/>
                        <a:pt x="36" y="46"/>
                        <a:pt x="34" y="47"/>
                      </a:cubicBezTo>
                      <a:cubicBezTo>
                        <a:pt x="29" y="56"/>
                        <a:pt x="28" y="64"/>
                        <a:pt x="31" y="73"/>
                      </a:cubicBezTo>
                      <a:cubicBezTo>
                        <a:pt x="33" y="77"/>
                        <a:pt x="36" y="78"/>
                        <a:pt x="39" y="79"/>
                      </a:cubicBezTo>
                      <a:cubicBezTo>
                        <a:pt x="41" y="79"/>
                        <a:pt x="43" y="80"/>
                        <a:pt x="45" y="80"/>
                      </a:cubicBezTo>
                      <a:cubicBezTo>
                        <a:pt x="46" y="80"/>
                        <a:pt x="46" y="80"/>
                        <a:pt x="46" y="80"/>
                      </a:cubicBezTo>
                      <a:cubicBezTo>
                        <a:pt x="40" y="81"/>
                        <a:pt x="33" y="78"/>
                        <a:pt x="29" y="72"/>
                      </a:cubicBezTo>
                      <a:cubicBezTo>
                        <a:pt x="29" y="72"/>
                        <a:pt x="29" y="72"/>
                        <a:pt x="29" y="72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6" y="72"/>
                        <a:pt x="24" y="72"/>
                        <a:pt x="23" y="73"/>
                      </a:cubicBezTo>
                      <a:cubicBezTo>
                        <a:pt x="19" y="75"/>
                        <a:pt x="17" y="78"/>
                        <a:pt x="15" y="82"/>
                      </a:cubicBezTo>
                      <a:cubicBezTo>
                        <a:pt x="15" y="83"/>
                        <a:pt x="15" y="83"/>
                        <a:pt x="14" y="84"/>
                      </a:cubicBezTo>
                      <a:cubicBezTo>
                        <a:pt x="14" y="81"/>
                        <a:pt x="15" y="79"/>
                        <a:pt x="17" y="77"/>
                      </a:cubicBezTo>
                      <a:cubicBezTo>
                        <a:pt x="17" y="77"/>
                        <a:pt x="18" y="76"/>
                        <a:pt x="18" y="75"/>
                      </a:cubicBezTo>
                      <a:cubicBezTo>
                        <a:pt x="18" y="75"/>
                        <a:pt x="18" y="75"/>
                        <a:pt x="18" y="75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4" y="70"/>
                        <a:pt x="10" y="69"/>
                        <a:pt x="6" y="71"/>
                      </a:cubicBezTo>
                      <a:cubicBezTo>
                        <a:pt x="5" y="71"/>
                        <a:pt x="5" y="72"/>
                        <a:pt x="4" y="73"/>
                      </a:cubicBezTo>
                      <a:cubicBezTo>
                        <a:pt x="2" y="74"/>
                        <a:pt x="1" y="76"/>
                        <a:pt x="1" y="78"/>
                      </a:cubicBezTo>
                      <a:cubicBezTo>
                        <a:pt x="0" y="88"/>
                        <a:pt x="8" y="108"/>
                        <a:pt x="20" y="113"/>
                      </a:cubicBezTo>
                      <a:cubicBezTo>
                        <a:pt x="23" y="114"/>
                        <a:pt x="27" y="115"/>
                        <a:pt x="30" y="114"/>
                      </a:cubicBezTo>
                      <a:cubicBezTo>
                        <a:pt x="38" y="114"/>
                        <a:pt x="47" y="112"/>
                        <a:pt x="55" y="108"/>
                      </a:cubicBezTo>
                      <a:cubicBezTo>
                        <a:pt x="58" y="107"/>
                        <a:pt x="62" y="106"/>
                        <a:pt x="65" y="105"/>
                      </a:cubicBezTo>
                      <a:cubicBezTo>
                        <a:pt x="67" y="105"/>
                        <a:pt x="68" y="105"/>
                        <a:pt x="69" y="104"/>
                      </a:cubicBezTo>
                      <a:cubicBezTo>
                        <a:pt x="70" y="104"/>
                        <a:pt x="71" y="104"/>
                        <a:pt x="71" y="104"/>
                      </a:cubicBezTo>
                      <a:cubicBezTo>
                        <a:pt x="77" y="106"/>
                        <a:pt x="82" y="105"/>
                        <a:pt x="87" y="102"/>
                      </a:cubicBezTo>
                      <a:cubicBezTo>
                        <a:pt x="90" y="101"/>
                        <a:pt x="92" y="99"/>
                        <a:pt x="95" y="96"/>
                      </a:cubicBezTo>
                      <a:cubicBezTo>
                        <a:pt x="103" y="88"/>
                        <a:pt x="107" y="79"/>
                        <a:pt x="107" y="70"/>
                      </a:cubicBezTo>
                      <a:cubicBezTo>
                        <a:pt x="107" y="67"/>
                        <a:pt x="106" y="62"/>
                        <a:pt x="104" y="59"/>
                      </a:cubicBezTo>
                      <a:cubicBezTo>
                        <a:pt x="101" y="52"/>
                        <a:pt x="97" y="45"/>
                        <a:pt x="92" y="40"/>
                      </a:cubicBezTo>
                      <a:cubicBezTo>
                        <a:pt x="84" y="32"/>
                        <a:pt x="79" y="23"/>
                        <a:pt x="78" y="12"/>
                      </a:cubicBezTo>
                      <a:cubicBezTo>
                        <a:pt x="77" y="8"/>
                        <a:pt x="74" y="5"/>
                        <a:pt x="70" y="2"/>
                      </a:cubicBezTo>
                      <a:cubicBezTo>
                        <a:pt x="66" y="0"/>
                        <a:pt x="62" y="0"/>
                        <a:pt x="58" y="1"/>
                      </a:cubicBezTo>
                      <a:cubicBezTo>
                        <a:pt x="57" y="2"/>
                        <a:pt x="56" y="2"/>
                        <a:pt x="54" y="3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61" y="1092"/>
                  <a:ext cx="60" cy="68"/>
                </a:xfrm>
                <a:custGeom>
                  <a:avLst/>
                  <a:gdLst>
                    <a:gd name="T0" fmla="*/ 37 w 79"/>
                    <a:gd name="T1" fmla="*/ 57 h 90"/>
                    <a:gd name="T2" fmla="*/ 29 w 79"/>
                    <a:gd name="T3" fmla="*/ 54 h 90"/>
                    <a:gd name="T4" fmla="*/ 26 w 79"/>
                    <a:gd name="T5" fmla="*/ 48 h 90"/>
                    <a:gd name="T6" fmla="*/ 33 w 79"/>
                    <a:gd name="T7" fmla="*/ 43 h 90"/>
                    <a:gd name="T8" fmla="*/ 25 w 79"/>
                    <a:gd name="T9" fmla="*/ 37 h 90"/>
                    <a:gd name="T10" fmla="*/ 37 w 79"/>
                    <a:gd name="T11" fmla="*/ 40 h 90"/>
                    <a:gd name="T12" fmla="*/ 30 w 79"/>
                    <a:gd name="T13" fmla="*/ 34 h 90"/>
                    <a:gd name="T14" fmla="*/ 34 w 79"/>
                    <a:gd name="T15" fmla="*/ 33 h 90"/>
                    <a:gd name="T16" fmla="*/ 28 w 79"/>
                    <a:gd name="T17" fmla="*/ 26 h 90"/>
                    <a:gd name="T18" fmla="*/ 38 w 79"/>
                    <a:gd name="T19" fmla="*/ 30 h 90"/>
                    <a:gd name="T20" fmla="*/ 35 w 79"/>
                    <a:gd name="T21" fmla="*/ 26 h 90"/>
                    <a:gd name="T22" fmla="*/ 32 w 79"/>
                    <a:gd name="T23" fmla="*/ 11 h 90"/>
                    <a:gd name="T24" fmla="*/ 32 w 79"/>
                    <a:gd name="T25" fmla="*/ 2 h 90"/>
                    <a:gd name="T26" fmla="*/ 44 w 79"/>
                    <a:gd name="T27" fmla="*/ 20 h 90"/>
                    <a:gd name="T28" fmla="*/ 37 w 79"/>
                    <a:gd name="T29" fmla="*/ 2 h 90"/>
                    <a:gd name="T30" fmla="*/ 48 w 79"/>
                    <a:gd name="T31" fmla="*/ 19 h 90"/>
                    <a:gd name="T32" fmla="*/ 60 w 79"/>
                    <a:gd name="T33" fmla="*/ 30 h 90"/>
                    <a:gd name="T34" fmla="*/ 42 w 79"/>
                    <a:gd name="T35" fmla="*/ 0 h 90"/>
                    <a:gd name="T36" fmla="*/ 48 w 79"/>
                    <a:gd name="T37" fmla="*/ 7 h 90"/>
                    <a:gd name="T38" fmla="*/ 57 w 79"/>
                    <a:gd name="T39" fmla="*/ 23 h 90"/>
                    <a:gd name="T40" fmla="*/ 78 w 79"/>
                    <a:gd name="T41" fmla="*/ 56 h 90"/>
                    <a:gd name="T42" fmla="*/ 60 w 79"/>
                    <a:gd name="T43" fmla="*/ 78 h 90"/>
                    <a:gd name="T44" fmla="*/ 62 w 79"/>
                    <a:gd name="T45" fmla="*/ 81 h 90"/>
                    <a:gd name="T46" fmla="*/ 23 w 79"/>
                    <a:gd name="T47" fmla="*/ 89 h 90"/>
                    <a:gd name="T48" fmla="*/ 19 w 79"/>
                    <a:gd name="T49" fmla="*/ 89 h 90"/>
                    <a:gd name="T50" fmla="*/ 31 w 79"/>
                    <a:gd name="T51" fmla="*/ 84 h 90"/>
                    <a:gd name="T52" fmla="*/ 3 w 79"/>
                    <a:gd name="T53" fmla="*/ 89 h 90"/>
                    <a:gd name="T54" fmla="*/ 16 w 79"/>
                    <a:gd name="T55" fmla="*/ 82 h 90"/>
                    <a:gd name="T56" fmla="*/ 4 w 79"/>
                    <a:gd name="T57" fmla="*/ 82 h 90"/>
                    <a:gd name="T58" fmla="*/ 12 w 79"/>
                    <a:gd name="T59" fmla="*/ 77 h 90"/>
                    <a:gd name="T60" fmla="*/ 0 w 79"/>
                    <a:gd name="T61" fmla="*/ 74 h 90"/>
                    <a:gd name="T62" fmla="*/ 9 w 79"/>
                    <a:gd name="T63" fmla="*/ 66 h 90"/>
                    <a:gd name="T64" fmla="*/ 7 w 79"/>
                    <a:gd name="T65" fmla="*/ 62 h 90"/>
                    <a:gd name="T66" fmla="*/ 26 w 79"/>
                    <a:gd name="T67" fmla="*/ 63 h 90"/>
                    <a:gd name="T68" fmla="*/ 41 w 79"/>
                    <a:gd name="T69" fmla="*/ 60 h 90"/>
                    <a:gd name="T70" fmla="*/ 55 w 79"/>
                    <a:gd name="T71" fmla="*/ 82 h 90"/>
                    <a:gd name="T72" fmla="*/ 32 w 79"/>
                    <a:gd name="T73" fmla="*/ 83 h 90"/>
                    <a:gd name="T74" fmla="*/ 8 w 79"/>
                    <a:gd name="T75" fmla="*/ 74 h 90"/>
                    <a:gd name="T76" fmla="*/ 48 w 79"/>
                    <a:gd name="T77" fmla="*/ 32 h 90"/>
                    <a:gd name="T78" fmla="*/ 48 w 79"/>
                    <a:gd name="T79" fmla="*/ 68 h 90"/>
                    <a:gd name="T80" fmla="*/ 49 w 79"/>
                    <a:gd name="T81" fmla="*/ 67 h 90"/>
                    <a:gd name="T82" fmla="*/ 32 w 79"/>
                    <a:gd name="T83" fmla="*/ 70 h 90"/>
                    <a:gd name="T84" fmla="*/ 39 w 79"/>
                    <a:gd name="T85" fmla="*/ 70 h 90"/>
                    <a:gd name="T86" fmla="*/ 30 w 79"/>
                    <a:gd name="T87" fmla="*/ 7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90">
                      <a:moveTo>
                        <a:pt x="34" y="59"/>
                      </a:moveTo>
                      <a:cubicBezTo>
                        <a:pt x="35" y="59"/>
                        <a:pt x="36" y="58"/>
                        <a:pt x="37" y="58"/>
                      </a:cubicBezTo>
                      <a:cubicBezTo>
                        <a:pt x="37" y="57"/>
                        <a:pt x="37" y="57"/>
                        <a:pt x="37" y="57"/>
                      </a:cubicBezTo>
                      <a:cubicBezTo>
                        <a:pt x="32" y="56"/>
                        <a:pt x="26" y="55"/>
                        <a:pt x="21" y="54"/>
                      </a:cubicBezTo>
                      <a:cubicBezTo>
                        <a:pt x="21" y="54"/>
                        <a:pt x="21" y="53"/>
                        <a:pt x="21" y="53"/>
                      </a:cubicBezTo>
                      <a:cubicBezTo>
                        <a:pt x="24" y="53"/>
                        <a:pt x="26" y="53"/>
                        <a:pt x="29" y="54"/>
                      </a:cubicBezTo>
                      <a:cubicBezTo>
                        <a:pt x="27" y="52"/>
                        <a:pt x="25" y="51"/>
                        <a:pt x="24" y="49"/>
                      </a:cubicBezTo>
                      <a:cubicBezTo>
                        <a:pt x="33" y="54"/>
                        <a:pt x="38" y="56"/>
                        <a:pt x="43" y="55"/>
                      </a:cubicBezTo>
                      <a:cubicBezTo>
                        <a:pt x="37" y="53"/>
                        <a:pt x="32" y="51"/>
                        <a:pt x="26" y="48"/>
                      </a:cubicBezTo>
                      <a:cubicBezTo>
                        <a:pt x="33" y="47"/>
                        <a:pt x="39" y="50"/>
                        <a:pt x="45" y="52"/>
                      </a:cubicBezTo>
                      <a:cubicBezTo>
                        <a:pt x="41" y="47"/>
                        <a:pt x="35" y="47"/>
                        <a:pt x="30" y="43"/>
                      </a:cubicBezTo>
                      <a:cubicBezTo>
                        <a:pt x="31" y="43"/>
                        <a:pt x="32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0" y="41"/>
                        <a:pt x="27" y="39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8" y="38"/>
                        <a:pt x="30" y="39"/>
                        <a:pt x="32" y="40"/>
                      </a:cubicBezTo>
                      <a:cubicBezTo>
                        <a:pt x="33" y="40"/>
                        <a:pt x="33" y="39"/>
                        <a:pt x="33" y="39"/>
                      </a:cubicBezTo>
                      <a:cubicBezTo>
                        <a:pt x="34" y="39"/>
                        <a:pt x="35" y="40"/>
                        <a:pt x="37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5"/>
                        <a:pt x="29" y="34"/>
                        <a:pt x="28" y="34"/>
                      </a:cubicBezTo>
                      <a:cubicBezTo>
                        <a:pt x="29" y="34"/>
                        <a:pt x="30" y="34"/>
                        <a:pt x="30" y="34"/>
                      </a:cubicBezTo>
                      <a:cubicBezTo>
                        <a:pt x="32" y="35"/>
                        <a:pt x="34" y="36"/>
                        <a:pt x="36" y="37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6" y="35"/>
                        <a:pt x="35" y="34"/>
                        <a:pt x="34" y="33"/>
                      </a:cubicBezTo>
                      <a:cubicBezTo>
                        <a:pt x="35" y="33"/>
                        <a:pt x="35" y="33"/>
                        <a:pt x="36" y="33"/>
                      </a:cubicBezTo>
                      <a:cubicBezTo>
                        <a:pt x="33" y="30"/>
                        <a:pt x="30" y="28"/>
                        <a:pt x="28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32" y="28"/>
                        <a:pt x="35" y="30"/>
                        <a:pt x="39" y="32"/>
                      </a:cubicBezTo>
                      <a:cubicBezTo>
                        <a:pt x="39" y="32"/>
                        <a:pt x="39" y="32"/>
                        <a:pt x="39" y="32"/>
                      </a:cubicBezTo>
                      <a:cubicBezTo>
                        <a:pt x="39" y="31"/>
                        <a:pt x="38" y="31"/>
                        <a:pt x="38" y="30"/>
                      </a:cubicBezTo>
                      <a:cubicBezTo>
                        <a:pt x="39" y="31"/>
                        <a:pt x="40" y="31"/>
                        <a:pt x="41" y="32"/>
                      </a:cubicBezTo>
                      <a:cubicBezTo>
                        <a:pt x="41" y="31"/>
                        <a:pt x="41" y="31"/>
                        <a:pt x="41" y="31"/>
                      </a:cubicBezTo>
                      <a:cubicBezTo>
                        <a:pt x="39" y="29"/>
                        <a:pt x="37" y="27"/>
                        <a:pt x="35" y="26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6"/>
                        <a:pt x="37" y="26"/>
                        <a:pt x="38" y="27"/>
                      </a:cubicBezTo>
                      <a:cubicBezTo>
                        <a:pt x="36" y="21"/>
                        <a:pt x="34" y="16"/>
                        <a:pt x="32" y="11"/>
                      </a:cubicBezTo>
                      <a:cubicBezTo>
                        <a:pt x="34" y="14"/>
                        <a:pt x="35" y="17"/>
                        <a:pt x="37" y="21"/>
                      </a:cubicBezTo>
                      <a:cubicBezTo>
                        <a:pt x="40" y="25"/>
                        <a:pt x="42" y="27"/>
                        <a:pt x="45" y="27"/>
                      </a:cubicBezTo>
                      <a:cubicBezTo>
                        <a:pt x="40" y="19"/>
                        <a:pt x="35" y="11"/>
                        <a:pt x="32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8"/>
                        <a:pt x="40" y="14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19"/>
                        <a:pt x="44" y="18"/>
                        <a:pt x="44" y="17"/>
                      </a:cubicBezTo>
                      <a:cubicBezTo>
                        <a:pt x="42" y="13"/>
                        <a:pt x="40" y="9"/>
                        <a:pt x="38" y="5"/>
                      </a:cubicBezTo>
                      <a:cubicBezTo>
                        <a:pt x="38" y="4"/>
                        <a:pt x="37" y="3"/>
                        <a:pt x="37" y="2"/>
                      </a:cubicBezTo>
                      <a:cubicBezTo>
                        <a:pt x="37" y="2"/>
                        <a:pt x="38" y="2"/>
                        <a:pt x="38" y="2"/>
                      </a:cubicBezTo>
                      <a:cubicBezTo>
                        <a:pt x="41" y="7"/>
                        <a:pt x="43" y="12"/>
                        <a:pt x="46" y="16"/>
                      </a:cubicBezTo>
                      <a:cubicBezTo>
                        <a:pt x="47" y="17"/>
                        <a:pt x="48" y="19"/>
                        <a:pt x="48" y="19"/>
                      </a:cubicBezTo>
                      <a:cubicBezTo>
                        <a:pt x="51" y="19"/>
                        <a:pt x="51" y="21"/>
                        <a:pt x="52" y="22"/>
                      </a:cubicBezTo>
                      <a:cubicBezTo>
                        <a:pt x="54" y="25"/>
                        <a:pt x="56" y="28"/>
                        <a:pt x="59" y="31"/>
                      </a:cubicBezTo>
                      <a:cubicBezTo>
                        <a:pt x="59" y="31"/>
                        <a:pt x="59" y="30"/>
                        <a:pt x="60" y="30"/>
                      </a:cubicBezTo>
                      <a:cubicBezTo>
                        <a:pt x="56" y="25"/>
                        <a:pt x="52" y="21"/>
                        <a:pt x="49" y="16"/>
                      </a:cubicBezTo>
                      <a:cubicBezTo>
                        <a:pt x="46" y="11"/>
                        <a:pt x="44" y="6"/>
                        <a:pt x="42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5"/>
                        <a:pt x="48" y="9"/>
                        <a:pt x="50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0" y="12"/>
                        <a:pt x="49" y="9"/>
                        <a:pt x="48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50" y="9"/>
                      </a:cubicBezTo>
                      <a:cubicBezTo>
                        <a:pt x="52" y="13"/>
                        <a:pt x="54" y="18"/>
                        <a:pt x="57" y="23"/>
                      </a:cubicBezTo>
                      <a:cubicBezTo>
                        <a:pt x="63" y="30"/>
                        <a:pt x="70" y="38"/>
                        <a:pt x="77" y="45"/>
                      </a:cubicBezTo>
                      <a:cubicBezTo>
                        <a:pt x="77" y="46"/>
                        <a:pt x="78" y="47"/>
                        <a:pt x="78" y="47"/>
                      </a:cubicBezTo>
                      <a:cubicBezTo>
                        <a:pt x="78" y="50"/>
                        <a:pt x="79" y="53"/>
                        <a:pt x="78" y="56"/>
                      </a:cubicBezTo>
                      <a:cubicBezTo>
                        <a:pt x="77" y="60"/>
                        <a:pt x="76" y="64"/>
                        <a:pt x="74" y="68"/>
                      </a:cubicBezTo>
                      <a:cubicBezTo>
                        <a:pt x="73" y="71"/>
                        <a:pt x="71" y="73"/>
                        <a:pt x="69" y="75"/>
                      </a:cubicBezTo>
                      <a:cubicBezTo>
                        <a:pt x="67" y="77"/>
                        <a:pt x="64" y="79"/>
                        <a:pt x="60" y="78"/>
                      </a:cubicBezTo>
                      <a:cubicBezTo>
                        <a:pt x="56" y="78"/>
                        <a:pt x="51" y="78"/>
                        <a:pt x="46" y="78"/>
                      </a:cubicBezTo>
                      <a:cubicBezTo>
                        <a:pt x="46" y="79"/>
                        <a:pt x="46" y="79"/>
                        <a:pt x="46" y="79"/>
                      </a:cubicBezTo>
                      <a:cubicBezTo>
                        <a:pt x="51" y="80"/>
                        <a:pt x="56" y="80"/>
                        <a:pt x="62" y="81"/>
                      </a:cubicBezTo>
                      <a:cubicBezTo>
                        <a:pt x="62" y="81"/>
                        <a:pt x="62" y="82"/>
                        <a:pt x="62" y="82"/>
                      </a:cubicBezTo>
                      <a:cubicBezTo>
                        <a:pt x="49" y="86"/>
                        <a:pt x="35" y="85"/>
                        <a:pt x="23" y="90"/>
                      </a:cubicBezTo>
                      <a:cubicBezTo>
                        <a:pt x="23" y="89"/>
                        <a:pt x="23" y="89"/>
                        <a:pt x="23" y="89"/>
                      </a:cubicBezTo>
                      <a:cubicBezTo>
                        <a:pt x="24" y="89"/>
                        <a:pt x="25" y="88"/>
                        <a:pt x="25" y="88"/>
                      </a:cubicBezTo>
                      <a:cubicBezTo>
                        <a:pt x="25" y="88"/>
                        <a:pt x="25" y="88"/>
                        <a:pt x="25" y="88"/>
                      </a:cubicBezTo>
                      <a:cubicBezTo>
                        <a:pt x="23" y="88"/>
                        <a:pt x="21" y="88"/>
                        <a:pt x="19" y="89"/>
                      </a:cubicBezTo>
                      <a:cubicBezTo>
                        <a:pt x="19" y="88"/>
                        <a:pt x="19" y="88"/>
                        <a:pt x="19" y="88"/>
                      </a:cubicBezTo>
                      <a:cubicBezTo>
                        <a:pt x="23" y="87"/>
                        <a:pt x="27" y="86"/>
                        <a:pt x="31" y="85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8" y="84"/>
                        <a:pt x="25" y="84"/>
                        <a:pt x="22" y="84"/>
                      </a:cubicBezTo>
                      <a:cubicBezTo>
                        <a:pt x="17" y="85"/>
                        <a:pt x="12" y="87"/>
                        <a:pt x="6" y="88"/>
                      </a:cubicBezTo>
                      <a:cubicBezTo>
                        <a:pt x="5" y="88"/>
                        <a:pt x="4" y="88"/>
                        <a:pt x="3" y="89"/>
                      </a:cubicBezTo>
                      <a:cubicBezTo>
                        <a:pt x="3" y="88"/>
                        <a:pt x="3" y="88"/>
                        <a:pt x="3" y="88"/>
                      </a:cubicBezTo>
                      <a:cubicBezTo>
                        <a:pt x="8" y="86"/>
                        <a:pt x="13" y="85"/>
                        <a:pt x="19" y="83"/>
                      </a:cubicBezTo>
                      <a:cubicBezTo>
                        <a:pt x="17" y="82"/>
                        <a:pt x="17" y="82"/>
                        <a:pt x="16" y="82"/>
                      </a:cubicBezTo>
                      <a:cubicBezTo>
                        <a:pt x="13" y="82"/>
                        <a:pt x="9" y="82"/>
                        <a:pt x="6" y="83"/>
                      </a:cubicBezTo>
                      <a:cubicBezTo>
                        <a:pt x="5" y="83"/>
                        <a:pt x="5" y="83"/>
                        <a:pt x="4" y="83"/>
                      </a:cubicBezTo>
                      <a:cubicBezTo>
                        <a:pt x="4" y="82"/>
                        <a:pt x="4" y="82"/>
                        <a:pt x="4" y="82"/>
                      </a:cubicBezTo>
                      <a:cubicBezTo>
                        <a:pt x="8" y="81"/>
                        <a:pt x="13" y="79"/>
                        <a:pt x="17" y="78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5" y="77"/>
                        <a:pt x="14" y="77"/>
                        <a:pt x="12" y="77"/>
                      </a:cubicBezTo>
                      <a:cubicBezTo>
                        <a:pt x="11" y="77"/>
                        <a:pt x="11" y="77"/>
                        <a:pt x="10" y="77"/>
                      </a:cubicBezTo>
                      <a:cubicBezTo>
                        <a:pt x="8" y="77"/>
                        <a:pt x="7" y="76"/>
                        <a:pt x="5" y="75"/>
                      </a:cubicBezTo>
                      <a:cubicBezTo>
                        <a:pt x="4" y="75"/>
                        <a:pt x="2" y="75"/>
                        <a:pt x="0" y="74"/>
                      </a:cubicBezTo>
                      <a:cubicBezTo>
                        <a:pt x="5" y="72"/>
                        <a:pt x="9" y="69"/>
                        <a:pt x="13" y="67"/>
                      </a:cubicBezTo>
                      <a:cubicBezTo>
                        <a:pt x="12" y="67"/>
                        <a:pt x="10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13" y="66"/>
                        <a:pt x="16" y="66"/>
                        <a:pt x="19" y="66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15" y="65"/>
                        <a:pt x="11" y="63"/>
                        <a:pt x="7" y="62"/>
                      </a:cubicBezTo>
                      <a:cubicBezTo>
                        <a:pt x="8" y="61"/>
                        <a:pt x="8" y="61"/>
                        <a:pt x="8" y="61"/>
                      </a:cubicBezTo>
                      <a:cubicBezTo>
                        <a:pt x="14" y="62"/>
                        <a:pt x="20" y="63"/>
                        <a:pt x="26" y="64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3" y="62"/>
                        <a:pt x="19" y="60"/>
                        <a:pt x="16" y="59"/>
                      </a:cubicBezTo>
                      <a:cubicBezTo>
                        <a:pt x="24" y="60"/>
                        <a:pt x="32" y="60"/>
                        <a:pt x="41" y="61"/>
                      </a:cubicBezTo>
                      <a:cubicBezTo>
                        <a:pt x="41" y="60"/>
                        <a:pt x="41" y="60"/>
                        <a:pt x="41" y="60"/>
                      </a:cubicBezTo>
                      <a:cubicBezTo>
                        <a:pt x="39" y="60"/>
                        <a:pt x="36" y="59"/>
                        <a:pt x="34" y="59"/>
                      </a:cubicBezTo>
                      <a:close/>
                      <a:moveTo>
                        <a:pt x="32" y="83"/>
                      </a:moveTo>
                      <a:cubicBezTo>
                        <a:pt x="40" y="83"/>
                        <a:pt x="47" y="83"/>
                        <a:pt x="55" y="82"/>
                      </a:cubicBezTo>
                      <a:cubicBezTo>
                        <a:pt x="55" y="81"/>
                        <a:pt x="55" y="81"/>
                        <a:pt x="55" y="81"/>
                      </a:cubicBezTo>
                      <a:cubicBezTo>
                        <a:pt x="47" y="80"/>
                        <a:pt x="40" y="81"/>
                        <a:pt x="32" y="82"/>
                      </a:cubicBezTo>
                      <a:cubicBezTo>
                        <a:pt x="32" y="82"/>
                        <a:pt x="32" y="83"/>
                        <a:pt x="32" y="83"/>
                      </a:cubicBezTo>
                      <a:moveTo>
                        <a:pt x="8" y="74"/>
                      </a:moveTo>
                      <a:cubicBezTo>
                        <a:pt x="13" y="75"/>
                        <a:pt x="15" y="75"/>
                        <a:pt x="16" y="72"/>
                      </a:cubicBezTo>
                      <a:cubicBezTo>
                        <a:pt x="13" y="73"/>
                        <a:pt x="11" y="71"/>
                        <a:pt x="8" y="74"/>
                      </a:cubicBezTo>
                      <a:moveTo>
                        <a:pt x="40" y="27"/>
                      </a:moveTo>
                      <a:cubicBezTo>
                        <a:pt x="43" y="29"/>
                        <a:pt x="45" y="31"/>
                        <a:pt x="47" y="33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6" y="30"/>
                        <a:pt x="43" y="28"/>
                        <a:pt x="41" y="27"/>
                      </a:cubicBezTo>
                      <a:cubicBezTo>
                        <a:pt x="40" y="27"/>
                        <a:pt x="40" y="27"/>
                        <a:pt x="40" y="27"/>
                      </a:cubicBezTo>
                      <a:moveTo>
                        <a:pt x="48" y="68"/>
                      </a:moveTo>
                      <a:cubicBezTo>
                        <a:pt x="51" y="68"/>
                        <a:pt x="54" y="68"/>
                        <a:pt x="57" y="69"/>
                      </a:cubicBezTo>
                      <a:cubicBezTo>
                        <a:pt x="57" y="68"/>
                        <a:pt x="57" y="68"/>
                        <a:pt x="57" y="68"/>
                      </a:cubicBezTo>
                      <a:cubicBezTo>
                        <a:pt x="54" y="67"/>
                        <a:pt x="51" y="67"/>
                        <a:pt x="49" y="67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moveTo>
                        <a:pt x="39" y="70"/>
                      </a:moveTo>
                      <a:cubicBezTo>
                        <a:pt x="37" y="70"/>
                        <a:pt x="34" y="70"/>
                        <a:pt x="32" y="70"/>
                      </a:cubicBezTo>
                      <a:cubicBezTo>
                        <a:pt x="32" y="70"/>
                        <a:pt x="32" y="71"/>
                        <a:pt x="32" y="71"/>
                      </a:cubicBezTo>
                      <a:cubicBezTo>
                        <a:pt x="34" y="71"/>
                        <a:pt x="37" y="71"/>
                        <a:pt x="39" y="71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moveTo>
                        <a:pt x="23" y="81"/>
                      </a:moveTo>
                      <a:cubicBezTo>
                        <a:pt x="26" y="81"/>
                        <a:pt x="28" y="80"/>
                        <a:pt x="30" y="80"/>
                      </a:cubicBezTo>
                      <a:cubicBezTo>
                        <a:pt x="30" y="79"/>
                        <a:pt x="30" y="79"/>
                        <a:pt x="30" y="79"/>
                      </a:cubicBezTo>
                      <a:cubicBezTo>
                        <a:pt x="28" y="79"/>
                        <a:pt x="25" y="80"/>
                        <a:pt x="23" y="80"/>
                      </a:cubicBezTo>
                      <a:cubicBezTo>
                        <a:pt x="23" y="81"/>
                        <a:pt x="23" y="81"/>
                        <a:pt x="23" y="8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6" y="1089"/>
                  <a:ext cx="24" cy="35"/>
                </a:xfrm>
                <a:custGeom>
                  <a:avLst/>
                  <a:gdLst>
                    <a:gd name="T0" fmla="*/ 0 w 32"/>
                    <a:gd name="T1" fmla="*/ 1 h 47"/>
                    <a:gd name="T2" fmla="*/ 7 w 32"/>
                    <a:gd name="T3" fmla="*/ 16 h 47"/>
                    <a:gd name="T4" fmla="*/ 20 w 32"/>
                    <a:gd name="T5" fmla="*/ 33 h 47"/>
                    <a:gd name="T6" fmla="*/ 31 w 32"/>
                    <a:gd name="T7" fmla="*/ 47 h 47"/>
                    <a:gd name="T8" fmla="*/ 32 w 32"/>
                    <a:gd name="T9" fmla="*/ 46 h 47"/>
                    <a:gd name="T10" fmla="*/ 29 w 32"/>
                    <a:gd name="T11" fmla="*/ 42 h 47"/>
                    <a:gd name="T12" fmla="*/ 22 w 32"/>
                    <a:gd name="T13" fmla="*/ 32 h 47"/>
                    <a:gd name="T14" fmla="*/ 11 w 32"/>
                    <a:gd name="T15" fmla="*/ 18 h 47"/>
                    <a:gd name="T16" fmla="*/ 9 w 32"/>
                    <a:gd name="T17" fmla="*/ 15 h 47"/>
                    <a:gd name="T18" fmla="*/ 1 w 32"/>
                    <a:gd name="T19" fmla="*/ 0 h 47"/>
                    <a:gd name="T20" fmla="*/ 0 w 32"/>
                    <a:gd name="T21" fmla="*/ 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47">
                      <a:moveTo>
                        <a:pt x="0" y="1"/>
                      </a:moveTo>
                      <a:cubicBezTo>
                        <a:pt x="2" y="6"/>
                        <a:pt x="5" y="11"/>
                        <a:pt x="7" y="16"/>
                      </a:cubicBezTo>
                      <a:cubicBezTo>
                        <a:pt x="10" y="23"/>
                        <a:pt x="15" y="28"/>
                        <a:pt x="20" y="33"/>
                      </a:cubicBezTo>
                      <a:cubicBezTo>
                        <a:pt x="24" y="38"/>
                        <a:pt x="28" y="42"/>
                        <a:pt x="31" y="47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1" y="45"/>
                        <a:pt x="30" y="43"/>
                        <a:pt x="29" y="42"/>
                      </a:cubicBezTo>
                      <a:cubicBezTo>
                        <a:pt x="27" y="39"/>
                        <a:pt x="25" y="35"/>
                        <a:pt x="22" y="32"/>
                      </a:cubicBezTo>
                      <a:cubicBezTo>
                        <a:pt x="18" y="28"/>
                        <a:pt x="14" y="23"/>
                        <a:pt x="11" y="18"/>
                      </a:cubicBezTo>
                      <a:cubicBezTo>
                        <a:pt x="10" y="17"/>
                        <a:pt x="9" y="16"/>
                        <a:pt x="9" y="15"/>
                      </a:cubicBezTo>
                      <a:cubicBezTo>
                        <a:pt x="6" y="10"/>
                        <a:pt x="3" y="5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76" y="1134"/>
                  <a:ext cx="11" cy="3"/>
                </a:xfrm>
                <a:custGeom>
                  <a:avLst/>
                  <a:gdLst>
                    <a:gd name="T0" fmla="*/ 14 w 14"/>
                    <a:gd name="T1" fmla="*/ 3 h 4"/>
                    <a:gd name="T2" fmla="*/ 0 w 14"/>
                    <a:gd name="T3" fmla="*/ 0 h 4"/>
                    <a:gd name="T4" fmla="*/ 14 w 14"/>
                    <a:gd name="T5" fmla="*/ 3 h 4"/>
                    <a:gd name="T6" fmla="*/ 14 w 14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4">
                      <a:moveTo>
                        <a:pt x="14" y="3"/>
                      </a:moveTo>
                      <a:cubicBezTo>
                        <a:pt x="9" y="2"/>
                        <a:pt x="4" y="1"/>
                        <a:pt x="0" y="0"/>
                      </a:cubicBezTo>
                      <a:cubicBezTo>
                        <a:pt x="4" y="2"/>
                        <a:pt x="9" y="4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45" y="1111"/>
                  <a:ext cx="19" cy="21"/>
                </a:xfrm>
                <a:custGeom>
                  <a:avLst/>
                  <a:gdLst>
                    <a:gd name="T0" fmla="*/ 0 w 25"/>
                    <a:gd name="T1" fmla="*/ 16 h 28"/>
                    <a:gd name="T2" fmla="*/ 0 w 25"/>
                    <a:gd name="T3" fmla="*/ 15 h 28"/>
                    <a:gd name="T4" fmla="*/ 1 w 25"/>
                    <a:gd name="T5" fmla="*/ 14 h 28"/>
                    <a:gd name="T6" fmla="*/ 6 w 25"/>
                    <a:gd name="T7" fmla="*/ 18 h 28"/>
                    <a:gd name="T8" fmla="*/ 12 w 25"/>
                    <a:gd name="T9" fmla="*/ 23 h 28"/>
                    <a:gd name="T10" fmla="*/ 13 w 25"/>
                    <a:gd name="T11" fmla="*/ 22 h 28"/>
                    <a:gd name="T12" fmla="*/ 8 w 25"/>
                    <a:gd name="T13" fmla="*/ 16 h 28"/>
                    <a:gd name="T14" fmla="*/ 8 w 25"/>
                    <a:gd name="T15" fmla="*/ 16 h 28"/>
                    <a:gd name="T16" fmla="*/ 17 w 25"/>
                    <a:gd name="T17" fmla="*/ 23 h 28"/>
                    <a:gd name="T18" fmla="*/ 18 w 25"/>
                    <a:gd name="T19" fmla="*/ 22 h 28"/>
                    <a:gd name="T20" fmla="*/ 7 w 25"/>
                    <a:gd name="T21" fmla="*/ 11 h 28"/>
                    <a:gd name="T22" fmla="*/ 7 w 25"/>
                    <a:gd name="T23" fmla="*/ 13 h 28"/>
                    <a:gd name="T24" fmla="*/ 0 w 25"/>
                    <a:gd name="T25" fmla="*/ 5 h 28"/>
                    <a:gd name="T26" fmla="*/ 1 w 25"/>
                    <a:gd name="T27" fmla="*/ 4 h 28"/>
                    <a:gd name="T28" fmla="*/ 20 w 25"/>
                    <a:gd name="T29" fmla="*/ 16 h 28"/>
                    <a:gd name="T30" fmla="*/ 18 w 25"/>
                    <a:gd name="T31" fmla="*/ 12 h 28"/>
                    <a:gd name="T32" fmla="*/ 15 w 25"/>
                    <a:gd name="T33" fmla="*/ 10 h 28"/>
                    <a:gd name="T34" fmla="*/ 7 w 25"/>
                    <a:gd name="T35" fmla="*/ 5 h 28"/>
                    <a:gd name="T36" fmla="*/ 8 w 25"/>
                    <a:gd name="T37" fmla="*/ 4 h 28"/>
                    <a:gd name="T38" fmla="*/ 13 w 25"/>
                    <a:gd name="T39" fmla="*/ 6 h 28"/>
                    <a:gd name="T40" fmla="*/ 13 w 25"/>
                    <a:gd name="T41" fmla="*/ 5 h 28"/>
                    <a:gd name="T42" fmla="*/ 10 w 25"/>
                    <a:gd name="T43" fmla="*/ 2 h 28"/>
                    <a:gd name="T44" fmla="*/ 11 w 25"/>
                    <a:gd name="T45" fmla="*/ 1 h 28"/>
                    <a:gd name="T46" fmla="*/ 25 w 25"/>
                    <a:gd name="T47" fmla="*/ 4 h 28"/>
                    <a:gd name="T48" fmla="*/ 20 w 25"/>
                    <a:gd name="T49" fmla="*/ 5 h 28"/>
                    <a:gd name="T50" fmla="*/ 23 w 25"/>
                    <a:gd name="T51" fmla="*/ 8 h 28"/>
                    <a:gd name="T52" fmla="*/ 23 w 25"/>
                    <a:gd name="T53" fmla="*/ 22 h 28"/>
                    <a:gd name="T54" fmla="*/ 16 w 25"/>
                    <a:gd name="T55" fmla="*/ 26 h 28"/>
                    <a:gd name="T56" fmla="*/ 9 w 25"/>
                    <a:gd name="T57" fmla="*/ 23 h 28"/>
                    <a:gd name="T58" fmla="*/ 9 w 25"/>
                    <a:gd name="T59" fmla="*/ 23 h 28"/>
                    <a:gd name="T60" fmla="*/ 15 w 25"/>
                    <a:gd name="T61" fmla="*/ 27 h 28"/>
                    <a:gd name="T62" fmla="*/ 5 w 25"/>
                    <a:gd name="T63" fmla="*/ 21 h 28"/>
                    <a:gd name="T64" fmla="*/ 7 w 25"/>
                    <a:gd name="T65" fmla="*/ 21 h 28"/>
                    <a:gd name="T66" fmla="*/ 8 w 25"/>
                    <a:gd name="T67" fmla="*/ 21 h 28"/>
                    <a:gd name="T68" fmla="*/ 4 w 25"/>
                    <a:gd name="T69" fmla="*/ 19 h 28"/>
                    <a:gd name="T70" fmla="*/ 0 w 25"/>
                    <a:gd name="T71" fmla="*/ 16 h 28"/>
                    <a:gd name="T72" fmla="*/ 13 w 25"/>
                    <a:gd name="T73" fmla="*/ 4 h 28"/>
                    <a:gd name="T74" fmla="*/ 19 w 25"/>
                    <a:gd name="T75" fmla="*/ 7 h 28"/>
                    <a:gd name="T76" fmla="*/ 20 w 25"/>
                    <a:gd name="T77" fmla="*/ 7 h 28"/>
                    <a:gd name="T78" fmla="*/ 13 w 25"/>
                    <a:gd name="T79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5" h="28">
                      <a:moveTo>
                        <a:pt x="0" y="16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4"/>
                        <a:pt x="1" y="14"/>
                        <a:pt x="1" y="14"/>
                      </a:cubicBezTo>
                      <a:cubicBezTo>
                        <a:pt x="3" y="15"/>
                        <a:pt x="4" y="17"/>
                        <a:pt x="6" y="18"/>
                      </a:cubicBezTo>
                      <a:cubicBezTo>
                        <a:pt x="8" y="20"/>
                        <a:pt x="10" y="21"/>
                        <a:pt x="12" y="23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1" y="20"/>
                        <a:pt x="9" y="18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1" y="18"/>
                        <a:pt x="14" y="20"/>
                        <a:pt x="17" y="23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4" y="18"/>
                        <a:pt x="10" y="15"/>
                        <a:pt x="7" y="11"/>
                      </a:cubicBezTo>
                      <a:cubicBezTo>
                        <a:pt x="7" y="11"/>
                        <a:pt x="7" y="12"/>
                        <a:pt x="7" y="13"/>
                      </a:cubicBezTo>
                      <a:cubicBezTo>
                        <a:pt x="4" y="10"/>
                        <a:pt x="2" y="7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6" y="9"/>
                        <a:pt x="13" y="13"/>
                        <a:pt x="20" y="16"/>
                      </a:cubicBezTo>
                      <a:cubicBezTo>
                        <a:pt x="19" y="14"/>
                        <a:pt x="19" y="13"/>
                        <a:pt x="18" y="12"/>
                      </a:cubicBezTo>
                      <a:cubicBezTo>
                        <a:pt x="17" y="11"/>
                        <a:pt x="16" y="11"/>
                        <a:pt x="15" y="10"/>
                      </a:cubicBezTo>
                      <a:cubicBezTo>
                        <a:pt x="12" y="9"/>
                        <a:pt x="10" y="7"/>
                        <a:pt x="7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9" y="5"/>
                        <a:pt x="11" y="5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4"/>
                        <a:pt x="11" y="3"/>
                        <a:pt x="10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5" y="2"/>
                        <a:pt x="20" y="0"/>
                        <a:pt x="25" y="4"/>
                      </a:cubicBezTo>
                      <a:cubicBezTo>
                        <a:pt x="25" y="7"/>
                        <a:pt x="22" y="5"/>
                        <a:pt x="20" y="5"/>
                      </a:cubicBezTo>
                      <a:cubicBezTo>
                        <a:pt x="21" y="6"/>
                        <a:pt x="22" y="7"/>
                        <a:pt x="23" y="8"/>
                      </a:cubicBezTo>
                      <a:cubicBezTo>
                        <a:pt x="22" y="13"/>
                        <a:pt x="19" y="17"/>
                        <a:pt x="23" y="22"/>
                      </a:cubicBezTo>
                      <a:cubicBezTo>
                        <a:pt x="20" y="23"/>
                        <a:pt x="18" y="25"/>
                        <a:pt x="16" y="26"/>
                      </a:cubicBezTo>
                      <a:cubicBezTo>
                        <a:pt x="13" y="26"/>
                        <a:pt x="11" y="24"/>
                        <a:pt x="9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11" y="24"/>
                        <a:pt x="12" y="26"/>
                        <a:pt x="15" y="27"/>
                      </a:cubicBezTo>
                      <a:cubicBezTo>
                        <a:pt x="12" y="28"/>
                        <a:pt x="6" y="24"/>
                        <a:pt x="5" y="21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6" y="20"/>
                        <a:pt x="5" y="20"/>
                        <a:pt x="4" y="19"/>
                      </a:cubicBezTo>
                      <a:cubicBezTo>
                        <a:pt x="3" y="18"/>
                        <a:pt x="2" y="17"/>
                        <a:pt x="0" y="16"/>
                      </a:cubicBezTo>
                      <a:moveTo>
                        <a:pt x="13" y="4"/>
                      </a:moveTo>
                      <a:cubicBezTo>
                        <a:pt x="15" y="5"/>
                        <a:pt x="17" y="6"/>
                        <a:pt x="19" y="7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8" y="5"/>
                        <a:pt x="17" y="3"/>
                        <a:pt x="13" y="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5" y="1102"/>
                  <a:ext cx="23" cy="6"/>
                </a:xfrm>
                <a:custGeom>
                  <a:avLst/>
                  <a:gdLst>
                    <a:gd name="T0" fmla="*/ 0 w 30"/>
                    <a:gd name="T1" fmla="*/ 1 h 8"/>
                    <a:gd name="T2" fmla="*/ 11 w 30"/>
                    <a:gd name="T3" fmla="*/ 4 h 8"/>
                    <a:gd name="T4" fmla="*/ 19 w 30"/>
                    <a:gd name="T5" fmla="*/ 7 h 8"/>
                    <a:gd name="T6" fmla="*/ 29 w 30"/>
                    <a:gd name="T7" fmla="*/ 8 h 8"/>
                    <a:gd name="T8" fmla="*/ 30 w 30"/>
                    <a:gd name="T9" fmla="*/ 7 h 8"/>
                    <a:gd name="T10" fmla="*/ 28 w 30"/>
                    <a:gd name="T11" fmla="*/ 5 h 8"/>
                    <a:gd name="T12" fmla="*/ 2 w 30"/>
                    <a:gd name="T13" fmla="*/ 0 h 8"/>
                    <a:gd name="T14" fmla="*/ 0 w 30"/>
                    <a:gd name="T15" fmla="*/ 0 h 8"/>
                    <a:gd name="T16" fmla="*/ 0 w 30"/>
                    <a:gd name="T1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8">
                      <a:moveTo>
                        <a:pt x="0" y="1"/>
                      </a:moveTo>
                      <a:cubicBezTo>
                        <a:pt x="4" y="2"/>
                        <a:pt x="8" y="3"/>
                        <a:pt x="11" y="4"/>
                      </a:cubicBezTo>
                      <a:cubicBezTo>
                        <a:pt x="14" y="4"/>
                        <a:pt x="16" y="6"/>
                        <a:pt x="19" y="7"/>
                      </a:cubicBezTo>
                      <a:cubicBezTo>
                        <a:pt x="22" y="7"/>
                        <a:pt x="26" y="7"/>
                        <a:pt x="29" y="8"/>
                      </a:cubicBezTo>
                      <a:cubicBezTo>
                        <a:pt x="29" y="7"/>
                        <a:pt x="29" y="7"/>
                        <a:pt x="30" y="7"/>
                      </a:cubicBezTo>
                      <a:cubicBezTo>
                        <a:pt x="29" y="6"/>
                        <a:pt x="29" y="5"/>
                        <a:pt x="28" y="5"/>
                      </a:cubicBezTo>
                      <a:cubicBezTo>
                        <a:pt x="19" y="4"/>
                        <a:pt x="11" y="2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1" y="1104"/>
                  <a:ext cx="19" cy="6"/>
                </a:xfrm>
                <a:custGeom>
                  <a:avLst/>
                  <a:gdLst>
                    <a:gd name="T0" fmla="*/ 24 w 24"/>
                    <a:gd name="T1" fmla="*/ 6 h 7"/>
                    <a:gd name="T2" fmla="*/ 0 w 24"/>
                    <a:gd name="T3" fmla="*/ 0 h 7"/>
                    <a:gd name="T4" fmla="*/ 0 w 24"/>
                    <a:gd name="T5" fmla="*/ 1 h 7"/>
                    <a:gd name="T6" fmla="*/ 15 w 24"/>
                    <a:gd name="T7" fmla="*/ 5 h 7"/>
                    <a:gd name="T8" fmla="*/ 21 w 24"/>
                    <a:gd name="T9" fmla="*/ 7 h 7"/>
                    <a:gd name="T10" fmla="*/ 24 w 24"/>
                    <a:gd name="T11" fmla="*/ 7 h 7"/>
                    <a:gd name="T12" fmla="*/ 24 w 24"/>
                    <a:gd name="T13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7">
                      <a:moveTo>
                        <a:pt x="24" y="6"/>
                      </a:moveTo>
                      <a:cubicBezTo>
                        <a:pt x="16" y="3"/>
                        <a:pt x="8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2"/>
                        <a:pt x="10" y="3"/>
                        <a:pt x="15" y="5"/>
                      </a:cubicBezTo>
                      <a:cubicBezTo>
                        <a:pt x="17" y="5"/>
                        <a:pt x="19" y="6"/>
                        <a:pt x="21" y="7"/>
                      </a:cubicBezTo>
                      <a:cubicBezTo>
                        <a:pt x="22" y="7"/>
                        <a:pt x="23" y="7"/>
                        <a:pt x="24" y="7"/>
                      </a:cubicBezTo>
                      <a:cubicBezTo>
                        <a:pt x="24" y="6"/>
                        <a:pt x="24" y="6"/>
                        <a:pt x="24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7" y="1108"/>
                  <a:ext cx="10" cy="4"/>
                </a:xfrm>
                <a:custGeom>
                  <a:avLst/>
                  <a:gdLst>
                    <a:gd name="T0" fmla="*/ 13 w 13"/>
                    <a:gd name="T1" fmla="*/ 3 h 5"/>
                    <a:gd name="T2" fmla="*/ 1 w 13"/>
                    <a:gd name="T3" fmla="*/ 0 h 5"/>
                    <a:gd name="T4" fmla="*/ 0 w 13"/>
                    <a:gd name="T5" fmla="*/ 1 h 5"/>
                    <a:gd name="T6" fmla="*/ 1 w 13"/>
                    <a:gd name="T7" fmla="*/ 3 h 5"/>
                    <a:gd name="T8" fmla="*/ 13 w 13"/>
                    <a:gd name="T9" fmla="*/ 4 h 5"/>
                    <a:gd name="T10" fmla="*/ 13 w 13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5">
                      <a:moveTo>
                        <a:pt x="13" y="3"/>
                      </a:moveTo>
                      <a:cubicBezTo>
                        <a:pt x="9" y="2"/>
                        <a:pt x="5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5" y="3"/>
                        <a:pt x="9" y="5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63" y="1101"/>
                  <a:ext cx="14" cy="3"/>
                </a:xfrm>
                <a:custGeom>
                  <a:avLst/>
                  <a:gdLst>
                    <a:gd name="T0" fmla="*/ 19 w 19"/>
                    <a:gd name="T1" fmla="*/ 3 h 4"/>
                    <a:gd name="T2" fmla="*/ 0 w 19"/>
                    <a:gd name="T3" fmla="*/ 0 h 4"/>
                    <a:gd name="T4" fmla="*/ 19 w 19"/>
                    <a:gd name="T5" fmla="*/ 4 h 4"/>
                    <a:gd name="T6" fmla="*/ 19 w 19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4">
                      <a:moveTo>
                        <a:pt x="19" y="3"/>
                      </a:moveTo>
                      <a:cubicBezTo>
                        <a:pt x="13" y="1"/>
                        <a:pt x="7" y="0"/>
                        <a:pt x="0" y="0"/>
                      </a:cubicBezTo>
                      <a:cubicBezTo>
                        <a:pt x="6" y="1"/>
                        <a:pt x="13" y="3"/>
                        <a:pt x="19" y="4"/>
                      </a:cubicBezTo>
                      <a:cubicBezTo>
                        <a:pt x="19" y="4"/>
                        <a:pt x="19" y="4"/>
                        <a:pt x="19" y="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7" y="1119"/>
                  <a:ext cx="51" cy="40"/>
                </a:xfrm>
                <a:custGeom>
                  <a:avLst/>
                  <a:gdLst>
                    <a:gd name="T0" fmla="*/ 46 w 68"/>
                    <a:gd name="T1" fmla="*/ 19 h 53"/>
                    <a:gd name="T2" fmla="*/ 55 w 68"/>
                    <a:gd name="T3" fmla="*/ 28 h 53"/>
                    <a:gd name="T4" fmla="*/ 65 w 68"/>
                    <a:gd name="T5" fmla="*/ 43 h 53"/>
                    <a:gd name="T6" fmla="*/ 67 w 68"/>
                    <a:gd name="T7" fmla="*/ 49 h 53"/>
                    <a:gd name="T8" fmla="*/ 61 w 68"/>
                    <a:gd name="T9" fmla="*/ 50 h 53"/>
                    <a:gd name="T10" fmla="*/ 46 w 68"/>
                    <a:gd name="T11" fmla="*/ 51 h 53"/>
                    <a:gd name="T12" fmla="*/ 24 w 68"/>
                    <a:gd name="T13" fmla="*/ 51 h 53"/>
                    <a:gd name="T14" fmla="*/ 4 w 68"/>
                    <a:gd name="T15" fmla="*/ 49 h 53"/>
                    <a:gd name="T16" fmla="*/ 0 w 68"/>
                    <a:gd name="T17" fmla="*/ 48 h 53"/>
                    <a:gd name="T18" fmla="*/ 16 w 68"/>
                    <a:gd name="T19" fmla="*/ 40 h 53"/>
                    <a:gd name="T20" fmla="*/ 4 w 68"/>
                    <a:gd name="T21" fmla="*/ 32 h 53"/>
                    <a:gd name="T22" fmla="*/ 19 w 68"/>
                    <a:gd name="T23" fmla="*/ 28 h 53"/>
                    <a:gd name="T24" fmla="*/ 14 w 68"/>
                    <a:gd name="T25" fmla="*/ 16 h 53"/>
                    <a:gd name="T26" fmla="*/ 21 w 68"/>
                    <a:gd name="T27" fmla="*/ 16 h 53"/>
                    <a:gd name="T28" fmla="*/ 17 w 68"/>
                    <a:gd name="T29" fmla="*/ 9 h 53"/>
                    <a:gd name="T30" fmla="*/ 25 w 68"/>
                    <a:gd name="T31" fmla="*/ 8 h 53"/>
                    <a:gd name="T32" fmla="*/ 24 w 68"/>
                    <a:gd name="T33" fmla="*/ 1 h 53"/>
                    <a:gd name="T34" fmla="*/ 32 w 68"/>
                    <a:gd name="T35" fmla="*/ 4 h 53"/>
                    <a:gd name="T36" fmla="*/ 46 w 68"/>
                    <a:gd name="T37" fmla="*/ 19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8" h="53">
                      <a:moveTo>
                        <a:pt x="46" y="19"/>
                      </a:moveTo>
                      <a:cubicBezTo>
                        <a:pt x="50" y="21"/>
                        <a:pt x="53" y="25"/>
                        <a:pt x="55" y="28"/>
                      </a:cubicBezTo>
                      <a:cubicBezTo>
                        <a:pt x="58" y="33"/>
                        <a:pt x="62" y="38"/>
                        <a:pt x="65" y="43"/>
                      </a:cubicBezTo>
                      <a:cubicBezTo>
                        <a:pt x="66" y="45"/>
                        <a:pt x="68" y="47"/>
                        <a:pt x="67" y="49"/>
                      </a:cubicBezTo>
                      <a:cubicBezTo>
                        <a:pt x="66" y="52"/>
                        <a:pt x="63" y="50"/>
                        <a:pt x="61" y="50"/>
                      </a:cubicBezTo>
                      <a:cubicBezTo>
                        <a:pt x="56" y="49"/>
                        <a:pt x="51" y="49"/>
                        <a:pt x="46" y="51"/>
                      </a:cubicBezTo>
                      <a:cubicBezTo>
                        <a:pt x="39" y="53"/>
                        <a:pt x="31" y="53"/>
                        <a:pt x="24" y="51"/>
                      </a:cubicBezTo>
                      <a:cubicBezTo>
                        <a:pt x="17" y="50"/>
                        <a:pt x="11" y="48"/>
                        <a:pt x="4" y="49"/>
                      </a:cubicBezTo>
                      <a:cubicBezTo>
                        <a:pt x="3" y="50"/>
                        <a:pt x="2" y="49"/>
                        <a:pt x="0" y="48"/>
                      </a:cubicBezTo>
                      <a:cubicBezTo>
                        <a:pt x="5" y="44"/>
                        <a:pt x="10" y="42"/>
                        <a:pt x="16" y="40"/>
                      </a:cubicBezTo>
                      <a:cubicBezTo>
                        <a:pt x="11" y="37"/>
                        <a:pt x="8" y="34"/>
                        <a:pt x="4" y="32"/>
                      </a:cubicBezTo>
                      <a:cubicBezTo>
                        <a:pt x="8" y="26"/>
                        <a:pt x="14" y="29"/>
                        <a:pt x="19" y="28"/>
                      </a:cubicBezTo>
                      <a:cubicBezTo>
                        <a:pt x="17" y="24"/>
                        <a:pt x="14" y="21"/>
                        <a:pt x="14" y="16"/>
                      </a:cubicBezTo>
                      <a:cubicBezTo>
                        <a:pt x="16" y="16"/>
                        <a:pt x="18" y="16"/>
                        <a:pt x="21" y="16"/>
                      </a:cubicBezTo>
                      <a:cubicBezTo>
                        <a:pt x="19" y="13"/>
                        <a:pt x="18" y="11"/>
                        <a:pt x="17" y="9"/>
                      </a:cubicBezTo>
                      <a:cubicBezTo>
                        <a:pt x="20" y="8"/>
                        <a:pt x="23" y="8"/>
                        <a:pt x="25" y="8"/>
                      </a:cubicBezTo>
                      <a:cubicBezTo>
                        <a:pt x="25" y="6"/>
                        <a:pt x="25" y="4"/>
                        <a:pt x="24" y="1"/>
                      </a:cubicBezTo>
                      <a:cubicBezTo>
                        <a:pt x="28" y="2"/>
                        <a:pt x="31" y="0"/>
                        <a:pt x="32" y="4"/>
                      </a:cubicBezTo>
                      <a:cubicBezTo>
                        <a:pt x="35" y="11"/>
                        <a:pt x="40" y="15"/>
                        <a:pt x="46" y="19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50" y="1097"/>
                  <a:ext cx="73" cy="112"/>
                </a:xfrm>
                <a:custGeom>
                  <a:avLst/>
                  <a:gdLst>
                    <a:gd name="T0" fmla="*/ 5 w 96"/>
                    <a:gd name="T1" fmla="*/ 4 h 149"/>
                    <a:gd name="T2" fmla="*/ 0 w 96"/>
                    <a:gd name="T3" fmla="*/ 0 h 149"/>
                    <a:gd name="T4" fmla="*/ 6 w 96"/>
                    <a:gd name="T5" fmla="*/ 25 h 149"/>
                    <a:gd name="T6" fmla="*/ 20 w 96"/>
                    <a:gd name="T7" fmla="*/ 57 h 149"/>
                    <a:gd name="T8" fmla="*/ 39 w 96"/>
                    <a:gd name="T9" fmla="*/ 89 h 149"/>
                    <a:gd name="T10" fmla="*/ 86 w 96"/>
                    <a:gd name="T11" fmla="*/ 143 h 149"/>
                    <a:gd name="T12" fmla="*/ 96 w 96"/>
                    <a:gd name="T13" fmla="*/ 148 h 149"/>
                    <a:gd name="T14" fmla="*/ 93 w 96"/>
                    <a:gd name="T15" fmla="*/ 139 h 149"/>
                    <a:gd name="T16" fmla="*/ 66 w 96"/>
                    <a:gd name="T17" fmla="*/ 107 h 149"/>
                    <a:gd name="T18" fmla="*/ 52 w 96"/>
                    <a:gd name="T19" fmla="*/ 89 h 149"/>
                    <a:gd name="T20" fmla="*/ 30 w 96"/>
                    <a:gd name="T21" fmla="*/ 58 h 149"/>
                    <a:gd name="T22" fmla="*/ 20 w 96"/>
                    <a:gd name="T23" fmla="*/ 40 h 149"/>
                    <a:gd name="T24" fmla="*/ 5 w 96"/>
                    <a:gd name="T25" fmla="*/ 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49">
                      <a:moveTo>
                        <a:pt x="5" y="4"/>
                      </a:moveTo>
                      <a:cubicBezTo>
                        <a:pt x="5" y="2"/>
                        <a:pt x="3" y="0"/>
                        <a:pt x="0" y="0"/>
                      </a:cubicBezTo>
                      <a:cubicBezTo>
                        <a:pt x="0" y="9"/>
                        <a:pt x="3" y="17"/>
                        <a:pt x="6" y="25"/>
                      </a:cubicBezTo>
                      <a:cubicBezTo>
                        <a:pt x="10" y="39"/>
                        <a:pt x="15" y="50"/>
                        <a:pt x="20" y="57"/>
                      </a:cubicBezTo>
                      <a:cubicBezTo>
                        <a:pt x="28" y="67"/>
                        <a:pt x="31" y="79"/>
                        <a:pt x="39" y="89"/>
                      </a:cubicBezTo>
                      <a:cubicBezTo>
                        <a:pt x="49" y="102"/>
                        <a:pt x="75" y="131"/>
                        <a:pt x="86" y="143"/>
                      </a:cubicBezTo>
                      <a:cubicBezTo>
                        <a:pt x="89" y="146"/>
                        <a:pt x="96" y="149"/>
                        <a:pt x="96" y="148"/>
                      </a:cubicBezTo>
                      <a:cubicBezTo>
                        <a:pt x="95" y="145"/>
                        <a:pt x="95" y="142"/>
                        <a:pt x="93" y="139"/>
                      </a:cubicBezTo>
                      <a:cubicBezTo>
                        <a:pt x="89" y="133"/>
                        <a:pt x="70" y="112"/>
                        <a:pt x="66" y="107"/>
                      </a:cubicBezTo>
                      <a:cubicBezTo>
                        <a:pt x="62" y="101"/>
                        <a:pt x="57" y="95"/>
                        <a:pt x="52" y="89"/>
                      </a:cubicBezTo>
                      <a:cubicBezTo>
                        <a:pt x="44" y="79"/>
                        <a:pt x="37" y="68"/>
                        <a:pt x="30" y="58"/>
                      </a:cubicBezTo>
                      <a:cubicBezTo>
                        <a:pt x="26" y="52"/>
                        <a:pt x="23" y="46"/>
                        <a:pt x="20" y="40"/>
                      </a:cubicBezTo>
                      <a:cubicBezTo>
                        <a:pt x="14" y="29"/>
                        <a:pt x="8" y="17"/>
                        <a:pt x="5" y="4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76" y="990"/>
                  <a:ext cx="92" cy="84"/>
                </a:xfrm>
                <a:custGeom>
                  <a:avLst/>
                  <a:gdLst>
                    <a:gd name="T0" fmla="*/ 38 w 122"/>
                    <a:gd name="T1" fmla="*/ 93 h 112"/>
                    <a:gd name="T2" fmla="*/ 14 w 122"/>
                    <a:gd name="T3" fmla="*/ 79 h 112"/>
                    <a:gd name="T4" fmla="*/ 1 w 122"/>
                    <a:gd name="T5" fmla="*/ 60 h 112"/>
                    <a:gd name="T6" fmla="*/ 2 w 122"/>
                    <a:gd name="T7" fmla="*/ 55 h 112"/>
                    <a:gd name="T8" fmla="*/ 9 w 122"/>
                    <a:gd name="T9" fmla="*/ 45 h 112"/>
                    <a:gd name="T10" fmla="*/ 30 w 122"/>
                    <a:gd name="T11" fmla="*/ 32 h 112"/>
                    <a:gd name="T12" fmla="*/ 30 w 122"/>
                    <a:gd name="T13" fmla="*/ 27 h 112"/>
                    <a:gd name="T14" fmla="*/ 38 w 122"/>
                    <a:gd name="T15" fmla="*/ 10 h 112"/>
                    <a:gd name="T16" fmla="*/ 45 w 122"/>
                    <a:gd name="T17" fmla="*/ 5 h 112"/>
                    <a:gd name="T18" fmla="*/ 69 w 122"/>
                    <a:gd name="T19" fmla="*/ 8 h 112"/>
                    <a:gd name="T20" fmla="*/ 73 w 122"/>
                    <a:gd name="T21" fmla="*/ 11 h 112"/>
                    <a:gd name="T22" fmla="*/ 76 w 122"/>
                    <a:gd name="T23" fmla="*/ 6 h 112"/>
                    <a:gd name="T24" fmla="*/ 85 w 122"/>
                    <a:gd name="T25" fmla="*/ 2 h 112"/>
                    <a:gd name="T26" fmla="*/ 116 w 122"/>
                    <a:gd name="T27" fmla="*/ 18 h 112"/>
                    <a:gd name="T28" fmla="*/ 121 w 122"/>
                    <a:gd name="T29" fmla="*/ 34 h 112"/>
                    <a:gd name="T30" fmla="*/ 113 w 122"/>
                    <a:gd name="T31" fmla="*/ 59 h 112"/>
                    <a:gd name="T32" fmla="*/ 108 w 122"/>
                    <a:gd name="T33" fmla="*/ 79 h 112"/>
                    <a:gd name="T34" fmla="*/ 99 w 122"/>
                    <a:gd name="T35" fmla="*/ 99 h 112"/>
                    <a:gd name="T36" fmla="*/ 66 w 122"/>
                    <a:gd name="T37" fmla="*/ 111 h 112"/>
                    <a:gd name="T38" fmla="*/ 59 w 122"/>
                    <a:gd name="T39" fmla="*/ 108 h 112"/>
                    <a:gd name="T40" fmla="*/ 38 w 122"/>
                    <a:gd name="T41" fmla="*/ 9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2" h="112">
                      <a:moveTo>
                        <a:pt x="38" y="93"/>
                      </a:moveTo>
                      <a:cubicBezTo>
                        <a:pt x="31" y="86"/>
                        <a:pt x="24" y="81"/>
                        <a:pt x="14" y="79"/>
                      </a:cubicBezTo>
                      <a:cubicBezTo>
                        <a:pt x="7" y="77"/>
                        <a:pt x="0" y="70"/>
                        <a:pt x="1" y="60"/>
                      </a:cubicBezTo>
                      <a:cubicBezTo>
                        <a:pt x="1" y="58"/>
                        <a:pt x="1" y="56"/>
                        <a:pt x="2" y="55"/>
                      </a:cubicBezTo>
                      <a:cubicBezTo>
                        <a:pt x="4" y="52"/>
                        <a:pt x="6" y="48"/>
                        <a:pt x="9" y="45"/>
                      </a:cubicBezTo>
                      <a:cubicBezTo>
                        <a:pt x="14" y="38"/>
                        <a:pt x="21" y="33"/>
                        <a:pt x="30" y="32"/>
                      </a:cubicBezTo>
                      <a:cubicBezTo>
                        <a:pt x="30" y="30"/>
                        <a:pt x="30" y="28"/>
                        <a:pt x="30" y="27"/>
                      </a:cubicBezTo>
                      <a:cubicBezTo>
                        <a:pt x="29" y="20"/>
                        <a:pt x="32" y="15"/>
                        <a:pt x="38" y="10"/>
                      </a:cubicBezTo>
                      <a:cubicBezTo>
                        <a:pt x="40" y="9"/>
                        <a:pt x="42" y="7"/>
                        <a:pt x="45" y="5"/>
                      </a:cubicBezTo>
                      <a:cubicBezTo>
                        <a:pt x="53" y="0"/>
                        <a:pt x="61" y="1"/>
                        <a:pt x="69" y="8"/>
                      </a:cubicBezTo>
                      <a:cubicBezTo>
                        <a:pt x="70" y="9"/>
                        <a:pt x="71" y="10"/>
                        <a:pt x="73" y="11"/>
                      </a:cubicBezTo>
                      <a:cubicBezTo>
                        <a:pt x="74" y="9"/>
                        <a:pt x="75" y="8"/>
                        <a:pt x="76" y="6"/>
                      </a:cubicBezTo>
                      <a:cubicBezTo>
                        <a:pt x="79" y="3"/>
                        <a:pt x="82" y="1"/>
                        <a:pt x="85" y="2"/>
                      </a:cubicBezTo>
                      <a:cubicBezTo>
                        <a:pt x="98" y="3"/>
                        <a:pt x="108" y="8"/>
                        <a:pt x="116" y="18"/>
                      </a:cubicBezTo>
                      <a:cubicBezTo>
                        <a:pt x="120" y="23"/>
                        <a:pt x="122" y="28"/>
                        <a:pt x="121" y="34"/>
                      </a:cubicBezTo>
                      <a:cubicBezTo>
                        <a:pt x="119" y="43"/>
                        <a:pt x="117" y="51"/>
                        <a:pt x="113" y="59"/>
                      </a:cubicBezTo>
                      <a:cubicBezTo>
                        <a:pt x="110" y="65"/>
                        <a:pt x="108" y="72"/>
                        <a:pt x="108" y="79"/>
                      </a:cubicBezTo>
                      <a:cubicBezTo>
                        <a:pt x="108" y="87"/>
                        <a:pt x="105" y="93"/>
                        <a:pt x="99" y="99"/>
                      </a:cubicBezTo>
                      <a:cubicBezTo>
                        <a:pt x="90" y="107"/>
                        <a:pt x="79" y="112"/>
                        <a:pt x="66" y="111"/>
                      </a:cubicBezTo>
                      <a:cubicBezTo>
                        <a:pt x="63" y="110"/>
                        <a:pt x="61" y="109"/>
                        <a:pt x="59" y="108"/>
                      </a:cubicBezTo>
                      <a:cubicBezTo>
                        <a:pt x="51" y="105"/>
                        <a:pt x="44" y="99"/>
                        <a:pt x="38" y="9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9" y="992"/>
                  <a:ext cx="36" cy="35"/>
                </a:xfrm>
                <a:custGeom>
                  <a:avLst/>
                  <a:gdLst>
                    <a:gd name="T0" fmla="*/ 3 w 48"/>
                    <a:gd name="T1" fmla="*/ 14 h 46"/>
                    <a:gd name="T2" fmla="*/ 9 w 48"/>
                    <a:gd name="T3" fmla="*/ 8 h 46"/>
                    <a:gd name="T4" fmla="*/ 13 w 48"/>
                    <a:gd name="T5" fmla="*/ 5 h 46"/>
                    <a:gd name="T6" fmla="*/ 16 w 48"/>
                    <a:gd name="T7" fmla="*/ 3 h 46"/>
                    <a:gd name="T8" fmla="*/ 32 w 48"/>
                    <a:gd name="T9" fmla="*/ 3 h 46"/>
                    <a:gd name="T10" fmla="*/ 43 w 48"/>
                    <a:gd name="T11" fmla="*/ 13 h 46"/>
                    <a:gd name="T12" fmla="*/ 45 w 48"/>
                    <a:gd name="T13" fmla="*/ 15 h 46"/>
                    <a:gd name="T14" fmla="*/ 45 w 48"/>
                    <a:gd name="T15" fmla="*/ 25 h 46"/>
                    <a:gd name="T16" fmla="*/ 44 w 48"/>
                    <a:gd name="T17" fmla="*/ 27 h 46"/>
                    <a:gd name="T18" fmla="*/ 44 w 48"/>
                    <a:gd name="T19" fmla="*/ 27 h 46"/>
                    <a:gd name="T20" fmla="*/ 43 w 48"/>
                    <a:gd name="T21" fmla="*/ 27 h 46"/>
                    <a:gd name="T22" fmla="*/ 40 w 48"/>
                    <a:gd name="T23" fmla="*/ 27 h 46"/>
                    <a:gd name="T24" fmla="*/ 33 w 48"/>
                    <a:gd name="T25" fmla="*/ 27 h 46"/>
                    <a:gd name="T26" fmla="*/ 16 w 48"/>
                    <a:gd name="T27" fmla="*/ 35 h 46"/>
                    <a:gd name="T28" fmla="*/ 15 w 48"/>
                    <a:gd name="T29" fmla="*/ 37 h 46"/>
                    <a:gd name="T30" fmla="*/ 13 w 48"/>
                    <a:gd name="T31" fmla="*/ 42 h 46"/>
                    <a:gd name="T32" fmla="*/ 12 w 48"/>
                    <a:gd name="T33" fmla="*/ 45 h 46"/>
                    <a:gd name="T34" fmla="*/ 12 w 48"/>
                    <a:gd name="T35" fmla="*/ 46 h 46"/>
                    <a:gd name="T36" fmla="*/ 6 w 48"/>
                    <a:gd name="T37" fmla="*/ 45 h 46"/>
                    <a:gd name="T38" fmla="*/ 6 w 48"/>
                    <a:gd name="T39" fmla="*/ 45 h 46"/>
                    <a:gd name="T40" fmla="*/ 1 w 48"/>
                    <a:gd name="T41" fmla="*/ 21 h 46"/>
                    <a:gd name="T42" fmla="*/ 3 w 48"/>
                    <a:gd name="T43" fmla="*/ 1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8" h="46">
                      <a:moveTo>
                        <a:pt x="3" y="14"/>
                      </a:moveTo>
                      <a:cubicBezTo>
                        <a:pt x="4" y="12"/>
                        <a:pt x="6" y="10"/>
                        <a:pt x="9" y="8"/>
                      </a:cubicBezTo>
                      <a:cubicBezTo>
                        <a:pt x="11" y="7"/>
                        <a:pt x="12" y="6"/>
                        <a:pt x="13" y="5"/>
                      </a:cubicBezTo>
                      <a:cubicBezTo>
                        <a:pt x="14" y="5"/>
                        <a:pt x="15" y="4"/>
                        <a:pt x="16" y="3"/>
                      </a:cubicBezTo>
                      <a:cubicBezTo>
                        <a:pt x="21" y="0"/>
                        <a:pt x="27" y="0"/>
                        <a:pt x="32" y="3"/>
                      </a:cubicBezTo>
                      <a:cubicBezTo>
                        <a:pt x="36" y="6"/>
                        <a:pt x="39" y="10"/>
                        <a:pt x="43" y="13"/>
                      </a:cubicBezTo>
                      <a:cubicBezTo>
                        <a:pt x="43" y="14"/>
                        <a:pt x="44" y="14"/>
                        <a:pt x="45" y="15"/>
                      </a:cubicBezTo>
                      <a:cubicBezTo>
                        <a:pt x="48" y="18"/>
                        <a:pt x="46" y="22"/>
                        <a:pt x="45" y="25"/>
                      </a:cubicBezTo>
                      <a:cubicBezTo>
                        <a:pt x="44" y="25"/>
                        <a:pt x="44" y="26"/>
                        <a:pt x="44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2" y="27"/>
                        <a:pt x="41" y="27"/>
                        <a:pt x="40" y="27"/>
                      </a:cubicBezTo>
                      <a:cubicBezTo>
                        <a:pt x="38" y="27"/>
                        <a:pt x="35" y="27"/>
                        <a:pt x="33" y="27"/>
                      </a:cubicBezTo>
                      <a:cubicBezTo>
                        <a:pt x="27" y="27"/>
                        <a:pt x="20" y="29"/>
                        <a:pt x="16" y="35"/>
                      </a:cubicBezTo>
                      <a:cubicBezTo>
                        <a:pt x="15" y="36"/>
                        <a:pt x="15" y="37"/>
                        <a:pt x="15" y="37"/>
                      </a:cubicBezTo>
                      <a:cubicBezTo>
                        <a:pt x="14" y="39"/>
                        <a:pt x="14" y="41"/>
                        <a:pt x="13" y="42"/>
                      </a:cubicBezTo>
                      <a:cubicBezTo>
                        <a:pt x="13" y="43"/>
                        <a:pt x="13" y="44"/>
                        <a:pt x="12" y="45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2" y="36"/>
                        <a:pt x="0" y="29"/>
                        <a:pt x="1" y="21"/>
                      </a:cubicBezTo>
                      <a:cubicBezTo>
                        <a:pt x="1" y="18"/>
                        <a:pt x="2" y="16"/>
                        <a:pt x="3" y="1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77" y="992"/>
                  <a:ext cx="89" cy="80"/>
                </a:xfrm>
                <a:custGeom>
                  <a:avLst/>
                  <a:gdLst>
                    <a:gd name="T0" fmla="*/ 4 w 117"/>
                    <a:gd name="T1" fmla="*/ 49 h 106"/>
                    <a:gd name="T2" fmla="*/ 8 w 117"/>
                    <a:gd name="T3" fmla="*/ 44 h 106"/>
                    <a:gd name="T4" fmla="*/ 10 w 117"/>
                    <a:gd name="T5" fmla="*/ 41 h 106"/>
                    <a:gd name="T6" fmla="*/ 12 w 117"/>
                    <a:gd name="T7" fmla="*/ 39 h 106"/>
                    <a:gd name="T8" fmla="*/ 14 w 117"/>
                    <a:gd name="T9" fmla="*/ 37 h 106"/>
                    <a:gd name="T10" fmla="*/ 28 w 117"/>
                    <a:gd name="T11" fmla="*/ 32 h 106"/>
                    <a:gd name="T12" fmla="*/ 28 w 117"/>
                    <a:gd name="T13" fmla="*/ 31 h 106"/>
                    <a:gd name="T14" fmla="*/ 33 w 117"/>
                    <a:gd name="T15" fmla="*/ 46 h 106"/>
                    <a:gd name="T16" fmla="*/ 29 w 117"/>
                    <a:gd name="T17" fmla="*/ 49 h 106"/>
                    <a:gd name="T18" fmla="*/ 30 w 117"/>
                    <a:gd name="T19" fmla="*/ 49 h 106"/>
                    <a:gd name="T20" fmla="*/ 37 w 117"/>
                    <a:gd name="T21" fmla="*/ 47 h 106"/>
                    <a:gd name="T22" fmla="*/ 43 w 117"/>
                    <a:gd name="T23" fmla="*/ 50 h 106"/>
                    <a:gd name="T24" fmla="*/ 45 w 117"/>
                    <a:gd name="T25" fmla="*/ 56 h 106"/>
                    <a:gd name="T26" fmla="*/ 46 w 117"/>
                    <a:gd name="T27" fmla="*/ 57 h 106"/>
                    <a:gd name="T28" fmla="*/ 46 w 117"/>
                    <a:gd name="T29" fmla="*/ 57 h 106"/>
                    <a:gd name="T30" fmla="*/ 45 w 117"/>
                    <a:gd name="T31" fmla="*/ 54 h 106"/>
                    <a:gd name="T32" fmla="*/ 43 w 117"/>
                    <a:gd name="T33" fmla="*/ 43 h 106"/>
                    <a:gd name="T34" fmla="*/ 45 w 117"/>
                    <a:gd name="T35" fmla="*/ 37 h 106"/>
                    <a:gd name="T36" fmla="*/ 49 w 117"/>
                    <a:gd name="T37" fmla="*/ 32 h 106"/>
                    <a:gd name="T38" fmla="*/ 75 w 117"/>
                    <a:gd name="T39" fmla="*/ 31 h 106"/>
                    <a:gd name="T40" fmla="*/ 81 w 117"/>
                    <a:gd name="T41" fmla="*/ 39 h 106"/>
                    <a:gd name="T42" fmla="*/ 82 w 117"/>
                    <a:gd name="T43" fmla="*/ 45 h 106"/>
                    <a:gd name="T44" fmla="*/ 82 w 117"/>
                    <a:gd name="T45" fmla="*/ 46 h 106"/>
                    <a:gd name="T46" fmla="*/ 74 w 117"/>
                    <a:gd name="T47" fmla="*/ 28 h 106"/>
                    <a:gd name="T48" fmla="*/ 74 w 117"/>
                    <a:gd name="T49" fmla="*/ 28 h 106"/>
                    <a:gd name="T50" fmla="*/ 74 w 117"/>
                    <a:gd name="T51" fmla="*/ 28 h 106"/>
                    <a:gd name="T52" fmla="*/ 76 w 117"/>
                    <a:gd name="T53" fmla="*/ 22 h 106"/>
                    <a:gd name="T54" fmla="*/ 85 w 117"/>
                    <a:gd name="T55" fmla="*/ 15 h 106"/>
                    <a:gd name="T56" fmla="*/ 87 w 117"/>
                    <a:gd name="T57" fmla="*/ 14 h 106"/>
                    <a:gd name="T58" fmla="*/ 81 w 117"/>
                    <a:gd name="T59" fmla="*/ 17 h 106"/>
                    <a:gd name="T60" fmla="*/ 78 w 117"/>
                    <a:gd name="T61" fmla="*/ 18 h 106"/>
                    <a:gd name="T62" fmla="*/ 78 w 117"/>
                    <a:gd name="T63" fmla="*/ 18 h 106"/>
                    <a:gd name="T64" fmla="*/ 77 w 117"/>
                    <a:gd name="T65" fmla="*/ 18 h 106"/>
                    <a:gd name="T66" fmla="*/ 75 w 117"/>
                    <a:gd name="T67" fmla="*/ 6 h 106"/>
                    <a:gd name="T68" fmla="*/ 77 w 117"/>
                    <a:gd name="T69" fmla="*/ 3 h 106"/>
                    <a:gd name="T70" fmla="*/ 82 w 117"/>
                    <a:gd name="T71" fmla="*/ 1 h 106"/>
                    <a:gd name="T72" fmla="*/ 115 w 117"/>
                    <a:gd name="T73" fmla="*/ 22 h 106"/>
                    <a:gd name="T74" fmla="*/ 117 w 117"/>
                    <a:gd name="T75" fmla="*/ 32 h 106"/>
                    <a:gd name="T76" fmla="*/ 109 w 117"/>
                    <a:gd name="T77" fmla="*/ 57 h 106"/>
                    <a:gd name="T78" fmla="*/ 105 w 117"/>
                    <a:gd name="T79" fmla="*/ 67 h 106"/>
                    <a:gd name="T80" fmla="*/ 104 w 117"/>
                    <a:gd name="T81" fmla="*/ 71 h 106"/>
                    <a:gd name="T82" fmla="*/ 104 w 117"/>
                    <a:gd name="T83" fmla="*/ 73 h 106"/>
                    <a:gd name="T84" fmla="*/ 101 w 117"/>
                    <a:gd name="T85" fmla="*/ 88 h 106"/>
                    <a:gd name="T86" fmla="*/ 94 w 117"/>
                    <a:gd name="T87" fmla="*/ 96 h 106"/>
                    <a:gd name="T88" fmla="*/ 67 w 117"/>
                    <a:gd name="T89" fmla="*/ 106 h 106"/>
                    <a:gd name="T90" fmla="*/ 56 w 117"/>
                    <a:gd name="T91" fmla="*/ 103 h 106"/>
                    <a:gd name="T92" fmla="*/ 39 w 117"/>
                    <a:gd name="T93" fmla="*/ 89 h 106"/>
                    <a:gd name="T94" fmla="*/ 12 w 117"/>
                    <a:gd name="T95" fmla="*/ 73 h 106"/>
                    <a:gd name="T96" fmla="*/ 2 w 117"/>
                    <a:gd name="T97" fmla="*/ 66 h 106"/>
                    <a:gd name="T98" fmla="*/ 2 w 117"/>
                    <a:gd name="T99" fmla="*/ 53 h 106"/>
                    <a:gd name="T100" fmla="*/ 4 w 117"/>
                    <a:gd name="T101" fmla="*/ 4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7" h="106">
                      <a:moveTo>
                        <a:pt x="4" y="49"/>
                      </a:moveTo>
                      <a:cubicBezTo>
                        <a:pt x="5" y="47"/>
                        <a:pt x="7" y="46"/>
                        <a:pt x="8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ubicBezTo>
                        <a:pt x="11" y="40"/>
                        <a:pt x="12" y="39"/>
                        <a:pt x="12" y="39"/>
                      </a:cubicBezTo>
                      <a:cubicBezTo>
                        <a:pt x="13" y="38"/>
                        <a:pt x="14" y="38"/>
                        <a:pt x="14" y="37"/>
                      </a:cubicBezTo>
                      <a:cubicBezTo>
                        <a:pt x="18" y="33"/>
                        <a:pt x="21" y="32"/>
                        <a:pt x="28" y="32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32" y="48"/>
                        <a:pt x="35" y="48"/>
                        <a:pt x="37" y="47"/>
                      </a:cubicBezTo>
                      <a:cubicBezTo>
                        <a:pt x="39" y="46"/>
                        <a:pt x="41" y="48"/>
                        <a:pt x="43" y="50"/>
                      </a:cubicBezTo>
                      <a:cubicBezTo>
                        <a:pt x="43" y="52"/>
                        <a:pt x="44" y="54"/>
                        <a:pt x="45" y="56"/>
                      </a:cubicBezTo>
                      <a:cubicBezTo>
                        <a:pt x="45" y="56"/>
                        <a:pt x="46" y="57"/>
                        <a:pt x="46" y="57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cubicBezTo>
                        <a:pt x="47" y="56"/>
                        <a:pt x="46" y="55"/>
                        <a:pt x="45" y="54"/>
                      </a:cubicBezTo>
                      <a:cubicBezTo>
                        <a:pt x="43" y="50"/>
                        <a:pt x="43" y="47"/>
                        <a:pt x="43" y="43"/>
                      </a:cubicBezTo>
                      <a:cubicBezTo>
                        <a:pt x="43" y="40"/>
                        <a:pt x="44" y="38"/>
                        <a:pt x="45" y="37"/>
                      </a:cubicBezTo>
                      <a:cubicBezTo>
                        <a:pt x="46" y="35"/>
                        <a:pt x="48" y="34"/>
                        <a:pt x="49" y="32"/>
                      </a:cubicBezTo>
                      <a:cubicBezTo>
                        <a:pt x="58" y="27"/>
                        <a:pt x="67" y="27"/>
                        <a:pt x="75" y="31"/>
                      </a:cubicBezTo>
                      <a:cubicBezTo>
                        <a:pt x="79" y="33"/>
                        <a:pt x="80" y="36"/>
                        <a:pt x="81" y="39"/>
                      </a:cubicBezTo>
                      <a:cubicBezTo>
                        <a:pt x="81" y="41"/>
                        <a:pt x="81" y="43"/>
                        <a:pt x="82" y="45"/>
                      </a:cubicBez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3" y="40"/>
                        <a:pt x="80" y="33"/>
                        <a:pt x="74" y="28"/>
                      </a:cubicBez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74" y="26"/>
                        <a:pt x="75" y="24"/>
                        <a:pt x="76" y="22"/>
                      </a:cubicBezTo>
                      <a:cubicBezTo>
                        <a:pt x="78" y="19"/>
                        <a:pt x="81" y="17"/>
                        <a:pt x="85" y="15"/>
                      </a:cubicBezTo>
                      <a:cubicBezTo>
                        <a:pt x="86" y="15"/>
                        <a:pt x="86" y="15"/>
                        <a:pt x="87" y="14"/>
                      </a:cubicBezTo>
                      <a:cubicBezTo>
                        <a:pt x="84" y="14"/>
                        <a:pt x="82" y="15"/>
                        <a:pt x="81" y="17"/>
                      </a:cubicBezTo>
                      <a:cubicBezTo>
                        <a:pt x="80" y="17"/>
                        <a:pt x="79" y="17"/>
                        <a:pt x="78" y="18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3" y="14"/>
                        <a:pt x="72" y="10"/>
                        <a:pt x="75" y="6"/>
                      </a:cubicBezTo>
                      <a:cubicBezTo>
                        <a:pt x="75" y="5"/>
                        <a:pt x="76" y="4"/>
                        <a:pt x="77" y="3"/>
                      </a:cubicBezTo>
                      <a:cubicBezTo>
                        <a:pt x="78" y="2"/>
                        <a:pt x="80" y="1"/>
                        <a:pt x="82" y="1"/>
                      </a:cubicBezTo>
                      <a:cubicBezTo>
                        <a:pt x="92" y="0"/>
                        <a:pt x="112" y="9"/>
                        <a:pt x="115" y="22"/>
                      </a:cubicBezTo>
                      <a:cubicBezTo>
                        <a:pt x="117" y="25"/>
                        <a:pt x="117" y="29"/>
                        <a:pt x="117" y="32"/>
                      </a:cubicBezTo>
                      <a:cubicBezTo>
                        <a:pt x="116" y="40"/>
                        <a:pt x="113" y="49"/>
                        <a:pt x="109" y="57"/>
                      </a:cubicBezTo>
                      <a:cubicBezTo>
                        <a:pt x="107" y="60"/>
                        <a:pt x="106" y="63"/>
                        <a:pt x="105" y="67"/>
                      </a:cubicBezTo>
                      <a:cubicBezTo>
                        <a:pt x="105" y="68"/>
                        <a:pt x="104" y="69"/>
                        <a:pt x="104" y="71"/>
                      </a:cubicBezTo>
                      <a:cubicBezTo>
                        <a:pt x="104" y="71"/>
                        <a:pt x="103" y="72"/>
                        <a:pt x="104" y="73"/>
                      </a:cubicBezTo>
                      <a:cubicBezTo>
                        <a:pt x="105" y="78"/>
                        <a:pt x="104" y="83"/>
                        <a:pt x="101" y="88"/>
                      </a:cubicBezTo>
                      <a:cubicBezTo>
                        <a:pt x="99" y="91"/>
                        <a:pt x="97" y="93"/>
                        <a:pt x="94" y="96"/>
                      </a:cubicBezTo>
                      <a:cubicBezTo>
                        <a:pt x="86" y="103"/>
                        <a:pt x="77" y="106"/>
                        <a:pt x="67" y="106"/>
                      </a:cubicBezTo>
                      <a:cubicBezTo>
                        <a:pt x="64" y="106"/>
                        <a:pt x="60" y="105"/>
                        <a:pt x="56" y="103"/>
                      </a:cubicBezTo>
                      <a:cubicBezTo>
                        <a:pt x="50" y="99"/>
                        <a:pt x="44" y="95"/>
                        <a:pt x="39" y="89"/>
                      </a:cubicBezTo>
                      <a:cubicBezTo>
                        <a:pt x="31" y="81"/>
                        <a:pt x="22" y="76"/>
                        <a:pt x="12" y="73"/>
                      </a:cubicBezTo>
                      <a:cubicBezTo>
                        <a:pt x="8" y="73"/>
                        <a:pt x="4" y="70"/>
                        <a:pt x="2" y="66"/>
                      </a:cubicBezTo>
                      <a:cubicBezTo>
                        <a:pt x="0" y="61"/>
                        <a:pt x="0" y="57"/>
                        <a:pt x="2" y="53"/>
                      </a:cubicBezTo>
                      <a:cubicBezTo>
                        <a:pt x="2" y="52"/>
                        <a:pt x="3" y="51"/>
                        <a:pt x="4" y="49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92" y="1013"/>
                  <a:ext cx="68" cy="58"/>
                </a:xfrm>
                <a:custGeom>
                  <a:avLst/>
                  <a:gdLst>
                    <a:gd name="T0" fmla="*/ 61 w 91"/>
                    <a:gd name="T1" fmla="*/ 40 h 77"/>
                    <a:gd name="T2" fmla="*/ 65 w 91"/>
                    <a:gd name="T3" fmla="*/ 25 h 77"/>
                    <a:gd name="T4" fmla="*/ 68 w 91"/>
                    <a:gd name="T5" fmla="*/ 18 h 77"/>
                    <a:gd name="T6" fmla="*/ 68 w 91"/>
                    <a:gd name="T7" fmla="*/ 8 h 77"/>
                    <a:gd name="T8" fmla="*/ 77 w 91"/>
                    <a:gd name="T9" fmla="*/ 5 h 77"/>
                    <a:gd name="T10" fmla="*/ 78 w 91"/>
                    <a:gd name="T11" fmla="*/ 17 h 77"/>
                    <a:gd name="T12" fmla="*/ 85 w 91"/>
                    <a:gd name="T13" fmla="*/ 5 h 77"/>
                    <a:gd name="T14" fmla="*/ 84 w 91"/>
                    <a:gd name="T15" fmla="*/ 19 h 77"/>
                    <a:gd name="T16" fmla="*/ 90 w 91"/>
                    <a:gd name="T17" fmla="*/ 7 h 77"/>
                    <a:gd name="T18" fmla="*/ 85 w 91"/>
                    <a:gd name="T19" fmla="*/ 31 h 77"/>
                    <a:gd name="T20" fmla="*/ 88 w 91"/>
                    <a:gd name="T21" fmla="*/ 26 h 77"/>
                    <a:gd name="T22" fmla="*/ 91 w 91"/>
                    <a:gd name="T23" fmla="*/ 24 h 77"/>
                    <a:gd name="T24" fmla="*/ 79 w 91"/>
                    <a:gd name="T25" fmla="*/ 46 h 77"/>
                    <a:gd name="T26" fmla="*/ 73 w 91"/>
                    <a:gd name="T27" fmla="*/ 69 h 77"/>
                    <a:gd name="T28" fmla="*/ 45 w 91"/>
                    <a:gd name="T29" fmla="*/ 76 h 77"/>
                    <a:gd name="T30" fmla="*/ 8 w 91"/>
                    <a:gd name="T31" fmla="*/ 45 h 77"/>
                    <a:gd name="T32" fmla="*/ 13 w 91"/>
                    <a:gd name="T33" fmla="*/ 47 h 77"/>
                    <a:gd name="T34" fmla="*/ 0 w 91"/>
                    <a:gd name="T35" fmla="*/ 37 h 77"/>
                    <a:gd name="T36" fmla="*/ 30 w 91"/>
                    <a:gd name="T37" fmla="*/ 56 h 77"/>
                    <a:gd name="T38" fmla="*/ 16 w 91"/>
                    <a:gd name="T39" fmla="*/ 42 h 77"/>
                    <a:gd name="T40" fmla="*/ 6 w 91"/>
                    <a:gd name="T41" fmla="*/ 34 h 77"/>
                    <a:gd name="T42" fmla="*/ 20 w 91"/>
                    <a:gd name="T43" fmla="*/ 40 h 77"/>
                    <a:gd name="T44" fmla="*/ 27 w 91"/>
                    <a:gd name="T45" fmla="*/ 42 h 77"/>
                    <a:gd name="T46" fmla="*/ 27 w 91"/>
                    <a:gd name="T47" fmla="*/ 35 h 77"/>
                    <a:gd name="T48" fmla="*/ 31 w 91"/>
                    <a:gd name="T49" fmla="*/ 38 h 77"/>
                    <a:gd name="T50" fmla="*/ 32 w 91"/>
                    <a:gd name="T51" fmla="*/ 36 h 77"/>
                    <a:gd name="T52" fmla="*/ 27 w 91"/>
                    <a:gd name="T53" fmla="*/ 25 h 77"/>
                    <a:gd name="T54" fmla="*/ 36 w 91"/>
                    <a:gd name="T55" fmla="*/ 34 h 77"/>
                    <a:gd name="T56" fmla="*/ 34 w 91"/>
                    <a:gd name="T57" fmla="*/ 26 h 77"/>
                    <a:gd name="T58" fmla="*/ 39 w 91"/>
                    <a:gd name="T59" fmla="*/ 30 h 77"/>
                    <a:gd name="T60" fmla="*/ 38 w 91"/>
                    <a:gd name="T61" fmla="*/ 22 h 77"/>
                    <a:gd name="T62" fmla="*/ 44 w 91"/>
                    <a:gd name="T63" fmla="*/ 28 h 77"/>
                    <a:gd name="T64" fmla="*/ 54 w 91"/>
                    <a:gd name="T65" fmla="*/ 42 h 77"/>
                    <a:gd name="T66" fmla="*/ 54 w 91"/>
                    <a:gd name="T67" fmla="*/ 20 h 77"/>
                    <a:gd name="T68" fmla="*/ 58 w 91"/>
                    <a:gd name="T69" fmla="*/ 36 h 77"/>
                    <a:gd name="T70" fmla="*/ 84 w 91"/>
                    <a:gd name="T71" fmla="*/ 32 h 77"/>
                    <a:gd name="T72" fmla="*/ 81 w 91"/>
                    <a:gd name="T73" fmla="*/ 56 h 77"/>
                    <a:gd name="T74" fmla="*/ 74 w 91"/>
                    <a:gd name="T75" fmla="*/ 16 h 77"/>
                    <a:gd name="T76" fmla="*/ 27 w 91"/>
                    <a:gd name="T77" fmla="*/ 38 h 77"/>
                    <a:gd name="T78" fmla="*/ 67 w 91"/>
                    <a:gd name="T79" fmla="*/ 57 h 77"/>
                    <a:gd name="T80" fmla="*/ 66 w 91"/>
                    <a:gd name="T81" fmla="*/ 57 h 77"/>
                    <a:gd name="T82" fmla="*/ 70 w 91"/>
                    <a:gd name="T83" fmla="*/ 39 h 77"/>
                    <a:gd name="T84" fmla="*/ 70 w 91"/>
                    <a:gd name="T85" fmla="*/ 32 h 77"/>
                    <a:gd name="T86" fmla="*/ 81 w 91"/>
                    <a:gd name="T87" fmla="*/ 2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1" h="77">
                      <a:moveTo>
                        <a:pt x="59" y="33"/>
                      </a:moveTo>
                      <a:cubicBezTo>
                        <a:pt x="60" y="40"/>
                        <a:pt x="60" y="40"/>
                        <a:pt x="60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31"/>
                        <a:pt x="60" y="23"/>
                        <a:pt x="60" y="15"/>
                      </a:cubicBezTo>
                      <a:cubicBezTo>
                        <a:pt x="61" y="18"/>
                        <a:pt x="63" y="22"/>
                        <a:pt x="64" y="25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4" y="19"/>
                        <a:pt x="64" y="13"/>
                        <a:pt x="63" y="7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5" y="11"/>
                        <a:pt x="66" y="14"/>
                        <a:pt x="68" y="18"/>
                      </a:cubicBezTo>
                      <a:cubicBezTo>
                        <a:pt x="67" y="19"/>
                        <a:pt x="67" y="19"/>
                        <a:pt x="67" y="19"/>
                      </a:cubicBezTo>
                      <a:cubicBezTo>
                        <a:pt x="67" y="15"/>
                        <a:pt x="67" y="12"/>
                        <a:pt x="67" y="9"/>
                      </a:cubicBezTo>
                      <a:cubicBezTo>
                        <a:pt x="68" y="8"/>
                        <a:pt x="68" y="8"/>
                        <a:pt x="68" y="8"/>
                      </a:cubicBezTo>
                      <a:cubicBezTo>
                        <a:pt x="68" y="10"/>
                        <a:pt x="68" y="11"/>
                        <a:pt x="69" y="12"/>
                      </a:cubicBezTo>
                      <a:cubicBezTo>
                        <a:pt x="71" y="8"/>
                        <a:pt x="74" y="4"/>
                        <a:pt x="77" y="0"/>
                      </a:cubicBezTo>
                      <a:cubicBezTo>
                        <a:pt x="77" y="2"/>
                        <a:pt x="77" y="4"/>
                        <a:pt x="77" y="5"/>
                      </a:cubicBezTo>
                      <a:cubicBezTo>
                        <a:pt x="78" y="7"/>
                        <a:pt x="78" y="8"/>
                        <a:pt x="79" y="10"/>
                      </a:cubicBezTo>
                      <a:cubicBezTo>
                        <a:pt x="79" y="11"/>
                        <a:pt x="79" y="11"/>
                        <a:pt x="79" y="12"/>
                      </a:cubicBezTo>
                      <a:cubicBezTo>
                        <a:pt x="79" y="14"/>
                        <a:pt x="78" y="15"/>
                        <a:pt x="78" y="17"/>
                      </a:cubicBezTo>
                      <a:cubicBezTo>
                        <a:pt x="79" y="17"/>
                        <a:pt x="79" y="17"/>
                        <a:pt x="79" y="17"/>
                      </a:cubicBezTo>
                      <a:cubicBezTo>
                        <a:pt x="81" y="13"/>
                        <a:pt x="83" y="9"/>
                        <a:pt x="84" y="5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5" y="5"/>
                        <a:pt x="85" y="6"/>
                        <a:pt x="85" y="6"/>
                      </a:cubicBezTo>
                      <a:cubicBezTo>
                        <a:pt x="84" y="10"/>
                        <a:pt x="84" y="13"/>
                        <a:pt x="83" y="16"/>
                      </a:cubicBezTo>
                      <a:cubicBezTo>
                        <a:pt x="83" y="17"/>
                        <a:pt x="84" y="18"/>
                        <a:pt x="84" y="19"/>
                      </a:cubicBezTo>
                      <a:cubicBezTo>
                        <a:pt x="86" y="13"/>
                        <a:pt x="88" y="8"/>
                        <a:pt x="90" y="4"/>
                      </a:cubicBezTo>
                      <a:cubicBezTo>
                        <a:pt x="91" y="4"/>
                        <a:pt x="91" y="4"/>
                        <a:pt x="91" y="4"/>
                      </a:cubicBezTo>
                      <a:cubicBezTo>
                        <a:pt x="91" y="5"/>
                        <a:pt x="90" y="6"/>
                        <a:pt x="90" y="7"/>
                      </a:cubicBezTo>
                      <a:cubicBezTo>
                        <a:pt x="88" y="12"/>
                        <a:pt x="87" y="17"/>
                        <a:pt x="85" y="23"/>
                      </a:cubicBezTo>
                      <a:cubicBezTo>
                        <a:pt x="85" y="25"/>
                        <a:pt x="85" y="28"/>
                        <a:pt x="84" y="31"/>
                      </a:cubicBezTo>
                      <a:cubicBezTo>
                        <a:pt x="85" y="31"/>
                        <a:pt x="85" y="31"/>
                        <a:pt x="85" y="31"/>
                      </a:cubicBezTo>
                      <a:cubicBezTo>
                        <a:pt x="87" y="28"/>
                        <a:pt x="88" y="24"/>
                        <a:pt x="89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89" y="22"/>
                        <a:pt x="89" y="24"/>
                        <a:pt x="88" y="26"/>
                      </a:cubicBezTo>
                      <a:cubicBezTo>
                        <a:pt x="89" y="26"/>
                        <a:pt x="89" y="26"/>
                        <a:pt x="89" y="26"/>
                      </a:cubicBezTo>
                      <a:cubicBezTo>
                        <a:pt x="89" y="25"/>
                        <a:pt x="90" y="24"/>
                        <a:pt x="90" y="2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85" y="36"/>
                        <a:pt x="85" y="49"/>
                        <a:pt x="81" y="62"/>
                      </a:cubicBezTo>
                      <a:cubicBezTo>
                        <a:pt x="80" y="62"/>
                        <a:pt x="80" y="62"/>
                        <a:pt x="79" y="62"/>
                      </a:cubicBezTo>
                      <a:cubicBezTo>
                        <a:pt x="79" y="57"/>
                        <a:pt x="79" y="51"/>
                        <a:pt x="79" y="46"/>
                      </a:cubicBezTo>
                      <a:cubicBezTo>
                        <a:pt x="78" y="46"/>
                        <a:pt x="78" y="46"/>
                        <a:pt x="78" y="46"/>
                      </a:cubicBezTo>
                      <a:cubicBezTo>
                        <a:pt x="78" y="51"/>
                        <a:pt x="77" y="56"/>
                        <a:pt x="77" y="60"/>
                      </a:cubicBezTo>
                      <a:cubicBezTo>
                        <a:pt x="77" y="64"/>
                        <a:pt x="76" y="66"/>
                        <a:pt x="73" y="69"/>
                      </a:cubicBezTo>
                      <a:cubicBezTo>
                        <a:pt x="71" y="71"/>
                        <a:pt x="69" y="72"/>
                        <a:pt x="66" y="73"/>
                      </a:cubicBezTo>
                      <a:cubicBezTo>
                        <a:pt x="62" y="75"/>
                        <a:pt x="58" y="76"/>
                        <a:pt x="54" y="77"/>
                      </a:cubicBezTo>
                      <a:cubicBezTo>
                        <a:pt x="51" y="77"/>
                        <a:pt x="48" y="77"/>
                        <a:pt x="45" y="76"/>
                      </a:cubicBezTo>
                      <a:cubicBezTo>
                        <a:pt x="44" y="76"/>
                        <a:pt x="44" y="75"/>
                        <a:pt x="43" y="75"/>
                      </a:cubicBezTo>
                      <a:cubicBezTo>
                        <a:pt x="36" y="68"/>
                        <a:pt x="29" y="60"/>
                        <a:pt x="21" y="54"/>
                      </a:cubicBezTo>
                      <a:cubicBezTo>
                        <a:pt x="18" y="50"/>
                        <a:pt x="13" y="48"/>
                        <a:pt x="8" y="45"/>
                      </a:cubicBezTo>
                      <a:cubicBezTo>
                        <a:pt x="7" y="45"/>
                        <a:pt x="7" y="44"/>
                        <a:pt x="6" y="44"/>
                      </a:cubicBezTo>
                      <a:cubicBezTo>
                        <a:pt x="7" y="44"/>
                        <a:pt x="7" y="44"/>
                        <a:pt x="7" y="44"/>
                      </a:cubicBezTo>
                      <a:cubicBezTo>
                        <a:pt x="9" y="45"/>
                        <a:pt x="11" y="46"/>
                        <a:pt x="13" y="47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9" y="43"/>
                        <a:pt x="4" y="40"/>
                        <a:pt x="0" y="38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5" y="40"/>
                        <a:pt x="11" y="42"/>
                        <a:pt x="16" y="46"/>
                      </a:cubicBezTo>
                      <a:cubicBezTo>
                        <a:pt x="20" y="49"/>
                        <a:pt x="24" y="53"/>
                        <a:pt x="29" y="57"/>
                      </a:cubicBezTo>
                      <a:cubicBezTo>
                        <a:pt x="29" y="56"/>
                        <a:pt x="30" y="56"/>
                        <a:pt x="30" y="56"/>
                      </a:cubicBezTo>
                      <a:cubicBezTo>
                        <a:pt x="27" y="53"/>
                        <a:pt x="24" y="51"/>
                        <a:pt x="22" y="48"/>
                      </a:cubicBezTo>
                      <a:cubicBezTo>
                        <a:pt x="20" y="47"/>
                        <a:pt x="19" y="47"/>
                        <a:pt x="19" y="45"/>
                      </a:cubicBezTo>
                      <a:cubicBezTo>
                        <a:pt x="19" y="44"/>
                        <a:pt x="17" y="43"/>
                        <a:pt x="16" y="42"/>
                      </a:cubicBezTo>
                      <a:cubicBezTo>
                        <a:pt x="11" y="39"/>
                        <a:pt x="7" y="36"/>
                        <a:pt x="3" y="33"/>
                      </a:cubicBezTo>
                      <a:cubicBezTo>
                        <a:pt x="2" y="33"/>
                        <a:pt x="2" y="33"/>
                        <a:pt x="2" y="32"/>
                      </a:cubicBezTo>
                      <a:cubicBezTo>
                        <a:pt x="3" y="33"/>
                        <a:pt x="4" y="33"/>
                        <a:pt x="6" y="34"/>
                      </a:cubicBezTo>
                      <a:cubicBezTo>
                        <a:pt x="9" y="36"/>
                        <a:pt x="13" y="38"/>
                        <a:pt x="17" y="40"/>
                      </a:cubicBezTo>
                      <a:cubicBezTo>
                        <a:pt x="18" y="41"/>
                        <a:pt x="19" y="40"/>
                        <a:pt x="20" y="41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11" y="31"/>
                        <a:pt x="19" y="36"/>
                        <a:pt x="27" y="42"/>
                      </a:cubicBezTo>
                      <a:cubicBezTo>
                        <a:pt x="27" y="39"/>
                        <a:pt x="25" y="36"/>
                        <a:pt x="21" y="34"/>
                      </a:cubicBezTo>
                      <a:cubicBezTo>
                        <a:pt x="18" y="32"/>
                        <a:pt x="15" y="30"/>
                        <a:pt x="12" y="27"/>
                      </a:cubicBezTo>
                      <a:cubicBezTo>
                        <a:pt x="17" y="30"/>
                        <a:pt x="22" y="33"/>
                        <a:pt x="27" y="35"/>
                      </a:cubicBezTo>
                      <a:cubicBezTo>
                        <a:pt x="26" y="34"/>
                        <a:pt x="26" y="33"/>
                        <a:pt x="26" y="32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4"/>
                        <a:pt x="29" y="36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7"/>
                        <a:pt x="31" y="36"/>
                        <a:pt x="30" y="35"/>
                      </a:cubicBezTo>
                      <a:cubicBezTo>
                        <a:pt x="31" y="35"/>
                        <a:pt x="32" y="36"/>
                        <a:pt x="32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2"/>
                        <a:pt x="29" y="29"/>
                        <a:pt x="27" y="25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9" y="27"/>
                        <a:pt x="31" y="30"/>
                        <a:pt x="33" y="33"/>
                      </a:cubicBezTo>
                      <a:cubicBezTo>
                        <a:pt x="33" y="32"/>
                        <a:pt x="33" y="32"/>
                        <a:pt x="34" y="31"/>
                      </a:cubicBezTo>
                      <a:cubicBezTo>
                        <a:pt x="35" y="32"/>
                        <a:pt x="35" y="33"/>
                        <a:pt x="36" y="34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6" y="31"/>
                        <a:pt x="35" y="30"/>
                        <a:pt x="34" y="28"/>
                      </a:cubicBezTo>
                      <a:cubicBezTo>
                        <a:pt x="34" y="27"/>
                        <a:pt x="34" y="26"/>
                        <a:pt x="34" y="26"/>
                      </a:cubicBezTo>
                      <a:cubicBezTo>
                        <a:pt x="35" y="26"/>
                        <a:pt x="36" y="26"/>
                        <a:pt x="36" y="27"/>
                      </a:cubicBezTo>
                      <a:cubicBezTo>
                        <a:pt x="37" y="29"/>
                        <a:pt x="38" y="32"/>
                        <a:pt x="40" y="34"/>
                      </a:cubicBezTo>
                      <a:cubicBezTo>
                        <a:pt x="40" y="33"/>
                        <a:pt x="40" y="32"/>
                        <a:pt x="39" y="30"/>
                      </a:cubicBezTo>
                      <a:cubicBezTo>
                        <a:pt x="40" y="30"/>
                        <a:pt x="40" y="30"/>
                        <a:pt x="41" y="30"/>
                      </a:cubicBezTo>
                      <a:cubicBezTo>
                        <a:pt x="40" y="28"/>
                        <a:pt x="39" y="25"/>
                        <a:pt x="37" y="23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40" y="25"/>
                        <a:pt x="42" y="28"/>
                        <a:pt x="43" y="31"/>
                      </a:cubicBezTo>
                      <a:cubicBezTo>
                        <a:pt x="44" y="31"/>
                        <a:pt x="44" y="31"/>
                        <a:pt x="44" y="31"/>
                      </a:cubicBezTo>
                      <a:cubicBezTo>
                        <a:pt x="44" y="30"/>
                        <a:pt x="44" y="29"/>
                        <a:pt x="44" y="28"/>
                      </a:cubicBezTo>
                      <a:cubicBezTo>
                        <a:pt x="47" y="33"/>
                        <a:pt x="47" y="39"/>
                        <a:pt x="51" y="44"/>
                      </a:cubicBezTo>
                      <a:cubicBezTo>
                        <a:pt x="50" y="38"/>
                        <a:pt x="48" y="32"/>
                        <a:pt x="49" y="25"/>
                      </a:cubicBezTo>
                      <a:cubicBezTo>
                        <a:pt x="52" y="30"/>
                        <a:pt x="53" y="35"/>
                        <a:pt x="54" y="42"/>
                      </a:cubicBezTo>
                      <a:cubicBezTo>
                        <a:pt x="56" y="37"/>
                        <a:pt x="54" y="32"/>
                        <a:pt x="50" y="22"/>
                      </a:cubicBezTo>
                      <a:cubicBezTo>
                        <a:pt x="51" y="24"/>
                        <a:pt x="53" y="25"/>
                        <a:pt x="54" y="27"/>
                      </a:cubicBezTo>
                      <a:cubicBezTo>
                        <a:pt x="54" y="25"/>
                        <a:pt x="54" y="22"/>
                        <a:pt x="54" y="20"/>
                      </a:cubicBezTo>
                      <a:cubicBezTo>
                        <a:pt x="54" y="20"/>
                        <a:pt x="55" y="20"/>
                        <a:pt x="55" y="20"/>
                      </a:cubicBezTo>
                      <a:cubicBezTo>
                        <a:pt x="56" y="25"/>
                        <a:pt x="57" y="30"/>
                        <a:pt x="57" y="36"/>
                      </a:cubicBezTo>
                      <a:cubicBezTo>
                        <a:pt x="58" y="36"/>
                        <a:pt x="58" y="36"/>
                        <a:pt x="58" y="36"/>
                      </a:cubicBezTo>
                      <a:cubicBezTo>
                        <a:pt x="59" y="35"/>
                        <a:pt x="59" y="34"/>
                        <a:pt x="59" y="33"/>
                      </a:cubicBezTo>
                      <a:close/>
                      <a:moveTo>
                        <a:pt x="81" y="56"/>
                      </a:moveTo>
                      <a:cubicBezTo>
                        <a:pt x="82" y="48"/>
                        <a:pt x="83" y="40"/>
                        <a:pt x="84" y="32"/>
                      </a:cubicBezTo>
                      <a:cubicBezTo>
                        <a:pt x="82" y="32"/>
                        <a:pt x="82" y="32"/>
                        <a:pt x="82" y="32"/>
                      </a:cubicBezTo>
                      <a:cubicBezTo>
                        <a:pt x="81" y="40"/>
                        <a:pt x="79" y="48"/>
                        <a:pt x="80" y="56"/>
                      </a:cubicBezTo>
                      <a:cubicBezTo>
                        <a:pt x="81" y="56"/>
                        <a:pt x="81" y="56"/>
                        <a:pt x="81" y="56"/>
                      </a:cubicBezTo>
                      <a:moveTo>
                        <a:pt x="74" y="16"/>
                      </a:moveTo>
                      <a:cubicBezTo>
                        <a:pt x="77" y="15"/>
                        <a:pt x="77" y="12"/>
                        <a:pt x="75" y="8"/>
                      </a:cubicBezTo>
                      <a:cubicBezTo>
                        <a:pt x="73" y="10"/>
                        <a:pt x="74" y="13"/>
                        <a:pt x="74" y="16"/>
                      </a:cubicBezTo>
                      <a:moveTo>
                        <a:pt x="32" y="45"/>
                      </a:moveTo>
                      <a:cubicBezTo>
                        <a:pt x="31" y="42"/>
                        <a:pt x="29" y="40"/>
                        <a:pt x="27" y="37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8" y="40"/>
                        <a:pt x="30" y="43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moveTo>
                        <a:pt x="67" y="57"/>
                      </a:moveTo>
                      <a:cubicBezTo>
                        <a:pt x="67" y="54"/>
                        <a:pt x="67" y="51"/>
                        <a:pt x="67" y="48"/>
                      </a:cubicBezTo>
                      <a:cubicBezTo>
                        <a:pt x="66" y="48"/>
                        <a:pt x="66" y="48"/>
                        <a:pt x="66" y="48"/>
                      </a:cubicBezTo>
                      <a:cubicBezTo>
                        <a:pt x="66" y="51"/>
                        <a:pt x="66" y="54"/>
                        <a:pt x="66" y="57"/>
                      </a:cubicBezTo>
                      <a:cubicBezTo>
                        <a:pt x="67" y="57"/>
                        <a:pt x="67" y="57"/>
                        <a:pt x="67" y="57"/>
                      </a:cubicBezTo>
                      <a:moveTo>
                        <a:pt x="70" y="32"/>
                      </a:moveTo>
                      <a:cubicBezTo>
                        <a:pt x="70" y="34"/>
                        <a:pt x="70" y="36"/>
                        <a:pt x="70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6"/>
                        <a:pt x="71" y="34"/>
                        <a:pt x="71" y="32"/>
                      </a:cubicBezTo>
                      <a:cubicBezTo>
                        <a:pt x="71" y="32"/>
                        <a:pt x="70" y="32"/>
                        <a:pt x="70" y="32"/>
                      </a:cubicBezTo>
                      <a:moveTo>
                        <a:pt x="80" y="30"/>
                      </a:moveTo>
                      <a:cubicBezTo>
                        <a:pt x="81" y="28"/>
                        <a:pt x="81" y="26"/>
                        <a:pt x="82" y="23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80" y="26"/>
                        <a:pt x="80" y="28"/>
                        <a:pt x="80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89" y="1044"/>
                  <a:ext cx="33" cy="27"/>
                </a:xfrm>
                <a:custGeom>
                  <a:avLst/>
                  <a:gdLst>
                    <a:gd name="T0" fmla="*/ 0 w 44"/>
                    <a:gd name="T1" fmla="*/ 0 h 35"/>
                    <a:gd name="T2" fmla="*/ 15 w 44"/>
                    <a:gd name="T3" fmla="*/ 8 h 35"/>
                    <a:gd name="T4" fmla="*/ 32 w 44"/>
                    <a:gd name="T5" fmla="*/ 22 h 35"/>
                    <a:gd name="T6" fmla="*/ 44 w 44"/>
                    <a:gd name="T7" fmla="*/ 34 h 35"/>
                    <a:gd name="T8" fmla="*/ 44 w 44"/>
                    <a:gd name="T9" fmla="*/ 35 h 35"/>
                    <a:gd name="T10" fmla="*/ 39 w 44"/>
                    <a:gd name="T11" fmla="*/ 31 h 35"/>
                    <a:gd name="T12" fmla="*/ 31 w 44"/>
                    <a:gd name="T13" fmla="*/ 24 h 35"/>
                    <a:gd name="T14" fmla="*/ 17 w 44"/>
                    <a:gd name="T15" fmla="*/ 12 h 35"/>
                    <a:gd name="T16" fmla="*/ 14 w 44"/>
                    <a:gd name="T17" fmla="*/ 9 h 35"/>
                    <a:gd name="T18" fmla="*/ 0 w 44"/>
                    <a:gd name="T19" fmla="*/ 0 h 35"/>
                    <a:gd name="T20" fmla="*/ 0 w 44"/>
                    <a:gd name="T2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5">
                      <a:moveTo>
                        <a:pt x="0" y="0"/>
                      </a:moveTo>
                      <a:cubicBezTo>
                        <a:pt x="5" y="3"/>
                        <a:pt x="10" y="5"/>
                        <a:pt x="15" y="8"/>
                      </a:cubicBezTo>
                      <a:cubicBezTo>
                        <a:pt x="22" y="11"/>
                        <a:pt x="27" y="17"/>
                        <a:pt x="32" y="22"/>
                      </a:cubicBezTo>
                      <a:cubicBezTo>
                        <a:pt x="36" y="26"/>
                        <a:pt x="40" y="30"/>
                        <a:pt x="44" y="34"/>
                      </a:cubicBezTo>
                      <a:cubicBezTo>
                        <a:pt x="44" y="35"/>
                        <a:pt x="44" y="35"/>
                        <a:pt x="44" y="35"/>
                      </a:cubicBezTo>
                      <a:cubicBezTo>
                        <a:pt x="43" y="34"/>
                        <a:pt x="41" y="33"/>
                        <a:pt x="39" y="31"/>
                      </a:cubicBezTo>
                      <a:cubicBezTo>
                        <a:pt x="37" y="29"/>
                        <a:pt x="34" y="27"/>
                        <a:pt x="31" y="24"/>
                      </a:cubicBezTo>
                      <a:cubicBezTo>
                        <a:pt x="26" y="20"/>
                        <a:pt x="21" y="16"/>
                        <a:pt x="17" y="12"/>
                      </a:cubicBezTo>
                      <a:cubicBezTo>
                        <a:pt x="16" y="11"/>
                        <a:pt x="15" y="10"/>
                        <a:pt x="14" y="9"/>
                      </a:cubicBezTo>
                      <a:cubicBezTo>
                        <a:pt x="9" y="6"/>
                        <a:pt x="5" y="3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35" y="1027"/>
                  <a:ext cx="3" cy="11"/>
                </a:xfrm>
                <a:custGeom>
                  <a:avLst/>
                  <a:gdLst>
                    <a:gd name="T0" fmla="*/ 2 w 4"/>
                    <a:gd name="T1" fmla="*/ 15 h 15"/>
                    <a:gd name="T2" fmla="*/ 0 w 4"/>
                    <a:gd name="T3" fmla="*/ 0 h 15"/>
                    <a:gd name="T4" fmla="*/ 2 w 4"/>
                    <a:gd name="T5" fmla="*/ 15 h 15"/>
                    <a:gd name="T6" fmla="*/ 2 w 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5">
                      <a:moveTo>
                        <a:pt x="2" y="15"/>
                      </a:moveTo>
                      <a:cubicBezTo>
                        <a:pt x="1" y="10"/>
                        <a:pt x="1" y="5"/>
                        <a:pt x="0" y="0"/>
                      </a:cubicBezTo>
                      <a:cubicBezTo>
                        <a:pt x="1" y="5"/>
                        <a:pt x="4" y="10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13" y="995"/>
                  <a:ext cx="21" cy="19"/>
                </a:xfrm>
                <a:custGeom>
                  <a:avLst/>
                  <a:gdLst>
                    <a:gd name="T0" fmla="*/ 16 w 28"/>
                    <a:gd name="T1" fmla="*/ 1 h 25"/>
                    <a:gd name="T2" fmla="*/ 17 w 28"/>
                    <a:gd name="T3" fmla="*/ 1 h 25"/>
                    <a:gd name="T4" fmla="*/ 21 w 28"/>
                    <a:gd name="T5" fmla="*/ 5 h 25"/>
                    <a:gd name="T6" fmla="*/ 22 w 28"/>
                    <a:gd name="T7" fmla="*/ 9 h 25"/>
                    <a:gd name="T8" fmla="*/ 23 w 28"/>
                    <a:gd name="T9" fmla="*/ 9 h 25"/>
                    <a:gd name="T10" fmla="*/ 23 w 28"/>
                    <a:gd name="T11" fmla="*/ 6 h 25"/>
                    <a:gd name="T12" fmla="*/ 28 w 28"/>
                    <a:gd name="T13" fmla="*/ 16 h 25"/>
                    <a:gd name="T14" fmla="*/ 24 w 28"/>
                    <a:gd name="T15" fmla="*/ 10 h 25"/>
                    <a:gd name="T16" fmla="*/ 24 w 28"/>
                    <a:gd name="T17" fmla="*/ 10 h 25"/>
                    <a:gd name="T18" fmla="*/ 26 w 28"/>
                    <a:gd name="T19" fmla="*/ 17 h 25"/>
                    <a:gd name="T20" fmla="*/ 22 w 28"/>
                    <a:gd name="T21" fmla="*/ 24 h 25"/>
                    <a:gd name="T22" fmla="*/ 8 w 28"/>
                    <a:gd name="T23" fmla="*/ 23 h 25"/>
                    <a:gd name="T24" fmla="*/ 6 w 28"/>
                    <a:gd name="T25" fmla="*/ 20 h 25"/>
                    <a:gd name="T26" fmla="*/ 4 w 28"/>
                    <a:gd name="T27" fmla="*/ 25 h 25"/>
                    <a:gd name="T28" fmla="*/ 2 w 28"/>
                    <a:gd name="T29" fmla="*/ 11 h 25"/>
                    <a:gd name="T30" fmla="*/ 3 w 28"/>
                    <a:gd name="T31" fmla="*/ 10 h 25"/>
                    <a:gd name="T32" fmla="*/ 6 w 28"/>
                    <a:gd name="T33" fmla="*/ 13 h 25"/>
                    <a:gd name="T34" fmla="*/ 7 w 28"/>
                    <a:gd name="T35" fmla="*/ 13 h 25"/>
                    <a:gd name="T36" fmla="*/ 6 w 28"/>
                    <a:gd name="T37" fmla="*/ 8 h 25"/>
                    <a:gd name="T38" fmla="*/ 6 w 28"/>
                    <a:gd name="T39" fmla="*/ 8 h 25"/>
                    <a:gd name="T40" fmla="*/ 11 w 28"/>
                    <a:gd name="T41" fmla="*/ 15 h 25"/>
                    <a:gd name="T42" fmla="*/ 13 w 28"/>
                    <a:gd name="T43" fmla="*/ 19 h 25"/>
                    <a:gd name="T44" fmla="*/ 16 w 28"/>
                    <a:gd name="T45" fmla="*/ 20 h 25"/>
                    <a:gd name="T46" fmla="*/ 6 w 28"/>
                    <a:gd name="T47" fmla="*/ 1 h 25"/>
                    <a:gd name="T48" fmla="*/ 6 w 28"/>
                    <a:gd name="T49" fmla="*/ 0 h 25"/>
                    <a:gd name="T50" fmla="*/ 14 w 28"/>
                    <a:gd name="T51" fmla="*/ 7 h 25"/>
                    <a:gd name="T52" fmla="*/ 13 w 28"/>
                    <a:gd name="T53" fmla="*/ 7 h 25"/>
                    <a:gd name="T54" fmla="*/ 23 w 28"/>
                    <a:gd name="T55" fmla="*/ 19 h 25"/>
                    <a:gd name="T56" fmla="*/ 23 w 28"/>
                    <a:gd name="T57" fmla="*/ 19 h 25"/>
                    <a:gd name="T58" fmla="*/ 17 w 28"/>
                    <a:gd name="T59" fmla="*/ 9 h 25"/>
                    <a:gd name="T60" fmla="*/ 18 w 28"/>
                    <a:gd name="T61" fmla="*/ 8 h 25"/>
                    <a:gd name="T62" fmla="*/ 23 w 28"/>
                    <a:gd name="T63" fmla="*/ 14 h 25"/>
                    <a:gd name="T64" fmla="*/ 24 w 28"/>
                    <a:gd name="T65" fmla="*/ 14 h 25"/>
                    <a:gd name="T66" fmla="*/ 20 w 28"/>
                    <a:gd name="T67" fmla="*/ 7 h 25"/>
                    <a:gd name="T68" fmla="*/ 16 w 28"/>
                    <a:gd name="T69" fmla="*/ 2 h 25"/>
                    <a:gd name="T70" fmla="*/ 16 w 28"/>
                    <a:gd name="T71" fmla="*/ 1 h 25"/>
                    <a:gd name="T72" fmla="*/ 8 w 28"/>
                    <a:gd name="T73" fmla="*/ 20 h 25"/>
                    <a:gd name="T74" fmla="*/ 5 w 28"/>
                    <a:gd name="T75" fmla="*/ 13 h 25"/>
                    <a:gd name="T76" fmla="*/ 7 w 28"/>
                    <a:gd name="T77" fmla="*/ 20 h 25"/>
                    <a:gd name="T78" fmla="*/ 8 w 28"/>
                    <a:gd name="T79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8" h="25">
                      <a:moveTo>
                        <a:pt x="16" y="1"/>
                      </a:move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8" y="2"/>
                        <a:pt x="19" y="4"/>
                        <a:pt x="21" y="5"/>
                      </a:cubicBezTo>
                      <a:cubicBezTo>
                        <a:pt x="21" y="6"/>
                        <a:pt x="21" y="7"/>
                        <a:pt x="22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8"/>
                        <a:pt x="23" y="7"/>
                        <a:pt x="23" y="6"/>
                      </a:cubicBezTo>
                      <a:cubicBezTo>
                        <a:pt x="25" y="8"/>
                        <a:pt x="28" y="13"/>
                        <a:pt x="28" y="16"/>
                      </a:cubicBezTo>
                      <a:cubicBezTo>
                        <a:pt x="27" y="14"/>
                        <a:pt x="25" y="12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5" y="13"/>
                        <a:pt x="26" y="15"/>
                        <a:pt x="26" y="17"/>
                      </a:cubicBezTo>
                      <a:cubicBezTo>
                        <a:pt x="26" y="20"/>
                        <a:pt x="24" y="22"/>
                        <a:pt x="22" y="24"/>
                      </a:cubicBezTo>
                      <a:cubicBezTo>
                        <a:pt x="18" y="20"/>
                        <a:pt x="13" y="23"/>
                        <a:pt x="8" y="23"/>
                      </a:cubicBezTo>
                      <a:cubicBezTo>
                        <a:pt x="7" y="22"/>
                        <a:pt x="7" y="21"/>
                        <a:pt x="6" y="20"/>
                      </a:cubicBezTo>
                      <a:cubicBezTo>
                        <a:pt x="5" y="22"/>
                        <a:pt x="8" y="25"/>
                        <a:pt x="4" y="25"/>
                      </a:cubicBezTo>
                      <a:cubicBezTo>
                        <a:pt x="0" y="20"/>
                        <a:pt x="2" y="15"/>
                        <a:pt x="2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4" y="11"/>
                        <a:pt x="5" y="12"/>
                        <a:pt x="6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6" y="11"/>
                        <a:pt x="6" y="10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8" y="10"/>
                        <a:pt x="10" y="13"/>
                        <a:pt x="11" y="15"/>
                      </a:cubicBezTo>
                      <a:cubicBezTo>
                        <a:pt x="12" y="16"/>
                        <a:pt x="12" y="18"/>
                        <a:pt x="13" y="19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14" y="13"/>
                        <a:pt x="11" y="7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9" y="3"/>
                        <a:pt x="11" y="5"/>
                        <a:pt x="14" y="7"/>
                      </a:cubicBezTo>
                      <a:cubicBezTo>
                        <a:pt x="13" y="7"/>
                        <a:pt x="12" y="7"/>
                        <a:pt x="13" y="7"/>
                      </a:cubicBezTo>
                      <a:cubicBezTo>
                        <a:pt x="16" y="11"/>
                        <a:pt x="19" y="15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1" y="15"/>
                        <a:pt x="19" y="12"/>
                        <a:pt x="17" y="9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9" y="10"/>
                        <a:pt x="21" y="12"/>
                        <a:pt x="23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2" y="11"/>
                        <a:pt x="21" y="9"/>
                        <a:pt x="20" y="7"/>
                      </a:cubicBezTo>
                      <a:cubicBezTo>
                        <a:pt x="18" y="5"/>
                        <a:pt x="17" y="4"/>
                        <a:pt x="16" y="2"/>
                      </a:cubicBezTo>
                      <a:cubicBezTo>
                        <a:pt x="16" y="2"/>
                        <a:pt x="16" y="1"/>
                        <a:pt x="16" y="1"/>
                      </a:cubicBezTo>
                      <a:moveTo>
                        <a:pt x="8" y="20"/>
                      </a:moveTo>
                      <a:cubicBezTo>
                        <a:pt x="7" y="17"/>
                        <a:pt x="6" y="15"/>
                        <a:pt x="5" y="13"/>
                      </a:cubicBezTo>
                      <a:cubicBezTo>
                        <a:pt x="3" y="17"/>
                        <a:pt x="6" y="18"/>
                        <a:pt x="7" y="20"/>
                      </a:cubicBezTo>
                      <a:cubicBezTo>
                        <a:pt x="8" y="20"/>
                        <a:pt x="8" y="20"/>
                        <a:pt x="8" y="2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4" y="1005"/>
                  <a:ext cx="5" cy="22"/>
                </a:xfrm>
                <a:custGeom>
                  <a:avLst/>
                  <a:gdLst>
                    <a:gd name="T0" fmla="*/ 1 w 6"/>
                    <a:gd name="T1" fmla="*/ 0 h 29"/>
                    <a:gd name="T2" fmla="*/ 3 w 6"/>
                    <a:gd name="T3" fmla="*/ 11 h 29"/>
                    <a:gd name="T4" fmla="*/ 5 w 6"/>
                    <a:gd name="T5" fmla="*/ 18 h 29"/>
                    <a:gd name="T6" fmla="*/ 6 w 6"/>
                    <a:gd name="T7" fmla="*/ 29 h 29"/>
                    <a:gd name="T8" fmla="*/ 5 w 6"/>
                    <a:gd name="T9" fmla="*/ 29 h 29"/>
                    <a:gd name="T10" fmla="*/ 4 w 6"/>
                    <a:gd name="T11" fmla="*/ 27 h 29"/>
                    <a:gd name="T12" fmla="*/ 0 w 6"/>
                    <a:gd name="T13" fmla="*/ 1 h 29"/>
                    <a:gd name="T14" fmla="*/ 0 w 6"/>
                    <a:gd name="T15" fmla="*/ 0 h 29"/>
                    <a:gd name="T16" fmla="*/ 1 w 6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9">
                      <a:moveTo>
                        <a:pt x="1" y="0"/>
                      </a:moveTo>
                      <a:cubicBezTo>
                        <a:pt x="2" y="3"/>
                        <a:pt x="2" y="7"/>
                        <a:pt x="3" y="11"/>
                      </a:cubicBezTo>
                      <a:cubicBezTo>
                        <a:pt x="4" y="13"/>
                        <a:pt x="5" y="16"/>
                        <a:pt x="5" y="18"/>
                      </a:cubicBezTo>
                      <a:cubicBezTo>
                        <a:pt x="6" y="22"/>
                        <a:pt x="6" y="25"/>
                        <a:pt x="6" y="29"/>
                      </a:cubicBezTo>
                      <a:cubicBezTo>
                        <a:pt x="6" y="29"/>
                        <a:pt x="5" y="29"/>
                        <a:pt x="5" y="29"/>
                      </a:cubicBezTo>
                      <a:cubicBezTo>
                        <a:pt x="4" y="29"/>
                        <a:pt x="4" y="28"/>
                        <a:pt x="4" y="27"/>
                      </a:cubicBezTo>
                      <a:cubicBezTo>
                        <a:pt x="2" y="19"/>
                        <a:pt x="1" y="1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7" y="1000"/>
                  <a:ext cx="4" cy="19"/>
                </a:xfrm>
                <a:custGeom>
                  <a:avLst/>
                  <a:gdLst>
                    <a:gd name="T0" fmla="*/ 5 w 6"/>
                    <a:gd name="T1" fmla="*/ 25 h 25"/>
                    <a:gd name="T2" fmla="*/ 1 w 6"/>
                    <a:gd name="T3" fmla="*/ 0 h 25"/>
                    <a:gd name="T4" fmla="*/ 1 w 6"/>
                    <a:gd name="T5" fmla="*/ 1 h 25"/>
                    <a:gd name="T6" fmla="*/ 4 w 6"/>
                    <a:gd name="T7" fmla="*/ 16 h 25"/>
                    <a:gd name="T8" fmla="*/ 6 w 6"/>
                    <a:gd name="T9" fmla="*/ 22 h 25"/>
                    <a:gd name="T10" fmla="*/ 6 w 6"/>
                    <a:gd name="T11" fmla="*/ 25 h 25"/>
                    <a:gd name="T12" fmla="*/ 5 w 6"/>
                    <a:gd name="T1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5">
                      <a:moveTo>
                        <a:pt x="5" y="25"/>
                      </a:moveTo>
                      <a:cubicBezTo>
                        <a:pt x="2" y="17"/>
                        <a:pt x="0" y="9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6"/>
                        <a:pt x="3" y="11"/>
                        <a:pt x="4" y="16"/>
                      </a:cubicBezTo>
                      <a:cubicBezTo>
                        <a:pt x="4" y="18"/>
                        <a:pt x="5" y="20"/>
                        <a:pt x="6" y="22"/>
                      </a:cubicBezTo>
                      <a:cubicBezTo>
                        <a:pt x="6" y="23"/>
                        <a:pt x="6" y="24"/>
                        <a:pt x="6" y="25"/>
                      </a:cubicBezTo>
                      <a:cubicBezTo>
                        <a:pt x="5" y="25"/>
                        <a:pt x="5" y="25"/>
                        <a:pt x="5" y="25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0" y="1006"/>
                  <a:ext cx="4" cy="10"/>
                </a:xfrm>
                <a:custGeom>
                  <a:avLst/>
                  <a:gdLst>
                    <a:gd name="T0" fmla="*/ 2 w 5"/>
                    <a:gd name="T1" fmla="*/ 13 h 13"/>
                    <a:gd name="T2" fmla="*/ 0 w 5"/>
                    <a:gd name="T3" fmla="*/ 0 h 13"/>
                    <a:gd name="T4" fmla="*/ 1 w 5"/>
                    <a:gd name="T5" fmla="*/ 0 h 13"/>
                    <a:gd name="T6" fmla="*/ 3 w 5"/>
                    <a:gd name="T7" fmla="*/ 1 h 13"/>
                    <a:gd name="T8" fmla="*/ 3 w 5"/>
                    <a:gd name="T9" fmla="*/ 13 h 13"/>
                    <a:gd name="T10" fmla="*/ 2 w 5"/>
                    <a:gd name="T11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3">
                      <a:moveTo>
                        <a:pt x="2" y="13"/>
                      </a:moveTo>
                      <a:cubicBezTo>
                        <a:pt x="2" y="9"/>
                        <a:pt x="1" y="5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1"/>
                      </a:cubicBezTo>
                      <a:cubicBezTo>
                        <a:pt x="2" y="5"/>
                        <a:pt x="5" y="9"/>
                        <a:pt x="3" y="13"/>
                      </a:cubicBezTo>
                      <a:cubicBezTo>
                        <a:pt x="3" y="13"/>
                        <a:pt x="3" y="13"/>
                        <a:pt x="2" y="13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2" y="1012"/>
                  <a:ext cx="3" cy="14"/>
                </a:xfrm>
                <a:custGeom>
                  <a:avLst/>
                  <a:gdLst>
                    <a:gd name="T0" fmla="*/ 2 w 4"/>
                    <a:gd name="T1" fmla="*/ 19 h 19"/>
                    <a:gd name="T2" fmla="*/ 0 w 4"/>
                    <a:gd name="T3" fmla="*/ 0 h 19"/>
                    <a:gd name="T4" fmla="*/ 4 w 4"/>
                    <a:gd name="T5" fmla="*/ 19 h 19"/>
                    <a:gd name="T6" fmla="*/ 2 w 4"/>
                    <a:gd name="T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9">
                      <a:moveTo>
                        <a:pt x="2" y="19"/>
                      </a:moveTo>
                      <a:cubicBezTo>
                        <a:pt x="1" y="13"/>
                        <a:pt x="0" y="7"/>
                        <a:pt x="0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3" y="19"/>
                        <a:pt x="3" y="19"/>
                        <a:pt x="2" y="1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7" y="1049"/>
                  <a:ext cx="40" cy="51"/>
                </a:xfrm>
                <a:custGeom>
                  <a:avLst/>
                  <a:gdLst>
                    <a:gd name="T0" fmla="*/ 17 w 53"/>
                    <a:gd name="T1" fmla="*/ 44 h 68"/>
                    <a:gd name="T2" fmla="*/ 26 w 53"/>
                    <a:gd name="T3" fmla="*/ 54 h 68"/>
                    <a:gd name="T4" fmla="*/ 40 w 53"/>
                    <a:gd name="T5" fmla="*/ 65 h 68"/>
                    <a:gd name="T6" fmla="*/ 46 w 53"/>
                    <a:gd name="T7" fmla="*/ 68 h 68"/>
                    <a:gd name="T8" fmla="*/ 47 w 53"/>
                    <a:gd name="T9" fmla="*/ 61 h 68"/>
                    <a:gd name="T10" fmla="*/ 49 w 53"/>
                    <a:gd name="T11" fmla="*/ 47 h 68"/>
                    <a:gd name="T12" fmla="*/ 51 w 53"/>
                    <a:gd name="T13" fmla="*/ 25 h 68"/>
                    <a:gd name="T14" fmla="*/ 51 w 53"/>
                    <a:gd name="T15" fmla="*/ 4 h 68"/>
                    <a:gd name="T16" fmla="*/ 50 w 53"/>
                    <a:gd name="T17" fmla="*/ 0 h 68"/>
                    <a:gd name="T18" fmla="*/ 40 w 53"/>
                    <a:gd name="T19" fmla="*/ 15 h 68"/>
                    <a:gd name="T20" fmla="*/ 33 w 53"/>
                    <a:gd name="T21" fmla="*/ 3 h 68"/>
                    <a:gd name="T22" fmla="*/ 28 w 53"/>
                    <a:gd name="T23" fmla="*/ 18 h 68"/>
                    <a:gd name="T24" fmla="*/ 17 w 53"/>
                    <a:gd name="T25" fmla="*/ 12 h 68"/>
                    <a:gd name="T26" fmla="*/ 16 w 53"/>
                    <a:gd name="T27" fmla="*/ 19 h 68"/>
                    <a:gd name="T28" fmla="*/ 9 w 53"/>
                    <a:gd name="T29" fmla="*/ 15 h 68"/>
                    <a:gd name="T30" fmla="*/ 8 w 53"/>
                    <a:gd name="T31" fmla="*/ 23 h 68"/>
                    <a:gd name="T32" fmla="*/ 1 w 53"/>
                    <a:gd name="T33" fmla="*/ 22 h 68"/>
                    <a:gd name="T34" fmla="*/ 3 w 53"/>
                    <a:gd name="T35" fmla="*/ 30 h 68"/>
                    <a:gd name="T36" fmla="*/ 17 w 53"/>
                    <a:gd name="T37" fmla="*/ 4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3" h="68">
                      <a:moveTo>
                        <a:pt x="17" y="44"/>
                      </a:moveTo>
                      <a:cubicBezTo>
                        <a:pt x="20" y="48"/>
                        <a:pt x="23" y="51"/>
                        <a:pt x="26" y="54"/>
                      </a:cubicBezTo>
                      <a:cubicBezTo>
                        <a:pt x="31" y="58"/>
                        <a:pt x="36" y="61"/>
                        <a:pt x="40" y="65"/>
                      </a:cubicBezTo>
                      <a:cubicBezTo>
                        <a:pt x="42" y="66"/>
                        <a:pt x="45" y="68"/>
                        <a:pt x="46" y="68"/>
                      </a:cubicBezTo>
                      <a:cubicBezTo>
                        <a:pt x="49" y="67"/>
                        <a:pt x="48" y="63"/>
                        <a:pt x="47" y="61"/>
                      </a:cubicBezTo>
                      <a:cubicBezTo>
                        <a:pt x="47" y="56"/>
                        <a:pt x="47" y="51"/>
                        <a:pt x="49" y="47"/>
                      </a:cubicBezTo>
                      <a:cubicBezTo>
                        <a:pt x="52" y="39"/>
                        <a:pt x="53" y="32"/>
                        <a:pt x="51" y="25"/>
                      </a:cubicBezTo>
                      <a:cubicBezTo>
                        <a:pt x="50" y="18"/>
                        <a:pt x="49" y="11"/>
                        <a:pt x="51" y="4"/>
                      </a:cubicBezTo>
                      <a:cubicBezTo>
                        <a:pt x="51" y="3"/>
                        <a:pt x="50" y="2"/>
                        <a:pt x="50" y="0"/>
                      </a:cubicBezTo>
                      <a:cubicBezTo>
                        <a:pt x="45" y="5"/>
                        <a:pt x="43" y="10"/>
                        <a:pt x="40" y="15"/>
                      </a:cubicBezTo>
                      <a:cubicBezTo>
                        <a:pt x="38" y="11"/>
                        <a:pt x="35" y="7"/>
                        <a:pt x="33" y="3"/>
                      </a:cubicBezTo>
                      <a:cubicBezTo>
                        <a:pt x="27" y="8"/>
                        <a:pt x="29" y="13"/>
                        <a:pt x="28" y="18"/>
                      </a:cubicBezTo>
                      <a:cubicBezTo>
                        <a:pt x="24" y="16"/>
                        <a:pt x="21" y="13"/>
                        <a:pt x="17" y="12"/>
                      </a:cubicBezTo>
                      <a:cubicBezTo>
                        <a:pt x="17" y="15"/>
                        <a:pt x="16" y="17"/>
                        <a:pt x="16" y="19"/>
                      </a:cubicBezTo>
                      <a:cubicBezTo>
                        <a:pt x="14" y="18"/>
                        <a:pt x="12" y="16"/>
                        <a:pt x="9" y="15"/>
                      </a:cubicBezTo>
                      <a:cubicBezTo>
                        <a:pt x="9" y="18"/>
                        <a:pt x="8" y="21"/>
                        <a:pt x="8" y="23"/>
                      </a:cubicBezTo>
                      <a:cubicBezTo>
                        <a:pt x="6" y="23"/>
                        <a:pt x="4" y="22"/>
                        <a:pt x="1" y="22"/>
                      </a:cubicBezTo>
                      <a:cubicBezTo>
                        <a:pt x="1" y="25"/>
                        <a:pt x="0" y="28"/>
                        <a:pt x="3" y="30"/>
                      </a:cubicBezTo>
                      <a:cubicBezTo>
                        <a:pt x="10" y="33"/>
                        <a:pt x="14" y="39"/>
                        <a:pt x="17" y="44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21" y="1076"/>
                  <a:ext cx="194" cy="135"/>
                </a:xfrm>
                <a:custGeom>
                  <a:avLst/>
                  <a:gdLst>
                    <a:gd name="T0" fmla="*/ 23 w 256"/>
                    <a:gd name="T1" fmla="*/ 167 h 179"/>
                    <a:gd name="T2" fmla="*/ 11 w 256"/>
                    <a:gd name="T3" fmla="*/ 173 h 179"/>
                    <a:gd name="T4" fmla="*/ 3 w 256"/>
                    <a:gd name="T5" fmla="*/ 178 h 179"/>
                    <a:gd name="T6" fmla="*/ 62 w 256"/>
                    <a:gd name="T7" fmla="*/ 172 h 179"/>
                    <a:gd name="T8" fmla="*/ 115 w 256"/>
                    <a:gd name="T9" fmla="*/ 169 h 179"/>
                    <a:gd name="T10" fmla="*/ 154 w 256"/>
                    <a:gd name="T11" fmla="*/ 154 h 179"/>
                    <a:gd name="T12" fmla="*/ 190 w 256"/>
                    <a:gd name="T13" fmla="*/ 128 h 179"/>
                    <a:gd name="T14" fmla="*/ 222 w 256"/>
                    <a:gd name="T15" fmla="*/ 89 h 179"/>
                    <a:gd name="T16" fmla="*/ 233 w 256"/>
                    <a:gd name="T17" fmla="*/ 72 h 179"/>
                    <a:gd name="T18" fmla="*/ 247 w 256"/>
                    <a:gd name="T19" fmla="*/ 36 h 179"/>
                    <a:gd name="T20" fmla="*/ 256 w 256"/>
                    <a:gd name="T21" fmla="*/ 4 h 179"/>
                    <a:gd name="T22" fmla="*/ 256 w 256"/>
                    <a:gd name="T23" fmla="*/ 2 h 179"/>
                    <a:gd name="T24" fmla="*/ 251 w 256"/>
                    <a:gd name="T25" fmla="*/ 2 h 179"/>
                    <a:gd name="T26" fmla="*/ 212 w 256"/>
                    <a:gd name="T27" fmla="*/ 11 h 179"/>
                    <a:gd name="T28" fmla="*/ 189 w 256"/>
                    <a:gd name="T29" fmla="*/ 16 h 179"/>
                    <a:gd name="T30" fmla="*/ 135 w 256"/>
                    <a:gd name="T31" fmla="*/ 43 h 179"/>
                    <a:gd name="T32" fmla="*/ 102 w 256"/>
                    <a:gd name="T33" fmla="*/ 72 h 179"/>
                    <a:gd name="T34" fmla="*/ 87 w 256"/>
                    <a:gd name="T35" fmla="*/ 90 h 179"/>
                    <a:gd name="T36" fmla="*/ 77 w 256"/>
                    <a:gd name="T37" fmla="*/ 107 h 179"/>
                    <a:gd name="T38" fmla="*/ 60 w 256"/>
                    <a:gd name="T39" fmla="*/ 138 h 179"/>
                    <a:gd name="T40" fmla="*/ 42 w 256"/>
                    <a:gd name="T41" fmla="*/ 157 h 179"/>
                    <a:gd name="T42" fmla="*/ 23 w 256"/>
                    <a:gd name="T43" fmla="*/ 167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6" h="179">
                      <a:moveTo>
                        <a:pt x="23" y="167"/>
                      </a:moveTo>
                      <a:cubicBezTo>
                        <a:pt x="19" y="169"/>
                        <a:pt x="16" y="170"/>
                        <a:pt x="11" y="173"/>
                      </a:cubicBezTo>
                      <a:cubicBezTo>
                        <a:pt x="6" y="173"/>
                        <a:pt x="0" y="179"/>
                        <a:pt x="3" y="178"/>
                      </a:cubicBezTo>
                      <a:cubicBezTo>
                        <a:pt x="16" y="174"/>
                        <a:pt x="48" y="170"/>
                        <a:pt x="62" y="172"/>
                      </a:cubicBezTo>
                      <a:cubicBezTo>
                        <a:pt x="80" y="173"/>
                        <a:pt x="98" y="173"/>
                        <a:pt x="115" y="169"/>
                      </a:cubicBezTo>
                      <a:cubicBezTo>
                        <a:pt x="129" y="166"/>
                        <a:pt x="142" y="161"/>
                        <a:pt x="154" y="154"/>
                      </a:cubicBezTo>
                      <a:cubicBezTo>
                        <a:pt x="167" y="147"/>
                        <a:pt x="179" y="138"/>
                        <a:pt x="190" y="128"/>
                      </a:cubicBezTo>
                      <a:cubicBezTo>
                        <a:pt x="202" y="116"/>
                        <a:pt x="213" y="104"/>
                        <a:pt x="222" y="89"/>
                      </a:cubicBezTo>
                      <a:cubicBezTo>
                        <a:pt x="226" y="84"/>
                        <a:pt x="230" y="78"/>
                        <a:pt x="233" y="72"/>
                      </a:cubicBezTo>
                      <a:cubicBezTo>
                        <a:pt x="240" y="61"/>
                        <a:pt x="244" y="48"/>
                        <a:pt x="247" y="36"/>
                      </a:cubicBezTo>
                      <a:cubicBezTo>
                        <a:pt x="249" y="25"/>
                        <a:pt x="251" y="14"/>
                        <a:pt x="256" y="4"/>
                      </a:cubicBezTo>
                      <a:cubicBezTo>
                        <a:pt x="256" y="4"/>
                        <a:pt x="256" y="3"/>
                        <a:pt x="256" y="2"/>
                      </a:cubicBezTo>
                      <a:cubicBezTo>
                        <a:pt x="254" y="0"/>
                        <a:pt x="252" y="2"/>
                        <a:pt x="251" y="2"/>
                      </a:cubicBezTo>
                      <a:cubicBezTo>
                        <a:pt x="239" y="9"/>
                        <a:pt x="226" y="10"/>
                        <a:pt x="212" y="11"/>
                      </a:cubicBezTo>
                      <a:cubicBezTo>
                        <a:pt x="204" y="11"/>
                        <a:pt x="196" y="13"/>
                        <a:pt x="189" y="16"/>
                      </a:cubicBezTo>
                      <a:cubicBezTo>
                        <a:pt x="170" y="23"/>
                        <a:pt x="152" y="32"/>
                        <a:pt x="135" y="43"/>
                      </a:cubicBezTo>
                      <a:cubicBezTo>
                        <a:pt x="123" y="51"/>
                        <a:pt x="112" y="61"/>
                        <a:pt x="102" y="72"/>
                      </a:cubicBezTo>
                      <a:cubicBezTo>
                        <a:pt x="97" y="78"/>
                        <a:pt x="91" y="84"/>
                        <a:pt x="87" y="90"/>
                      </a:cubicBezTo>
                      <a:cubicBezTo>
                        <a:pt x="83" y="95"/>
                        <a:pt x="80" y="101"/>
                        <a:pt x="77" y="107"/>
                      </a:cubicBezTo>
                      <a:cubicBezTo>
                        <a:pt x="71" y="117"/>
                        <a:pt x="66" y="128"/>
                        <a:pt x="60" y="138"/>
                      </a:cubicBezTo>
                      <a:cubicBezTo>
                        <a:pt x="56" y="146"/>
                        <a:pt x="49" y="153"/>
                        <a:pt x="42" y="157"/>
                      </a:cubicBezTo>
                      <a:cubicBezTo>
                        <a:pt x="36" y="161"/>
                        <a:pt x="29" y="164"/>
                        <a:pt x="23" y="167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34" y="1098"/>
                  <a:ext cx="149" cy="108"/>
                </a:xfrm>
                <a:custGeom>
                  <a:avLst/>
                  <a:gdLst>
                    <a:gd name="T0" fmla="*/ 173 w 197"/>
                    <a:gd name="T1" fmla="*/ 86 h 144"/>
                    <a:gd name="T2" fmla="*/ 97 w 197"/>
                    <a:gd name="T3" fmla="*/ 136 h 144"/>
                    <a:gd name="T4" fmla="*/ 98 w 197"/>
                    <a:gd name="T5" fmla="*/ 130 h 144"/>
                    <a:gd name="T6" fmla="*/ 37 w 197"/>
                    <a:gd name="T7" fmla="*/ 141 h 144"/>
                    <a:gd name="T8" fmla="*/ 4 w 197"/>
                    <a:gd name="T9" fmla="*/ 143 h 144"/>
                    <a:gd name="T10" fmla="*/ 47 w 197"/>
                    <a:gd name="T11" fmla="*/ 110 h 144"/>
                    <a:gd name="T12" fmla="*/ 80 w 197"/>
                    <a:gd name="T13" fmla="*/ 66 h 144"/>
                    <a:gd name="T14" fmla="*/ 67 w 197"/>
                    <a:gd name="T15" fmla="*/ 72 h 144"/>
                    <a:gd name="T16" fmla="*/ 160 w 197"/>
                    <a:gd name="T17" fmla="*/ 1 h 144"/>
                    <a:gd name="T18" fmla="*/ 75 w 197"/>
                    <a:gd name="T19" fmla="*/ 66 h 144"/>
                    <a:gd name="T20" fmla="*/ 137 w 197"/>
                    <a:gd name="T21" fmla="*/ 15 h 144"/>
                    <a:gd name="T22" fmla="*/ 134 w 197"/>
                    <a:gd name="T23" fmla="*/ 21 h 144"/>
                    <a:gd name="T24" fmla="*/ 156 w 197"/>
                    <a:gd name="T25" fmla="*/ 14 h 144"/>
                    <a:gd name="T26" fmla="*/ 115 w 197"/>
                    <a:gd name="T27" fmla="*/ 42 h 144"/>
                    <a:gd name="T28" fmla="*/ 169 w 197"/>
                    <a:gd name="T29" fmla="*/ 12 h 144"/>
                    <a:gd name="T30" fmla="*/ 175 w 197"/>
                    <a:gd name="T31" fmla="*/ 11 h 144"/>
                    <a:gd name="T32" fmla="*/ 180 w 197"/>
                    <a:gd name="T33" fmla="*/ 15 h 144"/>
                    <a:gd name="T34" fmla="*/ 160 w 197"/>
                    <a:gd name="T35" fmla="*/ 28 h 144"/>
                    <a:gd name="T36" fmla="*/ 160 w 197"/>
                    <a:gd name="T37" fmla="*/ 32 h 144"/>
                    <a:gd name="T38" fmla="*/ 175 w 197"/>
                    <a:gd name="T39" fmla="*/ 31 h 144"/>
                    <a:gd name="T40" fmla="*/ 191 w 197"/>
                    <a:gd name="T41" fmla="*/ 35 h 144"/>
                    <a:gd name="T42" fmla="*/ 174 w 197"/>
                    <a:gd name="T43" fmla="*/ 45 h 144"/>
                    <a:gd name="T44" fmla="*/ 172 w 197"/>
                    <a:gd name="T45" fmla="*/ 56 h 144"/>
                    <a:gd name="T46" fmla="*/ 192 w 197"/>
                    <a:gd name="T47" fmla="*/ 37 h 144"/>
                    <a:gd name="T48" fmla="*/ 177 w 197"/>
                    <a:gd name="T49" fmla="*/ 63 h 144"/>
                    <a:gd name="T50" fmla="*/ 197 w 197"/>
                    <a:gd name="T51" fmla="*/ 47 h 144"/>
                    <a:gd name="T52" fmla="*/ 175 w 197"/>
                    <a:gd name="T53" fmla="*/ 82 h 144"/>
                    <a:gd name="T54" fmla="*/ 189 w 197"/>
                    <a:gd name="T55" fmla="*/ 68 h 144"/>
                    <a:gd name="T56" fmla="*/ 191 w 197"/>
                    <a:gd name="T57" fmla="*/ 71 h 144"/>
                    <a:gd name="T58" fmla="*/ 91 w 197"/>
                    <a:gd name="T59" fmla="*/ 139 h 144"/>
                    <a:gd name="T60" fmla="*/ 151 w 197"/>
                    <a:gd name="T61" fmla="*/ 67 h 144"/>
                    <a:gd name="T62" fmla="*/ 121 w 197"/>
                    <a:gd name="T63" fmla="*/ 81 h 144"/>
                    <a:gd name="T64" fmla="*/ 99 w 197"/>
                    <a:gd name="T65" fmla="*/ 64 h 144"/>
                    <a:gd name="T66" fmla="*/ 102 w 197"/>
                    <a:gd name="T67" fmla="*/ 73 h 144"/>
                    <a:gd name="T68" fmla="*/ 141 w 197"/>
                    <a:gd name="T69" fmla="*/ 48 h 144"/>
                    <a:gd name="T70" fmla="*/ 96 w 197"/>
                    <a:gd name="T71" fmla="*/ 119 h 144"/>
                    <a:gd name="T72" fmla="*/ 71 w 197"/>
                    <a:gd name="T73" fmla="*/ 130 h 144"/>
                    <a:gd name="T74" fmla="*/ 115 w 197"/>
                    <a:gd name="T75" fmla="*/ 119 h 144"/>
                    <a:gd name="T76" fmla="*/ 61 w 197"/>
                    <a:gd name="T77" fmla="*/ 122 h 144"/>
                    <a:gd name="T78" fmla="*/ 82 w 197"/>
                    <a:gd name="T79" fmla="*/ 74 h 144"/>
                    <a:gd name="T80" fmla="*/ 134 w 197"/>
                    <a:gd name="T81" fmla="*/ 79 h 144"/>
                    <a:gd name="T82" fmla="*/ 168 w 197"/>
                    <a:gd name="T83" fmla="*/ 38 h 144"/>
                    <a:gd name="T84" fmla="*/ 73 w 197"/>
                    <a:gd name="T85" fmla="*/ 121 h 144"/>
                    <a:gd name="T86" fmla="*/ 130 w 197"/>
                    <a:gd name="T87" fmla="*/ 103 h 144"/>
                    <a:gd name="T88" fmla="*/ 58 w 197"/>
                    <a:gd name="T89" fmla="*/ 114 h 144"/>
                    <a:gd name="T90" fmla="*/ 58 w 197"/>
                    <a:gd name="T91" fmla="*/ 114 h 144"/>
                    <a:gd name="T92" fmla="*/ 160 w 197"/>
                    <a:gd name="T93" fmla="*/ 45 h 144"/>
                    <a:gd name="T94" fmla="*/ 99 w 197"/>
                    <a:gd name="T95" fmla="*/ 81 h 144"/>
                    <a:gd name="T96" fmla="*/ 108 w 197"/>
                    <a:gd name="T97" fmla="*/ 89 h 144"/>
                    <a:gd name="T98" fmla="*/ 108 w 197"/>
                    <a:gd name="T99" fmla="*/ 89 h 144"/>
                    <a:gd name="T100" fmla="*/ 151 w 197"/>
                    <a:gd name="T101" fmla="*/ 78 h 144"/>
                    <a:gd name="T102" fmla="*/ 66 w 197"/>
                    <a:gd name="T103" fmla="*/ 103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7" h="144">
                      <a:moveTo>
                        <a:pt x="120" y="127"/>
                      </a:moveTo>
                      <a:cubicBezTo>
                        <a:pt x="131" y="120"/>
                        <a:pt x="142" y="113"/>
                        <a:pt x="152" y="105"/>
                      </a:cubicBezTo>
                      <a:cubicBezTo>
                        <a:pt x="158" y="101"/>
                        <a:pt x="164" y="95"/>
                        <a:pt x="169" y="90"/>
                      </a:cubicBezTo>
                      <a:cubicBezTo>
                        <a:pt x="170" y="89"/>
                        <a:pt x="172" y="88"/>
                        <a:pt x="173" y="86"/>
                      </a:cubicBezTo>
                      <a:cubicBezTo>
                        <a:pt x="168" y="90"/>
                        <a:pt x="163" y="94"/>
                        <a:pt x="158" y="97"/>
                      </a:cubicBezTo>
                      <a:cubicBezTo>
                        <a:pt x="150" y="103"/>
                        <a:pt x="142" y="108"/>
                        <a:pt x="134" y="113"/>
                      </a:cubicBezTo>
                      <a:cubicBezTo>
                        <a:pt x="127" y="118"/>
                        <a:pt x="120" y="122"/>
                        <a:pt x="113" y="126"/>
                      </a:cubicBezTo>
                      <a:cubicBezTo>
                        <a:pt x="108" y="129"/>
                        <a:pt x="102" y="133"/>
                        <a:pt x="97" y="136"/>
                      </a:cubicBezTo>
                      <a:cubicBezTo>
                        <a:pt x="95" y="137"/>
                        <a:pt x="93" y="138"/>
                        <a:pt x="91" y="139"/>
                      </a:cubicBezTo>
                      <a:cubicBezTo>
                        <a:pt x="87" y="139"/>
                        <a:pt x="82" y="140"/>
                        <a:pt x="78" y="140"/>
                      </a:cubicBezTo>
                      <a:cubicBezTo>
                        <a:pt x="85" y="137"/>
                        <a:pt x="91" y="134"/>
                        <a:pt x="98" y="131"/>
                      </a:cubicBezTo>
                      <a:cubicBezTo>
                        <a:pt x="98" y="130"/>
                        <a:pt x="98" y="130"/>
                        <a:pt x="98" y="130"/>
                      </a:cubicBezTo>
                      <a:cubicBezTo>
                        <a:pt x="92" y="132"/>
                        <a:pt x="86" y="135"/>
                        <a:pt x="81" y="136"/>
                      </a:cubicBezTo>
                      <a:cubicBezTo>
                        <a:pt x="75" y="138"/>
                        <a:pt x="70" y="140"/>
                        <a:pt x="64" y="140"/>
                      </a:cubicBezTo>
                      <a:cubicBezTo>
                        <a:pt x="57" y="141"/>
                        <a:pt x="50" y="141"/>
                        <a:pt x="43" y="141"/>
                      </a:cubicBezTo>
                      <a:cubicBezTo>
                        <a:pt x="41" y="141"/>
                        <a:pt x="39" y="140"/>
                        <a:pt x="37" y="141"/>
                      </a:cubicBezTo>
                      <a:cubicBezTo>
                        <a:pt x="35" y="141"/>
                        <a:pt x="32" y="141"/>
                        <a:pt x="30" y="141"/>
                      </a:cubicBezTo>
                      <a:cubicBezTo>
                        <a:pt x="26" y="141"/>
                        <a:pt x="22" y="141"/>
                        <a:pt x="19" y="142"/>
                      </a:cubicBezTo>
                      <a:cubicBezTo>
                        <a:pt x="15" y="142"/>
                        <a:pt x="12" y="144"/>
                        <a:pt x="8" y="144"/>
                      </a:cubicBezTo>
                      <a:cubicBezTo>
                        <a:pt x="7" y="144"/>
                        <a:pt x="5" y="143"/>
                        <a:pt x="4" y="143"/>
                      </a:cubicBezTo>
                      <a:cubicBezTo>
                        <a:pt x="3" y="143"/>
                        <a:pt x="1" y="143"/>
                        <a:pt x="0" y="143"/>
                      </a:cubicBezTo>
                      <a:cubicBezTo>
                        <a:pt x="3" y="141"/>
                        <a:pt x="7" y="140"/>
                        <a:pt x="10" y="138"/>
                      </a:cubicBezTo>
                      <a:cubicBezTo>
                        <a:pt x="17" y="134"/>
                        <a:pt x="25" y="129"/>
                        <a:pt x="32" y="124"/>
                      </a:cubicBezTo>
                      <a:cubicBezTo>
                        <a:pt x="38" y="120"/>
                        <a:pt x="43" y="116"/>
                        <a:pt x="47" y="110"/>
                      </a:cubicBezTo>
                      <a:cubicBezTo>
                        <a:pt x="49" y="107"/>
                        <a:pt x="52" y="107"/>
                        <a:pt x="53" y="102"/>
                      </a:cubicBezTo>
                      <a:cubicBezTo>
                        <a:pt x="54" y="97"/>
                        <a:pt x="57" y="93"/>
                        <a:pt x="60" y="90"/>
                      </a:cubicBezTo>
                      <a:cubicBezTo>
                        <a:pt x="65" y="83"/>
                        <a:pt x="70" y="77"/>
                        <a:pt x="76" y="71"/>
                      </a:cubicBezTo>
                      <a:cubicBezTo>
                        <a:pt x="77" y="69"/>
                        <a:pt x="78" y="68"/>
                        <a:pt x="80" y="66"/>
                      </a:cubicBezTo>
                      <a:cubicBezTo>
                        <a:pt x="79" y="65"/>
                        <a:pt x="79" y="65"/>
                        <a:pt x="79" y="65"/>
                      </a:cubicBezTo>
                      <a:cubicBezTo>
                        <a:pt x="73" y="72"/>
                        <a:pt x="67" y="79"/>
                        <a:pt x="61" y="86"/>
                      </a:cubicBezTo>
                      <a:cubicBezTo>
                        <a:pt x="62" y="82"/>
                        <a:pt x="64" y="78"/>
                        <a:pt x="65" y="74"/>
                      </a:cubicBezTo>
                      <a:cubicBezTo>
                        <a:pt x="65" y="74"/>
                        <a:pt x="66" y="73"/>
                        <a:pt x="67" y="72"/>
                      </a:cubicBezTo>
                      <a:cubicBezTo>
                        <a:pt x="80" y="54"/>
                        <a:pt x="96" y="39"/>
                        <a:pt x="113" y="25"/>
                      </a:cubicBezTo>
                      <a:cubicBezTo>
                        <a:pt x="124" y="15"/>
                        <a:pt x="137" y="9"/>
                        <a:pt x="151" y="3"/>
                      </a:cubicBezTo>
                      <a:cubicBezTo>
                        <a:pt x="153" y="2"/>
                        <a:pt x="157" y="1"/>
                        <a:pt x="159" y="0"/>
                      </a:cubicBezTo>
                      <a:cubicBezTo>
                        <a:pt x="160" y="1"/>
                        <a:pt x="160" y="1"/>
                        <a:pt x="160" y="1"/>
                      </a:cubicBezTo>
                      <a:cubicBezTo>
                        <a:pt x="159" y="2"/>
                        <a:pt x="157" y="2"/>
                        <a:pt x="156" y="3"/>
                      </a:cubicBezTo>
                      <a:cubicBezTo>
                        <a:pt x="142" y="7"/>
                        <a:pt x="129" y="15"/>
                        <a:pt x="117" y="25"/>
                      </a:cubicBezTo>
                      <a:cubicBezTo>
                        <a:pt x="104" y="35"/>
                        <a:pt x="92" y="46"/>
                        <a:pt x="80" y="59"/>
                      </a:cubicBezTo>
                      <a:cubicBezTo>
                        <a:pt x="79" y="61"/>
                        <a:pt x="77" y="63"/>
                        <a:pt x="75" y="66"/>
                      </a:cubicBezTo>
                      <a:cubicBezTo>
                        <a:pt x="76" y="66"/>
                        <a:pt x="76" y="66"/>
                        <a:pt x="76" y="65"/>
                      </a:cubicBezTo>
                      <a:cubicBezTo>
                        <a:pt x="82" y="60"/>
                        <a:pt x="87" y="55"/>
                        <a:pt x="93" y="51"/>
                      </a:cubicBezTo>
                      <a:cubicBezTo>
                        <a:pt x="101" y="44"/>
                        <a:pt x="109" y="37"/>
                        <a:pt x="117" y="31"/>
                      </a:cubicBezTo>
                      <a:cubicBezTo>
                        <a:pt x="123" y="26"/>
                        <a:pt x="130" y="20"/>
                        <a:pt x="137" y="15"/>
                      </a:cubicBezTo>
                      <a:cubicBezTo>
                        <a:pt x="144" y="11"/>
                        <a:pt x="151" y="8"/>
                        <a:pt x="158" y="5"/>
                      </a:cubicBezTo>
                      <a:cubicBezTo>
                        <a:pt x="161" y="4"/>
                        <a:pt x="165" y="3"/>
                        <a:pt x="168" y="2"/>
                      </a:cubicBezTo>
                      <a:cubicBezTo>
                        <a:pt x="169" y="3"/>
                        <a:pt x="169" y="3"/>
                        <a:pt x="169" y="3"/>
                      </a:cubicBezTo>
                      <a:cubicBezTo>
                        <a:pt x="156" y="7"/>
                        <a:pt x="144" y="12"/>
                        <a:pt x="134" y="21"/>
                      </a:cubicBezTo>
                      <a:cubicBezTo>
                        <a:pt x="138" y="20"/>
                        <a:pt x="142" y="18"/>
                        <a:pt x="146" y="16"/>
                      </a:cubicBezTo>
                      <a:cubicBezTo>
                        <a:pt x="150" y="14"/>
                        <a:pt x="154" y="13"/>
                        <a:pt x="158" y="12"/>
                      </a:cubicBezTo>
                      <a:cubicBezTo>
                        <a:pt x="158" y="12"/>
                        <a:pt x="158" y="13"/>
                        <a:pt x="158" y="13"/>
                      </a:cubicBezTo>
                      <a:cubicBezTo>
                        <a:pt x="157" y="13"/>
                        <a:pt x="157" y="14"/>
                        <a:pt x="156" y="14"/>
                      </a:cubicBezTo>
                      <a:cubicBezTo>
                        <a:pt x="146" y="18"/>
                        <a:pt x="136" y="22"/>
                        <a:pt x="127" y="28"/>
                      </a:cubicBezTo>
                      <a:cubicBezTo>
                        <a:pt x="113" y="37"/>
                        <a:pt x="100" y="49"/>
                        <a:pt x="89" y="62"/>
                      </a:cubicBezTo>
                      <a:cubicBezTo>
                        <a:pt x="87" y="63"/>
                        <a:pt x="86" y="65"/>
                        <a:pt x="85" y="66"/>
                      </a:cubicBezTo>
                      <a:cubicBezTo>
                        <a:pt x="95" y="58"/>
                        <a:pt x="105" y="50"/>
                        <a:pt x="115" y="42"/>
                      </a:cubicBezTo>
                      <a:cubicBezTo>
                        <a:pt x="126" y="33"/>
                        <a:pt x="136" y="23"/>
                        <a:pt x="150" y="18"/>
                      </a:cubicBezTo>
                      <a:cubicBezTo>
                        <a:pt x="153" y="17"/>
                        <a:pt x="155" y="16"/>
                        <a:pt x="158" y="14"/>
                      </a:cubicBezTo>
                      <a:cubicBezTo>
                        <a:pt x="162" y="13"/>
                        <a:pt x="165" y="12"/>
                        <a:pt x="169" y="11"/>
                      </a:cubicBezTo>
                      <a:cubicBezTo>
                        <a:pt x="169" y="12"/>
                        <a:pt x="169" y="12"/>
                        <a:pt x="169" y="12"/>
                      </a:cubicBezTo>
                      <a:cubicBezTo>
                        <a:pt x="162" y="15"/>
                        <a:pt x="156" y="17"/>
                        <a:pt x="150" y="20"/>
                      </a:cubicBezTo>
                      <a:cubicBezTo>
                        <a:pt x="144" y="23"/>
                        <a:pt x="138" y="27"/>
                        <a:pt x="133" y="32"/>
                      </a:cubicBezTo>
                      <a:cubicBezTo>
                        <a:pt x="138" y="30"/>
                        <a:pt x="143" y="28"/>
                        <a:pt x="147" y="26"/>
                      </a:cubicBezTo>
                      <a:cubicBezTo>
                        <a:pt x="157" y="21"/>
                        <a:pt x="166" y="16"/>
                        <a:pt x="175" y="11"/>
                      </a:cubicBezTo>
                      <a:cubicBezTo>
                        <a:pt x="178" y="9"/>
                        <a:pt x="182" y="9"/>
                        <a:pt x="185" y="8"/>
                      </a:cubicBezTo>
                      <a:cubicBezTo>
                        <a:pt x="180" y="11"/>
                        <a:pt x="175" y="13"/>
                        <a:pt x="170" y="15"/>
                      </a:cubicBezTo>
                      <a:cubicBezTo>
                        <a:pt x="166" y="17"/>
                        <a:pt x="161" y="19"/>
                        <a:pt x="157" y="22"/>
                      </a:cubicBezTo>
                      <a:cubicBezTo>
                        <a:pt x="165" y="21"/>
                        <a:pt x="172" y="15"/>
                        <a:pt x="180" y="15"/>
                      </a:cubicBezTo>
                      <a:cubicBezTo>
                        <a:pt x="174" y="18"/>
                        <a:pt x="167" y="21"/>
                        <a:pt x="160" y="24"/>
                      </a:cubicBezTo>
                      <a:cubicBezTo>
                        <a:pt x="165" y="22"/>
                        <a:pt x="170" y="21"/>
                        <a:pt x="175" y="20"/>
                      </a:cubicBezTo>
                      <a:cubicBezTo>
                        <a:pt x="175" y="20"/>
                        <a:pt x="175" y="20"/>
                        <a:pt x="175" y="20"/>
                      </a:cubicBezTo>
                      <a:cubicBezTo>
                        <a:pt x="171" y="23"/>
                        <a:pt x="164" y="23"/>
                        <a:pt x="160" y="28"/>
                      </a:cubicBezTo>
                      <a:cubicBezTo>
                        <a:pt x="170" y="25"/>
                        <a:pt x="179" y="18"/>
                        <a:pt x="191" y="17"/>
                      </a:cubicBezTo>
                      <a:cubicBezTo>
                        <a:pt x="187" y="18"/>
                        <a:pt x="184" y="19"/>
                        <a:pt x="180" y="21"/>
                      </a:cubicBezTo>
                      <a:cubicBezTo>
                        <a:pt x="176" y="22"/>
                        <a:pt x="173" y="24"/>
                        <a:pt x="169" y="26"/>
                      </a:cubicBezTo>
                      <a:cubicBezTo>
                        <a:pt x="166" y="28"/>
                        <a:pt x="162" y="29"/>
                        <a:pt x="160" y="32"/>
                      </a:cubicBezTo>
                      <a:cubicBezTo>
                        <a:pt x="168" y="29"/>
                        <a:pt x="176" y="25"/>
                        <a:pt x="185" y="24"/>
                      </a:cubicBezTo>
                      <a:cubicBezTo>
                        <a:pt x="182" y="26"/>
                        <a:pt x="179" y="27"/>
                        <a:pt x="177" y="28"/>
                      </a:cubicBezTo>
                      <a:cubicBezTo>
                        <a:pt x="171" y="30"/>
                        <a:pt x="165" y="31"/>
                        <a:pt x="162" y="38"/>
                      </a:cubicBezTo>
                      <a:cubicBezTo>
                        <a:pt x="167" y="37"/>
                        <a:pt x="172" y="36"/>
                        <a:pt x="175" y="31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4" y="35"/>
                        <a:pt x="172" y="37"/>
                        <a:pt x="170" y="40"/>
                      </a:cubicBezTo>
                      <a:cubicBezTo>
                        <a:pt x="177" y="38"/>
                        <a:pt x="184" y="35"/>
                        <a:pt x="191" y="34"/>
                      </a:cubicBezTo>
                      <a:cubicBezTo>
                        <a:pt x="191" y="35"/>
                        <a:pt x="191" y="35"/>
                        <a:pt x="191" y="35"/>
                      </a:cubicBezTo>
                      <a:cubicBezTo>
                        <a:pt x="187" y="36"/>
                        <a:pt x="184" y="37"/>
                        <a:pt x="179" y="39"/>
                      </a:cubicBezTo>
                      <a:cubicBezTo>
                        <a:pt x="181" y="39"/>
                        <a:pt x="181" y="39"/>
                        <a:pt x="183" y="39"/>
                      </a:cubicBezTo>
                      <a:cubicBezTo>
                        <a:pt x="181" y="40"/>
                        <a:pt x="180" y="40"/>
                        <a:pt x="179" y="41"/>
                      </a:cubicBezTo>
                      <a:cubicBezTo>
                        <a:pt x="177" y="42"/>
                        <a:pt x="175" y="43"/>
                        <a:pt x="174" y="45"/>
                      </a:cubicBezTo>
                      <a:cubicBezTo>
                        <a:pt x="169" y="51"/>
                        <a:pt x="165" y="57"/>
                        <a:pt x="160" y="63"/>
                      </a:cubicBezTo>
                      <a:cubicBezTo>
                        <a:pt x="160" y="64"/>
                        <a:pt x="160" y="64"/>
                        <a:pt x="160" y="64"/>
                      </a:cubicBezTo>
                      <a:cubicBezTo>
                        <a:pt x="160" y="65"/>
                        <a:pt x="160" y="65"/>
                        <a:pt x="160" y="65"/>
                      </a:cubicBezTo>
                      <a:cubicBezTo>
                        <a:pt x="172" y="56"/>
                        <a:pt x="172" y="56"/>
                        <a:pt x="172" y="56"/>
                      </a:cubicBezTo>
                      <a:cubicBezTo>
                        <a:pt x="172" y="56"/>
                        <a:pt x="172" y="56"/>
                        <a:pt x="172" y="56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75" y="55"/>
                        <a:pt x="184" y="46"/>
                        <a:pt x="192" y="3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84" y="51"/>
                        <a:pt x="174" y="63"/>
                        <a:pt x="162" y="74"/>
                      </a:cubicBezTo>
                      <a:cubicBezTo>
                        <a:pt x="163" y="75"/>
                        <a:pt x="163" y="75"/>
                        <a:pt x="163" y="75"/>
                      </a:cubicBezTo>
                      <a:cubicBezTo>
                        <a:pt x="168" y="71"/>
                        <a:pt x="172" y="67"/>
                        <a:pt x="177" y="63"/>
                      </a:cubicBezTo>
                      <a:cubicBezTo>
                        <a:pt x="176" y="66"/>
                        <a:pt x="174" y="68"/>
                        <a:pt x="173" y="70"/>
                      </a:cubicBezTo>
                      <a:cubicBezTo>
                        <a:pt x="173" y="71"/>
                        <a:pt x="173" y="71"/>
                        <a:pt x="173" y="71"/>
                      </a:cubicBezTo>
                      <a:cubicBezTo>
                        <a:pt x="181" y="63"/>
                        <a:pt x="188" y="54"/>
                        <a:pt x="196" y="46"/>
                      </a:cubicBezTo>
                      <a:cubicBezTo>
                        <a:pt x="197" y="47"/>
                        <a:pt x="197" y="47"/>
                        <a:pt x="197" y="47"/>
                      </a:cubicBezTo>
                      <a:cubicBezTo>
                        <a:pt x="189" y="56"/>
                        <a:pt x="182" y="66"/>
                        <a:pt x="174" y="75"/>
                      </a:cubicBezTo>
                      <a:cubicBezTo>
                        <a:pt x="166" y="84"/>
                        <a:pt x="157" y="92"/>
                        <a:pt x="149" y="100"/>
                      </a:cubicBezTo>
                      <a:cubicBezTo>
                        <a:pt x="150" y="100"/>
                        <a:pt x="150" y="100"/>
                        <a:pt x="151" y="100"/>
                      </a:cubicBezTo>
                      <a:cubicBezTo>
                        <a:pt x="159" y="94"/>
                        <a:pt x="167" y="88"/>
                        <a:pt x="175" y="82"/>
                      </a:cubicBezTo>
                      <a:cubicBezTo>
                        <a:pt x="175" y="82"/>
                        <a:pt x="176" y="81"/>
                        <a:pt x="176" y="81"/>
                      </a:cubicBezTo>
                      <a:cubicBezTo>
                        <a:pt x="176" y="82"/>
                        <a:pt x="176" y="82"/>
                        <a:pt x="176" y="83"/>
                      </a:cubicBezTo>
                      <a:cubicBezTo>
                        <a:pt x="179" y="80"/>
                        <a:pt x="180" y="78"/>
                        <a:pt x="182" y="75"/>
                      </a:cubicBezTo>
                      <a:cubicBezTo>
                        <a:pt x="184" y="73"/>
                        <a:pt x="187" y="70"/>
                        <a:pt x="189" y="68"/>
                      </a:cubicBezTo>
                      <a:cubicBezTo>
                        <a:pt x="189" y="69"/>
                        <a:pt x="189" y="69"/>
                        <a:pt x="189" y="69"/>
                      </a:cubicBezTo>
                      <a:cubicBezTo>
                        <a:pt x="187" y="72"/>
                        <a:pt x="184" y="75"/>
                        <a:pt x="182" y="79"/>
                      </a:cubicBezTo>
                      <a:cubicBezTo>
                        <a:pt x="188" y="75"/>
                        <a:pt x="190" y="68"/>
                        <a:pt x="196" y="65"/>
                      </a:cubicBezTo>
                      <a:cubicBezTo>
                        <a:pt x="194" y="67"/>
                        <a:pt x="192" y="69"/>
                        <a:pt x="191" y="71"/>
                      </a:cubicBezTo>
                      <a:cubicBezTo>
                        <a:pt x="185" y="81"/>
                        <a:pt x="176" y="89"/>
                        <a:pt x="168" y="96"/>
                      </a:cubicBezTo>
                      <a:cubicBezTo>
                        <a:pt x="157" y="107"/>
                        <a:pt x="144" y="114"/>
                        <a:pt x="132" y="123"/>
                      </a:cubicBezTo>
                      <a:cubicBezTo>
                        <a:pt x="125" y="127"/>
                        <a:pt x="117" y="132"/>
                        <a:pt x="110" y="135"/>
                      </a:cubicBezTo>
                      <a:cubicBezTo>
                        <a:pt x="104" y="137"/>
                        <a:pt x="97" y="138"/>
                        <a:pt x="91" y="139"/>
                      </a:cubicBezTo>
                      <a:cubicBezTo>
                        <a:pt x="102" y="137"/>
                        <a:pt x="111" y="132"/>
                        <a:pt x="120" y="127"/>
                      </a:cubicBezTo>
                      <a:moveTo>
                        <a:pt x="160" y="53"/>
                      </a:moveTo>
                      <a:cubicBezTo>
                        <a:pt x="161" y="54"/>
                        <a:pt x="161" y="54"/>
                        <a:pt x="162" y="55"/>
                      </a:cubicBezTo>
                      <a:cubicBezTo>
                        <a:pt x="158" y="59"/>
                        <a:pt x="154" y="63"/>
                        <a:pt x="151" y="67"/>
                      </a:cubicBezTo>
                      <a:cubicBezTo>
                        <a:pt x="152" y="68"/>
                        <a:pt x="152" y="68"/>
                        <a:pt x="152" y="68"/>
                      </a:cubicBezTo>
                      <a:cubicBezTo>
                        <a:pt x="159" y="61"/>
                        <a:pt x="166" y="53"/>
                        <a:pt x="172" y="44"/>
                      </a:cubicBezTo>
                      <a:cubicBezTo>
                        <a:pt x="166" y="45"/>
                        <a:pt x="163" y="48"/>
                        <a:pt x="160" y="53"/>
                      </a:cubicBezTo>
                      <a:moveTo>
                        <a:pt x="121" y="81"/>
                      </a:moveTo>
                      <a:cubicBezTo>
                        <a:pt x="133" y="73"/>
                        <a:pt x="146" y="65"/>
                        <a:pt x="155" y="52"/>
                      </a:cubicBezTo>
                      <a:cubicBezTo>
                        <a:pt x="144" y="62"/>
                        <a:pt x="132" y="71"/>
                        <a:pt x="121" y="81"/>
                      </a:cubicBezTo>
                      <a:moveTo>
                        <a:pt x="98" y="63"/>
                      </a:moveTo>
                      <a:cubicBezTo>
                        <a:pt x="99" y="64"/>
                        <a:pt x="99" y="64"/>
                        <a:pt x="99" y="64"/>
                      </a:cubicBezTo>
                      <a:cubicBezTo>
                        <a:pt x="111" y="54"/>
                        <a:pt x="123" y="45"/>
                        <a:pt x="135" y="35"/>
                      </a:cubicBezTo>
                      <a:cubicBezTo>
                        <a:pt x="122" y="43"/>
                        <a:pt x="110" y="53"/>
                        <a:pt x="98" y="63"/>
                      </a:cubicBezTo>
                      <a:moveTo>
                        <a:pt x="131" y="48"/>
                      </a:moveTo>
                      <a:cubicBezTo>
                        <a:pt x="120" y="54"/>
                        <a:pt x="110" y="62"/>
                        <a:pt x="102" y="73"/>
                      </a:cubicBezTo>
                      <a:lnTo>
                        <a:pt x="131" y="48"/>
                      </a:lnTo>
                      <a:close/>
                      <a:moveTo>
                        <a:pt x="141" y="48"/>
                      </a:moveTo>
                      <a:cubicBezTo>
                        <a:pt x="148" y="45"/>
                        <a:pt x="156" y="42"/>
                        <a:pt x="161" y="35"/>
                      </a:cubicBezTo>
                      <a:cubicBezTo>
                        <a:pt x="153" y="38"/>
                        <a:pt x="147" y="44"/>
                        <a:pt x="141" y="48"/>
                      </a:cubicBezTo>
                      <a:moveTo>
                        <a:pt x="153" y="30"/>
                      </a:moveTo>
                      <a:cubicBezTo>
                        <a:pt x="147" y="31"/>
                        <a:pt x="143" y="36"/>
                        <a:pt x="139" y="39"/>
                      </a:cubicBezTo>
                      <a:cubicBezTo>
                        <a:pt x="145" y="38"/>
                        <a:pt x="149" y="34"/>
                        <a:pt x="153" y="30"/>
                      </a:cubicBezTo>
                      <a:moveTo>
                        <a:pt x="96" y="119"/>
                      </a:moveTo>
                      <a:cubicBezTo>
                        <a:pt x="105" y="118"/>
                        <a:pt x="112" y="113"/>
                        <a:pt x="119" y="107"/>
                      </a:cubicBezTo>
                      <a:cubicBezTo>
                        <a:pt x="111" y="111"/>
                        <a:pt x="104" y="115"/>
                        <a:pt x="96" y="119"/>
                      </a:cubicBezTo>
                      <a:moveTo>
                        <a:pt x="56" y="133"/>
                      </a:moveTo>
                      <a:cubicBezTo>
                        <a:pt x="59" y="135"/>
                        <a:pt x="68" y="132"/>
                        <a:pt x="71" y="130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66" y="130"/>
                        <a:pt x="61" y="132"/>
                        <a:pt x="56" y="133"/>
                      </a:cubicBezTo>
                      <a:moveTo>
                        <a:pt x="140" y="103"/>
                      </a:moveTo>
                      <a:cubicBezTo>
                        <a:pt x="132" y="109"/>
                        <a:pt x="123" y="114"/>
                        <a:pt x="115" y="119"/>
                      </a:cubicBezTo>
                      <a:cubicBezTo>
                        <a:pt x="124" y="116"/>
                        <a:pt x="132" y="109"/>
                        <a:pt x="140" y="103"/>
                      </a:cubicBezTo>
                      <a:moveTo>
                        <a:pt x="61" y="122"/>
                      </a:moveTo>
                      <a:cubicBezTo>
                        <a:pt x="58" y="123"/>
                        <a:pt x="54" y="122"/>
                        <a:pt x="51" y="126"/>
                      </a:cubicBezTo>
                      <a:cubicBezTo>
                        <a:pt x="56" y="126"/>
                        <a:pt x="58" y="125"/>
                        <a:pt x="61" y="122"/>
                      </a:cubicBezTo>
                      <a:moveTo>
                        <a:pt x="69" y="89"/>
                      </a:move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cubicBezTo>
                        <a:pt x="82" y="74"/>
                        <a:pt x="82" y="74"/>
                        <a:pt x="82" y="74"/>
                      </a:cubicBezTo>
                      <a:cubicBezTo>
                        <a:pt x="78" y="79"/>
                        <a:pt x="73" y="84"/>
                        <a:pt x="69" y="89"/>
                      </a:cubicBezTo>
                      <a:moveTo>
                        <a:pt x="147" y="69"/>
                      </a:moveTo>
                      <a:cubicBezTo>
                        <a:pt x="147" y="69"/>
                        <a:pt x="147" y="69"/>
                        <a:pt x="146" y="68"/>
                      </a:cubicBezTo>
                      <a:cubicBezTo>
                        <a:pt x="142" y="72"/>
                        <a:pt x="138" y="75"/>
                        <a:pt x="134" y="79"/>
                      </a:cubicBezTo>
                      <a:cubicBezTo>
                        <a:pt x="135" y="80"/>
                        <a:pt x="135" y="80"/>
                        <a:pt x="135" y="80"/>
                      </a:cubicBezTo>
                      <a:cubicBezTo>
                        <a:pt x="139" y="76"/>
                        <a:pt x="143" y="73"/>
                        <a:pt x="147" y="69"/>
                      </a:cubicBezTo>
                      <a:moveTo>
                        <a:pt x="158" y="42"/>
                      </a:moveTo>
                      <a:cubicBezTo>
                        <a:pt x="162" y="43"/>
                        <a:pt x="168" y="41"/>
                        <a:pt x="168" y="38"/>
                      </a:cubicBezTo>
                      <a:cubicBezTo>
                        <a:pt x="165" y="39"/>
                        <a:pt x="162" y="41"/>
                        <a:pt x="158" y="42"/>
                      </a:cubicBezTo>
                      <a:moveTo>
                        <a:pt x="83" y="118"/>
                      </a:moveTo>
                      <a:cubicBezTo>
                        <a:pt x="82" y="118"/>
                        <a:pt x="82" y="118"/>
                        <a:pt x="82" y="117"/>
                      </a:cubicBezTo>
                      <a:cubicBezTo>
                        <a:pt x="79" y="118"/>
                        <a:pt x="76" y="118"/>
                        <a:pt x="73" y="121"/>
                      </a:cubicBezTo>
                      <a:cubicBezTo>
                        <a:pt x="73" y="121"/>
                        <a:pt x="74" y="121"/>
                        <a:pt x="74" y="122"/>
                      </a:cubicBezTo>
                      <a:cubicBezTo>
                        <a:pt x="77" y="121"/>
                        <a:pt x="80" y="120"/>
                        <a:pt x="83" y="118"/>
                      </a:cubicBezTo>
                      <a:moveTo>
                        <a:pt x="130" y="103"/>
                      </a:moveTo>
                      <a:cubicBezTo>
                        <a:pt x="130" y="103"/>
                        <a:pt x="130" y="103"/>
                        <a:pt x="130" y="103"/>
                      </a:cubicBezTo>
                      <a:cubicBezTo>
                        <a:pt x="136" y="100"/>
                        <a:pt x="141" y="96"/>
                        <a:pt x="147" y="92"/>
                      </a:cubicBezTo>
                      <a:cubicBezTo>
                        <a:pt x="146" y="92"/>
                        <a:pt x="146" y="92"/>
                        <a:pt x="146" y="92"/>
                      </a:cubicBezTo>
                      <a:cubicBezTo>
                        <a:pt x="141" y="95"/>
                        <a:pt x="135" y="99"/>
                        <a:pt x="130" y="103"/>
                      </a:cubicBezTo>
                      <a:moveTo>
                        <a:pt x="58" y="114"/>
                      </a:moveTo>
                      <a:cubicBezTo>
                        <a:pt x="58" y="113"/>
                        <a:pt x="58" y="113"/>
                        <a:pt x="57" y="112"/>
                      </a:cubicBezTo>
                      <a:cubicBezTo>
                        <a:pt x="55" y="113"/>
                        <a:pt x="53" y="114"/>
                        <a:pt x="50" y="115"/>
                      </a:cubicBezTo>
                      <a:cubicBezTo>
                        <a:pt x="50" y="116"/>
                        <a:pt x="51" y="116"/>
                        <a:pt x="51" y="117"/>
                      </a:cubicBezTo>
                      <a:cubicBezTo>
                        <a:pt x="53" y="116"/>
                        <a:pt x="56" y="115"/>
                        <a:pt x="58" y="114"/>
                      </a:cubicBezTo>
                      <a:moveTo>
                        <a:pt x="66" y="113"/>
                      </a:moveTo>
                      <a:cubicBezTo>
                        <a:pt x="69" y="112"/>
                        <a:pt x="72" y="113"/>
                        <a:pt x="74" y="109"/>
                      </a:cubicBezTo>
                      <a:cubicBezTo>
                        <a:pt x="71" y="110"/>
                        <a:pt x="68" y="109"/>
                        <a:pt x="66" y="113"/>
                      </a:cubicBezTo>
                      <a:moveTo>
                        <a:pt x="160" y="45"/>
                      </a:moveTo>
                      <a:cubicBezTo>
                        <a:pt x="156" y="45"/>
                        <a:pt x="154" y="47"/>
                        <a:pt x="151" y="51"/>
                      </a:cubicBezTo>
                      <a:cubicBezTo>
                        <a:pt x="155" y="49"/>
                        <a:pt x="158" y="47"/>
                        <a:pt x="160" y="45"/>
                      </a:cubicBezTo>
                      <a:moveTo>
                        <a:pt x="100" y="82"/>
                      </a:moveTo>
                      <a:cubicBezTo>
                        <a:pt x="99" y="81"/>
                        <a:pt x="99" y="81"/>
                        <a:pt x="99" y="81"/>
                      </a:cubicBezTo>
                      <a:cubicBezTo>
                        <a:pt x="97" y="83"/>
                        <a:pt x="94" y="85"/>
                        <a:pt x="92" y="87"/>
                      </a:cubicBezTo>
                      <a:cubicBezTo>
                        <a:pt x="92" y="87"/>
                        <a:pt x="92" y="88"/>
                        <a:pt x="93" y="88"/>
                      </a:cubicBezTo>
                      <a:cubicBezTo>
                        <a:pt x="95" y="86"/>
                        <a:pt x="98" y="84"/>
                        <a:pt x="100" y="82"/>
                      </a:cubicBezTo>
                      <a:moveTo>
                        <a:pt x="108" y="89"/>
                      </a:moveTo>
                      <a:cubicBezTo>
                        <a:pt x="108" y="89"/>
                        <a:pt x="107" y="88"/>
                        <a:pt x="107" y="88"/>
                      </a:cubicBezTo>
                      <a:cubicBezTo>
                        <a:pt x="105" y="89"/>
                        <a:pt x="103" y="91"/>
                        <a:pt x="100" y="92"/>
                      </a:cubicBezTo>
                      <a:cubicBezTo>
                        <a:pt x="101" y="93"/>
                        <a:pt x="101" y="93"/>
                        <a:pt x="101" y="93"/>
                      </a:cubicBezTo>
                      <a:cubicBezTo>
                        <a:pt x="103" y="92"/>
                        <a:pt x="106" y="91"/>
                        <a:pt x="108" y="89"/>
                      </a:cubicBezTo>
                      <a:moveTo>
                        <a:pt x="160" y="72"/>
                      </a:moveTo>
                      <a:cubicBezTo>
                        <a:pt x="159" y="71"/>
                        <a:pt x="159" y="71"/>
                        <a:pt x="159" y="71"/>
                      </a:cubicBezTo>
                      <a:cubicBezTo>
                        <a:pt x="151" y="78"/>
                        <a:pt x="151" y="78"/>
                        <a:pt x="151" y="78"/>
                      </a:cubicBezTo>
                      <a:cubicBezTo>
                        <a:pt x="151" y="78"/>
                        <a:pt x="151" y="78"/>
                        <a:pt x="151" y="78"/>
                      </a:cubicBezTo>
                      <a:cubicBezTo>
                        <a:pt x="154" y="76"/>
                        <a:pt x="157" y="74"/>
                        <a:pt x="160" y="72"/>
                      </a:cubicBezTo>
                      <a:moveTo>
                        <a:pt x="72" y="99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69" y="99"/>
                        <a:pt x="68" y="102"/>
                        <a:pt x="66" y="103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8" y="102"/>
                        <a:pt x="70" y="101"/>
                        <a:pt x="72" y="99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7" y="1112"/>
                  <a:ext cx="124" cy="87"/>
                </a:xfrm>
                <a:custGeom>
                  <a:avLst/>
                  <a:gdLst>
                    <a:gd name="T0" fmla="*/ 25 w 163"/>
                    <a:gd name="T1" fmla="*/ 101 h 115"/>
                    <a:gd name="T2" fmla="*/ 44 w 163"/>
                    <a:gd name="T3" fmla="*/ 90 h 115"/>
                    <a:gd name="T4" fmla="*/ 91 w 163"/>
                    <a:gd name="T5" fmla="*/ 62 h 115"/>
                    <a:gd name="T6" fmla="*/ 150 w 163"/>
                    <a:gd name="T7" fmla="*/ 7 h 115"/>
                    <a:gd name="T8" fmla="*/ 161 w 163"/>
                    <a:gd name="T9" fmla="*/ 0 h 115"/>
                    <a:gd name="T10" fmla="*/ 163 w 163"/>
                    <a:gd name="T11" fmla="*/ 1 h 115"/>
                    <a:gd name="T12" fmla="*/ 159 w 163"/>
                    <a:gd name="T13" fmla="*/ 5 h 115"/>
                    <a:gd name="T14" fmla="*/ 140 w 163"/>
                    <a:gd name="T15" fmla="*/ 28 h 115"/>
                    <a:gd name="T16" fmla="*/ 131 w 163"/>
                    <a:gd name="T17" fmla="*/ 42 h 115"/>
                    <a:gd name="T18" fmla="*/ 93 w 163"/>
                    <a:gd name="T19" fmla="*/ 77 h 115"/>
                    <a:gd name="T20" fmla="*/ 48 w 163"/>
                    <a:gd name="T21" fmla="*/ 104 h 115"/>
                    <a:gd name="T22" fmla="*/ 32 w 163"/>
                    <a:gd name="T23" fmla="*/ 108 h 115"/>
                    <a:gd name="T24" fmla="*/ 7 w 163"/>
                    <a:gd name="T25" fmla="*/ 114 h 115"/>
                    <a:gd name="T26" fmla="*/ 0 w 163"/>
                    <a:gd name="T27" fmla="*/ 113 h 115"/>
                    <a:gd name="T28" fmla="*/ 4 w 163"/>
                    <a:gd name="T29" fmla="*/ 110 h 115"/>
                    <a:gd name="T30" fmla="*/ 25 w 163"/>
                    <a:gd name="T31" fmla="*/ 10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3" h="115">
                      <a:moveTo>
                        <a:pt x="25" y="101"/>
                      </a:moveTo>
                      <a:cubicBezTo>
                        <a:pt x="31" y="98"/>
                        <a:pt x="37" y="94"/>
                        <a:pt x="44" y="90"/>
                      </a:cubicBezTo>
                      <a:cubicBezTo>
                        <a:pt x="60" y="82"/>
                        <a:pt x="76" y="72"/>
                        <a:pt x="91" y="62"/>
                      </a:cubicBezTo>
                      <a:cubicBezTo>
                        <a:pt x="114" y="47"/>
                        <a:pt x="132" y="27"/>
                        <a:pt x="150" y="7"/>
                      </a:cubicBezTo>
                      <a:cubicBezTo>
                        <a:pt x="154" y="4"/>
                        <a:pt x="157" y="1"/>
                        <a:pt x="161" y="0"/>
                      </a:cubicBezTo>
                      <a:cubicBezTo>
                        <a:pt x="162" y="0"/>
                        <a:pt x="162" y="0"/>
                        <a:pt x="163" y="1"/>
                      </a:cubicBezTo>
                      <a:cubicBezTo>
                        <a:pt x="161" y="2"/>
                        <a:pt x="160" y="4"/>
                        <a:pt x="159" y="5"/>
                      </a:cubicBezTo>
                      <a:cubicBezTo>
                        <a:pt x="151" y="11"/>
                        <a:pt x="146" y="20"/>
                        <a:pt x="140" y="28"/>
                      </a:cubicBezTo>
                      <a:cubicBezTo>
                        <a:pt x="137" y="33"/>
                        <a:pt x="134" y="38"/>
                        <a:pt x="131" y="42"/>
                      </a:cubicBezTo>
                      <a:cubicBezTo>
                        <a:pt x="120" y="56"/>
                        <a:pt x="107" y="67"/>
                        <a:pt x="93" y="77"/>
                      </a:cubicBezTo>
                      <a:cubicBezTo>
                        <a:pt x="79" y="88"/>
                        <a:pt x="64" y="97"/>
                        <a:pt x="48" y="104"/>
                      </a:cubicBezTo>
                      <a:cubicBezTo>
                        <a:pt x="43" y="106"/>
                        <a:pt x="38" y="107"/>
                        <a:pt x="32" y="108"/>
                      </a:cubicBezTo>
                      <a:cubicBezTo>
                        <a:pt x="24" y="110"/>
                        <a:pt x="15" y="110"/>
                        <a:pt x="7" y="114"/>
                      </a:cubicBezTo>
                      <a:cubicBezTo>
                        <a:pt x="5" y="115"/>
                        <a:pt x="3" y="115"/>
                        <a:pt x="0" y="113"/>
                      </a:cubicBezTo>
                      <a:cubicBezTo>
                        <a:pt x="2" y="112"/>
                        <a:pt x="3" y="111"/>
                        <a:pt x="4" y="110"/>
                      </a:cubicBezTo>
                      <a:cubicBezTo>
                        <a:pt x="11" y="107"/>
                        <a:pt x="18" y="104"/>
                        <a:pt x="25" y="101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9" y="985"/>
                  <a:ext cx="49" cy="69"/>
                </a:xfrm>
                <a:custGeom>
                  <a:avLst/>
                  <a:gdLst>
                    <a:gd name="T0" fmla="*/ 30 w 65"/>
                    <a:gd name="T1" fmla="*/ 89 h 91"/>
                    <a:gd name="T2" fmla="*/ 39 w 65"/>
                    <a:gd name="T3" fmla="*/ 86 h 91"/>
                    <a:gd name="T4" fmla="*/ 46 w 65"/>
                    <a:gd name="T5" fmla="*/ 83 h 91"/>
                    <a:gd name="T6" fmla="*/ 64 w 65"/>
                    <a:gd name="T7" fmla="*/ 47 h 91"/>
                    <a:gd name="T8" fmla="*/ 62 w 65"/>
                    <a:gd name="T9" fmla="*/ 24 h 91"/>
                    <a:gd name="T10" fmla="*/ 47 w 65"/>
                    <a:gd name="T11" fmla="*/ 4 h 91"/>
                    <a:gd name="T12" fmla="*/ 39 w 65"/>
                    <a:gd name="T13" fmla="*/ 2 h 91"/>
                    <a:gd name="T14" fmla="*/ 23 w 65"/>
                    <a:gd name="T15" fmla="*/ 5 h 91"/>
                    <a:gd name="T16" fmla="*/ 7 w 65"/>
                    <a:gd name="T17" fmla="*/ 26 h 91"/>
                    <a:gd name="T18" fmla="*/ 2 w 65"/>
                    <a:gd name="T19" fmla="*/ 47 h 91"/>
                    <a:gd name="T20" fmla="*/ 9 w 65"/>
                    <a:gd name="T21" fmla="*/ 74 h 91"/>
                    <a:gd name="T22" fmla="*/ 26 w 65"/>
                    <a:gd name="T23" fmla="*/ 90 h 91"/>
                    <a:gd name="T24" fmla="*/ 30 w 65"/>
                    <a:gd name="T25" fmla="*/ 8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91">
                      <a:moveTo>
                        <a:pt x="30" y="89"/>
                      </a:moveTo>
                      <a:cubicBezTo>
                        <a:pt x="33" y="88"/>
                        <a:pt x="36" y="87"/>
                        <a:pt x="39" y="86"/>
                      </a:cubicBezTo>
                      <a:cubicBezTo>
                        <a:pt x="41" y="85"/>
                        <a:pt x="44" y="84"/>
                        <a:pt x="46" y="83"/>
                      </a:cubicBezTo>
                      <a:cubicBezTo>
                        <a:pt x="57" y="74"/>
                        <a:pt x="63" y="61"/>
                        <a:pt x="64" y="47"/>
                      </a:cubicBezTo>
                      <a:cubicBezTo>
                        <a:pt x="65" y="39"/>
                        <a:pt x="63" y="32"/>
                        <a:pt x="62" y="24"/>
                      </a:cubicBezTo>
                      <a:cubicBezTo>
                        <a:pt x="60" y="16"/>
                        <a:pt x="55" y="10"/>
                        <a:pt x="47" y="4"/>
                      </a:cubicBezTo>
                      <a:cubicBezTo>
                        <a:pt x="45" y="4"/>
                        <a:pt x="42" y="2"/>
                        <a:pt x="39" y="2"/>
                      </a:cubicBezTo>
                      <a:cubicBezTo>
                        <a:pt x="33" y="0"/>
                        <a:pt x="28" y="1"/>
                        <a:pt x="23" y="5"/>
                      </a:cubicBezTo>
                      <a:cubicBezTo>
                        <a:pt x="16" y="11"/>
                        <a:pt x="10" y="17"/>
                        <a:pt x="7" y="26"/>
                      </a:cubicBezTo>
                      <a:cubicBezTo>
                        <a:pt x="4" y="33"/>
                        <a:pt x="3" y="40"/>
                        <a:pt x="2" y="47"/>
                      </a:cubicBezTo>
                      <a:cubicBezTo>
                        <a:pt x="0" y="57"/>
                        <a:pt x="3" y="66"/>
                        <a:pt x="9" y="74"/>
                      </a:cubicBezTo>
                      <a:cubicBezTo>
                        <a:pt x="14" y="80"/>
                        <a:pt x="20" y="85"/>
                        <a:pt x="26" y="90"/>
                      </a:cubicBezTo>
                      <a:cubicBezTo>
                        <a:pt x="27" y="91"/>
                        <a:pt x="29" y="90"/>
                        <a:pt x="30" y="8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5" y="1048"/>
                  <a:ext cx="35" cy="68"/>
                </a:xfrm>
                <a:custGeom>
                  <a:avLst/>
                  <a:gdLst>
                    <a:gd name="T0" fmla="*/ 3 w 46"/>
                    <a:gd name="T1" fmla="*/ 82 h 90"/>
                    <a:gd name="T2" fmla="*/ 0 w 46"/>
                    <a:gd name="T3" fmla="*/ 89 h 90"/>
                    <a:gd name="T4" fmla="*/ 8 w 46"/>
                    <a:gd name="T5" fmla="*/ 86 h 90"/>
                    <a:gd name="T6" fmla="*/ 18 w 46"/>
                    <a:gd name="T7" fmla="*/ 71 h 90"/>
                    <a:gd name="T8" fmla="*/ 38 w 46"/>
                    <a:gd name="T9" fmla="*/ 33 h 90"/>
                    <a:gd name="T10" fmla="*/ 45 w 46"/>
                    <a:gd name="T11" fmla="*/ 11 h 90"/>
                    <a:gd name="T12" fmla="*/ 45 w 46"/>
                    <a:gd name="T13" fmla="*/ 3 h 90"/>
                    <a:gd name="T14" fmla="*/ 41 w 46"/>
                    <a:gd name="T15" fmla="*/ 0 h 90"/>
                    <a:gd name="T16" fmla="*/ 40 w 46"/>
                    <a:gd name="T17" fmla="*/ 3 h 90"/>
                    <a:gd name="T18" fmla="*/ 37 w 46"/>
                    <a:gd name="T19" fmla="*/ 13 h 90"/>
                    <a:gd name="T20" fmla="*/ 34 w 46"/>
                    <a:gd name="T21" fmla="*/ 20 h 90"/>
                    <a:gd name="T22" fmla="*/ 23 w 46"/>
                    <a:gd name="T23" fmla="*/ 50 h 90"/>
                    <a:gd name="T24" fmla="*/ 3 w 46"/>
                    <a:gd name="T25" fmla="*/ 8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6" h="90">
                      <a:moveTo>
                        <a:pt x="3" y="82"/>
                      </a:moveTo>
                      <a:cubicBezTo>
                        <a:pt x="2" y="84"/>
                        <a:pt x="1" y="86"/>
                        <a:pt x="0" y="89"/>
                      </a:cubicBezTo>
                      <a:cubicBezTo>
                        <a:pt x="4" y="90"/>
                        <a:pt x="6" y="88"/>
                        <a:pt x="8" y="86"/>
                      </a:cubicBezTo>
                      <a:cubicBezTo>
                        <a:pt x="12" y="81"/>
                        <a:pt x="15" y="77"/>
                        <a:pt x="18" y="71"/>
                      </a:cubicBezTo>
                      <a:cubicBezTo>
                        <a:pt x="25" y="59"/>
                        <a:pt x="32" y="46"/>
                        <a:pt x="38" y="33"/>
                      </a:cubicBezTo>
                      <a:cubicBezTo>
                        <a:pt x="42" y="26"/>
                        <a:pt x="43" y="19"/>
                        <a:pt x="45" y="11"/>
                      </a:cubicBezTo>
                      <a:cubicBezTo>
                        <a:pt x="46" y="9"/>
                        <a:pt x="45" y="6"/>
                        <a:pt x="45" y="3"/>
                      </a:cubicBezTo>
                      <a:cubicBezTo>
                        <a:pt x="45" y="1"/>
                        <a:pt x="44" y="0"/>
                        <a:pt x="41" y="0"/>
                      </a:cubicBezTo>
                      <a:cubicBezTo>
                        <a:pt x="41" y="1"/>
                        <a:pt x="41" y="2"/>
                        <a:pt x="40" y="3"/>
                      </a:cubicBezTo>
                      <a:cubicBezTo>
                        <a:pt x="39" y="6"/>
                        <a:pt x="38" y="10"/>
                        <a:pt x="37" y="13"/>
                      </a:cubicBezTo>
                      <a:cubicBezTo>
                        <a:pt x="36" y="16"/>
                        <a:pt x="35" y="18"/>
                        <a:pt x="34" y="20"/>
                      </a:cubicBezTo>
                      <a:cubicBezTo>
                        <a:pt x="30" y="30"/>
                        <a:pt x="27" y="41"/>
                        <a:pt x="23" y="50"/>
                      </a:cubicBezTo>
                      <a:cubicBezTo>
                        <a:pt x="17" y="61"/>
                        <a:pt x="10" y="72"/>
                        <a:pt x="3" y="82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1" y="999"/>
                  <a:ext cx="43" cy="52"/>
                </a:xfrm>
                <a:custGeom>
                  <a:avLst/>
                  <a:gdLst>
                    <a:gd name="T0" fmla="*/ 54 w 57"/>
                    <a:gd name="T1" fmla="*/ 41 h 69"/>
                    <a:gd name="T2" fmla="*/ 40 w 57"/>
                    <a:gd name="T3" fmla="*/ 64 h 69"/>
                    <a:gd name="T4" fmla="*/ 41 w 57"/>
                    <a:gd name="T5" fmla="*/ 61 h 69"/>
                    <a:gd name="T6" fmla="*/ 36 w 57"/>
                    <a:gd name="T7" fmla="*/ 68 h 69"/>
                    <a:gd name="T8" fmla="*/ 31 w 57"/>
                    <a:gd name="T9" fmla="*/ 65 h 69"/>
                    <a:gd name="T10" fmla="*/ 30 w 57"/>
                    <a:gd name="T11" fmla="*/ 66 h 69"/>
                    <a:gd name="T12" fmla="*/ 23 w 57"/>
                    <a:gd name="T13" fmla="*/ 69 h 69"/>
                    <a:gd name="T14" fmla="*/ 13 w 57"/>
                    <a:gd name="T15" fmla="*/ 62 h 69"/>
                    <a:gd name="T16" fmla="*/ 6 w 57"/>
                    <a:gd name="T17" fmla="*/ 51 h 69"/>
                    <a:gd name="T18" fmla="*/ 5 w 57"/>
                    <a:gd name="T19" fmla="*/ 28 h 69"/>
                    <a:gd name="T20" fmla="*/ 1 w 57"/>
                    <a:gd name="T21" fmla="*/ 36 h 69"/>
                    <a:gd name="T22" fmla="*/ 8 w 57"/>
                    <a:gd name="T23" fmla="*/ 14 h 69"/>
                    <a:gd name="T24" fmla="*/ 11 w 57"/>
                    <a:gd name="T25" fmla="*/ 15 h 69"/>
                    <a:gd name="T26" fmla="*/ 14 w 57"/>
                    <a:gd name="T27" fmla="*/ 14 h 69"/>
                    <a:gd name="T28" fmla="*/ 15 w 57"/>
                    <a:gd name="T29" fmla="*/ 19 h 69"/>
                    <a:gd name="T30" fmla="*/ 16 w 57"/>
                    <a:gd name="T31" fmla="*/ 21 h 69"/>
                    <a:gd name="T32" fmla="*/ 18 w 57"/>
                    <a:gd name="T33" fmla="*/ 15 h 69"/>
                    <a:gd name="T34" fmla="*/ 19 w 57"/>
                    <a:gd name="T35" fmla="*/ 26 h 69"/>
                    <a:gd name="T36" fmla="*/ 30 w 57"/>
                    <a:gd name="T37" fmla="*/ 0 h 69"/>
                    <a:gd name="T38" fmla="*/ 29 w 57"/>
                    <a:gd name="T39" fmla="*/ 5 h 69"/>
                    <a:gd name="T40" fmla="*/ 31 w 57"/>
                    <a:gd name="T41" fmla="*/ 13 h 69"/>
                    <a:gd name="T42" fmla="*/ 35 w 57"/>
                    <a:gd name="T43" fmla="*/ 5 h 69"/>
                    <a:gd name="T44" fmla="*/ 34 w 57"/>
                    <a:gd name="T45" fmla="*/ 15 h 69"/>
                    <a:gd name="T46" fmla="*/ 34 w 57"/>
                    <a:gd name="T47" fmla="*/ 26 h 69"/>
                    <a:gd name="T48" fmla="*/ 40 w 57"/>
                    <a:gd name="T49" fmla="*/ 6 h 69"/>
                    <a:gd name="T50" fmla="*/ 42 w 57"/>
                    <a:gd name="T51" fmla="*/ 14 h 69"/>
                    <a:gd name="T52" fmla="*/ 46 w 57"/>
                    <a:gd name="T53" fmla="*/ 12 h 69"/>
                    <a:gd name="T54" fmla="*/ 47 w 57"/>
                    <a:gd name="T55" fmla="*/ 5 h 69"/>
                    <a:gd name="T56" fmla="*/ 49 w 57"/>
                    <a:gd name="T57" fmla="*/ 17 h 69"/>
                    <a:gd name="T58" fmla="*/ 50 w 57"/>
                    <a:gd name="T59" fmla="*/ 25 h 69"/>
                    <a:gd name="T60" fmla="*/ 53 w 57"/>
                    <a:gd name="T61" fmla="*/ 5 h 69"/>
                    <a:gd name="T62" fmla="*/ 54 w 57"/>
                    <a:gd name="T63" fmla="*/ 11 h 69"/>
                    <a:gd name="T64" fmla="*/ 50 w 57"/>
                    <a:gd name="T65" fmla="*/ 30 h 69"/>
                    <a:gd name="T66" fmla="*/ 46 w 57"/>
                    <a:gd name="T67" fmla="*/ 47 h 69"/>
                    <a:gd name="T68" fmla="*/ 44 w 57"/>
                    <a:gd name="T69" fmla="*/ 56 h 69"/>
                    <a:gd name="T70" fmla="*/ 56 w 57"/>
                    <a:gd name="T71" fmla="*/ 18 h 69"/>
                    <a:gd name="T72" fmla="*/ 55 w 57"/>
                    <a:gd name="T73" fmla="*/ 46 h 69"/>
                    <a:gd name="T74" fmla="*/ 50 w 57"/>
                    <a:gd name="T75" fmla="*/ 5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" h="69">
                      <a:moveTo>
                        <a:pt x="50" y="55"/>
                      </a:moveTo>
                      <a:cubicBezTo>
                        <a:pt x="51" y="50"/>
                        <a:pt x="54" y="46"/>
                        <a:pt x="54" y="41"/>
                      </a:cubicBezTo>
                      <a:cubicBezTo>
                        <a:pt x="52" y="46"/>
                        <a:pt x="50" y="50"/>
                        <a:pt x="48" y="54"/>
                      </a:cubicBezTo>
                      <a:cubicBezTo>
                        <a:pt x="46" y="60"/>
                        <a:pt x="46" y="60"/>
                        <a:pt x="40" y="64"/>
                      </a:cubicBezTo>
                      <a:cubicBezTo>
                        <a:pt x="41" y="63"/>
                        <a:pt x="41" y="62"/>
                        <a:pt x="41" y="61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0" y="62"/>
                        <a:pt x="39" y="63"/>
                        <a:pt x="39" y="64"/>
                      </a:cubicBezTo>
                      <a:cubicBezTo>
                        <a:pt x="39" y="66"/>
                        <a:pt x="37" y="67"/>
                        <a:pt x="36" y="68"/>
                      </a:cubicBezTo>
                      <a:cubicBezTo>
                        <a:pt x="34" y="68"/>
                        <a:pt x="32" y="68"/>
                        <a:pt x="30" y="68"/>
                      </a:cubicBezTo>
                      <a:cubicBezTo>
                        <a:pt x="31" y="67"/>
                        <a:pt x="31" y="66"/>
                        <a:pt x="31" y="65"/>
                      </a:cubicBezTo>
                      <a:cubicBezTo>
                        <a:pt x="31" y="65"/>
                        <a:pt x="31" y="65"/>
                        <a:pt x="31" y="65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0" y="69"/>
                        <a:pt x="28" y="69"/>
                        <a:pt x="25" y="69"/>
                      </a:cubicBezTo>
                      <a:cubicBezTo>
                        <a:pt x="25" y="69"/>
                        <a:pt x="24" y="69"/>
                        <a:pt x="23" y="69"/>
                      </a:cubicBezTo>
                      <a:cubicBezTo>
                        <a:pt x="23" y="68"/>
                        <a:pt x="22" y="68"/>
                        <a:pt x="22" y="68"/>
                      </a:cubicBezTo>
                      <a:cubicBezTo>
                        <a:pt x="19" y="66"/>
                        <a:pt x="16" y="64"/>
                        <a:pt x="13" y="62"/>
                      </a:cubicBezTo>
                      <a:cubicBezTo>
                        <a:pt x="12" y="61"/>
                        <a:pt x="11" y="59"/>
                        <a:pt x="9" y="57"/>
                      </a:cubicBezTo>
                      <a:cubicBezTo>
                        <a:pt x="8" y="57"/>
                        <a:pt x="6" y="54"/>
                        <a:pt x="6" y="51"/>
                      </a:cubicBezTo>
                      <a:cubicBezTo>
                        <a:pt x="5" y="44"/>
                        <a:pt x="5" y="37"/>
                        <a:pt x="5" y="31"/>
                      </a:cubicBezTo>
                      <a:cubicBezTo>
                        <a:pt x="5" y="30"/>
                        <a:pt x="5" y="29"/>
                        <a:pt x="5" y="28"/>
                      </a:cubicBezTo>
                      <a:cubicBezTo>
                        <a:pt x="3" y="34"/>
                        <a:pt x="2" y="41"/>
                        <a:pt x="2" y="47"/>
                      </a:cubicBezTo>
                      <a:cubicBezTo>
                        <a:pt x="0" y="44"/>
                        <a:pt x="0" y="40"/>
                        <a:pt x="1" y="36"/>
                      </a:cubicBezTo>
                      <a:cubicBezTo>
                        <a:pt x="3" y="30"/>
                        <a:pt x="5" y="25"/>
                        <a:pt x="6" y="19"/>
                      </a:cubicBezTo>
                      <a:cubicBezTo>
                        <a:pt x="7" y="17"/>
                        <a:pt x="7" y="15"/>
                        <a:pt x="8" y="14"/>
                      </a:cubicBezTo>
                      <a:cubicBezTo>
                        <a:pt x="9" y="8"/>
                        <a:pt x="13" y="4"/>
                        <a:pt x="16" y="0"/>
                      </a:cubicBezTo>
                      <a:cubicBezTo>
                        <a:pt x="14" y="5"/>
                        <a:pt x="13" y="10"/>
                        <a:pt x="11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3" y="15"/>
                        <a:pt x="13" y="14"/>
                        <a:pt x="14" y="14"/>
                      </a:cubicBezTo>
                      <a:cubicBezTo>
                        <a:pt x="11" y="18"/>
                        <a:pt x="10" y="23"/>
                        <a:pt x="11" y="28"/>
                      </a:cubicBezTo>
                      <a:cubicBezTo>
                        <a:pt x="13" y="25"/>
                        <a:pt x="15" y="23"/>
                        <a:pt x="15" y="19"/>
                      </a:cubicBezTo>
                      <a:cubicBezTo>
                        <a:pt x="14" y="18"/>
                        <a:pt x="15" y="16"/>
                        <a:pt x="16" y="15"/>
                      </a:cubicBezTo>
                      <a:cubicBezTo>
                        <a:pt x="16" y="17"/>
                        <a:pt x="16" y="19"/>
                        <a:pt x="16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19"/>
                        <a:pt x="18" y="17"/>
                        <a:pt x="18" y="15"/>
                      </a:cubicBezTo>
                      <a:cubicBezTo>
                        <a:pt x="19" y="11"/>
                        <a:pt x="20" y="8"/>
                        <a:pt x="24" y="5"/>
                      </a:cubicBezTo>
                      <a:cubicBezTo>
                        <a:pt x="19" y="12"/>
                        <a:pt x="20" y="19"/>
                        <a:pt x="19" y="26"/>
                      </a:cubicBezTo>
                      <a:cubicBezTo>
                        <a:pt x="21" y="22"/>
                        <a:pt x="23" y="18"/>
                        <a:pt x="24" y="13"/>
                      </a:cubicBezTo>
                      <a:cubicBezTo>
                        <a:pt x="25" y="9"/>
                        <a:pt x="26" y="4"/>
                        <a:pt x="30" y="0"/>
                      </a:cubicBezTo>
                      <a:cubicBezTo>
                        <a:pt x="26" y="5"/>
                        <a:pt x="27" y="11"/>
                        <a:pt x="25" y="17"/>
                      </a:cubicBezTo>
                      <a:cubicBezTo>
                        <a:pt x="26" y="13"/>
                        <a:pt x="30" y="10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30" y="8"/>
                        <a:pt x="30" y="10"/>
                        <a:pt x="31" y="13"/>
                      </a:cubicBezTo>
                      <a:cubicBezTo>
                        <a:pt x="33" y="9"/>
                        <a:pt x="33" y="5"/>
                        <a:pt x="33" y="1"/>
                      </a:cubicBezTo>
                      <a:cubicBezTo>
                        <a:pt x="34" y="2"/>
                        <a:pt x="34" y="4"/>
                        <a:pt x="35" y="5"/>
                      </a:cubicBezTo>
                      <a:cubicBezTo>
                        <a:pt x="35" y="5"/>
                        <a:pt x="36" y="4"/>
                        <a:pt x="36" y="4"/>
                      </a:cubicBezTo>
                      <a:cubicBezTo>
                        <a:pt x="34" y="7"/>
                        <a:pt x="34" y="11"/>
                        <a:pt x="34" y="15"/>
                      </a:cubicBezTo>
                      <a:cubicBezTo>
                        <a:pt x="34" y="19"/>
                        <a:pt x="34" y="22"/>
                        <a:pt x="33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5" y="23"/>
                        <a:pt x="37" y="20"/>
                        <a:pt x="38" y="17"/>
                      </a:cubicBezTo>
                      <a:cubicBezTo>
                        <a:pt x="39" y="13"/>
                        <a:pt x="40" y="10"/>
                        <a:pt x="40" y="6"/>
                      </a:cubicBezTo>
                      <a:cubicBezTo>
                        <a:pt x="42" y="12"/>
                        <a:pt x="41" y="17"/>
                        <a:pt x="40" y="23"/>
                      </a:cubicBezTo>
                      <a:cubicBezTo>
                        <a:pt x="42" y="21"/>
                        <a:pt x="42" y="21"/>
                        <a:pt x="42" y="14"/>
                      </a:cubicBezTo>
                      <a:cubicBezTo>
                        <a:pt x="43" y="15"/>
                        <a:pt x="43" y="15"/>
                        <a:pt x="44" y="22"/>
                      </a:cubicBezTo>
                      <a:cubicBezTo>
                        <a:pt x="46" y="19"/>
                        <a:pt x="46" y="15"/>
                        <a:pt x="46" y="12"/>
                      </a:cubicBezTo>
                      <a:cubicBezTo>
                        <a:pt x="47" y="9"/>
                        <a:pt x="46" y="6"/>
                        <a:pt x="47" y="3"/>
                      </a:cubicBezTo>
                      <a:cubicBezTo>
                        <a:pt x="47" y="3"/>
                        <a:pt x="47" y="4"/>
                        <a:pt x="47" y="5"/>
                      </a:cubicBezTo>
                      <a:cubicBezTo>
                        <a:pt x="48" y="8"/>
                        <a:pt x="48" y="11"/>
                        <a:pt x="48" y="14"/>
                      </a:cubicBezTo>
                      <a:cubicBezTo>
                        <a:pt x="48" y="15"/>
                        <a:pt x="48" y="16"/>
                        <a:pt x="49" y="17"/>
                      </a:cubicBezTo>
                      <a:cubicBezTo>
                        <a:pt x="49" y="19"/>
                        <a:pt x="49" y="21"/>
                        <a:pt x="50" y="23"/>
                      </a:cubicBezTo>
                      <a:cubicBezTo>
                        <a:pt x="50" y="24"/>
                        <a:pt x="50" y="24"/>
                        <a:pt x="50" y="25"/>
                      </a:cubicBezTo>
                      <a:cubicBezTo>
                        <a:pt x="52" y="18"/>
                        <a:pt x="53" y="12"/>
                        <a:pt x="52" y="5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53" y="6"/>
                        <a:pt x="53" y="7"/>
                        <a:pt x="53" y="8"/>
                      </a:cubicBezTo>
                      <a:cubicBezTo>
                        <a:pt x="53" y="9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4"/>
                      </a:cubicBezTo>
                      <a:cubicBezTo>
                        <a:pt x="53" y="20"/>
                        <a:pt x="52" y="25"/>
                        <a:pt x="50" y="30"/>
                      </a:cubicBezTo>
                      <a:cubicBezTo>
                        <a:pt x="48" y="36"/>
                        <a:pt x="47" y="41"/>
                        <a:pt x="45" y="47"/>
                      </a:cubicBezTo>
                      <a:cubicBezTo>
                        <a:pt x="46" y="47"/>
                        <a:pt x="46" y="47"/>
                        <a:pt x="46" y="47"/>
                      </a:cubicBezTo>
                      <a:cubicBezTo>
                        <a:pt x="48" y="43"/>
                        <a:pt x="50" y="39"/>
                        <a:pt x="52" y="34"/>
                      </a:cubicBezTo>
                      <a:cubicBezTo>
                        <a:pt x="51" y="42"/>
                        <a:pt x="47" y="49"/>
                        <a:pt x="44" y="56"/>
                      </a:cubicBezTo>
                      <a:cubicBezTo>
                        <a:pt x="48" y="51"/>
                        <a:pt x="51" y="45"/>
                        <a:pt x="53" y="38"/>
                      </a:cubicBezTo>
                      <a:cubicBezTo>
                        <a:pt x="55" y="32"/>
                        <a:pt x="55" y="25"/>
                        <a:pt x="56" y="18"/>
                      </a:cubicBezTo>
                      <a:cubicBezTo>
                        <a:pt x="56" y="20"/>
                        <a:pt x="56" y="22"/>
                        <a:pt x="56" y="24"/>
                      </a:cubicBezTo>
                      <a:cubicBezTo>
                        <a:pt x="57" y="31"/>
                        <a:pt x="57" y="39"/>
                        <a:pt x="55" y="46"/>
                      </a:cubicBezTo>
                      <a:cubicBezTo>
                        <a:pt x="54" y="49"/>
                        <a:pt x="52" y="52"/>
                        <a:pt x="50" y="55"/>
                      </a:cubicBezTo>
                      <a:cubicBezTo>
                        <a:pt x="50" y="55"/>
                        <a:pt x="50" y="55"/>
                        <a:pt x="50" y="55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1" y="1008"/>
                  <a:ext cx="2" cy="8"/>
                </a:xfrm>
                <a:custGeom>
                  <a:avLst/>
                  <a:gdLst>
                    <a:gd name="T0" fmla="*/ 3 w 3"/>
                    <a:gd name="T1" fmla="*/ 1 h 11"/>
                    <a:gd name="T2" fmla="*/ 2 w 3"/>
                    <a:gd name="T3" fmla="*/ 0 h 11"/>
                    <a:gd name="T4" fmla="*/ 0 w 3"/>
                    <a:gd name="T5" fmla="*/ 11 h 11"/>
                    <a:gd name="T6" fmla="*/ 1 w 3"/>
                    <a:gd name="T7" fmla="*/ 11 h 11"/>
                    <a:gd name="T8" fmla="*/ 3 w 3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3" y="1"/>
                      </a:move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1" y="4"/>
                        <a:pt x="1" y="7"/>
                        <a:pt x="0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3" y="1016"/>
                  <a:ext cx="3" cy="8"/>
                </a:xfrm>
                <a:custGeom>
                  <a:avLst/>
                  <a:gdLst>
                    <a:gd name="T0" fmla="*/ 4 w 4"/>
                    <a:gd name="T1" fmla="*/ 0 h 10"/>
                    <a:gd name="T2" fmla="*/ 3 w 4"/>
                    <a:gd name="T3" fmla="*/ 0 h 10"/>
                    <a:gd name="T4" fmla="*/ 0 w 4"/>
                    <a:gd name="T5" fmla="*/ 9 h 10"/>
                    <a:gd name="T6" fmla="*/ 1 w 4"/>
                    <a:gd name="T7" fmla="*/ 10 h 10"/>
                    <a:gd name="T8" fmla="*/ 4 w 4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0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3"/>
                        <a:pt x="1" y="6"/>
                        <a:pt x="0" y="9"/>
                      </a:cubicBezTo>
                      <a:cubicBezTo>
                        <a:pt x="0" y="9"/>
                        <a:pt x="1" y="10"/>
                        <a:pt x="1" y="10"/>
                      </a:cubicBezTo>
                      <a:cubicBezTo>
                        <a:pt x="2" y="7"/>
                        <a:pt x="3" y="3"/>
                        <a:pt x="4" y="0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6" y="1018"/>
                  <a:ext cx="2" cy="5"/>
                </a:xfrm>
                <a:custGeom>
                  <a:avLst/>
                  <a:gdLst>
                    <a:gd name="T0" fmla="*/ 0 w 3"/>
                    <a:gd name="T1" fmla="*/ 7 h 7"/>
                    <a:gd name="T2" fmla="*/ 1 w 3"/>
                    <a:gd name="T3" fmla="*/ 7 h 7"/>
                    <a:gd name="T4" fmla="*/ 3 w 3"/>
                    <a:gd name="T5" fmla="*/ 1 h 7"/>
                    <a:gd name="T6" fmla="*/ 2 w 3"/>
                    <a:gd name="T7" fmla="*/ 0 h 7"/>
                    <a:gd name="T8" fmla="*/ 0 w 3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5"/>
                        <a:pt x="2" y="3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3"/>
                        <a:pt x="1" y="5"/>
                        <a:pt x="0" y="7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7" y="1015"/>
                  <a:ext cx="3" cy="6"/>
                </a:xfrm>
                <a:custGeom>
                  <a:avLst/>
                  <a:gdLst>
                    <a:gd name="T0" fmla="*/ 3 w 3"/>
                    <a:gd name="T1" fmla="*/ 0 h 8"/>
                    <a:gd name="T2" fmla="*/ 0 w 3"/>
                    <a:gd name="T3" fmla="*/ 8 h 8"/>
                    <a:gd name="T4" fmla="*/ 3 w 3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2" y="3"/>
                        <a:pt x="1" y="5"/>
                        <a:pt x="0" y="8"/>
                      </a:cubicBezTo>
                      <a:cubicBezTo>
                        <a:pt x="2" y="6"/>
                        <a:pt x="3" y="4"/>
                        <a:pt x="3" y="0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2" y="986"/>
                  <a:ext cx="17" cy="16"/>
                </a:xfrm>
                <a:custGeom>
                  <a:avLst/>
                  <a:gdLst>
                    <a:gd name="T0" fmla="*/ 4 w 22"/>
                    <a:gd name="T1" fmla="*/ 3 h 21"/>
                    <a:gd name="T2" fmla="*/ 5 w 22"/>
                    <a:gd name="T3" fmla="*/ 2 h 21"/>
                    <a:gd name="T4" fmla="*/ 9 w 22"/>
                    <a:gd name="T5" fmla="*/ 2 h 21"/>
                    <a:gd name="T6" fmla="*/ 10 w 22"/>
                    <a:gd name="T7" fmla="*/ 1 h 21"/>
                    <a:gd name="T8" fmla="*/ 15 w 22"/>
                    <a:gd name="T9" fmla="*/ 3 h 21"/>
                    <a:gd name="T10" fmla="*/ 15 w 22"/>
                    <a:gd name="T11" fmla="*/ 2 h 21"/>
                    <a:gd name="T12" fmla="*/ 18 w 22"/>
                    <a:gd name="T13" fmla="*/ 7 h 21"/>
                    <a:gd name="T14" fmla="*/ 22 w 22"/>
                    <a:gd name="T15" fmla="*/ 11 h 21"/>
                    <a:gd name="T16" fmla="*/ 20 w 22"/>
                    <a:gd name="T17" fmla="*/ 19 h 21"/>
                    <a:gd name="T18" fmla="*/ 16 w 22"/>
                    <a:gd name="T19" fmla="*/ 20 h 21"/>
                    <a:gd name="T20" fmla="*/ 17 w 22"/>
                    <a:gd name="T21" fmla="*/ 20 h 21"/>
                    <a:gd name="T22" fmla="*/ 15 w 22"/>
                    <a:gd name="T23" fmla="*/ 21 h 21"/>
                    <a:gd name="T24" fmla="*/ 12 w 22"/>
                    <a:gd name="T25" fmla="*/ 20 h 21"/>
                    <a:gd name="T26" fmla="*/ 9 w 22"/>
                    <a:gd name="T27" fmla="*/ 19 h 21"/>
                    <a:gd name="T28" fmla="*/ 8 w 22"/>
                    <a:gd name="T29" fmla="*/ 19 h 21"/>
                    <a:gd name="T30" fmla="*/ 7 w 22"/>
                    <a:gd name="T31" fmla="*/ 18 h 21"/>
                    <a:gd name="T32" fmla="*/ 1 w 22"/>
                    <a:gd name="T33" fmla="*/ 14 h 21"/>
                    <a:gd name="T34" fmla="*/ 1 w 22"/>
                    <a:gd name="T35" fmla="*/ 13 h 21"/>
                    <a:gd name="T36" fmla="*/ 2 w 22"/>
                    <a:gd name="T37" fmla="*/ 12 h 21"/>
                    <a:gd name="T38" fmla="*/ 0 w 22"/>
                    <a:gd name="T39" fmla="*/ 10 h 21"/>
                    <a:gd name="T40" fmla="*/ 1 w 22"/>
                    <a:gd name="T41" fmla="*/ 10 h 21"/>
                    <a:gd name="T42" fmla="*/ 2 w 22"/>
                    <a:gd name="T43" fmla="*/ 4 h 21"/>
                    <a:gd name="T44" fmla="*/ 4 w 22"/>
                    <a:gd name="T4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21">
                      <a:moveTo>
                        <a:pt x="4" y="3"/>
                      </a:moveTo>
                      <a:cubicBezTo>
                        <a:pt x="6" y="2"/>
                        <a:pt x="4" y="2"/>
                        <a:pt x="5" y="2"/>
                      </a:cubicBezTo>
                      <a:cubicBezTo>
                        <a:pt x="6" y="1"/>
                        <a:pt x="7" y="3"/>
                        <a:pt x="9" y="2"/>
                      </a:cubicBezTo>
                      <a:cubicBezTo>
                        <a:pt x="9" y="2"/>
                        <a:pt x="9" y="0"/>
                        <a:pt x="10" y="1"/>
                      </a:cubicBezTo>
                      <a:cubicBezTo>
                        <a:pt x="11" y="2"/>
                        <a:pt x="13" y="2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6" y="3"/>
                        <a:pt x="17" y="5"/>
                        <a:pt x="18" y="7"/>
                      </a:cubicBezTo>
                      <a:cubicBezTo>
                        <a:pt x="19" y="4"/>
                        <a:pt x="21" y="11"/>
                        <a:pt x="22" y="11"/>
                      </a:cubicBezTo>
                      <a:cubicBezTo>
                        <a:pt x="22" y="14"/>
                        <a:pt x="22" y="17"/>
                        <a:pt x="20" y="19"/>
                      </a:cubicBezTo>
                      <a:cubicBezTo>
                        <a:pt x="19" y="20"/>
                        <a:pt x="18" y="19"/>
                        <a:pt x="16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6" y="20"/>
                        <a:pt x="15" y="20"/>
                        <a:pt x="15" y="21"/>
                      </a:cubicBezTo>
                      <a:cubicBezTo>
                        <a:pt x="14" y="20"/>
                        <a:pt x="13" y="19"/>
                        <a:pt x="12" y="20"/>
                      </a:cubicBezTo>
                      <a:cubicBezTo>
                        <a:pt x="11" y="20"/>
                        <a:pt x="9" y="20"/>
                        <a:pt x="9" y="19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19"/>
                        <a:pt x="8" y="18"/>
                        <a:pt x="7" y="18"/>
                      </a:cubicBezTo>
                      <a:cubicBezTo>
                        <a:pt x="5" y="17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1"/>
                        <a:pt x="1" y="10"/>
                        <a:pt x="0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9"/>
                        <a:pt x="2" y="6"/>
                        <a:pt x="2" y="4"/>
                      </a:cubicBezTo>
                      <a:cubicBezTo>
                        <a:pt x="2" y="4"/>
                        <a:pt x="2" y="4"/>
                        <a:pt x="4" y="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2030" y="1080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6" y="1038"/>
                  <a:ext cx="52" cy="50"/>
                </a:xfrm>
                <a:custGeom>
                  <a:avLst/>
                  <a:gdLst>
                    <a:gd name="T0" fmla="*/ 0 w 68"/>
                    <a:gd name="T1" fmla="*/ 20 h 66"/>
                    <a:gd name="T2" fmla="*/ 0 w 68"/>
                    <a:gd name="T3" fmla="*/ 31 h 66"/>
                    <a:gd name="T4" fmla="*/ 4 w 68"/>
                    <a:gd name="T5" fmla="*/ 48 h 66"/>
                    <a:gd name="T6" fmla="*/ 3 w 68"/>
                    <a:gd name="T7" fmla="*/ 56 h 66"/>
                    <a:gd name="T8" fmla="*/ 2 w 68"/>
                    <a:gd name="T9" fmla="*/ 59 h 66"/>
                    <a:gd name="T10" fmla="*/ 8 w 68"/>
                    <a:gd name="T11" fmla="*/ 60 h 66"/>
                    <a:gd name="T12" fmla="*/ 20 w 68"/>
                    <a:gd name="T13" fmla="*/ 61 h 66"/>
                    <a:gd name="T14" fmla="*/ 24 w 68"/>
                    <a:gd name="T15" fmla="*/ 62 h 66"/>
                    <a:gd name="T16" fmla="*/ 37 w 68"/>
                    <a:gd name="T17" fmla="*/ 65 h 66"/>
                    <a:gd name="T18" fmla="*/ 50 w 68"/>
                    <a:gd name="T19" fmla="*/ 62 h 66"/>
                    <a:gd name="T20" fmla="*/ 63 w 68"/>
                    <a:gd name="T21" fmla="*/ 47 h 66"/>
                    <a:gd name="T22" fmla="*/ 63 w 68"/>
                    <a:gd name="T23" fmla="*/ 46 h 66"/>
                    <a:gd name="T24" fmla="*/ 65 w 68"/>
                    <a:gd name="T25" fmla="*/ 15 h 66"/>
                    <a:gd name="T26" fmla="*/ 61 w 68"/>
                    <a:gd name="T27" fmla="*/ 7 h 66"/>
                    <a:gd name="T28" fmla="*/ 43 w 68"/>
                    <a:gd name="T29" fmla="*/ 0 h 66"/>
                    <a:gd name="T30" fmla="*/ 8 w 68"/>
                    <a:gd name="T31" fmla="*/ 9 h 66"/>
                    <a:gd name="T32" fmla="*/ 0 w 68"/>
                    <a:gd name="T33" fmla="*/ 2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8" h="66">
                      <a:moveTo>
                        <a:pt x="0" y="20"/>
                      </a:moveTo>
                      <a:cubicBezTo>
                        <a:pt x="0" y="24"/>
                        <a:pt x="0" y="27"/>
                        <a:pt x="0" y="31"/>
                      </a:cubicBezTo>
                      <a:cubicBezTo>
                        <a:pt x="1" y="37"/>
                        <a:pt x="3" y="42"/>
                        <a:pt x="4" y="48"/>
                      </a:cubicBezTo>
                      <a:cubicBezTo>
                        <a:pt x="4" y="50"/>
                        <a:pt x="4" y="53"/>
                        <a:pt x="3" y="56"/>
                      </a:cubicBezTo>
                      <a:cubicBezTo>
                        <a:pt x="2" y="57"/>
                        <a:pt x="2" y="58"/>
                        <a:pt x="2" y="59"/>
                      </a:cubicBezTo>
                      <a:cubicBezTo>
                        <a:pt x="3" y="60"/>
                        <a:pt x="6" y="60"/>
                        <a:pt x="8" y="60"/>
                      </a:cubicBezTo>
                      <a:cubicBezTo>
                        <a:pt x="12" y="59"/>
                        <a:pt x="16" y="59"/>
                        <a:pt x="20" y="61"/>
                      </a:cubicBezTo>
                      <a:cubicBezTo>
                        <a:pt x="21" y="61"/>
                        <a:pt x="22" y="62"/>
                        <a:pt x="24" y="62"/>
                      </a:cubicBezTo>
                      <a:cubicBezTo>
                        <a:pt x="28" y="64"/>
                        <a:pt x="33" y="65"/>
                        <a:pt x="37" y="65"/>
                      </a:cubicBezTo>
                      <a:cubicBezTo>
                        <a:pt x="42" y="66"/>
                        <a:pt x="46" y="64"/>
                        <a:pt x="50" y="62"/>
                      </a:cubicBezTo>
                      <a:cubicBezTo>
                        <a:pt x="55" y="58"/>
                        <a:pt x="59" y="53"/>
                        <a:pt x="63" y="47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6" y="36"/>
                        <a:pt x="68" y="25"/>
                        <a:pt x="65" y="15"/>
                      </a:cubicBezTo>
                      <a:cubicBezTo>
                        <a:pt x="64" y="12"/>
                        <a:pt x="63" y="9"/>
                        <a:pt x="61" y="7"/>
                      </a:cubicBezTo>
                      <a:cubicBezTo>
                        <a:pt x="56" y="2"/>
                        <a:pt x="50" y="0"/>
                        <a:pt x="43" y="0"/>
                      </a:cubicBezTo>
                      <a:cubicBezTo>
                        <a:pt x="31" y="0"/>
                        <a:pt x="19" y="3"/>
                        <a:pt x="8" y="9"/>
                      </a:cubicBezTo>
                      <a:cubicBezTo>
                        <a:pt x="3" y="12"/>
                        <a:pt x="0" y="16"/>
                        <a:pt x="0" y="2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0" y="108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0" y="108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9" y="1081"/>
                  <a:ext cx="41" cy="44"/>
                </a:xfrm>
                <a:custGeom>
                  <a:avLst/>
                  <a:gdLst>
                    <a:gd name="T0" fmla="*/ 28 w 55"/>
                    <a:gd name="T1" fmla="*/ 21 h 58"/>
                    <a:gd name="T2" fmla="*/ 0 w 55"/>
                    <a:gd name="T3" fmla="*/ 56 h 58"/>
                    <a:gd name="T4" fmla="*/ 5 w 55"/>
                    <a:gd name="T5" fmla="*/ 55 h 58"/>
                    <a:gd name="T6" fmla="*/ 10 w 55"/>
                    <a:gd name="T7" fmla="*/ 49 h 58"/>
                    <a:gd name="T8" fmla="*/ 15 w 55"/>
                    <a:gd name="T9" fmla="*/ 42 h 58"/>
                    <a:gd name="T10" fmla="*/ 33 w 55"/>
                    <a:gd name="T11" fmla="*/ 24 h 58"/>
                    <a:gd name="T12" fmla="*/ 53 w 55"/>
                    <a:gd name="T13" fmla="*/ 6 h 58"/>
                    <a:gd name="T14" fmla="*/ 55 w 55"/>
                    <a:gd name="T15" fmla="*/ 0 h 58"/>
                    <a:gd name="T16" fmla="*/ 48 w 55"/>
                    <a:gd name="T17" fmla="*/ 4 h 58"/>
                    <a:gd name="T18" fmla="*/ 28 w 55"/>
                    <a:gd name="T19" fmla="*/ 2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5" h="58">
                      <a:moveTo>
                        <a:pt x="28" y="21"/>
                      </a:moveTo>
                      <a:cubicBezTo>
                        <a:pt x="16" y="31"/>
                        <a:pt x="7" y="42"/>
                        <a:pt x="0" y="56"/>
                      </a:cubicBezTo>
                      <a:cubicBezTo>
                        <a:pt x="2" y="58"/>
                        <a:pt x="3" y="58"/>
                        <a:pt x="5" y="55"/>
                      </a:cubicBezTo>
                      <a:cubicBezTo>
                        <a:pt x="6" y="53"/>
                        <a:pt x="8" y="51"/>
                        <a:pt x="10" y="49"/>
                      </a:cubicBezTo>
                      <a:cubicBezTo>
                        <a:pt x="11" y="46"/>
                        <a:pt x="13" y="44"/>
                        <a:pt x="15" y="42"/>
                      </a:cubicBezTo>
                      <a:cubicBezTo>
                        <a:pt x="20" y="36"/>
                        <a:pt x="26" y="29"/>
                        <a:pt x="33" y="24"/>
                      </a:cubicBezTo>
                      <a:cubicBezTo>
                        <a:pt x="40" y="18"/>
                        <a:pt x="46" y="12"/>
                        <a:pt x="53" y="6"/>
                      </a:cubicBezTo>
                      <a:cubicBezTo>
                        <a:pt x="55" y="4"/>
                        <a:pt x="55" y="2"/>
                        <a:pt x="55" y="0"/>
                      </a:cubicBezTo>
                      <a:cubicBezTo>
                        <a:pt x="52" y="0"/>
                        <a:pt x="50" y="2"/>
                        <a:pt x="48" y="4"/>
                      </a:cubicBezTo>
                      <a:cubicBezTo>
                        <a:pt x="41" y="10"/>
                        <a:pt x="35" y="15"/>
                        <a:pt x="28" y="21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026" y="1041"/>
                  <a:ext cx="49" cy="47"/>
                </a:xfrm>
                <a:custGeom>
                  <a:avLst/>
                  <a:gdLst>
                    <a:gd name="T0" fmla="*/ 23 w 64"/>
                    <a:gd name="T1" fmla="*/ 21 h 62"/>
                    <a:gd name="T2" fmla="*/ 39 w 64"/>
                    <a:gd name="T3" fmla="*/ 8 h 62"/>
                    <a:gd name="T4" fmla="*/ 31 w 64"/>
                    <a:gd name="T5" fmla="*/ 31 h 62"/>
                    <a:gd name="T6" fmla="*/ 39 w 64"/>
                    <a:gd name="T7" fmla="*/ 30 h 62"/>
                    <a:gd name="T8" fmla="*/ 49 w 64"/>
                    <a:gd name="T9" fmla="*/ 22 h 62"/>
                    <a:gd name="T10" fmla="*/ 38 w 64"/>
                    <a:gd name="T11" fmla="*/ 38 h 62"/>
                    <a:gd name="T12" fmla="*/ 36 w 64"/>
                    <a:gd name="T13" fmla="*/ 45 h 62"/>
                    <a:gd name="T14" fmla="*/ 51 w 64"/>
                    <a:gd name="T15" fmla="*/ 38 h 62"/>
                    <a:gd name="T16" fmla="*/ 51 w 64"/>
                    <a:gd name="T17" fmla="*/ 41 h 62"/>
                    <a:gd name="T18" fmla="*/ 44 w 64"/>
                    <a:gd name="T19" fmla="*/ 51 h 62"/>
                    <a:gd name="T20" fmla="*/ 57 w 64"/>
                    <a:gd name="T21" fmla="*/ 43 h 62"/>
                    <a:gd name="T22" fmla="*/ 63 w 64"/>
                    <a:gd name="T23" fmla="*/ 38 h 62"/>
                    <a:gd name="T24" fmla="*/ 52 w 64"/>
                    <a:gd name="T25" fmla="*/ 52 h 62"/>
                    <a:gd name="T26" fmla="*/ 46 w 64"/>
                    <a:gd name="T27" fmla="*/ 55 h 62"/>
                    <a:gd name="T28" fmla="*/ 40 w 64"/>
                    <a:gd name="T29" fmla="*/ 58 h 62"/>
                    <a:gd name="T30" fmla="*/ 24 w 64"/>
                    <a:gd name="T31" fmla="*/ 54 h 62"/>
                    <a:gd name="T32" fmla="*/ 16 w 64"/>
                    <a:gd name="T33" fmla="*/ 52 h 62"/>
                    <a:gd name="T34" fmla="*/ 8 w 64"/>
                    <a:gd name="T35" fmla="*/ 53 h 62"/>
                    <a:gd name="T36" fmla="*/ 4 w 64"/>
                    <a:gd name="T37" fmla="*/ 50 h 62"/>
                    <a:gd name="T38" fmla="*/ 2 w 64"/>
                    <a:gd name="T39" fmla="*/ 34 h 62"/>
                    <a:gd name="T40" fmla="*/ 1 w 64"/>
                    <a:gd name="T41" fmla="*/ 23 h 62"/>
                    <a:gd name="T42" fmla="*/ 14 w 64"/>
                    <a:gd name="T43" fmla="*/ 6 h 62"/>
                    <a:gd name="T44" fmla="*/ 12 w 64"/>
                    <a:gd name="T45" fmla="*/ 11 h 62"/>
                    <a:gd name="T46" fmla="*/ 18 w 64"/>
                    <a:gd name="T47" fmla="*/ 7 h 62"/>
                    <a:gd name="T48" fmla="*/ 19 w 64"/>
                    <a:gd name="T49" fmla="*/ 11 h 62"/>
                    <a:gd name="T50" fmla="*/ 16 w 64"/>
                    <a:gd name="T51" fmla="*/ 18 h 62"/>
                    <a:gd name="T52" fmla="*/ 27 w 64"/>
                    <a:gd name="T53" fmla="*/ 8 h 62"/>
                    <a:gd name="T54" fmla="*/ 27 w 64"/>
                    <a:gd name="T55" fmla="*/ 11 h 62"/>
                    <a:gd name="T56" fmla="*/ 25 w 64"/>
                    <a:gd name="T57" fmla="*/ 14 h 62"/>
                    <a:gd name="T58" fmla="*/ 12 w 64"/>
                    <a:gd name="T59" fmla="*/ 18 h 62"/>
                    <a:gd name="T60" fmla="*/ 11 w 64"/>
                    <a:gd name="T61" fmla="*/ 16 h 62"/>
                    <a:gd name="T62" fmla="*/ 46 w 64"/>
                    <a:gd name="T63" fmla="*/ 26 h 62"/>
                    <a:gd name="T64" fmla="*/ 33 w 64"/>
                    <a:gd name="T65" fmla="*/ 38 h 62"/>
                    <a:gd name="T66" fmla="*/ 33 w 64"/>
                    <a:gd name="T67" fmla="*/ 12 h 62"/>
                    <a:gd name="T68" fmla="*/ 18 w 64"/>
                    <a:gd name="T69" fmla="*/ 20 h 62"/>
                    <a:gd name="T70" fmla="*/ 18 w 64"/>
                    <a:gd name="T71" fmla="*/ 20 h 62"/>
                    <a:gd name="T72" fmla="*/ 36 w 64"/>
                    <a:gd name="T73" fmla="*/ 50 h 62"/>
                    <a:gd name="T74" fmla="*/ 25 w 64"/>
                    <a:gd name="T75" fmla="*/ 31 h 62"/>
                    <a:gd name="T76" fmla="*/ 23 w 64"/>
                    <a:gd name="T77" fmla="*/ 27 h 62"/>
                    <a:gd name="T78" fmla="*/ 46 w 64"/>
                    <a:gd name="T79" fmla="*/ 44 h 62"/>
                    <a:gd name="T80" fmla="*/ 5 w 64"/>
                    <a:gd name="T81" fmla="*/ 24 h 62"/>
                    <a:gd name="T82" fmla="*/ 9 w 64"/>
                    <a:gd name="T83" fmla="*/ 16 h 62"/>
                    <a:gd name="T84" fmla="*/ 12 w 64"/>
                    <a:gd name="T85" fmla="*/ 24 h 62"/>
                    <a:gd name="T86" fmla="*/ 28 w 64"/>
                    <a:gd name="T87" fmla="*/ 46 h 62"/>
                    <a:gd name="T88" fmla="*/ 32 w 64"/>
                    <a:gd name="T89" fmla="*/ 56 h 62"/>
                    <a:gd name="T90" fmla="*/ 32 w 64"/>
                    <a:gd name="T91" fmla="*/ 56 h 62"/>
                    <a:gd name="T92" fmla="*/ 47 w 64"/>
                    <a:gd name="T93" fmla="*/ 52 h 62"/>
                    <a:gd name="T94" fmla="*/ 34 w 64"/>
                    <a:gd name="T95" fmla="*/ 49 h 62"/>
                    <a:gd name="T96" fmla="*/ 26 w 64"/>
                    <a:gd name="T97" fmla="*/ 39 h 62"/>
                    <a:gd name="T98" fmla="*/ 10 w 64"/>
                    <a:gd name="T99" fmla="*/ 42 h 62"/>
                    <a:gd name="T100" fmla="*/ 10 w 64"/>
                    <a:gd name="T101" fmla="*/ 42 h 62"/>
                    <a:gd name="T102" fmla="*/ 31 w 64"/>
                    <a:gd name="T103" fmla="*/ 34 h 62"/>
                    <a:gd name="T104" fmla="*/ 30 w 64"/>
                    <a:gd name="T105" fmla="*/ 5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4" h="62">
                      <a:moveTo>
                        <a:pt x="25" y="14"/>
                      </a:moveTo>
                      <a:cubicBezTo>
                        <a:pt x="23" y="17"/>
                        <a:pt x="20" y="19"/>
                        <a:pt x="20" y="23"/>
                      </a:cubicBezTo>
                      <a:cubicBezTo>
                        <a:pt x="21" y="22"/>
                        <a:pt x="22" y="22"/>
                        <a:pt x="23" y="21"/>
                      </a:cubicBezTo>
                      <a:cubicBezTo>
                        <a:pt x="24" y="19"/>
                        <a:pt x="25" y="17"/>
                        <a:pt x="27" y="16"/>
                      </a:cubicBezTo>
                      <a:cubicBezTo>
                        <a:pt x="28" y="14"/>
                        <a:pt x="30" y="13"/>
                        <a:pt x="31" y="12"/>
                      </a:cubicBezTo>
                      <a:cubicBezTo>
                        <a:pt x="34" y="11"/>
                        <a:pt x="36" y="9"/>
                        <a:pt x="39" y="8"/>
                      </a:cubicBezTo>
                      <a:cubicBezTo>
                        <a:pt x="35" y="12"/>
                        <a:pt x="32" y="16"/>
                        <a:pt x="29" y="21"/>
                      </a:cubicBezTo>
                      <a:cubicBezTo>
                        <a:pt x="35" y="20"/>
                        <a:pt x="39" y="16"/>
                        <a:pt x="43" y="14"/>
                      </a:cubicBezTo>
                      <a:cubicBezTo>
                        <a:pt x="38" y="19"/>
                        <a:pt x="34" y="24"/>
                        <a:pt x="31" y="31"/>
                      </a:cubicBezTo>
                      <a:cubicBezTo>
                        <a:pt x="37" y="28"/>
                        <a:pt x="39" y="23"/>
                        <a:pt x="43" y="19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22"/>
                        <a:pt x="41" y="26"/>
                        <a:pt x="39" y="30"/>
                      </a:cubicBezTo>
                      <a:cubicBezTo>
                        <a:pt x="43" y="28"/>
                        <a:pt x="48" y="22"/>
                        <a:pt x="50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49" y="21"/>
                        <a:pt x="49" y="22"/>
                      </a:cubicBezTo>
                      <a:cubicBezTo>
                        <a:pt x="48" y="23"/>
                        <a:pt x="48" y="24"/>
                        <a:pt x="48" y="25"/>
                      </a:cubicBezTo>
                      <a:cubicBezTo>
                        <a:pt x="48" y="28"/>
                        <a:pt x="46" y="30"/>
                        <a:pt x="44" y="32"/>
                      </a:cubicBezTo>
                      <a:cubicBezTo>
                        <a:pt x="42" y="34"/>
                        <a:pt x="40" y="36"/>
                        <a:pt x="38" y="38"/>
                      </a:cubicBezTo>
                      <a:cubicBezTo>
                        <a:pt x="37" y="39"/>
                        <a:pt x="36" y="41"/>
                        <a:pt x="36" y="43"/>
                      </a:cubicBezTo>
                      <a:cubicBezTo>
                        <a:pt x="41" y="40"/>
                        <a:pt x="43" y="36"/>
                        <a:pt x="46" y="32"/>
                      </a:cubicBezTo>
                      <a:cubicBezTo>
                        <a:pt x="45" y="38"/>
                        <a:pt x="40" y="41"/>
                        <a:pt x="36" y="45"/>
                      </a:cubicBezTo>
                      <a:cubicBezTo>
                        <a:pt x="39" y="46"/>
                        <a:pt x="45" y="43"/>
                        <a:pt x="47" y="40"/>
                      </a:cubicBezTo>
                      <a:cubicBezTo>
                        <a:pt x="49" y="37"/>
                        <a:pt x="52" y="34"/>
                        <a:pt x="55" y="30"/>
                      </a:cubicBezTo>
                      <a:cubicBezTo>
                        <a:pt x="53" y="33"/>
                        <a:pt x="52" y="36"/>
                        <a:pt x="51" y="38"/>
                      </a:cubicBezTo>
                      <a:cubicBezTo>
                        <a:pt x="53" y="38"/>
                        <a:pt x="58" y="32"/>
                        <a:pt x="60" y="28"/>
                      </a:cubicBezTo>
                      <a:cubicBezTo>
                        <a:pt x="61" y="31"/>
                        <a:pt x="58" y="33"/>
                        <a:pt x="56" y="35"/>
                      </a:cubicBezTo>
                      <a:cubicBezTo>
                        <a:pt x="55" y="37"/>
                        <a:pt x="53" y="39"/>
                        <a:pt x="51" y="41"/>
                      </a:cubicBezTo>
                      <a:cubicBezTo>
                        <a:pt x="50" y="42"/>
                        <a:pt x="50" y="42"/>
                        <a:pt x="50" y="42"/>
                      </a:cubicBezTo>
                      <a:cubicBezTo>
                        <a:pt x="49" y="43"/>
                        <a:pt x="48" y="45"/>
                        <a:pt x="47" y="46"/>
                      </a:cubicBezTo>
                      <a:cubicBezTo>
                        <a:pt x="46" y="48"/>
                        <a:pt x="45" y="49"/>
                        <a:pt x="44" y="51"/>
                      </a:cubicBezTo>
                      <a:cubicBezTo>
                        <a:pt x="50" y="49"/>
                        <a:pt x="54" y="46"/>
                        <a:pt x="57" y="40"/>
                      </a:cubicBezTo>
                      <a:cubicBezTo>
                        <a:pt x="57" y="41"/>
                        <a:pt x="57" y="42"/>
                        <a:pt x="57" y="43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60" y="40"/>
                        <a:pt x="62" y="38"/>
                        <a:pt x="64" y="35"/>
                      </a:cubicBezTo>
                      <a:cubicBezTo>
                        <a:pt x="64" y="35"/>
                        <a:pt x="64" y="35"/>
                        <a:pt x="64" y="35"/>
                      </a:cubicBezTo>
                      <a:cubicBezTo>
                        <a:pt x="64" y="36"/>
                        <a:pt x="63" y="37"/>
                        <a:pt x="63" y="38"/>
                      </a:cubicBezTo>
                      <a:cubicBezTo>
                        <a:pt x="61" y="40"/>
                        <a:pt x="61" y="42"/>
                        <a:pt x="60" y="44"/>
                      </a:cubicBezTo>
                      <a:cubicBezTo>
                        <a:pt x="58" y="46"/>
                        <a:pt x="57" y="48"/>
                        <a:pt x="55" y="50"/>
                      </a:cubicBezTo>
                      <a:cubicBezTo>
                        <a:pt x="54" y="50"/>
                        <a:pt x="53" y="52"/>
                        <a:pt x="52" y="52"/>
                      </a:cubicBezTo>
                      <a:cubicBezTo>
                        <a:pt x="50" y="55"/>
                        <a:pt x="47" y="56"/>
                        <a:pt x="45" y="59"/>
                      </a:cubicBezTo>
                      <a:cubicBezTo>
                        <a:pt x="44" y="60"/>
                        <a:pt x="40" y="62"/>
                        <a:pt x="38" y="62"/>
                      </a:cubicBezTo>
                      <a:cubicBezTo>
                        <a:pt x="41" y="59"/>
                        <a:pt x="44" y="58"/>
                        <a:pt x="46" y="55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44" y="56"/>
                        <a:pt x="43" y="57"/>
                        <a:pt x="41" y="58"/>
                      </a:cubicBez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37" y="60"/>
                        <a:pt x="33" y="61"/>
                        <a:pt x="29" y="59"/>
                      </a:cubicBezTo>
                      <a:cubicBezTo>
                        <a:pt x="28" y="59"/>
                        <a:pt x="28" y="58"/>
                        <a:pt x="27" y="58"/>
                      </a:cubicBezTo>
                      <a:cubicBezTo>
                        <a:pt x="25" y="58"/>
                        <a:pt x="23" y="58"/>
                        <a:pt x="24" y="54"/>
                      </a:cubicBezTo>
                      <a:cubicBezTo>
                        <a:pt x="21" y="55"/>
                        <a:pt x="19" y="58"/>
                        <a:pt x="16" y="55"/>
                      </a:cubicBezTo>
                      <a:cubicBezTo>
                        <a:pt x="16" y="55"/>
                        <a:pt x="16" y="54"/>
                        <a:pt x="16" y="53"/>
                      </a:cubicBezTo>
                      <a:cubicBezTo>
                        <a:pt x="16" y="52"/>
                        <a:pt x="16" y="52"/>
                        <a:pt x="16" y="52"/>
                      </a:cubicBezTo>
                      <a:cubicBezTo>
                        <a:pt x="15" y="55"/>
                        <a:pt x="13" y="56"/>
                        <a:pt x="10" y="55"/>
                      </a:cubicBezTo>
                      <a:cubicBezTo>
                        <a:pt x="10" y="54"/>
                        <a:pt x="10" y="53"/>
                        <a:pt x="10" y="52"/>
                      </a:cubicBezTo>
                      <a:cubicBezTo>
                        <a:pt x="9" y="52"/>
                        <a:pt x="9" y="52"/>
                        <a:pt x="8" y="53"/>
                      </a:cubicBezTo>
                      <a:cubicBezTo>
                        <a:pt x="8" y="54"/>
                        <a:pt x="7" y="55"/>
                        <a:pt x="6" y="56"/>
                      </a:cubicBezTo>
                      <a:cubicBezTo>
                        <a:pt x="5" y="56"/>
                        <a:pt x="4" y="57"/>
                        <a:pt x="2" y="57"/>
                      </a:cubicBezTo>
                      <a:cubicBezTo>
                        <a:pt x="3" y="54"/>
                        <a:pt x="2" y="52"/>
                        <a:pt x="4" y="50"/>
                      </a:cubicBezTo>
                      <a:cubicBezTo>
                        <a:pt x="4" y="49"/>
                        <a:pt x="5" y="47"/>
                        <a:pt x="5" y="46"/>
                      </a:cubicBezTo>
                      <a:cubicBezTo>
                        <a:pt x="5" y="44"/>
                        <a:pt x="6" y="42"/>
                        <a:pt x="5" y="41"/>
                      </a:cubicBezTo>
                      <a:cubicBezTo>
                        <a:pt x="5" y="38"/>
                        <a:pt x="3" y="36"/>
                        <a:pt x="2" y="34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0"/>
                        <a:pt x="0" y="27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18"/>
                        <a:pt x="2" y="16"/>
                        <a:pt x="5" y="13"/>
                      </a:cubicBezTo>
                      <a:cubicBezTo>
                        <a:pt x="6" y="12"/>
                        <a:pt x="7" y="11"/>
                        <a:pt x="8" y="10"/>
                      </a:cubicBezTo>
                      <a:cubicBezTo>
                        <a:pt x="9" y="8"/>
                        <a:pt x="12" y="7"/>
                        <a:pt x="14" y="6"/>
                      </a:cubicBezTo>
                      <a:cubicBezTo>
                        <a:pt x="14" y="5"/>
                        <a:pt x="16" y="4"/>
                        <a:pt x="17" y="3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5" y="6"/>
                        <a:pt x="14" y="8"/>
                        <a:pt x="12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3" y="10"/>
                        <a:pt x="14" y="10"/>
                      </a:cubicBezTo>
                      <a:cubicBezTo>
                        <a:pt x="15" y="9"/>
                        <a:pt x="17" y="8"/>
                        <a:pt x="18" y="7"/>
                      </a:cubicBezTo>
                      <a:cubicBezTo>
                        <a:pt x="20" y="5"/>
                        <a:pt x="22" y="4"/>
                        <a:pt x="23" y="2"/>
                      </a:cubicBezTo>
                      <a:cubicBezTo>
                        <a:pt x="25" y="1"/>
                        <a:pt x="26" y="0"/>
                        <a:pt x="27" y="0"/>
                      </a:cubicBezTo>
                      <a:cubicBezTo>
                        <a:pt x="24" y="3"/>
                        <a:pt x="21" y="7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1" y="8"/>
                        <a:pt x="24" y="6"/>
                        <a:pt x="28" y="5"/>
                      </a:cubicBezTo>
                      <a:cubicBezTo>
                        <a:pt x="23" y="8"/>
                        <a:pt x="19" y="13"/>
                        <a:pt x="16" y="18"/>
                      </a:cubicBezTo>
                      <a:cubicBezTo>
                        <a:pt x="18" y="18"/>
                        <a:pt x="20" y="16"/>
                        <a:pt x="21" y="13"/>
                      </a:cubicBezTo>
                      <a:cubicBezTo>
                        <a:pt x="22" y="10"/>
                        <a:pt x="25" y="9"/>
                        <a:pt x="27" y="8"/>
                      </a:cubicBezTo>
                      <a:cubicBezTo>
                        <a:pt x="27" y="8"/>
                        <a:pt x="27" y="8"/>
                        <a:pt x="27" y="8"/>
                      </a:cubicBezTo>
                      <a:cubicBezTo>
                        <a:pt x="26" y="9"/>
                        <a:pt x="25" y="10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5" y="12"/>
                        <a:pt x="26" y="11"/>
                        <a:pt x="27" y="11"/>
                      </a:cubicBezTo>
                      <a:cubicBezTo>
                        <a:pt x="25" y="12"/>
                        <a:pt x="23" y="14"/>
                        <a:pt x="22" y="15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4" y="15"/>
                        <a:pt x="25" y="14"/>
                      </a:cubicBezTo>
                      <a:moveTo>
                        <a:pt x="6" y="26"/>
                      </a:move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10" y="24"/>
                        <a:pt x="11" y="21"/>
                        <a:pt x="12" y="18"/>
                      </a:cubicBezTo>
                      <a:cubicBezTo>
                        <a:pt x="14" y="15"/>
                        <a:pt x="15" y="11"/>
                        <a:pt x="18" y="9"/>
                      </a:cubicBezTo>
                      <a:cubicBezTo>
                        <a:pt x="18" y="9"/>
                        <a:pt x="19" y="8"/>
                        <a:pt x="19" y="8"/>
                      </a:cubicBezTo>
                      <a:cubicBezTo>
                        <a:pt x="15" y="10"/>
                        <a:pt x="13" y="13"/>
                        <a:pt x="11" y="16"/>
                      </a:cubicBezTo>
                      <a:cubicBezTo>
                        <a:pt x="9" y="19"/>
                        <a:pt x="8" y="23"/>
                        <a:pt x="6" y="26"/>
                      </a:cubicBezTo>
                      <a:moveTo>
                        <a:pt x="47" y="26"/>
                      </a:move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3" y="30"/>
                        <a:pt x="39" y="32"/>
                        <a:pt x="36" y="35"/>
                      </a:cubicBezTo>
                      <a:cubicBezTo>
                        <a:pt x="34" y="36"/>
                        <a:pt x="34" y="37"/>
                        <a:pt x="33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40" y="36"/>
                        <a:pt x="44" y="31"/>
                        <a:pt x="47" y="26"/>
                      </a:cubicBezTo>
                      <a:moveTo>
                        <a:pt x="33" y="12"/>
                      </a:moveTo>
                      <a:cubicBezTo>
                        <a:pt x="28" y="15"/>
                        <a:pt x="25" y="20"/>
                        <a:pt x="22" y="25"/>
                      </a:cubicBezTo>
                      <a:cubicBezTo>
                        <a:pt x="28" y="22"/>
                        <a:pt x="29" y="16"/>
                        <a:pt x="33" y="12"/>
                      </a:cubicBezTo>
                      <a:moveTo>
                        <a:pt x="18" y="20"/>
                      </a:moveTo>
                      <a:cubicBezTo>
                        <a:pt x="15" y="23"/>
                        <a:pt x="14" y="28"/>
                        <a:pt x="13" y="33"/>
                      </a:cubicBezTo>
                      <a:cubicBezTo>
                        <a:pt x="14" y="32"/>
                        <a:pt x="15" y="32"/>
                        <a:pt x="15" y="31"/>
                      </a:cubicBezTo>
                      <a:cubicBezTo>
                        <a:pt x="16" y="27"/>
                        <a:pt x="17" y="23"/>
                        <a:pt x="18" y="20"/>
                      </a:cubicBezTo>
                      <a:moveTo>
                        <a:pt x="36" y="50"/>
                      </a:moveTo>
                      <a:cubicBezTo>
                        <a:pt x="40" y="51"/>
                        <a:pt x="44" y="49"/>
                        <a:pt x="45" y="44"/>
                      </a:cubicBezTo>
                      <a:cubicBezTo>
                        <a:pt x="42" y="46"/>
                        <a:pt x="38" y="47"/>
                        <a:pt x="36" y="50"/>
                      </a:cubicBezTo>
                      <a:moveTo>
                        <a:pt x="32" y="22"/>
                      </a:move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28" y="23"/>
                        <a:pt x="26" y="27"/>
                        <a:pt x="25" y="31"/>
                      </a:cubicBezTo>
                      <a:cubicBezTo>
                        <a:pt x="28" y="28"/>
                        <a:pt x="30" y="25"/>
                        <a:pt x="32" y="22"/>
                      </a:cubicBezTo>
                      <a:moveTo>
                        <a:pt x="19" y="35"/>
                      </a:moveTo>
                      <a:cubicBezTo>
                        <a:pt x="21" y="35"/>
                        <a:pt x="24" y="30"/>
                        <a:pt x="23" y="27"/>
                      </a:cubicBezTo>
                      <a:cubicBezTo>
                        <a:pt x="21" y="29"/>
                        <a:pt x="19" y="32"/>
                        <a:pt x="19" y="35"/>
                      </a:cubicBezTo>
                      <a:moveTo>
                        <a:pt x="50" y="41"/>
                      </a:moveTo>
                      <a:cubicBezTo>
                        <a:pt x="49" y="42"/>
                        <a:pt x="47" y="43"/>
                        <a:pt x="46" y="44"/>
                      </a:cubicBezTo>
                      <a:cubicBezTo>
                        <a:pt x="45" y="45"/>
                        <a:pt x="45" y="47"/>
                        <a:pt x="44" y="49"/>
                      </a:cubicBezTo>
                      <a:cubicBezTo>
                        <a:pt x="47" y="47"/>
                        <a:pt x="49" y="44"/>
                        <a:pt x="50" y="41"/>
                      </a:cubicBezTo>
                      <a:moveTo>
                        <a:pt x="5" y="24"/>
                      </a:move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8" y="17"/>
                        <a:pt x="6" y="21"/>
                        <a:pt x="5" y="24"/>
                      </a:cubicBezTo>
                      <a:moveTo>
                        <a:pt x="9" y="31"/>
                      </a:moveTo>
                      <a:cubicBezTo>
                        <a:pt x="11" y="29"/>
                        <a:pt x="12" y="27"/>
                        <a:pt x="12" y="24"/>
                      </a:cubicBezTo>
                      <a:cubicBezTo>
                        <a:pt x="11" y="26"/>
                        <a:pt x="8" y="28"/>
                        <a:pt x="9" y="31"/>
                      </a:cubicBezTo>
                      <a:moveTo>
                        <a:pt x="31" y="43"/>
                      </a:moveTo>
                      <a:cubicBezTo>
                        <a:pt x="29" y="43"/>
                        <a:pt x="29" y="44"/>
                        <a:pt x="28" y="46"/>
                      </a:cubicBezTo>
                      <a:cubicBezTo>
                        <a:pt x="28" y="46"/>
                        <a:pt x="29" y="46"/>
                        <a:pt x="30" y="46"/>
                      </a:cubicBezTo>
                      <a:cubicBezTo>
                        <a:pt x="32" y="46"/>
                        <a:pt x="31" y="44"/>
                        <a:pt x="31" y="43"/>
                      </a:cubicBezTo>
                      <a:moveTo>
                        <a:pt x="32" y="56"/>
                      </a:moveTo>
                      <a:cubicBezTo>
                        <a:pt x="34" y="55"/>
                        <a:pt x="36" y="54"/>
                        <a:pt x="38" y="53"/>
                      </a:cubicBezTo>
                      <a:cubicBezTo>
                        <a:pt x="37" y="52"/>
                        <a:pt x="37" y="52"/>
                        <a:pt x="37" y="52"/>
                      </a:cubicBezTo>
                      <a:cubicBezTo>
                        <a:pt x="36" y="53"/>
                        <a:pt x="33" y="52"/>
                        <a:pt x="32" y="56"/>
                      </a:cubicBezTo>
                      <a:moveTo>
                        <a:pt x="40" y="54"/>
                      </a:moveTo>
                      <a:cubicBezTo>
                        <a:pt x="40" y="55"/>
                        <a:pt x="40" y="55"/>
                        <a:pt x="40" y="55"/>
                      </a:cubicBezTo>
                      <a:cubicBezTo>
                        <a:pt x="42" y="54"/>
                        <a:pt x="45" y="53"/>
                        <a:pt x="47" y="52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4" y="52"/>
                        <a:pt x="42" y="53"/>
                        <a:pt x="40" y="54"/>
                      </a:cubicBezTo>
                      <a:moveTo>
                        <a:pt x="34" y="49"/>
                      </a:moveTo>
                      <a:cubicBezTo>
                        <a:pt x="31" y="49"/>
                        <a:pt x="30" y="49"/>
                        <a:pt x="30" y="51"/>
                      </a:cubicBezTo>
                      <a:cubicBezTo>
                        <a:pt x="33" y="51"/>
                        <a:pt x="33" y="51"/>
                        <a:pt x="34" y="49"/>
                      </a:cubicBezTo>
                      <a:moveTo>
                        <a:pt x="26" y="39"/>
                      </a:moveTo>
                      <a:cubicBezTo>
                        <a:pt x="23" y="38"/>
                        <a:pt x="23" y="39"/>
                        <a:pt x="23" y="41"/>
                      </a:cubicBezTo>
                      <a:cubicBezTo>
                        <a:pt x="24" y="41"/>
                        <a:pt x="25" y="40"/>
                        <a:pt x="26" y="39"/>
                      </a:cubicBezTo>
                      <a:moveTo>
                        <a:pt x="10" y="42"/>
                      </a:moveTo>
                      <a:cubicBezTo>
                        <a:pt x="13" y="42"/>
                        <a:pt x="13" y="41"/>
                        <a:pt x="13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2" y="40"/>
                        <a:pt x="11" y="41"/>
                        <a:pt x="10" y="42"/>
                      </a:cubicBezTo>
                      <a:moveTo>
                        <a:pt x="34" y="31"/>
                      </a:moveTo>
                      <a:cubicBezTo>
                        <a:pt x="33" y="32"/>
                        <a:pt x="32" y="33"/>
                        <a:pt x="31" y="34"/>
                      </a:cubicBezTo>
                      <a:cubicBezTo>
                        <a:pt x="31" y="34"/>
                        <a:pt x="31" y="34"/>
                        <a:pt x="31" y="34"/>
                      </a:cubicBezTo>
                      <a:cubicBezTo>
                        <a:pt x="33" y="34"/>
                        <a:pt x="34" y="34"/>
                        <a:pt x="34" y="31"/>
                      </a:cubicBezTo>
                      <a:moveTo>
                        <a:pt x="29" y="54"/>
                      </a:moveTo>
                      <a:cubicBezTo>
                        <a:pt x="30" y="55"/>
                        <a:pt x="30" y="55"/>
                        <a:pt x="30" y="55"/>
                      </a:cubicBezTo>
                      <a:cubicBezTo>
                        <a:pt x="30" y="54"/>
                        <a:pt x="31" y="53"/>
                        <a:pt x="32" y="53"/>
                      </a:cubicBezTo>
                      <a:cubicBezTo>
                        <a:pt x="29" y="52"/>
                        <a:pt x="29" y="53"/>
                        <a:pt x="29" y="54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2" y="1045"/>
                  <a:ext cx="15" cy="17"/>
                </a:xfrm>
                <a:custGeom>
                  <a:avLst/>
                  <a:gdLst>
                    <a:gd name="T0" fmla="*/ 9 w 20"/>
                    <a:gd name="T1" fmla="*/ 1 h 23"/>
                    <a:gd name="T2" fmla="*/ 11 w 20"/>
                    <a:gd name="T3" fmla="*/ 1 h 23"/>
                    <a:gd name="T4" fmla="*/ 14 w 20"/>
                    <a:gd name="T5" fmla="*/ 3 h 23"/>
                    <a:gd name="T6" fmla="*/ 15 w 20"/>
                    <a:gd name="T7" fmla="*/ 3 h 23"/>
                    <a:gd name="T8" fmla="*/ 17 w 20"/>
                    <a:gd name="T9" fmla="*/ 8 h 23"/>
                    <a:gd name="T10" fmla="*/ 18 w 20"/>
                    <a:gd name="T11" fmla="*/ 7 h 23"/>
                    <a:gd name="T12" fmla="*/ 17 w 20"/>
                    <a:gd name="T13" fmla="*/ 12 h 23"/>
                    <a:gd name="T14" fmla="*/ 18 w 20"/>
                    <a:gd name="T15" fmla="*/ 18 h 23"/>
                    <a:gd name="T16" fmla="*/ 11 w 20"/>
                    <a:gd name="T17" fmla="*/ 22 h 23"/>
                    <a:gd name="T18" fmla="*/ 8 w 20"/>
                    <a:gd name="T19" fmla="*/ 21 h 23"/>
                    <a:gd name="T20" fmla="*/ 8 w 20"/>
                    <a:gd name="T21" fmla="*/ 21 h 23"/>
                    <a:gd name="T22" fmla="*/ 7 w 20"/>
                    <a:gd name="T23" fmla="*/ 20 h 23"/>
                    <a:gd name="T24" fmla="*/ 5 w 20"/>
                    <a:gd name="T25" fmla="*/ 18 h 23"/>
                    <a:gd name="T26" fmla="*/ 3 w 20"/>
                    <a:gd name="T27" fmla="*/ 16 h 23"/>
                    <a:gd name="T28" fmla="*/ 3 w 20"/>
                    <a:gd name="T29" fmla="*/ 15 h 23"/>
                    <a:gd name="T30" fmla="*/ 2 w 20"/>
                    <a:gd name="T31" fmla="*/ 14 h 23"/>
                    <a:gd name="T32" fmla="*/ 0 w 20"/>
                    <a:gd name="T33" fmla="*/ 7 h 23"/>
                    <a:gd name="T34" fmla="*/ 1 w 20"/>
                    <a:gd name="T35" fmla="*/ 7 h 23"/>
                    <a:gd name="T36" fmla="*/ 2 w 20"/>
                    <a:gd name="T37" fmla="*/ 6 h 23"/>
                    <a:gd name="T38" fmla="*/ 2 w 20"/>
                    <a:gd name="T39" fmla="*/ 3 h 23"/>
                    <a:gd name="T40" fmla="*/ 3 w 20"/>
                    <a:gd name="T41" fmla="*/ 4 h 23"/>
                    <a:gd name="T42" fmla="*/ 7 w 20"/>
                    <a:gd name="T43" fmla="*/ 0 h 23"/>
                    <a:gd name="T44" fmla="*/ 9 w 20"/>
                    <a:gd name="T4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" h="23">
                      <a:moveTo>
                        <a:pt x="9" y="1"/>
                      </a:moveTo>
                      <a:cubicBezTo>
                        <a:pt x="11" y="1"/>
                        <a:pt x="10" y="0"/>
                        <a:pt x="11" y="1"/>
                      </a:cubicBezTo>
                      <a:cubicBezTo>
                        <a:pt x="12" y="0"/>
                        <a:pt x="11" y="2"/>
                        <a:pt x="14" y="3"/>
                      </a:cubicBezTo>
                      <a:cubicBezTo>
                        <a:pt x="14" y="3"/>
                        <a:pt x="15" y="2"/>
                        <a:pt x="15" y="3"/>
                      </a:cubicBezTo>
                      <a:cubicBezTo>
                        <a:pt x="15" y="5"/>
                        <a:pt x="17" y="6"/>
                        <a:pt x="17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7" y="10"/>
                        <a:pt x="17" y="12"/>
                      </a:cubicBezTo>
                      <a:cubicBezTo>
                        <a:pt x="20" y="11"/>
                        <a:pt x="17" y="17"/>
                        <a:pt x="18" y="18"/>
                      </a:cubicBezTo>
                      <a:cubicBezTo>
                        <a:pt x="16" y="20"/>
                        <a:pt x="14" y="22"/>
                        <a:pt x="11" y="22"/>
                      </a:cubicBezTo>
                      <a:cubicBezTo>
                        <a:pt x="10" y="23"/>
                        <a:pt x="10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7" y="20"/>
                        <a:pt x="7" y="20"/>
                      </a:cubicBezTo>
                      <a:cubicBezTo>
                        <a:pt x="6" y="19"/>
                        <a:pt x="6" y="18"/>
                        <a:pt x="5" y="18"/>
                      </a:cubicBezTo>
                      <a:cubicBezTo>
                        <a:pt x="4" y="18"/>
                        <a:pt x="3" y="17"/>
                        <a:pt x="3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4"/>
                        <a:pt x="2" y="14"/>
                      </a:cubicBezTo>
                      <a:cubicBezTo>
                        <a:pt x="2" y="12"/>
                        <a:pt x="0" y="7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6"/>
                      </a:cubicBezTo>
                      <a:cubicBezTo>
                        <a:pt x="3" y="5"/>
                        <a:pt x="2" y="4"/>
                        <a:pt x="2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4" y="4"/>
                        <a:pt x="6" y="1"/>
                        <a:pt x="7" y="0"/>
                      </a:cubicBezTo>
                      <a:cubicBezTo>
                        <a:pt x="7" y="0"/>
                        <a:pt x="8" y="0"/>
                        <a:pt x="9" y="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3" y="1200"/>
                  <a:ext cx="143" cy="53"/>
                </a:xfrm>
                <a:custGeom>
                  <a:avLst/>
                  <a:gdLst>
                    <a:gd name="T0" fmla="*/ 143 w 189"/>
                    <a:gd name="T1" fmla="*/ 47 h 71"/>
                    <a:gd name="T2" fmla="*/ 138 w 189"/>
                    <a:gd name="T3" fmla="*/ 46 h 71"/>
                    <a:gd name="T4" fmla="*/ 102 w 189"/>
                    <a:gd name="T5" fmla="*/ 35 h 71"/>
                    <a:gd name="T6" fmla="*/ 90 w 189"/>
                    <a:gd name="T7" fmla="*/ 24 h 71"/>
                    <a:gd name="T8" fmla="*/ 64 w 189"/>
                    <a:gd name="T9" fmla="*/ 21 h 71"/>
                    <a:gd name="T10" fmla="*/ 77 w 189"/>
                    <a:gd name="T11" fmla="*/ 34 h 71"/>
                    <a:gd name="T12" fmla="*/ 61 w 189"/>
                    <a:gd name="T13" fmla="*/ 27 h 71"/>
                    <a:gd name="T14" fmla="*/ 29 w 189"/>
                    <a:gd name="T15" fmla="*/ 3 h 71"/>
                    <a:gd name="T16" fmla="*/ 23 w 189"/>
                    <a:gd name="T17" fmla="*/ 5 h 71"/>
                    <a:gd name="T18" fmla="*/ 4 w 189"/>
                    <a:gd name="T19" fmla="*/ 5 h 71"/>
                    <a:gd name="T20" fmla="*/ 1 w 189"/>
                    <a:gd name="T21" fmla="*/ 3 h 71"/>
                    <a:gd name="T22" fmla="*/ 7 w 189"/>
                    <a:gd name="T23" fmla="*/ 10 h 71"/>
                    <a:gd name="T24" fmla="*/ 16 w 189"/>
                    <a:gd name="T25" fmla="*/ 17 h 71"/>
                    <a:gd name="T26" fmla="*/ 35 w 189"/>
                    <a:gd name="T27" fmla="*/ 23 h 71"/>
                    <a:gd name="T28" fmla="*/ 43 w 189"/>
                    <a:gd name="T29" fmla="*/ 28 h 71"/>
                    <a:gd name="T30" fmla="*/ 68 w 189"/>
                    <a:gd name="T31" fmla="*/ 58 h 71"/>
                    <a:gd name="T32" fmla="*/ 73 w 189"/>
                    <a:gd name="T33" fmla="*/ 60 h 71"/>
                    <a:gd name="T34" fmla="*/ 76 w 189"/>
                    <a:gd name="T35" fmla="*/ 63 h 71"/>
                    <a:gd name="T36" fmla="*/ 118 w 189"/>
                    <a:gd name="T37" fmla="*/ 53 h 71"/>
                    <a:gd name="T38" fmla="*/ 135 w 189"/>
                    <a:gd name="T39" fmla="*/ 55 h 71"/>
                    <a:gd name="T40" fmla="*/ 161 w 189"/>
                    <a:gd name="T41" fmla="*/ 58 h 71"/>
                    <a:gd name="T42" fmla="*/ 170 w 189"/>
                    <a:gd name="T43" fmla="*/ 54 h 71"/>
                    <a:gd name="T44" fmla="*/ 181 w 189"/>
                    <a:gd name="T45" fmla="*/ 44 h 71"/>
                    <a:gd name="T46" fmla="*/ 189 w 189"/>
                    <a:gd name="T47" fmla="*/ 42 h 71"/>
                    <a:gd name="T48" fmla="*/ 143 w 189"/>
                    <a:gd name="T49" fmla="*/ 4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9" h="71">
                      <a:moveTo>
                        <a:pt x="143" y="47"/>
                      </a:moveTo>
                      <a:cubicBezTo>
                        <a:pt x="143" y="47"/>
                        <a:pt x="138" y="46"/>
                        <a:pt x="138" y="46"/>
                      </a:cubicBezTo>
                      <a:cubicBezTo>
                        <a:pt x="123" y="44"/>
                        <a:pt x="118" y="26"/>
                        <a:pt x="102" y="35"/>
                      </a:cubicBezTo>
                      <a:cubicBezTo>
                        <a:pt x="100" y="29"/>
                        <a:pt x="96" y="24"/>
                        <a:pt x="90" y="24"/>
                      </a:cubicBezTo>
                      <a:cubicBezTo>
                        <a:pt x="79" y="23"/>
                        <a:pt x="75" y="25"/>
                        <a:pt x="64" y="21"/>
                      </a:cubicBezTo>
                      <a:cubicBezTo>
                        <a:pt x="69" y="28"/>
                        <a:pt x="74" y="28"/>
                        <a:pt x="77" y="34"/>
                      </a:cubicBezTo>
                      <a:cubicBezTo>
                        <a:pt x="71" y="35"/>
                        <a:pt x="63" y="31"/>
                        <a:pt x="61" y="27"/>
                      </a:cubicBezTo>
                      <a:cubicBezTo>
                        <a:pt x="50" y="10"/>
                        <a:pt x="42" y="0"/>
                        <a:pt x="29" y="3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16" y="6"/>
                        <a:pt x="12" y="7"/>
                        <a:pt x="4" y="5"/>
                      </a:cubicBezTo>
                      <a:cubicBezTo>
                        <a:pt x="3" y="4"/>
                        <a:pt x="2" y="1"/>
                        <a:pt x="1" y="3"/>
                      </a:cubicBezTo>
                      <a:cubicBezTo>
                        <a:pt x="0" y="7"/>
                        <a:pt x="5" y="8"/>
                        <a:pt x="7" y="10"/>
                      </a:cubicBezTo>
                      <a:cubicBezTo>
                        <a:pt x="10" y="13"/>
                        <a:pt x="13" y="16"/>
                        <a:pt x="16" y="17"/>
                      </a:cubicBezTo>
                      <a:cubicBezTo>
                        <a:pt x="23" y="20"/>
                        <a:pt x="29" y="20"/>
                        <a:pt x="35" y="23"/>
                      </a:cubicBezTo>
                      <a:cubicBezTo>
                        <a:pt x="37" y="24"/>
                        <a:pt x="41" y="26"/>
                        <a:pt x="43" y="28"/>
                      </a:cubicBezTo>
                      <a:cubicBezTo>
                        <a:pt x="53" y="37"/>
                        <a:pt x="57" y="51"/>
                        <a:pt x="68" y="58"/>
                      </a:cubicBezTo>
                      <a:cubicBezTo>
                        <a:pt x="70" y="59"/>
                        <a:pt x="72" y="59"/>
                        <a:pt x="73" y="60"/>
                      </a:cubicBezTo>
                      <a:cubicBezTo>
                        <a:pt x="74" y="61"/>
                        <a:pt x="75" y="63"/>
                        <a:pt x="76" y="63"/>
                      </a:cubicBezTo>
                      <a:cubicBezTo>
                        <a:pt x="92" y="71"/>
                        <a:pt x="106" y="55"/>
                        <a:pt x="118" y="53"/>
                      </a:cubicBezTo>
                      <a:cubicBezTo>
                        <a:pt x="124" y="53"/>
                        <a:pt x="129" y="54"/>
                        <a:pt x="135" y="55"/>
                      </a:cubicBezTo>
                      <a:cubicBezTo>
                        <a:pt x="144" y="58"/>
                        <a:pt x="152" y="61"/>
                        <a:pt x="161" y="58"/>
                      </a:cubicBezTo>
                      <a:cubicBezTo>
                        <a:pt x="163" y="57"/>
                        <a:pt x="167" y="56"/>
                        <a:pt x="170" y="54"/>
                      </a:cubicBezTo>
                      <a:cubicBezTo>
                        <a:pt x="173" y="52"/>
                        <a:pt x="176" y="47"/>
                        <a:pt x="181" y="44"/>
                      </a:cubicBezTo>
                      <a:cubicBezTo>
                        <a:pt x="183" y="43"/>
                        <a:pt x="186" y="44"/>
                        <a:pt x="189" y="42"/>
                      </a:cubicBezTo>
                      <a:cubicBezTo>
                        <a:pt x="171" y="32"/>
                        <a:pt x="160" y="51"/>
                        <a:pt x="143" y="4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85" y="1050"/>
                  <a:ext cx="204" cy="186"/>
                </a:xfrm>
                <a:custGeom>
                  <a:avLst/>
                  <a:gdLst>
                    <a:gd name="T0" fmla="*/ 2 w 269"/>
                    <a:gd name="T1" fmla="*/ 125 h 246"/>
                    <a:gd name="T2" fmla="*/ 4 w 269"/>
                    <a:gd name="T3" fmla="*/ 138 h 246"/>
                    <a:gd name="T4" fmla="*/ 18 w 269"/>
                    <a:gd name="T5" fmla="*/ 175 h 246"/>
                    <a:gd name="T6" fmla="*/ 30 w 269"/>
                    <a:gd name="T7" fmla="*/ 189 h 246"/>
                    <a:gd name="T8" fmla="*/ 32 w 269"/>
                    <a:gd name="T9" fmla="*/ 194 h 246"/>
                    <a:gd name="T10" fmla="*/ 62 w 269"/>
                    <a:gd name="T11" fmla="*/ 222 h 246"/>
                    <a:gd name="T12" fmla="*/ 95 w 269"/>
                    <a:gd name="T13" fmla="*/ 240 h 246"/>
                    <a:gd name="T14" fmla="*/ 113 w 269"/>
                    <a:gd name="T15" fmla="*/ 245 h 246"/>
                    <a:gd name="T16" fmla="*/ 134 w 269"/>
                    <a:gd name="T17" fmla="*/ 246 h 246"/>
                    <a:gd name="T18" fmla="*/ 244 w 269"/>
                    <a:gd name="T19" fmla="*/ 182 h 246"/>
                    <a:gd name="T20" fmla="*/ 263 w 269"/>
                    <a:gd name="T21" fmla="*/ 134 h 246"/>
                    <a:gd name="T22" fmla="*/ 265 w 269"/>
                    <a:gd name="T23" fmla="*/ 82 h 246"/>
                    <a:gd name="T24" fmla="*/ 246 w 269"/>
                    <a:gd name="T25" fmla="*/ 48 h 246"/>
                    <a:gd name="T26" fmla="*/ 236 w 269"/>
                    <a:gd name="T27" fmla="*/ 47 h 246"/>
                    <a:gd name="T28" fmla="*/ 233 w 269"/>
                    <a:gd name="T29" fmla="*/ 49 h 246"/>
                    <a:gd name="T30" fmla="*/ 208 w 269"/>
                    <a:gd name="T31" fmla="*/ 26 h 246"/>
                    <a:gd name="T32" fmla="*/ 186 w 269"/>
                    <a:gd name="T33" fmla="*/ 23 h 246"/>
                    <a:gd name="T34" fmla="*/ 173 w 269"/>
                    <a:gd name="T35" fmla="*/ 6 h 246"/>
                    <a:gd name="T36" fmla="*/ 150 w 269"/>
                    <a:gd name="T37" fmla="*/ 2 h 246"/>
                    <a:gd name="T38" fmla="*/ 132 w 269"/>
                    <a:gd name="T39" fmla="*/ 13 h 246"/>
                    <a:gd name="T40" fmla="*/ 131 w 269"/>
                    <a:gd name="T41" fmla="*/ 13 h 246"/>
                    <a:gd name="T42" fmla="*/ 130 w 269"/>
                    <a:gd name="T43" fmla="*/ 11 h 246"/>
                    <a:gd name="T44" fmla="*/ 109 w 269"/>
                    <a:gd name="T45" fmla="*/ 0 h 246"/>
                    <a:gd name="T46" fmla="*/ 86 w 269"/>
                    <a:gd name="T47" fmla="*/ 7 h 246"/>
                    <a:gd name="T48" fmla="*/ 76 w 269"/>
                    <a:gd name="T49" fmla="*/ 1 h 246"/>
                    <a:gd name="T50" fmla="*/ 59 w 269"/>
                    <a:gd name="T51" fmla="*/ 5 h 246"/>
                    <a:gd name="T52" fmla="*/ 30 w 269"/>
                    <a:gd name="T53" fmla="*/ 24 h 246"/>
                    <a:gd name="T54" fmla="*/ 11 w 269"/>
                    <a:gd name="T55" fmla="*/ 56 h 246"/>
                    <a:gd name="T56" fmla="*/ 1 w 269"/>
                    <a:gd name="T57" fmla="*/ 109 h 246"/>
                    <a:gd name="T58" fmla="*/ 2 w 269"/>
                    <a:gd name="T59" fmla="*/ 125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69" h="246">
                      <a:moveTo>
                        <a:pt x="2" y="125"/>
                      </a:moveTo>
                      <a:cubicBezTo>
                        <a:pt x="2" y="130"/>
                        <a:pt x="4" y="134"/>
                        <a:pt x="4" y="138"/>
                      </a:cubicBezTo>
                      <a:cubicBezTo>
                        <a:pt x="7" y="151"/>
                        <a:pt x="11" y="164"/>
                        <a:pt x="18" y="175"/>
                      </a:cubicBezTo>
                      <a:cubicBezTo>
                        <a:pt x="22" y="180"/>
                        <a:pt x="26" y="185"/>
                        <a:pt x="30" y="189"/>
                      </a:cubicBezTo>
                      <a:cubicBezTo>
                        <a:pt x="31" y="191"/>
                        <a:pt x="32" y="193"/>
                        <a:pt x="32" y="194"/>
                      </a:cubicBezTo>
                      <a:cubicBezTo>
                        <a:pt x="40" y="205"/>
                        <a:pt x="51" y="214"/>
                        <a:pt x="62" y="222"/>
                      </a:cubicBezTo>
                      <a:cubicBezTo>
                        <a:pt x="72" y="229"/>
                        <a:pt x="83" y="235"/>
                        <a:pt x="95" y="240"/>
                      </a:cubicBezTo>
                      <a:cubicBezTo>
                        <a:pt x="101" y="242"/>
                        <a:pt x="107" y="244"/>
                        <a:pt x="113" y="245"/>
                      </a:cubicBezTo>
                      <a:cubicBezTo>
                        <a:pt x="120" y="246"/>
                        <a:pt x="127" y="246"/>
                        <a:pt x="134" y="246"/>
                      </a:cubicBezTo>
                      <a:cubicBezTo>
                        <a:pt x="206" y="245"/>
                        <a:pt x="241" y="187"/>
                        <a:pt x="244" y="182"/>
                      </a:cubicBezTo>
                      <a:cubicBezTo>
                        <a:pt x="253" y="167"/>
                        <a:pt x="258" y="150"/>
                        <a:pt x="263" y="134"/>
                      </a:cubicBezTo>
                      <a:cubicBezTo>
                        <a:pt x="269" y="117"/>
                        <a:pt x="266" y="99"/>
                        <a:pt x="265" y="82"/>
                      </a:cubicBezTo>
                      <a:cubicBezTo>
                        <a:pt x="263" y="68"/>
                        <a:pt x="257" y="57"/>
                        <a:pt x="246" y="48"/>
                      </a:cubicBezTo>
                      <a:cubicBezTo>
                        <a:pt x="242" y="45"/>
                        <a:pt x="240" y="45"/>
                        <a:pt x="236" y="47"/>
                      </a:cubicBezTo>
                      <a:cubicBezTo>
                        <a:pt x="235" y="47"/>
                        <a:pt x="234" y="48"/>
                        <a:pt x="233" y="49"/>
                      </a:cubicBezTo>
                      <a:cubicBezTo>
                        <a:pt x="226" y="39"/>
                        <a:pt x="219" y="31"/>
                        <a:pt x="208" y="26"/>
                      </a:cubicBezTo>
                      <a:cubicBezTo>
                        <a:pt x="201" y="23"/>
                        <a:pt x="194" y="20"/>
                        <a:pt x="186" y="23"/>
                      </a:cubicBezTo>
                      <a:cubicBezTo>
                        <a:pt x="184" y="16"/>
                        <a:pt x="179" y="11"/>
                        <a:pt x="173" y="6"/>
                      </a:cubicBezTo>
                      <a:cubicBezTo>
                        <a:pt x="166" y="1"/>
                        <a:pt x="158" y="2"/>
                        <a:pt x="150" y="2"/>
                      </a:cubicBezTo>
                      <a:cubicBezTo>
                        <a:pt x="141" y="2"/>
                        <a:pt x="137" y="8"/>
                        <a:pt x="132" y="13"/>
                      </a:cubicBezTo>
                      <a:cubicBezTo>
                        <a:pt x="131" y="13"/>
                        <a:pt x="131" y="13"/>
                        <a:pt x="131" y="13"/>
                      </a:cubicBezTo>
                      <a:cubicBezTo>
                        <a:pt x="131" y="12"/>
                        <a:pt x="130" y="12"/>
                        <a:pt x="130" y="11"/>
                      </a:cubicBezTo>
                      <a:cubicBezTo>
                        <a:pt x="125" y="4"/>
                        <a:pt x="118" y="0"/>
                        <a:pt x="109" y="0"/>
                      </a:cubicBezTo>
                      <a:cubicBezTo>
                        <a:pt x="101" y="0"/>
                        <a:pt x="93" y="2"/>
                        <a:pt x="86" y="7"/>
                      </a:cubicBezTo>
                      <a:cubicBezTo>
                        <a:pt x="84" y="2"/>
                        <a:pt x="82" y="0"/>
                        <a:pt x="76" y="1"/>
                      </a:cubicBezTo>
                      <a:cubicBezTo>
                        <a:pt x="70" y="2"/>
                        <a:pt x="64" y="3"/>
                        <a:pt x="59" y="5"/>
                      </a:cubicBezTo>
                      <a:cubicBezTo>
                        <a:pt x="47" y="9"/>
                        <a:pt x="38" y="16"/>
                        <a:pt x="30" y="24"/>
                      </a:cubicBezTo>
                      <a:cubicBezTo>
                        <a:pt x="21" y="34"/>
                        <a:pt x="15" y="44"/>
                        <a:pt x="11" y="56"/>
                      </a:cubicBezTo>
                      <a:cubicBezTo>
                        <a:pt x="5" y="73"/>
                        <a:pt x="1" y="91"/>
                        <a:pt x="1" y="109"/>
                      </a:cubicBezTo>
                      <a:cubicBezTo>
                        <a:pt x="0" y="114"/>
                        <a:pt x="1" y="120"/>
                        <a:pt x="2" y="12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7" y="1086"/>
                  <a:ext cx="89" cy="147"/>
                </a:xfrm>
                <a:custGeom>
                  <a:avLst/>
                  <a:gdLst>
                    <a:gd name="T0" fmla="*/ 1 w 118"/>
                    <a:gd name="T1" fmla="*/ 194 h 194"/>
                    <a:gd name="T2" fmla="*/ 1 w 118"/>
                    <a:gd name="T3" fmla="*/ 194 h 194"/>
                    <a:gd name="T4" fmla="*/ 1 w 118"/>
                    <a:gd name="T5" fmla="*/ 194 h 194"/>
                    <a:gd name="T6" fmla="*/ 5 w 118"/>
                    <a:gd name="T7" fmla="*/ 191 h 194"/>
                    <a:gd name="T8" fmla="*/ 5 w 118"/>
                    <a:gd name="T9" fmla="*/ 191 h 194"/>
                    <a:gd name="T10" fmla="*/ 6 w 118"/>
                    <a:gd name="T11" fmla="*/ 191 h 194"/>
                    <a:gd name="T12" fmla="*/ 7 w 118"/>
                    <a:gd name="T13" fmla="*/ 190 h 194"/>
                    <a:gd name="T14" fmla="*/ 12 w 118"/>
                    <a:gd name="T15" fmla="*/ 187 h 194"/>
                    <a:gd name="T16" fmla="*/ 37 w 118"/>
                    <a:gd name="T17" fmla="*/ 171 h 194"/>
                    <a:gd name="T18" fmla="*/ 61 w 118"/>
                    <a:gd name="T19" fmla="*/ 139 h 194"/>
                    <a:gd name="T20" fmla="*/ 73 w 118"/>
                    <a:gd name="T21" fmla="*/ 110 h 194"/>
                    <a:gd name="T22" fmla="*/ 76 w 118"/>
                    <a:gd name="T23" fmla="*/ 63 h 194"/>
                    <a:gd name="T24" fmla="*/ 72 w 118"/>
                    <a:gd name="T25" fmla="*/ 52 h 194"/>
                    <a:gd name="T26" fmla="*/ 71 w 118"/>
                    <a:gd name="T27" fmla="*/ 48 h 194"/>
                    <a:gd name="T28" fmla="*/ 70 w 118"/>
                    <a:gd name="T29" fmla="*/ 47 h 194"/>
                    <a:gd name="T30" fmla="*/ 71 w 118"/>
                    <a:gd name="T31" fmla="*/ 41 h 194"/>
                    <a:gd name="T32" fmla="*/ 82 w 118"/>
                    <a:gd name="T33" fmla="*/ 40 h 194"/>
                    <a:gd name="T34" fmla="*/ 87 w 118"/>
                    <a:gd name="T35" fmla="*/ 46 h 194"/>
                    <a:gd name="T36" fmla="*/ 85 w 118"/>
                    <a:gd name="T37" fmla="*/ 41 h 194"/>
                    <a:gd name="T38" fmla="*/ 83 w 118"/>
                    <a:gd name="T39" fmla="*/ 32 h 194"/>
                    <a:gd name="T40" fmla="*/ 91 w 118"/>
                    <a:gd name="T41" fmla="*/ 23 h 194"/>
                    <a:gd name="T42" fmla="*/ 102 w 118"/>
                    <a:gd name="T43" fmla="*/ 24 h 194"/>
                    <a:gd name="T44" fmla="*/ 104 w 118"/>
                    <a:gd name="T45" fmla="*/ 26 h 194"/>
                    <a:gd name="T46" fmla="*/ 105 w 118"/>
                    <a:gd name="T47" fmla="*/ 26 h 194"/>
                    <a:gd name="T48" fmla="*/ 105 w 118"/>
                    <a:gd name="T49" fmla="*/ 27 h 194"/>
                    <a:gd name="T50" fmla="*/ 102 w 118"/>
                    <a:gd name="T51" fmla="*/ 22 h 194"/>
                    <a:gd name="T52" fmla="*/ 93 w 118"/>
                    <a:gd name="T53" fmla="*/ 21 h 194"/>
                    <a:gd name="T54" fmla="*/ 89 w 118"/>
                    <a:gd name="T55" fmla="*/ 23 h 194"/>
                    <a:gd name="T56" fmla="*/ 87 w 118"/>
                    <a:gd name="T57" fmla="*/ 24 h 194"/>
                    <a:gd name="T58" fmla="*/ 87 w 118"/>
                    <a:gd name="T59" fmla="*/ 24 h 194"/>
                    <a:gd name="T60" fmla="*/ 86 w 118"/>
                    <a:gd name="T61" fmla="*/ 23 h 194"/>
                    <a:gd name="T62" fmla="*/ 85 w 118"/>
                    <a:gd name="T63" fmla="*/ 9 h 194"/>
                    <a:gd name="T64" fmla="*/ 87 w 118"/>
                    <a:gd name="T65" fmla="*/ 8 h 194"/>
                    <a:gd name="T66" fmla="*/ 87 w 118"/>
                    <a:gd name="T67" fmla="*/ 8 h 194"/>
                    <a:gd name="T68" fmla="*/ 87 w 118"/>
                    <a:gd name="T69" fmla="*/ 6 h 194"/>
                    <a:gd name="T70" fmla="*/ 88 w 118"/>
                    <a:gd name="T71" fmla="*/ 3 h 194"/>
                    <a:gd name="T72" fmla="*/ 91 w 118"/>
                    <a:gd name="T73" fmla="*/ 0 h 194"/>
                    <a:gd name="T74" fmla="*/ 97 w 118"/>
                    <a:gd name="T75" fmla="*/ 1 h 194"/>
                    <a:gd name="T76" fmla="*/ 97 w 118"/>
                    <a:gd name="T77" fmla="*/ 2 h 194"/>
                    <a:gd name="T78" fmla="*/ 101 w 118"/>
                    <a:gd name="T79" fmla="*/ 4 h 194"/>
                    <a:gd name="T80" fmla="*/ 115 w 118"/>
                    <a:gd name="T81" fmla="*/ 32 h 194"/>
                    <a:gd name="T82" fmla="*/ 115 w 118"/>
                    <a:gd name="T83" fmla="*/ 83 h 194"/>
                    <a:gd name="T84" fmla="*/ 9 w 118"/>
                    <a:gd name="T85" fmla="*/ 193 h 194"/>
                    <a:gd name="T86" fmla="*/ 1 w 118"/>
                    <a:gd name="T87" fmla="*/ 194 h 194"/>
                    <a:gd name="T88" fmla="*/ 0 w 118"/>
                    <a:gd name="T89" fmla="*/ 194 h 194"/>
                    <a:gd name="T90" fmla="*/ 1 w 118"/>
                    <a:gd name="T91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8" h="194">
                      <a:moveTo>
                        <a:pt x="1" y="194"/>
                      </a:moveTo>
                      <a:cubicBezTo>
                        <a:pt x="1" y="194"/>
                        <a:pt x="1" y="194"/>
                        <a:pt x="1" y="194"/>
                      </a:cubicBezTo>
                      <a:cubicBezTo>
                        <a:pt x="1" y="194"/>
                        <a:pt x="1" y="194"/>
                        <a:pt x="1" y="194"/>
                      </a:cubicBezTo>
                      <a:cubicBezTo>
                        <a:pt x="5" y="191"/>
                        <a:pt x="5" y="191"/>
                        <a:pt x="5" y="191"/>
                      </a:cubicBezTo>
                      <a:cubicBezTo>
                        <a:pt x="5" y="191"/>
                        <a:pt x="5" y="191"/>
                        <a:pt x="5" y="191"/>
                      </a:cubicBezTo>
                      <a:cubicBezTo>
                        <a:pt x="6" y="191"/>
                        <a:pt x="6" y="191"/>
                        <a:pt x="6" y="191"/>
                      </a:cubicBezTo>
                      <a:cubicBezTo>
                        <a:pt x="6" y="191"/>
                        <a:pt x="7" y="190"/>
                        <a:pt x="7" y="190"/>
                      </a:cubicBezTo>
                      <a:cubicBezTo>
                        <a:pt x="9" y="189"/>
                        <a:pt x="11" y="188"/>
                        <a:pt x="12" y="187"/>
                      </a:cubicBezTo>
                      <a:cubicBezTo>
                        <a:pt x="21" y="183"/>
                        <a:pt x="30" y="178"/>
                        <a:pt x="37" y="171"/>
                      </a:cubicBezTo>
                      <a:cubicBezTo>
                        <a:pt x="48" y="161"/>
                        <a:pt x="56" y="148"/>
                        <a:pt x="61" y="139"/>
                      </a:cubicBezTo>
                      <a:cubicBezTo>
                        <a:pt x="67" y="129"/>
                        <a:pt x="71" y="120"/>
                        <a:pt x="73" y="110"/>
                      </a:cubicBezTo>
                      <a:cubicBezTo>
                        <a:pt x="76" y="96"/>
                        <a:pt x="79" y="80"/>
                        <a:pt x="76" y="63"/>
                      </a:cubicBezTo>
                      <a:cubicBezTo>
                        <a:pt x="75" y="59"/>
                        <a:pt x="74" y="56"/>
                        <a:pt x="72" y="52"/>
                      </a:cubicBezTo>
                      <a:cubicBezTo>
                        <a:pt x="72" y="51"/>
                        <a:pt x="71" y="49"/>
                        <a:pt x="71" y="48"/>
                      </a:cubicBezTo>
                      <a:cubicBezTo>
                        <a:pt x="71" y="47"/>
                        <a:pt x="70" y="47"/>
                        <a:pt x="70" y="47"/>
                      </a:cubicBezTo>
                      <a:cubicBezTo>
                        <a:pt x="69" y="45"/>
                        <a:pt x="69" y="43"/>
                        <a:pt x="71" y="41"/>
                      </a:cubicBezTo>
                      <a:cubicBezTo>
                        <a:pt x="74" y="39"/>
                        <a:pt x="79" y="38"/>
                        <a:pt x="82" y="40"/>
                      </a:cubicBezTo>
                      <a:cubicBezTo>
                        <a:pt x="82" y="40"/>
                        <a:pt x="85" y="42"/>
                        <a:pt x="87" y="46"/>
                      </a:cubicBezTo>
                      <a:cubicBezTo>
                        <a:pt x="88" y="44"/>
                        <a:pt x="87" y="43"/>
                        <a:pt x="85" y="41"/>
                      </a:cubicBezTo>
                      <a:cubicBezTo>
                        <a:pt x="82" y="37"/>
                        <a:pt x="82" y="35"/>
                        <a:pt x="83" y="32"/>
                      </a:cubicBezTo>
                      <a:cubicBezTo>
                        <a:pt x="84" y="29"/>
                        <a:pt x="87" y="25"/>
                        <a:pt x="91" y="23"/>
                      </a:cubicBezTo>
                      <a:cubicBezTo>
                        <a:pt x="95" y="21"/>
                        <a:pt x="99" y="22"/>
                        <a:pt x="102" y="24"/>
                      </a:cubicBezTo>
                      <a:cubicBezTo>
                        <a:pt x="103" y="24"/>
                        <a:pt x="103" y="25"/>
                        <a:pt x="104" y="26"/>
                      </a:cubicBez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5" y="27"/>
                        <a:pt x="105" y="27"/>
                        <a:pt x="105" y="27"/>
                      </a:cubicBezTo>
                      <a:cubicBezTo>
                        <a:pt x="105" y="24"/>
                        <a:pt x="103" y="23"/>
                        <a:pt x="102" y="22"/>
                      </a:cubicBezTo>
                      <a:cubicBezTo>
                        <a:pt x="99" y="21"/>
                        <a:pt x="96" y="20"/>
                        <a:pt x="93" y="21"/>
                      </a:cubicBezTo>
                      <a:cubicBezTo>
                        <a:pt x="91" y="22"/>
                        <a:pt x="90" y="22"/>
                        <a:pt x="89" y="23"/>
                      </a:cubicBezTo>
                      <a:cubicBezTo>
                        <a:pt x="88" y="23"/>
                        <a:pt x="88" y="23"/>
                        <a:pt x="87" y="24"/>
                      </a:cubicBezTo>
                      <a:cubicBezTo>
                        <a:pt x="87" y="24"/>
                        <a:pt x="87" y="24"/>
                        <a:pt x="87" y="24"/>
                      </a:cubicBezTo>
                      <a:cubicBezTo>
                        <a:pt x="86" y="23"/>
                        <a:pt x="86" y="23"/>
                        <a:pt x="86" y="23"/>
                      </a:cubicBezTo>
                      <a:cubicBezTo>
                        <a:pt x="84" y="19"/>
                        <a:pt x="84" y="14"/>
                        <a:pt x="85" y="9"/>
                      </a:cubicBezTo>
                      <a:cubicBezTo>
                        <a:pt x="85" y="8"/>
                        <a:pt x="86" y="8"/>
                        <a:pt x="87" y="8"/>
                      </a:cubicBezTo>
                      <a:cubicBezTo>
                        <a:pt x="87" y="8"/>
                        <a:pt x="87" y="8"/>
                        <a:pt x="87" y="8"/>
                      </a:cubicBezTo>
                      <a:cubicBezTo>
                        <a:pt x="87" y="7"/>
                        <a:pt x="87" y="7"/>
                        <a:pt x="87" y="6"/>
                      </a:cubicBezTo>
                      <a:cubicBezTo>
                        <a:pt x="87" y="5"/>
                        <a:pt x="87" y="4"/>
                        <a:pt x="88" y="3"/>
                      </a:cubicBezTo>
                      <a:cubicBezTo>
                        <a:pt x="89" y="2"/>
                        <a:pt x="90" y="1"/>
                        <a:pt x="91" y="0"/>
                      </a:cubicBezTo>
                      <a:cubicBezTo>
                        <a:pt x="93" y="0"/>
                        <a:pt x="95" y="0"/>
                        <a:pt x="97" y="1"/>
                      </a:cubicBezTo>
                      <a:cubicBezTo>
                        <a:pt x="97" y="2"/>
                        <a:pt x="97" y="2"/>
                        <a:pt x="97" y="2"/>
                      </a:cubicBezTo>
                      <a:cubicBezTo>
                        <a:pt x="99" y="3"/>
                        <a:pt x="101" y="3"/>
                        <a:pt x="101" y="4"/>
                      </a:cubicBezTo>
                      <a:cubicBezTo>
                        <a:pt x="110" y="14"/>
                        <a:pt x="114" y="22"/>
                        <a:pt x="115" y="32"/>
                      </a:cubicBezTo>
                      <a:cubicBezTo>
                        <a:pt x="117" y="50"/>
                        <a:pt x="118" y="67"/>
                        <a:pt x="115" y="83"/>
                      </a:cubicBezTo>
                      <a:cubicBezTo>
                        <a:pt x="98" y="169"/>
                        <a:pt x="23" y="190"/>
                        <a:pt x="9" y="193"/>
                      </a:cubicBezTo>
                      <a:cubicBezTo>
                        <a:pt x="6" y="194"/>
                        <a:pt x="4" y="194"/>
                        <a:pt x="1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lnTo>
                        <a:pt x="1" y="194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4" y="1052"/>
                  <a:ext cx="127" cy="66"/>
                </a:xfrm>
                <a:custGeom>
                  <a:avLst/>
                  <a:gdLst>
                    <a:gd name="T0" fmla="*/ 0 w 168"/>
                    <a:gd name="T1" fmla="*/ 49 h 88"/>
                    <a:gd name="T2" fmla="*/ 13 w 168"/>
                    <a:gd name="T3" fmla="*/ 38 h 88"/>
                    <a:gd name="T4" fmla="*/ 9 w 168"/>
                    <a:gd name="T5" fmla="*/ 22 h 88"/>
                    <a:gd name="T6" fmla="*/ 9 w 168"/>
                    <a:gd name="T7" fmla="*/ 21 h 88"/>
                    <a:gd name="T8" fmla="*/ 14 w 168"/>
                    <a:gd name="T9" fmla="*/ 19 h 88"/>
                    <a:gd name="T10" fmla="*/ 28 w 168"/>
                    <a:gd name="T11" fmla="*/ 3 h 88"/>
                    <a:gd name="T12" fmla="*/ 58 w 168"/>
                    <a:gd name="T13" fmla="*/ 4 h 88"/>
                    <a:gd name="T14" fmla="*/ 66 w 168"/>
                    <a:gd name="T15" fmla="*/ 15 h 88"/>
                    <a:gd name="T16" fmla="*/ 69 w 168"/>
                    <a:gd name="T17" fmla="*/ 16 h 88"/>
                    <a:gd name="T18" fmla="*/ 70 w 168"/>
                    <a:gd name="T19" fmla="*/ 17 h 88"/>
                    <a:gd name="T20" fmla="*/ 80 w 168"/>
                    <a:gd name="T21" fmla="*/ 3 h 88"/>
                    <a:gd name="T22" fmla="*/ 106 w 168"/>
                    <a:gd name="T23" fmla="*/ 5 h 88"/>
                    <a:gd name="T24" fmla="*/ 123 w 168"/>
                    <a:gd name="T25" fmla="*/ 32 h 88"/>
                    <a:gd name="T26" fmla="*/ 123 w 168"/>
                    <a:gd name="T27" fmla="*/ 37 h 88"/>
                    <a:gd name="T28" fmla="*/ 124 w 168"/>
                    <a:gd name="T29" fmla="*/ 28 h 88"/>
                    <a:gd name="T30" fmla="*/ 130 w 168"/>
                    <a:gd name="T31" fmla="*/ 22 h 88"/>
                    <a:gd name="T32" fmla="*/ 155 w 168"/>
                    <a:gd name="T33" fmla="*/ 33 h 88"/>
                    <a:gd name="T34" fmla="*/ 166 w 168"/>
                    <a:gd name="T35" fmla="*/ 47 h 88"/>
                    <a:gd name="T36" fmla="*/ 167 w 168"/>
                    <a:gd name="T37" fmla="*/ 70 h 88"/>
                    <a:gd name="T38" fmla="*/ 163 w 168"/>
                    <a:gd name="T39" fmla="*/ 81 h 88"/>
                    <a:gd name="T40" fmla="*/ 154 w 168"/>
                    <a:gd name="T41" fmla="*/ 85 h 88"/>
                    <a:gd name="T42" fmla="*/ 151 w 168"/>
                    <a:gd name="T43" fmla="*/ 86 h 88"/>
                    <a:gd name="T44" fmla="*/ 146 w 168"/>
                    <a:gd name="T45" fmla="*/ 83 h 88"/>
                    <a:gd name="T46" fmla="*/ 119 w 168"/>
                    <a:gd name="T47" fmla="*/ 88 h 88"/>
                    <a:gd name="T48" fmla="*/ 118 w 168"/>
                    <a:gd name="T49" fmla="*/ 87 h 88"/>
                    <a:gd name="T50" fmla="*/ 115 w 168"/>
                    <a:gd name="T51" fmla="*/ 78 h 88"/>
                    <a:gd name="T52" fmla="*/ 91 w 168"/>
                    <a:gd name="T53" fmla="*/ 54 h 88"/>
                    <a:gd name="T54" fmla="*/ 82 w 168"/>
                    <a:gd name="T55" fmla="*/ 53 h 88"/>
                    <a:gd name="T56" fmla="*/ 57 w 168"/>
                    <a:gd name="T57" fmla="*/ 60 h 88"/>
                    <a:gd name="T58" fmla="*/ 51 w 168"/>
                    <a:gd name="T59" fmla="*/ 64 h 88"/>
                    <a:gd name="T60" fmla="*/ 49 w 168"/>
                    <a:gd name="T61" fmla="*/ 66 h 88"/>
                    <a:gd name="T62" fmla="*/ 47 w 168"/>
                    <a:gd name="T63" fmla="*/ 62 h 88"/>
                    <a:gd name="T64" fmla="*/ 32 w 168"/>
                    <a:gd name="T65" fmla="*/ 54 h 88"/>
                    <a:gd name="T66" fmla="*/ 4 w 168"/>
                    <a:gd name="T67" fmla="*/ 60 h 88"/>
                    <a:gd name="T68" fmla="*/ 2 w 168"/>
                    <a:gd name="T69" fmla="*/ 51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8" h="88">
                      <a:moveTo>
                        <a:pt x="2" y="51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3" y="48"/>
                        <a:pt x="5" y="47"/>
                        <a:pt x="7" y="45"/>
                      </a:cubicBezTo>
                      <a:cubicBezTo>
                        <a:pt x="10" y="43"/>
                        <a:pt x="11" y="41"/>
                        <a:pt x="13" y="38"/>
                      </a:cubicBezTo>
                      <a:cubicBezTo>
                        <a:pt x="17" y="33"/>
                        <a:pt x="14" y="27"/>
                        <a:pt x="10" y="23"/>
                      </a:cubicBezTo>
                      <a:cubicBezTo>
                        <a:pt x="10" y="23"/>
                        <a:pt x="9" y="22"/>
                        <a:pt x="9" y="22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10" y="20"/>
                        <a:pt x="11" y="20"/>
                      </a:cubicBezTo>
                      <a:cubicBezTo>
                        <a:pt x="12" y="20"/>
                        <a:pt x="13" y="19"/>
                        <a:pt x="14" y="19"/>
                      </a:cubicBezTo>
                      <a:cubicBezTo>
                        <a:pt x="17" y="17"/>
                        <a:pt x="19" y="14"/>
                        <a:pt x="20" y="11"/>
                      </a:cubicBezTo>
                      <a:cubicBezTo>
                        <a:pt x="22" y="8"/>
                        <a:pt x="24" y="5"/>
                        <a:pt x="28" y="3"/>
                      </a:cubicBezTo>
                      <a:cubicBezTo>
                        <a:pt x="35" y="1"/>
                        <a:pt x="42" y="0"/>
                        <a:pt x="49" y="1"/>
                      </a:cubicBezTo>
                      <a:cubicBezTo>
                        <a:pt x="52" y="1"/>
                        <a:pt x="55" y="2"/>
                        <a:pt x="58" y="4"/>
                      </a:cubicBezTo>
                      <a:cubicBezTo>
                        <a:pt x="61" y="6"/>
                        <a:pt x="63" y="8"/>
                        <a:pt x="66" y="12"/>
                      </a:cubicBezTo>
                      <a:cubicBezTo>
                        <a:pt x="66" y="12"/>
                        <a:pt x="66" y="14"/>
                        <a:pt x="66" y="15"/>
                      </a:cubicBezTo>
                      <a:cubicBezTo>
                        <a:pt x="66" y="15"/>
                        <a:pt x="66" y="16"/>
                        <a:pt x="66" y="16"/>
                      </a:cubicBezTo>
                      <a:cubicBezTo>
                        <a:pt x="67" y="16"/>
                        <a:pt x="68" y="15"/>
                        <a:pt x="69" y="16"/>
                      </a:cubicBezTo>
                      <a:cubicBezTo>
                        <a:pt x="69" y="16"/>
                        <a:pt x="70" y="17"/>
                        <a:pt x="70" y="18"/>
                      </a:cubicBezTo>
                      <a:cubicBezTo>
                        <a:pt x="70" y="17"/>
                        <a:pt x="70" y="17"/>
                        <a:pt x="70" y="17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3"/>
                        <a:pt x="70" y="7"/>
                        <a:pt x="80" y="3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9" y="0"/>
                        <a:pt x="98" y="1"/>
                        <a:pt x="106" y="5"/>
                      </a:cubicBezTo>
                      <a:cubicBezTo>
                        <a:pt x="107" y="6"/>
                        <a:pt x="107" y="6"/>
                        <a:pt x="108" y="7"/>
                      </a:cubicBezTo>
                      <a:cubicBezTo>
                        <a:pt x="117" y="13"/>
                        <a:pt x="121" y="21"/>
                        <a:pt x="123" y="32"/>
                      </a:cubicBezTo>
                      <a:cubicBezTo>
                        <a:pt x="123" y="33"/>
                        <a:pt x="123" y="33"/>
                        <a:pt x="123" y="33"/>
                      </a:cubicBezTo>
                      <a:cubicBezTo>
                        <a:pt x="123" y="34"/>
                        <a:pt x="123" y="35"/>
                        <a:pt x="123" y="37"/>
                      </a:cubicBezTo>
                      <a:cubicBezTo>
                        <a:pt x="124" y="34"/>
                        <a:pt x="124" y="32"/>
                        <a:pt x="124" y="30"/>
                      </a:cubicBezTo>
                      <a:cubicBezTo>
                        <a:pt x="124" y="29"/>
                        <a:pt x="124" y="29"/>
                        <a:pt x="124" y="28"/>
                      </a:cubicBezTo>
                      <a:cubicBezTo>
                        <a:pt x="123" y="26"/>
                        <a:pt x="124" y="24"/>
                        <a:pt x="125" y="23"/>
                      </a:cubicBezTo>
                      <a:cubicBezTo>
                        <a:pt x="126" y="22"/>
                        <a:pt x="128" y="22"/>
                        <a:pt x="130" y="22"/>
                      </a:cubicBezTo>
                      <a:cubicBezTo>
                        <a:pt x="137" y="23"/>
                        <a:pt x="143" y="25"/>
                        <a:pt x="148" y="28"/>
                      </a:cubicBezTo>
                      <a:cubicBezTo>
                        <a:pt x="150" y="30"/>
                        <a:pt x="152" y="32"/>
                        <a:pt x="155" y="33"/>
                      </a:cubicBezTo>
                      <a:cubicBezTo>
                        <a:pt x="158" y="37"/>
                        <a:pt x="161" y="41"/>
                        <a:pt x="165" y="45"/>
                      </a:cubicBezTo>
                      <a:cubicBezTo>
                        <a:pt x="165" y="46"/>
                        <a:pt x="166" y="46"/>
                        <a:pt x="166" y="47"/>
                      </a:cubicBezTo>
                      <a:cubicBezTo>
                        <a:pt x="167" y="48"/>
                        <a:pt x="167" y="50"/>
                        <a:pt x="167" y="52"/>
                      </a:cubicBezTo>
                      <a:cubicBezTo>
                        <a:pt x="166" y="58"/>
                        <a:pt x="166" y="64"/>
                        <a:pt x="167" y="70"/>
                      </a:cubicBezTo>
                      <a:cubicBezTo>
                        <a:pt x="168" y="71"/>
                        <a:pt x="168" y="72"/>
                        <a:pt x="167" y="73"/>
                      </a:cubicBezTo>
                      <a:cubicBezTo>
                        <a:pt x="166" y="76"/>
                        <a:pt x="164" y="79"/>
                        <a:pt x="163" y="81"/>
                      </a:cubicBezTo>
                      <a:cubicBezTo>
                        <a:pt x="162" y="82"/>
                        <a:pt x="162" y="83"/>
                        <a:pt x="161" y="83"/>
                      </a:cubicBezTo>
                      <a:cubicBezTo>
                        <a:pt x="159" y="84"/>
                        <a:pt x="156" y="85"/>
                        <a:pt x="154" y="85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51" y="86"/>
                        <a:pt x="151" y="86"/>
                        <a:pt x="151" y="86"/>
                      </a:cubicBezTo>
                      <a:cubicBezTo>
                        <a:pt x="150" y="86"/>
                        <a:pt x="150" y="86"/>
                        <a:pt x="149" y="85"/>
                      </a:cubicBezTo>
                      <a:cubicBezTo>
                        <a:pt x="148" y="85"/>
                        <a:pt x="147" y="84"/>
                        <a:pt x="146" y="83"/>
                      </a:cubicBezTo>
                      <a:cubicBezTo>
                        <a:pt x="143" y="81"/>
                        <a:pt x="140" y="80"/>
                        <a:pt x="135" y="80"/>
                      </a:cubicBezTo>
                      <a:cubicBezTo>
                        <a:pt x="130" y="81"/>
                        <a:pt x="124" y="82"/>
                        <a:pt x="119" y="88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8" y="87"/>
                        <a:pt x="118" y="87"/>
                        <a:pt x="118" y="87"/>
                      </a:cubicBezTo>
                      <a:cubicBezTo>
                        <a:pt x="118" y="86"/>
                        <a:pt x="118" y="85"/>
                        <a:pt x="117" y="84"/>
                      </a:cubicBezTo>
                      <a:cubicBezTo>
                        <a:pt x="117" y="82"/>
                        <a:pt x="116" y="80"/>
                        <a:pt x="115" y="78"/>
                      </a:cubicBezTo>
                      <a:cubicBezTo>
                        <a:pt x="112" y="69"/>
                        <a:pt x="107" y="63"/>
                        <a:pt x="100" y="59"/>
                      </a:cubicBezTo>
                      <a:cubicBezTo>
                        <a:pt x="97" y="57"/>
                        <a:pt x="94" y="55"/>
                        <a:pt x="91" y="54"/>
                      </a:cubicBezTo>
                      <a:cubicBezTo>
                        <a:pt x="88" y="53"/>
                        <a:pt x="85" y="53"/>
                        <a:pt x="83" y="53"/>
                      </a:cubicBezTo>
                      <a:cubicBezTo>
                        <a:pt x="82" y="53"/>
                        <a:pt x="82" y="53"/>
                        <a:pt x="82" y="53"/>
                      </a:cubicBezTo>
                      <a:cubicBezTo>
                        <a:pt x="77" y="53"/>
                        <a:pt x="72" y="54"/>
                        <a:pt x="67" y="55"/>
                      </a:cubicBezTo>
                      <a:cubicBezTo>
                        <a:pt x="63" y="56"/>
                        <a:pt x="60" y="58"/>
                        <a:pt x="57" y="60"/>
                      </a:cubicBezTo>
                      <a:cubicBezTo>
                        <a:pt x="56" y="60"/>
                        <a:pt x="56" y="60"/>
                        <a:pt x="55" y="61"/>
                      </a:cubicBezTo>
                      <a:cubicBezTo>
                        <a:pt x="54" y="62"/>
                        <a:pt x="52" y="63"/>
                        <a:pt x="51" y="64"/>
                      </a:cubicBezTo>
                      <a:cubicBezTo>
                        <a:pt x="50" y="64"/>
                        <a:pt x="50" y="65"/>
                        <a:pt x="49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49" y="66"/>
                        <a:pt x="48" y="65"/>
                        <a:pt x="48" y="64"/>
                      </a:cubicBezTo>
                      <a:cubicBezTo>
                        <a:pt x="47" y="64"/>
                        <a:pt x="47" y="63"/>
                        <a:pt x="47" y="62"/>
                      </a:cubicBezTo>
                      <a:cubicBezTo>
                        <a:pt x="45" y="60"/>
                        <a:pt x="44" y="59"/>
                        <a:pt x="42" y="58"/>
                      </a:cubicBezTo>
                      <a:cubicBezTo>
                        <a:pt x="40" y="56"/>
                        <a:pt x="36" y="55"/>
                        <a:pt x="32" y="54"/>
                      </a:cubicBezTo>
                      <a:cubicBezTo>
                        <a:pt x="24" y="54"/>
                        <a:pt x="16" y="55"/>
                        <a:pt x="9" y="58"/>
                      </a:cubicBezTo>
                      <a:cubicBezTo>
                        <a:pt x="8" y="58"/>
                        <a:pt x="4" y="60"/>
                        <a:pt x="4" y="60"/>
                      </a:cubicBezTo>
                      <a:cubicBezTo>
                        <a:pt x="4" y="53"/>
                        <a:pt x="4" y="53"/>
                        <a:pt x="4" y="53"/>
                      </a:cubicBezTo>
                      <a:lnTo>
                        <a:pt x="2" y="51"/>
                      </a:lnTo>
                      <a:close/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86" y="1052"/>
                  <a:ext cx="63" cy="171"/>
                </a:xfrm>
                <a:custGeom>
                  <a:avLst/>
                  <a:gdLst>
                    <a:gd name="T0" fmla="*/ 66 w 83"/>
                    <a:gd name="T1" fmla="*/ 220 h 226"/>
                    <a:gd name="T2" fmla="*/ 2 w 83"/>
                    <a:gd name="T3" fmla="*/ 115 h 226"/>
                    <a:gd name="T4" fmla="*/ 9 w 83"/>
                    <a:gd name="T5" fmla="*/ 59 h 226"/>
                    <a:gd name="T6" fmla="*/ 24 w 83"/>
                    <a:gd name="T7" fmla="*/ 29 h 226"/>
                    <a:gd name="T8" fmla="*/ 59 w 83"/>
                    <a:gd name="T9" fmla="*/ 3 h 226"/>
                    <a:gd name="T10" fmla="*/ 73 w 83"/>
                    <a:gd name="T11" fmla="*/ 0 h 226"/>
                    <a:gd name="T12" fmla="*/ 81 w 83"/>
                    <a:gd name="T13" fmla="*/ 0 h 226"/>
                    <a:gd name="T14" fmla="*/ 83 w 83"/>
                    <a:gd name="T15" fmla="*/ 6 h 226"/>
                    <a:gd name="T16" fmla="*/ 77 w 83"/>
                    <a:gd name="T17" fmla="*/ 16 h 226"/>
                    <a:gd name="T18" fmla="*/ 65 w 83"/>
                    <a:gd name="T19" fmla="*/ 19 h 226"/>
                    <a:gd name="T20" fmla="*/ 58 w 83"/>
                    <a:gd name="T21" fmla="*/ 18 h 226"/>
                    <a:gd name="T22" fmla="*/ 60 w 83"/>
                    <a:gd name="T23" fmla="*/ 19 h 226"/>
                    <a:gd name="T24" fmla="*/ 62 w 83"/>
                    <a:gd name="T25" fmla="*/ 19 h 226"/>
                    <a:gd name="T26" fmla="*/ 69 w 83"/>
                    <a:gd name="T27" fmla="*/ 22 h 226"/>
                    <a:gd name="T28" fmla="*/ 71 w 83"/>
                    <a:gd name="T29" fmla="*/ 22 h 226"/>
                    <a:gd name="T30" fmla="*/ 76 w 83"/>
                    <a:gd name="T31" fmla="*/ 30 h 226"/>
                    <a:gd name="T32" fmla="*/ 64 w 83"/>
                    <a:gd name="T33" fmla="*/ 47 h 226"/>
                    <a:gd name="T34" fmla="*/ 60 w 83"/>
                    <a:gd name="T35" fmla="*/ 47 h 226"/>
                    <a:gd name="T36" fmla="*/ 51 w 83"/>
                    <a:gd name="T37" fmla="*/ 51 h 226"/>
                    <a:gd name="T38" fmla="*/ 62 w 83"/>
                    <a:gd name="T39" fmla="*/ 50 h 226"/>
                    <a:gd name="T40" fmla="*/ 63 w 83"/>
                    <a:gd name="T41" fmla="*/ 51 h 226"/>
                    <a:gd name="T42" fmla="*/ 65 w 83"/>
                    <a:gd name="T43" fmla="*/ 55 h 226"/>
                    <a:gd name="T44" fmla="*/ 64 w 83"/>
                    <a:gd name="T45" fmla="*/ 62 h 226"/>
                    <a:gd name="T46" fmla="*/ 39 w 83"/>
                    <a:gd name="T47" fmla="*/ 113 h 226"/>
                    <a:gd name="T48" fmla="*/ 37 w 83"/>
                    <a:gd name="T49" fmla="*/ 133 h 226"/>
                    <a:gd name="T50" fmla="*/ 37 w 83"/>
                    <a:gd name="T51" fmla="*/ 139 h 226"/>
                    <a:gd name="T52" fmla="*/ 37 w 83"/>
                    <a:gd name="T53" fmla="*/ 144 h 226"/>
                    <a:gd name="T54" fmla="*/ 38 w 83"/>
                    <a:gd name="T55" fmla="*/ 152 h 226"/>
                    <a:gd name="T56" fmla="*/ 42 w 83"/>
                    <a:gd name="T57" fmla="*/ 172 h 226"/>
                    <a:gd name="T58" fmla="*/ 48 w 83"/>
                    <a:gd name="T59" fmla="*/ 188 h 226"/>
                    <a:gd name="T60" fmla="*/ 50 w 83"/>
                    <a:gd name="T61" fmla="*/ 191 h 226"/>
                    <a:gd name="T62" fmla="*/ 76 w 83"/>
                    <a:gd name="T63" fmla="*/ 225 h 226"/>
                    <a:gd name="T64" fmla="*/ 77 w 83"/>
                    <a:gd name="T65" fmla="*/ 226 h 226"/>
                    <a:gd name="T66" fmla="*/ 76 w 83"/>
                    <a:gd name="T67" fmla="*/ 226 h 226"/>
                    <a:gd name="T68" fmla="*/ 74 w 83"/>
                    <a:gd name="T69" fmla="*/ 225 h 226"/>
                    <a:gd name="T70" fmla="*/ 73 w 83"/>
                    <a:gd name="T71" fmla="*/ 225 h 226"/>
                    <a:gd name="T72" fmla="*/ 71 w 83"/>
                    <a:gd name="T73" fmla="*/ 223 h 226"/>
                    <a:gd name="T74" fmla="*/ 66 w 83"/>
                    <a:gd name="T75" fmla="*/ 22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3" h="226">
                      <a:moveTo>
                        <a:pt x="66" y="220"/>
                      </a:moveTo>
                      <a:cubicBezTo>
                        <a:pt x="55" y="213"/>
                        <a:pt x="8" y="174"/>
                        <a:pt x="2" y="115"/>
                      </a:cubicBezTo>
                      <a:cubicBezTo>
                        <a:pt x="0" y="98"/>
                        <a:pt x="3" y="79"/>
                        <a:pt x="9" y="59"/>
                      </a:cubicBezTo>
                      <a:cubicBezTo>
                        <a:pt x="13" y="47"/>
                        <a:pt x="18" y="38"/>
                        <a:pt x="24" y="29"/>
                      </a:cubicBezTo>
                      <a:cubicBezTo>
                        <a:pt x="33" y="17"/>
                        <a:pt x="45" y="8"/>
                        <a:pt x="59" y="3"/>
                      </a:cubicBezTo>
                      <a:cubicBezTo>
                        <a:pt x="64" y="1"/>
                        <a:pt x="73" y="0"/>
                        <a:pt x="73" y="0"/>
                      </a:cubicBezTo>
                      <a:cubicBezTo>
                        <a:pt x="75" y="0"/>
                        <a:pt x="80" y="0"/>
                        <a:pt x="81" y="0"/>
                      </a:cubicBezTo>
                      <a:cubicBezTo>
                        <a:pt x="82" y="1"/>
                        <a:pt x="83" y="3"/>
                        <a:pt x="83" y="6"/>
                      </a:cubicBezTo>
                      <a:cubicBezTo>
                        <a:pt x="83" y="10"/>
                        <a:pt x="81" y="13"/>
                        <a:pt x="77" y="16"/>
                      </a:cubicBezTo>
                      <a:cubicBezTo>
                        <a:pt x="73" y="18"/>
                        <a:pt x="69" y="19"/>
                        <a:pt x="65" y="19"/>
                      </a:cubicBezTo>
                      <a:cubicBezTo>
                        <a:pt x="61" y="18"/>
                        <a:pt x="58" y="18"/>
                        <a:pt x="58" y="18"/>
                      </a:cubicBezTo>
                      <a:cubicBezTo>
                        <a:pt x="59" y="18"/>
                        <a:pt x="59" y="19"/>
                        <a:pt x="60" y="19"/>
                      </a:cubicBezTo>
                      <a:cubicBezTo>
                        <a:pt x="60" y="19"/>
                        <a:pt x="61" y="19"/>
                        <a:pt x="62" y="19"/>
                      </a:cubicBezTo>
                      <a:cubicBezTo>
                        <a:pt x="64" y="20"/>
                        <a:pt x="67" y="21"/>
                        <a:pt x="69" y="22"/>
                      </a:cubicBezTo>
                      <a:cubicBezTo>
                        <a:pt x="70" y="22"/>
                        <a:pt x="70" y="22"/>
                        <a:pt x="71" y="22"/>
                      </a:cubicBezTo>
                      <a:cubicBezTo>
                        <a:pt x="73" y="24"/>
                        <a:pt x="76" y="26"/>
                        <a:pt x="76" y="30"/>
                      </a:cubicBezTo>
                      <a:cubicBezTo>
                        <a:pt x="76" y="37"/>
                        <a:pt x="70" y="44"/>
                        <a:pt x="64" y="47"/>
                      </a:cubicBezTo>
                      <a:cubicBezTo>
                        <a:pt x="63" y="47"/>
                        <a:pt x="61" y="47"/>
                        <a:pt x="60" y="47"/>
                      </a:cubicBezTo>
                      <a:cubicBezTo>
                        <a:pt x="60" y="47"/>
                        <a:pt x="53" y="48"/>
                        <a:pt x="51" y="51"/>
                      </a:cubicBezTo>
                      <a:cubicBezTo>
                        <a:pt x="57" y="46"/>
                        <a:pt x="61" y="50"/>
                        <a:pt x="62" y="50"/>
                      </a:cubicBezTo>
                      <a:cubicBezTo>
                        <a:pt x="63" y="51"/>
                        <a:pt x="63" y="51"/>
                        <a:pt x="63" y="51"/>
                      </a:cubicBezTo>
                      <a:cubicBezTo>
                        <a:pt x="64" y="52"/>
                        <a:pt x="65" y="53"/>
                        <a:pt x="65" y="55"/>
                      </a:cubicBezTo>
                      <a:cubicBezTo>
                        <a:pt x="65" y="57"/>
                        <a:pt x="65" y="60"/>
                        <a:pt x="64" y="62"/>
                      </a:cubicBezTo>
                      <a:cubicBezTo>
                        <a:pt x="50" y="75"/>
                        <a:pt x="42" y="92"/>
                        <a:pt x="39" y="113"/>
                      </a:cubicBezTo>
                      <a:cubicBezTo>
                        <a:pt x="39" y="120"/>
                        <a:pt x="38" y="127"/>
                        <a:pt x="37" y="133"/>
                      </a:cubicBezTo>
                      <a:cubicBezTo>
                        <a:pt x="37" y="135"/>
                        <a:pt x="37" y="137"/>
                        <a:pt x="37" y="139"/>
                      </a:cubicBezTo>
                      <a:cubicBezTo>
                        <a:pt x="37" y="141"/>
                        <a:pt x="37" y="142"/>
                        <a:pt x="37" y="144"/>
                      </a:cubicBezTo>
                      <a:cubicBezTo>
                        <a:pt x="38" y="147"/>
                        <a:pt x="38" y="149"/>
                        <a:pt x="38" y="152"/>
                      </a:cubicBezTo>
                      <a:cubicBezTo>
                        <a:pt x="39" y="158"/>
                        <a:pt x="41" y="165"/>
                        <a:pt x="42" y="172"/>
                      </a:cubicBezTo>
                      <a:cubicBezTo>
                        <a:pt x="44" y="177"/>
                        <a:pt x="46" y="183"/>
                        <a:pt x="48" y="188"/>
                      </a:cubicBezTo>
                      <a:cubicBezTo>
                        <a:pt x="49" y="189"/>
                        <a:pt x="49" y="190"/>
                        <a:pt x="50" y="191"/>
                      </a:cubicBezTo>
                      <a:cubicBezTo>
                        <a:pt x="56" y="203"/>
                        <a:pt x="64" y="214"/>
                        <a:pt x="76" y="225"/>
                      </a:cubicBezTo>
                      <a:cubicBezTo>
                        <a:pt x="77" y="226"/>
                        <a:pt x="77" y="226"/>
                        <a:pt x="77" y="226"/>
                      </a:cubicBezTo>
                      <a:cubicBezTo>
                        <a:pt x="76" y="226"/>
                        <a:pt x="76" y="226"/>
                        <a:pt x="76" y="226"/>
                      </a:cubicBezTo>
                      <a:cubicBezTo>
                        <a:pt x="75" y="225"/>
                        <a:pt x="75" y="225"/>
                        <a:pt x="74" y="225"/>
                      </a:cubicBezTo>
                      <a:cubicBezTo>
                        <a:pt x="74" y="225"/>
                        <a:pt x="73" y="225"/>
                        <a:pt x="73" y="225"/>
                      </a:cubicBezTo>
                      <a:cubicBezTo>
                        <a:pt x="71" y="223"/>
                        <a:pt x="71" y="223"/>
                        <a:pt x="71" y="223"/>
                      </a:cubicBezTo>
                      <a:cubicBezTo>
                        <a:pt x="69" y="222"/>
                        <a:pt x="68" y="221"/>
                        <a:pt x="66" y="220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09" y="1068"/>
                  <a:ext cx="30" cy="48"/>
                </a:xfrm>
                <a:custGeom>
                  <a:avLst/>
                  <a:gdLst>
                    <a:gd name="T0" fmla="*/ 20 w 40"/>
                    <a:gd name="T1" fmla="*/ 63 h 63"/>
                    <a:gd name="T2" fmla="*/ 16 w 40"/>
                    <a:gd name="T3" fmla="*/ 52 h 63"/>
                    <a:gd name="T4" fmla="*/ 15 w 40"/>
                    <a:gd name="T5" fmla="*/ 41 h 63"/>
                    <a:gd name="T6" fmla="*/ 15 w 40"/>
                    <a:gd name="T7" fmla="*/ 51 h 63"/>
                    <a:gd name="T8" fmla="*/ 10 w 40"/>
                    <a:gd name="T9" fmla="*/ 39 h 63"/>
                    <a:gd name="T10" fmla="*/ 11 w 40"/>
                    <a:gd name="T11" fmla="*/ 24 h 63"/>
                    <a:gd name="T12" fmla="*/ 10 w 40"/>
                    <a:gd name="T13" fmla="*/ 24 h 63"/>
                    <a:gd name="T14" fmla="*/ 6 w 40"/>
                    <a:gd name="T15" fmla="*/ 39 h 63"/>
                    <a:gd name="T16" fmla="*/ 2 w 40"/>
                    <a:gd name="T17" fmla="*/ 35 h 63"/>
                    <a:gd name="T18" fmla="*/ 2 w 40"/>
                    <a:gd name="T19" fmla="*/ 34 h 63"/>
                    <a:gd name="T20" fmla="*/ 1 w 40"/>
                    <a:gd name="T21" fmla="*/ 31 h 63"/>
                    <a:gd name="T22" fmla="*/ 2 w 40"/>
                    <a:gd name="T23" fmla="*/ 24 h 63"/>
                    <a:gd name="T24" fmla="*/ 3 w 40"/>
                    <a:gd name="T25" fmla="*/ 25 h 63"/>
                    <a:gd name="T26" fmla="*/ 2 w 40"/>
                    <a:gd name="T27" fmla="*/ 15 h 63"/>
                    <a:gd name="T28" fmla="*/ 5 w 40"/>
                    <a:gd name="T29" fmla="*/ 18 h 63"/>
                    <a:gd name="T30" fmla="*/ 5 w 40"/>
                    <a:gd name="T31" fmla="*/ 30 h 63"/>
                    <a:gd name="T32" fmla="*/ 6 w 40"/>
                    <a:gd name="T33" fmla="*/ 31 h 63"/>
                    <a:gd name="T34" fmla="*/ 8 w 40"/>
                    <a:gd name="T35" fmla="*/ 24 h 63"/>
                    <a:gd name="T36" fmla="*/ 10 w 40"/>
                    <a:gd name="T37" fmla="*/ 17 h 63"/>
                    <a:gd name="T38" fmla="*/ 11 w 40"/>
                    <a:gd name="T39" fmla="*/ 21 h 63"/>
                    <a:gd name="T40" fmla="*/ 12 w 40"/>
                    <a:gd name="T41" fmla="*/ 21 h 63"/>
                    <a:gd name="T42" fmla="*/ 11 w 40"/>
                    <a:gd name="T43" fmla="*/ 3 h 63"/>
                    <a:gd name="T44" fmla="*/ 18 w 40"/>
                    <a:gd name="T45" fmla="*/ 41 h 63"/>
                    <a:gd name="T46" fmla="*/ 19 w 40"/>
                    <a:gd name="T47" fmla="*/ 31 h 63"/>
                    <a:gd name="T48" fmla="*/ 20 w 40"/>
                    <a:gd name="T49" fmla="*/ 21 h 63"/>
                    <a:gd name="T50" fmla="*/ 20 w 40"/>
                    <a:gd name="T51" fmla="*/ 10 h 63"/>
                    <a:gd name="T52" fmla="*/ 19 w 40"/>
                    <a:gd name="T53" fmla="*/ 0 h 63"/>
                    <a:gd name="T54" fmla="*/ 20 w 40"/>
                    <a:gd name="T55" fmla="*/ 0 h 63"/>
                    <a:gd name="T56" fmla="*/ 22 w 40"/>
                    <a:gd name="T57" fmla="*/ 12 h 63"/>
                    <a:gd name="T58" fmla="*/ 23 w 40"/>
                    <a:gd name="T59" fmla="*/ 19 h 63"/>
                    <a:gd name="T60" fmla="*/ 24 w 40"/>
                    <a:gd name="T61" fmla="*/ 22 h 63"/>
                    <a:gd name="T62" fmla="*/ 25 w 40"/>
                    <a:gd name="T63" fmla="*/ 22 h 63"/>
                    <a:gd name="T64" fmla="*/ 24 w 40"/>
                    <a:gd name="T65" fmla="*/ 10 h 63"/>
                    <a:gd name="T66" fmla="*/ 27 w 40"/>
                    <a:gd name="T67" fmla="*/ 22 h 63"/>
                    <a:gd name="T68" fmla="*/ 33 w 40"/>
                    <a:gd name="T69" fmla="*/ 40 h 63"/>
                    <a:gd name="T70" fmla="*/ 31 w 40"/>
                    <a:gd name="T71" fmla="*/ 27 h 63"/>
                    <a:gd name="T72" fmla="*/ 33 w 40"/>
                    <a:gd name="T73" fmla="*/ 29 h 63"/>
                    <a:gd name="T74" fmla="*/ 32 w 40"/>
                    <a:gd name="T75" fmla="*/ 20 h 63"/>
                    <a:gd name="T76" fmla="*/ 32 w 40"/>
                    <a:gd name="T77" fmla="*/ 20 h 63"/>
                    <a:gd name="T78" fmla="*/ 40 w 40"/>
                    <a:gd name="T79" fmla="*/ 56 h 63"/>
                    <a:gd name="T80" fmla="*/ 20 w 40"/>
                    <a:gd name="T81" fmla="*/ 63 h 63"/>
                    <a:gd name="T82" fmla="*/ 30 w 40"/>
                    <a:gd name="T83" fmla="*/ 38 h 63"/>
                    <a:gd name="T84" fmla="*/ 32 w 40"/>
                    <a:gd name="T85" fmla="*/ 54 h 63"/>
                    <a:gd name="T86" fmla="*/ 30 w 40"/>
                    <a:gd name="T87" fmla="*/ 38 h 63"/>
                    <a:gd name="T88" fmla="*/ 22 w 40"/>
                    <a:gd name="T89" fmla="*/ 47 h 63"/>
                    <a:gd name="T90" fmla="*/ 23 w 40"/>
                    <a:gd name="T91" fmla="*/ 47 h 63"/>
                    <a:gd name="T92" fmla="*/ 23 w 40"/>
                    <a:gd name="T93" fmla="*/ 34 h 63"/>
                    <a:gd name="T94" fmla="*/ 22 w 40"/>
                    <a:gd name="T95" fmla="*/ 34 h 63"/>
                    <a:gd name="T96" fmla="*/ 22 w 40"/>
                    <a:gd name="T97" fmla="*/ 47 h 63"/>
                    <a:gd name="T98" fmla="*/ 21 w 40"/>
                    <a:gd name="T99" fmla="*/ 59 h 63"/>
                    <a:gd name="T100" fmla="*/ 22 w 40"/>
                    <a:gd name="T101" fmla="*/ 59 h 63"/>
                    <a:gd name="T102" fmla="*/ 22 w 40"/>
                    <a:gd name="T103" fmla="*/ 51 h 63"/>
                    <a:gd name="T104" fmla="*/ 21 w 40"/>
                    <a:gd name="T105" fmla="*/ 51 h 63"/>
                    <a:gd name="T106" fmla="*/ 21 w 40"/>
                    <a:gd name="T107" fmla="*/ 59 h 63"/>
                    <a:gd name="T108" fmla="*/ 29 w 40"/>
                    <a:gd name="T109" fmla="*/ 48 h 63"/>
                    <a:gd name="T110" fmla="*/ 30 w 40"/>
                    <a:gd name="T111" fmla="*/ 48 h 63"/>
                    <a:gd name="T112" fmla="*/ 28 w 40"/>
                    <a:gd name="T113" fmla="*/ 39 h 63"/>
                    <a:gd name="T114" fmla="*/ 28 w 40"/>
                    <a:gd name="T115" fmla="*/ 39 h 63"/>
                    <a:gd name="T116" fmla="*/ 29 w 40"/>
                    <a:gd name="T117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0" h="63">
                      <a:moveTo>
                        <a:pt x="20" y="63"/>
                      </a:moveTo>
                      <a:cubicBezTo>
                        <a:pt x="18" y="60"/>
                        <a:pt x="16" y="56"/>
                        <a:pt x="16" y="52"/>
                      </a:cubicBezTo>
                      <a:cubicBezTo>
                        <a:pt x="16" y="48"/>
                        <a:pt x="16" y="44"/>
                        <a:pt x="15" y="41"/>
                      </a:cubicBezTo>
                      <a:cubicBezTo>
                        <a:pt x="15" y="44"/>
                        <a:pt x="15" y="48"/>
                        <a:pt x="15" y="51"/>
                      </a:cubicBezTo>
                      <a:cubicBezTo>
                        <a:pt x="12" y="47"/>
                        <a:pt x="9" y="44"/>
                        <a:pt x="10" y="39"/>
                      </a:cubicBezTo>
                      <a:cubicBezTo>
                        <a:pt x="11" y="34"/>
                        <a:pt x="11" y="29"/>
                        <a:pt x="11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9" y="29"/>
                        <a:pt x="7" y="34"/>
                        <a:pt x="6" y="39"/>
                      </a:cubicBezTo>
                      <a:cubicBezTo>
                        <a:pt x="5" y="38"/>
                        <a:pt x="4" y="36"/>
                        <a:pt x="2" y="35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0" y="33"/>
                        <a:pt x="0" y="33"/>
                        <a:pt x="1" y="31"/>
                      </a:cubicBezTo>
                      <a:cubicBezTo>
                        <a:pt x="1" y="29"/>
                        <a:pt x="1" y="26"/>
                        <a:pt x="2" y="24"/>
                      </a:cubicBezTo>
                      <a:cubicBezTo>
                        <a:pt x="2" y="24"/>
                        <a:pt x="2" y="24"/>
                        <a:pt x="3" y="25"/>
                      </a:cubicBezTo>
                      <a:cubicBezTo>
                        <a:pt x="3" y="21"/>
                        <a:pt x="3" y="18"/>
                        <a:pt x="2" y="15"/>
                      </a:cubicBezTo>
                      <a:cubicBezTo>
                        <a:pt x="4" y="15"/>
                        <a:pt x="2" y="19"/>
                        <a:pt x="5" y="18"/>
                      </a:cubicBezTo>
                      <a:cubicBezTo>
                        <a:pt x="5" y="22"/>
                        <a:pt x="5" y="26"/>
                        <a:pt x="5" y="30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28"/>
                        <a:pt x="7" y="26"/>
                        <a:pt x="8" y="24"/>
                      </a:cubicBezTo>
                      <a:cubicBezTo>
                        <a:pt x="9" y="22"/>
                        <a:pt x="9" y="20"/>
                        <a:pt x="10" y="17"/>
                      </a:cubicBezTo>
                      <a:cubicBezTo>
                        <a:pt x="10" y="19"/>
                        <a:pt x="11" y="20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1" y="15"/>
                        <a:pt x="11" y="9"/>
                        <a:pt x="11" y="3"/>
                      </a:cubicBezTo>
                      <a:cubicBezTo>
                        <a:pt x="16" y="15"/>
                        <a:pt x="14" y="28"/>
                        <a:pt x="18" y="41"/>
                      </a:cubicBezTo>
                      <a:cubicBezTo>
                        <a:pt x="19" y="37"/>
                        <a:pt x="19" y="34"/>
                        <a:pt x="19" y="31"/>
                      </a:cubicBezTo>
                      <a:cubicBezTo>
                        <a:pt x="20" y="27"/>
                        <a:pt x="20" y="24"/>
                        <a:pt x="20" y="21"/>
                      </a:cubicBezTo>
                      <a:cubicBezTo>
                        <a:pt x="20" y="17"/>
                        <a:pt x="20" y="14"/>
                        <a:pt x="20" y="10"/>
                      </a:cubicBezTo>
                      <a:cubicBezTo>
                        <a:pt x="20" y="7"/>
                        <a:pt x="19" y="4"/>
                        <a:pt x="19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4"/>
                        <a:pt x="21" y="8"/>
                        <a:pt x="22" y="12"/>
                      </a:cubicBezTo>
                      <a:cubicBezTo>
                        <a:pt x="22" y="14"/>
                        <a:pt x="22" y="17"/>
                        <a:pt x="23" y="19"/>
                      </a:cubicBezTo>
                      <a:cubicBezTo>
                        <a:pt x="23" y="20"/>
                        <a:pt x="24" y="21"/>
                        <a:pt x="24" y="22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5" y="18"/>
                        <a:pt x="24" y="14"/>
                        <a:pt x="24" y="10"/>
                      </a:cubicBezTo>
                      <a:cubicBezTo>
                        <a:pt x="26" y="14"/>
                        <a:pt x="27" y="18"/>
                        <a:pt x="27" y="22"/>
                      </a:cubicBezTo>
                      <a:cubicBezTo>
                        <a:pt x="27" y="28"/>
                        <a:pt x="29" y="34"/>
                        <a:pt x="33" y="40"/>
                      </a:cubicBezTo>
                      <a:cubicBezTo>
                        <a:pt x="34" y="36"/>
                        <a:pt x="33" y="31"/>
                        <a:pt x="31" y="27"/>
                      </a:cubicBezTo>
                      <a:cubicBezTo>
                        <a:pt x="32" y="28"/>
                        <a:pt x="32" y="28"/>
                        <a:pt x="33" y="29"/>
                      </a:cubicBezTo>
                      <a:cubicBezTo>
                        <a:pt x="32" y="26"/>
                        <a:pt x="32" y="23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7" y="32"/>
                        <a:pt x="38" y="44"/>
                        <a:pt x="40" y="56"/>
                      </a:cubicBezTo>
                      <a:cubicBezTo>
                        <a:pt x="30" y="56"/>
                        <a:pt x="24" y="58"/>
                        <a:pt x="20" y="63"/>
                      </a:cubicBezTo>
                      <a:moveTo>
                        <a:pt x="30" y="38"/>
                      </a:moveTo>
                      <a:cubicBezTo>
                        <a:pt x="31" y="43"/>
                        <a:pt x="31" y="49"/>
                        <a:pt x="32" y="54"/>
                      </a:cubicBezTo>
                      <a:cubicBezTo>
                        <a:pt x="33" y="48"/>
                        <a:pt x="33" y="43"/>
                        <a:pt x="30" y="38"/>
                      </a:cubicBezTo>
                      <a:moveTo>
                        <a:pt x="22" y="47"/>
                      </a:moveTo>
                      <a:cubicBezTo>
                        <a:pt x="22" y="47"/>
                        <a:pt x="23" y="47"/>
                        <a:pt x="23" y="47"/>
                      </a:cubicBezTo>
                      <a:cubicBezTo>
                        <a:pt x="23" y="43"/>
                        <a:pt x="23" y="38"/>
                        <a:pt x="23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8"/>
                        <a:pt x="22" y="43"/>
                        <a:pt x="22" y="47"/>
                      </a:cubicBezTo>
                      <a:moveTo>
                        <a:pt x="21" y="59"/>
                      </a:moveTo>
                      <a:cubicBezTo>
                        <a:pt x="22" y="59"/>
                        <a:pt x="22" y="59"/>
                        <a:pt x="22" y="59"/>
                      </a:cubicBezTo>
                      <a:cubicBezTo>
                        <a:pt x="22" y="56"/>
                        <a:pt x="22" y="54"/>
                        <a:pt x="22" y="51"/>
                      </a:cubicBezTo>
                      <a:cubicBezTo>
                        <a:pt x="21" y="51"/>
                        <a:pt x="21" y="51"/>
                        <a:pt x="21" y="51"/>
                      </a:cubicBezTo>
                      <a:lnTo>
                        <a:pt x="21" y="59"/>
                      </a:lnTo>
                      <a:close/>
                      <a:moveTo>
                        <a:pt x="29" y="48"/>
                      </a:move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29" y="45"/>
                        <a:pt x="29" y="42"/>
                        <a:pt x="28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lnTo>
                        <a:pt x="29" y="48"/>
                      </a:lnTo>
                      <a:close/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61" y="1062"/>
                  <a:ext cx="32" cy="38"/>
                </a:xfrm>
                <a:custGeom>
                  <a:avLst/>
                  <a:gdLst>
                    <a:gd name="T0" fmla="*/ 15 w 43"/>
                    <a:gd name="T1" fmla="*/ 37 h 50"/>
                    <a:gd name="T2" fmla="*/ 11 w 43"/>
                    <a:gd name="T3" fmla="*/ 45 h 50"/>
                    <a:gd name="T4" fmla="*/ 7 w 43"/>
                    <a:gd name="T5" fmla="*/ 41 h 50"/>
                    <a:gd name="T6" fmla="*/ 7 w 43"/>
                    <a:gd name="T7" fmla="*/ 35 h 50"/>
                    <a:gd name="T8" fmla="*/ 5 w 43"/>
                    <a:gd name="T9" fmla="*/ 40 h 50"/>
                    <a:gd name="T10" fmla="*/ 0 w 43"/>
                    <a:gd name="T11" fmla="*/ 38 h 50"/>
                    <a:gd name="T12" fmla="*/ 6 w 43"/>
                    <a:gd name="T13" fmla="*/ 26 h 50"/>
                    <a:gd name="T14" fmla="*/ 8 w 43"/>
                    <a:gd name="T15" fmla="*/ 22 h 50"/>
                    <a:gd name="T16" fmla="*/ 14 w 43"/>
                    <a:gd name="T17" fmla="*/ 13 h 50"/>
                    <a:gd name="T18" fmla="*/ 17 w 43"/>
                    <a:gd name="T19" fmla="*/ 8 h 50"/>
                    <a:gd name="T20" fmla="*/ 21 w 43"/>
                    <a:gd name="T21" fmla="*/ 2 h 50"/>
                    <a:gd name="T22" fmla="*/ 13 w 43"/>
                    <a:gd name="T23" fmla="*/ 23 h 50"/>
                    <a:gd name="T24" fmla="*/ 14 w 43"/>
                    <a:gd name="T25" fmla="*/ 23 h 50"/>
                    <a:gd name="T26" fmla="*/ 17 w 43"/>
                    <a:gd name="T27" fmla="*/ 18 h 50"/>
                    <a:gd name="T28" fmla="*/ 28 w 43"/>
                    <a:gd name="T29" fmla="*/ 1 h 50"/>
                    <a:gd name="T30" fmla="*/ 29 w 43"/>
                    <a:gd name="T31" fmla="*/ 0 h 50"/>
                    <a:gd name="T32" fmla="*/ 21 w 43"/>
                    <a:gd name="T33" fmla="*/ 20 h 50"/>
                    <a:gd name="T34" fmla="*/ 18 w 43"/>
                    <a:gd name="T35" fmla="*/ 41 h 50"/>
                    <a:gd name="T36" fmla="*/ 22 w 43"/>
                    <a:gd name="T37" fmla="*/ 30 h 50"/>
                    <a:gd name="T38" fmla="*/ 27 w 43"/>
                    <a:gd name="T39" fmla="*/ 21 h 50"/>
                    <a:gd name="T40" fmla="*/ 29 w 43"/>
                    <a:gd name="T41" fmla="*/ 18 h 50"/>
                    <a:gd name="T42" fmla="*/ 34 w 43"/>
                    <a:gd name="T43" fmla="*/ 9 h 50"/>
                    <a:gd name="T44" fmla="*/ 35 w 43"/>
                    <a:gd name="T45" fmla="*/ 10 h 50"/>
                    <a:gd name="T46" fmla="*/ 30 w 43"/>
                    <a:gd name="T47" fmla="*/ 20 h 50"/>
                    <a:gd name="T48" fmla="*/ 30 w 43"/>
                    <a:gd name="T49" fmla="*/ 21 h 50"/>
                    <a:gd name="T50" fmla="*/ 32 w 43"/>
                    <a:gd name="T51" fmla="*/ 17 h 50"/>
                    <a:gd name="T52" fmla="*/ 33 w 43"/>
                    <a:gd name="T53" fmla="*/ 17 h 50"/>
                    <a:gd name="T54" fmla="*/ 32 w 43"/>
                    <a:gd name="T55" fmla="*/ 20 h 50"/>
                    <a:gd name="T56" fmla="*/ 28 w 43"/>
                    <a:gd name="T57" fmla="*/ 39 h 50"/>
                    <a:gd name="T58" fmla="*/ 36 w 43"/>
                    <a:gd name="T59" fmla="*/ 20 h 50"/>
                    <a:gd name="T60" fmla="*/ 37 w 43"/>
                    <a:gd name="T61" fmla="*/ 21 h 50"/>
                    <a:gd name="T62" fmla="*/ 34 w 43"/>
                    <a:gd name="T63" fmla="*/ 33 h 50"/>
                    <a:gd name="T64" fmla="*/ 36 w 43"/>
                    <a:gd name="T65" fmla="*/ 31 h 50"/>
                    <a:gd name="T66" fmla="*/ 37 w 43"/>
                    <a:gd name="T67" fmla="*/ 28 h 50"/>
                    <a:gd name="T68" fmla="*/ 41 w 43"/>
                    <a:gd name="T69" fmla="*/ 22 h 50"/>
                    <a:gd name="T70" fmla="*/ 43 w 43"/>
                    <a:gd name="T71" fmla="*/ 20 h 50"/>
                    <a:gd name="T72" fmla="*/ 43 w 43"/>
                    <a:gd name="T73" fmla="*/ 21 h 50"/>
                    <a:gd name="T74" fmla="*/ 37 w 43"/>
                    <a:gd name="T75" fmla="*/ 36 h 50"/>
                    <a:gd name="T76" fmla="*/ 35 w 43"/>
                    <a:gd name="T77" fmla="*/ 38 h 50"/>
                    <a:gd name="T78" fmla="*/ 24 w 43"/>
                    <a:gd name="T79" fmla="*/ 43 h 50"/>
                    <a:gd name="T80" fmla="*/ 27 w 43"/>
                    <a:gd name="T81" fmla="*/ 32 h 50"/>
                    <a:gd name="T82" fmla="*/ 21 w 43"/>
                    <a:gd name="T83" fmla="*/ 45 h 50"/>
                    <a:gd name="T84" fmla="*/ 21 w 43"/>
                    <a:gd name="T85" fmla="*/ 42 h 50"/>
                    <a:gd name="T86" fmla="*/ 16 w 43"/>
                    <a:gd name="T87" fmla="*/ 50 h 50"/>
                    <a:gd name="T88" fmla="*/ 15 w 43"/>
                    <a:gd name="T89" fmla="*/ 50 h 50"/>
                    <a:gd name="T90" fmla="*/ 15 w 43"/>
                    <a:gd name="T91" fmla="*/ 48 h 50"/>
                    <a:gd name="T92" fmla="*/ 16 w 43"/>
                    <a:gd name="T93" fmla="*/ 37 h 50"/>
                    <a:gd name="T94" fmla="*/ 15 w 43"/>
                    <a:gd name="T95" fmla="*/ 37 h 50"/>
                    <a:gd name="T96" fmla="*/ 19 w 43"/>
                    <a:gd name="T97" fmla="*/ 24 h 50"/>
                    <a:gd name="T98" fmla="*/ 18 w 43"/>
                    <a:gd name="T99" fmla="*/ 23 h 50"/>
                    <a:gd name="T100" fmla="*/ 13 w 43"/>
                    <a:gd name="T101" fmla="*/ 37 h 50"/>
                    <a:gd name="T102" fmla="*/ 19 w 43"/>
                    <a:gd name="T103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3" h="50">
                      <a:moveTo>
                        <a:pt x="15" y="37"/>
                      </a:moveTo>
                      <a:cubicBezTo>
                        <a:pt x="14" y="40"/>
                        <a:pt x="12" y="43"/>
                        <a:pt x="11" y="45"/>
                      </a:cubicBezTo>
                      <a:cubicBezTo>
                        <a:pt x="10" y="44"/>
                        <a:pt x="8" y="43"/>
                        <a:pt x="7" y="41"/>
                      </a:cubicBezTo>
                      <a:cubicBezTo>
                        <a:pt x="7" y="39"/>
                        <a:pt x="8" y="37"/>
                        <a:pt x="7" y="35"/>
                      </a:cubicBezTo>
                      <a:cubicBezTo>
                        <a:pt x="7" y="37"/>
                        <a:pt x="6" y="38"/>
                        <a:pt x="5" y="40"/>
                      </a:cubicBezTo>
                      <a:cubicBezTo>
                        <a:pt x="4" y="39"/>
                        <a:pt x="2" y="39"/>
                        <a:pt x="0" y="38"/>
                      </a:cubicBezTo>
                      <a:cubicBezTo>
                        <a:pt x="1" y="34"/>
                        <a:pt x="3" y="30"/>
                        <a:pt x="6" y="26"/>
                      </a:cubicBezTo>
                      <a:cubicBezTo>
                        <a:pt x="7" y="25"/>
                        <a:pt x="7" y="24"/>
                        <a:pt x="8" y="22"/>
                      </a:cubicBezTo>
                      <a:cubicBezTo>
                        <a:pt x="10" y="19"/>
                        <a:pt x="12" y="16"/>
                        <a:pt x="14" y="13"/>
                      </a:cubicBezTo>
                      <a:cubicBezTo>
                        <a:pt x="15" y="11"/>
                        <a:pt x="16" y="9"/>
                        <a:pt x="17" y="8"/>
                      </a:cubicBezTo>
                      <a:cubicBezTo>
                        <a:pt x="18" y="6"/>
                        <a:pt x="19" y="4"/>
                        <a:pt x="21" y="2"/>
                      </a:cubicBezTo>
                      <a:cubicBezTo>
                        <a:pt x="18" y="9"/>
                        <a:pt x="16" y="16"/>
                        <a:pt x="13" y="23"/>
                      </a:cubicBezTo>
                      <a:cubicBezTo>
                        <a:pt x="13" y="23"/>
                        <a:pt x="14" y="23"/>
                        <a:pt x="14" y="23"/>
                      </a:cubicBezTo>
                      <a:cubicBezTo>
                        <a:pt x="15" y="22"/>
                        <a:pt x="16" y="20"/>
                        <a:pt x="17" y="18"/>
                      </a:cubicBezTo>
                      <a:cubicBezTo>
                        <a:pt x="21" y="12"/>
                        <a:pt x="24" y="7"/>
                        <a:pt x="28" y="1"/>
                      </a:cubicBezTo>
                      <a:cubicBezTo>
                        <a:pt x="28" y="1"/>
                        <a:pt x="29" y="1"/>
                        <a:pt x="29" y="0"/>
                      </a:cubicBezTo>
                      <a:cubicBezTo>
                        <a:pt x="26" y="7"/>
                        <a:pt x="23" y="13"/>
                        <a:pt x="21" y="20"/>
                      </a:cubicBezTo>
                      <a:cubicBezTo>
                        <a:pt x="19" y="27"/>
                        <a:pt x="18" y="34"/>
                        <a:pt x="18" y="41"/>
                      </a:cubicBezTo>
                      <a:cubicBezTo>
                        <a:pt x="19" y="37"/>
                        <a:pt x="21" y="34"/>
                        <a:pt x="22" y="30"/>
                      </a:cubicBezTo>
                      <a:cubicBezTo>
                        <a:pt x="24" y="27"/>
                        <a:pt x="26" y="24"/>
                        <a:pt x="27" y="21"/>
                      </a:cubicBezTo>
                      <a:cubicBezTo>
                        <a:pt x="28" y="20"/>
                        <a:pt x="29" y="19"/>
                        <a:pt x="29" y="18"/>
                      </a:cubicBezTo>
                      <a:cubicBezTo>
                        <a:pt x="31" y="15"/>
                        <a:pt x="32" y="12"/>
                        <a:pt x="34" y="9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3" y="13"/>
                        <a:pt x="31" y="17"/>
                        <a:pt x="30" y="20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1" y="19"/>
                        <a:pt x="32" y="18"/>
                        <a:pt x="32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8"/>
                        <a:pt x="33" y="19"/>
                        <a:pt x="32" y="20"/>
                      </a:cubicBezTo>
                      <a:cubicBezTo>
                        <a:pt x="31" y="26"/>
                        <a:pt x="29" y="32"/>
                        <a:pt x="28" y="39"/>
                      </a:cubicBezTo>
                      <a:cubicBezTo>
                        <a:pt x="32" y="33"/>
                        <a:pt x="34" y="27"/>
                        <a:pt x="36" y="20"/>
                      </a:cubicBezTo>
                      <a:cubicBezTo>
                        <a:pt x="37" y="21"/>
                        <a:pt x="37" y="21"/>
                        <a:pt x="37" y="21"/>
                      </a:cubicBezTo>
                      <a:cubicBezTo>
                        <a:pt x="36" y="24"/>
                        <a:pt x="35" y="28"/>
                        <a:pt x="34" y="33"/>
                      </a:cubicBezTo>
                      <a:cubicBezTo>
                        <a:pt x="35" y="32"/>
                        <a:pt x="35" y="32"/>
                        <a:pt x="36" y="31"/>
                      </a:cubicBezTo>
                      <a:cubicBezTo>
                        <a:pt x="36" y="30"/>
                        <a:pt x="37" y="29"/>
                        <a:pt x="37" y="28"/>
                      </a:cubicBezTo>
                      <a:cubicBezTo>
                        <a:pt x="38" y="26"/>
                        <a:pt x="38" y="23"/>
                        <a:pt x="41" y="22"/>
                      </a:cubicBezTo>
                      <a:cubicBezTo>
                        <a:pt x="41" y="22"/>
                        <a:pt x="42" y="21"/>
                        <a:pt x="43" y="20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1" y="26"/>
                        <a:pt x="39" y="31"/>
                        <a:pt x="37" y="36"/>
                      </a:cubicBezTo>
                      <a:cubicBezTo>
                        <a:pt x="37" y="37"/>
                        <a:pt x="36" y="38"/>
                        <a:pt x="35" y="38"/>
                      </a:cubicBezTo>
                      <a:cubicBezTo>
                        <a:pt x="31" y="39"/>
                        <a:pt x="28" y="40"/>
                        <a:pt x="24" y="43"/>
                      </a:cubicBezTo>
                      <a:cubicBezTo>
                        <a:pt x="25" y="39"/>
                        <a:pt x="26" y="36"/>
                        <a:pt x="27" y="32"/>
                      </a:cubicBezTo>
                      <a:cubicBezTo>
                        <a:pt x="24" y="36"/>
                        <a:pt x="26" y="42"/>
                        <a:pt x="21" y="45"/>
                      </a:cubicBezTo>
                      <a:cubicBezTo>
                        <a:pt x="21" y="44"/>
                        <a:pt x="21" y="43"/>
                        <a:pt x="21" y="42"/>
                      </a:cubicBezTo>
                      <a:cubicBezTo>
                        <a:pt x="20" y="45"/>
                        <a:pt x="18" y="47"/>
                        <a:pt x="16" y="50"/>
                      </a:cubicBezTo>
                      <a:cubicBezTo>
                        <a:pt x="15" y="50"/>
                        <a:pt x="15" y="50"/>
                        <a:pt x="15" y="50"/>
                      </a:cubicBezTo>
                      <a:cubicBezTo>
                        <a:pt x="15" y="49"/>
                        <a:pt x="15" y="48"/>
                        <a:pt x="15" y="48"/>
                      </a:cubicBezTo>
                      <a:cubicBezTo>
                        <a:pt x="15" y="44"/>
                        <a:pt x="15" y="41"/>
                        <a:pt x="16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moveTo>
                        <a:pt x="19" y="24"/>
                      </a:move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6" y="28"/>
                        <a:pt x="14" y="33"/>
                        <a:pt x="13" y="37"/>
                      </a:cubicBezTo>
                      <a:cubicBezTo>
                        <a:pt x="18" y="34"/>
                        <a:pt x="17" y="28"/>
                        <a:pt x="19" y="24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8" y="1080"/>
                  <a:ext cx="11" cy="36"/>
                </a:xfrm>
                <a:custGeom>
                  <a:avLst/>
                  <a:gdLst>
                    <a:gd name="T0" fmla="*/ 12 w 15"/>
                    <a:gd name="T1" fmla="*/ 39 h 48"/>
                    <a:gd name="T2" fmla="*/ 10 w 15"/>
                    <a:gd name="T3" fmla="*/ 22 h 48"/>
                    <a:gd name="T4" fmla="*/ 11 w 15"/>
                    <a:gd name="T5" fmla="*/ 22 h 48"/>
                    <a:gd name="T6" fmla="*/ 14 w 15"/>
                    <a:gd name="T7" fmla="*/ 44 h 48"/>
                    <a:gd name="T8" fmla="*/ 10 w 15"/>
                    <a:gd name="T9" fmla="*/ 48 h 48"/>
                    <a:gd name="T10" fmla="*/ 5 w 15"/>
                    <a:gd name="T11" fmla="*/ 38 h 48"/>
                    <a:gd name="T12" fmla="*/ 0 w 15"/>
                    <a:gd name="T13" fmla="*/ 17 h 48"/>
                    <a:gd name="T14" fmla="*/ 0 w 15"/>
                    <a:gd name="T15" fmla="*/ 16 h 48"/>
                    <a:gd name="T16" fmla="*/ 1 w 15"/>
                    <a:gd name="T17" fmla="*/ 16 h 48"/>
                    <a:gd name="T18" fmla="*/ 4 w 15"/>
                    <a:gd name="T19" fmla="*/ 23 h 48"/>
                    <a:gd name="T20" fmla="*/ 6 w 15"/>
                    <a:gd name="T21" fmla="*/ 29 h 48"/>
                    <a:gd name="T22" fmla="*/ 7 w 15"/>
                    <a:gd name="T23" fmla="*/ 29 h 48"/>
                    <a:gd name="T24" fmla="*/ 5 w 15"/>
                    <a:gd name="T25" fmla="*/ 18 h 48"/>
                    <a:gd name="T26" fmla="*/ 3 w 15"/>
                    <a:gd name="T27" fmla="*/ 10 h 48"/>
                    <a:gd name="T28" fmla="*/ 2 w 15"/>
                    <a:gd name="T29" fmla="*/ 0 h 48"/>
                    <a:gd name="T30" fmla="*/ 4 w 15"/>
                    <a:gd name="T31" fmla="*/ 4 h 48"/>
                    <a:gd name="T32" fmla="*/ 10 w 15"/>
                    <a:gd name="T33" fmla="*/ 33 h 48"/>
                    <a:gd name="T34" fmla="*/ 11 w 15"/>
                    <a:gd name="T35" fmla="*/ 39 h 48"/>
                    <a:gd name="T36" fmla="*/ 12 w 15"/>
                    <a:gd name="T37" fmla="*/ 39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48">
                      <a:moveTo>
                        <a:pt x="12" y="39"/>
                      </a:moveTo>
                      <a:cubicBezTo>
                        <a:pt x="11" y="34"/>
                        <a:pt x="11" y="28"/>
                        <a:pt x="10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2" y="29"/>
                        <a:pt x="13" y="36"/>
                        <a:pt x="14" y="44"/>
                      </a:cubicBezTo>
                      <a:cubicBezTo>
                        <a:pt x="15" y="46"/>
                        <a:pt x="14" y="47"/>
                        <a:pt x="10" y="48"/>
                      </a:cubicBezTo>
                      <a:cubicBezTo>
                        <a:pt x="6" y="45"/>
                        <a:pt x="6" y="42"/>
                        <a:pt x="5" y="38"/>
                      </a:cubicBezTo>
                      <a:cubicBezTo>
                        <a:pt x="4" y="31"/>
                        <a:pt x="2" y="24"/>
                        <a:pt x="0" y="17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8"/>
                        <a:pt x="3" y="20"/>
                        <a:pt x="4" y="23"/>
                      </a:cubicBezTo>
                      <a:cubicBezTo>
                        <a:pt x="4" y="25"/>
                        <a:pt x="5" y="27"/>
                        <a:pt x="6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6" y="25"/>
                        <a:pt x="6" y="22"/>
                        <a:pt x="5" y="18"/>
                      </a:cubicBezTo>
                      <a:cubicBezTo>
                        <a:pt x="5" y="15"/>
                        <a:pt x="4" y="13"/>
                        <a:pt x="3" y="10"/>
                      </a:cubicBezTo>
                      <a:cubicBezTo>
                        <a:pt x="2" y="7"/>
                        <a:pt x="2" y="4"/>
                        <a:pt x="2" y="0"/>
                      </a:cubicBezTo>
                      <a:cubicBezTo>
                        <a:pt x="2" y="1"/>
                        <a:pt x="3" y="3"/>
                        <a:pt x="4" y="4"/>
                      </a:cubicBezTo>
                      <a:cubicBezTo>
                        <a:pt x="6" y="14"/>
                        <a:pt x="8" y="24"/>
                        <a:pt x="10" y="33"/>
                      </a:cubicBezTo>
                      <a:cubicBezTo>
                        <a:pt x="10" y="35"/>
                        <a:pt x="11" y="37"/>
                        <a:pt x="11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0" y="1067"/>
                  <a:ext cx="13" cy="24"/>
                </a:xfrm>
                <a:custGeom>
                  <a:avLst/>
                  <a:gdLst>
                    <a:gd name="T0" fmla="*/ 4 w 17"/>
                    <a:gd name="T1" fmla="*/ 28 h 32"/>
                    <a:gd name="T2" fmla="*/ 13 w 17"/>
                    <a:gd name="T3" fmla="*/ 6 h 32"/>
                    <a:gd name="T4" fmla="*/ 13 w 17"/>
                    <a:gd name="T5" fmla="*/ 6 h 32"/>
                    <a:gd name="T6" fmla="*/ 9 w 17"/>
                    <a:gd name="T7" fmla="*/ 21 h 32"/>
                    <a:gd name="T8" fmla="*/ 10 w 17"/>
                    <a:gd name="T9" fmla="*/ 22 h 32"/>
                    <a:gd name="T10" fmla="*/ 16 w 17"/>
                    <a:gd name="T11" fmla="*/ 0 h 32"/>
                    <a:gd name="T12" fmla="*/ 17 w 17"/>
                    <a:gd name="T13" fmla="*/ 0 h 32"/>
                    <a:gd name="T14" fmla="*/ 16 w 17"/>
                    <a:gd name="T15" fmla="*/ 5 h 32"/>
                    <a:gd name="T16" fmla="*/ 11 w 17"/>
                    <a:gd name="T17" fmla="*/ 29 h 32"/>
                    <a:gd name="T18" fmla="*/ 6 w 17"/>
                    <a:gd name="T19" fmla="*/ 31 h 32"/>
                    <a:gd name="T20" fmla="*/ 7 w 17"/>
                    <a:gd name="T21" fmla="*/ 28 h 32"/>
                    <a:gd name="T22" fmla="*/ 0 w 17"/>
                    <a:gd name="T23" fmla="*/ 31 h 32"/>
                    <a:gd name="T24" fmla="*/ 8 w 17"/>
                    <a:gd name="T25" fmla="*/ 3 h 32"/>
                    <a:gd name="T26" fmla="*/ 9 w 17"/>
                    <a:gd name="T27" fmla="*/ 3 h 32"/>
                    <a:gd name="T28" fmla="*/ 3 w 17"/>
                    <a:gd name="T29" fmla="*/ 28 h 32"/>
                    <a:gd name="T30" fmla="*/ 4 w 17"/>
                    <a:gd name="T31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" h="32">
                      <a:moveTo>
                        <a:pt x="4" y="28"/>
                      </a:moveTo>
                      <a:cubicBezTo>
                        <a:pt x="6" y="21"/>
                        <a:pt x="9" y="13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11"/>
                        <a:pt x="11" y="16"/>
                        <a:pt x="9" y="21"/>
                      </a:cubicBezTo>
                      <a:cubicBezTo>
                        <a:pt x="10" y="21"/>
                        <a:pt x="10" y="22"/>
                        <a:pt x="10" y="22"/>
                      </a:cubicBezTo>
                      <a:cubicBezTo>
                        <a:pt x="12" y="15"/>
                        <a:pt x="14" y="7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"/>
                        <a:pt x="17" y="3"/>
                        <a:pt x="16" y="5"/>
                      </a:cubicBezTo>
                      <a:cubicBezTo>
                        <a:pt x="15" y="13"/>
                        <a:pt x="13" y="21"/>
                        <a:pt x="11" y="29"/>
                      </a:cubicBezTo>
                      <a:cubicBezTo>
                        <a:pt x="11" y="32"/>
                        <a:pt x="11" y="32"/>
                        <a:pt x="6" y="31"/>
                      </a:cubicBezTo>
                      <a:cubicBezTo>
                        <a:pt x="6" y="30"/>
                        <a:pt x="6" y="29"/>
                        <a:pt x="7" y="28"/>
                      </a:cubicBezTo>
                      <a:cubicBezTo>
                        <a:pt x="6" y="32"/>
                        <a:pt x="3" y="31"/>
                        <a:pt x="0" y="31"/>
                      </a:cubicBezTo>
                      <a:cubicBezTo>
                        <a:pt x="3" y="22"/>
                        <a:pt x="5" y="12"/>
                        <a:pt x="8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7" y="11"/>
                        <a:pt x="5" y="20"/>
                        <a:pt x="3" y="28"/>
                      </a:cubicBezTo>
                      <a:cubicBezTo>
                        <a:pt x="4" y="28"/>
                        <a:pt x="4" y="28"/>
                        <a:pt x="4" y="2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45" y="1078"/>
                  <a:ext cx="9" cy="36"/>
                </a:xfrm>
                <a:custGeom>
                  <a:avLst/>
                  <a:gdLst>
                    <a:gd name="T0" fmla="*/ 12 w 12"/>
                    <a:gd name="T1" fmla="*/ 46 h 47"/>
                    <a:gd name="T2" fmla="*/ 8 w 12"/>
                    <a:gd name="T3" fmla="*/ 47 h 47"/>
                    <a:gd name="T4" fmla="*/ 6 w 12"/>
                    <a:gd name="T5" fmla="*/ 45 h 47"/>
                    <a:gd name="T6" fmla="*/ 5 w 12"/>
                    <a:gd name="T7" fmla="*/ 37 h 47"/>
                    <a:gd name="T8" fmla="*/ 6 w 12"/>
                    <a:gd name="T9" fmla="*/ 34 h 47"/>
                    <a:gd name="T10" fmla="*/ 3 w 12"/>
                    <a:gd name="T11" fmla="*/ 18 h 47"/>
                    <a:gd name="T12" fmla="*/ 4 w 12"/>
                    <a:gd name="T13" fmla="*/ 19 h 47"/>
                    <a:gd name="T14" fmla="*/ 5 w 12"/>
                    <a:gd name="T15" fmla="*/ 19 h 47"/>
                    <a:gd name="T16" fmla="*/ 0 w 12"/>
                    <a:gd name="T17" fmla="*/ 0 h 47"/>
                    <a:gd name="T18" fmla="*/ 10 w 12"/>
                    <a:gd name="T19" fmla="*/ 22 h 47"/>
                    <a:gd name="T20" fmla="*/ 12 w 12"/>
                    <a:gd name="T21" fmla="*/ 46 h 47"/>
                    <a:gd name="T22" fmla="*/ 6 w 12"/>
                    <a:gd name="T23" fmla="*/ 12 h 47"/>
                    <a:gd name="T24" fmla="*/ 4 w 12"/>
                    <a:gd name="T25" fmla="*/ 12 h 47"/>
                    <a:gd name="T26" fmla="*/ 9 w 12"/>
                    <a:gd name="T27" fmla="*/ 34 h 47"/>
                    <a:gd name="T28" fmla="*/ 10 w 12"/>
                    <a:gd name="T29" fmla="*/ 33 h 47"/>
                    <a:gd name="T30" fmla="*/ 6 w 12"/>
                    <a:gd name="T31" fmla="*/ 1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47">
                      <a:moveTo>
                        <a:pt x="12" y="46"/>
                      </a:moveTo>
                      <a:cubicBezTo>
                        <a:pt x="11" y="46"/>
                        <a:pt x="10" y="46"/>
                        <a:pt x="8" y="47"/>
                      </a:cubicBezTo>
                      <a:cubicBezTo>
                        <a:pt x="7" y="47"/>
                        <a:pt x="6" y="46"/>
                        <a:pt x="6" y="45"/>
                      </a:cubicBezTo>
                      <a:cubicBezTo>
                        <a:pt x="6" y="42"/>
                        <a:pt x="5" y="39"/>
                        <a:pt x="5" y="37"/>
                      </a:cubicBezTo>
                      <a:cubicBezTo>
                        <a:pt x="5" y="35"/>
                        <a:pt x="6" y="34"/>
                        <a:pt x="6" y="34"/>
                      </a:cubicBezTo>
                      <a:cubicBezTo>
                        <a:pt x="5" y="28"/>
                        <a:pt x="4" y="23"/>
                        <a:pt x="3" y="18"/>
                      </a:cubicBezTo>
                      <a:cubicBezTo>
                        <a:pt x="3" y="18"/>
                        <a:pt x="4" y="18"/>
                        <a:pt x="4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12"/>
                        <a:pt x="1" y="6"/>
                        <a:pt x="0" y="0"/>
                      </a:cubicBezTo>
                      <a:cubicBezTo>
                        <a:pt x="2" y="1"/>
                        <a:pt x="8" y="15"/>
                        <a:pt x="10" y="22"/>
                      </a:cubicBezTo>
                      <a:cubicBezTo>
                        <a:pt x="12" y="30"/>
                        <a:pt x="12" y="38"/>
                        <a:pt x="12" y="46"/>
                      </a:cubicBezTo>
                      <a:moveTo>
                        <a:pt x="6" y="12"/>
                      </a:move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7" y="19"/>
                        <a:pt x="6" y="27"/>
                        <a:pt x="9" y="34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9" y="26"/>
                        <a:pt x="7" y="19"/>
                        <a:pt x="6" y="12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00" y="1069"/>
                  <a:ext cx="11" cy="24"/>
                </a:xfrm>
                <a:custGeom>
                  <a:avLst/>
                  <a:gdLst>
                    <a:gd name="T0" fmla="*/ 11 w 14"/>
                    <a:gd name="T1" fmla="*/ 32 h 32"/>
                    <a:gd name="T2" fmla="*/ 6 w 14"/>
                    <a:gd name="T3" fmla="*/ 28 h 32"/>
                    <a:gd name="T4" fmla="*/ 6 w 14"/>
                    <a:gd name="T5" fmla="*/ 24 h 32"/>
                    <a:gd name="T6" fmla="*/ 6 w 14"/>
                    <a:gd name="T7" fmla="*/ 24 h 32"/>
                    <a:gd name="T8" fmla="*/ 4 w 14"/>
                    <a:gd name="T9" fmla="*/ 30 h 32"/>
                    <a:gd name="T10" fmla="*/ 1 w 14"/>
                    <a:gd name="T11" fmla="*/ 27 h 32"/>
                    <a:gd name="T12" fmla="*/ 6 w 14"/>
                    <a:gd name="T13" fmla="*/ 5 h 32"/>
                    <a:gd name="T14" fmla="*/ 8 w 14"/>
                    <a:gd name="T15" fmla="*/ 0 h 32"/>
                    <a:gd name="T16" fmla="*/ 9 w 14"/>
                    <a:gd name="T17" fmla="*/ 0 h 32"/>
                    <a:gd name="T18" fmla="*/ 7 w 14"/>
                    <a:gd name="T19" fmla="*/ 8 h 32"/>
                    <a:gd name="T20" fmla="*/ 8 w 14"/>
                    <a:gd name="T21" fmla="*/ 8 h 32"/>
                    <a:gd name="T22" fmla="*/ 9 w 14"/>
                    <a:gd name="T23" fmla="*/ 7 h 32"/>
                    <a:gd name="T24" fmla="*/ 9 w 14"/>
                    <a:gd name="T25" fmla="*/ 17 h 32"/>
                    <a:gd name="T26" fmla="*/ 10 w 14"/>
                    <a:gd name="T27" fmla="*/ 17 h 32"/>
                    <a:gd name="T28" fmla="*/ 13 w 14"/>
                    <a:gd name="T29" fmla="*/ 9 h 32"/>
                    <a:gd name="T30" fmla="*/ 14 w 14"/>
                    <a:gd name="T31" fmla="*/ 9 h 32"/>
                    <a:gd name="T32" fmla="*/ 11 w 14"/>
                    <a:gd name="T33" fmla="*/ 32 h 32"/>
                    <a:gd name="T34" fmla="*/ 8 w 14"/>
                    <a:gd name="T35" fmla="*/ 16 h 32"/>
                    <a:gd name="T36" fmla="*/ 7 w 14"/>
                    <a:gd name="T37" fmla="*/ 16 h 32"/>
                    <a:gd name="T38" fmla="*/ 7 w 14"/>
                    <a:gd name="T39" fmla="*/ 25 h 32"/>
                    <a:gd name="T40" fmla="*/ 8 w 14"/>
                    <a:gd name="T41" fmla="*/ 25 h 32"/>
                    <a:gd name="T42" fmla="*/ 8 w 14"/>
                    <a:gd name="T43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" h="32">
                      <a:moveTo>
                        <a:pt x="11" y="32"/>
                      </a:moveTo>
                      <a:cubicBezTo>
                        <a:pt x="6" y="32"/>
                        <a:pt x="6" y="32"/>
                        <a:pt x="6" y="28"/>
                      </a:cubicBezTo>
                      <a:cubicBezTo>
                        <a:pt x="6" y="27"/>
                        <a:pt x="6" y="25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6"/>
                        <a:pt x="5" y="28"/>
                        <a:pt x="4" y="30"/>
                      </a:cubicBezTo>
                      <a:cubicBezTo>
                        <a:pt x="0" y="30"/>
                        <a:pt x="0" y="30"/>
                        <a:pt x="1" y="27"/>
                      </a:cubicBezTo>
                      <a:cubicBezTo>
                        <a:pt x="3" y="20"/>
                        <a:pt x="4" y="12"/>
                        <a:pt x="6" y="5"/>
                      </a:cubicBezTo>
                      <a:cubicBezTo>
                        <a:pt x="6" y="3"/>
                        <a:pt x="7" y="2"/>
                        <a:pt x="8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3"/>
                        <a:pt x="8" y="5"/>
                        <a:pt x="7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9" y="7"/>
                        <a:pt x="9" y="7"/>
                      </a:cubicBezTo>
                      <a:cubicBezTo>
                        <a:pt x="9" y="10"/>
                        <a:pt x="9" y="13"/>
                        <a:pt x="9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1" y="14"/>
                        <a:pt x="12" y="12"/>
                        <a:pt x="13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3" y="17"/>
                        <a:pt x="9" y="24"/>
                        <a:pt x="11" y="32"/>
                      </a:cubicBezTo>
                      <a:moveTo>
                        <a:pt x="8" y="16"/>
                      </a:moveTo>
                      <a:cubicBezTo>
                        <a:pt x="8" y="16"/>
                        <a:pt x="8" y="16"/>
                        <a:pt x="7" y="16"/>
                      </a:cubicBezTo>
                      <a:cubicBezTo>
                        <a:pt x="7" y="19"/>
                        <a:pt x="7" y="22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2"/>
                        <a:pt x="8" y="19"/>
                        <a:pt x="8" y="16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38" y="1066"/>
                  <a:ext cx="16" cy="31"/>
                </a:xfrm>
                <a:custGeom>
                  <a:avLst/>
                  <a:gdLst>
                    <a:gd name="T0" fmla="*/ 0 w 21"/>
                    <a:gd name="T1" fmla="*/ 41 h 41"/>
                    <a:gd name="T2" fmla="*/ 4 w 21"/>
                    <a:gd name="T3" fmla="*/ 29 h 41"/>
                    <a:gd name="T4" fmla="*/ 11 w 21"/>
                    <a:gd name="T5" fmla="*/ 14 h 41"/>
                    <a:gd name="T6" fmla="*/ 15 w 21"/>
                    <a:gd name="T7" fmla="*/ 11 h 41"/>
                    <a:gd name="T8" fmla="*/ 19 w 21"/>
                    <a:gd name="T9" fmla="*/ 3 h 41"/>
                    <a:gd name="T10" fmla="*/ 21 w 21"/>
                    <a:gd name="T11" fmla="*/ 0 h 41"/>
                    <a:gd name="T12" fmla="*/ 21 w 21"/>
                    <a:gd name="T13" fmla="*/ 0 h 41"/>
                    <a:gd name="T14" fmla="*/ 17 w 21"/>
                    <a:gd name="T15" fmla="*/ 10 h 41"/>
                    <a:gd name="T16" fmla="*/ 11 w 21"/>
                    <a:gd name="T17" fmla="*/ 24 h 41"/>
                    <a:gd name="T18" fmla="*/ 6 w 21"/>
                    <a:gd name="T19" fmla="*/ 36 h 41"/>
                    <a:gd name="T20" fmla="*/ 4 w 21"/>
                    <a:gd name="T21" fmla="*/ 39 h 41"/>
                    <a:gd name="T22" fmla="*/ 0 w 21"/>
                    <a:gd name="T23" fmla="*/ 41 h 41"/>
                    <a:gd name="T24" fmla="*/ 0 w 21"/>
                    <a:gd name="T25" fmla="*/ 41 h 41"/>
                    <a:gd name="T26" fmla="*/ 9 w 21"/>
                    <a:gd name="T27" fmla="*/ 24 h 41"/>
                    <a:gd name="T28" fmla="*/ 8 w 21"/>
                    <a:gd name="T29" fmla="*/ 24 h 41"/>
                    <a:gd name="T30" fmla="*/ 4 w 21"/>
                    <a:gd name="T31" fmla="*/ 34 h 41"/>
                    <a:gd name="T32" fmla="*/ 5 w 21"/>
                    <a:gd name="T33" fmla="*/ 34 h 41"/>
                    <a:gd name="T34" fmla="*/ 9 w 21"/>
                    <a:gd name="T35" fmla="*/ 2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1" h="41">
                      <a:moveTo>
                        <a:pt x="0" y="41"/>
                      </a:moveTo>
                      <a:cubicBezTo>
                        <a:pt x="1" y="37"/>
                        <a:pt x="2" y="33"/>
                        <a:pt x="4" y="29"/>
                      </a:cubicBezTo>
                      <a:cubicBezTo>
                        <a:pt x="6" y="24"/>
                        <a:pt x="9" y="19"/>
                        <a:pt x="11" y="14"/>
                      </a:cubicBezTo>
                      <a:cubicBezTo>
                        <a:pt x="12" y="13"/>
                        <a:pt x="14" y="12"/>
                        <a:pt x="15" y="11"/>
                      </a:cubicBezTo>
                      <a:cubicBezTo>
                        <a:pt x="16" y="9"/>
                        <a:pt x="17" y="6"/>
                        <a:pt x="19" y="3"/>
                      </a:cubicBezTo>
                      <a:cubicBezTo>
                        <a:pt x="19" y="2"/>
                        <a:pt x="20" y="1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0" y="3"/>
                        <a:pt x="19" y="7"/>
                        <a:pt x="17" y="10"/>
                      </a:cubicBezTo>
                      <a:cubicBezTo>
                        <a:pt x="15" y="15"/>
                        <a:pt x="13" y="20"/>
                        <a:pt x="11" y="24"/>
                      </a:cubicBezTo>
                      <a:cubicBezTo>
                        <a:pt x="10" y="28"/>
                        <a:pt x="8" y="32"/>
                        <a:pt x="6" y="36"/>
                      </a:cubicBezTo>
                      <a:cubicBezTo>
                        <a:pt x="6" y="37"/>
                        <a:pt x="5" y="38"/>
                        <a:pt x="4" y="39"/>
                      </a:cubicBezTo>
                      <a:cubicBezTo>
                        <a:pt x="3" y="40"/>
                        <a:pt x="1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moveTo>
                        <a:pt x="9" y="24"/>
                      </a:move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7" y="27"/>
                        <a:pt x="6" y="30"/>
                        <a:pt x="4" y="34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6" y="31"/>
                        <a:pt x="8" y="27"/>
                        <a:pt x="9" y="24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45" y="1064"/>
                  <a:ext cx="15" cy="29"/>
                </a:xfrm>
                <a:custGeom>
                  <a:avLst/>
                  <a:gdLst>
                    <a:gd name="T0" fmla="*/ 0 w 20"/>
                    <a:gd name="T1" fmla="*/ 38 h 38"/>
                    <a:gd name="T2" fmla="*/ 8 w 20"/>
                    <a:gd name="T3" fmla="*/ 20 h 38"/>
                    <a:gd name="T4" fmla="*/ 11 w 20"/>
                    <a:gd name="T5" fmla="*/ 14 h 38"/>
                    <a:gd name="T6" fmla="*/ 15 w 20"/>
                    <a:gd name="T7" fmla="*/ 9 h 38"/>
                    <a:gd name="T8" fmla="*/ 18 w 20"/>
                    <a:gd name="T9" fmla="*/ 3 h 38"/>
                    <a:gd name="T10" fmla="*/ 20 w 20"/>
                    <a:gd name="T11" fmla="*/ 0 h 38"/>
                    <a:gd name="T12" fmla="*/ 20 w 20"/>
                    <a:gd name="T13" fmla="*/ 0 h 38"/>
                    <a:gd name="T14" fmla="*/ 17 w 20"/>
                    <a:gd name="T15" fmla="*/ 8 h 38"/>
                    <a:gd name="T16" fmla="*/ 9 w 20"/>
                    <a:gd name="T17" fmla="*/ 27 h 38"/>
                    <a:gd name="T18" fmla="*/ 7 w 20"/>
                    <a:gd name="T19" fmla="*/ 35 h 38"/>
                    <a:gd name="T20" fmla="*/ 6 w 20"/>
                    <a:gd name="T21" fmla="*/ 35 h 38"/>
                    <a:gd name="T22" fmla="*/ 1 w 20"/>
                    <a:gd name="T23" fmla="*/ 38 h 38"/>
                    <a:gd name="T24" fmla="*/ 0 w 20"/>
                    <a:gd name="T2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38">
                      <a:moveTo>
                        <a:pt x="0" y="38"/>
                      </a:moveTo>
                      <a:cubicBezTo>
                        <a:pt x="3" y="32"/>
                        <a:pt x="5" y="26"/>
                        <a:pt x="8" y="20"/>
                      </a:cubicBezTo>
                      <a:cubicBezTo>
                        <a:pt x="9" y="18"/>
                        <a:pt x="10" y="16"/>
                        <a:pt x="11" y="14"/>
                      </a:cubicBezTo>
                      <a:cubicBezTo>
                        <a:pt x="12" y="12"/>
                        <a:pt x="13" y="11"/>
                        <a:pt x="15" y="9"/>
                      </a:cubicBezTo>
                      <a:cubicBezTo>
                        <a:pt x="16" y="8"/>
                        <a:pt x="17" y="5"/>
                        <a:pt x="18" y="3"/>
                      </a:cubicBezTo>
                      <a:cubicBezTo>
                        <a:pt x="19" y="2"/>
                        <a:pt x="19" y="1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3"/>
                        <a:pt x="18" y="5"/>
                        <a:pt x="17" y="8"/>
                      </a:cubicBezTo>
                      <a:cubicBezTo>
                        <a:pt x="15" y="14"/>
                        <a:pt x="12" y="20"/>
                        <a:pt x="9" y="27"/>
                      </a:cubicBezTo>
                      <a:cubicBezTo>
                        <a:pt x="8" y="29"/>
                        <a:pt x="8" y="32"/>
                        <a:pt x="7" y="35"/>
                      </a:cubicBez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4" y="36"/>
                        <a:pt x="3" y="37"/>
                        <a:pt x="1" y="38"/>
                      </a:cubicBezTo>
                      <a:cubicBezTo>
                        <a:pt x="0" y="38"/>
                        <a:pt x="0" y="38"/>
                        <a:pt x="0" y="3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54" y="1069"/>
                  <a:ext cx="11" cy="22"/>
                </a:xfrm>
                <a:custGeom>
                  <a:avLst/>
                  <a:gdLst>
                    <a:gd name="T0" fmla="*/ 0 w 15"/>
                    <a:gd name="T1" fmla="*/ 28 h 29"/>
                    <a:gd name="T2" fmla="*/ 5 w 15"/>
                    <a:gd name="T3" fmla="*/ 16 h 29"/>
                    <a:gd name="T4" fmla="*/ 14 w 15"/>
                    <a:gd name="T5" fmla="*/ 2 h 29"/>
                    <a:gd name="T6" fmla="*/ 15 w 15"/>
                    <a:gd name="T7" fmla="*/ 0 h 29"/>
                    <a:gd name="T8" fmla="*/ 15 w 15"/>
                    <a:gd name="T9" fmla="*/ 1 h 29"/>
                    <a:gd name="T10" fmla="*/ 14 w 15"/>
                    <a:gd name="T11" fmla="*/ 4 h 29"/>
                    <a:gd name="T12" fmla="*/ 13 w 15"/>
                    <a:gd name="T13" fmla="*/ 8 h 29"/>
                    <a:gd name="T14" fmla="*/ 12 w 15"/>
                    <a:gd name="T15" fmla="*/ 11 h 29"/>
                    <a:gd name="T16" fmla="*/ 7 w 15"/>
                    <a:gd name="T17" fmla="*/ 24 h 29"/>
                    <a:gd name="T18" fmla="*/ 7 w 15"/>
                    <a:gd name="T19" fmla="*/ 24 h 29"/>
                    <a:gd name="T20" fmla="*/ 0 w 15"/>
                    <a:gd name="T21" fmla="*/ 28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29">
                      <a:moveTo>
                        <a:pt x="0" y="28"/>
                      </a:moveTo>
                      <a:cubicBezTo>
                        <a:pt x="1" y="24"/>
                        <a:pt x="3" y="20"/>
                        <a:pt x="5" y="16"/>
                      </a:cubicBezTo>
                      <a:cubicBezTo>
                        <a:pt x="7" y="11"/>
                        <a:pt x="11" y="6"/>
                        <a:pt x="14" y="2"/>
                      </a:cubicBezTo>
                      <a:cubicBezTo>
                        <a:pt x="14" y="1"/>
                        <a:pt x="14" y="1"/>
                        <a:pt x="15" y="0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2"/>
                        <a:pt x="14" y="3"/>
                        <a:pt x="14" y="4"/>
                      </a:cubicBezTo>
                      <a:cubicBezTo>
                        <a:pt x="13" y="5"/>
                        <a:pt x="12" y="7"/>
                        <a:pt x="13" y="8"/>
                      </a:cubicBezTo>
                      <a:cubicBezTo>
                        <a:pt x="13" y="9"/>
                        <a:pt x="13" y="10"/>
                        <a:pt x="12" y="11"/>
                      </a:cubicBezTo>
                      <a:cubicBezTo>
                        <a:pt x="10" y="15"/>
                        <a:pt x="9" y="20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6" y="28"/>
                        <a:pt x="4" y="29"/>
                        <a:pt x="0" y="28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5" y="1093"/>
                  <a:ext cx="4" cy="12"/>
                </a:xfrm>
                <a:custGeom>
                  <a:avLst/>
                  <a:gdLst>
                    <a:gd name="T0" fmla="*/ 0 w 5"/>
                    <a:gd name="T1" fmla="*/ 0 h 16"/>
                    <a:gd name="T2" fmla="*/ 5 w 5"/>
                    <a:gd name="T3" fmla="*/ 16 h 16"/>
                    <a:gd name="T4" fmla="*/ 5 w 5"/>
                    <a:gd name="T5" fmla="*/ 16 h 16"/>
                    <a:gd name="T6" fmla="*/ 4 w 5"/>
                    <a:gd name="T7" fmla="*/ 15 h 16"/>
                    <a:gd name="T8" fmla="*/ 0 w 5"/>
                    <a:gd name="T9" fmla="*/ 1 h 16"/>
                    <a:gd name="T10" fmla="*/ 0 w 5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6">
                      <a:moveTo>
                        <a:pt x="0" y="0"/>
                      </a:moveTo>
                      <a:cubicBezTo>
                        <a:pt x="4" y="5"/>
                        <a:pt x="4" y="11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16"/>
                        <a:pt x="4" y="15"/>
                        <a:pt x="4" y="15"/>
                      </a:cubicBezTo>
                      <a:cubicBezTo>
                        <a:pt x="2" y="10"/>
                        <a:pt x="1" y="5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24" y="1035"/>
                  <a:ext cx="18" cy="29"/>
                </a:xfrm>
                <a:custGeom>
                  <a:avLst/>
                  <a:gdLst>
                    <a:gd name="T0" fmla="*/ 4 w 23"/>
                    <a:gd name="T1" fmla="*/ 5 h 39"/>
                    <a:gd name="T2" fmla="*/ 5 w 23"/>
                    <a:gd name="T3" fmla="*/ 36 h 39"/>
                    <a:gd name="T4" fmla="*/ 19 w 23"/>
                    <a:gd name="T5" fmla="*/ 35 h 39"/>
                    <a:gd name="T6" fmla="*/ 11 w 23"/>
                    <a:gd name="T7" fmla="*/ 1 h 39"/>
                    <a:gd name="T8" fmla="*/ 4 w 23"/>
                    <a:gd name="T9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9">
                      <a:moveTo>
                        <a:pt x="4" y="5"/>
                      </a:moveTo>
                      <a:cubicBezTo>
                        <a:pt x="0" y="16"/>
                        <a:pt x="6" y="25"/>
                        <a:pt x="5" y="36"/>
                      </a:cubicBezTo>
                      <a:cubicBezTo>
                        <a:pt x="9" y="37"/>
                        <a:pt x="16" y="39"/>
                        <a:pt x="19" y="35"/>
                      </a:cubicBezTo>
                      <a:cubicBezTo>
                        <a:pt x="22" y="31"/>
                        <a:pt x="23" y="0"/>
                        <a:pt x="11" y="1"/>
                      </a:cubicBezTo>
                      <a:cubicBezTo>
                        <a:pt x="9" y="1"/>
                        <a:pt x="7" y="4"/>
                        <a:pt x="4" y="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03" y="1028"/>
                  <a:ext cx="21" cy="30"/>
                </a:xfrm>
                <a:custGeom>
                  <a:avLst/>
                  <a:gdLst>
                    <a:gd name="T0" fmla="*/ 4 w 28"/>
                    <a:gd name="T1" fmla="*/ 3 h 40"/>
                    <a:gd name="T2" fmla="*/ 20 w 28"/>
                    <a:gd name="T3" fmla="*/ 34 h 40"/>
                    <a:gd name="T4" fmla="*/ 4 w 28"/>
                    <a:gd name="T5" fmla="*/ 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40">
                      <a:moveTo>
                        <a:pt x="4" y="3"/>
                      </a:moveTo>
                      <a:cubicBezTo>
                        <a:pt x="0" y="13"/>
                        <a:pt x="8" y="40"/>
                        <a:pt x="20" y="34"/>
                      </a:cubicBezTo>
                      <a:cubicBezTo>
                        <a:pt x="28" y="21"/>
                        <a:pt x="18" y="0"/>
                        <a:pt x="4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6" y="1058"/>
                  <a:ext cx="18" cy="32"/>
                </a:xfrm>
                <a:custGeom>
                  <a:avLst/>
                  <a:gdLst>
                    <a:gd name="T0" fmla="*/ 7 w 23"/>
                    <a:gd name="T1" fmla="*/ 1 h 43"/>
                    <a:gd name="T2" fmla="*/ 1 w 23"/>
                    <a:gd name="T3" fmla="*/ 25 h 43"/>
                    <a:gd name="T4" fmla="*/ 12 w 23"/>
                    <a:gd name="T5" fmla="*/ 36 h 43"/>
                    <a:gd name="T6" fmla="*/ 7 w 23"/>
                    <a:gd name="T7" fmla="*/ 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43">
                      <a:moveTo>
                        <a:pt x="7" y="1"/>
                      </a:moveTo>
                      <a:cubicBezTo>
                        <a:pt x="0" y="7"/>
                        <a:pt x="0" y="18"/>
                        <a:pt x="1" y="25"/>
                      </a:cubicBezTo>
                      <a:cubicBezTo>
                        <a:pt x="2" y="30"/>
                        <a:pt x="5" y="43"/>
                        <a:pt x="12" y="36"/>
                      </a:cubicBezTo>
                      <a:cubicBezTo>
                        <a:pt x="19" y="30"/>
                        <a:pt x="23" y="0"/>
                        <a:pt x="7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9" y="1052"/>
                  <a:ext cx="42" cy="71"/>
                </a:xfrm>
                <a:custGeom>
                  <a:avLst/>
                  <a:gdLst>
                    <a:gd name="T0" fmla="*/ 55 w 55"/>
                    <a:gd name="T1" fmla="*/ 0 h 94"/>
                    <a:gd name="T2" fmla="*/ 53 w 55"/>
                    <a:gd name="T3" fmla="*/ 0 h 94"/>
                    <a:gd name="T4" fmla="*/ 0 w 55"/>
                    <a:gd name="T5" fmla="*/ 94 h 94"/>
                    <a:gd name="T6" fmla="*/ 16 w 55"/>
                    <a:gd name="T7" fmla="*/ 63 h 94"/>
                    <a:gd name="T8" fmla="*/ 54 w 55"/>
                    <a:gd name="T9" fmla="*/ 2 h 94"/>
                    <a:gd name="T10" fmla="*/ 55 w 55"/>
                    <a:gd name="T11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" h="94">
                      <a:moveTo>
                        <a:pt x="55" y="0"/>
                      </a:moveTo>
                      <a:cubicBezTo>
                        <a:pt x="54" y="0"/>
                        <a:pt x="54" y="0"/>
                        <a:pt x="53" y="0"/>
                      </a:cubicBezTo>
                      <a:cubicBezTo>
                        <a:pt x="26" y="20"/>
                        <a:pt x="2" y="65"/>
                        <a:pt x="0" y="94"/>
                      </a:cubicBezTo>
                      <a:cubicBezTo>
                        <a:pt x="7" y="86"/>
                        <a:pt x="11" y="74"/>
                        <a:pt x="16" y="63"/>
                      </a:cubicBezTo>
                      <a:cubicBezTo>
                        <a:pt x="26" y="42"/>
                        <a:pt x="28" y="24"/>
                        <a:pt x="54" y="2"/>
                      </a:cubicBezTo>
                      <a:cubicBezTo>
                        <a:pt x="54" y="2"/>
                        <a:pt x="55" y="1"/>
                        <a:pt x="55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2" y="1046"/>
                  <a:ext cx="31" cy="78"/>
                </a:xfrm>
                <a:custGeom>
                  <a:avLst/>
                  <a:gdLst>
                    <a:gd name="T0" fmla="*/ 41 w 41"/>
                    <a:gd name="T1" fmla="*/ 0 h 104"/>
                    <a:gd name="T2" fmla="*/ 36 w 41"/>
                    <a:gd name="T3" fmla="*/ 1 h 104"/>
                    <a:gd name="T4" fmla="*/ 1 w 41"/>
                    <a:gd name="T5" fmla="*/ 82 h 104"/>
                    <a:gd name="T6" fmla="*/ 4 w 41"/>
                    <a:gd name="T7" fmla="*/ 104 h 104"/>
                    <a:gd name="T8" fmla="*/ 41 w 41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04">
                      <a:moveTo>
                        <a:pt x="41" y="0"/>
                      </a:moveTo>
                      <a:cubicBezTo>
                        <a:pt x="39" y="0"/>
                        <a:pt x="38" y="1"/>
                        <a:pt x="36" y="1"/>
                      </a:cubicBezTo>
                      <a:cubicBezTo>
                        <a:pt x="18" y="29"/>
                        <a:pt x="10" y="55"/>
                        <a:pt x="1" y="82"/>
                      </a:cubicBezTo>
                      <a:cubicBezTo>
                        <a:pt x="4" y="89"/>
                        <a:pt x="0" y="98"/>
                        <a:pt x="4" y="104"/>
                      </a:cubicBezTo>
                      <a:cubicBezTo>
                        <a:pt x="14" y="70"/>
                        <a:pt x="14" y="39"/>
                        <a:pt x="41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2" y="1046"/>
                  <a:ext cx="16" cy="82"/>
                </a:xfrm>
                <a:custGeom>
                  <a:avLst/>
                  <a:gdLst>
                    <a:gd name="T0" fmla="*/ 14 w 21"/>
                    <a:gd name="T1" fmla="*/ 0 h 108"/>
                    <a:gd name="T2" fmla="*/ 17 w 21"/>
                    <a:gd name="T3" fmla="*/ 3 h 108"/>
                    <a:gd name="T4" fmla="*/ 12 w 21"/>
                    <a:gd name="T5" fmla="*/ 89 h 108"/>
                    <a:gd name="T6" fmla="*/ 0 w 21"/>
                    <a:gd name="T7" fmla="*/ 108 h 108"/>
                    <a:gd name="T8" fmla="*/ 14 w 21"/>
                    <a:gd name="T9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08">
                      <a:moveTo>
                        <a:pt x="14" y="0"/>
                      </a:moveTo>
                      <a:cubicBezTo>
                        <a:pt x="15" y="0"/>
                        <a:pt x="16" y="2"/>
                        <a:pt x="17" y="3"/>
                      </a:cubicBezTo>
                      <a:cubicBezTo>
                        <a:pt x="21" y="34"/>
                        <a:pt x="16" y="61"/>
                        <a:pt x="12" y="89"/>
                      </a:cubicBezTo>
                      <a:cubicBezTo>
                        <a:pt x="7" y="95"/>
                        <a:pt x="7" y="104"/>
                        <a:pt x="0" y="108"/>
                      </a:cubicBezTo>
                      <a:cubicBezTo>
                        <a:pt x="6" y="73"/>
                        <a:pt x="20" y="45"/>
                        <a:pt x="14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4" y="1073"/>
                  <a:ext cx="46" cy="63"/>
                </a:xfrm>
                <a:custGeom>
                  <a:avLst/>
                  <a:gdLst>
                    <a:gd name="T0" fmla="*/ 61 w 61"/>
                    <a:gd name="T1" fmla="*/ 0 h 84"/>
                    <a:gd name="T2" fmla="*/ 3 w 61"/>
                    <a:gd name="T3" fmla="*/ 67 h 84"/>
                    <a:gd name="T4" fmla="*/ 2 w 61"/>
                    <a:gd name="T5" fmla="*/ 84 h 84"/>
                    <a:gd name="T6" fmla="*/ 61 w 61"/>
                    <a:gd name="T7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84">
                      <a:moveTo>
                        <a:pt x="61" y="0"/>
                      </a:moveTo>
                      <a:cubicBezTo>
                        <a:pt x="43" y="3"/>
                        <a:pt x="11" y="39"/>
                        <a:pt x="3" y="67"/>
                      </a:cubicBezTo>
                      <a:cubicBezTo>
                        <a:pt x="2" y="73"/>
                        <a:pt x="0" y="80"/>
                        <a:pt x="2" y="84"/>
                      </a:cubicBezTo>
                      <a:cubicBezTo>
                        <a:pt x="16" y="55"/>
                        <a:pt x="25" y="22"/>
                        <a:pt x="61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8" y="1070"/>
                  <a:ext cx="12" cy="17"/>
                </a:xfrm>
                <a:custGeom>
                  <a:avLst/>
                  <a:gdLst>
                    <a:gd name="T0" fmla="*/ 13 w 16"/>
                    <a:gd name="T1" fmla="*/ 0 h 23"/>
                    <a:gd name="T2" fmla="*/ 8 w 16"/>
                    <a:gd name="T3" fmla="*/ 6 h 23"/>
                    <a:gd name="T4" fmla="*/ 0 w 16"/>
                    <a:gd name="T5" fmla="*/ 5 h 23"/>
                    <a:gd name="T6" fmla="*/ 9 w 16"/>
                    <a:gd name="T7" fmla="*/ 19 h 23"/>
                    <a:gd name="T8" fmla="*/ 14 w 16"/>
                    <a:gd name="T9" fmla="*/ 10 h 23"/>
                    <a:gd name="T10" fmla="*/ 14 w 16"/>
                    <a:gd name="T11" fmla="*/ 0 h 23"/>
                    <a:gd name="T12" fmla="*/ 13 w 16"/>
                    <a:gd name="T13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23">
                      <a:moveTo>
                        <a:pt x="13" y="0"/>
                      </a:moveTo>
                      <a:cubicBezTo>
                        <a:pt x="12" y="3"/>
                        <a:pt x="11" y="5"/>
                        <a:pt x="8" y="6"/>
                      </a:cubicBezTo>
                      <a:cubicBezTo>
                        <a:pt x="6" y="7"/>
                        <a:pt x="1" y="7"/>
                        <a:pt x="0" y="5"/>
                      </a:cubicBezTo>
                      <a:cubicBezTo>
                        <a:pt x="1" y="9"/>
                        <a:pt x="2" y="23"/>
                        <a:pt x="9" y="19"/>
                      </a:cubicBezTo>
                      <a:cubicBezTo>
                        <a:pt x="11" y="17"/>
                        <a:pt x="13" y="13"/>
                        <a:pt x="14" y="10"/>
                      </a:cubicBezTo>
                      <a:cubicBezTo>
                        <a:pt x="14" y="7"/>
                        <a:pt x="16" y="2"/>
                        <a:pt x="14" y="0"/>
                      </a:cubicBezTo>
                      <a:cubicBezTo>
                        <a:pt x="14" y="0"/>
                        <a:pt x="13" y="1"/>
                        <a:pt x="13" y="2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27" y="1047"/>
                  <a:ext cx="12" cy="17"/>
                </a:xfrm>
                <a:custGeom>
                  <a:avLst/>
                  <a:gdLst>
                    <a:gd name="T0" fmla="*/ 14 w 16"/>
                    <a:gd name="T1" fmla="*/ 2 h 22"/>
                    <a:gd name="T2" fmla="*/ 8 w 16"/>
                    <a:gd name="T3" fmla="*/ 9 h 22"/>
                    <a:gd name="T4" fmla="*/ 1 w 16"/>
                    <a:gd name="T5" fmla="*/ 4 h 22"/>
                    <a:gd name="T6" fmla="*/ 2 w 16"/>
                    <a:gd name="T7" fmla="*/ 15 h 22"/>
                    <a:gd name="T8" fmla="*/ 10 w 16"/>
                    <a:gd name="T9" fmla="*/ 20 h 22"/>
                    <a:gd name="T10" fmla="*/ 15 w 16"/>
                    <a:gd name="T11" fmla="*/ 11 h 22"/>
                    <a:gd name="T12" fmla="*/ 15 w 16"/>
                    <a:gd name="T13" fmla="*/ 0 h 22"/>
                    <a:gd name="T14" fmla="*/ 13 w 16"/>
                    <a:gd name="T15" fmla="*/ 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2">
                      <a:moveTo>
                        <a:pt x="14" y="2"/>
                      </a:moveTo>
                      <a:cubicBezTo>
                        <a:pt x="12" y="5"/>
                        <a:pt x="12" y="10"/>
                        <a:pt x="8" y="9"/>
                      </a:cubicBezTo>
                      <a:cubicBezTo>
                        <a:pt x="6" y="9"/>
                        <a:pt x="1" y="7"/>
                        <a:pt x="1" y="4"/>
                      </a:cubicBezTo>
                      <a:cubicBezTo>
                        <a:pt x="0" y="7"/>
                        <a:pt x="1" y="12"/>
                        <a:pt x="2" y="15"/>
                      </a:cubicBezTo>
                      <a:cubicBezTo>
                        <a:pt x="2" y="18"/>
                        <a:pt x="6" y="22"/>
                        <a:pt x="10" y="20"/>
                      </a:cubicBezTo>
                      <a:cubicBezTo>
                        <a:pt x="12" y="19"/>
                        <a:pt x="15" y="14"/>
                        <a:pt x="15" y="11"/>
                      </a:cubicBezTo>
                      <a:cubicBezTo>
                        <a:pt x="16" y="8"/>
                        <a:pt x="16" y="3"/>
                        <a:pt x="15" y="0"/>
                      </a:cubicBezTo>
                      <a:cubicBezTo>
                        <a:pt x="14" y="1"/>
                        <a:pt x="14" y="2"/>
                        <a:pt x="13" y="3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07" y="1038"/>
                  <a:ext cx="13" cy="17"/>
                </a:xfrm>
                <a:custGeom>
                  <a:avLst/>
                  <a:gdLst>
                    <a:gd name="T0" fmla="*/ 13 w 18"/>
                    <a:gd name="T1" fmla="*/ 0 h 23"/>
                    <a:gd name="T2" fmla="*/ 10 w 18"/>
                    <a:gd name="T3" fmla="*/ 8 h 23"/>
                    <a:gd name="T4" fmla="*/ 1 w 18"/>
                    <a:gd name="T5" fmla="*/ 6 h 23"/>
                    <a:gd name="T6" fmla="*/ 6 w 18"/>
                    <a:gd name="T7" fmla="*/ 16 h 23"/>
                    <a:gd name="T8" fmla="*/ 14 w 18"/>
                    <a:gd name="T9" fmla="*/ 19 h 23"/>
                    <a:gd name="T10" fmla="*/ 14 w 18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23">
                      <a:moveTo>
                        <a:pt x="13" y="0"/>
                      </a:moveTo>
                      <a:cubicBezTo>
                        <a:pt x="13" y="3"/>
                        <a:pt x="13" y="7"/>
                        <a:pt x="10" y="8"/>
                      </a:cubicBezTo>
                      <a:cubicBezTo>
                        <a:pt x="6" y="10"/>
                        <a:pt x="4" y="7"/>
                        <a:pt x="1" y="6"/>
                      </a:cubicBezTo>
                      <a:cubicBezTo>
                        <a:pt x="0" y="10"/>
                        <a:pt x="4" y="13"/>
                        <a:pt x="6" y="16"/>
                      </a:cubicBezTo>
                      <a:cubicBezTo>
                        <a:pt x="8" y="19"/>
                        <a:pt x="10" y="23"/>
                        <a:pt x="14" y="19"/>
                      </a:cubicBezTo>
                      <a:cubicBezTo>
                        <a:pt x="18" y="14"/>
                        <a:pt x="18" y="5"/>
                        <a:pt x="14" y="1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2" y="1034"/>
                  <a:ext cx="26" cy="18"/>
                </a:xfrm>
                <a:custGeom>
                  <a:avLst/>
                  <a:gdLst>
                    <a:gd name="T0" fmla="*/ 34 w 34"/>
                    <a:gd name="T1" fmla="*/ 19 h 25"/>
                    <a:gd name="T2" fmla="*/ 2 w 34"/>
                    <a:gd name="T3" fmla="*/ 12 h 25"/>
                    <a:gd name="T4" fmla="*/ 34 w 34"/>
                    <a:gd name="T5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25">
                      <a:moveTo>
                        <a:pt x="34" y="19"/>
                      </a:moveTo>
                      <a:cubicBezTo>
                        <a:pt x="27" y="25"/>
                        <a:pt x="0" y="25"/>
                        <a:pt x="2" y="12"/>
                      </a:cubicBezTo>
                      <a:cubicBezTo>
                        <a:pt x="11" y="0"/>
                        <a:pt x="32" y="3"/>
                        <a:pt x="34" y="19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3" y="1037"/>
                  <a:ext cx="15" cy="15"/>
                </a:xfrm>
                <a:custGeom>
                  <a:avLst/>
                  <a:gdLst>
                    <a:gd name="T0" fmla="*/ 19 w 19"/>
                    <a:gd name="T1" fmla="*/ 3 h 20"/>
                    <a:gd name="T2" fmla="*/ 13 w 19"/>
                    <a:gd name="T3" fmla="*/ 9 h 20"/>
                    <a:gd name="T4" fmla="*/ 18 w 19"/>
                    <a:gd name="T5" fmla="*/ 17 h 20"/>
                    <a:gd name="T6" fmla="*/ 7 w 19"/>
                    <a:gd name="T7" fmla="*/ 16 h 20"/>
                    <a:gd name="T8" fmla="*/ 2 w 19"/>
                    <a:gd name="T9" fmla="*/ 8 h 20"/>
                    <a:gd name="T10" fmla="*/ 18 w 19"/>
                    <a:gd name="T11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20">
                      <a:moveTo>
                        <a:pt x="19" y="3"/>
                      </a:moveTo>
                      <a:cubicBezTo>
                        <a:pt x="16" y="4"/>
                        <a:pt x="13" y="6"/>
                        <a:pt x="13" y="9"/>
                      </a:cubicBezTo>
                      <a:cubicBezTo>
                        <a:pt x="12" y="14"/>
                        <a:pt x="16" y="14"/>
                        <a:pt x="18" y="17"/>
                      </a:cubicBezTo>
                      <a:cubicBezTo>
                        <a:pt x="14" y="20"/>
                        <a:pt x="10" y="17"/>
                        <a:pt x="7" y="16"/>
                      </a:cubicBezTo>
                      <a:cubicBezTo>
                        <a:pt x="3" y="14"/>
                        <a:pt x="0" y="13"/>
                        <a:pt x="2" y="8"/>
                      </a:cubicBezTo>
                      <a:cubicBezTo>
                        <a:pt x="5" y="2"/>
                        <a:pt x="13" y="0"/>
                        <a:pt x="18" y="2"/>
                      </a:cubicBezTo>
                    </a:path>
                  </a:pathLst>
                </a:custGeom>
                <a:solidFill>
                  <a:srgbClr val="D47F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4" y="1091"/>
                  <a:ext cx="140" cy="145"/>
                </a:xfrm>
                <a:custGeom>
                  <a:avLst/>
                  <a:gdLst>
                    <a:gd name="T0" fmla="*/ 50 w 184"/>
                    <a:gd name="T1" fmla="*/ 180 h 192"/>
                    <a:gd name="T2" fmla="*/ 48 w 184"/>
                    <a:gd name="T3" fmla="*/ 179 h 192"/>
                    <a:gd name="T4" fmla="*/ 28 w 184"/>
                    <a:gd name="T5" fmla="*/ 161 h 192"/>
                    <a:gd name="T6" fmla="*/ 8 w 184"/>
                    <a:gd name="T7" fmla="*/ 126 h 192"/>
                    <a:gd name="T8" fmla="*/ 2 w 184"/>
                    <a:gd name="T9" fmla="*/ 97 h 192"/>
                    <a:gd name="T10" fmla="*/ 6 w 184"/>
                    <a:gd name="T11" fmla="*/ 52 h 192"/>
                    <a:gd name="T12" fmla="*/ 24 w 184"/>
                    <a:gd name="T13" fmla="*/ 16 h 192"/>
                    <a:gd name="T14" fmla="*/ 62 w 184"/>
                    <a:gd name="T15" fmla="*/ 4 h 192"/>
                    <a:gd name="T16" fmla="*/ 68 w 184"/>
                    <a:gd name="T17" fmla="*/ 7 h 192"/>
                    <a:gd name="T18" fmla="*/ 71 w 184"/>
                    <a:gd name="T19" fmla="*/ 10 h 192"/>
                    <a:gd name="T20" fmla="*/ 71 w 184"/>
                    <a:gd name="T21" fmla="*/ 19 h 192"/>
                    <a:gd name="T22" fmla="*/ 68 w 184"/>
                    <a:gd name="T23" fmla="*/ 24 h 192"/>
                    <a:gd name="T24" fmla="*/ 68 w 184"/>
                    <a:gd name="T25" fmla="*/ 26 h 192"/>
                    <a:gd name="T26" fmla="*/ 68 w 184"/>
                    <a:gd name="T27" fmla="*/ 26 h 192"/>
                    <a:gd name="T28" fmla="*/ 70 w 184"/>
                    <a:gd name="T29" fmla="*/ 24 h 192"/>
                    <a:gd name="T30" fmla="*/ 73 w 184"/>
                    <a:gd name="T31" fmla="*/ 20 h 192"/>
                    <a:gd name="T32" fmla="*/ 79 w 184"/>
                    <a:gd name="T33" fmla="*/ 12 h 192"/>
                    <a:gd name="T34" fmla="*/ 102 w 184"/>
                    <a:gd name="T35" fmla="*/ 1 h 192"/>
                    <a:gd name="T36" fmla="*/ 124 w 184"/>
                    <a:gd name="T37" fmla="*/ 8 h 192"/>
                    <a:gd name="T38" fmla="*/ 125 w 184"/>
                    <a:gd name="T39" fmla="*/ 8 h 192"/>
                    <a:gd name="T40" fmla="*/ 141 w 184"/>
                    <a:gd name="T41" fmla="*/ 29 h 192"/>
                    <a:gd name="T42" fmla="*/ 144 w 184"/>
                    <a:gd name="T43" fmla="*/ 38 h 192"/>
                    <a:gd name="T44" fmla="*/ 144 w 184"/>
                    <a:gd name="T45" fmla="*/ 39 h 192"/>
                    <a:gd name="T46" fmla="*/ 146 w 184"/>
                    <a:gd name="T47" fmla="*/ 41 h 192"/>
                    <a:gd name="T48" fmla="*/ 146 w 184"/>
                    <a:gd name="T49" fmla="*/ 41 h 192"/>
                    <a:gd name="T50" fmla="*/ 155 w 184"/>
                    <a:gd name="T51" fmla="*/ 30 h 192"/>
                    <a:gd name="T52" fmla="*/ 165 w 184"/>
                    <a:gd name="T53" fmla="*/ 29 h 192"/>
                    <a:gd name="T54" fmla="*/ 172 w 184"/>
                    <a:gd name="T55" fmla="*/ 33 h 192"/>
                    <a:gd name="T56" fmla="*/ 177 w 184"/>
                    <a:gd name="T57" fmla="*/ 40 h 192"/>
                    <a:gd name="T58" fmla="*/ 179 w 184"/>
                    <a:gd name="T59" fmla="*/ 44 h 192"/>
                    <a:gd name="T60" fmla="*/ 181 w 184"/>
                    <a:gd name="T61" fmla="*/ 51 h 192"/>
                    <a:gd name="T62" fmla="*/ 184 w 184"/>
                    <a:gd name="T63" fmla="*/ 72 h 192"/>
                    <a:gd name="T64" fmla="*/ 179 w 184"/>
                    <a:gd name="T65" fmla="*/ 110 h 192"/>
                    <a:gd name="T66" fmla="*/ 171 w 184"/>
                    <a:gd name="T67" fmla="*/ 128 h 192"/>
                    <a:gd name="T68" fmla="*/ 170 w 184"/>
                    <a:gd name="T69" fmla="*/ 130 h 192"/>
                    <a:gd name="T70" fmla="*/ 166 w 184"/>
                    <a:gd name="T71" fmla="*/ 137 h 192"/>
                    <a:gd name="T72" fmla="*/ 164 w 184"/>
                    <a:gd name="T73" fmla="*/ 141 h 192"/>
                    <a:gd name="T74" fmla="*/ 124 w 184"/>
                    <a:gd name="T75" fmla="*/ 179 h 192"/>
                    <a:gd name="T76" fmla="*/ 117 w 184"/>
                    <a:gd name="T77" fmla="*/ 183 h 192"/>
                    <a:gd name="T78" fmla="*/ 114 w 184"/>
                    <a:gd name="T79" fmla="*/ 185 h 192"/>
                    <a:gd name="T80" fmla="*/ 109 w 184"/>
                    <a:gd name="T81" fmla="*/ 187 h 192"/>
                    <a:gd name="T82" fmla="*/ 97 w 184"/>
                    <a:gd name="T83" fmla="*/ 190 h 192"/>
                    <a:gd name="T84" fmla="*/ 78 w 184"/>
                    <a:gd name="T85" fmla="*/ 190 h 192"/>
                    <a:gd name="T86" fmla="*/ 50 w 184"/>
                    <a:gd name="T87" fmla="*/ 18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84" h="192">
                      <a:moveTo>
                        <a:pt x="50" y="180"/>
                      </a:moveTo>
                      <a:cubicBezTo>
                        <a:pt x="49" y="180"/>
                        <a:pt x="49" y="179"/>
                        <a:pt x="48" y="179"/>
                      </a:cubicBezTo>
                      <a:cubicBezTo>
                        <a:pt x="42" y="174"/>
                        <a:pt x="36" y="169"/>
                        <a:pt x="28" y="161"/>
                      </a:cubicBezTo>
                      <a:cubicBezTo>
                        <a:pt x="19" y="151"/>
                        <a:pt x="13" y="139"/>
                        <a:pt x="8" y="126"/>
                      </a:cubicBezTo>
                      <a:cubicBezTo>
                        <a:pt x="5" y="116"/>
                        <a:pt x="4" y="106"/>
                        <a:pt x="2" y="97"/>
                      </a:cubicBezTo>
                      <a:cubicBezTo>
                        <a:pt x="0" y="82"/>
                        <a:pt x="3" y="66"/>
                        <a:pt x="6" y="52"/>
                      </a:cubicBezTo>
                      <a:cubicBezTo>
                        <a:pt x="9" y="38"/>
                        <a:pt x="15" y="26"/>
                        <a:pt x="24" y="16"/>
                      </a:cubicBezTo>
                      <a:cubicBezTo>
                        <a:pt x="34" y="5"/>
                        <a:pt x="47" y="1"/>
                        <a:pt x="62" y="4"/>
                      </a:cubicBezTo>
                      <a:cubicBezTo>
                        <a:pt x="64" y="5"/>
                        <a:pt x="66" y="6"/>
                        <a:pt x="68" y="7"/>
                      </a:cubicBezTo>
                      <a:cubicBezTo>
                        <a:pt x="69" y="8"/>
                        <a:pt x="71" y="9"/>
                        <a:pt x="71" y="10"/>
                      </a:cubicBezTo>
                      <a:cubicBezTo>
                        <a:pt x="73" y="14"/>
                        <a:pt x="73" y="16"/>
                        <a:pt x="71" y="19"/>
                      </a:cubicBezTo>
                      <a:cubicBezTo>
                        <a:pt x="70" y="20"/>
                        <a:pt x="69" y="22"/>
                        <a:pt x="68" y="24"/>
                      </a:cubicBezTo>
                      <a:cubicBezTo>
                        <a:pt x="67" y="25"/>
                        <a:pt x="67" y="25"/>
                        <a:pt x="68" y="26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9" y="25"/>
                        <a:pt x="69" y="24"/>
                        <a:pt x="70" y="24"/>
                      </a:cubicBezTo>
                      <a:cubicBezTo>
                        <a:pt x="71" y="23"/>
                        <a:pt x="72" y="21"/>
                        <a:pt x="73" y="20"/>
                      </a:cubicBezTo>
                      <a:cubicBezTo>
                        <a:pt x="75" y="17"/>
                        <a:pt x="77" y="15"/>
                        <a:pt x="79" y="12"/>
                      </a:cubicBezTo>
                      <a:cubicBezTo>
                        <a:pt x="88" y="3"/>
                        <a:pt x="102" y="1"/>
                        <a:pt x="102" y="1"/>
                      </a:cubicBezTo>
                      <a:cubicBezTo>
                        <a:pt x="110" y="0"/>
                        <a:pt x="118" y="3"/>
                        <a:pt x="124" y="8"/>
                      </a:cubicBezTo>
                      <a:cubicBezTo>
                        <a:pt x="125" y="8"/>
                        <a:pt x="125" y="8"/>
                        <a:pt x="125" y="8"/>
                      </a:cubicBezTo>
                      <a:cubicBezTo>
                        <a:pt x="133" y="14"/>
                        <a:pt x="138" y="21"/>
                        <a:pt x="141" y="29"/>
                      </a:cubicBezTo>
                      <a:cubicBezTo>
                        <a:pt x="141" y="32"/>
                        <a:pt x="143" y="35"/>
                        <a:pt x="144" y="38"/>
                      </a:cubicBezTo>
                      <a:cubicBezTo>
                        <a:pt x="144" y="39"/>
                        <a:pt x="144" y="39"/>
                        <a:pt x="144" y="39"/>
                      </a:cubicBezTo>
                      <a:cubicBezTo>
                        <a:pt x="145" y="40"/>
                        <a:pt x="145" y="40"/>
                        <a:pt x="146" y="41"/>
                      </a:cubicBezTo>
                      <a:cubicBezTo>
                        <a:pt x="146" y="41"/>
                        <a:pt x="146" y="41"/>
                        <a:pt x="146" y="41"/>
                      </a:cubicBezTo>
                      <a:cubicBezTo>
                        <a:pt x="146" y="36"/>
                        <a:pt x="148" y="32"/>
                        <a:pt x="155" y="30"/>
                      </a:cubicBezTo>
                      <a:cubicBezTo>
                        <a:pt x="158" y="29"/>
                        <a:pt x="161" y="28"/>
                        <a:pt x="165" y="29"/>
                      </a:cubicBezTo>
                      <a:cubicBezTo>
                        <a:pt x="167" y="30"/>
                        <a:pt x="170" y="32"/>
                        <a:pt x="172" y="33"/>
                      </a:cubicBezTo>
                      <a:cubicBezTo>
                        <a:pt x="174" y="35"/>
                        <a:pt x="176" y="37"/>
                        <a:pt x="177" y="40"/>
                      </a:cubicBezTo>
                      <a:cubicBezTo>
                        <a:pt x="178" y="41"/>
                        <a:pt x="178" y="43"/>
                        <a:pt x="179" y="44"/>
                      </a:cubicBezTo>
                      <a:cubicBezTo>
                        <a:pt x="179" y="46"/>
                        <a:pt x="180" y="48"/>
                        <a:pt x="181" y="51"/>
                      </a:cubicBezTo>
                      <a:cubicBezTo>
                        <a:pt x="184" y="58"/>
                        <a:pt x="184" y="65"/>
                        <a:pt x="184" y="72"/>
                      </a:cubicBezTo>
                      <a:cubicBezTo>
                        <a:pt x="184" y="84"/>
                        <a:pt x="184" y="97"/>
                        <a:pt x="179" y="110"/>
                      </a:cubicBezTo>
                      <a:cubicBezTo>
                        <a:pt x="177" y="116"/>
                        <a:pt x="174" y="122"/>
                        <a:pt x="171" y="128"/>
                      </a:cubicBezTo>
                      <a:cubicBezTo>
                        <a:pt x="170" y="130"/>
                        <a:pt x="170" y="130"/>
                        <a:pt x="170" y="130"/>
                      </a:cubicBezTo>
                      <a:cubicBezTo>
                        <a:pt x="169" y="133"/>
                        <a:pt x="168" y="135"/>
                        <a:pt x="166" y="137"/>
                      </a:cubicBezTo>
                      <a:cubicBezTo>
                        <a:pt x="165" y="138"/>
                        <a:pt x="165" y="140"/>
                        <a:pt x="164" y="141"/>
                      </a:cubicBezTo>
                      <a:cubicBezTo>
                        <a:pt x="155" y="157"/>
                        <a:pt x="141" y="170"/>
                        <a:pt x="124" y="179"/>
                      </a:cubicBezTo>
                      <a:cubicBezTo>
                        <a:pt x="122" y="180"/>
                        <a:pt x="119" y="182"/>
                        <a:pt x="117" y="183"/>
                      </a:cubicBezTo>
                      <a:cubicBezTo>
                        <a:pt x="116" y="184"/>
                        <a:pt x="115" y="185"/>
                        <a:pt x="114" y="185"/>
                      </a:cubicBezTo>
                      <a:cubicBezTo>
                        <a:pt x="112" y="186"/>
                        <a:pt x="110" y="186"/>
                        <a:pt x="109" y="187"/>
                      </a:cubicBezTo>
                      <a:cubicBezTo>
                        <a:pt x="105" y="188"/>
                        <a:pt x="101" y="189"/>
                        <a:pt x="97" y="190"/>
                      </a:cubicBezTo>
                      <a:cubicBezTo>
                        <a:pt x="90" y="192"/>
                        <a:pt x="84" y="191"/>
                        <a:pt x="78" y="190"/>
                      </a:cubicBezTo>
                      <a:cubicBezTo>
                        <a:pt x="67" y="189"/>
                        <a:pt x="58" y="185"/>
                        <a:pt x="50" y="180"/>
                      </a:cubicBezTo>
                    </a:path>
                  </a:pathLst>
                </a:custGeom>
                <a:solidFill>
                  <a:srgbClr val="F38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89" y="1084"/>
                  <a:ext cx="193" cy="150"/>
                </a:xfrm>
                <a:custGeom>
                  <a:avLst/>
                  <a:gdLst>
                    <a:gd name="T0" fmla="*/ 91 w 255"/>
                    <a:gd name="T1" fmla="*/ 64 h 198"/>
                    <a:gd name="T2" fmla="*/ 120 w 255"/>
                    <a:gd name="T3" fmla="*/ 51 h 198"/>
                    <a:gd name="T4" fmla="*/ 110 w 255"/>
                    <a:gd name="T5" fmla="*/ 113 h 198"/>
                    <a:gd name="T6" fmla="*/ 111 w 255"/>
                    <a:gd name="T7" fmla="*/ 137 h 198"/>
                    <a:gd name="T8" fmla="*/ 141 w 255"/>
                    <a:gd name="T9" fmla="*/ 51 h 198"/>
                    <a:gd name="T10" fmla="*/ 139 w 255"/>
                    <a:gd name="T11" fmla="*/ 101 h 198"/>
                    <a:gd name="T12" fmla="*/ 148 w 255"/>
                    <a:gd name="T13" fmla="*/ 55 h 198"/>
                    <a:gd name="T14" fmla="*/ 158 w 255"/>
                    <a:gd name="T15" fmla="*/ 76 h 198"/>
                    <a:gd name="T16" fmla="*/ 162 w 255"/>
                    <a:gd name="T17" fmla="*/ 78 h 198"/>
                    <a:gd name="T18" fmla="*/ 171 w 255"/>
                    <a:gd name="T19" fmla="*/ 55 h 198"/>
                    <a:gd name="T20" fmla="*/ 165 w 255"/>
                    <a:gd name="T21" fmla="*/ 128 h 198"/>
                    <a:gd name="T22" fmla="*/ 183 w 255"/>
                    <a:gd name="T23" fmla="*/ 81 h 198"/>
                    <a:gd name="T24" fmla="*/ 185 w 255"/>
                    <a:gd name="T25" fmla="*/ 99 h 198"/>
                    <a:gd name="T26" fmla="*/ 186 w 255"/>
                    <a:gd name="T27" fmla="*/ 108 h 198"/>
                    <a:gd name="T28" fmla="*/ 181 w 255"/>
                    <a:gd name="T29" fmla="*/ 140 h 198"/>
                    <a:gd name="T30" fmla="*/ 201 w 255"/>
                    <a:gd name="T31" fmla="*/ 96 h 198"/>
                    <a:gd name="T32" fmla="*/ 212 w 255"/>
                    <a:gd name="T33" fmla="*/ 97 h 198"/>
                    <a:gd name="T34" fmla="*/ 233 w 255"/>
                    <a:gd name="T35" fmla="*/ 63 h 198"/>
                    <a:gd name="T36" fmla="*/ 239 w 255"/>
                    <a:gd name="T37" fmla="*/ 80 h 198"/>
                    <a:gd name="T38" fmla="*/ 246 w 255"/>
                    <a:gd name="T39" fmla="*/ 81 h 198"/>
                    <a:gd name="T40" fmla="*/ 183 w 255"/>
                    <a:gd name="T41" fmla="*/ 180 h 198"/>
                    <a:gd name="T42" fmla="*/ 145 w 255"/>
                    <a:gd name="T43" fmla="*/ 195 h 198"/>
                    <a:gd name="T44" fmla="*/ 90 w 255"/>
                    <a:gd name="T45" fmla="*/ 190 h 198"/>
                    <a:gd name="T46" fmla="*/ 23 w 255"/>
                    <a:gd name="T47" fmla="*/ 137 h 198"/>
                    <a:gd name="T48" fmla="*/ 1 w 255"/>
                    <a:gd name="T49" fmla="*/ 66 h 198"/>
                    <a:gd name="T50" fmla="*/ 24 w 255"/>
                    <a:gd name="T51" fmla="*/ 22 h 198"/>
                    <a:gd name="T52" fmla="*/ 26 w 255"/>
                    <a:gd name="T53" fmla="*/ 41 h 198"/>
                    <a:gd name="T54" fmla="*/ 34 w 255"/>
                    <a:gd name="T55" fmla="*/ 41 h 198"/>
                    <a:gd name="T56" fmla="*/ 37 w 255"/>
                    <a:gd name="T57" fmla="*/ 96 h 198"/>
                    <a:gd name="T58" fmla="*/ 53 w 255"/>
                    <a:gd name="T59" fmla="*/ 69 h 198"/>
                    <a:gd name="T60" fmla="*/ 59 w 255"/>
                    <a:gd name="T61" fmla="*/ 65 h 198"/>
                    <a:gd name="T62" fmla="*/ 66 w 255"/>
                    <a:gd name="T63" fmla="*/ 73 h 198"/>
                    <a:gd name="T64" fmla="*/ 37 w 255"/>
                    <a:gd name="T65" fmla="*/ 150 h 198"/>
                    <a:gd name="T66" fmla="*/ 161 w 255"/>
                    <a:gd name="T67" fmla="*/ 84 h 198"/>
                    <a:gd name="T68" fmla="*/ 160 w 255"/>
                    <a:gd name="T69" fmla="*/ 94 h 198"/>
                    <a:gd name="T70" fmla="*/ 13 w 255"/>
                    <a:gd name="T71" fmla="*/ 63 h 198"/>
                    <a:gd name="T72" fmla="*/ 66 w 255"/>
                    <a:gd name="T73" fmla="*/ 112 h 198"/>
                    <a:gd name="T74" fmla="*/ 9 w 255"/>
                    <a:gd name="T75" fmla="*/ 71 h 198"/>
                    <a:gd name="T76" fmla="*/ 150 w 255"/>
                    <a:gd name="T77" fmla="*/ 94 h 198"/>
                    <a:gd name="T78" fmla="*/ 89 w 255"/>
                    <a:gd name="T79" fmla="*/ 129 h 198"/>
                    <a:gd name="T80" fmla="*/ 57 w 255"/>
                    <a:gd name="T81" fmla="*/ 133 h 198"/>
                    <a:gd name="T82" fmla="*/ 112 w 255"/>
                    <a:gd name="T83" fmla="*/ 161 h 198"/>
                    <a:gd name="T84" fmla="*/ 92 w 255"/>
                    <a:gd name="T85" fmla="*/ 148 h 198"/>
                    <a:gd name="T86" fmla="*/ 203 w 255"/>
                    <a:gd name="T87" fmla="*/ 132 h 198"/>
                    <a:gd name="T88" fmla="*/ 105 w 255"/>
                    <a:gd name="T89" fmla="*/ 165 h 198"/>
                    <a:gd name="T90" fmla="*/ 54 w 255"/>
                    <a:gd name="T91" fmla="*/ 158 h 198"/>
                    <a:gd name="T92" fmla="*/ 107 w 255"/>
                    <a:gd name="T93" fmla="*/ 138 h 198"/>
                    <a:gd name="T94" fmla="*/ 125 w 255"/>
                    <a:gd name="T95" fmla="*/ 168 h 198"/>
                    <a:gd name="T96" fmla="*/ 93 w 255"/>
                    <a:gd name="T97" fmla="*/ 164 h 198"/>
                    <a:gd name="T98" fmla="*/ 34 w 255"/>
                    <a:gd name="T99" fmla="*/ 98 h 198"/>
                    <a:gd name="T100" fmla="*/ 98 w 255"/>
                    <a:gd name="T101" fmla="*/ 175 h 198"/>
                    <a:gd name="T102" fmla="*/ 131 w 255"/>
                    <a:gd name="T103" fmla="*/ 188 h 198"/>
                    <a:gd name="T104" fmla="*/ 205 w 255"/>
                    <a:gd name="T105" fmla="*/ 120 h 198"/>
                    <a:gd name="T106" fmla="*/ 190 w 255"/>
                    <a:gd name="T107" fmla="*/ 135 h 198"/>
                    <a:gd name="T108" fmla="*/ 95 w 255"/>
                    <a:gd name="T109" fmla="*/ 169 h 198"/>
                    <a:gd name="T110" fmla="*/ 163 w 255"/>
                    <a:gd name="T111" fmla="*/ 174 h 198"/>
                    <a:gd name="T112" fmla="*/ 136 w 255"/>
                    <a:gd name="T113" fmla="*/ 178 h 198"/>
                    <a:gd name="T114" fmla="*/ 175 w 255"/>
                    <a:gd name="T115" fmla="*/ 152 h 198"/>
                    <a:gd name="T116" fmla="*/ 75 w 255"/>
                    <a:gd name="T117" fmla="*/ 130 h 198"/>
                    <a:gd name="T118" fmla="*/ 45 w 255"/>
                    <a:gd name="T119" fmla="*/ 121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55" h="198">
                      <a:moveTo>
                        <a:pt x="79" y="67"/>
                      </a:moveTo>
                      <a:cubicBezTo>
                        <a:pt x="77" y="74"/>
                        <a:pt x="77" y="74"/>
                        <a:pt x="77" y="74"/>
                      </a:cubicBezTo>
                      <a:cubicBezTo>
                        <a:pt x="78" y="74"/>
                        <a:pt x="78" y="74"/>
                        <a:pt x="78" y="74"/>
                      </a:cubicBezTo>
                      <a:cubicBezTo>
                        <a:pt x="78" y="72"/>
                        <a:pt x="79" y="70"/>
                        <a:pt x="80" y="68"/>
                      </a:cubicBezTo>
                      <a:cubicBezTo>
                        <a:pt x="83" y="61"/>
                        <a:pt x="86" y="54"/>
                        <a:pt x="89" y="46"/>
                      </a:cubicBezTo>
                      <a:cubicBezTo>
                        <a:pt x="90" y="45"/>
                        <a:pt x="91" y="44"/>
                        <a:pt x="93" y="43"/>
                      </a:cubicBezTo>
                      <a:cubicBezTo>
                        <a:pt x="92" y="45"/>
                        <a:pt x="90" y="48"/>
                        <a:pt x="89" y="51"/>
                      </a:cubicBezTo>
                      <a:cubicBezTo>
                        <a:pt x="90" y="51"/>
                        <a:pt x="90" y="51"/>
                        <a:pt x="91" y="51"/>
                      </a:cubicBezTo>
                      <a:cubicBezTo>
                        <a:pt x="82" y="65"/>
                        <a:pt x="81" y="81"/>
                        <a:pt x="80" y="97"/>
                      </a:cubicBezTo>
                      <a:cubicBezTo>
                        <a:pt x="83" y="86"/>
                        <a:pt x="87" y="75"/>
                        <a:pt x="91" y="64"/>
                      </a:cubicBezTo>
                      <a:cubicBezTo>
                        <a:pt x="94" y="53"/>
                        <a:pt x="102" y="45"/>
                        <a:pt x="108" y="35"/>
                      </a:cubicBezTo>
                      <a:cubicBezTo>
                        <a:pt x="104" y="44"/>
                        <a:pt x="101" y="53"/>
                        <a:pt x="97" y="62"/>
                      </a:cubicBezTo>
                      <a:cubicBezTo>
                        <a:pt x="94" y="71"/>
                        <a:pt x="91" y="80"/>
                        <a:pt x="90" y="89"/>
                      </a:cubicBezTo>
                      <a:cubicBezTo>
                        <a:pt x="97" y="70"/>
                        <a:pt x="102" y="51"/>
                        <a:pt x="115" y="34"/>
                      </a:cubicBezTo>
                      <a:cubicBezTo>
                        <a:pt x="107" y="55"/>
                        <a:pt x="98" y="75"/>
                        <a:pt x="97" y="98"/>
                      </a:cubicBezTo>
                      <a:cubicBezTo>
                        <a:pt x="97" y="98"/>
                        <a:pt x="97" y="98"/>
                        <a:pt x="97" y="98"/>
                      </a:cubicBezTo>
                      <a:cubicBezTo>
                        <a:pt x="101" y="88"/>
                        <a:pt x="105" y="79"/>
                        <a:pt x="109" y="70"/>
                      </a:cubicBezTo>
                      <a:cubicBezTo>
                        <a:pt x="113" y="60"/>
                        <a:pt x="115" y="50"/>
                        <a:pt x="122" y="42"/>
                      </a:cubicBezTo>
                      <a:cubicBezTo>
                        <a:pt x="120" y="47"/>
                        <a:pt x="118" y="51"/>
                        <a:pt x="116" y="55"/>
                      </a:cubicBezTo>
                      <a:cubicBezTo>
                        <a:pt x="117" y="54"/>
                        <a:pt x="119" y="53"/>
                        <a:pt x="120" y="51"/>
                      </a:cubicBezTo>
                      <a:cubicBezTo>
                        <a:pt x="112" y="71"/>
                        <a:pt x="103" y="90"/>
                        <a:pt x="102" y="112"/>
                      </a:cubicBezTo>
                      <a:cubicBezTo>
                        <a:pt x="107" y="94"/>
                        <a:pt x="112" y="77"/>
                        <a:pt x="121" y="62"/>
                      </a:cubicBezTo>
                      <a:cubicBezTo>
                        <a:pt x="121" y="61"/>
                        <a:pt x="122" y="61"/>
                        <a:pt x="123" y="60"/>
                      </a:cubicBezTo>
                      <a:cubicBezTo>
                        <a:pt x="120" y="66"/>
                        <a:pt x="117" y="72"/>
                        <a:pt x="115" y="78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20" y="71"/>
                        <a:pt x="124" y="63"/>
                        <a:pt x="129" y="55"/>
                      </a:cubicBezTo>
                      <a:cubicBezTo>
                        <a:pt x="129" y="55"/>
                        <a:pt x="129" y="55"/>
                        <a:pt x="129" y="55"/>
                      </a:cubicBezTo>
                      <a:cubicBezTo>
                        <a:pt x="129" y="56"/>
                        <a:pt x="128" y="58"/>
                        <a:pt x="128" y="59"/>
                      </a:cubicBezTo>
                      <a:cubicBezTo>
                        <a:pt x="124" y="71"/>
                        <a:pt x="119" y="83"/>
                        <a:pt x="115" y="95"/>
                      </a:cubicBezTo>
                      <a:cubicBezTo>
                        <a:pt x="113" y="101"/>
                        <a:pt x="112" y="107"/>
                        <a:pt x="110" y="113"/>
                      </a:cubicBezTo>
                      <a:cubicBezTo>
                        <a:pt x="111" y="114"/>
                        <a:pt x="111" y="114"/>
                        <a:pt x="111" y="114"/>
                      </a:cubicBezTo>
                      <a:cubicBezTo>
                        <a:pt x="116" y="101"/>
                        <a:pt x="121" y="87"/>
                        <a:pt x="126" y="74"/>
                      </a:cubicBezTo>
                      <a:cubicBezTo>
                        <a:pt x="127" y="75"/>
                        <a:pt x="127" y="75"/>
                        <a:pt x="127" y="75"/>
                      </a:cubicBezTo>
                      <a:cubicBezTo>
                        <a:pt x="125" y="80"/>
                        <a:pt x="124" y="84"/>
                        <a:pt x="123" y="89"/>
                      </a:cubicBezTo>
                      <a:cubicBezTo>
                        <a:pt x="123" y="89"/>
                        <a:pt x="123" y="89"/>
                        <a:pt x="123" y="89"/>
                      </a:cubicBezTo>
                      <a:cubicBezTo>
                        <a:pt x="126" y="81"/>
                        <a:pt x="130" y="73"/>
                        <a:pt x="133" y="64"/>
                      </a:cubicBezTo>
                      <a:cubicBezTo>
                        <a:pt x="134" y="65"/>
                        <a:pt x="134" y="65"/>
                        <a:pt x="134" y="65"/>
                      </a:cubicBezTo>
                      <a:cubicBezTo>
                        <a:pt x="132" y="70"/>
                        <a:pt x="130" y="74"/>
                        <a:pt x="129" y="79"/>
                      </a:cubicBezTo>
                      <a:cubicBezTo>
                        <a:pt x="126" y="88"/>
                        <a:pt x="123" y="96"/>
                        <a:pt x="120" y="104"/>
                      </a:cubicBezTo>
                      <a:cubicBezTo>
                        <a:pt x="117" y="115"/>
                        <a:pt x="114" y="126"/>
                        <a:pt x="111" y="137"/>
                      </a:cubicBezTo>
                      <a:cubicBezTo>
                        <a:pt x="110" y="141"/>
                        <a:pt x="110" y="144"/>
                        <a:pt x="110" y="148"/>
                      </a:cubicBezTo>
                      <a:cubicBezTo>
                        <a:pt x="110" y="148"/>
                        <a:pt x="111" y="148"/>
                        <a:pt x="111" y="148"/>
                      </a:cubicBezTo>
                      <a:cubicBezTo>
                        <a:pt x="112" y="144"/>
                        <a:pt x="113" y="139"/>
                        <a:pt x="115" y="135"/>
                      </a:cubicBezTo>
                      <a:cubicBezTo>
                        <a:pt x="119" y="123"/>
                        <a:pt x="124" y="110"/>
                        <a:pt x="128" y="98"/>
                      </a:cubicBezTo>
                      <a:cubicBezTo>
                        <a:pt x="131" y="91"/>
                        <a:pt x="134" y="84"/>
                        <a:pt x="137" y="77"/>
                      </a:cubicBezTo>
                      <a:cubicBezTo>
                        <a:pt x="138" y="74"/>
                        <a:pt x="138" y="71"/>
                        <a:pt x="139" y="68"/>
                      </a:cubicBezTo>
                      <a:cubicBezTo>
                        <a:pt x="139" y="65"/>
                        <a:pt x="139" y="61"/>
                        <a:pt x="139" y="58"/>
                      </a:cubicBezTo>
                      <a:cubicBezTo>
                        <a:pt x="140" y="66"/>
                        <a:pt x="140" y="66"/>
                        <a:pt x="140" y="66"/>
                      </a:cubicBezTo>
                      <a:cubicBezTo>
                        <a:pt x="141" y="66"/>
                        <a:pt x="141" y="66"/>
                        <a:pt x="141" y="66"/>
                      </a:cubicBezTo>
                      <a:cubicBezTo>
                        <a:pt x="141" y="61"/>
                        <a:pt x="141" y="56"/>
                        <a:pt x="141" y="51"/>
                      </a:cubicBezTo>
                      <a:cubicBezTo>
                        <a:pt x="141" y="51"/>
                        <a:pt x="141" y="51"/>
                        <a:pt x="141" y="51"/>
                      </a:cubicBezTo>
                      <a:cubicBezTo>
                        <a:pt x="142" y="52"/>
                        <a:pt x="142" y="53"/>
                        <a:pt x="142" y="54"/>
                      </a:cubicBezTo>
                      <a:cubicBezTo>
                        <a:pt x="143" y="63"/>
                        <a:pt x="142" y="72"/>
                        <a:pt x="139" y="81"/>
                      </a:cubicBezTo>
                      <a:cubicBezTo>
                        <a:pt x="137" y="89"/>
                        <a:pt x="136" y="97"/>
                        <a:pt x="134" y="105"/>
                      </a:cubicBezTo>
                      <a:cubicBezTo>
                        <a:pt x="136" y="100"/>
                        <a:pt x="138" y="96"/>
                        <a:pt x="139" y="91"/>
                      </a:cubicBezTo>
                      <a:cubicBezTo>
                        <a:pt x="140" y="91"/>
                        <a:pt x="140" y="91"/>
                        <a:pt x="140" y="91"/>
                      </a:cubicBezTo>
                      <a:cubicBezTo>
                        <a:pt x="139" y="97"/>
                        <a:pt x="137" y="102"/>
                        <a:pt x="135" y="107"/>
                      </a:cubicBezTo>
                      <a:cubicBezTo>
                        <a:pt x="135" y="107"/>
                        <a:pt x="135" y="107"/>
                        <a:pt x="135" y="107"/>
                      </a:cubicBezTo>
                      <a:cubicBezTo>
                        <a:pt x="136" y="105"/>
                        <a:pt x="137" y="103"/>
                        <a:pt x="138" y="101"/>
                      </a:cubicBezTo>
                      <a:cubicBezTo>
                        <a:pt x="139" y="101"/>
                        <a:pt x="139" y="101"/>
                        <a:pt x="139" y="101"/>
                      </a:cubicBezTo>
                      <a:cubicBezTo>
                        <a:pt x="133" y="117"/>
                        <a:pt x="128" y="132"/>
                        <a:pt x="123" y="148"/>
                      </a:cubicBezTo>
                      <a:cubicBezTo>
                        <a:pt x="123" y="148"/>
                        <a:pt x="123" y="148"/>
                        <a:pt x="123" y="148"/>
                      </a:cubicBezTo>
                      <a:cubicBezTo>
                        <a:pt x="125" y="145"/>
                        <a:pt x="126" y="142"/>
                        <a:pt x="127" y="139"/>
                      </a:cubicBezTo>
                      <a:cubicBezTo>
                        <a:pt x="130" y="130"/>
                        <a:pt x="133" y="122"/>
                        <a:pt x="135" y="113"/>
                      </a:cubicBezTo>
                      <a:cubicBezTo>
                        <a:pt x="137" y="109"/>
                        <a:pt x="139" y="105"/>
                        <a:pt x="140" y="100"/>
                      </a:cubicBezTo>
                      <a:cubicBezTo>
                        <a:pt x="141" y="95"/>
                        <a:pt x="142" y="91"/>
                        <a:pt x="143" y="86"/>
                      </a:cubicBezTo>
                      <a:cubicBezTo>
                        <a:pt x="143" y="82"/>
                        <a:pt x="143" y="77"/>
                        <a:pt x="143" y="74"/>
                      </a:cubicBezTo>
                      <a:cubicBezTo>
                        <a:pt x="145" y="77"/>
                        <a:pt x="144" y="82"/>
                        <a:pt x="144" y="86"/>
                      </a:cubicBezTo>
                      <a:cubicBezTo>
                        <a:pt x="146" y="83"/>
                        <a:pt x="148" y="70"/>
                        <a:pt x="147" y="65"/>
                      </a:cubicBezTo>
                      <a:cubicBezTo>
                        <a:pt x="149" y="62"/>
                        <a:pt x="148" y="58"/>
                        <a:pt x="148" y="55"/>
                      </a:cubicBezTo>
                      <a:cubicBezTo>
                        <a:pt x="149" y="55"/>
                        <a:pt x="149" y="55"/>
                        <a:pt x="149" y="55"/>
                      </a:cubicBezTo>
                      <a:cubicBezTo>
                        <a:pt x="149" y="57"/>
                        <a:pt x="149" y="58"/>
                        <a:pt x="150" y="60"/>
                      </a:cubicBezTo>
                      <a:cubicBezTo>
                        <a:pt x="150" y="73"/>
                        <a:pt x="148" y="86"/>
                        <a:pt x="145" y="99"/>
                      </a:cubicBezTo>
                      <a:cubicBezTo>
                        <a:pt x="143" y="103"/>
                        <a:pt x="142" y="108"/>
                        <a:pt x="142" y="112"/>
                      </a:cubicBezTo>
                      <a:cubicBezTo>
                        <a:pt x="146" y="101"/>
                        <a:pt x="150" y="89"/>
                        <a:pt x="151" y="76"/>
                      </a:cubicBezTo>
                      <a:cubicBezTo>
                        <a:pt x="151" y="77"/>
                        <a:pt x="151" y="77"/>
                        <a:pt x="152" y="77"/>
                      </a:cubicBezTo>
                      <a:cubicBezTo>
                        <a:pt x="155" y="66"/>
                        <a:pt x="157" y="55"/>
                        <a:pt x="157" y="43"/>
                      </a:cubicBezTo>
                      <a:cubicBezTo>
                        <a:pt x="157" y="45"/>
                        <a:pt x="157" y="46"/>
                        <a:pt x="158" y="48"/>
                      </a:cubicBezTo>
                      <a:cubicBezTo>
                        <a:pt x="159" y="52"/>
                        <a:pt x="160" y="57"/>
                        <a:pt x="159" y="61"/>
                      </a:cubicBezTo>
                      <a:cubicBezTo>
                        <a:pt x="159" y="66"/>
                        <a:pt x="159" y="71"/>
                        <a:pt x="158" y="76"/>
                      </a:cubicBezTo>
                      <a:cubicBezTo>
                        <a:pt x="156" y="86"/>
                        <a:pt x="153" y="95"/>
                        <a:pt x="151" y="104"/>
                      </a:cubicBezTo>
                      <a:cubicBezTo>
                        <a:pt x="150" y="108"/>
                        <a:pt x="149" y="111"/>
                        <a:pt x="148" y="114"/>
                      </a:cubicBezTo>
                      <a:cubicBezTo>
                        <a:pt x="149" y="115"/>
                        <a:pt x="149" y="115"/>
                        <a:pt x="149" y="115"/>
                      </a:cubicBezTo>
                      <a:cubicBezTo>
                        <a:pt x="150" y="110"/>
                        <a:pt x="152" y="105"/>
                        <a:pt x="154" y="101"/>
                      </a:cubicBezTo>
                      <a:cubicBezTo>
                        <a:pt x="156" y="93"/>
                        <a:pt x="158" y="84"/>
                        <a:pt x="160" y="76"/>
                      </a:cubicBezTo>
                      <a:cubicBezTo>
                        <a:pt x="162" y="69"/>
                        <a:pt x="163" y="63"/>
                        <a:pt x="164" y="56"/>
                      </a:cubicBezTo>
                      <a:cubicBezTo>
                        <a:pt x="165" y="51"/>
                        <a:pt x="165" y="46"/>
                        <a:pt x="166" y="41"/>
                      </a:cubicBezTo>
                      <a:cubicBezTo>
                        <a:pt x="166" y="42"/>
                        <a:pt x="166" y="44"/>
                        <a:pt x="166" y="45"/>
                      </a:cubicBezTo>
                      <a:cubicBezTo>
                        <a:pt x="167" y="55"/>
                        <a:pt x="165" y="65"/>
                        <a:pt x="163" y="74"/>
                      </a:cubicBezTo>
                      <a:cubicBezTo>
                        <a:pt x="162" y="75"/>
                        <a:pt x="162" y="76"/>
                        <a:pt x="162" y="78"/>
                      </a:cubicBezTo>
                      <a:cubicBezTo>
                        <a:pt x="163" y="90"/>
                        <a:pt x="160" y="101"/>
                        <a:pt x="157" y="113"/>
                      </a:cubicBezTo>
                      <a:cubicBezTo>
                        <a:pt x="157" y="113"/>
                        <a:pt x="157" y="114"/>
                        <a:pt x="157" y="114"/>
                      </a:cubicBezTo>
                      <a:cubicBezTo>
                        <a:pt x="157" y="114"/>
                        <a:pt x="157" y="115"/>
                        <a:pt x="157" y="115"/>
                      </a:cubicBezTo>
                      <a:cubicBezTo>
                        <a:pt x="157" y="114"/>
                        <a:pt x="158" y="114"/>
                        <a:pt x="158" y="113"/>
                      </a:cubicBezTo>
                      <a:cubicBezTo>
                        <a:pt x="161" y="100"/>
                        <a:pt x="165" y="87"/>
                        <a:pt x="168" y="73"/>
                      </a:cubicBezTo>
                      <a:cubicBezTo>
                        <a:pt x="169" y="69"/>
                        <a:pt x="168" y="64"/>
                        <a:pt x="168" y="60"/>
                      </a:cubicBezTo>
                      <a:cubicBezTo>
                        <a:pt x="169" y="60"/>
                        <a:pt x="169" y="60"/>
                        <a:pt x="170" y="61"/>
                      </a:cubicBezTo>
                      <a:cubicBezTo>
                        <a:pt x="170" y="57"/>
                        <a:pt x="170" y="54"/>
                        <a:pt x="170" y="50"/>
                      </a:cubicBezTo>
                      <a:cubicBezTo>
                        <a:pt x="170" y="50"/>
                        <a:pt x="170" y="50"/>
                        <a:pt x="170" y="50"/>
                      </a:cubicBezTo>
                      <a:cubicBezTo>
                        <a:pt x="171" y="52"/>
                        <a:pt x="171" y="53"/>
                        <a:pt x="171" y="55"/>
                      </a:cubicBezTo>
                      <a:cubicBezTo>
                        <a:pt x="172" y="58"/>
                        <a:pt x="171" y="61"/>
                        <a:pt x="172" y="64"/>
                      </a:cubicBezTo>
                      <a:cubicBezTo>
                        <a:pt x="172" y="69"/>
                        <a:pt x="172" y="75"/>
                        <a:pt x="173" y="80"/>
                      </a:cubicBezTo>
                      <a:cubicBezTo>
                        <a:pt x="173" y="80"/>
                        <a:pt x="173" y="81"/>
                        <a:pt x="173" y="81"/>
                      </a:cubicBezTo>
                      <a:cubicBezTo>
                        <a:pt x="174" y="79"/>
                        <a:pt x="175" y="77"/>
                        <a:pt x="175" y="75"/>
                      </a:cubicBezTo>
                      <a:cubicBezTo>
                        <a:pt x="176" y="75"/>
                        <a:pt x="176" y="75"/>
                        <a:pt x="176" y="75"/>
                      </a:cubicBezTo>
                      <a:cubicBezTo>
                        <a:pt x="176" y="77"/>
                        <a:pt x="176" y="78"/>
                        <a:pt x="176" y="79"/>
                      </a:cubicBezTo>
                      <a:cubicBezTo>
                        <a:pt x="172" y="95"/>
                        <a:pt x="168" y="110"/>
                        <a:pt x="165" y="125"/>
                      </a:cubicBezTo>
                      <a:cubicBezTo>
                        <a:pt x="164" y="129"/>
                        <a:pt x="162" y="133"/>
                        <a:pt x="161" y="136"/>
                      </a:cubicBezTo>
                      <a:cubicBezTo>
                        <a:pt x="161" y="137"/>
                        <a:pt x="161" y="137"/>
                        <a:pt x="161" y="137"/>
                      </a:cubicBezTo>
                      <a:cubicBezTo>
                        <a:pt x="163" y="134"/>
                        <a:pt x="164" y="131"/>
                        <a:pt x="165" y="128"/>
                      </a:cubicBezTo>
                      <a:cubicBezTo>
                        <a:pt x="168" y="118"/>
                        <a:pt x="171" y="108"/>
                        <a:pt x="174" y="97"/>
                      </a:cubicBezTo>
                      <a:cubicBezTo>
                        <a:pt x="175" y="91"/>
                        <a:pt x="177" y="84"/>
                        <a:pt x="178" y="78"/>
                      </a:cubicBezTo>
                      <a:cubicBezTo>
                        <a:pt x="178" y="73"/>
                        <a:pt x="178" y="67"/>
                        <a:pt x="179" y="61"/>
                      </a:cubicBezTo>
                      <a:cubicBezTo>
                        <a:pt x="179" y="63"/>
                        <a:pt x="180" y="65"/>
                        <a:pt x="180" y="66"/>
                      </a:cubicBezTo>
                      <a:cubicBezTo>
                        <a:pt x="181" y="79"/>
                        <a:pt x="178" y="91"/>
                        <a:pt x="174" y="103"/>
                      </a:cubicBezTo>
                      <a:cubicBezTo>
                        <a:pt x="172" y="113"/>
                        <a:pt x="169" y="123"/>
                        <a:pt x="166" y="134"/>
                      </a:cubicBezTo>
                      <a:cubicBezTo>
                        <a:pt x="168" y="130"/>
                        <a:pt x="170" y="126"/>
                        <a:pt x="171" y="122"/>
                      </a:cubicBezTo>
                      <a:cubicBezTo>
                        <a:pt x="173" y="115"/>
                        <a:pt x="175" y="109"/>
                        <a:pt x="177" y="102"/>
                      </a:cubicBezTo>
                      <a:cubicBezTo>
                        <a:pt x="178" y="96"/>
                        <a:pt x="180" y="90"/>
                        <a:pt x="182" y="84"/>
                      </a:cubicBezTo>
                      <a:cubicBezTo>
                        <a:pt x="182" y="83"/>
                        <a:pt x="182" y="82"/>
                        <a:pt x="183" y="81"/>
                      </a:cubicBezTo>
                      <a:cubicBezTo>
                        <a:pt x="183" y="82"/>
                        <a:pt x="183" y="83"/>
                        <a:pt x="183" y="84"/>
                      </a:cubicBezTo>
                      <a:cubicBezTo>
                        <a:pt x="182" y="92"/>
                        <a:pt x="180" y="100"/>
                        <a:pt x="178" y="109"/>
                      </a:cubicBezTo>
                      <a:cubicBezTo>
                        <a:pt x="178" y="110"/>
                        <a:pt x="178" y="111"/>
                        <a:pt x="178" y="112"/>
                      </a:cubicBezTo>
                      <a:cubicBezTo>
                        <a:pt x="179" y="111"/>
                        <a:pt x="179" y="111"/>
                        <a:pt x="179" y="110"/>
                      </a:cubicBezTo>
                      <a:cubicBezTo>
                        <a:pt x="180" y="107"/>
                        <a:pt x="182" y="103"/>
                        <a:pt x="183" y="99"/>
                      </a:cubicBezTo>
                      <a:cubicBezTo>
                        <a:pt x="185" y="90"/>
                        <a:pt x="187" y="81"/>
                        <a:pt x="190" y="72"/>
                      </a:cubicBezTo>
                      <a:cubicBezTo>
                        <a:pt x="190" y="71"/>
                        <a:pt x="190" y="69"/>
                        <a:pt x="191" y="68"/>
                      </a:cubicBezTo>
                      <a:cubicBezTo>
                        <a:pt x="191" y="68"/>
                        <a:pt x="191" y="68"/>
                        <a:pt x="191" y="68"/>
                      </a:cubicBezTo>
                      <a:cubicBezTo>
                        <a:pt x="191" y="69"/>
                        <a:pt x="191" y="71"/>
                        <a:pt x="191" y="73"/>
                      </a:cubicBezTo>
                      <a:cubicBezTo>
                        <a:pt x="189" y="82"/>
                        <a:pt x="188" y="90"/>
                        <a:pt x="185" y="99"/>
                      </a:cubicBezTo>
                      <a:cubicBezTo>
                        <a:pt x="183" y="106"/>
                        <a:pt x="180" y="112"/>
                        <a:pt x="178" y="119"/>
                      </a:cubicBezTo>
                      <a:cubicBezTo>
                        <a:pt x="176" y="123"/>
                        <a:pt x="175" y="127"/>
                        <a:pt x="173" y="131"/>
                      </a:cubicBezTo>
                      <a:cubicBezTo>
                        <a:pt x="172" y="133"/>
                        <a:pt x="171" y="135"/>
                        <a:pt x="170" y="137"/>
                      </a:cubicBezTo>
                      <a:cubicBezTo>
                        <a:pt x="171" y="137"/>
                        <a:pt x="171" y="137"/>
                        <a:pt x="171" y="137"/>
                      </a:cubicBezTo>
                      <a:cubicBezTo>
                        <a:pt x="173" y="133"/>
                        <a:pt x="176" y="129"/>
                        <a:pt x="178" y="125"/>
                      </a:cubicBezTo>
                      <a:cubicBezTo>
                        <a:pt x="181" y="118"/>
                        <a:pt x="183" y="110"/>
                        <a:pt x="185" y="102"/>
                      </a:cubicBezTo>
                      <a:cubicBezTo>
                        <a:pt x="187" y="95"/>
                        <a:pt x="189" y="88"/>
                        <a:pt x="191" y="81"/>
                      </a:cubicBezTo>
                      <a:cubicBezTo>
                        <a:pt x="191" y="79"/>
                        <a:pt x="192" y="78"/>
                        <a:pt x="193" y="76"/>
                      </a:cubicBezTo>
                      <a:cubicBezTo>
                        <a:pt x="193" y="77"/>
                        <a:pt x="193" y="79"/>
                        <a:pt x="193" y="80"/>
                      </a:cubicBezTo>
                      <a:cubicBezTo>
                        <a:pt x="191" y="89"/>
                        <a:pt x="188" y="99"/>
                        <a:pt x="186" y="108"/>
                      </a:cubicBezTo>
                      <a:cubicBezTo>
                        <a:pt x="186" y="109"/>
                        <a:pt x="186" y="110"/>
                        <a:pt x="186" y="112"/>
                      </a:cubicBezTo>
                      <a:cubicBezTo>
                        <a:pt x="191" y="103"/>
                        <a:pt x="193" y="93"/>
                        <a:pt x="195" y="83"/>
                      </a:cubicBezTo>
                      <a:cubicBezTo>
                        <a:pt x="196" y="77"/>
                        <a:pt x="198" y="72"/>
                        <a:pt x="200" y="66"/>
                      </a:cubicBezTo>
                      <a:cubicBezTo>
                        <a:pt x="200" y="67"/>
                        <a:pt x="200" y="68"/>
                        <a:pt x="200" y="69"/>
                      </a:cubicBezTo>
                      <a:cubicBezTo>
                        <a:pt x="197" y="82"/>
                        <a:pt x="194" y="94"/>
                        <a:pt x="191" y="106"/>
                      </a:cubicBezTo>
                      <a:cubicBezTo>
                        <a:pt x="189" y="111"/>
                        <a:pt x="186" y="116"/>
                        <a:pt x="184" y="121"/>
                      </a:cubicBezTo>
                      <a:cubicBezTo>
                        <a:pt x="182" y="126"/>
                        <a:pt x="180" y="131"/>
                        <a:pt x="179" y="137"/>
                      </a:cubicBezTo>
                      <a:cubicBezTo>
                        <a:pt x="178" y="139"/>
                        <a:pt x="177" y="142"/>
                        <a:pt x="176" y="145"/>
                      </a:cubicBezTo>
                      <a:cubicBezTo>
                        <a:pt x="177" y="145"/>
                        <a:pt x="177" y="145"/>
                        <a:pt x="177" y="145"/>
                      </a:cubicBezTo>
                      <a:cubicBezTo>
                        <a:pt x="178" y="143"/>
                        <a:pt x="180" y="142"/>
                        <a:pt x="181" y="140"/>
                      </a:cubicBezTo>
                      <a:cubicBezTo>
                        <a:pt x="183" y="137"/>
                        <a:pt x="185" y="134"/>
                        <a:pt x="187" y="131"/>
                      </a:cubicBezTo>
                      <a:cubicBezTo>
                        <a:pt x="188" y="129"/>
                        <a:pt x="188" y="127"/>
                        <a:pt x="189" y="126"/>
                      </a:cubicBezTo>
                      <a:cubicBezTo>
                        <a:pt x="191" y="117"/>
                        <a:pt x="193" y="109"/>
                        <a:pt x="194" y="101"/>
                      </a:cubicBezTo>
                      <a:cubicBezTo>
                        <a:pt x="195" y="100"/>
                        <a:pt x="195" y="99"/>
                        <a:pt x="195" y="98"/>
                      </a:cubicBezTo>
                      <a:cubicBezTo>
                        <a:pt x="197" y="105"/>
                        <a:pt x="193" y="111"/>
                        <a:pt x="193" y="118"/>
                      </a:cubicBezTo>
                      <a:cubicBezTo>
                        <a:pt x="194" y="116"/>
                        <a:pt x="195" y="113"/>
                        <a:pt x="196" y="110"/>
                      </a:cubicBezTo>
                      <a:cubicBezTo>
                        <a:pt x="198" y="101"/>
                        <a:pt x="200" y="91"/>
                        <a:pt x="203" y="82"/>
                      </a:cubicBezTo>
                      <a:cubicBezTo>
                        <a:pt x="203" y="80"/>
                        <a:pt x="204" y="78"/>
                        <a:pt x="205" y="76"/>
                      </a:cubicBezTo>
                      <a:cubicBezTo>
                        <a:pt x="205" y="77"/>
                        <a:pt x="205" y="78"/>
                        <a:pt x="205" y="79"/>
                      </a:cubicBezTo>
                      <a:cubicBezTo>
                        <a:pt x="204" y="85"/>
                        <a:pt x="203" y="90"/>
                        <a:pt x="201" y="96"/>
                      </a:cubicBezTo>
                      <a:cubicBezTo>
                        <a:pt x="199" y="104"/>
                        <a:pt x="197" y="113"/>
                        <a:pt x="195" y="122"/>
                      </a:cubicBezTo>
                      <a:cubicBezTo>
                        <a:pt x="195" y="122"/>
                        <a:pt x="195" y="122"/>
                        <a:pt x="195" y="123"/>
                      </a:cubicBezTo>
                      <a:cubicBezTo>
                        <a:pt x="196" y="123"/>
                        <a:pt x="196" y="123"/>
                        <a:pt x="196" y="123"/>
                      </a:cubicBezTo>
                      <a:cubicBezTo>
                        <a:pt x="197" y="121"/>
                        <a:pt x="199" y="119"/>
                        <a:pt x="199" y="117"/>
                      </a:cubicBezTo>
                      <a:cubicBezTo>
                        <a:pt x="201" y="111"/>
                        <a:pt x="202" y="105"/>
                        <a:pt x="204" y="99"/>
                      </a:cubicBezTo>
                      <a:cubicBezTo>
                        <a:pt x="204" y="97"/>
                        <a:pt x="205" y="95"/>
                        <a:pt x="206" y="93"/>
                      </a:cubicBezTo>
                      <a:cubicBezTo>
                        <a:pt x="205" y="99"/>
                        <a:pt x="205" y="104"/>
                        <a:pt x="204" y="110"/>
                      </a:cubicBezTo>
                      <a:cubicBezTo>
                        <a:pt x="210" y="103"/>
                        <a:pt x="210" y="94"/>
                        <a:pt x="213" y="86"/>
                      </a:cubicBezTo>
                      <a:cubicBezTo>
                        <a:pt x="213" y="88"/>
                        <a:pt x="213" y="90"/>
                        <a:pt x="213" y="91"/>
                      </a:cubicBezTo>
                      <a:cubicBezTo>
                        <a:pt x="213" y="93"/>
                        <a:pt x="212" y="95"/>
                        <a:pt x="212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214" y="94"/>
                        <a:pt x="215" y="91"/>
                        <a:pt x="217" y="88"/>
                      </a:cubicBezTo>
                      <a:cubicBezTo>
                        <a:pt x="218" y="85"/>
                        <a:pt x="219" y="82"/>
                        <a:pt x="220" y="78"/>
                      </a:cubicBezTo>
                      <a:cubicBezTo>
                        <a:pt x="221" y="75"/>
                        <a:pt x="222" y="72"/>
                        <a:pt x="223" y="68"/>
                      </a:cubicBezTo>
                      <a:cubicBezTo>
                        <a:pt x="224" y="65"/>
                        <a:pt x="225" y="62"/>
                        <a:pt x="226" y="59"/>
                      </a:cubicBezTo>
                      <a:cubicBezTo>
                        <a:pt x="226" y="60"/>
                        <a:pt x="226" y="62"/>
                        <a:pt x="226" y="63"/>
                      </a:cubicBezTo>
                      <a:cubicBezTo>
                        <a:pt x="224" y="71"/>
                        <a:pt x="223" y="78"/>
                        <a:pt x="221" y="85"/>
                      </a:cubicBezTo>
                      <a:cubicBezTo>
                        <a:pt x="217" y="94"/>
                        <a:pt x="213" y="102"/>
                        <a:pt x="210" y="111"/>
                      </a:cubicBezTo>
                      <a:cubicBezTo>
                        <a:pt x="208" y="114"/>
                        <a:pt x="207" y="117"/>
                        <a:pt x="206" y="121"/>
                      </a:cubicBezTo>
                      <a:cubicBezTo>
                        <a:pt x="221" y="104"/>
                        <a:pt x="228" y="84"/>
                        <a:pt x="233" y="63"/>
                      </a:cubicBezTo>
                      <a:cubicBezTo>
                        <a:pt x="234" y="63"/>
                        <a:pt x="234" y="63"/>
                        <a:pt x="234" y="63"/>
                      </a:cubicBezTo>
                      <a:cubicBezTo>
                        <a:pt x="233" y="69"/>
                        <a:pt x="232" y="75"/>
                        <a:pt x="232" y="81"/>
                      </a:cubicBezTo>
                      <a:cubicBezTo>
                        <a:pt x="237" y="71"/>
                        <a:pt x="239" y="61"/>
                        <a:pt x="241" y="51"/>
                      </a:cubicBezTo>
                      <a:cubicBezTo>
                        <a:pt x="242" y="51"/>
                        <a:pt x="242" y="51"/>
                        <a:pt x="242" y="51"/>
                      </a:cubicBezTo>
                      <a:cubicBezTo>
                        <a:pt x="242" y="53"/>
                        <a:pt x="242" y="54"/>
                        <a:pt x="241" y="56"/>
                      </a:cubicBezTo>
                      <a:cubicBezTo>
                        <a:pt x="239" y="68"/>
                        <a:pt x="235" y="81"/>
                        <a:pt x="229" y="92"/>
                      </a:cubicBezTo>
                      <a:cubicBezTo>
                        <a:pt x="226" y="97"/>
                        <a:pt x="224" y="103"/>
                        <a:pt x="222" y="108"/>
                      </a:cubicBezTo>
                      <a:cubicBezTo>
                        <a:pt x="225" y="106"/>
                        <a:pt x="230" y="97"/>
                        <a:pt x="235" y="85"/>
                      </a:cubicBezTo>
                      <a:cubicBezTo>
                        <a:pt x="238" y="77"/>
                        <a:pt x="240" y="68"/>
                        <a:pt x="243" y="60"/>
                      </a:cubicBezTo>
                      <a:cubicBezTo>
                        <a:pt x="243" y="67"/>
                        <a:pt x="240" y="73"/>
                        <a:pt x="239" y="80"/>
                      </a:cubicBezTo>
                      <a:cubicBezTo>
                        <a:pt x="245" y="70"/>
                        <a:pt x="247" y="60"/>
                        <a:pt x="249" y="49"/>
                      </a:cubicBezTo>
                      <a:cubicBezTo>
                        <a:pt x="250" y="49"/>
                        <a:pt x="250" y="49"/>
                        <a:pt x="250" y="49"/>
                      </a:cubicBezTo>
                      <a:cubicBezTo>
                        <a:pt x="250" y="50"/>
                        <a:pt x="250" y="52"/>
                        <a:pt x="250" y="53"/>
                      </a:cubicBezTo>
                      <a:cubicBezTo>
                        <a:pt x="248" y="59"/>
                        <a:pt x="247" y="66"/>
                        <a:pt x="245" y="73"/>
                      </a:cubicBezTo>
                      <a:cubicBezTo>
                        <a:pt x="243" y="79"/>
                        <a:pt x="239" y="85"/>
                        <a:pt x="237" y="91"/>
                      </a:cubicBezTo>
                      <a:cubicBezTo>
                        <a:pt x="235" y="94"/>
                        <a:pt x="234" y="98"/>
                        <a:pt x="233" y="102"/>
                      </a:cubicBezTo>
                      <a:cubicBezTo>
                        <a:pt x="231" y="107"/>
                        <a:pt x="229" y="112"/>
                        <a:pt x="227" y="117"/>
                      </a:cubicBezTo>
                      <a:cubicBezTo>
                        <a:pt x="227" y="118"/>
                        <a:pt x="227" y="119"/>
                        <a:pt x="227" y="120"/>
                      </a:cubicBezTo>
                      <a:cubicBezTo>
                        <a:pt x="235" y="108"/>
                        <a:pt x="244" y="96"/>
                        <a:pt x="245" y="81"/>
                      </a:cubicBezTo>
                      <a:cubicBezTo>
                        <a:pt x="246" y="81"/>
                        <a:pt x="246" y="81"/>
                        <a:pt x="246" y="81"/>
                      </a:cubicBezTo>
                      <a:cubicBezTo>
                        <a:pt x="246" y="82"/>
                        <a:pt x="246" y="84"/>
                        <a:pt x="246" y="85"/>
                      </a:cubicBezTo>
                      <a:cubicBezTo>
                        <a:pt x="251" y="77"/>
                        <a:pt x="252" y="67"/>
                        <a:pt x="255" y="59"/>
                      </a:cubicBezTo>
                      <a:cubicBezTo>
                        <a:pt x="255" y="60"/>
                        <a:pt x="255" y="61"/>
                        <a:pt x="255" y="63"/>
                      </a:cubicBezTo>
                      <a:cubicBezTo>
                        <a:pt x="255" y="64"/>
                        <a:pt x="255" y="66"/>
                        <a:pt x="254" y="67"/>
                      </a:cubicBezTo>
                      <a:cubicBezTo>
                        <a:pt x="253" y="74"/>
                        <a:pt x="254" y="84"/>
                        <a:pt x="252" y="91"/>
                      </a:cubicBezTo>
                      <a:cubicBezTo>
                        <a:pt x="249" y="99"/>
                        <a:pt x="248" y="106"/>
                        <a:pt x="245" y="113"/>
                      </a:cubicBezTo>
                      <a:cubicBezTo>
                        <a:pt x="242" y="118"/>
                        <a:pt x="238" y="124"/>
                        <a:pt x="235" y="129"/>
                      </a:cubicBezTo>
                      <a:cubicBezTo>
                        <a:pt x="227" y="143"/>
                        <a:pt x="224" y="148"/>
                        <a:pt x="212" y="160"/>
                      </a:cubicBezTo>
                      <a:cubicBezTo>
                        <a:pt x="210" y="162"/>
                        <a:pt x="198" y="171"/>
                        <a:pt x="196" y="172"/>
                      </a:cubicBezTo>
                      <a:cubicBezTo>
                        <a:pt x="192" y="175"/>
                        <a:pt x="187" y="178"/>
                        <a:pt x="183" y="180"/>
                      </a:cubicBezTo>
                      <a:cubicBezTo>
                        <a:pt x="196" y="170"/>
                        <a:pt x="206" y="158"/>
                        <a:pt x="216" y="146"/>
                      </a:cubicBezTo>
                      <a:cubicBezTo>
                        <a:pt x="215" y="145"/>
                        <a:pt x="215" y="145"/>
                        <a:pt x="215" y="145"/>
                      </a:cubicBezTo>
                      <a:cubicBezTo>
                        <a:pt x="213" y="148"/>
                        <a:pt x="211" y="150"/>
                        <a:pt x="208" y="152"/>
                      </a:cubicBezTo>
                      <a:cubicBezTo>
                        <a:pt x="201" y="160"/>
                        <a:pt x="194" y="168"/>
                        <a:pt x="186" y="176"/>
                      </a:cubicBezTo>
                      <a:cubicBezTo>
                        <a:pt x="182" y="180"/>
                        <a:pt x="178" y="185"/>
                        <a:pt x="172" y="187"/>
                      </a:cubicBezTo>
                      <a:cubicBezTo>
                        <a:pt x="168" y="189"/>
                        <a:pt x="163" y="191"/>
                        <a:pt x="158" y="192"/>
                      </a:cubicBezTo>
                      <a:cubicBezTo>
                        <a:pt x="160" y="190"/>
                        <a:pt x="163" y="188"/>
                        <a:pt x="165" y="187"/>
                      </a:cubicBezTo>
                      <a:cubicBezTo>
                        <a:pt x="164" y="186"/>
                        <a:pt x="164" y="186"/>
                        <a:pt x="164" y="186"/>
                      </a:cubicBezTo>
                      <a:cubicBezTo>
                        <a:pt x="162" y="187"/>
                        <a:pt x="159" y="189"/>
                        <a:pt x="157" y="190"/>
                      </a:cubicBezTo>
                      <a:cubicBezTo>
                        <a:pt x="153" y="193"/>
                        <a:pt x="149" y="195"/>
                        <a:pt x="145" y="195"/>
                      </a:cubicBezTo>
                      <a:cubicBezTo>
                        <a:pt x="144" y="195"/>
                        <a:pt x="143" y="196"/>
                        <a:pt x="142" y="196"/>
                      </a:cubicBezTo>
                      <a:cubicBezTo>
                        <a:pt x="140" y="196"/>
                        <a:pt x="139" y="197"/>
                        <a:pt x="137" y="197"/>
                      </a:cubicBezTo>
                      <a:cubicBezTo>
                        <a:pt x="131" y="197"/>
                        <a:pt x="125" y="197"/>
                        <a:pt x="119" y="197"/>
                      </a:cubicBezTo>
                      <a:cubicBezTo>
                        <a:pt x="118" y="197"/>
                        <a:pt x="117" y="197"/>
                        <a:pt x="116" y="197"/>
                      </a:cubicBezTo>
                      <a:cubicBezTo>
                        <a:pt x="116" y="197"/>
                        <a:pt x="116" y="196"/>
                        <a:pt x="116" y="196"/>
                      </a:cubicBezTo>
                      <a:cubicBezTo>
                        <a:pt x="116" y="196"/>
                        <a:pt x="116" y="196"/>
                        <a:pt x="116" y="196"/>
                      </a:cubicBezTo>
                      <a:cubicBezTo>
                        <a:pt x="115" y="196"/>
                        <a:pt x="115" y="197"/>
                        <a:pt x="115" y="198"/>
                      </a:cubicBezTo>
                      <a:cubicBezTo>
                        <a:pt x="114" y="198"/>
                        <a:pt x="114" y="198"/>
                        <a:pt x="114" y="198"/>
                      </a:cubicBezTo>
                      <a:cubicBezTo>
                        <a:pt x="108" y="196"/>
                        <a:pt x="103" y="195"/>
                        <a:pt x="97" y="194"/>
                      </a:cubicBezTo>
                      <a:cubicBezTo>
                        <a:pt x="94" y="193"/>
                        <a:pt x="92" y="191"/>
                        <a:pt x="90" y="190"/>
                      </a:cubicBezTo>
                      <a:cubicBezTo>
                        <a:pt x="84" y="188"/>
                        <a:pt x="78" y="185"/>
                        <a:pt x="73" y="183"/>
                      </a:cubicBezTo>
                      <a:cubicBezTo>
                        <a:pt x="69" y="181"/>
                        <a:pt x="66" y="178"/>
                        <a:pt x="63" y="176"/>
                      </a:cubicBezTo>
                      <a:cubicBezTo>
                        <a:pt x="62" y="175"/>
                        <a:pt x="60" y="174"/>
                        <a:pt x="58" y="173"/>
                      </a:cubicBezTo>
                      <a:cubicBezTo>
                        <a:pt x="52" y="169"/>
                        <a:pt x="47" y="164"/>
                        <a:pt x="43" y="159"/>
                      </a:cubicBezTo>
                      <a:cubicBezTo>
                        <a:pt x="39" y="155"/>
                        <a:pt x="36" y="151"/>
                        <a:pt x="33" y="147"/>
                      </a:cubicBezTo>
                      <a:cubicBezTo>
                        <a:pt x="34" y="149"/>
                        <a:pt x="35" y="151"/>
                        <a:pt x="36" y="152"/>
                      </a:cubicBezTo>
                      <a:cubicBezTo>
                        <a:pt x="35" y="153"/>
                        <a:pt x="35" y="153"/>
                        <a:pt x="35" y="153"/>
                      </a:cubicBezTo>
                      <a:cubicBezTo>
                        <a:pt x="34" y="151"/>
                        <a:pt x="32" y="150"/>
                        <a:pt x="31" y="148"/>
                      </a:cubicBezTo>
                      <a:cubicBezTo>
                        <a:pt x="30" y="146"/>
                        <a:pt x="28" y="144"/>
                        <a:pt x="26" y="142"/>
                      </a:cubicBezTo>
                      <a:cubicBezTo>
                        <a:pt x="25" y="141"/>
                        <a:pt x="25" y="139"/>
                        <a:pt x="23" y="137"/>
                      </a:cubicBezTo>
                      <a:cubicBezTo>
                        <a:pt x="21" y="133"/>
                        <a:pt x="18" y="129"/>
                        <a:pt x="15" y="125"/>
                      </a:cubicBezTo>
                      <a:cubicBezTo>
                        <a:pt x="15" y="124"/>
                        <a:pt x="14" y="122"/>
                        <a:pt x="14" y="121"/>
                      </a:cubicBezTo>
                      <a:cubicBezTo>
                        <a:pt x="12" y="112"/>
                        <a:pt x="8" y="104"/>
                        <a:pt x="4" y="95"/>
                      </a:cubicBezTo>
                      <a:cubicBezTo>
                        <a:pt x="2" y="92"/>
                        <a:pt x="2" y="88"/>
                        <a:pt x="1" y="85"/>
                      </a:cubicBezTo>
                      <a:cubicBezTo>
                        <a:pt x="1" y="84"/>
                        <a:pt x="1" y="82"/>
                        <a:pt x="1" y="81"/>
                      </a:cubicBezTo>
                      <a:cubicBezTo>
                        <a:pt x="1" y="78"/>
                        <a:pt x="1" y="76"/>
                        <a:pt x="1" y="73"/>
                      </a:cubicBezTo>
                      <a:cubicBezTo>
                        <a:pt x="1" y="70"/>
                        <a:pt x="0" y="67"/>
                        <a:pt x="0" y="64"/>
                      </a:cubicBezTo>
                      <a:cubicBezTo>
                        <a:pt x="0" y="62"/>
                        <a:pt x="0" y="61"/>
                        <a:pt x="0" y="60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1" y="62"/>
                        <a:pt x="1" y="64"/>
                        <a:pt x="1" y="66"/>
                      </a:cubicBezTo>
                      <a:cubicBezTo>
                        <a:pt x="4" y="57"/>
                        <a:pt x="6" y="48"/>
                        <a:pt x="9" y="39"/>
                      </a:cubicBezTo>
                      <a:cubicBezTo>
                        <a:pt x="11" y="31"/>
                        <a:pt x="13" y="22"/>
                        <a:pt x="18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7"/>
                        <a:pt x="16" y="21"/>
                        <a:pt x="14" y="25"/>
                      </a:cubicBezTo>
                      <a:cubicBezTo>
                        <a:pt x="18" y="23"/>
                        <a:pt x="19" y="20"/>
                        <a:pt x="20" y="17"/>
                      </a:cubicBezTo>
                      <a:cubicBezTo>
                        <a:pt x="21" y="13"/>
                        <a:pt x="23" y="8"/>
                        <a:pt x="24" y="4"/>
                      </a:cubicBezTo>
                      <a:cubicBezTo>
                        <a:pt x="24" y="3"/>
                        <a:pt x="25" y="3"/>
                        <a:pt x="26" y="2"/>
                      </a:cubicBezTo>
                      <a:cubicBezTo>
                        <a:pt x="22" y="13"/>
                        <a:pt x="18" y="25"/>
                        <a:pt x="17" y="36"/>
                      </a:cubicBezTo>
                      <a:cubicBezTo>
                        <a:pt x="21" y="28"/>
                        <a:pt x="22" y="18"/>
                        <a:pt x="27" y="10"/>
                      </a:cubicBezTo>
                      <a:cubicBezTo>
                        <a:pt x="26" y="14"/>
                        <a:pt x="25" y="18"/>
                        <a:pt x="24" y="22"/>
                      </a:cubicBezTo>
                      <a:cubicBezTo>
                        <a:pt x="23" y="27"/>
                        <a:pt x="22" y="31"/>
                        <a:pt x="21" y="35"/>
                      </a:cubicBezTo>
                      <a:cubicBezTo>
                        <a:pt x="20" y="38"/>
                        <a:pt x="19" y="41"/>
                        <a:pt x="19" y="44"/>
                      </a:cubicBezTo>
                      <a:cubicBezTo>
                        <a:pt x="18" y="51"/>
                        <a:pt x="18" y="59"/>
                        <a:pt x="18" y="66"/>
                      </a:cubicBezTo>
                      <a:cubicBezTo>
                        <a:pt x="18" y="66"/>
                        <a:pt x="18" y="67"/>
                        <a:pt x="19" y="68"/>
                      </a:cubicBezTo>
                      <a:cubicBezTo>
                        <a:pt x="20" y="65"/>
                        <a:pt x="20" y="63"/>
                        <a:pt x="21" y="60"/>
                      </a:cubicBezTo>
                      <a:cubicBezTo>
                        <a:pt x="22" y="54"/>
                        <a:pt x="22" y="47"/>
                        <a:pt x="23" y="41"/>
                      </a:cubicBezTo>
                      <a:cubicBezTo>
                        <a:pt x="23" y="33"/>
                        <a:pt x="25" y="26"/>
                        <a:pt x="27" y="19"/>
                      </a:cubicBezTo>
                      <a:cubicBezTo>
                        <a:pt x="28" y="13"/>
                        <a:pt x="31" y="8"/>
                        <a:pt x="33" y="2"/>
                      </a:cubicBezTo>
                      <a:cubicBezTo>
                        <a:pt x="33" y="1"/>
                        <a:pt x="33" y="0"/>
                        <a:pt x="34" y="0"/>
                      </a:cubicBezTo>
                      <a:cubicBezTo>
                        <a:pt x="29" y="13"/>
                        <a:pt x="26" y="27"/>
                        <a:pt x="26" y="41"/>
                      </a:cubicBezTo>
                      <a:cubicBezTo>
                        <a:pt x="26" y="39"/>
                        <a:pt x="27" y="37"/>
                        <a:pt x="28" y="36"/>
                      </a:cubicBezTo>
                      <a:cubicBezTo>
                        <a:pt x="32" y="30"/>
                        <a:pt x="33" y="24"/>
                        <a:pt x="35" y="18"/>
                      </a:cubicBezTo>
                      <a:cubicBezTo>
                        <a:pt x="36" y="15"/>
                        <a:pt x="38" y="12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39" y="12"/>
                        <a:pt x="38" y="14"/>
                      </a:cubicBezTo>
                      <a:cubicBezTo>
                        <a:pt x="38" y="15"/>
                        <a:pt x="37" y="17"/>
                        <a:pt x="38" y="19"/>
                      </a:cubicBezTo>
                      <a:cubicBezTo>
                        <a:pt x="38" y="19"/>
                        <a:pt x="37" y="21"/>
                        <a:pt x="37" y="23"/>
                      </a:cubicBezTo>
                      <a:cubicBezTo>
                        <a:pt x="35" y="30"/>
                        <a:pt x="32" y="38"/>
                        <a:pt x="31" y="45"/>
                      </a:cubicBezTo>
                      <a:cubicBezTo>
                        <a:pt x="30" y="49"/>
                        <a:pt x="30" y="52"/>
                        <a:pt x="30" y="56"/>
                      </a:cubicBezTo>
                      <a:cubicBezTo>
                        <a:pt x="32" y="51"/>
                        <a:pt x="33" y="46"/>
                        <a:pt x="34" y="41"/>
                      </a:cubicBezTo>
                      <a:cubicBezTo>
                        <a:pt x="36" y="36"/>
                        <a:pt x="37" y="31"/>
                        <a:pt x="40" y="2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0" y="31"/>
                        <a:pt x="38" y="35"/>
                        <a:pt x="37" y="3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8" y="38"/>
                        <a:pt x="39" y="37"/>
                        <a:pt x="39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8" y="40"/>
                        <a:pt x="37" y="44"/>
                        <a:pt x="36" y="47"/>
                      </a:cubicBezTo>
                      <a:cubicBezTo>
                        <a:pt x="31" y="61"/>
                        <a:pt x="29" y="75"/>
                        <a:pt x="35" y="90"/>
                      </a:cubicBezTo>
                      <a:cubicBezTo>
                        <a:pt x="35" y="92"/>
                        <a:pt x="36" y="94"/>
                        <a:pt x="37" y="96"/>
                      </a:cubicBezTo>
                      <a:cubicBezTo>
                        <a:pt x="37" y="96"/>
                        <a:pt x="37" y="96"/>
                        <a:pt x="37" y="96"/>
                      </a:cubicBezTo>
                      <a:cubicBezTo>
                        <a:pt x="38" y="93"/>
                        <a:pt x="38" y="91"/>
                        <a:pt x="38" y="88"/>
                      </a:cubicBezTo>
                      <a:cubicBezTo>
                        <a:pt x="36" y="78"/>
                        <a:pt x="36" y="68"/>
                        <a:pt x="37" y="57"/>
                      </a:cubicBezTo>
                      <a:cubicBezTo>
                        <a:pt x="38" y="47"/>
                        <a:pt x="41" y="37"/>
                        <a:pt x="44" y="27"/>
                      </a:cubicBezTo>
                      <a:cubicBezTo>
                        <a:pt x="45" y="24"/>
                        <a:pt x="47" y="22"/>
                        <a:pt x="48" y="19"/>
                      </a:cubicBezTo>
                      <a:cubicBezTo>
                        <a:pt x="41" y="38"/>
                        <a:pt x="37" y="57"/>
                        <a:pt x="39" y="77"/>
                      </a:cubicBezTo>
                      <a:cubicBezTo>
                        <a:pt x="41" y="67"/>
                        <a:pt x="44" y="58"/>
                        <a:pt x="48" y="48"/>
                      </a:cubicBezTo>
                      <a:cubicBezTo>
                        <a:pt x="44" y="64"/>
                        <a:pt x="41" y="81"/>
                        <a:pt x="42" y="98"/>
                      </a:cubicBezTo>
                      <a:cubicBezTo>
                        <a:pt x="45" y="82"/>
                        <a:pt x="50" y="68"/>
                        <a:pt x="55" y="53"/>
                      </a:cubicBezTo>
                      <a:cubicBezTo>
                        <a:pt x="55" y="53"/>
                        <a:pt x="56" y="53"/>
                        <a:pt x="56" y="54"/>
                      </a:cubicBezTo>
                      <a:cubicBezTo>
                        <a:pt x="55" y="59"/>
                        <a:pt x="54" y="64"/>
                        <a:pt x="53" y="69"/>
                      </a:cubicBezTo>
                      <a:cubicBezTo>
                        <a:pt x="50" y="78"/>
                        <a:pt x="49" y="86"/>
                        <a:pt x="49" y="95"/>
                      </a:cubicBezTo>
                      <a:cubicBezTo>
                        <a:pt x="49" y="99"/>
                        <a:pt x="49" y="103"/>
                        <a:pt x="49" y="108"/>
                      </a:cubicBez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50" y="104"/>
                        <a:pt x="51" y="100"/>
                        <a:pt x="52" y="96"/>
                      </a:cubicBezTo>
                      <a:cubicBezTo>
                        <a:pt x="52" y="94"/>
                        <a:pt x="52" y="92"/>
                        <a:pt x="52" y="91"/>
                      </a:cubicBezTo>
                      <a:cubicBezTo>
                        <a:pt x="55" y="84"/>
                        <a:pt x="55" y="76"/>
                        <a:pt x="56" y="69"/>
                      </a:cubicBezTo>
                      <a:cubicBezTo>
                        <a:pt x="57" y="62"/>
                        <a:pt x="58" y="54"/>
                        <a:pt x="61" y="47"/>
                      </a:cubicBezTo>
                      <a:cubicBezTo>
                        <a:pt x="61" y="45"/>
                        <a:pt x="62" y="43"/>
                        <a:pt x="63" y="42"/>
                      </a:cubicBezTo>
                      <a:cubicBezTo>
                        <a:pt x="62" y="49"/>
                        <a:pt x="60" y="57"/>
                        <a:pt x="58" y="64"/>
                      </a:cubicBezTo>
                      <a:cubicBezTo>
                        <a:pt x="59" y="65"/>
                        <a:pt x="59" y="65"/>
                        <a:pt x="59" y="65"/>
                      </a:cubicBezTo>
                      <a:cubicBezTo>
                        <a:pt x="61" y="59"/>
                        <a:pt x="63" y="54"/>
                        <a:pt x="65" y="48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63" y="58"/>
                        <a:pt x="61" y="68"/>
                        <a:pt x="60" y="78"/>
                      </a:cubicBezTo>
                      <a:cubicBezTo>
                        <a:pt x="58" y="88"/>
                        <a:pt x="59" y="98"/>
                        <a:pt x="60" y="108"/>
                      </a:cubicBezTo>
                      <a:cubicBezTo>
                        <a:pt x="60" y="102"/>
                        <a:pt x="61" y="96"/>
                        <a:pt x="62" y="90"/>
                      </a:cubicBezTo>
                      <a:cubicBezTo>
                        <a:pt x="63" y="80"/>
                        <a:pt x="65" y="70"/>
                        <a:pt x="66" y="60"/>
                      </a:cubicBezTo>
                      <a:cubicBezTo>
                        <a:pt x="66" y="53"/>
                        <a:pt x="68" y="47"/>
                        <a:pt x="71" y="40"/>
                      </a:cubicBezTo>
                      <a:cubicBezTo>
                        <a:pt x="71" y="40"/>
                        <a:pt x="71" y="39"/>
                        <a:pt x="71" y="39"/>
                      </a:cubicBezTo>
                      <a:cubicBezTo>
                        <a:pt x="69" y="50"/>
                        <a:pt x="67" y="61"/>
                        <a:pt x="65" y="72"/>
                      </a:cubicBezTo>
                      <a:cubicBezTo>
                        <a:pt x="66" y="73"/>
                        <a:pt x="66" y="73"/>
                        <a:pt x="66" y="73"/>
                      </a:cubicBezTo>
                      <a:cubicBezTo>
                        <a:pt x="67" y="72"/>
                        <a:pt x="67" y="71"/>
                        <a:pt x="68" y="70"/>
                      </a:cubicBezTo>
                      <a:cubicBezTo>
                        <a:pt x="69" y="71"/>
                        <a:pt x="69" y="71"/>
                        <a:pt x="69" y="71"/>
                      </a:cubicBezTo>
                      <a:cubicBezTo>
                        <a:pt x="65" y="81"/>
                        <a:pt x="66" y="91"/>
                        <a:pt x="66" y="101"/>
                      </a:cubicBezTo>
                      <a:cubicBezTo>
                        <a:pt x="67" y="92"/>
                        <a:pt x="69" y="83"/>
                        <a:pt x="70" y="74"/>
                      </a:cubicBezTo>
                      <a:cubicBezTo>
                        <a:pt x="71" y="65"/>
                        <a:pt x="73" y="57"/>
                        <a:pt x="77" y="49"/>
                      </a:cubicBezTo>
                      <a:cubicBezTo>
                        <a:pt x="75" y="62"/>
                        <a:pt x="71" y="75"/>
                        <a:pt x="71" y="89"/>
                      </a:cubicBezTo>
                      <a:cubicBezTo>
                        <a:pt x="73" y="81"/>
                        <a:pt x="75" y="74"/>
                        <a:pt x="78" y="6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moveTo>
                        <a:pt x="33" y="142"/>
                      </a:moveTo>
                      <a:cubicBezTo>
                        <a:pt x="37" y="150"/>
                        <a:pt x="37" y="150"/>
                        <a:pt x="37" y="150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6" y="147"/>
                        <a:pt x="34" y="145"/>
                        <a:pt x="32" y="142"/>
                      </a:cubicBezTo>
                      <a:cubicBezTo>
                        <a:pt x="32" y="142"/>
                        <a:pt x="32" y="141"/>
                        <a:pt x="32" y="141"/>
                      </a:cubicBezTo>
                      <a:cubicBezTo>
                        <a:pt x="26" y="133"/>
                        <a:pt x="22" y="124"/>
                        <a:pt x="18" y="115"/>
                      </a:cubicBezTo>
                      <a:cubicBezTo>
                        <a:pt x="17" y="111"/>
                        <a:pt x="15" y="108"/>
                        <a:pt x="13" y="104"/>
                      </a:cubicBezTo>
                      <a:cubicBezTo>
                        <a:pt x="13" y="105"/>
                        <a:pt x="13" y="106"/>
                        <a:pt x="13" y="106"/>
                      </a:cubicBezTo>
                      <a:cubicBezTo>
                        <a:pt x="15" y="111"/>
                        <a:pt x="16" y="116"/>
                        <a:pt x="18" y="120"/>
                      </a:cubicBezTo>
                      <a:cubicBezTo>
                        <a:pt x="22" y="127"/>
                        <a:pt x="26" y="133"/>
                        <a:pt x="30" y="140"/>
                      </a:cubicBezTo>
                      <a:cubicBezTo>
                        <a:pt x="31" y="141"/>
                        <a:pt x="32" y="142"/>
                        <a:pt x="33" y="142"/>
                      </a:cubicBezTo>
                      <a:moveTo>
                        <a:pt x="161" y="84"/>
                      </a:moveTo>
                      <a:cubicBezTo>
                        <a:pt x="160" y="84"/>
                        <a:pt x="160" y="84"/>
                        <a:pt x="160" y="84"/>
                      </a:cubicBezTo>
                      <a:cubicBezTo>
                        <a:pt x="159" y="89"/>
                        <a:pt x="158" y="93"/>
                        <a:pt x="156" y="98"/>
                      </a:cubicBezTo>
                      <a:cubicBezTo>
                        <a:pt x="155" y="104"/>
                        <a:pt x="153" y="110"/>
                        <a:pt x="150" y="116"/>
                      </a:cubicBezTo>
                      <a:cubicBezTo>
                        <a:pt x="146" y="124"/>
                        <a:pt x="143" y="132"/>
                        <a:pt x="140" y="141"/>
                      </a:cubicBezTo>
                      <a:cubicBezTo>
                        <a:pt x="139" y="146"/>
                        <a:pt x="137" y="150"/>
                        <a:pt x="135" y="155"/>
                      </a:cubicBezTo>
                      <a:cubicBezTo>
                        <a:pt x="134" y="158"/>
                        <a:pt x="133" y="160"/>
                        <a:pt x="132" y="163"/>
                      </a:cubicBezTo>
                      <a:cubicBezTo>
                        <a:pt x="132" y="163"/>
                        <a:pt x="132" y="163"/>
                        <a:pt x="132" y="163"/>
                      </a:cubicBezTo>
                      <a:cubicBezTo>
                        <a:pt x="135" y="161"/>
                        <a:pt x="137" y="159"/>
                        <a:pt x="139" y="156"/>
                      </a:cubicBezTo>
                      <a:cubicBezTo>
                        <a:pt x="143" y="149"/>
                        <a:pt x="147" y="141"/>
                        <a:pt x="149" y="133"/>
                      </a:cubicBezTo>
                      <a:cubicBezTo>
                        <a:pt x="153" y="120"/>
                        <a:pt x="156" y="107"/>
                        <a:pt x="160" y="94"/>
                      </a:cubicBezTo>
                      <a:cubicBezTo>
                        <a:pt x="160" y="91"/>
                        <a:pt x="161" y="87"/>
                        <a:pt x="161" y="84"/>
                      </a:cubicBezTo>
                      <a:moveTo>
                        <a:pt x="13" y="63"/>
                      </a:moveTo>
                      <a:cubicBezTo>
                        <a:pt x="13" y="64"/>
                        <a:pt x="12" y="65"/>
                        <a:pt x="12" y="66"/>
                      </a:cubicBezTo>
                      <a:cubicBezTo>
                        <a:pt x="12" y="70"/>
                        <a:pt x="11" y="75"/>
                        <a:pt x="11" y="79"/>
                      </a:cubicBezTo>
                      <a:cubicBezTo>
                        <a:pt x="11" y="84"/>
                        <a:pt x="11" y="90"/>
                        <a:pt x="13" y="95"/>
                      </a:cubicBezTo>
                      <a:cubicBezTo>
                        <a:pt x="14" y="98"/>
                        <a:pt x="15" y="102"/>
                        <a:pt x="17" y="105"/>
                      </a:cubicBezTo>
                      <a:cubicBezTo>
                        <a:pt x="20" y="113"/>
                        <a:pt x="24" y="121"/>
                        <a:pt x="28" y="129"/>
                      </a:cubicBezTo>
                      <a:cubicBezTo>
                        <a:pt x="29" y="131"/>
                        <a:pt x="30" y="133"/>
                        <a:pt x="31" y="135"/>
                      </a:cubicBezTo>
                      <a:cubicBezTo>
                        <a:pt x="32" y="135"/>
                        <a:pt x="32" y="135"/>
                        <a:pt x="32" y="135"/>
                      </a:cubicBezTo>
                      <a:cubicBezTo>
                        <a:pt x="21" y="112"/>
                        <a:pt x="12" y="89"/>
                        <a:pt x="13" y="63"/>
                      </a:cubicBezTo>
                      <a:moveTo>
                        <a:pt x="152" y="139"/>
                      </a:moveTo>
                      <a:cubicBezTo>
                        <a:pt x="153" y="140"/>
                        <a:pt x="153" y="140"/>
                        <a:pt x="153" y="140"/>
                      </a:cubicBezTo>
                      <a:cubicBezTo>
                        <a:pt x="155" y="134"/>
                        <a:pt x="159" y="129"/>
                        <a:pt x="161" y="123"/>
                      </a:cubicBezTo>
                      <a:cubicBezTo>
                        <a:pt x="164" y="115"/>
                        <a:pt x="166" y="107"/>
                        <a:pt x="168" y="99"/>
                      </a:cubicBezTo>
                      <a:cubicBezTo>
                        <a:pt x="168" y="95"/>
                        <a:pt x="169" y="92"/>
                        <a:pt x="170" y="88"/>
                      </a:cubicBezTo>
                      <a:cubicBezTo>
                        <a:pt x="170" y="86"/>
                        <a:pt x="170" y="83"/>
                        <a:pt x="170" y="80"/>
                      </a:cubicBezTo>
                      <a:cubicBezTo>
                        <a:pt x="164" y="100"/>
                        <a:pt x="161" y="120"/>
                        <a:pt x="152" y="139"/>
                      </a:cubicBezTo>
                      <a:moveTo>
                        <a:pt x="64" y="95"/>
                      </a:moveTo>
                      <a:cubicBezTo>
                        <a:pt x="60" y="103"/>
                        <a:pt x="62" y="132"/>
                        <a:pt x="68" y="138"/>
                      </a:cubicBezTo>
                      <a:cubicBezTo>
                        <a:pt x="68" y="129"/>
                        <a:pt x="69" y="121"/>
                        <a:pt x="66" y="112"/>
                      </a:cubicBezTo>
                      <a:cubicBezTo>
                        <a:pt x="65" y="109"/>
                        <a:pt x="65" y="106"/>
                        <a:pt x="64" y="103"/>
                      </a:cubicBezTo>
                      <a:cubicBezTo>
                        <a:pt x="64" y="101"/>
                        <a:pt x="64" y="98"/>
                        <a:pt x="64" y="95"/>
                      </a:cubicBezTo>
                      <a:moveTo>
                        <a:pt x="194" y="156"/>
                      </a:moveTo>
                      <a:cubicBezTo>
                        <a:pt x="210" y="143"/>
                        <a:pt x="222" y="128"/>
                        <a:pt x="228" y="109"/>
                      </a:cubicBezTo>
                      <a:cubicBezTo>
                        <a:pt x="218" y="126"/>
                        <a:pt x="207" y="142"/>
                        <a:pt x="194" y="156"/>
                      </a:cubicBezTo>
                      <a:moveTo>
                        <a:pt x="28" y="101"/>
                      </a:moveTo>
                      <a:cubicBezTo>
                        <a:pt x="28" y="87"/>
                        <a:pt x="25" y="74"/>
                        <a:pt x="23" y="60"/>
                      </a:cubicBezTo>
                      <a:cubicBezTo>
                        <a:pt x="19" y="72"/>
                        <a:pt x="21" y="88"/>
                        <a:pt x="28" y="101"/>
                      </a:cubicBezTo>
                      <a:moveTo>
                        <a:pt x="17" y="25"/>
                      </a:moveTo>
                      <a:cubicBezTo>
                        <a:pt x="11" y="33"/>
                        <a:pt x="6" y="64"/>
                        <a:pt x="9" y="71"/>
                      </a:cubicBezTo>
                      <a:cubicBezTo>
                        <a:pt x="9" y="70"/>
                        <a:pt x="9" y="69"/>
                        <a:pt x="10" y="68"/>
                      </a:cubicBezTo>
                      <a:cubicBezTo>
                        <a:pt x="13" y="56"/>
                        <a:pt x="14" y="44"/>
                        <a:pt x="16" y="33"/>
                      </a:cubicBezTo>
                      <a:cubicBezTo>
                        <a:pt x="16" y="30"/>
                        <a:pt x="16" y="27"/>
                        <a:pt x="17" y="25"/>
                      </a:cubicBezTo>
                      <a:moveTo>
                        <a:pt x="150" y="94"/>
                      </a:moveTo>
                      <a:cubicBezTo>
                        <a:pt x="149" y="95"/>
                        <a:pt x="149" y="96"/>
                        <a:pt x="149" y="97"/>
                      </a:cubicBezTo>
                      <a:cubicBezTo>
                        <a:pt x="147" y="103"/>
                        <a:pt x="146" y="108"/>
                        <a:pt x="144" y="114"/>
                      </a:cubicBezTo>
                      <a:cubicBezTo>
                        <a:pt x="139" y="126"/>
                        <a:pt x="133" y="138"/>
                        <a:pt x="128" y="150"/>
                      </a:cubicBezTo>
                      <a:cubicBezTo>
                        <a:pt x="126" y="154"/>
                        <a:pt x="125" y="158"/>
                        <a:pt x="123" y="162"/>
                      </a:cubicBezTo>
                      <a:cubicBezTo>
                        <a:pt x="124" y="163"/>
                        <a:pt x="124" y="163"/>
                        <a:pt x="124" y="163"/>
                      </a:cubicBezTo>
                      <a:cubicBezTo>
                        <a:pt x="134" y="140"/>
                        <a:pt x="147" y="119"/>
                        <a:pt x="150" y="94"/>
                      </a:cubicBezTo>
                      <a:moveTo>
                        <a:pt x="43" y="146"/>
                      </a:moveTo>
                      <a:cubicBezTo>
                        <a:pt x="44" y="146"/>
                        <a:pt x="44" y="146"/>
                        <a:pt x="44" y="146"/>
                      </a:cubicBezTo>
                      <a:cubicBezTo>
                        <a:pt x="37" y="131"/>
                        <a:pt x="30" y="116"/>
                        <a:pt x="23" y="101"/>
                      </a:cubicBezTo>
                      <a:cubicBezTo>
                        <a:pt x="24" y="113"/>
                        <a:pt x="33" y="132"/>
                        <a:pt x="43" y="146"/>
                      </a:cubicBezTo>
                      <a:moveTo>
                        <a:pt x="88" y="84"/>
                      </a:moveTo>
                      <a:cubicBezTo>
                        <a:pt x="83" y="97"/>
                        <a:pt x="79" y="111"/>
                        <a:pt x="80" y="126"/>
                      </a:cubicBezTo>
                      <a:cubicBezTo>
                        <a:pt x="86" y="112"/>
                        <a:pt x="86" y="98"/>
                        <a:pt x="88" y="84"/>
                      </a:cubicBezTo>
                      <a:moveTo>
                        <a:pt x="89" y="129"/>
                      </a:moveTo>
                      <a:cubicBezTo>
                        <a:pt x="93" y="115"/>
                        <a:pt x="95" y="102"/>
                        <a:pt x="95" y="88"/>
                      </a:cubicBezTo>
                      <a:cubicBezTo>
                        <a:pt x="89" y="101"/>
                        <a:pt x="90" y="115"/>
                        <a:pt x="89" y="129"/>
                      </a:cubicBezTo>
                      <a:moveTo>
                        <a:pt x="79" y="80"/>
                      </a:moveTo>
                      <a:cubicBezTo>
                        <a:pt x="74" y="89"/>
                        <a:pt x="71" y="115"/>
                        <a:pt x="74" y="119"/>
                      </a:cubicBezTo>
                      <a:cubicBezTo>
                        <a:pt x="75" y="113"/>
                        <a:pt x="76" y="108"/>
                        <a:pt x="77" y="103"/>
                      </a:cubicBezTo>
                      <a:cubicBezTo>
                        <a:pt x="78" y="97"/>
                        <a:pt x="78" y="92"/>
                        <a:pt x="78" y="86"/>
                      </a:cubicBezTo>
                      <a:cubicBezTo>
                        <a:pt x="79" y="84"/>
                        <a:pt x="79" y="82"/>
                        <a:pt x="79" y="80"/>
                      </a:cubicBezTo>
                      <a:moveTo>
                        <a:pt x="55" y="89"/>
                      </a:moveTo>
                      <a:cubicBezTo>
                        <a:pt x="54" y="90"/>
                        <a:pt x="54" y="90"/>
                        <a:pt x="54" y="90"/>
                      </a:cubicBezTo>
                      <a:cubicBezTo>
                        <a:pt x="53" y="97"/>
                        <a:pt x="52" y="104"/>
                        <a:pt x="52" y="111"/>
                      </a:cubicBezTo>
                      <a:cubicBezTo>
                        <a:pt x="51" y="118"/>
                        <a:pt x="51" y="124"/>
                        <a:pt x="55" y="130"/>
                      </a:cubicBezTo>
                      <a:cubicBezTo>
                        <a:pt x="55" y="131"/>
                        <a:pt x="56" y="132"/>
                        <a:pt x="57" y="133"/>
                      </a:cubicBezTo>
                      <a:cubicBezTo>
                        <a:pt x="54" y="118"/>
                        <a:pt x="54" y="104"/>
                        <a:pt x="55" y="89"/>
                      </a:cubicBezTo>
                      <a:moveTo>
                        <a:pt x="179" y="175"/>
                      </a:moveTo>
                      <a:cubicBezTo>
                        <a:pt x="189" y="169"/>
                        <a:pt x="197" y="161"/>
                        <a:pt x="204" y="151"/>
                      </a:cubicBezTo>
                      <a:cubicBezTo>
                        <a:pt x="203" y="152"/>
                        <a:pt x="202" y="153"/>
                        <a:pt x="201" y="153"/>
                      </a:cubicBezTo>
                      <a:cubicBezTo>
                        <a:pt x="197" y="157"/>
                        <a:pt x="193" y="161"/>
                        <a:pt x="188" y="164"/>
                      </a:cubicBezTo>
                      <a:cubicBezTo>
                        <a:pt x="184" y="167"/>
                        <a:pt x="181" y="170"/>
                        <a:pt x="179" y="175"/>
                      </a:cubicBezTo>
                      <a:moveTo>
                        <a:pt x="112" y="168"/>
                      </a:move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117" y="160"/>
                        <a:pt x="118" y="151"/>
                        <a:pt x="121" y="142"/>
                      </a:cubicBezTo>
                      <a:cubicBezTo>
                        <a:pt x="118" y="148"/>
                        <a:pt x="115" y="155"/>
                        <a:pt x="112" y="161"/>
                      </a:cubicBezTo>
                      <a:cubicBezTo>
                        <a:pt x="112" y="164"/>
                        <a:pt x="112" y="166"/>
                        <a:pt x="112" y="168"/>
                      </a:cubicBezTo>
                      <a:moveTo>
                        <a:pt x="121" y="131"/>
                      </a:moveTo>
                      <a:cubicBezTo>
                        <a:pt x="122" y="131"/>
                        <a:pt x="122" y="131"/>
                        <a:pt x="122" y="131"/>
                      </a:cubicBezTo>
                      <a:cubicBezTo>
                        <a:pt x="128" y="119"/>
                        <a:pt x="131" y="106"/>
                        <a:pt x="134" y="93"/>
                      </a:cubicBezTo>
                      <a:cubicBezTo>
                        <a:pt x="130" y="105"/>
                        <a:pt x="125" y="118"/>
                        <a:pt x="121" y="131"/>
                      </a:cubicBezTo>
                      <a:moveTo>
                        <a:pt x="211" y="145"/>
                      </a:moveTo>
                      <a:cubicBezTo>
                        <a:pt x="212" y="145"/>
                        <a:pt x="212" y="145"/>
                        <a:pt x="212" y="145"/>
                      </a:cubicBezTo>
                      <a:cubicBezTo>
                        <a:pt x="222" y="135"/>
                        <a:pt x="230" y="123"/>
                        <a:pt x="236" y="111"/>
                      </a:cubicBezTo>
                      <a:cubicBezTo>
                        <a:pt x="228" y="122"/>
                        <a:pt x="220" y="133"/>
                        <a:pt x="211" y="145"/>
                      </a:cubicBezTo>
                      <a:moveTo>
                        <a:pt x="92" y="148"/>
                      </a:moveTo>
                      <a:cubicBezTo>
                        <a:pt x="97" y="140"/>
                        <a:pt x="94" y="132"/>
                        <a:pt x="94" y="124"/>
                      </a:cubicBezTo>
                      <a:cubicBezTo>
                        <a:pt x="93" y="124"/>
                        <a:pt x="93" y="124"/>
                        <a:pt x="93" y="124"/>
                      </a:cubicBezTo>
                      <a:cubicBezTo>
                        <a:pt x="93" y="132"/>
                        <a:pt x="92" y="140"/>
                        <a:pt x="92" y="148"/>
                      </a:cubicBezTo>
                      <a:moveTo>
                        <a:pt x="103" y="143"/>
                      </a:moveTo>
                      <a:cubicBezTo>
                        <a:pt x="105" y="136"/>
                        <a:pt x="108" y="129"/>
                        <a:pt x="107" y="121"/>
                      </a:cubicBezTo>
                      <a:cubicBezTo>
                        <a:pt x="106" y="128"/>
                        <a:pt x="102" y="135"/>
                        <a:pt x="103" y="143"/>
                      </a:cubicBezTo>
                      <a:moveTo>
                        <a:pt x="30" y="34"/>
                      </a:moveTo>
                      <a:cubicBezTo>
                        <a:pt x="27" y="42"/>
                        <a:pt x="24" y="49"/>
                        <a:pt x="26" y="58"/>
                      </a:cubicBezTo>
                      <a:cubicBezTo>
                        <a:pt x="27" y="50"/>
                        <a:pt x="29" y="42"/>
                        <a:pt x="30" y="34"/>
                      </a:cubicBezTo>
                      <a:moveTo>
                        <a:pt x="203" y="132"/>
                      </a:moveTo>
                      <a:cubicBezTo>
                        <a:pt x="211" y="125"/>
                        <a:pt x="215" y="117"/>
                        <a:pt x="219" y="108"/>
                      </a:cubicBezTo>
                      <a:cubicBezTo>
                        <a:pt x="214" y="116"/>
                        <a:pt x="209" y="124"/>
                        <a:pt x="203" y="132"/>
                      </a:cubicBezTo>
                      <a:moveTo>
                        <a:pt x="4" y="65"/>
                      </a:moveTo>
                      <a:cubicBezTo>
                        <a:pt x="3" y="73"/>
                        <a:pt x="2" y="80"/>
                        <a:pt x="5" y="88"/>
                      </a:cubicBezTo>
                      <a:cubicBezTo>
                        <a:pt x="5" y="80"/>
                        <a:pt x="5" y="73"/>
                        <a:pt x="4" y="65"/>
                      </a:cubicBezTo>
                      <a:moveTo>
                        <a:pt x="67" y="174"/>
                      </a:moveTo>
                      <a:cubicBezTo>
                        <a:pt x="65" y="168"/>
                        <a:pt x="62" y="163"/>
                        <a:pt x="58" y="159"/>
                      </a:cubicBezTo>
                      <a:cubicBezTo>
                        <a:pt x="61" y="164"/>
                        <a:pt x="62" y="170"/>
                        <a:pt x="67" y="174"/>
                      </a:cubicBezTo>
                      <a:moveTo>
                        <a:pt x="108" y="149"/>
                      </a:moveTo>
                      <a:cubicBezTo>
                        <a:pt x="107" y="154"/>
                        <a:pt x="104" y="159"/>
                        <a:pt x="105" y="165"/>
                      </a:cubicBezTo>
                      <a:cubicBezTo>
                        <a:pt x="109" y="159"/>
                        <a:pt x="108" y="154"/>
                        <a:pt x="108" y="149"/>
                      </a:cubicBezTo>
                      <a:moveTo>
                        <a:pt x="63" y="152"/>
                      </a:moveTo>
                      <a:cubicBezTo>
                        <a:pt x="62" y="147"/>
                        <a:pt x="59" y="142"/>
                        <a:pt x="55" y="138"/>
                      </a:cubicBezTo>
                      <a:cubicBezTo>
                        <a:pt x="56" y="145"/>
                        <a:pt x="58" y="148"/>
                        <a:pt x="63" y="152"/>
                      </a:cubicBezTo>
                      <a:moveTo>
                        <a:pt x="174" y="143"/>
                      </a:moveTo>
                      <a:cubicBezTo>
                        <a:pt x="171" y="147"/>
                        <a:pt x="168" y="152"/>
                        <a:pt x="164" y="156"/>
                      </a:cubicBezTo>
                      <a:cubicBezTo>
                        <a:pt x="170" y="153"/>
                        <a:pt x="172" y="148"/>
                        <a:pt x="174" y="143"/>
                      </a:cubicBezTo>
                      <a:moveTo>
                        <a:pt x="54" y="158"/>
                      </a:moveTo>
                      <a:cubicBezTo>
                        <a:pt x="52" y="153"/>
                        <a:pt x="50" y="148"/>
                        <a:pt x="46" y="143"/>
                      </a:cubicBezTo>
                      <a:cubicBezTo>
                        <a:pt x="47" y="149"/>
                        <a:pt x="50" y="153"/>
                        <a:pt x="54" y="158"/>
                      </a:cubicBezTo>
                      <a:moveTo>
                        <a:pt x="97" y="130"/>
                      </a:moveTo>
                      <a:cubicBezTo>
                        <a:pt x="97" y="124"/>
                        <a:pt x="98" y="118"/>
                        <a:pt x="98" y="111"/>
                      </a:cubicBezTo>
                      <a:cubicBezTo>
                        <a:pt x="96" y="115"/>
                        <a:pt x="95" y="124"/>
                        <a:pt x="97" y="130"/>
                      </a:cubicBezTo>
                      <a:moveTo>
                        <a:pt x="45" y="106"/>
                      </a:moveTo>
                      <a:cubicBezTo>
                        <a:pt x="45" y="107"/>
                        <a:pt x="45" y="107"/>
                        <a:pt x="45" y="107"/>
                      </a:cubicBezTo>
                      <a:cubicBezTo>
                        <a:pt x="46" y="99"/>
                        <a:pt x="47" y="91"/>
                        <a:pt x="47" y="84"/>
                      </a:cubicBezTo>
                      <a:cubicBezTo>
                        <a:pt x="47" y="84"/>
                        <a:pt x="47" y="84"/>
                        <a:pt x="47" y="84"/>
                      </a:cubicBezTo>
                      <a:cubicBezTo>
                        <a:pt x="46" y="91"/>
                        <a:pt x="44" y="99"/>
                        <a:pt x="45" y="106"/>
                      </a:cubicBezTo>
                      <a:moveTo>
                        <a:pt x="104" y="154"/>
                      </a:moveTo>
                      <a:cubicBezTo>
                        <a:pt x="105" y="149"/>
                        <a:pt x="108" y="144"/>
                        <a:pt x="107" y="138"/>
                      </a:cubicBezTo>
                      <a:cubicBezTo>
                        <a:pt x="106" y="143"/>
                        <a:pt x="103" y="148"/>
                        <a:pt x="104" y="154"/>
                      </a:cubicBezTo>
                      <a:moveTo>
                        <a:pt x="167" y="188"/>
                      </a:moveTo>
                      <a:cubicBezTo>
                        <a:pt x="168" y="188"/>
                        <a:pt x="168" y="188"/>
                        <a:pt x="168" y="188"/>
                      </a:cubicBezTo>
                      <a:cubicBezTo>
                        <a:pt x="172" y="185"/>
                        <a:pt x="176" y="182"/>
                        <a:pt x="180" y="178"/>
                      </a:cubicBezTo>
                      <a:cubicBezTo>
                        <a:pt x="174" y="180"/>
                        <a:pt x="170" y="183"/>
                        <a:pt x="167" y="188"/>
                      </a:cubicBezTo>
                      <a:moveTo>
                        <a:pt x="125" y="168"/>
                      </a:moveTo>
                      <a:cubicBezTo>
                        <a:pt x="126" y="168"/>
                        <a:pt x="126" y="168"/>
                        <a:pt x="126" y="168"/>
                      </a:cubicBezTo>
                      <a:cubicBezTo>
                        <a:pt x="135" y="150"/>
                        <a:pt x="135" y="150"/>
                        <a:pt x="135" y="150"/>
                      </a:cubicBezTo>
                      <a:cubicBezTo>
                        <a:pt x="134" y="149"/>
                        <a:pt x="134" y="149"/>
                        <a:pt x="134" y="149"/>
                      </a:cubicBezTo>
                      <a:cubicBezTo>
                        <a:pt x="131" y="156"/>
                        <a:pt x="128" y="162"/>
                        <a:pt x="125" y="168"/>
                      </a:cubicBezTo>
                      <a:moveTo>
                        <a:pt x="85" y="124"/>
                      </a:moveTo>
                      <a:cubicBezTo>
                        <a:pt x="84" y="124"/>
                        <a:pt x="84" y="124"/>
                        <a:pt x="84" y="124"/>
                      </a:cubicBezTo>
                      <a:cubicBezTo>
                        <a:pt x="83" y="130"/>
                        <a:pt x="82" y="135"/>
                        <a:pt x="84" y="140"/>
                      </a:cubicBezTo>
                      <a:cubicBezTo>
                        <a:pt x="84" y="135"/>
                        <a:pt x="85" y="130"/>
                        <a:pt x="85" y="124"/>
                      </a:cubicBezTo>
                      <a:moveTo>
                        <a:pt x="119" y="127"/>
                      </a:moveTo>
                      <a:cubicBezTo>
                        <a:pt x="119" y="127"/>
                        <a:pt x="119" y="127"/>
                        <a:pt x="119" y="127"/>
                      </a:cubicBezTo>
                      <a:cubicBezTo>
                        <a:pt x="117" y="134"/>
                        <a:pt x="115" y="141"/>
                        <a:pt x="113" y="149"/>
                      </a:cubicBezTo>
                      <a:cubicBezTo>
                        <a:pt x="113" y="149"/>
                        <a:pt x="113" y="149"/>
                        <a:pt x="113" y="149"/>
                      </a:cubicBezTo>
                      <a:lnTo>
                        <a:pt x="119" y="127"/>
                      </a:lnTo>
                      <a:close/>
                      <a:moveTo>
                        <a:pt x="93" y="164"/>
                      </a:moveTo>
                      <a:cubicBezTo>
                        <a:pt x="94" y="159"/>
                        <a:pt x="96" y="155"/>
                        <a:pt x="97" y="150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5" y="154"/>
                        <a:pt x="92" y="159"/>
                        <a:pt x="93" y="164"/>
                      </a:cubicBezTo>
                      <a:moveTo>
                        <a:pt x="57" y="117"/>
                      </a:moveTo>
                      <a:cubicBezTo>
                        <a:pt x="57" y="117"/>
                        <a:pt x="57" y="117"/>
                        <a:pt x="57" y="117"/>
                      </a:cubicBezTo>
                      <a:cubicBezTo>
                        <a:pt x="58" y="122"/>
                        <a:pt x="58" y="127"/>
                        <a:pt x="59" y="132"/>
                      </a:cubicBezTo>
                      <a:cubicBezTo>
                        <a:pt x="60" y="132"/>
                        <a:pt x="60" y="132"/>
                        <a:pt x="60" y="132"/>
                      </a:cubicBezTo>
                      <a:cubicBezTo>
                        <a:pt x="60" y="131"/>
                        <a:pt x="60" y="130"/>
                        <a:pt x="60" y="129"/>
                      </a:cubicBezTo>
                      <a:cubicBezTo>
                        <a:pt x="59" y="125"/>
                        <a:pt x="58" y="121"/>
                        <a:pt x="57" y="117"/>
                      </a:cubicBezTo>
                      <a:moveTo>
                        <a:pt x="34" y="98"/>
                      </a:moveTo>
                      <a:cubicBezTo>
                        <a:pt x="33" y="98"/>
                        <a:pt x="33" y="98"/>
                        <a:pt x="33" y="98"/>
                      </a:cubicBezTo>
                      <a:cubicBezTo>
                        <a:pt x="34" y="102"/>
                        <a:pt x="36" y="106"/>
                        <a:pt x="37" y="109"/>
                      </a:cubicBezTo>
                      <a:cubicBezTo>
                        <a:pt x="38" y="107"/>
                        <a:pt x="36" y="102"/>
                        <a:pt x="34" y="98"/>
                      </a:cubicBezTo>
                      <a:moveTo>
                        <a:pt x="100" y="51"/>
                      </a:moveTo>
                      <a:cubicBezTo>
                        <a:pt x="99" y="50"/>
                        <a:pt x="99" y="50"/>
                        <a:pt x="99" y="50"/>
                      </a:cubicBezTo>
                      <a:cubicBezTo>
                        <a:pt x="97" y="55"/>
                        <a:pt x="95" y="60"/>
                        <a:pt x="93" y="64"/>
                      </a:cubicBezTo>
                      <a:cubicBezTo>
                        <a:pt x="94" y="65"/>
                        <a:pt x="94" y="65"/>
                        <a:pt x="94" y="65"/>
                      </a:cubicBezTo>
                      <a:cubicBezTo>
                        <a:pt x="96" y="60"/>
                        <a:pt x="98" y="55"/>
                        <a:pt x="100" y="51"/>
                      </a:cubicBezTo>
                      <a:moveTo>
                        <a:pt x="97" y="175"/>
                      </a:moveTo>
                      <a:cubicBezTo>
                        <a:pt x="98" y="175"/>
                        <a:pt x="98" y="175"/>
                        <a:pt x="98" y="175"/>
                      </a:cubicBezTo>
                      <a:cubicBezTo>
                        <a:pt x="101" y="172"/>
                        <a:pt x="99" y="169"/>
                        <a:pt x="99" y="167"/>
                      </a:cubicBezTo>
                      <a:cubicBezTo>
                        <a:pt x="98" y="166"/>
                        <a:pt x="98" y="166"/>
                        <a:pt x="98" y="166"/>
                      </a:cubicBezTo>
                      <a:cubicBezTo>
                        <a:pt x="98" y="169"/>
                        <a:pt x="98" y="172"/>
                        <a:pt x="97" y="175"/>
                      </a:cubicBezTo>
                      <a:moveTo>
                        <a:pt x="17" y="79"/>
                      </a:move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4"/>
                        <a:pt x="18" y="89"/>
                        <a:pt x="19" y="9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9" y="88"/>
                        <a:pt x="18" y="84"/>
                        <a:pt x="17" y="79"/>
                      </a:cubicBezTo>
                      <a:moveTo>
                        <a:pt x="131" y="189"/>
                      </a:moveTo>
                      <a:cubicBezTo>
                        <a:pt x="131" y="188"/>
                        <a:pt x="131" y="188"/>
                        <a:pt x="131" y="188"/>
                      </a:cubicBezTo>
                      <a:cubicBezTo>
                        <a:pt x="127" y="188"/>
                        <a:pt x="125" y="190"/>
                        <a:pt x="125" y="194"/>
                      </a:cubicBezTo>
                      <a:cubicBezTo>
                        <a:pt x="127" y="192"/>
                        <a:pt x="129" y="190"/>
                        <a:pt x="131" y="189"/>
                      </a:cubicBezTo>
                      <a:moveTo>
                        <a:pt x="176" y="165"/>
                      </a:moveTo>
                      <a:cubicBezTo>
                        <a:pt x="175" y="164"/>
                        <a:pt x="175" y="164"/>
                        <a:pt x="175" y="164"/>
                      </a:cubicBezTo>
                      <a:cubicBezTo>
                        <a:pt x="173" y="167"/>
                        <a:pt x="170" y="169"/>
                        <a:pt x="168" y="171"/>
                      </a:cubicBezTo>
                      <a:cubicBezTo>
                        <a:pt x="169" y="172"/>
                        <a:pt x="169" y="172"/>
                        <a:pt x="169" y="172"/>
                      </a:cubicBezTo>
                      <a:cubicBezTo>
                        <a:pt x="171" y="170"/>
                        <a:pt x="174" y="168"/>
                        <a:pt x="176" y="165"/>
                      </a:cubicBezTo>
                      <a:moveTo>
                        <a:pt x="200" y="128"/>
                      </a:moveTo>
                      <a:cubicBezTo>
                        <a:pt x="200" y="128"/>
                        <a:pt x="200" y="128"/>
                        <a:pt x="201" y="129"/>
                      </a:cubicBezTo>
                      <a:cubicBezTo>
                        <a:pt x="202" y="126"/>
                        <a:pt x="203" y="123"/>
                        <a:pt x="205" y="120"/>
                      </a:cubicBezTo>
                      <a:cubicBezTo>
                        <a:pt x="204" y="120"/>
                        <a:pt x="204" y="120"/>
                        <a:pt x="204" y="120"/>
                      </a:cubicBezTo>
                      <a:cubicBezTo>
                        <a:pt x="202" y="122"/>
                        <a:pt x="201" y="125"/>
                        <a:pt x="200" y="128"/>
                      </a:cubicBezTo>
                      <a:moveTo>
                        <a:pt x="107" y="115"/>
                      </a:moveTo>
                      <a:cubicBezTo>
                        <a:pt x="106" y="115"/>
                        <a:pt x="106" y="115"/>
                        <a:pt x="106" y="115"/>
                      </a:cubicBezTo>
                      <a:cubicBezTo>
                        <a:pt x="105" y="119"/>
                        <a:pt x="104" y="123"/>
                        <a:pt x="103" y="127"/>
                      </a:cubicBezTo>
                      <a:cubicBezTo>
                        <a:pt x="104" y="127"/>
                        <a:pt x="104" y="127"/>
                        <a:pt x="104" y="127"/>
                      </a:cubicBezTo>
                      <a:cubicBezTo>
                        <a:pt x="105" y="123"/>
                        <a:pt x="106" y="119"/>
                        <a:pt x="107" y="115"/>
                      </a:cubicBezTo>
                      <a:moveTo>
                        <a:pt x="198" y="125"/>
                      </a:moveTo>
                      <a:cubicBezTo>
                        <a:pt x="197" y="125"/>
                        <a:pt x="197" y="125"/>
                        <a:pt x="197" y="125"/>
                      </a:cubicBezTo>
                      <a:cubicBezTo>
                        <a:pt x="195" y="128"/>
                        <a:pt x="192" y="131"/>
                        <a:pt x="190" y="135"/>
                      </a:cubicBezTo>
                      <a:cubicBezTo>
                        <a:pt x="191" y="135"/>
                        <a:pt x="191" y="135"/>
                        <a:pt x="191" y="135"/>
                      </a:cubicBezTo>
                      <a:cubicBezTo>
                        <a:pt x="193" y="132"/>
                        <a:pt x="195" y="129"/>
                        <a:pt x="198" y="125"/>
                      </a:cubicBezTo>
                      <a:moveTo>
                        <a:pt x="166" y="141"/>
                      </a:moveTo>
                      <a:cubicBezTo>
                        <a:pt x="165" y="141"/>
                        <a:pt x="165" y="141"/>
                        <a:pt x="165" y="141"/>
                      </a:cubicBezTo>
                      <a:cubicBezTo>
                        <a:pt x="163" y="144"/>
                        <a:pt x="161" y="147"/>
                        <a:pt x="159" y="150"/>
                      </a:cubicBezTo>
                      <a:cubicBezTo>
                        <a:pt x="159" y="150"/>
                        <a:pt x="159" y="150"/>
                        <a:pt x="159" y="150"/>
                      </a:cubicBezTo>
                      <a:cubicBezTo>
                        <a:pt x="162" y="147"/>
                        <a:pt x="164" y="144"/>
                        <a:pt x="166" y="141"/>
                      </a:cubicBezTo>
                      <a:moveTo>
                        <a:pt x="98" y="158"/>
                      </a:moveTo>
                      <a:cubicBezTo>
                        <a:pt x="97" y="158"/>
                        <a:pt x="97" y="158"/>
                        <a:pt x="97" y="158"/>
                      </a:cubicBezTo>
                      <a:cubicBezTo>
                        <a:pt x="97" y="161"/>
                        <a:pt x="96" y="165"/>
                        <a:pt x="95" y="169"/>
                      </a:cubicBezTo>
                      <a:cubicBezTo>
                        <a:pt x="95" y="169"/>
                        <a:pt x="95" y="169"/>
                        <a:pt x="95" y="169"/>
                      </a:cubicBezTo>
                      <a:cubicBezTo>
                        <a:pt x="96" y="165"/>
                        <a:pt x="97" y="161"/>
                        <a:pt x="98" y="158"/>
                      </a:cubicBezTo>
                      <a:moveTo>
                        <a:pt x="189" y="145"/>
                      </a:moveTo>
                      <a:cubicBezTo>
                        <a:pt x="189" y="144"/>
                        <a:pt x="189" y="144"/>
                        <a:pt x="189" y="144"/>
                      </a:cubicBezTo>
                      <a:cubicBezTo>
                        <a:pt x="186" y="147"/>
                        <a:pt x="183" y="149"/>
                        <a:pt x="181" y="152"/>
                      </a:cubicBezTo>
                      <a:cubicBezTo>
                        <a:pt x="181" y="152"/>
                        <a:pt x="181" y="152"/>
                        <a:pt x="181" y="152"/>
                      </a:cubicBezTo>
                      <a:cubicBezTo>
                        <a:pt x="184" y="150"/>
                        <a:pt x="187" y="147"/>
                        <a:pt x="189" y="145"/>
                      </a:cubicBezTo>
                      <a:moveTo>
                        <a:pt x="157" y="177"/>
                      </a:moveTo>
                      <a:cubicBezTo>
                        <a:pt x="158" y="178"/>
                        <a:pt x="158" y="178"/>
                        <a:pt x="158" y="178"/>
                      </a:cubicBezTo>
                      <a:cubicBezTo>
                        <a:pt x="160" y="177"/>
                        <a:pt x="162" y="175"/>
                        <a:pt x="163" y="174"/>
                      </a:cubicBezTo>
                      <a:cubicBezTo>
                        <a:pt x="163" y="173"/>
                        <a:pt x="163" y="173"/>
                        <a:pt x="163" y="173"/>
                      </a:cubicBezTo>
                      <a:cubicBezTo>
                        <a:pt x="161" y="174"/>
                        <a:pt x="159" y="176"/>
                        <a:pt x="157" y="177"/>
                      </a:cubicBezTo>
                      <a:moveTo>
                        <a:pt x="152" y="86"/>
                      </a:moveTo>
                      <a:cubicBezTo>
                        <a:pt x="153" y="87"/>
                        <a:pt x="153" y="87"/>
                        <a:pt x="153" y="87"/>
                      </a:cubicBezTo>
                      <a:cubicBezTo>
                        <a:pt x="154" y="83"/>
                        <a:pt x="154" y="80"/>
                        <a:pt x="155" y="77"/>
                      </a:cubicBezTo>
                      <a:cubicBezTo>
                        <a:pt x="155" y="77"/>
                        <a:pt x="155" y="77"/>
                        <a:pt x="155" y="77"/>
                      </a:cubicBezTo>
                      <a:lnTo>
                        <a:pt x="152" y="86"/>
                      </a:lnTo>
                      <a:close/>
                      <a:moveTo>
                        <a:pt x="136" y="178"/>
                      </a:moveTo>
                      <a:cubicBezTo>
                        <a:pt x="132" y="178"/>
                        <a:pt x="131" y="180"/>
                        <a:pt x="131" y="182"/>
                      </a:cubicBezTo>
                      <a:cubicBezTo>
                        <a:pt x="133" y="181"/>
                        <a:pt x="134" y="180"/>
                        <a:pt x="136" y="178"/>
                      </a:cubicBezTo>
                      <a:moveTo>
                        <a:pt x="150" y="147"/>
                      </a:moveTo>
                      <a:cubicBezTo>
                        <a:pt x="150" y="147"/>
                        <a:pt x="150" y="147"/>
                        <a:pt x="150" y="147"/>
                      </a:cubicBezTo>
                      <a:cubicBezTo>
                        <a:pt x="148" y="150"/>
                        <a:pt x="146" y="152"/>
                        <a:pt x="144" y="155"/>
                      </a:cubicBezTo>
                      <a:cubicBezTo>
                        <a:pt x="144" y="155"/>
                        <a:pt x="144" y="155"/>
                        <a:pt x="144" y="155"/>
                      </a:cubicBezTo>
                      <a:cubicBezTo>
                        <a:pt x="146" y="153"/>
                        <a:pt x="148" y="150"/>
                        <a:pt x="150" y="147"/>
                      </a:cubicBezTo>
                      <a:moveTo>
                        <a:pt x="175" y="152"/>
                      </a:moveTo>
                      <a:cubicBezTo>
                        <a:pt x="176" y="152"/>
                        <a:pt x="176" y="152"/>
                        <a:pt x="176" y="152"/>
                      </a:cubicBezTo>
                      <a:cubicBezTo>
                        <a:pt x="178" y="150"/>
                        <a:pt x="180" y="147"/>
                        <a:pt x="182" y="144"/>
                      </a:cubicBezTo>
                      <a:cubicBezTo>
                        <a:pt x="182" y="144"/>
                        <a:pt x="182" y="144"/>
                        <a:pt x="182" y="144"/>
                      </a:cubicBezTo>
                      <a:lnTo>
                        <a:pt x="175" y="152"/>
                      </a:lnTo>
                      <a:close/>
                      <a:moveTo>
                        <a:pt x="83" y="151"/>
                      </a:moveTo>
                      <a:cubicBezTo>
                        <a:pt x="83" y="151"/>
                        <a:pt x="84" y="151"/>
                        <a:pt x="84" y="151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82" y="145"/>
                        <a:pt x="82" y="145"/>
                        <a:pt x="82" y="145"/>
                      </a:cubicBezTo>
                      <a:cubicBezTo>
                        <a:pt x="82" y="147"/>
                        <a:pt x="83" y="149"/>
                        <a:pt x="83" y="151"/>
                      </a:cubicBezTo>
                      <a:moveTo>
                        <a:pt x="75" y="130"/>
                      </a:moveTo>
                      <a:cubicBezTo>
                        <a:pt x="76" y="130"/>
                        <a:pt x="76" y="130"/>
                        <a:pt x="76" y="130"/>
                      </a:cubicBezTo>
                      <a:cubicBezTo>
                        <a:pt x="76" y="127"/>
                        <a:pt x="76" y="124"/>
                        <a:pt x="76" y="121"/>
                      </a:cubicBezTo>
                      <a:cubicBezTo>
                        <a:pt x="76" y="121"/>
                        <a:pt x="76" y="121"/>
                        <a:pt x="76" y="121"/>
                      </a:cubicBezTo>
                      <a:cubicBezTo>
                        <a:pt x="76" y="124"/>
                        <a:pt x="75" y="127"/>
                        <a:pt x="75" y="130"/>
                      </a:cubicBezTo>
                      <a:moveTo>
                        <a:pt x="122" y="186"/>
                      </a:moveTo>
                      <a:cubicBezTo>
                        <a:pt x="123" y="187"/>
                        <a:pt x="123" y="187"/>
                        <a:pt x="123" y="187"/>
                      </a:cubicBezTo>
                      <a:cubicBezTo>
                        <a:pt x="124" y="186"/>
                        <a:pt x="125" y="184"/>
                        <a:pt x="126" y="183"/>
                      </a:cubicBezTo>
                      <a:cubicBezTo>
                        <a:pt x="126" y="182"/>
                        <a:pt x="126" y="182"/>
                        <a:pt x="126" y="182"/>
                      </a:cubicBezTo>
                      <a:cubicBezTo>
                        <a:pt x="124" y="183"/>
                        <a:pt x="123" y="185"/>
                        <a:pt x="122" y="186"/>
                      </a:cubicBezTo>
                      <a:moveTo>
                        <a:pt x="45" y="121"/>
                      </a:move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5" y="123"/>
                        <a:pt x="45" y="125"/>
                        <a:pt x="46" y="127"/>
                      </a:cubicBezTo>
                      <a:cubicBezTo>
                        <a:pt x="47" y="126"/>
                        <a:pt x="47" y="126"/>
                        <a:pt x="47" y="126"/>
                      </a:cubicBezTo>
                      <a:lnTo>
                        <a:pt x="45" y="121"/>
                      </a:lnTo>
                      <a:close/>
                      <a:moveTo>
                        <a:pt x="86" y="163"/>
                      </a:moveTo>
                      <a:cubicBezTo>
                        <a:pt x="85" y="162"/>
                        <a:pt x="85" y="160"/>
                        <a:pt x="84" y="159"/>
                      </a:cubicBezTo>
                      <a:cubicBezTo>
                        <a:pt x="82" y="161"/>
                        <a:pt x="84" y="162"/>
                        <a:pt x="86" y="163"/>
                      </a:cubicBezTo>
                    </a:path>
                  </a:pathLst>
                </a:custGeom>
                <a:solidFill>
                  <a:srgbClr val="DC57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8" y="1200"/>
                  <a:ext cx="133" cy="52"/>
                </a:xfrm>
                <a:custGeom>
                  <a:avLst/>
                  <a:gdLst>
                    <a:gd name="T0" fmla="*/ 176 w 176"/>
                    <a:gd name="T1" fmla="*/ 41 h 68"/>
                    <a:gd name="T2" fmla="*/ 155 w 176"/>
                    <a:gd name="T3" fmla="*/ 46 h 68"/>
                    <a:gd name="T4" fmla="*/ 130 w 176"/>
                    <a:gd name="T5" fmla="*/ 47 h 68"/>
                    <a:gd name="T6" fmla="*/ 104 w 176"/>
                    <a:gd name="T7" fmla="*/ 34 h 68"/>
                    <a:gd name="T8" fmla="*/ 96 w 176"/>
                    <a:gd name="T9" fmla="*/ 37 h 68"/>
                    <a:gd name="T10" fmla="*/ 93 w 176"/>
                    <a:gd name="T11" fmla="*/ 41 h 68"/>
                    <a:gd name="T12" fmla="*/ 93 w 176"/>
                    <a:gd name="T13" fmla="*/ 37 h 68"/>
                    <a:gd name="T14" fmla="*/ 89 w 176"/>
                    <a:gd name="T15" fmla="*/ 27 h 68"/>
                    <a:gd name="T16" fmla="*/ 60 w 176"/>
                    <a:gd name="T17" fmla="*/ 22 h 68"/>
                    <a:gd name="T18" fmla="*/ 77 w 176"/>
                    <a:gd name="T19" fmla="*/ 46 h 68"/>
                    <a:gd name="T20" fmla="*/ 73 w 176"/>
                    <a:gd name="T21" fmla="*/ 35 h 68"/>
                    <a:gd name="T22" fmla="*/ 65 w 176"/>
                    <a:gd name="T23" fmla="*/ 35 h 68"/>
                    <a:gd name="T24" fmla="*/ 36 w 176"/>
                    <a:gd name="T25" fmla="*/ 7 h 68"/>
                    <a:gd name="T26" fmla="*/ 0 w 176"/>
                    <a:gd name="T27" fmla="*/ 6 h 68"/>
                    <a:gd name="T28" fmla="*/ 28 w 176"/>
                    <a:gd name="T29" fmla="*/ 20 h 68"/>
                    <a:gd name="T30" fmla="*/ 69 w 176"/>
                    <a:gd name="T31" fmla="*/ 62 h 68"/>
                    <a:gd name="T32" fmla="*/ 76 w 176"/>
                    <a:gd name="T33" fmla="*/ 67 h 68"/>
                    <a:gd name="T34" fmla="*/ 108 w 176"/>
                    <a:gd name="T35" fmla="*/ 52 h 68"/>
                    <a:gd name="T36" fmla="*/ 137 w 176"/>
                    <a:gd name="T37" fmla="*/ 57 h 68"/>
                    <a:gd name="T38" fmla="*/ 170 w 176"/>
                    <a:gd name="T39" fmla="*/ 46 h 68"/>
                    <a:gd name="T40" fmla="*/ 176 w 176"/>
                    <a:gd name="T41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6" h="68">
                      <a:moveTo>
                        <a:pt x="176" y="41"/>
                      </a:moveTo>
                      <a:cubicBezTo>
                        <a:pt x="168" y="39"/>
                        <a:pt x="162" y="44"/>
                        <a:pt x="155" y="46"/>
                      </a:cubicBezTo>
                      <a:cubicBezTo>
                        <a:pt x="149" y="49"/>
                        <a:pt x="138" y="50"/>
                        <a:pt x="130" y="47"/>
                      </a:cubicBezTo>
                      <a:cubicBezTo>
                        <a:pt x="120" y="44"/>
                        <a:pt x="113" y="34"/>
                        <a:pt x="104" y="34"/>
                      </a:cubicBezTo>
                      <a:cubicBezTo>
                        <a:pt x="101" y="34"/>
                        <a:pt x="99" y="35"/>
                        <a:pt x="96" y="37"/>
                      </a:cubicBezTo>
                      <a:cubicBezTo>
                        <a:pt x="94" y="39"/>
                        <a:pt x="95" y="41"/>
                        <a:pt x="93" y="41"/>
                      </a:cubicBezTo>
                      <a:cubicBezTo>
                        <a:pt x="94" y="40"/>
                        <a:pt x="94" y="38"/>
                        <a:pt x="93" y="37"/>
                      </a:cubicBezTo>
                      <a:cubicBezTo>
                        <a:pt x="95" y="34"/>
                        <a:pt x="92" y="29"/>
                        <a:pt x="89" y="27"/>
                      </a:cubicBezTo>
                      <a:cubicBezTo>
                        <a:pt x="81" y="21"/>
                        <a:pt x="69" y="28"/>
                        <a:pt x="60" y="22"/>
                      </a:cubicBezTo>
                      <a:cubicBezTo>
                        <a:pt x="68" y="29"/>
                        <a:pt x="81" y="36"/>
                        <a:pt x="77" y="46"/>
                      </a:cubicBezTo>
                      <a:cubicBezTo>
                        <a:pt x="74" y="44"/>
                        <a:pt x="77" y="37"/>
                        <a:pt x="73" y="35"/>
                      </a:cubicBezTo>
                      <a:cubicBezTo>
                        <a:pt x="71" y="34"/>
                        <a:pt x="67" y="36"/>
                        <a:pt x="65" y="35"/>
                      </a:cubicBezTo>
                      <a:cubicBezTo>
                        <a:pt x="52" y="32"/>
                        <a:pt x="47" y="13"/>
                        <a:pt x="36" y="7"/>
                      </a:cubicBezTo>
                      <a:cubicBezTo>
                        <a:pt x="24" y="0"/>
                        <a:pt x="14" y="10"/>
                        <a:pt x="0" y="6"/>
                      </a:cubicBezTo>
                      <a:cubicBezTo>
                        <a:pt x="6" y="16"/>
                        <a:pt x="19" y="16"/>
                        <a:pt x="28" y="20"/>
                      </a:cubicBezTo>
                      <a:cubicBezTo>
                        <a:pt x="56" y="33"/>
                        <a:pt x="58" y="56"/>
                        <a:pt x="69" y="62"/>
                      </a:cubicBezTo>
                      <a:cubicBezTo>
                        <a:pt x="72" y="63"/>
                        <a:pt x="74" y="68"/>
                        <a:pt x="76" y="67"/>
                      </a:cubicBezTo>
                      <a:cubicBezTo>
                        <a:pt x="83" y="60"/>
                        <a:pt x="89" y="64"/>
                        <a:pt x="108" y="52"/>
                      </a:cubicBezTo>
                      <a:cubicBezTo>
                        <a:pt x="115" y="48"/>
                        <a:pt x="124" y="53"/>
                        <a:pt x="137" y="57"/>
                      </a:cubicBezTo>
                      <a:cubicBezTo>
                        <a:pt x="149" y="61"/>
                        <a:pt x="162" y="54"/>
                        <a:pt x="170" y="46"/>
                      </a:cubicBezTo>
                      <a:cubicBezTo>
                        <a:pt x="173" y="44"/>
                        <a:pt x="175" y="43"/>
                        <a:pt x="176" y="4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60" y="1266"/>
                  <a:ext cx="316" cy="113"/>
                </a:xfrm>
                <a:custGeom>
                  <a:avLst/>
                  <a:gdLst>
                    <a:gd name="T0" fmla="*/ 49 w 417"/>
                    <a:gd name="T1" fmla="*/ 53 h 150"/>
                    <a:gd name="T2" fmla="*/ 84 w 417"/>
                    <a:gd name="T3" fmla="*/ 67 h 150"/>
                    <a:gd name="T4" fmla="*/ 122 w 417"/>
                    <a:gd name="T5" fmla="*/ 95 h 150"/>
                    <a:gd name="T6" fmla="*/ 145 w 417"/>
                    <a:gd name="T7" fmla="*/ 110 h 150"/>
                    <a:gd name="T8" fmla="*/ 175 w 417"/>
                    <a:gd name="T9" fmla="*/ 124 h 150"/>
                    <a:gd name="T10" fmla="*/ 234 w 417"/>
                    <a:gd name="T11" fmla="*/ 143 h 150"/>
                    <a:gd name="T12" fmla="*/ 320 w 417"/>
                    <a:gd name="T13" fmla="*/ 149 h 150"/>
                    <a:gd name="T14" fmla="*/ 355 w 417"/>
                    <a:gd name="T15" fmla="*/ 143 h 150"/>
                    <a:gd name="T16" fmla="*/ 410 w 417"/>
                    <a:gd name="T17" fmla="*/ 135 h 150"/>
                    <a:gd name="T18" fmla="*/ 417 w 417"/>
                    <a:gd name="T19" fmla="*/ 133 h 150"/>
                    <a:gd name="T20" fmla="*/ 417 w 417"/>
                    <a:gd name="T21" fmla="*/ 131 h 150"/>
                    <a:gd name="T22" fmla="*/ 387 w 417"/>
                    <a:gd name="T23" fmla="*/ 98 h 150"/>
                    <a:gd name="T24" fmla="*/ 351 w 417"/>
                    <a:gd name="T25" fmla="*/ 61 h 150"/>
                    <a:gd name="T26" fmla="*/ 327 w 417"/>
                    <a:gd name="T27" fmla="*/ 46 h 150"/>
                    <a:gd name="T28" fmla="*/ 263 w 417"/>
                    <a:gd name="T29" fmla="*/ 16 h 150"/>
                    <a:gd name="T30" fmla="*/ 201 w 417"/>
                    <a:gd name="T31" fmla="*/ 2 h 150"/>
                    <a:gd name="T32" fmla="*/ 141 w 417"/>
                    <a:gd name="T33" fmla="*/ 3 h 150"/>
                    <a:gd name="T34" fmla="*/ 69 w 417"/>
                    <a:gd name="T35" fmla="*/ 26 h 150"/>
                    <a:gd name="T36" fmla="*/ 10 w 417"/>
                    <a:gd name="T37" fmla="*/ 42 h 150"/>
                    <a:gd name="T38" fmla="*/ 0 w 417"/>
                    <a:gd name="T39" fmla="*/ 49 h 150"/>
                    <a:gd name="T40" fmla="*/ 19 w 417"/>
                    <a:gd name="T41" fmla="*/ 50 h 150"/>
                    <a:gd name="T42" fmla="*/ 49 w 417"/>
                    <a:gd name="T43" fmla="*/ 53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7" h="150">
                      <a:moveTo>
                        <a:pt x="49" y="53"/>
                      </a:moveTo>
                      <a:cubicBezTo>
                        <a:pt x="62" y="54"/>
                        <a:pt x="74" y="59"/>
                        <a:pt x="84" y="67"/>
                      </a:cubicBezTo>
                      <a:cubicBezTo>
                        <a:pt x="97" y="76"/>
                        <a:pt x="110" y="86"/>
                        <a:pt x="122" y="95"/>
                      </a:cubicBezTo>
                      <a:cubicBezTo>
                        <a:pt x="130" y="101"/>
                        <a:pt x="137" y="106"/>
                        <a:pt x="145" y="110"/>
                      </a:cubicBezTo>
                      <a:cubicBezTo>
                        <a:pt x="154" y="116"/>
                        <a:pt x="165" y="120"/>
                        <a:pt x="175" y="124"/>
                      </a:cubicBezTo>
                      <a:cubicBezTo>
                        <a:pt x="194" y="133"/>
                        <a:pt x="214" y="139"/>
                        <a:pt x="234" y="143"/>
                      </a:cubicBezTo>
                      <a:cubicBezTo>
                        <a:pt x="263" y="148"/>
                        <a:pt x="291" y="150"/>
                        <a:pt x="320" y="149"/>
                      </a:cubicBezTo>
                      <a:cubicBezTo>
                        <a:pt x="332" y="148"/>
                        <a:pt x="343" y="147"/>
                        <a:pt x="355" y="143"/>
                      </a:cubicBezTo>
                      <a:cubicBezTo>
                        <a:pt x="373" y="138"/>
                        <a:pt x="391" y="133"/>
                        <a:pt x="410" y="135"/>
                      </a:cubicBezTo>
                      <a:cubicBezTo>
                        <a:pt x="413" y="135"/>
                        <a:pt x="416" y="136"/>
                        <a:pt x="417" y="133"/>
                      </a:cubicBezTo>
                      <a:cubicBezTo>
                        <a:pt x="417" y="132"/>
                        <a:pt x="417" y="131"/>
                        <a:pt x="417" y="131"/>
                      </a:cubicBezTo>
                      <a:cubicBezTo>
                        <a:pt x="405" y="121"/>
                        <a:pt x="397" y="109"/>
                        <a:pt x="387" y="98"/>
                      </a:cubicBezTo>
                      <a:cubicBezTo>
                        <a:pt x="377" y="84"/>
                        <a:pt x="365" y="71"/>
                        <a:pt x="351" y="61"/>
                      </a:cubicBezTo>
                      <a:cubicBezTo>
                        <a:pt x="343" y="56"/>
                        <a:pt x="335" y="51"/>
                        <a:pt x="327" y="46"/>
                      </a:cubicBezTo>
                      <a:cubicBezTo>
                        <a:pt x="306" y="34"/>
                        <a:pt x="285" y="24"/>
                        <a:pt x="263" y="16"/>
                      </a:cubicBezTo>
                      <a:cubicBezTo>
                        <a:pt x="243" y="9"/>
                        <a:pt x="222" y="5"/>
                        <a:pt x="201" y="2"/>
                      </a:cubicBezTo>
                      <a:cubicBezTo>
                        <a:pt x="181" y="0"/>
                        <a:pt x="161" y="0"/>
                        <a:pt x="141" y="3"/>
                      </a:cubicBezTo>
                      <a:cubicBezTo>
                        <a:pt x="116" y="8"/>
                        <a:pt x="92" y="16"/>
                        <a:pt x="69" y="26"/>
                      </a:cubicBezTo>
                      <a:cubicBezTo>
                        <a:pt x="50" y="34"/>
                        <a:pt x="31" y="40"/>
                        <a:pt x="10" y="42"/>
                      </a:cubicBezTo>
                      <a:cubicBezTo>
                        <a:pt x="6" y="42"/>
                        <a:pt x="3" y="44"/>
                        <a:pt x="0" y="49"/>
                      </a:cubicBezTo>
                      <a:cubicBezTo>
                        <a:pt x="7" y="50"/>
                        <a:pt x="13" y="50"/>
                        <a:pt x="19" y="50"/>
                      </a:cubicBezTo>
                      <a:cubicBezTo>
                        <a:pt x="29" y="51"/>
                        <a:pt x="39" y="51"/>
                        <a:pt x="49" y="53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66" y="1269"/>
                  <a:ext cx="244" cy="103"/>
                </a:xfrm>
                <a:custGeom>
                  <a:avLst/>
                  <a:gdLst>
                    <a:gd name="T0" fmla="*/ 250 w 322"/>
                    <a:gd name="T1" fmla="*/ 17 h 136"/>
                    <a:gd name="T2" fmla="*/ 293 w 322"/>
                    <a:gd name="T3" fmla="*/ 40 h 136"/>
                    <a:gd name="T4" fmla="*/ 269 w 322"/>
                    <a:gd name="T5" fmla="*/ 32 h 136"/>
                    <a:gd name="T6" fmla="*/ 269 w 322"/>
                    <a:gd name="T7" fmla="*/ 40 h 136"/>
                    <a:gd name="T8" fmla="*/ 270 w 322"/>
                    <a:gd name="T9" fmla="*/ 46 h 136"/>
                    <a:gd name="T10" fmla="*/ 313 w 322"/>
                    <a:gd name="T11" fmla="*/ 75 h 136"/>
                    <a:gd name="T12" fmla="*/ 276 w 322"/>
                    <a:gd name="T13" fmla="*/ 63 h 136"/>
                    <a:gd name="T14" fmla="*/ 257 w 322"/>
                    <a:gd name="T15" fmla="*/ 60 h 136"/>
                    <a:gd name="T16" fmla="*/ 295 w 322"/>
                    <a:gd name="T17" fmla="*/ 80 h 136"/>
                    <a:gd name="T18" fmla="*/ 294 w 322"/>
                    <a:gd name="T19" fmla="*/ 90 h 136"/>
                    <a:gd name="T20" fmla="*/ 311 w 322"/>
                    <a:gd name="T21" fmla="*/ 94 h 136"/>
                    <a:gd name="T22" fmla="*/ 322 w 322"/>
                    <a:gd name="T23" fmla="*/ 100 h 136"/>
                    <a:gd name="T24" fmla="*/ 277 w 322"/>
                    <a:gd name="T25" fmla="*/ 107 h 136"/>
                    <a:gd name="T26" fmla="*/ 319 w 322"/>
                    <a:gd name="T27" fmla="*/ 114 h 136"/>
                    <a:gd name="T28" fmla="*/ 266 w 322"/>
                    <a:gd name="T29" fmla="*/ 116 h 136"/>
                    <a:gd name="T30" fmla="*/ 267 w 322"/>
                    <a:gd name="T31" fmla="*/ 118 h 136"/>
                    <a:gd name="T32" fmla="*/ 231 w 322"/>
                    <a:gd name="T33" fmla="*/ 118 h 136"/>
                    <a:gd name="T34" fmla="*/ 262 w 322"/>
                    <a:gd name="T35" fmla="*/ 123 h 136"/>
                    <a:gd name="T36" fmla="*/ 285 w 322"/>
                    <a:gd name="T37" fmla="*/ 130 h 136"/>
                    <a:gd name="T38" fmla="*/ 143 w 322"/>
                    <a:gd name="T39" fmla="*/ 98 h 136"/>
                    <a:gd name="T40" fmla="*/ 283 w 322"/>
                    <a:gd name="T41" fmla="*/ 134 h 136"/>
                    <a:gd name="T42" fmla="*/ 214 w 322"/>
                    <a:gd name="T43" fmla="*/ 129 h 136"/>
                    <a:gd name="T44" fmla="*/ 147 w 322"/>
                    <a:gd name="T45" fmla="*/ 97 h 136"/>
                    <a:gd name="T46" fmla="*/ 93 w 322"/>
                    <a:gd name="T47" fmla="*/ 66 h 136"/>
                    <a:gd name="T48" fmla="*/ 0 w 322"/>
                    <a:gd name="T49" fmla="*/ 42 h 136"/>
                    <a:gd name="T50" fmla="*/ 41 w 322"/>
                    <a:gd name="T51" fmla="*/ 31 h 136"/>
                    <a:gd name="T52" fmla="*/ 112 w 322"/>
                    <a:gd name="T53" fmla="*/ 12 h 136"/>
                    <a:gd name="T54" fmla="*/ 124 w 322"/>
                    <a:gd name="T55" fmla="*/ 4 h 136"/>
                    <a:gd name="T56" fmla="*/ 236 w 322"/>
                    <a:gd name="T57" fmla="*/ 21 h 136"/>
                    <a:gd name="T58" fmla="*/ 169 w 322"/>
                    <a:gd name="T59" fmla="*/ 5 h 136"/>
                    <a:gd name="T60" fmla="*/ 242 w 322"/>
                    <a:gd name="T61" fmla="*/ 61 h 136"/>
                    <a:gd name="T62" fmla="*/ 256 w 322"/>
                    <a:gd name="T63" fmla="*/ 76 h 136"/>
                    <a:gd name="T64" fmla="*/ 174 w 322"/>
                    <a:gd name="T65" fmla="*/ 89 h 136"/>
                    <a:gd name="T66" fmla="*/ 226 w 322"/>
                    <a:gd name="T67" fmla="*/ 93 h 136"/>
                    <a:gd name="T68" fmla="*/ 273 w 322"/>
                    <a:gd name="T69" fmla="*/ 93 h 136"/>
                    <a:gd name="T70" fmla="*/ 178 w 322"/>
                    <a:gd name="T71" fmla="*/ 29 h 136"/>
                    <a:gd name="T72" fmla="*/ 102 w 322"/>
                    <a:gd name="T73" fmla="*/ 25 h 136"/>
                    <a:gd name="T74" fmla="*/ 209 w 322"/>
                    <a:gd name="T75" fmla="*/ 23 h 136"/>
                    <a:gd name="T76" fmla="*/ 78 w 322"/>
                    <a:gd name="T77" fmla="*/ 39 h 136"/>
                    <a:gd name="T78" fmla="*/ 121 w 322"/>
                    <a:gd name="T79" fmla="*/ 74 h 136"/>
                    <a:gd name="T80" fmla="*/ 236 w 322"/>
                    <a:gd name="T81" fmla="*/ 61 h 136"/>
                    <a:gd name="T82" fmla="*/ 265 w 322"/>
                    <a:gd name="T83" fmla="*/ 86 h 136"/>
                    <a:gd name="T84" fmla="*/ 124 w 322"/>
                    <a:gd name="T85" fmla="*/ 34 h 136"/>
                    <a:gd name="T86" fmla="*/ 223 w 322"/>
                    <a:gd name="T87" fmla="*/ 32 h 136"/>
                    <a:gd name="T88" fmla="*/ 82 w 322"/>
                    <a:gd name="T89" fmla="*/ 50 h 136"/>
                    <a:gd name="T90" fmla="*/ 82 w 322"/>
                    <a:gd name="T91" fmla="*/ 50 h 136"/>
                    <a:gd name="T92" fmla="*/ 251 w 322"/>
                    <a:gd name="T93" fmla="*/ 79 h 136"/>
                    <a:gd name="T94" fmla="*/ 153 w 322"/>
                    <a:gd name="T95" fmla="*/ 65 h 136"/>
                    <a:gd name="T96" fmla="*/ 161 w 322"/>
                    <a:gd name="T97" fmla="*/ 53 h 136"/>
                    <a:gd name="T98" fmla="*/ 161 w 322"/>
                    <a:gd name="T99" fmla="*/ 53 h 136"/>
                    <a:gd name="T100" fmla="*/ 251 w 322"/>
                    <a:gd name="T101" fmla="*/ 51 h 136"/>
                    <a:gd name="T102" fmla="*/ 119 w 322"/>
                    <a:gd name="T103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2" h="136">
                      <a:moveTo>
                        <a:pt x="124" y="4"/>
                      </a:moveTo>
                      <a:cubicBezTo>
                        <a:pt x="133" y="2"/>
                        <a:pt x="142" y="0"/>
                        <a:pt x="151" y="0"/>
                      </a:cubicBezTo>
                      <a:cubicBezTo>
                        <a:pt x="163" y="0"/>
                        <a:pt x="175" y="2"/>
                        <a:pt x="187" y="4"/>
                      </a:cubicBezTo>
                      <a:cubicBezTo>
                        <a:pt x="208" y="8"/>
                        <a:pt x="230" y="10"/>
                        <a:pt x="250" y="17"/>
                      </a:cubicBezTo>
                      <a:cubicBezTo>
                        <a:pt x="265" y="23"/>
                        <a:pt x="280" y="27"/>
                        <a:pt x="293" y="36"/>
                      </a:cubicBezTo>
                      <a:cubicBezTo>
                        <a:pt x="296" y="38"/>
                        <a:pt x="300" y="40"/>
                        <a:pt x="303" y="42"/>
                      </a:cubicBezTo>
                      <a:cubicBezTo>
                        <a:pt x="294" y="41"/>
                        <a:pt x="287" y="33"/>
                        <a:pt x="278" y="32"/>
                      </a:cubicBezTo>
                      <a:cubicBezTo>
                        <a:pt x="283" y="34"/>
                        <a:pt x="288" y="37"/>
                        <a:pt x="293" y="40"/>
                      </a:cubicBezTo>
                      <a:cubicBezTo>
                        <a:pt x="292" y="41"/>
                        <a:pt x="292" y="41"/>
                        <a:pt x="292" y="41"/>
                      </a:cubicBezTo>
                      <a:cubicBezTo>
                        <a:pt x="288" y="39"/>
                        <a:pt x="284" y="37"/>
                        <a:pt x="280" y="35"/>
                      </a:cubicBezTo>
                      <a:cubicBezTo>
                        <a:pt x="276" y="33"/>
                        <a:pt x="272" y="31"/>
                        <a:pt x="268" y="30"/>
                      </a:cubicBezTo>
                      <a:cubicBezTo>
                        <a:pt x="268" y="30"/>
                        <a:pt x="269" y="31"/>
                        <a:pt x="269" y="32"/>
                      </a:cubicBezTo>
                      <a:cubicBezTo>
                        <a:pt x="268" y="32"/>
                        <a:pt x="267" y="31"/>
                        <a:pt x="266" y="31"/>
                      </a:cubicBezTo>
                      <a:cubicBezTo>
                        <a:pt x="252" y="28"/>
                        <a:pt x="238" y="25"/>
                        <a:pt x="224" y="22"/>
                      </a:cubicBezTo>
                      <a:cubicBezTo>
                        <a:pt x="224" y="21"/>
                        <a:pt x="223" y="21"/>
                        <a:pt x="222" y="22"/>
                      </a:cubicBezTo>
                      <a:cubicBezTo>
                        <a:pt x="238" y="28"/>
                        <a:pt x="254" y="33"/>
                        <a:pt x="269" y="40"/>
                      </a:cubicBezTo>
                      <a:cubicBezTo>
                        <a:pt x="284" y="47"/>
                        <a:pt x="299" y="55"/>
                        <a:pt x="314" y="62"/>
                      </a:cubicBezTo>
                      <a:cubicBezTo>
                        <a:pt x="314" y="62"/>
                        <a:pt x="313" y="63"/>
                        <a:pt x="313" y="63"/>
                      </a:cubicBezTo>
                      <a:cubicBezTo>
                        <a:pt x="299" y="57"/>
                        <a:pt x="285" y="51"/>
                        <a:pt x="270" y="45"/>
                      </a:cubicBezTo>
                      <a:cubicBezTo>
                        <a:pt x="270" y="46"/>
                        <a:pt x="270" y="46"/>
                        <a:pt x="270" y="46"/>
                      </a:cubicBezTo>
                      <a:cubicBezTo>
                        <a:pt x="273" y="48"/>
                        <a:pt x="276" y="50"/>
                        <a:pt x="280" y="52"/>
                      </a:cubicBezTo>
                      <a:cubicBezTo>
                        <a:pt x="271" y="50"/>
                        <a:pt x="263" y="48"/>
                        <a:pt x="254" y="46"/>
                      </a:cubicBezTo>
                      <a:cubicBezTo>
                        <a:pt x="254" y="46"/>
                        <a:pt x="254" y="46"/>
                        <a:pt x="254" y="47"/>
                      </a:cubicBezTo>
                      <a:cubicBezTo>
                        <a:pt x="275" y="54"/>
                        <a:pt x="294" y="64"/>
                        <a:pt x="313" y="75"/>
                      </a:cubicBezTo>
                      <a:cubicBezTo>
                        <a:pt x="313" y="76"/>
                        <a:pt x="313" y="76"/>
                        <a:pt x="313" y="76"/>
                      </a:cubicBezTo>
                      <a:cubicBezTo>
                        <a:pt x="297" y="69"/>
                        <a:pt x="281" y="63"/>
                        <a:pt x="265" y="56"/>
                      </a:cubicBezTo>
                      <a:cubicBezTo>
                        <a:pt x="265" y="56"/>
                        <a:pt x="265" y="56"/>
                        <a:pt x="265" y="56"/>
                      </a:cubicBezTo>
                      <a:cubicBezTo>
                        <a:pt x="276" y="63"/>
                        <a:pt x="276" y="63"/>
                        <a:pt x="276" y="63"/>
                      </a:cubicBezTo>
                      <a:cubicBezTo>
                        <a:pt x="276" y="64"/>
                        <a:pt x="276" y="64"/>
                        <a:pt x="276" y="64"/>
                      </a:cubicBezTo>
                      <a:cubicBezTo>
                        <a:pt x="269" y="62"/>
                        <a:pt x="262" y="60"/>
                        <a:pt x="256" y="58"/>
                      </a:cubicBezTo>
                      <a:cubicBezTo>
                        <a:pt x="255" y="59"/>
                        <a:pt x="255" y="59"/>
                        <a:pt x="255" y="59"/>
                      </a:cubicBezTo>
                      <a:cubicBezTo>
                        <a:pt x="256" y="60"/>
                        <a:pt x="256" y="60"/>
                        <a:pt x="257" y="60"/>
                      </a:cubicBezTo>
                      <a:cubicBezTo>
                        <a:pt x="266" y="65"/>
                        <a:pt x="275" y="71"/>
                        <a:pt x="284" y="75"/>
                      </a:cubicBezTo>
                      <a:cubicBezTo>
                        <a:pt x="287" y="77"/>
                        <a:pt x="290" y="77"/>
                        <a:pt x="294" y="77"/>
                      </a:cubicBezTo>
                      <a:cubicBezTo>
                        <a:pt x="295" y="78"/>
                        <a:pt x="297" y="78"/>
                        <a:pt x="299" y="78"/>
                      </a:cubicBezTo>
                      <a:cubicBezTo>
                        <a:pt x="298" y="79"/>
                        <a:pt x="297" y="79"/>
                        <a:pt x="295" y="80"/>
                      </a:cubicBezTo>
                      <a:cubicBezTo>
                        <a:pt x="302" y="80"/>
                        <a:pt x="307" y="79"/>
                        <a:pt x="313" y="79"/>
                      </a:cubicBezTo>
                      <a:cubicBezTo>
                        <a:pt x="313" y="80"/>
                        <a:pt x="313" y="80"/>
                        <a:pt x="313" y="80"/>
                      </a:cubicBezTo>
                      <a:cubicBezTo>
                        <a:pt x="303" y="82"/>
                        <a:pt x="292" y="82"/>
                        <a:pt x="282" y="83"/>
                      </a:cubicBezTo>
                      <a:cubicBezTo>
                        <a:pt x="286" y="85"/>
                        <a:pt x="290" y="87"/>
                        <a:pt x="294" y="90"/>
                      </a:cubicBezTo>
                      <a:cubicBezTo>
                        <a:pt x="294" y="90"/>
                        <a:pt x="294" y="90"/>
                        <a:pt x="294" y="91"/>
                      </a:cubicBezTo>
                      <a:cubicBezTo>
                        <a:pt x="287" y="87"/>
                        <a:pt x="280" y="88"/>
                        <a:pt x="273" y="89"/>
                      </a:cubicBezTo>
                      <a:cubicBezTo>
                        <a:pt x="280" y="96"/>
                        <a:pt x="289" y="95"/>
                        <a:pt x="297" y="95"/>
                      </a:cubicBezTo>
                      <a:cubicBezTo>
                        <a:pt x="302" y="94"/>
                        <a:pt x="306" y="94"/>
                        <a:pt x="311" y="94"/>
                      </a:cubicBezTo>
                      <a:cubicBezTo>
                        <a:pt x="298" y="97"/>
                        <a:pt x="285" y="97"/>
                        <a:pt x="273" y="97"/>
                      </a:cubicBezTo>
                      <a:cubicBezTo>
                        <a:pt x="278" y="100"/>
                        <a:pt x="283" y="99"/>
                        <a:pt x="288" y="100"/>
                      </a:cubicBezTo>
                      <a:cubicBezTo>
                        <a:pt x="294" y="100"/>
                        <a:pt x="300" y="101"/>
                        <a:pt x="305" y="101"/>
                      </a:cubicBezTo>
                      <a:cubicBezTo>
                        <a:pt x="311" y="101"/>
                        <a:pt x="316" y="100"/>
                        <a:pt x="322" y="100"/>
                      </a:cubicBezTo>
                      <a:cubicBezTo>
                        <a:pt x="306" y="105"/>
                        <a:pt x="291" y="101"/>
                        <a:pt x="275" y="103"/>
                      </a:cubicBezTo>
                      <a:cubicBezTo>
                        <a:pt x="283" y="106"/>
                        <a:pt x="291" y="103"/>
                        <a:pt x="300" y="104"/>
                      </a:cubicBezTo>
                      <a:cubicBezTo>
                        <a:pt x="300" y="105"/>
                        <a:pt x="300" y="105"/>
                        <a:pt x="300" y="105"/>
                      </a:cubicBezTo>
                      <a:cubicBezTo>
                        <a:pt x="292" y="105"/>
                        <a:pt x="285" y="106"/>
                        <a:pt x="277" y="107"/>
                      </a:cubicBezTo>
                      <a:cubicBezTo>
                        <a:pt x="288" y="107"/>
                        <a:pt x="299" y="107"/>
                        <a:pt x="309" y="108"/>
                      </a:cubicBezTo>
                      <a:cubicBezTo>
                        <a:pt x="298" y="111"/>
                        <a:pt x="286" y="108"/>
                        <a:pt x="274" y="110"/>
                      </a:cubicBezTo>
                      <a:cubicBezTo>
                        <a:pt x="281" y="112"/>
                        <a:pt x="288" y="112"/>
                        <a:pt x="296" y="112"/>
                      </a:cubicBezTo>
                      <a:cubicBezTo>
                        <a:pt x="303" y="112"/>
                        <a:pt x="311" y="113"/>
                        <a:pt x="319" y="114"/>
                      </a:cubicBezTo>
                      <a:cubicBezTo>
                        <a:pt x="314" y="114"/>
                        <a:pt x="309" y="115"/>
                        <a:pt x="305" y="115"/>
                      </a:cubicBezTo>
                      <a:cubicBezTo>
                        <a:pt x="290" y="114"/>
                        <a:pt x="274" y="112"/>
                        <a:pt x="259" y="111"/>
                      </a:cubicBezTo>
                      <a:cubicBezTo>
                        <a:pt x="252" y="110"/>
                        <a:pt x="244" y="110"/>
                        <a:pt x="237" y="110"/>
                      </a:cubicBezTo>
                      <a:cubicBezTo>
                        <a:pt x="246" y="114"/>
                        <a:pt x="256" y="116"/>
                        <a:pt x="266" y="116"/>
                      </a:cubicBezTo>
                      <a:cubicBezTo>
                        <a:pt x="275" y="116"/>
                        <a:pt x="285" y="117"/>
                        <a:pt x="295" y="117"/>
                      </a:cubicBezTo>
                      <a:cubicBezTo>
                        <a:pt x="295" y="118"/>
                        <a:pt x="295" y="118"/>
                        <a:pt x="295" y="118"/>
                      </a:cubicBezTo>
                      <a:cubicBezTo>
                        <a:pt x="290" y="118"/>
                        <a:pt x="285" y="119"/>
                        <a:pt x="280" y="119"/>
                      </a:cubicBezTo>
                      <a:cubicBezTo>
                        <a:pt x="275" y="119"/>
                        <a:pt x="271" y="118"/>
                        <a:pt x="267" y="118"/>
                      </a:cubicBezTo>
                      <a:cubicBezTo>
                        <a:pt x="246" y="120"/>
                        <a:pt x="227" y="113"/>
                        <a:pt x="207" y="108"/>
                      </a:cubicBezTo>
                      <a:cubicBezTo>
                        <a:pt x="189" y="103"/>
                        <a:pt x="172" y="98"/>
                        <a:pt x="154" y="93"/>
                      </a:cubicBezTo>
                      <a:cubicBezTo>
                        <a:pt x="157" y="94"/>
                        <a:pt x="159" y="96"/>
                        <a:pt x="162" y="97"/>
                      </a:cubicBezTo>
                      <a:cubicBezTo>
                        <a:pt x="184" y="107"/>
                        <a:pt x="207" y="114"/>
                        <a:pt x="231" y="118"/>
                      </a:cubicBezTo>
                      <a:cubicBezTo>
                        <a:pt x="246" y="121"/>
                        <a:pt x="261" y="121"/>
                        <a:pt x="276" y="121"/>
                      </a:cubicBezTo>
                      <a:cubicBezTo>
                        <a:pt x="278" y="121"/>
                        <a:pt x="279" y="121"/>
                        <a:pt x="281" y="121"/>
                      </a:cubicBezTo>
                      <a:cubicBezTo>
                        <a:pt x="281" y="121"/>
                        <a:pt x="281" y="122"/>
                        <a:pt x="281" y="122"/>
                      </a:cubicBezTo>
                      <a:cubicBezTo>
                        <a:pt x="275" y="122"/>
                        <a:pt x="268" y="123"/>
                        <a:pt x="262" y="123"/>
                      </a:cubicBezTo>
                      <a:cubicBezTo>
                        <a:pt x="256" y="123"/>
                        <a:pt x="250" y="122"/>
                        <a:pt x="244" y="122"/>
                      </a:cubicBezTo>
                      <a:cubicBezTo>
                        <a:pt x="262" y="129"/>
                        <a:pt x="281" y="128"/>
                        <a:pt x="300" y="128"/>
                      </a:cubicBezTo>
                      <a:cubicBezTo>
                        <a:pt x="300" y="128"/>
                        <a:pt x="300" y="128"/>
                        <a:pt x="300" y="129"/>
                      </a:cubicBezTo>
                      <a:cubicBezTo>
                        <a:pt x="295" y="129"/>
                        <a:pt x="290" y="130"/>
                        <a:pt x="285" y="130"/>
                      </a:cubicBezTo>
                      <a:cubicBezTo>
                        <a:pt x="274" y="130"/>
                        <a:pt x="262" y="130"/>
                        <a:pt x="251" y="128"/>
                      </a:cubicBezTo>
                      <a:cubicBezTo>
                        <a:pt x="239" y="126"/>
                        <a:pt x="227" y="123"/>
                        <a:pt x="215" y="119"/>
                      </a:cubicBezTo>
                      <a:cubicBezTo>
                        <a:pt x="201" y="116"/>
                        <a:pt x="187" y="112"/>
                        <a:pt x="174" y="108"/>
                      </a:cubicBezTo>
                      <a:cubicBezTo>
                        <a:pt x="163" y="105"/>
                        <a:pt x="153" y="101"/>
                        <a:pt x="143" y="98"/>
                      </a:cubicBezTo>
                      <a:cubicBezTo>
                        <a:pt x="143" y="98"/>
                        <a:pt x="142" y="98"/>
                        <a:pt x="141" y="98"/>
                      </a:cubicBezTo>
                      <a:cubicBezTo>
                        <a:pt x="145" y="100"/>
                        <a:pt x="148" y="102"/>
                        <a:pt x="152" y="104"/>
                      </a:cubicBezTo>
                      <a:cubicBezTo>
                        <a:pt x="174" y="113"/>
                        <a:pt x="196" y="120"/>
                        <a:pt x="219" y="127"/>
                      </a:cubicBezTo>
                      <a:cubicBezTo>
                        <a:pt x="240" y="132"/>
                        <a:pt x="261" y="135"/>
                        <a:pt x="283" y="134"/>
                      </a:cubicBezTo>
                      <a:cubicBezTo>
                        <a:pt x="285" y="134"/>
                        <a:pt x="287" y="134"/>
                        <a:pt x="289" y="134"/>
                      </a:cubicBezTo>
                      <a:cubicBezTo>
                        <a:pt x="289" y="134"/>
                        <a:pt x="289" y="135"/>
                        <a:pt x="289" y="135"/>
                      </a:cubicBezTo>
                      <a:cubicBezTo>
                        <a:pt x="284" y="135"/>
                        <a:pt x="280" y="136"/>
                        <a:pt x="276" y="136"/>
                      </a:cubicBezTo>
                      <a:cubicBezTo>
                        <a:pt x="255" y="136"/>
                        <a:pt x="234" y="134"/>
                        <a:pt x="214" y="129"/>
                      </a:cubicBezTo>
                      <a:cubicBezTo>
                        <a:pt x="184" y="120"/>
                        <a:pt x="155" y="109"/>
                        <a:pt x="127" y="95"/>
                      </a:cubicBezTo>
                      <a:cubicBezTo>
                        <a:pt x="126" y="94"/>
                        <a:pt x="124" y="94"/>
                        <a:pt x="124" y="93"/>
                      </a:cubicBezTo>
                      <a:cubicBezTo>
                        <a:pt x="120" y="89"/>
                        <a:pt x="116" y="86"/>
                        <a:pt x="112" y="82"/>
                      </a:cubicBezTo>
                      <a:cubicBezTo>
                        <a:pt x="124" y="87"/>
                        <a:pt x="135" y="92"/>
                        <a:pt x="147" y="97"/>
                      </a:cubicBezTo>
                      <a:cubicBezTo>
                        <a:pt x="147" y="97"/>
                        <a:pt x="147" y="96"/>
                        <a:pt x="148" y="96"/>
                      </a:cubicBezTo>
                      <a:cubicBezTo>
                        <a:pt x="145" y="95"/>
                        <a:pt x="142" y="93"/>
                        <a:pt x="140" y="92"/>
                      </a:cubicBezTo>
                      <a:cubicBezTo>
                        <a:pt x="129" y="87"/>
                        <a:pt x="119" y="83"/>
                        <a:pt x="108" y="77"/>
                      </a:cubicBezTo>
                      <a:cubicBezTo>
                        <a:pt x="103" y="74"/>
                        <a:pt x="96" y="71"/>
                        <a:pt x="93" y="66"/>
                      </a:cubicBezTo>
                      <a:cubicBezTo>
                        <a:pt x="89" y="61"/>
                        <a:pt x="84" y="62"/>
                        <a:pt x="80" y="59"/>
                      </a:cubicBezTo>
                      <a:cubicBezTo>
                        <a:pt x="72" y="54"/>
                        <a:pt x="63" y="52"/>
                        <a:pt x="54" y="50"/>
                      </a:cubicBezTo>
                      <a:cubicBezTo>
                        <a:pt x="41" y="48"/>
                        <a:pt x="29" y="46"/>
                        <a:pt x="16" y="44"/>
                      </a:cubicBezTo>
                      <a:cubicBezTo>
                        <a:pt x="11" y="43"/>
                        <a:pt x="6" y="43"/>
                        <a:pt x="0" y="42"/>
                      </a:cubicBezTo>
                      <a:cubicBezTo>
                        <a:pt x="2" y="42"/>
                        <a:pt x="4" y="42"/>
                        <a:pt x="5" y="42"/>
                      </a:cubicBezTo>
                      <a:cubicBezTo>
                        <a:pt x="7" y="41"/>
                        <a:pt x="9" y="39"/>
                        <a:pt x="11" y="38"/>
                      </a:cubicBezTo>
                      <a:cubicBezTo>
                        <a:pt x="16" y="36"/>
                        <a:pt x="21" y="37"/>
                        <a:pt x="26" y="35"/>
                      </a:cubicBezTo>
                      <a:cubicBezTo>
                        <a:pt x="31" y="34"/>
                        <a:pt x="36" y="33"/>
                        <a:pt x="41" y="31"/>
                      </a:cubicBezTo>
                      <a:cubicBezTo>
                        <a:pt x="44" y="30"/>
                        <a:pt x="48" y="29"/>
                        <a:pt x="51" y="28"/>
                      </a:cubicBezTo>
                      <a:cubicBezTo>
                        <a:pt x="54" y="27"/>
                        <a:pt x="56" y="26"/>
                        <a:pt x="58" y="25"/>
                      </a:cubicBezTo>
                      <a:cubicBezTo>
                        <a:pt x="68" y="22"/>
                        <a:pt x="78" y="18"/>
                        <a:pt x="88" y="16"/>
                      </a:cubicBezTo>
                      <a:cubicBezTo>
                        <a:pt x="95" y="14"/>
                        <a:pt x="104" y="13"/>
                        <a:pt x="112" y="12"/>
                      </a:cubicBezTo>
                      <a:cubicBezTo>
                        <a:pt x="120" y="11"/>
                        <a:pt x="129" y="11"/>
                        <a:pt x="138" y="11"/>
                      </a:cubicBezTo>
                      <a:cubicBezTo>
                        <a:pt x="138" y="10"/>
                        <a:pt x="138" y="10"/>
                        <a:pt x="138" y="10"/>
                      </a:cubicBezTo>
                      <a:cubicBezTo>
                        <a:pt x="127" y="10"/>
                        <a:pt x="117" y="10"/>
                        <a:pt x="106" y="9"/>
                      </a:cubicBezTo>
                      <a:cubicBezTo>
                        <a:pt x="112" y="7"/>
                        <a:pt x="118" y="6"/>
                        <a:pt x="124" y="4"/>
                      </a:cubicBezTo>
                      <a:cubicBezTo>
                        <a:pt x="127" y="4"/>
                        <a:pt x="130" y="5"/>
                        <a:pt x="134" y="5"/>
                      </a:cubicBezTo>
                      <a:cubicBezTo>
                        <a:pt x="143" y="6"/>
                        <a:pt x="152" y="7"/>
                        <a:pt x="161" y="9"/>
                      </a:cubicBezTo>
                      <a:cubicBezTo>
                        <a:pt x="172" y="10"/>
                        <a:pt x="184" y="12"/>
                        <a:pt x="195" y="14"/>
                      </a:cubicBezTo>
                      <a:cubicBezTo>
                        <a:pt x="209" y="16"/>
                        <a:pt x="222" y="18"/>
                        <a:pt x="236" y="21"/>
                      </a:cubicBezTo>
                      <a:cubicBezTo>
                        <a:pt x="244" y="23"/>
                        <a:pt x="253" y="25"/>
                        <a:pt x="261" y="27"/>
                      </a:cubicBezTo>
                      <a:cubicBezTo>
                        <a:pt x="259" y="26"/>
                        <a:pt x="257" y="25"/>
                        <a:pt x="254" y="24"/>
                      </a:cubicBezTo>
                      <a:cubicBezTo>
                        <a:pt x="244" y="21"/>
                        <a:pt x="234" y="17"/>
                        <a:pt x="224" y="15"/>
                      </a:cubicBezTo>
                      <a:cubicBezTo>
                        <a:pt x="206" y="11"/>
                        <a:pt x="188" y="8"/>
                        <a:pt x="169" y="5"/>
                      </a:cubicBezTo>
                      <a:cubicBezTo>
                        <a:pt x="154" y="3"/>
                        <a:pt x="139" y="1"/>
                        <a:pt x="124" y="4"/>
                      </a:cubicBezTo>
                      <a:moveTo>
                        <a:pt x="283" y="77"/>
                      </a:moveTo>
                      <a:cubicBezTo>
                        <a:pt x="270" y="69"/>
                        <a:pt x="257" y="64"/>
                        <a:pt x="243" y="59"/>
                      </a:cubicBezTo>
                      <a:cubicBezTo>
                        <a:pt x="242" y="61"/>
                        <a:pt x="242" y="61"/>
                        <a:pt x="242" y="61"/>
                      </a:cubicBezTo>
                      <a:cubicBezTo>
                        <a:pt x="249" y="64"/>
                        <a:pt x="256" y="67"/>
                        <a:pt x="263" y="70"/>
                      </a:cubicBezTo>
                      <a:cubicBezTo>
                        <a:pt x="263" y="70"/>
                        <a:pt x="262" y="71"/>
                        <a:pt x="261" y="72"/>
                      </a:cubicBezTo>
                      <a:cubicBezTo>
                        <a:pt x="268" y="77"/>
                        <a:pt x="275" y="79"/>
                        <a:pt x="283" y="77"/>
                      </a:cubicBezTo>
                      <a:moveTo>
                        <a:pt x="256" y="76"/>
                      </a:moveTo>
                      <a:cubicBezTo>
                        <a:pt x="237" y="65"/>
                        <a:pt x="216" y="62"/>
                        <a:pt x="194" y="58"/>
                      </a:cubicBezTo>
                      <a:cubicBezTo>
                        <a:pt x="215" y="64"/>
                        <a:pt x="236" y="70"/>
                        <a:pt x="256" y="76"/>
                      </a:cubicBezTo>
                      <a:moveTo>
                        <a:pt x="238" y="106"/>
                      </a:moveTo>
                      <a:cubicBezTo>
                        <a:pt x="217" y="100"/>
                        <a:pt x="196" y="94"/>
                        <a:pt x="174" y="89"/>
                      </a:cubicBezTo>
                      <a:cubicBezTo>
                        <a:pt x="174" y="90"/>
                        <a:pt x="174" y="90"/>
                        <a:pt x="174" y="90"/>
                      </a:cubicBezTo>
                      <a:cubicBezTo>
                        <a:pt x="195" y="96"/>
                        <a:pt x="216" y="103"/>
                        <a:pt x="238" y="106"/>
                      </a:cubicBezTo>
                      <a:moveTo>
                        <a:pt x="173" y="78"/>
                      </a:moveTo>
                      <a:cubicBezTo>
                        <a:pt x="190" y="86"/>
                        <a:pt x="208" y="90"/>
                        <a:pt x="226" y="93"/>
                      </a:cubicBezTo>
                      <a:cubicBezTo>
                        <a:pt x="208" y="88"/>
                        <a:pt x="191" y="83"/>
                        <a:pt x="173" y="78"/>
                      </a:cubicBezTo>
                      <a:moveTo>
                        <a:pt x="273" y="93"/>
                      </a:moveTo>
                      <a:cubicBezTo>
                        <a:pt x="262" y="87"/>
                        <a:pt x="250" y="88"/>
                        <a:pt x="239" y="87"/>
                      </a:cubicBezTo>
                      <a:cubicBezTo>
                        <a:pt x="250" y="90"/>
                        <a:pt x="261" y="94"/>
                        <a:pt x="273" y="93"/>
                      </a:cubicBezTo>
                      <a:moveTo>
                        <a:pt x="241" y="99"/>
                      </a:moveTo>
                      <a:cubicBezTo>
                        <a:pt x="249" y="101"/>
                        <a:pt x="256" y="105"/>
                        <a:pt x="265" y="102"/>
                      </a:cubicBezTo>
                      <a:cubicBezTo>
                        <a:pt x="257" y="101"/>
                        <a:pt x="249" y="97"/>
                        <a:pt x="241" y="99"/>
                      </a:cubicBezTo>
                      <a:moveTo>
                        <a:pt x="178" y="29"/>
                      </a:moveTo>
                      <a:cubicBezTo>
                        <a:pt x="166" y="25"/>
                        <a:pt x="154" y="22"/>
                        <a:pt x="141" y="25"/>
                      </a:cubicBezTo>
                      <a:cubicBezTo>
                        <a:pt x="153" y="26"/>
                        <a:pt x="166" y="27"/>
                        <a:pt x="178" y="29"/>
                      </a:cubicBezTo>
                      <a:moveTo>
                        <a:pt x="102" y="26"/>
                      </a:moveTo>
                      <a:cubicBezTo>
                        <a:pt x="102" y="26"/>
                        <a:pt x="102" y="25"/>
                        <a:pt x="102" y="25"/>
                      </a:cubicBezTo>
                      <a:cubicBezTo>
                        <a:pt x="98" y="23"/>
                        <a:pt x="84" y="24"/>
                        <a:pt x="81" y="28"/>
                      </a:cubicBezTo>
                      <a:cubicBezTo>
                        <a:pt x="88" y="27"/>
                        <a:pt x="95" y="27"/>
                        <a:pt x="102" y="26"/>
                      </a:cubicBezTo>
                      <a:moveTo>
                        <a:pt x="166" y="17"/>
                      </a:moveTo>
                      <a:cubicBezTo>
                        <a:pt x="180" y="19"/>
                        <a:pt x="194" y="21"/>
                        <a:pt x="209" y="23"/>
                      </a:cubicBezTo>
                      <a:cubicBezTo>
                        <a:pt x="195" y="20"/>
                        <a:pt x="181" y="15"/>
                        <a:pt x="166" y="17"/>
                      </a:cubicBezTo>
                      <a:moveTo>
                        <a:pt x="78" y="39"/>
                      </a:moveTo>
                      <a:cubicBezTo>
                        <a:pt x="83" y="43"/>
                        <a:pt x="88" y="40"/>
                        <a:pt x="93" y="39"/>
                      </a:cubicBezTo>
                      <a:cubicBezTo>
                        <a:pt x="88" y="36"/>
                        <a:pt x="85" y="36"/>
                        <a:pt x="78" y="39"/>
                      </a:cubicBezTo>
                      <a:moveTo>
                        <a:pt x="146" y="85"/>
                      </a:moveTo>
                      <a:cubicBezTo>
                        <a:pt x="147" y="85"/>
                        <a:pt x="147" y="84"/>
                        <a:pt x="147" y="84"/>
                      </a:cubicBezTo>
                      <a:cubicBezTo>
                        <a:pt x="139" y="80"/>
                        <a:pt x="130" y="76"/>
                        <a:pt x="122" y="72"/>
                      </a:cubicBezTo>
                      <a:cubicBezTo>
                        <a:pt x="121" y="73"/>
                        <a:pt x="121" y="73"/>
                        <a:pt x="121" y="74"/>
                      </a:cubicBezTo>
                      <a:cubicBezTo>
                        <a:pt x="129" y="78"/>
                        <a:pt x="138" y="81"/>
                        <a:pt x="146" y="85"/>
                      </a:cubicBezTo>
                      <a:moveTo>
                        <a:pt x="214" y="53"/>
                      </a:moveTo>
                      <a:cubicBezTo>
                        <a:pt x="214" y="53"/>
                        <a:pt x="214" y="54"/>
                        <a:pt x="214" y="54"/>
                      </a:cubicBezTo>
                      <a:cubicBezTo>
                        <a:pt x="221" y="57"/>
                        <a:pt x="228" y="59"/>
                        <a:pt x="236" y="61"/>
                      </a:cubicBezTo>
                      <a:cubicBezTo>
                        <a:pt x="236" y="60"/>
                        <a:pt x="236" y="60"/>
                        <a:pt x="236" y="59"/>
                      </a:cubicBezTo>
                      <a:lnTo>
                        <a:pt x="214" y="53"/>
                      </a:lnTo>
                      <a:close/>
                      <a:moveTo>
                        <a:pt x="281" y="86"/>
                      </a:moveTo>
                      <a:cubicBezTo>
                        <a:pt x="278" y="83"/>
                        <a:pt x="270" y="83"/>
                        <a:pt x="265" y="86"/>
                      </a:cubicBezTo>
                      <a:cubicBezTo>
                        <a:pt x="271" y="86"/>
                        <a:pt x="276" y="86"/>
                        <a:pt x="281" y="86"/>
                      </a:cubicBezTo>
                      <a:moveTo>
                        <a:pt x="110" y="33"/>
                      </a:moveTo>
                      <a:cubicBezTo>
                        <a:pt x="110" y="33"/>
                        <a:pt x="110" y="34"/>
                        <a:pt x="110" y="34"/>
                      </a:cubicBezTo>
                      <a:cubicBezTo>
                        <a:pt x="115" y="37"/>
                        <a:pt x="119" y="35"/>
                        <a:pt x="124" y="34"/>
                      </a:cubicBezTo>
                      <a:cubicBezTo>
                        <a:pt x="124" y="34"/>
                        <a:pt x="124" y="33"/>
                        <a:pt x="124" y="33"/>
                      </a:cubicBezTo>
                      <a:cubicBezTo>
                        <a:pt x="119" y="33"/>
                        <a:pt x="115" y="33"/>
                        <a:pt x="110" y="33"/>
                      </a:cubicBezTo>
                      <a:moveTo>
                        <a:pt x="223" y="34"/>
                      </a:moveTo>
                      <a:cubicBezTo>
                        <a:pt x="223" y="33"/>
                        <a:pt x="223" y="33"/>
                        <a:pt x="223" y="32"/>
                      </a:cubicBezTo>
                      <a:cubicBezTo>
                        <a:pt x="214" y="31"/>
                        <a:pt x="205" y="29"/>
                        <a:pt x="196" y="27"/>
                      </a:cubicBezTo>
                      <a:cubicBezTo>
                        <a:pt x="196" y="28"/>
                        <a:pt x="195" y="28"/>
                        <a:pt x="195" y="28"/>
                      </a:cubicBezTo>
                      <a:cubicBezTo>
                        <a:pt x="205" y="30"/>
                        <a:pt x="214" y="32"/>
                        <a:pt x="223" y="34"/>
                      </a:cubicBezTo>
                      <a:moveTo>
                        <a:pt x="82" y="50"/>
                      </a:moveTo>
                      <a:cubicBezTo>
                        <a:pt x="82" y="51"/>
                        <a:pt x="82" y="51"/>
                        <a:pt x="82" y="52"/>
                      </a:cubicBezTo>
                      <a:cubicBezTo>
                        <a:pt x="86" y="52"/>
                        <a:pt x="90" y="52"/>
                        <a:pt x="93" y="52"/>
                      </a:cubicBezTo>
                      <a:cubicBezTo>
                        <a:pt x="93" y="51"/>
                        <a:pt x="93" y="50"/>
                        <a:pt x="93" y="50"/>
                      </a:cubicBezTo>
                      <a:cubicBezTo>
                        <a:pt x="89" y="50"/>
                        <a:pt x="86" y="50"/>
                        <a:pt x="82" y="50"/>
                      </a:cubicBezTo>
                      <a:moveTo>
                        <a:pt x="117" y="47"/>
                      </a:moveTo>
                      <a:cubicBezTo>
                        <a:pt x="113" y="44"/>
                        <a:pt x="109" y="46"/>
                        <a:pt x="105" y="46"/>
                      </a:cubicBezTo>
                      <a:cubicBezTo>
                        <a:pt x="109" y="50"/>
                        <a:pt x="113" y="48"/>
                        <a:pt x="117" y="47"/>
                      </a:cubicBezTo>
                      <a:moveTo>
                        <a:pt x="251" y="79"/>
                      </a:moveTo>
                      <a:cubicBezTo>
                        <a:pt x="257" y="82"/>
                        <a:pt x="261" y="84"/>
                        <a:pt x="267" y="82"/>
                      </a:cubicBezTo>
                      <a:cubicBezTo>
                        <a:pt x="262" y="81"/>
                        <a:pt x="257" y="80"/>
                        <a:pt x="251" y="79"/>
                      </a:cubicBezTo>
                      <a:moveTo>
                        <a:pt x="153" y="64"/>
                      </a:moveTo>
                      <a:cubicBezTo>
                        <a:pt x="153" y="64"/>
                        <a:pt x="153" y="65"/>
                        <a:pt x="153" y="65"/>
                      </a:cubicBezTo>
                      <a:cubicBezTo>
                        <a:pt x="157" y="67"/>
                        <a:pt x="162" y="68"/>
                        <a:pt x="166" y="69"/>
                      </a:cubicBezTo>
                      <a:cubicBezTo>
                        <a:pt x="166" y="68"/>
                        <a:pt x="166" y="68"/>
                        <a:pt x="166" y="67"/>
                      </a:cubicBezTo>
                      <a:cubicBezTo>
                        <a:pt x="162" y="66"/>
                        <a:pt x="158" y="65"/>
                        <a:pt x="153" y="64"/>
                      </a:cubicBezTo>
                      <a:moveTo>
                        <a:pt x="161" y="53"/>
                      </a:moveTo>
                      <a:cubicBezTo>
                        <a:pt x="161" y="54"/>
                        <a:pt x="161" y="54"/>
                        <a:pt x="161" y="55"/>
                      </a:cubicBezTo>
                      <a:cubicBezTo>
                        <a:pt x="165" y="55"/>
                        <a:pt x="169" y="56"/>
                        <a:pt x="173" y="57"/>
                      </a:cubicBezTo>
                      <a:cubicBezTo>
                        <a:pt x="173" y="56"/>
                        <a:pt x="173" y="56"/>
                        <a:pt x="173" y="55"/>
                      </a:cubicBezTo>
                      <a:cubicBezTo>
                        <a:pt x="169" y="54"/>
                        <a:pt x="165" y="54"/>
                        <a:pt x="161" y="53"/>
                      </a:cubicBezTo>
                      <a:moveTo>
                        <a:pt x="237" y="47"/>
                      </a:moveTo>
                      <a:cubicBezTo>
                        <a:pt x="236" y="48"/>
                        <a:pt x="236" y="48"/>
                        <a:pt x="236" y="48"/>
                      </a:cubicBezTo>
                      <a:cubicBezTo>
                        <a:pt x="241" y="49"/>
                        <a:pt x="246" y="51"/>
                        <a:pt x="251" y="52"/>
                      </a:cubicBezTo>
                      <a:cubicBezTo>
                        <a:pt x="251" y="52"/>
                        <a:pt x="251" y="51"/>
                        <a:pt x="251" y="51"/>
                      </a:cubicBezTo>
                      <a:cubicBezTo>
                        <a:pt x="246" y="50"/>
                        <a:pt x="242" y="48"/>
                        <a:pt x="237" y="47"/>
                      </a:cubicBezTo>
                      <a:moveTo>
                        <a:pt x="110" y="57"/>
                      </a:moveTo>
                      <a:cubicBezTo>
                        <a:pt x="110" y="58"/>
                        <a:pt x="110" y="58"/>
                        <a:pt x="110" y="58"/>
                      </a:cubicBezTo>
                      <a:cubicBezTo>
                        <a:pt x="113" y="59"/>
                        <a:pt x="115" y="62"/>
                        <a:pt x="119" y="62"/>
                      </a:cubicBezTo>
                      <a:cubicBezTo>
                        <a:pt x="119" y="61"/>
                        <a:pt x="119" y="61"/>
                        <a:pt x="119" y="61"/>
                      </a:cubicBezTo>
                      <a:cubicBezTo>
                        <a:pt x="116" y="59"/>
                        <a:pt x="113" y="58"/>
                        <a:pt x="110" y="57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9" y="1291"/>
                  <a:ext cx="209" cy="53"/>
                </a:xfrm>
                <a:custGeom>
                  <a:avLst/>
                  <a:gdLst>
                    <a:gd name="T0" fmla="*/ 39 w 275"/>
                    <a:gd name="T1" fmla="*/ 15 h 70"/>
                    <a:gd name="T2" fmla="*/ 69 w 275"/>
                    <a:gd name="T3" fmla="*/ 19 h 70"/>
                    <a:gd name="T4" fmla="*/ 148 w 275"/>
                    <a:gd name="T5" fmla="*/ 30 h 70"/>
                    <a:gd name="T6" fmla="*/ 256 w 275"/>
                    <a:gd name="T7" fmla="*/ 66 h 70"/>
                    <a:gd name="T8" fmla="*/ 275 w 275"/>
                    <a:gd name="T9" fmla="*/ 70 h 70"/>
                    <a:gd name="T10" fmla="*/ 275 w 275"/>
                    <a:gd name="T11" fmla="*/ 68 h 70"/>
                    <a:gd name="T12" fmla="*/ 268 w 275"/>
                    <a:gd name="T13" fmla="*/ 64 h 70"/>
                    <a:gd name="T14" fmla="*/ 231 w 275"/>
                    <a:gd name="T15" fmla="*/ 46 h 70"/>
                    <a:gd name="T16" fmla="*/ 211 w 275"/>
                    <a:gd name="T17" fmla="*/ 34 h 70"/>
                    <a:gd name="T18" fmla="*/ 143 w 275"/>
                    <a:gd name="T19" fmla="*/ 11 h 70"/>
                    <a:gd name="T20" fmla="*/ 67 w 275"/>
                    <a:gd name="T21" fmla="*/ 1 h 70"/>
                    <a:gd name="T22" fmla="*/ 45 w 275"/>
                    <a:gd name="T23" fmla="*/ 3 h 70"/>
                    <a:gd name="T24" fmla="*/ 8 w 275"/>
                    <a:gd name="T25" fmla="*/ 8 h 70"/>
                    <a:gd name="T26" fmla="*/ 0 w 275"/>
                    <a:gd name="T27" fmla="*/ 14 h 70"/>
                    <a:gd name="T28" fmla="*/ 6 w 275"/>
                    <a:gd name="T29" fmla="*/ 14 h 70"/>
                    <a:gd name="T30" fmla="*/ 39 w 275"/>
                    <a:gd name="T31" fmla="*/ 1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5" h="70">
                      <a:moveTo>
                        <a:pt x="39" y="15"/>
                      </a:moveTo>
                      <a:cubicBezTo>
                        <a:pt x="49" y="16"/>
                        <a:pt x="59" y="18"/>
                        <a:pt x="69" y="19"/>
                      </a:cubicBezTo>
                      <a:cubicBezTo>
                        <a:pt x="96" y="21"/>
                        <a:pt x="122" y="25"/>
                        <a:pt x="148" y="30"/>
                      </a:cubicBezTo>
                      <a:cubicBezTo>
                        <a:pt x="186" y="37"/>
                        <a:pt x="221" y="51"/>
                        <a:pt x="256" y="66"/>
                      </a:cubicBezTo>
                      <a:cubicBezTo>
                        <a:pt x="262" y="69"/>
                        <a:pt x="268" y="70"/>
                        <a:pt x="275" y="70"/>
                      </a:cubicBezTo>
                      <a:cubicBezTo>
                        <a:pt x="275" y="69"/>
                        <a:pt x="275" y="68"/>
                        <a:pt x="275" y="68"/>
                      </a:cubicBezTo>
                      <a:cubicBezTo>
                        <a:pt x="273" y="66"/>
                        <a:pt x="271" y="65"/>
                        <a:pt x="268" y="64"/>
                      </a:cubicBezTo>
                      <a:cubicBezTo>
                        <a:pt x="254" y="61"/>
                        <a:pt x="243" y="52"/>
                        <a:pt x="231" y="46"/>
                      </a:cubicBezTo>
                      <a:cubicBezTo>
                        <a:pt x="224" y="42"/>
                        <a:pt x="218" y="37"/>
                        <a:pt x="211" y="34"/>
                      </a:cubicBezTo>
                      <a:cubicBezTo>
                        <a:pt x="189" y="24"/>
                        <a:pt x="166" y="17"/>
                        <a:pt x="143" y="11"/>
                      </a:cubicBezTo>
                      <a:cubicBezTo>
                        <a:pt x="118" y="4"/>
                        <a:pt x="93" y="2"/>
                        <a:pt x="67" y="1"/>
                      </a:cubicBezTo>
                      <a:cubicBezTo>
                        <a:pt x="60" y="0"/>
                        <a:pt x="52" y="2"/>
                        <a:pt x="45" y="3"/>
                      </a:cubicBezTo>
                      <a:cubicBezTo>
                        <a:pt x="33" y="5"/>
                        <a:pt x="21" y="10"/>
                        <a:pt x="8" y="8"/>
                      </a:cubicBezTo>
                      <a:cubicBezTo>
                        <a:pt x="5" y="8"/>
                        <a:pt x="2" y="9"/>
                        <a:pt x="0" y="14"/>
                      </a:cubicBezTo>
                      <a:cubicBezTo>
                        <a:pt x="2" y="14"/>
                        <a:pt x="4" y="14"/>
                        <a:pt x="6" y="14"/>
                      </a:cubicBezTo>
                      <a:cubicBezTo>
                        <a:pt x="17" y="15"/>
                        <a:pt x="28" y="15"/>
                        <a:pt x="39" y="15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20" y="1150"/>
                  <a:ext cx="55" cy="68"/>
                </a:xfrm>
                <a:custGeom>
                  <a:avLst/>
                  <a:gdLst>
                    <a:gd name="T0" fmla="*/ 21 w 73"/>
                    <a:gd name="T1" fmla="*/ 91 h 91"/>
                    <a:gd name="T2" fmla="*/ 30 w 73"/>
                    <a:gd name="T3" fmla="*/ 90 h 91"/>
                    <a:gd name="T4" fmla="*/ 39 w 73"/>
                    <a:gd name="T5" fmla="*/ 89 h 91"/>
                    <a:gd name="T6" fmla="*/ 68 w 73"/>
                    <a:gd name="T7" fmla="*/ 58 h 91"/>
                    <a:gd name="T8" fmla="*/ 73 w 73"/>
                    <a:gd name="T9" fmla="*/ 34 h 91"/>
                    <a:gd name="T10" fmla="*/ 64 w 73"/>
                    <a:gd name="T11" fmla="*/ 9 h 91"/>
                    <a:gd name="T12" fmla="*/ 56 w 73"/>
                    <a:gd name="T13" fmla="*/ 4 h 91"/>
                    <a:gd name="T14" fmla="*/ 39 w 73"/>
                    <a:gd name="T15" fmla="*/ 2 h 91"/>
                    <a:gd name="T16" fmla="*/ 16 w 73"/>
                    <a:gd name="T17" fmla="*/ 19 h 91"/>
                    <a:gd name="T18" fmla="*/ 4 w 73"/>
                    <a:gd name="T19" fmla="*/ 39 h 91"/>
                    <a:gd name="T20" fmla="*/ 4 w 73"/>
                    <a:gd name="T21" fmla="*/ 69 h 91"/>
                    <a:gd name="T22" fmla="*/ 16 w 73"/>
                    <a:gd name="T23" fmla="*/ 90 h 91"/>
                    <a:gd name="T24" fmla="*/ 21 w 73"/>
                    <a:gd name="T2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" h="91">
                      <a:moveTo>
                        <a:pt x="21" y="91"/>
                      </a:moveTo>
                      <a:cubicBezTo>
                        <a:pt x="24" y="90"/>
                        <a:pt x="27" y="90"/>
                        <a:pt x="30" y="90"/>
                      </a:cubicBezTo>
                      <a:cubicBezTo>
                        <a:pt x="33" y="90"/>
                        <a:pt x="36" y="90"/>
                        <a:pt x="39" y="89"/>
                      </a:cubicBezTo>
                      <a:cubicBezTo>
                        <a:pt x="53" y="83"/>
                        <a:pt x="62" y="72"/>
                        <a:pt x="68" y="58"/>
                      </a:cubicBezTo>
                      <a:cubicBezTo>
                        <a:pt x="72" y="50"/>
                        <a:pt x="72" y="42"/>
                        <a:pt x="73" y="34"/>
                      </a:cubicBezTo>
                      <a:cubicBezTo>
                        <a:pt x="73" y="25"/>
                        <a:pt x="71" y="17"/>
                        <a:pt x="64" y="9"/>
                      </a:cubicBezTo>
                      <a:cubicBezTo>
                        <a:pt x="62" y="8"/>
                        <a:pt x="59" y="5"/>
                        <a:pt x="56" y="4"/>
                      </a:cubicBezTo>
                      <a:cubicBezTo>
                        <a:pt x="51" y="0"/>
                        <a:pt x="45" y="0"/>
                        <a:pt x="39" y="2"/>
                      </a:cubicBezTo>
                      <a:cubicBezTo>
                        <a:pt x="30" y="6"/>
                        <a:pt x="22" y="11"/>
                        <a:pt x="16" y="19"/>
                      </a:cubicBezTo>
                      <a:cubicBezTo>
                        <a:pt x="11" y="25"/>
                        <a:pt x="7" y="32"/>
                        <a:pt x="4" y="39"/>
                      </a:cubicBezTo>
                      <a:cubicBezTo>
                        <a:pt x="0" y="49"/>
                        <a:pt x="0" y="59"/>
                        <a:pt x="4" y="69"/>
                      </a:cubicBezTo>
                      <a:cubicBezTo>
                        <a:pt x="7" y="77"/>
                        <a:pt x="12" y="83"/>
                        <a:pt x="16" y="90"/>
                      </a:cubicBezTo>
                      <a:cubicBezTo>
                        <a:pt x="17" y="91"/>
                        <a:pt x="19" y="91"/>
                        <a:pt x="21" y="9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79" y="1212"/>
                  <a:ext cx="55" cy="61"/>
                </a:xfrm>
                <a:custGeom>
                  <a:avLst/>
                  <a:gdLst>
                    <a:gd name="T0" fmla="*/ 6 w 73"/>
                    <a:gd name="T1" fmla="*/ 73 h 81"/>
                    <a:gd name="T2" fmla="*/ 0 w 73"/>
                    <a:gd name="T3" fmla="*/ 79 h 81"/>
                    <a:gd name="T4" fmla="*/ 10 w 73"/>
                    <a:gd name="T5" fmla="*/ 78 h 81"/>
                    <a:gd name="T6" fmla="*/ 24 w 73"/>
                    <a:gd name="T7" fmla="*/ 67 h 81"/>
                    <a:gd name="T8" fmla="*/ 56 w 73"/>
                    <a:gd name="T9" fmla="*/ 33 h 81"/>
                    <a:gd name="T10" fmla="*/ 70 w 73"/>
                    <a:gd name="T11" fmla="*/ 13 h 81"/>
                    <a:gd name="T12" fmla="*/ 73 w 73"/>
                    <a:gd name="T13" fmla="*/ 5 h 81"/>
                    <a:gd name="T14" fmla="*/ 70 w 73"/>
                    <a:gd name="T15" fmla="*/ 0 h 81"/>
                    <a:gd name="T16" fmla="*/ 68 w 73"/>
                    <a:gd name="T17" fmla="*/ 3 h 81"/>
                    <a:gd name="T18" fmla="*/ 61 w 73"/>
                    <a:gd name="T19" fmla="*/ 12 h 81"/>
                    <a:gd name="T20" fmla="*/ 56 w 73"/>
                    <a:gd name="T21" fmla="*/ 19 h 81"/>
                    <a:gd name="T22" fmla="*/ 35 w 73"/>
                    <a:gd name="T23" fmla="*/ 46 h 81"/>
                    <a:gd name="T24" fmla="*/ 6 w 73"/>
                    <a:gd name="T25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" h="81">
                      <a:moveTo>
                        <a:pt x="6" y="73"/>
                      </a:moveTo>
                      <a:cubicBezTo>
                        <a:pt x="4" y="75"/>
                        <a:pt x="2" y="77"/>
                        <a:pt x="0" y="79"/>
                      </a:cubicBezTo>
                      <a:cubicBezTo>
                        <a:pt x="4" y="81"/>
                        <a:pt x="7" y="80"/>
                        <a:pt x="10" y="78"/>
                      </a:cubicBezTo>
                      <a:cubicBezTo>
                        <a:pt x="15" y="75"/>
                        <a:pt x="20" y="71"/>
                        <a:pt x="24" y="67"/>
                      </a:cubicBezTo>
                      <a:cubicBezTo>
                        <a:pt x="35" y="56"/>
                        <a:pt x="46" y="44"/>
                        <a:pt x="56" y="33"/>
                      </a:cubicBezTo>
                      <a:cubicBezTo>
                        <a:pt x="62" y="27"/>
                        <a:pt x="66" y="20"/>
                        <a:pt x="70" y="13"/>
                      </a:cubicBezTo>
                      <a:cubicBezTo>
                        <a:pt x="72" y="11"/>
                        <a:pt x="72" y="8"/>
                        <a:pt x="73" y="5"/>
                      </a:cubicBezTo>
                      <a:cubicBezTo>
                        <a:pt x="73" y="3"/>
                        <a:pt x="73" y="1"/>
                        <a:pt x="70" y="0"/>
                      </a:cubicBezTo>
                      <a:cubicBezTo>
                        <a:pt x="69" y="1"/>
                        <a:pt x="68" y="2"/>
                        <a:pt x="68" y="3"/>
                      </a:cubicBezTo>
                      <a:cubicBezTo>
                        <a:pt x="65" y="6"/>
                        <a:pt x="63" y="9"/>
                        <a:pt x="61" y="12"/>
                      </a:cubicBezTo>
                      <a:cubicBezTo>
                        <a:pt x="60" y="15"/>
                        <a:pt x="58" y="17"/>
                        <a:pt x="56" y="19"/>
                      </a:cubicBezTo>
                      <a:cubicBezTo>
                        <a:pt x="49" y="28"/>
                        <a:pt x="43" y="38"/>
                        <a:pt x="35" y="46"/>
                      </a:cubicBezTo>
                      <a:cubicBezTo>
                        <a:pt x="26" y="55"/>
                        <a:pt x="15" y="64"/>
                        <a:pt x="6" y="73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120" y="1160"/>
                  <a:ext cx="50" cy="58"/>
                </a:xfrm>
                <a:custGeom>
                  <a:avLst/>
                  <a:gdLst>
                    <a:gd name="T0" fmla="*/ 56 w 66"/>
                    <a:gd name="T1" fmla="*/ 54 h 76"/>
                    <a:gd name="T2" fmla="*/ 36 w 66"/>
                    <a:gd name="T3" fmla="*/ 73 h 76"/>
                    <a:gd name="T4" fmla="*/ 37 w 66"/>
                    <a:gd name="T5" fmla="*/ 70 h 76"/>
                    <a:gd name="T6" fmla="*/ 30 w 66"/>
                    <a:gd name="T7" fmla="*/ 76 h 76"/>
                    <a:gd name="T8" fmla="*/ 26 w 66"/>
                    <a:gd name="T9" fmla="*/ 72 h 76"/>
                    <a:gd name="T10" fmla="*/ 24 w 66"/>
                    <a:gd name="T11" fmla="*/ 72 h 76"/>
                    <a:gd name="T12" fmla="*/ 16 w 66"/>
                    <a:gd name="T13" fmla="*/ 73 h 76"/>
                    <a:gd name="T14" fmla="*/ 8 w 66"/>
                    <a:gd name="T15" fmla="*/ 63 h 76"/>
                    <a:gd name="T16" fmla="*/ 4 w 66"/>
                    <a:gd name="T17" fmla="*/ 50 h 76"/>
                    <a:gd name="T18" fmla="*/ 10 w 66"/>
                    <a:gd name="T19" fmla="*/ 26 h 76"/>
                    <a:gd name="T20" fmla="*/ 4 w 66"/>
                    <a:gd name="T21" fmla="*/ 33 h 76"/>
                    <a:gd name="T22" fmla="*/ 17 w 66"/>
                    <a:gd name="T23" fmla="*/ 12 h 76"/>
                    <a:gd name="T24" fmla="*/ 20 w 66"/>
                    <a:gd name="T25" fmla="*/ 14 h 76"/>
                    <a:gd name="T26" fmla="*/ 23 w 66"/>
                    <a:gd name="T27" fmla="*/ 14 h 76"/>
                    <a:gd name="T28" fmla="*/ 22 w 66"/>
                    <a:gd name="T29" fmla="*/ 20 h 76"/>
                    <a:gd name="T30" fmla="*/ 23 w 66"/>
                    <a:gd name="T31" fmla="*/ 22 h 76"/>
                    <a:gd name="T32" fmla="*/ 28 w 66"/>
                    <a:gd name="T33" fmla="*/ 16 h 76"/>
                    <a:gd name="T34" fmla="*/ 25 w 66"/>
                    <a:gd name="T35" fmla="*/ 28 h 76"/>
                    <a:gd name="T36" fmla="*/ 44 w 66"/>
                    <a:gd name="T37" fmla="*/ 5 h 76"/>
                    <a:gd name="T38" fmla="*/ 41 w 66"/>
                    <a:gd name="T39" fmla="*/ 10 h 76"/>
                    <a:gd name="T40" fmla="*/ 41 w 66"/>
                    <a:gd name="T41" fmla="*/ 18 h 76"/>
                    <a:gd name="T42" fmla="*/ 47 w 66"/>
                    <a:gd name="T43" fmla="*/ 11 h 76"/>
                    <a:gd name="T44" fmla="*/ 44 w 66"/>
                    <a:gd name="T45" fmla="*/ 21 h 76"/>
                    <a:gd name="T46" fmla="*/ 40 w 66"/>
                    <a:gd name="T47" fmla="*/ 33 h 76"/>
                    <a:gd name="T48" fmla="*/ 53 w 66"/>
                    <a:gd name="T49" fmla="*/ 14 h 76"/>
                    <a:gd name="T50" fmla="*/ 52 w 66"/>
                    <a:gd name="T51" fmla="*/ 22 h 76"/>
                    <a:gd name="T52" fmla="*/ 57 w 66"/>
                    <a:gd name="T53" fmla="*/ 22 h 76"/>
                    <a:gd name="T54" fmla="*/ 60 w 66"/>
                    <a:gd name="T55" fmla="*/ 15 h 76"/>
                    <a:gd name="T56" fmla="*/ 58 w 66"/>
                    <a:gd name="T57" fmla="*/ 28 h 76"/>
                    <a:gd name="T58" fmla="*/ 57 w 66"/>
                    <a:gd name="T59" fmla="*/ 36 h 76"/>
                    <a:gd name="T60" fmla="*/ 66 w 66"/>
                    <a:gd name="T61" fmla="*/ 17 h 76"/>
                    <a:gd name="T62" fmla="*/ 65 w 66"/>
                    <a:gd name="T63" fmla="*/ 23 h 76"/>
                    <a:gd name="T64" fmla="*/ 56 w 66"/>
                    <a:gd name="T65" fmla="*/ 42 h 76"/>
                    <a:gd name="T66" fmla="*/ 47 w 66"/>
                    <a:gd name="T67" fmla="*/ 58 h 76"/>
                    <a:gd name="T68" fmla="*/ 42 w 66"/>
                    <a:gd name="T69" fmla="*/ 66 h 76"/>
                    <a:gd name="T70" fmla="*/ 65 w 66"/>
                    <a:gd name="T71" fmla="*/ 31 h 76"/>
                    <a:gd name="T72" fmla="*/ 56 w 66"/>
                    <a:gd name="T73" fmla="*/ 59 h 76"/>
                    <a:gd name="T74" fmla="*/ 48 w 66"/>
                    <a:gd name="T75" fmla="*/ 67 h 76"/>
                    <a:gd name="T76" fmla="*/ 19 w 66"/>
                    <a:gd name="T77" fmla="*/ 27 h 76"/>
                    <a:gd name="T78" fmla="*/ 13 w 66"/>
                    <a:gd name="T79" fmla="*/ 26 h 76"/>
                    <a:gd name="T80" fmla="*/ 13 w 66"/>
                    <a:gd name="T81" fmla="*/ 26 h 76"/>
                    <a:gd name="T82" fmla="*/ 38 w 66"/>
                    <a:gd name="T83" fmla="*/ 17 h 76"/>
                    <a:gd name="T84" fmla="*/ 35 w 66"/>
                    <a:gd name="T85" fmla="*/ 27 h 76"/>
                    <a:gd name="T86" fmla="*/ 54 w 66"/>
                    <a:gd name="T87" fmla="*/ 33 h 76"/>
                    <a:gd name="T88" fmla="*/ 47 w 66"/>
                    <a:gd name="T89" fmla="*/ 41 h 76"/>
                    <a:gd name="T90" fmla="*/ 54 w 66"/>
                    <a:gd name="T91" fmla="*/ 33 h 76"/>
                    <a:gd name="T92" fmla="*/ 10 w 66"/>
                    <a:gd name="T93" fmla="*/ 38 h 76"/>
                    <a:gd name="T94" fmla="*/ 13 w 66"/>
                    <a:gd name="T95" fmla="*/ 28 h 76"/>
                    <a:gd name="T96" fmla="*/ 24 w 66"/>
                    <a:gd name="T97" fmla="*/ 34 h 76"/>
                    <a:gd name="T98" fmla="*/ 29 w 66"/>
                    <a:gd name="T99" fmla="*/ 29 h 76"/>
                    <a:gd name="T100" fmla="*/ 24 w 66"/>
                    <a:gd name="T101" fmla="*/ 34 h 76"/>
                    <a:gd name="T102" fmla="*/ 41 w 66"/>
                    <a:gd name="T103" fmla="*/ 3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6" h="76">
                      <a:moveTo>
                        <a:pt x="48" y="67"/>
                      </a:moveTo>
                      <a:cubicBezTo>
                        <a:pt x="51" y="63"/>
                        <a:pt x="55" y="59"/>
                        <a:pt x="56" y="54"/>
                      </a:cubicBezTo>
                      <a:cubicBezTo>
                        <a:pt x="53" y="58"/>
                        <a:pt x="50" y="62"/>
                        <a:pt x="46" y="66"/>
                      </a:cubicBezTo>
                      <a:cubicBezTo>
                        <a:pt x="42" y="71"/>
                        <a:pt x="42" y="71"/>
                        <a:pt x="36" y="73"/>
                      </a:cubicBezTo>
                      <a:cubicBezTo>
                        <a:pt x="36" y="72"/>
                        <a:pt x="37" y="72"/>
                        <a:pt x="37" y="71"/>
                      </a:cubicBezTo>
                      <a:cubicBezTo>
                        <a:pt x="37" y="70"/>
                        <a:pt x="37" y="70"/>
                        <a:pt x="37" y="70"/>
                      </a:cubicBezTo>
                      <a:cubicBezTo>
                        <a:pt x="36" y="71"/>
                        <a:pt x="35" y="72"/>
                        <a:pt x="34" y="73"/>
                      </a:cubicBezTo>
                      <a:cubicBezTo>
                        <a:pt x="33" y="75"/>
                        <a:pt x="31" y="76"/>
                        <a:pt x="30" y="76"/>
                      </a:cubicBezTo>
                      <a:cubicBezTo>
                        <a:pt x="28" y="76"/>
                        <a:pt x="26" y="75"/>
                        <a:pt x="24" y="75"/>
                      </a:cubicBezTo>
                      <a:cubicBezTo>
                        <a:pt x="24" y="74"/>
                        <a:pt x="25" y="73"/>
                        <a:pt x="26" y="72"/>
                      </a:cubicBezTo>
                      <a:cubicBezTo>
                        <a:pt x="25" y="72"/>
                        <a:pt x="25" y="72"/>
                        <a:pt x="25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3" y="75"/>
                        <a:pt x="21" y="75"/>
                        <a:pt x="18" y="74"/>
                      </a:cubicBezTo>
                      <a:cubicBezTo>
                        <a:pt x="18" y="74"/>
                        <a:pt x="17" y="74"/>
                        <a:pt x="16" y="73"/>
                      </a:cubicBezTo>
                      <a:cubicBezTo>
                        <a:pt x="16" y="73"/>
                        <a:pt x="16" y="72"/>
                        <a:pt x="15" y="71"/>
                      </a:cubicBezTo>
                      <a:cubicBezTo>
                        <a:pt x="13" y="69"/>
                        <a:pt x="10" y="66"/>
                        <a:pt x="8" y="63"/>
                      </a:cubicBezTo>
                      <a:cubicBezTo>
                        <a:pt x="7" y="61"/>
                        <a:pt x="7" y="59"/>
                        <a:pt x="6" y="56"/>
                      </a:cubicBezTo>
                      <a:cubicBezTo>
                        <a:pt x="5" y="56"/>
                        <a:pt x="3" y="53"/>
                        <a:pt x="4" y="50"/>
                      </a:cubicBezTo>
                      <a:cubicBezTo>
                        <a:pt x="5" y="42"/>
                        <a:pt x="7" y="35"/>
                        <a:pt x="9" y="28"/>
                      </a:cubicBezTo>
                      <a:cubicBezTo>
                        <a:pt x="10" y="28"/>
                        <a:pt x="10" y="27"/>
                        <a:pt x="10" y="26"/>
                      </a:cubicBezTo>
                      <a:cubicBezTo>
                        <a:pt x="6" y="32"/>
                        <a:pt x="3" y="38"/>
                        <a:pt x="1" y="45"/>
                      </a:cubicBezTo>
                      <a:cubicBezTo>
                        <a:pt x="0" y="40"/>
                        <a:pt x="2" y="37"/>
                        <a:pt x="4" y="33"/>
                      </a:cubicBezTo>
                      <a:cubicBezTo>
                        <a:pt x="7" y="28"/>
                        <a:pt x="11" y="22"/>
                        <a:pt x="14" y="17"/>
                      </a:cubicBezTo>
                      <a:cubicBezTo>
                        <a:pt x="15" y="15"/>
                        <a:pt x="16" y="13"/>
                        <a:pt x="17" y="12"/>
                      </a:cubicBezTo>
                      <a:cubicBezTo>
                        <a:pt x="20" y="6"/>
                        <a:pt x="26" y="4"/>
                        <a:pt x="30" y="0"/>
                      </a:cubicBezTo>
                      <a:cubicBezTo>
                        <a:pt x="27" y="5"/>
                        <a:pt x="24" y="10"/>
                        <a:pt x="20" y="14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ubicBezTo>
                        <a:pt x="19" y="17"/>
                        <a:pt x="17" y="22"/>
                        <a:pt x="16" y="27"/>
                      </a:cubicBezTo>
                      <a:cubicBezTo>
                        <a:pt x="19" y="25"/>
                        <a:pt x="22" y="23"/>
                        <a:pt x="22" y="20"/>
                      </a:cubicBezTo>
                      <a:cubicBezTo>
                        <a:pt x="23" y="18"/>
                        <a:pt x="24" y="17"/>
                        <a:pt x="25" y="16"/>
                      </a:cubicBezTo>
                      <a:cubicBezTo>
                        <a:pt x="24" y="18"/>
                        <a:pt x="24" y="20"/>
                        <a:pt x="23" y="22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5" y="20"/>
                        <a:pt x="27" y="18"/>
                        <a:pt x="28" y="16"/>
                      </a:cubicBezTo>
                      <a:cubicBezTo>
                        <a:pt x="29" y="12"/>
                        <a:pt x="32" y="10"/>
                        <a:pt x="36" y="8"/>
                      </a:cubicBezTo>
                      <a:cubicBezTo>
                        <a:pt x="29" y="13"/>
                        <a:pt x="28" y="21"/>
                        <a:pt x="25" y="28"/>
                      </a:cubicBezTo>
                      <a:cubicBezTo>
                        <a:pt x="28" y="24"/>
                        <a:pt x="32" y="21"/>
                        <a:pt x="34" y="16"/>
                      </a:cubicBezTo>
                      <a:cubicBezTo>
                        <a:pt x="37" y="12"/>
                        <a:pt x="39" y="7"/>
                        <a:pt x="44" y="5"/>
                      </a:cubicBezTo>
                      <a:cubicBezTo>
                        <a:pt x="39" y="9"/>
                        <a:pt x="37" y="15"/>
                        <a:pt x="34" y="21"/>
                      </a:cubicBezTo>
                      <a:cubicBezTo>
                        <a:pt x="36" y="17"/>
                        <a:pt x="41" y="15"/>
                        <a:pt x="41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1" y="12"/>
                        <a:pt x="41" y="15"/>
                        <a:pt x="41" y="18"/>
                      </a:cubicBezTo>
                      <a:cubicBezTo>
                        <a:pt x="44" y="15"/>
                        <a:pt x="46" y="11"/>
                        <a:pt x="47" y="6"/>
                      </a:cubicBezTo>
                      <a:cubicBezTo>
                        <a:pt x="47" y="8"/>
                        <a:pt x="47" y="10"/>
                        <a:pt x="47" y="11"/>
                      </a:cubicBezTo>
                      <a:cubicBezTo>
                        <a:pt x="48" y="11"/>
                        <a:pt x="48" y="11"/>
                        <a:pt x="50" y="10"/>
                      </a:cubicBezTo>
                      <a:cubicBezTo>
                        <a:pt x="46" y="13"/>
                        <a:pt x="45" y="17"/>
                        <a:pt x="44" y="21"/>
                      </a:cubicBezTo>
                      <a:cubicBezTo>
                        <a:pt x="43" y="25"/>
                        <a:pt x="41" y="29"/>
                        <a:pt x="40" y="32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3" y="30"/>
                        <a:pt x="45" y="27"/>
                        <a:pt x="47" y="24"/>
                      </a:cubicBezTo>
                      <a:cubicBezTo>
                        <a:pt x="49" y="21"/>
                        <a:pt x="51" y="17"/>
                        <a:pt x="53" y="14"/>
                      </a:cubicBezTo>
                      <a:cubicBezTo>
                        <a:pt x="53" y="20"/>
                        <a:pt x="50" y="25"/>
                        <a:pt x="47" y="31"/>
                      </a:cubicBezTo>
                      <a:cubicBezTo>
                        <a:pt x="50" y="30"/>
                        <a:pt x="50" y="30"/>
                        <a:pt x="52" y="22"/>
                      </a:cubicBezTo>
                      <a:cubicBezTo>
                        <a:pt x="53" y="24"/>
                        <a:pt x="53" y="24"/>
                        <a:pt x="51" y="31"/>
                      </a:cubicBezTo>
                      <a:cubicBezTo>
                        <a:pt x="55" y="29"/>
                        <a:pt x="55" y="25"/>
                        <a:pt x="57" y="22"/>
                      </a:cubicBezTo>
                      <a:cubicBezTo>
                        <a:pt x="58" y="19"/>
                        <a:pt x="59" y="16"/>
                        <a:pt x="61" y="12"/>
                      </a:cubicBezTo>
                      <a:cubicBezTo>
                        <a:pt x="61" y="13"/>
                        <a:pt x="61" y="14"/>
                        <a:pt x="60" y="15"/>
                      </a:cubicBezTo>
                      <a:cubicBezTo>
                        <a:pt x="60" y="18"/>
                        <a:pt x="59" y="21"/>
                        <a:pt x="58" y="24"/>
                      </a:cubicBezTo>
                      <a:cubicBezTo>
                        <a:pt x="58" y="25"/>
                        <a:pt x="58" y="26"/>
                        <a:pt x="58" y="28"/>
                      </a:cubicBezTo>
                      <a:cubicBezTo>
                        <a:pt x="58" y="30"/>
                        <a:pt x="57" y="32"/>
                        <a:pt x="57" y="34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61" y="30"/>
                        <a:pt x="64" y="24"/>
                        <a:pt x="65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8"/>
                        <a:pt x="66" y="19"/>
                        <a:pt x="66" y="20"/>
                      </a:cubicBezTo>
                      <a:cubicBezTo>
                        <a:pt x="65" y="21"/>
                        <a:pt x="65" y="22"/>
                        <a:pt x="65" y="23"/>
                      </a:cubicBezTo>
                      <a:cubicBezTo>
                        <a:pt x="65" y="24"/>
                        <a:pt x="65" y="25"/>
                        <a:pt x="64" y="26"/>
                      </a:cubicBezTo>
                      <a:cubicBezTo>
                        <a:pt x="62" y="31"/>
                        <a:pt x="59" y="37"/>
                        <a:pt x="56" y="42"/>
                      </a:cubicBezTo>
                      <a:cubicBezTo>
                        <a:pt x="52" y="46"/>
                        <a:pt x="49" y="52"/>
                        <a:pt x="46" y="5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7" y="46"/>
                        <a:pt x="57" y="46"/>
                        <a:pt x="57" y="46"/>
                      </a:cubicBezTo>
                      <a:cubicBezTo>
                        <a:pt x="53" y="54"/>
                        <a:pt x="47" y="60"/>
                        <a:pt x="42" y="66"/>
                      </a:cubicBezTo>
                      <a:cubicBezTo>
                        <a:pt x="47" y="62"/>
                        <a:pt x="52" y="56"/>
                        <a:pt x="56" y="51"/>
                      </a:cubicBezTo>
                      <a:cubicBezTo>
                        <a:pt x="61" y="45"/>
                        <a:pt x="62" y="38"/>
                        <a:pt x="65" y="31"/>
                      </a:cubicBezTo>
                      <a:cubicBezTo>
                        <a:pt x="64" y="33"/>
                        <a:pt x="64" y="35"/>
                        <a:pt x="64" y="37"/>
                      </a:cubicBezTo>
                      <a:cubicBezTo>
                        <a:pt x="63" y="45"/>
                        <a:pt x="60" y="52"/>
                        <a:pt x="56" y="59"/>
                      </a:cubicBezTo>
                      <a:cubicBezTo>
                        <a:pt x="54" y="62"/>
                        <a:pt x="51" y="65"/>
                        <a:pt x="48" y="67"/>
                      </a:cubicBezTo>
                      <a:cubicBezTo>
                        <a:pt x="48" y="67"/>
                        <a:pt x="48" y="67"/>
                        <a:pt x="48" y="67"/>
                      </a:cubicBezTo>
                      <a:moveTo>
                        <a:pt x="11" y="48"/>
                      </a:moveTo>
                      <a:cubicBezTo>
                        <a:pt x="17" y="42"/>
                        <a:pt x="16" y="34"/>
                        <a:pt x="19" y="27"/>
                      </a:cubicBezTo>
                      <a:cubicBezTo>
                        <a:pt x="14" y="33"/>
                        <a:pt x="12" y="40"/>
                        <a:pt x="11" y="48"/>
                      </a:cubicBezTo>
                      <a:moveTo>
                        <a:pt x="13" y="26"/>
                      </a:moveTo>
                      <a:cubicBezTo>
                        <a:pt x="16" y="20"/>
                        <a:pt x="20" y="14"/>
                        <a:pt x="23" y="7"/>
                      </a:cubicBezTo>
                      <a:cubicBezTo>
                        <a:pt x="20" y="9"/>
                        <a:pt x="13" y="21"/>
                        <a:pt x="13" y="26"/>
                      </a:cubicBezTo>
                      <a:moveTo>
                        <a:pt x="40" y="17"/>
                      </a:moveTo>
                      <a:cubicBezTo>
                        <a:pt x="39" y="17"/>
                        <a:pt x="39" y="17"/>
                        <a:pt x="38" y="17"/>
                      </a:cubicBezTo>
                      <a:cubicBezTo>
                        <a:pt x="37" y="20"/>
                        <a:pt x="35" y="23"/>
                        <a:pt x="34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6" y="24"/>
                        <a:pt x="38" y="21"/>
                        <a:pt x="40" y="17"/>
                      </a:cubicBezTo>
                      <a:moveTo>
                        <a:pt x="54" y="33"/>
                      </a:move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1" y="36"/>
                        <a:pt x="49" y="38"/>
                        <a:pt x="47" y="41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lnTo>
                        <a:pt x="54" y="33"/>
                      </a:lnTo>
                      <a:close/>
                      <a:moveTo>
                        <a:pt x="10" y="38"/>
                      </a:move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12" y="35"/>
                        <a:pt x="13" y="31"/>
                        <a:pt x="14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2" y="31"/>
                        <a:pt x="11" y="35"/>
                        <a:pt x="10" y="38"/>
                      </a:cubicBezTo>
                      <a:moveTo>
                        <a:pt x="24" y="34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7" y="33"/>
                        <a:pt x="28" y="31"/>
                        <a:pt x="29" y="29"/>
                      </a:cubicBezTo>
                      <a:cubicBezTo>
                        <a:pt x="29" y="29"/>
                        <a:pt x="28" y="28"/>
                        <a:pt x="28" y="28"/>
                      </a:cubicBezTo>
                      <a:lnTo>
                        <a:pt x="24" y="34"/>
                      </a:lnTo>
                      <a:close/>
                      <a:moveTo>
                        <a:pt x="45" y="29"/>
                      </a:moveTo>
                      <a:cubicBezTo>
                        <a:pt x="44" y="31"/>
                        <a:pt x="42" y="33"/>
                        <a:pt x="41" y="36"/>
                      </a:cubicBezTo>
                      <a:cubicBezTo>
                        <a:pt x="44" y="35"/>
                        <a:pt x="45" y="32"/>
                        <a:pt x="45" y="29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54" y="1152"/>
                  <a:ext cx="16" cy="18"/>
                </a:xfrm>
                <a:custGeom>
                  <a:avLst/>
                  <a:gdLst>
                    <a:gd name="T0" fmla="*/ 6 w 22"/>
                    <a:gd name="T1" fmla="*/ 2 h 24"/>
                    <a:gd name="T2" fmla="*/ 8 w 22"/>
                    <a:gd name="T3" fmla="*/ 1 h 24"/>
                    <a:gd name="T4" fmla="*/ 12 w 22"/>
                    <a:gd name="T5" fmla="*/ 2 h 24"/>
                    <a:gd name="T6" fmla="*/ 13 w 22"/>
                    <a:gd name="T7" fmla="*/ 1 h 24"/>
                    <a:gd name="T8" fmla="*/ 17 w 22"/>
                    <a:gd name="T9" fmla="*/ 5 h 24"/>
                    <a:gd name="T10" fmla="*/ 18 w 22"/>
                    <a:gd name="T11" fmla="*/ 4 h 24"/>
                    <a:gd name="T12" fmla="*/ 20 w 22"/>
                    <a:gd name="T13" fmla="*/ 10 h 24"/>
                    <a:gd name="T14" fmla="*/ 22 w 22"/>
                    <a:gd name="T15" fmla="*/ 16 h 24"/>
                    <a:gd name="T16" fmla="*/ 18 w 22"/>
                    <a:gd name="T17" fmla="*/ 23 h 24"/>
                    <a:gd name="T18" fmla="*/ 14 w 22"/>
                    <a:gd name="T19" fmla="*/ 23 h 24"/>
                    <a:gd name="T20" fmla="*/ 14 w 22"/>
                    <a:gd name="T21" fmla="*/ 23 h 24"/>
                    <a:gd name="T22" fmla="*/ 12 w 22"/>
                    <a:gd name="T23" fmla="*/ 23 h 24"/>
                    <a:gd name="T24" fmla="*/ 10 w 22"/>
                    <a:gd name="T25" fmla="*/ 21 h 24"/>
                    <a:gd name="T26" fmla="*/ 7 w 22"/>
                    <a:gd name="T27" fmla="*/ 20 h 24"/>
                    <a:gd name="T28" fmla="*/ 6 w 22"/>
                    <a:gd name="T29" fmla="*/ 20 h 24"/>
                    <a:gd name="T30" fmla="*/ 5 w 22"/>
                    <a:gd name="T31" fmla="*/ 18 h 24"/>
                    <a:gd name="T32" fmla="*/ 0 w 22"/>
                    <a:gd name="T33" fmla="*/ 12 h 24"/>
                    <a:gd name="T34" fmla="*/ 1 w 22"/>
                    <a:gd name="T35" fmla="*/ 11 h 24"/>
                    <a:gd name="T36" fmla="*/ 1 w 22"/>
                    <a:gd name="T37" fmla="*/ 10 h 24"/>
                    <a:gd name="T38" fmla="*/ 0 w 22"/>
                    <a:gd name="T39" fmla="*/ 8 h 24"/>
                    <a:gd name="T40" fmla="*/ 1 w 22"/>
                    <a:gd name="T41" fmla="*/ 8 h 24"/>
                    <a:gd name="T42" fmla="*/ 4 w 22"/>
                    <a:gd name="T43" fmla="*/ 2 h 24"/>
                    <a:gd name="T44" fmla="*/ 6 w 22"/>
                    <a:gd name="T45" fmla="*/ 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24">
                      <a:moveTo>
                        <a:pt x="6" y="2"/>
                      </a:moveTo>
                      <a:cubicBezTo>
                        <a:pt x="8" y="2"/>
                        <a:pt x="7" y="1"/>
                        <a:pt x="8" y="1"/>
                      </a:cubicBezTo>
                      <a:cubicBezTo>
                        <a:pt x="9" y="0"/>
                        <a:pt x="9" y="2"/>
                        <a:pt x="12" y="2"/>
                      </a:cubicBezTo>
                      <a:cubicBezTo>
                        <a:pt x="12" y="2"/>
                        <a:pt x="13" y="1"/>
                        <a:pt x="13" y="1"/>
                      </a:cubicBezTo>
                      <a:cubicBezTo>
                        <a:pt x="14" y="3"/>
                        <a:pt x="16" y="3"/>
                        <a:pt x="17" y="5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9" y="6"/>
                        <a:pt x="19" y="8"/>
                        <a:pt x="20" y="10"/>
                      </a:cubicBezTo>
                      <a:cubicBezTo>
                        <a:pt x="21" y="8"/>
                        <a:pt x="21" y="15"/>
                        <a:pt x="22" y="16"/>
                      </a:cubicBezTo>
                      <a:cubicBezTo>
                        <a:pt x="22" y="18"/>
                        <a:pt x="21" y="22"/>
                        <a:pt x="18" y="23"/>
                      </a:cubicBezTo>
                      <a:cubicBezTo>
                        <a:pt x="17" y="24"/>
                        <a:pt x="16" y="23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3"/>
                        <a:pt x="13" y="22"/>
                        <a:pt x="12" y="23"/>
                      </a:cubicBezTo>
                      <a:cubicBezTo>
                        <a:pt x="12" y="22"/>
                        <a:pt x="11" y="21"/>
                        <a:pt x="10" y="21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9"/>
                        <a:pt x="5" y="19"/>
                        <a:pt x="5" y="18"/>
                      </a:cubicBezTo>
                      <a:cubicBezTo>
                        <a:pt x="3" y="16"/>
                        <a:pt x="0" y="12"/>
                        <a:pt x="0" y="12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0" y="11"/>
                        <a:pt x="1" y="10"/>
                      </a:cubicBezTo>
                      <a:cubicBezTo>
                        <a:pt x="2" y="9"/>
                        <a:pt x="1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7"/>
                        <a:pt x="3" y="4"/>
                        <a:pt x="4" y="2"/>
                      </a:cubicBezTo>
                      <a:cubicBezTo>
                        <a:pt x="4" y="2"/>
                        <a:pt x="4" y="2"/>
                        <a:pt x="6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2154" y="124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51" y="1213"/>
                  <a:ext cx="62" cy="54"/>
                </a:xfrm>
                <a:custGeom>
                  <a:avLst/>
                  <a:gdLst>
                    <a:gd name="T0" fmla="*/ 16 w 82"/>
                    <a:gd name="T1" fmla="*/ 8 h 72"/>
                    <a:gd name="T2" fmla="*/ 12 w 82"/>
                    <a:gd name="T3" fmla="*/ 18 h 72"/>
                    <a:gd name="T4" fmla="*/ 7 w 82"/>
                    <a:gd name="T5" fmla="*/ 36 h 72"/>
                    <a:gd name="T6" fmla="*/ 2 w 82"/>
                    <a:gd name="T7" fmla="*/ 43 h 72"/>
                    <a:gd name="T8" fmla="*/ 0 w 82"/>
                    <a:gd name="T9" fmla="*/ 46 h 72"/>
                    <a:gd name="T10" fmla="*/ 5 w 82"/>
                    <a:gd name="T11" fmla="*/ 49 h 72"/>
                    <a:gd name="T12" fmla="*/ 16 w 82"/>
                    <a:gd name="T13" fmla="*/ 56 h 72"/>
                    <a:gd name="T14" fmla="*/ 19 w 82"/>
                    <a:gd name="T15" fmla="*/ 59 h 72"/>
                    <a:gd name="T16" fmla="*/ 31 w 82"/>
                    <a:gd name="T17" fmla="*/ 68 h 72"/>
                    <a:gd name="T18" fmla="*/ 45 w 82"/>
                    <a:gd name="T19" fmla="*/ 71 h 72"/>
                    <a:gd name="T20" fmla="*/ 64 w 82"/>
                    <a:gd name="T21" fmla="*/ 63 h 72"/>
                    <a:gd name="T22" fmla="*/ 65 w 82"/>
                    <a:gd name="T23" fmla="*/ 62 h 72"/>
                    <a:gd name="T24" fmla="*/ 81 w 82"/>
                    <a:gd name="T25" fmla="*/ 32 h 72"/>
                    <a:gd name="T26" fmla="*/ 81 w 82"/>
                    <a:gd name="T27" fmla="*/ 24 h 72"/>
                    <a:gd name="T28" fmla="*/ 67 w 82"/>
                    <a:gd name="T29" fmla="*/ 8 h 72"/>
                    <a:gd name="T30" fmla="*/ 28 w 82"/>
                    <a:gd name="T31" fmla="*/ 1 h 72"/>
                    <a:gd name="T32" fmla="*/ 16 w 82"/>
                    <a:gd name="T33" fmla="*/ 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2" h="72">
                      <a:moveTo>
                        <a:pt x="16" y="8"/>
                      </a:moveTo>
                      <a:cubicBezTo>
                        <a:pt x="14" y="11"/>
                        <a:pt x="13" y="15"/>
                        <a:pt x="12" y="18"/>
                      </a:cubicBezTo>
                      <a:cubicBezTo>
                        <a:pt x="10" y="24"/>
                        <a:pt x="8" y="30"/>
                        <a:pt x="7" y="36"/>
                      </a:cubicBezTo>
                      <a:cubicBezTo>
                        <a:pt x="6" y="39"/>
                        <a:pt x="5" y="41"/>
                        <a:pt x="2" y="43"/>
                      </a:cubicBez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1" y="48"/>
                        <a:pt x="3" y="49"/>
                        <a:pt x="5" y="49"/>
                      </a:cubicBezTo>
                      <a:cubicBezTo>
                        <a:pt x="10" y="50"/>
                        <a:pt x="13" y="52"/>
                        <a:pt x="16" y="56"/>
                      </a:cubicBezTo>
                      <a:cubicBezTo>
                        <a:pt x="17" y="57"/>
                        <a:pt x="18" y="58"/>
                        <a:pt x="19" y="59"/>
                      </a:cubicBezTo>
                      <a:cubicBezTo>
                        <a:pt x="23" y="62"/>
                        <a:pt x="27" y="66"/>
                        <a:pt x="31" y="68"/>
                      </a:cubicBezTo>
                      <a:cubicBezTo>
                        <a:pt x="35" y="71"/>
                        <a:pt x="40" y="72"/>
                        <a:pt x="45" y="71"/>
                      </a:cubicBezTo>
                      <a:cubicBezTo>
                        <a:pt x="52" y="70"/>
                        <a:pt x="58" y="67"/>
                        <a:pt x="64" y="63"/>
                      </a:cubicBezTo>
                      <a:cubicBezTo>
                        <a:pt x="65" y="62"/>
                        <a:pt x="65" y="62"/>
                        <a:pt x="65" y="62"/>
                      </a:cubicBezTo>
                      <a:cubicBezTo>
                        <a:pt x="73" y="54"/>
                        <a:pt x="80" y="45"/>
                        <a:pt x="81" y="32"/>
                      </a:cubicBezTo>
                      <a:cubicBezTo>
                        <a:pt x="82" y="29"/>
                        <a:pt x="82" y="27"/>
                        <a:pt x="81" y="24"/>
                      </a:cubicBezTo>
                      <a:cubicBezTo>
                        <a:pt x="79" y="16"/>
                        <a:pt x="74" y="11"/>
                        <a:pt x="67" y="8"/>
                      </a:cubicBezTo>
                      <a:cubicBezTo>
                        <a:pt x="55" y="2"/>
                        <a:pt x="42" y="0"/>
                        <a:pt x="28" y="1"/>
                      </a:cubicBezTo>
                      <a:cubicBezTo>
                        <a:pt x="23" y="1"/>
                        <a:pt x="19" y="3"/>
                        <a:pt x="16" y="8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2154" y="1247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54" y="124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94" y="1246"/>
                  <a:ext cx="60" cy="25"/>
                </a:xfrm>
                <a:custGeom>
                  <a:avLst/>
                  <a:gdLst>
                    <a:gd name="T0" fmla="*/ 43 w 79"/>
                    <a:gd name="T1" fmla="*/ 9 h 32"/>
                    <a:gd name="T2" fmla="*/ 0 w 79"/>
                    <a:gd name="T3" fmla="*/ 29 h 32"/>
                    <a:gd name="T4" fmla="*/ 5 w 79"/>
                    <a:gd name="T5" fmla="*/ 31 h 32"/>
                    <a:gd name="T6" fmla="*/ 13 w 79"/>
                    <a:gd name="T7" fmla="*/ 27 h 32"/>
                    <a:gd name="T8" fmla="*/ 21 w 79"/>
                    <a:gd name="T9" fmla="*/ 23 h 32"/>
                    <a:gd name="T10" fmla="*/ 46 w 79"/>
                    <a:gd name="T11" fmla="*/ 14 h 32"/>
                    <a:gd name="T12" fmla="*/ 74 w 79"/>
                    <a:gd name="T13" fmla="*/ 6 h 32"/>
                    <a:gd name="T14" fmla="*/ 79 w 79"/>
                    <a:gd name="T15" fmla="*/ 1 h 32"/>
                    <a:gd name="T16" fmla="*/ 70 w 79"/>
                    <a:gd name="T17" fmla="*/ 2 h 32"/>
                    <a:gd name="T18" fmla="*/ 43 w 79"/>
                    <a:gd name="T1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" h="32">
                      <a:moveTo>
                        <a:pt x="43" y="9"/>
                      </a:moveTo>
                      <a:cubicBezTo>
                        <a:pt x="28" y="13"/>
                        <a:pt x="13" y="20"/>
                        <a:pt x="0" y="29"/>
                      </a:cubicBezTo>
                      <a:cubicBezTo>
                        <a:pt x="1" y="32"/>
                        <a:pt x="2" y="32"/>
                        <a:pt x="5" y="31"/>
                      </a:cubicBezTo>
                      <a:cubicBezTo>
                        <a:pt x="7" y="30"/>
                        <a:pt x="10" y="28"/>
                        <a:pt x="13" y="27"/>
                      </a:cubicBezTo>
                      <a:cubicBezTo>
                        <a:pt x="15" y="26"/>
                        <a:pt x="18" y="25"/>
                        <a:pt x="21" y="23"/>
                      </a:cubicBezTo>
                      <a:cubicBezTo>
                        <a:pt x="29" y="19"/>
                        <a:pt x="38" y="16"/>
                        <a:pt x="46" y="14"/>
                      </a:cubicBezTo>
                      <a:cubicBezTo>
                        <a:pt x="56" y="12"/>
                        <a:pt x="65" y="9"/>
                        <a:pt x="74" y="6"/>
                      </a:cubicBezTo>
                      <a:cubicBezTo>
                        <a:pt x="76" y="5"/>
                        <a:pt x="78" y="4"/>
                        <a:pt x="79" y="1"/>
                      </a:cubicBezTo>
                      <a:cubicBezTo>
                        <a:pt x="76" y="0"/>
                        <a:pt x="73" y="1"/>
                        <a:pt x="70" y="2"/>
                      </a:cubicBezTo>
                      <a:cubicBezTo>
                        <a:pt x="61" y="4"/>
                        <a:pt x="52" y="6"/>
                        <a:pt x="43" y="9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150" y="1215"/>
                  <a:ext cx="53" cy="51"/>
                </a:xfrm>
                <a:custGeom>
                  <a:avLst/>
                  <a:gdLst>
                    <a:gd name="T0" fmla="*/ 37 w 70"/>
                    <a:gd name="T1" fmla="*/ 20 h 67"/>
                    <a:gd name="T2" fmla="*/ 59 w 70"/>
                    <a:gd name="T3" fmla="*/ 15 h 67"/>
                    <a:gd name="T4" fmla="*/ 40 w 70"/>
                    <a:gd name="T5" fmla="*/ 33 h 67"/>
                    <a:gd name="T6" fmla="*/ 49 w 70"/>
                    <a:gd name="T7" fmla="*/ 36 h 67"/>
                    <a:gd name="T8" fmla="*/ 61 w 70"/>
                    <a:gd name="T9" fmla="*/ 33 h 67"/>
                    <a:gd name="T10" fmla="*/ 43 w 70"/>
                    <a:gd name="T11" fmla="*/ 44 h 67"/>
                    <a:gd name="T12" fmla="*/ 39 w 70"/>
                    <a:gd name="T13" fmla="*/ 49 h 67"/>
                    <a:gd name="T14" fmla="*/ 56 w 70"/>
                    <a:gd name="T15" fmla="*/ 50 h 67"/>
                    <a:gd name="T16" fmla="*/ 54 w 70"/>
                    <a:gd name="T17" fmla="*/ 52 h 67"/>
                    <a:gd name="T18" fmla="*/ 43 w 70"/>
                    <a:gd name="T19" fmla="*/ 59 h 67"/>
                    <a:gd name="T20" fmla="*/ 60 w 70"/>
                    <a:gd name="T21" fmla="*/ 57 h 67"/>
                    <a:gd name="T22" fmla="*/ 67 w 70"/>
                    <a:gd name="T23" fmla="*/ 55 h 67"/>
                    <a:gd name="T24" fmla="*/ 50 w 70"/>
                    <a:gd name="T25" fmla="*/ 64 h 67"/>
                    <a:gd name="T26" fmla="*/ 44 w 70"/>
                    <a:gd name="T27" fmla="*/ 64 h 67"/>
                    <a:gd name="T28" fmla="*/ 36 w 70"/>
                    <a:gd name="T29" fmla="*/ 64 h 67"/>
                    <a:gd name="T30" fmla="*/ 22 w 70"/>
                    <a:gd name="T31" fmla="*/ 53 h 67"/>
                    <a:gd name="T32" fmla="*/ 16 w 70"/>
                    <a:gd name="T33" fmla="*/ 47 h 67"/>
                    <a:gd name="T34" fmla="*/ 8 w 70"/>
                    <a:gd name="T35" fmla="*/ 44 h 67"/>
                    <a:gd name="T36" fmla="*/ 5 w 70"/>
                    <a:gd name="T37" fmla="*/ 39 h 67"/>
                    <a:gd name="T38" fmla="*/ 11 w 70"/>
                    <a:gd name="T39" fmla="*/ 23 h 67"/>
                    <a:gd name="T40" fmla="*/ 16 w 70"/>
                    <a:gd name="T41" fmla="*/ 12 h 67"/>
                    <a:gd name="T42" fmla="*/ 35 w 70"/>
                    <a:gd name="T43" fmla="*/ 1 h 67"/>
                    <a:gd name="T44" fmla="*/ 31 w 70"/>
                    <a:gd name="T45" fmla="*/ 5 h 67"/>
                    <a:gd name="T46" fmla="*/ 39 w 70"/>
                    <a:gd name="T47" fmla="*/ 4 h 67"/>
                    <a:gd name="T48" fmla="*/ 38 w 70"/>
                    <a:gd name="T49" fmla="*/ 8 h 67"/>
                    <a:gd name="T50" fmla="*/ 32 w 70"/>
                    <a:gd name="T51" fmla="*/ 14 h 67"/>
                    <a:gd name="T52" fmla="*/ 47 w 70"/>
                    <a:gd name="T53" fmla="*/ 9 h 67"/>
                    <a:gd name="T54" fmla="*/ 46 w 70"/>
                    <a:gd name="T55" fmla="*/ 12 h 67"/>
                    <a:gd name="T56" fmla="*/ 42 w 70"/>
                    <a:gd name="T57" fmla="*/ 15 h 67"/>
                    <a:gd name="T58" fmla="*/ 28 w 70"/>
                    <a:gd name="T59" fmla="*/ 12 h 67"/>
                    <a:gd name="T60" fmla="*/ 28 w 70"/>
                    <a:gd name="T61" fmla="*/ 10 h 67"/>
                    <a:gd name="T62" fmla="*/ 57 w 70"/>
                    <a:gd name="T63" fmla="*/ 35 h 67"/>
                    <a:gd name="T64" fmla="*/ 39 w 70"/>
                    <a:gd name="T65" fmla="*/ 42 h 67"/>
                    <a:gd name="T66" fmla="*/ 51 w 70"/>
                    <a:gd name="T67" fmla="*/ 16 h 67"/>
                    <a:gd name="T68" fmla="*/ 33 w 70"/>
                    <a:gd name="T69" fmla="*/ 17 h 67"/>
                    <a:gd name="T70" fmla="*/ 33 w 70"/>
                    <a:gd name="T71" fmla="*/ 17 h 67"/>
                    <a:gd name="T72" fmla="*/ 36 w 70"/>
                    <a:gd name="T73" fmla="*/ 54 h 67"/>
                    <a:gd name="T74" fmla="*/ 35 w 70"/>
                    <a:gd name="T75" fmla="*/ 31 h 67"/>
                    <a:gd name="T76" fmla="*/ 35 w 70"/>
                    <a:gd name="T77" fmla="*/ 26 h 67"/>
                    <a:gd name="T78" fmla="*/ 49 w 70"/>
                    <a:gd name="T79" fmla="*/ 53 h 67"/>
                    <a:gd name="T80" fmla="*/ 19 w 70"/>
                    <a:gd name="T81" fmla="*/ 14 h 67"/>
                    <a:gd name="T82" fmla="*/ 26 w 70"/>
                    <a:gd name="T83" fmla="*/ 8 h 67"/>
                    <a:gd name="T84" fmla="*/ 25 w 70"/>
                    <a:gd name="T85" fmla="*/ 18 h 67"/>
                    <a:gd name="T86" fmla="*/ 31 w 70"/>
                    <a:gd name="T87" fmla="*/ 46 h 67"/>
                    <a:gd name="T88" fmla="*/ 30 w 70"/>
                    <a:gd name="T89" fmla="*/ 57 h 67"/>
                    <a:gd name="T90" fmla="*/ 30 w 70"/>
                    <a:gd name="T91" fmla="*/ 57 h 67"/>
                    <a:gd name="T92" fmla="*/ 45 w 70"/>
                    <a:gd name="T93" fmla="*/ 61 h 67"/>
                    <a:gd name="T94" fmla="*/ 34 w 70"/>
                    <a:gd name="T95" fmla="*/ 52 h 67"/>
                    <a:gd name="T96" fmla="*/ 31 w 70"/>
                    <a:gd name="T97" fmla="*/ 39 h 67"/>
                    <a:gd name="T98" fmla="*/ 15 w 70"/>
                    <a:gd name="T99" fmla="*/ 34 h 67"/>
                    <a:gd name="T100" fmla="*/ 15 w 70"/>
                    <a:gd name="T101" fmla="*/ 34 h 67"/>
                    <a:gd name="T102" fmla="*/ 39 w 70"/>
                    <a:gd name="T103" fmla="*/ 37 h 67"/>
                    <a:gd name="T104" fmla="*/ 28 w 70"/>
                    <a:gd name="T105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" h="67">
                      <a:moveTo>
                        <a:pt x="42" y="15"/>
                      </a:moveTo>
                      <a:cubicBezTo>
                        <a:pt x="39" y="16"/>
                        <a:pt x="35" y="17"/>
                        <a:pt x="33" y="21"/>
                      </a:cubicBezTo>
                      <a:cubicBezTo>
                        <a:pt x="35" y="20"/>
                        <a:pt x="36" y="20"/>
                        <a:pt x="37" y="20"/>
                      </a:cubicBezTo>
                      <a:cubicBezTo>
                        <a:pt x="39" y="19"/>
                        <a:pt x="41" y="17"/>
                        <a:pt x="43" y="17"/>
                      </a:cubicBezTo>
                      <a:cubicBezTo>
                        <a:pt x="45" y="16"/>
                        <a:pt x="47" y="15"/>
                        <a:pt x="49" y="15"/>
                      </a:cubicBezTo>
                      <a:cubicBezTo>
                        <a:pt x="52" y="15"/>
                        <a:pt x="55" y="15"/>
                        <a:pt x="59" y="15"/>
                      </a:cubicBezTo>
                      <a:cubicBezTo>
                        <a:pt x="53" y="17"/>
                        <a:pt x="48" y="19"/>
                        <a:pt x="43" y="22"/>
                      </a:cubicBezTo>
                      <a:cubicBezTo>
                        <a:pt x="49" y="25"/>
                        <a:pt x="54" y="23"/>
                        <a:pt x="60" y="23"/>
                      </a:cubicBezTo>
                      <a:cubicBezTo>
                        <a:pt x="53" y="25"/>
                        <a:pt x="46" y="28"/>
                        <a:pt x="40" y="33"/>
                      </a:cubicBezTo>
                      <a:cubicBezTo>
                        <a:pt x="47" y="33"/>
                        <a:pt x="52" y="30"/>
                        <a:pt x="57" y="27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55" y="30"/>
                        <a:pt x="52" y="33"/>
                        <a:pt x="49" y="36"/>
                      </a:cubicBezTo>
                      <a:cubicBezTo>
                        <a:pt x="53" y="36"/>
                        <a:pt x="60" y="33"/>
                        <a:pt x="64" y="30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3" y="31"/>
                        <a:pt x="62" y="32"/>
                        <a:pt x="61" y="33"/>
                      </a:cubicBezTo>
                      <a:cubicBezTo>
                        <a:pt x="60" y="34"/>
                        <a:pt x="59" y="35"/>
                        <a:pt x="59" y="36"/>
                      </a:cubicBezTo>
                      <a:cubicBezTo>
                        <a:pt x="57" y="39"/>
                        <a:pt x="55" y="39"/>
                        <a:pt x="52" y="41"/>
                      </a:cubicBezTo>
                      <a:cubicBezTo>
                        <a:pt x="49" y="42"/>
                        <a:pt x="46" y="42"/>
                        <a:pt x="43" y="44"/>
                      </a:cubicBezTo>
                      <a:cubicBezTo>
                        <a:pt x="42" y="44"/>
                        <a:pt x="41" y="45"/>
                        <a:pt x="40" y="47"/>
                      </a:cubicBezTo>
                      <a:cubicBezTo>
                        <a:pt x="45" y="46"/>
                        <a:pt x="50" y="44"/>
                        <a:pt x="54" y="41"/>
                      </a:cubicBezTo>
                      <a:cubicBezTo>
                        <a:pt x="50" y="46"/>
                        <a:pt x="44" y="47"/>
                        <a:pt x="39" y="49"/>
                      </a:cubicBezTo>
                      <a:cubicBezTo>
                        <a:pt x="41" y="51"/>
                        <a:pt x="48" y="51"/>
                        <a:pt x="51" y="49"/>
                      </a:cubicBezTo>
                      <a:cubicBezTo>
                        <a:pt x="55" y="48"/>
                        <a:pt x="59" y="46"/>
                        <a:pt x="63" y="44"/>
                      </a:cubicBezTo>
                      <a:cubicBezTo>
                        <a:pt x="60" y="46"/>
                        <a:pt x="58" y="48"/>
                        <a:pt x="56" y="50"/>
                      </a:cubicBezTo>
                      <a:cubicBezTo>
                        <a:pt x="58" y="50"/>
                        <a:pt x="66" y="47"/>
                        <a:pt x="69" y="44"/>
                      </a:cubicBezTo>
                      <a:cubicBezTo>
                        <a:pt x="68" y="48"/>
                        <a:pt x="65" y="48"/>
                        <a:pt x="63" y="49"/>
                      </a:cubicBezTo>
                      <a:cubicBezTo>
                        <a:pt x="60" y="50"/>
                        <a:pt x="57" y="51"/>
                        <a:pt x="54" y="52"/>
                      </a:cubicBezTo>
                      <a:cubicBezTo>
                        <a:pt x="53" y="52"/>
                        <a:pt x="53" y="52"/>
                        <a:pt x="53" y="52"/>
                      </a:cubicBezTo>
                      <a:cubicBezTo>
                        <a:pt x="52" y="54"/>
                        <a:pt x="50" y="55"/>
                        <a:pt x="49" y="56"/>
                      </a:cubicBezTo>
                      <a:cubicBezTo>
                        <a:pt x="47" y="57"/>
                        <a:pt x="46" y="57"/>
                        <a:pt x="43" y="59"/>
                      </a:cubicBezTo>
                      <a:cubicBezTo>
                        <a:pt x="50" y="60"/>
                        <a:pt x="56" y="58"/>
                        <a:pt x="61" y="54"/>
                      </a:cubicBezTo>
                      <a:cubicBezTo>
                        <a:pt x="60" y="55"/>
                        <a:pt x="60" y="56"/>
                        <a:pt x="59" y="57"/>
                      </a:cubicBezTo>
                      <a:cubicBezTo>
                        <a:pt x="60" y="57"/>
                        <a:pt x="60" y="57"/>
                        <a:pt x="60" y="57"/>
                      </a:cubicBezTo>
                      <a:cubicBezTo>
                        <a:pt x="70" y="52"/>
                        <a:pt x="70" y="52"/>
                        <a:pt x="70" y="52"/>
                      </a:cubicBezTo>
                      <a:cubicBezTo>
                        <a:pt x="70" y="52"/>
                        <a:pt x="70" y="52"/>
                        <a:pt x="70" y="52"/>
                      </a:cubicBezTo>
                      <a:cubicBezTo>
                        <a:pt x="69" y="53"/>
                        <a:pt x="68" y="54"/>
                        <a:pt x="67" y="55"/>
                      </a:cubicBezTo>
                      <a:cubicBezTo>
                        <a:pt x="65" y="56"/>
                        <a:pt x="64" y="58"/>
                        <a:pt x="62" y="59"/>
                      </a:cubicBezTo>
                      <a:cubicBezTo>
                        <a:pt x="59" y="60"/>
                        <a:pt x="57" y="62"/>
                        <a:pt x="55" y="62"/>
                      </a:cubicBezTo>
                      <a:cubicBezTo>
                        <a:pt x="54" y="63"/>
                        <a:pt x="51" y="63"/>
                        <a:pt x="50" y="64"/>
                      </a:cubicBezTo>
                      <a:cubicBezTo>
                        <a:pt x="47" y="65"/>
                        <a:pt x="44" y="65"/>
                        <a:pt x="40" y="67"/>
                      </a:cubicBezTo>
                      <a:cubicBezTo>
                        <a:pt x="39" y="67"/>
                        <a:pt x="34" y="67"/>
                        <a:pt x="33" y="66"/>
                      </a:cubicBezTo>
                      <a:cubicBezTo>
                        <a:pt x="36" y="65"/>
                        <a:pt x="40" y="65"/>
                        <a:pt x="44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1" y="63"/>
                        <a:pt x="40" y="64"/>
                        <a:pt x="38" y="64"/>
                      </a:cubicBezTo>
                      <a:cubicBezTo>
                        <a:pt x="37" y="64"/>
                        <a:pt x="37" y="64"/>
                        <a:pt x="36" y="64"/>
                      </a:cubicBezTo>
                      <a:cubicBezTo>
                        <a:pt x="32" y="64"/>
                        <a:pt x="28" y="63"/>
                        <a:pt x="25" y="59"/>
                      </a:cubicBezTo>
                      <a:cubicBezTo>
                        <a:pt x="25" y="59"/>
                        <a:pt x="24" y="58"/>
                        <a:pt x="23" y="57"/>
                      </a:cubicBezTo>
                      <a:cubicBezTo>
                        <a:pt x="21" y="56"/>
                        <a:pt x="20" y="55"/>
                        <a:pt x="22" y="53"/>
                      </a:cubicBezTo>
                      <a:cubicBezTo>
                        <a:pt x="19" y="52"/>
                        <a:pt x="16" y="54"/>
                        <a:pt x="15" y="50"/>
                      </a:cubicBezTo>
                      <a:cubicBezTo>
                        <a:pt x="15" y="49"/>
                        <a:pt x="16" y="48"/>
                        <a:pt x="16" y="47"/>
                      </a:cubicBezTo>
                      <a:cubicBezTo>
                        <a:pt x="16" y="47"/>
                        <a:pt x="16" y="47"/>
                        <a:pt x="16" y="47"/>
                      </a:cubicBezTo>
                      <a:cubicBezTo>
                        <a:pt x="13" y="49"/>
                        <a:pt x="11" y="49"/>
                        <a:pt x="8" y="47"/>
                      </a:cubicBezTo>
                      <a:cubicBezTo>
                        <a:pt x="9" y="46"/>
                        <a:pt x="9" y="45"/>
                        <a:pt x="10" y="44"/>
                      </a:cubicBezTo>
                      <a:cubicBezTo>
                        <a:pt x="9" y="44"/>
                        <a:pt x="9" y="43"/>
                        <a:pt x="8" y="44"/>
                      </a:cubicBezTo>
                      <a:cubicBezTo>
                        <a:pt x="7" y="44"/>
                        <a:pt x="6" y="45"/>
                        <a:pt x="5" y="45"/>
                      </a:cubicBezTo>
                      <a:cubicBezTo>
                        <a:pt x="3" y="46"/>
                        <a:pt x="2" y="45"/>
                        <a:pt x="0" y="45"/>
                      </a:cubicBezTo>
                      <a:cubicBezTo>
                        <a:pt x="2" y="43"/>
                        <a:pt x="2" y="40"/>
                        <a:pt x="5" y="39"/>
                      </a:cubicBezTo>
                      <a:cubicBezTo>
                        <a:pt x="6" y="38"/>
                        <a:pt x="7" y="37"/>
                        <a:pt x="8" y="36"/>
                      </a:cubicBezTo>
                      <a:cubicBezTo>
                        <a:pt x="9" y="34"/>
                        <a:pt x="10" y="32"/>
                        <a:pt x="11" y="30"/>
                      </a:cubicBezTo>
                      <a:cubicBezTo>
                        <a:pt x="11" y="28"/>
                        <a:pt x="11" y="25"/>
                        <a:pt x="11" y="23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3" y="19"/>
                        <a:pt x="12" y="15"/>
                        <a:pt x="15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7" y="7"/>
                        <a:pt x="19" y="5"/>
                        <a:pt x="24" y="4"/>
                      </a:cubicBezTo>
                      <a:cubicBezTo>
                        <a:pt x="25" y="4"/>
                        <a:pt x="26" y="3"/>
                        <a:pt x="27" y="2"/>
                      </a:cubicBezTo>
                      <a:cubicBezTo>
                        <a:pt x="29" y="1"/>
                        <a:pt x="33" y="2"/>
                        <a:pt x="35" y="1"/>
                      </a:cubicBezTo>
                      <a:cubicBezTo>
                        <a:pt x="37" y="0"/>
                        <a:pt x="38" y="0"/>
                        <a:pt x="39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7" y="2"/>
                        <a:pt x="34" y="3"/>
                        <a:pt x="31" y="5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5"/>
                        <a:pt x="33" y="5"/>
                        <a:pt x="34" y="5"/>
                      </a:cubicBezTo>
                      <a:cubicBezTo>
                        <a:pt x="35" y="5"/>
                        <a:pt x="37" y="4"/>
                        <a:pt x="39" y="4"/>
                      </a:cubicBezTo>
                      <a:cubicBezTo>
                        <a:pt x="42" y="3"/>
                        <a:pt x="44" y="3"/>
                        <a:pt x="46" y="2"/>
                      </a:cubicBezTo>
                      <a:cubicBezTo>
                        <a:pt x="48" y="2"/>
                        <a:pt x="49" y="1"/>
                        <a:pt x="51" y="1"/>
                      </a:cubicBezTo>
                      <a:cubicBezTo>
                        <a:pt x="47" y="4"/>
                        <a:pt x="42" y="6"/>
                        <a:pt x="38" y="8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42" y="7"/>
                        <a:pt x="45" y="6"/>
                        <a:pt x="50" y="7"/>
                      </a:cubicBezTo>
                      <a:cubicBezTo>
                        <a:pt x="43" y="8"/>
                        <a:pt x="37" y="10"/>
                        <a:pt x="32" y="14"/>
                      </a:cubicBezTo>
                      <a:cubicBezTo>
                        <a:pt x="34" y="15"/>
                        <a:pt x="36" y="14"/>
                        <a:pt x="39" y="11"/>
                      </a:cubicBezTo>
                      <a:cubicBezTo>
                        <a:pt x="41" y="9"/>
                        <a:pt x="44" y="9"/>
                        <a:pt x="47" y="9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10"/>
                        <a:pt x="44" y="11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2"/>
                        <a:pt x="44" y="12"/>
                        <a:pt x="46" y="12"/>
                      </a:cubicBezTo>
                      <a:cubicBezTo>
                        <a:pt x="43" y="13"/>
                        <a:pt x="41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40" y="15"/>
                        <a:pt x="41" y="15"/>
                        <a:pt x="42" y="15"/>
                      </a:cubicBezTo>
                      <a:moveTo>
                        <a:pt x="18" y="17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3" y="17"/>
                        <a:pt x="26" y="15"/>
                        <a:pt x="28" y="12"/>
                      </a:cubicBezTo>
                      <a:cubicBezTo>
                        <a:pt x="31" y="10"/>
                        <a:pt x="34" y="7"/>
                        <a:pt x="37" y="6"/>
                      </a:cubicBezTo>
                      <a:cubicBezTo>
                        <a:pt x="38" y="6"/>
                        <a:pt x="39" y="6"/>
                        <a:pt x="39" y="5"/>
                      </a:cubicBezTo>
                      <a:cubicBezTo>
                        <a:pt x="35" y="5"/>
                        <a:pt x="31" y="7"/>
                        <a:pt x="28" y="10"/>
                      </a:cubicBezTo>
                      <a:cubicBezTo>
                        <a:pt x="24" y="12"/>
                        <a:pt x="22" y="14"/>
                        <a:pt x="18" y="17"/>
                      </a:cubicBezTo>
                      <a:moveTo>
                        <a:pt x="58" y="36"/>
                      </a:moveTo>
                      <a:cubicBezTo>
                        <a:pt x="57" y="35"/>
                        <a:pt x="57" y="35"/>
                        <a:pt x="57" y="35"/>
                      </a:cubicBezTo>
                      <a:cubicBezTo>
                        <a:pt x="57" y="35"/>
                        <a:pt x="57" y="35"/>
                        <a:pt x="57" y="35"/>
                      </a:cubicBezTo>
                      <a:cubicBezTo>
                        <a:pt x="52" y="38"/>
                        <a:pt x="47" y="38"/>
                        <a:pt x="43" y="39"/>
                      </a:cubicBezTo>
                      <a:cubicBezTo>
                        <a:pt x="41" y="39"/>
                        <a:pt x="40" y="41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6" y="42"/>
                        <a:pt x="52" y="40"/>
                        <a:pt x="58" y="36"/>
                      </a:cubicBezTo>
                      <a:moveTo>
                        <a:pt x="51" y="16"/>
                      </a:moveTo>
                      <a:cubicBezTo>
                        <a:pt x="45" y="17"/>
                        <a:pt x="40" y="20"/>
                        <a:pt x="35" y="23"/>
                      </a:cubicBezTo>
                      <a:cubicBezTo>
                        <a:pt x="41" y="23"/>
                        <a:pt x="45" y="18"/>
                        <a:pt x="51" y="16"/>
                      </a:cubicBezTo>
                      <a:moveTo>
                        <a:pt x="33" y="17"/>
                      </a:moveTo>
                      <a:cubicBezTo>
                        <a:pt x="28" y="18"/>
                        <a:pt x="25" y="23"/>
                        <a:pt x="22" y="27"/>
                      </a:cubicBezTo>
                      <a:cubicBezTo>
                        <a:pt x="23" y="27"/>
                        <a:pt x="24" y="26"/>
                        <a:pt x="25" y="26"/>
                      </a:cubicBezTo>
                      <a:cubicBezTo>
                        <a:pt x="28" y="23"/>
                        <a:pt x="31" y="20"/>
                        <a:pt x="33" y="17"/>
                      </a:cubicBezTo>
                      <a:moveTo>
                        <a:pt x="36" y="54"/>
                      </a:moveTo>
                      <a:cubicBezTo>
                        <a:pt x="39" y="57"/>
                        <a:pt x="44" y="56"/>
                        <a:pt x="47" y="52"/>
                      </a:cubicBezTo>
                      <a:cubicBezTo>
                        <a:pt x="43" y="53"/>
                        <a:pt x="40" y="52"/>
                        <a:pt x="36" y="54"/>
                      </a:cubicBezTo>
                      <a:moveTo>
                        <a:pt x="46" y="25"/>
                      </a:move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1" y="24"/>
                        <a:pt x="37" y="27"/>
                        <a:pt x="35" y="31"/>
                      </a:cubicBezTo>
                      <a:cubicBezTo>
                        <a:pt x="38" y="29"/>
                        <a:pt x="42" y="27"/>
                        <a:pt x="46" y="25"/>
                      </a:cubicBezTo>
                      <a:moveTo>
                        <a:pt x="26" y="32"/>
                      </a:moveTo>
                      <a:cubicBezTo>
                        <a:pt x="29" y="32"/>
                        <a:pt x="33" y="29"/>
                        <a:pt x="35" y="26"/>
                      </a:cubicBezTo>
                      <a:cubicBezTo>
                        <a:pt x="32" y="27"/>
                        <a:pt x="28" y="28"/>
                        <a:pt x="26" y="32"/>
                      </a:cubicBezTo>
                      <a:moveTo>
                        <a:pt x="54" y="52"/>
                      </a:moveTo>
                      <a:cubicBezTo>
                        <a:pt x="52" y="52"/>
                        <a:pt x="50" y="52"/>
                        <a:pt x="49" y="53"/>
                      </a:cubicBezTo>
                      <a:cubicBezTo>
                        <a:pt x="47" y="54"/>
                        <a:pt x="46" y="55"/>
                        <a:pt x="44" y="57"/>
                      </a:cubicBezTo>
                      <a:cubicBezTo>
                        <a:pt x="48" y="56"/>
                        <a:pt x="51" y="55"/>
                        <a:pt x="54" y="52"/>
                      </a:cubicBezTo>
                      <a:moveTo>
                        <a:pt x="19" y="14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2" y="13"/>
                        <a:pt x="24" y="11"/>
                        <a:pt x="27" y="9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9"/>
                        <a:pt x="21" y="12"/>
                        <a:pt x="19" y="14"/>
                      </a:cubicBezTo>
                      <a:moveTo>
                        <a:pt x="19" y="23"/>
                      </a:moveTo>
                      <a:cubicBezTo>
                        <a:pt x="22" y="22"/>
                        <a:pt x="24" y="20"/>
                        <a:pt x="25" y="18"/>
                      </a:cubicBezTo>
                      <a:cubicBezTo>
                        <a:pt x="23" y="19"/>
                        <a:pt x="20" y="20"/>
                        <a:pt x="19" y="23"/>
                      </a:cubicBezTo>
                      <a:moveTo>
                        <a:pt x="35" y="45"/>
                      </a:moveTo>
                      <a:cubicBezTo>
                        <a:pt x="33" y="44"/>
                        <a:pt x="32" y="45"/>
                        <a:pt x="31" y="46"/>
                      </a:cubicBezTo>
                      <a:cubicBezTo>
                        <a:pt x="31" y="46"/>
                        <a:pt x="32" y="47"/>
                        <a:pt x="32" y="47"/>
                      </a:cubicBezTo>
                      <a:cubicBezTo>
                        <a:pt x="34" y="48"/>
                        <a:pt x="34" y="46"/>
                        <a:pt x="35" y="45"/>
                      </a:cubicBezTo>
                      <a:moveTo>
                        <a:pt x="30" y="57"/>
                      </a:moveTo>
                      <a:cubicBezTo>
                        <a:pt x="32" y="58"/>
                        <a:pt x="34" y="58"/>
                        <a:pt x="36" y="58"/>
                      </a:cubicBezTo>
                      <a:cubicBezTo>
                        <a:pt x="36" y="57"/>
                        <a:pt x="36" y="57"/>
                        <a:pt x="36" y="57"/>
                      </a:cubicBezTo>
                      <a:cubicBezTo>
                        <a:pt x="34" y="57"/>
                        <a:pt x="32" y="54"/>
                        <a:pt x="30" y="57"/>
                      </a:cubicBezTo>
                      <a:moveTo>
                        <a:pt x="38" y="59"/>
                      </a:moveTo>
                      <a:cubicBezTo>
                        <a:pt x="38" y="60"/>
                        <a:pt x="38" y="60"/>
                        <a:pt x="38" y="61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43" y="60"/>
                        <a:pt x="41" y="59"/>
                        <a:pt x="38" y="59"/>
                      </a:cubicBezTo>
                      <a:moveTo>
                        <a:pt x="34" y="52"/>
                      </a:moveTo>
                      <a:cubicBezTo>
                        <a:pt x="32" y="50"/>
                        <a:pt x="31" y="50"/>
                        <a:pt x="30" y="52"/>
                      </a:cubicBezTo>
                      <a:cubicBezTo>
                        <a:pt x="33" y="53"/>
                        <a:pt x="33" y="53"/>
                        <a:pt x="34" y="52"/>
                      </a:cubicBezTo>
                      <a:moveTo>
                        <a:pt x="31" y="39"/>
                      </a:moveTo>
                      <a:cubicBezTo>
                        <a:pt x="29" y="37"/>
                        <a:pt x="28" y="37"/>
                        <a:pt x="28" y="40"/>
                      </a:cubicBezTo>
                      <a:cubicBezTo>
                        <a:pt x="29" y="39"/>
                        <a:pt x="30" y="39"/>
                        <a:pt x="31" y="39"/>
                      </a:cubicBezTo>
                      <a:moveTo>
                        <a:pt x="15" y="34"/>
                      </a:moveTo>
                      <a:cubicBezTo>
                        <a:pt x="18" y="36"/>
                        <a:pt x="18" y="35"/>
                        <a:pt x="19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8" y="33"/>
                        <a:pt x="17" y="34"/>
                        <a:pt x="15" y="34"/>
                      </a:cubicBezTo>
                      <a:moveTo>
                        <a:pt x="43" y="35"/>
                      </a:moveTo>
                      <a:cubicBezTo>
                        <a:pt x="41" y="35"/>
                        <a:pt x="40" y="36"/>
                        <a:pt x="39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40" y="37"/>
                        <a:pt x="42" y="37"/>
                        <a:pt x="43" y="35"/>
                      </a:cubicBezTo>
                      <a:moveTo>
                        <a:pt x="28" y="55"/>
                      </a:move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9" y="55"/>
                        <a:pt x="30" y="55"/>
                        <a:pt x="31" y="54"/>
                      </a:cubicBezTo>
                      <a:cubicBezTo>
                        <a:pt x="29" y="53"/>
                        <a:pt x="28" y="54"/>
                        <a:pt x="28" y="55"/>
                      </a:cubicBezTo>
                    </a:path>
                  </a:pathLst>
                </a:custGeom>
                <a:solidFill>
                  <a:srgbClr val="C49E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98" y="1230"/>
                  <a:ext cx="13" cy="19"/>
                </a:xfrm>
                <a:custGeom>
                  <a:avLst/>
                  <a:gdLst>
                    <a:gd name="T0" fmla="*/ 13 w 18"/>
                    <a:gd name="T1" fmla="*/ 2 h 25"/>
                    <a:gd name="T2" fmla="*/ 15 w 18"/>
                    <a:gd name="T3" fmla="*/ 3 h 25"/>
                    <a:gd name="T4" fmla="*/ 16 w 18"/>
                    <a:gd name="T5" fmla="*/ 6 h 25"/>
                    <a:gd name="T6" fmla="*/ 18 w 18"/>
                    <a:gd name="T7" fmla="*/ 7 h 25"/>
                    <a:gd name="T8" fmla="*/ 17 w 18"/>
                    <a:gd name="T9" fmla="*/ 12 h 25"/>
                    <a:gd name="T10" fmla="*/ 18 w 18"/>
                    <a:gd name="T11" fmla="*/ 12 h 25"/>
                    <a:gd name="T12" fmla="*/ 16 w 18"/>
                    <a:gd name="T13" fmla="*/ 17 h 25"/>
                    <a:gd name="T14" fmla="*/ 13 w 18"/>
                    <a:gd name="T15" fmla="*/ 22 h 25"/>
                    <a:gd name="T16" fmla="*/ 5 w 18"/>
                    <a:gd name="T17" fmla="*/ 23 h 25"/>
                    <a:gd name="T18" fmla="*/ 2 w 18"/>
                    <a:gd name="T19" fmla="*/ 21 h 25"/>
                    <a:gd name="T20" fmla="*/ 3 w 18"/>
                    <a:gd name="T21" fmla="*/ 21 h 25"/>
                    <a:gd name="T22" fmla="*/ 1 w 18"/>
                    <a:gd name="T23" fmla="*/ 19 h 25"/>
                    <a:gd name="T24" fmla="*/ 1 w 18"/>
                    <a:gd name="T25" fmla="*/ 16 h 25"/>
                    <a:gd name="T26" fmla="*/ 1 w 18"/>
                    <a:gd name="T27" fmla="*/ 14 h 25"/>
                    <a:gd name="T28" fmla="*/ 0 w 18"/>
                    <a:gd name="T29" fmla="*/ 13 h 25"/>
                    <a:gd name="T30" fmla="*/ 0 w 18"/>
                    <a:gd name="T31" fmla="*/ 11 h 25"/>
                    <a:gd name="T32" fmla="*/ 1 w 18"/>
                    <a:gd name="T33" fmla="*/ 4 h 25"/>
                    <a:gd name="T34" fmla="*/ 3 w 18"/>
                    <a:gd name="T35" fmla="*/ 4 h 25"/>
                    <a:gd name="T36" fmla="*/ 4 w 18"/>
                    <a:gd name="T37" fmla="*/ 4 h 25"/>
                    <a:gd name="T38" fmla="*/ 5 w 18"/>
                    <a:gd name="T39" fmla="*/ 1 h 25"/>
                    <a:gd name="T40" fmla="*/ 5 w 18"/>
                    <a:gd name="T41" fmla="*/ 2 h 25"/>
                    <a:gd name="T42" fmla="*/ 11 w 18"/>
                    <a:gd name="T43" fmla="*/ 0 h 25"/>
                    <a:gd name="T44" fmla="*/ 13 w 18"/>
                    <a:gd name="T45" fmla="*/ 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" h="25">
                      <a:moveTo>
                        <a:pt x="13" y="2"/>
                      </a:moveTo>
                      <a:cubicBezTo>
                        <a:pt x="15" y="3"/>
                        <a:pt x="14" y="2"/>
                        <a:pt x="15" y="3"/>
                      </a:cubicBezTo>
                      <a:cubicBezTo>
                        <a:pt x="16" y="3"/>
                        <a:pt x="15" y="4"/>
                        <a:pt x="16" y="6"/>
                      </a:cubicBezTo>
                      <a:cubicBezTo>
                        <a:pt x="17" y="6"/>
                        <a:pt x="18" y="6"/>
                        <a:pt x="18" y="7"/>
                      </a:cubicBezTo>
                      <a:cubicBezTo>
                        <a:pt x="17" y="9"/>
                        <a:pt x="18" y="10"/>
                        <a:pt x="17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7" y="15"/>
                        <a:pt x="16" y="17"/>
                      </a:cubicBezTo>
                      <a:cubicBezTo>
                        <a:pt x="18" y="17"/>
                        <a:pt x="13" y="21"/>
                        <a:pt x="13" y="22"/>
                      </a:cubicBezTo>
                      <a:cubicBezTo>
                        <a:pt x="11" y="24"/>
                        <a:pt x="8" y="25"/>
                        <a:pt x="5" y="23"/>
                      </a:cubicBezTo>
                      <a:cubicBezTo>
                        <a:pt x="3" y="23"/>
                        <a:pt x="4" y="22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0"/>
                        <a:pt x="2" y="19"/>
                        <a:pt x="1" y="19"/>
                      </a:cubicBezTo>
                      <a:cubicBezTo>
                        <a:pt x="2" y="18"/>
                        <a:pt x="2" y="17"/>
                        <a:pt x="1" y="16"/>
                      </a:cubicBezTo>
                      <a:cubicBezTo>
                        <a:pt x="0" y="16"/>
                        <a:pt x="0" y="14"/>
                        <a:pt x="1" y="14"/>
                      </a:cubicBezTo>
                      <a:cubicBezTo>
                        <a:pt x="1" y="13"/>
                        <a:pt x="0" y="13"/>
                        <a:pt x="0" y="13"/>
                      </a:cubicBezTo>
                      <a:cubicBezTo>
                        <a:pt x="0" y="12"/>
                        <a:pt x="0" y="12"/>
                        <a:pt x="0" y="11"/>
                      </a:cubicBezTo>
                      <a:cubicBezTo>
                        <a:pt x="1" y="9"/>
                        <a:pt x="1" y="4"/>
                        <a:pt x="1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4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7" y="2"/>
                        <a:pt x="10" y="1"/>
                        <a:pt x="11" y="0"/>
                      </a:cubicBezTo>
                      <a:cubicBezTo>
                        <a:pt x="11" y="0"/>
                        <a:pt x="12" y="1"/>
                        <a:pt x="13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76" y="1369"/>
                  <a:ext cx="8" cy="6"/>
                </a:xfrm>
                <a:custGeom>
                  <a:avLst/>
                  <a:gdLst>
                    <a:gd name="T0" fmla="*/ 0 w 11"/>
                    <a:gd name="T1" fmla="*/ 4 h 8"/>
                    <a:gd name="T2" fmla="*/ 7 w 11"/>
                    <a:gd name="T3" fmla="*/ 7 h 8"/>
                    <a:gd name="T4" fmla="*/ 10 w 11"/>
                    <a:gd name="T5" fmla="*/ 5 h 8"/>
                    <a:gd name="T6" fmla="*/ 11 w 11"/>
                    <a:gd name="T7" fmla="*/ 1 h 8"/>
                    <a:gd name="T8" fmla="*/ 9 w 11"/>
                    <a:gd name="T9" fmla="*/ 1 h 8"/>
                    <a:gd name="T10" fmla="*/ 0 w 11"/>
                    <a:gd name="T1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8">
                      <a:moveTo>
                        <a:pt x="0" y="4"/>
                      </a:moveTo>
                      <a:cubicBezTo>
                        <a:pt x="2" y="7"/>
                        <a:pt x="5" y="8"/>
                        <a:pt x="7" y="7"/>
                      </a:cubicBezTo>
                      <a:cubicBezTo>
                        <a:pt x="9" y="7"/>
                        <a:pt x="10" y="6"/>
                        <a:pt x="10" y="5"/>
                      </a:cubicBezTo>
                      <a:cubicBezTo>
                        <a:pt x="11" y="4"/>
                        <a:pt x="11" y="3"/>
                        <a:pt x="11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5" y="0"/>
                        <a:pt x="2" y="0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71" y="1466"/>
                  <a:ext cx="9" cy="6"/>
                </a:xfrm>
                <a:custGeom>
                  <a:avLst/>
                  <a:gdLst>
                    <a:gd name="T0" fmla="*/ 1 w 12"/>
                    <a:gd name="T1" fmla="*/ 1 h 8"/>
                    <a:gd name="T2" fmla="*/ 0 w 12"/>
                    <a:gd name="T3" fmla="*/ 3 h 8"/>
                    <a:gd name="T4" fmla="*/ 2 w 12"/>
                    <a:gd name="T5" fmla="*/ 5 h 8"/>
                    <a:gd name="T6" fmla="*/ 10 w 12"/>
                    <a:gd name="T7" fmla="*/ 7 h 8"/>
                    <a:gd name="T8" fmla="*/ 11 w 12"/>
                    <a:gd name="T9" fmla="*/ 4 h 8"/>
                    <a:gd name="T10" fmla="*/ 12 w 12"/>
                    <a:gd name="T11" fmla="*/ 1 h 8"/>
                    <a:gd name="T12" fmla="*/ 11 w 12"/>
                    <a:gd name="T13" fmla="*/ 1 h 8"/>
                    <a:gd name="T14" fmla="*/ 1 w 12"/>
                    <a:gd name="T1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1" y="1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1" y="4"/>
                        <a:pt x="1" y="4"/>
                        <a:pt x="2" y="5"/>
                      </a:cubicBezTo>
                      <a:cubicBezTo>
                        <a:pt x="4" y="7"/>
                        <a:pt x="8" y="8"/>
                        <a:pt x="10" y="7"/>
                      </a:cubicBezTo>
                      <a:cubicBezTo>
                        <a:pt x="10" y="6"/>
                        <a:pt x="10" y="4"/>
                        <a:pt x="11" y="4"/>
                      </a:cubicBezTo>
                      <a:cubicBezTo>
                        <a:pt x="12" y="2"/>
                        <a:pt x="12" y="2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3" y="0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51" y="1418"/>
                  <a:ext cx="5" cy="6"/>
                </a:xfrm>
                <a:custGeom>
                  <a:avLst/>
                  <a:gdLst>
                    <a:gd name="T0" fmla="*/ 1 w 7"/>
                    <a:gd name="T1" fmla="*/ 1 h 8"/>
                    <a:gd name="T2" fmla="*/ 0 w 7"/>
                    <a:gd name="T3" fmla="*/ 5 h 8"/>
                    <a:gd name="T4" fmla="*/ 1 w 7"/>
                    <a:gd name="T5" fmla="*/ 6 h 8"/>
                    <a:gd name="T6" fmla="*/ 5 w 7"/>
                    <a:gd name="T7" fmla="*/ 7 h 8"/>
                    <a:gd name="T8" fmla="*/ 6 w 7"/>
                    <a:gd name="T9" fmla="*/ 3 h 8"/>
                    <a:gd name="T10" fmla="*/ 7 w 7"/>
                    <a:gd name="T11" fmla="*/ 1 h 8"/>
                    <a:gd name="T12" fmla="*/ 7 w 7"/>
                    <a:gd name="T13" fmla="*/ 1 h 8"/>
                    <a:gd name="T14" fmla="*/ 1 w 7"/>
                    <a:gd name="T1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1" y="6"/>
                        <a:pt x="1" y="6"/>
                      </a:cubicBezTo>
                      <a:cubicBezTo>
                        <a:pt x="2" y="7"/>
                        <a:pt x="4" y="8"/>
                        <a:pt x="5" y="7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7" y="2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5" y="0"/>
                        <a:pt x="2" y="0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64" y="1391"/>
                  <a:ext cx="6" cy="8"/>
                </a:xfrm>
                <a:custGeom>
                  <a:avLst/>
                  <a:gdLst>
                    <a:gd name="T0" fmla="*/ 0 w 9"/>
                    <a:gd name="T1" fmla="*/ 6 h 10"/>
                    <a:gd name="T2" fmla="*/ 4 w 9"/>
                    <a:gd name="T3" fmla="*/ 10 h 10"/>
                    <a:gd name="T4" fmla="*/ 9 w 9"/>
                    <a:gd name="T5" fmla="*/ 5 h 10"/>
                    <a:gd name="T6" fmla="*/ 4 w 9"/>
                    <a:gd name="T7" fmla="*/ 1 h 10"/>
                    <a:gd name="T8" fmla="*/ 0 w 9"/>
                    <a:gd name="T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cubicBezTo>
                        <a:pt x="1" y="9"/>
                        <a:pt x="3" y="10"/>
                        <a:pt x="4" y="10"/>
                      </a:cubicBezTo>
                      <a:cubicBezTo>
                        <a:pt x="5" y="10"/>
                        <a:pt x="6" y="9"/>
                        <a:pt x="9" y="5"/>
                      </a:cubicBezTo>
                      <a:cubicBezTo>
                        <a:pt x="8" y="2"/>
                        <a:pt x="6" y="0"/>
                        <a:pt x="4" y="1"/>
                      </a:cubicBezTo>
                      <a:cubicBezTo>
                        <a:pt x="2" y="1"/>
                        <a:pt x="0" y="3"/>
                        <a:pt x="0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86" y="1420"/>
                  <a:ext cx="6" cy="7"/>
                </a:xfrm>
                <a:custGeom>
                  <a:avLst/>
                  <a:gdLst>
                    <a:gd name="T0" fmla="*/ 2 w 9"/>
                    <a:gd name="T1" fmla="*/ 3 h 10"/>
                    <a:gd name="T2" fmla="*/ 1 w 9"/>
                    <a:gd name="T3" fmla="*/ 7 h 10"/>
                    <a:gd name="T4" fmla="*/ 9 w 9"/>
                    <a:gd name="T5" fmla="*/ 6 h 10"/>
                    <a:gd name="T6" fmla="*/ 8 w 9"/>
                    <a:gd name="T7" fmla="*/ 2 h 10"/>
                    <a:gd name="T8" fmla="*/ 8 w 9"/>
                    <a:gd name="T9" fmla="*/ 0 h 10"/>
                    <a:gd name="T10" fmla="*/ 2 w 9"/>
                    <a:gd name="T11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0">
                      <a:moveTo>
                        <a:pt x="2" y="3"/>
                      </a:moveTo>
                      <a:cubicBezTo>
                        <a:pt x="1" y="4"/>
                        <a:pt x="0" y="5"/>
                        <a:pt x="1" y="7"/>
                      </a:cubicBezTo>
                      <a:cubicBezTo>
                        <a:pt x="4" y="10"/>
                        <a:pt x="6" y="9"/>
                        <a:pt x="9" y="6"/>
                      </a:cubicBezTo>
                      <a:cubicBezTo>
                        <a:pt x="9" y="5"/>
                        <a:pt x="9" y="3"/>
                        <a:pt x="8" y="2"/>
                      </a:cubicBez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6" y="0"/>
                        <a:pt x="3" y="1"/>
                        <a:pt x="2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04" y="1477"/>
                  <a:ext cx="7" cy="6"/>
                </a:xfrm>
                <a:custGeom>
                  <a:avLst/>
                  <a:gdLst>
                    <a:gd name="T0" fmla="*/ 1 w 8"/>
                    <a:gd name="T1" fmla="*/ 3 h 8"/>
                    <a:gd name="T2" fmla="*/ 0 w 8"/>
                    <a:gd name="T3" fmla="*/ 6 h 8"/>
                    <a:gd name="T4" fmla="*/ 1 w 8"/>
                    <a:gd name="T5" fmla="*/ 7 h 8"/>
                    <a:gd name="T6" fmla="*/ 6 w 8"/>
                    <a:gd name="T7" fmla="*/ 7 h 8"/>
                    <a:gd name="T8" fmla="*/ 7 w 8"/>
                    <a:gd name="T9" fmla="*/ 4 h 8"/>
                    <a:gd name="T10" fmla="*/ 7 w 8"/>
                    <a:gd name="T11" fmla="*/ 2 h 8"/>
                    <a:gd name="T12" fmla="*/ 7 w 8"/>
                    <a:gd name="T13" fmla="*/ 1 h 8"/>
                    <a:gd name="T14" fmla="*/ 1 w 8"/>
                    <a:gd name="T1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8">
                      <a:moveTo>
                        <a:pt x="1" y="3"/>
                      </a:move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2" y="8"/>
                        <a:pt x="4" y="8"/>
                        <a:pt x="6" y="7"/>
                      </a:cubicBezTo>
                      <a:cubicBezTo>
                        <a:pt x="6" y="6"/>
                        <a:pt x="6" y="5"/>
                        <a:pt x="7" y="4"/>
                      </a:cubicBezTo>
                      <a:cubicBezTo>
                        <a:pt x="7" y="2"/>
                        <a:pt x="8" y="2"/>
                        <a:pt x="7" y="2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2" y="2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25" y="1420"/>
                  <a:ext cx="6" cy="6"/>
                </a:xfrm>
                <a:custGeom>
                  <a:avLst/>
                  <a:gdLst>
                    <a:gd name="T0" fmla="*/ 1 w 8"/>
                    <a:gd name="T1" fmla="*/ 2 h 8"/>
                    <a:gd name="T2" fmla="*/ 1 w 8"/>
                    <a:gd name="T3" fmla="*/ 5 h 8"/>
                    <a:gd name="T4" fmla="*/ 1 w 8"/>
                    <a:gd name="T5" fmla="*/ 6 h 8"/>
                    <a:gd name="T6" fmla="*/ 6 w 8"/>
                    <a:gd name="T7" fmla="*/ 6 h 8"/>
                    <a:gd name="T8" fmla="*/ 7 w 8"/>
                    <a:gd name="T9" fmla="*/ 3 h 8"/>
                    <a:gd name="T10" fmla="*/ 8 w 8"/>
                    <a:gd name="T11" fmla="*/ 1 h 8"/>
                    <a:gd name="T12" fmla="*/ 8 w 8"/>
                    <a:gd name="T13" fmla="*/ 1 h 8"/>
                    <a:gd name="T14" fmla="*/ 1 w 8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8">
                      <a:moveTo>
                        <a:pt x="1" y="2"/>
                      </a:move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8"/>
                        <a:pt x="5" y="8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2" y="2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17" y="1449"/>
                  <a:ext cx="6" cy="6"/>
                </a:xfrm>
                <a:custGeom>
                  <a:avLst/>
                  <a:gdLst>
                    <a:gd name="T0" fmla="*/ 1 w 7"/>
                    <a:gd name="T1" fmla="*/ 3 h 8"/>
                    <a:gd name="T2" fmla="*/ 0 w 7"/>
                    <a:gd name="T3" fmla="*/ 5 h 8"/>
                    <a:gd name="T4" fmla="*/ 1 w 7"/>
                    <a:gd name="T5" fmla="*/ 7 h 8"/>
                    <a:gd name="T6" fmla="*/ 6 w 7"/>
                    <a:gd name="T7" fmla="*/ 7 h 8"/>
                    <a:gd name="T8" fmla="*/ 7 w 7"/>
                    <a:gd name="T9" fmla="*/ 3 h 8"/>
                    <a:gd name="T10" fmla="*/ 7 w 7"/>
                    <a:gd name="T11" fmla="*/ 1 h 8"/>
                    <a:gd name="T12" fmla="*/ 7 w 7"/>
                    <a:gd name="T13" fmla="*/ 1 h 8"/>
                    <a:gd name="T14" fmla="*/ 1 w 7"/>
                    <a:gd name="T1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1" y="3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1" y="7"/>
                      </a:cubicBezTo>
                      <a:cubicBezTo>
                        <a:pt x="2" y="8"/>
                        <a:pt x="4" y="8"/>
                        <a:pt x="6" y="7"/>
                      </a:cubicBezTo>
                      <a:cubicBezTo>
                        <a:pt x="6" y="5"/>
                        <a:pt x="6" y="4"/>
                        <a:pt x="7" y="3"/>
                      </a:cubicBezTo>
                      <a:cubicBezTo>
                        <a:pt x="7" y="2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1" y="2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25" y="1465"/>
                  <a:ext cx="8" cy="6"/>
                </a:xfrm>
                <a:custGeom>
                  <a:avLst/>
                  <a:gdLst>
                    <a:gd name="T0" fmla="*/ 0 w 11"/>
                    <a:gd name="T1" fmla="*/ 2 h 8"/>
                    <a:gd name="T2" fmla="*/ 0 w 11"/>
                    <a:gd name="T3" fmla="*/ 4 h 8"/>
                    <a:gd name="T4" fmla="*/ 1 w 11"/>
                    <a:gd name="T5" fmla="*/ 5 h 8"/>
                    <a:gd name="T6" fmla="*/ 9 w 11"/>
                    <a:gd name="T7" fmla="*/ 7 h 8"/>
                    <a:gd name="T8" fmla="*/ 10 w 11"/>
                    <a:gd name="T9" fmla="*/ 4 h 8"/>
                    <a:gd name="T10" fmla="*/ 11 w 11"/>
                    <a:gd name="T11" fmla="*/ 2 h 8"/>
                    <a:gd name="T12" fmla="*/ 11 w 11"/>
                    <a:gd name="T13" fmla="*/ 1 h 8"/>
                    <a:gd name="T14" fmla="*/ 0 w 11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8">
                      <a:moveTo>
                        <a:pt x="0" y="2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8"/>
                        <a:pt x="7" y="8"/>
                        <a:pt x="9" y="7"/>
                      </a:cubicBezTo>
                      <a:cubicBezTo>
                        <a:pt x="9" y="6"/>
                        <a:pt x="10" y="5"/>
                        <a:pt x="10" y="4"/>
                      </a:cubicBezTo>
                      <a:cubicBezTo>
                        <a:pt x="11" y="3"/>
                        <a:pt x="11" y="2"/>
                        <a:pt x="11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2" y="1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39" y="1419"/>
                  <a:ext cx="7" cy="8"/>
                </a:xfrm>
                <a:custGeom>
                  <a:avLst/>
                  <a:gdLst>
                    <a:gd name="T0" fmla="*/ 1 w 9"/>
                    <a:gd name="T1" fmla="*/ 3 h 10"/>
                    <a:gd name="T2" fmla="*/ 0 w 9"/>
                    <a:gd name="T3" fmla="*/ 7 h 10"/>
                    <a:gd name="T4" fmla="*/ 8 w 9"/>
                    <a:gd name="T5" fmla="*/ 7 h 10"/>
                    <a:gd name="T6" fmla="*/ 8 w 9"/>
                    <a:gd name="T7" fmla="*/ 2 h 10"/>
                    <a:gd name="T8" fmla="*/ 7 w 9"/>
                    <a:gd name="T9" fmla="*/ 1 h 10"/>
                    <a:gd name="T10" fmla="*/ 1 w 9"/>
                    <a:gd name="T11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0">
                      <a:moveTo>
                        <a:pt x="1" y="3"/>
                      </a:moveTo>
                      <a:cubicBezTo>
                        <a:pt x="0" y="4"/>
                        <a:pt x="0" y="6"/>
                        <a:pt x="0" y="7"/>
                      </a:cubicBezTo>
                      <a:cubicBezTo>
                        <a:pt x="3" y="10"/>
                        <a:pt x="6" y="9"/>
                        <a:pt x="8" y="7"/>
                      </a:cubicBezTo>
                      <a:cubicBezTo>
                        <a:pt x="9" y="5"/>
                        <a:pt x="8" y="3"/>
                        <a:pt x="8" y="2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5" y="0"/>
                        <a:pt x="3" y="2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8" y="1477"/>
                  <a:ext cx="6" cy="6"/>
                </a:xfrm>
                <a:custGeom>
                  <a:avLst/>
                  <a:gdLst>
                    <a:gd name="T0" fmla="*/ 1 w 8"/>
                    <a:gd name="T1" fmla="*/ 2 h 8"/>
                    <a:gd name="T2" fmla="*/ 0 w 8"/>
                    <a:gd name="T3" fmla="*/ 5 h 8"/>
                    <a:gd name="T4" fmla="*/ 1 w 8"/>
                    <a:gd name="T5" fmla="*/ 6 h 8"/>
                    <a:gd name="T6" fmla="*/ 6 w 8"/>
                    <a:gd name="T7" fmla="*/ 6 h 8"/>
                    <a:gd name="T8" fmla="*/ 7 w 8"/>
                    <a:gd name="T9" fmla="*/ 3 h 8"/>
                    <a:gd name="T10" fmla="*/ 8 w 8"/>
                    <a:gd name="T11" fmla="*/ 1 h 8"/>
                    <a:gd name="T12" fmla="*/ 8 w 8"/>
                    <a:gd name="T13" fmla="*/ 1 h 8"/>
                    <a:gd name="T14" fmla="*/ 1 w 8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8">
                      <a:moveTo>
                        <a:pt x="1" y="2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8"/>
                        <a:pt x="5" y="8"/>
                        <a:pt x="6" y="6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0"/>
                        <a:pt x="2" y="2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2" y="1209"/>
                  <a:ext cx="12" cy="13"/>
                </a:xfrm>
                <a:custGeom>
                  <a:avLst/>
                  <a:gdLst>
                    <a:gd name="T0" fmla="*/ 3 w 16"/>
                    <a:gd name="T1" fmla="*/ 5 h 17"/>
                    <a:gd name="T2" fmla="*/ 2 w 16"/>
                    <a:gd name="T3" fmla="*/ 12 h 17"/>
                    <a:gd name="T4" fmla="*/ 2 w 16"/>
                    <a:gd name="T5" fmla="*/ 12 h 17"/>
                    <a:gd name="T6" fmla="*/ 15 w 16"/>
                    <a:gd name="T7" fmla="*/ 11 h 17"/>
                    <a:gd name="T8" fmla="*/ 15 w 16"/>
                    <a:gd name="T9" fmla="*/ 3 h 17"/>
                    <a:gd name="T10" fmla="*/ 13 w 16"/>
                    <a:gd name="T11" fmla="*/ 1 h 17"/>
                    <a:gd name="T12" fmla="*/ 3 w 16"/>
                    <a:gd name="T13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7">
                      <a:moveTo>
                        <a:pt x="3" y="5"/>
                      </a:moveTo>
                      <a:cubicBezTo>
                        <a:pt x="2" y="7"/>
                        <a:pt x="0" y="9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7" y="17"/>
                        <a:pt x="11" y="15"/>
                        <a:pt x="15" y="11"/>
                      </a:cubicBezTo>
                      <a:cubicBezTo>
                        <a:pt x="16" y="8"/>
                        <a:pt x="15" y="5"/>
                        <a:pt x="15" y="3"/>
                      </a:cubicBezTo>
                      <a:cubicBezTo>
                        <a:pt x="14" y="2"/>
                        <a:pt x="14" y="1"/>
                        <a:pt x="13" y="1"/>
                      </a:cubicBezTo>
                      <a:cubicBezTo>
                        <a:pt x="10" y="0"/>
                        <a:pt x="5" y="2"/>
                        <a:pt x="3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9" y="1169"/>
                  <a:ext cx="11" cy="13"/>
                </a:xfrm>
                <a:custGeom>
                  <a:avLst/>
                  <a:gdLst>
                    <a:gd name="T0" fmla="*/ 6 w 14"/>
                    <a:gd name="T1" fmla="*/ 1 h 17"/>
                    <a:gd name="T2" fmla="*/ 6 w 14"/>
                    <a:gd name="T3" fmla="*/ 1 h 17"/>
                    <a:gd name="T4" fmla="*/ 0 w 14"/>
                    <a:gd name="T5" fmla="*/ 10 h 17"/>
                    <a:gd name="T6" fmla="*/ 1 w 14"/>
                    <a:gd name="T7" fmla="*/ 14 h 17"/>
                    <a:gd name="T8" fmla="*/ 3 w 14"/>
                    <a:gd name="T9" fmla="*/ 17 h 17"/>
                    <a:gd name="T10" fmla="*/ 14 w 14"/>
                    <a:gd name="T11" fmla="*/ 8 h 17"/>
                    <a:gd name="T12" fmla="*/ 6 w 14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7">
                      <a:moveTo>
                        <a:pt x="6" y="1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2"/>
                        <a:pt x="0" y="13"/>
                        <a:pt x="1" y="14"/>
                      </a:cubicBezTo>
                      <a:cubicBezTo>
                        <a:pt x="1" y="15"/>
                        <a:pt x="2" y="16"/>
                        <a:pt x="3" y="17"/>
                      </a:cubicBezTo>
                      <a:cubicBezTo>
                        <a:pt x="10" y="17"/>
                        <a:pt x="13" y="14"/>
                        <a:pt x="14" y="8"/>
                      </a:cubicBezTo>
                      <a:cubicBezTo>
                        <a:pt x="12" y="4"/>
                        <a:pt x="7" y="0"/>
                        <a:pt x="6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2" y="1025"/>
                  <a:ext cx="11" cy="11"/>
                </a:xfrm>
                <a:custGeom>
                  <a:avLst/>
                  <a:gdLst>
                    <a:gd name="T0" fmla="*/ 3 w 14"/>
                    <a:gd name="T1" fmla="*/ 4 h 14"/>
                    <a:gd name="T2" fmla="*/ 1 w 14"/>
                    <a:gd name="T3" fmla="*/ 10 h 14"/>
                    <a:gd name="T4" fmla="*/ 1 w 14"/>
                    <a:gd name="T5" fmla="*/ 11 h 14"/>
                    <a:gd name="T6" fmla="*/ 8 w 14"/>
                    <a:gd name="T7" fmla="*/ 13 h 14"/>
                    <a:gd name="T8" fmla="*/ 14 w 14"/>
                    <a:gd name="T9" fmla="*/ 9 h 14"/>
                    <a:gd name="T10" fmla="*/ 12 w 14"/>
                    <a:gd name="T11" fmla="*/ 6 h 14"/>
                    <a:gd name="T12" fmla="*/ 11 w 14"/>
                    <a:gd name="T13" fmla="*/ 3 h 14"/>
                    <a:gd name="T14" fmla="*/ 11 w 14"/>
                    <a:gd name="T15" fmla="*/ 1 h 14"/>
                    <a:gd name="T16" fmla="*/ 10 w 14"/>
                    <a:gd name="T17" fmla="*/ 0 h 14"/>
                    <a:gd name="T18" fmla="*/ 5 w 14"/>
                    <a:gd name="T19" fmla="*/ 0 h 14"/>
                    <a:gd name="T20" fmla="*/ 3 w 14"/>
                    <a:gd name="T2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4">
                      <a:moveTo>
                        <a:pt x="3" y="4"/>
                      </a:moveTo>
                      <a:cubicBezTo>
                        <a:pt x="1" y="8"/>
                        <a:pt x="0" y="9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3" y="13"/>
                        <a:pt x="6" y="14"/>
                        <a:pt x="8" y="13"/>
                      </a:cubicBezTo>
                      <a:cubicBezTo>
                        <a:pt x="11" y="12"/>
                        <a:pt x="12" y="11"/>
                        <a:pt x="14" y="9"/>
                      </a:cubicBezTo>
                      <a:cubicBezTo>
                        <a:pt x="13" y="8"/>
                        <a:pt x="13" y="7"/>
                        <a:pt x="12" y="6"/>
                      </a:cubicBezTo>
                      <a:cubicBezTo>
                        <a:pt x="12" y="5"/>
                        <a:pt x="12" y="4"/>
                        <a:pt x="11" y="3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1"/>
                        <a:pt x="10" y="0"/>
                        <a:pt x="10" y="0"/>
                      </a:cubicBezTo>
                      <a:cubicBezTo>
                        <a:pt x="10" y="0"/>
                        <a:pt x="8" y="0"/>
                        <a:pt x="5" y="0"/>
                      </a:cubicBezTo>
                      <a:cubicBezTo>
                        <a:pt x="4" y="2"/>
                        <a:pt x="3" y="4"/>
                        <a:pt x="3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51" y="1043"/>
                  <a:ext cx="10" cy="12"/>
                </a:xfrm>
                <a:custGeom>
                  <a:avLst/>
                  <a:gdLst>
                    <a:gd name="T0" fmla="*/ 3 w 13"/>
                    <a:gd name="T1" fmla="*/ 2 h 16"/>
                    <a:gd name="T2" fmla="*/ 1 w 13"/>
                    <a:gd name="T3" fmla="*/ 10 h 16"/>
                    <a:gd name="T4" fmla="*/ 2 w 13"/>
                    <a:gd name="T5" fmla="*/ 12 h 16"/>
                    <a:gd name="T6" fmla="*/ 7 w 13"/>
                    <a:gd name="T7" fmla="*/ 14 h 16"/>
                    <a:gd name="T8" fmla="*/ 11 w 13"/>
                    <a:gd name="T9" fmla="*/ 15 h 16"/>
                    <a:gd name="T10" fmla="*/ 9 w 13"/>
                    <a:gd name="T11" fmla="*/ 2 h 16"/>
                    <a:gd name="T12" fmla="*/ 3 w 13"/>
                    <a:gd name="T13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3" y="2"/>
                      </a:moveTo>
                      <a:cubicBezTo>
                        <a:pt x="1" y="4"/>
                        <a:pt x="0" y="8"/>
                        <a:pt x="1" y="10"/>
                      </a:cubicBezTo>
                      <a:cubicBezTo>
                        <a:pt x="1" y="11"/>
                        <a:pt x="1" y="11"/>
                        <a:pt x="2" y="12"/>
                      </a:cubicBezTo>
                      <a:cubicBezTo>
                        <a:pt x="4" y="12"/>
                        <a:pt x="5" y="13"/>
                        <a:pt x="7" y="14"/>
                      </a:cubicBezTo>
                      <a:cubicBezTo>
                        <a:pt x="10" y="16"/>
                        <a:pt x="10" y="16"/>
                        <a:pt x="11" y="15"/>
                      </a:cubicBezTo>
                      <a:cubicBezTo>
                        <a:pt x="13" y="13"/>
                        <a:pt x="11" y="4"/>
                        <a:pt x="9" y="2"/>
                      </a:cubicBezTo>
                      <a:cubicBezTo>
                        <a:pt x="7" y="0"/>
                        <a:pt x="5" y="0"/>
                        <a:pt x="3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5" y="1015"/>
                  <a:ext cx="14" cy="11"/>
                </a:xfrm>
                <a:custGeom>
                  <a:avLst/>
                  <a:gdLst>
                    <a:gd name="T0" fmla="*/ 0 w 18"/>
                    <a:gd name="T1" fmla="*/ 7 h 14"/>
                    <a:gd name="T2" fmla="*/ 0 w 18"/>
                    <a:gd name="T3" fmla="*/ 10 h 14"/>
                    <a:gd name="T4" fmla="*/ 2 w 18"/>
                    <a:gd name="T5" fmla="*/ 12 h 14"/>
                    <a:gd name="T6" fmla="*/ 14 w 18"/>
                    <a:gd name="T7" fmla="*/ 10 h 14"/>
                    <a:gd name="T8" fmla="*/ 18 w 18"/>
                    <a:gd name="T9" fmla="*/ 4 h 14"/>
                    <a:gd name="T10" fmla="*/ 6 w 18"/>
                    <a:gd name="T11" fmla="*/ 0 h 14"/>
                    <a:gd name="T12" fmla="*/ 3 w 18"/>
                    <a:gd name="T13" fmla="*/ 0 h 14"/>
                    <a:gd name="T14" fmla="*/ 0 w 18"/>
                    <a:gd name="T1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4">
                      <a:moveTo>
                        <a:pt x="0" y="7"/>
                      </a:moveTo>
                      <a:cubicBezTo>
                        <a:pt x="0" y="8"/>
                        <a:pt x="0" y="9"/>
                        <a:pt x="0" y="10"/>
                      </a:cubicBezTo>
                      <a:cubicBezTo>
                        <a:pt x="1" y="11"/>
                        <a:pt x="1" y="12"/>
                        <a:pt x="2" y="12"/>
                      </a:cubicBezTo>
                      <a:cubicBezTo>
                        <a:pt x="6" y="14"/>
                        <a:pt x="12" y="12"/>
                        <a:pt x="14" y="10"/>
                      </a:cubicBezTo>
                      <a:cubicBezTo>
                        <a:pt x="16" y="9"/>
                        <a:pt x="17" y="6"/>
                        <a:pt x="18" y="4"/>
                      </a:cubicBezTo>
                      <a:cubicBezTo>
                        <a:pt x="14" y="1"/>
                        <a:pt x="10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ubicBezTo>
                        <a:pt x="2" y="1"/>
                        <a:pt x="0" y="5"/>
                        <a:pt x="0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50" y="1307"/>
                  <a:ext cx="10" cy="10"/>
                </a:xfrm>
                <a:custGeom>
                  <a:avLst/>
                  <a:gdLst>
                    <a:gd name="T0" fmla="*/ 1 w 13"/>
                    <a:gd name="T1" fmla="*/ 4 h 13"/>
                    <a:gd name="T2" fmla="*/ 0 w 13"/>
                    <a:gd name="T3" fmla="*/ 9 h 13"/>
                    <a:gd name="T4" fmla="*/ 2 w 13"/>
                    <a:gd name="T5" fmla="*/ 11 h 13"/>
                    <a:gd name="T6" fmla="*/ 10 w 13"/>
                    <a:gd name="T7" fmla="*/ 11 h 13"/>
                    <a:gd name="T8" fmla="*/ 12 w 13"/>
                    <a:gd name="T9" fmla="*/ 6 h 13"/>
                    <a:gd name="T10" fmla="*/ 13 w 13"/>
                    <a:gd name="T11" fmla="*/ 2 h 13"/>
                    <a:gd name="T12" fmla="*/ 12 w 13"/>
                    <a:gd name="T13" fmla="*/ 1 h 13"/>
                    <a:gd name="T14" fmla="*/ 1 w 13"/>
                    <a:gd name="T15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3">
                      <a:moveTo>
                        <a:pt x="1" y="4"/>
                      </a:moveTo>
                      <a:cubicBezTo>
                        <a:pt x="0" y="6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4" y="13"/>
                        <a:pt x="8" y="13"/>
                        <a:pt x="10" y="11"/>
                      </a:cubicBezTo>
                      <a:cubicBezTo>
                        <a:pt x="10" y="9"/>
                        <a:pt x="11" y="7"/>
                        <a:pt x="12" y="6"/>
                      </a:cubicBezTo>
                      <a:cubicBezTo>
                        <a:pt x="13" y="3"/>
                        <a:pt x="13" y="2"/>
                        <a:pt x="13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0" y="0"/>
                        <a:pt x="3" y="3"/>
                        <a:pt x="1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6" y="1209"/>
                  <a:ext cx="9" cy="11"/>
                </a:xfrm>
                <a:custGeom>
                  <a:avLst/>
                  <a:gdLst>
                    <a:gd name="T0" fmla="*/ 2 w 13"/>
                    <a:gd name="T1" fmla="*/ 4 h 14"/>
                    <a:gd name="T2" fmla="*/ 0 w 13"/>
                    <a:gd name="T3" fmla="*/ 9 h 14"/>
                    <a:gd name="T4" fmla="*/ 2 w 13"/>
                    <a:gd name="T5" fmla="*/ 11 h 14"/>
                    <a:gd name="T6" fmla="*/ 10 w 13"/>
                    <a:gd name="T7" fmla="*/ 11 h 14"/>
                    <a:gd name="T8" fmla="*/ 12 w 13"/>
                    <a:gd name="T9" fmla="*/ 6 h 14"/>
                    <a:gd name="T10" fmla="*/ 13 w 13"/>
                    <a:gd name="T11" fmla="*/ 2 h 14"/>
                    <a:gd name="T12" fmla="*/ 12 w 13"/>
                    <a:gd name="T13" fmla="*/ 1 h 14"/>
                    <a:gd name="T14" fmla="*/ 2 w 13"/>
                    <a:gd name="T15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4">
                      <a:moveTo>
                        <a:pt x="2" y="4"/>
                      </a:moveTo>
                      <a:cubicBezTo>
                        <a:pt x="0" y="6"/>
                        <a:pt x="0" y="8"/>
                        <a:pt x="0" y="9"/>
                      </a:cubicBezTo>
                      <a:cubicBezTo>
                        <a:pt x="1" y="10"/>
                        <a:pt x="1" y="11"/>
                        <a:pt x="2" y="11"/>
                      </a:cubicBezTo>
                      <a:cubicBezTo>
                        <a:pt x="4" y="13"/>
                        <a:pt x="8" y="14"/>
                        <a:pt x="10" y="11"/>
                      </a:cubicBezTo>
                      <a:cubicBezTo>
                        <a:pt x="10" y="9"/>
                        <a:pt x="11" y="7"/>
                        <a:pt x="12" y="6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0"/>
                        <a:pt x="3" y="3"/>
                        <a:pt x="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0" y="1289"/>
                  <a:ext cx="125" cy="131"/>
                </a:xfrm>
                <a:custGeom>
                  <a:avLst/>
                  <a:gdLst>
                    <a:gd name="T0" fmla="*/ 91 w 166"/>
                    <a:gd name="T1" fmla="*/ 168 h 173"/>
                    <a:gd name="T2" fmla="*/ 89 w 166"/>
                    <a:gd name="T3" fmla="*/ 169 h 173"/>
                    <a:gd name="T4" fmla="*/ 53 w 166"/>
                    <a:gd name="T5" fmla="*/ 154 h 173"/>
                    <a:gd name="T6" fmla="*/ 50 w 166"/>
                    <a:gd name="T7" fmla="*/ 142 h 173"/>
                    <a:gd name="T8" fmla="*/ 49 w 166"/>
                    <a:gd name="T9" fmla="*/ 137 h 173"/>
                    <a:gd name="T10" fmla="*/ 43 w 166"/>
                    <a:gd name="T11" fmla="*/ 139 h 173"/>
                    <a:gd name="T12" fmla="*/ 26 w 166"/>
                    <a:gd name="T13" fmla="*/ 136 h 173"/>
                    <a:gd name="T14" fmla="*/ 8 w 166"/>
                    <a:gd name="T15" fmla="*/ 123 h 173"/>
                    <a:gd name="T16" fmla="*/ 3 w 166"/>
                    <a:gd name="T17" fmla="*/ 113 h 173"/>
                    <a:gd name="T18" fmla="*/ 6 w 166"/>
                    <a:gd name="T19" fmla="*/ 84 h 173"/>
                    <a:gd name="T20" fmla="*/ 19 w 166"/>
                    <a:gd name="T21" fmla="*/ 66 h 173"/>
                    <a:gd name="T22" fmla="*/ 20 w 166"/>
                    <a:gd name="T23" fmla="*/ 65 h 173"/>
                    <a:gd name="T24" fmla="*/ 20 w 166"/>
                    <a:gd name="T25" fmla="*/ 64 h 173"/>
                    <a:gd name="T26" fmla="*/ 10 w 166"/>
                    <a:gd name="T27" fmla="*/ 73 h 173"/>
                    <a:gd name="T28" fmla="*/ 4 w 166"/>
                    <a:gd name="T29" fmla="*/ 59 h 173"/>
                    <a:gd name="T30" fmla="*/ 12 w 166"/>
                    <a:gd name="T31" fmla="*/ 32 h 173"/>
                    <a:gd name="T32" fmla="*/ 21 w 166"/>
                    <a:gd name="T33" fmla="*/ 20 h 173"/>
                    <a:gd name="T34" fmla="*/ 30 w 166"/>
                    <a:gd name="T35" fmla="*/ 14 h 173"/>
                    <a:gd name="T36" fmla="*/ 40 w 166"/>
                    <a:gd name="T37" fmla="*/ 8 h 173"/>
                    <a:gd name="T38" fmla="*/ 80 w 166"/>
                    <a:gd name="T39" fmla="*/ 0 h 173"/>
                    <a:gd name="T40" fmla="*/ 108 w 166"/>
                    <a:gd name="T41" fmla="*/ 5 h 173"/>
                    <a:gd name="T42" fmla="*/ 120 w 166"/>
                    <a:gd name="T43" fmla="*/ 9 h 173"/>
                    <a:gd name="T44" fmla="*/ 155 w 166"/>
                    <a:gd name="T45" fmla="*/ 25 h 173"/>
                    <a:gd name="T46" fmla="*/ 166 w 166"/>
                    <a:gd name="T47" fmla="*/ 32 h 173"/>
                    <a:gd name="T48" fmla="*/ 160 w 166"/>
                    <a:gd name="T49" fmla="*/ 36 h 173"/>
                    <a:gd name="T50" fmla="*/ 117 w 166"/>
                    <a:gd name="T51" fmla="*/ 78 h 173"/>
                    <a:gd name="T52" fmla="*/ 106 w 166"/>
                    <a:gd name="T53" fmla="*/ 100 h 173"/>
                    <a:gd name="T54" fmla="*/ 99 w 166"/>
                    <a:gd name="T55" fmla="*/ 120 h 173"/>
                    <a:gd name="T56" fmla="*/ 93 w 166"/>
                    <a:gd name="T57" fmla="*/ 154 h 173"/>
                    <a:gd name="T58" fmla="*/ 94 w 166"/>
                    <a:gd name="T59" fmla="*/ 161 h 173"/>
                    <a:gd name="T60" fmla="*/ 91 w 166"/>
                    <a:gd name="T61" fmla="*/ 168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6" h="173">
                      <a:moveTo>
                        <a:pt x="91" y="168"/>
                      </a:moveTo>
                      <a:cubicBezTo>
                        <a:pt x="91" y="168"/>
                        <a:pt x="90" y="168"/>
                        <a:pt x="89" y="169"/>
                      </a:cubicBezTo>
                      <a:cubicBezTo>
                        <a:pt x="76" y="173"/>
                        <a:pt x="59" y="166"/>
                        <a:pt x="53" y="154"/>
                      </a:cubicBezTo>
                      <a:cubicBezTo>
                        <a:pt x="51" y="150"/>
                        <a:pt x="50" y="146"/>
                        <a:pt x="50" y="142"/>
                      </a:cubicBezTo>
                      <a:cubicBezTo>
                        <a:pt x="50" y="140"/>
                        <a:pt x="49" y="138"/>
                        <a:pt x="49" y="137"/>
                      </a:cubicBezTo>
                      <a:cubicBezTo>
                        <a:pt x="47" y="138"/>
                        <a:pt x="45" y="139"/>
                        <a:pt x="43" y="139"/>
                      </a:cubicBezTo>
                      <a:cubicBezTo>
                        <a:pt x="37" y="138"/>
                        <a:pt x="32" y="138"/>
                        <a:pt x="26" y="136"/>
                      </a:cubicBezTo>
                      <a:cubicBezTo>
                        <a:pt x="19" y="134"/>
                        <a:pt x="12" y="129"/>
                        <a:pt x="8" y="123"/>
                      </a:cubicBezTo>
                      <a:cubicBezTo>
                        <a:pt x="5" y="120"/>
                        <a:pt x="4" y="116"/>
                        <a:pt x="3" y="113"/>
                      </a:cubicBezTo>
                      <a:cubicBezTo>
                        <a:pt x="0" y="103"/>
                        <a:pt x="2" y="93"/>
                        <a:pt x="6" y="84"/>
                      </a:cubicBezTo>
                      <a:cubicBezTo>
                        <a:pt x="9" y="77"/>
                        <a:pt x="13" y="71"/>
                        <a:pt x="19" y="66"/>
                      </a:cubicBezTo>
                      <a:cubicBezTo>
                        <a:pt x="20" y="66"/>
                        <a:pt x="20" y="66"/>
                        <a:pt x="20" y="65"/>
                      </a:cubicBezTo>
                      <a:cubicBezTo>
                        <a:pt x="20" y="65"/>
                        <a:pt x="20" y="65"/>
                        <a:pt x="20" y="64"/>
                      </a:cubicBezTo>
                      <a:cubicBezTo>
                        <a:pt x="15" y="65"/>
                        <a:pt x="13" y="70"/>
                        <a:pt x="10" y="73"/>
                      </a:cubicBezTo>
                      <a:cubicBezTo>
                        <a:pt x="6" y="69"/>
                        <a:pt x="4" y="65"/>
                        <a:pt x="4" y="59"/>
                      </a:cubicBezTo>
                      <a:cubicBezTo>
                        <a:pt x="3" y="49"/>
                        <a:pt x="6" y="40"/>
                        <a:pt x="12" y="32"/>
                      </a:cubicBezTo>
                      <a:cubicBezTo>
                        <a:pt x="14" y="28"/>
                        <a:pt x="17" y="24"/>
                        <a:pt x="21" y="20"/>
                      </a:cubicBezTo>
                      <a:cubicBezTo>
                        <a:pt x="23" y="18"/>
                        <a:pt x="27" y="16"/>
                        <a:pt x="30" y="14"/>
                      </a:cubicBezTo>
                      <a:cubicBezTo>
                        <a:pt x="33" y="12"/>
                        <a:pt x="37" y="10"/>
                        <a:pt x="40" y="8"/>
                      </a:cubicBezTo>
                      <a:cubicBezTo>
                        <a:pt x="53" y="3"/>
                        <a:pt x="66" y="0"/>
                        <a:pt x="80" y="0"/>
                      </a:cubicBezTo>
                      <a:cubicBezTo>
                        <a:pt x="90" y="0"/>
                        <a:pt x="99" y="3"/>
                        <a:pt x="108" y="5"/>
                      </a:cubicBezTo>
                      <a:cubicBezTo>
                        <a:pt x="112" y="6"/>
                        <a:pt x="116" y="7"/>
                        <a:pt x="120" y="9"/>
                      </a:cubicBezTo>
                      <a:cubicBezTo>
                        <a:pt x="133" y="13"/>
                        <a:pt x="144" y="19"/>
                        <a:pt x="155" y="25"/>
                      </a:cubicBezTo>
                      <a:cubicBezTo>
                        <a:pt x="159" y="27"/>
                        <a:pt x="162" y="30"/>
                        <a:pt x="166" y="32"/>
                      </a:cubicBezTo>
                      <a:cubicBezTo>
                        <a:pt x="163" y="34"/>
                        <a:pt x="162" y="35"/>
                        <a:pt x="160" y="36"/>
                      </a:cubicBezTo>
                      <a:cubicBezTo>
                        <a:pt x="142" y="46"/>
                        <a:pt x="128" y="60"/>
                        <a:pt x="117" y="78"/>
                      </a:cubicBezTo>
                      <a:cubicBezTo>
                        <a:pt x="112" y="84"/>
                        <a:pt x="109" y="92"/>
                        <a:pt x="106" y="100"/>
                      </a:cubicBezTo>
                      <a:cubicBezTo>
                        <a:pt x="104" y="106"/>
                        <a:pt x="101" y="113"/>
                        <a:pt x="99" y="120"/>
                      </a:cubicBezTo>
                      <a:cubicBezTo>
                        <a:pt x="96" y="131"/>
                        <a:pt x="94" y="142"/>
                        <a:pt x="93" y="154"/>
                      </a:cubicBezTo>
                      <a:cubicBezTo>
                        <a:pt x="93" y="156"/>
                        <a:pt x="94" y="159"/>
                        <a:pt x="94" y="161"/>
                      </a:cubicBezTo>
                      <a:cubicBezTo>
                        <a:pt x="95" y="165"/>
                        <a:pt x="94" y="166"/>
                        <a:pt x="91" y="168"/>
                      </a:cubicBezTo>
                    </a:path>
                  </a:pathLst>
                </a:custGeom>
                <a:solidFill>
                  <a:srgbClr val="E07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1" y="1308"/>
                  <a:ext cx="181" cy="141"/>
                </a:xfrm>
                <a:custGeom>
                  <a:avLst/>
                  <a:gdLst>
                    <a:gd name="T0" fmla="*/ 130 w 239"/>
                    <a:gd name="T1" fmla="*/ 184 h 186"/>
                    <a:gd name="T2" fmla="*/ 113 w 239"/>
                    <a:gd name="T3" fmla="*/ 185 h 186"/>
                    <a:gd name="T4" fmla="*/ 92 w 239"/>
                    <a:gd name="T5" fmla="*/ 177 h 186"/>
                    <a:gd name="T6" fmla="*/ 87 w 239"/>
                    <a:gd name="T7" fmla="*/ 173 h 186"/>
                    <a:gd name="T8" fmla="*/ 75 w 239"/>
                    <a:gd name="T9" fmla="*/ 165 h 186"/>
                    <a:gd name="T10" fmla="*/ 82 w 239"/>
                    <a:gd name="T11" fmla="*/ 173 h 186"/>
                    <a:gd name="T12" fmla="*/ 74 w 239"/>
                    <a:gd name="T13" fmla="*/ 176 h 186"/>
                    <a:gd name="T14" fmla="*/ 54 w 239"/>
                    <a:gd name="T15" fmla="*/ 180 h 186"/>
                    <a:gd name="T16" fmla="*/ 26 w 239"/>
                    <a:gd name="T17" fmla="*/ 173 h 186"/>
                    <a:gd name="T18" fmla="*/ 24 w 239"/>
                    <a:gd name="T19" fmla="*/ 172 h 186"/>
                    <a:gd name="T20" fmla="*/ 2 w 239"/>
                    <a:gd name="T21" fmla="*/ 124 h 186"/>
                    <a:gd name="T22" fmla="*/ 11 w 239"/>
                    <a:gd name="T23" fmla="*/ 81 h 186"/>
                    <a:gd name="T24" fmla="*/ 20 w 239"/>
                    <a:gd name="T25" fmla="*/ 60 h 186"/>
                    <a:gd name="T26" fmla="*/ 65 w 239"/>
                    <a:gd name="T27" fmla="*/ 14 h 186"/>
                    <a:gd name="T28" fmla="*/ 81 w 239"/>
                    <a:gd name="T29" fmla="*/ 5 h 186"/>
                    <a:gd name="T30" fmla="*/ 86 w 239"/>
                    <a:gd name="T31" fmla="*/ 4 h 186"/>
                    <a:gd name="T32" fmla="*/ 119 w 239"/>
                    <a:gd name="T33" fmla="*/ 1 h 186"/>
                    <a:gd name="T34" fmla="*/ 133 w 239"/>
                    <a:gd name="T35" fmla="*/ 2 h 186"/>
                    <a:gd name="T36" fmla="*/ 182 w 239"/>
                    <a:gd name="T37" fmla="*/ 19 h 186"/>
                    <a:gd name="T38" fmla="*/ 217 w 239"/>
                    <a:gd name="T39" fmla="*/ 48 h 186"/>
                    <a:gd name="T40" fmla="*/ 222 w 239"/>
                    <a:gd name="T41" fmla="*/ 56 h 186"/>
                    <a:gd name="T42" fmla="*/ 233 w 239"/>
                    <a:gd name="T43" fmla="*/ 73 h 186"/>
                    <a:gd name="T44" fmla="*/ 237 w 239"/>
                    <a:gd name="T45" fmla="*/ 81 h 186"/>
                    <a:gd name="T46" fmla="*/ 239 w 239"/>
                    <a:gd name="T47" fmla="*/ 92 h 186"/>
                    <a:gd name="T48" fmla="*/ 237 w 239"/>
                    <a:gd name="T49" fmla="*/ 109 h 186"/>
                    <a:gd name="T50" fmla="*/ 232 w 239"/>
                    <a:gd name="T51" fmla="*/ 118 h 186"/>
                    <a:gd name="T52" fmla="*/ 207 w 239"/>
                    <a:gd name="T53" fmla="*/ 133 h 186"/>
                    <a:gd name="T54" fmla="*/ 196 w 239"/>
                    <a:gd name="T55" fmla="*/ 136 h 186"/>
                    <a:gd name="T56" fmla="*/ 190 w 239"/>
                    <a:gd name="T57" fmla="*/ 136 h 186"/>
                    <a:gd name="T58" fmla="*/ 191 w 239"/>
                    <a:gd name="T59" fmla="*/ 121 h 186"/>
                    <a:gd name="T60" fmla="*/ 190 w 239"/>
                    <a:gd name="T61" fmla="*/ 121 h 186"/>
                    <a:gd name="T62" fmla="*/ 190 w 239"/>
                    <a:gd name="T63" fmla="*/ 128 h 186"/>
                    <a:gd name="T64" fmla="*/ 187 w 239"/>
                    <a:gd name="T65" fmla="*/ 138 h 186"/>
                    <a:gd name="T66" fmla="*/ 171 w 239"/>
                    <a:gd name="T67" fmla="*/ 167 h 186"/>
                    <a:gd name="T68" fmla="*/ 152 w 239"/>
                    <a:gd name="T69" fmla="*/ 179 h 186"/>
                    <a:gd name="T70" fmla="*/ 142 w 239"/>
                    <a:gd name="T71" fmla="*/ 182 h 186"/>
                    <a:gd name="T72" fmla="*/ 139 w 239"/>
                    <a:gd name="T73" fmla="*/ 183 h 186"/>
                    <a:gd name="T74" fmla="*/ 130 w 239"/>
                    <a:gd name="T75" fmla="*/ 184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39" h="186">
                      <a:moveTo>
                        <a:pt x="130" y="184"/>
                      </a:moveTo>
                      <a:cubicBezTo>
                        <a:pt x="124" y="185"/>
                        <a:pt x="119" y="186"/>
                        <a:pt x="113" y="185"/>
                      </a:cubicBezTo>
                      <a:cubicBezTo>
                        <a:pt x="106" y="183"/>
                        <a:pt x="99" y="180"/>
                        <a:pt x="92" y="177"/>
                      </a:cubicBezTo>
                      <a:cubicBezTo>
                        <a:pt x="90" y="176"/>
                        <a:pt x="88" y="174"/>
                        <a:pt x="87" y="173"/>
                      </a:cubicBezTo>
                      <a:cubicBezTo>
                        <a:pt x="83" y="169"/>
                        <a:pt x="79" y="168"/>
                        <a:pt x="75" y="165"/>
                      </a:cubicBezTo>
                      <a:cubicBezTo>
                        <a:pt x="75" y="169"/>
                        <a:pt x="80" y="169"/>
                        <a:pt x="82" y="173"/>
                      </a:cubicBezTo>
                      <a:cubicBezTo>
                        <a:pt x="79" y="174"/>
                        <a:pt x="77" y="176"/>
                        <a:pt x="74" y="176"/>
                      </a:cubicBezTo>
                      <a:cubicBezTo>
                        <a:pt x="68" y="178"/>
                        <a:pt x="61" y="179"/>
                        <a:pt x="54" y="180"/>
                      </a:cubicBezTo>
                      <a:cubicBezTo>
                        <a:pt x="44" y="180"/>
                        <a:pt x="35" y="177"/>
                        <a:pt x="26" y="173"/>
                      </a:cubicBezTo>
                      <a:cubicBezTo>
                        <a:pt x="25" y="173"/>
                        <a:pt x="24" y="172"/>
                        <a:pt x="24" y="172"/>
                      </a:cubicBezTo>
                      <a:cubicBezTo>
                        <a:pt x="9" y="160"/>
                        <a:pt x="0" y="144"/>
                        <a:pt x="2" y="124"/>
                      </a:cubicBezTo>
                      <a:cubicBezTo>
                        <a:pt x="3" y="110"/>
                        <a:pt x="5" y="95"/>
                        <a:pt x="11" y="81"/>
                      </a:cubicBezTo>
                      <a:cubicBezTo>
                        <a:pt x="14" y="74"/>
                        <a:pt x="16" y="67"/>
                        <a:pt x="20" y="60"/>
                      </a:cubicBezTo>
                      <a:cubicBezTo>
                        <a:pt x="31" y="41"/>
                        <a:pt x="46" y="25"/>
                        <a:pt x="65" y="14"/>
                      </a:cubicBezTo>
                      <a:cubicBezTo>
                        <a:pt x="71" y="11"/>
                        <a:pt x="76" y="8"/>
                        <a:pt x="81" y="5"/>
                      </a:cubicBezTo>
                      <a:cubicBezTo>
                        <a:pt x="82" y="5"/>
                        <a:pt x="84" y="4"/>
                        <a:pt x="86" y="4"/>
                      </a:cubicBezTo>
                      <a:cubicBezTo>
                        <a:pt x="97" y="2"/>
                        <a:pt x="108" y="0"/>
                        <a:pt x="119" y="1"/>
                      </a:cubicBezTo>
                      <a:cubicBezTo>
                        <a:pt x="123" y="1"/>
                        <a:pt x="128" y="1"/>
                        <a:pt x="133" y="2"/>
                      </a:cubicBezTo>
                      <a:cubicBezTo>
                        <a:pt x="150" y="4"/>
                        <a:pt x="167" y="10"/>
                        <a:pt x="182" y="19"/>
                      </a:cubicBezTo>
                      <a:cubicBezTo>
                        <a:pt x="195" y="27"/>
                        <a:pt x="207" y="36"/>
                        <a:pt x="217" y="48"/>
                      </a:cubicBezTo>
                      <a:cubicBezTo>
                        <a:pt x="219" y="50"/>
                        <a:pt x="220" y="53"/>
                        <a:pt x="222" y="56"/>
                      </a:cubicBezTo>
                      <a:cubicBezTo>
                        <a:pt x="226" y="61"/>
                        <a:pt x="229" y="67"/>
                        <a:pt x="233" y="73"/>
                      </a:cubicBezTo>
                      <a:cubicBezTo>
                        <a:pt x="234" y="76"/>
                        <a:pt x="236" y="78"/>
                        <a:pt x="237" y="81"/>
                      </a:cubicBezTo>
                      <a:cubicBezTo>
                        <a:pt x="239" y="85"/>
                        <a:pt x="239" y="89"/>
                        <a:pt x="239" y="92"/>
                      </a:cubicBezTo>
                      <a:cubicBezTo>
                        <a:pt x="238" y="98"/>
                        <a:pt x="238" y="104"/>
                        <a:pt x="237" y="109"/>
                      </a:cubicBezTo>
                      <a:cubicBezTo>
                        <a:pt x="236" y="112"/>
                        <a:pt x="234" y="116"/>
                        <a:pt x="232" y="118"/>
                      </a:cubicBezTo>
                      <a:cubicBezTo>
                        <a:pt x="226" y="126"/>
                        <a:pt x="217" y="131"/>
                        <a:pt x="207" y="133"/>
                      </a:cubicBezTo>
                      <a:cubicBezTo>
                        <a:pt x="203" y="134"/>
                        <a:pt x="200" y="135"/>
                        <a:pt x="196" y="136"/>
                      </a:cubicBezTo>
                      <a:cubicBezTo>
                        <a:pt x="194" y="136"/>
                        <a:pt x="192" y="136"/>
                        <a:pt x="190" y="136"/>
                      </a:cubicBezTo>
                      <a:cubicBezTo>
                        <a:pt x="191" y="130"/>
                        <a:pt x="192" y="126"/>
                        <a:pt x="191" y="121"/>
                      </a:cubicBezTo>
                      <a:cubicBezTo>
                        <a:pt x="190" y="121"/>
                        <a:pt x="190" y="121"/>
                        <a:pt x="190" y="121"/>
                      </a:cubicBezTo>
                      <a:cubicBezTo>
                        <a:pt x="190" y="123"/>
                        <a:pt x="191" y="126"/>
                        <a:pt x="190" y="128"/>
                      </a:cubicBezTo>
                      <a:cubicBezTo>
                        <a:pt x="189" y="131"/>
                        <a:pt x="188" y="135"/>
                        <a:pt x="187" y="138"/>
                      </a:cubicBezTo>
                      <a:cubicBezTo>
                        <a:pt x="183" y="149"/>
                        <a:pt x="179" y="159"/>
                        <a:pt x="171" y="167"/>
                      </a:cubicBezTo>
                      <a:cubicBezTo>
                        <a:pt x="166" y="172"/>
                        <a:pt x="160" y="177"/>
                        <a:pt x="152" y="179"/>
                      </a:cubicBezTo>
                      <a:cubicBezTo>
                        <a:pt x="149" y="179"/>
                        <a:pt x="145" y="181"/>
                        <a:pt x="142" y="182"/>
                      </a:cubicBezTo>
                      <a:cubicBezTo>
                        <a:pt x="141" y="183"/>
                        <a:pt x="140" y="183"/>
                        <a:pt x="139" y="183"/>
                      </a:cubicBezTo>
                      <a:cubicBezTo>
                        <a:pt x="136" y="183"/>
                        <a:pt x="133" y="184"/>
                        <a:pt x="130" y="184"/>
                      </a:cubicBezTo>
                    </a:path>
                  </a:pathLst>
                </a:custGeom>
                <a:solidFill>
                  <a:srgbClr val="E07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0" y="1229"/>
                  <a:ext cx="126" cy="132"/>
                </a:xfrm>
                <a:custGeom>
                  <a:avLst/>
                  <a:gdLst>
                    <a:gd name="T0" fmla="*/ 104 w 167"/>
                    <a:gd name="T1" fmla="*/ 2 h 175"/>
                    <a:gd name="T2" fmla="*/ 127 w 167"/>
                    <a:gd name="T3" fmla="*/ 13 h 175"/>
                    <a:gd name="T4" fmla="*/ 136 w 167"/>
                    <a:gd name="T5" fmla="*/ 37 h 175"/>
                    <a:gd name="T6" fmla="*/ 129 w 167"/>
                    <a:gd name="T7" fmla="*/ 42 h 175"/>
                    <a:gd name="T8" fmla="*/ 131 w 167"/>
                    <a:gd name="T9" fmla="*/ 42 h 175"/>
                    <a:gd name="T10" fmla="*/ 136 w 167"/>
                    <a:gd name="T11" fmla="*/ 40 h 175"/>
                    <a:gd name="T12" fmla="*/ 146 w 167"/>
                    <a:gd name="T13" fmla="*/ 42 h 175"/>
                    <a:gd name="T14" fmla="*/ 166 w 167"/>
                    <a:gd name="T15" fmla="*/ 77 h 175"/>
                    <a:gd name="T16" fmla="*/ 164 w 167"/>
                    <a:gd name="T17" fmla="*/ 94 h 175"/>
                    <a:gd name="T18" fmla="*/ 159 w 167"/>
                    <a:gd name="T19" fmla="*/ 102 h 175"/>
                    <a:gd name="T20" fmla="*/ 150 w 167"/>
                    <a:gd name="T21" fmla="*/ 109 h 175"/>
                    <a:gd name="T22" fmla="*/ 146 w 167"/>
                    <a:gd name="T23" fmla="*/ 113 h 175"/>
                    <a:gd name="T24" fmla="*/ 150 w 167"/>
                    <a:gd name="T25" fmla="*/ 111 h 175"/>
                    <a:gd name="T26" fmla="*/ 155 w 167"/>
                    <a:gd name="T27" fmla="*/ 112 h 175"/>
                    <a:gd name="T28" fmla="*/ 160 w 167"/>
                    <a:gd name="T29" fmla="*/ 118 h 175"/>
                    <a:gd name="T30" fmla="*/ 160 w 167"/>
                    <a:gd name="T31" fmla="*/ 147 h 175"/>
                    <a:gd name="T32" fmla="*/ 157 w 167"/>
                    <a:gd name="T33" fmla="*/ 153 h 175"/>
                    <a:gd name="T34" fmla="*/ 129 w 167"/>
                    <a:gd name="T35" fmla="*/ 175 h 175"/>
                    <a:gd name="T36" fmla="*/ 97 w 167"/>
                    <a:gd name="T37" fmla="*/ 135 h 175"/>
                    <a:gd name="T38" fmla="*/ 51 w 167"/>
                    <a:gd name="T39" fmla="*/ 110 h 175"/>
                    <a:gd name="T40" fmla="*/ 0 w 167"/>
                    <a:gd name="T41" fmla="*/ 104 h 175"/>
                    <a:gd name="T42" fmla="*/ 0 w 167"/>
                    <a:gd name="T43" fmla="*/ 100 h 175"/>
                    <a:gd name="T44" fmla="*/ 16 w 167"/>
                    <a:gd name="T45" fmla="*/ 60 h 175"/>
                    <a:gd name="T46" fmla="*/ 17 w 167"/>
                    <a:gd name="T47" fmla="*/ 58 h 175"/>
                    <a:gd name="T48" fmla="*/ 19 w 167"/>
                    <a:gd name="T49" fmla="*/ 56 h 175"/>
                    <a:gd name="T50" fmla="*/ 32 w 167"/>
                    <a:gd name="T51" fmla="*/ 37 h 175"/>
                    <a:gd name="T52" fmla="*/ 33 w 167"/>
                    <a:gd name="T53" fmla="*/ 35 h 175"/>
                    <a:gd name="T54" fmla="*/ 37 w 167"/>
                    <a:gd name="T55" fmla="*/ 32 h 175"/>
                    <a:gd name="T56" fmla="*/ 70 w 167"/>
                    <a:gd name="T57" fmla="*/ 7 h 175"/>
                    <a:gd name="T58" fmla="*/ 83 w 167"/>
                    <a:gd name="T59" fmla="*/ 3 h 175"/>
                    <a:gd name="T60" fmla="*/ 104 w 167"/>
                    <a:gd name="T61" fmla="*/ 2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7" h="175">
                      <a:moveTo>
                        <a:pt x="104" y="2"/>
                      </a:moveTo>
                      <a:cubicBezTo>
                        <a:pt x="112" y="4"/>
                        <a:pt x="121" y="7"/>
                        <a:pt x="127" y="13"/>
                      </a:cubicBezTo>
                      <a:cubicBezTo>
                        <a:pt x="134" y="19"/>
                        <a:pt x="137" y="27"/>
                        <a:pt x="136" y="37"/>
                      </a:cubicBezTo>
                      <a:cubicBezTo>
                        <a:pt x="134" y="39"/>
                        <a:pt x="130" y="37"/>
                        <a:pt x="129" y="42"/>
                      </a:cubicBezTo>
                      <a:cubicBezTo>
                        <a:pt x="130" y="42"/>
                        <a:pt x="131" y="42"/>
                        <a:pt x="131" y="42"/>
                      </a:cubicBezTo>
                      <a:cubicBezTo>
                        <a:pt x="133" y="41"/>
                        <a:pt x="135" y="40"/>
                        <a:pt x="136" y="40"/>
                      </a:cubicBezTo>
                      <a:cubicBezTo>
                        <a:pt x="139" y="40"/>
                        <a:pt x="143" y="40"/>
                        <a:pt x="146" y="42"/>
                      </a:cubicBezTo>
                      <a:cubicBezTo>
                        <a:pt x="160" y="50"/>
                        <a:pt x="167" y="61"/>
                        <a:pt x="166" y="77"/>
                      </a:cubicBezTo>
                      <a:cubicBezTo>
                        <a:pt x="166" y="83"/>
                        <a:pt x="165" y="88"/>
                        <a:pt x="164" y="94"/>
                      </a:cubicBezTo>
                      <a:cubicBezTo>
                        <a:pt x="163" y="97"/>
                        <a:pt x="161" y="100"/>
                        <a:pt x="159" y="102"/>
                      </a:cubicBezTo>
                      <a:cubicBezTo>
                        <a:pt x="156" y="105"/>
                        <a:pt x="153" y="107"/>
                        <a:pt x="150" y="109"/>
                      </a:cubicBezTo>
                      <a:cubicBezTo>
                        <a:pt x="148" y="110"/>
                        <a:pt x="147" y="111"/>
                        <a:pt x="146" y="113"/>
                      </a:cubicBezTo>
                      <a:cubicBezTo>
                        <a:pt x="148" y="112"/>
                        <a:pt x="149" y="112"/>
                        <a:pt x="150" y="111"/>
                      </a:cubicBezTo>
                      <a:cubicBezTo>
                        <a:pt x="152" y="110"/>
                        <a:pt x="154" y="110"/>
                        <a:pt x="155" y="112"/>
                      </a:cubicBezTo>
                      <a:cubicBezTo>
                        <a:pt x="157" y="114"/>
                        <a:pt x="159" y="116"/>
                        <a:pt x="160" y="118"/>
                      </a:cubicBezTo>
                      <a:cubicBezTo>
                        <a:pt x="164" y="128"/>
                        <a:pt x="164" y="137"/>
                        <a:pt x="160" y="147"/>
                      </a:cubicBezTo>
                      <a:cubicBezTo>
                        <a:pt x="159" y="149"/>
                        <a:pt x="158" y="151"/>
                        <a:pt x="157" y="153"/>
                      </a:cubicBezTo>
                      <a:cubicBezTo>
                        <a:pt x="151" y="165"/>
                        <a:pt x="141" y="171"/>
                        <a:pt x="129" y="175"/>
                      </a:cubicBezTo>
                      <a:cubicBezTo>
                        <a:pt x="121" y="159"/>
                        <a:pt x="111" y="145"/>
                        <a:pt x="97" y="135"/>
                      </a:cubicBezTo>
                      <a:cubicBezTo>
                        <a:pt x="83" y="124"/>
                        <a:pt x="68" y="115"/>
                        <a:pt x="51" y="110"/>
                      </a:cubicBezTo>
                      <a:cubicBezTo>
                        <a:pt x="35" y="105"/>
                        <a:pt x="18" y="103"/>
                        <a:pt x="0" y="104"/>
                      </a:cubicBezTo>
                      <a:cubicBezTo>
                        <a:pt x="0" y="102"/>
                        <a:pt x="0" y="101"/>
                        <a:pt x="0" y="100"/>
                      </a:cubicBezTo>
                      <a:cubicBezTo>
                        <a:pt x="4" y="86"/>
                        <a:pt x="9" y="72"/>
                        <a:pt x="16" y="60"/>
                      </a:cubicBezTo>
                      <a:cubicBezTo>
                        <a:pt x="17" y="60"/>
                        <a:pt x="17" y="59"/>
                        <a:pt x="17" y="58"/>
                      </a:cubicBezTo>
                      <a:cubicBezTo>
                        <a:pt x="18" y="57"/>
                        <a:pt x="18" y="56"/>
                        <a:pt x="19" y="56"/>
                      </a:cubicBezTo>
                      <a:cubicBezTo>
                        <a:pt x="23" y="50"/>
                        <a:pt x="28" y="43"/>
                        <a:pt x="32" y="37"/>
                      </a:cubicBezTo>
                      <a:cubicBezTo>
                        <a:pt x="32" y="37"/>
                        <a:pt x="33" y="36"/>
                        <a:pt x="33" y="35"/>
                      </a:cubicBezTo>
                      <a:cubicBezTo>
                        <a:pt x="35" y="34"/>
                        <a:pt x="36" y="33"/>
                        <a:pt x="37" y="32"/>
                      </a:cubicBezTo>
                      <a:cubicBezTo>
                        <a:pt x="46" y="21"/>
                        <a:pt x="57" y="13"/>
                        <a:pt x="70" y="7"/>
                      </a:cubicBezTo>
                      <a:cubicBezTo>
                        <a:pt x="74" y="5"/>
                        <a:pt x="78" y="3"/>
                        <a:pt x="83" y="3"/>
                      </a:cubicBezTo>
                      <a:cubicBezTo>
                        <a:pt x="90" y="2"/>
                        <a:pt x="97" y="0"/>
                        <a:pt x="104" y="2"/>
                      </a:cubicBezTo>
                    </a:path>
                  </a:pathLst>
                </a:custGeom>
                <a:solidFill>
                  <a:srgbClr val="E07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66" y="1181"/>
                  <a:ext cx="123" cy="128"/>
                </a:xfrm>
                <a:custGeom>
                  <a:avLst/>
                  <a:gdLst>
                    <a:gd name="T0" fmla="*/ 2 w 163"/>
                    <a:gd name="T1" fmla="*/ 38 h 169"/>
                    <a:gd name="T2" fmla="*/ 12 w 163"/>
                    <a:gd name="T3" fmla="*/ 19 h 169"/>
                    <a:gd name="T4" fmla="*/ 18 w 163"/>
                    <a:gd name="T5" fmla="*/ 15 h 169"/>
                    <a:gd name="T6" fmla="*/ 42 w 163"/>
                    <a:gd name="T7" fmla="*/ 11 h 169"/>
                    <a:gd name="T8" fmla="*/ 55 w 163"/>
                    <a:gd name="T9" fmla="*/ 17 h 169"/>
                    <a:gd name="T10" fmla="*/ 52 w 163"/>
                    <a:gd name="T11" fmla="*/ 24 h 169"/>
                    <a:gd name="T12" fmla="*/ 52 w 163"/>
                    <a:gd name="T13" fmla="*/ 24 h 169"/>
                    <a:gd name="T14" fmla="*/ 57 w 163"/>
                    <a:gd name="T15" fmla="*/ 17 h 169"/>
                    <a:gd name="T16" fmla="*/ 68 w 163"/>
                    <a:gd name="T17" fmla="*/ 5 h 169"/>
                    <a:gd name="T18" fmla="*/ 84 w 163"/>
                    <a:gd name="T19" fmla="*/ 0 h 169"/>
                    <a:gd name="T20" fmla="*/ 95 w 163"/>
                    <a:gd name="T21" fmla="*/ 0 h 169"/>
                    <a:gd name="T22" fmla="*/ 121 w 163"/>
                    <a:gd name="T23" fmla="*/ 26 h 169"/>
                    <a:gd name="T24" fmla="*/ 123 w 163"/>
                    <a:gd name="T25" fmla="*/ 34 h 169"/>
                    <a:gd name="T26" fmla="*/ 124 w 163"/>
                    <a:gd name="T27" fmla="*/ 34 h 169"/>
                    <a:gd name="T28" fmla="*/ 124 w 163"/>
                    <a:gd name="T29" fmla="*/ 27 h 169"/>
                    <a:gd name="T30" fmla="*/ 152 w 163"/>
                    <a:gd name="T31" fmla="*/ 32 h 169"/>
                    <a:gd name="T32" fmla="*/ 160 w 163"/>
                    <a:gd name="T33" fmla="*/ 62 h 169"/>
                    <a:gd name="T34" fmla="*/ 148 w 163"/>
                    <a:gd name="T35" fmla="*/ 65 h 169"/>
                    <a:gd name="T36" fmla="*/ 104 w 163"/>
                    <a:gd name="T37" fmla="*/ 97 h 169"/>
                    <a:gd name="T38" fmla="*/ 102 w 163"/>
                    <a:gd name="T39" fmla="*/ 99 h 169"/>
                    <a:gd name="T40" fmla="*/ 87 w 163"/>
                    <a:gd name="T41" fmla="*/ 121 h 169"/>
                    <a:gd name="T42" fmla="*/ 80 w 163"/>
                    <a:gd name="T43" fmla="*/ 133 h 169"/>
                    <a:gd name="T44" fmla="*/ 70 w 163"/>
                    <a:gd name="T45" fmla="*/ 160 h 169"/>
                    <a:gd name="T46" fmla="*/ 69 w 163"/>
                    <a:gd name="T47" fmla="*/ 164 h 169"/>
                    <a:gd name="T48" fmla="*/ 64 w 163"/>
                    <a:gd name="T49" fmla="*/ 168 h 169"/>
                    <a:gd name="T50" fmla="*/ 55 w 163"/>
                    <a:gd name="T51" fmla="*/ 169 h 169"/>
                    <a:gd name="T52" fmla="*/ 54 w 163"/>
                    <a:gd name="T53" fmla="*/ 167 h 169"/>
                    <a:gd name="T54" fmla="*/ 52 w 163"/>
                    <a:gd name="T55" fmla="*/ 146 h 169"/>
                    <a:gd name="T56" fmla="*/ 41 w 163"/>
                    <a:gd name="T57" fmla="*/ 106 h 169"/>
                    <a:gd name="T58" fmla="*/ 30 w 163"/>
                    <a:gd name="T59" fmla="*/ 84 h 169"/>
                    <a:gd name="T60" fmla="*/ 26 w 163"/>
                    <a:gd name="T61" fmla="*/ 77 h 169"/>
                    <a:gd name="T62" fmla="*/ 7 w 163"/>
                    <a:gd name="T63" fmla="*/ 52 h 169"/>
                    <a:gd name="T64" fmla="*/ 4 w 163"/>
                    <a:gd name="T65" fmla="*/ 49 h 169"/>
                    <a:gd name="T66" fmla="*/ 2 w 163"/>
                    <a:gd name="T67" fmla="*/ 38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3" h="169">
                      <a:moveTo>
                        <a:pt x="2" y="38"/>
                      </a:moveTo>
                      <a:cubicBezTo>
                        <a:pt x="5" y="31"/>
                        <a:pt x="8" y="25"/>
                        <a:pt x="12" y="19"/>
                      </a:cubicBezTo>
                      <a:cubicBezTo>
                        <a:pt x="14" y="17"/>
                        <a:pt x="16" y="16"/>
                        <a:pt x="18" y="15"/>
                      </a:cubicBezTo>
                      <a:cubicBezTo>
                        <a:pt x="26" y="11"/>
                        <a:pt x="33" y="9"/>
                        <a:pt x="42" y="11"/>
                      </a:cubicBezTo>
                      <a:cubicBezTo>
                        <a:pt x="47" y="11"/>
                        <a:pt x="51" y="14"/>
                        <a:pt x="55" y="17"/>
                      </a:cubicBezTo>
                      <a:cubicBezTo>
                        <a:pt x="54" y="20"/>
                        <a:pt x="53" y="22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4" y="22"/>
                        <a:pt x="56" y="20"/>
                        <a:pt x="57" y="17"/>
                      </a:cubicBezTo>
                      <a:cubicBezTo>
                        <a:pt x="60" y="12"/>
                        <a:pt x="64" y="8"/>
                        <a:pt x="68" y="5"/>
                      </a:cubicBezTo>
                      <a:cubicBezTo>
                        <a:pt x="73" y="1"/>
                        <a:pt x="78" y="0"/>
                        <a:pt x="84" y="0"/>
                      </a:cubicBezTo>
                      <a:cubicBezTo>
                        <a:pt x="88" y="0"/>
                        <a:pt x="92" y="0"/>
                        <a:pt x="95" y="0"/>
                      </a:cubicBezTo>
                      <a:cubicBezTo>
                        <a:pt x="111" y="2"/>
                        <a:pt x="119" y="10"/>
                        <a:pt x="121" y="26"/>
                      </a:cubicBezTo>
                      <a:cubicBezTo>
                        <a:pt x="122" y="29"/>
                        <a:pt x="122" y="31"/>
                        <a:pt x="123" y="34"/>
                      </a:cubicBezTo>
                      <a:cubicBezTo>
                        <a:pt x="124" y="34"/>
                        <a:pt x="124" y="34"/>
                        <a:pt x="124" y="34"/>
                      </a:cubicBezTo>
                      <a:cubicBezTo>
                        <a:pt x="124" y="31"/>
                        <a:pt x="124" y="29"/>
                        <a:pt x="124" y="27"/>
                      </a:cubicBezTo>
                      <a:cubicBezTo>
                        <a:pt x="131" y="22"/>
                        <a:pt x="143" y="25"/>
                        <a:pt x="152" y="32"/>
                      </a:cubicBezTo>
                      <a:cubicBezTo>
                        <a:pt x="159" y="37"/>
                        <a:pt x="163" y="52"/>
                        <a:pt x="160" y="62"/>
                      </a:cubicBezTo>
                      <a:cubicBezTo>
                        <a:pt x="156" y="63"/>
                        <a:pt x="152" y="64"/>
                        <a:pt x="148" y="65"/>
                      </a:cubicBezTo>
                      <a:cubicBezTo>
                        <a:pt x="130" y="71"/>
                        <a:pt x="116" y="82"/>
                        <a:pt x="104" y="97"/>
                      </a:cubicBezTo>
                      <a:cubicBezTo>
                        <a:pt x="102" y="99"/>
                        <a:pt x="102" y="99"/>
                        <a:pt x="102" y="99"/>
                      </a:cubicBezTo>
                      <a:cubicBezTo>
                        <a:pt x="98" y="105"/>
                        <a:pt x="88" y="120"/>
                        <a:pt x="87" y="121"/>
                      </a:cubicBezTo>
                      <a:cubicBezTo>
                        <a:pt x="85" y="125"/>
                        <a:pt x="83" y="129"/>
                        <a:pt x="80" y="133"/>
                      </a:cubicBezTo>
                      <a:cubicBezTo>
                        <a:pt x="76" y="141"/>
                        <a:pt x="73" y="151"/>
                        <a:pt x="70" y="160"/>
                      </a:cubicBezTo>
                      <a:cubicBezTo>
                        <a:pt x="70" y="162"/>
                        <a:pt x="69" y="163"/>
                        <a:pt x="69" y="164"/>
                      </a:cubicBezTo>
                      <a:cubicBezTo>
                        <a:pt x="68" y="167"/>
                        <a:pt x="66" y="168"/>
                        <a:pt x="64" y="168"/>
                      </a:cubicBezTo>
                      <a:cubicBezTo>
                        <a:pt x="61" y="169"/>
                        <a:pt x="58" y="169"/>
                        <a:pt x="55" y="169"/>
                      </a:cubicBezTo>
                      <a:cubicBezTo>
                        <a:pt x="55" y="169"/>
                        <a:pt x="54" y="168"/>
                        <a:pt x="54" y="167"/>
                      </a:cubicBezTo>
                      <a:cubicBezTo>
                        <a:pt x="53" y="160"/>
                        <a:pt x="53" y="153"/>
                        <a:pt x="52" y="146"/>
                      </a:cubicBezTo>
                      <a:cubicBezTo>
                        <a:pt x="49" y="132"/>
                        <a:pt x="47" y="119"/>
                        <a:pt x="41" y="106"/>
                      </a:cubicBezTo>
                      <a:cubicBezTo>
                        <a:pt x="37" y="99"/>
                        <a:pt x="34" y="91"/>
                        <a:pt x="30" y="84"/>
                      </a:cubicBezTo>
                      <a:cubicBezTo>
                        <a:pt x="29" y="82"/>
                        <a:pt x="27" y="79"/>
                        <a:pt x="26" y="77"/>
                      </a:cubicBezTo>
                      <a:cubicBezTo>
                        <a:pt x="21" y="67"/>
                        <a:pt x="15" y="59"/>
                        <a:pt x="7" y="52"/>
                      </a:cubicBezTo>
                      <a:cubicBezTo>
                        <a:pt x="6" y="51"/>
                        <a:pt x="5" y="50"/>
                        <a:pt x="4" y="49"/>
                      </a:cubicBezTo>
                      <a:cubicBezTo>
                        <a:pt x="1" y="46"/>
                        <a:pt x="0" y="42"/>
                        <a:pt x="2" y="38"/>
                      </a:cubicBezTo>
                    </a:path>
                  </a:pathLst>
                </a:custGeom>
                <a:solidFill>
                  <a:srgbClr val="E07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76" y="1207"/>
                  <a:ext cx="129" cy="106"/>
                </a:xfrm>
                <a:custGeom>
                  <a:avLst/>
                  <a:gdLst>
                    <a:gd name="T0" fmla="*/ 10 w 171"/>
                    <a:gd name="T1" fmla="*/ 122 h 140"/>
                    <a:gd name="T2" fmla="*/ 2 w 171"/>
                    <a:gd name="T3" fmla="*/ 98 h 140"/>
                    <a:gd name="T4" fmla="*/ 6 w 171"/>
                    <a:gd name="T5" fmla="*/ 86 h 140"/>
                    <a:gd name="T6" fmla="*/ 9 w 171"/>
                    <a:gd name="T7" fmla="*/ 82 h 140"/>
                    <a:gd name="T8" fmla="*/ 18 w 171"/>
                    <a:gd name="T9" fmla="*/ 84 h 140"/>
                    <a:gd name="T10" fmla="*/ 4 w 171"/>
                    <a:gd name="T11" fmla="*/ 61 h 140"/>
                    <a:gd name="T12" fmla="*/ 5 w 171"/>
                    <a:gd name="T13" fmla="*/ 53 h 140"/>
                    <a:gd name="T14" fmla="*/ 32 w 171"/>
                    <a:gd name="T15" fmla="*/ 26 h 140"/>
                    <a:gd name="T16" fmla="*/ 39 w 171"/>
                    <a:gd name="T17" fmla="*/ 25 h 140"/>
                    <a:gd name="T18" fmla="*/ 52 w 171"/>
                    <a:gd name="T19" fmla="*/ 7 h 140"/>
                    <a:gd name="T20" fmla="*/ 88 w 171"/>
                    <a:gd name="T21" fmla="*/ 1 h 140"/>
                    <a:gd name="T22" fmla="*/ 127 w 171"/>
                    <a:gd name="T23" fmla="*/ 21 h 140"/>
                    <a:gd name="T24" fmla="*/ 144 w 171"/>
                    <a:gd name="T25" fmla="*/ 45 h 140"/>
                    <a:gd name="T26" fmla="*/ 155 w 171"/>
                    <a:gd name="T27" fmla="*/ 67 h 140"/>
                    <a:gd name="T28" fmla="*/ 166 w 171"/>
                    <a:gd name="T29" fmla="*/ 101 h 140"/>
                    <a:gd name="T30" fmla="*/ 170 w 171"/>
                    <a:gd name="T31" fmla="*/ 124 h 140"/>
                    <a:gd name="T32" fmla="*/ 170 w 171"/>
                    <a:gd name="T33" fmla="*/ 136 h 140"/>
                    <a:gd name="T34" fmla="*/ 160 w 171"/>
                    <a:gd name="T35" fmla="*/ 140 h 140"/>
                    <a:gd name="T36" fmla="*/ 152 w 171"/>
                    <a:gd name="T37" fmla="*/ 134 h 140"/>
                    <a:gd name="T38" fmla="*/ 120 w 171"/>
                    <a:gd name="T39" fmla="*/ 118 h 140"/>
                    <a:gd name="T40" fmla="*/ 77 w 171"/>
                    <a:gd name="T41" fmla="*/ 108 h 140"/>
                    <a:gd name="T42" fmla="*/ 53 w 171"/>
                    <a:gd name="T43" fmla="*/ 109 h 140"/>
                    <a:gd name="T44" fmla="*/ 19 w 171"/>
                    <a:gd name="T45" fmla="*/ 123 h 140"/>
                    <a:gd name="T46" fmla="*/ 10 w 171"/>
                    <a:gd name="T47" fmla="*/ 122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1" h="140">
                      <a:moveTo>
                        <a:pt x="10" y="122"/>
                      </a:moveTo>
                      <a:cubicBezTo>
                        <a:pt x="3" y="115"/>
                        <a:pt x="0" y="107"/>
                        <a:pt x="2" y="98"/>
                      </a:cubicBezTo>
                      <a:cubicBezTo>
                        <a:pt x="2" y="93"/>
                        <a:pt x="3" y="89"/>
                        <a:pt x="6" y="86"/>
                      </a:cubicBezTo>
                      <a:cubicBezTo>
                        <a:pt x="7" y="85"/>
                        <a:pt x="8" y="84"/>
                        <a:pt x="9" y="82"/>
                      </a:cubicBezTo>
                      <a:cubicBezTo>
                        <a:pt x="12" y="84"/>
                        <a:pt x="14" y="86"/>
                        <a:pt x="18" y="84"/>
                      </a:cubicBezTo>
                      <a:cubicBezTo>
                        <a:pt x="7" y="80"/>
                        <a:pt x="5" y="71"/>
                        <a:pt x="4" y="61"/>
                      </a:cubicBezTo>
                      <a:cubicBezTo>
                        <a:pt x="4" y="58"/>
                        <a:pt x="5" y="55"/>
                        <a:pt x="5" y="53"/>
                      </a:cubicBezTo>
                      <a:cubicBezTo>
                        <a:pt x="10" y="39"/>
                        <a:pt x="17" y="28"/>
                        <a:pt x="32" y="26"/>
                      </a:cubicBezTo>
                      <a:cubicBezTo>
                        <a:pt x="34" y="25"/>
                        <a:pt x="36" y="25"/>
                        <a:pt x="39" y="25"/>
                      </a:cubicBezTo>
                      <a:cubicBezTo>
                        <a:pt x="38" y="16"/>
                        <a:pt x="45" y="11"/>
                        <a:pt x="52" y="7"/>
                      </a:cubicBezTo>
                      <a:cubicBezTo>
                        <a:pt x="63" y="1"/>
                        <a:pt x="76" y="0"/>
                        <a:pt x="88" y="1"/>
                      </a:cubicBezTo>
                      <a:cubicBezTo>
                        <a:pt x="103" y="3"/>
                        <a:pt x="116" y="10"/>
                        <a:pt x="127" y="21"/>
                      </a:cubicBezTo>
                      <a:cubicBezTo>
                        <a:pt x="134" y="28"/>
                        <a:pt x="140" y="36"/>
                        <a:pt x="144" y="45"/>
                      </a:cubicBezTo>
                      <a:cubicBezTo>
                        <a:pt x="148" y="52"/>
                        <a:pt x="152" y="59"/>
                        <a:pt x="155" y="67"/>
                      </a:cubicBezTo>
                      <a:cubicBezTo>
                        <a:pt x="161" y="78"/>
                        <a:pt x="164" y="89"/>
                        <a:pt x="166" y="101"/>
                      </a:cubicBezTo>
                      <a:cubicBezTo>
                        <a:pt x="167" y="109"/>
                        <a:pt x="169" y="116"/>
                        <a:pt x="170" y="124"/>
                      </a:cubicBezTo>
                      <a:cubicBezTo>
                        <a:pt x="171" y="128"/>
                        <a:pt x="170" y="132"/>
                        <a:pt x="170" y="136"/>
                      </a:cubicBezTo>
                      <a:cubicBezTo>
                        <a:pt x="167" y="137"/>
                        <a:pt x="164" y="140"/>
                        <a:pt x="160" y="140"/>
                      </a:cubicBezTo>
                      <a:cubicBezTo>
                        <a:pt x="158" y="139"/>
                        <a:pt x="155" y="136"/>
                        <a:pt x="152" y="134"/>
                      </a:cubicBezTo>
                      <a:cubicBezTo>
                        <a:pt x="141" y="129"/>
                        <a:pt x="131" y="123"/>
                        <a:pt x="120" y="118"/>
                      </a:cubicBezTo>
                      <a:cubicBezTo>
                        <a:pt x="106" y="113"/>
                        <a:pt x="92" y="109"/>
                        <a:pt x="77" y="108"/>
                      </a:cubicBezTo>
                      <a:cubicBezTo>
                        <a:pt x="69" y="107"/>
                        <a:pt x="61" y="108"/>
                        <a:pt x="53" y="109"/>
                      </a:cubicBezTo>
                      <a:cubicBezTo>
                        <a:pt x="41" y="112"/>
                        <a:pt x="29" y="116"/>
                        <a:pt x="19" y="123"/>
                      </a:cubicBezTo>
                      <a:cubicBezTo>
                        <a:pt x="15" y="125"/>
                        <a:pt x="13" y="125"/>
                        <a:pt x="10" y="122"/>
                      </a:cubicBezTo>
                    </a:path>
                  </a:pathLst>
                </a:custGeom>
                <a:solidFill>
                  <a:srgbClr val="E07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78" y="1196"/>
                  <a:ext cx="258" cy="238"/>
                </a:xfrm>
                <a:custGeom>
                  <a:avLst/>
                  <a:gdLst>
                    <a:gd name="T0" fmla="*/ 16 w 340"/>
                    <a:gd name="T1" fmla="*/ 156 h 315"/>
                    <a:gd name="T2" fmla="*/ 61 w 340"/>
                    <a:gd name="T3" fmla="*/ 119 h 315"/>
                    <a:gd name="T4" fmla="*/ 31 w 340"/>
                    <a:gd name="T5" fmla="*/ 102 h 315"/>
                    <a:gd name="T6" fmla="*/ 28 w 340"/>
                    <a:gd name="T7" fmla="*/ 85 h 315"/>
                    <a:gd name="T8" fmla="*/ 59 w 340"/>
                    <a:gd name="T9" fmla="*/ 53 h 315"/>
                    <a:gd name="T10" fmla="*/ 135 w 340"/>
                    <a:gd name="T11" fmla="*/ 67 h 315"/>
                    <a:gd name="T12" fmla="*/ 165 w 340"/>
                    <a:gd name="T13" fmla="*/ 5 h 315"/>
                    <a:gd name="T14" fmla="*/ 180 w 340"/>
                    <a:gd name="T15" fmla="*/ 20 h 315"/>
                    <a:gd name="T16" fmla="*/ 192 w 340"/>
                    <a:gd name="T17" fmla="*/ 23 h 315"/>
                    <a:gd name="T18" fmla="*/ 193 w 340"/>
                    <a:gd name="T19" fmla="*/ 81 h 315"/>
                    <a:gd name="T20" fmla="*/ 224 w 340"/>
                    <a:gd name="T21" fmla="*/ 29 h 315"/>
                    <a:gd name="T22" fmla="*/ 241 w 340"/>
                    <a:gd name="T23" fmla="*/ 66 h 315"/>
                    <a:gd name="T24" fmla="*/ 272 w 340"/>
                    <a:gd name="T25" fmla="*/ 78 h 315"/>
                    <a:gd name="T26" fmla="*/ 298 w 340"/>
                    <a:gd name="T27" fmla="*/ 93 h 315"/>
                    <a:gd name="T28" fmla="*/ 293 w 340"/>
                    <a:gd name="T29" fmla="*/ 113 h 315"/>
                    <a:gd name="T30" fmla="*/ 263 w 340"/>
                    <a:gd name="T31" fmla="*/ 130 h 315"/>
                    <a:gd name="T32" fmla="*/ 312 w 340"/>
                    <a:gd name="T33" fmla="*/ 151 h 315"/>
                    <a:gd name="T34" fmla="*/ 334 w 340"/>
                    <a:gd name="T35" fmla="*/ 177 h 315"/>
                    <a:gd name="T36" fmla="*/ 306 w 340"/>
                    <a:gd name="T37" fmla="*/ 207 h 315"/>
                    <a:gd name="T38" fmla="*/ 285 w 340"/>
                    <a:gd name="T39" fmla="*/ 222 h 315"/>
                    <a:gd name="T40" fmla="*/ 274 w 340"/>
                    <a:gd name="T41" fmla="*/ 257 h 315"/>
                    <a:gd name="T42" fmla="*/ 254 w 340"/>
                    <a:gd name="T43" fmla="*/ 255 h 315"/>
                    <a:gd name="T44" fmla="*/ 197 w 340"/>
                    <a:gd name="T45" fmla="*/ 213 h 315"/>
                    <a:gd name="T46" fmla="*/ 212 w 340"/>
                    <a:gd name="T47" fmla="*/ 281 h 315"/>
                    <a:gd name="T48" fmla="*/ 186 w 340"/>
                    <a:gd name="T49" fmla="*/ 275 h 315"/>
                    <a:gd name="T50" fmla="*/ 163 w 340"/>
                    <a:gd name="T51" fmla="*/ 259 h 315"/>
                    <a:gd name="T52" fmla="*/ 150 w 340"/>
                    <a:gd name="T53" fmla="*/ 280 h 315"/>
                    <a:gd name="T54" fmla="*/ 116 w 340"/>
                    <a:gd name="T55" fmla="*/ 246 h 315"/>
                    <a:gd name="T56" fmla="*/ 88 w 340"/>
                    <a:gd name="T57" fmla="*/ 269 h 315"/>
                    <a:gd name="T58" fmla="*/ 61 w 340"/>
                    <a:gd name="T59" fmla="*/ 248 h 315"/>
                    <a:gd name="T60" fmla="*/ 33 w 340"/>
                    <a:gd name="T61" fmla="*/ 237 h 315"/>
                    <a:gd name="T62" fmla="*/ 45 w 340"/>
                    <a:gd name="T63" fmla="*/ 186 h 315"/>
                    <a:gd name="T64" fmla="*/ 44 w 340"/>
                    <a:gd name="T65" fmla="*/ 226 h 315"/>
                    <a:gd name="T66" fmla="*/ 132 w 340"/>
                    <a:gd name="T67" fmla="*/ 243 h 315"/>
                    <a:gd name="T68" fmla="*/ 158 w 340"/>
                    <a:gd name="T69" fmla="*/ 65 h 315"/>
                    <a:gd name="T70" fmla="*/ 242 w 340"/>
                    <a:gd name="T71" fmla="*/ 214 h 315"/>
                    <a:gd name="T72" fmla="*/ 262 w 340"/>
                    <a:gd name="T73" fmla="*/ 86 h 315"/>
                    <a:gd name="T74" fmla="*/ 89 w 340"/>
                    <a:gd name="T75" fmla="*/ 109 h 315"/>
                    <a:gd name="T76" fmla="*/ 121 w 340"/>
                    <a:gd name="T77" fmla="*/ 137 h 315"/>
                    <a:gd name="T78" fmla="*/ 98 w 340"/>
                    <a:gd name="T79" fmla="*/ 207 h 315"/>
                    <a:gd name="T80" fmla="*/ 241 w 340"/>
                    <a:gd name="T81" fmla="*/ 180 h 315"/>
                    <a:gd name="T82" fmla="*/ 256 w 340"/>
                    <a:gd name="T83" fmla="*/ 207 h 315"/>
                    <a:gd name="T84" fmla="*/ 90 w 340"/>
                    <a:gd name="T85" fmla="*/ 141 h 315"/>
                    <a:gd name="T86" fmla="*/ 121 w 340"/>
                    <a:gd name="T87" fmla="*/ 273 h 315"/>
                    <a:gd name="T88" fmla="*/ 170 w 340"/>
                    <a:gd name="T89" fmla="*/ 66 h 315"/>
                    <a:gd name="T90" fmla="*/ 102 w 340"/>
                    <a:gd name="T91" fmla="*/ 163 h 315"/>
                    <a:gd name="T92" fmla="*/ 87 w 340"/>
                    <a:gd name="T93" fmla="*/ 157 h 315"/>
                    <a:gd name="T94" fmla="*/ 285 w 340"/>
                    <a:gd name="T95" fmla="*/ 161 h 315"/>
                    <a:gd name="T96" fmla="*/ 240 w 340"/>
                    <a:gd name="T97" fmla="*/ 169 h 315"/>
                    <a:gd name="T98" fmla="*/ 249 w 340"/>
                    <a:gd name="T99" fmla="*/ 181 h 315"/>
                    <a:gd name="T100" fmla="*/ 134 w 340"/>
                    <a:gd name="T101" fmla="*/ 236 h 315"/>
                    <a:gd name="T102" fmla="*/ 269 w 340"/>
                    <a:gd name="T103" fmla="*/ 190 h 315"/>
                    <a:gd name="T104" fmla="*/ 106 w 340"/>
                    <a:gd name="T105" fmla="*/ 101 h 315"/>
                    <a:gd name="T106" fmla="*/ 25 w 340"/>
                    <a:gd name="T107" fmla="*/ 161 h 315"/>
                    <a:gd name="T108" fmla="*/ 98 w 340"/>
                    <a:gd name="T109" fmla="*/ 143 h 315"/>
                    <a:gd name="T110" fmla="*/ 163 w 340"/>
                    <a:gd name="T111" fmla="*/ 227 h 315"/>
                    <a:gd name="T112" fmla="*/ 103 w 340"/>
                    <a:gd name="T113" fmla="*/ 78 h 315"/>
                    <a:gd name="T114" fmla="*/ 145 w 340"/>
                    <a:gd name="T115" fmla="*/ 243 h 315"/>
                    <a:gd name="T116" fmla="*/ 244 w 340"/>
                    <a:gd name="T117" fmla="*/ 93 h 315"/>
                    <a:gd name="T118" fmla="*/ 274 w 340"/>
                    <a:gd name="T119" fmla="*/ 168 h 315"/>
                    <a:gd name="T120" fmla="*/ 117 w 340"/>
                    <a:gd name="T121" fmla="*/ 103 h 315"/>
                    <a:gd name="T122" fmla="*/ 173 w 340"/>
                    <a:gd name="T123" fmla="*/ 85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40" h="315">
                      <a:moveTo>
                        <a:pt x="18" y="175"/>
                      </a:moveTo>
                      <a:cubicBezTo>
                        <a:pt x="17" y="175"/>
                        <a:pt x="17" y="175"/>
                        <a:pt x="16" y="175"/>
                      </a:cubicBezTo>
                      <a:cubicBezTo>
                        <a:pt x="23" y="168"/>
                        <a:pt x="31" y="165"/>
                        <a:pt x="40" y="162"/>
                      </a:cubicBezTo>
                      <a:cubicBezTo>
                        <a:pt x="39" y="161"/>
                        <a:pt x="39" y="161"/>
                        <a:pt x="39" y="161"/>
                      </a:cubicBezTo>
                      <a:cubicBezTo>
                        <a:pt x="36" y="162"/>
                        <a:pt x="33" y="163"/>
                        <a:pt x="29" y="164"/>
                      </a:cubicBezTo>
                      <a:cubicBezTo>
                        <a:pt x="26" y="165"/>
                        <a:pt x="23" y="166"/>
                        <a:pt x="19" y="167"/>
                      </a:cubicBezTo>
                      <a:cubicBezTo>
                        <a:pt x="16" y="169"/>
                        <a:pt x="13" y="170"/>
                        <a:pt x="10" y="172"/>
                      </a:cubicBezTo>
                      <a:cubicBezTo>
                        <a:pt x="7" y="173"/>
                        <a:pt x="4" y="175"/>
                        <a:pt x="1" y="177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6" y="172"/>
                        <a:pt x="12" y="168"/>
                        <a:pt x="18" y="164"/>
                      </a:cubicBezTo>
                      <a:cubicBezTo>
                        <a:pt x="24" y="160"/>
                        <a:pt x="30" y="157"/>
                        <a:pt x="36" y="153"/>
                      </a:cubicBezTo>
                      <a:cubicBezTo>
                        <a:pt x="33" y="154"/>
                        <a:pt x="30" y="154"/>
                        <a:pt x="27" y="155"/>
                      </a:cubicBezTo>
                      <a:cubicBezTo>
                        <a:pt x="24" y="156"/>
                        <a:pt x="21" y="158"/>
                        <a:pt x="19" y="159"/>
                      </a:cubicBezTo>
                      <a:cubicBezTo>
                        <a:pt x="16" y="160"/>
                        <a:pt x="13" y="161"/>
                        <a:pt x="10" y="163"/>
                      </a:cubicBezTo>
                      <a:cubicBezTo>
                        <a:pt x="7" y="164"/>
                        <a:pt x="4" y="166"/>
                        <a:pt x="2" y="168"/>
                      </a:cubicBezTo>
                      <a:cubicBezTo>
                        <a:pt x="1" y="167"/>
                        <a:pt x="1" y="167"/>
                        <a:pt x="1" y="167"/>
                      </a:cubicBezTo>
                      <a:cubicBezTo>
                        <a:pt x="2" y="167"/>
                        <a:pt x="3" y="166"/>
                        <a:pt x="3" y="166"/>
                      </a:cubicBezTo>
                      <a:cubicBezTo>
                        <a:pt x="11" y="159"/>
                        <a:pt x="20" y="156"/>
                        <a:pt x="29" y="153"/>
                      </a:cubicBezTo>
                      <a:cubicBezTo>
                        <a:pt x="38" y="150"/>
                        <a:pt x="46" y="148"/>
                        <a:pt x="55" y="147"/>
                      </a:cubicBezTo>
                      <a:cubicBezTo>
                        <a:pt x="62" y="146"/>
                        <a:pt x="70" y="144"/>
                        <a:pt x="77" y="142"/>
                      </a:cubicBezTo>
                      <a:cubicBezTo>
                        <a:pt x="73" y="140"/>
                        <a:pt x="69" y="139"/>
                        <a:pt x="64" y="139"/>
                      </a:cubicBezTo>
                      <a:cubicBezTo>
                        <a:pt x="54" y="140"/>
                        <a:pt x="43" y="143"/>
                        <a:pt x="34" y="147"/>
                      </a:cubicBezTo>
                      <a:cubicBezTo>
                        <a:pt x="27" y="150"/>
                        <a:pt x="22" y="153"/>
                        <a:pt x="16" y="156"/>
                      </a:cubicBezTo>
                      <a:cubicBezTo>
                        <a:pt x="15" y="156"/>
                        <a:pt x="15" y="157"/>
                        <a:pt x="15" y="156"/>
                      </a:cubicBezTo>
                      <a:cubicBezTo>
                        <a:pt x="24" y="149"/>
                        <a:pt x="34" y="144"/>
                        <a:pt x="45" y="139"/>
                      </a:cubicBezTo>
                      <a:cubicBezTo>
                        <a:pt x="55" y="135"/>
                        <a:pt x="67" y="132"/>
                        <a:pt x="78" y="131"/>
                      </a:cubicBezTo>
                      <a:cubicBezTo>
                        <a:pt x="73" y="128"/>
                        <a:pt x="66" y="128"/>
                        <a:pt x="60" y="127"/>
                      </a:cubicBezTo>
                      <a:cubicBezTo>
                        <a:pt x="61" y="126"/>
                        <a:pt x="61" y="126"/>
                        <a:pt x="61" y="126"/>
                      </a:cubicBezTo>
                      <a:cubicBezTo>
                        <a:pt x="63" y="126"/>
                        <a:pt x="65" y="126"/>
                        <a:pt x="67" y="126"/>
                      </a:cubicBezTo>
                      <a:cubicBezTo>
                        <a:pt x="54" y="123"/>
                        <a:pt x="42" y="122"/>
                        <a:pt x="29" y="122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30" y="121"/>
                        <a:pt x="26" y="121"/>
                        <a:pt x="21" y="121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25" y="120"/>
                        <a:pt x="28" y="119"/>
                        <a:pt x="32" y="119"/>
                      </a:cubicBezTo>
                      <a:cubicBezTo>
                        <a:pt x="49" y="119"/>
                        <a:pt x="66" y="123"/>
                        <a:pt x="82" y="127"/>
                      </a:cubicBezTo>
                      <a:cubicBezTo>
                        <a:pt x="84" y="128"/>
                        <a:pt x="86" y="128"/>
                        <a:pt x="88" y="129"/>
                      </a:cubicBezTo>
                      <a:cubicBezTo>
                        <a:pt x="92" y="131"/>
                        <a:pt x="96" y="131"/>
                        <a:pt x="101" y="130"/>
                      </a:cubicBezTo>
                      <a:cubicBezTo>
                        <a:pt x="101" y="129"/>
                        <a:pt x="101" y="129"/>
                        <a:pt x="101" y="129"/>
                      </a:cubicBezTo>
                      <a:cubicBezTo>
                        <a:pt x="98" y="129"/>
                        <a:pt x="96" y="128"/>
                        <a:pt x="93" y="127"/>
                      </a:cubicBezTo>
                      <a:cubicBezTo>
                        <a:pt x="90" y="127"/>
                        <a:pt x="87" y="127"/>
                        <a:pt x="85" y="127"/>
                      </a:cubicBezTo>
                      <a:cubicBezTo>
                        <a:pt x="85" y="126"/>
                        <a:pt x="85" y="126"/>
                        <a:pt x="85" y="125"/>
                      </a:cubicBezTo>
                      <a:cubicBezTo>
                        <a:pt x="86" y="125"/>
                        <a:pt x="87" y="125"/>
                        <a:pt x="88" y="125"/>
                      </a:cubicBezTo>
                      <a:cubicBezTo>
                        <a:pt x="88" y="124"/>
                        <a:pt x="88" y="124"/>
                        <a:pt x="88" y="124"/>
                      </a:cubicBezTo>
                      <a:cubicBezTo>
                        <a:pt x="84" y="123"/>
                        <a:pt x="80" y="122"/>
                        <a:pt x="75" y="121"/>
                      </a:cubicBezTo>
                      <a:cubicBezTo>
                        <a:pt x="71" y="120"/>
                        <a:pt x="66" y="119"/>
                        <a:pt x="61" y="119"/>
                      </a:cubicBezTo>
                      <a:cubicBezTo>
                        <a:pt x="57" y="119"/>
                        <a:pt x="52" y="119"/>
                        <a:pt x="48" y="119"/>
                      </a:cubicBezTo>
                      <a:cubicBezTo>
                        <a:pt x="48" y="118"/>
                        <a:pt x="48" y="118"/>
                        <a:pt x="48" y="118"/>
                      </a:cubicBezTo>
                      <a:cubicBezTo>
                        <a:pt x="51" y="118"/>
                        <a:pt x="54" y="118"/>
                        <a:pt x="57" y="117"/>
                      </a:cubicBezTo>
                      <a:cubicBezTo>
                        <a:pt x="57" y="117"/>
                        <a:pt x="57" y="117"/>
                        <a:pt x="57" y="117"/>
                      </a:cubicBezTo>
                      <a:cubicBezTo>
                        <a:pt x="55" y="116"/>
                        <a:pt x="53" y="116"/>
                        <a:pt x="51" y="116"/>
                      </a:cubicBezTo>
                      <a:cubicBezTo>
                        <a:pt x="49" y="116"/>
                        <a:pt x="46" y="116"/>
                        <a:pt x="44" y="116"/>
                      </a:cubicBezTo>
                      <a:cubicBezTo>
                        <a:pt x="42" y="116"/>
                        <a:pt x="40" y="116"/>
                        <a:pt x="38" y="116"/>
                      </a:cubicBezTo>
                      <a:cubicBezTo>
                        <a:pt x="46" y="114"/>
                        <a:pt x="54" y="115"/>
                        <a:pt x="62" y="115"/>
                      </a:cubicBezTo>
                      <a:cubicBezTo>
                        <a:pt x="59" y="114"/>
                        <a:pt x="55" y="114"/>
                        <a:pt x="52" y="113"/>
                      </a:cubicBezTo>
                      <a:cubicBezTo>
                        <a:pt x="52" y="113"/>
                        <a:pt x="52" y="113"/>
                        <a:pt x="52" y="113"/>
                      </a:cubicBezTo>
                      <a:cubicBezTo>
                        <a:pt x="52" y="112"/>
                        <a:pt x="53" y="112"/>
                        <a:pt x="54" y="112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1" y="111"/>
                        <a:pt x="47" y="111"/>
                        <a:pt x="44" y="110"/>
                      </a:cubicBezTo>
                      <a:cubicBezTo>
                        <a:pt x="40" y="110"/>
                        <a:pt x="37" y="110"/>
                        <a:pt x="33" y="110"/>
                      </a:cubicBezTo>
                      <a:cubicBezTo>
                        <a:pt x="29" y="110"/>
                        <a:pt x="26" y="110"/>
                        <a:pt x="22" y="110"/>
                      </a:cubicBezTo>
                      <a:cubicBezTo>
                        <a:pt x="31" y="107"/>
                        <a:pt x="39" y="109"/>
                        <a:pt x="48" y="108"/>
                      </a:cubicBezTo>
                      <a:cubicBezTo>
                        <a:pt x="37" y="105"/>
                        <a:pt x="25" y="104"/>
                        <a:pt x="14" y="106"/>
                      </a:cubicBezTo>
                      <a:cubicBezTo>
                        <a:pt x="14" y="105"/>
                        <a:pt x="14" y="105"/>
                        <a:pt x="14" y="104"/>
                      </a:cubicBezTo>
                      <a:cubicBezTo>
                        <a:pt x="18" y="104"/>
                        <a:pt x="23" y="103"/>
                        <a:pt x="28" y="104"/>
                      </a:cubicBezTo>
                      <a:cubicBezTo>
                        <a:pt x="42" y="105"/>
                        <a:pt x="56" y="107"/>
                        <a:pt x="71" y="108"/>
                      </a:cubicBezTo>
                      <a:cubicBezTo>
                        <a:pt x="73" y="108"/>
                        <a:pt x="75" y="109"/>
                        <a:pt x="77" y="108"/>
                      </a:cubicBezTo>
                      <a:cubicBezTo>
                        <a:pt x="62" y="104"/>
                        <a:pt x="47" y="102"/>
                        <a:pt x="31" y="103"/>
                      </a:cubicBezTo>
                      <a:cubicBezTo>
                        <a:pt x="31" y="102"/>
                        <a:pt x="31" y="102"/>
                        <a:pt x="31" y="102"/>
                      </a:cubicBezTo>
                      <a:cubicBezTo>
                        <a:pt x="35" y="102"/>
                        <a:pt x="40" y="101"/>
                        <a:pt x="44" y="101"/>
                      </a:cubicBezTo>
                      <a:cubicBezTo>
                        <a:pt x="44" y="100"/>
                        <a:pt x="44" y="100"/>
                        <a:pt x="44" y="100"/>
                      </a:cubicBezTo>
                      <a:cubicBezTo>
                        <a:pt x="37" y="100"/>
                        <a:pt x="30" y="100"/>
                        <a:pt x="23" y="100"/>
                      </a:cubicBezTo>
                      <a:cubicBezTo>
                        <a:pt x="31" y="98"/>
                        <a:pt x="39" y="99"/>
                        <a:pt x="47" y="99"/>
                      </a:cubicBezTo>
                      <a:cubicBezTo>
                        <a:pt x="47" y="98"/>
                        <a:pt x="47" y="98"/>
                        <a:pt x="47" y="98"/>
                      </a:cubicBezTo>
                      <a:cubicBezTo>
                        <a:pt x="41" y="98"/>
                        <a:pt x="36" y="97"/>
                        <a:pt x="30" y="96"/>
                      </a:cubicBezTo>
                      <a:cubicBezTo>
                        <a:pt x="25" y="96"/>
                        <a:pt x="19" y="96"/>
                        <a:pt x="14" y="96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9" y="95"/>
                        <a:pt x="23" y="94"/>
                        <a:pt x="28" y="95"/>
                      </a:cubicBezTo>
                      <a:cubicBezTo>
                        <a:pt x="37" y="95"/>
                        <a:pt x="46" y="97"/>
                        <a:pt x="56" y="98"/>
                      </a:cubicBezTo>
                      <a:cubicBezTo>
                        <a:pt x="63" y="99"/>
                        <a:pt x="70" y="99"/>
                        <a:pt x="77" y="99"/>
                      </a:cubicBezTo>
                      <a:cubicBezTo>
                        <a:pt x="62" y="95"/>
                        <a:pt x="47" y="92"/>
                        <a:pt x="31" y="94"/>
                      </a:cubicBezTo>
                      <a:cubicBezTo>
                        <a:pt x="31" y="93"/>
                        <a:pt x="31" y="93"/>
                        <a:pt x="31" y="93"/>
                      </a:cubicBezTo>
                      <a:cubicBezTo>
                        <a:pt x="34" y="92"/>
                        <a:pt x="38" y="92"/>
                        <a:pt x="41" y="92"/>
                      </a:cubicBezTo>
                      <a:cubicBezTo>
                        <a:pt x="54" y="92"/>
                        <a:pt x="66" y="94"/>
                        <a:pt x="78" y="97"/>
                      </a:cubicBezTo>
                      <a:cubicBezTo>
                        <a:pt x="86" y="99"/>
                        <a:pt x="94" y="100"/>
                        <a:pt x="103" y="102"/>
                      </a:cubicBezTo>
                      <a:cubicBezTo>
                        <a:pt x="101" y="101"/>
                        <a:pt x="99" y="99"/>
                        <a:pt x="97" y="98"/>
                      </a:cubicBezTo>
                      <a:cubicBezTo>
                        <a:pt x="88" y="95"/>
                        <a:pt x="79" y="93"/>
                        <a:pt x="69" y="92"/>
                      </a:cubicBezTo>
                      <a:cubicBezTo>
                        <a:pt x="65" y="91"/>
                        <a:pt x="61" y="91"/>
                        <a:pt x="57" y="90"/>
                      </a:cubicBezTo>
                      <a:cubicBezTo>
                        <a:pt x="54" y="90"/>
                        <a:pt x="51" y="91"/>
                        <a:pt x="48" y="91"/>
                      </a:cubicBezTo>
                      <a:cubicBezTo>
                        <a:pt x="46" y="91"/>
                        <a:pt x="45" y="90"/>
                        <a:pt x="43" y="90"/>
                      </a:cubicBezTo>
                      <a:cubicBezTo>
                        <a:pt x="53" y="88"/>
                        <a:pt x="63" y="89"/>
                        <a:pt x="72" y="90"/>
                      </a:cubicBezTo>
                      <a:cubicBezTo>
                        <a:pt x="58" y="86"/>
                        <a:pt x="43" y="84"/>
                        <a:pt x="28" y="85"/>
                      </a:cubicBezTo>
                      <a:cubicBezTo>
                        <a:pt x="38" y="82"/>
                        <a:pt x="48" y="83"/>
                        <a:pt x="58" y="85"/>
                      </a:cubicBezTo>
                      <a:cubicBezTo>
                        <a:pt x="68" y="87"/>
                        <a:pt x="78" y="89"/>
                        <a:pt x="88" y="91"/>
                      </a:cubicBezTo>
                      <a:cubicBezTo>
                        <a:pt x="85" y="88"/>
                        <a:pt x="81" y="85"/>
                        <a:pt x="76" y="84"/>
                      </a:cubicBezTo>
                      <a:cubicBezTo>
                        <a:pt x="66" y="82"/>
                        <a:pt x="56" y="81"/>
                        <a:pt x="47" y="80"/>
                      </a:cubicBezTo>
                      <a:cubicBezTo>
                        <a:pt x="43" y="80"/>
                        <a:pt x="40" y="80"/>
                        <a:pt x="36" y="81"/>
                      </a:cubicBezTo>
                      <a:cubicBezTo>
                        <a:pt x="36" y="80"/>
                        <a:pt x="36" y="80"/>
                        <a:pt x="36" y="80"/>
                      </a:cubicBezTo>
                      <a:cubicBezTo>
                        <a:pt x="40" y="79"/>
                        <a:pt x="43" y="79"/>
                        <a:pt x="46" y="79"/>
                      </a:cubicBezTo>
                      <a:cubicBezTo>
                        <a:pt x="50" y="79"/>
                        <a:pt x="54" y="79"/>
                        <a:pt x="57" y="79"/>
                      </a:cubicBezTo>
                      <a:cubicBezTo>
                        <a:pt x="61" y="80"/>
                        <a:pt x="64" y="80"/>
                        <a:pt x="68" y="80"/>
                      </a:cubicBezTo>
                      <a:cubicBezTo>
                        <a:pt x="67" y="79"/>
                        <a:pt x="66" y="79"/>
                        <a:pt x="65" y="78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6" y="78"/>
                        <a:pt x="66" y="78"/>
                        <a:pt x="67" y="78"/>
                      </a:cubicBezTo>
                      <a:cubicBezTo>
                        <a:pt x="71" y="79"/>
                        <a:pt x="76" y="80"/>
                        <a:pt x="80" y="82"/>
                      </a:cubicBezTo>
                      <a:cubicBezTo>
                        <a:pt x="85" y="83"/>
                        <a:pt x="89" y="85"/>
                        <a:pt x="93" y="86"/>
                      </a:cubicBezTo>
                      <a:cubicBezTo>
                        <a:pt x="94" y="87"/>
                        <a:pt x="94" y="87"/>
                        <a:pt x="95" y="87"/>
                      </a:cubicBezTo>
                      <a:cubicBezTo>
                        <a:pt x="84" y="77"/>
                        <a:pt x="72" y="69"/>
                        <a:pt x="58" y="63"/>
                      </a:cubicBezTo>
                      <a:cubicBezTo>
                        <a:pt x="59" y="62"/>
                        <a:pt x="59" y="62"/>
                        <a:pt x="59" y="62"/>
                      </a:cubicBezTo>
                      <a:cubicBezTo>
                        <a:pt x="61" y="63"/>
                        <a:pt x="64" y="64"/>
                        <a:pt x="67" y="65"/>
                      </a:cubicBezTo>
                      <a:cubicBezTo>
                        <a:pt x="71" y="67"/>
                        <a:pt x="76" y="70"/>
                        <a:pt x="80" y="72"/>
                      </a:cubicBezTo>
                      <a:cubicBezTo>
                        <a:pt x="82" y="73"/>
                        <a:pt x="85" y="74"/>
                        <a:pt x="87" y="74"/>
                      </a:cubicBezTo>
                      <a:cubicBezTo>
                        <a:pt x="89" y="75"/>
                        <a:pt x="92" y="76"/>
                        <a:pt x="95" y="77"/>
                      </a:cubicBezTo>
                      <a:cubicBezTo>
                        <a:pt x="83" y="67"/>
                        <a:pt x="71" y="59"/>
                        <a:pt x="58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77" y="60"/>
                        <a:pt x="95" y="67"/>
                        <a:pt x="113" y="75"/>
                      </a:cubicBezTo>
                      <a:cubicBezTo>
                        <a:pt x="107" y="70"/>
                        <a:pt x="101" y="65"/>
                        <a:pt x="95" y="61"/>
                      </a:cubicBezTo>
                      <a:cubicBezTo>
                        <a:pt x="89" y="58"/>
                        <a:pt x="82" y="54"/>
                        <a:pt x="76" y="51"/>
                      </a:cubicBezTo>
                      <a:cubicBezTo>
                        <a:pt x="88" y="54"/>
                        <a:pt x="98" y="62"/>
                        <a:pt x="110" y="67"/>
                      </a:cubicBezTo>
                      <a:cubicBezTo>
                        <a:pt x="98" y="58"/>
                        <a:pt x="87" y="48"/>
                        <a:pt x="73" y="42"/>
                      </a:cubicBezTo>
                      <a:cubicBezTo>
                        <a:pt x="86" y="47"/>
                        <a:pt x="99" y="50"/>
                        <a:pt x="110" y="58"/>
                      </a:cubicBezTo>
                      <a:cubicBezTo>
                        <a:pt x="111" y="57"/>
                        <a:pt x="111" y="57"/>
                        <a:pt x="111" y="57"/>
                      </a:cubicBezTo>
                      <a:cubicBezTo>
                        <a:pt x="110" y="56"/>
                        <a:pt x="109" y="55"/>
                        <a:pt x="108" y="54"/>
                      </a:cubicBezTo>
                      <a:cubicBezTo>
                        <a:pt x="102" y="50"/>
                        <a:pt x="96" y="46"/>
                        <a:pt x="90" y="42"/>
                      </a:cubicBezTo>
                      <a:cubicBezTo>
                        <a:pt x="87" y="41"/>
                        <a:pt x="84" y="40"/>
                        <a:pt x="81" y="38"/>
                      </a:cubicBezTo>
                      <a:cubicBezTo>
                        <a:pt x="93" y="41"/>
                        <a:pt x="104" y="48"/>
                        <a:pt x="114" y="56"/>
                      </a:cubicBezTo>
                      <a:cubicBezTo>
                        <a:pt x="114" y="55"/>
                        <a:pt x="114" y="55"/>
                        <a:pt x="114" y="55"/>
                      </a:cubicBezTo>
                      <a:cubicBezTo>
                        <a:pt x="113" y="53"/>
                        <a:pt x="112" y="51"/>
                        <a:pt x="111" y="49"/>
                      </a:cubicBezTo>
                      <a:cubicBezTo>
                        <a:pt x="112" y="48"/>
                        <a:pt x="112" y="48"/>
                        <a:pt x="112" y="48"/>
                      </a:cubicBezTo>
                      <a:cubicBezTo>
                        <a:pt x="116" y="54"/>
                        <a:pt x="118" y="61"/>
                        <a:pt x="125" y="65"/>
                      </a:cubicBezTo>
                      <a:cubicBezTo>
                        <a:pt x="123" y="60"/>
                        <a:pt x="121" y="56"/>
                        <a:pt x="119" y="51"/>
                      </a:cubicBezTo>
                      <a:cubicBezTo>
                        <a:pt x="119" y="51"/>
                        <a:pt x="119" y="51"/>
                        <a:pt x="119" y="51"/>
                      </a:cubicBezTo>
                      <a:cubicBezTo>
                        <a:pt x="122" y="55"/>
                        <a:pt x="124" y="59"/>
                        <a:pt x="126" y="63"/>
                      </a:cubicBezTo>
                      <a:cubicBezTo>
                        <a:pt x="128" y="67"/>
                        <a:pt x="130" y="71"/>
                        <a:pt x="134" y="74"/>
                      </a:cubicBezTo>
                      <a:cubicBezTo>
                        <a:pt x="135" y="72"/>
                        <a:pt x="135" y="70"/>
                        <a:pt x="134" y="69"/>
                      </a:cubicBezTo>
                      <a:cubicBezTo>
                        <a:pt x="132" y="65"/>
                        <a:pt x="130" y="61"/>
                        <a:pt x="128" y="57"/>
                      </a:cubicBezTo>
                      <a:cubicBezTo>
                        <a:pt x="128" y="56"/>
                        <a:pt x="127" y="55"/>
                        <a:pt x="128" y="54"/>
                      </a:cubicBezTo>
                      <a:cubicBezTo>
                        <a:pt x="130" y="58"/>
                        <a:pt x="132" y="62"/>
                        <a:pt x="135" y="67"/>
                      </a:cubicBezTo>
                      <a:cubicBezTo>
                        <a:pt x="136" y="64"/>
                        <a:pt x="137" y="62"/>
                        <a:pt x="135" y="60"/>
                      </a:cubicBezTo>
                      <a:cubicBezTo>
                        <a:pt x="131" y="53"/>
                        <a:pt x="128" y="46"/>
                        <a:pt x="125" y="38"/>
                      </a:cubicBezTo>
                      <a:cubicBezTo>
                        <a:pt x="125" y="37"/>
                        <a:pt x="125" y="37"/>
                        <a:pt x="125" y="36"/>
                      </a:cubicBezTo>
                      <a:cubicBezTo>
                        <a:pt x="129" y="43"/>
                        <a:pt x="133" y="49"/>
                        <a:pt x="136" y="56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8" y="52"/>
                        <a:pt x="139" y="49"/>
                        <a:pt x="139" y="46"/>
                      </a:cubicBezTo>
                      <a:cubicBezTo>
                        <a:pt x="138" y="43"/>
                        <a:pt x="136" y="40"/>
                        <a:pt x="135" y="37"/>
                      </a:cubicBezTo>
                      <a:cubicBezTo>
                        <a:pt x="134" y="36"/>
                        <a:pt x="134" y="34"/>
                        <a:pt x="133" y="33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5" y="35"/>
                        <a:pt x="137" y="39"/>
                        <a:pt x="139" y="42"/>
                      </a:cubicBezTo>
                      <a:cubicBezTo>
                        <a:pt x="140" y="41"/>
                        <a:pt x="140" y="39"/>
                        <a:pt x="141" y="38"/>
                      </a:cubicBezTo>
                      <a:cubicBezTo>
                        <a:pt x="143" y="31"/>
                        <a:pt x="145" y="23"/>
                        <a:pt x="150" y="17"/>
                      </a:cubicBezTo>
                      <a:cubicBezTo>
                        <a:pt x="151" y="17"/>
                        <a:pt x="151" y="17"/>
                        <a:pt x="152" y="16"/>
                      </a:cubicBezTo>
                      <a:cubicBezTo>
                        <a:pt x="149" y="22"/>
                        <a:pt x="145" y="27"/>
                        <a:pt x="144" y="34"/>
                      </a:cubicBezTo>
                      <a:cubicBezTo>
                        <a:pt x="147" y="31"/>
                        <a:pt x="149" y="28"/>
                        <a:pt x="151" y="25"/>
                      </a:cubicBezTo>
                      <a:cubicBezTo>
                        <a:pt x="152" y="25"/>
                        <a:pt x="152" y="25"/>
                        <a:pt x="152" y="25"/>
                      </a:cubicBezTo>
                      <a:cubicBezTo>
                        <a:pt x="151" y="26"/>
                        <a:pt x="150" y="28"/>
                        <a:pt x="150" y="29"/>
                      </a:cubicBezTo>
                      <a:cubicBezTo>
                        <a:pt x="146" y="33"/>
                        <a:pt x="144" y="39"/>
                        <a:pt x="143" y="44"/>
                      </a:cubicBezTo>
                      <a:cubicBezTo>
                        <a:pt x="142" y="47"/>
                        <a:pt x="145" y="50"/>
                        <a:pt x="147" y="52"/>
                      </a:cubicBezTo>
                      <a:cubicBezTo>
                        <a:pt x="147" y="51"/>
                        <a:pt x="147" y="49"/>
                        <a:pt x="148" y="48"/>
                      </a:cubicBezTo>
                      <a:cubicBezTo>
                        <a:pt x="150" y="41"/>
                        <a:pt x="152" y="34"/>
                        <a:pt x="154" y="27"/>
                      </a:cubicBezTo>
                      <a:cubicBezTo>
                        <a:pt x="156" y="23"/>
                        <a:pt x="157" y="19"/>
                        <a:pt x="158" y="16"/>
                      </a:cubicBezTo>
                      <a:cubicBezTo>
                        <a:pt x="160" y="12"/>
                        <a:pt x="162" y="8"/>
                        <a:pt x="165" y="5"/>
                      </a:cubicBezTo>
                      <a:cubicBezTo>
                        <a:pt x="163" y="10"/>
                        <a:pt x="161" y="15"/>
                        <a:pt x="158" y="20"/>
                      </a:cubicBezTo>
                      <a:cubicBezTo>
                        <a:pt x="159" y="20"/>
                        <a:pt x="159" y="20"/>
                        <a:pt x="159" y="20"/>
                      </a:cubicBezTo>
                      <a:cubicBezTo>
                        <a:pt x="159" y="20"/>
                        <a:pt x="160" y="20"/>
                        <a:pt x="160" y="20"/>
                      </a:cubicBezTo>
                      <a:cubicBezTo>
                        <a:pt x="157" y="25"/>
                        <a:pt x="155" y="30"/>
                        <a:pt x="155" y="36"/>
                      </a:cubicBezTo>
                      <a:cubicBezTo>
                        <a:pt x="157" y="34"/>
                        <a:pt x="158" y="32"/>
                        <a:pt x="159" y="30"/>
                      </a:cubicBezTo>
                      <a:cubicBezTo>
                        <a:pt x="162" y="24"/>
                        <a:pt x="164" y="17"/>
                        <a:pt x="166" y="11"/>
                      </a:cubicBezTo>
                      <a:cubicBezTo>
                        <a:pt x="168" y="7"/>
                        <a:pt x="171" y="4"/>
                        <a:pt x="173" y="1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71" y="5"/>
                        <a:pt x="169" y="9"/>
                        <a:pt x="167" y="13"/>
                      </a:cubicBezTo>
                      <a:cubicBezTo>
                        <a:pt x="167" y="14"/>
                        <a:pt x="167" y="14"/>
                        <a:pt x="167" y="14"/>
                      </a:cubicBezTo>
                      <a:cubicBezTo>
                        <a:pt x="168" y="14"/>
                        <a:pt x="168" y="13"/>
                        <a:pt x="169" y="13"/>
                      </a:cubicBezTo>
                      <a:cubicBezTo>
                        <a:pt x="168" y="15"/>
                        <a:pt x="166" y="17"/>
                        <a:pt x="165" y="20"/>
                      </a:cubicBezTo>
                      <a:cubicBezTo>
                        <a:pt x="164" y="22"/>
                        <a:pt x="164" y="24"/>
                        <a:pt x="163" y="26"/>
                      </a:cubicBezTo>
                      <a:cubicBezTo>
                        <a:pt x="164" y="27"/>
                        <a:pt x="164" y="27"/>
                        <a:pt x="164" y="27"/>
                      </a:cubicBezTo>
                      <a:cubicBezTo>
                        <a:pt x="165" y="26"/>
                        <a:pt x="166" y="24"/>
                        <a:pt x="167" y="23"/>
                      </a:cubicBezTo>
                      <a:cubicBezTo>
                        <a:pt x="165" y="28"/>
                        <a:pt x="163" y="32"/>
                        <a:pt x="162" y="37"/>
                      </a:cubicBezTo>
                      <a:cubicBezTo>
                        <a:pt x="160" y="42"/>
                        <a:pt x="160" y="47"/>
                        <a:pt x="159" y="52"/>
                      </a:cubicBezTo>
                      <a:cubicBezTo>
                        <a:pt x="163" y="45"/>
                        <a:pt x="169" y="40"/>
                        <a:pt x="170" y="32"/>
                      </a:cubicBezTo>
                      <a:cubicBezTo>
                        <a:pt x="171" y="27"/>
                        <a:pt x="173" y="22"/>
                        <a:pt x="176" y="16"/>
                      </a:cubicBezTo>
                      <a:cubicBezTo>
                        <a:pt x="176" y="14"/>
                        <a:pt x="178" y="13"/>
                        <a:pt x="180" y="11"/>
                      </a:cubicBezTo>
                      <a:cubicBezTo>
                        <a:pt x="175" y="18"/>
                        <a:pt x="173" y="26"/>
                        <a:pt x="171" y="35"/>
                      </a:cubicBezTo>
                      <a:cubicBezTo>
                        <a:pt x="172" y="32"/>
                        <a:pt x="173" y="30"/>
                        <a:pt x="175" y="27"/>
                      </a:cubicBezTo>
                      <a:cubicBezTo>
                        <a:pt x="176" y="24"/>
                        <a:pt x="178" y="22"/>
                        <a:pt x="180" y="20"/>
                      </a:cubicBezTo>
                      <a:cubicBezTo>
                        <a:pt x="177" y="26"/>
                        <a:pt x="174" y="32"/>
                        <a:pt x="172" y="39"/>
                      </a:cubicBezTo>
                      <a:cubicBezTo>
                        <a:pt x="173" y="38"/>
                        <a:pt x="174" y="37"/>
                        <a:pt x="175" y="36"/>
                      </a:cubicBezTo>
                      <a:cubicBezTo>
                        <a:pt x="176" y="37"/>
                        <a:pt x="176" y="37"/>
                        <a:pt x="176" y="37"/>
                      </a:cubicBezTo>
                      <a:cubicBezTo>
                        <a:pt x="168" y="46"/>
                        <a:pt x="168" y="57"/>
                        <a:pt x="166" y="68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169" y="64"/>
                        <a:pt x="171" y="60"/>
                        <a:pt x="173" y="56"/>
                      </a:cubicBezTo>
                      <a:cubicBezTo>
                        <a:pt x="175" y="49"/>
                        <a:pt x="176" y="43"/>
                        <a:pt x="179" y="36"/>
                      </a:cubicBezTo>
                      <a:cubicBezTo>
                        <a:pt x="181" y="32"/>
                        <a:pt x="183" y="28"/>
                        <a:pt x="184" y="24"/>
                      </a:cubicBezTo>
                      <a:cubicBezTo>
                        <a:pt x="184" y="23"/>
                        <a:pt x="184" y="22"/>
                        <a:pt x="185" y="21"/>
                      </a:cubicBezTo>
                      <a:cubicBezTo>
                        <a:pt x="185" y="23"/>
                        <a:pt x="185" y="25"/>
                        <a:pt x="185" y="27"/>
                      </a:cubicBezTo>
                      <a:cubicBezTo>
                        <a:pt x="187" y="25"/>
                        <a:pt x="188" y="22"/>
                        <a:pt x="190" y="20"/>
                      </a:cubicBezTo>
                      <a:cubicBezTo>
                        <a:pt x="191" y="20"/>
                        <a:pt x="191" y="20"/>
                        <a:pt x="191" y="20"/>
                      </a:cubicBezTo>
                      <a:cubicBezTo>
                        <a:pt x="187" y="27"/>
                        <a:pt x="183" y="32"/>
                        <a:pt x="183" y="40"/>
                      </a:cubicBezTo>
                      <a:cubicBezTo>
                        <a:pt x="184" y="40"/>
                        <a:pt x="185" y="39"/>
                        <a:pt x="185" y="39"/>
                      </a:cubicBezTo>
                      <a:cubicBezTo>
                        <a:pt x="182" y="44"/>
                        <a:pt x="182" y="50"/>
                        <a:pt x="180" y="56"/>
                      </a:cubicBezTo>
                      <a:cubicBezTo>
                        <a:pt x="181" y="56"/>
                        <a:pt x="181" y="56"/>
                        <a:pt x="181" y="56"/>
                      </a:cubicBezTo>
                      <a:cubicBezTo>
                        <a:pt x="183" y="54"/>
                        <a:pt x="184" y="51"/>
                        <a:pt x="185" y="48"/>
                      </a:cubicBezTo>
                      <a:cubicBezTo>
                        <a:pt x="186" y="48"/>
                        <a:pt x="186" y="48"/>
                        <a:pt x="186" y="48"/>
                      </a:cubicBezTo>
                      <a:cubicBezTo>
                        <a:pt x="185" y="51"/>
                        <a:pt x="184" y="53"/>
                        <a:pt x="183" y="55"/>
                      </a:cubicBezTo>
                      <a:cubicBezTo>
                        <a:pt x="182" y="58"/>
                        <a:pt x="181" y="60"/>
                        <a:pt x="180" y="63"/>
                      </a:cubicBezTo>
                      <a:cubicBezTo>
                        <a:pt x="179" y="65"/>
                        <a:pt x="179" y="68"/>
                        <a:pt x="177" y="71"/>
                      </a:cubicBezTo>
                      <a:cubicBezTo>
                        <a:pt x="176" y="75"/>
                        <a:pt x="175" y="78"/>
                        <a:pt x="175" y="82"/>
                      </a:cubicBezTo>
                      <a:cubicBezTo>
                        <a:pt x="186" y="63"/>
                        <a:pt x="190" y="43"/>
                        <a:pt x="192" y="23"/>
                      </a:cubicBezTo>
                      <a:cubicBezTo>
                        <a:pt x="193" y="23"/>
                        <a:pt x="193" y="23"/>
                        <a:pt x="193" y="23"/>
                      </a:cubicBezTo>
                      <a:cubicBezTo>
                        <a:pt x="193" y="26"/>
                        <a:pt x="192" y="30"/>
                        <a:pt x="192" y="34"/>
                      </a:cubicBezTo>
                      <a:cubicBezTo>
                        <a:pt x="196" y="26"/>
                        <a:pt x="196" y="17"/>
                        <a:pt x="199" y="8"/>
                      </a:cubicBezTo>
                      <a:cubicBezTo>
                        <a:pt x="199" y="10"/>
                        <a:pt x="199" y="12"/>
                        <a:pt x="199" y="14"/>
                      </a:cubicBezTo>
                      <a:cubicBezTo>
                        <a:pt x="197" y="23"/>
                        <a:pt x="195" y="32"/>
                        <a:pt x="193" y="41"/>
                      </a:cubicBezTo>
                      <a:cubicBezTo>
                        <a:pt x="192" y="48"/>
                        <a:pt x="191" y="55"/>
                        <a:pt x="190" y="62"/>
                      </a:cubicBezTo>
                      <a:cubicBezTo>
                        <a:pt x="189" y="64"/>
                        <a:pt x="188" y="67"/>
                        <a:pt x="188" y="70"/>
                      </a:cubicBezTo>
                      <a:cubicBezTo>
                        <a:pt x="188" y="71"/>
                        <a:pt x="188" y="71"/>
                        <a:pt x="188" y="72"/>
                      </a:cubicBezTo>
                      <a:cubicBezTo>
                        <a:pt x="193" y="54"/>
                        <a:pt x="199" y="35"/>
                        <a:pt x="201" y="15"/>
                      </a:cubicBezTo>
                      <a:cubicBezTo>
                        <a:pt x="202" y="15"/>
                        <a:pt x="202" y="15"/>
                        <a:pt x="202" y="15"/>
                      </a:cubicBezTo>
                      <a:cubicBezTo>
                        <a:pt x="201" y="20"/>
                        <a:pt x="201" y="24"/>
                        <a:pt x="201" y="28"/>
                      </a:cubicBezTo>
                      <a:cubicBezTo>
                        <a:pt x="201" y="28"/>
                        <a:pt x="201" y="28"/>
                        <a:pt x="202" y="28"/>
                      </a:cubicBezTo>
                      <a:cubicBezTo>
                        <a:pt x="203" y="20"/>
                        <a:pt x="204" y="12"/>
                        <a:pt x="206" y="4"/>
                      </a:cubicBezTo>
                      <a:cubicBezTo>
                        <a:pt x="207" y="4"/>
                        <a:pt x="207" y="4"/>
                        <a:pt x="207" y="4"/>
                      </a:cubicBezTo>
                      <a:cubicBezTo>
                        <a:pt x="207" y="6"/>
                        <a:pt x="207" y="8"/>
                        <a:pt x="206" y="10"/>
                      </a:cubicBezTo>
                      <a:cubicBezTo>
                        <a:pt x="204" y="21"/>
                        <a:pt x="202" y="31"/>
                        <a:pt x="200" y="41"/>
                      </a:cubicBezTo>
                      <a:cubicBezTo>
                        <a:pt x="199" y="45"/>
                        <a:pt x="199" y="50"/>
                        <a:pt x="199" y="55"/>
                      </a:cubicBezTo>
                      <a:cubicBezTo>
                        <a:pt x="200" y="54"/>
                        <a:pt x="200" y="54"/>
                        <a:pt x="201" y="53"/>
                      </a:cubicBezTo>
                      <a:cubicBezTo>
                        <a:pt x="199" y="58"/>
                        <a:pt x="198" y="63"/>
                        <a:pt x="196" y="68"/>
                      </a:cubicBezTo>
                      <a:cubicBezTo>
                        <a:pt x="197" y="69"/>
                        <a:pt x="197" y="69"/>
                        <a:pt x="197" y="69"/>
                      </a:cubicBezTo>
                      <a:cubicBezTo>
                        <a:pt x="198" y="67"/>
                        <a:pt x="199" y="65"/>
                        <a:pt x="200" y="63"/>
                      </a:cubicBezTo>
                      <a:cubicBezTo>
                        <a:pt x="201" y="63"/>
                        <a:pt x="201" y="63"/>
                        <a:pt x="201" y="63"/>
                      </a:cubicBezTo>
                      <a:cubicBezTo>
                        <a:pt x="198" y="69"/>
                        <a:pt x="196" y="75"/>
                        <a:pt x="193" y="81"/>
                      </a:cubicBezTo>
                      <a:cubicBezTo>
                        <a:pt x="197" y="79"/>
                        <a:pt x="198" y="75"/>
                        <a:pt x="199" y="71"/>
                      </a:cubicBezTo>
                      <a:cubicBezTo>
                        <a:pt x="203" y="58"/>
                        <a:pt x="206" y="45"/>
                        <a:pt x="210" y="32"/>
                      </a:cubicBezTo>
                      <a:cubicBezTo>
                        <a:pt x="211" y="27"/>
                        <a:pt x="211" y="21"/>
                        <a:pt x="212" y="15"/>
                      </a:cubicBezTo>
                      <a:cubicBezTo>
                        <a:pt x="212" y="15"/>
                        <a:pt x="213" y="14"/>
                        <a:pt x="213" y="13"/>
                      </a:cubicBezTo>
                      <a:cubicBezTo>
                        <a:pt x="213" y="15"/>
                        <a:pt x="214" y="16"/>
                        <a:pt x="214" y="18"/>
                      </a:cubicBezTo>
                      <a:cubicBezTo>
                        <a:pt x="213" y="29"/>
                        <a:pt x="212" y="41"/>
                        <a:pt x="209" y="52"/>
                      </a:cubicBezTo>
                      <a:cubicBezTo>
                        <a:pt x="208" y="58"/>
                        <a:pt x="206" y="64"/>
                        <a:pt x="205" y="69"/>
                      </a:cubicBezTo>
                      <a:cubicBezTo>
                        <a:pt x="204" y="70"/>
                        <a:pt x="205" y="71"/>
                        <a:pt x="205" y="72"/>
                      </a:cubicBezTo>
                      <a:cubicBezTo>
                        <a:pt x="210" y="65"/>
                        <a:pt x="211" y="57"/>
                        <a:pt x="213" y="49"/>
                      </a:cubicBezTo>
                      <a:cubicBezTo>
                        <a:pt x="216" y="41"/>
                        <a:pt x="214" y="33"/>
                        <a:pt x="217" y="25"/>
                      </a:cubicBezTo>
                      <a:cubicBezTo>
                        <a:pt x="219" y="33"/>
                        <a:pt x="217" y="42"/>
                        <a:pt x="216" y="50"/>
                      </a:cubicBezTo>
                      <a:cubicBezTo>
                        <a:pt x="217" y="47"/>
                        <a:pt x="217" y="45"/>
                        <a:pt x="218" y="42"/>
                      </a:cubicBezTo>
                      <a:cubicBezTo>
                        <a:pt x="218" y="42"/>
                        <a:pt x="218" y="42"/>
                        <a:pt x="218" y="42"/>
                      </a:cubicBezTo>
                      <a:cubicBezTo>
                        <a:pt x="218" y="43"/>
                        <a:pt x="219" y="45"/>
                        <a:pt x="219" y="46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221" y="38"/>
                        <a:pt x="222" y="31"/>
                        <a:pt x="223" y="23"/>
                      </a:cubicBezTo>
                      <a:cubicBezTo>
                        <a:pt x="224" y="23"/>
                        <a:pt x="224" y="23"/>
                        <a:pt x="224" y="23"/>
                      </a:cubicBezTo>
                      <a:cubicBezTo>
                        <a:pt x="224" y="25"/>
                        <a:pt x="224" y="28"/>
                        <a:pt x="224" y="30"/>
                      </a:cubicBezTo>
                      <a:cubicBezTo>
                        <a:pt x="222" y="44"/>
                        <a:pt x="218" y="57"/>
                        <a:pt x="214" y="71"/>
                      </a:cubicBezTo>
                      <a:cubicBezTo>
                        <a:pt x="214" y="71"/>
                        <a:pt x="214" y="72"/>
                        <a:pt x="214" y="73"/>
                      </a:cubicBezTo>
                      <a:cubicBezTo>
                        <a:pt x="217" y="68"/>
                        <a:pt x="219" y="64"/>
                        <a:pt x="220" y="59"/>
                      </a:cubicBezTo>
                      <a:cubicBezTo>
                        <a:pt x="221" y="54"/>
                        <a:pt x="222" y="49"/>
                        <a:pt x="223" y="44"/>
                      </a:cubicBezTo>
                      <a:cubicBezTo>
                        <a:pt x="224" y="39"/>
                        <a:pt x="224" y="34"/>
                        <a:pt x="224" y="29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25" y="32"/>
                        <a:pt x="226" y="36"/>
                        <a:pt x="226" y="40"/>
                      </a:cubicBezTo>
                      <a:cubicBezTo>
                        <a:pt x="229" y="32"/>
                        <a:pt x="229" y="24"/>
                        <a:pt x="230" y="16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31" y="17"/>
                        <a:pt x="231" y="18"/>
                        <a:pt x="231" y="20"/>
                      </a:cubicBezTo>
                      <a:cubicBezTo>
                        <a:pt x="231" y="28"/>
                        <a:pt x="230" y="35"/>
                        <a:pt x="228" y="43"/>
                      </a:cubicBezTo>
                      <a:cubicBezTo>
                        <a:pt x="226" y="51"/>
                        <a:pt x="224" y="59"/>
                        <a:pt x="223" y="67"/>
                      </a:cubicBezTo>
                      <a:cubicBezTo>
                        <a:pt x="230" y="53"/>
                        <a:pt x="231" y="38"/>
                        <a:pt x="233" y="22"/>
                      </a:cubicBezTo>
                      <a:cubicBezTo>
                        <a:pt x="234" y="22"/>
                        <a:pt x="234" y="22"/>
                        <a:pt x="234" y="22"/>
                      </a:cubicBezTo>
                      <a:cubicBezTo>
                        <a:pt x="234" y="27"/>
                        <a:pt x="233" y="32"/>
                        <a:pt x="233" y="37"/>
                      </a:cubicBezTo>
                      <a:cubicBezTo>
                        <a:pt x="233" y="37"/>
                        <a:pt x="234" y="37"/>
                        <a:pt x="234" y="37"/>
                      </a:cubicBezTo>
                      <a:cubicBezTo>
                        <a:pt x="236" y="29"/>
                        <a:pt x="237" y="20"/>
                        <a:pt x="238" y="12"/>
                      </a:cubicBezTo>
                      <a:cubicBezTo>
                        <a:pt x="239" y="12"/>
                        <a:pt x="239" y="12"/>
                        <a:pt x="239" y="12"/>
                      </a:cubicBezTo>
                      <a:cubicBezTo>
                        <a:pt x="239" y="13"/>
                        <a:pt x="239" y="13"/>
                        <a:pt x="239" y="14"/>
                      </a:cubicBezTo>
                      <a:cubicBezTo>
                        <a:pt x="239" y="22"/>
                        <a:pt x="238" y="30"/>
                        <a:pt x="236" y="38"/>
                      </a:cubicBezTo>
                      <a:cubicBezTo>
                        <a:pt x="233" y="48"/>
                        <a:pt x="231" y="58"/>
                        <a:pt x="231" y="68"/>
                      </a:cubicBezTo>
                      <a:cubicBezTo>
                        <a:pt x="231" y="70"/>
                        <a:pt x="231" y="72"/>
                        <a:pt x="231" y="74"/>
                      </a:cubicBezTo>
                      <a:cubicBezTo>
                        <a:pt x="232" y="73"/>
                        <a:pt x="232" y="72"/>
                        <a:pt x="233" y="71"/>
                      </a:cubicBezTo>
                      <a:cubicBezTo>
                        <a:pt x="236" y="63"/>
                        <a:pt x="240" y="55"/>
                        <a:pt x="240" y="47"/>
                      </a:cubicBezTo>
                      <a:cubicBezTo>
                        <a:pt x="240" y="46"/>
                        <a:pt x="240" y="46"/>
                        <a:pt x="240" y="45"/>
                      </a:cubicBezTo>
                      <a:cubicBezTo>
                        <a:pt x="243" y="41"/>
                        <a:pt x="243" y="36"/>
                        <a:pt x="244" y="31"/>
                      </a:cubicBezTo>
                      <a:cubicBezTo>
                        <a:pt x="244" y="27"/>
                        <a:pt x="244" y="23"/>
                        <a:pt x="245" y="20"/>
                      </a:cubicBezTo>
                      <a:cubicBezTo>
                        <a:pt x="246" y="35"/>
                        <a:pt x="245" y="50"/>
                        <a:pt x="241" y="66"/>
                      </a:cubicBezTo>
                      <a:cubicBezTo>
                        <a:pt x="244" y="64"/>
                        <a:pt x="246" y="62"/>
                        <a:pt x="247" y="59"/>
                      </a:cubicBezTo>
                      <a:cubicBezTo>
                        <a:pt x="247" y="54"/>
                        <a:pt x="248" y="49"/>
                        <a:pt x="248" y="45"/>
                      </a:cubicBezTo>
                      <a:cubicBezTo>
                        <a:pt x="249" y="42"/>
                        <a:pt x="249" y="40"/>
                        <a:pt x="249" y="38"/>
                      </a:cubicBezTo>
                      <a:cubicBezTo>
                        <a:pt x="250" y="38"/>
                        <a:pt x="250" y="38"/>
                        <a:pt x="250" y="38"/>
                      </a:cubicBezTo>
                      <a:cubicBezTo>
                        <a:pt x="250" y="44"/>
                        <a:pt x="250" y="50"/>
                        <a:pt x="251" y="56"/>
                      </a:cubicBezTo>
                      <a:cubicBezTo>
                        <a:pt x="252" y="56"/>
                        <a:pt x="252" y="56"/>
                        <a:pt x="252" y="56"/>
                      </a:cubicBezTo>
                      <a:cubicBezTo>
                        <a:pt x="253" y="48"/>
                        <a:pt x="254" y="40"/>
                        <a:pt x="255" y="31"/>
                      </a:cubicBezTo>
                      <a:cubicBezTo>
                        <a:pt x="256" y="40"/>
                        <a:pt x="256" y="48"/>
                        <a:pt x="253" y="57"/>
                      </a:cubicBezTo>
                      <a:cubicBezTo>
                        <a:pt x="254" y="57"/>
                        <a:pt x="254" y="56"/>
                        <a:pt x="255" y="56"/>
                      </a:cubicBezTo>
                      <a:cubicBezTo>
                        <a:pt x="255" y="56"/>
                        <a:pt x="256" y="56"/>
                        <a:pt x="256" y="55"/>
                      </a:cubicBezTo>
                      <a:cubicBezTo>
                        <a:pt x="253" y="59"/>
                        <a:pt x="251" y="63"/>
                        <a:pt x="251" y="68"/>
                      </a:cubicBezTo>
                      <a:cubicBezTo>
                        <a:pt x="250" y="72"/>
                        <a:pt x="248" y="75"/>
                        <a:pt x="247" y="79"/>
                      </a:cubicBezTo>
                      <a:cubicBezTo>
                        <a:pt x="248" y="80"/>
                        <a:pt x="248" y="80"/>
                        <a:pt x="248" y="80"/>
                      </a:cubicBezTo>
                      <a:cubicBezTo>
                        <a:pt x="253" y="75"/>
                        <a:pt x="258" y="70"/>
                        <a:pt x="263" y="65"/>
                      </a:cubicBezTo>
                      <a:cubicBezTo>
                        <a:pt x="264" y="65"/>
                        <a:pt x="264" y="65"/>
                        <a:pt x="264" y="65"/>
                      </a:cubicBezTo>
                      <a:cubicBezTo>
                        <a:pt x="247" y="83"/>
                        <a:pt x="247" y="83"/>
                        <a:pt x="247" y="83"/>
                      </a:cubicBezTo>
                      <a:cubicBezTo>
                        <a:pt x="247" y="84"/>
                        <a:pt x="247" y="84"/>
                        <a:pt x="247" y="84"/>
                      </a:cubicBezTo>
                      <a:cubicBezTo>
                        <a:pt x="250" y="83"/>
                        <a:pt x="253" y="82"/>
                        <a:pt x="256" y="81"/>
                      </a:cubicBezTo>
                      <a:cubicBezTo>
                        <a:pt x="259" y="79"/>
                        <a:pt x="261" y="77"/>
                        <a:pt x="263" y="74"/>
                      </a:cubicBezTo>
                      <a:cubicBezTo>
                        <a:pt x="264" y="75"/>
                        <a:pt x="264" y="75"/>
                        <a:pt x="264" y="75"/>
                      </a:cubicBezTo>
                      <a:cubicBezTo>
                        <a:pt x="262" y="77"/>
                        <a:pt x="261" y="78"/>
                        <a:pt x="259" y="81"/>
                      </a:cubicBezTo>
                      <a:cubicBezTo>
                        <a:pt x="264" y="80"/>
                        <a:pt x="270" y="79"/>
                        <a:pt x="274" y="75"/>
                      </a:cubicBezTo>
                      <a:cubicBezTo>
                        <a:pt x="273" y="76"/>
                        <a:pt x="273" y="76"/>
                        <a:pt x="272" y="78"/>
                      </a:cubicBezTo>
                      <a:cubicBezTo>
                        <a:pt x="279" y="77"/>
                        <a:pt x="285" y="76"/>
                        <a:pt x="292" y="76"/>
                      </a:cubicBezTo>
                      <a:cubicBezTo>
                        <a:pt x="299" y="75"/>
                        <a:pt x="305" y="74"/>
                        <a:pt x="312" y="74"/>
                      </a:cubicBezTo>
                      <a:cubicBezTo>
                        <a:pt x="297" y="77"/>
                        <a:pt x="283" y="78"/>
                        <a:pt x="268" y="81"/>
                      </a:cubicBezTo>
                      <a:cubicBezTo>
                        <a:pt x="268" y="82"/>
                        <a:pt x="268" y="82"/>
                        <a:pt x="268" y="82"/>
                      </a:cubicBezTo>
                      <a:cubicBezTo>
                        <a:pt x="276" y="81"/>
                        <a:pt x="284" y="80"/>
                        <a:pt x="292" y="79"/>
                      </a:cubicBezTo>
                      <a:cubicBezTo>
                        <a:pt x="296" y="79"/>
                        <a:pt x="300" y="79"/>
                        <a:pt x="304" y="79"/>
                      </a:cubicBezTo>
                      <a:cubicBezTo>
                        <a:pt x="303" y="79"/>
                        <a:pt x="303" y="79"/>
                        <a:pt x="302" y="79"/>
                      </a:cubicBezTo>
                      <a:cubicBezTo>
                        <a:pt x="292" y="81"/>
                        <a:pt x="281" y="82"/>
                        <a:pt x="271" y="84"/>
                      </a:cubicBezTo>
                      <a:cubicBezTo>
                        <a:pt x="269" y="84"/>
                        <a:pt x="268" y="85"/>
                        <a:pt x="266" y="86"/>
                      </a:cubicBezTo>
                      <a:cubicBezTo>
                        <a:pt x="264" y="88"/>
                        <a:pt x="263" y="90"/>
                        <a:pt x="261" y="92"/>
                      </a:cubicBezTo>
                      <a:cubicBezTo>
                        <a:pt x="265" y="91"/>
                        <a:pt x="268" y="90"/>
                        <a:pt x="271" y="90"/>
                      </a:cubicBezTo>
                      <a:cubicBezTo>
                        <a:pt x="281" y="88"/>
                        <a:pt x="291" y="87"/>
                        <a:pt x="301" y="86"/>
                      </a:cubicBezTo>
                      <a:cubicBezTo>
                        <a:pt x="302" y="85"/>
                        <a:pt x="304" y="85"/>
                        <a:pt x="306" y="85"/>
                      </a:cubicBezTo>
                      <a:cubicBezTo>
                        <a:pt x="310" y="84"/>
                        <a:pt x="314" y="84"/>
                        <a:pt x="318" y="84"/>
                      </a:cubicBezTo>
                      <a:cubicBezTo>
                        <a:pt x="318" y="85"/>
                        <a:pt x="318" y="85"/>
                        <a:pt x="318" y="85"/>
                      </a:cubicBezTo>
                      <a:cubicBezTo>
                        <a:pt x="316" y="85"/>
                        <a:pt x="313" y="85"/>
                        <a:pt x="311" y="85"/>
                      </a:cubicBezTo>
                      <a:cubicBezTo>
                        <a:pt x="309" y="85"/>
                        <a:pt x="307" y="85"/>
                        <a:pt x="306" y="87"/>
                      </a:cubicBezTo>
                      <a:cubicBezTo>
                        <a:pt x="306" y="88"/>
                        <a:pt x="305" y="88"/>
                        <a:pt x="304" y="88"/>
                      </a:cubicBezTo>
                      <a:cubicBezTo>
                        <a:pt x="298" y="89"/>
                        <a:pt x="293" y="90"/>
                        <a:pt x="288" y="91"/>
                      </a:cubicBezTo>
                      <a:cubicBezTo>
                        <a:pt x="282" y="92"/>
                        <a:pt x="277" y="92"/>
                        <a:pt x="271" y="93"/>
                      </a:cubicBezTo>
                      <a:cubicBezTo>
                        <a:pt x="270" y="93"/>
                        <a:pt x="268" y="95"/>
                        <a:pt x="267" y="95"/>
                      </a:cubicBezTo>
                      <a:cubicBezTo>
                        <a:pt x="267" y="96"/>
                        <a:pt x="267" y="96"/>
                        <a:pt x="267" y="96"/>
                      </a:cubicBezTo>
                      <a:cubicBezTo>
                        <a:pt x="278" y="95"/>
                        <a:pt x="288" y="94"/>
                        <a:pt x="298" y="93"/>
                      </a:cubicBezTo>
                      <a:cubicBezTo>
                        <a:pt x="298" y="94"/>
                        <a:pt x="298" y="94"/>
                        <a:pt x="298" y="94"/>
                      </a:cubicBezTo>
                      <a:cubicBezTo>
                        <a:pt x="294" y="95"/>
                        <a:pt x="290" y="95"/>
                        <a:pt x="287" y="96"/>
                      </a:cubicBezTo>
                      <a:cubicBezTo>
                        <a:pt x="287" y="97"/>
                        <a:pt x="287" y="97"/>
                        <a:pt x="287" y="97"/>
                      </a:cubicBezTo>
                      <a:cubicBezTo>
                        <a:pt x="293" y="96"/>
                        <a:pt x="300" y="95"/>
                        <a:pt x="307" y="94"/>
                      </a:cubicBezTo>
                      <a:cubicBezTo>
                        <a:pt x="314" y="94"/>
                        <a:pt x="320" y="94"/>
                        <a:pt x="327" y="93"/>
                      </a:cubicBezTo>
                      <a:cubicBezTo>
                        <a:pt x="327" y="94"/>
                        <a:pt x="327" y="94"/>
                        <a:pt x="327" y="94"/>
                      </a:cubicBezTo>
                      <a:cubicBezTo>
                        <a:pt x="327" y="94"/>
                        <a:pt x="326" y="95"/>
                        <a:pt x="326" y="95"/>
                      </a:cubicBezTo>
                      <a:cubicBezTo>
                        <a:pt x="310" y="97"/>
                        <a:pt x="294" y="98"/>
                        <a:pt x="278" y="102"/>
                      </a:cubicBezTo>
                      <a:cubicBezTo>
                        <a:pt x="273" y="103"/>
                        <a:pt x="269" y="105"/>
                        <a:pt x="265" y="106"/>
                      </a:cubicBezTo>
                      <a:cubicBezTo>
                        <a:pt x="265" y="106"/>
                        <a:pt x="265" y="106"/>
                        <a:pt x="265" y="106"/>
                      </a:cubicBezTo>
                      <a:cubicBezTo>
                        <a:pt x="267" y="106"/>
                        <a:pt x="270" y="106"/>
                        <a:pt x="272" y="106"/>
                      </a:cubicBezTo>
                      <a:cubicBezTo>
                        <a:pt x="279" y="105"/>
                        <a:pt x="287" y="104"/>
                        <a:pt x="294" y="104"/>
                      </a:cubicBezTo>
                      <a:cubicBezTo>
                        <a:pt x="296" y="103"/>
                        <a:pt x="299" y="104"/>
                        <a:pt x="301" y="104"/>
                      </a:cubicBezTo>
                      <a:cubicBezTo>
                        <a:pt x="307" y="104"/>
                        <a:pt x="313" y="103"/>
                        <a:pt x="319" y="103"/>
                      </a:cubicBezTo>
                      <a:cubicBezTo>
                        <a:pt x="319" y="103"/>
                        <a:pt x="320" y="103"/>
                        <a:pt x="321" y="103"/>
                      </a:cubicBezTo>
                      <a:cubicBezTo>
                        <a:pt x="306" y="105"/>
                        <a:pt x="291" y="108"/>
                        <a:pt x="275" y="110"/>
                      </a:cubicBezTo>
                      <a:cubicBezTo>
                        <a:pt x="275" y="111"/>
                        <a:pt x="275" y="111"/>
                        <a:pt x="275" y="111"/>
                      </a:cubicBezTo>
                      <a:cubicBezTo>
                        <a:pt x="288" y="110"/>
                        <a:pt x="300" y="110"/>
                        <a:pt x="312" y="110"/>
                      </a:cubicBezTo>
                      <a:cubicBezTo>
                        <a:pt x="312" y="110"/>
                        <a:pt x="312" y="110"/>
                        <a:pt x="312" y="110"/>
                      </a:cubicBezTo>
                      <a:cubicBezTo>
                        <a:pt x="312" y="110"/>
                        <a:pt x="312" y="111"/>
                        <a:pt x="311" y="111"/>
                      </a:cubicBezTo>
                      <a:cubicBezTo>
                        <a:pt x="312" y="112"/>
                        <a:pt x="312" y="112"/>
                        <a:pt x="313" y="113"/>
                      </a:cubicBezTo>
                      <a:cubicBezTo>
                        <a:pt x="312" y="112"/>
                        <a:pt x="311" y="112"/>
                        <a:pt x="310" y="112"/>
                      </a:cubicBezTo>
                      <a:cubicBezTo>
                        <a:pt x="304" y="112"/>
                        <a:pt x="299" y="113"/>
                        <a:pt x="293" y="113"/>
                      </a:cubicBezTo>
                      <a:cubicBezTo>
                        <a:pt x="291" y="113"/>
                        <a:pt x="289" y="114"/>
                        <a:pt x="287" y="114"/>
                      </a:cubicBezTo>
                      <a:cubicBezTo>
                        <a:pt x="290" y="114"/>
                        <a:pt x="293" y="115"/>
                        <a:pt x="296" y="115"/>
                      </a:cubicBezTo>
                      <a:cubicBezTo>
                        <a:pt x="302" y="114"/>
                        <a:pt x="307" y="115"/>
                        <a:pt x="313" y="113"/>
                      </a:cubicBezTo>
                      <a:cubicBezTo>
                        <a:pt x="316" y="113"/>
                        <a:pt x="319" y="113"/>
                        <a:pt x="322" y="113"/>
                      </a:cubicBezTo>
                      <a:cubicBezTo>
                        <a:pt x="322" y="113"/>
                        <a:pt x="322" y="113"/>
                        <a:pt x="322" y="113"/>
                      </a:cubicBezTo>
                      <a:cubicBezTo>
                        <a:pt x="321" y="114"/>
                        <a:pt x="319" y="114"/>
                        <a:pt x="317" y="114"/>
                      </a:cubicBezTo>
                      <a:cubicBezTo>
                        <a:pt x="314" y="115"/>
                        <a:pt x="310" y="115"/>
                        <a:pt x="307" y="116"/>
                      </a:cubicBezTo>
                      <a:cubicBezTo>
                        <a:pt x="305" y="116"/>
                        <a:pt x="304" y="117"/>
                        <a:pt x="302" y="117"/>
                      </a:cubicBezTo>
                      <a:cubicBezTo>
                        <a:pt x="288" y="119"/>
                        <a:pt x="274" y="120"/>
                        <a:pt x="261" y="124"/>
                      </a:cubicBezTo>
                      <a:cubicBezTo>
                        <a:pt x="260" y="124"/>
                        <a:pt x="259" y="125"/>
                        <a:pt x="259" y="126"/>
                      </a:cubicBezTo>
                      <a:cubicBezTo>
                        <a:pt x="265" y="124"/>
                        <a:pt x="271" y="123"/>
                        <a:pt x="278" y="122"/>
                      </a:cubicBezTo>
                      <a:cubicBezTo>
                        <a:pt x="284" y="121"/>
                        <a:pt x="291" y="120"/>
                        <a:pt x="298" y="120"/>
                      </a:cubicBezTo>
                      <a:cubicBezTo>
                        <a:pt x="304" y="120"/>
                        <a:pt x="311" y="121"/>
                        <a:pt x="316" y="122"/>
                      </a:cubicBezTo>
                      <a:cubicBezTo>
                        <a:pt x="307" y="122"/>
                        <a:pt x="297" y="122"/>
                        <a:pt x="286" y="122"/>
                      </a:cubicBezTo>
                      <a:cubicBezTo>
                        <a:pt x="286" y="123"/>
                        <a:pt x="286" y="123"/>
                        <a:pt x="286" y="123"/>
                      </a:cubicBezTo>
                      <a:cubicBezTo>
                        <a:pt x="294" y="123"/>
                        <a:pt x="301" y="123"/>
                        <a:pt x="309" y="125"/>
                      </a:cubicBezTo>
                      <a:cubicBezTo>
                        <a:pt x="299" y="125"/>
                        <a:pt x="289" y="125"/>
                        <a:pt x="280" y="125"/>
                      </a:cubicBezTo>
                      <a:cubicBezTo>
                        <a:pt x="280" y="126"/>
                        <a:pt x="280" y="126"/>
                        <a:pt x="280" y="126"/>
                      </a:cubicBezTo>
                      <a:cubicBezTo>
                        <a:pt x="284" y="126"/>
                        <a:pt x="288" y="127"/>
                        <a:pt x="292" y="127"/>
                      </a:cubicBezTo>
                      <a:cubicBezTo>
                        <a:pt x="292" y="127"/>
                        <a:pt x="292" y="128"/>
                        <a:pt x="292" y="128"/>
                      </a:cubicBezTo>
                      <a:cubicBezTo>
                        <a:pt x="281" y="128"/>
                        <a:pt x="269" y="127"/>
                        <a:pt x="258" y="129"/>
                      </a:cubicBezTo>
                      <a:cubicBezTo>
                        <a:pt x="258" y="130"/>
                        <a:pt x="258" y="130"/>
                        <a:pt x="258" y="130"/>
                      </a:cubicBezTo>
                      <a:cubicBezTo>
                        <a:pt x="260" y="130"/>
                        <a:pt x="262" y="130"/>
                        <a:pt x="263" y="130"/>
                      </a:cubicBezTo>
                      <a:cubicBezTo>
                        <a:pt x="277" y="130"/>
                        <a:pt x="290" y="130"/>
                        <a:pt x="304" y="130"/>
                      </a:cubicBezTo>
                      <a:cubicBezTo>
                        <a:pt x="312" y="130"/>
                        <a:pt x="320" y="131"/>
                        <a:pt x="329" y="131"/>
                      </a:cubicBezTo>
                      <a:cubicBezTo>
                        <a:pt x="329" y="131"/>
                        <a:pt x="330" y="131"/>
                        <a:pt x="330" y="132"/>
                      </a:cubicBezTo>
                      <a:cubicBezTo>
                        <a:pt x="330" y="132"/>
                        <a:pt x="330" y="132"/>
                        <a:pt x="330" y="132"/>
                      </a:cubicBezTo>
                      <a:cubicBezTo>
                        <a:pt x="325" y="132"/>
                        <a:pt x="319" y="132"/>
                        <a:pt x="313" y="132"/>
                      </a:cubicBezTo>
                      <a:cubicBezTo>
                        <a:pt x="308" y="132"/>
                        <a:pt x="302" y="132"/>
                        <a:pt x="297" y="132"/>
                      </a:cubicBezTo>
                      <a:cubicBezTo>
                        <a:pt x="297" y="133"/>
                        <a:pt x="297" y="133"/>
                        <a:pt x="297" y="133"/>
                      </a:cubicBezTo>
                      <a:cubicBezTo>
                        <a:pt x="299" y="133"/>
                        <a:pt x="302" y="133"/>
                        <a:pt x="305" y="134"/>
                      </a:cubicBezTo>
                      <a:cubicBezTo>
                        <a:pt x="305" y="134"/>
                        <a:pt x="305" y="134"/>
                        <a:pt x="305" y="134"/>
                      </a:cubicBezTo>
                      <a:cubicBezTo>
                        <a:pt x="286" y="134"/>
                        <a:pt x="286" y="134"/>
                        <a:pt x="286" y="134"/>
                      </a:cubicBezTo>
                      <a:cubicBezTo>
                        <a:pt x="286" y="135"/>
                        <a:pt x="286" y="135"/>
                        <a:pt x="286" y="135"/>
                      </a:cubicBezTo>
                      <a:cubicBezTo>
                        <a:pt x="293" y="137"/>
                        <a:pt x="300" y="140"/>
                        <a:pt x="308" y="139"/>
                      </a:cubicBezTo>
                      <a:cubicBezTo>
                        <a:pt x="313" y="138"/>
                        <a:pt x="319" y="140"/>
                        <a:pt x="325" y="140"/>
                      </a:cubicBezTo>
                      <a:cubicBezTo>
                        <a:pt x="325" y="141"/>
                        <a:pt x="325" y="141"/>
                        <a:pt x="325" y="141"/>
                      </a:cubicBezTo>
                      <a:cubicBezTo>
                        <a:pt x="318" y="141"/>
                        <a:pt x="312" y="141"/>
                        <a:pt x="305" y="140"/>
                      </a:cubicBezTo>
                      <a:cubicBezTo>
                        <a:pt x="305" y="141"/>
                        <a:pt x="305" y="141"/>
                        <a:pt x="305" y="141"/>
                      </a:cubicBezTo>
                      <a:cubicBezTo>
                        <a:pt x="311" y="143"/>
                        <a:pt x="317" y="146"/>
                        <a:pt x="323" y="148"/>
                      </a:cubicBezTo>
                      <a:cubicBezTo>
                        <a:pt x="323" y="148"/>
                        <a:pt x="323" y="148"/>
                        <a:pt x="323" y="148"/>
                      </a:cubicBezTo>
                      <a:cubicBezTo>
                        <a:pt x="319" y="148"/>
                        <a:pt x="316" y="148"/>
                        <a:pt x="313" y="148"/>
                      </a:cubicBezTo>
                      <a:cubicBezTo>
                        <a:pt x="313" y="149"/>
                        <a:pt x="313" y="149"/>
                        <a:pt x="313" y="149"/>
                      </a:cubicBezTo>
                      <a:cubicBezTo>
                        <a:pt x="317" y="149"/>
                        <a:pt x="322" y="150"/>
                        <a:pt x="326" y="150"/>
                      </a:cubicBezTo>
                      <a:cubicBezTo>
                        <a:pt x="326" y="150"/>
                        <a:pt x="326" y="151"/>
                        <a:pt x="326" y="151"/>
                      </a:cubicBezTo>
                      <a:cubicBezTo>
                        <a:pt x="321" y="151"/>
                        <a:pt x="317" y="151"/>
                        <a:pt x="312" y="151"/>
                      </a:cubicBezTo>
                      <a:cubicBezTo>
                        <a:pt x="312" y="151"/>
                        <a:pt x="312" y="151"/>
                        <a:pt x="312" y="151"/>
                      </a:cubicBezTo>
                      <a:cubicBezTo>
                        <a:pt x="318" y="153"/>
                        <a:pt x="324" y="156"/>
                        <a:pt x="330" y="158"/>
                      </a:cubicBezTo>
                      <a:cubicBezTo>
                        <a:pt x="330" y="159"/>
                        <a:pt x="330" y="159"/>
                        <a:pt x="330" y="159"/>
                      </a:cubicBezTo>
                      <a:cubicBezTo>
                        <a:pt x="328" y="158"/>
                        <a:pt x="325" y="158"/>
                        <a:pt x="323" y="157"/>
                      </a:cubicBezTo>
                      <a:cubicBezTo>
                        <a:pt x="318" y="155"/>
                        <a:pt x="313" y="153"/>
                        <a:pt x="308" y="152"/>
                      </a:cubicBezTo>
                      <a:cubicBezTo>
                        <a:pt x="304" y="151"/>
                        <a:pt x="300" y="151"/>
                        <a:pt x="296" y="151"/>
                      </a:cubicBezTo>
                      <a:cubicBezTo>
                        <a:pt x="296" y="151"/>
                        <a:pt x="296" y="151"/>
                        <a:pt x="296" y="152"/>
                      </a:cubicBezTo>
                      <a:cubicBezTo>
                        <a:pt x="297" y="152"/>
                        <a:pt x="299" y="152"/>
                        <a:pt x="301" y="153"/>
                      </a:cubicBezTo>
                      <a:cubicBezTo>
                        <a:pt x="302" y="153"/>
                        <a:pt x="304" y="152"/>
                        <a:pt x="303" y="155"/>
                      </a:cubicBezTo>
                      <a:cubicBezTo>
                        <a:pt x="303" y="155"/>
                        <a:pt x="304" y="155"/>
                        <a:pt x="304" y="155"/>
                      </a:cubicBezTo>
                      <a:cubicBezTo>
                        <a:pt x="314" y="158"/>
                        <a:pt x="324" y="162"/>
                        <a:pt x="333" y="165"/>
                      </a:cubicBezTo>
                      <a:cubicBezTo>
                        <a:pt x="336" y="166"/>
                        <a:pt x="338" y="167"/>
                        <a:pt x="340" y="167"/>
                      </a:cubicBezTo>
                      <a:cubicBezTo>
                        <a:pt x="340" y="168"/>
                        <a:pt x="340" y="168"/>
                        <a:pt x="340" y="168"/>
                      </a:cubicBezTo>
                      <a:cubicBezTo>
                        <a:pt x="330" y="165"/>
                        <a:pt x="320" y="162"/>
                        <a:pt x="310" y="159"/>
                      </a:cubicBezTo>
                      <a:cubicBezTo>
                        <a:pt x="310" y="160"/>
                        <a:pt x="310" y="160"/>
                        <a:pt x="310" y="160"/>
                      </a:cubicBezTo>
                      <a:cubicBezTo>
                        <a:pt x="316" y="163"/>
                        <a:pt x="323" y="165"/>
                        <a:pt x="329" y="167"/>
                      </a:cubicBezTo>
                      <a:cubicBezTo>
                        <a:pt x="329" y="168"/>
                        <a:pt x="329" y="168"/>
                        <a:pt x="329" y="168"/>
                      </a:cubicBezTo>
                      <a:cubicBezTo>
                        <a:pt x="328" y="168"/>
                        <a:pt x="327" y="168"/>
                        <a:pt x="325" y="167"/>
                      </a:cubicBezTo>
                      <a:cubicBezTo>
                        <a:pt x="317" y="164"/>
                        <a:pt x="308" y="161"/>
                        <a:pt x="299" y="159"/>
                      </a:cubicBezTo>
                      <a:cubicBezTo>
                        <a:pt x="293" y="157"/>
                        <a:pt x="287" y="156"/>
                        <a:pt x="281" y="155"/>
                      </a:cubicBezTo>
                      <a:cubicBezTo>
                        <a:pt x="280" y="154"/>
                        <a:pt x="279" y="154"/>
                        <a:pt x="278" y="155"/>
                      </a:cubicBezTo>
                      <a:cubicBezTo>
                        <a:pt x="296" y="162"/>
                        <a:pt x="315" y="169"/>
                        <a:pt x="334" y="176"/>
                      </a:cubicBezTo>
                      <a:cubicBezTo>
                        <a:pt x="334" y="177"/>
                        <a:pt x="334" y="177"/>
                        <a:pt x="334" y="177"/>
                      </a:cubicBezTo>
                      <a:cubicBezTo>
                        <a:pt x="332" y="177"/>
                        <a:pt x="330" y="176"/>
                        <a:pt x="328" y="176"/>
                      </a:cubicBezTo>
                      <a:cubicBezTo>
                        <a:pt x="319" y="173"/>
                        <a:pt x="310" y="169"/>
                        <a:pt x="300" y="167"/>
                      </a:cubicBezTo>
                      <a:cubicBezTo>
                        <a:pt x="291" y="164"/>
                        <a:pt x="280" y="163"/>
                        <a:pt x="270" y="161"/>
                      </a:cubicBezTo>
                      <a:cubicBezTo>
                        <a:pt x="269" y="160"/>
                        <a:pt x="269" y="160"/>
                        <a:pt x="267" y="160"/>
                      </a:cubicBezTo>
                      <a:cubicBezTo>
                        <a:pt x="268" y="161"/>
                        <a:pt x="269" y="161"/>
                        <a:pt x="270" y="162"/>
                      </a:cubicBezTo>
                      <a:cubicBezTo>
                        <a:pt x="280" y="165"/>
                        <a:pt x="289" y="168"/>
                        <a:pt x="298" y="172"/>
                      </a:cubicBezTo>
                      <a:cubicBezTo>
                        <a:pt x="305" y="175"/>
                        <a:pt x="313" y="178"/>
                        <a:pt x="320" y="181"/>
                      </a:cubicBezTo>
                      <a:cubicBezTo>
                        <a:pt x="323" y="183"/>
                        <a:pt x="327" y="184"/>
                        <a:pt x="331" y="185"/>
                      </a:cubicBezTo>
                      <a:cubicBezTo>
                        <a:pt x="333" y="186"/>
                        <a:pt x="334" y="186"/>
                        <a:pt x="334" y="187"/>
                      </a:cubicBezTo>
                      <a:cubicBezTo>
                        <a:pt x="318" y="184"/>
                        <a:pt x="303" y="176"/>
                        <a:pt x="287" y="174"/>
                      </a:cubicBezTo>
                      <a:cubicBezTo>
                        <a:pt x="291" y="182"/>
                        <a:pt x="300" y="184"/>
                        <a:pt x="308" y="187"/>
                      </a:cubicBezTo>
                      <a:cubicBezTo>
                        <a:pt x="310" y="188"/>
                        <a:pt x="313" y="189"/>
                        <a:pt x="315" y="189"/>
                      </a:cubicBezTo>
                      <a:cubicBezTo>
                        <a:pt x="315" y="190"/>
                        <a:pt x="315" y="190"/>
                        <a:pt x="315" y="190"/>
                      </a:cubicBezTo>
                      <a:cubicBezTo>
                        <a:pt x="311" y="190"/>
                        <a:pt x="307" y="189"/>
                        <a:pt x="303" y="188"/>
                      </a:cubicBezTo>
                      <a:cubicBezTo>
                        <a:pt x="302" y="188"/>
                        <a:pt x="300" y="186"/>
                        <a:pt x="299" y="188"/>
                      </a:cubicBezTo>
                      <a:cubicBezTo>
                        <a:pt x="299" y="188"/>
                        <a:pt x="298" y="188"/>
                        <a:pt x="297" y="188"/>
                      </a:cubicBezTo>
                      <a:cubicBezTo>
                        <a:pt x="304" y="194"/>
                        <a:pt x="310" y="201"/>
                        <a:pt x="317" y="207"/>
                      </a:cubicBezTo>
                      <a:cubicBezTo>
                        <a:pt x="316" y="208"/>
                        <a:pt x="316" y="208"/>
                        <a:pt x="316" y="208"/>
                      </a:cubicBezTo>
                      <a:cubicBezTo>
                        <a:pt x="316" y="207"/>
                        <a:pt x="314" y="207"/>
                        <a:pt x="314" y="206"/>
                      </a:cubicBezTo>
                      <a:cubicBezTo>
                        <a:pt x="306" y="200"/>
                        <a:pt x="299" y="193"/>
                        <a:pt x="291" y="187"/>
                      </a:cubicBezTo>
                      <a:cubicBezTo>
                        <a:pt x="288" y="185"/>
                        <a:pt x="285" y="183"/>
                        <a:pt x="283" y="182"/>
                      </a:cubicBezTo>
                      <a:cubicBezTo>
                        <a:pt x="282" y="182"/>
                        <a:pt x="282" y="182"/>
                        <a:pt x="282" y="182"/>
                      </a:cubicBezTo>
                      <a:cubicBezTo>
                        <a:pt x="290" y="191"/>
                        <a:pt x="298" y="199"/>
                        <a:pt x="306" y="207"/>
                      </a:cubicBezTo>
                      <a:cubicBezTo>
                        <a:pt x="306" y="208"/>
                        <a:pt x="306" y="208"/>
                        <a:pt x="306" y="208"/>
                      </a:cubicBezTo>
                      <a:cubicBezTo>
                        <a:pt x="286" y="190"/>
                        <a:pt x="286" y="190"/>
                        <a:pt x="286" y="190"/>
                      </a:cubicBezTo>
                      <a:cubicBezTo>
                        <a:pt x="285" y="191"/>
                        <a:pt x="285" y="191"/>
                        <a:pt x="285" y="191"/>
                      </a:cubicBezTo>
                      <a:cubicBezTo>
                        <a:pt x="294" y="200"/>
                        <a:pt x="302" y="208"/>
                        <a:pt x="311" y="216"/>
                      </a:cubicBezTo>
                      <a:cubicBezTo>
                        <a:pt x="310" y="217"/>
                        <a:pt x="310" y="217"/>
                        <a:pt x="310" y="217"/>
                      </a:cubicBezTo>
                      <a:cubicBezTo>
                        <a:pt x="299" y="206"/>
                        <a:pt x="287" y="195"/>
                        <a:pt x="272" y="188"/>
                      </a:cubicBezTo>
                      <a:cubicBezTo>
                        <a:pt x="285" y="201"/>
                        <a:pt x="298" y="214"/>
                        <a:pt x="312" y="226"/>
                      </a:cubicBezTo>
                      <a:cubicBezTo>
                        <a:pt x="311" y="227"/>
                        <a:pt x="311" y="227"/>
                        <a:pt x="311" y="227"/>
                      </a:cubicBezTo>
                      <a:cubicBezTo>
                        <a:pt x="304" y="221"/>
                        <a:pt x="298" y="215"/>
                        <a:pt x="291" y="209"/>
                      </a:cubicBezTo>
                      <a:cubicBezTo>
                        <a:pt x="290" y="210"/>
                        <a:pt x="290" y="210"/>
                        <a:pt x="290" y="210"/>
                      </a:cubicBezTo>
                      <a:cubicBezTo>
                        <a:pt x="293" y="216"/>
                        <a:pt x="298" y="219"/>
                        <a:pt x="302" y="224"/>
                      </a:cubicBezTo>
                      <a:cubicBezTo>
                        <a:pt x="302" y="224"/>
                        <a:pt x="302" y="224"/>
                        <a:pt x="302" y="224"/>
                      </a:cubicBezTo>
                      <a:cubicBezTo>
                        <a:pt x="299" y="222"/>
                        <a:pt x="296" y="219"/>
                        <a:pt x="293" y="217"/>
                      </a:cubicBezTo>
                      <a:cubicBezTo>
                        <a:pt x="290" y="214"/>
                        <a:pt x="287" y="211"/>
                        <a:pt x="284" y="209"/>
                      </a:cubicBezTo>
                      <a:cubicBezTo>
                        <a:pt x="281" y="206"/>
                        <a:pt x="278" y="204"/>
                        <a:pt x="274" y="202"/>
                      </a:cubicBezTo>
                      <a:cubicBezTo>
                        <a:pt x="271" y="200"/>
                        <a:pt x="268" y="198"/>
                        <a:pt x="264" y="196"/>
                      </a:cubicBezTo>
                      <a:cubicBezTo>
                        <a:pt x="272" y="203"/>
                        <a:pt x="280" y="209"/>
                        <a:pt x="286" y="217"/>
                      </a:cubicBezTo>
                      <a:cubicBezTo>
                        <a:pt x="286" y="218"/>
                        <a:pt x="286" y="218"/>
                        <a:pt x="286" y="218"/>
                      </a:cubicBezTo>
                      <a:cubicBezTo>
                        <a:pt x="281" y="213"/>
                        <a:pt x="276" y="208"/>
                        <a:pt x="270" y="204"/>
                      </a:cubicBezTo>
                      <a:cubicBezTo>
                        <a:pt x="270" y="205"/>
                        <a:pt x="270" y="205"/>
                        <a:pt x="270" y="205"/>
                      </a:cubicBezTo>
                      <a:cubicBezTo>
                        <a:pt x="272" y="207"/>
                        <a:pt x="274" y="210"/>
                        <a:pt x="277" y="212"/>
                      </a:cubicBezTo>
                      <a:cubicBezTo>
                        <a:pt x="279" y="214"/>
                        <a:pt x="282" y="216"/>
                        <a:pt x="284" y="219"/>
                      </a:cubicBezTo>
                      <a:cubicBezTo>
                        <a:pt x="285" y="220"/>
                        <a:pt x="284" y="221"/>
                        <a:pt x="285" y="222"/>
                      </a:cubicBezTo>
                      <a:cubicBezTo>
                        <a:pt x="287" y="224"/>
                        <a:pt x="289" y="227"/>
                        <a:pt x="292" y="229"/>
                      </a:cubicBezTo>
                      <a:cubicBezTo>
                        <a:pt x="293" y="229"/>
                        <a:pt x="293" y="229"/>
                        <a:pt x="293" y="229"/>
                      </a:cubicBezTo>
                      <a:cubicBezTo>
                        <a:pt x="292" y="230"/>
                        <a:pt x="292" y="230"/>
                        <a:pt x="292" y="230"/>
                      </a:cubicBezTo>
                      <a:cubicBezTo>
                        <a:pt x="281" y="220"/>
                        <a:pt x="269" y="209"/>
                        <a:pt x="255" y="203"/>
                      </a:cubicBezTo>
                      <a:cubicBezTo>
                        <a:pt x="268" y="211"/>
                        <a:pt x="277" y="221"/>
                        <a:pt x="287" y="231"/>
                      </a:cubicBezTo>
                      <a:cubicBezTo>
                        <a:pt x="279" y="226"/>
                        <a:pt x="271" y="220"/>
                        <a:pt x="263" y="215"/>
                      </a:cubicBezTo>
                      <a:cubicBezTo>
                        <a:pt x="263" y="216"/>
                        <a:pt x="263" y="216"/>
                        <a:pt x="263" y="216"/>
                      </a:cubicBezTo>
                      <a:cubicBezTo>
                        <a:pt x="267" y="219"/>
                        <a:pt x="271" y="223"/>
                        <a:pt x="276" y="226"/>
                      </a:cubicBezTo>
                      <a:cubicBezTo>
                        <a:pt x="275" y="227"/>
                        <a:pt x="275" y="227"/>
                        <a:pt x="275" y="227"/>
                      </a:cubicBezTo>
                      <a:cubicBezTo>
                        <a:pt x="273" y="225"/>
                        <a:pt x="270" y="223"/>
                        <a:pt x="268" y="222"/>
                      </a:cubicBezTo>
                      <a:cubicBezTo>
                        <a:pt x="275" y="232"/>
                        <a:pt x="280" y="244"/>
                        <a:pt x="284" y="255"/>
                      </a:cubicBezTo>
                      <a:cubicBezTo>
                        <a:pt x="278" y="243"/>
                        <a:pt x="272" y="230"/>
                        <a:pt x="262" y="219"/>
                      </a:cubicBezTo>
                      <a:cubicBezTo>
                        <a:pt x="264" y="223"/>
                        <a:pt x="267" y="227"/>
                        <a:pt x="268" y="232"/>
                      </a:cubicBezTo>
                      <a:cubicBezTo>
                        <a:pt x="270" y="236"/>
                        <a:pt x="272" y="240"/>
                        <a:pt x="274" y="244"/>
                      </a:cubicBezTo>
                      <a:cubicBezTo>
                        <a:pt x="273" y="245"/>
                        <a:pt x="273" y="245"/>
                        <a:pt x="273" y="245"/>
                      </a:cubicBezTo>
                      <a:cubicBezTo>
                        <a:pt x="270" y="239"/>
                        <a:pt x="267" y="232"/>
                        <a:pt x="264" y="226"/>
                      </a:cubicBezTo>
                      <a:cubicBezTo>
                        <a:pt x="264" y="227"/>
                        <a:pt x="264" y="227"/>
                        <a:pt x="264" y="227"/>
                      </a:cubicBezTo>
                      <a:cubicBezTo>
                        <a:pt x="264" y="228"/>
                        <a:pt x="264" y="229"/>
                        <a:pt x="265" y="230"/>
                      </a:cubicBezTo>
                      <a:cubicBezTo>
                        <a:pt x="266" y="232"/>
                        <a:pt x="267" y="233"/>
                        <a:pt x="267" y="235"/>
                      </a:cubicBezTo>
                      <a:cubicBezTo>
                        <a:pt x="266" y="240"/>
                        <a:pt x="270" y="243"/>
                        <a:pt x="272" y="247"/>
                      </a:cubicBezTo>
                      <a:cubicBezTo>
                        <a:pt x="273" y="253"/>
                        <a:pt x="276" y="258"/>
                        <a:pt x="278" y="263"/>
                      </a:cubicBezTo>
                      <a:cubicBezTo>
                        <a:pt x="278" y="264"/>
                        <a:pt x="278" y="264"/>
                        <a:pt x="278" y="264"/>
                      </a:cubicBezTo>
                      <a:cubicBezTo>
                        <a:pt x="276" y="262"/>
                        <a:pt x="275" y="259"/>
                        <a:pt x="274" y="257"/>
                      </a:cubicBezTo>
                      <a:cubicBezTo>
                        <a:pt x="270" y="250"/>
                        <a:pt x="266" y="243"/>
                        <a:pt x="262" y="236"/>
                      </a:cubicBezTo>
                      <a:cubicBezTo>
                        <a:pt x="260" y="232"/>
                        <a:pt x="257" y="229"/>
                        <a:pt x="254" y="225"/>
                      </a:cubicBezTo>
                      <a:cubicBezTo>
                        <a:pt x="253" y="226"/>
                        <a:pt x="253" y="226"/>
                        <a:pt x="253" y="226"/>
                      </a:cubicBezTo>
                      <a:cubicBezTo>
                        <a:pt x="254" y="226"/>
                        <a:pt x="255" y="227"/>
                        <a:pt x="255" y="228"/>
                      </a:cubicBezTo>
                      <a:cubicBezTo>
                        <a:pt x="256" y="229"/>
                        <a:pt x="257" y="230"/>
                        <a:pt x="258" y="231"/>
                      </a:cubicBezTo>
                      <a:cubicBezTo>
                        <a:pt x="257" y="231"/>
                        <a:pt x="256" y="231"/>
                        <a:pt x="256" y="231"/>
                      </a:cubicBezTo>
                      <a:cubicBezTo>
                        <a:pt x="255" y="231"/>
                        <a:pt x="255" y="231"/>
                        <a:pt x="255" y="231"/>
                      </a:cubicBezTo>
                      <a:cubicBezTo>
                        <a:pt x="256" y="232"/>
                        <a:pt x="257" y="234"/>
                        <a:pt x="258" y="235"/>
                      </a:cubicBezTo>
                      <a:cubicBezTo>
                        <a:pt x="265" y="245"/>
                        <a:pt x="272" y="255"/>
                        <a:pt x="276" y="266"/>
                      </a:cubicBezTo>
                      <a:cubicBezTo>
                        <a:pt x="277" y="269"/>
                        <a:pt x="278" y="271"/>
                        <a:pt x="279" y="274"/>
                      </a:cubicBezTo>
                      <a:cubicBezTo>
                        <a:pt x="272" y="264"/>
                        <a:pt x="269" y="252"/>
                        <a:pt x="260" y="243"/>
                      </a:cubicBezTo>
                      <a:cubicBezTo>
                        <a:pt x="261" y="244"/>
                        <a:pt x="261" y="245"/>
                        <a:pt x="261" y="246"/>
                      </a:cubicBezTo>
                      <a:cubicBezTo>
                        <a:pt x="262" y="246"/>
                        <a:pt x="262" y="247"/>
                        <a:pt x="262" y="248"/>
                      </a:cubicBezTo>
                      <a:cubicBezTo>
                        <a:pt x="261" y="249"/>
                        <a:pt x="261" y="249"/>
                        <a:pt x="261" y="249"/>
                      </a:cubicBezTo>
                      <a:cubicBezTo>
                        <a:pt x="259" y="244"/>
                        <a:pt x="258" y="240"/>
                        <a:pt x="256" y="236"/>
                      </a:cubicBezTo>
                      <a:cubicBezTo>
                        <a:pt x="253" y="233"/>
                        <a:pt x="250" y="229"/>
                        <a:pt x="247" y="226"/>
                      </a:cubicBezTo>
                      <a:cubicBezTo>
                        <a:pt x="247" y="226"/>
                        <a:pt x="247" y="226"/>
                        <a:pt x="246" y="227"/>
                      </a:cubicBezTo>
                      <a:cubicBezTo>
                        <a:pt x="255" y="241"/>
                        <a:pt x="264" y="255"/>
                        <a:pt x="269" y="271"/>
                      </a:cubicBezTo>
                      <a:cubicBezTo>
                        <a:pt x="268" y="269"/>
                        <a:pt x="267" y="267"/>
                        <a:pt x="265" y="265"/>
                      </a:cubicBezTo>
                      <a:cubicBezTo>
                        <a:pt x="264" y="262"/>
                        <a:pt x="262" y="259"/>
                        <a:pt x="260" y="256"/>
                      </a:cubicBezTo>
                      <a:cubicBezTo>
                        <a:pt x="259" y="254"/>
                        <a:pt x="257" y="252"/>
                        <a:pt x="257" y="250"/>
                      </a:cubicBezTo>
                      <a:cubicBezTo>
                        <a:pt x="254" y="241"/>
                        <a:pt x="248" y="235"/>
                        <a:pt x="242" y="229"/>
                      </a:cubicBezTo>
                      <a:cubicBezTo>
                        <a:pt x="246" y="238"/>
                        <a:pt x="250" y="247"/>
                        <a:pt x="254" y="255"/>
                      </a:cubicBezTo>
                      <a:cubicBezTo>
                        <a:pt x="253" y="256"/>
                        <a:pt x="253" y="256"/>
                        <a:pt x="253" y="256"/>
                      </a:cubicBezTo>
                      <a:cubicBezTo>
                        <a:pt x="252" y="252"/>
                        <a:pt x="250" y="249"/>
                        <a:pt x="248" y="246"/>
                      </a:cubicBezTo>
                      <a:cubicBezTo>
                        <a:pt x="244" y="234"/>
                        <a:pt x="237" y="224"/>
                        <a:pt x="228" y="215"/>
                      </a:cubicBezTo>
                      <a:cubicBezTo>
                        <a:pt x="227" y="214"/>
                        <a:pt x="227" y="214"/>
                        <a:pt x="226" y="213"/>
                      </a:cubicBezTo>
                      <a:cubicBezTo>
                        <a:pt x="226" y="213"/>
                        <a:pt x="226" y="213"/>
                        <a:pt x="225" y="213"/>
                      </a:cubicBezTo>
                      <a:cubicBezTo>
                        <a:pt x="239" y="233"/>
                        <a:pt x="251" y="254"/>
                        <a:pt x="259" y="277"/>
                      </a:cubicBezTo>
                      <a:cubicBezTo>
                        <a:pt x="253" y="263"/>
                        <a:pt x="246" y="250"/>
                        <a:pt x="236" y="239"/>
                      </a:cubicBezTo>
                      <a:cubicBezTo>
                        <a:pt x="252" y="275"/>
                        <a:pt x="252" y="275"/>
                        <a:pt x="252" y="275"/>
                      </a:cubicBezTo>
                      <a:cubicBezTo>
                        <a:pt x="251" y="275"/>
                        <a:pt x="251" y="275"/>
                        <a:pt x="251" y="275"/>
                      </a:cubicBezTo>
                      <a:cubicBezTo>
                        <a:pt x="250" y="273"/>
                        <a:pt x="248" y="271"/>
                        <a:pt x="247" y="269"/>
                      </a:cubicBezTo>
                      <a:cubicBezTo>
                        <a:pt x="243" y="258"/>
                        <a:pt x="237" y="248"/>
                        <a:pt x="230" y="239"/>
                      </a:cubicBezTo>
                      <a:cubicBezTo>
                        <a:pt x="225" y="233"/>
                        <a:pt x="220" y="228"/>
                        <a:pt x="215" y="223"/>
                      </a:cubicBezTo>
                      <a:cubicBezTo>
                        <a:pt x="215" y="222"/>
                        <a:pt x="214" y="222"/>
                        <a:pt x="214" y="222"/>
                      </a:cubicBezTo>
                      <a:cubicBezTo>
                        <a:pt x="220" y="232"/>
                        <a:pt x="227" y="241"/>
                        <a:pt x="231" y="253"/>
                      </a:cubicBezTo>
                      <a:cubicBezTo>
                        <a:pt x="231" y="253"/>
                        <a:pt x="231" y="253"/>
                        <a:pt x="231" y="253"/>
                      </a:cubicBezTo>
                      <a:cubicBezTo>
                        <a:pt x="204" y="213"/>
                        <a:pt x="204" y="213"/>
                        <a:pt x="204" y="213"/>
                      </a:cubicBezTo>
                      <a:cubicBezTo>
                        <a:pt x="203" y="214"/>
                        <a:pt x="203" y="214"/>
                        <a:pt x="203" y="214"/>
                      </a:cubicBezTo>
                      <a:cubicBezTo>
                        <a:pt x="204" y="215"/>
                        <a:pt x="204" y="216"/>
                        <a:pt x="205" y="216"/>
                      </a:cubicBezTo>
                      <a:cubicBezTo>
                        <a:pt x="207" y="219"/>
                        <a:pt x="209" y="222"/>
                        <a:pt x="211" y="225"/>
                      </a:cubicBezTo>
                      <a:cubicBezTo>
                        <a:pt x="211" y="226"/>
                        <a:pt x="212" y="227"/>
                        <a:pt x="212" y="228"/>
                      </a:cubicBezTo>
                      <a:cubicBezTo>
                        <a:pt x="215" y="237"/>
                        <a:pt x="221" y="244"/>
                        <a:pt x="226" y="252"/>
                      </a:cubicBezTo>
                      <a:cubicBezTo>
                        <a:pt x="228" y="256"/>
                        <a:pt x="231" y="259"/>
                        <a:pt x="232" y="264"/>
                      </a:cubicBezTo>
                      <a:cubicBezTo>
                        <a:pt x="220" y="247"/>
                        <a:pt x="209" y="230"/>
                        <a:pt x="197" y="213"/>
                      </a:cubicBezTo>
                      <a:cubicBezTo>
                        <a:pt x="196" y="213"/>
                        <a:pt x="196" y="213"/>
                        <a:pt x="196" y="213"/>
                      </a:cubicBezTo>
                      <a:cubicBezTo>
                        <a:pt x="197" y="216"/>
                        <a:pt x="198" y="219"/>
                        <a:pt x="199" y="222"/>
                      </a:cubicBezTo>
                      <a:cubicBezTo>
                        <a:pt x="204" y="229"/>
                        <a:pt x="208" y="235"/>
                        <a:pt x="213" y="242"/>
                      </a:cubicBezTo>
                      <a:cubicBezTo>
                        <a:pt x="216" y="247"/>
                        <a:pt x="218" y="252"/>
                        <a:pt x="221" y="257"/>
                      </a:cubicBezTo>
                      <a:cubicBezTo>
                        <a:pt x="222" y="258"/>
                        <a:pt x="222" y="259"/>
                        <a:pt x="223" y="260"/>
                      </a:cubicBezTo>
                      <a:cubicBezTo>
                        <a:pt x="222" y="260"/>
                        <a:pt x="222" y="260"/>
                        <a:pt x="222" y="260"/>
                      </a:cubicBezTo>
                      <a:cubicBezTo>
                        <a:pt x="215" y="250"/>
                        <a:pt x="208" y="240"/>
                        <a:pt x="202" y="230"/>
                      </a:cubicBezTo>
                      <a:cubicBezTo>
                        <a:pt x="201" y="231"/>
                        <a:pt x="201" y="231"/>
                        <a:pt x="201" y="231"/>
                      </a:cubicBezTo>
                      <a:cubicBezTo>
                        <a:pt x="202" y="233"/>
                        <a:pt x="203" y="235"/>
                        <a:pt x="204" y="237"/>
                      </a:cubicBezTo>
                      <a:cubicBezTo>
                        <a:pt x="204" y="239"/>
                        <a:pt x="205" y="240"/>
                        <a:pt x="206" y="241"/>
                      </a:cubicBezTo>
                      <a:cubicBezTo>
                        <a:pt x="206" y="242"/>
                        <a:pt x="206" y="243"/>
                        <a:pt x="206" y="245"/>
                      </a:cubicBezTo>
                      <a:cubicBezTo>
                        <a:pt x="206" y="245"/>
                        <a:pt x="206" y="246"/>
                        <a:pt x="207" y="247"/>
                      </a:cubicBezTo>
                      <a:cubicBezTo>
                        <a:pt x="211" y="255"/>
                        <a:pt x="215" y="263"/>
                        <a:pt x="219" y="272"/>
                      </a:cubicBezTo>
                      <a:cubicBezTo>
                        <a:pt x="220" y="273"/>
                        <a:pt x="221" y="274"/>
                        <a:pt x="222" y="275"/>
                      </a:cubicBezTo>
                      <a:cubicBezTo>
                        <a:pt x="222" y="277"/>
                        <a:pt x="223" y="278"/>
                        <a:pt x="224" y="279"/>
                      </a:cubicBezTo>
                      <a:cubicBezTo>
                        <a:pt x="223" y="280"/>
                        <a:pt x="223" y="280"/>
                        <a:pt x="223" y="280"/>
                      </a:cubicBezTo>
                      <a:cubicBezTo>
                        <a:pt x="220" y="275"/>
                        <a:pt x="217" y="270"/>
                        <a:pt x="214" y="266"/>
                      </a:cubicBezTo>
                      <a:cubicBezTo>
                        <a:pt x="213" y="266"/>
                        <a:pt x="213" y="266"/>
                        <a:pt x="213" y="266"/>
                      </a:cubicBezTo>
                      <a:cubicBezTo>
                        <a:pt x="213" y="267"/>
                        <a:pt x="213" y="269"/>
                        <a:pt x="214" y="271"/>
                      </a:cubicBezTo>
                      <a:cubicBezTo>
                        <a:pt x="209" y="264"/>
                        <a:pt x="204" y="258"/>
                        <a:pt x="200" y="251"/>
                      </a:cubicBezTo>
                      <a:cubicBezTo>
                        <a:pt x="199" y="252"/>
                        <a:pt x="199" y="252"/>
                        <a:pt x="199" y="252"/>
                      </a:cubicBezTo>
                      <a:cubicBezTo>
                        <a:pt x="204" y="265"/>
                        <a:pt x="212" y="276"/>
                        <a:pt x="218" y="289"/>
                      </a:cubicBezTo>
                      <a:cubicBezTo>
                        <a:pt x="216" y="287"/>
                        <a:pt x="214" y="284"/>
                        <a:pt x="212" y="281"/>
                      </a:cubicBezTo>
                      <a:cubicBezTo>
                        <a:pt x="210" y="279"/>
                        <a:pt x="209" y="276"/>
                        <a:pt x="207" y="273"/>
                      </a:cubicBezTo>
                      <a:cubicBezTo>
                        <a:pt x="206" y="270"/>
                        <a:pt x="204" y="267"/>
                        <a:pt x="203" y="265"/>
                      </a:cubicBezTo>
                      <a:cubicBezTo>
                        <a:pt x="201" y="262"/>
                        <a:pt x="200" y="259"/>
                        <a:pt x="198" y="256"/>
                      </a:cubicBezTo>
                      <a:cubicBezTo>
                        <a:pt x="198" y="256"/>
                        <a:pt x="198" y="256"/>
                        <a:pt x="198" y="256"/>
                      </a:cubicBezTo>
                      <a:cubicBezTo>
                        <a:pt x="199" y="259"/>
                        <a:pt x="200" y="263"/>
                        <a:pt x="201" y="266"/>
                      </a:cubicBezTo>
                      <a:cubicBezTo>
                        <a:pt x="205" y="274"/>
                        <a:pt x="209" y="282"/>
                        <a:pt x="213" y="290"/>
                      </a:cubicBezTo>
                      <a:cubicBezTo>
                        <a:pt x="214" y="291"/>
                        <a:pt x="215" y="293"/>
                        <a:pt x="216" y="294"/>
                      </a:cubicBezTo>
                      <a:cubicBezTo>
                        <a:pt x="217" y="295"/>
                        <a:pt x="217" y="297"/>
                        <a:pt x="218" y="298"/>
                      </a:cubicBezTo>
                      <a:cubicBezTo>
                        <a:pt x="208" y="288"/>
                        <a:pt x="204" y="273"/>
                        <a:pt x="196" y="262"/>
                      </a:cubicBezTo>
                      <a:cubicBezTo>
                        <a:pt x="196" y="262"/>
                        <a:pt x="196" y="262"/>
                        <a:pt x="196" y="262"/>
                      </a:cubicBezTo>
                      <a:cubicBezTo>
                        <a:pt x="198" y="266"/>
                        <a:pt x="200" y="269"/>
                        <a:pt x="202" y="273"/>
                      </a:cubicBezTo>
                      <a:cubicBezTo>
                        <a:pt x="201" y="273"/>
                        <a:pt x="201" y="273"/>
                        <a:pt x="201" y="273"/>
                      </a:cubicBezTo>
                      <a:cubicBezTo>
                        <a:pt x="197" y="266"/>
                        <a:pt x="193" y="260"/>
                        <a:pt x="188" y="253"/>
                      </a:cubicBezTo>
                      <a:cubicBezTo>
                        <a:pt x="193" y="268"/>
                        <a:pt x="201" y="282"/>
                        <a:pt x="209" y="296"/>
                      </a:cubicBezTo>
                      <a:cubicBezTo>
                        <a:pt x="208" y="296"/>
                        <a:pt x="208" y="296"/>
                        <a:pt x="208" y="296"/>
                      </a:cubicBezTo>
                      <a:cubicBezTo>
                        <a:pt x="203" y="288"/>
                        <a:pt x="198" y="280"/>
                        <a:pt x="193" y="272"/>
                      </a:cubicBezTo>
                      <a:cubicBezTo>
                        <a:pt x="189" y="263"/>
                        <a:pt x="185" y="255"/>
                        <a:pt x="180" y="247"/>
                      </a:cubicBezTo>
                      <a:cubicBezTo>
                        <a:pt x="181" y="252"/>
                        <a:pt x="181" y="258"/>
                        <a:pt x="184" y="264"/>
                      </a:cubicBezTo>
                      <a:cubicBezTo>
                        <a:pt x="186" y="268"/>
                        <a:pt x="189" y="272"/>
                        <a:pt x="191" y="276"/>
                      </a:cubicBezTo>
                      <a:cubicBezTo>
                        <a:pt x="192" y="277"/>
                        <a:pt x="192" y="278"/>
                        <a:pt x="192" y="280"/>
                      </a:cubicBezTo>
                      <a:cubicBezTo>
                        <a:pt x="184" y="267"/>
                        <a:pt x="184" y="267"/>
                        <a:pt x="184" y="267"/>
                      </a:cubicBezTo>
                      <a:cubicBezTo>
                        <a:pt x="183" y="268"/>
                        <a:pt x="183" y="268"/>
                        <a:pt x="183" y="268"/>
                      </a:cubicBezTo>
                      <a:cubicBezTo>
                        <a:pt x="184" y="270"/>
                        <a:pt x="184" y="273"/>
                        <a:pt x="186" y="275"/>
                      </a:cubicBezTo>
                      <a:cubicBezTo>
                        <a:pt x="188" y="279"/>
                        <a:pt x="190" y="282"/>
                        <a:pt x="192" y="286"/>
                      </a:cubicBezTo>
                      <a:cubicBezTo>
                        <a:pt x="193" y="287"/>
                        <a:pt x="193" y="288"/>
                        <a:pt x="193" y="289"/>
                      </a:cubicBezTo>
                      <a:cubicBezTo>
                        <a:pt x="193" y="293"/>
                        <a:pt x="196" y="295"/>
                        <a:pt x="197" y="298"/>
                      </a:cubicBezTo>
                      <a:cubicBezTo>
                        <a:pt x="198" y="299"/>
                        <a:pt x="199" y="300"/>
                        <a:pt x="199" y="302"/>
                      </a:cubicBezTo>
                      <a:cubicBezTo>
                        <a:pt x="198" y="302"/>
                        <a:pt x="198" y="302"/>
                        <a:pt x="198" y="302"/>
                      </a:cubicBezTo>
                      <a:cubicBezTo>
                        <a:pt x="191" y="289"/>
                        <a:pt x="183" y="276"/>
                        <a:pt x="176" y="263"/>
                      </a:cubicBezTo>
                      <a:cubicBezTo>
                        <a:pt x="176" y="269"/>
                        <a:pt x="178" y="275"/>
                        <a:pt x="182" y="280"/>
                      </a:cubicBezTo>
                      <a:cubicBezTo>
                        <a:pt x="183" y="282"/>
                        <a:pt x="184" y="283"/>
                        <a:pt x="183" y="286"/>
                      </a:cubicBezTo>
                      <a:cubicBezTo>
                        <a:pt x="184" y="287"/>
                        <a:pt x="184" y="287"/>
                        <a:pt x="184" y="287"/>
                      </a:cubicBezTo>
                      <a:cubicBezTo>
                        <a:pt x="185" y="290"/>
                        <a:pt x="187" y="293"/>
                        <a:pt x="189" y="296"/>
                      </a:cubicBezTo>
                      <a:cubicBezTo>
                        <a:pt x="190" y="297"/>
                        <a:pt x="190" y="299"/>
                        <a:pt x="191" y="300"/>
                      </a:cubicBezTo>
                      <a:cubicBezTo>
                        <a:pt x="190" y="300"/>
                        <a:pt x="190" y="300"/>
                        <a:pt x="190" y="300"/>
                      </a:cubicBezTo>
                      <a:cubicBezTo>
                        <a:pt x="186" y="294"/>
                        <a:pt x="182" y="287"/>
                        <a:pt x="178" y="281"/>
                      </a:cubicBezTo>
                      <a:cubicBezTo>
                        <a:pt x="178" y="281"/>
                        <a:pt x="178" y="281"/>
                        <a:pt x="178" y="281"/>
                      </a:cubicBezTo>
                      <a:cubicBezTo>
                        <a:pt x="178" y="289"/>
                        <a:pt x="178" y="289"/>
                        <a:pt x="178" y="289"/>
                      </a:cubicBezTo>
                      <a:cubicBezTo>
                        <a:pt x="178" y="289"/>
                        <a:pt x="178" y="289"/>
                        <a:pt x="178" y="289"/>
                      </a:cubicBezTo>
                      <a:cubicBezTo>
                        <a:pt x="176" y="276"/>
                        <a:pt x="171" y="263"/>
                        <a:pt x="164" y="252"/>
                      </a:cubicBezTo>
                      <a:cubicBezTo>
                        <a:pt x="164" y="255"/>
                        <a:pt x="164" y="259"/>
                        <a:pt x="165" y="263"/>
                      </a:cubicBezTo>
                      <a:cubicBezTo>
                        <a:pt x="165" y="266"/>
                        <a:pt x="166" y="270"/>
                        <a:pt x="167" y="274"/>
                      </a:cubicBezTo>
                      <a:cubicBezTo>
                        <a:pt x="167" y="277"/>
                        <a:pt x="168" y="281"/>
                        <a:pt x="169" y="285"/>
                      </a:cubicBezTo>
                      <a:cubicBezTo>
                        <a:pt x="168" y="285"/>
                        <a:pt x="168" y="285"/>
                        <a:pt x="168" y="285"/>
                      </a:cubicBezTo>
                      <a:cubicBezTo>
                        <a:pt x="168" y="285"/>
                        <a:pt x="168" y="284"/>
                        <a:pt x="168" y="284"/>
                      </a:cubicBezTo>
                      <a:cubicBezTo>
                        <a:pt x="166" y="275"/>
                        <a:pt x="164" y="267"/>
                        <a:pt x="163" y="259"/>
                      </a:cubicBezTo>
                      <a:cubicBezTo>
                        <a:pt x="162" y="256"/>
                        <a:pt x="162" y="254"/>
                        <a:pt x="162" y="252"/>
                      </a:cubicBezTo>
                      <a:cubicBezTo>
                        <a:pt x="163" y="246"/>
                        <a:pt x="161" y="241"/>
                        <a:pt x="159" y="237"/>
                      </a:cubicBezTo>
                      <a:cubicBezTo>
                        <a:pt x="159" y="237"/>
                        <a:pt x="159" y="237"/>
                        <a:pt x="159" y="237"/>
                      </a:cubicBezTo>
                      <a:cubicBezTo>
                        <a:pt x="159" y="241"/>
                        <a:pt x="159" y="246"/>
                        <a:pt x="160" y="250"/>
                      </a:cubicBezTo>
                      <a:cubicBezTo>
                        <a:pt x="160" y="254"/>
                        <a:pt x="161" y="259"/>
                        <a:pt x="161" y="263"/>
                      </a:cubicBezTo>
                      <a:cubicBezTo>
                        <a:pt x="161" y="261"/>
                        <a:pt x="160" y="259"/>
                        <a:pt x="159" y="257"/>
                      </a:cubicBezTo>
                      <a:cubicBezTo>
                        <a:pt x="160" y="269"/>
                        <a:pt x="162" y="281"/>
                        <a:pt x="167" y="292"/>
                      </a:cubicBezTo>
                      <a:cubicBezTo>
                        <a:pt x="164" y="286"/>
                        <a:pt x="160" y="280"/>
                        <a:pt x="159" y="273"/>
                      </a:cubicBezTo>
                      <a:cubicBezTo>
                        <a:pt x="158" y="266"/>
                        <a:pt x="157" y="259"/>
                        <a:pt x="156" y="252"/>
                      </a:cubicBezTo>
                      <a:cubicBezTo>
                        <a:pt x="155" y="252"/>
                        <a:pt x="155" y="252"/>
                        <a:pt x="155" y="252"/>
                      </a:cubicBezTo>
                      <a:cubicBezTo>
                        <a:pt x="155" y="259"/>
                        <a:pt x="155" y="265"/>
                        <a:pt x="156" y="272"/>
                      </a:cubicBezTo>
                      <a:cubicBezTo>
                        <a:pt x="157" y="278"/>
                        <a:pt x="159" y="284"/>
                        <a:pt x="160" y="291"/>
                      </a:cubicBezTo>
                      <a:cubicBezTo>
                        <a:pt x="159" y="291"/>
                        <a:pt x="159" y="291"/>
                        <a:pt x="159" y="291"/>
                      </a:cubicBezTo>
                      <a:cubicBezTo>
                        <a:pt x="158" y="287"/>
                        <a:pt x="157" y="284"/>
                        <a:pt x="156" y="280"/>
                      </a:cubicBezTo>
                      <a:cubicBezTo>
                        <a:pt x="155" y="280"/>
                        <a:pt x="155" y="280"/>
                        <a:pt x="154" y="280"/>
                      </a:cubicBezTo>
                      <a:cubicBezTo>
                        <a:pt x="155" y="284"/>
                        <a:pt x="156" y="288"/>
                        <a:pt x="158" y="291"/>
                      </a:cubicBezTo>
                      <a:cubicBezTo>
                        <a:pt x="159" y="294"/>
                        <a:pt x="160" y="298"/>
                        <a:pt x="162" y="301"/>
                      </a:cubicBezTo>
                      <a:cubicBezTo>
                        <a:pt x="161" y="301"/>
                        <a:pt x="161" y="301"/>
                        <a:pt x="161" y="301"/>
                      </a:cubicBezTo>
                      <a:cubicBezTo>
                        <a:pt x="159" y="298"/>
                        <a:pt x="158" y="295"/>
                        <a:pt x="156" y="292"/>
                      </a:cubicBezTo>
                      <a:cubicBezTo>
                        <a:pt x="156" y="299"/>
                        <a:pt x="161" y="304"/>
                        <a:pt x="162" y="311"/>
                      </a:cubicBezTo>
                      <a:cubicBezTo>
                        <a:pt x="161" y="310"/>
                        <a:pt x="155" y="300"/>
                        <a:pt x="154" y="296"/>
                      </a:cubicBezTo>
                      <a:cubicBezTo>
                        <a:pt x="153" y="291"/>
                        <a:pt x="152" y="285"/>
                        <a:pt x="151" y="279"/>
                      </a:cubicBezTo>
                      <a:cubicBezTo>
                        <a:pt x="150" y="280"/>
                        <a:pt x="150" y="280"/>
                        <a:pt x="150" y="280"/>
                      </a:cubicBezTo>
                      <a:cubicBezTo>
                        <a:pt x="150" y="283"/>
                        <a:pt x="151" y="286"/>
                        <a:pt x="151" y="290"/>
                      </a:cubicBezTo>
                      <a:cubicBezTo>
                        <a:pt x="151" y="290"/>
                        <a:pt x="151" y="290"/>
                        <a:pt x="151" y="290"/>
                      </a:cubicBezTo>
                      <a:cubicBezTo>
                        <a:pt x="149" y="282"/>
                        <a:pt x="147" y="274"/>
                        <a:pt x="145" y="266"/>
                      </a:cubicBezTo>
                      <a:cubicBezTo>
                        <a:pt x="145" y="266"/>
                        <a:pt x="144" y="266"/>
                        <a:pt x="144" y="266"/>
                      </a:cubicBezTo>
                      <a:cubicBezTo>
                        <a:pt x="144" y="273"/>
                        <a:pt x="144" y="280"/>
                        <a:pt x="145" y="287"/>
                      </a:cubicBezTo>
                      <a:cubicBezTo>
                        <a:pt x="146" y="295"/>
                        <a:pt x="150" y="301"/>
                        <a:pt x="152" y="308"/>
                      </a:cubicBezTo>
                      <a:cubicBezTo>
                        <a:pt x="151" y="307"/>
                        <a:pt x="150" y="306"/>
                        <a:pt x="150" y="304"/>
                      </a:cubicBezTo>
                      <a:cubicBezTo>
                        <a:pt x="148" y="301"/>
                        <a:pt x="146" y="298"/>
                        <a:pt x="144" y="295"/>
                      </a:cubicBezTo>
                      <a:cubicBezTo>
                        <a:pt x="141" y="289"/>
                        <a:pt x="139" y="284"/>
                        <a:pt x="137" y="278"/>
                      </a:cubicBezTo>
                      <a:cubicBezTo>
                        <a:pt x="136" y="276"/>
                        <a:pt x="136" y="273"/>
                        <a:pt x="135" y="271"/>
                      </a:cubicBezTo>
                      <a:cubicBezTo>
                        <a:pt x="134" y="278"/>
                        <a:pt x="136" y="286"/>
                        <a:pt x="136" y="293"/>
                      </a:cubicBezTo>
                      <a:cubicBezTo>
                        <a:pt x="137" y="301"/>
                        <a:pt x="142" y="307"/>
                        <a:pt x="143" y="314"/>
                      </a:cubicBezTo>
                      <a:cubicBezTo>
                        <a:pt x="143" y="315"/>
                        <a:pt x="143" y="315"/>
                        <a:pt x="143" y="315"/>
                      </a:cubicBezTo>
                      <a:cubicBezTo>
                        <a:pt x="139" y="308"/>
                        <a:pt x="136" y="301"/>
                        <a:pt x="133" y="295"/>
                      </a:cubicBezTo>
                      <a:cubicBezTo>
                        <a:pt x="129" y="288"/>
                        <a:pt x="128" y="280"/>
                        <a:pt x="127" y="273"/>
                      </a:cubicBezTo>
                      <a:cubicBezTo>
                        <a:pt x="126" y="273"/>
                        <a:pt x="126" y="273"/>
                        <a:pt x="126" y="273"/>
                      </a:cubicBezTo>
                      <a:cubicBezTo>
                        <a:pt x="126" y="277"/>
                        <a:pt x="127" y="280"/>
                        <a:pt x="127" y="283"/>
                      </a:cubicBezTo>
                      <a:cubicBezTo>
                        <a:pt x="127" y="286"/>
                        <a:pt x="128" y="290"/>
                        <a:pt x="128" y="293"/>
                      </a:cubicBezTo>
                      <a:cubicBezTo>
                        <a:pt x="129" y="296"/>
                        <a:pt x="130" y="300"/>
                        <a:pt x="131" y="303"/>
                      </a:cubicBezTo>
                      <a:cubicBezTo>
                        <a:pt x="132" y="306"/>
                        <a:pt x="134" y="309"/>
                        <a:pt x="135" y="313"/>
                      </a:cubicBezTo>
                      <a:cubicBezTo>
                        <a:pt x="133" y="311"/>
                        <a:pt x="121" y="285"/>
                        <a:pt x="120" y="281"/>
                      </a:cubicBezTo>
                      <a:cubicBezTo>
                        <a:pt x="117" y="270"/>
                        <a:pt x="116" y="258"/>
                        <a:pt x="117" y="247"/>
                      </a:cubicBezTo>
                      <a:cubicBezTo>
                        <a:pt x="116" y="246"/>
                        <a:pt x="116" y="246"/>
                        <a:pt x="116" y="246"/>
                      </a:cubicBezTo>
                      <a:cubicBezTo>
                        <a:pt x="114" y="251"/>
                        <a:pt x="111" y="256"/>
                        <a:pt x="109" y="261"/>
                      </a:cubicBezTo>
                      <a:cubicBezTo>
                        <a:pt x="108" y="263"/>
                        <a:pt x="107" y="264"/>
                        <a:pt x="107" y="266"/>
                      </a:cubicBezTo>
                      <a:cubicBezTo>
                        <a:pt x="106" y="269"/>
                        <a:pt x="105" y="272"/>
                        <a:pt x="104" y="275"/>
                      </a:cubicBezTo>
                      <a:cubicBezTo>
                        <a:pt x="103" y="278"/>
                        <a:pt x="103" y="280"/>
                        <a:pt x="103" y="283"/>
                      </a:cubicBezTo>
                      <a:cubicBezTo>
                        <a:pt x="102" y="283"/>
                        <a:pt x="102" y="283"/>
                        <a:pt x="102" y="283"/>
                      </a:cubicBezTo>
                      <a:cubicBezTo>
                        <a:pt x="102" y="280"/>
                        <a:pt x="102" y="277"/>
                        <a:pt x="103" y="273"/>
                      </a:cubicBezTo>
                      <a:cubicBezTo>
                        <a:pt x="103" y="270"/>
                        <a:pt x="105" y="266"/>
                        <a:pt x="106" y="262"/>
                      </a:cubicBezTo>
                      <a:cubicBezTo>
                        <a:pt x="107" y="259"/>
                        <a:pt x="108" y="255"/>
                        <a:pt x="109" y="252"/>
                      </a:cubicBezTo>
                      <a:cubicBezTo>
                        <a:pt x="108" y="252"/>
                        <a:pt x="108" y="252"/>
                        <a:pt x="108" y="252"/>
                      </a:cubicBezTo>
                      <a:cubicBezTo>
                        <a:pt x="107" y="254"/>
                        <a:pt x="106" y="256"/>
                        <a:pt x="105" y="258"/>
                      </a:cubicBezTo>
                      <a:cubicBezTo>
                        <a:pt x="104" y="261"/>
                        <a:pt x="104" y="263"/>
                        <a:pt x="103" y="266"/>
                      </a:cubicBezTo>
                      <a:cubicBezTo>
                        <a:pt x="103" y="268"/>
                        <a:pt x="102" y="271"/>
                        <a:pt x="101" y="273"/>
                      </a:cubicBezTo>
                      <a:cubicBezTo>
                        <a:pt x="101" y="273"/>
                        <a:pt x="101" y="272"/>
                        <a:pt x="101" y="271"/>
                      </a:cubicBezTo>
                      <a:cubicBezTo>
                        <a:pt x="101" y="263"/>
                        <a:pt x="104" y="255"/>
                        <a:pt x="107" y="248"/>
                      </a:cubicBezTo>
                      <a:cubicBezTo>
                        <a:pt x="111" y="242"/>
                        <a:pt x="114" y="237"/>
                        <a:pt x="117" y="231"/>
                      </a:cubicBezTo>
                      <a:cubicBezTo>
                        <a:pt x="118" y="230"/>
                        <a:pt x="118" y="229"/>
                        <a:pt x="118" y="228"/>
                      </a:cubicBezTo>
                      <a:cubicBezTo>
                        <a:pt x="118" y="227"/>
                        <a:pt x="118" y="227"/>
                        <a:pt x="118" y="227"/>
                      </a:cubicBezTo>
                      <a:cubicBezTo>
                        <a:pt x="115" y="231"/>
                        <a:pt x="112" y="235"/>
                        <a:pt x="110" y="239"/>
                      </a:cubicBezTo>
                      <a:cubicBezTo>
                        <a:pt x="106" y="245"/>
                        <a:pt x="102" y="252"/>
                        <a:pt x="99" y="259"/>
                      </a:cubicBezTo>
                      <a:cubicBezTo>
                        <a:pt x="97" y="263"/>
                        <a:pt x="96" y="267"/>
                        <a:pt x="94" y="271"/>
                      </a:cubicBezTo>
                      <a:cubicBezTo>
                        <a:pt x="94" y="273"/>
                        <a:pt x="94" y="275"/>
                        <a:pt x="93" y="277"/>
                      </a:cubicBezTo>
                      <a:cubicBezTo>
                        <a:pt x="91" y="269"/>
                        <a:pt x="97" y="261"/>
                        <a:pt x="97" y="253"/>
                      </a:cubicBezTo>
                      <a:cubicBezTo>
                        <a:pt x="93" y="258"/>
                        <a:pt x="90" y="263"/>
                        <a:pt x="88" y="269"/>
                      </a:cubicBezTo>
                      <a:cubicBezTo>
                        <a:pt x="86" y="274"/>
                        <a:pt x="85" y="280"/>
                        <a:pt x="83" y="286"/>
                      </a:cubicBezTo>
                      <a:cubicBezTo>
                        <a:pt x="83" y="285"/>
                        <a:pt x="83" y="285"/>
                        <a:pt x="83" y="285"/>
                      </a:cubicBezTo>
                      <a:cubicBezTo>
                        <a:pt x="83" y="280"/>
                        <a:pt x="83" y="275"/>
                        <a:pt x="86" y="270"/>
                      </a:cubicBezTo>
                      <a:cubicBezTo>
                        <a:pt x="89" y="263"/>
                        <a:pt x="93" y="255"/>
                        <a:pt x="96" y="248"/>
                      </a:cubicBezTo>
                      <a:cubicBezTo>
                        <a:pt x="97" y="248"/>
                        <a:pt x="97" y="247"/>
                        <a:pt x="97" y="247"/>
                      </a:cubicBezTo>
                      <a:cubicBezTo>
                        <a:pt x="99" y="241"/>
                        <a:pt x="101" y="234"/>
                        <a:pt x="103" y="228"/>
                      </a:cubicBezTo>
                      <a:cubicBezTo>
                        <a:pt x="94" y="240"/>
                        <a:pt x="85" y="252"/>
                        <a:pt x="85" y="268"/>
                      </a:cubicBezTo>
                      <a:cubicBezTo>
                        <a:pt x="84" y="268"/>
                        <a:pt x="84" y="268"/>
                        <a:pt x="84" y="268"/>
                      </a:cubicBezTo>
                      <a:cubicBezTo>
                        <a:pt x="85" y="258"/>
                        <a:pt x="85" y="258"/>
                        <a:pt x="85" y="258"/>
                      </a:cubicBezTo>
                      <a:cubicBezTo>
                        <a:pt x="84" y="258"/>
                        <a:pt x="84" y="258"/>
                        <a:pt x="84" y="258"/>
                      </a:cubicBezTo>
                      <a:cubicBezTo>
                        <a:pt x="82" y="262"/>
                        <a:pt x="80" y="265"/>
                        <a:pt x="79" y="269"/>
                      </a:cubicBezTo>
                      <a:cubicBezTo>
                        <a:pt x="77" y="273"/>
                        <a:pt x="77" y="277"/>
                        <a:pt x="75" y="281"/>
                      </a:cubicBezTo>
                      <a:cubicBezTo>
                        <a:pt x="75" y="280"/>
                        <a:pt x="75" y="278"/>
                        <a:pt x="75" y="277"/>
                      </a:cubicBezTo>
                      <a:cubicBezTo>
                        <a:pt x="76" y="274"/>
                        <a:pt x="77" y="271"/>
                        <a:pt x="77" y="268"/>
                      </a:cubicBezTo>
                      <a:cubicBezTo>
                        <a:pt x="77" y="266"/>
                        <a:pt x="77" y="264"/>
                        <a:pt x="77" y="261"/>
                      </a:cubicBezTo>
                      <a:cubicBezTo>
                        <a:pt x="76" y="256"/>
                        <a:pt x="78" y="251"/>
                        <a:pt x="80" y="245"/>
                      </a:cubicBezTo>
                      <a:cubicBezTo>
                        <a:pt x="82" y="240"/>
                        <a:pt x="84" y="234"/>
                        <a:pt x="86" y="227"/>
                      </a:cubicBezTo>
                      <a:cubicBezTo>
                        <a:pt x="79" y="240"/>
                        <a:pt x="70" y="252"/>
                        <a:pt x="68" y="267"/>
                      </a:cubicBezTo>
                      <a:cubicBezTo>
                        <a:pt x="68" y="261"/>
                        <a:pt x="68" y="255"/>
                        <a:pt x="70" y="249"/>
                      </a:cubicBezTo>
                      <a:cubicBezTo>
                        <a:pt x="71" y="244"/>
                        <a:pt x="73" y="239"/>
                        <a:pt x="75" y="233"/>
                      </a:cubicBezTo>
                      <a:cubicBezTo>
                        <a:pt x="68" y="238"/>
                        <a:pt x="63" y="246"/>
                        <a:pt x="60" y="254"/>
                      </a:cubicBezTo>
                      <a:cubicBezTo>
                        <a:pt x="59" y="253"/>
                        <a:pt x="59" y="253"/>
                        <a:pt x="59" y="253"/>
                      </a:cubicBezTo>
                      <a:cubicBezTo>
                        <a:pt x="60" y="252"/>
                        <a:pt x="60" y="250"/>
                        <a:pt x="61" y="248"/>
                      </a:cubicBezTo>
                      <a:cubicBezTo>
                        <a:pt x="65" y="240"/>
                        <a:pt x="70" y="234"/>
                        <a:pt x="77" y="229"/>
                      </a:cubicBezTo>
                      <a:cubicBezTo>
                        <a:pt x="78" y="228"/>
                        <a:pt x="79" y="226"/>
                        <a:pt x="80" y="224"/>
                      </a:cubicBezTo>
                      <a:cubicBezTo>
                        <a:pt x="83" y="221"/>
                        <a:pt x="85" y="217"/>
                        <a:pt x="88" y="213"/>
                      </a:cubicBezTo>
                      <a:cubicBezTo>
                        <a:pt x="76" y="221"/>
                        <a:pt x="65" y="231"/>
                        <a:pt x="58" y="244"/>
                      </a:cubicBezTo>
                      <a:cubicBezTo>
                        <a:pt x="59" y="243"/>
                        <a:pt x="59" y="242"/>
                        <a:pt x="59" y="241"/>
                      </a:cubicBezTo>
                      <a:cubicBezTo>
                        <a:pt x="60" y="239"/>
                        <a:pt x="60" y="238"/>
                        <a:pt x="61" y="237"/>
                      </a:cubicBezTo>
                      <a:cubicBezTo>
                        <a:pt x="62" y="236"/>
                        <a:pt x="62" y="234"/>
                        <a:pt x="63" y="233"/>
                      </a:cubicBezTo>
                      <a:cubicBezTo>
                        <a:pt x="57" y="238"/>
                        <a:pt x="53" y="245"/>
                        <a:pt x="50" y="252"/>
                      </a:cubicBezTo>
                      <a:cubicBezTo>
                        <a:pt x="49" y="251"/>
                        <a:pt x="49" y="251"/>
                        <a:pt x="49" y="251"/>
                      </a:cubicBezTo>
                      <a:cubicBezTo>
                        <a:pt x="50" y="249"/>
                        <a:pt x="51" y="247"/>
                        <a:pt x="52" y="245"/>
                      </a:cubicBezTo>
                      <a:cubicBezTo>
                        <a:pt x="53" y="242"/>
                        <a:pt x="54" y="240"/>
                        <a:pt x="56" y="238"/>
                      </a:cubicBezTo>
                      <a:cubicBezTo>
                        <a:pt x="52" y="239"/>
                        <a:pt x="47" y="245"/>
                        <a:pt x="40" y="257"/>
                      </a:cubicBezTo>
                      <a:cubicBezTo>
                        <a:pt x="40" y="256"/>
                        <a:pt x="40" y="254"/>
                        <a:pt x="41" y="253"/>
                      </a:cubicBezTo>
                      <a:cubicBezTo>
                        <a:pt x="44" y="249"/>
                        <a:pt x="47" y="243"/>
                        <a:pt x="51" y="239"/>
                      </a:cubicBezTo>
                      <a:cubicBezTo>
                        <a:pt x="53" y="236"/>
                        <a:pt x="54" y="232"/>
                        <a:pt x="56" y="229"/>
                      </a:cubicBezTo>
                      <a:cubicBezTo>
                        <a:pt x="46" y="236"/>
                        <a:pt x="37" y="244"/>
                        <a:pt x="32" y="256"/>
                      </a:cubicBez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2" y="253"/>
                        <a:pt x="33" y="251"/>
                        <a:pt x="34" y="249"/>
                      </a:cubicBezTo>
                      <a:cubicBezTo>
                        <a:pt x="36" y="246"/>
                        <a:pt x="38" y="244"/>
                        <a:pt x="40" y="240"/>
                      </a:cubicBezTo>
                      <a:cubicBezTo>
                        <a:pt x="41" y="237"/>
                        <a:pt x="43" y="234"/>
                        <a:pt x="44" y="230"/>
                      </a:cubicBezTo>
                      <a:cubicBezTo>
                        <a:pt x="40" y="235"/>
                        <a:pt x="37" y="240"/>
                        <a:pt x="34" y="246"/>
                      </a:cubicBezTo>
                      <a:cubicBezTo>
                        <a:pt x="36" y="236"/>
                        <a:pt x="43" y="228"/>
                        <a:pt x="46" y="218"/>
                      </a:cubicBezTo>
                      <a:cubicBezTo>
                        <a:pt x="40" y="223"/>
                        <a:pt x="37" y="230"/>
                        <a:pt x="33" y="237"/>
                      </a:cubicBezTo>
                      <a:cubicBezTo>
                        <a:pt x="33" y="236"/>
                        <a:pt x="33" y="236"/>
                        <a:pt x="33" y="236"/>
                      </a:cubicBezTo>
                      <a:cubicBezTo>
                        <a:pt x="34" y="234"/>
                        <a:pt x="35" y="231"/>
                        <a:pt x="36" y="228"/>
                      </a:cubicBezTo>
                      <a:cubicBezTo>
                        <a:pt x="38" y="225"/>
                        <a:pt x="39" y="223"/>
                        <a:pt x="41" y="220"/>
                      </a:cubicBezTo>
                      <a:cubicBezTo>
                        <a:pt x="36" y="223"/>
                        <a:pt x="32" y="226"/>
                        <a:pt x="25" y="240"/>
                      </a:cubicBezTo>
                      <a:cubicBezTo>
                        <a:pt x="25" y="239"/>
                        <a:pt x="25" y="237"/>
                        <a:pt x="26" y="235"/>
                      </a:cubicBezTo>
                      <a:cubicBezTo>
                        <a:pt x="29" y="229"/>
                        <a:pt x="33" y="224"/>
                        <a:pt x="38" y="219"/>
                      </a:cubicBezTo>
                      <a:cubicBezTo>
                        <a:pt x="40" y="216"/>
                        <a:pt x="42" y="212"/>
                        <a:pt x="44" y="209"/>
                      </a:cubicBezTo>
                      <a:cubicBezTo>
                        <a:pt x="35" y="215"/>
                        <a:pt x="29" y="223"/>
                        <a:pt x="26" y="232"/>
                      </a:cubicBezTo>
                      <a:cubicBezTo>
                        <a:pt x="25" y="232"/>
                        <a:pt x="25" y="232"/>
                        <a:pt x="25" y="232"/>
                      </a:cubicBezTo>
                      <a:cubicBezTo>
                        <a:pt x="26" y="230"/>
                        <a:pt x="26" y="228"/>
                        <a:pt x="27" y="226"/>
                      </a:cubicBezTo>
                      <a:cubicBezTo>
                        <a:pt x="30" y="220"/>
                        <a:pt x="35" y="214"/>
                        <a:pt x="40" y="209"/>
                      </a:cubicBezTo>
                      <a:cubicBezTo>
                        <a:pt x="49" y="199"/>
                        <a:pt x="60" y="191"/>
                        <a:pt x="71" y="183"/>
                      </a:cubicBezTo>
                      <a:cubicBezTo>
                        <a:pt x="72" y="182"/>
                        <a:pt x="73" y="181"/>
                        <a:pt x="75" y="180"/>
                      </a:cubicBezTo>
                      <a:cubicBezTo>
                        <a:pt x="74" y="180"/>
                        <a:pt x="73" y="180"/>
                        <a:pt x="73" y="180"/>
                      </a:cubicBezTo>
                      <a:cubicBezTo>
                        <a:pt x="64" y="183"/>
                        <a:pt x="55" y="189"/>
                        <a:pt x="48" y="195"/>
                      </a:cubicBezTo>
                      <a:cubicBezTo>
                        <a:pt x="44" y="197"/>
                        <a:pt x="41" y="200"/>
                        <a:pt x="38" y="202"/>
                      </a:cubicBezTo>
                      <a:cubicBezTo>
                        <a:pt x="49" y="191"/>
                        <a:pt x="61" y="182"/>
                        <a:pt x="76" y="176"/>
                      </a:cubicBezTo>
                      <a:cubicBezTo>
                        <a:pt x="75" y="175"/>
                        <a:pt x="75" y="175"/>
                        <a:pt x="75" y="175"/>
                      </a:cubicBezTo>
                      <a:cubicBezTo>
                        <a:pt x="72" y="176"/>
                        <a:pt x="70" y="176"/>
                        <a:pt x="67" y="177"/>
                      </a:cubicBezTo>
                      <a:cubicBezTo>
                        <a:pt x="64" y="178"/>
                        <a:pt x="62" y="180"/>
                        <a:pt x="59" y="181"/>
                      </a:cubicBezTo>
                      <a:cubicBezTo>
                        <a:pt x="60" y="180"/>
                        <a:pt x="61" y="179"/>
                        <a:pt x="62" y="178"/>
                      </a:cubicBezTo>
                      <a:cubicBezTo>
                        <a:pt x="53" y="180"/>
                        <a:pt x="46" y="187"/>
                        <a:pt x="39" y="191"/>
                      </a:cubicBezTo>
                      <a:cubicBezTo>
                        <a:pt x="41" y="189"/>
                        <a:pt x="43" y="188"/>
                        <a:pt x="45" y="186"/>
                      </a:cubicBezTo>
                      <a:cubicBezTo>
                        <a:pt x="44" y="185"/>
                        <a:pt x="44" y="185"/>
                        <a:pt x="44" y="185"/>
                      </a:cubicBezTo>
                      <a:cubicBezTo>
                        <a:pt x="41" y="187"/>
                        <a:pt x="38" y="189"/>
                        <a:pt x="35" y="191"/>
                      </a:cubicBezTo>
                      <a:cubicBezTo>
                        <a:pt x="39" y="186"/>
                        <a:pt x="45" y="183"/>
                        <a:pt x="51" y="179"/>
                      </a:cubicBezTo>
                      <a:cubicBezTo>
                        <a:pt x="38" y="182"/>
                        <a:pt x="27" y="188"/>
                        <a:pt x="15" y="194"/>
                      </a:cubicBezTo>
                      <a:cubicBezTo>
                        <a:pt x="15" y="194"/>
                        <a:pt x="15" y="194"/>
                        <a:pt x="15" y="194"/>
                      </a:cubicBezTo>
                      <a:cubicBezTo>
                        <a:pt x="21" y="190"/>
                        <a:pt x="27" y="185"/>
                        <a:pt x="33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24" y="183"/>
                        <a:pt x="15" y="187"/>
                        <a:pt x="8" y="193"/>
                      </a:cubicBezTo>
                      <a:cubicBezTo>
                        <a:pt x="8" y="192"/>
                        <a:pt x="7" y="192"/>
                        <a:pt x="7" y="191"/>
                      </a:cubicBezTo>
                      <a:cubicBezTo>
                        <a:pt x="12" y="189"/>
                        <a:pt x="16" y="186"/>
                        <a:pt x="21" y="183"/>
                      </a:cubicBezTo>
                      <a:cubicBezTo>
                        <a:pt x="26" y="181"/>
                        <a:pt x="31" y="180"/>
                        <a:pt x="36" y="177"/>
                      </a:cubicBezTo>
                      <a:cubicBezTo>
                        <a:pt x="44" y="173"/>
                        <a:pt x="51" y="169"/>
                        <a:pt x="58" y="165"/>
                      </a:cubicBezTo>
                      <a:cubicBezTo>
                        <a:pt x="58" y="165"/>
                        <a:pt x="58" y="165"/>
                        <a:pt x="59" y="164"/>
                      </a:cubicBezTo>
                      <a:cubicBezTo>
                        <a:pt x="48" y="165"/>
                        <a:pt x="40" y="173"/>
                        <a:pt x="31" y="177"/>
                      </a:cubicBezTo>
                      <a:cubicBezTo>
                        <a:pt x="34" y="174"/>
                        <a:pt x="38" y="171"/>
                        <a:pt x="41" y="168"/>
                      </a:cubicBezTo>
                      <a:cubicBezTo>
                        <a:pt x="30" y="171"/>
                        <a:pt x="19" y="175"/>
                        <a:pt x="10" y="182"/>
                      </a:cubicBezTo>
                      <a:cubicBezTo>
                        <a:pt x="9" y="181"/>
                        <a:pt x="9" y="181"/>
                        <a:pt x="9" y="181"/>
                      </a:cubicBezTo>
                      <a:cubicBezTo>
                        <a:pt x="12" y="179"/>
                        <a:pt x="15" y="177"/>
                        <a:pt x="18" y="175"/>
                      </a:cubicBezTo>
                      <a:cubicBezTo>
                        <a:pt x="25" y="171"/>
                        <a:pt x="33" y="169"/>
                        <a:pt x="39" y="164"/>
                      </a:cubicBezTo>
                      <a:cubicBezTo>
                        <a:pt x="35" y="165"/>
                        <a:pt x="31" y="167"/>
                        <a:pt x="27" y="169"/>
                      </a:cubicBezTo>
                      <a:cubicBezTo>
                        <a:pt x="24" y="170"/>
                        <a:pt x="21" y="173"/>
                        <a:pt x="18" y="175"/>
                      </a:cubicBezTo>
                      <a:moveTo>
                        <a:pt x="44" y="226"/>
                      </a:moveTo>
                      <a:cubicBezTo>
                        <a:pt x="44" y="226"/>
                        <a:pt x="44" y="226"/>
                        <a:pt x="44" y="226"/>
                      </a:cubicBezTo>
                      <a:cubicBezTo>
                        <a:pt x="58" y="213"/>
                        <a:pt x="72" y="200"/>
                        <a:pt x="86" y="187"/>
                      </a:cubicBezTo>
                      <a:cubicBezTo>
                        <a:pt x="69" y="197"/>
                        <a:pt x="54" y="208"/>
                        <a:pt x="44" y="226"/>
                      </a:cubicBezTo>
                      <a:moveTo>
                        <a:pt x="127" y="232"/>
                      </a:moveTo>
                      <a:cubicBezTo>
                        <a:pt x="126" y="232"/>
                        <a:pt x="126" y="232"/>
                        <a:pt x="126" y="232"/>
                      </a:cubicBezTo>
                      <a:cubicBezTo>
                        <a:pt x="124" y="235"/>
                        <a:pt x="123" y="237"/>
                        <a:pt x="122" y="239"/>
                      </a:cubicBezTo>
                      <a:cubicBezTo>
                        <a:pt x="121" y="241"/>
                        <a:pt x="120" y="243"/>
                        <a:pt x="120" y="244"/>
                      </a:cubicBezTo>
                      <a:cubicBezTo>
                        <a:pt x="120" y="254"/>
                        <a:pt x="120" y="263"/>
                        <a:pt x="123" y="272"/>
                      </a:cubicBezTo>
                      <a:cubicBezTo>
                        <a:pt x="123" y="273"/>
                        <a:pt x="123" y="274"/>
                        <a:pt x="123" y="276"/>
                      </a:cubicBezTo>
                      <a:cubicBezTo>
                        <a:pt x="124" y="261"/>
                        <a:pt x="125" y="247"/>
                        <a:pt x="127" y="232"/>
                      </a:cubicBezTo>
                      <a:moveTo>
                        <a:pt x="53" y="205"/>
                      </a:moveTo>
                      <a:cubicBezTo>
                        <a:pt x="54" y="206"/>
                        <a:pt x="54" y="206"/>
                        <a:pt x="54" y="206"/>
                      </a:cubicBezTo>
                      <a:cubicBezTo>
                        <a:pt x="68" y="194"/>
                        <a:pt x="83" y="184"/>
                        <a:pt x="99" y="174"/>
                      </a:cubicBezTo>
                      <a:cubicBezTo>
                        <a:pt x="97" y="174"/>
                        <a:pt x="95" y="175"/>
                        <a:pt x="93" y="175"/>
                      </a:cubicBezTo>
                      <a:cubicBezTo>
                        <a:pt x="92" y="175"/>
                        <a:pt x="92" y="176"/>
                        <a:pt x="92" y="176"/>
                      </a:cubicBezTo>
                      <a:cubicBezTo>
                        <a:pt x="91" y="177"/>
                        <a:pt x="90" y="178"/>
                        <a:pt x="89" y="179"/>
                      </a:cubicBezTo>
                      <a:cubicBezTo>
                        <a:pt x="85" y="180"/>
                        <a:pt x="80" y="182"/>
                        <a:pt x="76" y="184"/>
                      </a:cubicBezTo>
                      <a:cubicBezTo>
                        <a:pt x="70" y="189"/>
                        <a:pt x="64" y="194"/>
                        <a:pt x="59" y="199"/>
                      </a:cubicBezTo>
                      <a:cubicBezTo>
                        <a:pt x="57" y="201"/>
                        <a:pt x="55" y="203"/>
                        <a:pt x="53" y="205"/>
                      </a:cubicBezTo>
                      <a:moveTo>
                        <a:pt x="132" y="228"/>
                      </a:moveTo>
                      <a:cubicBezTo>
                        <a:pt x="127" y="238"/>
                        <a:pt x="128" y="275"/>
                        <a:pt x="132" y="280"/>
                      </a:cubicBezTo>
                      <a:cubicBezTo>
                        <a:pt x="132" y="277"/>
                        <a:pt x="132" y="275"/>
                        <a:pt x="132" y="273"/>
                      </a:cubicBezTo>
                      <a:cubicBezTo>
                        <a:pt x="132" y="264"/>
                        <a:pt x="134" y="255"/>
                        <a:pt x="132" y="247"/>
                      </a:cubicBezTo>
                      <a:cubicBezTo>
                        <a:pt x="132" y="246"/>
                        <a:pt x="132" y="244"/>
                        <a:pt x="132" y="243"/>
                      </a:cubicBezTo>
                      <a:cubicBezTo>
                        <a:pt x="132" y="238"/>
                        <a:pt x="132" y="233"/>
                        <a:pt x="132" y="228"/>
                      </a:cubicBezTo>
                      <a:moveTo>
                        <a:pt x="84" y="208"/>
                      </a:moveTo>
                      <a:cubicBezTo>
                        <a:pt x="70" y="214"/>
                        <a:pt x="56" y="227"/>
                        <a:pt x="56" y="235"/>
                      </a:cubicBezTo>
                      <a:cubicBezTo>
                        <a:pt x="65" y="226"/>
                        <a:pt x="75" y="217"/>
                        <a:pt x="84" y="208"/>
                      </a:cubicBezTo>
                      <a:moveTo>
                        <a:pt x="129" y="96"/>
                      </a:moveTo>
                      <a:cubicBezTo>
                        <a:pt x="127" y="92"/>
                        <a:pt x="126" y="88"/>
                        <a:pt x="123" y="85"/>
                      </a:cubicBezTo>
                      <a:cubicBezTo>
                        <a:pt x="115" y="80"/>
                        <a:pt x="108" y="75"/>
                        <a:pt x="100" y="71"/>
                      </a:cubicBezTo>
                      <a:cubicBezTo>
                        <a:pt x="99" y="70"/>
                        <a:pt x="98" y="70"/>
                        <a:pt x="97" y="69"/>
                      </a:cubicBezTo>
                      <a:cubicBezTo>
                        <a:pt x="97" y="70"/>
                        <a:pt x="97" y="70"/>
                        <a:pt x="97" y="70"/>
                      </a:cubicBezTo>
                      <a:cubicBezTo>
                        <a:pt x="108" y="78"/>
                        <a:pt x="118" y="87"/>
                        <a:pt x="129" y="96"/>
                      </a:cubicBezTo>
                      <a:moveTo>
                        <a:pt x="55" y="225"/>
                      </a:moveTo>
                      <a:cubicBezTo>
                        <a:pt x="56" y="226"/>
                        <a:pt x="56" y="226"/>
                        <a:pt x="56" y="226"/>
                      </a:cubicBezTo>
                      <a:cubicBezTo>
                        <a:pt x="58" y="224"/>
                        <a:pt x="59" y="222"/>
                        <a:pt x="61" y="221"/>
                      </a:cubicBezTo>
                      <a:cubicBezTo>
                        <a:pt x="66" y="216"/>
                        <a:pt x="72" y="211"/>
                        <a:pt x="77" y="205"/>
                      </a:cubicBezTo>
                      <a:cubicBezTo>
                        <a:pt x="80" y="203"/>
                        <a:pt x="83" y="200"/>
                        <a:pt x="85" y="197"/>
                      </a:cubicBezTo>
                      <a:cubicBezTo>
                        <a:pt x="86" y="197"/>
                        <a:pt x="86" y="197"/>
                        <a:pt x="85" y="197"/>
                      </a:cubicBezTo>
                      <a:cubicBezTo>
                        <a:pt x="77" y="202"/>
                        <a:pt x="69" y="207"/>
                        <a:pt x="62" y="214"/>
                      </a:cubicBezTo>
                      <a:cubicBezTo>
                        <a:pt x="58" y="217"/>
                        <a:pt x="57" y="221"/>
                        <a:pt x="55" y="225"/>
                      </a:cubicBezTo>
                      <a:moveTo>
                        <a:pt x="161" y="70"/>
                      </a:moveTo>
                      <a:cubicBezTo>
                        <a:pt x="162" y="70"/>
                        <a:pt x="162" y="70"/>
                        <a:pt x="162" y="70"/>
                      </a:cubicBezTo>
                      <a:cubicBezTo>
                        <a:pt x="164" y="61"/>
                        <a:pt x="165" y="53"/>
                        <a:pt x="167" y="44"/>
                      </a:cubicBezTo>
                      <a:cubicBezTo>
                        <a:pt x="162" y="49"/>
                        <a:pt x="160" y="56"/>
                        <a:pt x="158" y="62"/>
                      </a:cubicBezTo>
                      <a:cubicBezTo>
                        <a:pt x="158" y="63"/>
                        <a:pt x="158" y="64"/>
                        <a:pt x="158" y="65"/>
                      </a:cubicBezTo>
                      <a:cubicBezTo>
                        <a:pt x="159" y="67"/>
                        <a:pt x="160" y="69"/>
                        <a:pt x="161" y="70"/>
                      </a:cubicBezTo>
                      <a:moveTo>
                        <a:pt x="269" y="207"/>
                      </a:moveTo>
                      <a:cubicBezTo>
                        <a:pt x="261" y="197"/>
                        <a:pt x="249" y="191"/>
                        <a:pt x="237" y="186"/>
                      </a:cubicBezTo>
                      <a:cubicBezTo>
                        <a:pt x="241" y="191"/>
                        <a:pt x="244" y="195"/>
                        <a:pt x="250" y="196"/>
                      </a:cubicBezTo>
                      <a:cubicBezTo>
                        <a:pt x="252" y="197"/>
                        <a:pt x="253" y="198"/>
                        <a:pt x="255" y="199"/>
                      </a:cubicBezTo>
                      <a:cubicBezTo>
                        <a:pt x="260" y="202"/>
                        <a:pt x="265" y="204"/>
                        <a:pt x="269" y="207"/>
                      </a:cubicBezTo>
                      <a:moveTo>
                        <a:pt x="76" y="209"/>
                      </a:moveTo>
                      <a:cubicBezTo>
                        <a:pt x="94" y="201"/>
                        <a:pt x="103" y="194"/>
                        <a:pt x="106" y="187"/>
                      </a:cubicBezTo>
                      <a:cubicBezTo>
                        <a:pt x="95" y="193"/>
                        <a:pt x="85" y="201"/>
                        <a:pt x="76" y="209"/>
                      </a:cubicBezTo>
                      <a:moveTo>
                        <a:pt x="142" y="243"/>
                      </a:moveTo>
                      <a:cubicBezTo>
                        <a:pt x="143" y="236"/>
                        <a:pt x="145" y="228"/>
                        <a:pt x="147" y="220"/>
                      </a:cubicBezTo>
                      <a:cubicBezTo>
                        <a:pt x="147" y="216"/>
                        <a:pt x="147" y="212"/>
                        <a:pt x="148" y="208"/>
                      </a:cubicBezTo>
                      <a:cubicBezTo>
                        <a:pt x="140" y="219"/>
                        <a:pt x="141" y="232"/>
                        <a:pt x="142" y="243"/>
                      </a:cubicBezTo>
                      <a:moveTo>
                        <a:pt x="251" y="174"/>
                      </a:moveTo>
                      <a:cubicBezTo>
                        <a:pt x="251" y="175"/>
                        <a:pt x="251" y="175"/>
                        <a:pt x="251" y="175"/>
                      </a:cubicBezTo>
                      <a:cubicBezTo>
                        <a:pt x="262" y="181"/>
                        <a:pt x="273" y="186"/>
                        <a:pt x="284" y="192"/>
                      </a:cubicBezTo>
                      <a:cubicBezTo>
                        <a:pt x="274" y="185"/>
                        <a:pt x="265" y="175"/>
                        <a:pt x="251" y="174"/>
                      </a:cubicBezTo>
                      <a:moveTo>
                        <a:pt x="121" y="209"/>
                      </a:moveTo>
                      <a:cubicBezTo>
                        <a:pt x="120" y="209"/>
                        <a:pt x="120" y="209"/>
                        <a:pt x="120" y="209"/>
                      </a:cubicBezTo>
                      <a:cubicBezTo>
                        <a:pt x="115" y="211"/>
                        <a:pt x="101" y="235"/>
                        <a:pt x="100" y="242"/>
                      </a:cubicBezTo>
                      <a:cubicBezTo>
                        <a:pt x="107" y="231"/>
                        <a:pt x="114" y="220"/>
                        <a:pt x="121" y="209"/>
                      </a:cubicBezTo>
                      <a:moveTo>
                        <a:pt x="221" y="198"/>
                      </a:moveTo>
                      <a:cubicBezTo>
                        <a:pt x="227" y="204"/>
                        <a:pt x="232" y="212"/>
                        <a:pt x="242" y="214"/>
                      </a:cubicBezTo>
                      <a:cubicBezTo>
                        <a:pt x="239" y="208"/>
                        <a:pt x="228" y="199"/>
                        <a:pt x="221" y="198"/>
                      </a:cubicBezTo>
                      <a:moveTo>
                        <a:pt x="153" y="213"/>
                      </a:moveTo>
                      <a:cubicBezTo>
                        <a:pt x="152" y="213"/>
                        <a:pt x="152" y="213"/>
                        <a:pt x="152" y="213"/>
                      </a:cubicBezTo>
                      <a:cubicBezTo>
                        <a:pt x="150" y="226"/>
                        <a:pt x="148" y="239"/>
                        <a:pt x="150" y="252"/>
                      </a:cubicBezTo>
                      <a:cubicBezTo>
                        <a:pt x="151" y="252"/>
                        <a:pt x="151" y="252"/>
                        <a:pt x="151" y="252"/>
                      </a:cubicBezTo>
                      <a:cubicBezTo>
                        <a:pt x="151" y="239"/>
                        <a:pt x="152" y="226"/>
                        <a:pt x="153" y="213"/>
                      </a:cubicBezTo>
                      <a:moveTo>
                        <a:pt x="287" y="142"/>
                      </a:moveTo>
                      <a:cubicBezTo>
                        <a:pt x="296" y="147"/>
                        <a:pt x="305" y="145"/>
                        <a:pt x="314" y="147"/>
                      </a:cubicBezTo>
                      <a:cubicBezTo>
                        <a:pt x="306" y="143"/>
                        <a:pt x="297" y="141"/>
                        <a:pt x="287" y="142"/>
                      </a:cubicBezTo>
                      <a:moveTo>
                        <a:pt x="280" y="107"/>
                      </a:moveTo>
                      <a:cubicBezTo>
                        <a:pt x="280" y="106"/>
                        <a:pt x="280" y="106"/>
                        <a:pt x="280" y="106"/>
                      </a:cubicBezTo>
                      <a:cubicBezTo>
                        <a:pt x="272" y="108"/>
                        <a:pt x="264" y="109"/>
                        <a:pt x="256" y="110"/>
                      </a:cubicBezTo>
                      <a:cubicBezTo>
                        <a:pt x="252" y="111"/>
                        <a:pt x="251" y="113"/>
                        <a:pt x="249" y="116"/>
                      </a:cubicBezTo>
                      <a:cubicBezTo>
                        <a:pt x="259" y="113"/>
                        <a:pt x="270" y="110"/>
                        <a:pt x="280" y="107"/>
                      </a:cubicBezTo>
                      <a:moveTo>
                        <a:pt x="138" y="239"/>
                      </a:moveTo>
                      <a:cubicBezTo>
                        <a:pt x="137" y="250"/>
                        <a:pt x="136" y="262"/>
                        <a:pt x="141" y="273"/>
                      </a:cubicBezTo>
                      <a:cubicBezTo>
                        <a:pt x="142" y="269"/>
                        <a:pt x="141" y="266"/>
                        <a:pt x="141" y="263"/>
                      </a:cubicBezTo>
                      <a:cubicBezTo>
                        <a:pt x="139" y="255"/>
                        <a:pt x="137" y="247"/>
                        <a:pt x="138" y="239"/>
                      </a:cubicBezTo>
                      <a:moveTo>
                        <a:pt x="92" y="119"/>
                      </a:moveTo>
                      <a:cubicBezTo>
                        <a:pt x="104" y="124"/>
                        <a:pt x="116" y="130"/>
                        <a:pt x="128" y="133"/>
                      </a:cubicBezTo>
                      <a:cubicBezTo>
                        <a:pt x="116" y="128"/>
                        <a:pt x="105" y="122"/>
                        <a:pt x="92" y="119"/>
                      </a:cubicBezTo>
                      <a:moveTo>
                        <a:pt x="246" y="94"/>
                      </a:moveTo>
                      <a:cubicBezTo>
                        <a:pt x="253" y="95"/>
                        <a:pt x="258" y="91"/>
                        <a:pt x="262" y="86"/>
                      </a:cubicBezTo>
                      <a:cubicBezTo>
                        <a:pt x="255" y="86"/>
                        <a:pt x="250" y="88"/>
                        <a:pt x="246" y="94"/>
                      </a:cubicBezTo>
                      <a:moveTo>
                        <a:pt x="119" y="221"/>
                      </a:moveTo>
                      <a:cubicBezTo>
                        <a:pt x="111" y="230"/>
                        <a:pt x="104" y="239"/>
                        <a:pt x="100" y="251"/>
                      </a:cubicBezTo>
                      <a:cubicBezTo>
                        <a:pt x="101" y="250"/>
                        <a:pt x="101" y="250"/>
                        <a:pt x="101" y="250"/>
                      </a:cubicBezTo>
                      <a:cubicBezTo>
                        <a:pt x="107" y="241"/>
                        <a:pt x="112" y="232"/>
                        <a:pt x="118" y="223"/>
                      </a:cubicBezTo>
                      <a:cubicBezTo>
                        <a:pt x="118" y="223"/>
                        <a:pt x="119" y="222"/>
                        <a:pt x="119" y="221"/>
                      </a:cubicBezTo>
                      <a:moveTo>
                        <a:pt x="55" y="220"/>
                      </a:moveTo>
                      <a:cubicBezTo>
                        <a:pt x="50" y="224"/>
                        <a:pt x="46" y="229"/>
                        <a:pt x="43" y="236"/>
                      </a:cubicBezTo>
                      <a:cubicBezTo>
                        <a:pt x="48" y="231"/>
                        <a:pt x="55" y="228"/>
                        <a:pt x="55" y="220"/>
                      </a:cubicBezTo>
                      <a:moveTo>
                        <a:pt x="183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7" y="242"/>
                        <a:pt x="191" y="250"/>
                        <a:pt x="195" y="259"/>
                      </a:cubicBezTo>
                      <a:cubicBezTo>
                        <a:pt x="196" y="259"/>
                        <a:pt x="196" y="259"/>
                        <a:pt x="196" y="259"/>
                      </a:cubicBezTo>
                      <a:cubicBezTo>
                        <a:pt x="195" y="249"/>
                        <a:pt x="188" y="241"/>
                        <a:pt x="183" y="233"/>
                      </a:cubicBezTo>
                      <a:moveTo>
                        <a:pt x="193" y="226"/>
                      </a:moveTo>
                      <a:cubicBezTo>
                        <a:pt x="195" y="234"/>
                        <a:pt x="199" y="241"/>
                        <a:pt x="204" y="247"/>
                      </a:cubicBezTo>
                      <a:cubicBezTo>
                        <a:pt x="202" y="239"/>
                        <a:pt x="199" y="232"/>
                        <a:pt x="193" y="226"/>
                      </a:cubicBezTo>
                      <a:moveTo>
                        <a:pt x="123" y="123"/>
                      </a:moveTo>
                      <a:cubicBezTo>
                        <a:pt x="124" y="122"/>
                        <a:pt x="124" y="122"/>
                        <a:pt x="124" y="122"/>
                      </a:cubicBezTo>
                      <a:cubicBezTo>
                        <a:pt x="123" y="121"/>
                        <a:pt x="122" y="120"/>
                        <a:pt x="121" y="120"/>
                      </a:cubicBezTo>
                      <a:cubicBezTo>
                        <a:pt x="113" y="117"/>
                        <a:pt x="105" y="114"/>
                        <a:pt x="97" y="111"/>
                      </a:cubicBezTo>
                      <a:cubicBezTo>
                        <a:pt x="94" y="110"/>
                        <a:pt x="91" y="109"/>
                        <a:pt x="89" y="108"/>
                      </a:cubicBezTo>
                      <a:cubicBezTo>
                        <a:pt x="89" y="109"/>
                        <a:pt x="89" y="109"/>
                        <a:pt x="89" y="109"/>
                      </a:cubicBezTo>
                      <a:lnTo>
                        <a:pt x="123" y="123"/>
                      </a:lnTo>
                      <a:close/>
                      <a:moveTo>
                        <a:pt x="123" y="150"/>
                      </a:moveTo>
                      <a:cubicBezTo>
                        <a:pt x="120" y="147"/>
                        <a:pt x="106" y="145"/>
                        <a:pt x="103" y="147"/>
                      </a:cubicBezTo>
                      <a:cubicBezTo>
                        <a:pt x="105" y="149"/>
                        <a:pt x="118" y="151"/>
                        <a:pt x="123" y="150"/>
                      </a:cubicBezTo>
                      <a:moveTo>
                        <a:pt x="94" y="226"/>
                      </a:moveTo>
                      <a:cubicBezTo>
                        <a:pt x="93" y="226"/>
                        <a:pt x="93" y="226"/>
                        <a:pt x="93" y="226"/>
                      </a:cubicBezTo>
                      <a:cubicBezTo>
                        <a:pt x="89" y="231"/>
                        <a:pt x="82" y="243"/>
                        <a:pt x="84" y="248"/>
                      </a:cubicBezTo>
                      <a:cubicBezTo>
                        <a:pt x="88" y="240"/>
                        <a:pt x="91" y="233"/>
                        <a:pt x="94" y="226"/>
                      </a:cubicBezTo>
                      <a:moveTo>
                        <a:pt x="113" y="95"/>
                      </a:moveTo>
                      <a:cubicBezTo>
                        <a:pt x="114" y="94"/>
                        <a:pt x="114" y="94"/>
                        <a:pt x="114" y="94"/>
                      </a:cubicBezTo>
                      <a:cubicBezTo>
                        <a:pt x="107" y="87"/>
                        <a:pt x="100" y="82"/>
                        <a:pt x="92" y="79"/>
                      </a:cubicBezTo>
                      <a:cubicBezTo>
                        <a:pt x="99" y="84"/>
                        <a:pt x="106" y="89"/>
                        <a:pt x="113" y="95"/>
                      </a:cubicBezTo>
                      <a:moveTo>
                        <a:pt x="120" y="237"/>
                      </a:moveTo>
                      <a:cubicBezTo>
                        <a:pt x="126" y="231"/>
                        <a:pt x="128" y="226"/>
                        <a:pt x="127" y="220"/>
                      </a:cubicBezTo>
                      <a:cubicBezTo>
                        <a:pt x="122" y="226"/>
                        <a:pt x="120" y="231"/>
                        <a:pt x="120" y="237"/>
                      </a:cubicBezTo>
                      <a:moveTo>
                        <a:pt x="88" y="190"/>
                      </a:moveTo>
                      <a:cubicBezTo>
                        <a:pt x="96" y="186"/>
                        <a:pt x="105" y="181"/>
                        <a:pt x="115" y="176"/>
                      </a:cubicBezTo>
                      <a:cubicBezTo>
                        <a:pt x="104" y="178"/>
                        <a:pt x="95" y="183"/>
                        <a:pt x="88" y="190"/>
                      </a:cubicBezTo>
                      <a:moveTo>
                        <a:pt x="271" y="138"/>
                      </a:moveTo>
                      <a:cubicBezTo>
                        <a:pt x="274" y="140"/>
                        <a:pt x="288" y="140"/>
                        <a:pt x="291" y="139"/>
                      </a:cubicBezTo>
                      <a:cubicBezTo>
                        <a:pt x="284" y="137"/>
                        <a:pt x="278" y="135"/>
                        <a:pt x="271" y="138"/>
                      </a:cubicBezTo>
                      <a:moveTo>
                        <a:pt x="98" y="133"/>
                      </a:moveTo>
                      <a:cubicBezTo>
                        <a:pt x="106" y="137"/>
                        <a:pt x="114" y="135"/>
                        <a:pt x="121" y="137"/>
                      </a:cubicBezTo>
                      <a:cubicBezTo>
                        <a:pt x="114" y="134"/>
                        <a:pt x="107" y="131"/>
                        <a:pt x="98" y="133"/>
                      </a:cubicBezTo>
                      <a:moveTo>
                        <a:pt x="143" y="70"/>
                      </a:moveTo>
                      <a:cubicBezTo>
                        <a:pt x="146" y="64"/>
                        <a:pt x="143" y="60"/>
                        <a:pt x="141" y="55"/>
                      </a:cubicBezTo>
                      <a:cubicBezTo>
                        <a:pt x="138" y="61"/>
                        <a:pt x="141" y="65"/>
                        <a:pt x="143" y="70"/>
                      </a:cubicBezTo>
                      <a:moveTo>
                        <a:pt x="85" y="225"/>
                      </a:moveTo>
                      <a:cubicBezTo>
                        <a:pt x="77" y="231"/>
                        <a:pt x="74" y="240"/>
                        <a:pt x="71" y="249"/>
                      </a:cubicBezTo>
                      <a:cubicBezTo>
                        <a:pt x="76" y="241"/>
                        <a:pt x="80" y="233"/>
                        <a:pt x="85" y="225"/>
                      </a:cubicBezTo>
                      <a:moveTo>
                        <a:pt x="185" y="110"/>
                      </a:moveTo>
                      <a:cubicBezTo>
                        <a:pt x="190" y="103"/>
                        <a:pt x="192" y="94"/>
                        <a:pt x="194" y="85"/>
                      </a:cubicBezTo>
                      <a:cubicBezTo>
                        <a:pt x="189" y="93"/>
                        <a:pt x="188" y="102"/>
                        <a:pt x="185" y="110"/>
                      </a:cubicBezTo>
                      <a:moveTo>
                        <a:pt x="137" y="269"/>
                      </a:moveTo>
                      <a:cubicBezTo>
                        <a:pt x="137" y="276"/>
                        <a:pt x="142" y="289"/>
                        <a:pt x="145" y="293"/>
                      </a:cubicBezTo>
                      <a:cubicBezTo>
                        <a:pt x="144" y="284"/>
                        <a:pt x="141" y="276"/>
                        <a:pt x="137" y="269"/>
                      </a:cubicBezTo>
                      <a:moveTo>
                        <a:pt x="179" y="252"/>
                      </a:moveTo>
                      <a:cubicBezTo>
                        <a:pt x="178" y="245"/>
                        <a:pt x="177" y="238"/>
                        <a:pt x="176" y="232"/>
                      </a:cubicBezTo>
                      <a:cubicBezTo>
                        <a:pt x="173" y="239"/>
                        <a:pt x="175" y="246"/>
                        <a:pt x="179" y="252"/>
                      </a:cubicBezTo>
                      <a:moveTo>
                        <a:pt x="173" y="66"/>
                      </a:moveTo>
                      <a:cubicBezTo>
                        <a:pt x="176" y="56"/>
                        <a:pt x="179" y="46"/>
                        <a:pt x="181" y="36"/>
                      </a:cubicBezTo>
                      <a:cubicBezTo>
                        <a:pt x="181" y="36"/>
                        <a:pt x="181" y="36"/>
                        <a:pt x="181" y="36"/>
                      </a:cubicBezTo>
                      <a:cubicBezTo>
                        <a:pt x="176" y="46"/>
                        <a:pt x="174" y="56"/>
                        <a:pt x="173" y="66"/>
                      </a:cubicBezTo>
                      <a:moveTo>
                        <a:pt x="98" y="207"/>
                      </a:moveTo>
                      <a:cubicBezTo>
                        <a:pt x="91" y="209"/>
                        <a:pt x="89" y="216"/>
                        <a:pt x="85" y="221"/>
                      </a:cubicBezTo>
                      <a:cubicBezTo>
                        <a:pt x="91" y="218"/>
                        <a:pt x="93" y="212"/>
                        <a:pt x="98" y="207"/>
                      </a:cubicBezTo>
                      <a:moveTo>
                        <a:pt x="221" y="215"/>
                      </a:moveTo>
                      <a:cubicBezTo>
                        <a:pt x="219" y="216"/>
                        <a:pt x="219" y="216"/>
                        <a:pt x="219" y="216"/>
                      </a:cubicBezTo>
                      <a:cubicBezTo>
                        <a:pt x="225" y="222"/>
                        <a:pt x="230" y="229"/>
                        <a:pt x="236" y="235"/>
                      </a:cubicBezTo>
                      <a:cubicBezTo>
                        <a:pt x="236" y="235"/>
                        <a:pt x="237" y="234"/>
                        <a:pt x="237" y="234"/>
                      </a:cubicBezTo>
                      <a:cubicBezTo>
                        <a:pt x="231" y="228"/>
                        <a:pt x="226" y="221"/>
                        <a:pt x="221" y="215"/>
                      </a:cubicBezTo>
                      <a:moveTo>
                        <a:pt x="198" y="229"/>
                      </a:moveTo>
                      <a:cubicBezTo>
                        <a:pt x="198" y="222"/>
                        <a:pt x="193" y="218"/>
                        <a:pt x="189" y="213"/>
                      </a:cubicBezTo>
                      <a:cubicBezTo>
                        <a:pt x="191" y="219"/>
                        <a:pt x="194" y="224"/>
                        <a:pt x="198" y="229"/>
                      </a:cubicBezTo>
                      <a:moveTo>
                        <a:pt x="73" y="112"/>
                      </a:moveTo>
                      <a:cubicBezTo>
                        <a:pt x="79" y="114"/>
                        <a:pt x="85" y="117"/>
                        <a:pt x="92" y="116"/>
                      </a:cubicBezTo>
                      <a:cubicBezTo>
                        <a:pt x="85" y="114"/>
                        <a:pt x="79" y="111"/>
                        <a:pt x="73" y="112"/>
                      </a:cubicBezTo>
                      <a:moveTo>
                        <a:pt x="143" y="207"/>
                      </a:moveTo>
                      <a:cubicBezTo>
                        <a:pt x="146" y="204"/>
                        <a:pt x="149" y="200"/>
                        <a:pt x="150" y="195"/>
                      </a:cubicBezTo>
                      <a:cubicBezTo>
                        <a:pt x="145" y="198"/>
                        <a:pt x="143" y="201"/>
                        <a:pt x="143" y="207"/>
                      </a:cubicBezTo>
                      <a:moveTo>
                        <a:pt x="46" y="154"/>
                      </a:moveTo>
                      <a:cubicBezTo>
                        <a:pt x="52" y="153"/>
                        <a:pt x="57" y="152"/>
                        <a:pt x="63" y="151"/>
                      </a:cubicBezTo>
                      <a:cubicBezTo>
                        <a:pt x="64" y="151"/>
                        <a:pt x="65" y="150"/>
                        <a:pt x="66" y="150"/>
                      </a:cubicBezTo>
                      <a:cubicBezTo>
                        <a:pt x="58" y="149"/>
                        <a:pt x="52" y="151"/>
                        <a:pt x="46" y="154"/>
                      </a:cubicBezTo>
                      <a:moveTo>
                        <a:pt x="117" y="237"/>
                      </a:moveTo>
                      <a:cubicBezTo>
                        <a:pt x="114" y="242"/>
                        <a:pt x="111" y="247"/>
                        <a:pt x="110" y="253"/>
                      </a:cubicBezTo>
                      <a:cubicBezTo>
                        <a:pt x="113" y="247"/>
                        <a:pt x="118" y="244"/>
                        <a:pt x="117" y="237"/>
                      </a:cubicBezTo>
                      <a:moveTo>
                        <a:pt x="222" y="172"/>
                      </a:moveTo>
                      <a:cubicBezTo>
                        <a:pt x="228" y="177"/>
                        <a:pt x="235" y="178"/>
                        <a:pt x="241" y="180"/>
                      </a:cubicBezTo>
                      <a:cubicBezTo>
                        <a:pt x="237" y="177"/>
                        <a:pt x="224" y="172"/>
                        <a:pt x="222" y="172"/>
                      </a:cubicBezTo>
                      <a:moveTo>
                        <a:pt x="112" y="63"/>
                      </a:moveTo>
                      <a:cubicBezTo>
                        <a:pt x="109" y="59"/>
                        <a:pt x="98" y="52"/>
                        <a:pt x="95" y="52"/>
                      </a:cubicBezTo>
                      <a:cubicBezTo>
                        <a:pt x="100" y="57"/>
                        <a:pt x="106" y="60"/>
                        <a:pt x="112" y="63"/>
                      </a:cubicBezTo>
                      <a:moveTo>
                        <a:pt x="170" y="215"/>
                      </a:moveTo>
                      <a:cubicBezTo>
                        <a:pt x="169" y="219"/>
                        <a:pt x="170" y="228"/>
                        <a:pt x="172" y="231"/>
                      </a:cubicBezTo>
                      <a:cubicBezTo>
                        <a:pt x="171" y="226"/>
                        <a:pt x="175" y="220"/>
                        <a:pt x="170" y="215"/>
                      </a:cubicBezTo>
                      <a:moveTo>
                        <a:pt x="43" y="214"/>
                      </a:moveTo>
                      <a:cubicBezTo>
                        <a:pt x="48" y="211"/>
                        <a:pt x="53" y="205"/>
                        <a:pt x="54" y="201"/>
                      </a:cubicBezTo>
                      <a:cubicBezTo>
                        <a:pt x="49" y="204"/>
                        <a:pt x="46" y="209"/>
                        <a:pt x="43" y="214"/>
                      </a:cubicBezTo>
                      <a:moveTo>
                        <a:pt x="86" y="150"/>
                      </a:moveTo>
                      <a:cubicBezTo>
                        <a:pt x="86" y="149"/>
                        <a:pt x="86" y="149"/>
                        <a:pt x="86" y="149"/>
                      </a:cubicBezTo>
                      <a:cubicBezTo>
                        <a:pt x="79" y="147"/>
                        <a:pt x="71" y="148"/>
                        <a:pt x="69" y="151"/>
                      </a:cubicBezTo>
                      <a:cubicBezTo>
                        <a:pt x="75" y="150"/>
                        <a:pt x="80" y="150"/>
                        <a:pt x="86" y="150"/>
                      </a:cubicBezTo>
                      <a:moveTo>
                        <a:pt x="244" y="124"/>
                      </a:moveTo>
                      <a:cubicBezTo>
                        <a:pt x="255" y="122"/>
                        <a:pt x="264" y="120"/>
                        <a:pt x="274" y="118"/>
                      </a:cubicBezTo>
                      <a:cubicBezTo>
                        <a:pt x="267" y="118"/>
                        <a:pt x="249" y="121"/>
                        <a:pt x="244" y="124"/>
                      </a:cubicBezTo>
                      <a:moveTo>
                        <a:pt x="247" y="113"/>
                      </a:moveTo>
                      <a:cubicBezTo>
                        <a:pt x="242" y="116"/>
                        <a:pt x="238" y="119"/>
                        <a:pt x="233" y="121"/>
                      </a:cubicBezTo>
                      <a:cubicBezTo>
                        <a:pt x="233" y="122"/>
                        <a:pt x="233" y="122"/>
                        <a:pt x="233" y="122"/>
                      </a:cubicBezTo>
                      <a:cubicBezTo>
                        <a:pt x="239" y="120"/>
                        <a:pt x="244" y="119"/>
                        <a:pt x="247" y="113"/>
                      </a:cubicBezTo>
                      <a:moveTo>
                        <a:pt x="256" y="206"/>
                      </a:moveTo>
                      <a:cubicBezTo>
                        <a:pt x="256" y="206"/>
                        <a:pt x="256" y="207"/>
                        <a:pt x="256" y="207"/>
                      </a:cubicBezTo>
                      <a:cubicBezTo>
                        <a:pt x="262" y="211"/>
                        <a:pt x="267" y="216"/>
                        <a:pt x="273" y="220"/>
                      </a:cubicBezTo>
                      <a:cubicBezTo>
                        <a:pt x="274" y="219"/>
                        <a:pt x="274" y="219"/>
                        <a:pt x="274" y="219"/>
                      </a:cubicBezTo>
                      <a:cubicBezTo>
                        <a:pt x="268" y="215"/>
                        <a:pt x="262" y="210"/>
                        <a:pt x="256" y="206"/>
                      </a:cubicBezTo>
                      <a:moveTo>
                        <a:pt x="194" y="75"/>
                      </a:moveTo>
                      <a:cubicBezTo>
                        <a:pt x="193" y="75"/>
                        <a:pt x="193" y="75"/>
                        <a:pt x="192" y="75"/>
                      </a:cubicBezTo>
                      <a:cubicBezTo>
                        <a:pt x="190" y="81"/>
                        <a:pt x="187" y="88"/>
                        <a:pt x="185" y="95"/>
                      </a:cubicBezTo>
                      <a:cubicBezTo>
                        <a:pt x="185" y="95"/>
                        <a:pt x="186" y="95"/>
                        <a:pt x="186" y="95"/>
                      </a:cubicBezTo>
                      <a:cubicBezTo>
                        <a:pt x="189" y="89"/>
                        <a:pt x="191" y="82"/>
                        <a:pt x="194" y="75"/>
                      </a:cubicBezTo>
                      <a:moveTo>
                        <a:pt x="158" y="68"/>
                      </a:moveTo>
                      <a:cubicBezTo>
                        <a:pt x="156" y="73"/>
                        <a:pt x="158" y="76"/>
                        <a:pt x="160" y="80"/>
                      </a:cubicBezTo>
                      <a:cubicBezTo>
                        <a:pt x="162" y="75"/>
                        <a:pt x="161" y="72"/>
                        <a:pt x="158" y="68"/>
                      </a:cubicBezTo>
                      <a:moveTo>
                        <a:pt x="270" y="145"/>
                      </a:moveTo>
                      <a:cubicBezTo>
                        <a:pt x="275" y="148"/>
                        <a:pt x="280" y="146"/>
                        <a:pt x="285" y="146"/>
                      </a:cubicBezTo>
                      <a:cubicBezTo>
                        <a:pt x="280" y="145"/>
                        <a:pt x="275" y="143"/>
                        <a:pt x="270" y="145"/>
                      </a:cubicBezTo>
                      <a:moveTo>
                        <a:pt x="142" y="79"/>
                      </a:moveTo>
                      <a:cubicBezTo>
                        <a:pt x="143" y="74"/>
                        <a:pt x="140" y="71"/>
                        <a:pt x="139" y="67"/>
                      </a:cubicBezTo>
                      <a:cubicBezTo>
                        <a:pt x="137" y="72"/>
                        <a:pt x="140" y="75"/>
                        <a:pt x="142" y="79"/>
                      </a:cubicBezTo>
                      <a:moveTo>
                        <a:pt x="256" y="98"/>
                      </a:moveTo>
                      <a:cubicBezTo>
                        <a:pt x="260" y="97"/>
                        <a:pt x="264" y="98"/>
                        <a:pt x="268" y="93"/>
                      </a:cubicBezTo>
                      <a:cubicBezTo>
                        <a:pt x="263" y="94"/>
                        <a:pt x="259" y="94"/>
                        <a:pt x="256" y="98"/>
                      </a:cubicBezTo>
                      <a:moveTo>
                        <a:pt x="90" y="141"/>
                      </a:moveTo>
                      <a:cubicBezTo>
                        <a:pt x="94" y="141"/>
                        <a:pt x="98" y="141"/>
                        <a:pt x="102" y="140"/>
                      </a:cubicBezTo>
                      <a:cubicBezTo>
                        <a:pt x="98" y="137"/>
                        <a:pt x="93" y="137"/>
                        <a:pt x="90" y="141"/>
                      </a:cubicBezTo>
                      <a:moveTo>
                        <a:pt x="244" y="69"/>
                      </a:moveTo>
                      <a:cubicBezTo>
                        <a:pt x="241" y="72"/>
                        <a:pt x="237" y="74"/>
                        <a:pt x="237" y="79"/>
                      </a:cubicBezTo>
                      <a:cubicBezTo>
                        <a:pt x="240" y="76"/>
                        <a:pt x="244" y="75"/>
                        <a:pt x="244" y="69"/>
                      </a:cubicBezTo>
                      <a:moveTo>
                        <a:pt x="63" y="137"/>
                      </a:moveTo>
                      <a:cubicBezTo>
                        <a:pt x="70" y="136"/>
                        <a:pt x="77" y="136"/>
                        <a:pt x="84" y="135"/>
                      </a:cubicBezTo>
                      <a:cubicBezTo>
                        <a:pt x="80" y="133"/>
                        <a:pt x="67" y="134"/>
                        <a:pt x="63" y="137"/>
                      </a:cubicBezTo>
                      <a:moveTo>
                        <a:pt x="194" y="213"/>
                      </a:moveTo>
                      <a:cubicBezTo>
                        <a:pt x="194" y="208"/>
                        <a:pt x="192" y="203"/>
                        <a:pt x="186" y="202"/>
                      </a:cubicBezTo>
                      <a:cubicBezTo>
                        <a:pt x="189" y="206"/>
                        <a:pt x="191" y="209"/>
                        <a:pt x="194" y="213"/>
                      </a:cubicBezTo>
                      <a:moveTo>
                        <a:pt x="247" y="205"/>
                      </a:moveTo>
                      <a:cubicBezTo>
                        <a:pt x="248" y="204"/>
                        <a:pt x="248" y="204"/>
                        <a:pt x="248" y="204"/>
                      </a:cubicBezTo>
                      <a:cubicBezTo>
                        <a:pt x="243" y="201"/>
                        <a:pt x="239" y="198"/>
                        <a:pt x="235" y="196"/>
                      </a:cubicBezTo>
                      <a:cubicBezTo>
                        <a:pt x="237" y="201"/>
                        <a:pt x="242" y="203"/>
                        <a:pt x="247" y="205"/>
                      </a:cubicBezTo>
                      <a:moveTo>
                        <a:pt x="83" y="167"/>
                      </a:moveTo>
                      <a:cubicBezTo>
                        <a:pt x="87" y="167"/>
                        <a:pt x="91" y="166"/>
                        <a:pt x="93" y="162"/>
                      </a:cubicBezTo>
                      <a:cubicBezTo>
                        <a:pt x="89" y="162"/>
                        <a:pt x="88" y="162"/>
                        <a:pt x="83" y="167"/>
                      </a:cubicBezTo>
                      <a:moveTo>
                        <a:pt x="262" y="228"/>
                      </a:moveTo>
                      <a:cubicBezTo>
                        <a:pt x="261" y="223"/>
                        <a:pt x="258" y="218"/>
                        <a:pt x="253" y="216"/>
                      </a:cubicBezTo>
                      <a:cubicBezTo>
                        <a:pt x="256" y="220"/>
                        <a:pt x="259" y="224"/>
                        <a:pt x="262" y="228"/>
                      </a:cubicBezTo>
                      <a:moveTo>
                        <a:pt x="277" y="172"/>
                      </a:moveTo>
                      <a:cubicBezTo>
                        <a:pt x="281" y="175"/>
                        <a:pt x="285" y="178"/>
                        <a:pt x="289" y="180"/>
                      </a:cubicBezTo>
                      <a:cubicBezTo>
                        <a:pt x="286" y="177"/>
                        <a:pt x="283" y="172"/>
                        <a:pt x="277" y="172"/>
                      </a:cubicBezTo>
                      <a:moveTo>
                        <a:pt x="121" y="273"/>
                      </a:moveTo>
                      <a:cubicBezTo>
                        <a:pt x="120" y="273"/>
                        <a:pt x="120" y="273"/>
                        <a:pt x="120" y="273"/>
                      </a:cubicBezTo>
                      <a:cubicBezTo>
                        <a:pt x="122" y="279"/>
                        <a:pt x="122" y="284"/>
                        <a:pt x="125" y="289"/>
                      </a:cubicBezTo>
                      <a:cubicBezTo>
                        <a:pt x="126" y="288"/>
                        <a:pt x="126" y="288"/>
                        <a:pt x="126" y="288"/>
                      </a:cubicBezTo>
                      <a:cubicBezTo>
                        <a:pt x="124" y="283"/>
                        <a:pt x="123" y="278"/>
                        <a:pt x="121" y="273"/>
                      </a:cubicBezTo>
                      <a:moveTo>
                        <a:pt x="88" y="87"/>
                      </a:move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92" y="93"/>
                        <a:pt x="98" y="96"/>
                        <a:pt x="101" y="96"/>
                      </a:cubicBezTo>
                      <a:cubicBezTo>
                        <a:pt x="96" y="93"/>
                        <a:pt x="92" y="90"/>
                        <a:pt x="88" y="87"/>
                      </a:cubicBezTo>
                      <a:moveTo>
                        <a:pt x="132" y="200"/>
                      </a:moveTo>
                      <a:cubicBezTo>
                        <a:pt x="129" y="202"/>
                        <a:pt x="126" y="205"/>
                        <a:pt x="125" y="209"/>
                      </a:cubicBezTo>
                      <a:cubicBezTo>
                        <a:pt x="128" y="207"/>
                        <a:pt x="132" y="204"/>
                        <a:pt x="132" y="200"/>
                      </a:cubicBezTo>
                      <a:moveTo>
                        <a:pt x="181" y="219"/>
                      </a:moveTo>
                      <a:cubicBezTo>
                        <a:pt x="180" y="220"/>
                        <a:pt x="180" y="220"/>
                        <a:pt x="180" y="220"/>
                      </a:cubicBezTo>
                      <a:cubicBezTo>
                        <a:pt x="183" y="224"/>
                        <a:pt x="186" y="229"/>
                        <a:pt x="188" y="234"/>
                      </a:cubicBezTo>
                      <a:cubicBezTo>
                        <a:pt x="189" y="233"/>
                        <a:pt x="189" y="233"/>
                        <a:pt x="189" y="233"/>
                      </a:cubicBezTo>
                      <a:cubicBezTo>
                        <a:pt x="188" y="227"/>
                        <a:pt x="183" y="224"/>
                        <a:pt x="181" y="219"/>
                      </a:cubicBezTo>
                      <a:moveTo>
                        <a:pt x="233" y="240"/>
                      </a:moveTo>
                      <a:cubicBezTo>
                        <a:pt x="234" y="239"/>
                        <a:pt x="234" y="239"/>
                        <a:pt x="234" y="239"/>
                      </a:cubicBezTo>
                      <a:cubicBezTo>
                        <a:pt x="230" y="234"/>
                        <a:pt x="226" y="228"/>
                        <a:pt x="222" y="223"/>
                      </a:cubicBezTo>
                      <a:cubicBezTo>
                        <a:pt x="221" y="224"/>
                        <a:pt x="221" y="224"/>
                        <a:pt x="221" y="224"/>
                      </a:cubicBezTo>
                      <a:cubicBezTo>
                        <a:pt x="225" y="229"/>
                        <a:pt x="229" y="235"/>
                        <a:pt x="233" y="240"/>
                      </a:cubicBezTo>
                      <a:moveTo>
                        <a:pt x="171" y="66"/>
                      </a:moveTo>
                      <a:cubicBezTo>
                        <a:pt x="171" y="66"/>
                        <a:pt x="170" y="66"/>
                        <a:pt x="170" y="66"/>
                      </a:cubicBezTo>
                      <a:cubicBezTo>
                        <a:pt x="168" y="70"/>
                        <a:pt x="166" y="74"/>
                        <a:pt x="165" y="78"/>
                      </a:cubicBezTo>
                      <a:cubicBezTo>
                        <a:pt x="165" y="78"/>
                        <a:pt x="166" y="78"/>
                        <a:pt x="166" y="79"/>
                      </a:cubicBezTo>
                      <a:cubicBezTo>
                        <a:pt x="168" y="74"/>
                        <a:pt x="169" y="70"/>
                        <a:pt x="171" y="66"/>
                      </a:cubicBezTo>
                      <a:moveTo>
                        <a:pt x="82" y="247"/>
                      </a:moveTo>
                      <a:cubicBezTo>
                        <a:pt x="81" y="247"/>
                        <a:pt x="81" y="247"/>
                        <a:pt x="81" y="247"/>
                      </a:cubicBezTo>
                      <a:cubicBezTo>
                        <a:pt x="80" y="251"/>
                        <a:pt x="79" y="255"/>
                        <a:pt x="78" y="259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79" y="255"/>
                        <a:pt x="83" y="252"/>
                        <a:pt x="82" y="247"/>
                      </a:cubicBezTo>
                      <a:moveTo>
                        <a:pt x="120" y="203"/>
                      </a:moveTo>
                      <a:cubicBezTo>
                        <a:pt x="119" y="202"/>
                        <a:pt x="119" y="202"/>
                        <a:pt x="119" y="202"/>
                      </a:cubicBezTo>
                      <a:cubicBezTo>
                        <a:pt x="106" y="220"/>
                        <a:pt x="106" y="220"/>
                        <a:pt x="106" y="220"/>
                      </a:cubicBezTo>
                      <a:cubicBezTo>
                        <a:pt x="107" y="220"/>
                        <a:pt x="107" y="220"/>
                        <a:pt x="107" y="220"/>
                      </a:cubicBezTo>
                      <a:cubicBezTo>
                        <a:pt x="111" y="214"/>
                        <a:pt x="115" y="209"/>
                        <a:pt x="120" y="203"/>
                      </a:cubicBezTo>
                      <a:moveTo>
                        <a:pt x="86" y="137"/>
                      </a:moveTo>
                      <a:cubicBezTo>
                        <a:pt x="81" y="138"/>
                        <a:pt x="77" y="138"/>
                        <a:pt x="73" y="138"/>
                      </a:cubicBezTo>
                      <a:cubicBezTo>
                        <a:pt x="78" y="139"/>
                        <a:pt x="82" y="142"/>
                        <a:pt x="86" y="137"/>
                      </a:cubicBezTo>
                      <a:moveTo>
                        <a:pt x="184" y="249"/>
                      </a:moveTo>
                      <a:cubicBezTo>
                        <a:pt x="185" y="249"/>
                        <a:pt x="185" y="249"/>
                        <a:pt x="185" y="249"/>
                      </a:cubicBezTo>
                      <a:cubicBezTo>
                        <a:pt x="183" y="244"/>
                        <a:pt x="182" y="239"/>
                        <a:pt x="180" y="234"/>
                      </a:cubicBezTo>
                      <a:cubicBezTo>
                        <a:pt x="179" y="234"/>
                        <a:pt x="179" y="234"/>
                        <a:pt x="179" y="234"/>
                      </a:cubicBezTo>
                      <a:cubicBezTo>
                        <a:pt x="180" y="239"/>
                        <a:pt x="182" y="244"/>
                        <a:pt x="184" y="249"/>
                      </a:cubicBezTo>
                      <a:moveTo>
                        <a:pt x="92" y="166"/>
                      </a:moveTo>
                      <a:cubicBezTo>
                        <a:pt x="96" y="167"/>
                        <a:pt x="99" y="165"/>
                        <a:pt x="102" y="163"/>
                      </a:cubicBezTo>
                      <a:cubicBezTo>
                        <a:pt x="98" y="162"/>
                        <a:pt x="95" y="164"/>
                        <a:pt x="92" y="166"/>
                      </a:cubicBezTo>
                      <a:moveTo>
                        <a:pt x="278" y="98"/>
                      </a:moveTo>
                      <a:cubicBezTo>
                        <a:pt x="278" y="97"/>
                        <a:pt x="278" y="97"/>
                        <a:pt x="278" y="97"/>
                      </a:cubicBezTo>
                      <a:cubicBezTo>
                        <a:pt x="273" y="98"/>
                        <a:pt x="268" y="97"/>
                        <a:pt x="263" y="100"/>
                      </a:cubicBezTo>
                      <a:cubicBezTo>
                        <a:pt x="263" y="101"/>
                        <a:pt x="263" y="101"/>
                        <a:pt x="263" y="101"/>
                      </a:cubicBezTo>
                      <a:cubicBezTo>
                        <a:pt x="268" y="100"/>
                        <a:pt x="273" y="99"/>
                        <a:pt x="278" y="98"/>
                      </a:cubicBezTo>
                      <a:moveTo>
                        <a:pt x="97" y="91"/>
                      </a:moveTo>
                      <a:cubicBezTo>
                        <a:pt x="101" y="94"/>
                        <a:pt x="105" y="97"/>
                        <a:pt x="109" y="100"/>
                      </a:cubicBezTo>
                      <a:cubicBezTo>
                        <a:pt x="106" y="96"/>
                        <a:pt x="103" y="92"/>
                        <a:pt x="97" y="91"/>
                      </a:cubicBezTo>
                      <a:moveTo>
                        <a:pt x="62" y="168"/>
                      </a:moveTo>
                      <a:cubicBezTo>
                        <a:pt x="62" y="168"/>
                        <a:pt x="62" y="168"/>
                        <a:pt x="62" y="168"/>
                      </a:cubicBezTo>
                      <a:cubicBezTo>
                        <a:pt x="59" y="169"/>
                        <a:pt x="56" y="170"/>
                        <a:pt x="52" y="172"/>
                      </a:cubicBezTo>
                      <a:cubicBezTo>
                        <a:pt x="53" y="173"/>
                        <a:pt x="53" y="173"/>
                        <a:pt x="53" y="173"/>
                      </a:cubicBezTo>
                      <a:cubicBezTo>
                        <a:pt x="56" y="172"/>
                        <a:pt x="60" y="172"/>
                        <a:pt x="62" y="168"/>
                      </a:cubicBezTo>
                      <a:moveTo>
                        <a:pt x="201" y="201"/>
                      </a:moveTo>
                      <a:cubicBezTo>
                        <a:pt x="201" y="202"/>
                        <a:pt x="201" y="202"/>
                        <a:pt x="201" y="202"/>
                      </a:cubicBezTo>
                      <a:cubicBezTo>
                        <a:pt x="202" y="205"/>
                        <a:pt x="205" y="208"/>
                        <a:pt x="209" y="21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lnTo>
                        <a:pt x="201" y="201"/>
                      </a:lnTo>
                      <a:close/>
                      <a:moveTo>
                        <a:pt x="78" y="159"/>
                      </a:moveTo>
                      <a:cubicBezTo>
                        <a:pt x="78" y="160"/>
                        <a:pt x="78" y="160"/>
                        <a:pt x="78" y="160"/>
                      </a:cubicBezTo>
                      <a:cubicBezTo>
                        <a:pt x="81" y="160"/>
                        <a:pt x="84" y="159"/>
                        <a:pt x="87" y="158"/>
                      </a:cubicBezTo>
                      <a:cubicBezTo>
                        <a:pt x="87" y="157"/>
                        <a:pt x="87" y="157"/>
                        <a:pt x="87" y="157"/>
                      </a:cubicBezTo>
                      <a:cubicBezTo>
                        <a:pt x="84" y="157"/>
                        <a:pt x="80" y="157"/>
                        <a:pt x="78" y="159"/>
                      </a:cubicBezTo>
                      <a:moveTo>
                        <a:pt x="284" y="148"/>
                      </a:moveTo>
                      <a:cubicBezTo>
                        <a:pt x="284" y="149"/>
                        <a:pt x="284" y="149"/>
                        <a:pt x="284" y="149"/>
                      </a:cubicBezTo>
                      <a:cubicBezTo>
                        <a:pt x="288" y="150"/>
                        <a:pt x="293" y="149"/>
                        <a:pt x="297" y="149"/>
                      </a:cubicBezTo>
                      <a:cubicBezTo>
                        <a:pt x="297" y="148"/>
                        <a:pt x="297" y="148"/>
                        <a:pt x="297" y="148"/>
                      </a:cubicBezTo>
                      <a:cubicBezTo>
                        <a:pt x="293" y="148"/>
                        <a:pt x="288" y="148"/>
                        <a:pt x="284" y="148"/>
                      </a:cubicBezTo>
                      <a:moveTo>
                        <a:pt x="268" y="169"/>
                      </a:moveTo>
                      <a:cubicBezTo>
                        <a:pt x="267" y="170"/>
                        <a:pt x="267" y="170"/>
                        <a:pt x="267" y="170"/>
                      </a:cubicBezTo>
                      <a:cubicBezTo>
                        <a:pt x="271" y="173"/>
                        <a:pt x="275" y="175"/>
                        <a:pt x="279" y="177"/>
                      </a:cubicBezTo>
                      <a:cubicBezTo>
                        <a:pt x="280" y="176"/>
                        <a:pt x="280" y="176"/>
                        <a:pt x="280" y="176"/>
                      </a:cubicBezTo>
                      <a:cubicBezTo>
                        <a:pt x="276" y="174"/>
                        <a:pt x="272" y="172"/>
                        <a:pt x="268" y="169"/>
                      </a:cubicBezTo>
                      <a:moveTo>
                        <a:pt x="141" y="93"/>
                      </a:moveTo>
                      <a:cubicBezTo>
                        <a:pt x="142" y="88"/>
                        <a:pt x="141" y="86"/>
                        <a:pt x="137" y="84"/>
                      </a:cubicBezTo>
                      <a:cubicBezTo>
                        <a:pt x="138" y="87"/>
                        <a:pt x="140" y="90"/>
                        <a:pt x="141" y="93"/>
                      </a:cubicBezTo>
                      <a:moveTo>
                        <a:pt x="240" y="81"/>
                      </a:moveTo>
                      <a:cubicBezTo>
                        <a:pt x="238" y="83"/>
                        <a:pt x="236" y="86"/>
                        <a:pt x="234" y="88"/>
                      </a:cubicBezTo>
                      <a:cubicBezTo>
                        <a:pt x="238" y="88"/>
                        <a:pt x="239" y="86"/>
                        <a:pt x="240" y="81"/>
                      </a:cubicBezTo>
                      <a:moveTo>
                        <a:pt x="254" y="135"/>
                      </a:moveTo>
                      <a:cubicBezTo>
                        <a:pt x="258" y="136"/>
                        <a:pt x="262" y="135"/>
                        <a:pt x="265" y="133"/>
                      </a:cubicBezTo>
                      <a:cubicBezTo>
                        <a:pt x="261" y="133"/>
                        <a:pt x="258" y="134"/>
                        <a:pt x="254" y="135"/>
                      </a:cubicBezTo>
                      <a:moveTo>
                        <a:pt x="264" y="156"/>
                      </a:moveTo>
                      <a:cubicBezTo>
                        <a:pt x="264" y="157"/>
                        <a:pt x="264" y="157"/>
                        <a:pt x="264" y="157"/>
                      </a:cubicBezTo>
                      <a:cubicBezTo>
                        <a:pt x="271" y="159"/>
                        <a:pt x="278" y="160"/>
                        <a:pt x="285" y="161"/>
                      </a:cubicBezTo>
                      <a:cubicBezTo>
                        <a:pt x="285" y="161"/>
                        <a:pt x="285" y="161"/>
                        <a:pt x="285" y="161"/>
                      </a:cubicBezTo>
                      <a:cubicBezTo>
                        <a:pt x="278" y="159"/>
                        <a:pt x="271" y="158"/>
                        <a:pt x="264" y="156"/>
                      </a:cubicBezTo>
                      <a:moveTo>
                        <a:pt x="255" y="169"/>
                      </a:moveTo>
                      <a:cubicBezTo>
                        <a:pt x="255" y="169"/>
                        <a:pt x="255" y="169"/>
                        <a:pt x="255" y="169"/>
                      </a:cubicBezTo>
                      <a:cubicBezTo>
                        <a:pt x="259" y="171"/>
                        <a:pt x="262" y="174"/>
                        <a:pt x="267" y="174"/>
                      </a:cubicBezTo>
                      <a:cubicBezTo>
                        <a:pt x="267" y="174"/>
                        <a:pt x="267" y="174"/>
                        <a:pt x="267" y="174"/>
                      </a:cubicBezTo>
                      <a:cubicBezTo>
                        <a:pt x="263" y="172"/>
                        <a:pt x="259" y="170"/>
                        <a:pt x="255" y="169"/>
                      </a:cubicBezTo>
                      <a:moveTo>
                        <a:pt x="271" y="178"/>
                      </a:moveTo>
                      <a:cubicBezTo>
                        <a:pt x="275" y="180"/>
                        <a:pt x="278" y="183"/>
                        <a:pt x="282" y="185"/>
                      </a:cubicBezTo>
                      <a:cubicBezTo>
                        <a:pt x="280" y="181"/>
                        <a:pt x="275" y="178"/>
                        <a:pt x="271" y="178"/>
                      </a:cubicBezTo>
                      <a:moveTo>
                        <a:pt x="165" y="85"/>
                      </a:moveTo>
                      <a:cubicBezTo>
                        <a:pt x="164" y="87"/>
                        <a:pt x="163" y="90"/>
                        <a:pt x="165" y="92"/>
                      </a:cubicBezTo>
                      <a:cubicBezTo>
                        <a:pt x="167" y="88"/>
                        <a:pt x="167" y="88"/>
                        <a:pt x="165" y="85"/>
                      </a:cubicBezTo>
                      <a:moveTo>
                        <a:pt x="229" y="66"/>
                      </a:moveTo>
                      <a:cubicBezTo>
                        <a:pt x="228" y="71"/>
                        <a:pt x="226" y="75"/>
                        <a:pt x="225" y="79"/>
                      </a:cubicBezTo>
                      <a:cubicBezTo>
                        <a:pt x="229" y="76"/>
                        <a:pt x="229" y="71"/>
                        <a:pt x="229" y="66"/>
                      </a:cubicBezTo>
                      <a:moveTo>
                        <a:pt x="215" y="82"/>
                      </a:moveTo>
                      <a:cubicBezTo>
                        <a:pt x="218" y="78"/>
                        <a:pt x="220" y="73"/>
                        <a:pt x="221" y="66"/>
                      </a:cubicBezTo>
                      <a:cubicBezTo>
                        <a:pt x="218" y="72"/>
                        <a:pt x="217" y="77"/>
                        <a:pt x="215" y="82"/>
                      </a:cubicBezTo>
                      <a:moveTo>
                        <a:pt x="251" y="172"/>
                      </a:moveTo>
                      <a:cubicBezTo>
                        <a:pt x="251" y="171"/>
                        <a:pt x="251" y="171"/>
                        <a:pt x="251" y="171"/>
                      </a:cubicBezTo>
                      <a:cubicBezTo>
                        <a:pt x="248" y="170"/>
                        <a:pt x="244" y="167"/>
                        <a:pt x="240" y="168"/>
                      </a:cubicBezTo>
                      <a:cubicBezTo>
                        <a:pt x="240" y="168"/>
                        <a:pt x="240" y="168"/>
                        <a:pt x="240" y="169"/>
                      </a:cubicBezTo>
                      <a:cubicBezTo>
                        <a:pt x="244" y="170"/>
                        <a:pt x="247" y="171"/>
                        <a:pt x="251" y="172"/>
                      </a:cubicBezTo>
                      <a:moveTo>
                        <a:pt x="124" y="144"/>
                      </a:move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6" y="146"/>
                        <a:pt x="128" y="146"/>
                        <a:pt x="131" y="147"/>
                      </a:cubicBezTo>
                      <a:cubicBezTo>
                        <a:pt x="131" y="147"/>
                        <a:pt x="131" y="146"/>
                        <a:pt x="131" y="146"/>
                      </a:cubicBezTo>
                      <a:cubicBezTo>
                        <a:pt x="130" y="143"/>
                        <a:pt x="126" y="145"/>
                        <a:pt x="124" y="144"/>
                      </a:cubicBezTo>
                      <a:moveTo>
                        <a:pt x="204" y="185"/>
                      </a:moveTo>
                      <a:cubicBezTo>
                        <a:pt x="203" y="186"/>
                        <a:pt x="203" y="186"/>
                        <a:pt x="203" y="186"/>
                      </a:cubicBezTo>
                      <a:cubicBezTo>
                        <a:pt x="207" y="188"/>
                        <a:pt x="211" y="190"/>
                        <a:pt x="215" y="192"/>
                      </a:cubicBezTo>
                      <a:cubicBezTo>
                        <a:pt x="215" y="191"/>
                        <a:pt x="215" y="191"/>
                        <a:pt x="215" y="191"/>
                      </a:cubicBezTo>
                      <a:cubicBezTo>
                        <a:pt x="211" y="189"/>
                        <a:pt x="208" y="187"/>
                        <a:pt x="204" y="185"/>
                      </a:cubicBezTo>
                      <a:moveTo>
                        <a:pt x="269" y="143"/>
                      </a:moveTo>
                      <a:cubicBezTo>
                        <a:pt x="269" y="142"/>
                        <a:pt x="269" y="142"/>
                        <a:pt x="269" y="142"/>
                      </a:cubicBezTo>
                      <a:cubicBezTo>
                        <a:pt x="266" y="142"/>
                        <a:pt x="262" y="143"/>
                        <a:pt x="259" y="143"/>
                      </a:cubicBezTo>
                      <a:cubicBezTo>
                        <a:pt x="263" y="145"/>
                        <a:pt x="266" y="144"/>
                        <a:pt x="269" y="143"/>
                      </a:cubicBezTo>
                      <a:moveTo>
                        <a:pt x="209" y="212"/>
                      </a:moveTo>
                      <a:cubicBezTo>
                        <a:pt x="208" y="213"/>
                        <a:pt x="208" y="213"/>
                        <a:pt x="208" y="213"/>
                      </a:cubicBezTo>
                      <a:cubicBezTo>
                        <a:pt x="211" y="216"/>
                        <a:pt x="214" y="219"/>
                        <a:pt x="217" y="222"/>
                      </a:cubicBezTo>
                      <a:cubicBezTo>
                        <a:pt x="218" y="221"/>
                        <a:pt x="218" y="221"/>
                        <a:pt x="218" y="221"/>
                      </a:cubicBezTo>
                      <a:cubicBezTo>
                        <a:pt x="215" y="218"/>
                        <a:pt x="212" y="215"/>
                        <a:pt x="209" y="212"/>
                      </a:cubicBezTo>
                      <a:moveTo>
                        <a:pt x="259" y="189"/>
                      </a:moveTo>
                      <a:cubicBezTo>
                        <a:pt x="260" y="188"/>
                        <a:pt x="260" y="188"/>
                        <a:pt x="260" y="188"/>
                      </a:cubicBezTo>
                      <a:cubicBezTo>
                        <a:pt x="256" y="186"/>
                        <a:pt x="252" y="184"/>
                        <a:pt x="249" y="181"/>
                      </a:cubicBezTo>
                      <a:cubicBezTo>
                        <a:pt x="248" y="182"/>
                        <a:pt x="248" y="182"/>
                        <a:pt x="248" y="182"/>
                      </a:cubicBezTo>
                      <a:cubicBezTo>
                        <a:pt x="252" y="185"/>
                        <a:pt x="255" y="187"/>
                        <a:pt x="259" y="189"/>
                      </a:cubicBezTo>
                      <a:moveTo>
                        <a:pt x="142" y="50"/>
                      </a:moveTo>
                      <a:cubicBezTo>
                        <a:pt x="141" y="51"/>
                        <a:pt x="141" y="51"/>
                        <a:pt x="141" y="51"/>
                      </a:cubicBezTo>
                      <a:cubicBezTo>
                        <a:pt x="141" y="55"/>
                        <a:pt x="144" y="57"/>
                        <a:pt x="145" y="60"/>
                      </a:cubicBezTo>
                      <a:cubicBezTo>
                        <a:pt x="146" y="59"/>
                        <a:pt x="146" y="59"/>
                        <a:pt x="146" y="59"/>
                      </a:cubicBezTo>
                      <a:cubicBezTo>
                        <a:pt x="145" y="56"/>
                        <a:pt x="143" y="53"/>
                        <a:pt x="142" y="50"/>
                      </a:cubicBezTo>
                      <a:moveTo>
                        <a:pt x="210" y="260"/>
                      </a:moveTo>
                      <a:cubicBezTo>
                        <a:pt x="211" y="259"/>
                        <a:pt x="211" y="259"/>
                        <a:pt x="211" y="259"/>
                      </a:cubicBezTo>
                      <a:cubicBezTo>
                        <a:pt x="208" y="255"/>
                        <a:pt x="205" y="251"/>
                        <a:pt x="202" y="246"/>
                      </a:cubicBezTo>
                      <a:cubicBezTo>
                        <a:pt x="201" y="247"/>
                        <a:pt x="201" y="247"/>
                        <a:pt x="201" y="247"/>
                      </a:cubicBezTo>
                      <a:cubicBezTo>
                        <a:pt x="204" y="251"/>
                        <a:pt x="207" y="256"/>
                        <a:pt x="210" y="260"/>
                      </a:cubicBezTo>
                      <a:moveTo>
                        <a:pt x="133" y="160"/>
                      </a:moveTo>
                      <a:cubicBezTo>
                        <a:pt x="129" y="159"/>
                        <a:pt x="125" y="157"/>
                        <a:pt x="121" y="159"/>
                      </a:cubicBezTo>
                      <a:cubicBezTo>
                        <a:pt x="125" y="159"/>
                        <a:pt x="129" y="160"/>
                        <a:pt x="133" y="160"/>
                      </a:cubicBezTo>
                      <a:moveTo>
                        <a:pt x="166" y="230"/>
                      </a:moveTo>
                      <a:cubicBezTo>
                        <a:pt x="166" y="230"/>
                        <a:pt x="165" y="230"/>
                        <a:pt x="165" y="230"/>
                      </a:cubicBezTo>
                      <a:cubicBezTo>
                        <a:pt x="165" y="233"/>
                        <a:pt x="165" y="236"/>
                        <a:pt x="166" y="239"/>
                      </a:cubicBezTo>
                      <a:cubicBezTo>
                        <a:pt x="166" y="239"/>
                        <a:pt x="167" y="238"/>
                        <a:pt x="167" y="238"/>
                      </a:cubicBezTo>
                      <a:cubicBezTo>
                        <a:pt x="167" y="236"/>
                        <a:pt x="166" y="233"/>
                        <a:pt x="166" y="230"/>
                      </a:cubicBezTo>
                      <a:moveTo>
                        <a:pt x="135" y="221"/>
                      </a:moveTo>
                      <a:cubicBezTo>
                        <a:pt x="135" y="220"/>
                        <a:pt x="135" y="220"/>
                        <a:pt x="135" y="220"/>
                      </a:cubicBezTo>
                      <a:cubicBezTo>
                        <a:pt x="133" y="226"/>
                        <a:pt x="134" y="231"/>
                        <a:pt x="134" y="236"/>
                      </a:cubicBezTo>
                      <a:cubicBezTo>
                        <a:pt x="135" y="231"/>
                        <a:pt x="135" y="226"/>
                        <a:pt x="135" y="221"/>
                      </a:cubicBezTo>
                      <a:moveTo>
                        <a:pt x="251" y="101"/>
                      </a:moveTo>
                      <a:cubicBezTo>
                        <a:pt x="251" y="102"/>
                        <a:pt x="251" y="102"/>
                        <a:pt x="251" y="102"/>
                      </a:cubicBezTo>
                      <a:cubicBezTo>
                        <a:pt x="256" y="103"/>
                        <a:pt x="259" y="102"/>
                        <a:pt x="261" y="99"/>
                      </a:cubicBezTo>
                      <a:cubicBezTo>
                        <a:pt x="257" y="100"/>
                        <a:pt x="254" y="101"/>
                        <a:pt x="251" y="101"/>
                      </a:cubicBezTo>
                      <a:moveTo>
                        <a:pt x="124" y="77"/>
                      </a:moveTo>
                      <a:cubicBezTo>
                        <a:pt x="124" y="73"/>
                        <a:pt x="122" y="71"/>
                        <a:pt x="119" y="70"/>
                      </a:cubicBezTo>
                      <a:cubicBezTo>
                        <a:pt x="118" y="70"/>
                        <a:pt x="118" y="70"/>
                        <a:pt x="118" y="70"/>
                      </a:cubicBezTo>
                      <a:cubicBezTo>
                        <a:pt x="120" y="72"/>
                        <a:pt x="122" y="75"/>
                        <a:pt x="124" y="77"/>
                      </a:cubicBezTo>
                      <a:moveTo>
                        <a:pt x="255" y="132"/>
                      </a:moveTo>
                      <a:cubicBezTo>
                        <a:pt x="255" y="131"/>
                        <a:pt x="255" y="131"/>
                        <a:pt x="255" y="131"/>
                      </a:cubicBezTo>
                      <a:cubicBezTo>
                        <a:pt x="251" y="130"/>
                        <a:pt x="248" y="132"/>
                        <a:pt x="245" y="133"/>
                      </a:cubicBezTo>
                      <a:cubicBezTo>
                        <a:pt x="245" y="134"/>
                        <a:pt x="245" y="134"/>
                        <a:pt x="245" y="134"/>
                      </a:cubicBezTo>
                      <a:cubicBezTo>
                        <a:pt x="248" y="133"/>
                        <a:pt x="252" y="132"/>
                        <a:pt x="255" y="132"/>
                      </a:cubicBezTo>
                      <a:moveTo>
                        <a:pt x="99" y="210"/>
                      </a:moveTo>
                      <a:cubicBezTo>
                        <a:pt x="100" y="211"/>
                        <a:pt x="100" y="211"/>
                        <a:pt x="100" y="211"/>
                      </a:cubicBezTo>
                      <a:cubicBezTo>
                        <a:pt x="102" y="208"/>
                        <a:pt x="104" y="206"/>
                        <a:pt x="106" y="203"/>
                      </a:cubicBezTo>
                      <a:cubicBezTo>
                        <a:pt x="105" y="202"/>
                        <a:pt x="105" y="202"/>
                        <a:pt x="105" y="202"/>
                      </a:cubicBezTo>
                      <a:cubicBezTo>
                        <a:pt x="103" y="205"/>
                        <a:pt x="101" y="207"/>
                        <a:pt x="99" y="210"/>
                      </a:cubicBezTo>
                      <a:moveTo>
                        <a:pt x="257" y="217"/>
                      </a:moveTo>
                      <a:cubicBezTo>
                        <a:pt x="255" y="212"/>
                        <a:pt x="251" y="211"/>
                        <a:pt x="247" y="210"/>
                      </a:cubicBezTo>
                      <a:cubicBezTo>
                        <a:pt x="250" y="212"/>
                        <a:pt x="254" y="214"/>
                        <a:pt x="257" y="217"/>
                      </a:cubicBezTo>
                      <a:moveTo>
                        <a:pt x="269" y="190"/>
                      </a:moveTo>
                      <a:cubicBezTo>
                        <a:pt x="269" y="191"/>
                        <a:pt x="269" y="191"/>
                        <a:pt x="269" y="191"/>
                      </a:cubicBezTo>
                      <a:cubicBezTo>
                        <a:pt x="273" y="194"/>
                        <a:pt x="278" y="198"/>
                        <a:pt x="282" y="201"/>
                      </a:cubicBezTo>
                      <a:cubicBezTo>
                        <a:pt x="283" y="200"/>
                        <a:pt x="283" y="200"/>
                        <a:pt x="283" y="200"/>
                      </a:cubicBezTo>
                      <a:cubicBezTo>
                        <a:pt x="278" y="197"/>
                        <a:pt x="273" y="193"/>
                        <a:pt x="269" y="190"/>
                      </a:cubicBezTo>
                      <a:moveTo>
                        <a:pt x="45" y="157"/>
                      </a:moveTo>
                      <a:cubicBezTo>
                        <a:pt x="45" y="157"/>
                        <a:pt x="45" y="157"/>
                        <a:pt x="45" y="157"/>
                      </a:cubicBezTo>
                      <a:cubicBezTo>
                        <a:pt x="49" y="156"/>
                        <a:pt x="53" y="157"/>
                        <a:pt x="57" y="155"/>
                      </a:cubicBezTo>
                      <a:cubicBezTo>
                        <a:pt x="57" y="154"/>
                        <a:pt x="57" y="154"/>
                        <a:pt x="57" y="154"/>
                      </a:cubicBezTo>
                      <a:cubicBezTo>
                        <a:pt x="53" y="155"/>
                        <a:pt x="49" y="156"/>
                        <a:pt x="45" y="157"/>
                      </a:cubicBezTo>
                      <a:moveTo>
                        <a:pt x="244" y="110"/>
                      </a:moveTo>
                      <a:cubicBezTo>
                        <a:pt x="244" y="111"/>
                        <a:pt x="244" y="111"/>
                        <a:pt x="244" y="111"/>
                      </a:cubicBezTo>
                      <a:cubicBezTo>
                        <a:pt x="248" y="110"/>
                        <a:pt x="251" y="109"/>
                        <a:pt x="254" y="107"/>
                      </a:cubicBezTo>
                      <a:cubicBezTo>
                        <a:pt x="254" y="106"/>
                        <a:pt x="254" y="106"/>
                        <a:pt x="254" y="106"/>
                      </a:cubicBezTo>
                      <a:cubicBezTo>
                        <a:pt x="251" y="107"/>
                        <a:pt x="247" y="109"/>
                        <a:pt x="244" y="110"/>
                      </a:cubicBezTo>
                      <a:moveTo>
                        <a:pt x="56" y="175"/>
                      </a:moveTo>
                      <a:cubicBezTo>
                        <a:pt x="53" y="175"/>
                        <a:pt x="47" y="176"/>
                        <a:pt x="45" y="179"/>
                      </a:cubicBezTo>
                      <a:cubicBezTo>
                        <a:pt x="49" y="177"/>
                        <a:pt x="53" y="176"/>
                        <a:pt x="56" y="175"/>
                      </a:cubicBezTo>
                      <a:moveTo>
                        <a:pt x="112" y="57"/>
                      </a:moveTo>
                      <a:cubicBezTo>
                        <a:pt x="111" y="58"/>
                        <a:pt x="111" y="58"/>
                        <a:pt x="111" y="58"/>
                      </a:cubicBezTo>
                      <a:cubicBezTo>
                        <a:pt x="114" y="60"/>
                        <a:pt x="116" y="62"/>
                        <a:pt x="118" y="64"/>
                      </a:cubicBezTo>
                      <a:cubicBezTo>
                        <a:pt x="119" y="63"/>
                        <a:pt x="119" y="63"/>
                        <a:pt x="119" y="63"/>
                      </a:cubicBezTo>
                      <a:cubicBezTo>
                        <a:pt x="117" y="61"/>
                        <a:pt x="115" y="59"/>
                        <a:pt x="112" y="57"/>
                      </a:cubicBezTo>
                      <a:moveTo>
                        <a:pt x="106" y="101"/>
                      </a:moveTo>
                      <a:cubicBezTo>
                        <a:pt x="106" y="103"/>
                        <a:pt x="106" y="103"/>
                        <a:pt x="106" y="103"/>
                      </a:cubicBezTo>
                      <a:cubicBezTo>
                        <a:pt x="114" y="108"/>
                        <a:pt x="114" y="108"/>
                        <a:pt x="114" y="108"/>
                      </a:cubicBezTo>
                      <a:cubicBezTo>
                        <a:pt x="114" y="106"/>
                        <a:pt x="114" y="106"/>
                        <a:pt x="114" y="106"/>
                      </a:cubicBezTo>
                      <a:cubicBezTo>
                        <a:pt x="112" y="105"/>
                        <a:pt x="109" y="103"/>
                        <a:pt x="106" y="101"/>
                      </a:cubicBezTo>
                      <a:moveTo>
                        <a:pt x="215" y="182"/>
                      </a:moveTo>
                      <a:cubicBezTo>
                        <a:pt x="212" y="178"/>
                        <a:pt x="209" y="176"/>
                        <a:pt x="206" y="177"/>
                      </a:cubicBezTo>
                      <a:cubicBezTo>
                        <a:pt x="209" y="179"/>
                        <a:pt x="212" y="180"/>
                        <a:pt x="215" y="182"/>
                      </a:cubicBezTo>
                      <a:moveTo>
                        <a:pt x="157" y="37"/>
                      </a:moveTo>
                      <a:cubicBezTo>
                        <a:pt x="156" y="37"/>
                        <a:pt x="156" y="37"/>
                        <a:pt x="156" y="37"/>
                      </a:cubicBezTo>
                      <a:cubicBezTo>
                        <a:pt x="155" y="39"/>
                        <a:pt x="154" y="42"/>
                        <a:pt x="153" y="45"/>
                      </a:cubicBezTo>
                      <a:cubicBezTo>
                        <a:pt x="156" y="43"/>
                        <a:pt x="157" y="40"/>
                        <a:pt x="157" y="37"/>
                      </a:cubicBezTo>
                      <a:moveTo>
                        <a:pt x="258" y="146"/>
                      </a:moveTo>
                      <a:cubicBezTo>
                        <a:pt x="253" y="144"/>
                        <a:pt x="251" y="144"/>
                        <a:pt x="249" y="146"/>
                      </a:cubicBezTo>
                      <a:cubicBezTo>
                        <a:pt x="251" y="146"/>
                        <a:pt x="255" y="146"/>
                        <a:pt x="258" y="146"/>
                      </a:cubicBezTo>
                      <a:moveTo>
                        <a:pt x="139" y="106"/>
                      </a:moveTo>
                      <a:cubicBezTo>
                        <a:pt x="139" y="106"/>
                        <a:pt x="140" y="106"/>
                        <a:pt x="140" y="106"/>
                      </a:cubicBezTo>
                      <a:cubicBezTo>
                        <a:pt x="139" y="103"/>
                        <a:pt x="138" y="100"/>
                        <a:pt x="137" y="98"/>
                      </a:cubicBezTo>
                      <a:cubicBezTo>
                        <a:pt x="136" y="98"/>
                        <a:pt x="136" y="98"/>
                        <a:pt x="136" y="98"/>
                      </a:cubicBezTo>
                      <a:cubicBezTo>
                        <a:pt x="137" y="101"/>
                        <a:pt x="138" y="104"/>
                        <a:pt x="139" y="106"/>
                      </a:cubicBezTo>
                      <a:moveTo>
                        <a:pt x="36" y="157"/>
                      </a:move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2" y="157"/>
                        <a:pt x="29" y="159"/>
                        <a:pt x="25" y="161"/>
                      </a:cubicBezTo>
                      <a:cubicBezTo>
                        <a:pt x="25" y="161"/>
                        <a:pt x="25" y="161"/>
                        <a:pt x="25" y="161"/>
                      </a:cubicBezTo>
                      <a:cubicBezTo>
                        <a:pt x="29" y="160"/>
                        <a:pt x="33" y="158"/>
                        <a:pt x="36" y="157"/>
                      </a:cubicBezTo>
                      <a:moveTo>
                        <a:pt x="155" y="47"/>
                      </a:moveTo>
                      <a:cubicBezTo>
                        <a:pt x="152" y="51"/>
                        <a:pt x="151" y="53"/>
                        <a:pt x="153" y="56"/>
                      </a:cubicBezTo>
                      <a:cubicBezTo>
                        <a:pt x="154" y="53"/>
                        <a:pt x="154" y="50"/>
                        <a:pt x="155" y="47"/>
                      </a:cubicBezTo>
                      <a:moveTo>
                        <a:pt x="133" y="292"/>
                      </a:moveTo>
                      <a:cubicBezTo>
                        <a:pt x="134" y="292"/>
                        <a:pt x="134" y="292"/>
                        <a:pt x="134" y="292"/>
                      </a:cubicBezTo>
                      <a:cubicBezTo>
                        <a:pt x="133" y="289"/>
                        <a:pt x="132" y="285"/>
                        <a:pt x="132" y="282"/>
                      </a:cubicBezTo>
                      <a:cubicBezTo>
                        <a:pt x="131" y="282"/>
                        <a:pt x="131" y="283"/>
                        <a:pt x="130" y="283"/>
                      </a:cubicBezTo>
                      <a:cubicBezTo>
                        <a:pt x="131" y="286"/>
                        <a:pt x="132" y="289"/>
                        <a:pt x="133" y="292"/>
                      </a:cubicBezTo>
                      <a:moveTo>
                        <a:pt x="234" y="215"/>
                      </a:moveTo>
                      <a:cubicBezTo>
                        <a:pt x="233" y="216"/>
                        <a:pt x="233" y="216"/>
                        <a:pt x="233" y="216"/>
                      </a:cubicBezTo>
                      <a:cubicBezTo>
                        <a:pt x="236" y="219"/>
                        <a:pt x="238" y="222"/>
                        <a:pt x="241" y="224"/>
                      </a:cubicBezTo>
                      <a:cubicBezTo>
                        <a:pt x="242" y="224"/>
                        <a:pt x="242" y="224"/>
                        <a:pt x="242" y="224"/>
                      </a:cubicBezTo>
                      <a:cubicBezTo>
                        <a:pt x="239" y="221"/>
                        <a:pt x="236" y="218"/>
                        <a:pt x="234" y="215"/>
                      </a:cubicBezTo>
                      <a:moveTo>
                        <a:pt x="71" y="167"/>
                      </a:moveTo>
                      <a:cubicBezTo>
                        <a:pt x="71" y="168"/>
                        <a:pt x="71" y="168"/>
                        <a:pt x="71" y="168"/>
                      </a:cubicBezTo>
                      <a:cubicBezTo>
                        <a:pt x="74" y="167"/>
                        <a:pt x="78" y="166"/>
                        <a:pt x="81" y="164"/>
                      </a:cubicBezTo>
                      <a:cubicBezTo>
                        <a:pt x="81" y="164"/>
                        <a:pt x="80" y="164"/>
                        <a:pt x="80" y="163"/>
                      </a:cubicBezTo>
                      <a:lnTo>
                        <a:pt x="71" y="167"/>
                      </a:lnTo>
                      <a:close/>
                      <a:moveTo>
                        <a:pt x="98" y="143"/>
                      </a:moveTo>
                      <a:cubicBezTo>
                        <a:pt x="103" y="143"/>
                        <a:pt x="107" y="144"/>
                        <a:pt x="111" y="144"/>
                      </a:cubicBezTo>
                      <a:cubicBezTo>
                        <a:pt x="111" y="143"/>
                        <a:pt x="111" y="143"/>
                        <a:pt x="111" y="143"/>
                      </a:cubicBezTo>
                      <a:cubicBezTo>
                        <a:pt x="107" y="142"/>
                        <a:pt x="103" y="143"/>
                        <a:pt x="98" y="143"/>
                      </a:cubicBezTo>
                      <a:moveTo>
                        <a:pt x="180" y="258"/>
                      </a:moveTo>
                      <a:cubicBezTo>
                        <a:pt x="178" y="258"/>
                        <a:pt x="178" y="258"/>
                        <a:pt x="178" y="258"/>
                      </a:cubicBezTo>
                      <a:cubicBezTo>
                        <a:pt x="180" y="261"/>
                        <a:pt x="181" y="265"/>
                        <a:pt x="182" y="268"/>
                      </a:cubicBezTo>
                      <a:cubicBezTo>
                        <a:pt x="183" y="268"/>
                        <a:pt x="183" y="268"/>
                        <a:pt x="183" y="268"/>
                      </a:cubicBezTo>
                      <a:cubicBezTo>
                        <a:pt x="182" y="264"/>
                        <a:pt x="181" y="261"/>
                        <a:pt x="180" y="258"/>
                      </a:cubicBezTo>
                      <a:moveTo>
                        <a:pt x="220" y="126"/>
                      </a:moveTo>
                      <a:cubicBezTo>
                        <a:pt x="220" y="126"/>
                        <a:pt x="220" y="126"/>
                        <a:pt x="220" y="126"/>
                      </a:cubicBezTo>
                      <a:cubicBezTo>
                        <a:pt x="222" y="124"/>
                        <a:pt x="224" y="122"/>
                        <a:pt x="226" y="120"/>
                      </a:cubicBezTo>
                      <a:cubicBezTo>
                        <a:pt x="223" y="120"/>
                        <a:pt x="221" y="123"/>
                        <a:pt x="220" y="126"/>
                      </a:cubicBezTo>
                      <a:moveTo>
                        <a:pt x="210" y="185"/>
                      </a:moveTo>
                      <a:cubicBezTo>
                        <a:pt x="213" y="187"/>
                        <a:pt x="215" y="189"/>
                        <a:pt x="218" y="190"/>
                      </a:cubicBezTo>
                      <a:cubicBezTo>
                        <a:pt x="216" y="188"/>
                        <a:pt x="214" y="185"/>
                        <a:pt x="210" y="185"/>
                      </a:cubicBezTo>
                      <a:moveTo>
                        <a:pt x="95" y="203"/>
                      </a:moveTo>
                      <a:cubicBezTo>
                        <a:pt x="94" y="203"/>
                        <a:pt x="94" y="203"/>
                        <a:pt x="94" y="203"/>
                      </a:cubicBezTo>
                      <a:cubicBezTo>
                        <a:pt x="92" y="205"/>
                        <a:pt x="89" y="207"/>
                        <a:pt x="87" y="209"/>
                      </a:cubicBezTo>
                      <a:cubicBezTo>
                        <a:pt x="89" y="208"/>
                        <a:pt x="92" y="206"/>
                        <a:pt x="95" y="203"/>
                      </a:cubicBezTo>
                      <a:moveTo>
                        <a:pt x="63" y="159"/>
                      </a:moveTo>
                      <a:cubicBezTo>
                        <a:pt x="59" y="158"/>
                        <a:pt x="57" y="160"/>
                        <a:pt x="54" y="161"/>
                      </a:cubicBezTo>
                      <a:cubicBezTo>
                        <a:pt x="55" y="162"/>
                        <a:pt x="55" y="162"/>
                        <a:pt x="55" y="162"/>
                      </a:cubicBezTo>
                      <a:cubicBezTo>
                        <a:pt x="57" y="161"/>
                        <a:pt x="60" y="160"/>
                        <a:pt x="63" y="159"/>
                      </a:cubicBezTo>
                      <a:moveTo>
                        <a:pt x="163" y="218"/>
                      </a:moveTo>
                      <a:cubicBezTo>
                        <a:pt x="163" y="218"/>
                        <a:pt x="162" y="218"/>
                        <a:pt x="162" y="218"/>
                      </a:cubicBezTo>
                      <a:cubicBezTo>
                        <a:pt x="162" y="221"/>
                        <a:pt x="162" y="224"/>
                        <a:pt x="163" y="227"/>
                      </a:cubicBezTo>
                      <a:cubicBezTo>
                        <a:pt x="164" y="227"/>
                        <a:pt x="164" y="227"/>
                        <a:pt x="164" y="227"/>
                      </a:cubicBezTo>
                      <a:cubicBezTo>
                        <a:pt x="163" y="224"/>
                        <a:pt x="163" y="221"/>
                        <a:pt x="163" y="218"/>
                      </a:cubicBezTo>
                      <a:moveTo>
                        <a:pt x="151" y="62"/>
                      </a:moveTo>
                      <a:cubicBezTo>
                        <a:pt x="152" y="62"/>
                        <a:pt x="152" y="62"/>
                        <a:pt x="152" y="62"/>
                      </a:cubicBezTo>
                      <a:cubicBezTo>
                        <a:pt x="153" y="60"/>
                        <a:pt x="153" y="58"/>
                        <a:pt x="151" y="56"/>
                      </a:cubicBezTo>
                      <a:cubicBezTo>
                        <a:pt x="151" y="58"/>
                        <a:pt x="151" y="60"/>
                        <a:pt x="151" y="62"/>
                      </a:cubicBezTo>
                      <a:moveTo>
                        <a:pt x="119" y="198"/>
                      </a:moveTo>
                      <a:cubicBezTo>
                        <a:pt x="116" y="198"/>
                        <a:pt x="114" y="199"/>
                        <a:pt x="113" y="202"/>
                      </a:cubicBezTo>
                      <a:cubicBezTo>
                        <a:pt x="115" y="201"/>
                        <a:pt x="117" y="199"/>
                        <a:pt x="119" y="198"/>
                      </a:cubicBezTo>
                      <a:moveTo>
                        <a:pt x="131" y="109"/>
                      </a:moveTo>
                      <a:cubicBezTo>
                        <a:pt x="132" y="109"/>
                        <a:pt x="132" y="109"/>
                        <a:pt x="132" y="109"/>
                      </a:cubicBezTo>
                      <a:cubicBezTo>
                        <a:pt x="130" y="107"/>
                        <a:pt x="128" y="104"/>
                        <a:pt x="126" y="102"/>
                      </a:cubicBezTo>
                      <a:cubicBezTo>
                        <a:pt x="125" y="103"/>
                        <a:pt x="125" y="103"/>
                        <a:pt x="125" y="103"/>
                      </a:cubicBezTo>
                      <a:lnTo>
                        <a:pt x="131" y="109"/>
                      </a:lnTo>
                      <a:close/>
                      <a:moveTo>
                        <a:pt x="113" y="139"/>
                      </a:moveTo>
                      <a:cubicBezTo>
                        <a:pt x="113" y="140"/>
                        <a:pt x="113" y="140"/>
                        <a:pt x="113" y="140"/>
                      </a:cubicBezTo>
                      <a:cubicBezTo>
                        <a:pt x="117" y="140"/>
                        <a:pt x="120" y="140"/>
                        <a:pt x="123" y="140"/>
                      </a:cubicBezTo>
                      <a:cubicBezTo>
                        <a:pt x="123" y="140"/>
                        <a:pt x="123" y="140"/>
                        <a:pt x="123" y="140"/>
                      </a:cubicBezTo>
                      <a:lnTo>
                        <a:pt x="113" y="139"/>
                      </a:lnTo>
                      <a:close/>
                      <a:moveTo>
                        <a:pt x="111" y="84"/>
                      </a:moveTo>
                      <a:cubicBezTo>
                        <a:pt x="111" y="83"/>
                        <a:pt x="111" y="83"/>
                        <a:pt x="111" y="83"/>
                      </a:cubicBezTo>
                      <a:cubicBezTo>
                        <a:pt x="108" y="81"/>
                        <a:pt x="106" y="79"/>
                        <a:pt x="103" y="77"/>
                      </a:cubicBezTo>
                      <a:cubicBezTo>
                        <a:pt x="103" y="78"/>
                        <a:pt x="103" y="78"/>
                        <a:pt x="103" y="78"/>
                      </a:cubicBezTo>
                      <a:cubicBezTo>
                        <a:pt x="105" y="80"/>
                        <a:pt x="108" y="82"/>
                        <a:pt x="111" y="84"/>
                      </a:cubicBezTo>
                      <a:moveTo>
                        <a:pt x="194" y="63"/>
                      </a:moveTo>
                      <a:cubicBezTo>
                        <a:pt x="195" y="63"/>
                        <a:pt x="195" y="63"/>
                        <a:pt x="195" y="63"/>
                      </a:cubicBezTo>
                      <a:cubicBezTo>
                        <a:pt x="196" y="61"/>
                        <a:pt x="197" y="58"/>
                        <a:pt x="197" y="55"/>
                      </a:cubicBezTo>
                      <a:cubicBezTo>
                        <a:pt x="197" y="55"/>
                        <a:pt x="197" y="55"/>
                        <a:pt x="197" y="55"/>
                      </a:cubicBezTo>
                      <a:cubicBezTo>
                        <a:pt x="196" y="58"/>
                        <a:pt x="195" y="60"/>
                        <a:pt x="194" y="63"/>
                      </a:cubicBezTo>
                      <a:moveTo>
                        <a:pt x="216" y="206"/>
                      </a:moveTo>
                      <a:cubicBezTo>
                        <a:pt x="215" y="207"/>
                        <a:pt x="215" y="207"/>
                        <a:pt x="215" y="207"/>
                      </a:cubicBezTo>
                      <a:cubicBezTo>
                        <a:pt x="218" y="209"/>
                        <a:pt x="220" y="212"/>
                        <a:pt x="222" y="214"/>
                      </a:cubicBezTo>
                      <a:cubicBezTo>
                        <a:pt x="223" y="214"/>
                        <a:pt x="223" y="214"/>
                        <a:pt x="223" y="214"/>
                      </a:cubicBezTo>
                      <a:cubicBezTo>
                        <a:pt x="221" y="211"/>
                        <a:pt x="218" y="209"/>
                        <a:pt x="216" y="206"/>
                      </a:cubicBezTo>
                      <a:moveTo>
                        <a:pt x="117" y="98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18" y="100"/>
                        <a:pt x="120" y="102"/>
                        <a:pt x="122" y="104"/>
                      </a:cubicBezTo>
                      <a:cubicBezTo>
                        <a:pt x="123" y="103"/>
                        <a:pt x="123" y="103"/>
                        <a:pt x="123" y="103"/>
                      </a:cubicBezTo>
                      <a:cubicBezTo>
                        <a:pt x="121" y="101"/>
                        <a:pt x="119" y="100"/>
                        <a:pt x="117" y="98"/>
                      </a:cubicBezTo>
                      <a:moveTo>
                        <a:pt x="125" y="96"/>
                      </a:move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6" y="99"/>
                        <a:pt x="128" y="101"/>
                        <a:pt x="130" y="102"/>
                      </a:cubicBezTo>
                      <a:cubicBezTo>
                        <a:pt x="131" y="102"/>
                        <a:pt x="131" y="102"/>
                        <a:pt x="131" y="102"/>
                      </a:cubicBezTo>
                      <a:cubicBezTo>
                        <a:pt x="129" y="100"/>
                        <a:pt x="127" y="98"/>
                        <a:pt x="125" y="96"/>
                      </a:cubicBezTo>
                      <a:moveTo>
                        <a:pt x="145" y="243"/>
                      </a:moveTo>
                      <a:cubicBezTo>
                        <a:pt x="145" y="243"/>
                        <a:pt x="145" y="243"/>
                        <a:pt x="145" y="243"/>
                      </a:cubicBezTo>
                      <a:cubicBezTo>
                        <a:pt x="145" y="247"/>
                        <a:pt x="144" y="252"/>
                        <a:pt x="144" y="256"/>
                      </a:cubicBezTo>
                      <a:cubicBezTo>
                        <a:pt x="144" y="256"/>
                        <a:pt x="144" y="256"/>
                        <a:pt x="144" y="256"/>
                      </a:cubicBezTo>
                      <a:cubicBezTo>
                        <a:pt x="145" y="252"/>
                        <a:pt x="145" y="247"/>
                        <a:pt x="145" y="243"/>
                      </a:cubicBezTo>
                      <a:moveTo>
                        <a:pt x="132" y="98"/>
                      </a:moveTo>
                      <a:cubicBezTo>
                        <a:pt x="133" y="94"/>
                        <a:pt x="133" y="93"/>
                        <a:pt x="129" y="91"/>
                      </a:cubicBezTo>
                      <a:cubicBezTo>
                        <a:pt x="130" y="94"/>
                        <a:pt x="131" y="96"/>
                        <a:pt x="132" y="98"/>
                      </a:cubicBezTo>
                      <a:moveTo>
                        <a:pt x="113" y="165"/>
                      </a:moveTo>
                      <a:cubicBezTo>
                        <a:pt x="113" y="165"/>
                        <a:pt x="113" y="164"/>
                        <a:pt x="113" y="164"/>
                      </a:cubicBezTo>
                      <a:cubicBezTo>
                        <a:pt x="111" y="164"/>
                        <a:pt x="109" y="165"/>
                        <a:pt x="108" y="165"/>
                      </a:cubicBezTo>
                      <a:cubicBezTo>
                        <a:pt x="108" y="165"/>
                        <a:pt x="108" y="166"/>
                        <a:pt x="108" y="166"/>
                      </a:cubicBezTo>
                      <a:cubicBezTo>
                        <a:pt x="110" y="166"/>
                        <a:pt x="111" y="166"/>
                        <a:pt x="113" y="165"/>
                      </a:cubicBezTo>
                      <a:moveTo>
                        <a:pt x="133" y="84"/>
                      </a:moveTo>
                      <a:cubicBezTo>
                        <a:pt x="134" y="81"/>
                        <a:pt x="133" y="80"/>
                        <a:pt x="130" y="78"/>
                      </a:cubicBezTo>
                      <a:cubicBezTo>
                        <a:pt x="131" y="80"/>
                        <a:pt x="132" y="82"/>
                        <a:pt x="133" y="84"/>
                      </a:cubicBezTo>
                      <a:moveTo>
                        <a:pt x="169" y="77"/>
                      </a:moveTo>
                      <a:cubicBezTo>
                        <a:pt x="166" y="80"/>
                        <a:pt x="166" y="81"/>
                        <a:pt x="168" y="83"/>
                      </a:cubicBezTo>
                      <a:cubicBezTo>
                        <a:pt x="168" y="81"/>
                        <a:pt x="168" y="79"/>
                        <a:pt x="169" y="77"/>
                      </a:cubicBezTo>
                      <a:moveTo>
                        <a:pt x="199" y="105"/>
                      </a:moveTo>
                      <a:cubicBezTo>
                        <a:pt x="198" y="105"/>
                        <a:pt x="198" y="105"/>
                        <a:pt x="198" y="105"/>
                      </a:cubicBezTo>
                      <a:cubicBezTo>
                        <a:pt x="197" y="107"/>
                        <a:pt x="195" y="109"/>
                        <a:pt x="194" y="111"/>
                      </a:cubicBezTo>
                      <a:cubicBezTo>
                        <a:pt x="195" y="112"/>
                        <a:pt x="195" y="112"/>
                        <a:pt x="195" y="112"/>
                      </a:cubicBezTo>
                      <a:cubicBezTo>
                        <a:pt x="196" y="110"/>
                        <a:pt x="198" y="107"/>
                        <a:pt x="199" y="105"/>
                      </a:cubicBezTo>
                      <a:moveTo>
                        <a:pt x="244" y="93"/>
                      </a:moveTo>
                      <a:cubicBezTo>
                        <a:pt x="245" y="92"/>
                        <a:pt x="247" y="90"/>
                        <a:pt x="248" y="89"/>
                      </a:cubicBezTo>
                      <a:cubicBezTo>
                        <a:pt x="245" y="89"/>
                        <a:pt x="244" y="90"/>
                        <a:pt x="244" y="93"/>
                      </a:cubicBezTo>
                      <a:moveTo>
                        <a:pt x="75" y="170"/>
                      </a:moveTo>
                      <a:cubicBezTo>
                        <a:pt x="75" y="171"/>
                        <a:pt x="75" y="171"/>
                        <a:pt x="75" y="171"/>
                      </a:cubicBezTo>
                      <a:cubicBezTo>
                        <a:pt x="78" y="171"/>
                        <a:pt x="80" y="171"/>
                        <a:pt x="83" y="170"/>
                      </a:cubicBezTo>
                      <a:cubicBezTo>
                        <a:pt x="83" y="170"/>
                        <a:pt x="83" y="170"/>
                        <a:pt x="83" y="169"/>
                      </a:cubicBezTo>
                      <a:cubicBezTo>
                        <a:pt x="80" y="170"/>
                        <a:pt x="78" y="170"/>
                        <a:pt x="75" y="170"/>
                      </a:cubicBezTo>
                      <a:moveTo>
                        <a:pt x="224" y="75"/>
                      </a:moveTo>
                      <a:cubicBezTo>
                        <a:pt x="223" y="75"/>
                        <a:pt x="223" y="75"/>
                        <a:pt x="223" y="75"/>
                      </a:cubicBezTo>
                      <a:cubicBezTo>
                        <a:pt x="222" y="78"/>
                        <a:pt x="220" y="81"/>
                        <a:pt x="219" y="84"/>
                      </a:cubicBezTo>
                      <a:cubicBezTo>
                        <a:pt x="220" y="84"/>
                        <a:pt x="220" y="84"/>
                        <a:pt x="220" y="84"/>
                      </a:cubicBezTo>
                      <a:cubicBezTo>
                        <a:pt x="221" y="81"/>
                        <a:pt x="222" y="78"/>
                        <a:pt x="224" y="75"/>
                      </a:cubicBezTo>
                      <a:moveTo>
                        <a:pt x="247" y="222"/>
                      </a:moveTo>
                      <a:cubicBezTo>
                        <a:pt x="247" y="221"/>
                        <a:pt x="247" y="221"/>
                        <a:pt x="247" y="221"/>
                      </a:cubicBezTo>
                      <a:cubicBezTo>
                        <a:pt x="246" y="220"/>
                        <a:pt x="244" y="219"/>
                        <a:pt x="242" y="217"/>
                      </a:cubicBezTo>
                      <a:cubicBezTo>
                        <a:pt x="242" y="218"/>
                        <a:pt x="242" y="218"/>
                        <a:pt x="242" y="218"/>
                      </a:cubicBezTo>
                      <a:cubicBezTo>
                        <a:pt x="243" y="219"/>
                        <a:pt x="245" y="221"/>
                        <a:pt x="247" y="222"/>
                      </a:cubicBezTo>
                      <a:moveTo>
                        <a:pt x="97" y="216"/>
                      </a:moveTo>
                      <a:cubicBezTo>
                        <a:pt x="96" y="215"/>
                        <a:pt x="96" y="215"/>
                        <a:pt x="96" y="215"/>
                      </a:cubicBezTo>
                      <a:cubicBezTo>
                        <a:pt x="95" y="217"/>
                        <a:pt x="93" y="219"/>
                        <a:pt x="92" y="221"/>
                      </a:cubicBezTo>
                      <a:cubicBezTo>
                        <a:pt x="93" y="222"/>
                        <a:pt x="93" y="222"/>
                        <a:pt x="93" y="222"/>
                      </a:cubicBezTo>
                      <a:cubicBezTo>
                        <a:pt x="94" y="220"/>
                        <a:pt x="95" y="218"/>
                        <a:pt x="97" y="216"/>
                      </a:cubicBezTo>
                      <a:moveTo>
                        <a:pt x="274" y="168"/>
                      </a:moveTo>
                      <a:cubicBezTo>
                        <a:pt x="274" y="167"/>
                        <a:pt x="274" y="167"/>
                        <a:pt x="274" y="167"/>
                      </a:cubicBezTo>
                      <a:cubicBezTo>
                        <a:pt x="272" y="167"/>
                        <a:pt x="269" y="166"/>
                        <a:pt x="267" y="165"/>
                      </a:cubicBezTo>
                      <a:cubicBezTo>
                        <a:pt x="266" y="166"/>
                        <a:pt x="266" y="166"/>
                        <a:pt x="266" y="166"/>
                      </a:cubicBezTo>
                      <a:cubicBezTo>
                        <a:pt x="269" y="167"/>
                        <a:pt x="271" y="167"/>
                        <a:pt x="274" y="168"/>
                      </a:cubicBezTo>
                      <a:moveTo>
                        <a:pt x="233" y="152"/>
                      </a:moveTo>
                      <a:cubicBezTo>
                        <a:pt x="236" y="154"/>
                        <a:pt x="237" y="154"/>
                        <a:pt x="239" y="152"/>
                      </a:cubicBezTo>
                      <a:cubicBezTo>
                        <a:pt x="237" y="152"/>
                        <a:pt x="235" y="152"/>
                        <a:pt x="233" y="152"/>
                      </a:cubicBezTo>
                      <a:moveTo>
                        <a:pt x="150" y="73"/>
                      </a:moveTo>
                      <a:cubicBezTo>
                        <a:pt x="150" y="74"/>
                        <a:pt x="149" y="74"/>
                        <a:pt x="149" y="74"/>
                      </a:cubicBezTo>
                      <a:cubicBezTo>
                        <a:pt x="149" y="76"/>
                        <a:pt x="149" y="77"/>
                        <a:pt x="150" y="79"/>
                      </a:cubicBezTo>
                      <a:cubicBezTo>
                        <a:pt x="150" y="79"/>
                        <a:pt x="150" y="79"/>
                        <a:pt x="151" y="79"/>
                      </a:cubicBezTo>
                      <a:cubicBezTo>
                        <a:pt x="151" y="77"/>
                        <a:pt x="150" y="75"/>
                        <a:pt x="150" y="73"/>
                      </a:cubicBezTo>
                      <a:moveTo>
                        <a:pt x="157" y="78"/>
                      </a:moveTo>
                      <a:cubicBezTo>
                        <a:pt x="156" y="78"/>
                        <a:pt x="156" y="78"/>
                        <a:pt x="156" y="78"/>
                      </a:cubicBezTo>
                      <a:cubicBezTo>
                        <a:pt x="157" y="80"/>
                        <a:pt x="158" y="83"/>
                        <a:pt x="159" y="86"/>
                      </a:cubicBezTo>
                      <a:cubicBezTo>
                        <a:pt x="160" y="85"/>
                        <a:pt x="160" y="85"/>
                        <a:pt x="160" y="85"/>
                      </a:cubicBezTo>
                      <a:cubicBezTo>
                        <a:pt x="159" y="83"/>
                        <a:pt x="158" y="80"/>
                        <a:pt x="157" y="78"/>
                      </a:cubicBezTo>
                      <a:moveTo>
                        <a:pt x="122" y="222"/>
                      </a:moveTo>
                      <a:cubicBezTo>
                        <a:pt x="122" y="223"/>
                        <a:pt x="122" y="223"/>
                        <a:pt x="122" y="223"/>
                      </a:cubicBezTo>
                      <a:cubicBezTo>
                        <a:pt x="124" y="221"/>
                        <a:pt x="126" y="218"/>
                        <a:pt x="127" y="216"/>
                      </a:cubicBezTo>
                      <a:cubicBezTo>
                        <a:pt x="127" y="216"/>
                        <a:pt x="127" y="216"/>
                        <a:pt x="127" y="216"/>
                      </a:cubicBezTo>
                      <a:cubicBezTo>
                        <a:pt x="125" y="218"/>
                        <a:pt x="123" y="220"/>
                        <a:pt x="122" y="222"/>
                      </a:cubicBezTo>
                      <a:moveTo>
                        <a:pt x="117" y="103"/>
                      </a:moveTo>
                      <a:cubicBezTo>
                        <a:pt x="118" y="103"/>
                        <a:pt x="118" y="103"/>
                        <a:pt x="118" y="103"/>
                      </a:cubicBezTo>
                      <a:cubicBezTo>
                        <a:pt x="116" y="101"/>
                        <a:pt x="114" y="99"/>
                        <a:pt x="112" y="97"/>
                      </a:cubicBezTo>
                      <a:cubicBezTo>
                        <a:pt x="111" y="98"/>
                        <a:pt x="111" y="98"/>
                        <a:pt x="111" y="98"/>
                      </a:cubicBezTo>
                      <a:cubicBezTo>
                        <a:pt x="113" y="100"/>
                        <a:pt x="115" y="102"/>
                        <a:pt x="117" y="103"/>
                      </a:cubicBezTo>
                      <a:moveTo>
                        <a:pt x="191" y="242"/>
                      </a:moveTo>
                      <a:cubicBezTo>
                        <a:pt x="192" y="242"/>
                        <a:pt x="192" y="242"/>
                        <a:pt x="192" y="242"/>
                      </a:cubicBezTo>
                      <a:cubicBezTo>
                        <a:pt x="190" y="239"/>
                        <a:pt x="189" y="237"/>
                        <a:pt x="188" y="235"/>
                      </a:cubicBezTo>
                      <a:cubicBezTo>
                        <a:pt x="187" y="235"/>
                        <a:pt x="187" y="235"/>
                        <a:pt x="187" y="235"/>
                      </a:cubicBezTo>
                      <a:lnTo>
                        <a:pt x="191" y="242"/>
                      </a:lnTo>
                      <a:close/>
                      <a:moveTo>
                        <a:pt x="210" y="79"/>
                      </a:moveTo>
                      <a:cubicBezTo>
                        <a:pt x="209" y="79"/>
                        <a:pt x="209" y="79"/>
                        <a:pt x="209" y="79"/>
                      </a:cubicBezTo>
                      <a:cubicBezTo>
                        <a:pt x="208" y="81"/>
                        <a:pt x="207" y="84"/>
                        <a:pt x="206" y="87"/>
                      </a:cubicBezTo>
                      <a:cubicBezTo>
                        <a:pt x="207" y="87"/>
                        <a:pt x="207" y="87"/>
                        <a:pt x="207" y="87"/>
                      </a:cubicBezTo>
                      <a:cubicBezTo>
                        <a:pt x="208" y="84"/>
                        <a:pt x="209" y="82"/>
                        <a:pt x="210" y="79"/>
                      </a:cubicBezTo>
                      <a:moveTo>
                        <a:pt x="106" y="212"/>
                      </a:moveTo>
                      <a:cubicBezTo>
                        <a:pt x="107" y="212"/>
                        <a:pt x="107" y="212"/>
                        <a:pt x="107" y="212"/>
                      </a:cubicBezTo>
                      <a:cubicBezTo>
                        <a:pt x="108" y="210"/>
                        <a:pt x="109" y="209"/>
                        <a:pt x="111" y="207"/>
                      </a:cubicBezTo>
                      <a:cubicBezTo>
                        <a:pt x="110" y="206"/>
                        <a:pt x="110" y="206"/>
                        <a:pt x="110" y="206"/>
                      </a:cubicBezTo>
                      <a:cubicBezTo>
                        <a:pt x="109" y="208"/>
                        <a:pt x="107" y="210"/>
                        <a:pt x="106" y="212"/>
                      </a:cubicBezTo>
                      <a:moveTo>
                        <a:pt x="130" y="126"/>
                      </a:moveTo>
                      <a:cubicBezTo>
                        <a:pt x="131" y="123"/>
                        <a:pt x="129" y="122"/>
                        <a:pt x="127" y="122"/>
                      </a:cubicBezTo>
                      <a:cubicBezTo>
                        <a:pt x="128" y="124"/>
                        <a:pt x="129" y="125"/>
                        <a:pt x="130" y="126"/>
                      </a:cubicBezTo>
                      <a:moveTo>
                        <a:pt x="173" y="85"/>
                      </a:moveTo>
                      <a:cubicBezTo>
                        <a:pt x="172" y="85"/>
                        <a:pt x="172" y="85"/>
                        <a:pt x="172" y="85"/>
                      </a:cubicBezTo>
                      <a:cubicBezTo>
                        <a:pt x="172" y="87"/>
                        <a:pt x="171" y="89"/>
                        <a:pt x="171" y="91"/>
                      </a:cubicBezTo>
                      <a:cubicBezTo>
                        <a:pt x="172" y="91"/>
                        <a:pt x="172" y="91"/>
                        <a:pt x="172" y="91"/>
                      </a:cubicBezTo>
                      <a:cubicBezTo>
                        <a:pt x="172" y="89"/>
                        <a:pt x="173" y="87"/>
                        <a:pt x="173" y="85"/>
                      </a:cubicBezTo>
                      <a:moveTo>
                        <a:pt x="156" y="86"/>
                      </a:moveTo>
                      <a:cubicBezTo>
                        <a:pt x="155" y="86"/>
                        <a:pt x="155" y="86"/>
                        <a:pt x="155" y="86"/>
                      </a:cubicBezTo>
                      <a:cubicBezTo>
                        <a:pt x="156" y="88"/>
                        <a:pt x="156" y="90"/>
                        <a:pt x="157" y="91"/>
                      </a:cubicBezTo>
                      <a:cubicBezTo>
                        <a:pt x="157" y="91"/>
                        <a:pt x="157" y="91"/>
                        <a:pt x="158" y="91"/>
                      </a:cubicBezTo>
                      <a:cubicBezTo>
                        <a:pt x="157" y="89"/>
                        <a:pt x="157" y="88"/>
                        <a:pt x="156" y="86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5" y="1289"/>
                  <a:ext cx="35" cy="28"/>
                </a:xfrm>
                <a:custGeom>
                  <a:avLst/>
                  <a:gdLst>
                    <a:gd name="T0" fmla="*/ 11 w 46"/>
                    <a:gd name="T1" fmla="*/ 36 h 37"/>
                    <a:gd name="T2" fmla="*/ 21 w 46"/>
                    <a:gd name="T3" fmla="*/ 36 h 37"/>
                    <a:gd name="T4" fmla="*/ 26 w 46"/>
                    <a:gd name="T5" fmla="*/ 34 h 37"/>
                    <a:gd name="T6" fmla="*/ 35 w 46"/>
                    <a:gd name="T7" fmla="*/ 30 h 37"/>
                    <a:gd name="T8" fmla="*/ 41 w 46"/>
                    <a:gd name="T9" fmla="*/ 22 h 37"/>
                    <a:gd name="T10" fmla="*/ 45 w 46"/>
                    <a:gd name="T11" fmla="*/ 12 h 37"/>
                    <a:gd name="T12" fmla="*/ 39 w 46"/>
                    <a:gd name="T13" fmla="*/ 5 h 37"/>
                    <a:gd name="T14" fmla="*/ 34 w 46"/>
                    <a:gd name="T15" fmla="*/ 2 h 37"/>
                    <a:gd name="T16" fmla="*/ 22 w 46"/>
                    <a:gd name="T17" fmla="*/ 1 h 37"/>
                    <a:gd name="T18" fmla="*/ 12 w 46"/>
                    <a:gd name="T19" fmla="*/ 2 h 37"/>
                    <a:gd name="T20" fmla="*/ 4 w 46"/>
                    <a:gd name="T21" fmla="*/ 11 h 37"/>
                    <a:gd name="T22" fmla="*/ 1 w 46"/>
                    <a:gd name="T23" fmla="*/ 22 h 37"/>
                    <a:gd name="T24" fmla="*/ 2 w 46"/>
                    <a:gd name="T25" fmla="*/ 29 h 37"/>
                    <a:gd name="T26" fmla="*/ 11 w 46"/>
                    <a:gd name="T2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6" h="37">
                      <a:moveTo>
                        <a:pt x="11" y="36"/>
                      </a:moveTo>
                      <a:cubicBezTo>
                        <a:pt x="15" y="36"/>
                        <a:pt x="18" y="37"/>
                        <a:pt x="21" y="36"/>
                      </a:cubicBezTo>
                      <a:cubicBezTo>
                        <a:pt x="23" y="35"/>
                        <a:pt x="25" y="35"/>
                        <a:pt x="26" y="34"/>
                      </a:cubicBezTo>
                      <a:cubicBezTo>
                        <a:pt x="30" y="34"/>
                        <a:pt x="32" y="32"/>
                        <a:pt x="35" y="30"/>
                      </a:cubicBezTo>
                      <a:cubicBezTo>
                        <a:pt x="37" y="27"/>
                        <a:pt x="39" y="25"/>
                        <a:pt x="41" y="22"/>
                      </a:cubicBezTo>
                      <a:cubicBezTo>
                        <a:pt x="43" y="19"/>
                        <a:pt x="45" y="16"/>
                        <a:pt x="45" y="12"/>
                      </a:cubicBezTo>
                      <a:cubicBezTo>
                        <a:pt x="46" y="8"/>
                        <a:pt x="44" y="8"/>
                        <a:pt x="39" y="5"/>
                      </a:cubicBezTo>
                      <a:cubicBezTo>
                        <a:pt x="38" y="4"/>
                        <a:pt x="35" y="3"/>
                        <a:pt x="34" y="2"/>
                      </a:cubicBezTo>
                      <a:cubicBezTo>
                        <a:pt x="30" y="1"/>
                        <a:pt x="26" y="3"/>
                        <a:pt x="22" y="1"/>
                      </a:cubicBezTo>
                      <a:cubicBezTo>
                        <a:pt x="18" y="0"/>
                        <a:pt x="15" y="0"/>
                        <a:pt x="12" y="2"/>
                      </a:cubicBezTo>
                      <a:cubicBezTo>
                        <a:pt x="8" y="4"/>
                        <a:pt x="6" y="8"/>
                        <a:pt x="4" y="11"/>
                      </a:cubicBezTo>
                      <a:cubicBezTo>
                        <a:pt x="3" y="15"/>
                        <a:pt x="2" y="18"/>
                        <a:pt x="1" y="22"/>
                      </a:cubicBezTo>
                      <a:cubicBezTo>
                        <a:pt x="1" y="24"/>
                        <a:pt x="0" y="27"/>
                        <a:pt x="2" y="29"/>
                      </a:cubicBezTo>
                      <a:cubicBezTo>
                        <a:pt x="6" y="35"/>
                        <a:pt x="9" y="36"/>
                        <a:pt x="11" y="36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4" y="1247"/>
                  <a:ext cx="16" cy="11"/>
                </a:xfrm>
                <a:custGeom>
                  <a:avLst/>
                  <a:gdLst>
                    <a:gd name="T0" fmla="*/ 21 w 21"/>
                    <a:gd name="T1" fmla="*/ 7 h 15"/>
                    <a:gd name="T2" fmla="*/ 0 w 21"/>
                    <a:gd name="T3" fmla="*/ 8 h 15"/>
                    <a:gd name="T4" fmla="*/ 21 w 21"/>
                    <a:gd name="T5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15">
                      <a:moveTo>
                        <a:pt x="21" y="7"/>
                      </a:moveTo>
                      <a:cubicBezTo>
                        <a:pt x="15" y="15"/>
                        <a:pt x="8" y="11"/>
                        <a:pt x="0" y="8"/>
                      </a:cubicBezTo>
                      <a:cubicBezTo>
                        <a:pt x="3" y="1"/>
                        <a:pt x="15" y="0"/>
                        <a:pt x="21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5" y="1261"/>
                  <a:ext cx="10" cy="15"/>
                </a:xfrm>
                <a:custGeom>
                  <a:avLst/>
                  <a:gdLst>
                    <a:gd name="T0" fmla="*/ 5 w 13"/>
                    <a:gd name="T1" fmla="*/ 0 h 19"/>
                    <a:gd name="T2" fmla="*/ 10 w 13"/>
                    <a:gd name="T3" fmla="*/ 0 h 19"/>
                    <a:gd name="T4" fmla="*/ 12 w 13"/>
                    <a:gd name="T5" fmla="*/ 11 h 19"/>
                    <a:gd name="T6" fmla="*/ 1 w 13"/>
                    <a:gd name="T7" fmla="*/ 17 h 19"/>
                    <a:gd name="T8" fmla="*/ 5 w 13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9">
                      <a:moveTo>
                        <a:pt x="5" y="0"/>
                      </a:moveTo>
                      <a:cubicBezTo>
                        <a:pt x="6" y="2"/>
                        <a:pt x="8" y="0"/>
                        <a:pt x="10" y="0"/>
                      </a:cubicBezTo>
                      <a:cubicBezTo>
                        <a:pt x="13" y="4"/>
                        <a:pt x="10" y="6"/>
                        <a:pt x="12" y="11"/>
                      </a:cubicBezTo>
                      <a:cubicBezTo>
                        <a:pt x="9" y="13"/>
                        <a:pt x="7" y="19"/>
                        <a:pt x="1" y="17"/>
                      </a:cubicBezTo>
                      <a:cubicBezTo>
                        <a:pt x="0" y="11"/>
                        <a:pt x="0" y="6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3" y="1258"/>
                  <a:ext cx="13" cy="11"/>
                </a:xfrm>
                <a:custGeom>
                  <a:avLst/>
                  <a:gdLst>
                    <a:gd name="T0" fmla="*/ 17 w 17"/>
                    <a:gd name="T1" fmla="*/ 5 h 14"/>
                    <a:gd name="T2" fmla="*/ 0 w 17"/>
                    <a:gd name="T3" fmla="*/ 5 h 14"/>
                    <a:gd name="T4" fmla="*/ 17 w 17"/>
                    <a:gd name="T5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4">
                      <a:moveTo>
                        <a:pt x="17" y="5"/>
                      </a:moveTo>
                      <a:cubicBezTo>
                        <a:pt x="17" y="14"/>
                        <a:pt x="1" y="14"/>
                        <a:pt x="0" y="5"/>
                      </a:cubicBezTo>
                      <a:cubicBezTo>
                        <a:pt x="5" y="0"/>
                        <a:pt x="12" y="1"/>
                        <a:pt x="17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4" y="1244"/>
                  <a:ext cx="13" cy="9"/>
                </a:xfrm>
                <a:custGeom>
                  <a:avLst/>
                  <a:gdLst>
                    <a:gd name="T0" fmla="*/ 18 w 18"/>
                    <a:gd name="T1" fmla="*/ 4 h 12"/>
                    <a:gd name="T2" fmla="*/ 5 w 18"/>
                    <a:gd name="T3" fmla="*/ 12 h 12"/>
                    <a:gd name="T4" fmla="*/ 0 w 18"/>
                    <a:gd name="T5" fmla="*/ 8 h 12"/>
                    <a:gd name="T6" fmla="*/ 18 w 18"/>
                    <a:gd name="T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2">
                      <a:moveTo>
                        <a:pt x="18" y="4"/>
                      </a:moveTo>
                      <a:cubicBezTo>
                        <a:pt x="17" y="8"/>
                        <a:pt x="10" y="12"/>
                        <a:pt x="5" y="12"/>
                      </a:cubicBezTo>
                      <a:cubicBezTo>
                        <a:pt x="3" y="11"/>
                        <a:pt x="3" y="6"/>
                        <a:pt x="0" y="8"/>
                      </a:cubicBezTo>
                      <a:cubicBezTo>
                        <a:pt x="2" y="2"/>
                        <a:pt x="12" y="0"/>
                        <a:pt x="18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4" y="1261"/>
                  <a:ext cx="13" cy="9"/>
                </a:xfrm>
                <a:custGeom>
                  <a:avLst/>
                  <a:gdLst>
                    <a:gd name="T0" fmla="*/ 12 w 17"/>
                    <a:gd name="T1" fmla="*/ 0 h 11"/>
                    <a:gd name="T2" fmla="*/ 0 w 17"/>
                    <a:gd name="T3" fmla="*/ 7 h 11"/>
                    <a:gd name="T4" fmla="*/ 12 w 17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1">
                      <a:moveTo>
                        <a:pt x="12" y="0"/>
                      </a:moveTo>
                      <a:cubicBezTo>
                        <a:pt x="17" y="10"/>
                        <a:pt x="1" y="11"/>
                        <a:pt x="0" y="7"/>
                      </a:cubicBezTo>
                      <a:cubicBezTo>
                        <a:pt x="0" y="1"/>
                        <a:pt x="7" y="0"/>
                        <a:pt x="12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1" y="1284"/>
                  <a:ext cx="12" cy="9"/>
                </a:xfrm>
                <a:custGeom>
                  <a:avLst/>
                  <a:gdLst>
                    <a:gd name="T0" fmla="*/ 16 w 16"/>
                    <a:gd name="T1" fmla="*/ 2 h 12"/>
                    <a:gd name="T2" fmla="*/ 0 w 16"/>
                    <a:gd name="T3" fmla="*/ 9 h 12"/>
                    <a:gd name="T4" fmla="*/ 16 w 16"/>
                    <a:gd name="T5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" h="12">
                      <a:moveTo>
                        <a:pt x="16" y="2"/>
                      </a:moveTo>
                      <a:cubicBezTo>
                        <a:pt x="15" y="10"/>
                        <a:pt x="5" y="12"/>
                        <a:pt x="0" y="9"/>
                      </a:cubicBezTo>
                      <a:cubicBezTo>
                        <a:pt x="1" y="2"/>
                        <a:pt x="10" y="0"/>
                        <a:pt x="16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0" y="1289"/>
                  <a:ext cx="8" cy="12"/>
                </a:xfrm>
                <a:custGeom>
                  <a:avLst/>
                  <a:gdLst>
                    <a:gd name="T0" fmla="*/ 8 w 11"/>
                    <a:gd name="T1" fmla="*/ 2 h 16"/>
                    <a:gd name="T2" fmla="*/ 11 w 11"/>
                    <a:gd name="T3" fmla="*/ 13 h 16"/>
                    <a:gd name="T4" fmla="*/ 4 w 11"/>
                    <a:gd name="T5" fmla="*/ 16 h 16"/>
                    <a:gd name="T6" fmla="*/ 8 w 11"/>
                    <a:gd name="T7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6">
                      <a:moveTo>
                        <a:pt x="8" y="2"/>
                      </a:moveTo>
                      <a:cubicBezTo>
                        <a:pt x="10" y="5"/>
                        <a:pt x="10" y="9"/>
                        <a:pt x="11" y="13"/>
                      </a:cubicBezTo>
                      <a:cubicBezTo>
                        <a:pt x="8" y="15"/>
                        <a:pt x="7" y="16"/>
                        <a:pt x="4" y="16"/>
                      </a:cubicBezTo>
                      <a:cubicBezTo>
                        <a:pt x="0" y="9"/>
                        <a:pt x="0" y="0"/>
                        <a:pt x="8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7" y="1260"/>
                  <a:ext cx="18" cy="13"/>
                </a:xfrm>
                <a:custGeom>
                  <a:avLst/>
                  <a:gdLst>
                    <a:gd name="T0" fmla="*/ 23 w 23"/>
                    <a:gd name="T1" fmla="*/ 7 h 17"/>
                    <a:gd name="T2" fmla="*/ 14 w 23"/>
                    <a:gd name="T3" fmla="*/ 0 h 17"/>
                    <a:gd name="T4" fmla="*/ 23 w 23"/>
                    <a:gd name="T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23" y="7"/>
                      </a:moveTo>
                      <a:cubicBezTo>
                        <a:pt x="19" y="17"/>
                        <a:pt x="0" y="5"/>
                        <a:pt x="14" y="0"/>
                      </a:cubicBezTo>
                      <a:cubicBezTo>
                        <a:pt x="17" y="4"/>
                        <a:pt x="20" y="0"/>
                        <a:pt x="23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1" y="1271"/>
                  <a:ext cx="11" cy="14"/>
                </a:xfrm>
                <a:custGeom>
                  <a:avLst/>
                  <a:gdLst>
                    <a:gd name="T0" fmla="*/ 15 w 15"/>
                    <a:gd name="T1" fmla="*/ 11 h 18"/>
                    <a:gd name="T2" fmla="*/ 1 w 15"/>
                    <a:gd name="T3" fmla="*/ 12 h 18"/>
                    <a:gd name="T4" fmla="*/ 15 w 15"/>
                    <a:gd name="T5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8">
                      <a:moveTo>
                        <a:pt x="15" y="11"/>
                      </a:moveTo>
                      <a:cubicBezTo>
                        <a:pt x="12" y="15"/>
                        <a:pt x="5" y="18"/>
                        <a:pt x="1" y="12"/>
                      </a:cubicBezTo>
                      <a:cubicBezTo>
                        <a:pt x="0" y="0"/>
                        <a:pt x="15" y="1"/>
                        <a:pt x="15" y="1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3" y="1303"/>
                  <a:ext cx="12" cy="11"/>
                </a:xfrm>
                <a:custGeom>
                  <a:avLst/>
                  <a:gdLst>
                    <a:gd name="T0" fmla="*/ 4 w 16"/>
                    <a:gd name="T1" fmla="*/ 13 h 14"/>
                    <a:gd name="T2" fmla="*/ 0 w 16"/>
                    <a:gd name="T3" fmla="*/ 10 h 14"/>
                    <a:gd name="T4" fmla="*/ 14 w 16"/>
                    <a:gd name="T5" fmla="*/ 6 h 14"/>
                    <a:gd name="T6" fmla="*/ 4 w 16"/>
                    <a:gd name="T7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4">
                      <a:moveTo>
                        <a:pt x="4" y="13"/>
                      </a:moveTo>
                      <a:cubicBezTo>
                        <a:pt x="3" y="10"/>
                        <a:pt x="4" y="9"/>
                        <a:pt x="0" y="10"/>
                      </a:cubicBezTo>
                      <a:cubicBezTo>
                        <a:pt x="0" y="3"/>
                        <a:pt x="12" y="0"/>
                        <a:pt x="14" y="6"/>
                      </a:cubicBezTo>
                      <a:cubicBezTo>
                        <a:pt x="16" y="11"/>
                        <a:pt x="10" y="14"/>
                        <a:pt x="4" y="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6" y="1345"/>
                  <a:ext cx="14" cy="19"/>
                </a:xfrm>
                <a:custGeom>
                  <a:avLst/>
                  <a:gdLst>
                    <a:gd name="T0" fmla="*/ 17 w 19"/>
                    <a:gd name="T1" fmla="*/ 11 h 25"/>
                    <a:gd name="T2" fmla="*/ 0 w 19"/>
                    <a:gd name="T3" fmla="*/ 8 h 25"/>
                    <a:gd name="T4" fmla="*/ 17 w 19"/>
                    <a:gd name="T5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25">
                      <a:moveTo>
                        <a:pt x="17" y="11"/>
                      </a:moveTo>
                      <a:cubicBezTo>
                        <a:pt x="19" y="25"/>
                        <a:pt x="1" y="19"/>
                        <a:pt x="0" y="8"/>
                      </a:cubicBezTo>
                      <a:cubicBezTo>
                        <a:pt x="5" y="0"/>
                        <a:pt x="11" y="10"/>
                        <a:pt x="17" y="1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7" y="1333"/>
                  <a:ext cx="12" cy="11"/>
                </a:xfrm>
                <a:custGeom>
                  <a:avLst/>
                  <a:gdLst>
                    <a:gd name="T0" fmla="*/ 15 w 15"/>
                    <a:gd name="T1" fmla="*/ 6 h 15"/>
                    <a:gd name="T2" fmla="*/ 14 w 15"/>
                    <a:gd name="T3" fmla="*/ 11 h 15"/>
                    <a:gd name="T4" fmla="*/ 0 w 15"/>
                    <a:gd name="T5" fmla="*/ 4 h 15"/>
                    <a:gd name="T6" fmla="*/ 15 w 15"/>
                    <a:gd name="T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5">
                      <a:moveTo>
                        <a:pt x="15" y="6"/>
                      </a:moveTo>
                      <a:cubicBezTo>
                        <a:pt x="14" y="7"/>
                        <a:pt x="14" y="9"/>
                        <a:pt x="14" y="11"/>
                      </a:cubicBezTo>
                      <a:cubicBezTo>
                        <a:pt x="7" y="15"/>
                        <a:pt x="1" y="12"/>
                        <a:pt x="0" y="4"/>
                      </a:cubicBezTo>
                      <a:cubicBezTo>
                        <a:pt x="5" y="0"/>
                        <a:pt x="11" y="4"/>
                        <a:pt x="15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9" y="1347"/>
                  <a:ext cx="14" cy="14"/>
                </a:xfrm>
                <a:custGeom>
                  <a:avLst/>
                  <a:gdLst>
                    <a:gd name="T0" fmla="*/ 17 w 18"/>
                    <a:gd name="T1" fmla="*/ 7 h 19"/>
                    <a:gd name="T2" fmla="*/ 0 w 18"/>
                    <a:gd name="T3" fmla="*/ 9 h 19"/>
                    <a:gd name="T4" fmla="*/ 17 w 18"/>
                    <a:gd name="T5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9">
                      <a:moveTo>
                        <a:pt x="17" y="7"/>
                      </a:moveTo>
                      <a:cubicBezTo>
                        <a:pt x="18" y="19"/>
                        <a:pt x="5" y="15"/>
                        <a:pt x="0" y="9"/>
                      </a:cubicBezTo>
                      <a:cubicBezTo>
                        <a:pt x="2" y="0"/>
                        <a:pt x="12" y="6"/>
                        <a:pt x="17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8" y="1326"/>
                  <a:ext cx="11" cy="12"/>
                </a:xfrm>
                <a:custGeom>
                  <a:avLst/>
                  <a:gdLst>
                    <a:gd name="T0" fmla="*/ 15 w 15"/>
                    <a:gd name="T1" fmla="*/ 7 h 16"/>
                    <a:gd name="T2" fmla="*/ 0 w 15"/>
                    <a:gd name="T3" fmla="*/ 6 h 16"/>
                    <a:gd name="T4" fmla="*/ 15 w 15"/>
                    <a:gd name="T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6">
                      <a:moveTo>
                        <a:pt x="15" y="7"/>
                      </a:moveTo>
                      <a:cubicBezTo>
                        <a:pt x="14" y="16"/>
                        <a:pt x="1" y="13"/>
                        <a:pt x="0" y="6"/>
                      </a:cubicBezTo>
                      <a:cubicBezTo>
                        <a:pt x="4" y="3"/>
                        <a:pt x="13" y="0"/>
                        <a:pt x="15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3" y="1357"/>
                  <a:ext cx="14" cy="14"/>
                </a:xfrm>
                <a:custGeom>
                  <a:avLst/>
                  <a:gdLst>
                    <a:gd name="T0" fmla="*/ 18 w 19"/>
                    <a:gd name="T1" fmla="*/ 6 h 19"/>
                    <a:gd name="T2" fmla="*/ 0 w 19"/>
                    <a:gd name="T3" fmla="*/ 6 h 19"/>
                    <a:gd name="T4" fmla="*/ 18 w 19"/>
                    <a:gd name="T5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19">
                      <a:moveTo>
                        <a:pt x="18" y="6"/>
                      </a:moveTo>
                      <a:cubicBezTo>
                        <a:pt x="19" y="19"/>
                        <a:pt x="5" y="15"/>
                        <a:pt x="0" y="6"/>
                      </a:cubicBezTo>
                      <a:cubicBezTo>
                        <a:pt x="4" y="0"/>
                        <a:pt x="13" y="2"/>
                        <a:pt x="18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3" y="1347"/>
                  <a:ext cx="16" cy="10"/>
                </a:xfrm>
                <a:custGeom>
                  <a:avLst/>
                  <a:gdLst>
                    <a:gd name="T0" fmla="*/ 14 w 22"/>
                    <a:gd name="T1" fmla="*/ 0 h 14"/>
                    <a:gd name="T2" fmla="*/ 0 w 22"/>
                    <a:gd name="T3" fmla="*/ 4 h 14"/>
                    <a:gd name="T4" fmla="*/ 14 w 22"/>
                    <a:gd name="T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14">
                      <a:moveTo>
                        <a:pt x="14" y="0"/>
                      </a:moveTo>
                      <a:cubicBezTo>
                        <a:pt x="22" y="8"/>
                        <a:pt x="3" y="14"/>
                        <a:pt x="0" y="4"/>
                      </a:cubicBezTo>
                      <a:cubicBezTo>
                        <a:pt x="4" y="0"/>
                        <a:pt x="9" y="3"/>
                        <a:pt x="14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0" y="1342"/>
                  <a:ext cx="14" cy="11"/>
                </a:xfrm>
                <a:custGeom>
                  <a:avLst/>
                  <a:gdLst>
                    <a:gd name="T0" fmla="*/ 5 w 19"/>
                    <a:gd name="T1" fmla="*/ 3 h 14"/>
                    <a:gd name="T2" fmla="*/ 16 w 19"/>
                    <a:gd name="T3" fmla="*/ 1 h 14"/>
                    <a:gd name="T4" fmla="*/ 3 w 19"/>
                    <a:gd name="T5" fmla="*/ 12 h 14"/>
                    <a:gd name="T6" fmla="*/ 5 w 19"/>
                    <a:gd name="T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4">
                      <a:moveTo>
                        <a:pt x="5" y="3"/>
                      </a:moveTo>
                      <a:cubicBezTo>
                        <a:pt x="10" y="2"/>
                        <a:pt x="12" y="0"/>
                        <a:pt x="16" y="1"/>
                      </a:cubicBezTo>
                      <a:cubicBezTo>
                        <a:pt x="19" y="10"/>
                        <a:pt x="10" y="14"/>
                        <a:pt x="3" y="12"/>
                      </a:cubicBezTo>
                      <a:cubicBezTo>
                        <a:pt x="0" y="7"/>
                        <a:pt x="7" y="7"/>
                        <a:pt x="5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989" y="132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9" y="132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5" y="1304"/>
                  <a:ext cx="11" cy="15"/>
                </a:xfrm>
                <a:custGeom>
                  <a:avLst/>
                  <a:gdLst>
                    <a:gd name="T0" fmla="*/ 14 w 15"/>
                    <a:gd name="T1" fmla="*/ 9 h 20"/>
                    <a:gd name="T2" fmla="*/ 1 w 15"/>
                    <a:gd name="T3" fmla="*/ 19 h 20"/>
                    <a:gd name="T4" fmla="*/ 14 w 15"/>
                    <a:gd name="T5" fmla="*/ 11 h 20"/>
                    <a:gd name="T6" fmla="*/ 15 w 15"/>
                    <a:gd name="T7" fmla="*/ 12 h 20"/>
                    <a:gd name="T8" fmla="*/ 14 w 15"/>
                    <a:gd name="T9" fmla="*/ 9 h 20"/>
                    <a:gd name="T10" fmla="*/ 14 w 15"/>
                    <a:gd name="T11" fmla="*/ 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20">
                      <a:moveTo>
                        <a:pt x="14" y="9"/>
                      </a:moveTo>
                      <a:cubicBezTo>
                        <a:pt x="6" y="0"/>
                        <a:pt x="0" y="11"/>
                        <a:pt x="1" y="19"/>
                      </a:cubicBezTo>
                      <a:cubicBezTo>
                        <a:pt x="7" y="20"/>
                        <a:pt x="12" y="17"/>
                        <a:pt x="14" y="11"/>
                      </a:cubicBezTo>
                      <a:cubicBezTo>
                        <a:pt x="14" y="12"/>
                        <a:pt x="14" y="12"/>
                        <a:pt x="15" y="12"/>
                      </a:cubicBezTo>
                      <a:cubicBezTo>
                        <a:pt x="14" y="11"/>
                        <a:pt x="14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1" y="1332"/>
                  <a:ext cx="13" cy="13"/>
                </a:xfrm>
                <a:custGeom>
                  <a:avLst/>
                  <a:gdLst>
                    <a:gd name="T0" fmla="*/ 13 w 18"/>
                    <a:gd name="T1" fmla="*/ 4 h 17"/>
                    <a:gd name="T2" fmla="*/ 18 w 18"/>
                    <a:gd name="T3" fmla="*/ 13 h 17"/>
                    <a:gd name="T4" fmla="*/ 15 w 18"/>
                    <a:gd name="T5" fmla="*/ 16 h 17"/>
                    <a:gd name="T6" fmla="*/ 5 w 18"/>
                    <a:gd name="T7" fmla="*/ 3 h 17"/>
                    <a:gd name="T8" fmla="*/ 13 w 18"/>
                    <a:gd name="T9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4"/>
                      </a:moveTo>
                      <a:cubicBezTo>
                        <a:pt x="14" y="6"/>
                        <a:pt x="18" y="11"/>
                        <a:pt x="18" y="13"/>
                      </a:cubicBezTo>
                      <a:cubicBezTo>
                        <a:pt x="17" y="14"/>
                        <a:pt x="15" y="15"/>
                        <a:pt x="15" y="16"/>
                      </a:cubicBezTo>
                      <a:cubicBezTo>
                        <a:pt x="9" y="17"/>
                        <a:pt x="0" y="10"/>
                        <a:pt x="5" y="3"/>
                      </a:cubicBezTo>
                      <a:cubicBezTo>
                        <a:pt x="9" y="0"/>
                        <a:pt x="12" y="4"/>
                        <a:pt x="13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4" y="1246"/>
                  <a:ext cx="14" cy="9"/>
                </a:xfrm>
                <a:custGeom>
                  <a:avLst/>
                  <a:gdLst>
                    <a:gd name="T0" fmla="*/ 7 w 19"/>
                    <a:gd name="T1" fmla="*/ 1 h 11"/>
                    <a:gd name="T2" fmla="*/ 0 w 19"/>
                    <a:gd name="T3" fmla="*/ 6 h 11"/>
                    <a:gd name="T4" fmla="*/ 2 w 19"/>
                    <a:gd name="T5" fmla="*/ 7 h 11"/>
                    <a:gd name="T6" fmla="*/ 19 w 19"/>
                    <a:gd name="T7" fmla="*/ 5 h 11"/>
                    <a:gd name="T8" fmla="*/ 7 w 19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1">
                      <a:moveTo>
                        <a:pt x="7" y="1"/>
                      </a:moveTo>
                      <a:cubicBezTo>
                        <a:pt x="4" y="1"/>
                        <a:pt x="1" y="3"/>
                        <a:pt x="0" y="6"/>
                      </a:cubicBezTo>
                      <a:cubicBezTo>
                        <a:pt x="0" y="6"/>
                        <a:pt x="2" y="7"/>
                        <a:pt x="2" y="7"/>
                      </a:cubicBezTo>
                      <a:cubicBezTo>
                        <a:pt x="8" y="9"/>
                        <a:pt x="13" y="11"/>
                        <a:pt x="19" y="5"/>
                      </a:cubicBezTo>
                      <a:cubicBezTo>
                        <a:pt x="16" y="2"/>
                        <a:pt x="12" y="0"/>
                        <a:pt x="7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4" y="1260"/>
                  <a:ext cx="8" cy="12"/>
                </a:xfrm>
                <a:custGeom>
                  <a:avLst/>
                  <a:gdLst>
                    <a:gd name="T0" fmla="*/ 8 w 11"/>
                    <a:gd name="T1" fmla="*/ 0 h 16"/>
                    <a:gd name="T2" fmla="*/ 4 w 11"/>
                    <a:gd name="T3" fmla="*/ 0 h 16"/>
                    <a:gd name="T4" fmla="*/ 1 w 11"/>
                    <a:gd name="T5" fmla="*/ 8 h 16"/>
                    <a:gd name="T6" fmla="*/ 1 w 11"/>
                    <a:gd name="T7" fmla="*/ 15 h 16"/>
                    <a:gd name="T8" fmla="*/ 9 w 11"/>
                    <a:gd name="T9" fmla="*/ 12 h 16"/>
                    <a:gd name="T10" fmla="*/ 11 w 11"/>
                    <a:gd name="T11" fmla="*/ 10 h 16"/>
                    <a:gd name="T12" fmla="*/ 11 w 11"/>
                    <a:gd name="T13" fmla="*/ 5 h 16"/>
                    <a:gd name="T14" fmla="*/ 9 w 11"/>
                    <a:gd name="T15" fmla="*/ 0 h 16"/>
                    <a:gd name="T16" fmla="*/ 8 w 11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16">
                      <a:moveTo>
                        <a:pt x="8" y="0"/>
                      </a:moveTo>
                      <a:cubicBezTo>
                        <a:pt x="7" y="1"/>
                        <a:pt x="5" y="1"/>
                        <a:pt x="4" y="0"/>
                      </a:cubicBezTo>
                      <a:cubicBezTo>
                        <a:pt x="3" y="3"/>
                        <a:pt x="1" y="5"/>
                        <a:pt x="1" y="8"/>
                      </a:cubicBezTo>
                      <a:cubicBezTo>
                        <a:pt x="0" y="10"/>
                        <a:pt x="0" y="13"/>
                        <a:pt x="1" y="15"/>
                      </a:cubicBezTo>
                      <a:cubicBezTo>
                        <a:pt x="5" y="16"/>
                        <a:pt x="7" y="14"/>
                        <a:pt x="9" y="12"/>
                      </a:cubicBezTo>
                      <a:cubicBezTo>
                        <a:pt x="9" y="12"/>
                        <a:pt x="10" y="10"/>
                        <a:pt x="11" y="10"/>
                      </a:cubicBezTo>
                      <a:cubicBezTo>
                        <a:pt x="10" y="8"/>
                        <a:pt x="10" y="6"/>
                        <a:pt x="11" y="5"/>
                      </a:cubicBezTo>
                      <a:cubicBezTo>
                        <a:pt x="11" y="3"/>
                        <a:pt x="11" y="2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3" y="1258"/>
                  <a:ext cx="12" cy="7"/>
                </a:xfrm>
                <a:custGeom>
                  <a:avLst/>
                  <a:gdLst>
                    <a:gd name="T0" fmla="*/ 0 w 16"/>
                    <a:gd name="T1" fmla="*/ 4 h 10"/>
                    <a:gd name="T2" fmla="*/ 8 w 16"/>
                    <a:gd name="T3" fmla="*/ 10 h 10"/>
                    <a:gd name="T4" fmla="*/ 16 w 16"/>
                    <a:gd name="T5" fmla="*/ 4 h 10"/>
                    <a:gd name="T6" fmla="*/ 16 w 16"/>
                    <a:gd name="T7" fmla="*/ 4 h 10"/>
                    <a:gd name="T8" fmla="*/ 0 w 16"/>
                    <a:gd name="T9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0" y="4"/>
                      </a:moveTo>
                      <a:cubicBezTo>
                        <a:pt x="1" y="8"/>
                        <a:pt x="5" y="10"/>
                        <a:pt x="8" y="10"/>
                      </a:cubicBezTo>
                      <a:cubicBezTo>
                        <a:pt x="12" y="10"/>
                        <a:pt x="15" y="8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1" y="1"/>
                        <a:pt x="5" y="0"/>
                        <a:pt x="0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4" y="1243"/>
                  <a:ext cx="12" cy="7"/>
                </a:xfrm>
                <a:custGeom>
                  <a:avLst/>
                  <a:gdLst>
                    <a:gd name="T0" fmla="*/ 6 w 16"/>
                    <a:gd name="T1" fmla="*/ 1 h 9"/>
                    <a:gd name="T2" fmla="*/ 0 w 16"/>
                    <a:gd name="T3" fmla="*/ 5 h 9"/>
                    <a:gd name="T4" fmla="*/ 0 w 16"/>
                    <a:gd name="T5" fmla="*/ 5 h 9"/>
                    <a:gd name="T6" fmla="*/ 3 w 16"/>
                    <a:gd name="T7" fmla="*/ 7 h 9"/>
                    <a:gd name="T8" fmla="*/ 4 w 16"/>
                    <a:gd name="T9" fmla="*/ 9 h 9"/>
                    <a:gd name="T10" fmla="*/ 16 w 16"/>
                    <a:gd name="T11" fmla="*/ 2 h 9"/>
                    <a:gd name="T12" fmla="*/ 6 w 16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9">
                      <a:moveTo>
                        <a:pt x="6" y="1"/>
                      </a:moveTo>
                      <a:cubicBezTo>
                        <a:pt x="3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3" y="8"/>
                        <a:pt x="4" y="9"/>
                        <a:pt x="4" y="9"/>
                      </a:cubicBezTo>
                      <a:cubicBezTo>
                        <a:pt x="8" y="9"/>
                        <a:pt x="15" y="5"/>
                        <a:pt x="16" y="2"/>
                      </a:cubicBezTo>
                      <a:cubicBezTo>
                        <a:pt x="13" y="0"/>
                        <a:pt x="9" y="0"/>
                        <a:pt x="6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3" y="1259"/>
                  <a:ext cx="14" cy="8"/>
                </a:xfrm>
                <a:custGeom>
                  <a:avLst/>
                  <a:gdLst>
                    <a:gd name="T0" fmla="*/ 12 w 18"/>
                    <a:gd name="T1" fmla="*/ 0 h 11"/>
                    <a:gd name="T2" fmla="*/ 0 w 18"/>
                    <a:gd name="T3" fmla="*/ 7 h 11"/>
                    <a:gd name="T4" fmla="*/ 12 w 18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1">
                      <a:moveTo>
                        <a:pt x="12" y="0"/>
                      </a:moveTo>
                      <a:cubicBezTo>
                        <a:pt x="18" y="9"/>
                        <a:pt x="1" y="11"/>
                        <a:pt x="0" y="7"/>
                      </a:cubicBezTo>
                      <a:cubicBezTo>
                        <a:pt x="1" y="1"/>
                        <a:pt x="8" y="0"/>
                        <a:pt x="12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4" y="1260"/>
                  <a:ext cx="9" cy="6"/>
                </a:xfrm>
                <a:custGeom>
                  <a:avLst/>
                  <a:gdLst>
                    <a:gd name="T0" fmla="*/ 2 w 12"/>
                    <a:gd name="T1" fmla="*/ 2 h 8"/>
                    <a:gd name="T2" fmla="*/ 0 w 12"/>
                    <a:gd name="T3" fmla="*/ 5 h 8"/>
                    <a:gd name="T4" fmla="*/ 0 w 12"/>
                    <a:gd name="T5" fmla="*/ 6 h 8"/>
                    <a:gd name="T6" fmla="*/ 3 w 12"/>
                    <a:gd name="T7" fmla="*/ 7 h 8"/>
                    <a:gd name="T8" fmla="*/ 11 w 12"/>
                    <a:gd name="T9" fmla="*/ 5 h 8"/>
                    <a:gd name="T10" fmla="*/ 12 w 12"/>
                    <a:gd name="T11" fmla="*/ 3 h 8"/>
                    <a:gd name="T12" fmla="*/ 11 w 12"/>
                    <a:gd name="T13" fmla="*/ 0 h 8"/>
                    <a:gd name="T14" fmla="*/ 2 w 12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2" y="2"/>
                      </a:move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1" y="7"/>
                        <a:pt x="3" y="7"/>
                      </a:cubicBezTo>
                      <a:cubicBezTo>
                        <a:pt x="5" y="8"/>
                        <a:pt x="9" y="7"/>
                        <a:pt x="11" y="5"/>
                      </a:cubicBezTo>
                      <a:cubicBezTo>
                        <a:pt x="11" y="4"/>
                        <a:pt x="11" y="4"/>
                        <a:pt x="12" y="3"/>
                      </a:cubicBezTo>
                      <a:cubicBezTo>
                        <a:pt x="12" y="2"/>
                        <a:pt x="12" y="1"/>
                        <a:pt x="11" y="0"/>
                      </a:cubicBezTo>
                      <a:cubicBezTo>
                        <a:pt x="8" y="0"/>
                        <a:pt x="4" y="0"/>
                        <a:pt x="2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9" y="1283"/>
                  <a:ext cx="12" cy="6"/>
                </a:xfrm>
                <a:custGeom>
                  <a:avLst/>
                  <a:gdLst>
                    <a:gd name="T0" fmla="*/ 3 w 15"/>
                    <a:gd name="T1" fmla="*/ 2 h 8"/>
                    <a:gd name="T2" fmla="*/ 0 w 15"/>
                    <a:gd name="T3" fmla="*/ 7 h 8"/>
                    <a:gd name="T4" fmla="*/ 0 w 15"/>
                    <a:gd name="T5" fmla="*/ 7 h 8"/>
                    <a:gd name="T6" fmla="*/ 11 w 15"/>
                    <a:gd name="T7" fmla="*/ 6 h 8"/>
                    <a:gd name="T8" fmla="*/ 15 w 15"/>
                    <a:gd name="T9" fmla="*/ 1 h 8"/>
                    <a:gd name="T10" fmla="*/ 15 w 15"/>
                    <a:gd name="T11" fmla="*/ 1 h 8"/>
                    <a:gd name="T12" fmla="*/ 3 w 15"/>
                    <a:gd name="T1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8">
                      <a:moveTo>
                        <a:pt x="3" y="2"/>
                      </a:moveTo>
                      <a:cubicBezTo>
                        <a:pt x="1" y="3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8"/>
                        <a:pt x="8" y="8"/>
                        <a:pt x="11" y="6"/>
                      </a:cubicBezTo>
                      <a:cubicBezTo>
                        <a:pt x="12" y="5"/>
                        <a:pt x="14" y="4"/>
                        <a:pt x="15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2" y="0"/>
                        <a:pt x="7" y="0"/>
                        <a:pt x="3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9" y="1289"/>
                  <a:ext cx="7" cy="10"/>
                </a:xfrm>
                <a:custGeom>
                  <a:avLst/>
                  <a:gdLst>
                    <a:gd name="T0" fmla="*/ 1 w 9"/>
                    <a:gd name="T1" fmla="*/ 1 h 13"/>
                    <a:gd name="T2" fmla="*/ 0 w 9"/>
                    <a:gd name="T3" fmla="*/ 3 h 13"/>
                    <a:gd name="T4" fmla="*/ 2 w 9"/>
                    <a:gd name="T5" fmla="*/ 13 h 13"/>
                    <a:gd name="T6" fmla="*/ 7 w 9"/>
                    <a:gd name="T7" fmla="*/ 11 h 13"/>
                    <a:gd name="T8" fmla="*/ 9 w 9"/>
                    <a:gd name="T9" fmla="*/ 10 h 13"/>
                    <a:gd name="T10" fmla="*/ 8 w 9"/>
                    <a:gd name="T11" fmla="*/ 6 h 13"/>
                    <a:gd name="T12" fmla="*/ 6 w 9"/>
                    <a:gd name="T13" fmla="*/ 0 h 13"/>
                    <a:gd name="T14" fmla="*/ 1 w 9"/>
                    <a:gd name="T15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3">
                      <a:moveTo>
                        <a:pt x="1" y="1"/>
                      </a:moveTo>
                      <a:cubicBezTo>
                        <a:pt x="1" y="2"/>
                        <a:pt x="1" y="2"/>
                        <a:pt x="0" y="3"/>
                      </a:cubicBezTo>
                      <a:cubicBezTo>
                        <a:pt x="0" y="6"/>
                        <a:pt x="1" y="9"/>
                        <a:pt x="2" y="13"/>
                      </a:cubicBezTo>
                      <a:cubicBezTo>
                        <a:pt x="4" y="12"/>
                        <a:pt x="5" y="12"/>
                        <a:pt x="7" y="11"/>
                      </a:cubicBezTo>
                      <a:cubicBezTo>
                        <a:pt x="7" y="11"/>
                        <a:pt x="8" y="10"/>
                        <a:pt x="9" y="10"/>
                      </a:cubicBezTo>
                      <a:cubicBezTo>
                        <a:pt x="8" y="9"/>
                        <a:pt x="8" y="6"/>
                        <a:pt x="8" y="6"/>
                      </a:cubicBezTo>
                      <a:cubicBezTo>
                        <a:pt x="8" y="4"/>
                        <a:pt x="7" y="1"/>
                        <a:pt x="6" y="0"/>
                      </a:cubicBezTo>
                      <a:cubicBezTo>
                        <a:pt x="4" y="0"/>
                        <a:pt x="2" y="0"/>
                        <a:pt x="1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4" y="1258"/>
                  <a:ext cx="9" cy="7"/>
                </a:xfrm>
                <a:custGeom>
                  <a:avLst/>
                  <a:gdLst>
                    <a:gd name="T0" fmla="*/ 0 w 12"/>
                    <a:gd name="T1" fmla="*/ 4 h 10"/>
                    <a:gd name="T2" fmla="*/ 0 w 12"/>
                    <a:gd name="T3" fmla="*/ 5 h 10"/>
                    <a:gd name="T4" fmla="*/ 6 w 12"/>
                    <a:gd name="T5" fmla="*/ 10 h 10"/>
                    <a:gd name="T6" fmla="*/ 12 w 12"/>
                    <a:gd name="T7" fmla="*/ 6 h 10"/>
                    <a:gd name="T8" fmla="*/ 8 w 12"/>
                    <a:gd name="T9" fmla="*/ 2 h 10"/>
                    <a:gd name="T10" fmla="*/ 4 w 12"/>
                    <a:gd name="T11" fmla="*/ 0 h 10"/>
                    <a:gd name="T12" fmla="*/ 0 w 12"/>
                    <a:gd name="T13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0">
                      <a:moveTo>
                        <a:pt x="0" y="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7"/>
                        <a:pt x="3" y="10"/>
                        <a:pt x="6" y="10"/>
                      </a:cubicBezTo>
                      <a:cubicBezTo>
                        <a:pt x="8" y="10"/>
                        <a:pt x="11" y="10"/>
                        <a:pt x="12" y="6"/>
                      </a:cubicBezTo>
                      <a:cubicBezTo>
                        <a:pt x="11" y="3"/>
                        <a:pt x="9" y="3"/>
                        <a:pt x="8" y="2"/>
                      </a:cubicBezTo>
                      <a:cubicBezTo>
                        <a:pt x="6" y="2"/>
                        <a:pt x="5" y="2"/>
                        <a:pt x="4" y="0"/>
                      </a:cubicBezTo>
                      <a:cubicBezTo>
                        <a:pt x="1" y="1"/>
                        <a:pt x="0" y="2"/>
                        <a:pt x="0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1" y="1271"/>
                  <a:ext cx="10" cy="9"/>
                </a:xfrm>
                <a:custGeom>
                  <a:avLst/>
                  <a:gdLst>
                    <a:gd name="T0" fmla="*/ 3 w 13"/>
                    <a:gd name="T1" fmla="*/ 1 h 11"/>
                    <a:gd name="T2" fmla="*/ 0 w 13"/>
                    <a:gd name="T3" fmla="*/ 6 h 11"/>
                    <a:gd name="T4" fmla="*/ 0 w 13"/>
                    <a:gd name="T5" fmla="*/ 9 h 11"/>
                    <a:gd name="T6" fmla="*/ 5 w 13"/>
                    <a:gd name="T7" fmla="*/ 11 h 11"/>
                    <a:gd name="T8" fmla="*/ 13 w 13"/>
                    <a:gd name="T9" fmla="*/ 7 h 11"/>
                    <a:gd name="T10" fmla="*/ 10 w 13"/>
                    <a:gd name="T11" fmla="*/ 1 h 11"/>
                    <a:gd name="T12" fmla="*/ 3 w 13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1">
                      <a:moveTo>
                        <a:pt x="3" y="1"/>
                      </a:moveTo>
                      <a:cubicBezTo>
                        <a:pt x="1" y="2"/>
                        <a:pt x="0" y="4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1" y="10"/>
                        <a:pt x="3" y="11"/>
                        <a:pt x="5" y="11"/>
                      </a:cubicBezTo>
                      <a:cubicBezTo>
                        <a:pt x="8" y="11"/>
                        <a:pt x="11" y="10"/>
                        <a:pt x="13" y="7"/>
                      </a:cubicBezTo>
                      <a:cubicBezTo>
                        <a:pt x="13" y="4"/>
                        <a:pt x="12" y="3"/>
                        <a:pt x="10" y="1"/>
                      </a:cubicBezTo>
                      <a:cubicBezTo>
                        <a:pt x="8" y="0"/>
                        <a:pt x="5" y="0"/>
                        <a:pt x="3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3" y="1303"/>
                  <a:ext cx="10" cy="8"/>
                </a:xfrm>
                <a:custGeom>
                  <a:avLst/>
                  <a:gdLst>
                    <a:gd name="T0" fmla="*/ 6 w 13"/>
                    <a:gd name="T1" fmla="*/ 0 h 10"/>
                    <a:gd name="T2" fmla="*/ 0 w 13"/>
                    <a:gd name="T3" fmla="*/ 5 h 10"/>
                    <a:gd name="T4" fmla="*/ 0 w 13"/>
                    <a:gd name="T5" fmla="*/ 6 h 10"/>
                    <a:gd name="T6" fmla="*/ 3 w 13"/>
                    <a:gd name="T7" fmla="*/ 7 h 10"/>
                    <a:gd name="T8" fmla="*/ 4 w 13"/>
                    <a:gd name="T9" fmla="*/ 9 h 10"/>
                    <a:gd name="T10" fmla="*/ 12 w 13"/>
                    <a:gd name="T11" fmla="*/ 6 h 10"/>
                    <a:gd name="T12" fmla="*/ 13 w 13"/>
                    <a:gd name="T13" fmla="*/ 5 h 10"/>
                    <a:gd name="T14" fmla="*/ 13 w 13"/>
                    <a:gd name="T15" fmla="*/ 2 h 10"/>
                    <a:gd name="T16" fmla="*/ 6 w 13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10">
                      <a:moveTo>
                        <a:pt x="6" y="0"/>
                      </a:moveTo>
                      <a:cubicBezTo>
                        <a:pt x="3" y="1"/>
                        <a:pt x="1" y="3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3" y="7"/>
                        <a:pt x="4" y="8"/>
                        <a:pt x="4" y="9"/>
                      </a:cubicBezTo>
                      <a:cubicBezTo>
                        <a:pt x="7" y="10"/>
                        <a:pt x="11" y="9"/>
                        <a:pt x="12" y="6"/>
                      </a:cubicBezTo>
                      <a:cubicBezTo>
                        <a:pt x="13" y="6"/>
                        <a:pt x="13" y="5"/>
                        <a:pt x="13" y="5"/>
                      </a:cubicBezTo>
                      <a:cubicBezTo>
                        <a:pt x="13" y="4"/>
                        <a:pt x="13" y="3"/>
                        <a:pt x="13" y="2"/>
                      </a:cubicBezTo>
                      <a:cubicBezTo>
                        <a:pt x="12" y="0"/>
                        <a:pt x="9" y="0"/>
                        <a:pt x="6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7" y="1344"/>
                  <a:ext cx="12" cy="11"/>
                </a:xfrm>
                <a:custGeom>
                  <a:avLst/>
                  <a:gdLst>
                    <a:gd name="T0" fmla="*/ 0 w 16"/>
                    <a:gd name="T1" fmla="*/ 4 h 14"/>
                    <a:gd name="T2" fmla="*/ 11 w 16"/>
                    <a:gd name="T3" fmla="*/ 14 h 14"/>
                    <a:gd name="T4" fmla="*/ 16 w 16"/>
                    <a:gd name="T5" fmla="*/ 10 h 14"/>
                    <a:gd name="T6" fmla="*/ 16 w 16"/>
                    <a:gd name="T7" fmla="*/ 7 h 14"/>
                    <a:gd name="T8" fmla="*/ 9 w 16"/>
                    <a:gd name="T9" fmla="*/ 4 h 14"/>
                    <a:gd name="T10" fmla="*/ 0 w 16"/>
                    <a:gd name="T1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14">
                      <a:moveTo>
                        <a:pt x="0" y="4"/>
                      </a:moveTo>
                      <a:cubicBezTo>
                        <a:pt x="0" y="10"/>
                        <a:pt x="7" y="14"/>
                        <a:pt x="11" y="14"/>
                      </a:cubicBezTo>
                      <a:cubicBezTo>
                        <a:pt x="14" y="14"/>
                        <a:pt x="15" y="12"/>
                        <a:pt x="16" y="10"/>
                      </a:cubicBezTo>
                      <a:cubicBezTo>
                        <a:pt x="16" y="9"/>
                        <a:pt x="16" y="8"/>
                        <a:pt x="16" y="7"/>
                      </a:cubicBezTo>
                      <a:cubicBezTo>
                        <a:pt x="14" y="7"/>
                        <a:pt x="11" y="5"/>
                        <a:pt x="9" y="4"/>
                      </a:cubicBezTo>
                      <a:cubicBezTo>
                        <a:pt x="5" y="1"/>
                        <a:pt x="2" y="0"/>
                        <a:pt x="0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7" y="1332"/>
                  <a:ext cx="10" cy="8"/>
                </a:xfrm>
                <a:custGeom>
                  <a:avLst/>
                  <a:gdLst>
                    <a:gd name="T0" fmla="*/ 0 w 14"/>
                    <a:gd name="T1" fmla="*/ 2 h 10"/>
                    <a:gd name="T2" fmla="*/ 4 w 14"/>
                    <a:gd name="T3" fmla="*/ 9 h 10"/>
                    <a:gd name="T4" fmla="*/ 12 w 14"/>
                    <a:gd name="T5" fmla="*/ 9 h 10"/>
                    <a:gd name="T6" fmla="*/ 13 w 14"/>
                    <a:gd name="T7" fmla="*/ 7 h 10"/>
                    <a:gd name="T8" fmla="*/ 14 w 14"/>
                    <a:gd name="T9" fmla="*/ 4 h 10"/>
                    <a:gd name="T10" fmla="*/ 12 w 14"/>
                    <a:gd name="T11" fmla="*/ 3 h 10"/>
                    <a:gd name="T12" fmla="*/ 0 w 14"/>
                    <a:gd name="T13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0">
                      <a:moveTo>
                        <a:pt x="0" y="2"/>
                      </a:moveTo>
                      <a:cubicBezTo>
                        <a:pt x="0" y="6"/>
                        <a:pt x="1" y="8"/>
                        <a:pt x="4" y="9"/>
                      </a:cubicBezTo>
                      <a:cubicBezTo>
                        <a:pt x="6" y="10"/>
                        <a:pt x="9" y="10"/>
                        <a:pt x="12" y="9"/>
                      </a:cubicBezTo>
                      <a:cubicBezTo>
                        <a:pt x="12" y="8"/>
                        <a:pt x="12" y="8"/>
                        <a:pt x="13" y="7"/>
                      </a:cubicBezTo>
                      <a:cubicBezTo>
                        <a:pt x="13" y="6"/>
                        <a:pt x="13" y="5"/>
                        <a:pt x="14" y="4"/>
                      </a:cubicBezTo>
                      <a:cubicBezTo>
                        <a:pt x="13" y="4"/>
                        <a:pt x="12" y="3"/>
                        <a:pt x="12" y="3"/>
                      </a:cubicBezTo>
                      <a:cubicBezTo>
                        <a:pt x="8" y="1"/>
                        <a:pt x="4" y="0"/>
                        <a:pt x="0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9" y="1351"/>
                  <a:ext cx="11" cy="9"/>
                </a:xfrm>
                <a:custGeom>
                  <a:avLst/>
                  <a:gdLst>
                    <a:gd name="T0" fmla="*/ 2 w 15"/>
                    <a:gd name="T1" fmla="*/ 1 h 11"/>
                    <a:gd name="T2" fmla="*/ 0 w 15"/>
                    <a:gd name="T3" fmla="*/ 5 h 11"/>
                    <a:gd name="T4" fmla="*/ 0 w 15"/>
                    <a:gd name="T5" fmla="*/ 5 h 11"/>
                    <a:gd name="T6" fmla="*/ 12 w 15"/>
                    <a:gd name="T7" fmla="*/ 10 h 11"/>
                    <a:gd name="T8" fmla="*/ 15 w 15"/>
                    <a:gd name="T9" fmla="*/ 6 h 11"/>
                    <a:gd name="T10" fmla="*/ 15 w 15"/>
                    <a:gd name="T11" fmla="*/ 4 h 11"/>
                    <a:gd name="T12" fmla="*/ 12 w 15"/>
                    <a:gd name="T13" fmla="*/ 3 h 11"/>
                    <a:gd name="T14" fmla="*/ 2 w 15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1">
                      <a:moveTo>
                        <a:pt x="2" y="1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8"/>
                        <a:pt x="8" y="11"/>
                        <a:pt x="12" y="10"/>
                      </a:cubicBezTo>
                      <a:cubicBezTo>
                        <a:pt x="13" y="9"/>
                        <a:pt x="14" y="8"/>
                        <a:pt x="15" y="6"/>
                      </a:cubicBezTo>
                      <a:cubicBezTo>
                        <a:pt x="15" y="5"/>
                        <a:pt x="15" y="5"/>
                        <a:pt x="15" y="4"/>
                      </a:cubicBezTo>
                      <a:cubicBezTo>
                        <a:pt x="14" y="3"/>
                        <a:pt x="12" y="3"/>
                        <a:pt x="12" y="3"/>
                      </a:cubicBezTo>
                      <a:cubicBezTo>
                        <a:pt x="9" y="1"/>
                        <a:pt x="4" y="0"/>
                        <a:pt x="2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5" y="1326"/>
                  <a:ext cx="10" cy="6"/>
                </a:xfrm>
                <a:custGeom>
                  <a:avLst/>
                  <a:gdLst>
                    <a:gd name="T0" fmla="*/ 0 w 14"/>
                    <a:gd name="T1" fmla="*/ 4 h 9"/>
                    <a:gd name="T2" fmla="*/ 8 w 14"/>
                    <a:gd name="T3" fmla="*/ 9 h 9"/>
                    <a:gd name="T4" fmla="*/ 14 w 14"/>
                    <a:gd name="T5" fmla="*/ 4 h 9"/>
                    <a:gd name="T6" fmla="*/ 14 w 14"/>
                    <a:gd name="T7" fmla="*/ 4 h 9"/>
                    <a:gd name="T8" fmla="*/ 11 w 14"/>
                    <a:gd name="T9" fmla="*/ 1 h 9"/>
                    <a:gd name="T10" fmla="*/ 0 w 14"/>
                    <a:gd name="T1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9">
                      <a:moveTo>
                        <a:pt x="0" y="4"/>
                      </a:moveTo>
                      <a:cubicBezTo>
                        <a:pt x="1" y="7"/>
                        <a:pt x="5" y="9"/>
                        <a:pt x="8" y="9"/>
                      </a:cubicBezTo>
                      <a:cubicBezTo>
                        <a:pt x="9" y="9"/>
                        <a:pt x="13" y="8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2"/>
                        <a:pt x="13" y="1"/>
                        <a:pt x="11" y="1"/>
                      </a:cubicBezTo>
                      <a:cubicBezTo>
                        <a:pt x="8" y="0"/>
                        <a:pt x="4" y="1"/>
                        <a:pt x="0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6" y="1354"/>
                  <a:ext cx="13" cy="10"/>
                </a:xfrm>
                <a:custGeom>
                  <a:avLst/>
                  <a:gdLst>
                    <a:gd name="T0" fmla="*/ 0 w 17"/>
                    <a:gd name="T1" fmla="*/ 5 h 13"/>
                    <a:gd name="T2" fmla="*/ 13 w 17"/>
                    <a:gd name="T3" fmla="*/ 12 h 13"/>
                    <a:gd name="T4" fmla="*/ 16 w 17"/>
                    <a:gd name="T5" fmla="*/ 8 h 13"/>
                    <a:gd name="T6" fmla="*/ 16 w 17"/>
                    <a:gd name="T7" fmla="*/ 5 h 13"/>
                    <a:gd name="T8" fmla="*/ 0 w 17"/>
                    <a:gd name="T9" fmla="*/ 5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3">
                      <a:moveTo>
                        <a:pt x="0" y="5"/>
                      </a:moveTo>
                      <a:cubicBezTo>
                        <a:pt x="3" y="10"/>
                        <a:pt x="9" y="13"/>
                        <a:pt x="13" y="12"/>
                      </a:cubicBezTo>
                      <a:cubicBezTo>
                        <a:pt x="15" y="11"/>
                        <a:pt x="16" y="10"/>
                        <a:pt x="16" y="8"/>
                      </a:cubicBezTo>
                      <a:cubicBezTo>
                        <a:pt x="17" y="7"/>
                        <a:pt x="17" y="6"/>
                        <a:pt x="16" y="5"/>
                      </a:cubicBezTo>
                      <a:cubicBezTo>
                        <a:pt x="11" y="1"/>
                        <a:pt x="4" y="0"/>
                        <a:pt x="0" y="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2" y="1345"/>
                  <a:ext cx="11" cy="6"/>
                </a:xfrm>
                <a:custGeom>
                  <a:avLst/>
                  <a:gdLst>
                    <a:gd name="T0" fmla="*/ 7 w 15"/>
                    <a:gd name="T1" fmla="*/ 1 h 8"/>
                    <a:gd name="T2" fmla="*/ 0 w 15"/>
                    <a:gd name="T3" fmla="*/ 4 h 8"/>
                    <a:gd name="T4" fmla="*/ 7 w 15"/>
                    <a:gd name="T5" fmla="*/ 8 h 8"/>
                    <a:gd name="T6" fmla="*/ 15 w 15"/>
                    <a:gd name="T7" fmla="*/ 4 h 8"/>
                    <a:gd name="T8" fmla="*/ 15 w 15"/>
                    <a:gd name="T9" fmla="*/ 3 h 8"/>
                    <a:gd name="T10" fmla="*/ 13 w 15"/>
                    <a:gd name="T11" fmla="*/ 0 h 8"/>
                    <a:gd name="T12" fmla="*/ 7 w 1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8">
                      <a:moveTo>
                        <a:pt x="7" y="1"/>
                      </a:moveTo>
                      <a:cubicBezTo>
                        <a:pt x="4" y="1"/>
                        <a:pt x="2" y="1"/>
                        <a:pt x="0" y="4"/>
                      </a:cubicBezTo>
                      <a:cubicBezTo>
                        <a:pt x="1" y="7"/>
                        <a:pt x="5" y="8"/>
                        <a:pt x="7" y="8"/>
                      </a:cubicBezTo>
                      <a:cubicBezTo>
                        <a:pt x="10" y="8"/>
                        <a:pt x="14" y="6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2"/>
                        <a:pt x="14" y="1"/>
                        <a:pt x="13" y="0"/>
                      </a:cubicBezTo>
                      <a:cubicBezTo>
                        <a:pt x="11" y="1"/>
                        <a:pt x="9" y="1"/>
                        <a:pt x="7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3" y="1340"/>
                  <a:ext cx="11" cy="8"/>
                </a:xfrm>
                <a:custGeom>
                  <a:avLst/>
                  <a:gdLst>
                    <a:gd name="T0" fmla="*/ 7 w 14"/>
                    <a:gd name="T1" fmla="*/ 1 h 11"/>
                    <a:gd name="T2" fmla="*/ 3 w 14"/>
                    <a:gd name="T3" fmla="*/ 2 h 11"/>
                    <a:gd name="T4" fmla="*/ 4 w 14"/>
                    <a:gd name="T5" fmla="*/ 3 h 11"/>
                    <a:gd name="T6" fmla="*/ 2 w 14"/>
                    <a:gd name="T7" fmla="*/ 6 h 11"/>
                    <a:gd name="T8" fmla="*/ 0 w 14"/>
                    <a:gd name="T9" fmla="*/ 8 h 11"/>
                    <a:gd name="T10" fmla="*/ 1 w 14"/>
                    <a:gd name="T11" fmla="*/ 10 h 11"/>
                    <a:gd name="T12" fmla="*/ 11 w 14"/>
                    <a:gd name="T13" fmla="*/ 8 h 11"/>
                    <a:gd name="T14" fmla="*/ 13 w 14"/>
                    <a:gd name="T15" fmla="*/ 4 h 11"/>
                    <a:gd name="T16" fmla="*/ 13 w 14"/>
                    <a:gd name="T17" fmla="*/ 0 h 11"/>
                    <a:gd name="T18" fmla="*/ 7 w 14"/>
                    <a:gd name="T1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1">
                      <a:moveTo>
                        <a:pt x="7" y="1"/>
                      </a:moveTo>
                      <a:cubicBezTo>
                        <a:pt x="7" y="1"/>
                        <a:pt x="4" y="2"/>
                        <a:pt x="3" y="2"/>
                      </a:cubicBezTo>
                      <a:cubicBezTo>
                        <a:pt x="3" y="2"/>
                        <a:pt x="4" y="3"/>
                        <a:pt x="4" y="3"/>
                      </a:cubicBezTo>
                      <a:cubicBezTo>
                        <a:pt x="3" y="4"/>
                        <a:pt x="2" y="5"/>
                        <a:pt x="2" y="6"/>
                      </a:cubicBezTo>
                      <a:cubicBezTo>
                        <a:pt x="1" y="6"/>
                        <a:pt x="0" y="7"/>
                        <a:pt x="0" y="8"/>
                      </a:cubicBez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5" y="11"/>
                        <a:pt x="9" y="10"/>
                        <a:pt x="11" y="8"/>
                      </a:cubicBezTo>
                      <a:cubicBezTo>
                        <a:pt x="12" y="7"/>
                        <a:pt x="13" y="6"/>
                        <a:pt x="13" y="4"/>
                      </a:cubicBezTo>
                      <a:cubicBezTo>
                        <a:pt x="14" y="3"/>
                        <a:pt x="14" y="2"/>
                        <a:pt x="13" y="0"/>
                      </a:cubicBezTo>
                      <a:cubicBezTo>
                        <a:pt x="11" y="0"/>
                        <a:pt x="9" y="0"/>
                        <a:pt x="7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986" y="1320"/>
                  <a:ext cx="1" cy="1"/>
                </a:xfrm>
                <a:prstGeom prst="rect">
                  <a:avLst/>
                </a:pr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3609"/>
              <p:cNvGrpSpPr>
                <a:grpSpLocks/>
              </p:cNvGrpSpPr>
              <p:nvPr/>
            </p:nvGrpSpPr>
            <p:grpSpPr bwMode="auto">
              <a:xfrm>
                <a:off x="1566" y="78"/>
                <a:ext cx="545" cy="1367"/>
                <a:chOff x="1566" y="78"/>
                <a:chExt cx="545" cy="1367"/>
              </a:xfrm>
            </p:grpSpPr>
            <p:sp>
              <p:nvSpPr>
                <p:cNvPr id="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6" y="132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33" y="1306"/>
                  <a:ext cx="10" cy="11"/>
                </a:xfrm>
                <a:custGeom>
                  <a:avLst/>
                  <a:gdLst>
                    <a:gd name="T0" fmla="*/ 6 w 13"/>
                    <a:gd name="T1" fmla="*/ 1 h 14"/>
                    <a:gd name="T2" fmla="*/ 1 w 13"/>
                    <a:gd name="T3" fmla="*/ 8 h 14"/>
                    <a:gd name="T4" fmla="*/ 1 w 13"/>
                    <a:gd name="T5" fmla="*/ 13 h 14"/>
                    <a:gd name="T6" fmla="*/ 12 w 13"/>
                    <a:gd name="T7" fmla="*/ 6 h 14"/>
                    <a:gd name="T8" fmla="*/ 12 w 13"/>
                    <a:gd name="T9" fmla="*/ 5 h 14"/>
                    <a:gd name="T10" fmla="*/ 13 w 13"/>
                    <a:gd name="T11" fmla="*/ 5 h 14"/>
                    <a:gd name="T12" fmla="*/ 12 w 13"/>
                    <a:gd name="T13" fmla="*/ 4 h 14"/>
                    <a:gd name="T14" fmla="*/ 6 w 13"/>
                    <a:gd name="T15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4">
                      <a:moveTo>
                        <a:pt x="6" y="1"/>
                      </a:moveTo>
                      <a:cubicBezTo>
                        <a:pt x="3" y="2"/>
                        <a:pt x="2" y="5"/>
                        <a:pt x="1" y="8"/>
                      </a:cubicBezTo>
                      <a:cubicBezTo>
                        <a:pt x="0" y="10"/>
                        <a:pt x="0" y="12"/>
                        <a:pt x="1" y="13"/>
                      </a:cubicBezTo>
                      <a:cubicBezTo>
                        <a:pt x="6" y="14"/>
                        <a:pt x="11" y="11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0" y="1"/>
                        <a:pt x="8" y="0"/>
                        <a:pt x="6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6" y="1329"/>
                  <a:ext cx="11" cy="9"/>
                </a:xfrm>
                <a:custGeom>
                  <a:avLst/>
                  <a:gdLst>
                    <a:gd name="T0" fmla="*/ 1 w 15"/>
                    <a:gd name="T1" fmla="*/ 3 h 13"/>
                    <a:gd name="T2" fmla="*/ 0 w 15"/>
                    <a:gd name="T3" fmla="*/ 6 h 13"/>
                    <a:gd name="T4" fmla="*/ 2 w 15"/>
                    <a:gd name="T5" fmla="*/ 10 h 13"/>
                    <a:gd name="T6" fmla="*/ 13 w 15"/>
                    <a:gd name="T7" fmla="*/ 11 h 13"/>
                    <a:gd name="T8" fmla="*/ 14 w 15"/>
                    <a:gd name="T9" fmla="*/ 9 h 13"/>
                    <a:gd name="T10" fmla="*/ 15 w 15"/>
                    <a:gd name="T11" fmla="*/ 8 h 13"/>
                    <a:gd name="T12" fmla="*/ 10 w 15"/>
                    <a:gd name="T13" fmla="*/ 3 h 13"/>
                    <a:gd name="T14" fmla="*/ 8 w 15"/>
                    <a:gd name="T15" fmla="*/ 1 h 13"/>
                    <a:gd name="T16" fmla="*/ 6 w 15"/>
                    <a:gd name="T17" fmla="*/ 1 h 13"/>
                    <a:gd name="T18" fmla="*/ 1 w 15"/>
                    <a:gd name="T19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3">
                      <a:moveTo>
                        <a:pt x="1" y="3"/>
                      </a:move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7"/>
                        <a:pt x="1" y="9"/>
                        <a:pt x="2" y="10"/>
                      </a:cubicBezTo>
                      <a:cubicBezTo>
                        <a:pt x="5" y="12"/>
                        <a:pt x="10" y="13"/>
                        <a:pt x="13" y="11"/>
                      </a:cubicBezTo>
                      <a:cubicBezTo>
                        <a:pt x="13" y="10"/>
                        <a:pt x="14" y="9"/>
                        <a:pt x="14" y="9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4" y="7"/>
                        <a:pt x="12" y="5"/>
                        <a:pt x="10" y="3"/>
                      </a:cubicBezTo>
                      <a:cubicBezTo>
                        <a:pt x="10" y="3"/>
                        <a:pt x="8" y="2"/>
                        <a:pt x="8" y="1"/>
                      </a:cubicBezTo>
                      <a:cubicBezTo>
                        <a:pt x="7" y="1"/>
                        <a:pt x="7" y="1"/>
                        <a:pt x="6" y="1"/>
                      </a:cubicBezTo>
                      <a:cubicBezTo>
                        <a:pt x="4" y="1"/>
                        <a:pt x="2" y="0"/>
                        <a:pt x="1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9" y="1260"/>
                  <a:ext cx="20" cy="38"/>
                </a:xfrm>
                <a:custGeom>
                  <a:avLst/>
                  <a:gdLst>
                    <a:gd name="T0" fmla="*/ 0 w 27"/>
                    <a:gd name="T1" fmla="*/ 1 h 51"/>
                    <a:gd name="T2" fmla="*/ 0 w 27"/>
                    <a:gd name="T3" fmla="*/ 1 h 51"/>
                    <a:gd name="T4" fmla="*/ 19 w 27"/>
                    <a:gd name="T5" fmla="*/ 38 h 51"/>
                    <a:gd name="T6" fmla="*/ 25 w 27"/>
                    <a:gd name="T7" fmla="*/ 50 h 51"/>
                    <a:gd name="T8" fmla="*/ 27 w 27"/>
                    <a:gd name="T9" fmla="*/ 50 h 51"/>
                    <a:gd name="T10" fmla="*/ 18 w 27"/>
                    <a:gd name="T11" fmla="*/ 33 h 51"/>
                    <a:gd name="T12" fmla="*/ 1 w 27"/>
                    <a:gd name="T13" fmla="*/ 0 h 51"/>
                    <a:gd name="T14" fmla="*/ 0 w 27"/>
                    <a:gd name="T15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5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9"/>
                        <a:pt x="18" y="35"/>
                        <a:pt x="19" y="38"/>
                      </a:cubicBezTo>
                      <a:cubicBezTo>
                        <a:pt x="21" y="44"/>
                        <a:pt x="22" y="49"/>
                        <a:pt x="25" y="50"/>
                      </a:cubicBezTo>
                      <a:cubicBezTo>
                        <a:pt x="26" y="51"/>
                        <a:pt x="26" y="50"/>
                        <a:pt x="27" y="50"/>
                      </a:cubicBezTo>
                      <a:cubicBezTo>
                        <a:pt x="25" y="46"/>
                        <a:pt x="21" y="39"/>
                        <a:pt x="18" y="33"/>
                      </a:cubicBezTo>
                      <a:cubicBezTo>
                        <a:pt x="13" y="21"/>
                        <a:pt x="7" y="9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5" y="1265"/>
                  <a:ext cx="6" cy="30"/>
                </a:xfrm>
                <a:custGeom>
                  <a:avLst/>
                  <a:gdLst>
                    <a:gd name="T0" fmla="*/ 3 w 7"/>
                    <a:gd name="T1" fmla="*/ 0 h 40"/>
                    <a:gd name="T2" fmla="*/ 3 w 7"/>
                    <a:gd name="T3" fmla="*/ 0 h 40"/>
                    <a:gd name="T4" fmla="*/ 3 w 7"/>
                    <a:gd name="T5" fmla="*/ 1 h 40"/>
                    <a:gd name="T6" fmla="*/ 3 w 7"/>
                    <a:gd name="T7" fmla="*/ 14 h 40"/>
                    <a:gd name="T8" fmla="*/ 3 w 7"/>
                    <a:gd name="T9" fmla="*/ 28 h 40"/>
                    <a:gd name="T10" fmla="*/ 0 w 7"/>
                    <a:gd name="T11" fmla="*/ 34 h 40"/>
                    <a:gd name="T12" fmla="*/ 2 w 7"/>
                    <a:gd name="T13" fmla="*/ 40 h 40"/>
                    <a:gd name="T14" fmla="*/ 2 w 7"/>
                    <a:gd name="T15" fmla="*/ 40 h 40"/>
                    <a:gd name="T16" fmla="*/ 3 w 7"/>
                    <a:gd name="T17" fmla="*/ 39 h 40"/>
                    <a:gd name="T18" fmla="*/ 4 w 7"/>
                    <a:gd name="T19" fmla="*/ 25 h 40"/>
                    <a:gd name="T20" fmla="*/ 4 w 7"/>
                    <a:gd name="T21" fmla="*/ 0 h 40"/>
                    <a:gd name="T22" fmla="*/ 3 w 7"/>
                    <a:gd name="T2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4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5"/>
                        <a:pt x="2" y="9"/>
                        <a:pt x="3" y="14"/>
                      </a:cubicBezTo>
                      <a:cubicBezTo>
                        <a:pt x="3" y="19"/>
                        <a:pt x="4" y="24"/>
                        <a:pt x="3" y="28"/>
                      </a:cubicBezTo>
                      <a:cubicBezTo>
                        <a:pt x="2" y="30"/>
                        <a:pt x="1" y="32"/>
                        <a:pt x="0" y="34"/>
                      </a:cubicBezTo>
                      <a:cubicBezTo>
                        <a:pt x="2" y="36"/>
                        <a:pt x="2" y="38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3" y="34"/>
                        <a:pt x="4" y="29"/>
                        <a:pt x="4" y="25"/>
                      </a:cubicBezTo>
                      <a:cubicBezTo>
                        <a:pt x="5" y="16"/>
                        <a:pt x="7" y="8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011" y="1277"/>
                  <a:ext cx="43" cy="64"/>
                </a:xfrm>
                <a:custGeom>
                  <a:avLst/>
                  <a:gdLst>
                    <a:gd name="T0" fmla="*/ 45 w 57"/>
                    <a:gd name="T1" fmla="*/ 7 h 85"/>
                    <a:gd name="T2" fmla="*/ 40 w 57"/>
                    <a:gd name="T3" fmla="*/ 11 h 85"/>
                    <a:gd name="T4" fmla="*/ 39 w 57"/>
                    <a:gd name="T5" fmla="*/ 12 h 85"/>
                    <a:gd name="T6" fmla="*/ 43 w 57"/>
                    <a:gd name="T7" fmla="*/ 10 h 85"/>
                    <a:gd name="T8" fmla="*/ 46 w 57"/>
                    <a:gd name="T9" fmla="*/ 8 h 85"/>
                    <a:gd name="T10" fmla="*/ 55 w 57"/>
                    <a:gd name="T11" fmla="*/ 2 h 85"/>
                    <a:gd name="T12" fmla="*/ 54 w 57"/>
                    <a:gd name="T13" fmla="*/ 1 h 85"/>
                    <a:gd name="T14" fmla="*/ 53 w 57"/>
                    <a:gd name="T15" fmla="*/ 0 h 85"/>
                    <a:gd name="T16" fmla="*/ 45 w 57"/>
                    <a:gd name="T17" fmla="*/ 7 h 85"/>
                    <a:gd name="T18" fmla="*/ 29 w 57"/>
                    <a:gd name="T19" fmla="*/ 18 h 85"/>
                    <a:gd name="T20" fmla="*/ 11 w 57"/>
                    <a:gd name="T21" fmla="*/ 29 h 85"/>
                    <a:gd name="T22" fmla="*/ 12 w 57"/>
                    <a:gd name="T23" fmla="*/ 28 h 85"/>
                    <a:gd name="T24" fmla="*/ 29 w 57"/>
                    <a:gd name="T25" fmla="*/ 19 h 85"/>
                    <a:gd name="T26" fmla="*/ 35 w 57"/>
                    <a:gd name="T27" fmla="*/ 14 h 85"/>
                    <a:gd name="T28" fmla="*/ 29 w 57"/>
                    <a:gd name="T29" fmla="*/ 18 h 85"/>
                    <a:gd name="T30" fmla="*/ 44 w 57"/>
                    <a:gd name="T31" fmla="*/ 36 h 85"/>
                    <a:gd name="T32" fmla="*/ 28 w 57"/>
                    <a:gd name="T33" fmla="*/ 36 h 85"/>
                    <a:gd name="T34" fmla="*/ 20 w 57"/>
                    <a:gd name="T35" fmla="*/ 34 h 85"/>
                    <a:gd name="T36" fmla="*/ 11 w 57"/>
                    <a:gd name="T37" fmla="*/ 30 h 85"/>
                    <a:gd name="T38" fmla="*/ 10 w 57"/>
                    <a:gd name="T39" fmla="*/ 29 h 85"/>
                    <a:gd name="T40" fmla="*/ 10 w 57"/>
                    <a:gd name="T41" fmla="*/ 30 h 85"/>
                    <a:gd name="T42" fmla="*/ 12 w 57"/>
                    <a:gd name="T43" fmla="*/ 33 h 85"/>
                    <a:gd name="T44" fmla="*/ 13 w 57"/>
                    <a:gd name="T45" fmla="*/ 36 h 85"/>
                    <a:gd name="T46" fmla="*/ 13 w 57"/>
                    <a:gd name="T47" fmla="*/ 37 h 85"/>
                    <a:gd name="T48" fmla="*/ 13 w 57"/>
                    <a:gd name="T49" fmla="*/ 37 h 85"/>
                    <a:gd name="T50" fmla="*/ 13 w 57"/>
                    <a:gd name="T51" fmla="*/ 37 h 85"/>
                    <a:gd name="T52" fmla="*/ 11 w 57"/>
                    <a:gd name="T53" fmla="*/ 38 h 85"/>
                    <a:gd name="T54" fmla="*/ 11 w 57"/>
                    <a:gd name="T55" fmla="*/ 39 h 85"/>
                    <a:gd name="T56" fmla="*/ 11 w 57"/>
                    <a:gd name="T57" fmla="*/ 39 h 85"/>
                    <a:gd name="T58" fmla="*/ 10 w 57"/>
                    <a:gd name="T59" fmla="*/ 40 h 85"/>
                    <a:gd name="T60" fmla="*/ 9 w 57"/>
                    <a:gd name="T61" fmla="*/ 41 h 85"/>
                    <a:gd name="T62" fmla="*/ 6 w 57"/>
                    <a:gd name="T63" fmla="*/ 38 h 85"/>
                    <a:gd name="T64" fmla="*/ 0 w 57"/>
                    <a:gd name="T65" fmla="*/ 37 h 85"/>
                    <a:gd name="T66" fmla="*/ 19 w 57"/>
                    <a:gd name="T67" fmla="*/ 60 h 85"/>
                    <a:gd name="T68" fmla="*/ 30 w 57"/>
                    <a:gd name="T69" fmla="*/ 73 h 85"/>
                    <a:gd name="T70" fmla="*/ 38 w 57"/>
                    <a:gd name="T71" fmla="*/ 79 h 85"/>
                    <a:gd name="T72" fmla="*/ 46 w 57"/>
                    <a:gd name="T73" fmla="*/ 85 h 85"/>
                    <a:gd name="T74" fmla="*/ 35 w 57"/>
                    <a:gd name="T75" fmla="*/ 75 h 85"/>
                    <a:gd name="T76" fmla="*/ 13 w 57"/>
                    <a:gd name="T77" fmla="*/ 52 h 85"/>
                    <a:gd name="T78" fmla="*/ 11 w 57"/>
                    <a:gd name="T79" fmla="*/ 47 h 85"/>
                    <a:gd name="T80" fmla="*/ 9 w 57"/>
                    <a:gd name="T81" fmla="*/ 41 h 85"/>
                    <a:gd name="T82" fmla="*/ 11 w 57"/>
                    <a:gd name="T83" fmla="*/ 41 h 85"/>
                    <a:gd name="T84" fmla="*/ 16 w 57"/>
                    <a:gd name="T85" fmla="*/ 44 h 85"/>
                    <a:gd name="T86" fmla="*/ 20 w 57"/>
                    <a:gd name="T87" fmla="*/ 44 h 85"/>
                    <a:gd name="T88" fmla="*/ 20 w 57"/>
                    <a:gd name="T89" fmla="*/ 45 h 85"/>
                    <a:gd name="T90" fmla="*/ 43 w 57"/>
                    <a:gd name="T91" fmla="*/ 64 h 85"/>
                    <a:gd name="T92" fmla="*/ 45 w 57"/>
                    <a:gd name="T93" fmla="*/ 66 h 85"/>
                    <a:gd name="T94" fmla="*/ 50 w 57"/>
                    <a:gd name="T95" fmla="*/ 69 h 85"/>
                    <a:gd name="T96" fmla="*/ 51 w 57"/>
                    <a:gd name="T97" fmla="*/ 68 h 85"/>
                    <a:gd name="T98" fmla="*/ 51 w 57"/>
                    <a:gd name="T99" fmla="*/ 67 h 85"/>
                    <a:gd name="T100" fmla="*/ 38 w 57"/>
                    <a:gd name="T101" fmla="*/ 55 h 85"/>
                    <a:gd name="T102" fmla="*/ 17 w 57"/>
                    <a:gd name="T103" fmla="*/ 39 h 85"/>
                    <a:gd name="T104" fmla="*/ 18 w 57"/>
                    <a:gd name="T105" fmla="*/ 36 h 85"/>
                    <a:gd name="T106" fmla="*/ 33 w 57"/>
                    <a:gd name="T107" fmla="*/ 37 h 85"/>
                    <a:gd name="T108" fmla="*/ 54 w 57"/>
                    <a:gd name="T109" fmla="*/ 39 h 85"/>
                    <a:gd name="T110" fmla="*/ 56 w 57"/>
                    <a:gd name="T111" fmla="*/ 38 h 85"/>
                    <a:gd name="T112" fmla="*/ 57 w 57"/>
                    <a:gd name="T113" fmla="*/ 36 h 85"/>
                    <a:gd name="T114" fmla="*/ 57 w 57"/>
                    <a:gd name="T115" fmla="*/ 36 h 85"/>
                    <a:gd name="T116" fmla="*/ 44 w 57"/>
                    <a:gd name="T117" fmla="*/ 36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7" h="85">
                      <a:moveTo>
                        <a:pt x="45" y="7"/>
                      </a:moveTo>
                      <a:cubicBezTo>
                        <a:pt x="43" y="8"/>
                        <a:pt x="42" y="10"/>
                        <a:pt x="40" y="11"/>
                      </a:cubicBezTo>
                      <a:cubicBezTo>
                        <a:pt x="40" y="12"/>
                        <a:pt x="39" y="12"/>
                        <a:pt x="39" y="12"/>
                      </a:cubicBezTo>
                      <a:cubicBezTo>
                        <a:pt x="40" y="11"/>
                        <a:pt x="41" y="10"/>
                        <a:pt x="43" y="10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51" y="7"/>
                        <a:pt x="53" y="5"/>
                        <a:pt x="55" y="2"/>
                      </a:cubicBezTo>
                      <a:cubicBezTo>
                        <a:pt x="55" y="2"/>
                        <a:pt x="54" y="1"/>
                        <a:pt x="54" y="1"/>
                      </a:cubicBezTo>
                      <a:cubicBezTo>
                        <a:pt x="54" y="1"/>
                        <a:pt x="53" y="1"/>
                        <a:pt x="53" y="0"/>
                      </a:cubicBezTo>
                      <a:cubicBezTo>
                        <a:pt x="49" y="2"/>
                        <a:pt x="47" y="4"/>
                        <a:pt x="45" y="7"/>
                      </a:cubicBezTo>
                      <a:moveTo>
                        <a:pt x="29" y="18"/>
                      </a:moveTo>
                      <a:cubicBezTo>
                        <a:pt x="23" y="21"/>
                        <a:pt x="16" y="25"/>
                        <a:pt x="11" y="29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8" y="28"/>
                        <a:pt x="24" y="24"/>
                        <a:pt x="29" y="19"/>
                      </a:cubicBezTo>
                      <a:cubicBezTo>
                        <a:pt x="31" y="17"/>
                        <a:pt x="33" y="16"/>
                        <a:pt x="35" y="14"/>
                      </a:cubicBezTo>
                      <a:cubicBezTo>
                        <a:pt x="33" y="15"/>
                        <a:pt x="31" y="17"/>
                        <a:pt x="29" y="18"/>
                      </a:cubicBezTo>
                      <a:moveTo>
                        <a:pt x="44" y="36"/>
                      </a:moveTo>
                      <a:cubicBezTo>
                        <a:pt x="39" y="36"/>
                        <a:pt x="28" y="36"/>
                        <a:pt x="28" y="36"/>
                      </a:cubicBezTo>
                      <a:cubicBezTo>
                        <a:pt x="26" y="35"/>
                        <a:pt x="23" y="35"/>
                        <a:pt x="20" y="34"/>
                      </a:cubicBezTo>
                      <a:cubicBezTo>
                        <a:pt x="16" y="34"/>
                        <a:pt x="12" y="34"/>
                        <a:pt x="11" y="30"/>
                      </a:cubicBezTo>
                      <a:cubicBezTo>
                        <a:pt x="11" y="30"/>
                        <a:pt x="11" y="30"/>
                        <a:pt x="10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1"/>
                        <a:pt x="11" y="32"/>
                        <a:pt x="12" y="33"/>
                      </a:cubicBezTo>
                      <a:cubicBezTo>
                        <a:pt x="13" y="34"/>
                        <a:pt x="14" y="35"/>
                        <a:pt x="13" y="36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2" y="38"/>
                        <a:pt x="11" y="38"/>
                        <a:pt x="11" y="38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1" y="40"/>
                        <a:pt x="10" y="40"/>
                        <a:pt x="10" y="40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3" y="36"/>
                        <a:pt x="2" y="36"/>
                        <a:pt x="0" y="37"/>
                      </a:cubicBezTo>
                      <a:cubicBezTo>
                        <a:pt x="5" y="45"/>
                        <a:pt x="12" y="53"/>
                        <a:pt x="19" y="60"/>
                      </a:cubicBezTo>
                      <a:cubicBezTo>
                        <a:pt x="23" y="64"/>
                        <a:pt x="27" y="68"/>
                        <a:pt x="30" y="73"/>
                      </a:cubicBezTo>
                      <a:cubicBezTo>
                        <a:pt x="34" y="74"/>
                        <a:pt x="36" y="77"/>
                        <a:pt x="38" y="79"/>
                      </a:cubicBezTo>
                      <a:cubicBezTo>
                        <a:pt x="40" y="82"/>
                        <a:pt x="42" y="85"/>
                        <a:pt x="46" y="85"/>
                      </a:cubicBezTo>
                      <a:cubicBezTo>
                        <a:pt x="44" y="81"/>
                        <a:pt x="40" y="78"/>
                        <a:pt x="35" y="75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0"/>
                        <a:pt x="12" y="49"/>
                        <a:pt x="11" y="47"/>
                      </a:cubicBezTo>
                      <a:cubicBezTo>
                        <a:pt x="10" y="46"/>
                        <a:pt x="9" y="44"/>
                        <a:pt x="9" y="41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2" y="43"/>
                        <a:pt x="14" y="43"/>
                        <a:pt x="16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4" y="48"/>
                        <a:pt x="36" y="58"/>
                        <a:pt x="43" y="64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7" y="69"/>
                        <a:pt x="48" y="70"/>
                        <a:pt x="50" y="69"/>
                      </a:cubicBezTo>
                      <a:cubicBezTo>
                        <a:pt x="50" y="69"/>
                        <a:pt x="51" y="68"/>
                        <a:pt x="51" y="68"/>
                      </a:cubicBezTo>
                      <a:cubicBezTo>
                        <a:pt x="51" y="67"/>
                        <a:pt x="51" y="67"/>
                        <a:pt x="51" y="67"/>
                      </a:cubicBezTo>
                      <a:cubicBezTo>
                        <a:pt x="46" y="64"/>
                        <a:pt x="42" y="59"/>
                        <a:pt x="38" y="55"/>
                      </a:cubicBezTo>
                      <a:cubicBezTo>
                        <a:pt x="32" y="49"/>
                        <a:pt x="26" y="42"/>
                        <a:pt x="17" y="39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7"/>
                        <a:pt x="28" y="37"/>
                        <a:pt x="33" y="37"/>
                      </a:cubicBezTo>
                      <a:cubicBezTo>
                        <a:pt x="40" y="37"/>
                        <a:pt x="47" y="37"/>
                        <a:pt x="54" y="39"/>
                      </a:cubicBezTo>
                      <a:cubicBezTo>
                        <a:pt x="54" y="39"/>
                        <a:pt x="56" y="38"/>
                        <a:pt x="56" y="38"/>
                      </a:cubicBezTo>
                      <a:cubicBezTo>
                        <a:pt x="56" y="37"/>
                        <a:pt x="57" y="37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3" y="36"/>
                        <a:pt x="48" y="36"/>
                        <a:pt x="44" y="36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2" y="1307"/>
                  <a:ext cx="27" cy="40"/>
                </a:xfrm>
                <a:custGeom>
                  <a:avLst/>
                  <a:gdLst>
                    <a:gd name="T0" fmla="*/ 0 w 35"/>
                    <a:gd name="T1" fmla="*/ 0 h 52"/>
                    <a:gd name="T2" fmla="*/ 10 w 35"/>
                    <a:gd name="T3" fmla="*/ 34 h 52"/>
                    <a:gd name="T4" fmla="*/ 11 w 35"/>
                    <a:gd name="T5" fmla="*/ 34 h 52"/>
                    <a:gd name="T6" fmla="*/ 11 w 35"/>
                    <a:gd name="T7" fmla="*/ 34 h 52"/>
                    <a:gd name="T8" fmla="*/ 13 w 35"/>
                    <a:gd name="T9" fmla="*/ 34 h 52"/>
                    <a:gd name="T10" fmla="*/ 9 w 35"/>
                    <a:gd name="T11" fmla="*/ 24 h 52"/>
                    <a:gd name="T12" fmla="*/ 6 w 35"/>
                    <a:gd name="T13" fmla="*/ 9 h 52"/>
                    <a:gd name="T14" fmla="*/ 7 w 35"/>
                    <a:gd name="T15" fmla="*/ 6 h 52"/>
                    <a:gd name="T16" fmla="*/ 8 w 35"/>
                    <a:gd name="T17" fmla="*/ 8 h 52"/>
                    <a:gd name="T18" fmla="*/ 28 w 35"/>
                    <a:gd name="T19" fmla="*/ 40 h 52"/>
                    <a:gd name="T20" fmla="*/ 32 w 35"/>
                    <a:gd name="T21" fmla="*/ 50 h 52"/>
                    <a:gd name="T22" fmla="*/ 34 w 35"/>
                    <a:gd name="T23" fmla="*/ 51 h 52"/>
                    <a:gd name="T24" fmla="*/ 35 w 35"/>
                    <a:gd name="T25" fmla="*/ 52 h 52"/>
                    <a:gd name="T26" fmla="*/ 35 w 35"/>
                    <a:gd name="T27" fmla="*/ 51 h 52"/>
                    <a:gd name="T28" fmla="*/ 31 w 35"/>
                    <a:gd name="T29" fmla="*/ 41 h 52"/>
                    <a:gd name="T30" fmla="*/ 27 w 35"/>
                    <a:gd name="T31" fmla="*/ 36 h 52"/>
                    <a:gd name="T32" fmla="*/ 22 w 35"/>
                    <a:gd name="T33" fmla="*/ 23 h 52"/>
                    <a:gd name="T34" fmla="*/ 11 w 35"/>
                    <a:gd name="T35" fmla="*/ 3 h 52"/>
                    <a:gd name="T36" fmla="*/ 8 w 35"/>
                    <a:gd name="T37" fmla="*/ 4 h 52"/>
                    <a:gd name="T38" fmla="*/ 5 w 35"/>
                    <a:gd name="T39" fmla="*/ 5 h 52"/>
                    <a:gd name="T40" fmla="*/ 5 w 35"/>
                    <a:gd name="T41" fmla="*/ 3 h 52"/>
                    <a:gd name="T42" fmla="*/ 0 w 35"/>
                    <a:gd name="T4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" h="52">
                      <a:moveTo>
                        <a:pt x="0" y="0"/>
                      </a:moveTo>
                      <a:cubicBezTo>
                        <a:pt x="4" y="12"/>
                        <a:pt x="6" y="21"/>
                        <a:pt x="10" y="34"/>
                      </a:cubicBezTo>
                      <a:cubicBezTo>
                        <a:pt x="10" y="34"/>
                        <a:pt x="10" y="34"/>
                        <a:pt x="11" y="34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2" y="34"/>
                        <a:pt x="12" y="34"/>
                        <a:pt x="13" y="34"/>
                      </a:cubicBezTo>
                      <a:cubicBezTo>
                        <a:pt x="12" y="31"/>
                        <a:pt x="11" y="27"/>
                        <a:pt x="9" y="24"/>
                      </a:cubicBezTo>
                      <a:cubicBezTo>
                        <a:pt x="7" y="20"/>
                        <a:pt x="5" y="15"/>
                        <a:pt x="6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9" y="17"/>
                        <a:pt x="23" y="29"/>
                        <a:pt x="28" y="40"/>
                      </a:cubicBezTo>
                      <a:cubicBezTo>
                        <a:pt x="28" y="40"/>
                        <a:pt x="31" y="49"/>
                        <a:pt x="32" y="50"/>
                      </a:cubicBezTo>
                      <a:cubicBezTo>
                        <a:pt x="33" y="50"/>
                        <a:pt x="34" y="51"/>
                        <a:pt x="34" y="51"/>
                      </a:cubicBezTo>
                      <a:cubicBezTo>
                        <a:pt x="35" y="52"/>
                        <a:pt x="35" y="52"/>
                        <a:pt x="35" y="52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5" y="48"/>
                        <a:pt x="33" y="45"/>
                        <a:pt x="31" y="41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25" y="31"/>
                        <a:pt x="23" y="27"/>
                        <a:pt x="22" y="23"/>
                      </a:cubicBezTo>
                      <a:cubicBezTo>
                        <a:pt x="19" y="15"/>
                        <a:pt x="16" y="8"/>
                        <a:pt x="11" y="3"/>
                      </a:cubicBezTo>
                      <a:cubicBezTo>
                        <a:pt x="10" y="3"/>
                        <a:pt x="8" y="4"/>
                        <a:pt x="8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1"/>
                        <a:pt x="2" y="0"/>
                        <a:pt x="0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8" y="1314"/>
                  <a:ext cx="6" cy="43"/>
                </a:xfrm>
                <a:custGeom>
                  <a:avLst/>
                  <a:gdLst>
                    <a:gd name="T0" fmla="*/ 0 w 7"/>
                    <a:gd name="T1" fmla="*/ 0 h 58"/>
                    <a:gd name="T2" fmla="*/ 0 w 7"/>
                    <a:gd name="T3" fmla="*/ 0 h 58"/>
                    <a:gd name="T4" fmla="*/ 1 w 7"/>
                    <a:gd name="T5" fmla="*/ 12 h 58"/>
                    <a:gd name="T6" fmla="*/ 1 w 7"/>
                    <a:gd name="T7" fmla="*/ 52 h 58"/>
                    <a:gd name="T8" fmla="*/ 0 w 7"/>
                    <a:gd name="T9" fmla="*/ 57 h 58"/>
                    <a:gd name="T10" fmla="*/ 1 w 7"/>
                    <a:gd name="T11" fmla="*/ 58 h 58"/>
                    <a:gd name="T12" fmla="*/ 3 w 7"/>
                    <a:gd name="T13" fmla="*/ 58 h 58"/>
                    <a:gd name="T14" fmla="*/ 4 w 7"/>
                    <a:gd name="T15" fmla="*/ 54 h 58"/>
                    <a:gd name="T16" fmla="*/ 4 w 7"/>
                    <a:gd name="T17" fmla="*/ 11 h 58"/>
                    <a:gd name="T18" fmla="*/ 2 w 7"/>
                    <a:gd name="T19" fmla="*/ 0 h 58"/>
                    <a:gd name="T20" fmla="*/ 0 w 7"/>
                    <a:gd name="T2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58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1" y="12"/>
                        <a:pt x="1" y="12"/>
                      </a:cubicBezTo>
                      <a:cubicBezTo>
                        <a:pt x="2" y="26"/>
                        <a:pt x="4" y="41"/>
                        <a:pt x="1" y="52"/>
                      </a:cubicBezTo>
                      <a:cubicBezTo>
                        <a:pt x="1" y="54"/>
                        <a:pt x="0" y="56"/>
                        <a:pt x="0" y="57"/>
                      </a:cubicBezTo>
                      <a:cubicBezTo>
                        <a:pt x="0" y="57"/>
                        <a:pt x="1" y="58"/>
                        <a:pt x="1" y="58"/>
                      </a:cubicBezTo>
                      <a:cubicBezTo>
                        <a:pt x="1" y="58"/>
                        <a:pt x="2" y="58"/>
                        <a:pt x="3" y="58"/>
                      </a:cubicBezTo>
                      <a:cubicBezTo>
                        <a:pt x="3" y="57"/>
                        <a:pt x="4" y="55"/>
                        <a:pt x="4" y="54"/>
                      </a:cubicBezTo>
                      <a:cubicBezTo>
                        <a:pt x="7" y="41"/>
                        <a:pt x="5" y="26"/>
                        <a:pt x="4" y="11"/>
                      </a:cubicBezTo>
                      <a:cubicBezTo>
                        <a:pt x="4" y="11"/>
                        <a:pt x="3" y="3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45" y="1269"/>
                  <a:ext cx="50" cy="89"/>
                </a:xfrm>
                <a:custGeom>
                  <a:avLst/>
                  <a:gdLst>
                    <a:gd name="T0" fmla="*/ 22 w 67"/>
                    <a:gd name="T1" fmla="*/ 0 h 118"/>
                    <a:gd name="T2" fmla="*/ 21 w 67"/>
                    <a:gd name="T3" fmla="*/ 2 h 118"/>
                    <a:gd name="T4" fmla="*/ 63 w 67"/>
                    <a:gd name="T5" fmla="*/ 46 h 118"/>
                    <a:gd name="T6" fmla="*/ 65 w 67"/>
                    <a:gd name="T7" fmla="*/ 44 h 118"/>
                    <a:gd name="T8" fmla="*/ 64 w 67"/>
                    <a:gd name="T9" fmla="*/ 43 h 118"/>
                    <a:gd name="T10" fmla="*/ 28 w 67"/>
                    <a:gd name="T11" fmla="*/ 7 h 118"/>
                    <a:gd name="T12" fmla="*/ 22 w 67"/>
                    <a:gd name="T13" fmla="*/ 0 h 118"/>
                    <a:gd name="T14" fmla="*/ 41 w 67"/>
                    <a:gd name="T15" fmla="*/ 42 h 118"/>
                    <a:gd name="T16" fmla="*/ 57 w 67"/>
                    <a:gd name="T17" fmla="*/ 49 h 118"/>
                    <a:gd name="T18" fmla="*/ 32 w 67"/>
                    <a:gd name="T19" fmla="*/ 34 h 118"/>
                    <a:gd name="T20" fmla="*/ 20 w 67"/>
                    <a:gd name="T21" fmla="*/ 28 h 118"/>
                    <a:gd name="T22" fmla="*/ 1 w 67"/>
                    <a:gd name="T23" fmla="*/ 34 h 118"/>
                    <a:gd name="T24" fmla="*/ 28 w 67"/>
                    <a:gd name="T25" fmla="*/ 47 h 118"/>
                    <a:gd name="T26" fmla="*/ 43 w 67"/>
                    <a:gd name="T27" fmla="*/ 52 h 118"/>
                    <a:gd name="T28" fmla="*/ 57 w 67"/>
                    <a:gd name="T29" fmla="*/ 56 h 118"/>
                    <a:gd name="T30" fmla="*/ 0 w 67"/>
                    <a:gd name="T31" fmla="*/ 54 h 118"/>
                    <a:gd name="T32" fmla="*/ 37 w 67"/>
                    <a:gd name="T33" fmla="*/ 61 h 118"/>
                    <a:gd name="T34" fmla="*/ 37 w 67"/>
                    <a:gd name="T35" fmla="*/ 66 h 118"/>
                    <a:gd name="T36" fmla="*/ 35 w 67"/>
                    <a:gd name="T37" fmla="*/ 68 h 118"/>
                    <a:gd name="T38" fmla="*/ 50 w 67"/>
                    <a:gd name="T39" fmla="*/ 64 h 118"/>
                    <a:gd name="T40" fmla="*/ 51 w 67"/>
                    <a:gd name="T41" fmla="*/ 66 h 118"/>
                    <a:gd name="T42" fmla="*/ 29 w 67"/>
                    <a:gd name="T43" fmla="*/ 102 h 118"/>
                    <a:gd name="T44" fmla="*/ 29 w 67"/>
                    <a:gd name="T45" fmla="*/ 103 h 118"/>
                    <a:gd name="T46" fmla="*/ 53 w 67"/>
                    <a:gd name="T47" fmla="*/ 67 h 118"/>
                    <a:gd name="T48" fmla="*/ 62 w 67"/>
                    <a:gd name="T49" fmla="*/ 60 h 118"/>
                    <a:gd name="T50" fmla="*/ 63 w 67"/>
                    <a:gd name="T51" fmla="*/ 62 h 118"/>
                    <a:gd name="T52" fmla="*/ 52 w 67"/>
                    <a:gd name="T53" fmla="*/ 96 h 118"/>
                    <a:gd name="T54" fmla="*/ 50 w 67"/>
                    <a:gd name="T55" fmla="*/ 108 h 118"/>
                    <a:gd name="T56" fmla="*/ 51 w 67"/>
                    <a:gd name="T57" fmla="*/ 118 h 118"/>
                    <a:gd name="T58" fmla="*/ 54 w 67"/>
                    <a:gd name="T59" fmla="*/ 101 h 118"/>
                    <a:gd name="T60" fmla="*/ 55 w 67"/>
                    <a:gd name="T61" fmla="*/ 84 h 118"/>
                    <a:gd name="T62" fmla="*/ 66 w 67"/>
                    <a:gd name="T63" fmla="*/ 60 h 118"/>
                    <a:gd name="T64" fmla="*/ 66 w 67"/>
                    <a:gd name="T65" fmla="*/ 56 h 118"/>
                    <a:gd name="T66" fmla="*/ 57 w 67"/>
                    <a:gd name="T67" fmla="*/ 51 h 118"/>
                    <a:gd name="T68" fmla="*/ 1 w 67"/>
                    <a:gd name="T69" fmla="*/ 34 h 118"/>
                    <a:gd name="T70" fmla="*/ 13 w 67"/>
                    <a:gd name="T71" fmla="*/ 85 h 118"/>
                    <a:gd name="T72" fmla="*/ 13 w 67"/>
                    <a:gd name="T73" fmla="*/ 84 h 118"/>
                    <a:gd name="T74" fmla="*/ 16 w 67"/>
                    <a:gd name="T75" fmla="*/ 82 h 118"/>
                    <a:gd name="T76" fmla="*/ 21 w 67"/>
                    <a:gd name="T77" fmla="*/ 78 h 118"/>
                    <a:gd name="T78" fmla="*/ 34 w 67"/>
                    <a:gd name="T79" fmla="*/ 70 h 118"/>
                    <a:gd name="T80" fmla="*/ 8 w 67"/>
                    <a:gd name="T81" fmla="*/ 8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7" h="118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1" y="2"/>
                        <a:pt x="21" y="2"/>
                      </a:cubicBezTo>
                      <a:cubicBezTo>
                        <a:pt x="29" y="16"/>
                        <a:pt x="40" y="26"/>
                        <a:pt x="51" y="35"/>
                      </a:cubicBezTo>
                      <a:cubicBezTo>
                        <a:pt x="51" y="35"/>
                        <a:pt x="62" y="45"/>
                        <a:pt x="63" y="46"/>
                      </a:cubicBezTo>
                      <a:cubicBezTo>
                        <a:pt x="64" y="45"/>
                        <a:pt x="64" y="45"/>
                        <a:pt x="64" y="45"/>
                      </a:cubicBezTo>
                      <a:cubicBezTo>
                        <a:pt x="64" y="45"/>
                        <a:pt x="64" y="44"/>
                        <a:pt x="65" y="44"/>
                      </a:cubicBezTo>
                      <a:cubicBezTo>
                        <a:pt x="64" y="43"/>
                        <a:pt x="64" y="43"/>
                        <a:pt x="64" y="43"/>
                      </a:cubicBezTo>
                      <a:cubicBezTo>
                        <a:pt x="64" y="43"/>
                        <a:pt x="64" y="43"/>
                        <a:pt x="64" y="43"/>
                      </a:cubicBezTo>
                      <a:cubicBezTo>
                        <a:pt x="65" y="42"/>
                        <a:pt x="65" y="42"/>
                        <a:pt x="65" y="42"/>
                      </a:cubicBezTo>
                      <a:cubicBezTo>
                        <a:pt x="51" y="31"/>
                        <a:pt x="37" y="20"/>
                        <a:pt x="28" y="7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1"/>
                        <a:pt x="24" y="0"/>
                        <a:pt x="22" y="0"/>
                      </a:cubicBezTo>
                      <a:moveTo>
                        <a:pt x="17" y="26"/>
                      </a:moveTo>
                      <a:cubicBezTo>
                        <a:pt x="23" y="35"/>
                        <a:pt x="32" y="38"/>
                        <a:pt x="41" y="42"/>
                      </a:cubicBezTo>
                      <a:cubicBezTo>
                        <a:pt x="47" y="44"/>
                        <a:pt x="52" y="46"/>
                        <a:pt x="57" y="49"/>
                      </a:cubicBezTo>
                      <a:cubicBezTo>
                        <a:pt x="57" y="49"/>
                        <a:pt x="57" y="49"/>
                        <a:pt x="57" y="49"/>
                      </a:cubicBezTo>
                      <a:cubicBezTo>
                        <a:pt x="58" y="48"/>
                        <a:pt x="58" y="46"/>
                        <a:pt x="59" y="46"/>
                      </a:cubicBezTo>
                      <a:cubicBezTo>
                        <a:pt x="49" y="43"/>
                        <a:pt x="40" y="39"/>
                        <a:pt x="32" y="34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6"/>
                        <a:pt x="18" y="26"/>
                        <a:pt x="17" y="26"/>
                      </a:cubicBezTo>
                      <a:moveTo>
                        <a:pt x="1" y="34"/>
                      </a:moveTo>
                      <a:cubicBezTo>
                        <a:pt x="4" y="38"/>
                        <a:pt x="10" y="40"/>
                        <a:pt x="15" y="41"/>
                      </a:cubicBezTo>
                      <a:cubicBezTo>
                        <a:pt x="15" y="41"/>
                        <a:pt x="26" y="46"/>
                        <a:pt x="28" y="47"/>
                      </a:cubicBezTo>
                      <a:cubicBezTo>
                        <a:pt x="30" y="48"/>
                        <a:pt x="32" y="50"/>
                        <a:pt x="34" y="50"/>
                      </a:cubicBezTo>
                      <a:cubicBezTo>
                        <a:pt x="37" y="51"/>
                        <a:pt x="40" y="52"/>
                        <a:pt x="43" y="52"/>
                      </a:cubicBezTo>
                      <a:cubicBezTo>
                        <a:pt x="48" y="52"/>
                        <a:pt x="52" y="53"/>
                        <a:pt x="56" y="55"/>
                      </a:cubicBezTo>
                      <a:cubicBezTo>
                        <a:pt x="57" y="56"/>
                        <a:pt x="57" y="56"/>
                        <a:pt x="57" y="56"/>
                      </a:cubicBezTo>
                      <a:cubicBezTo>
                        <a:pt x="51" y="56"/>
                        <a:pt x="51" y="56"/>
                        <a:pt x="51" y="56"/>
                      </a:cubicBezTo>
                      <a:cubicBezTo>
                        <a:pt x="36" y="59"/>
                        <a:pt x="17" y="58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11" y="60"/>
                        <a:pt x="24" y="60"/>
                        <a:pt x="37" y="61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37" y="66"/>
                        <a:pt x="37" y="66"/>
                        <a:pt x="37" y="66"/>
                      </a:cubicBezTo>
                      <a:cubicBezTo>
                        <a:pt x="36" y="66"/>
                        <a:pt x="35" y="67"/>
                        <a:pt x="34" y="67"/>
                      </a:cubicBezTo>
                      <a:cubicBezTo>
                        <a:pt x="35" y="68"/>
                        <a:pt x="35" y="68"/>
                        <a:pt x="35" y="68"/>
                      </a:cubicBezTo>
                      <a:cubicBezTo>
                        <a:pt x="37" y="69"/>
                        <a:pt x="40" y="68"/>
                        <a:pt x="42" y="66"/>
                      </a:cubicBezTo>
                      <a:cubicBezTo>
                        <a:pt x="45" y="65"/>
                        <a:pt x="47" y="63"/>
                        <a:pt x="50" y="64"/>
                      </a:cubicBezTo>
                      <a:cubicBezTo>
                        <a:pt x="53" y="64"/>
                        <a:pt x="53" y="64"/>
                        <a:pt x="53" y="64"/>
                      </a:cubicBezTo>
                      <a:cubicBezTo>
                        <a:pt x="51" y="66"/>
                        <a:pt x="51" y="66"/>
                        <a:pt x="51" y="66"/>
                      </a:cubicBezTo>
                      <a:cubicBezTo>
                        <a:pt x="46" y="70"/>
                        <a:pt x="42" y="79"/>
                        <a:pt x="37" y="87"/>
                      </a:cubicBezTo>
                      <a:cubicBezTo>
                        <a:pt x="34" y="93"/>
                        <a:pt x="31" y="98"/>
                        <a:pt x="29" y="102"/>
                      </a:cubicBez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3"/>
                        <a:pt x="29" y="103"/>
                        <a:pt x="29" y="103"/>
                      </a:cubicBezTo>
                      <a:cubicBezTo>
                        <a:pt x="31" y="100"/>
                        <a:pt x="33" y="96"/>
                        <a:pt x="35" y="93"/>
                      </a:cubicBezTo>
                      <a:cubicBezTo>
                        <a:pt x="39" y="85"/>
                        <a:pt x="52" y="68"/>
                        <a:pt x="53" y="67"/>
                      </a:cubicBezTo>
                      <a:cubicBezTo>
                        <a:pt x="53" y="66"/>
                        <a:pt x="54" y="66"/>
                        <a:pt x="55" y="66"/>
                      </a:cubicBezTo>
                      <a:cubicBezTo>
                        <a:pt x="56" y="63"/>
                        <a:pt x="59" y="60"/>
                        <a:pt x="62" y="60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0" y="68"/>
                        <a:pt x="56" y="75"/>
                        <a:pt x="55" y="82"/>
                      </a:cubicBezTo>
                      <a:cubicBezTo>
                        <a:pt x="54" y="85"/>
                        <a:pt x="52" y="94"/>
                        <a:pt x="52" y="96"/>
                      </a:cubicBezTo>
                      <a:cubicBezTo>
                        <a:pt x="51" y="99"/>
                        <a:pt x="51" y="103"/>
                        <a:pt x="50" y="105"/>
                      </a:cubicBez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50" y="111"/>
                        <a:pt x="49" y="115"/>
                        <a:pt x="50" y="117"/>
                      </a:cubicBezTo>
                      <a:cubicBezTo>
                        <a:pt x="51" y="118"/>
                        <a:pt x="51" y="118"/>
                        <a:pt x="51" y="118"/>
                      </a:cubicBezTo>
                      <a:cubicBezTo>
                        <a:pt x="52" y="117"/>
                        <a:pt x="52" y="116"/>
                        <a:pt x="52" y="115"/>
                      </a:cubicBezTo>
                      <a:cubicBezTo>
                        <a:pt x="53" y="110"/>
                        <a:pt x="53" y="105"/>
                        <a:pt x="54" y="101"/>
                      </a:cubicBezTo>
                      <a:cubicBezTo>
                        <a:pt x="54" y="96"/>
                        <a:pt x="54" y="91"/>
                        <a:pt x="55" y="85"/>
                      </a:cubicBezTo>
                      <a:cubicBezTo>
                        <a:pt x="55" y="85"/>
                        <a:pt x="55" y="84"/>
                        <a:pt x="55" y="84"/>
                      </a:cubicBezTo>
                      <a:cubicBezTo>
                        <a:pt x="56" y="79"/>
                        <a:pt x="59" y="75"/>
                        <a:pt x="61" y="71"/>
                      </a:cubicBezTo>
                      <a:cubicBezTo>
                        <a:pt x="63" y="67"/>
                        <a:pt x="65" y="63"/>
                        <a:pt x="66" y="60"/>
                      </a:cubicBezTo>
                      <a:cubicBezTo>
                        <a:pt x="67" y="58"/>
                        <a:pt x="66" y="57"/>
                        <a:pt x="66" y="56"/>
                      </a:cubicBezTo>
                      <a:cubicBezTo>
                        <a:pt x="66" y="56"/>
                        <a:pt x="66" y="56"/>
                        <a:pt x="66" y="56"/>
                      </a:cubicBezTo>
                      <a:cubicBezTo>
                        <a:pt x="65" y="56"/>
                        <a:pt x="60" y="53"/>
                        <a:pt x="60" y="51"/>
                      </a:cubicBezTo>
                      <a:cubicBezTo>
                        <a:pt x="60" y="52"/>
                        <a:pt x="57" y="51"/>
                        <a:pt x="57" y="51"/>
                      </a:cubicBezTo>
                      <a:cubicBezTo>
                        <a:pt x="43" y="53"/>
                        <a:pt x="32" y="47"/>
                        <a:pt x="22" y="42"/>
                      </a:cubicBezTo>
                      <a:cubicBezTo>
                        <a:pt x="15" y="39"/>
                        <a:pt x="8" y="36"/>
                        <a:pt x="1" y="34"/>
                      </a:cubicBezTo>
                      <a:moveTo>
                        <a:pt x="8" y="87"/>
                      </a:moveTo>
                      <a:cubicBezTo>
                        <a:pt x="10" y="86"/>
                        <a:pt x="12" y="86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4"/>
                        <a:pt x="15" y="82"/>
                        <a:pt x="16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6" y="81"/>
                        <a:pt x="16" y="81"/>
                        <a:pt x="16" y="81"/>
                      </a:cubicBezTo>
                      <a:cubicBezTo>
                        <a:pt x="17" y="80"/>
                        <a:pt x="17" y="80"/>
                        <a:pt x="21" y="78"/>
                      </a:cubicBezTo>
                      <a:cubicBezTo>
                        <a:pt x="24" y="77"/>
                        <a:pt x="33" y="72"/>
                        <a:pt x="33" y="70"/>
                      </a:cubicBezTo>
                      <a:cubicBezTo>
                        <a:pt x="34" y="70"/>
                        <a:pt x="34" y="70"/>
                        <a:pt x="34" y="70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24" y="72"/>
                        <a:pt x="13" y="79"/>
                        <a:pt x="8" y="87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1" y="1249"/>
                  <a:ext cx="26" cy="48"/>
                </a:xfrm>
                <a:custGeom>
                  <a:avLst/>
                  <a:gdLst>
                    <a:gd name="T0" fmla="*/ 11 w 35"/>
                    <a:gd name="T1" fmla="*/ 1 h 63"/>
                    <a:gd name="T2" fmla="*/ 10 w 35"/>
                    <a:gd name="T3" fmla="*/ 2 h 63"/>
                    <a:gd name="T4" fmla="*/ 10 w 35"/>
                    <a:gd name="T5" fmla="*/ 24 h 63"/>
                    <a:gd name="T6" fmla="*/ 5 w 35"/>
                    <a:gd name="T7" fmla="*/ 42 h 63"/>
                    <a:gd name="T8" fmla="*/ 0 w 35"/>
                    <a:gd name="T9" fmla="*/ 57 h 63"/>
                    <a:gd name="T10" fmla="*/ 3 w 35"/>
                    <a:gd name="T11" fmla="*/ 63 h 63"/>
                    <a:gd name="T12" fmla="*/ 6 w 35"/>
                    <a:gd name="T13" fmla="*/ 63 h 63"/>
                    <a:gd name="T14" fmla="*/ 35 w 35"/>
                    <a:gd name="T15" fmla="*/ 22 h 63"/>
                    <a:gd name="T16" fmla="*/ 34 w 35"/>
                    <a:gd name="T17" fmla="*/ 19 h 63"/>
                    <a:gd name="T18" fmla="*/ 34 w 35"/>
                    <a:gd name="T19" fmla="*/ 19 h 63"/>
                    <a:gd name="T20" fmla="*/ 32 w 35"/>
                    <a:gd name="T21" fmla="*/ 21 h 63"/>
                    <a:gd name="T22" fmla="*/ 29 w 35"/>
                    <a:gd name="T23" fmla="*/ 23 h 63"/>
                    <a:gd name="T24" fmla="*/ 14 w 35"/>
                    <a:gd name="T25" fmla="*/ 49 h 63"/>
                    <a:gd name="T26" fmla="*/ 6 w 35"/>
                    <a:gd name="T27" fmla="*/ 60 h 63"/>
                    <a:gd name="T28" fmla="*/ 3 w 35"/>
                    <a:gd name="T29" fmla="*/ 59 h 63"/>
                    <a:gd name="T30" fmla="*/ 6 w 35"/>
                    <a:gd name="T31" fmla="*/ 51 h 63"/>
                    <a:gd name="T32" fmla="*/ 10 w 35"/>
                    <a:gd name="T33" fmla="*/ 32 h 63"/>
                    <a:gd name="T34" fmla="*/ 13 w 35"/>
                    <a:gd name="T35" fmla="*/ 0 h 63"/>
                    <a:gd name="T36" fmla="*/ 11 w 35"/>
                    <a:gd name="T37" fmla="*/ 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" h="63">
                      <a:moveTo>
                        <a:pt x="11" y="1"/>
                      </a:moveTo>
                      <a:cubicBezTo>
                        <a:pt x="11" y="1"/>
                        <a:pt x="11" y="2"/>
                        <a:pt x="10" y="2"/>
                      </a:cubicBezTo>
                      <a:cubicBezTo>
                        <a:pt x="12" y="10"/>
                        <a:pt x="11" y="18"/>
                        <a:pt x="10" y="24"/>
                      </a:cubicBezTo>
                      <a:cubicBezTo>
                        <a:pt x="9" y="30"/>
                        <a:pt x="7" y="36"/>
                        <a:pt x="5" y="42"/>
                      </a:cubicBezTo>
                      <a:cubicBezTo>
                        <a:pt x="3" y="47"/>
                        <a:pt x="1" y="52"/>
                        <a:pt x="0" y="57"/>
                      </a:cubicBezTo>
                      <a:cubicBezTo>
                        <a:pt x="2" y="58"/>
                        <a:pt x="3" y="61"/>
                        <a:pt x="3" y="63"/>
                      </a:cubicBezTo>
                      <a:cubicBezTo>
                        <a:pt x="5" y="63"/>
                        <a:pt x="5" y="63"/>
                        <a:pt x="6" y="63"/>
                      </a:cubicBezTo>
                      <a:cubicBezTo>
                        <a:pt x="21" y="48"/>
                        <a:pt x="30" y="35"/>
                        <a:pt x="35" y="22"/>
                      </a:cubicBezTo>
                      <a:cubicBezTo>
                        <a:pt x="34" y="21"/>
                        <a:pt x="34" y="20"/>
                        <a:pt x="34" y="19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3" y="20"/>
                        <a:pt x="32" y="20"/>
                        <a:pt x="32" y="21"/>
                      </a:cubicBezTo>
                      <a:cubicBezTo>
                        <a:pt x="31" y="22"/>
                        <a:pt x="30" y="22"/>
                        <a:pt x="29" y="23"/>
                      </a:cubicBezTo>
                      <a:cubicBezTo>
                        <a:pt x="26" y="33"/>
                        <a:pt x="20" y="41"/>
                        <a:pt x="14" y="49"/>
                      </a:cubicBezTo>
                      <a:cubicBezTo>
                        <a:pt x="11" y="53"/>
                        <a:pt x="8" y="57"/>
                        <a:pt x="6" y="60"/>
                      </a:cubicBezTo>
                      <a:cubicBezTo>
                        <a:pt x="3" y="59"/>
                        <a:pt x="3" y="59"/>
                        <a:pt x="3" y="59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7" y="44"/>
                        <a:pt x="9" y="38"/>
                        <a:pt x="10" y="32"/>
                      </a:cubicBezTo>
                      <a:cubicBezTo>
                        <a:pt x="13" y="22"/>
                        <a:pt x="14" y="11"/>
                        <a:pt x="13" y="0"/>
                      </a:cubicBezTo>
                      <a:cubicBezTo>
                        <a:pt x="12" y="0"/>
                        <a:pt x="12" y="0"/>
                        <a:pt x="11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2" y="1254"/>
                  <a:ext cx="10" cy="41"/>
                </a:xfrm>
                <a:custGeom>
                  <a:avLst/>
                  <a:gdLst>
                    <a:gd name="T0" fmla="*/ 1 w 14"/>
                    <a:gd name="T1" fmla="*/ 0 h 54"/>
                    <a:gd name="T2" fmla="*/ 0 w 14"/>
                    <a:gd name="T3" fmla="*/ 0 h 54"/>
                    <a:gd name="T4" fmla="*/ 5 w 14"/>
                    <a:gd name="T5" fmla="*/ 16 h 54"/>
                    <a:gd name="T6" fmla="*/ 10 w 14"/>
                    <a:gd name="T7" fmla="*/ 32 h 54"/>
                    <a:gd name="T8" fmla="*/ 11 w 14"/>
                    <a:gd name="T9" fmla="*/ 40 h 54"/>
                    <a:gd name="T10" fmla="*/ 11 w 14"/>
                    <a:gd name="T11" fmla="*/ 46 h 54"/>
                    <a:gd name="T12" fmla="*/ 11 w 14"/>
                    <a:gd name="T13" fmla="*/ 47 h 54"/>
                    <a:gd name="T14" fmla="*/ 13 w 14"/>
                    <a:gd name="T15" fmla="*/ 54 h 54"/>
                    <a:gd name="T16" fmla="*/ 14 w 14"/>
                    <a:gd name="T17" fmla="*/ 54 h 54"/>
                    <a:gd name="T18" fmla="*/ 2 w 14"/>
                    <a:gd name="T19" fmla="*/ 0 h 54"/>
                    <a:gd name="T20" fmla="*/ 1 w 14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4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3" y="10"/>
                        <a:pt x="5" y="16"/>
                      </a:cubicBezTo>
                      <a:cubicBezTo>
                        <a:pt x="7" y="21"/>
                        <a:pt x="9" y="27"/>
                        <a:pt x="10" y="32"/>
                      </a:cubicBezTo>
                      <a:cubicBezTo>
                        <a:pt x="11" y="34"/>
                        <a:pt x="11" y="37"/>
                        <a:pt x="11" y="40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2" y="49"/>
                        <a:pt x="12" y="53"/>
                        <a:pt x="13" y="54"/>
                      </a:cubicBezTo>
                      <a:cubicBezTo>
                        <a:pt x="14" y="54"/>
                        <a:pt x="14" y="54"/>
                        <a:pt x="14" y="54"/>
                      </a:cubicBezTo>
                      <a:cubicBezTo>
                        <a:pt x="12" y="36"/>
                        <a:pt x="7" y="15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98" y="1320"/>
                  <a:ext cx="5" cy="4"/>
                </a:xfrm>
                <a:custGeom>
                  <a:avLst/>
                  <a:gdLst>
                    <a:gd name="T0" fmla="*/ 1 w 6"/>
                    <a:gd name="T1" fmla="*/ 2 h 6"/>
                    <a:gd name="T2" fmla="*/ 0 w 6"/>
                    <a:gd name="T3" fmla="*/ 5 h 6"/>
                    <a:gd name="T4" fmla="*/ 0 w 6"/>
                    <a:gd name="T5" fmla="*/ 5 h 6"/>
                    <a:gd name="T6" fmla="*/ 3 w 6"/>
                    <a:gd name="T7" fmla="*/ 6 h 6"/>
                    <a:gd name="T8" fmla="*/ 6 w 6"/>
                    <a:gd name="T9" fmla="*/ 4 h 6"/>
                    <a:gd name="T10" fmla="*/ 5 w 6"/>
                    <a:gd name="T11" fmla="*/ 3 h 6"/>
                    <a:gd name="T12" fmla="*/ 5 w 6"/>
                    <a:gd name="T13" fmla="*/ 1 h 6"/>
                    <a:gd name="T14" fmla="*/ 4 w 6"/>
                    <a:gd name="T15" fmla="*/ 1 h 6"/>
                    <a:gd name="T16" fmla="*/ 4 w 6"/>
                    <a:gd name="T17" fmla="*/ 0 h 6"/>
                    <a:gd name="T18" fmla="*/ 2 w 6"/>
                    <a:gd name="T19" fmla="*/ 0 h 6"/>
                    <a:gd name="T20" fmla="*/ 1 w 6"/>
                    <a:gd name="T2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1" y="2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2" y="6"/>
                        <a:pt x="3" y="6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6" y="4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1"/>
                        <a:pt x="1" y="2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83" y="1328"/>
                  <a:ext cx="5" cy="6"/>
                </a:xfrm>
                <a:custGeom>
                  <a:avLst/>
                  <a:gdLst>
                    <a:gd name="T0" fmla="*/ 1 w 6"/>
                    <a:gd name="T1" fmla="*/ 1 h 8"/>
                    <a:gd name="T2" fmla="*/ 0 w 6"/>
                    <a:gd name="T3" fmla="*/ 5 h 8"/>
                    <a:gd name="T4" fmla="*/ 0 w 6"/>
                    <a:gd name="T5" fmla="*/ 5 h 8"/>
                    <a:gd name="T6" fmla="*/ 3 w 6"/>
                    <a:gd name="T7" fmla="*/ 7 h 8"/>
                    <a:gd name="T8" fmla="*/ 5 w 6"/>
                    <a:gd name="T9" fmla="*/ 7 h 8"/>
                    <a:gd name="T10" fmla="*/ 4 w 6"/>
                    <a:gd name="T11" fmla="*/ 1 h 8"/>
                    <a:gd name="T12" fmla="*/ 1 w 6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1" y="1"/>
                      </a:moveTo>
                      <a:cubicBezTo>
                        <a:pt x="0" y="2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2" y="6"/>
                        <a:pt x="3" y="7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6" y="6"/>
                        <a:pt x="5" y="2"/>
                        <a:pt x="4" y="1"/>
                      </a:cubicBezTo>
                      <a:cubicBezTo>
                        <a:pt x="3" y="0"/>
                        <a:pt x="2" y="0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95" y="1366"/>
                  <a:ext cx="3" cy="5"/>
                </a:xfrm>
                <a:custGeom>
                  <a:avLst/>
                  <a:gdLst>
                    <a:gd name="T0" fmla="*/ 1 w 5"/>
                    <a:gd name="T1" fmla="*/ 1 h 7"/>
                    <a:gd name="T2" fmla="*/ 0 w 5"/>
                    <a:gd name="T3" fmla="*/ 4 h 7"/>
                    <a:gd name="T4" fmla="*/ 1 w 5"/>
                    <a:gd name="T5" fmla="*/ 5 h 7"/>
                    <a:gd name="T6" fmla="*/ 4 w 5"/>
                    <a:gd name="T7" fmla="*/ 6 h 7"/>
                    <a:gd name="T8" fmla="*/ 5 w 5"/>
                    <a:gd name="T9" fmla="*/ 3 h 7"/>
                    <a:gd name="T10" fmla="*/ 5 w 5"/>
                    <a:gd name="T11" fmla="*/ 1 h 7"/>
                    <a:gd name="T12" fmla="*/ 5 w 5"/>
                    <a:gd name="T13" fmla="*/ 1 h 7"/>
                    <a:gd name="T14" fmla="*/ 1 w 5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7">
                      <a:moveTo>
                        <a:pt x="1" y="1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1" y="5"/>
                        <a:pt x="1" y="5"/>
                      </a:cubicBezTo>
                      <a:cubicBezTo>
                        <a:pt x="1" y="6"/>
                        <a:pt x="3" y="7"/>
                        <a:pt x="4" y="6"/>
                      </a:cubicBezTo>
                      <a:cubicBezTo>
                        <a:pt x="4" y="5"/>
                        <a:pt x="4" y="4"/>
                        <a:pt x="5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1" y="0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04" y="1346"/>
                  <a:ext cx="7" cy="5"/>
                </a:xfrm>
                <a:custGeom>
                  <a:avLst/>
                  <a:gdLst>
                    <a:gd name="T0" fmla="*/ 0 w 9"/>
                    <a:gd name="T1" fmla="*/ 1 h 6"/>
                    <a:gd name="T2" fmla="*/ 0 w 9"/>
                    <a:gd name="T3" fmla="*/ 3 h 6"/>
                    <a:gd name="T4" fmla="*/ 1 w 9"/>
                    <a:gd name="T5" fmla="*/ 4 h 6"/>
                    <a:gd name="T6" fmla="*/ 7 w 9"/>
                    <a:gd name="T7" fmla="*/ 5 h 6"/>
                    <a:gd name="T8" fmla="*/ 8 w 9"/>
                    <a:gd name="T9" fmla="*/ 3 h 6"/>
                    <a:gd name="T10" fmla="*/ 9 w 9"/>
                    <a:gd name="T11" fmla="*/ 1 h 6"/>
                    <a:gd name="T12" fmla="*/ 9 w 9"/>
                    <a:gd name="T13" fmla="*/ 1 h 6"/>
                    <a:gd name="T14" fmla="*/ 0 w 9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0" y="1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1" y="4"/>
                      </a:cubicBezTo>
                      <a:cubicBezTo>
                        <a:pt x="3" y="6"/>
                        <a:pt x="6" y="6"/>
                        <a:pt x="7" y="5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9" y="2"/>
                        <a:pt x="9" y="1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0"/>
                        <a:pt x="2" y="0"/>
                        <a:pt x="0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7" y="1315"/>
                  <a:ext cx="6" cy="5"/>
                </a:xfrm>
                <a:custGeom>
                  <a:avLst/>
                  <a:gdLst>
                    <a:gd name="T0" fmla="*/ 0 w 8"/>
                    <a:gd name="T1" fmla="*/ 3 h 6"/>
                    <a:gd name="T2" fmla="*/ 0 w 8"/>
                    <a:gd name="T3" fmla="*/ 4 h 6"/>
                    <a:gd name="T4" fmla="*/ 1 w 8"/>
                    <a:gd name="T5" fmla="*/ 5 h 6"/>
                    <a:gd name="T6" fmla="*/ 6 w 8"/>
                    <a:gd name="T7" fmla="*/ 5 h 6"/>
                    <a:gd name="T8" fmla="*/ 8 w 8"/>
                    <a:gd name="T9" fmla="*/ 1 h 6"/>
                    <a:gd name="T10" fmla="*/ 3 w 8"/>
                    <a:gd name="T11" fmla="*/ 0 h 6"/>
                    <a:gd name="T12" fmla="*/ 1 w 8"/>
                    <a:gd name="T13" fmla="*/ 0 h 6"/>
                    <a:gd name="T14" fmla="*/ 0 w 8"/>
                    <a:gd name="T1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6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2" y="6"/>
                        <a:pt x="5" y="5"/>
                        <a:pt x="6" y="5"/>
                      </a:cubicBezTo>
                      <a:cubicBezTo>
                        <a:pt x="7" y="4"/>
                        <a:pt x="8" y="3"/>
                        <a:pt x="8" y="1"/>
                      </a:cubicBezTo>
                      <a:cubicBezTo>
                        <a:pt x="6" y="0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2" y="1338"/>
                  <a:ext cx="5" cy="5"/>
                </a:xfrm>
                <a:custGeom>
                  <a:avLst/>
                  <a:gdLst>
                    <a:gd name="T0" fmla="*/ 0 w 6"/>
                    <a:gd name="T1" fmla="*/ 1 h 6"/>
                    <a:gd name="T2" fmla="*/ 0 w 6"/>
                    <a:gd name="T3" fmla="*/ 4 h 6"/>
                    <a:gd name="T4" fmla="*/ 1 w 6"/>
                    <a:gd name="T5" fmla="*/ 5 h 6"/>
                    <a:gd name="T6" fmla="*/ 4 w 6"/>
                    <a:gd name="T7" fmla="*/ 5 h 6"/>
                    <a:gd name="T8" fmla="*/ 5 w 6"/>
                    <a:gd name="T9" fmla="*/ 3 h 6"/>
                    <a:gd name="T10" fmla="*/ 6 w 6"/>
                    <a:gd name="T11" fmla="*/ 1 h 6"/>
                    <a:gd name="T12" fmla="*/ 5 w 6"/>
                    <a:gd name="T13" fmla="*/ 1 h 6"/>
                    <a:gd name="T14" fmla="*/ 0 w 6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0" y="1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3" y="6"/>
                        <a:pt x="4" y="5"/>
                      </a:cubicBezTo>
                      <a:cubicBezTo>
                        <a:pt x="4" y="4"/>
                        <a:pt x="5" y="4"/>
                        <a:pt x="5" y="3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1" y="0"/>
                        <a:pt x="0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97" y="1384"/>
                  <a:ext cx="4" cy="6"/>
                </a:xfrm>
                <a:custGeom>
                  <a:avLst/>
                  <a:gdLst>
                    <a:gd name="T0" fmla="*/ 0 w 6"/>
                    <a:gd name="T1" fmla="*/ 2 h 7"/>
                    <a:gd name="T2" fmla="*/ 0 w 6"/>
                    <a:gd name="T3" fmla="*/ 5 h 7"/>
                    <a:gd name="T4" fmla="*/ 0 w 6"/>
                    <a:gd name="T5" fmla="*/ 6 h 7"/>
                    <a:gd name="T6" fmla="*/ 4 w 6"/>
                    <a:gd name="T7" fmla="*/ 6 h 7"/>
                    <a:gd name="T8" fmla="*/ 5 w 6"/>
                    <a:gd name="T9" fmla="*/ 3 h 7"/>
                    <a:gd name="T10" fmla="*/ 6 w 6"/>
                    <a:gd name="T11" fmla="*/ 1 h 7"/>
                    <a:gd name="T12" fmla="*/ 5 w 6"/>
                    <a:gd name="T13" fmla="*/ 1 h 7"/>
                    <a:gd name="T14" fmla="*/ 0 w 6"/>
                    <a:gd name="T1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2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2" y="6"/>
                        <a:pt x="3" y="7"/>
                        <a:pt x="4" y="6"/>
                      </a:cubicBezTo>
                      <a:cubicBezTo>
                        <a:pt x="5" y="5"/>
                        <a:pt x="5" y="4"/>
                        <a:pt x="5" y="3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1" y="2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5" y="1407"/>
                  <a:ext cx="5" cy="6"/>
                </a:xfrm>
                <a:custGeom>
                  <a:avLst/>
                  <a:gdLst>
                    <a:gd name="T0" fmla="*/ 1 w 7"/>
                    <a:gd name="T1" fmla="*/ 3 h 8"/>
                    <a:gd name="T2" fmla="*/ 1 w 7"/>
                    <a:gd name="T3" fmla="*/ 6 h 8"/>
                    <a:gd name="T4" fmla="*/ 1 w 7"/>
                    <a:gd name="T5" fmla="*/ 6 h 8"/>
                    <a:gd name="T6" fmla="*/ 7 w 7"/>
                    <a:gd name="T7" fmla="*/ 5 h 8"/>
                    <a:gd name="T8" fmla="*/ 7 w 7"/>
                    <a:gd name="T9" fmla="*/ 2 h 8"/>
                    <a:gd name="T10" fmla="*/ 6 w 7"/>
                    <a:gd name="T11" fmla="*/ 0 h 8"/>
                    <a:gd name="T12" fmla="*/ 1 w 7"/>
                    <a:gd name="T13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8">
                      <a:moveTo>
                        <a:pt x="1" y="3"/>
                      </a:moveTo>
                      <a:cubicBezTo>
                        <a:pt x="1" y="3"/>
                        <a:pt x="0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8"/>
                        <a:pt x="5" y="7"/>
                        <a:pt x="7" y="5"/>
                      </a:cubicBezTo>
                      <a:cubicBezTo>
                        <a:pt x="7" y="4"/>
                        <a:pt x="7" y="3"/>
                        <a:pt x="7" y="2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4" y="0"/>
                        <a:pt x="2" y="1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2" y="1392"/>
                  <a:ext cx="5" cy="5"/>
                </a:xfrm>
                <a:custGeom>
                  <a:avLst/>
                  <a:gdLst>
                    <a:gd name="T0" fmla="*/ 0 w 6"/>
                    <a:gd name="T1" fmla="*/ 3 h 7"/>
                    <a:gd name="T2" fmla="*/ 0 w 6"/>
                    <a:gd name="T3" fmla="*/ 4 h 7"/>
                    <a:gd name="T4" fmla="*/ 3 w 6"/>
                    <a:gd name="T5" fmla="*/ 7 h 7"/>
                    <a:gd name="T6" fmla="*/ 6 w 6"/>
                    <a:gd name="T7" fmla="*/ 5 h 7"/>
                    <a:gd name="T8" fmla="*/ 6 w 6"/>
                    <a:gd name="T9" fmla="*/ 2 h 7"/>
                    <a:gd name="T10" fmla="*/ 5 w 6"/>
                    <a:gd name="T11" fmla="*/ 1 h 7"/>
                    <a:gd name="T12" fmla="*/ 5 w 6"/>
                    <a:gd name="T13" fmla="*/ 0 h 7"/>
                    <a:gd name="T14" fmla="*/ 0 w 6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0" y="3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1" y="6"/>
                        <a:pt x="2" y="6"/>
                        <a:pt x="3" y="7"/>
                      </a:cubicBezTo>
                      <a:cubicBezTo>
                        <a:pt x="4" y="7"/>
                        <a:pt x="6" y="6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5" y="2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1" y="2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9" y="1388"/>
                  <a:ext cx="4" cy="6"/>
                </a:xfrm>
                <a:custGeom>
                  <a:avLst/>
                  <a:gdLst>
                    <a:gd name="T0" fmla="*/ 2 w 6"/>
                    <a:gd name="T1" fmla="*/ 0 h 8"/>
                    <a:gd name="T2" fmla="*/ 2 w 6"/>
                    <a:gd name="T3" fmla="*/ 0 h 8"/>
                    <a:gd name="T4" fmla="*/ 0 w 6"/>
                    <a:gd name="T5" fmla="*/ 5 h 8"/>
                    <a:gd name="T6" fmla="*/ 0 w 6"/>
                    <a:gd name="T7" fmla="*/ 6 h 8"/>
                    <a:gd name="T8" fmla="*/ 1 w 6"/>
                    <a:gd name="T9" fmla="*/ 8 h 8"/>
                    <a:gd name="T10" fmla="*/ 6 w 6"/>
                    <a:gd name="T11" fmla="*/ 4 h 8"/>
                    <a:gd name="T12" fmla="*/ 2 w 6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4" y="8"/>
                        <a:pt x="6" y="6"/>
                        <a:pt x="6" y="4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9" y="1358"/>
                  <a:ext cx="4" cy="5"/>
                </a:xfrm>
                <a:custGeom>
                  <a:avLst/>
                  <a:gdLst>
                    <a:gd name="T0" fmla="*/ 1 w 6"/>
                    <a:gd name="T1" fmla="*/ 1 h 7"/>
                    <a:gd name="T2" fmla="*/ 0 w 6"/>
                    <a:gd name="T3" fmla="*/ 5 h 7"/>
                    <a:gd name="T4" fmla="*/ 1 w 6"/>
                    <a:gd name="T5" fmla="*/ 6 h 7"/>
                    <a:gd name="T6" fmla="*/ 4 w 6"/>
                    <a:gd name="T7" fmla="*/ 7 h 7"/>
                    <a:gd name="T8" fmla="*/ 6 w 6"/>
                    <a:gd name="T9" fmla="*/ 7 h 7"/>
                    <a:gd name="T10" fmla="*/ 3 w 6"/>
                    <a:gd name="T11" fmla="*/ 1 h 7"/>
                    <a:gd name="T12" fmla="*/ 1 w 6"/>
                    <a:gd name="T1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cubicBezTo>
                        <a:pt x="0" y="2"/>
                        <a:pt x="0" y="4"/>
                        <a:pt x="0" y="5"/>
                      </a:cubicBezTo>
                      <a:cubicBezTo>
                        <a:pt x="0" y="5"/>
                        <a:pt x="1" y="6"/>
                        <a:pt x="1" y="6"/>
                      </a:cubicBezTo>
                      <a:cubicBezTo>
                        <a:pt x="2" y="6"/>
                        <a:pt x="3" y="7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4" y="2"/>
                        <a:pt x="3" y="1"/>
                      </a:cubicBezTo>
                      <a:cubicBezTo>
                        <a:pt x="2" y="0"/>
                        <a:pt x="1" y="0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4" y="1373"/>
                  <a:ext cx="5" cy="6"/>
                </a:xfrm>
                <a:custGeom>
                  <a:avLst/>
                  <a:gdLst>
                    <a:gd name="T0" fmla="*/ 1 w 7"/>
                    <a:gd name="T1" fmla="*/ 2 h 8"/>
                    <a:gd name="T2" fmla="*/ 2 w 7"/>
                    <a:gd name="T3" fmla="*/ 8 h 8"/>
                    <a:gd name="T4" fmla="*/ 3 w 7"/>
                    <a:gd name="T5" fmla="*/ 8 h 8"/>
                    <a:gd name="T6" fmla="*/ 3 w 7"/>
                    <a:gd name="T7" fmla="*/ 8 h 8"/>
                    <a:gd name="T8" fmla="*/ 5 w 7"/>
                    <a:gd name="T9" fmla="*/ 7 h 8"/>
                    <a:gd name="T10" fmla="*/ 6 w 7"/>
                    <a:gd name="T11" fmla="*/ 5 h 8"/>
                    <a:gd name="T12" fmla="*/ 7 w 7"/>
                    <a:gd name="T13" fmla="*/ 4 h 8"/>
                    <a:gd name="T14" fmla="*/ 6 w 7"/>
                    <a:gd name="T15" fmla="*/ 3 h 8"/>
                    <a:gd name="T16" fmla="*/ 6 w 7"/>
                    <a:gd name="T17" fmla="*/ 2 h 8"/>
                    <a:gd name="T18" fmla="*/ 6 w 7"/>
                    <a:gd name="T19" fmla="*/ 2 h 8"/>
                    <a:gd name="T20" fmla="*/ 3 w 7"/>
                    <a:gd name="T21" fmla="*/ 0 h 8"/>
                    <a:gd name="T22" fmla="*/ 1 w 7"/>
                    <a:gd name="T2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8">
                      <a:moveTo>
                        <a:pt x="1" y="2"/>
                      </a:moveTo>
                      <a:cubicBezTo>
                        <a:pt x="0" y="4"/>
                        <a:pt x="1" y="7"/>
                        <a:pt x="2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4" y="8"/>
                        <a:pt x="4" y="7"/>
                        <a:pt x="5" y="7"/>
                      </a:cubicBezTo>
                      <a:cubicBezTo>
                        <a:pt x="5" y="6"/>
                        <a:pt x="6" y="5"/>
                        <a:pt x="6" y="5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3" y="1"/>
                        <a:pt x="3" y="0"/>
                      </a:cubicBezTo>
                      <a:cubicBezTo>
                        <a:pt x="1" y="1"/>
                        <a:pt x="1" y="1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1" y="1319"/>
                  <a:ext cx="5" cy="5"/>
                </a:xfrm>
                <a:custGeom>
                  <a:avLst/>
                  <a:gdLst>
                    <a:gd name="T0" fmla="*/ 2 w 7"/>
                    <a:gd name="T1" fmla="*/ 2 h 7"/>
                    <a:gd name="T2" fmla="*/ 1 w 7"/>
                    <a:gd name="T3" fmla="*/ 5 h 7"/>
                    <a:gd name="T4" fmla="*/ 1 w 7"/>
                    <a:gd name="T5" fmla="*/ 6 h 7"/>
                    <a:gd name="T6" fmla="*/ 4 w 7"/>
                    <a:gd name="T7" fmla="*/ 7 h 7"/>
                    <a:gd name="T8" fmla="*/ 7 w 7"/>
                    <a:gd name="T9" fmla="*/ 5 h 7"/>
                    <a:gd name="T10" fmla="*/ 6 w 7"/>
                    <a:gd name="T11" fmla="*/ 3 h 7"/>
                    <a:gd name="T12" fmla="*/ 6 w 7"/>
                    <a:gd name="T13" fmla="*/ 2 h 7"/>
                    <a:gd name="T14" fmla="*/ 5 w 7"/>
                    <a:gd name="T15" fmla="*/ 1 h 7"/>
                    <a:gd name="T16" fmla="*/ 5 w 7"/>
                    <a:gd name="T17" fmla="*/ 0 h 7"/>
                    <a:gd name="T18" fmla="*/ 3 w 7"/>
                    <a:gd name="T19" fmla="*/ 1 h 7"/>
                    <a:gd name="T20" fmla="*/ 2 w 7"/>
                    <a:gd name="T21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7">
                      <a:moveTo>
                        <a:pt x="2" y="2"/>
                      </a:moveTo>
                      <a:cubicBezTo>
                        <a:pt x="1" y="4"/>
                        <a:pt x="0" y="5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5" y="6"/>
                        <a:pt x="6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2"/>
                        <a:pt x="6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2" y="1"/>
                        <a:pt x="2" y="2"/>
                        <a:pt x="2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02" y="1366"/>
                  <a:ext cx="7" cy="5"/>
                </a:xfrm>
                <a:custGeom>
                  <a:avLst/>
                  <a:gdLst>
                    <a:gd name="T0" fmla="*/ 0 w 9"/>
                    <a:gd name="T1" fmla="*/ 4 h 7"/>
                    <a:gd name="T2" fmla="*/ 6 w 9"/>
                    <a:gd name="T3" fmla="*/ 7 h 7"/>
                    <a:gd name="T4" fmla="*/ 9 w 9"/>
                    <a:gd name="T5" fmla="*/ 5 h 7"/>
                    <a:gd name="T6" fmla="*/ 9 w 9"/>
                    <a:gd name="T7" fmla="*/ 2 h 7"/>
                    <a:gd name="T8" fmla="*/ 8 w 9"/>
                    <a:gd name="T9" fmla="*/ 1 h 7"/>
                    <a:gd name="T10" fmla="*/ 0 w 9"/>
                    <a:gd name="T1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7">
                      <a:moveTo>
                        <a:pt x="0" y="4"/>
                      </a:moveTo>
                      <a:cubicBezTo>
                        <a:pt x="2" y="6"/>
                        <a:pt x="4" y="7"/>
                        <a:pt x="6" y="7"/>
                      </a:cubicBezTo>
                      <a:cubicBezTo>
                        <a:pt x="7" y="7"/>
                        <a:pt x="8" y="6"/>
                        <a:pt x="9" y="5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4" y="1"/>
                        <a:pt x="2" y="0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46" y="1327"/>
                  <a:ext cx="5" cy="6"/>
                </a:xfrm>
                <a:custGeom>
                  <a:avLst/>
                  <a:gdLst>
                    <a:gd name="T0" fmla="*/ 1 w 6"/>
                    <a:gd name="T1" fmla="*/ 2 h 8"/>
                    <a:gd name="T2" fmla="*/ 0 w 6"/>
                    <a:gd name="T3" fmla="*/ 5 h 8"/>
                    <a:gd name="T4" fmla="*/ 0 w 6"/>
                    <a:gd name="T5" fmla="*/ 6 h 8"/>
                    <a:gd name="T6" fmla="*/ 3 w 6"/>
                    <a:gd name="T7" fmla="*/ 7 h 8"/>
                    <a:gd name="T8" fmla="*/ 5 w 6"/>
                    <a:gd name="T9" fmla="*/ 8 h 8"/>
                    <a:gd name="T10" fmla="*/ 4 w 6"/>
                    <a:gd name="T11" fmla="*/ 2 h 8"/>
                    <a:gd name="T12" fmla="*/ 1 w 6"/>
                    <a:gd name="T1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1" y="2"/>
                      </a:moveTo>
                      <a:cubicBezTo>
                        <a:pt x="0" y="2"/>
                        <a:pt x="0" y="4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7"/>
                        <a:pt x="3" y="7"/>
                      </a:cubicBezTo>
                      <a:cubicBezTo>
                        <a:pt x="4" y="8"/>
                        <a:pt x="5" y="8"/>
                        <a:pt x="5" y="8"/>
                      </a:cubicBezTo>
                      <a:cubicBezTo>
                        <a:pt x="6" y="7"/>
                        <a:pt x="5" y="2"/>
                        <a:pt x="4" y="2"/>
                      </a:cubicBezTo>
                      <a:cubicBezTo>
                        <a:pt x="3" y="1"/>
                        <a:pt x="2" y="0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8" y="1366"/>
                  <a:ext cx="3" cy="4"/>
                </a:xfrm>
                <a:custGeom>
                  <a:avLst/>
                  <a:gdLst>
                    <a:gd name="T0" fmla="*/ 1 w 5"/>
                    <a:gd name="T1" fmla="*/ 0 h 6"/>
                    <a:gd name="T2" fmla="*/ 0 w 5"/>
                    <a:gd name="T3" fmla="*/ 3 h 6"/>
                    <a:gd name="T4" fmla="*/ 1 w 5"/>
                    <a:gd name="T5" fmla="*/ 5 h 6"/>
                    <a:gd name="T6" fmla="*/ 4 w 5"/>
                    <a:gd name="T7" fmla="*/ 5 h 6"/>
                    <a:gd name="T8" fmla="*/ 5 w 5"/>
                    <a:gd name="T9" fmla="*/ 3 h 6"/>
                    <a:gd name="T10" fmla="*/ 5 w 5"/>
                    <a:gd name="T11" fmla="*/ 1 h 6"/>
                    <a:gd name="T12" fmla="*/ 5 w 5"/>
                    <a:gd name="T13" fmla="*/ 1 h 6"/>
                    <a:gd name="T14" fmla="*/ 1 w 5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4"/>
                        <a:pt x="1" y="4"/>
                        <a:pt x="1" y="5"/>
                      </a:cubicBezTo>
                      <a:cubicBezTo>
                        <a:pt x="1" y="5"/>
                        <a:pt x="2" y="6"/>
                        <a:pt x="4" y="5"/>
                      </a:cubicBezTo>
                      <a:cubicBezTo>
                        <a:pt x="4" y="4"/>
                        <a:pt x="4" y="3"/>
                        <a:pt x="5" y="3"/>
                      </a:cubicBezTo>
                      <a:cubicBezTo>
                        <a:pt x="5" y="2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83" y="1406"/>
                  <a:ext cx="4" cy="5"/>
                </a:xfrm>
                <a:custGeom>
                  <a:avLst/>
                  <a:gdLst>
                    <a:gd name="T0" fmla="*/ 1 w 6"/>
                    <a:gd name="T1" fmla="*/ 1 h 7"/>
                    <a:gd name="T2" fmla="*/ 0 w 6"/>
                    <a:gd name="T3" fmla="*/ 4 h 7"/>
                    <a:gd name="T4" fmla="*/ 1 w 6"/>
                    <a:gd name="T5" fmla="*/ 6 h 7"/>
                    <a:gd name="T6" fmla="*/ 4 w 6"/>
                    <a:gd name="T7" fmla="*/ 6 h 7"/>
                    <a:gd name="T8" fmla="*/ 5 w 6"/>
                    <a:gd name="T9" fmla="*/ 3 h 7"/>
                    <a:gd name="T10" fmla="*/ 6 w 6"/>
                    <a:gd name="T11" fmla="*/ 2 h 7"/>
                    <a:gd name="T12" fmla="*/ 5 w 6"/>
                    <a:gd name="T13" fmla="*/ 1 h 7"/>
                    <a:gd name="T14" fmla="*/ 1 w 6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5"/>
                        <a:pt x="1" y="5"/>
                        <a:pt x="1" y="6"/>
                      </a:cubicBezTo>
                      <a:cubicBezTo>
                        <a:pt x="2" y="6"/>
                        <a:pt x="3" y="7"/>
                        <a:pt x="4" y="6"/>
                      </a:cubicBezTo>
                      <a:cubicBezTo>
                        <a:pt x="4" y="5"/>
                        <a:pt x="5" y="4"/>
                        <a:pt x="5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1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7" y="1345"/>
                  <a:ext cx="6" cy="6"/>
                </a:xfrm>
                <a:custGeom>
                  <a:avLst/>
                  <a:gdLst>
                    <a:gd name="T0" fmla="*/ 0 w 9"/>
                    <a:gd name="T1" fmla="*/ 1 h 7"/>
                    <a:gd name="T2" fmla="*/ 0 w 9"/>
                    <a:gd name="T3" fmla="*/ 3 h 7"/>
                    <a:gd name="T4" fmla="*/ 1 w 9"/>
                    <a:gd name="T5" fmla="*/ 5 h 7"/>
                    <a:gd name="T6" fmla="*/ 7 w 9"/>
                    <a:gd name="T7" fmla="*/ 6 h 7"/>
                    <a:gd name="T8" fmla="*/ 8 w 9"/>
                    <a:gd name="T9" fmla="*/ 3 h 7"/>
                    <a:gd name="T10" fmla="*/ 9 w 9"/>
                    <a:gd name="T11" fmla="*/ 2 h 7"/>
                    <a:gd name="T12" fmla="*/ 9 w 9"/>
                    <a:gd name="T13" fmla="*/ 1 h 7"/>
                    <a:gd name="T14" fmla="*/ 0 w 9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7">
                      <a:moveTo>
                        <a:pt x="0" y="1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1" y="5"/>
                      </a:cubicBezTo>
                      <a:cubicBezTo>
                        <a:pt x="3" y="6"/>
                        <a:pt x="6" y="7"/>
                        <a:pt x="7" y="6"/>
                      </a:cubicBezTo>
                      <a:cubicBezTo>
                        <a:pt x="7" y="5"/>
                        <a:pt x="8" y="4"/>
                        <a:pt x="8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0"/>
                        <a:pt x="2" y="1"/>
                        <a:pt x="0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9" y="1314"/>
                  <a:ext cx="7" cy="6"/>
                </a:xfrm>
                <a:custGeom>
                  <a:avLst/>
                  <a:gdLst>
                    <a:gd name="T0" fmla="*/ 0 w 8"/>
                    <a:gd name="T1" fmla="*/ 3 h 7"/>
                    <a:gd name="T2" fmla="*/ 0 w 8"/>
                    <a:gd name="T3" fmla="*/ 5 h 7"/>
                    <a:gd name="T4" fmla="*/ 1 w 8"/>
                    <a:gd name="T5" fmla="*/ 6 h 7"/>
                    <a:gd name="T6" fmla="*/ 6 w 8"/>
                    <a:gd name="T7" fmla="*/ 5 h 7"/>
                    <a:gd name="T8" fmla="*/ 8 w 8"/>
                    <a:gd name="T9" fmla="*/ 2 h 7"/>
                    <a:gd name="T10" fmla="*/ 2 w 8"/>
                    <a:gd name="T11" fmla="*/ 0 h 7"/>
                    <a:gd name="T12" fmla="*/ 1 w 8"/>
                    <a:gd name="T13" fmla="*/ 0 h 7"/>
                    <a:gd name="T14" fmla="*/ 0 w 8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7">
                      <a:moveTo>
                        <a:pt x="0" y="3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1" y="6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7" y="4"/>
                        <a:pt x="8" y="3"/>
                        <a:pt x="8" y="2"/>
                      </a:cubicBezTo>
                      <a:cubicBezTo>
                        <a:pt x="6" y="1"/>
                        <a:pt x="4" y="0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1"/>
                        <a:pt x="0" y="3"/>
                        <a:pt x="0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93" y="1384"/>
                  <a:ext cx="5" cy="7"/>
                </a:xfrm>
                <a:custGeom>
                  <a:avLst/>
                  <a:gdLst>
                    <a:gd name="T0" fmla="*/ 0 w 7"/>
                    <a:gd name="T1" fmla="*/ 5 h 8"/>
                    <a:gd name="T2" fmla="*/ 3 w 7"/>
                    <a:gd name="T3" fmla="*/ 8 h 8"/>
                    <a:gd name="T4" fmla="*/ 7 w 7"/>
                    <a:gd name="T5" fmla="*/ 3 h 8"/>
                    <a:gd name="T6" fmla="*/ 3 w 7"/>
                    <a:gd name="T7" fmla="*/ 0 h 8"/>
                    <a:gd name="T8" fmla="*/ 0 w 7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0" y="5"/>
                      </a:moveTo>
                      <a:cubicBezTo>
                        <a:pt x="1" y="7"/>
                        <a:pt x="2" y="8"/>
                        <a:pt x="3" y="8"/>
                      </a:cubicBezTo>
                      <a:cubicBezTo>
                        <a:pt x="3" y="8"/>
                        <a:pt x="5" y="7"/>
                        <a:pt x="7" y="3"/>
                      </a:cubicBezTo>
                      <a:cubicBezTo>
                        <a:pt x="6" y="1"/>
                        <a:pt x="4" y="0"/>
                        <a:pt x="3" y="0"/>
                      </a:cubicBezTo>
                      <a:cubicBezTo>
                        <a:pt x="1" y="0"/>
                        <a:pt x="0" y="2"/>
                        <a:pt x="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4" y="1338"/>
                  <a:ext cx="5" cy="5"/>
                </a:xfrm>
                <a:custGeom>
                  <a:avLst/>
                  <a:gdLst>
                    <a:gd name="T0" fmla="*/ 1 w 7"/>
                    <a:gd name="T1" fmla="*/ 1 h 7"/>
                    <a:gd name="T2" fmla="*/ 1 w 7"/>
                    <a:gd name="T3" fmla="*/ 4 h 7"/>
                    <a:gd name="T4" fmla="*/ 2 w 7"/>
                    <a:gd name="T5" fmla="*/ 5 h 7"/>
                    <a:gd name="T6" fmla="*/ 5 w 7"/>
                    <a:gd name="T7" fmla="*/ 6 h 7"/>
                    <a:gd name="T8" fmla="*/ 6 w 7"/>
                    <a:gd name="T9" fmla="*/ 3 h 7"/>
                    <a:gd name="T10" fmla="*/ 7 w 7"/>
                    <a:gd name="T11" fmla="*/ 2 h 7"/>
                    <a:gd name="T12" fmla="*/ 6 w 7"/>
                    <a:gd name="T13" fmla="*/ 1 h 7"/>
                    <a:gd name="T14" fmla="*/ 1 w 7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7">
                      <a:moveTo>
                        <a:pt x="1" y="1"/>
                      </a:moveTo>
                      <a:cubicBezTo>
                        <a:pt x="1" y="2"/>
                        <a:pt x="0" y="3"/>
                        <a:pt x="1" y="4"/>
                      </a:cubicBezTo>
                      <a:cubicBezTo>
                        <a:pt x="1" y="5"/>
                        <a:pt x="1" y="5"/>
                        <a:pt x="2" y="5"/>
                      </a:cubicBezTo>
                      <a:cubicBezTo>
                        <a:pt x="2" y="6"/>
                        <a:pt x="4" y="7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2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62" y="1407"/>
                  <a:ext cx="5" cy="5"/>
                </a:xfrm>
                <a:custGeom>
                  <a:avLst/>
                  <a:gdLst>
                    <a:gd name="T0" fmla="*/ 1 w 6"/>
                    <a:gd name="T1" fmla="*/ 2 h 7"/>
                    <a:gd name="T2" fmla="*/ 0 w 6"/>
                    <a:gd name="T3" fmla="*/ 5 h 7"/>
                    <a:gd name="T4" fmla="*/ 1 w 6"/>
                    <a:gd name="T5" fmla="*/ 6 h 7"/>
                    <a:gd name="T6" fmla="*/ 5 w 6"/>
                    <a:gd name="T7" fmla="*/ 5 h 7"/>
                    <a:gd name="T8" fmla="*/ 6 w 6"/>
                    <a:gd name="T9" fmla="*/ 3 h 7"/>
                    <a:gd name="T10" fmla="*/ 6 w 6"/>
                    <a:gd name="T11" fmla="*/ 1 h 7"/>
                    <a:gd name="T12" fmla="*/ 6 w 6"/>
                    <a:gd name="T13" fmla="*/ 1 h 7"/>
                    <a:gd name="T14" fmla="*/ 1 w 6"/>
                    <a:gd name="T1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7">
                      <a:moveTo>
                        <a:pt x="1" y="2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5"/>
                        <a:pt x="1" y="6"/>
                      </a:cubicBezTo>
                      <a:cubicBezTo>
                        <a:pt x="2" y="6"/>
                        <a:pt x="4" y="7"/>
                        <a:pt x="5" y="5"/>
                      </a:cubicBezTo>
                      <a:cubicBezTo>
                        <a:pt x="5" y="5"/>
                        <a:pt x="5" y="4"/>
                        <a:pt x="6" y="3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2" y="2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9" y="1384"/>
                  <a:ext cx="5" cy="5"/>
                </a:xfrm>
                <a:custGeom>
                  <a:avLst/>
                  <a:gdLst>
                    <a:gd name="T0" fmla="*/ 1 w 7"/>
                    <a:gd name="T1" fmla="*/ 2 h 6"/>
                    <a:gd name="T2" fmla="*/ 1 w 7"/>
                    <a:gd name="T3" fmla="*/ 4 h 6"/>
                    <a:gd name="T4" fmla="*/ 1 w 7"/>
                    <a:gd name="T5" fmla="*/ 5 h 6"/>
                    <a:gd name="T6" fmla="*/ 5 w 7"/>
                    <a:gd name="T7" fmla="*/ 5 h 6"/>
                    <a:gd name="T8" fmla="*/ 6 w 7"/>
                    <a:gd name="T9" fmla="*/ 2 h 6"/>
                    <a:gd name="T10" fmla="*/ 7 w 7"/>
                    <a:gd name="T11" fmla="*/ 1 h 6"/>
                    <a:gd name="T12" fmla="*/ 6 w 7"/>
                    <a:gd name="T13" fmla="*/ 0 h 6"/>
                    <a:gd name="T14" fmla="*/ 1 w 7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6">
                      <a:moveTo>
                        <a:pt x="1" y="2"/>
                      </a:moveTo>
                      <a:cubicBezTo>
                        <a:pt x="1" y="3"/>
                        <a:pt x="0" y="4"/>
                        <a:pt x="1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6"/>
                        <a:pt x="4" y="6"/>
                        <a:pt x="5" y="5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2" y="1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6" y="1431"/>
                  <a:ext cx="5" cy="5"/>
                </a:xfrm>
                <a:custGeom>
                  <a:avLst/>
                  <a:gdLst>
                    <a:gd name="T0" fmla="*/ 0 w 6"/>
                    <a:gd name="T1" fmla="*/ 2 h 6"/>
                    <a:gd name="T2" fmla="*/ 0 w 6"/>
                    <a:gd name="T3" fmla="*/ 4 h 6"/>
                    <a:gd name="T4" fmla="*/ 1 w 6"/>
                    <a:gd name="T5" fmla="*/ 5 h 6"/>
                    <a:gd name="T6" fmla="*/ 4 w 6"/>
                    <a:gd name="T7" fmla="*/ 5 h 6"/>
                    <a:gd name="T8" fmla="*/ 5 w 6"/>
                    <a:gd name="T9" fmla="*/ 3 h 6"/>
                    <a:gd name="T10" fmla="*/ 6 w 6"/>
                    <a:gd name="T11" fmla="*/ 1 h 6"/>
                    <a:gd name="T12" fmla="*/ 6 w 6"/>
                    <a:gd name="T13" fmla="*/ 1 h 6"/>
                    <a:gd name="T14" fmla="*/ 0 w 6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2" y="6"/>
                        <a:pt x="3" y="6"/>
                        <a:pt x="4" y="5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1" y="1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8" y="1407"/>
                  <a:ext cx="5" cy="6"/>
                </a:xfrm>
                <a:custGeom>
                  <a:avLst/>
                  <a:gdLst>
                    <a:gd name="T0" fmla="*/ 1 w 7"/>
                    <a:gd name="T1" fmla="*/ 2 h 8"/>
                    <a:gd name="T2" fmla="*/ 1 w 7"/>
                    <a:gd name="T3" fmla="*/ 5 h 8"/>
                    <a:gd name="T4" fmla="*/ 1 w 7"/>
                    <a:gd name="T5" fmla="*/ 5 h 8"/>
                    <a:gd name="T6" fmla="*/ 7 w 7"/>
                    <a:gd name="T7" fmla="*/ 5 h 8"/>
                    <a:gd name="T8" fmla="*/ 7 w 7"/>
                    <a:gd name="T9" fmla="*/ 1 h 8"/>
                    <a:gd name="T10" fmla="*/ 6 w 7"/>
                    <a:gd name="T11" fmla="*/ 0 h 8"/>
                    <a:gd name="T12" fmla="*/ 1 w 7"/>
                    <a:gd name="T1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8">
                      <a:moveTo>
                        <a:pt x="1" y="2"/>
                      </a:moveTo>
                      <a:cubicBezTo>
                        <a:pt x="1" y="3"/>
                        <a:pt x="0" y="4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8"/>
                        <a:pt x="5" y="7"/>
                        <a:pt x="7" y="5"/>
                      </a:cubicBezTo>
                      <a:cubicBezTo>
                        <a:pt x="7" y="3"/>
                        <a:pt x="7" y="2"/>
                        <a:pt x="7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0"/>
                        <a:pt x="2" y="1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5" y="1392"/>
                  <a:ext cx="5" cy="5"/>
                </a:xfrm>
                <a:custGeom>
                  <a:avLst/>
                  <a:gdLst>
                    <a:gd name="T0" fmla="*/ 0 w 6"/>
                    <a:gd name="T1" fmla="*/ 2 h 6"/>
                    <a:gd name="T2" fmla="*/ 0 w 6"/>
                    <a:gd name="T3" fmla="*/ 4 h 6"/>
                    <a:gd name="T4" fmla="*/ 3 w 6"/>
                    <a:gd name="T5" fmla="*/ 6 h 6"/>
                    <a:gd name="T6" fmla="*/ 6 w 6"/>
                    <a:gd name="T7" fmla="*/ 5 h 6"/>
                    <a:gd name="T8" fmla="*/ 6 w 6"/>
                    <a:gd name="T9" fmla="*/ 2 h 6"/>
                    <a:gd name="T10" fmla="*/ 5 w 6"/>
                    <a:gd name="T11" fmla="*/ 0 h 6"/>
                    <a:gd name="T12" fmla="*/ 5 w 6"/>
                    <a:gd name="T13" fmla="*/ 0 h 6"/>
                    <a:gd name="T14" fmla="*/ 0 w 6"/>
                    <a:gd name="T1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4" y="6"/>
                        <a:pt x="6" y="6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1" y="2"/>
                        <a:pt x="0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2" y="1387"/>
                  <a:ext cx="4" cy="7"/>
                </a:xfrm>
                <a:custGeom>
                  <a:avLst/>
                  <a:gdLst>
                    <a:gd name="T0" fmla="*/ 2 w 6"/>
                    <a:gd name="T1" fmla="*/ 1 h 9"/>
                    <a:gd name="T2" fmla="*/ 2 w 6"/>
                    <a:gd name="T3" fmla="*/ 1 h 9"/>
                    <a:gd name="T4" fmla="*/ 0 w 6"/>
                    <a:gd name="T5" fmla="*/ 5 h 9"/>
                    <a:gd name="T6" fmla="*/ 0 w 6"/>
                    <a:gd name="T7" fmla="*/ 7 h 9"/>
                    <a:gd name="T8" fmla="*/ 1 w 6"/>
                    <a:gd name="T9" fmla="*/ 8 h 9"/>
                    <a:gd name="T10" fmla="*/ 6 w 6"/>
                    <a:gd name="T11" fmla="*/ 4 h 9"/>
                    <a:gd name="T12" fmla="*/ 2 w 6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9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3"/>
                        <a:pt x="0" y="5"/>
                      </a:cubicBezTo>
                      <a:cubicBezTo>
                        <a:pt x="0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4" y="9"/>
                        <a:pt x="5" y="7"/>
                        <a:pt x="6" y="4"/>
                      </a:cubicBezTo>
                      <a:cubicBezTo>
                        <a:pt x="5" y="2"/>
                        <a:pt x="3" y="0"/>
                        <a:pt x="2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2" y="1357"/>
                  <a:ext cx="4" cy="6"/>
                </a:xfrm>
                <a:custGeom>
                  <a:avLst/>
                  <a:gdLst>
                    <a:gd name="T0" fmla="*/ 1 w 6"/>
                    <a:gd name="T1" fmla="*/ 2 h 8"/>
                    <a:gd name="T2" fmla="*/ 0 w 6"/>
                    <a:gd name="T3" fmla="*/ 5 h 8"/>
                    <a:gd name="T4" fmla="*/ 1 w 6"/>
                    <a:gd name="T5" fmla="*/ 7 h 8"/>
                    <a:gd name="T6" fmla="*/ 4 w 6"/>
                    <a:gd name="T7" fmla="*/ 7 h 8"/>
                    <a:gd name="T8" fmla="*/ 6 w 6"/>
                    <a:gd name="T9" fmla="*/ 7 h 8"/>
                    <a:gd name="T10" fmla="*/ 3 w 6"/>
                    <a:gd name="T11" fmla="*/ 1 h 8"/>
                    <a:gd name="T12" fmla="*/ 1 w 6"/>
                    <a:gd name="T1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8">
                      <a:moveTo>
                        <a:pt x="1" y="2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6"/>
                        <a:pt x="1" y="6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5" y="8"/>
                        <a:pt x="5" y="8"/>
                        <a:pt x="6" y="7"/>
                      </a:cubicBezTo>
                      <a:cubicBezTo>
                        <a:pt x="6" y="7"/>
                        <a:pt x="4" y="2"/>
                        <a:pt x="3" y="1"/>
                      </a:cubicBezTo>
                      <a:cubicBezTo>
                        <a:pt x="2" y="0"/>
                        <a:pt x="1" y="1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7" y="1373"/>
                  <a:ext cx="5" cy="6"/>
                </a:xfrm>
                <a:custGeom>
                  <a:avLst/>
                  <a:gdLst>
                    <a:gd name="T0" fmla="*/ 0 w 7"/>
                    <a:gd name="T1" fmla="*/ 1 h 8"/>
                    <a:gd name="T2" fmla="*/ 2 w 7"/>
                    <a:gd name="T3" fmla="*/ 8 h 8"/>
                    <a:gd name="T4" fmla="*/ 3 w 7"/>
                    <a:gd name="T5" fmla="*/ 8 h 8"/>
                    <a:gd name="T6" fmla="*/ 3 w 7"/>
                    <a:gd name="T7" fmla="*/ 7 h 8"/>
                    <a:gd name="T8" fmla="*/ 5 w 7"/>
                    <a:gd name="T9" fmla="*/ 7 h 8"/>
                    <a:gd name="T10" fmla="*/ 6 w 7"/>
                    <a:gd name="T11" fmla="*/ 5 h 8"/>
                    <a:gd name="T12" fmla="*/ 6 w 7"/>
                    <a:gd name="T13" fmla="*/ 3 h 8"/>
                    <a:gd name="T14" fmla="*/ 6 w 7"/>
                    <a:gd name="T15" fmla="*/ 2 h 8"/>
                    <a:gd name="T16" fmla="*/ 6 w 7"/>
                    <a:gd name="T17" fmla="*/ 1 h 8"/>
                    <a:gd name="T18" fmla="*/ 6 w 7"/>
                    <a:gd name="T19" fmla="*/ 1 h 8"/>
                    <a:gd name="T20" fmla="*/ 3 w 7"/>
                    <a:gd name="T21" fmla="*/ 0 h 8"/>
                    <a:gd name="T22" fmla="*/ 0 w 7"/>
                    <a:gd name="T2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8">
                      <a:moveTo>
                        <a:pt x="0" y="1"/>
                      </a:moveTo>
                      <a:cubicBezTo>
                        <a:pt x="0" y="3"/>
                        <a:pt x="1" y="7"/>
                        <a:pt x="2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6"/>
                        <a:pt x="6" y="5"/>
                        <a:pt x="6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3" y="0"/>
                        <a:pt x="3" y="0"/>
                      </a:cubicBezTo>
                      <a:cubicBezTo>
                        <a:pt x="1" y="0"/>
                        <a:pt x="1" y="1"/>
                        <a:pt x="0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9" y="1263"/>
                  <a:ext cx="11" cy="9"/>
                </a:xfrm>
                <a:custGeom>
                  <a:avLst/>
                  <a:gdLst>
                    <a:gd name="T0" fmla="*/ 15 w 15"/>
                    <a:gd name="T1" fmla="*/ 5 h 12"/>
                    <a:gd name="T2" fmla="*/ 0 w 15"/>
                    <a:gd name="T3" fmla="*/ 9 h 12"/>
                    <a:gd name="T4" fmla="*/ 15 w 15"/>
                    <a:gd name="T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2">
                      <a:moveTo>
                        <a:pt x="15" y="5"/>
                      </a:moveTo>
                      <a:cubicBezTo>
                        <a:pt x="11" y="12"/>
                        <a:pt x="6" y="10"/>
                        <a:pt x="0" y="9"/>
                      </a:cubicBezTo>
                      <a:cubicBezTo>
                        <a:pt x="1" y="3"/>
                        <a:pt x="10" y="0"/>
                        <a:pt x="15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9" y="1280"/>
                  <a:ext cx="8" cy="11"/>
                </a:xfrm>
                <a:custGeom>
                  <a:avLst/>
                  <a:gdLst>
                    <a:gd name="T0" fmla="*/ 2 w 10"/>
                    <a:gd name="T1" fmla="*/ 1 h 15"/>
                    <a:gd name="T2" fmla="*/ 7 w 10"/>
                    <a:gd name="T3" fmla="*/ 0 h 15"/>
                    <a:gd name="T4" fmla="*/ 10 w 10"/>
                    <a:gd name="T5" fmla="*/ 8 h 15"/>
                    <a:gd name="T6" fmla="*/ 2 w 10"/>
                    <a:gd name="T7" fmla="*/ 14 h 15"/>
                    <a:gd name="T8" fmla="*/ 2 w 10"/>
                    <a:gd name="T9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5">
                      <a:moveTo>
                        <a:pt x="2" y="1"/>
                      </a:moveTo>
                      <a:cubicBezTo>
                        <a:pt x="4" y="2"/>
                        <a:pt x="5" y="0"/>
                        <a:pt x="7" y="0"/>
                      </a:cubicBezTo>
                      <a:cubicBezTo>
                        <a:pt x="10" y="3"/>
                        <a:pt x="7" y="5"/>
                        <a:pt x="10" y="8"/>
                      </a:cubicBezTo>
                      <a:cubicBezTo>
                        <a:pt x="8" y="10"/>
                        <a:pt x="7" y="15"/>
                        <a:pt x="2" y="14"/>
                      </a:cubicBezTo>
                      <a:cubicBezTo>
                        <a:pt x="0" y="10"/>
                        <a:pt x="0" y="6"/>
                        <a:pt x="2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2" y="1275"/>
                  <a:ext cx="10" cy="8"/>
                </a:xfrm>
                <a:custGeom>
                  <a:avLst/>
                  <a:gdLst>
                    <a:gd name="T0" fmla="*/ 13 w 14"/>
                    <a:gd name="T1" fmla="*/ 1 h 11"/>
                    <a:gd name="T2" fmla="*/ 0 w 14"/>
                    <a:gd name="T3" fmla="*/ 5 h 11"/>
                    <a:gd name="T4" fmla="*/ 13 w 14"/>
                    <a:gd name="T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3" y="1"/>
                      </a:moveTo>
                      <a:cubicBezTo>
                        <a:pt x="14" y="8"/>
                        <a:pt x="2" y="11"/>
                        <a:pt x="0" y="5"/>
                      </a:cubicBezTo>
                      <a:cubicBezTo>
                        <a:pt x="3" y="0"/>
                        <a:pt x="8" y="0"/>
                        <a:pt x="13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0" y="1256"/>
                  <a:ext cx="9" cy="8"/>
                </a:xfrm>
                <a:custGeom>
                  <a:avLst/>
                  <a:gdLst>
                    <a:gd name="T0" fmla="*/ 12 w 12"/>
                    <a:gd name="T1" fmla="*/ 3 h 11"/>
                    <a:gd name="T2" fmla="*/ 4 w 12"/>
                    <a:gd name="T3" fmla="*/ 11 h 11"/>
                    <a:gd name="T4" fmla="*/ 0 w 12"/>
                    <a:gd name="T5" fmla="*/ 9 h 11"/>
                    <a:gd name="T6" fmla="*/ 12 w 12"/>
                    <a:gd name="T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1">
                      <a:moveTo>
                        <a:pt x="12" y="3"/>
                      </a:moveTo>
                      <a:cubicBezTo>
                        <a:pt x="12" y="6"/>
                        <a:pt x="8" y="10"/>
                        <a:pt x="4" y="11"/>
                      </a:cubicBezTo>
                      <a:cubicBezTo>
                        <a:pt x="3" y="10"/>
                        <a:pt x="2" y="7"/>
                        <a:pt x="0" y="9"/>
                      </a:cubicBezTo>
                      <a:cubicBezTo>
                        <a:pt x="0" y="4"/>
                        <a:pt x="8" y="0"/>
                        <a:pt x="12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5" y="1271"/>
                  <a:ext cx="10" cy="8"/>
                </a:xfrm>
                <a:custGeom>
                  <a:avLst/>
                  <a:gdLst>
                    <a:gd name="T0" fmla="*/ 8 w 13"/>
                    <a:gd name="T1" fmla="*/ 0 h 10"/>
                    <a:gd name="T2" fmla="*/ 0 w 13"/>
                    <a:gd name="T3" fmla="*/ 7 h 10"/>
                    <a:gd name="T4" fmla="*/ 8 w 13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0">
                      <a:moveTo>
                        <a:pt x="8" y="0"/>
                      </a:moveTo>
                      <a:cubicBezTo>
                        <a:pt x="13" y="6"/>
                        <a:pt x="2" y="10"/>
                        <a:pt x="0" y="7"/>
                      </a:cubicBezTo>
                      <a:cubicBezTo>
                        <a:pt x="0" y="3"/>
                        <a:pt x="5" y="0"/>
                        <a:pt x="8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9" y="1297"/>
                  <a:ext cx="9" cy="7"/>
                </a:xfrm>
                <a:custGeom>
                  <a:avLst/>
                  <a:gdLst>
                    <a:gd name="T0" fmla="*/ 12 w 12"/>
                    <a:gd name="T1" fmla="*/ 1 h 10"/>
                    <a:gd name="T2" fmla="*/ 1 w 12"/>
                    <a:gd name="T3" fmla="*/ 9 h 10"/>
                    <a:gd name="T4" fmla="*/ 12 w 12"/>
                    <a:gd name="T5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0">
                      <a:moveTo>
                        <a:pt x="12" y="1"/>
                      </a:moveTo>
                      <a:cubicBezTo>
                        <a:pt x="12" y="7"/>
                        <a:pt x="5" y="10"/>
                        <a:pt x="1" y="9"/>
                      </a:cubicBezTo>
                      <a:cubicBezTo>
                        <a:pt x="0" y="3"/>
                        <a:pt x="7" y="0"/>
                        <a:pt x="12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1" y="1304"/>
                  <a:ext cx="8" cy="9"/>
                </a:xfrm>
                <a:custGeom>
                  <a:avLst/>
                  <a:gdLst>
                    <a:gd name="T0" fmla="*/ 6 w 10"/>
                    <a:gd name="T1" fmla="*/ 0 h 11"/>
                    <a:gd name="T2" fmla="*/ 10 w 10"/>
                    <a:gd name="T3" fmla="*/ 7 h 11"/>
                    <a:gd name="T4" fmla="*/ 5 w 10"/>
                    <a:gd name="T5" fmla="*/ 11 h 11"/>
                    <a:gd name="T6" fmla="*/ 6 w 10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1">
                      <a:moveTo>
                        <a:pt x="6" y="0"/>
                      </a:moveTo>
                      <a:cubicBezTo>
                        <a:pt x="9" y="1"/>
                        <a:pt x="9" y="5"/>
                        <a:pt x="10" y="7"/>
                      </a:cubicBezTo>
                      <a:cubicBezTo>
                        <a:pt x="8" y="9"/>
                        <a:pt x="8" y="10"/>
                        <a:pt x="5" y="11"/>
                      </a:cubicBezTo>
                      <a:cubicBezTo>
                        <a:pt x="2" y="6"/>
                        <a:pt x="0" y="0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2" y="1265"/>
                  <a:ext cx="13" cy="10"/>
                </a:xfrm>
                <a:custGeom>
                  <a:avLst/>
                  <a:gdLst>
                    <a:gd name="T0" fmla="*/ 17 w 17"/>
                    <a:gd name="T1" fmla="*/ 4 h 13"/>
                    <a:gd name="T2" fmla="*/ 9 w 17"/>
                    <a:gd name="T3" fmla="*/ 1 h 13"/>
                    <a:gd name="T4" fmla="*/ 17 w 17"/>
                    <a:gd name="T5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3">
                      <a:moveTo>
                        <a:pt x="17" y="4"/>
                      </a:moveTo>
                      <a:cubicBezTo>
                        <a:pt x="16" y="13"/>
                        <a:pt x="0" y="7"/>
                        <a:pt x="9" y="1"/>
                      </a:cubicBezTo>
                      <a:cubicBezTo>
                        <a:pt x="13" y="3"/>
                        <a:pt x="14" y="0"/>
                        <a:pt x="17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1" y="1271"/>
                  <a:ext cx="10" cy="11"/>
                </a:xfrm>
                <a:custGeom>
                  <a:avLst/>
                  <a:gdLst>
                    <a:gd name="T0" fmla="*/ 13 w 13"/>
                    <a:gd name="T1" fmla="*/ 7 h 15"/>
                    <a:gd name="T2" fmla="*/ 2 w 13"/>
                    <a:gd name="T3" fmla="*/ 11 h 15"/>
                    <a:gd name="T4" fmla="*/ 13 w 13"/>
                    <a:gd name="T5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5">
                      <a:moveTo>
                        <a:pt x="13" y="7"/>
                      </a:moveTo>
                      <a:cubicBezTo>
                        <a:pt x="11" y="12"/>
                        <a:pt x="6" y="15"/>
                        <a:pt x="2" y="11"/>
                      </a:cubicBezTo>
                      <a:cubicBezTo>
                        <a:pt x="0" y="2"/>
                        <a:pt x="11" y="0"/>
                        <a:pt x="13" y="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8" y="1294"/>
                  <a:ext cx="10" cy="8"/>
                </a:xfrm>
                <a:custGeom>
                  <a:avLst/>
                  <a:gdLst>
                    <a:gd name="T0" fmla="*/ 5 w 14"/>
                    <a:gd name="T1" fmla="*/ 11 h 11"/>
                    <a:gd name="T2" fmla="*/ 1 w 14"/>
                    <a:gd name="T3" fmla="*/ 9 h 11"/>
                    <a:gd name="T4" fmla="*/ 11 w 14"/>
                    <a:gd name="T5" fmla="*/ 4 h 11"/>
                    <a:gd name="T6" fmla="*/ 5 w 14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1">
                      <a:moveTo>
                        <a:pt x="5" y="11"/>
                      </a:moveTo>
                      <a:cubicBezTo>
                        <a:pt x="3" y="9"/>
                        <a:pt x="4" y="8"/>
                        <a:pt x="1" y="9"/>
                      </a:cubicBezTo>
                      <a:cubicBezTo>
                        <a:pt x="0" y="4"/>
                        <a:pt x="9" y="0"/>
                        <a:pt x="11" y="4"/>
                      </a:cubicBezTo>
                      <a:cubicBezTo>
                        <a:pt x="14" y="7"/>
                        <a:pt x="9" y="11"/>
                        <a:pt x="5" y="1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3" y="1342"/>
                  <a:ext cx="13" cy="12"/>
                </a:xfrm>
                <a:custGeom>
                  <a:avLst/>
                  <a:gdLst>
                    <a:gd name="T0" fmla="*/ 13 w 17"/>
                    <a:gd name="T1" fmla="*/ 6 h 16"/>
                    <a:gd name="T2" fmla="*/ 0 w 17"/>
                    <a:gd name="T3" fmla="*/ 7 h 16"/>
                    <a:gd name="T4" fmla="*/ 13 w 17"/>
                    <a:gd name="T5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6">
                      <a:moveTo>
                        <a:pt x="13" y="6"/>
                      </a:moveTo>
                      <a:cubicBezTo>
                        <a:pt x="17" y="16"/>
                        <a:pt x="3" y="15"/>
                        <a:pt x="0" y="7"/>
                      </a:cubicBezTo>
                      <a:cubicBezTo>
                        <a:pt x="2" y="0"/>
                        <a:pt x="9" y="7"/>
                        <a:pt x="13" y="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9" y="1325"/>
                  <a:ext cx="9" cy="8"/>
                </a:xfrm>
                <a:custGeom>
                  <a:avLst/>
                  <a:gdLst>
                    <a:gd name="T0" fmla="*/ 12 w 12"/>
                    <a:gd name="T1" fmla="*/ 2 h 11"/>
                    <a:gd name="T2" fmla="*/ 12 w 12"/>
                    <a:gd name="T3" fmla="*/ 7 h 11"/>
                    <a:gd name="T4" fmla="*/ 0 w 12"/>
                    <a:gd name="T5" fmla="*/ 4 h 11"/>
                    <a:gd name="T6" fmla="*/ 12 w 12"/>
                    <a:gd name="T7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1">
                      <a:moveTo>
                        <a:pt x="12" y="2"/>
                      </a:moveTo>
                      <a:cubicBezTo>
                        <a:pt x="12" y="4"/>
                        <a:pt x="12" y="5"/>
                        <a:pt x="12" y="7"/>
                      </a:cubicBezTo>
                      <a:cubicBezTo>
                        <a:pt x="7" y="11"/>
                        <a:pt x="2" y="9"/>
                        <a:pt x="0" y="4"/>
                      </a:cubicBezTo>
                      <a:cubicBezTo>
                        <a:pt x="3" y="0"/>
                        <a:pt x="8" y="2"/>
                        <a:pt x="12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1" y="1340"/>
                  <a:ext cx="11" cy="9"/>
                </a:xfrm>
                <a:custGeom>
                  <a:avLst/>
                  <a:gdLst>
                    <a:gd name="T0" fmla="*/ 13 w 15"/>
                    <a:gd name="T1" fmla="*/ 3 h 12"/>
                    <a:gd name="T2" fmla="*/ 1 w 15"/>
                    <a:gd name="T3" fmla="*/ 7 h 12"/>
                    <a:gd name="T4" fmla="*/ 13 w 15"/>
                    <a:gd name="T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2">
                      <a:moveTo>
                        <a:pt x="13" y="3"/>
                      </a:moveTo>
                      <a:cubicBezTo>
                        <a:pt x="15" y="12"/>
                        <a:pt x="5" y="11"/>
                        <a:pt x="1" y="7"/>
                      </a:cubicBezTo>
                      <a:cubicBezTo>
                        <a:pt x="0" y="0"/>
                        <a:pt x="9" y="3"/>
                        <a:pt x="13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8" y="1312"/>
                  <a:ext cx="9" cy="9"/>
                </a:xfrm>
                <a:custGeom>
                  <a:avLst/>
                  <a:gdLst>
                    <a:gd name="T0" fmla="*/ 12 w 12"/>
                    <a:gd name="T1" fmla="*/ 4 h 12"/>
                    <a:gd name="T2" fmla="*/ 0 w 12"/>
                    <a:gd name="T3" fmla="*/ 7 h 12"/>
                    <a:gd name="T4" fmla="*/ 12 w 12"/>
                    <a:gd name="T5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2">
                      <a:moveTo>
                        <a:pt x="12" y="4"/>
                      </a:moveTo>
                      <a:cubicBezTo>
                        <a:pt x="12" y="11"/>
                        <a:pt x="2" y="12"/>
                        <a:pt x="0" y="7"/>
                      </a:cubicBezTo>
                      <a:cubicBezTo>
                        <a:pt x="3" y="4"/>
                        <a:pt x="9" y="0"/>
                        <a:pt x="1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2" y="1344"/>
                  <a:ext cx="13" cy="10"/>
                </a:xfrm>
                <a:custGeom>
                  <a:avLst/>
                  <a:gdLst>
                    <a:gd name="T0" fmla="*/ 14 w 17"/>
                    <a:gd name="T1" fmla="*/ 2 h 12"/>
                    <a:gd name="T2" fmla="*/ 0 w 17"/>
                    <a:gd name="T3" fmla="*/ 5 h 12"/>
                    <a:gd name="T4" fmla="*/ 14 w 17"/>
                    <a:gd name="T5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2">
                      <a:moveTo>
                        <a:pt x="14" y="2"/>
                      </a:moveTo>
                      <a:cubicBezTo>
                        <a:pt x="17" y="12"/>
                        <a:pt x="6" y="11"/>
                        <a:pt x="0" y="5"/>
                      </a:cubicBezTo>
                      <a:cubicBezTo>
                        <a:pt x="3" y="1"/>
                        <a:pt x="9" y="0"/>
                        <a:pt x="14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3" y="1331"/>
                  <a:ext cx="13" cy="10"/>
                </a:xfrm>
                <a:custGeom>
                  <a:avLst/>
                  <a:gdLst>
                    <a:gd name="T0" fmla="*/ 10 w 17"/>
                    <a:gd name="T1" fmla="*/ 0 h 13"/>
                    <a:gd name="T2" fmla="*/ 0 w 17"/>
                    <a:gd name="T3" fmla="*/ 6 h 13"/>
                    <a:gd name="T4" fmla="*/ 10 w 17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3">
                      <a:moveTo>
                        <a:pt x="10" y="0"/>
                      </a:moveTo>
                      <a:cubicBezTo>
                        <a:pt x="17" y="5"/>
                        <a:pt x="4" y="13"/>
                        <a:pt x="0" y="6"/>
                      </a:cubicBezTo>
                      <a:cubicBezTo>
                        <a:pt x="2" y="2"/>
                        <a:pt x="7" y="4"/>
                        <a:pt x="1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6" y="1325"/>
                  <a:ext cx="10" cy="8"/>
                </a:xfrm>
                <a:custGeom>
                  <a:avLst/>
                  <a:gdLst>
                    <a:gd name="T0" fmla="*/ 3 w 14"/>
                    <a:gd name="T1" fmla="*/ 4 h 11"/>
                    <a:gd name="T2" fmla="*/ 11 w 14"/>
                    <a:gd name="T3" fmla="*/ 0 h 11"/>
                    <a:gd name="T4" fmla="*/ 3 w 14"/>
                    <a:gd name="T5" fmla="*/ 11 h 11"/>
                    <a:gd name="T6" fmla="*/ 3 w 14"/>
                    <a:gd name="T7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1">
                      <a:moveTo>
                        <a:pt x="3" y="4"/>
                      </a:moveTo>
                      <a:cubicBezTo>
                        <a:pt x="6" y="2"/>
                        <a:pt x="7" y="0"/>
                        <a:pt x="11" y="0"/>
                      </a:cubicBezTo>
                      <a:cubicBezTo>
                        <a:pt x="14" y="6"/>
                        <a:pt x="8" y="11"/>
                        <a:pt x="3" y="11"/>
                      </a:cubicBezTo>
                      <a:cubicBezTo>
                        <a:pt x="0" y="8"/>
                        <a:pt x="5" y="6"/>
                        <a:pt x="3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992" y="132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2" y="132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1" y="1315"/>
                  <a:ext cx="9" cy="11"/>
                </a:xfrm>
                <a:custGeom>
                  <a:avLst/>
                  <a:gdLst>
                    <a:gd name="T0" fmla="*/ 10 w 11"/>
                    <a:gd name="T1" fmla="*/ 5 h 15"/>
                    <a:gd name="T2" fmla="*/ 2 w 11"/>
                    <a:gd name="T3" fmla="*/ 15 h 15"/>
                    <a:gd name="T4" fmla="*/ 10 w 11"/>
                    <a:gd name="T5" fmla="*/ 7 h 15"/>
                    <a:gd name="T6" fmla="*/ 11 w 11"/>
                    <a:gd name="T7" fmla="*/ 7 h 15"/>
                    <a:gd name="T8" fmla="*/ 10 w 11"/>
                    <a:gd name="T9" fmla="*/ 5 h 15"/>
                    <a:gd name="T10" fmla="*/ 10 w 11"/>
                    <a:gd name="T11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15">
                      <a:moveTo>
                        <a:pt x="10" y="5"/>
                      </a:moveTo>
                      <a:cubicBezTo>
                        <a:pt x="3" y="0"/>
                        <a:pt x="0" y="9"/>
                        <a:pt x="2" y="15"/>
                      </a:cubicBezTo>
                      <a:cubicBezTo>
                        <a:pt x="6" y="15"/>
                        <a:pt x="10" y="11"/>
                        <a:pt x="10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61" y="1335"/>
                  <a:ext cx="9" cy="9"/>
                </a:xfrm>
                <a:custGeom>
                  <a:avLst/>
                  <a:gdLst>
                    <a:gd name="T0" fmla="*/ 8 w 13"/>
                    <a:gd name="T1" fmla="*/ 2 h 13"/>
                    <a:gd name="T2" fmla="*/ 13 w 13"/>
                    <a:gd name="T3" fmla="*/ 9 h 13"/>
                    <a:gd name="T4" fmla="*/ 12 w 13"/>
                    <a:gd name="T5" fmla="*/ 11 h 13"/>
                    <a:gd name="T6" fmla="*/ 2 w 13"/>
                    <a:gd name="T7" fmla="*/ 3 h 13"/>
                    <a:gd name="T8" fmla="*/ 8 w 13"/>
                    <a:gd name="T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8" y="2"/>
                      </a:moveTo>
                      <a:cubicBezTo>
                        <a:pt x="9" y="4"/>
                        <a:pt x="13" y="7"/>
                        <a:pt x="13" y="9"/>
                      </a:cubicBezTo>
                      <a:cubicBezTo>
                        <a:pt x="13" y="10"/>
                        <a:pt x="12" y="10"/>
                        <a:pt x="12" y="11"/>
                      </a:cubicBezTo>
                      <a:cubicBezTo>
                        <a:pt x="7" y="13"/>
                        <a:pt x="0" y="9"/>
                        <a:pt x="2" y="3"/>
                      </a:cubicBezTo>
                      <a:cubicBezTo>
                        <a:pt x="5" y="0"/>
                        <a:pt x="8" y="3"/>
                        <a:pt x="8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8" y="1264"/>
                  <a:ext cx="11" cy="5"/>
                </a:xfrm>
                <a:custGeom>
                  <a:avLst/>
                  <a:gdLst>
                    <a:gd name="T0" fmla="*/ 5 w 14"/>
                    <a:gd name="T1" fmla="*/ 1 h 7"/>
                    <a:gd name="T2" fmla="*/ 0 w 14"/>
                    <a:gd name="T3" fmla="*/ 6 h 7"/>
                    <a:gd name="T4" fmla="*/ 2 w 14"/>
                    <a:gd name="T5" fmla="*/ 6 h 7"/>
                    <a:gd name="T6" fmla="*/ 14 w 14"/>
                    <a:gd name="T7" fmla="*/ 2 h 7"/>
                    <a:gd name="T8" fmla="*/ 5 w 14"/>
                    <a:gd name="T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5" y="1"/>
                      </a:moveTo>
                      <a:cubicBezTo>
                        <a:pt x="2" y="2"/>
                        <a:pt x="0" y="4"/>
                        <a:pt x="0" y="6"/>
                      </a:cubicBezTo>
                      <a:cubicBezTo>
                        <a:pt x="0" y="6"/>
                        <a:pt x="2" y="6"/>
                        <a:pt x="2" y="6"/>
                      </a:cubicBezTo>
                      <a:cubicBezTo>
                        <a:pt x="6" y="7"/>
                        <a:pt x="11" y="7"/>
                        <a:pt x="14" y="2"/>
                      </a:cubicBezTo>
                      <a:cubicBezTo>
                        <a:pt x="11" y="0"/>
                        <a:pt x="8" y="0"/>
                        <a:pt x="5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8" y="1279"/>
                  <a:ext cx="6" cy="10"/>
                </a:xfrm>
                <a:custGeom>
                  <a:avLst/>
                  <a:gdLst>
                    <a:gd name="T0" fmla="*/ 4 w 8"/>
                    <a:gd name="T1" fmla="*/ 1 h 13"/>
                    <a:gd name="T2" fmla="*/ 2 w 8"/>
                    <a:gd name="T3" fmla="*/ 1 h 13"/>
                    <a:gd name="T4" fmla="*/ 0 w 8"/>
                    <a:gd name="T5" fmla="*/ 7 h 13"/>
                    <a:gd name="T6" fmla="*/ 1 w 8"/>
                    <a:gd name="T7" fmla="*/ 13 h 13"/>
                    <a:gd name="T8" fmla="*/ 7 w 8"/>
                    <a:gd name="T9" fmla="*/ 9 h 13"/>
                    <a:gd name="T10" fmla="*/ 8 w 8"/>
                    <a:gd name="T11" fmla="*/ 7 h 13"/>
                    <a:gd name="T12" fmla="*/ 7 w 8"/>
                    <a:gd name="T13" fmla="*/ 3 h 13"/>
                    <a:gd name="T14" fmla="*/ 5 w 8"/>
                    <a:gd name="T15" fmla="*/ 0 h 13"/>
                    <a:gd name="T16" fmla="*/ 4 w 8"/>
                    <a:gd name="T17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13">
                      <a:moveTo>
                        <a:pt x="4" y="1"/>
                      </a:move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1" y="3"/>
                        <a:pt x="0" y="5"/>
                        <a:pt x="0" y="7"/>
                      </a:cubicBezTo>
                      <a:cubicBezTo>
                        <a:pt x="0" y="9"/>
                        <a:pt x="1" y="11"/>
                        <a:pt x="1" y="13"/>
                      </a:cubicBezTo>
                      <a:cubicBezTo>
                        <a:pt x="4" y="13"/>
                        <a:pt x="6" y="11"/>
                        <a:pt x="7" y="9"/>
                      </a:cubicBezTo>
                      <a:cubicBezTo>
                        <a:pt x="7" y="9"/>
                        <a:pt x="8" y="8"/>
                        <a:pt x="8" y="7"/>
                      </a:cubicBezTo>
                      <a:cubicBezTo>
                        <a:pt x="7" y="6"/>
                        <a:pt x="7" y="4"/>
                        <a:pt x="7" y="3"/>
                      </a:cubicBezTo>
                      <a:cubicBezTo>
                        <a:pt x="7" y="2"/>
                        <a:pt x="7" y="1"/>
                        <a:pt x="5" y="0"/>
                      </a:cubicBezTo>
                      <a:cubicBezTo>
                        <a:pt x="5" y="0"/>
                        <a:pt x="4" y="0"/>
                        <a:pt x="4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1" y="1274"/>
                  <a:ext cx="9" cy="6"/>
                </a:xfrm>
                <a:custGeom>
                  <a:avLst/>
                  <a:gdLst>
                    <a:gd name="T0" fmla="*/ 0 w 12"/>
                    <a:gd name="T1" fmla="*/ 4 h 8"/>
                    <a:gd name="T2" fmla="*/ 7 w 12"/>
                    <a:gd name="T3" fmla="*/ 7 h 8"/>
                    <a:gd name="T4" fmla="*/ 12 w 12"/>
                    <a:gd name="T5" fmla="*/ 2 h 8"/>
                    <a:gd name="T6" fmla="*/ 12 w 12"/>
                    <a:gd name="T7" fmla="*/ 1 h 8"/>
                    <a:gd name="T8" fmla="*/ 0 w 12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0" y="4"/>
                      </a:moveTo>
                      <a:cubicBezTo>
                        <a:pt x="1" y="7"/>
                        <a:pt x="4" y="8"/>
                        <a:pt x="7" y="7"/>
                      </a:cubicBezTo>
                      <a:cubicBezTo>
                        <a:pt x="10" y="6"/>
                        <a:pt x="12" y="4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8" y="0"/>
                        <a:pt x="3" y="0"/>
                        <a:pt x="0" y="4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9" y="1256"/>
                  <a:ext cx="8" cy="6"/>
                </a:xfrm>
                <a:custGeom>
                  <a:avLst/>
                  <a:gdLst>
                    <a:gd name="T0" fmla="*/ 4 w 11"/>
                    <a:gd name="T1" fmla="*/ 1 h 8"/>
                    <a:gd name="T2" fmla="*/ 0 w 11"/>
                    <a:gd name="T3" fmla="*/ 6 h 8"/>
                    <a:gd name="T4" fmla="*/ 0 w 11"/>
                    <a:gd name="T5" fmla="*/ 6 h 8"/>
                    <a:gd name="T6" fmla="*/ 3 w 11"/>
                    <a:gd name="T7" fmla="*/ 7 h 8"/>
                    <a:gd name="T8" fmla="*/ 4 w 11"/>
                    <a:gd name="T9" fmla="*/ 8 h 8"/>
                    <a:gd name="T10" fmla="*/ 11 w 11"/>
                    <a:gd name="T11" fmla="*/ 1 h 8"/>
                    <a:gd name="T12" fmla="*/ 4 w 11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8">
                      <a:moveTo>
                        <a:pt x="4" y="1"/>
                      </a:moveTo>
                      <a:cubicBezTo>
                        <a:pt x="2" y="3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6"/>
                        <a:pt x="3" y="7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7" y="7"/>
                        <a:pt x="11" y="3"/>
                        <a:pt x="11" y="1"/>
                      </a:cubicBezTo>
                      <a:cubicBezTo>
                        <a:pt x="9" y="0"/>
                        <a:pt x="6" y="0"/>
                        <a:pt x="4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4" y="1270"/>
                  <a:ext cx="10" cy="7"/>
                </a:xfrm>
                <a:custGeom>
                  <a:avLst/>
                  <a:gdLst>
                    <a:gd name="T0" fmla="*/ 8 w 14"/>
                    <a:gd name="T1" fmla="*/ 0 h 10"/>
                    <a:gd name="T2" fmla="*/ 1 w 14"/>
                    <a:gd name="T3" fmla="*/ 7 h 10"/>
                    <a:gd name="T4" fmla="*/ 8 w 14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0">
                      <a:moveTo>
                        <a:pt x="8" y="0"/>
                      </a:moveTo>
                      <a:cubicBezTo>
                        <a:pt x="14" y="6"/>
                        <a:pt x="2" y="10"/>
                        <a:pt x="1" y="7"/>
                      </a:cubicBezTo>
                      <a:cubicBezTo>
                        <a:pt x="0" y="3"/>
                        <a:pt x="5" y="0"/>
                        <a:pt x="8" y="0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5" y="1270"/>
                  <a:ext cx="6" cy="5"/>
                </a:xfrm>
                <a:custGeom>
                  <a:avLst/>
                  <a:gdLst>
                    <a:gd name="T0" fmla="*/ 1 w 8"/>
                    <a:gd name="T1" fmla="*/ 3 h 7"/>
                    <a:gd name="T2" fmla="*/ 0 w 8"/>
                    <a:gd name="T3" fmla="*/ 6 h 7"/>
                    <a:gd name="T4" fmla="*/ 0 w 8"/>
                    <a:gd name="T5" fmla="*/ 6 h 7"/>
                    <a:gd name="T6" fmla="*/ 2 w 8"/>
                    <a:gd name="T7" fmla="*/ 7 h 7"/>
                    <a:gd name="T8" fmla="*/ 8 w 8"/>
                    <a:gd name="T9" fmla="*/ 4 h 7"/>
                    <a:gd name="T10" fmla="*/ 8 w 8"/>
                    <a:gd name="T11" fmla="*/ 3 h 7"/>
                    <a:gd name="T12" fmla="*/ 7 w 8"/>
                    <a:gd name="T13" fmla="*/ 0 h 7"/>
                    <a:gd name="T14" fmla="*/ 1 w 8"/>
                    <a:gd name="T1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7">
                      <a:moveTo>
                        <a:pt x="1" y="3"/>
                      </a:move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7"/>
                        <a:pt x="7" y="6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2"/>
                        <a:pt x="8" y="1"/>
                        <a:pt x="7" y="0"/>
                      </a:cubicBezTo>
                      <a:cubicBezTo>
                        <a:pt x="5" y="1"/>
                        <a:pt x="2" y="2"/>
                        <a:pt x="1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8" y="1297"/>
                  <a:ext cx="8" cy="5"/>
                </a:xfrm>
                <a:custGeom>
                  <a:avLst/>
                  <a:gdLst>
                    <a:gd name="T0" fmla="*/ 2 w 10"/>
                    <a:gd name="T1" fmla="*/ 3 h 7"/>
                    <a:gd name="T2" fmla="*/ 0 w 10"/>
                    <a:gd name="T3" fmla="*/ 7 h 7"/>
                    <a:gd name="T4" fmla="*/ 0 w 10"/>
                    <a:gd name="T5" fmla="*/ 7 h 7"/>
                    <a:gd name="T6" fmla="*/ 8 w 10"/>
                    <a:gd name="T7" fmla="*/ 4 h 7"/>
                    <a:gd name="T8" fmla="*/ 10 w 10"/>
                    <a:gd name="T9" fmla="*/ 0 h 7"/>
                    <a:gd name="T10" fmla="*/ 10 w 10"/>
                    <a:gd name="T11" fmla="*/ 0 h 7"/>
                    <a:gd name="T12" fmla="*/ 2 w 10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7">
                      <a:moveTo>
                        <a:pt x="2" y="3"/>
                      </a:moveTo>
                      <a:cubicBezTo>
                        <a:pt x="0" y="4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6" y="6"/>
                        <a:pt x="8" y="4"/>
                      </a:cubicBezTo>
                      <a:cubicBezTo>
                        <a:pt x="9" y="4"/>
                        <a:pt x="10" y="2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0"/>
                        <a:pt x="4" y="0"/>
                        <a:pt x="2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1" y="1304"/>
                  <a:ext cx="6" cy="7"/>
                </a:xfrm>
                <a:custGeom>
                  <a:avLst/>
                  <a:gdLst>
                    <a:gd name="T0" fmla="*/ 1 w 7"/>
                    <a:gd name="T1" fmla="*/ 1 h 10"/>
                    <a:gd name="T2" fmla="*/ 0 w 7"/>
                    <a:gd name="T3" fmla="*/ 3 h 10"/>
                    <a:gd name="T4" fmla="*/ 3 w 7"/>
                    <a:gd name="T5" fmla="*/ 10 h 10"/>
                    <a:gd name="T6" fmla="*/ 6 w 7"/>
                    <a:gd name="T7" fmla="*/ 8 h 10"/>
                    <a:gd name="T8" fmla="*/ 7 w 7"/>
                    <a:gd name="T9" fmla="*/ 7 h 10"/>
                    <a:gd name="T10" fmla="*/ 6 w 7"/>
                    <a:gd name="T11" fmla="*/ 4 h 10"/>
                    <a:gd name="T12" fmla="*/ 4 w 7"/>
                    <a:gd name="T13" fmla="*/ 0 h 10"/>
                    <a:gd name="T14" fmla="*/ 1 w 7"/>
                    <a:gd name="T15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10">
                      <a:moveTo>
                        <a:pt x="1" y="1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5"/>
                        <a:pt x="1" y="8"/>
                        <a:pt x="3" y="10"/>
                      </a:cubicBezTo>
                      <a:cubicBezTo>
                        <a:pt x="5" y="9"/>
                        <a:pt x="5" y="9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6"/>
                        <a:pt x="6" y="4"/>
                        <a:pt x="6" y="4"/>
                      </a:cubicBezTo>
                      <a:cubicBezTo>
                        <a:pt x="6" y="2"/>
                        <a:pt x="5" y="1"/>
                        <a:pt x="4" y="0"/>
                      </a:cubicBezTo>
                      <a:cubicBezTo>
                        <a:pt x="2" y="0"/>
                        <a:pt x="1" y="0"/>
                        <a:pt x="1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17" y="1264"/>
                  <a:ext cx="6" cy="6"/>
                </a:xfrm>
                <a:custGeom>
                  <a:avLst/>
                  <a:gdLst>
                    <a:gd name="T0" fmla="*/ 0 w 9"/>
                    <a:gd name="T1" fmla="*/ 3 h 7"/>
                    <a:gd name="T2" fmla="*/ 0 w 9"/>
                    <a:gd name="T3" fmla="*/ 4 h 7"/>
                    <a:gd name="T4" fmla="*/ 6 w 9"/>
                    <a:gd name="T5" fmla="*/ 7 h 7"/>
                    <a:gd name="T6" fmla="*/ 9 w 9"/>
                    <a:gd name="T7" fmla="*/ 3 h 7"/>
                    <a:gd name="T8" fmla="*/ 5 w 9"/>
                    <a:gd name="T9" fmla="*/ 1 h 7"/>
                    <a:gd name="T10" fmla="*/ 2 w 9"/>
                    <a:gd name="T11" fmla="*/ 0 h 7"/>
                    <a:gd name="T12" fmla="*/ 0 w 9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7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6"/>
                        <a:pt x="3" y="7"/>
                        <a:pt x="6" y="7"/>
                      </a:cubicBezTo>
                      <a:cubicBezTo>
                        <a:pt x="7" y="7"/>
                        <a:pt x="9" y="6"/>
                        <a:pt x="9" y="3"/>
                      </a:cubicBezTo>
                      <a:cubicBezTo>
                        <a:pt x="8" y="1"/>
                        <a:pt x="7" y="1"/>
                        <a:pt x="5" y="1"/>
                      </a:cubicBezTo>
                      <a:cubicBezTo>
                        <a:pt x="5" y="1"/>
                        <a:pt x="3" y="1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2" y="1271"/>
                  <a:ext cx="7" cy="7"/>
                </a:xfrm>
                <a:custGeom>
                  <a:avLst/>
                  <a:gdLst>
                    <a:gd name="T0" fmla="*/ 2 w 10"/>
                    <a:gd name="T1" fmla="*/ 1 h 9"/>
                    <a:gd name="T2" fmla="*/ 0 w 10"/>
                    <a:gd name="T3" fmla="*/ 5 h 9"/>
                    <a:gd name="T4" fmla="*/ 1 w 10"/>
                    <a:gd name="T5" fmla="*/ 7 h 9"/>
                    <a:gd name="T6" fmla="*/ 5 w 10"/>
                    <a:gd name="T7" fmla="*/ 8 h 9"/>
                    <a:gd name="T8" fmla="*/ 10 w 10"/>
                    <a:gd name="T9" fmla="*/ 4 h 9"/>
                    <a:gd name="T10" fmla="*/ 7 w 10"/>
                    <a:gd name="T11" fmla="*/ 0 h 9"/>
                    <a:gd name="T12" fmla="*/ 2 w 10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9">
                      <a:moveTo>
                        <a:pt x="2" y="1"/>
                      </a:moveTo>
                      <a:cubicBezTo>
                        <a:pt x="1" y="2"/>
                        <a:pt x="0" y="4"/>
                        <a:pt x="0" y="5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2" y="8"/>
                        <a:pt x="4" y="9"/>
                        <a:pt x="5" y="8"/>
                      </a:cubicBezTo>
                      <a:cubicBezTo>
                        <a:pt x="7" y="8"/>
                        <a:pt x="9" y="6"/>
                        <a:pt x="10" y="4"/>
                      </a:cubicBezTo>
                      <a:cubicBezTo>
                        <a:pt x="10" y="2"/>
                        <a:pt x="9" y="1"/>
                        <a:pt x="7" y="0"/>
                      </a:cubicBezTo>
                      <a:cubicBezTo>
                        <a:pt x="5" y="0"/>
                        <a:pt x="3" y="0"/>
                        <a:pt x="2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9" y="1294"/>
                  <a:ext cx="6" cy="6"/>
                </a:xfrm>
                <a:custGeom>
                  <a:avLst/>
                  <a:gdLst>
                    <a:gd name="T0" fmla="*/ 3 w 9"/>
                    <a:gd name="T1" fmla="*/ 1 h 8"/>
                    <a:gd name="T2" fmla="*/ 0 w 9"/>
                    <a:gd name="T3" fmla="*/ 6 h 8"/>
                    <a:gd name="T4" fmla="*/ 0 w 9"/>
                    <a:gd name="T5" fmla="*/ 6 h 8"/>
                    <a:gd name="T6" fmla="*/ 2 w 9"/>
                    <a:gd name="T7" fmla="*/ 7 h 8"/>
                    <a:gd name="T8" fmla="*/ 3 w 9"/>
                    <a:gd name="T9" fmla="*/ 8 h 8"/>
                    <a:gd name="T10" fmla="*/ 9 w 9"/>
                    <a:gd name="T11" fmla="*/ 4 h 8"/>
                    <a:gd name="T12" fmla="*/ 9 w 9"/>
                    <a:gd name="T13" fmla="*/ 3 h 8"/>
                    <a:gd name="T14" fmla="*/ 9 w 9"/>
                    <a:gd name="T15" fmla="*/ 1 h 8"/>
                    <a:gd name="T16" fmla="*/ 3 w 9"/>
                    <a:gd name="T1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8">
                      <a:moveTo>
                        <a:pt x="3" y="1"/>
                      </a:moveTo>
                      <a:cubicBezTo>
                        <a:pt x="1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5"/>
                        <a:pt x="2" y="6"/>
                        <a:pt x="2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6" y="8"/>
                        <a:pt x="8" y="6"/>
                        <a:pt x="9" y="4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8" y="0"/>
                        <a:pt x="5" y="0"/>
                        <a:pt x="3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3" y="1342"/>
                  <a:ext cx="10" cy="8"/>
                </a:xfrm>
                <a:custGeom>
                  <a:avLst/>
                  <a:gdLst>
                    <a:gd name="T0" fmla="*/ 0 w 13"/>
                    <a:gd name="T1" fmla="*/ 3 h 10"/>
                    <a:gd name="T2" fmla="*/ 10 w 13"/>
                    <a:gd name="T3" fmla="*/ 9 h 10"/>
                    <a:gd name="T4" fmla="*/ 13 w 13"/>
                    <a:gd name="T5" fmla="*/ 5 h 10"/>
                    <a:gd name="T6" fmla="*/ 12 w 13"/>
                    <a:gd name="T7" fmla="*/ 3 h 10"/>
                    <a:gd name="T8" fmla="*/ 7 w 13"/>
                    <a:gd name="T9" fmla="*/ 2 h 10"/>
                    <a:gd name="T10" fmla="*/ 0 w 13"/>
                    <a:gd name="T11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0">
                      <a:moveTo>
                        <a:pt x="0" y="3"/>
                      </a:moveTo>
                      <a:cubicBezTo>
                        <a:pt x="1" y="8"/>
                        <a:pt x="7" y="10"/>
                        <a:pt x="10" y="9"/>
                      </a:cubicBezTo>
                      <a:cubicBezTo>
                        <a:pt x="12" y="8"/>
                        <a:pt x="13" y="7"/>
                        <a:pt x="13" y="5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1" y="3"/>
                        <a:pt x="9" y="2"/>
                        <a:pt x="7" y="2"/>
                      </a:cubicBezTo>
                      <a:cubicBezTo>
                        <a:pt x="3" y="0"/>
                        <a:pt x="1" y="0"/>
                        <a:pt x="0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8" y="1324"/>
                  <a:ext cx="9" cy="6"/>
                </a:xfrm>
                <a:custGeom>
                  <a:avLst/>
                  <a:gdLst>
                    <a:gd name="T0" fmla="*/ 0 w 11"/>
                    <a:gd name="T1" fmla="*/ 3 h 8"/>
                    <a:gd name="T2" fmla="*/ 4 w 11"/>
                    <a:gd name="T3" fmla="*/ 7 h 8"/>
                    <a:gd name="T4" fmla="*/ 10 w 11"/>
                    <a:gd name="T5" fmla="*/ 5 h 8"/>
                    <a:gd name="T6" fmla="*/ 10 w 11"/>
                    <a:gd name="T7" fmla="*/ 4 h 8"/>
                    <a:gd name="T8" fmla="*/ 11 w 11"/>
                    <a:gd name="T9" fmla="*/ 2 h 8"/>
                    <a:gd name="T10" fmla="*/ 9 w 11"/>
                    <a:gd name="T11" fmla="*/ 1 h 8"/>
                    <a:gd name="T12" fmla="*/ 0 w 11"/>
                    <a:gd name="T13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8">
                      <a:moveTo>
                        <a:pt x="0" y="3"/>
                      </a:moveTo>
                      <a:cubicBezTo>
                        <a:pt x="1" y="5"/>
                        <a:pt x="2" y="7"/>
                        <a:pt x="4" y="7"/>
                      </a:cubicBezTo>
                      <a:cubicBezTo>
                        <a:pt x="6" y="8"/>
                        <a:pt x="8" y="7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2"/>
                        <a:pt x="11" y="2"/>
                      </a:cubicBezTo>
                      <a:cubicBezTo>
                        <a:pt x="10" y="2"/>
                        <a:pt x="9" y="1"/>
                        <a:pt x="9" y="1"/>
                      </a:cubicBezTo>
                      <a:cubicBezTo>
                        <a:pt x="6" y="1"/>
                        <a:pt x="2" y="0"/>
                        <a:pt x="0" y="3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1" y="1343"/>
                  <a:ext cx="8" cy="6"/>
                </a:xfrm>
                <a:custGeom>
                  <a:avLst/>
                  <a:gdLst>
                    <a:gd name="T0" fmla="*/ 1 w 11"/>
                    <a:gd name="T1" fmla="*/ 2 h 8"/>
                    <a:gd name="T2" fmla="*/ 0 w 11"/>
                    <a:gd name="T3" fmla="*/ 4 h 8"/>
                    <a:gd name="T4" fmla="*/ 0 w 11"/>
                    <a:gd name="T5" fmla="*/ 5 h 8"/>
                    <a:gd name="T6" fmla="*/ 10 w 11"/>
                    <a:gd name="T7" fmla="*/ 6 h 8"/>
                    <a:gd name="T8" fmla="*/ 11 w 11"/>
                    <a:gd name="T9" fmla="*/ 3 h 8"/>
                    <a:gd name="T10" fmla="*/ 11 w 11"/>
                    <a:gd name="T11" fmla="*/ 1 h 8"/>
                    <a:gd name="T12" fmla="*/ 9 w 11"/>
                    <a:gd name="T13" fmla="*/ 1 h 8"/>
                    <a:gd name="T14" fmla="*/ 1 w 11"/>
                    <a:gd name="T1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8">
                      <a:moveTo>
                        <a:pt x="1" y="2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7"/>
                        <a:pt x="7" y="8"/>
                        <a:pt x="10" y="6"/>
                      </a:cubicBezTo>
                      <a:cubicBezTo>
                        <a:pt x="11" y="5"/>
                        <a:pt x="11" y="4"/>
                        <a:pt x="11" y="3"/>
                      </a:cubicBezTo>
                      <a:cubicBezTo>
                        <a:pt x="11" y="2"/>
                        <a:pt x="11" y="2"/>
                        <a:pt x="11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0"/>
                        <a:pt x="2" y="0"/>
                        <a:pt x="1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6" y="1312"/>
                  <a:ext cx="8" cy="6"/>
                </a:xfrm>
                <a:custGeom>
                  <a:avLst/>
                  <a:gdLst>
                    <a:gd name="T0" fmla="*/ 0 w 11"/>
                    <a:gd name="T1" fmla="*/ 5 h 8"/>
                    <a:gd name="T2" fmla="*/ 7 w 11"/>
                    <a:gd name="T3" fmla="*/ 7 h 8"/>
                    <a:gd name="T4" fmla="*/ 11 w 11"/>
                    <a:gd name="T5" fmla="*/ 3 h 8"/>
                    <a:gd name="T6" fmla="*/ 11 w 11"/>
                    <a:gd name="T7" fmla="*/ 2 h 8"/>
                    <a:gd name="T8" fmla="*/ 8 w 11"/>
                    <a:gd name="T9" fmla="*/ 0 h 8"/>
                    <a:gd name="T10" fmla="*/ 0 w 11"/>
                    <a:gd name="T11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8">
                      <a:moveTo>
                        <a:pt x="0" y="5"/>
                      </a:moveTo>
                      <a:cubicBezTo>
                        <a:pt x="1" y="7"/>
                        <a:pt x="4" y="8"/>
                        <a:pt x="7" y="7"/>
                      </a:cubicBezTo>
                      <a:cubicBezTo>
                        <a:pt x="8" y="7"/>
                        <a:pt x="11" y="6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1"/>
                        <a:pt x="9" y="1"/>
                        <a:pt x="8" y="0"/>
                      </a:cubicBezTo>
                      <a:cubicBezTo>
                        <a:pt x="6" y="0"/>
                        <a:pt x="2" y="2"/>
                        <a:pt x="0" y="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4" y="1342"/>
                  <a:ext cx="10" cy="7"/>
                </a:xfrm>
                <a:custGeom>
                  <a:avLst/>
                  <a:gdLst>
                    <a:gd name="T0" fmla="*/ 0 w 12"/>
                    <a:gd name="T1" fmla="*/ 5 h 9"/>
                    <a:gd name="T2" fmla="*/ 11 w 12"/>
                    <a:gd name="T3" fmla="*/ 8 h 9"/>
                    <a:gd name="T4" fmla="*/ 12 w 12"/>
                    <a:gd name="T5" fmla="*/ 4 h 9"/>
                    <a:gd name="T6" fmla="*/ 12 w 12"/>
                    <a:gd name="T7" fmla="*/ 2 h 9"/>
                    <a:gd name="T8" fmla="*/ 0 w 12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cubicBezTo>
                        <a:pt x="3" y="8"/>
                        <a:pt x="8" y="9"/>
                        <a:pt x="11" y="8"/>
                      </a:cubicBezTo>
                      <a:cubicBezTo>
                        <a:pt x="12" y="7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2" y="2"/>
                      </a:cubicBezTo>
                      <a:cubicBezTo>
                        <a:pt x="8" y="0"/>
                        <a:pt x="2" y="0"/>
                        <a:pt x="0" y="5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22" y="1330"/>
                  <a:ext cx="8" cy="5"/>
                </a:xfrm>
                <a:custGeom>
                  <a:avLst/>
                  <a:gdLst>
                    <a:gd name="T0" fmla="*/ 5 w 11"/>
                    <a:gd name="T1" fmla="*/ 2 h 7"/>
                    <a:gd name="T2" fmla="*/ 0 w 11"/>
                    <a:gd name="T3" fmla="*/ 5 h 7"/>
                    <a:gd name="T4" fmla="*/ 5 w 11"/>
                    <a:gd name="T5" fmla="*/ 7 h 7"/>
                    <a:gd name="T6" fmla="*/ 11 w 11"/>
                    <a:gd name="T7" fmla="*/ 3 h 7"/>
                    <a:gd name="T8" fmla="*/ 11 w 11"/>
                    <a:gd name="T9" fmla="*/ 2 h 7"/>
                    <a:gd name="T10" fmla="*/ 9 w 11"/>
                    <a:gd name="T11" fmla="*/ 0 h 7"/>
                    <a:gd name="T12" fmla="*/ 5 w 11"/>
                    <a:gd name="T13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7">
                      <a:moveTo>
                        <a:pt x="5" y="2"/>
                      </a:moveTo>
                      <a:cubicBezTo>
                        <a:pt x="3" y="3"/>
                        <a:pt x="1" y="3"/>
                        <a:pt x="0" y="5"/>
                      </a:cubicBezTo>
                      <a:cubicBezTo>
                        <a:pt x="2" y="7"/>
                        <a:pt x="4" y="7"/>
                        <a:pt x="5" y="7"/>
                      </a:cubicBezTo>
                      <a:cubicBezTo>
                        <a:pt x="8" y="6"/>
                        <a:pt x="11" y="5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ubicBezTo>
                        <a:pt x="8" y="1"/>
                        <a:pt x="6" y="2"/>
                        <a:pt x="5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8" y="1323"/>
                  <a:ext cx="7" cy="7"/>
                </a:xfrm>
                <a:custGeom>
                  <a:avLst/>
                  <a:gdLst>
                    <a:gd name="T0" fmla="*/ 3 w 9"/>
                    <a:gd name="T1" fmla="*/ 2 h 10"/>
                    <a:gd name="T2" fmla="*/ 1 w 9"/>
                    <a:gd name="T3" fmla="*/ 3 h 10"/>
                    <a:gd name="T4" fmla="*/ 1 w 9"/>
                    <a:gd name="T5" fmla="*/ 4 h 10"/>
                    <a:gd name="T6" fmla="*/ 0 w 9"/>
                    <a:gd name="T7" fmla="*/ 6 h 10"/>
                    <a:gd name="T8" fmla="*/ 0 w 9"/>
                    <a:gd name="T9" fmla="*/ 8 h 10"/>
                    <a:gd name="T10" fmla="*/ 1 w 9"/>
                    <a:gd name="T11" fmla="*/ 10 h 10"/>
                    <a:gd name="T12" fmla="*/ 8 w 9"/>
                    <a:gd name="T13" fmla="*/ 6 h 10"/>
                    <a:gd name="T14" fmla="*/ 9 w 9"/>
                    <a:gd name="T15" fmla="*/ 3 h 10"/>
                    <a:gd name="T16" fmla="*/ 8 w 9"/>
                    <a:gd name="T17" fmla="*/ 0 h 10"/>
                    <a:gd name="T18" fmla="*/ 3 w 9"/>
                    <a:gd name="T1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0">
                      <a:moveTo>
                        <a:pt x="3" y="2"/>
                      </a:moveTo>
                      <a:cubicBezTo>
                        <a:pt x="3" y="2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5"/>
                        <a:pt x="1" y="6"/>
                        <a:pt x="0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3" y="10"/>
                        <a:pt x="6" y="8"/>
                        <a:pt x="8" y="6"/>
                      </a:cubicBezTo>
                      <a:cubicBezTo>
                        <a:pt x="8" y="5"/>
                        <a:pt x="9" y="4"/>
                        <a:pt x="9" y="3"/>
                      </a:cubicBezTo>
                      <a:cubicBezTo>
                        <a:pt x="9" y="2"/>
                        <a:pt x="8" y="1"/>
                        <a:pt x="8" y="0"/>
                      </a:cubicBezTo>
                      <a:cubicBezTo>
                        <a:pt x="6" y="0"/>
                        <a:pt x="5" y="1"/>
                        <a:pt x="3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991" y="1319"/>
                  <a:ext cx="1" cy="1"/>
                </a:xfrm>
                <a:prstGeom prst="rect">
                  <a:avLst/>
                </a:pr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1" y="13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51" y="1317"/>
                  <a:ext cx="6" cy="8"/>
                </a:xfrm>
                <a:custGeom>
                  <a:avLst/>
                  <a:gdLst>
                    <a:gd name="T0" fmla="*/ 2 w 8"/>
                    <a:gd name="T1" fmla="*/ 1 h 11"/>
                    <a:gd name="T2" fmla="*/ 0 w 8"/>
                    <a:gd name="T3" fmla="*/ 8 h 11"/>
                    <a:gd name="T4" fmla="*/ 1 w 8"/>
                    <a:gd name="T5" fmla="*/ 11 h 11"/>
                    <a:gd name="T6" fmla="*/ 8 w 8"/>
                    <a:gd name="T7" fmla="*/ 4 h 11"/>
                    <a:gd name="T8" fmla="*/ 8 w 8"/>
                    <a:gd name="T9" fmla="*/ 3 h 11"/>
                    <a:gd name="T10" fmla="*/ 8 w 8"/>
                    <a:gd name="T11" fmla="*/ 3 h 11"/>
                    <a:gd name="T12" fmla="*/ 8 w 8"/>
                    <a:gd name="T13" fmla="*/ 2 h 11"/>
                    <a:gd name="T14" fmla="*/ 2 w 8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11">
                      <a:moveTo>
                        <a:pt x="2" y="1"/>
                      </a:moveTo>
                      <a:cubicBezTo>
                        <a:pt x="1" y="2"/>
                        <a:pt x="0" y="5"/>
                        <a:pt x="0" y="8"/>
                      </a:cubicBezTo>
                      <a:cubicBezTo>
                        <a:pt x="0" y="9"/>
                        <a:pt x="0" y="10"/>
                        <a:pt x="1" y="11"/>
                      </a:cubicBezTo>
                      <a:cubicBezTo>
                        <a:pt x="5" y="11"/>
                        <a:pt x="8" y="7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6" y="1"/>
                        <a:pt x="4" y="0"/>
                        <a:pt x="2" y="1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63" y="1332"/>
                  <a:ext cx="9" cy="6"/>
                </a:xfrm>
                <a:custGeom>
                  <a:avLst/>
                  <a:gdLst>
                    <a:gd name="T0" fmla="*/ 0 w 12"/>
                    <a:gd name="T1" fmla="*/ 2 h 8"/>
                    <a:gd name="T2" fmla="*/ 1 w 12"/>
                    <a:gd name="T3" fmla="*/ 4 h 8"/>
                    <a:gd name="T4" fmla="*/ 3 w 12"/>
                    <a:gd name="T5" fmla="*/ 7 h 8"/>
                    <a:gd name="T6" fmla="*/ 11 w 12"/>
                    <a:gd name="T7" fmla="*/ 6 h 8"/>
                    <a:gd name="T8" fmla="*/ 11 w 12"/>
                    <a:gd name="T9" fmla="*/ 5 h 8"/>
                    <a:gd name="T10" fmla="*/ 12 w 12"/>
                    <a:gd name="T11" fmla="*/ 3 h 8"/>
                    <a:gd name="T12" fmla="*/ 8 w 12"/>
                    <a:gd name="T13" fmla="*/ 1 h 8"/>
                    <a:gd name="T14" fmla="*/ 5 w 12"/>
                    <a:gd name="T15" fmla="*/ 0 h 8"/>
                    <a:gd name="T16" fmla="*/ 4 w 12"/>
                    <a:gd name="T17" fmla="*/ 0 h 8"/>
                    <a:gd name="T18" fmla="*/ 0 w 12"/>
                    <a:gd name="T1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8">
                      <a:moveTo>
                        <a:pt x="0" y="2"/>
                      </a:moveTo>
                      <a:cubicBezTo>
                        <a:pt x="0" y="3"/>
                        <a:pt x="0" y="3"/>
                        <a:pt x="1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5" y="8"/>
                        <a:pt x="9" y="8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2"/>
                        <a:pt x="9" y="1"/>
                        <a:pt x="8" y="1"/>
                      </a:cubicBezTo>
                      <a:cubicBezTo>
                        <a:pt x="8" y="1"/>
                        <a:pt x="6" y="0"/>
                        <a:pt x="5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2"/>
                      </a:cubicBezTo>
                    </a:path>
                  </a:pathLst>
                </a:custGeom>
                <a:solidFill>
                  <a:srgbClr val="EFC4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6" y="1276"/>
                  <a:ext cx="21" cy="25"/>
                </a:xfrm>
                <a:custGeom>
                  <a:avLst/>
                  <a:gdLst>
                    <a:gd name="T0" fmla="*/ 0 w 28"/>
                    <a:gd name="T1" fmla="*/ 0 h 33"/>
                    <a:gd name="T2" fmla="*/ 0 w 28"/>
                    <a:gd name="T3" fmla="*/ 1 h 33"/>
                    <a:gd name="T4" fmla="*/ 20 w 28"/>
                    <a:gd name="T5" fmla="*/ 25 h 33"/>
                    <a:gd name="T6" fmla="*/ 26 w 28"/>
                    <a:gd name="T7" fmla="*/ 33 h 33"/>
                    <a:gd name="T8" fmla="*/ 28 w 28"/>
                    <a:gd name="T9" fmla="*/ 33 h 33"/>
                    <a:gd name="T10" fmla="*/ 18 w 28"/>
                    <a:gd name="T11" fmla="*/ 21 h 33"/>
                    <a:gd name="T12" fmla="*/ 0 w 28"/>
                    <a:gd name="T13" fmla="*/ 0 h 33"/>
                    <a:gd name="T14" fmla="*/ 0 w 28"/>
                    <a:gd name="T1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33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6"/>
                        <a:pt x="19" y="23"/>
                        <a:pt x="20" y="25"/>
                      </a:cubicBezTo>
                      <a:cubicBezTo>
                        <a:pt x="22" y="29"/>
                        <a:pt x="24" y="33"/>
                        <a:pt x="26" y="33"/>
                      </a:cubicBezTo>
                      <a:cubicBezTo>
                        <a:pt x="27" y="33"/>
                        <a:pt x="27" y="33"/>
                        <a:pt x="28" y="33"/>
                      </a:cubicBezTo>
                      <a:cubicBezTo>
                        <a:pt x="25" y="30"/>
                        <a:pt x="22" y="26"/>
                        <a:pt x="18" y="21"/>
                      </a:cubicBezTo>
                      <a:cubicBezTo>
                        <a:pt x="13" y="14"/>
                        <a:pt x="6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8" y="1274"/>
                  <a:ext cx="4" cy="24"/>
                </a:xfrm>
                <a:custGeom>
                  <a:avLst/>
                  <a:gdLst>
                    <a:gd name="T0" fmla="*/ 0 w 6"/>
                    <a:gd name="T1" fmla="*/ 1 h 31"/>
                    <a:gd name="T2" fmla="*/ 0 w 6"/>
                    <a:gd name="T3" fmla="*/ 1 h 31"/>
                    <a:gd name="T4" fmla="*/ 0 w 6"/>
                    <a:gd name="T5" fmla="*/ 1 h 31"/>
                    <a:gd name="T6" fmla="*/ 2 w 6"/>
                    <a:gd name="T7" fmla="*/ 11 h 31"/>
                    <a:gd name="T8" fmla="*/ 5 w 6"/>
                    <a:gd name="T9" fmla="*/ 22 h 31"/>
                    <a:gd name="T10" fmla="*/ 3 w 6"/>
                    <a:gd name="T11" fmla="*/ 27 h 31"/>
                    <a:gd name="T12" fmla="*/ 6 w 6"/>
                    <a:gd name="T13" fmla="*/ 30 h 31"/>
                    <a:gd name="T14" fmla="*/ 6 w 6"/>
                    <a:gd name="T15" fmla="*/ 31 h 31"/>
                    <a:gd name="T16" fmla="*/ 6 w 6"/>
                    <a:gd name="T17" fmla="*/ 30 h 31"/>
                    <a:gd name="T18" fmla="*/ 5 w 6"/>
                    <a:gd name="T19" fmla="*/ 19 h 31"/>
                    <a:gd name="T20" fmla="*/ 1 w 6"/>
                    <a:gd name="T21" fmla="*/ 0 h 31"/>
                    <a:gd name="T22" fmla="*/ 0 w 6"/>
                    <a:gd name="T23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3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1" y="8"/>
                        <a:pt x="2" y="11"/>
                      </a:cubicBezTo>
                      <a:cubicBezTo>
                        <a:pt x="3" y="15"/>
                        <a:pt x="5" y="18"/>
                        <a:pt x="5" y="22"/>
                      </a:cubicBezTo>
                      <a:cubicBezTo>
                        <a:pt x="5" y="23"/>
                        <a:pt x="4" y="25"/>
                        <a:pt x="3" y="27"/>
                      </a:cubicBezTo>
                      <a:cubicBezTo>
                        <a:pt x="5" y="28"/>
                        <a:pt x="5" y="29"/>
                        <a:pt x="6" y="30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26"/>
                        <a:pt x="5" y="22"/>
                        <a:pt x="5" y="19"/>
                      </a:cubicBezTo>
                      <a:cubicBezTo>
                        <a:pt x="5" y="12"/>
                        <a:pt x="4" y="6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007" y="1277"/>
                  <a:ext cx="32" cy="49"/>
                </a:xfrm>
                <a:custGeom>
                  <a:avLst/>
                  <a:gdLst>
                    <a:gd name="T0" fmla="*/ 28 w 42"/>
                    <a:gd name="T1" fmla="*/ 6 h 65"/>
                    <a:gd name="T2" fmla="*/ 25 w 42"/>
                    <a:gd name="T3" fmla="*/ 10 h 65"/>
                    <a:gd name="T4" fmla="*/ 24 w 42"/>
                    <a:gd name="T5" fmla="*/ 11 h 65"/>
                    <a:gd name="T6" fmla="*/ 27 w 42"/>
                    <a:gd name="T7" fmla="*/ 9 h 65"/>
                    <a:gd name="T8" fmla="*/ 29 w 42"/>
                    <a:gd name="T9" fmla="*/ 7 h 65"/>
                    <a:gd name="T10" fmla="*/ 35 w 42"/>
                    <a:gd name="T11" fmla="*/ 1 h 65"/>
                    <a:gd name="T12" fmla="*/ 33 w 42"/>
                    <a:gd name="T13" fmla="*/ 0 h 65"/>
                    <a:gd name="T14" fmla="*/ 33 w 42"/>
                    <a:gd name="T15" fmla="*/ 0 h 65"/>
                    <a:gd name="T16" fmla="*/ 28 w 42"/>
                    <a:gd name="T17" fmla="*/ 6 h 65"/>
                    <a:gd name="T18" fmla="*/ 18 w 42"/>
                    <a:gd name="T19" fmla="*/ 17 h 65"/>
                    <a:gd name="T20" fmla="*/ 6 w 42"/>
                    <a:gd name="T21" fmla="*/ 28 h 65"/>
                    <a:gd name="T22" fmla="*/ 7 w 42"/>
                    <a:gd name="T23" fmla="*/ 28 h 65"/>
                    <a:gd name="T24" fmla="*/ 18 w 42"/>
                    <a:gd name="T25" fmla="*/ 18 h 65"/>
                    <a:gd name="T26" fmla="*/ 22 w 42"/>
                    <a:gd name="T27" fmla="*/ 13 h 65"/>
                    <a:gd name="T28" fmla="*/ 18 w 42"/>
                    <a:gd name="T29" fmla="*/ 17 h 65"/>
                    <a:gd name="T30" fmla="*/ 32 w 42"/>
                    <a:gd name="T31" fmla="*/ 28 h 65"/>
                    <a:gd name="T32" fmla="*/ 20 w 42"/>
                    <a:gd name="T33" fmla="*/ 31 h 65"/>
                    <a:gd name="T34" fmla="*/ 14 w 42"/>
                    <a:gd name="T35" fmla="*/ 31 h 65"/>
                    <a:gd name="T36" fmla="*/ 6 w 42"/>
                    <a:gd name="T37" fmla="*/ 30 h 65"/>
                    <a:gd name="T38" fmla="*/ 6 w 42"/>
                    <a:gd name="T39" fmla="*/ 29 h 65"/>
                    <a:gd name="T40" fmla="*/ 5 w 42"/>
                    <a:gd name="T41" fmla="*/ 30 h 65"/>
                    <a:gd name="T42" fmla="*/ 7 w 42"/>
                    <a:gd name="T43" fmla="*/ 31 h 65"/>
                    <a:gd name="T44" fmla="*/ 9 w 42"/>
                    <a:gd name="T45" fmla="*/ 34 h 65"/>
                    <a:gd name="T46" fmla="*/ 9 w 42"/>
                    <a:gd name="T47" fmla="*/ 34 h 65"/>
                    <a:gd name="T48" fmla="*/ 9 w 42"/>
                    <a:gd name="T49" fmla="*/ 34 h 65"/>
                    <a:gd name="T50" fmla="*/ 9 w 42"/>
                    <a:gd name="T51" fmla="*/ 34 h 65"/>
                    <a:gd name="T52" fmla="*/ 8 w 42"/>
                    <a:gd name="T53" fmla="*/ 35 h 65"/>
                    <a:gd name="T54" fmla="*/ 8 w 42"/>
                    <a:gd name="T55" fmla="*/ 36 h 65"/>
                    <a:gd name="T56" fmla="*/ 8 w 42"/>
                    <a:gd name="T57" fmla="*/ 36 h 65"/>
                    <a:gd name="T58" fmla="*/ 7 w 42"/>
                    <a:gd name="T59" fmla="*/ 37 h 65"/>
                    <a:gd name="T60" fmla="*/ 7 w 42"/>
                    <a:gd name="T61" fmla="*/ 37 h 65"/>
                    <a:gd name="T62" fmla="*/ 4 w 42"/>
                    <a:gd name="T63" fmla="*/ 36 h 65"/>
                    <a:gd name="T64" fmla="*/ 0 w 42"/>
                    <a:gd name="T65" fmla="*/ 36 h 65"/>
                    <a:gd name="T66" fmla="*/ 17 w 42"/>
                    <a:gd name="T67" fmla="*/ 50 h 65"/>
                    <a:gd name="T68" fmla="*/ 28 w 42"/>
                    <a:gd name="T69" fmla="*/ 58 h 65"/>
                    <a:gd name="T70" fmla="*/ 35 w 42"/>
                    <a:gd name="T71" fmla="*/ 61 h 65"/>
                    <a:gd name="T72" fmla="*/ 41 w 42"/>
                    <a:gd name="T73" fmla="*/ 64 h 65"/>
                    <a:gd name="T74" fmla="*/ 32 w 42"/>
                    <a:gd name="T75" fmla="*/ 58 h 65"/>
                    <a:gd name="T76" fmla="*/ 12 w 42"/>
                    <a:gd name="T77" fmla="*/ 45 h 65"/>
                    <a:gd name="T78" fmla="*/ 9 w 42"/>
                    <a:gd name="T79" fmla="*/ 42 h 65"/>
                    <a:gd name="T80" fmla="*/ 7 w 42"/>
                    <a:gd name="T81" fmla="*/ 38 h 65"/>
                    <a:gd name="T82" fmla="*/ 8 w 42"/>
                    <a:gd name="T83" fmla="*/ 37 h 65"/>
                    <a:gd name="T84" fmla="*/ 13 w 42"/>
                    <a:gd name="T85" fmla="*/ 39 h 65"/>
                    <a:gd name="T86" fmla="*/ 15 w 42"/>
                    <a:gd name="T87" fmla="*/ 38 h 65"/>
                    <a:gd name="T88" fmla="*/ 15 w 42"/>
                    <a:gd name="T89" fmla="*/ 39 h 65"/>
                    <a:gd name="T90" fmla="*/ 35 w 42"/>
                    <a:gd name="T91" fmla="*/ 49 h 65"/>
                    <a:gd name="T92" fmla="*/ 38 w 42"/>
                    <a:gd name="T93" fmla="*/ 50 h 65"/>
                    <a:gd name="T94" fmla="*/ 42 w 42"/>
                    <a:gd name="T95" fmla="*/ 52 h 65"/>
                    <a:gd name="T96" fmla="*/ 42 w 42"/>
                    <a:gd name="T97" fmla="*/ 50 h 65"/>
                    <a:gd name="T98" fmla="*/ 42 w 42"/>
                    <a:gd name="T99" fmla="*/ 50 h 65"/>
                    <a:gd name="T100" fmla="*/ 31 w 42"/>
                    <a:gd name="T101" fmla="*/ 43 h 65"/>
                    <a:gd name="T102" fmla="*/ 12 w 42"/>
                    <a:gd name="T103" fmla="*/ 35 h 65"/>
                    <a:gd name="T104" fmla="*/ 12 w 42"/>
                    <a:gd name="T105" fmla="*/ 33 h 65"/>
                    <a:gd name="T106" fmla="*/ 24 w 42"/>
                    <a:gd name="T107" fmla="*/ 31 h 65"/>
                    <a:gd name="T108" fmla="*/ 40 w 42"/>
                    <a:gd name="T109" fmla="*/ 29 h 65"/>
                    <a:gd name="T110" fmla="*/ 41 w 42"/>
                    <a:gd name="T111" fmla="*/ 28 h 65"/>
                    <a:gd name="T112" fmla="*/ 42 w 42"/>
                    <a:gd name="T113" fmla="*/ 26 h 65"/>
                    <a:gd name="T114" fmla="*/ 42 w 42"/>
                    <a:gd name="T115" fmla="*/ 26 h 65"/>
                    <a:gd name="T116" fmla="*/ 32 w 42"/>
                    <a:gd name="T117" fmla="*/ 2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2" h="65">
                      <a:moveTo>
                        <a:pt x="28" y="6"/>
                      </a:moveTo>
                      <a:cubicBezTo>
                        <a:pt x="27" y="8"/>
                        <a:pt x="26" y="9"/>
                        <a:pt x="25" y="10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6" y="9"/>
                        <a:pt x="27" y="9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32" y="5"/>
                        <a:pt x="34" y="4"/>
                        <a:pt x="35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2"/>
                        <a:pt x="29" y="4"/>
                        <a:pt x="28" y="6"/>
                      </a:cubicBezTo>
                      <a:moveTo>
                        <a:pt x="18" y="17"/>
                      </a:moveTo>
                      <a:cubicBezTo>
                        <a:pt x="14" y="21"/>
                        <a:pt x="9" y="25"/>
                        <a:pt x="6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11" y="27"/>
                        <a:pt x="15" y="22"/>
                        <a:pt x="18" y="18"/>
                      </a:cubicBezTo>
                      <a:cubicBezTo>
                        <a:pt x="19" y="16"/>
                        <a:pt x="21" y="15"/>
                        <a:pt x="22" y="13"/>
                      </a:cubicBezTo>
                      <a:cubicBezTo>
                        <a:pt x="21" y="15"/>
                        <a:pt x="19" y="16"/>
                        <a:pt x="18" y="17"/>
                      </a:cubicBezTo>
                      <a:moveTo>
                        <a:pt x="32" y="28"/>
                      </a:moveTo>
                      <a:cubicBezTo>
                        <a:pt x="28" y="29"/>
                        <a:pt x="20" y="31"/>
                        <a:pt x="20" y="31"/>
                      </a:cubicBezTo>
                      <a:cubicBezTo>
                        <a:pt x="18" y="30"/>
                        <a:pt x="16" y="31"/>
                        <a:pt x="14" y="31"/>
                      </a:cubicBezTo>
                      <a:cubicBezTo>
                        <a:pt x="11" y="31"/>
                        <a:pt x="8" y="32"/>
                        <a:pt x="6" y="30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6" y="30"/>
                        <a:pt x="7" y="31"/>
                        <a:pt x="7" y="31"/>
                      </a:cubicBezTo>
                      <a:cubicBezTo>
                        <a:pt x="8" y="32"/>
                        <a:pt x="9" y="33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8" y="36"/>
                        <a:pt x="7" y="37"/>
                        <a:pt x="7" y="37"/>
                      </a:cubicBezTo>
                      <a:cubicBezTo>
                        <a:pt x="7" y="37"/>
                        <a:pt x="7" y="37"/>
                        <a:pt x="7" y="37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2" y="35"/>
                        <a:pt x="1" y="35"/>
                        <a:pt x="0" y="36"/>
                      </a:cubicBezTo>
                      <a:cubicBezTo>
                        <a:pt x="4" y="41"/>
                        <a:pt x="11" y="46"/>
                        <a:pt x="17" y="50"/>
                      </a:cubicBezTo>
                      <a:cubicBezTo>
                        <a:pt x="21" y="53"/>
                        <a:pt x="24" y="55"/>
                        <a:pt x="28" y="58"/>
                      </a:cubicBezTo>
                      <a:cubicBezTo>
                        <a:pt x="31" y="58"/>
                        <a:pt x="33" y="60"/>
                        <a:pt x="35" y="61"/>
                      </a:cubicBezTo>
                      <a:cubicBezTo>
                        <a:pt x="37" y="63"/>
                        <a:pt x="38" y="65"/>
                        <a:pt x="41" y="64"/>
                      </a:cubicBezTo>
                      <a:cubicBezTo>
                        <a:pt x="40" y="61"/>
                        <a:pt x="36" y="60"/>
                        <a:pt x="32" y="58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1" y="44"/>
                        <a:pt x="10" y="43"/>
                        <a:pt x="9" y="42"/>
                      </a:cubicBezTo>
                      <a:cubicBezTo>
                        <a:pt x="8" y="41"/>
                        <a:pt x="7" y="40"/>
                        <a:pt x="7" y="38"/>
                      </a:cubicBez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9" y="39"/>
                        <a:pt x="11" y="39"/>
                        <a:pt x="13" y="39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9" y="40"/>
                        <a:pt x="30" y="46"/>
                        <a:pt x="35" y="49"/>
                      </a:cubicBezTo>
                      <a:cubicBezTo>
                        <a:pt x="38" y="50"/>
                        <a:pt x="38" y="50"/>
                        <a:pt x="38" y="50"/>
                      </a:cubicBezTo>
                      <a:cubicBezTo>
                        <a:pt x="39" y="52"/>
                        <a:pt x="40" y="52"/>
                        <a:pt x="42" y="52"/>
                      </a:cubicBezTo>
                      <a:cubicBezTo>
                        <a:pt x="42" y="51"/>
                        <a:pt x="42" y="51"/>
                        <a:pt x="42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38" y="48"/>
                        <a:pt x="34" y="46"/>
                        <a:pt x="31" y="43"/>
                      </a:cubicBezTo>
                      <a:cubicBezTo>
                        <a:pt x="25" y="40"/>
                        <a:pt x="20" y="36"/>
                        <a:pt x="12" y="35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6" y="32"/>
                        <a:pt x="20" y="32"/>
                        <a:pt x="24" y="31"/>
                      </a:cubicBezTo>
                      <a:cubicBezTo>
                        <a:pt x="29" y="30"/>
                        <a:pt x="34" y="29"/>
                        <a:pt x="40" y="29"/>
                      </a:cubicBezTo>
                      <a:cubicBezTo>
                        <a:pt x="40" y="28"/>
                        <a:pt x="41" y="28"/>
                        <a:pt x="41" y="28"/>
                      </a:cubicBezTo>
                      <a:cubicBezTo>
                        <a:pt x="41" y="27"/>
                        <a:pt x="42" y="27"/>
                        <a:pt x="42" y="26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38" y="27"/>
                        <a:pt x="35" y="27"/>
                        <a:pt x="32" y="28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1" y="1307"/>
                  <a:ext cx="25" cy="25"/>
                </a:xfrm>
                <a:custGeom>
                  <a:avLst/>
                  <a:gdLst>
                    <a:gd name="T0" fmla="*/ 0 w 34"/>
                    <a:gd name="T1" fmla="*/ 1 h 33"/>
                    <a:gd name="T2" fmla="*/ 13 w 34"/>
                    <a:gd name="T3" fmla="*/ 24 h 33"/>
                    <a:gd name="T4" fmla="*/ 13 w 34"/>
                    <a:gd name="T5" fmla="*/ 24 h 33"/>
                    <a:gd name="T6" fmla="*/ 14 w 34"/>
                    <a:gd name="T7" fmla="*/ 24 h 33"/>
                    <a:gd name="T8" fmla="*/ 15 w 34"/>
                    <a:gd name="T9" fmla="*/ 24 h 33"/>
                    <a:gd name="T10" fmla="*/ 11 w 34"/>
                    <a:gd name="T11" fmla="*/ 17 h 33"/>
                    <a:gd name="T12" fmla="*/ 6 w 34"/>
                    <a:gd name="T13" fmla="*/ 6 h 33"/>
                    <a:gd name="T14" fmla="*/ 6 w 34"/>
                    <a:gd name="T15" fmla="*/ 4 h 33"/>
                    <a:gd name="T16" fmla="*/ 7 w 34"/>
                    <a:gd name="T17" fmla="*/ 5 h 33"/>
                    <a:gd name="T18" fmla="*/ 27 w 34"/>
                    <a:gd name="T19" fmla="*/ 26 h 33"/>
                    <a:gd name="T20" fmla="*/ 32 w 34"/>
                    <a:gd name="T21" fmla="*/ 32 h 33"/>
                    <a:gd name="T22" fmla="*/ 33 w 34"/>
                    <a:gd name="T23" fmla="*/ 33 h 33"/>
                    <a:gd name="T24" fmla="*/ 34 w 34"/>
                    <a:gd name="T25" fmla="*/ 33 h 33"/>
                    <a:gd name="T26" fmla="*/ 34 w 34"/>
                    <a:gd name="T27" fmla="*/ 33 h 33"/>
                    <a:gd name="T28" fmla="*/ 29 w 34"/>
                    <a:gd name="T29" fmla="*/ 26 h 33"/>
                    <a:gd name="T30" fmla="*/ 26 w 34"/>
                    <a:gd name="T31" fmla="*/ 23 h 33"/>
                    <a:gd name="T32" fmla="*/ 20 w 34"/>
                    <a:gd name="T33" fmla="*/ 14 h 33"/>
                    <a:gd name="T34" fmla="*/ 8 w 34"/>
                    <a:gd name="T35" fmla="*/ 1 h 33"/>
                    <a:gd name="T36" fmla="*/ 7 w 34"/>
                    <a:gd name="T37" fmla="*/ 2 h 33"/>
                    <a:gd name="T38" fmla="*/ 5 w 34"/>
                    <a:gd name="T39" fmla="*/ 3 h 33"/>
                    <a:gd name="T40" fmla="*/ 4 w 34"/>
                    <a:gd name="T41" fmla="*/ 2 h 33"/>
                    <a:gd name="T42" fmla="*/ 0 w 34"/>
                    <a:gd name="T43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33">
                      <a:moveTo>
                        <a:pt x="0" y="1"/>
                      </a:moveTo>
                      <a:cubicBezTo>
                        <a:pt x="5" y="8"/>
                        <a:pt x="8" y="15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4" y="21"/>
                        <a:pt x="13" y="19"/>
                        <a:pt x="11" y="17"/>
                      </a:cubicBezTo>
                      <a:cubicBezTo>
                        <a:pt x="9" y="14"/>
                        <a:pt x="6" y="11"/>
                        <a:pt x="6" y="6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17" y="10"/>
                        <a:pt x="22" y="18"/>
                        <a:pt x="27" y="26"/>
                      </a:cubicBezTo>
                      <a:cubicBezTo>
                        <a:pt x="27" y="26"/>
                        <a:pt x="31" y="31"/>
                        <a:pt x="32" y="32"/>
                      </a:cubicBezTo>
                      <a:cubicBezTo>
                        <a:pt x="32" y="32"/>
                        <a:pt x="33" y="33"/>
                        <a:pt x="33" y="33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30"/>
                        <a:pt x="32" y="28"/>
                        <a:pt x="29" y="26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4" y="20"/>
                        <a:pt x="22" y="17"/>
                        <a:pt x="20" y="14"/>
                      </a:cubicBezTo>
                      <a:cubicBezTo>
                        <a:pt x="16" y="9"/>
                        <a:pt x="13" y="4"/>
                        <a:pt x="8" y="1"/>
                      </a:cubicBezTo>
                      <a:cubicBezTo>
                        <a:pt x="8" y="1"/>
                        <a:pt x="7" y="2"/>
                        <a:pt x="7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1"/>
                        <a:pt x="1" y="0"/>
                        <a:pt x="0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8" y="1312"/>
                  <a:ext cx="9" cy="32"/>
                </a:xfrm>
                <a:custGeom>
                  <a:avLst/>
                  <a:gdLst>
                    <a:gd name="T0" fmla="*/ 1 w 12"/>
                    <a:gd name="T1" fmla="*/ 0 h 43"/>
                    <a:gd name="T2" fmla="*/ 0 w 12"/>
                    <a:gd name="T3" fmla="*/ 0 h 43"/>
                    <a:gd name="T4" fmla="*/ 3 w 12"/>
                    <a:gd name="T5" fmla="*/ 9 h 43"/>
                    <a:gd name="T6" fmla="*/ 10 w 12"/>
                    <a:gd name="T7" fmla="*/ 39 h 43"/>
                    <a:gd name="T8" fmla="*/ 10 w 12"/>
                    <a:gd name="T9" fmla="*/ 43 h 43"/>
                    <a:gd name="T10" fmla="*/ 10 w 12"/>
                    <a:gd name="T11" fmla="*/ 43 h 43"/>
                    <a:gd name="T12" fmla="*/ 12 w 12"/>
                    <a:gd name="T13" fmla="*/ 43 h 43"/>
                    <a:gd name="T14" fmla="*/ 12 w 12"/>
                    <a:gd name="T15" fmla="*/ 40 h 43"/>
                    <a:gd name="T16" fmla="*/ 5 w 12"/>
                    <a:gd name="T17" fmla="*/ 8 h 43"/>
                    <a:gd name="T18" fmla="*/ 2 w 12"/>
                    <a:gd name="T19" fmla="*/ 0 h 43"/>
                    <a:gd name="T20" fmla="*/ 1 w 12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43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3" y="9"/>
                        <a:pt x="3" y="9"/>
                      </a:cubicBezTo>
                      <a:cubicBezTo>
                        <a:pt x="6" y="19"/>
                        <a:pt x="10" y="30"/>
                        <a:pt x="10" y="39"/>
                      </a:cubicBezTo>
                      <a:cubicBezTo>
                        <a:pt x="10" y="40"/>
                        <a:pt x="10" y="42"/>
                        <a:pt x="10" y="43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1" y="43"/>
                        <a:pt x="12" y="43"/>
                        <a:pt x="12" y="43"/>
                      </a:cubicBezTo>
                      <a:cubicBezTo>
                        <a:pt x="12" y="42"/>
                        <a:pt x="12" y="41"/>
                        <a:pt x="12" y="40"/>
                      </a:cubicBezTo>
                      <a:cubicBezTo>
                        <a:pt x="12" y="30"/>
                        <a:pt x="9" y="19"/>
                        <a:pt x="5" y="8"/>
                      </a:cubicBezTo>
                      <a:cubicBezTo>
                        <a:pt x="5" y="8"/>
                        <a:pt x="3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957" y="1285"/>
                  <a:ext cx="39" cy="62"/>
                </a:xfrm>
                <a:custGeom>
                  <a:avLst/>
                  <a:gdLst>
                    <a:gd name="T0" fmla="*/ 9 w 52"/>
                    <a:gd name="T1" fmla="*/ 1 h 83"/>
                    <a:gd name="T2" fmla="*/ 9 w 52"/>
                    <a:gd name="T3" fmla="*/ 2 h 83"/>
                    <a:gd name="T4" fmla="*/ 48 w 52"/>
                    <a:gd name="T5" fmla="*/ 28 h 83"/>
                    <a:gd name="T6" fmla="*/ 48 w 52"/>
                    <a:gd name="T7" fmla="*/ 26 h 83"/>
                    <a:gd name="T8" fmla="*/ 48 w 52"/>
                    <a:gd name="T9" fmla="*/ 25 h 83"/>
                    <a:gd name="T10" fmla="*/ 16 w 52"/>
                    <a:gd name="T11" fmla="*/ 5 h 83"/>
                    <a:gd name="T12" fmla="*/ 9 w 52"/>
                    <a:gd name="T13" fmla="*/ 1 h 83"/>
                    <a:gd name="T14" fmla="*/ 30 w 52"/>
                    <a:gd name="T15" fmla="*/ 28 h 83"/>
                    <a:gd name="T16" fmla="*/ 44 w 52"/>
                    <a:gd name="T17" fmla="*/ 31 h 83"/>
                    <a:gd name="T18" fmla="*/ 22 w 52"/>
                    <a:gd name="T19" fmla="*/ 25 h 83"/>
                    <a:gd name="T20" fmla="*/ 13 w 52"/>
                    <a:gd name="T21" fmla="*/ 22 h 83"/>
                    <a:gd name="T22" fmla="*/ 0 w 52"/>
                    <a:gd name="T23" fmla="*/ 30 h 83"/>
                    <a:gd name="T24" fmla="*/ 21 w 52"/>
                    <a:gd name="T25" fmla="*/ 35 h 83"/>
                    <a:gd name="T26" fmla="*/ 34 w 52"/>
                    <a:gd name="T27" fmla="*/ 36 h 83"/>
                    <a:gd name="T28" fmla="*/ 45 w 52"/>
                    <a:gd name="T29" fmla="*/ 37 h 83"/>
                    <a:gd name="T30" fmla="*/ 2 w 52"/>
                    <a:gd name="T31" fmla="*/ 45 h 83"/>
                    <a:gd name="T32" fmla="*/ 31 w 52"/>
                    <a:gd name="T33" fmla="*/ 43 h 83"/>
                    <a:gd name="T34" fmla="*/ 31 w 52"/>
                    <a:gd name="T35" fmla="*/ 47 h 83"/>
                    <a:gd name="T36" fmla="*/ 31 w 52"/>
                    <a:gd name="T37" fmla="*/ 49 h 83"/>
                    <a:gd name="T38" fmla="*/ 41 w 52"/>
                    <a:gd name="T39" fmla="*/ 43 h 83"/>
                    <a:gd name="T40" fmla="*/ 42 w 52"/>
                    <a:gd name="T41" fmla="*/ 45 h 83"/>
                    <a:gd name="T42" fmla="*/ 31 w 52"/>
                    <a:gd name="T43" fmla="*/ 76 h 83"/>
                    <a:gd name="T44" fmla="*/ 31 w 52"/>
                    <a:gd name="T45" fmla="*/ 76 h 83"/>
                    <a:gd name="T46" fmla="*/ 43 w 52"/>
                    <a:gd name="T47" fmla="*/ 45 h 83"/>
                    <a:gd name="T48" fmla="*/ 49 w 52"/>
                    <a:gd name="T49" fmla="*/ 39 h 83"/>
                    <a:gd name="T50" fmla="*/ 50 w 52"/>
                    <a:gd name="T51" fmla="*/ 40 h 83"/>
                    <a:gd name="T52" fmla="*/ 47 w 52"/>
                    <a:gd name="T53" fmla="*/ 67 h 83"/>
                    <a:gd name="T54" fmla="*/ 48 w 52"/>
                    <a:gd name="T55" fmla="*/ 76 h 83"/>
                    <a:gd name="T56" fmla="*/ 51 w 52"/>
                    <a:gd name="T57" fmla="*/ 83 h 83"/>
                    <a:gd name="T58" fmla="*/ 49 w 52"/>
                    <a:gd name="T59" fmla="*/ 70 h 83"/>
                    <a:gd name="T60" fmla="*/ 48 w 52"/>
                    <a:gd name="T61" fmla="*/ 57 h 83"/>
                    <a:gd name="T62" fmla="*/ 52 w 52"/>
                    <a:gd name="T63" fmla="*/ 38 h 83"/>
                    <a:gd name="T64" fmla="*/ 51 w 52"/>
                    <a:gd name="T65" fmla="*/ 35 h 83"/>
                    <a:gd name="T66" fmla="*/ 44 w 52"/>
                    <a:gd name="T67" fmla="*/ 33 h 83"/>
                    <a:gd name="T68" fmla="*/ 0 w 52"/>
                    <a:gd name="T69" fmla="*/ 30 h 83"/>
                    <a:gd name="T70" fmla="*/ 16 w 52"/>
                    <a:gd name="T71" fmla="*/ 65 h 83"/>
                    <a:gd name="T72" fmla="*/ 16 w 52"/>
                    <a:gd name="T73" fmla="*/ 65 h 83"/>
                    <a:gd name="T74" fmla="*/ 18 w 52"/>
                    <a:gd name="T75" fmla="*/ 63 h 83"/>
                    <a:gd name="T76" fmla="*/ 21 w 52"/>
                    <a:gd name="T77" fmla="*/ 59 h 83"/>
                    <a:gd name="T78" fmla="*/ 29 w 52"/>
                    <a:gd name="T79" fmla="*/ 51 h 83"/>
                    <a:gd name="T80" fmla="*/ 13 w 52"/>
                    <a:gd name="T81" fmla="*/ 68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2" h="83">
                      <a:moveTo>
                        <a:pt x="9" y="1"/>
                      </a:move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17" y="11"/>
                        <a:pt x="27" y="17"/>
                        <a:pt x="37" y="22"/>
                      </a:cubicBezTo>
                      <a:cubicBezTo>
                        <a:pt x="37" y="22"/>
                        <a:pt x="47" y="27"/>
                        <a:pt x="48" y="28"/>
                      </a:cubicBezTo>
                      <a:cubicBezTo>
                        <a:pt x="48" y="27"/>
                        <a:pt x="48" y="27"/>
                        <a:pt x="48" y="27"/>
                      </a:cubicBezTo>
                      <a:cubicBezTo>
                        <a:pt x="48" y="27"/>
                        <a:pt x="48" y="27"/>
                        <a:pt x="48" y="26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36" y="19"/>
                        <a:pt x="24" y="13"/>
                        <a:pt x="16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2" y="1"/>
                        <a:pt x="11" y="0"/>
                        <a:pt x="9" y="1"/>
                      </a:cubicBezTo>
                      <a:moveTo>
                        <a:pt x="10" y="21"/>
                      </a:moveTo>
                      <a:cubicBezTo>
                        <a:pt x="16" y="27"/>
                        <a:pt x="23" y="27"/>
                        <a:pt x="30" y="28"/>
                      </a:cubicBezTo>
                      <a:cubicBezTo>
                        <a:pt x="35" y="29"/>
                        <a:pt x="39" y="30"/>
                        <a:pt x="44" y="31"/>
                      </a:cubicBezTo>
                      <a:cubicBezTo>
                        <a:pt x="44" y="31"/>
                        <a:pt x="44" y="31"/>
                        <a:pt x="44" y="31"/>
                      </a:cubicBezTo>
                      <a:cubicBezTo>
                        <a:pt x="44" y="30"/>
                        <a:pt x="44" y="29"/>
                        <a:pt x="44" y="28"/>
                      </a:cubicBezTo>
                      <a:cubicBezTo>
                        <a:pt x="37" y="29"/>
                        <a:pt x="29" y="27"/>
                        <a:pt x="22" y="2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2" y="21"/>
                        <a:pt x="11" y="21"/>
                        <a:pt x="10" y="21"/>
                      </a:cubicBezTo>
                      <a:moveTo>
                        <a:pt x="0" y="30"/>
                      </a:moveTo>
                      <a:cubicBezTo>
                        <a:pt x="2" y="32"/>
                        <a:pt x="7" y="33"/>
                        <a:pt x="11" y="33"/>
                      </a:cubicBezTo>
                      <a:cubicBezTo>
                        <a:pt x="11" y="33"/>
                        <a:pt x="20" y="34"/>
                        <a:pt x="21" y="35"/>
                      </a:cubicBezTo>
                      <a:cubicBezTo>
                        <a:pt x="23" y="35"/>
                        <a:pt x="25" y="36"/>
                        <a:pt x="26" y="36"/>
                      </a:cubicBezTo>
                      <a:cubicBezTo>
                        <a:pt x="29" y="37"/>
                        <a:pt x="31" y="36"/>
                        <a:pt x="34" y="36"/>
                      </a:cubicBezTo>
                      <a:cubicBezTo>
                        <a:pt x="37" y="35"/>
                        <a:pt x="41" y="35"/>
                        <a:pt x="44" y="36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29" y="42"/>
                        <a:pt x="15" y="45"/>
                        <a:pt x="2" y="45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11" y="47"/>
                        <a:pt x="21" y="45"/>
                        <a:pt x="31" y="43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0" y="48"/>
                        <a:pt x="30" y="48"/>
                        <a:pt x="29" y="49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50"/>
                        <a:pt x="34" y="48"/>
                        <a:pt x="35" y="47"/>
                      </a:cubicBezTo>
                      <a:cubicBezTo>
                        <a:pt x="37" y="45"/>
                        <a:pt x="39" y="43"/>
                        <a:pt x="41" y="43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2" y="45"/>
                        <a:pt x="42" y="45"/>
                        <a:pt x="42" y="45"/>
                      </a:cubicBezTo>
                      <a:cubicBezTo>
                        <a:pt x="39" y="49"/>
                        <a:pt x="37" y="56"/>
                        <a:pt x="35" y="63"/>
                      </a:cubicBezTo>
                      <a:cubicBezTo>
                        <a:pt x="34" y="68"/>
                        <a:pt x="32" y="72"/>
                        <a:pt x="31" y="76"/>
                      </a:cubicBezTo>
                      <a:cubicBezTo>
                        <a:pt x="31" y="76"/>
                        <a:pt x="31" y="76"/>
                        <a:pt x="31" y="76"/>
                      </a:cubicBezTo>
                      <a:cubicBezTo>
                        <a:pt x="31" y="76"/>
                        <a:pt x="31" y="76"/>
                        <a:pt x="31" y="76"/>
                      </a:cubicBezTo>
                      <a:cubicBezTo>
                        <a:pt x="32" y="73"/>
                        <a:pt x="33" y="70"/>
                        <a:pt x="34" y="67"/>
                      </a:cubicBezTo>
                      <a:cubicBezTo>
                        <a:pt x="36" y="61"/>
                        <a:pt x="43" y="46"/>
                        <a:pt x="43" y="45"/>
                      </a:cubicBezTo>
                      <a:cubicBezTo>
                        <a:pt x="44" y="45"/>
                        <a:pt x="44" y="45"/>
                        <a:pt x="45" y="44"/>
                      </a:cubicBezTo>
                      <a:cubicBezTo>
                        <a:pt x="45" y="42"/>
                        <a:pt x="47" y="39"/>
                        <a:pt x="49" y="39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49" y="45"/>
                        <a:pt x="47" y="50"/>
                        <a:pt x="47" y="56"/>
                      </a:cubicBezTo>
                      <a:cubicBezTo>
                        <a:pt x="47" y="58"/>
                        <a:pt x="47" y="66"/>
                        <a:pt x="47" y="67"/>
                      </a:cubicBezTo>
                      <a:cubicBezTo>
                        <a:pt x="47" y="70"/>
                        <a:pt x="48" y="72"/>
                        <a:pt x="48" y="74"/>
                      </a:cubicBezTo>
                      <a:cubicBezTo>
                        <a:pt x="48" y="76"/>
                        <a:pt x="48" y="76"/>
                        <a:pt x="48" y="76"/>
                      </a:cubicBezTo>
                      <a:cubicBezTo>
                        <a:pt x="48" y="79"/>
                        <a:pt x="48" y="82"/>
                        <a:pt x="50" y="83"/>
                      </a:cubicBezTo>
                      <a:cubicBezTo>
                        <a:pt x="51" y="83"/>
                        <a:pt x="51" y="83"/>
                        <a:pt x="51" y="83"/>
                      </a:cubicBezTo>
                      <a:cubicBezTo>
                        <a:pt x="51" y="83"/>
                        <a:pt x="51" y="82"/>
                        <a:pt x="51" y="81"/>
                      </a:cubicBezTo>
                      <a:cubicBezTo>
                        <a:pt x="51" y="77"/>
                        <a:pt x="50" y="74"/>
                        <a:pt x="49" y="70"/>
                      </a:cubicBezTo>
                      <a:cubicBezTo>
                        <a:pt x="49" y="67"/>
                        <a:pt x="48" y="63"/>
                        <a:pt x="48" y="59"/>
                      </a:cubicBezTo>
                      <a:cubicBezTo>
                        <a:pt x="48" y="57"/>
                        <a:pt x="48" y="57"/>
                        <a:pt x="48" y="57"/>
                      </a:cubicBezTo>
                      <a:cubicBezTo>
                        <a:pt x="48" y="54"/>
                        <a:pt x="49" y="50"/>
                        <a:pt x="50" y="47"/>
                      </a:cubicBezTo>
                      <a:cubicBezTo>
                        <a:pt x="51" y="44"/>
                        <a:pt x="52" y="41"/>
                        <a:pt x="52" y="38"/>
                      </a:cubicBezTo>
                      <a:cubicBezTo>
                        <a:pt x="52" y="37"/>
                        <a:pt x="52" y="36"/>
                        <a:pt x="52" y="35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5"/>
                        <a:pt x="47" y="34"/>
                        <a:pt x="46" y="32"/>
                      </a:cubicBezTo>
                      <a:cubicBezTo>
                        <a:pt x="46" y="33"/>
                        <a:pt x="44" y="33"/>
                        <a:pt x="44" y="33"/>
                      </a:cubicBezTo>
                      <a:cubicBezTo>
                        <a:pt x="34" y="36"/>
                        <a:pt x="25" y="34"/>
                        <a:pt x="16" y="32"/>
                      </a:cubicBezTo>
                      <a:cubicBezTo>
                        <a:pt x="11" y="31"/>
                        <a:pt x="5" y="30"/>
                        <a:pt x="0" y="30"/>
                      </a:cubicBezTo>
                      <a:moveTo>
                        <a:pt x="13" y="68"/>
                      </a:moveTo>
                      <a:cubicBezTo>
                        <a:pt x="14" y="67"/>
                        <a:pt x="16" y="66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6" y="65"/>
                        <a:pt x="18" y="63"/>
                        <a:pt x="18" y="63"/>
                      </a:cubicBezTo>
                      <a:cubicBezTo>
                        <a:pt x="18" y="63"/>
                        <a:pt x="18" y="63"/>
                        <a:pt x="18" y="63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62"/>
                        <a:pt x="19" y="61"/>
                        <a:pt x="21" y="59"/>
                      </a:cubicBezTo>
                      <a:cubicBezTo>
                        <a:pt x="24" y="57"/>
                        <a:pt x="29" y="53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23" y="54"/>
                        <a:pt x="16" y="61"/>
                        <a:pt x="13" y="68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4" y="1261"/>
                  <a:ext cx="16" cy="37"/>
                </a:xfrm>
                <a:custGeom>
                  <a:avLst/>
                  <a:gdLst>
                    <a:gd name="T0" fmla="*/ 0 w 21"/>
                    <a:gd name="T1" fmla="*/ 1 h 49"/>
                    <a:gd name="T2" fmla="*/ 0 w 21"/>
                    <a:gd name="T3" fmla="*/ 2 h 49"/>
                    <a:gd name="T4" fmla="*/ 3 w 21"/>
                    <a:gd name="T5" fmla="*/ 19 h 49"/>
                    <a:gd name="T6" fmla="*/ 2 w 21"/>
                    <a:gd name="T7" fmla="*/ 33 h 49"/>
                    <a:gd name="T8" fmla="*/ 1 w 21"/>
                    <a:gd name="T9" fmla="*/ 45 h 49"/>
                    <a:gd name="T10" fmla="*/ 4 w 21"/>
                    <a:gd name="T11" fmla="*/ 49 h 49"/>
                    <a:gd name="T12" fmla="*/ 6 w 21"/>
                    <a:gd name="T13" fmla="*/ 48 h 49"/>
                    <a:gd name="T14" fmla="*/ 21 w 21"/>
                    <a:gd name="T15" fmla="*/ 13 h 49"/>
                    <a:gd name="T16" fmla="*/ 20 w 21"/>
                    <a:gd name="T17" fmla="*/ 11 h 49"/>
                    <a:gd name="T18" fmla="*/ 20 w 21"/>
                    <a:gd name="T19" fmla="*/ 11 h 49"/>
                    <a:gd name="T20" fmla="*/ 19 w 21"/>
                    <a:gd name="T21" fmla="*/ 12 h 49"/>
                    <a:gd name="T22" fmla="*/ 17 w 21"/>
                    <a:gd name="T23" fmla="*/ 15 h 49"/>
                    <a:gd name="T24" fmla="*/ 10 w 21"/>
                    <a:gd name="T25" fmla="*/ 36 h 49"/>
                    <a:gd name="T26" fmla="*/ 6 w 21"/>
                    <a:gd name="T27" fmla="*/ 46 h 49"/>
                    <a:gd name="T28" fmla="*/ 4 w 21"/>
                    <a:gd name="T29" fmla="*/ 46 h 49"/>
                    <a:gd name="T30" fmla="*/ 4 w 21"/>
                    <a:gd name="T31" fmla="*/ 39 h 49"/>
                    <a:gd name="T32" fmla="*/ 5 w 21"/>
                    <a:gd name="T33" fmla="*/ 24 h 49"/>
                    <a:gd name="T34" fmla="*/ 1 w 21"/>
                    <a:gd name="T35" fmla="*/ 0 h 49"/>
                    <a:gd name="T36" fmla="*/ 0 w 21"/>
                    <a:gd name="T37" fmla="*/ 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" h="49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2" y="8"/>
                        <a:pt x="3" y="14"/>
                        <a:pt x="3" y="19"/>
                      </a:cubicBezTo>
                      <a:cubicBezTo>
                        <a:pt x="3" y="24"/>
                        <a:pt x="2" y="28"/>
                        <a:pt x="2" y="33"/>
                      </a:cubicBezTo>
                      <a:cubicBezTo>
                        <a:pt x="1" y="37"/>
                        <a:pt x="1" y="41"/>
                        <a:pt x="1" y="45"/>
                      </a:cubicBezTo>
                      <a:cubicBezTo>
                        <a:pt x="3" y="46"/>
                        <a:pt x="4" y="47"/>
                        <a:pt x="4" y="49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15" y="35"/>
                        <a:pt x="19" y="23"/>
                        <a:pt x="21" y="13"/>
                      </a:cubicBezTo>
                      <a:cubicBezTo>
                        <a:pt x="20" y="12"/>
                        <a:pt x="20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9" y="12"/>
                      </a:cubicBezTo>
                      <a:cubicBezTo>
                        <a:pt x="18" y="13"/>
                        <a:pt x="18" y="14"/>
                        <a:pt x="17" y="15"/>
                      </a:cubicBezTo>
                      <a:cubicBezTo>
                        <a:pt x="16" y="22"/>
                        <a:pt x="13" y="30"/>
                        <a:pt x="10" y="36"/>
                      </a:cubicBezTo>
                      <a:cubicBezTo>
                        <a:pt x="8" y="40"/>
                        <a:pt x="7" y="43"/>
                        <a:pt x="6" y="4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4"/>
                        <a:pt x="5" y="29"/>
                        <a:pt x="5" y="24"/>
                      </a:cubicBezTo>
                      <a:cubicBezTo>
                        <a:pt x="5" y="16"/>
                        <a:pt x="4" y="8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84" y="1268"/>
                  <a:ext cx="14" cy="30"/>
                </a:xfrm>
                <a:custGeom>
                  <a:avLst/>
                  <a:gdLst>
                    <a:gd name="T0" fmla="*/ 0 w 19"/>
                    <a:gd name="T1" fmla="*/ 1 h 39"/>
                    <a:gd name="T2" fmla="*/ 0 w 19"/>
                    <a:gd name="T3" fmla="*/ 1 h 39"/>
                    <a:gd name="T4" fmla="*/ 6 w 19"/>
                    <a:gd name="T5" fmla="*/ 12 h 39"/>
                    <a:gd name="T6" fmla="*/ 13 w 19"/>
                    <a:gd name="T7" fmla="*/ 23 h 39"/>
                    <a:gd name="T8" fmla="*/ 15 w 19"/>
                    <a:gd name="T9" fmla="*/ 29 h 39"/>
                    <a:gd name="T10" fmla="*/ 16 w 19"/>
                    <a:gd name="T11" fmla="*/ 34 h 39"/>
                    <a:gd name="T12" fmla="*/ 16 w 19"/>
                    <a:gd name="T13" fmla="*/ 34 h 39"/>
                    <a:gd name="T14" fmla="*/ 19 w 19"/>
                    <a:gd name="T15" fmla="*/ 39 h 39"/>
                    <a:gd name="T16" fmla="*/ 19 w 19"/>
                    <a:gd name="T17" fmla="*/ 39 h 39"/>
                    <a:gd name="T18" fmla="*/ 2 w 19"/>
                    <a:gd name="T19" fmla="*/ 0 h 39"/>
                    <a:gd name="T20" fmla="*/ 0 w 19"/>
                    <a:gd name="T21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39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4"/>
                        <a:pt x="4" y="8"/>
                        <a:pt x="6" y="12"/>
                      </a:cubicBezTo>
                      <a:cubicBezTo>
                        <a:pt x="9" y="16"/>
                        <a:pt x="11" y="20"/>
                        <a:pt x="13" y="23"/>
                      </a:cubicBezTo>
                      <a:cubicBezTo>
                        <a:pt x="14" y="25"/>
                        <a:pt x="14" y="27"/>
                        <a:pt x="15" y="29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7" y="36"/>
                        <a:pt x="17" y="38"/>
                        <a:pt x="19" y="39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15" y="26"/>
                        <a:pt x="7" y="11"/>
                        <a:pt x="2" y="0"/>
                      </a:cubicBezTo>
                      <a:cubicBezTo>
                        <a:pt x="1" y="1"/>
                        <a:pt x="1" y="1"/>
                        <a:pt x="0" y="1"/>
                      </a:cubicBezTo>
                    </a:path>
                  </a:pathLst>
                </a:custGeom>
                <a:solidFill>
                  <a:srgbClr val="5B2A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4" y="1301"/>
                  <a:ext cx="12" cy="8"/>
                </a:xfrm>
                <a:custGeom>
                  <a:avLst/>
                  <a:gdLst>
                    <a:gd name="T0" fmla="*/ 1 w 16"/>
                    <a:gd name="T1" fmla="*/ 1 h 11"/>
                    <a:gd name="T2" fmla="*/ 0 w 16"/>
                    <a:gd name="T3" fmla="*/ 5 h 11"/>
                    <a:gd name="T4" fmla="*/ 2 w 16"/>
                    <a:gd name="T5" fmla="*/ 7 h 11"/>
                    <a:gd name="T6" fmla="*/ 13 w 16"/>
                    <a:gd name="T7" fmla="*/ 9 h 11"/>
                    <a:gd name="T8" fmla="*/ 15 w 16"/>
                    <a:gd name="T9" fmla="*/ 5 h 11"/>
                    <a:gd name="T10" fmla="*/ 16 w 16"/>
                    <a:gd name="T11" fmla="*/ 2 h 11"/>
                    <a:gd name="T12" fmla="*/ 15 w 16"/>
                    <a:gd name="T13" fmla="*/ 1 h 11"/>
                    <a:gd name="T14" fmla="*/ 1 w 16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11">
                      <a:moveTo>
                        <a:pt x="1" y="1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1" y="5"/>
                        <a:pt x="1" y="6"/>
                        <a:pt x="2" y="7"/>
                      </a:cubicBezTo>
                      <a:cubicBezTo>
                        <a:pt x="5" y="10"/>
                        <a:pt x="11" y="11"/>
                        <a:pt x="13" y="9"/>
                      </a:cubicBezTo>
                      <a:cubicBezTo>
                        <a:pt x="13" y="8"/>
                        <a:pt x="14" y="6"/>
                        <a:pt x="15" y="5"/>
                      </a:cubicBezTo>
                      <a:cubicBezTo>
                        <a:pt x="16" y="3"/>
                        <a:pt x="16" y="2"/>
                        <a:pt x="16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4" y="0"/>
                        <a:pt x="3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06" y="1234"/>
                  <a:ext cx="8" cy="9"/>
                </a:xfrm>
                <a:custGeom>
                  <a:avLst/>
                  <a:gdLst>
                    <a:gd name="T0" fmla="*/ 1 w 10"/>
                    <a:gd name="T1" fmla="*/ 1 h 11"/>
                    <a:gd name="T2" fmla="*/ 0 w 10"/>
                    <a:gd name="T3" fmla="*/ 7 h 11"/>
                    <a:gd name="T4" fmla="*/ 2 w 10"/>
                    <a:gd name="T5" fmla="*/ 9 h 11"/>
                    <a:gd name="T6" fmla="*/ 7 w 10"/>
                    <a:gd name="T7" fmla="*/ 10 h 11"/>
                    <a:gd name="T8" fmla="*/ 8 w 10"/>
                    <a:gd name="T9" fmla="*/ 5 h 11"/>
                    <a:gd name="T10" fmla="*/ 10 w 10"/>
                    <a:gd name="T11" fmla="*/ 2 h 11"/>
                    <a:gd name="T12" fmla="*/ 9 w 10"/>
                    <a:gd name="T13" fmla="*/ 2 h 11"/>
                    <a:gd name="T14" fmla="*/ 1 w 10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1">
                      <a:moveTo>
                        <a:pt x="1" y="1"/>
                      </a:move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0" y="8"/>
                        <a:pt x="1" y="9"/>
                        <a:pt x="2" y="9"/>
                      </a:cubicBezTo>
                      <a:cubicBezTo>
                        <a:pt x="3" y="10"/>
                        <a:pt x="5" y="11"/>
                        <a:pt x="7" y="10"/>
                      </a:cubicBezTo>
                      <a:cubicBezTo>
                        <a:pt x="7" y="8"/>
                        <a:pt x="8" y="7"/>
                        <a:pt x="8" y="5"/>
                      </a:cubicBezTo>
                      <a:cubicBezTo>
                        <a:pt x="9" y="3"/>
                        <a:pt x="10" y="3"/>
                        <a:pt x="10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7" y="0"/>
                        <a:pt x="2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54" y="1237"/>
                  <a:ext cx="9" cy="10"/>
                </a:xfrm>
                <a:custGeom>
                  <a:avLst/>
                  <a:gdLst>
                    <a:gd name="T0" fmla="*/ 2 w 12"/>
                    <a:gd name="T1" fmla="*/ 4 h 14"/>
                    <a:gd name="T2" fmla="*/ 0 w 12"/>
                    <a:gd name="T3" fmla="*/ 10 h 14"/>
                    <a:gd name="T4" fmla="*/ 12 w 12"/>
                    <a:gd name="T5" fmla="*/ 9 h 14"/>
                    <a:gd name="T6" fmla="*/ 11 w 12"/>
                    <a:gd name="T7" fmla="*/ 3 h 14"/>
                    <a:gd name="T8" fmla="*/ 10 w 12"/>
                    <a:gd name="T9" fmla="*/ 1 h 14"/>
                    <a:gd name="T10" fmla="*/ 2 w 12"/>
                    <a:gd name="T1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4">
                      <a:moveTo>
                        <a:pt x="2" y="4"/>
                      </a:moveTo>
                      <a:cubicBezTo>
                        <a:pt x="1" y="6"/>
                        <a:pt x="0" y="8"/>
                        <a:pt x="0" y="10"/>
                      </a:cubicBezTo>
                      <a:cubicBezTo>
                        <a:pt x="5" y="14"/>
                        <a:pt x="8" y="13"/>
                        <a:pt x="12" y="9"/>
                      </a:cubicBezTo>
                      <a:cubicBezTo>
                        <a:pt x="12" y="7"/>
                        <a:pt x="12" y="4"/>
                        <a:pt x="11" y="3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0"/>
                        <a:pt x="4" y="2"/>
                        <a:pt x="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3" y="1316"/>
                  <a:ext cx="8" cy="8"/>
                </a:xfrm>
                <a:custGeom>
                  <a:avLst/>
                  <a:gdLst>
                    <a:gd name="T0" fmla="*/ 1 w 11"/>
                    <a:gd name="T1" fmla="*/ 3 h 11"/>
                    <a:gd name="T2" fmla="*/ 0 w 11"/>
                    <a:gd name="T3" fmla="*/ 7 h 11"/>
                    <a:gd name="T4" fmla="*/ 1 w 11"/>
                    <a:gd name="T5" fmla="*/ 9 h 11"/>
                    <a:gd name="T6" fmla="*/ 8 w 11"/>
                    <a:gd name="T7" fmla="*/ 9 h 11"/>
                    <a:gd name="T8" fmla="*/ 9 w 11"/>
                    <a:gd name="T9" fmla="*/ 5 h 11"/>
                    <a:gd name="T10" fmla="*/ 10 w 11"/>
                    <a:gd name="T11" fmla="*/ 2 h 11"/>
                    <a:gd name="T12" fmla="*/ 10 w 11"/>
                    <a:gd name="T13" fmla="*/ 1 h 11"/>
                    <a:gd name="T14" fmla="*/ 1 w 11"/>
                    <a:gd name="T15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11">
                      <a:moveTo>
                        <a:pt x="1" y="3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8"/>
                        <a:pt x="1" y="9"/>
                        <a:pt x="1" y="9"/>
                      </a:cubicBezTo>
                      <a:cubicBezTo>
                        <a:pt x="3" y="11"/>
                        <a:pt x="6" y="11"/>
                        <a:pt x="8" y="9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10" y="3"/>
                        <a:pt x="11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0"/>
                        <a:pt x="2" y="2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1" y="1237"/>
                  <a:ext cx="8" cy="8"/>
                </a:xfrm>
                <a:custGeom>
                  <a:avLst/>
                  <a:gdLst>
                    <a:gd name="T0" fmla="*/ 2 w 11"/>
                    <a:gd name="T1" fmla="*/ 4 h 11"/>
                    <a:gd name="T2" fmla="*/ 1 w 11"/>
                    <a:gd name="T3" fmla="*/ 8 h 11"/>
                    <a:gd name="T4" fmla="*/ 2 w 11"/>
                    <a:gd name="T5" fmla="*/ 9 h 11"/>
                    <a:gd name="T6" fmla="*/ 8 w 11"/>
                    <a:gd name="T7" fmla="*/ 9 h 11"/>
                    <a:gd name="T8" fmla="*/ 10 w 11"/>
                    <a:gd name="T9" fmla="*/ 5 h 11"/>
                    <a:gd name="T10" fmla="*/ 11 w 11"/>
                    <a:gd name="T11" fmla="*/ 2 h 11"/>
                    <a:gd name="T12" fmla="*/ 10 w 11"/>
                    <a:gd name="T13" fmla="*/ 1 h 11"/>
                    <a:gd name="T14" fmla="*/ 2 w 11"/>
                    <a:gd name="T15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11">
                      <a:moveTo>
                        <a:pt x="2" y="4"/>
                      </a:moveTo>
                      <a:cubicBezTo>
                        <a:pt x="0" y="5"/>
                        <a:pt x="0" y="7"/>
                        <a:pt x="1" y="8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4" y="11"/>
                        <a:pt x="7" y="11"/>
                        <a:pt x="8" y="9"/>
                      </a:cubicBezTo>
                      <a:cubicBezTo>
                        <a:pt x="9" y="8"/>
                        <a:pt x="9" y="6"/>
                        <a:pt x="10" y="5"/>
                      </a:cubicBezTo>
                      <a:cubicBezTo>
                        <a:pt x="11" y="3"/>
                        <a:pt x="11" y="2"/>
                        <a:pt x="11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0"/>
                        <a:pt x="3" y="2"/>
                        <a:pt x="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61" y="1277"/>
                  <a:ext cx="7" cy="9"/>
                </a:xfrm>
                <a:custGeom>
                  <a:avLst/>
                  <a:gdLst>
                    <a:gd name="T0" fmla="*/ 1 w 10"/>
                    <a:gd name="T1" fmla="*/ 4 h 11"/>
                    <a:gd name="T2" fmla="*/ 0 w 10"/>
                    <a:gd name="T3" fmla="*/ 8 h 11"/>
                    <a:gd name="T4" fmla="*/ 1 w 10"/>
                    <a:gd name="T5" fmla="*/ 10 h 11"/>
                    <a:gd name="T6" fmla="*/ 8 w 10"/>
                    <a:gd name="T7" fmla="*/ 10 h 11"/>
                    <a:gd name="T8" fmla="*/ 9 w 10"/>
                    <a:gd name="T9" fmla="*/ 5 h 11"/>
                    <a:gd name="T10" fmla="*/ 10 w 10"/>
                    <a:gd name="T11" fmla="*/ 2 h 11"/>
                    <a:gd name="T12" fmla="*/ 10 w 10"/>
                    <a:gd name="T13" fmla="*/ 1 h 11"/>
                    <a:gd name="T14" fmla="*/ 1 w 10"/>
                    <a:gd name="T15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0" y="9"/>
                        <a:pt x="1" y="9"/>
                        <a:pt x="1" y="10"/>
                      </a:cubicBezTo>
                      <a:cubicBezTo>
                        <a:pt x="3" y="11"/>
                        <a:pt x="6" y="11"/>
                        <a:pt x="8" y="10"/>
                      </a:cubicBezTo>
                      <a:cubicBezTo>
                        <a:pt x="8" y="8"/>
                        <a:pt x="9" y="6"/>
                        <a:pt x="9" y="5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0"/>
                        <a:pt x="2" y="3"/>
                        <a:pt x="1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70" y="1300"/>
                  <a:ext cx="12" cy="8"/>
                </a:xfrm>
                <a:custGeom>
                  <a:avLst/>
                  <a:gdLst>
                    <a:gd name="T0" fmla="*/ 1 w 16"/>
                    <a:gd name="T1" fmla="*/ 2 h 11"/>
                    <a:gd name="T2" fmla="*/ 1 w 16"/>
                    <a:gd name="T3" fmla="*/ 5 h 11"/>
                    <a:gd name="T4" fmla="*/ 3 w 16"/>
                    <a:gd name="T5" fmla="*/ 7 h 11"/>
                    <a:gd name="T6" fmla="*/ 13 w 16"/>
                    <a:gd name="T7" fmla="*/ 10 h 11"/>
                    <a:gd name="T8" fmla="*/ 15 w 16"/>
                    <a:gd name="T9" fmla="*/ 5 h 11"/>
                    <a:gd name="T10" fmla="*/ 16 w 16"/>
                    <a:gd name="T11" fmla="*/ 2 h 11"/>
                    <a:gd name="T12" fmla="*/ 16 w 16"/>
                    <a:gd name="T13" fmla="*/ 2 h 11"/>
                    <a:gd name="T14" fmla="*/ 1 w 16"/>
                    <a:gd name="T1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11">
                      <a:moveTo>
                        <a:pt x="1" y="2"/>
                      </a:moveTo>
                      <a:cubicBezTo>
                        <a:pt x="1" y="2"/>
                        <a:pt x="0" y="3"/>
                        <a:pt x="1" y="5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6" y="10"/>
                        <a:pt x="11" y="11"/>
                        <a:pt x="13" y="10"/>
                      </a:cubicBezTo>
                      <a:cubicBezTo>
                        <a:pt x="14" y="8"/>
                        <a:pt x="14" y="6"/>
                        <a:pt x="15" y="5"/>
                      </a:cubicBezTo>
                      <a:cubicBezTo>
                        <a:pt x="16" y="3"/>
                        <a:pt x="16" y="3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4" y="0"/>
                        <a:pt x="4" y="1"/>
                        <a:pt x="1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42" y="1234"/>
                  <a:ext cx="8" cy="8"/>
                </a:xfrm>
                <a:custGeom>
                  <a:avLst/>
                  <a:gdLst>
                    <a:gd name="T0" fmla="*/ 2 w 10"/>
                    <a:gd name="T1" fmla="*/ 2 h 11"/>
                    <a:gd name="T2" fmla="*/ 1 w 10"/>
                    <a:gd name="T3" fmla="*/ 7 h 11"/>
                    <a:gd name="T4" fmla="*/ 2 w 10"/>
                    <a:gd name="T5" fmla="*/ 9 h 11"/>
                    <a:gd name="T6" fmla="*/ 7 w 10"/>
                    <a:gd name="T7" fmla="*/ 10 h 11"/>
                    <a:gd name="T8" fmla="*/ 9 w 10"/>
                    <a:gd name="T9" fmla="*/ 6 h 11"/>
                    <a:gd name="T10" fmla="*/ 10 w 10"/>
                    <a:gd name="T11" fmla="*/ 2 h 11"/>
                    <a:gd name="T12" fmla="*/ 10 w 10"/>
                    <a:gd name="T13" fmla="*/ 2 h 11"/>
                    <a:gd name="T14" fmla="*/ 2 w 10"/>
                    <a:gd name="T1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1">
                      <a:moveTo>
                        <a:pt x="2" y="2"/>
                      </a:moveTo>
                      <a:cubicBezTo>
                        <a:pt x="0" y="4"/>
                        <a:pt x="0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3" y="10"/>
                        <a:pt x="5" y="11"/>
                        <a:pt x="7" y="10"/>
                      </a:cubicBezTo>
                      <a:cubicBezTo>
                        <a:pt x="8" y="8"/>
                        <a:pt x="8" y="7"/>
                        <a:pt x="9" y="6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0"/>
                        <a:pt x="3" y="1"/>
                        <a:pt x="2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990" y="1237"/>
                  <a:ext cx="9" cy="9"/>
                </a:xfrm>
                <a:custGeom>
                  <a:avLst/>
                  <a:gdLst>
                    <a:gd name="T0" fmla="*/ 2 w 12"/>
                    <a:gd name="T1" fmla="*/ 4 h 13"/>
                    <a:gd name="T2" fmla="*/ 1 w 12"/>
                    <a:gd name="T3" fmla="*/ 9 h 13"/>
                    <a:gd name="T4" fmla="*/ 12 w 12"/>
                    <a:gd name="T5" fmla="*/ 9 h 13"/>
                    <a:gd name="T6" fmla="*/ 11 w 12"/>
                    <a:gd name="T7" fmla="*/ 2 h 13"/>
                    <a:gd name="T8" fmla="*/ 10 w 12"/>
                    <a:gd name="T9" fmla="*/ 0 h 13"/>
                    <a:gd name="T10" fmla="*/ 2 w 12"/>
                    <a:gd name="T11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3">
                      <a:moveTo>
                        <a:pt x="2" y="4"/>
                      </a:move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5" y="13"/>
                        <a:pt x="8" y="12"/>
                        <a:pt x="12" y="9"/>
                      </a:cubicBezTo>
                      <a:cubicBezTo>
                        <a:pt x="12" y="6"/>
                        <a:pt x="12" y="4"/>
                        <a:pt x="11" y="2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8" y="0"/>
                        <a:pt x="4" y="1"/>
                        <a:pt x="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7" y="1277"/>
                  <a:ext cx="8" cy="9"/>
                </a:xfrm>
                <a:custGeom>
                  <a:avLst/>
                  <a:gdLst>
                    <a:gd name="T0" fmla="*/ 2 w 11"/>
                    <a:gd name="T1" fmla="*/ 4 h 12"/>
                    <a:gd name="T2" fmla="*/ 0 w 11"/>
                    <a:gd name="T3" fmla="*/ 8 h 12"/>
                    <a:gd name="T4" fmla="*/ 2 w 11"/>
                    <a:gd name="T5" fmla="*/ 10 h 12"/>
                    <a:gd name="T6" fmla="*/ 8 w 11"/>
                    <a:gd name="T7" fmla="*/ 10 h 12"/>
                    <a:gd name="T8" fmla="*/ 10 w 11"/>
                    <a:gd name="T9" fmla="*/ 5 h 12"/>
                    <a:gd name="T10" fmla="*/ 11 w 11"/>
                    <a:gd name="T11" fmla="*/ 2 h 12"/>
                    <a:gd name="T12" fmla="*/ 10 w 11"/>
                    <a:gd name="T13" fmla="*/ 2 h 12"/>
                    <a:gd name="T14" fmla="*/ 2 w 11"/>
                    <a:gd name="T15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12">
                      <a:moveTo>
                        <a:pt x="2" y="4"/>
                      </a:move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9"/>
                        <a:pt x="1" y="9"/>
                        <a:pt x="2" y="10"/>
                      </a:cubicBezTo>
                      <a:cubicBezTo>
                        <a:pt x="3" y="11"/>
                        <a:pt x="6" y="12"/>
                        <a:pt x="8" y="10"/>
                      </a:cubicBezTo>
                      <a:cubicBezTo>
                        <a:pt x="9" y="8"/>
                        <a:pt x="9" y="6"/>
                        <a:pt x="10" y="5"/>
                      </a:cubicBezTo>
                      <a:cubicBezTo>
                        <a:pt x="11" y="3"/>
                        <a:pt x="11" y="3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0"/>
                        <a:pt x="3" y="3"/>
                        <a:pt x="2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4" y="1289"/>
                  <a:ext cx="13" cy="12"/>
                </a:xfrm>
                <a:custGeom>
                  <a:avLst/>
                  <a:gdLst>
                    <a:gd name="T0" fmla="*/ 5 w 18"/>
                    <a:gd name="T1" fmla="*/ 0 h 16"/>
                    <a:gd name="T2" fmla="*/ 0 w 18"/>
                    <a:gd name="T3" fmla="*/ 6 h 16"/>
                    <a:gd name="T4" fmla="*/ 1 w 18"/>
                    <a:gd name="T5" fmla="*/ 10 h 16"/>
                    <a:gd name="T6" fmla="*/ 8 w 18"/>
                    <a:gd name="T7" fmla="*/ 15 h 16"/>
                    <a:gd name="T8" fmla="*/ 14 w 18"/>
                    <a:gd name="T9" fmla="*/ 10 h 16"/>
                    <a:gd name="T10" fmla="*/ 18 w 18"/>
                    <a:gd name="T11" fmla="*/ 7 h 16"/>
                    <a:gd name="T12" fmla="*/ 17 w 18"/>
                    <a:gd name="T13" fmla="*/ 6 h 16"/>
                    <a:gd name="T14" fmla="*/ 5 w 18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6">
                      <a:moveTo>
                        <a:pt x="5" y="0"/>
                      </a:moveTo>
                      <a:cubicBezTo>
                        <a:pt x="2" y="1"/>
                        <a:pt x="1" y="4"/>
                        <a:pt x="0" y="6"/>
                      </a:cubicBezTo>
                      <a:cubicBezTo>
                        <a:pt x="0" y="7"/>
                        <a:pt x="0" y="9"/>
                        <a:pt x="1" y="10"/>
                      </a:cubicBezTo>
                      <a:cubicBezTo>
                        <a:pt x="2" y="13"/>
                        <a:pt x="5" y="16"/>
                        <a:pt x="8" y="15"/>
                      </a:cubicBezTo>
                      <a:cubicBezTo>
                        <a:pt x="10" y="13"/>
                        <a:pt x="12" y="12"/>
                        <a:pt x="14" y="10"/>
                      </a:cubicBezTo>
                      <a:cubicBezTo>
                        <a:pt x="17" y="8"/>
                        <a:pt x="17" y="8"/>
                        <a:pt x="18" y="7"/>
                      </a:cubicBezTo>
                      <a:cubicBezTo>
                        <a:pt x="18" y="7"/>
                        <a:pt x="17" y="6"/>
                        <a:pt x="17" y="6"/>
                      </a:cubicBezTo>
                      <a:cubicBezTo>
                        <a:pt x="16" y="2"/>
                        <a:pt x="8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82" y="1393"/>
                  <a:ext cx="13" cy="13"/>
                </a:xfrm>
                <a:custGeom>
                  <a:avLst/>
                  <a:gdLst>
                    <a:gd name="T0" fmla="*/ 2 w 17"/>
                    <a:gd name="T1" fmla="*/ 2 h 17"/>
                    <a:gd name="T2" fmla="*/ 1 w 17"/>
                    <a:gd name="T3" fmla="*/ 6 h 17"/>
                    <a:gd name="T4" fmla="*/ 6 w 17"/>
                    <a:gd name="T5" fmla="*/ 15 h 17"/>
                    <a:gd name="T6" fmla="*/ 14 w 17"/>
                    <a:gd name="T7" fmla="*/ 15 h 17"/>
                    <a:gd name="T8" fmla="*/ 16 w 17"/>
                    <a:gd name="T9" fmla="*/ 8 h 17"/>
                    <a:gd name="T10" fmla="*/ 17 w 17"/>
                    <a:gd name="T11" fmla="*/ 4 h 17"/>
                    <a:gd name="T12" fmla="*/ 16 w 17"/>
                    <a:gd name="T13" fmla="*/ 2 h 17"/>
                    <a:gd name="T14" fmla="*/ 2 w 17"/>
                    <a:gd name="T15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7">
                      <a:moveTo>
                        <a:pt x="2" y="2"/>
                      </a:move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0" y="10"/>
                        <a:pt x="3" y="13"/>
                        <a:pt x="6" y="15"/>
                      </a:cubicBezTo>
                      <a:cubicBezTo>
                        <a:pt x="8" y="16"/>
                        <a:pt x="12" y="17"/>
                        <a:pt x="14" y="15"/>
                      </a:cubicBezTo>
                      <a:cubicBezTo>
                        <a:pt x="14" y="12"/>
                        <a:pt x="15" y="10"/>
                        <a:pt x="16" y="8"/>
                      </a:cubicBezTo>
                      <a:cubicBezTo>
                        <a:pt x="16" y="6"/>
                        <a:pt x="17" y="5"/>
                        <a:pt x="17" y="4"/>
                      </a:cubicBezTo>
                      <a:cubicBezTo>
                        <a:pt x="17" y="3"/>
                        <a:pt x="16" y="2"/>
                        <a:pt x="16" y="2"/>
                      </a:cubicBezTo>
                      <a:cubicBezTo>
                        <a:pt x="12" y="0"/>
                        <a:pt x="4" y="1"/>
                        <a:pt x="2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2" y="1360"/>
                  <a:ext cx="14" cy="15"/>
                </a:xfrm>
                <a:custGeom>
                  <a:avLst/>
                  <a:gdLst>
                    <a:gd name="T0" fmla="*/ 4 w 18"/>
                    <a:gd name="T1" fmla="*/ 2 h 20"/>
                    <a:gd name="T2" fmla="*/ 1 w 18"/>
                    <a:gd name="T3" fmla="*/ 20 h 20"/>
                    <a:gd name="T4" fmla="*/ 1 w 18"/>
                    <a:gd name="T5" fmla="*/ 20 h 20"/>
                    <a:gd name="T6" fmla="*/ 4 w 18"/>
                    <a:gd name="T7" fmla="*/ 20 h 20"/>
                    <a:gd name="T8" fmla="*/ 9 w 18"/>
                    <a:gd name="T9" fmla="*/ 20 h 20"/>
                    <a:gd name="T10" fmla="*/ 13 w 18"/>
                    <a:gd name="T11" fmla="*/ 18 h 20"/>
                    <a:gd name="T12" fmla="*/ 16 w 18"/>
                    <a:gd name="T13" fmla="*/ 14 h 20"/>
                    <a:gd name="T14" fmla="*/ 18 w 18"/>
                    <a:gd name="T15" fmla="*/ 11 h 20"/>
                    <a:gd name="T16" fmla="*/ 18 w 18"/>
                    <a:gd name="T17" fmla="*/ 10 h 20"/>
                    <a:gd name="T18" fmla="*/ 18 w 18"/>
                    <a:gd name="T19" fmla="*/ 9 h 20"/>
                    <a:gd name="T20" fmla="*/ 11 w 18"/>
                    <a:gd name="T21" fmla="*/ 2 h 20"/>
                    <a:gd name="T22" fmla="*/ 4 w 18"/>
                    <a:gd name="T2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" h="20">
                      <a:moveTo>
                        <a:pt x="4" y="2"/>
                      </a:moveTo>
                      <a:cubicBezTo>
                        <a:pt x="0" y="6"/>
                        <a:pt x="0" y="16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3" y="20"/>
                        <a:pt x="4" y="20"/>
                      </a:cubicBezTo>
                      <a:cubicBezTo>
                        <a:pt x="5" y="20"/>
                        <a:pt x="7" y="20"/>
                        <a:pt x="9" y="20"/>
                      </a:cubicBezTo>
                      <a:cubicBezTo>
                        <a:pt x="10" y="19"/>
                        <a:pt x="13" y="18"/>
                        <a:pt x="13" y="18"/>
                      </a:cubicBezTo>
                      <a:cubicBezTo>
                        <a:pt x="15" y="17"/>
                        <a:pt x="15" y="17"/>
                        <a:pt x="16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8"/>
                        <a:pt x="12" y="3"/>
                        <a:pt x="11" y="2"/>
                      </a:cubicBezTo>
                      <a:cubicBezTo>
                        <a:pt x="6" y="0"/>
                        <a:pt x="5" y="2"/>
                        <a:pt x="4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51" y="1346"/>
                  <a:ext cx="13" cy="13"/>
                </a:xfrm>
                <a:custGeom>
                  <a:avLst/>
                  <a:gdLst>
                    <a:gd name="T0" fmla="*/ 6 w 16"/>
                    <a:gd name="T1" fmla="*/ 0 h 17"/>
                    <a:gd name="T2" fmla="*/ 0 w 16"/>
                    <a:gd name="T3" fmla="*/ 7 h 17"/>
                    <a:gd name="T4" fmla="*/ 0 w 16"/>
                    <a:gd name="T5" fmla="*/ 12 h 17"/>
                    <a:gd name="T6" fmla="*/ 6 w 16"/>
                    <a:gd name="T7" fmla="*/ 16 h 17"/>
                    <a:gd name="T8" fmla="*/ 12 w 16"/>
                    <a:gd name="T9" fmla="*/ 11 h 17"/>
                    <a:gd name="T10" fmla="*/ 16 w 16"/>
                    <a:gd name="T11" fmla="*/ 8 h 17"/>
                    <a:gd name="T12" fmla="*/ 15 w 16"/>
                    <a:gd name="T13" fmla="*/ 6 h 17"/>
                    <a:gd name="T14" fmla="*/ 6 w 16"/>
                    <a:gd name="T1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17">
                      <a:moveTo>
                        <a:pt x="6" y="0"/>
                      </a:moveTo>
                      <a:cubicBezTo>
                        <a:pt x="2" y="2"/>
                        <a:pt x="0" y="4"/>
                        <a:pt x="0" y="7"/>
                      </a:cubicBezTo>
                      <a:cubicBezTo>
                        <a:pt x="0" y="9"/>
                        <a:pt x="0" y="10"/>
                        <a:pt x="0" y="12"/>
                      </a:cubicBezTo>
                      <a:cubicBezTo>
                        <a:pt x="1" y="13"/>
                        <a:pt x="3" y="17"/>
                        <a:pt x="6" y="16"/>
                      </a:cubicBezTo>
                      <a:cubicBezTo>
                        <a:pt x="8" y="14"/>
                        <a:pt x="10" y="12"/>
                        <a:pt x="12" y="11"/>
                      </a:cubicBezTo>
                      <a:cubicBezTo>
                        <a:pt x="15" y="9"/>
                        <a:pt x="16" y="8"/>
                        <a:pt x="16" y="8"/>
                      </a:cubicBezTo>
                      <a:cubicBezTo>
                        <a:pt x="16" y="7"/>
                        <a:pt x="16" y="7"/>
                        <a:pt x="15" y="6"/>
                      </a:cubicBezTo>
                      <a:cubicBezTo>
                        <a:pt x="14" y="3"/>
                        <a:pt x="8" y="0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8" y="1311"/>
                  <a:ext cx="17" cy="15"/>
                </a:xfrm>
                <a:custGeom>
                  <a:avLst/>
                  <a:gdLst>
                    <a:gd name="T0" fmla="*/ 3 w 23"/>
                    <a:gd name="T1" fmla="*/ 0 h 20"/>
                    <a:gd name="T2" fmla="*/ 0 w 23"/>
                    <a:gd name="T3" fmla="*/ 3 h 20"/>
                    <a:gd name="T4" fmla="*/ 1 w 23"/>
                    <a:gd name="T5" fmla="*/ 8 h 20"/>
                    <a:gd name="T6" fmla="*/ 14 w 23"/>
                    <a:gd name="T7" fmla="*/ 19 h 20"/>
                    <a:gd name="T8" fmla="*/ 20 w 23"/>
                    <a:gd name="T9" fmla="*/ 14 h 20"/>
                    <a:gd name="T10" fmla="*/ 23 w 23"/>
                    <a:gd name="T11" fmla="*/ 11 h 20"/>
                    <a:gd name="T12" fmla="*/ 23 w 23"/>
                    <a:gd name="T13" fmla="*/ 10 h 20"/>
                    <a:gd name="T14" fmla="*/ 3 w 23"/>
                    <a:gd name="T1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0">
                      <a:moveTo>
                        <a:pt x="3" y="0"/>
                      </a:move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4"/>
                        <a:pt x="0" y="6"/>
                        <a:pt x="1" y="8"/>
                      </a:cubicBezTo>
                      <a:cubicBezTo>
                        <a:pt x="3" y="14"/>
                        <a:pt x="10" y="20"/>
                        <a:pt x="14" y="19"/>
                      </a:cubicBezTo>
                      <a:cubicBezTo>
                        <a:pt x="16" y="17"/>
                        <a:pt x="18" y="15"/>
                        <a:pt x="20" y="14"/>
                      </a:cubicBezTo>
                      <a:cubicBezTo>
                        <a:pt x="22" y="12"/>
                        <a:pt x="23" y="11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2" y="6"/>
                        <a:pt x="7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5" y="1243"/>
                  <a:ext cx="13" cy="12"/>
                </a:xfrm>
                <a:custGeom>
                  <a:avLst/>
                  <a:gdLst>
                    <a:gd name="T0" fmla="*/ 5 w 17"/>
                    <a:gd name="T1" fmla="*/ 0 h 16"/>
                    <a:gd name="T2" fmla="*/ 0 w 17"/>
                    <a:gd name="T3" fmla="*/ 6 h 16"/>
                    <a:gd name="T4" fmla="*/ 0 w 17"/>
                    <a:gd name="T5" fmla="*/ 11 h 16"/>
                    <a:gd name="T6" fmla="*/ 8 w 17"/>
                    <a:gd name="T7" fmla="*/ 15 h 16"/>
                    <a:gd name="T8" fmla="*/ 13 w 17"/>
                    <a:gd name="T9" fmla="*/ 11 h 16"/>
                    <a:gd name="T10" fmla="*/ 17 w 17"/>
                    <a:gd name="T11" fmla="*/ 7 h 16"/>
                    <a:gd name="T12" fmla="*/ 17 w 17"/>
                    <a:gd name="T13" fmla="*/ 6 h 16"/>
                    <a:gd name="T14" fmla="*/ 5 w 17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6">
                      <a:moveTo>
                        <a:pt x="5" y="0"/>
                      </a:moveTo>
                      <a:cubicBezTo>
                        <a:pt x="2" y="2"/>
                        <a:pt x="0" y="4"/>
                        <a:pt x="0" y="6"/>
                      </a:cubicBezTo>
                      <a:cubicBezTo>
                        <a:pt x="0" y="8"/>
                        <a:pt x="0" y="9"/>
                        <a:pt x="0" y="11"/>
                      </a:cubicBezTo>
                      <a:cubicBezTo>
                        <a:pt x="1" y="13"/>
                        <a:pt x="4" y="16"/>
                        <a:pt x="8" y="15"/>
                      </a:cubicBezTo>
                      <a:cubicBezTo>
                        <a:pt x="10" y="13"/>
                        <a:pt x="12" y="12"/>
                        <a:pt x="13" y="11"/>
                      </a:cubicBezTo>
                      <a:cubicBezTo>
                        <a:pt x="16" y="9"/>
                        <a:pt x="17" y="8"/>
                        <a:pt x="17" y="7"/>
                      </a:cubicBezTo>
                      <a:cubicBezTo>
                        <a:pt x="17" y="7"/>
                        <a:pt x="17" y="7"/>
                        <a:pt x="17" y="6"/>
                      </a:cubicBezTo>
                      <a:cubicBezTo>
                        <a:pt x="15" y="3"/>
                        <a:pt x="7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3" y="1395"/>
                  <a:ext cx="14" cy="11"/>
                </a:xfrm>
                <a:custGeom>
                  <a:avLst/>
                  <a:gdLst>
                    <a:gd name="T0" fmla="*/ 4 w 18"/>
                    <a:gd name="T1" fmla="*/ 1 h 15"/>
                    <a:gd name="T2" fmla="*/ 0 w 18"/>
                    <a:gd name="T3" fmla="*/ 6 h 15"/>
                    <a:gd name="T4" fmla="*/ 0 w 18"/>
                    <a:gd name="T5" fmla="*/ 9 h 15"/>
                    <a:gd name="T6" fmla="*/ 10 w 18"/>
                    <a:gd name="T7" fmla="*/ 14 h 15"/>
                    <a:gd name="T8" fmla="*/ 15 w 18"/>
                    <a:gd name="T9" fmla="*/ 9 h 15"/>
                    <a:gd name="T10" fmla="*/ 18 w 18"/>
                    <a:gd name="T11" fmla="*/ 5 h 15"/>
                    <a:gd name="T12" fmla="*/ 18 w 18"/>
                    <a:gd name="T13" fmla="*/ 4 h 15"/>
                    <a:gd name="T14" fmla="*/ 4 w 18"/>
                    <a:gd name="T15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5">
                      <a:moveTo>
                        <a:pt x="4" y="1"/>
                      </a:moveTo>
                      <a:cubicBezTo>
                        <a:pt x="1" y="3"/>
                        <a:pt x="0" y="4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2" y="12"/>
                        <a:pt x="6" y="15"/>
                        <a:pt x="10" y="14"/>
                      </a:cubicBezTo>
                      <a:cubicBezTo>
                        <a:pt x="11" y="12"/>
                        <a:pt x="13" y="10"/>
                        <a:pt x="15" y="9"/>
                      </a:cubicBezTo>
                      <a:cubicBezTo>
                        <a:pt x="17" y="7"/>
                        <a:pt x="18" y="6"/>
                        <a:pt x="18" y="5"/>
                      </a:cubicBezTo>
                      <a:cubicBezTo>
                        <a:pt x="18" y="5"/>
                        <a:pt x="18" y="4"/>
                        <a:pt x="18" y="4"/>
                      </a:cubicBezTo>
                      <a:cubicBezTo>
                        <a:pt x="17" y="1"/>
                        <a:pt x="7" y="0"/>
                        <a:pt x="4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30" y="1411"/>
                  <a:ext cx="15" cy="13"/>
                </a:xfrm>
                <a:custGeom>
                  <a:avLst/>
                  <a:gdLst>
                    <a:gd name="T0" fmla="*/ 5 w 20"/>
                    <a:gd name="T1" fmla="*/ 2 h 18"/>
                    <a:gd name="T2" fmla="*/ 0 w 20"/>
                    <a:gd name="T3" fmla="*/ 9 h 18"/>
                    <a:gd name="T4" fmla="*/ 0 w 20"/>
                    <a:gd name="T5" fmla="*/ 9 h 18"/>
                    <a:gd name="T6" fmla="*/ 16 w 20"/>
                    <a:gd name="T7" fmla="*/ 15 h 18"/>
                    <a:gd name="T8" fmla="*/ 20 w 20"/>
                    <a:gd name="T9" fmla="*/ 6 h 18"/>
                    <a:gd name="T10" fmla="*/ 19 w 20"/>
                    <a:gd name="T11" fmla="*/ 2 h 18"/>
                    <a:gd name="T12" fmla="*/ 5 w 20"/>
                    <a:gd name="T13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8">
                      <a:moveTo>
                        <a:pt x="5" y="2"/>
                      </a:moveTo>
                      <a:cubicBezTo>
                        <a:pt x="3" y="3"/>
                        <a:pt x="0" y="5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7"/>
                        <a:pt x="9" y="18"/>
                        <a:pt x="16" y="15"/>
                      </a:cubicBezTo>
                      <a:cubicBezTo>
                        <a:pt x="18" y="12"/>
                        <a:pt x="19" y="9"/>
                        <a:pt x="20" y="6"/>
                      </a:cubicBezTo>
                      <a:cubicBezTo>
                        <a:pt x="20" y="4"/>
                        <a:pt x="20" y="3"/>
                        <a:pt x="19" y="2"/>
                      </a:cubicBezTo>
                      <a:cubicBezTo>
                        <a:pt x="16" y="0"/>
                        <a:pt x="10" y="0"/>
                        <a:pt x="5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4" y="1347"/>
                  <a:ext cx="12" cy="13"/>
                </a:xfrm>
                <a:custGeom>
                  <a:avLst/>
                  <a:gdLst>
                    <a:gd name="T0" fmla="*/ 1 w 16"/>
                    <a:gd name="T1" fmla="*/ 3 h 18"/>
                    <a:gd name="T2" fmla="*/ 0 w 16"/>
                    <a:gd name="T3" fmla="*/ 6 h 18"/>
                    <a:gd name="T4" fmla="*/ 5 w 16"/>
                    <a:gd name="T5" fmla="*/ 15 h 18"/>
                    <a:gd name="T6" fmla="*/ 13 w 16"/>
                    <a:gd name="T7" fmla="*/ 15 h 18"/>
                    <a:gd name="T8" fmla="*/ 15 w 16"/>
                    <a:gd name="T9" fmla="*/ 8 h 18"/>
                    <a:gd name="T10" fmla="*/ 16 w 16"/>
                    <a:gd name="T11" fmla="*/ 4 h 18"/>
                    <a:gd name="T12" fmla="*/ 15 w 16"/>
                    <a:gd name="T13" fmla="*/ 2 h 18"/>
                    <a:gd name="T14" fmla="*/ 1 w 16"/>
                    <a:gd name="T15" fmla="*/ 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18">
                      <a:moveTo>
                        <a:pt x="1" y="3"/>
                      </a:moveTo>
                      <a:cubicBezTo>
                        <a:pt x="1" y="4"/>
                        <a:pt x="0" y="5"/>
                        <a:pt x="0" y="6"/>
                      </a:cubicBezTo>
                      <a:cubicBezTo>
                        <a:pt x="0" y="10"/>
                        <a:pt x="3" y="14"/>
                        <a:pt x="5" y="15"/>
                      </a:cubicBezTo>
                      <a:cubicBezTo>
                        <a:pt x="7" y="16"/>
                        <a:pt x="11" y="18"/>
                        <a:pt x="13" y="15"/>
                      </a:cubicBezTo>
                      <a:cubicBezTo>
                        <a:pt x="14" y="12"/>
                        <a:pt x="15" y="10"/>
                        <a:pt x="15" y="8"/>
                      </a:cubicBezTo>
                      <a:cubicBezTo>
                        <a:pt x="16" y="6"/>
                        <a:pt x="16" y="5"/>
                        <a:pt x="16" y="4"/>
                      </a:cubicBezTo>
                      <a:cubicBezTo>
                        <a:pt x="16" y="3"/>
                        <a:pt x="16" y="3"/>
                        <a:pt x="15" y="2"/>
                      </a:cubicBezTo>
                      <a:cubicBezTo>
                        <a:pt x="12" y="0"/>
                        <a:pt x="3" y="2"/>
                        <a:pt x="1" y="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60" y="1369"/>
                  <a:ext cx="13" cy="16"/>
                </a:xfrm>
                <a:custGeom>
                  <a:avLst/>
                  <a:gdLst>
                    <a:gd name="T0" fmla="*/ 13 w 18"/>
                    <a:gd name="T1" fmla="*/ 0 h 21"/>
                    <a:gd name="T2" fmla="*/ 13 w 18"/>
                    <a:gd name="T3" fmla="*/ 0 h 21"/>
                    <a:gd name="T4" fmla="*/ 1 w 18"/>
                    <a:gd name="T5" fmla="*/ 7 h 21"/>
                    <a:gd name="T6" fmla="*/ 0 w 18"/>
                    <a:gd name="T7" fmla="*/ 11 h 21"/>
                    <a:gd name="T8" fmla="*/ 1 w 18"/>
                    <a:gd name="T9" fmla="*/ 16 h 21"/>
                    <a:gd name="T10" fmla="*/ 18 w 18"/>
                    <a:gd name="T11" fmla="*/ 12 h 21"/>
                    <a:gd name="T12" fmla="*/ 13 w 18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1"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4" y="3"/>
                        <a:pt x="1" y="7"/>
                      </a:cubicBezTo>
                      <a:cubicBezTo>
                        <a:pt x="1" y="8"/>
                        <a:pt x="0" y="10"/>
                        <a:pt x="0" y="11"/>
                      </a:cubicBezTo>
                      <a:cubicBezTo>
                        <a:pt x="0" y="13"/>
                        <a:pt x="0" y="15"/>
                        <a:pt x="1" y="16"/>
                      </a:cubicBezTo>
                      <a:cubicBezTo>
                        <a:pt x="9" y="21"/>
                        <a:pt x="13" y="18"/>
                        <a:pt x="18" y="12"/>
                      </a:cubicBezTo>
                      <a:cubicBezTo>
                        <a:pt x="18" y="6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8" y="1297"/>
                  <a:ext cx="10" cy="17"/>
                </a:xfrm>
                <a:custGeom>
                  <a:avLst/>
                  <a:gdLst>
                    <a:gd name="T0" fmla="*/ 6 w 14"/>
                    <a:gd name="T1" fmla="*/ 1 h 22"/>
                    <a:gd name="T2" fmla="*/ 0 w 14"/>
                    <a:gd name="T3" fmla="*/ 10 h 22"/>
                    <a:gd name="T4" fmla="*/ 1 w 14"/>
                    <a:gd name="T5" fmla="*/ 14 h 22"/>
                    <a:gd name="T6" fmla="*/ 6 w 14"/>
                    <a:gd name="T7" fmla="*/ 19 h 22"/>
                    <a:gd name="T8" fmla="*/ 11 w 14"/>
                    <a:gd name="T9" fmla="*/ 21 h 22"/>
                    <a:gd name="T10" fmla="*/ 12 w 14"/>
                    <a:gd name="T11" fmla="*/ 4 h 22"/>
                    <a:gd name="T12" fmla="*/ 6 w 14"/>
                    <a:gd name="T13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22">
                      <a:moveTo>
                        <a:pt x="6" y="1"/>
                      </a:moveTo>
                      <a:cubicBezTo>
                        <a:pt x="3" y="3"/>
                        <a:pt x="0" y="6"/>
                        <a:pt x="0" y="10"/>
                      </a:cubicBezTo>
                      <a:cubicBezTo>
                        <a:pt x="0" y="11"/>
                        <a:pt x="0" y="12"/>
                        <a:pt x="1" y="14"/>
                      </a:cubicBezTo>
                      <a:cubicBezTo>
                        <a:pt x="3" y="15"/>
                        <a:pt x="5" y="17"/>
                        <a:pt x="6" y="19"/>
                      </a:cubicBezTo>
                      <a:cubicBezTo>
                        <a:pt x="10" y="22"/>
                        <a:pt x="10" y="22"/>
                        <a:pt x="11" y="21"/>
                      </a:cubicBezTo>
                      <a:cubicBezTo>
                        <a:pt x="13" y="20"/>
                        <a:pt x="14" y="7"/>
                        <a:pt x="12" y="4"/>
                      </a:cubicBezTo>
                      <a:cubicBezTo>
                        <a:pt x="10" y="0"/>
                        <a:pt x="7" y="0"/>
                        <a:pt x="6" y="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3" y="1315"/>
                  <a:ext cx="14" cy="15"/>
                </a:xfrm>
                <a:custGeom>
                  <a:avLst/>
                  <a:gdLst>
                    <a:gd name="T0" fmla="*/ 4 w 19"/>
                    <a:gd name="T1" fmla="*/ 2 h 20"/>
                    <a:gd name="T2" fmla="*/ 2 w 19"/>
                    <a:gd name="T3" fmla="*/ 19 h 20"/>
                    <a:gd name="T4" fmla="*/ 2 w 19"/>
                    <a:gd name="T5" fmla="*/ 19 h 20"/>
                    <a:gd name="T6" fmla="*/ 4 w 19"/>
                    <a:gd name="T7" fmla="*/ 19 h 20"/>
                    <a:gd name="T8" fmla="*/ 9 w 19"/>
                    <a:gd name="T9" fmla="*/ 20 h 20"/>
                    <a:gd name="T10" fmla="*/ 13 w 19"/>
                    <a:gd name="T11" fmla="*/ 17 h 20"/>
                    <a:gd name="T12" fmla="*/ 17 w 19"/>
                    <a:gd name="T13" fmla="*/ 14 h 20"/>
                    <a:gd name="T14" fmla="*/ 18 w 19"/>
                    <a:gd name="T15" fmla="*/ 11 h 20"/>
                    <a:gd name="T16" fmla="*/ 19 w 19"/>
                    <a:gd name="T17" fmla="*/ 9 h 20"/>
                    <a:gd name="T18" fmla="*/ 18 w 19"/>
                    <a:gd name="T19" fmla="*/ 8 h 20"/>
                    <a:gd name="T20" fmla="*/ 11 w 19"/>
                    <a:gd name="T21" fmla="*/ 1 h 20"/>
                    <a:gd name="T22" fmla="*/ 4 w 19"/>
                    <a:gd name="T2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0">
                      <a:moveTo>
                        <a:pt x="4" y="2"/>
                      </a:moveTo>
                      <a:cubicBezTo>
                        <a:pt x="1" y="6"/>
                        <a:pt x="0" y="16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19"/>
                        <a:pt x="3" y="19"/>
                        <a:pt x="4" y="19"/>
                      </a:cubicBezTo>
                      <a:cubicBezTo>
                        <a:pt x="6" y="19"/>
                        <a:pt x="7" y="19"/>
                        <a:pt x="9" y="20"/>
                      </a:cubicBezTo>
                      <a:cubicBezTo>
                        <a:pt x="11" y="19"/>
                        <a:pt x="13" y="17"/>
                        <a:pt x="13" y="17"/>
                      </a:cubicBezTo>
                      <a:cubicBezTo>
                        <a:pt x="16" y="16"/>
                        <a:pt x="16" y="16"/>
                        <a:pt x="17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9" y="9"/>
                        <a:pt x="19" y="9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7"/>
                        <a:pt x="12" y="2"/>
                        <a:pt x="11" y="1"/>
                      </a:cubicBezTo>
                      <a:cubicBezTo>
                        <a:pt x="7" y="0"/>
                        <a:pt x="5" y="1"/>
                        <a:pt x="4" y="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2" y="1188"/>
                  <a:ext cx="262" cy="257"/>
                </a:xfrm>
                <a:custGeom>
                  <a:avLst/>
                  <a:gdLst>
                    <a:gd name="T0" fmla="*/ 16 w 346"/>
                    <a:gd name="T1" fmla="*/ 118 h 341"/>
                    <a:gd name="T2" fmla="*/ 3 w 346"/>
                    <a:gd name="T3" fmla="*/ 149 h 341"/>
                    <a:gd name="T4" fmla="*/ 2 w 346"/>
                    <a:gd name="T5" fmla="*/ 178 h 341"/>
                    <a:gd name="T6" fmla="*/ 18 w 346"/>
                    <a:gd name="T7" fmla="*/ 227 h 341"/>
                    <a:gd name="T8" fmla="*/ 44 w 346"/>
                    <a:gd name="T9" fmla="*/ 273 h 341"/>
                    <a:gd name="T10" fmla="*/ 83 w 346"/>
                    <a:gd name="T11" fmla="*/ 279 h 341"/>
                    <a:gd name="T12" fmla="*/ 85 w 346"/>
                    <a:gd name="T13" fmla="*/ 285 h 341"/>
                    <a:gd name="T14" fmla="*/ 89 w 346"/>
                    <a:gd name="T15" fmla="*/ 301 h 341"/>
                    <a:gd name="T16" fmla="*/ 111 w 346"/>
                    <a:gd name="T17" fmla="*/ 318 h 341"/>
                    <a:gd name="T18" fmla="*/ 138 w 346"/>
                    <a:gd name="T19" fmla="*/ 338 h 341"/>
                    <a:gd name="T20" fmla="*/ 192 w 346"/>
                    <a:gd name="T21" fmla="*/ 338 h 341"/>
                    <a:gd name="T22" fmla="*/ 211 w 346"/>
                    <a:gd name="T23" fmla="*/ 333 h 341"/>
                    <a:gd name="T24" fmla="*/ 223 w 346"/>
                    <a:gd name="T25" fmla="*/ 307 h 341"/>
                    <a:gd name="T26" fmla="*/ 251 w 346"/>
                    <a:gd name="T27" fmla="*/ 317 h 341"/>
                    <a:gd name="T28" fmla="*/ 266 w 346"/>
                    <a:gd name="T29" fmla="*/ 318 h 341"/>
                    <a:gd name="T30" fmla="*/ 310 w 346"/>
                    <a:gd name="T31" fmla="*/ 292 h 341"/>
                    <a:gd name="T32" fmla="*/ 328 w 346"/>
                    <a:gd name="T33" fmla="*/ 260 h 341"/>
                    <a:gd name="T34" fmla="*/ 333 w 346"/>
                    <a:gd name="T35" fmla="*/ 233 h 341"/>
                    <a:gd name="T36" fmla="*/ 328 w 346"/>
                    <a:gd name="T37" fmla="*/ 196 h 341"/>
                    <a:gd name="T38" fmla="*/ 333 w 346"/>
                    <a:gd name="T39" fmla="*/ 198 h 341"/>
                    <a:gd name="T40" fmla="*/ 343 w 346"/>
                    <a:gd name="T41" fmla="*/ 158 h 341"/>
                    <a:gd name="T42" fmla="*/ 345 w 346"/>
                    <a:gd name="T43" fmla="*/ 122 h 341"/>
                    <a:gd name="T44" fmla="*/ 328 w 346"/>
                    <a:gd name="T45" fmla="*/ 91 h 341"/>
                    <a:gd name="T46" fmla="*/ 277 w 346"/>
                    <a:gd name="T47" fmla="*/ 47 h 341"/>
                    <a:gd name="T48" fmla="*/ 258 w 346"/>
                    <a:gd name="T49" fmla="*/ 43 h 341"/>
                    <a:gd name="T50" fmla="*/ 232 w 346"/>
                    <a:gd name="T51" fmla="*/ 40 h 341"/>
                    <a:gd name="T52" fmla="*/ 226 w 346"/>
                    <a:gd name="T53" fmla="*/ 50 h 341"/>
                    <a:gd name="T54" fmla="*/ 196 w 346"/>
                    <a:gd name="T55" fmla="*/ 13 h 341"/>
                    <a:gd name="T56" fmla="*/ 107 w 346"/>
                    <a:gd name="T57" fmla="*/ 7 h 341"/>
                    <a:gd name="T58" fmla="*/ 88 w 346"/>
                    <a:gd name="T59" fmla="*/ 27 h 341"/>
                    <a:gd name="T60" fmla="*/ 72 w 346"/>
                    <a:gd name="T61" fmla="*/ 59 h 341"/>
                    <a:gd name="T62" fmla="*/ 68 w 346"/>
                    <a:gd name="T63" fmla="*/ 53 h 341"/>
                    <a:gd name="T64" fmla="*/ 49 w 346"/>
                    <a:gd name="T65" fmla="*/ 66 h 341"/>
                    <a:gd name="T66" fmla="*/ 31 w 346"/>
                    <a:gd name="T67" fmla="*/ 87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6" h="341">
                      <a:moveTo>
                        <a:pt x="31" y="87"/>
                      </a:moveTo>
                      <a:cubicBezTo>
                        <a:pt x="26" y="97"/>
                        <a:pt x="21" y="108"/>
                        <a:pt x="16" y="118"/>
                      </a:cubicBezTo>
                      <a:cubicBezTo>
                        <a:pt x="16" y="119"/>
                        <a:pt x="15" y="121"/>
                        <a:pt x="15" y="122"/>
                      </a:cubicBezTo>
                      <a:cubicBezTo>
                        <a:pt x="11" y="131"/>
                        <a:pt x="7" y="140"/>
                        <a:pt x="3" y="149"/>
                      </a:cubicBezTo>
                      <a:cubicBezTo>
                        <a:pt x="1" y="153"/>
                        <a:pt x="0" y="158"/>
                        <a:pt x="0" y="162"/>
                      </a:cubicBezTo>
                      <a:cubicBezTo>
                        <a:pt x="0" y="167"/>
                        <a:pt x="1" y="173"/>
                        <a:pt x="2" y="178"/>
                      </a:cubicBezTo>
                      <a:cubicBezTo>
                        <a:pt x="3" y="182"/>
                        <a:pt x="4" y="186"/>
                        <a:pt x="5" y="189"/>
                      </a:cubicBezTo>
                      <a:cubicBezTo>
                        <a:pt x="7" y="203"/>
                        <a:pt x="12" y="215"/>
                        <a:pt x="18" y="227"/>
                      </a:cubicBezTo>
                      <a:cubicBezTo>
                        <a:pt x="23" y="236"/>
                        <a:pt x="27" y="245"/>
                        <a:pt x="30" y="255"/>
                      </a:cubicBezTo>
                      <a:cubicBezTo>
                        <a:pt x="32" y="263"/>
                        <a:pt x="36" y="270"/>
                        <a:pt x="44" y="273"/>
                      </a:cubicBezTo>
                      <a:cubicBezTo>
                        <a:pt x="49" y="275"/>
                        <a:pt x="54" y="276"/>
                        <a:pt x="60" y="277"/>
                      </a:cubicBezTo>
                      <a:cubicBezTo>
                        <a:pt x="67" y="278"/>
                        <a:pt x="75" y="278"/>
                        <a:pt x="83" y="279"/>
                      </a:cubicBezTo>
                      <a:cubicBezTo>
                        <a:pt x="84" y="280"/>
                        <a:pt x="86" y="280"/>
                        <a:pt x="89" y="280"/>
                      </a:cubicBezTo>
                      <a:cubicBezTo>
                        <a:pt x="87" y="282"/>
                        <a:pt x="86" y="284"/>
                        <a:pt x="85" y="285"/>
                      </a:cubicBezTo>
                      <a:cubicBezTo>
                        <a:pt x="82" y="288"/>
                        <a:pt x="82" y="291"/>
                        <a:pt x="84" y="295"/>
                      </a:cubicBezTo>
                      <a:cubicBezTo>
                        <a:pt x="85" y="297"/>
                        <a:pt x="86" y="299"/>
                        <a:pt x="89" y="301"/>
                      </a:cubicBezTo>
                      <a:cubicBezTo>
                        <a:pt x="92" y="304"/>
                        <a:pt x="96" y="306"/>
                        <a:pt x="100" y="310"/>
                      </a:cubicBezTo>
                      <a:cubicBezTo>
                        <a:pt x="103" y="313"/>
                        <a:pt x="107" y="316"/>
                        <a:pt x="111" y="318"/>
                      </a:cubicBezTo>
                      <a:cubicBezTo>
                        <a:pt x="119" y="324"/>
                        <a:pt x="127" y="331"/>
                        <a:pt x="135" y="337"/>
                      </a:cubicBezTo>
                      <a:cubicBezTo>
                        <a:pt x="136" y="337"/>
                        <a:pt x="137" y="338"/>
                        <a:pt x="138" y="338"/>
                      </a:cubicBezTo>
                      <a:cubicBezTo>
                        <a:pt x="143" y="339"/>
                        <a:pt x="148" y="341"/>
                        <a:pt x="154" y="341"/>
                      </a:cubicBezTo>
                      <a:cubicBezTo>
                        <a:pt x="167" y="341"/>
                        <a:pt x="179" y="339"/>
                        <a:pt x="192" y="338"/>
                      </a:cubicBezTo>
                      <a:cubicBezTo>
                        <a:pt x="197" y="337"/>
                        <a:pt x="202" y="336"/>
                        <a:pt x="207" y="335"/>
                      </a:cubicBezTo>
                      <a:cubicBezTo>
                        <a:pt x="208" y="334"/>
                        <a:pt x="210" y="334"/>
                        <a:pt x="211" y="333"/>
                      </a:cubicBezTo>
                      <a:cubicBezTo>
                        <a:pt x="213" y="328"/>
                        <a:pt x="216" y="324"/>
                        <a:pt x="218" y="319"/>
                      </a:cubicBezTo>
                      <a:cubicBezTo>
                        <a:pt x="220" y="315"/>
                        <a:pt x="221" y="311"/>
                        <a:pt x="223" y="307"/>
                      </a:cubicBezTo>
                      <a:cubicBezTo>
                        <a:pt x="223" y="310"/>
                        <a:pt x="224" y="312"/>
                        <a:pt x="224" y="314"/>
                      </a:cubicBezTo>
                      <a:cubicBezTo>
                        <a:pt x="234" y="315"/>
                        <a:pt x="243" y="316"/>
                        <a:pt x="251" y="317"/>
                      </a:cubicBezTo>
                      <a:cubicBezTo>
                        <a:pt x="253" y="318"/>
                        <a:pt x="255" y="318"/>
                        <a:pt x="256" y="318"/>
                      </a:cubicBezTo>
                      <a:cubicBezTo>
                        <a:pt x="259" y="318"/>
                        <a:pt x="263" y="318"/>
                        <a:pt x="266" y="318"/>
                      </a:cubicBezTo>
                      <a:cubicBezTo>
                        <a:pt x="280" y="317"/>
                        <a:pt x="292" y="313"/>
                        <a:pt x="302" y="302"/>
                      </a:cubicBezTo>
                      <a:cubicBezTo>
                        <a:pt x="305" y="299"/>
                        <a:pt x="307" y="296"/>
                        <a:pt x="310" y="292"/>
                      </a:cubicBezTo>
                      <a:cubicBezTo>
                        <a:pt x="313" y="287"/>
                        <a:pt x="317" y="281"/>
                        <a:pt x="320" y="275"/>
                      </a:cubicBezTo>
                      <a:cubicBezTo>
                        <a:pt x="323" y="270"/>
                        <a:pt x="325" y="265"/>
                        <a:pt x="328" y="260"/>
                      </a:cubicBezTo>
                      <a:cubicBezTo>
                        <a:pt x="330" y="258"/>
                        <a:pt x="331" y="256"/>
                        <a:pt x="331" y="253"/>
                      </a:cubicBezTo>
                      <a:cubicBezTo>
                        <a:pt x="332" y="246"/>
                        <a:pt x="333" y="239"/>
                        <a:pt x="333" y="233"/>
                      </a:cubicBezTo>
                      <a:cubicBezTo>
                        <a:pt x="333" y="226"/>
                        <a:pt x="331" y="220"/>
                        <a:pt x="331" y="214"/>
                      </a:cubicBezTo>
                      <a:cubicBezTo>
                        <a:pt x="331" y="208"/>
                        <a:pt x="330" y="202"/>
                        <a:pt x="328" y="196"/>
                      </a:cubicBezTo>
                      <a:cubicBezTo>
                        <a:pt x="327" y="193"/>
                        <a:pt x="326" y="190"/>
                        <a:pt x="327" y="187"/>
                      </a:cubicBezTo>
                      <a:cubicBezTo>
                        <a:pt x="329" y="190"/>
                        <a:pt x="331" y="194"/>
                        <a:pt x="333" y="198"/>
                      </a:cubicBezTo>
                      <a:cubicBezTo>
                        <a:pt x="336" y="192"/>
                        <a:pt x="339" y="187"/>
                        <a:pt x="340" y="181"/>
                      </a:cubicBezTo>
                      <a:cubicBezTo>
                        <a:pt x="341" y="174"/>
                        <a:pt x="342" y="166"/>
                        <a:pt x="343" y="158"/>
                      </a:cubicBezTo>
                      <a:cubicBezTo>
                        <a:pt x="344" y="150"/>
                        <a:pt x="343" y="141"/>
                        <a:pt x="345" y="132"/>
                      </a:cubicBezTo>
                      <a:cubicBezTo>
                        <a:pt x="346" y="129"/>
                        <a:pt x="346" y="125"/>
                        <a:pt x="345" y="122"/>
                      </a:cubicBezTo>
                      <a:cubicBezTo>
                        <a:pt x="345" y="119"/>
                        <a:pt x="344" y="115"/>
                        <a:pt x="343" y="113"/>
                      </a:cubicBezTo>
                      <a:cubicBezTo>
                        <a:pt x="338" y="105"/>
                        <a:pt x="333" y="98"/>
                        <a:pt x="328" y="91"/>
                      </a:cubicBezTo>
                      <a:cubicBezTo>
                        <a:pt x="323" y="84"/>
                        <a:pt x="316" y="79"/>
                        <a:pt x="310" y="73"/>
                      </a:cubicBezTo>
                      <a:cubicBezTo>
                        <a:pt x="300" y="64"/>
                        <a:pt x="289" y="55"/>
                        <a:pt x="277" y="47"/>
                      </a:cubicBezTo>
                      <a:cubicBezTo>
                        <a:pt x="275" y="46"/>
                        <a:pt x="271" y="45"/>
                        <a:pt x="269" y="44"/>
                      </a:cubicBezTo>
                      <a:cubicBezTo>
                        <a:pt x="265" y="43"/>
                        <a:pt x="261" y="43"/>
                        <a:pt x="258" y="43"/>
                      </a:cubicBezTo>
                      <a:cubicBezTo>
                        <a:pt x="253" y="43"/>
                        <a:pt x="249" y="42"/>
                        <a:pt x="245" y="42"/>
                      </a:cubicBezTo>
                      <a:cubicBezTo>
                        <a:pt x="240" y="42"/>
                        <a:pt x="236" y="42"/>
                        <a:pt x="232" y="40"/>
                      </a:cubicBezTo>
                      <a:cubicBezTo>
                        <a:pt x="230" y="39"/>
                        <a:pt x="227" y="39"/>
                        <a:pt x="223" y="38"/>
                      </a:cubicBezTo>
                      <a:cubicBezTo>
                        <a:pt x="224" y="42"/>
                        <a:pt x="227" y="46"/>
                        <a:pt x="226" y="50"/>
                      </a:cubicBezTo>
                      <a:cubicBezTo>
                        <a:pt x="222" y="44"/>
                        <a:pt x="218" y="39"/>
                        <a:pt x="215" y="34"/>
                      </a:cubicBezTo>
                      <a:cubicBezTo>
                        <a:pt x="209" y="26"/>
                        <a:pt x="203" y="19"/>
                        <a:pt x="196" y="13"/>
                      </a:cubicBezTo>
                      <a:cubicBezTo>
                        <a:pt x="182" y="4"/>
                        <a:pt x="168" y="0"/>
                        <a:pt x="153" y="1"/>
                      </a:cubicBezTo>
                      <a:cubicBezTo>
                        <a:pt x="138" y="3"/>
                        <a:pt x="122" y="5"/>
                        <a:pt x="107" y="7"/>
                      </a:cubicBezTo>
                      <a:cubicBezTo>
                        <a:pt x="101" y="7"/>
                        <a:pt x="96" y="11"/>
                        <a:pt x="93" y="16"/>
                      </a:cubicBezTo>
                      <a:cubicBezTo>
                        <a:pt x="91" y="20"/>
                        <a:pt x="89" y="23"/>
                        <a:pt x="88" y="27"/>
                      </a:cubicBezTo>
                      <a:cubicBezTo>
                        <a:pt x="84" y="36"/>
                        <a:pt x="80" y="44"/>
                        <a:pt x="76" y="52"/>
                      </a:cubicBezTo>
                      <a:cubicBezTo>
                        <a:pt x="75" y="55"/>
                        <a:pt x="73" y="57"/>
                        <a:pt x="72" y="59"/>
                      </a:cubicBezTo>
                      <a:cubicBezTo>
                        <a:pt x="72" y="56"/>
                        <a:pt x="72" y="54"/>
                        <a:pt x="72" y="50"/>
                      </a:cubicBezTo>
                      <a:cubicBezTo>
                        <a:pt x="70" y="51"/>
                        <a:pt x="69" y="52"/>
                        <a:pt x="68" y="53"/>
                      </a:cubicBezTo>
                      <a:cubicBezTo>
                        <a:pt x="66" y="54"/>
                        <a:pt x="66" y="56"/>
                        <a:pt x="64" y="56"/>
                      </a:cubicBezTo>
                      <a:cubicBezTo>
                        <a:pt x="59" y="60"/>
                        <a:pt x="54" y="63"/>
                        <a:pt x="49" y="66"/>
                      </a:cubicBezTo>
                      <a:cubicBezTo>
                        <a:pt x="41" y="69"/>
                        <a:pt x="35" y="75"/>
                        <a:pt x="32" y="84"/>
                      </a:cubicBezTo>
                      <a:cubicBezTo>
                        <a:pt x="32" y="85"/>
                        <a:pt x="31" y="86"/>
                        <a:pt x="31" y="8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2" y="1190"/>
                  <a:ext cx="262" cy="253"/>
                </a:xfrm>
                <a:custGeom>
                  <a:avLst/>
                  <a:gdLst>
                    <a:gd name="T0" fmla="*/ 343 w 345"/>
                    <a:gd name="T1" fmla="*/ 130 h 336"/>
                    <a:gd name="T2" fmla="*/ 341 w 345"/>
                    <a:gd name="T3" fmla="*/ 155 h 336"/>
                    <a:gd name="T4" fmla="*/ 333 w 345"/>
                    <a:gd name="T5" fmla="*/ 191 h 336"/>
                    <a:gd name="T6" fmla="*/ 325 w 345"/>
                    <a:gd name="T7" fmla="*/ 183 h 336"/>
                    <a:gd name="T8" fmla="*/ 326 w 345"/>
                    <a:gd name="T9" fmla="*/ 187 h 336"/>
                    <a:gd name="T10" fmla="*/ 329 w 345"/>
                    <a:gd name="T11" fmla="*/ 203 h 336"/>
                    <a:gd name="T12" fmla="*/ 331 w 345"/>
                    <a:gd name="T13" fmla="*/ 243 h 336"/>
                    <a:gd name="T14" fmla="*/ 321 w 345"/>
                    <a:gd name="T15" fmla="*/ 266 h 336"/>
                    <a:gd name="T16" fmla="*/ 299 w 345"/>
                    <a:gd name="T17" fmla="*/ 300 h 336"/>
                    <a:gd name="T18" fmla="*/ 259 w 345"/>
                    <a:gd name="T19" fmla="*/ 313 h 336"/>
                    <a:gd name="T20" fmla="*/ 251 w 345"/>
                    <a:gd name="T21" fmla="*/ 313 h 336"/>
                    <a:gd name="T22" fmla="*/ 228 w 345"/>
                    <a:gd name="T23" fmla="*/ 310 h 336"/>
                    <a:gd name="T24" fmla="*/ 226 w 345"/>
                    <a:gd name="T25" fmla="*/ 309 h 336"/>
                    <a:gd name="T26" fmla="*/ 222 w 345"/>
                    <a:gd name="T27" fmla="*/ 302 h 336"/>
                    <a:gd name="T28" fmla="*/ 221 w 345"/>
                    <a:gd name="T29" fmla="*/ 306 h 336"/>
                    <a:gd name="T30" fmla="*/ 213 w 345"/>
                    <a:gd name="T31" fmla="*/ 323 h 336"/>
                    <a:gd name="T32" fmla="*/ 193 w 345"/>
                    <a:gd name="T33" fmla="*/ 332 h 336"/>
                    <a:gd name="T34" fmla="*/ 175 w 345"/>
                    <a:gd name="T35" fmla="*/ 335 h 336"/>
                    <a:gd name="T36" fmla="*/ 131 w 345"/>
                    <a:gd name="T37" fmla="*/ 328 h 336"/>
                    <a:gd name="T38" fmla="*/ 103 w 345"/>
                    <a:gd name="T39" fmla="*/ 307 h 336"/>
                    <a:gd name="T40" fmla="*/ 88 w 345"/>
                    <a:gd name="T41" fmla="*/ 295 h 336"/>
                    <a:gd name="T42" fmla="*/ 85 w 345"/>
                    <a:gd name="T43" fmla="*/ 290 h 336"/>
                    <a:gd name="T44" fmla="*/ 91 w 345"/>
                    <a:gd name="T45" fmla="*/ 275 h 336"/>
                    <a:gd name="T46" fmla="*/ 91 w 345"/>
                    <a:gd name="T47" fmla="*/ 274 h 336"/>
                    <a:gd name="T48" fmla="*/ 63 w 345"/>
                    <a:gd name="T49" fmla="*/ 272 h 336"/>
                    <a:gd name="T50" fmla="*/ 35 w 345"/>
                    <a:gd name="T51" fmla="*/ 260 h 336"/>
                    <a:gd name="T52" fmla="*/ 33 w 345"/>
                    <a:gd name="T53" fmla="*/ 256 h 336"/>
                    <a:gd name="T54" fmla="*/ 20 w 345"/>
                    <a:gd name="T55" fmla="*/ 223 h 336"/>
                    <a:gd name="T56" fmla="*/ 6 w 345"/>
                    <a:gd name="T57" fmla="*/ 185 h 336"/>
                    <a:gd name="T58" fmla="*/ 3 w 345"/>
                    <a:gd name="T59" fmla="*/ 172 h 336"/>
                    <a:gd name="T60" fmla="*/ 14 w 345"/>
                    <a:gd name="T61" fmla="*/ 123 h 336"/>
                    <a:gd name="T62" fmla="*/ 30 w 345"/>
                    <a:gd name="T63" fmla="*/ 89 h 336"/>
                    <a:gd name="T64" fmla="*/ 36 w 345"/>
                    <a:gd name="T65" fmla="*/ 76 h 336"/>
                    <a:gd name="T66" fmla="*/ 50 w 345"/>
                    <a:gd name="T67" fmla="*/ 64 h 336"/>
                    <a:gd name="T68" fmla="*/ 68 w 345"/>
                    <a:gd name="T69" fmla="*/ 53 h 336"/>
                    <a:gd name="T70" fmla="*/ 70 w 345"/>
                    <a:gd name="T71" fmla="*/ 52 h 336"/>
                    <a:gd name="T72" fmla="*/ 72 w 345"/>
                    <a:gd name="T73" fmla="*/ 54 h 336"/>
                    <a:gd name="T74" fmla="*/ 73 w 345"/>
                    <a:gd name="T75" fmla="*/ 61 h 336"/>
                    <a:gd name="T76" fmla="*/ 83 w 345"/>
                    <a:gd name="T77" fmla="*/ 38 h 336"/>
                    <a:gd name="T78" fmla="*/ 86 w 345"/>
                    <a:gd name="T79" fmla="*/ 30 h 336"/>
                    <a:gd name="T80" fmla="*/ 107 w 345"/>
                    <a:gd name="T81" fmla="*/ 6 h 336"/>
                    <a:gd name="T82" fmla="*/ 116 w 345"/>
                    <a:gd name="T83" fmla="*/ 5 h 336"/>
                    <a:gd name="T84" fmla="*/ 166 w 345"/>
                    <a:gd name="T85" fmla="*/ 1 h 336"/>
                    <a:gd name="T86" fmla="*/ 215 w 345"/>
                    <a:gd name="T87" fmla="*/ 35 h 336"/>
                    <a:gd name="T88" fmla="*/ 226 w 345"/>
                    <a:gd name="T89" fmla="*/ 50 h 336"/>
                    <a:gd name="T90" fmla="*/ 225 w 345"/>
                    <a:gd name="T91" fmla="*/ 43 h 336"/>
                    <a:gd name="T92" fmla="*/ 224 w 345"/>
                    <a:gd name="T93" fmla="*/ 37 h 336"/>
                    <a:gd name="T94" fmla="*/ 229 w 345"/>
                    <a:gd name="T95" fmla="*/ 38 h 336"/>
                    <a:gd name="T96" fmla="*/ 234 w 345"/>
                    <a:gd name="T97" fmla="*/ 40 h 336"/>
                    <a:gd name="T98" fmla="*/ 250 w 345"/>
                    <a:gd name="T99" fmla="*/ 41 h 336"/>
                    <a:gd name="T100" fmla="*/ 256 w 345"/>
                    <a:gd name="T101" fmla="*/ 42 h 336"/>
                    <a:gd name="T102" fmla="*/ 277 w 345"/>
                    <a:gd name="T103" fmla="*/ 46 h 336"/>
                    <a:gd name="T104" fmla="*/ 328 w 345"/>
                    <a:gd name="T105" fmla="*/ 91 h 336"/>
                    <a:gd name="T106" fmla="*/ 341 w 345"/>
                    <a:gd name="T107" fmla="*/ 11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45" h="336">
                      <a:moveTo>
                        <a:pt x="341" y="110"/>
                      </a:moveTo>
                      <a:cubicBezTo>
                        <a:pt x="345" y="117"/>
                        <a:pt x="344" y="124"/>
                        <a:pt x="343" y="130"/>
                      </a:cubicBezTo>
                      <a:cubicBezTo>
                        <a:pt x="342" y="135"/>
                        <a:pt x="342" y="141"/>
                        <a:pt x="342" y="147"/>
                      </a:cubicBezTo>
                      <a:cubicBezTo>
                        <a:pt x="342" y="150"/>
                        <a:pt x="342" y="152"/>
                        <a:pt x="341" y="155"/>
                      </a:cubicBezTo>
                      <a:cubicBezTo>
                        <a:pt x="341" y="163"/>
                        <a:pt x="340" y="169"/>
                        <a:pt x="340" y="174"/>
                      </a:cubicBezTo>
                      <a:cubicBezTo>
                        <a:pt x="339" y="181"/>
                        <a:pt x="336" y="186"/>
                        <a:pt x="333" y="191"/>
                      </a:cubicBezTo>
                      <a:cubicBezTo>
                        <a:pt x="331" y="195"/>
                        <a:pt x="331" y="195"/>
                        <a:pt x="331" y="195"/>
                      </a:cubicBezTo>
                      <a:cubicBezTo>
                        <a:pt x="325" y="183"/>
                        <a:pt x="325" y="183"/>
                        <a:pt x="325" y="183"/>
                      </a:cubicBezTo>
                      <a:cubicBezTo>
                        <a:pt x="325" y="183"/>
                        <a:pt x="325" y="184"/>
                        <a:pt x="325" y="184"/>
                      </a:cubicBezTo>
                      <a:cubicBezTo>
                        <a:pt x="325" y="185"/>
                        <a:pt x="325" y="186"/>
                        <a:pt x="326" y="187"/>
                      </a:cubicBezTo>
                      <a:cubicBezTo>
                        <a:pt x="326" y="189"/>
                        <a:pt x="326" y="192"/>
                        <a:pt x="327" y="194"/>
                      </a:cubicBezTo>
                      <a:cubicBezTo>
                        <a:pt x="328" y="197"/>
                        <a:pt x="328" y="200"/>
                        <a:pt x="329" y="203"/>
                      </a:cubicBezTo>
                      <a:cubicBezTo>
                        <a:pt x="329" y="205"/>
                        <a:pt x="329" y="207"/>
                        <a:pt x="330" y="209"/>
                      </a:cubicBezTo>
                      <a:cubicBezTo>
                        <a:pt x="331" y="220"/>
                        <a:pt x="332" y="232"/>
                        <a:pt x="331" y="243"/>
                      </a:cubicBezTo>
                      <a:cubicBezTo>
                        <a:pt x="330" y="250"/>
                        <a:pt x="328" y="255"/>
                        <a:pt x="325" y="259"/>
                      </a:cubicBezTo>
                      <a:cubicBezTo>
                        <a:pt x="324" y="261"/>
                        <a:pt x="322" y="264"/>
                        <a:pt x="321" y="266"/>
                      </a:cubicBezTo>
                      <a:cubicBezTo>
                        <a:pt x="321" y="267"/>
                        <a:pt x="320" y="268"/>
                        <a:pt x="320" y="269"/>
                      </a:cubicBezTo>
                      <a:cubicBezTo>
                        <a:pt x="315" y="279"/>
                        <a:pt x="308" y="291"/>
                        <a:pt x="299" y="300"/>
                      </a:cubicBezTo>
                      <a:cubicBezTo>
                        <a:pt x="292" y="307"/>
                        <a:pt x="282" y="311"/>
                        <a:pt x="271" y="312"/>
                      </a:cubicBezTo>
                      <a:cubicBezTo>
                        <a:pt x="267" y="313"/>
                        <a:pt x="263" y="313"/>
                        <a:pt x="259" y="313"/>
                      </a:cubicBezTo>
                      <a:cubicBezTo>
                        <a:pt x="258" y="313"/>
                        <a:pt x="256" y="313"/>
                        <a:pt x="255" y="313"/>
                      </a:cubicBezTo>
                      <a:cubicBezTo>
                        <a:pt x="253" y="313"/>
                        <a:pt x="252" y="313"/>
                        <a:pt x="251" y="313"/>
                      </a:cubicBezTo>
                      <a:cubicBezTo>
                        <a:pt x="251" y="313"/>
                        <a:pt x="251" y="313"/>
                        <a:pt x="251" y="313"/>
                      </a:cubicBezTo>
                      <a:cubicBezTo>
                        <a:pt x="243" y="312"/>
                        <a:pt x="235" y="311"/>
                        <a:pt x="228" y="310"/>
                      </a:cubicBezTo>
                      <a:cubicBezTo>
                        <a:pt x="227" y="310"/>
                        <a:pt x="227" y="310"/>
                        <a:pt x="226" y="310"/>
                      </a:cubicBezTo>
                      <a:cubicBezTo>
                        <a:pt x="226" y="309"/>
                        <a:pt x="226" y="309"/>
                        <a:pt x="226" y="309"/>
                      </a:cubicBezTo>
                      <a:cubicBezTo>
                        <a:pt x="224" y="309"/>
                        <a:pt x="224" y="309"/>
                        <a:pt x="224" y="309"/>
                      </a:cubicBezTo>
                      <a:cubicBezTo>
                        <a:pt x="222" y="302"/>
                        <a:pt x="222" y="302"/>
                        <a:pt x="222" y="302"/>
                      </a:cubicBezTo>
                      <a:cubicBezTo>
                        <a:pt x="222" y="302"/>
                        <a:pt x="222" y="302"/>
                        <a:pt x="222" y="303"/>
                      </a:cubicBezTo>
                      <a:cubicBezTo>
                        <a:pt x="221" y="304"/>
                        <a:pt x="221" y="304"/>
                        <a:pt x="221" y="306"/>
                      </a:cubicBezTo>
                      <a:cubicBezTo>
                        <a:pt x="221" y="306"/>
                        <a:pt x="220" y="306"/>
                        <a:pt x="220" y="307"/>
                      </a:cubicBezTo>
                      <a:cubicBezTo>
                        <a:pt x="218" y="314"/>
                        <a:pt x="216" y="319"/>
                        <a:pt x="213" y="323"/>
                      </a:cubicBezTo>
                      <a:cubicBezTo>
                        <a:pt x="210" y="328"/>
                        <a:pt x="207" y="330"/>
                        <a:pt x="203" y="331"/>
                      </a:cubicBezTo>
                      <a:cubicBezTo>
                        <a:pt x="200" y="331"/>
                        <a:pt x="196" y="332"/>
                        <a:pt x="193" y="332"/>
                      </a:cubicBezTo>
                      <a:cubicBezTo>
                        <a:pt x="193" y="332"/>
                        <a:pt x="193" y="332"/>
                        <a:pt x="193" y="332"/>
                      </a:cubicBezTo>
                      <a:cubicBezTo>
                        <a:pt x="187" y="333"/>
                        <a:pt x="181" y="334"/>
                        <a:pt x="175" y="335"/>
                      </a:cubicBezTo>
                      <a:cubicBezTo>
                        <a:pt x="167" y="335"/>
                        <a:pt x="159" y="336"/>
                        <a:pt x="150" y="335"/>
                      </a:cubicBezTo>
                      <a:cubicBezTo>
                        <a:pt x="143" y="335"/>
                        <a:pt x="137" y="333"/>
                        <a:pt x="131" y="328"/>
                      </a:cubicBezTo>
                      <a:cubicBezTo>
                        <a:pt x="126" y="324"/>
                        <a:pt x="120" y="320"/>
                        <a:pt x="115" y="316"/>
                      </a:cubicBezTo>
                      <a:cubicBezTo>
                        <a:pt x="111" y="313"/>
                        <a:pt x="107" y="310"/>
                        <a:pt x="103" y="307"/>
                      </a:cubicBezTo>
                      <a:cubicBezTo>
                        <a:pt x="98" y="303"/>
                        <a:pt x="94" y="299"/>
                        <a:pt x="89" y="295"/>
                      </a:cubicBezTo>
                      <a:cubicBezTo>
                        <a:pt x="88" y="295"/>
                        <a:pt x="88" y="295"/>
                        <a:pt x="88" y="295"/>
                      </a:cubicBezTo>
                      <a:cubicBezTo>
                        <a:pt x="87" y="294"/>
                        <a:pt x="86" y="292"/>
                        <a:pt x="85" y="291"/>
                      </a:cubicBezTo>
                      <a:cubicBezTo>
                        <a:pt x="85" y="290"/>
                        <a:pt x="85" y="290"/>
                        <a:pt x="85" y="290"/>
                      </a:cubicBezTo>
                      <a:cubicBezTo>
                        <a:pt x="83" y="287"/>
                        <a:pt x="84" y="283"/>
                        <a:pt x="86" y="281"/>
                      </a:cubicBezTo>
                      <a:cubicBezTo>
                        <a:pt x="87" y="279"/>
                        <a:pt x="89" y="277"/>
                        <a:pt x="91" y="275"/>
                      </a:cubicBezTo>
                      <a:cubicBezTo>
                        <a:pt x="92" y="274"/>
                        <a:pt x="92" y="274"/>
                        <a:pt x="92" y="274"/>
                      </a:cubicBezTo>
                      <a:cubicBezTo>
                        <a:pt x="91" y="274"/>
                        <a:pt x="91" y="274"/>
                        <a:pt x="91" y="274"/>
                      </a:cubicBezTo>
                      <a:cubicBezTo>
                        <a:pt x="87" y="274"/>
                        <a:pt x="84" y="274"/>
                        <a:pt x="81" y="273"/>
                      </a:cubicBezTo>
                      <a:cubicBezTo>
                        <a:pt x="75" y="273"/>
                        <a:pt x="69" y="273"/>
                        <a:pt x="63" y="272"/>
                      </a:cubicBezTo>
                      <a:cubicBezTo>
                        <a:pt x="57" y="272"/>
                        <a:pt x="51" y="270"/>
                        <a:pt x="47" y="269"/>
                      </a:cubicBezTo>
                      <a:cubicBezTo>
                        <a:pt x="42" y="267"/>
                        <a:pt x="38" y="264"/>
                        <a:pt x="35" y="260"/>
                      </a:cubicBezTo>
                      <a:cubicBezTo>
                        <a:pt x="34" y="259"/>
                        <a:pt x="34" y="258"/>
                        <a:pt x="33" y="257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33" y="255"/>
                        <a:pt x="32" y="254"/>
                        <a:pt x="32" y="253"/>
                      </a:cubicBezTo>
                      <a:cubicBezTo>
                        <a:pt x="29" y="242"/>
                        <a:pt x="24" y="232"/>
                        <a:pt x="20" y="223"/>
                      </a:cubicBezTo>
                      <a:cubicBezTo>
                        <a:pt x="18" y="219"/>
                        <a:pt x="18" y="219"/>
                        <a:pt x="18" y="219"/>
                      </a:cubicBezTo>
                      <a:cubicBezTo>
                        <a:pt x="12" y="208"/>
                        <a:pt x="8" y="196"/>
                        <a:pt x="6" y="185"/>
                      </a:cubicBezTo>
                      <a:cubicBezTo>
                        <a:pt x="6" y="182"/>
                        <a:pt x="5" y="178"/>
                        <a:pt x="4" y="175"/>
                      </a:cubicBezTo>
                      <a:cubicBezTo>
                        <a:pt x="4" y="174"/>
                        <a:pt x="3" y="173"/>
                        <a:pt x="3" y="172"/>
                      </a:cubicBezTo>
                      <a:cubicBezTo>
                        <a:pt x="0" y="161"/>
                        <a:pt x="1" y="152"/>
                        <a:pt x="6" y="142"/>
                      </a:cubicBezTo>
                      <a:cubicBezTo>
                        <a:pt x="9" y="136"/>
                        <a:pt x="11" y="129"/>
                        <a:pt x="14" y="123"/>
                      </a:cubicBezTo>
                      <a:cubicBezTo>
                        <a:pt x="17" y="117"/>
                        <a:pt x="19" y="111"/>
                        <a:pt x="22" y="106"/>
                      </a:cubicBezTo>
                      <a:cubicBezTo>
                        <a:pt x="24" y="100"/>
                        <a:pt x="27" y="94"/>
                        <a:pt x="30" y="89"/>
                      </a:cubicBezTo>
                      <a:cubicBezTo>
                        <a:pt x="30" y="89"/>
                        <a:pt x="30" y="89"/>
                        <a:pt x="30" y="89"/>
                      </a:cubicBezTo>
                      <a:cubicBezTo>
                        <a:pt x="32" y="84"/>
                        <a:pt x="34" y="80"/>
                        <a:pt x="36" y="76"/>
                      </a:cubicBezTo>
                      <a:cubicBezTo>
                        <a:pt x="39" y="70"/>
                        <a:pt x="44" y="68"/>
                        <a:pt x="48" y="65"/>
                      </a:cubicBezTo>
                      <a:cubicBezTo>
                        <a:pt x="49" y="65"/>
                        <a:pt x="49" y="65"/>
                        <a:pt x="50" y="64"/>
                      </a:cubicBezTo>
                      <a:cubicBezTo>
                        <a:pt x="51" y="63"/>
                        <a:pt x="53" y="62"/>
                        <a:pt x="55" y="61"/>
                      </a:cubicBezTo>
                      <a:cubicBezTo>
                        <a:pt x="60" y="59"/>
                        <a:pt x="64" y="57"/>
                        <a:pt x="68" y="53"/>
                      </a:cubicBezTo>
                      <a:cubicBezTo>
                        <a:pt x="68" y="52"/>
                        <a:pt x="69" y="52"/>
                        <a:pt x="69" y="52"/>
                      </a:cubicBezTo>
                      <a:cubicBezTo>
                        <a:pt x="70" y="52"/>
                        <a:pt x="70" y="52"/>
                        <a:pt x="70" y="52"/>
                      </a:cubicBezTo>
                      <a:cubicBezTo>
                        <a:pt x="72" y="51"/>
                        <a:pt x="72" y="51"/>
                        <a:pt x="72" y="51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2" y="55"/>
                        <a:pt x="73" y="56"/>
                        <a:pt x="73" y="57"/>
                      </a:cubicBezTo>
                      <a:cubicBezTo>
                        <a:pt x="73" y="59"/>
                        <a:pt x="73" y="60"/>
                        <a:pt x="73" y="61"/>
                      </a:cubicBezTo>
                      <a:cubicBezTo>
                        <a:pt x="74" y="57"/>
                        <a:pt x="75" y="54"/>
                        <a:pt x="77" y="50"/>
                      </a:cubicBezTo>
                      <a:cubicBezTo>
                        <a:pt x="79" y="46"/>
                        <a:pt x="81" y="42"/>
                        <a:pt x="83" y="38"/>
                      </a:cubicBezTo>
                      <a:cubicBezTo>
                        <a:pt x="84" y="35"/>
                        <a:pt x="85" y="33"/>
                        <a:pt x="86" y="31"/>
                      </a:cubicBezTo>
                      <a:cubicBezTo>
                        <a:pt x="86" y="30"/>
                        <a:pt x="86" y="30"/>
                        <a:pt x="86" y="30"/>
                      </a:cubicBezTo>
                      <a:cubicBezTo>
                        <a:pt x="88" y="26"/>
                        <a:pt x="91" y="21"/>
                        <a:pt x="93" y="16"/>
                      </a:cubicBezTo>
                      <a:cubicBezTo>
                        <a:pt x="96" y="10"/>
                        <a:pt x="101" y="7"/>
                        <a:pt x="107" y="6"/>
                      </a:cubicBezTo>
                      <a:cubicBezTo>
                        <a:pt x="110" y="6"/>
                        <a:pt x="113" y="5"/>
                        <a:pt x="116" y="5"/>
                      </a:cubicBezTo>
                      <a:cubicBezTo>
                        <a:pt x="116" y="5"/>
                        <a:pt x="116" y="5"/>
                        <a:pt x="116" y="5"/>
                      </a:cubicBezTo>
                      <a:cubicBezTo>
                        <a:pt x="125" y="3"/>
                        <a:pt x="135" y="2"/>
                        <a:pt x="145" y="1"/>
                      </a:cubicBezTo>
                      <a:cubicBezTo>
                        <a:pt x="151" y="1"/>
                        <a:pt x="158" y="0"/>
                        <a:pt x="166" y="1"/>
                      </a:cubicBezTo>
                      <a:cubicBezTo>
                        <a:pt x="184" y="3"/>
                        <a:pt x="199" y="12"/>
                        <a:pt x="210" y="28"/>
                      </a:cubicBezTo>
                      <a:cubicBezTo>
                        <a:pt x="212" y="30"/>
                        <a:pt x="213" y="32"/>
                        <a:pt x="215" y="35"/>
                      </a:cubicBezTo>
                      <a:cubicBezTo>
                        <a:pt x="219" y="39"/>
                        <a:pt x="222" y="44"/>
                        <a:pt x="225" y="49"/>
                      </a:cubicBezTo>
                      <a:cubicBezTo>
                        <a:pt x="225" y="49"/>
                        <a:pt x="226" y="50"/>
                        <a:pt x="226" y="50"/>
                      </a:cubicBezTo>
                      <a:cubicBezTo>
                        <a:pt x="226" y="49"/>
                        <a:pt x="226" y="49"/>
                        <a:pt x="226" y="48"/>
                      </a:cubicBezTo>
                      <a:cubicBezTo>
                        <a:pt x="225" y="47"/>
                        <a:pt x="225" y="45"/>
                        <a:pt x="225" y="43"/>
                      </a:cubicBezTo>
                      <a:cubicBezTo>
                        <a:pt x="225" y="42"/>
                        <a:pt x="225" y="41"/>
                        <a:pt x="224" y="40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27" y="38"/>
                        <a:pt x="227" y="38"/>
                        <a:pt x="227" y="38"/>
                      </a:cubicBezTo>
                      <a:cubicBezTo>
                        <a:pt x="228" y="38"/>
                        <a:pt x="228" y="38"/>
                        <a:pt x="229" y="38"/>
                      </a:cubicBezTo>
                      <a:cubicBezTo>
                        <a:pt x="229" y="39"/>
                        <a:pt x="229" y="39"/>
                        <a:pt x="229" y="39"/>
                      </a:cubicBezTo>
                      <a:cubicBezTo>
                        <a:pt x="231" y="39"/>
                        <a:pt x="232" y="39"/>
                        <a:pt x="234" y="40"/>
                      </a:cubicBezTo>
                      <a:cubicBezTo>
                        <a:pt x="237" y="41"/>
                        <a:pt x="240" y="41"/>
                        <a:pt x="243" y="41"/>
                      </a:cubicBezTo>
                      <a:cubicBezTo>
                        <a:pt x="246" y="41"/>
                        <a:pt x="248" y="41"/>
                        <a:pt x="250" y="41"/>
                      </a:cubicBezTo>
                      <a:cubicBezTo>
                        <a:pt x="250" y="41"/>
                        <a:pt x="251" y="41"/>
                        <a:pt x="252" y="41"/>
                      </a:cubicBezTo>
                      <a:cubicBezTo>
                        <a:pt x="253" y="41"/>
                        <a:pt x="254" y="42"/>
                        <a:pt x="256" y="42"/>
                      </a:cubicBezTo>
                      <a:cubicBezTo>
                        <a:pt x="260" y="42"/>
                        <a:pt x="263" y="42"/>
                        <a:pt x="267" y="43"/>
                      </a:cubicBezTo>
                      <a:cubicBezTo>
                        <a:pt x="270" y="43"/>
                        <a:pt x="274" y="44"/>
                        <a:pt x="277" y="46"/>
                      </a:cubicBezTo>
                      <a:cubicBezTo>
                        <a:pt x="285" y="52"/>
                        <a:pt x="295" y="60"/>
                        <a:pt x="305" y="68"/>
                      </a:cubicBezTo>
                      <a:cubicBezTo>
                        <a:pt x="313" y="75"/>
                        <a:pt x="321" y="82"/>
                        <a:pt x="328" y="91"/>
                      </a:cubicBezTo>
                      <a:cubicBezTo>
                        <a:pt x="333" y="98"/>
                        <a:pt x="337" y="104"/>
                        <a:pt x="341" y="110"/>
                      </a:cubicBezTo>
                      <a:cubicBezTo>
                        <a:pt x="341" y="110"/>
                        <a:pt x="341" y="110"/>
                        <a:pt x="341" y="110"/>
                      </a:cubicBezTo>
                      <a:close/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70" y="1323"/>
                  <a:ext cx="96" cy="64"/>
                </a:xfrm>
                <a:custGeom>
                  <a:avLst/>
                  <a:gdLst>
                    <a:gd name="T0" fmla="*/ 126 w 127"/>
                    <a:gd name="T1" fmla="*/ 6 h 86"/>
                    <a:gd name="T2" fmla="*/ 125 w 127"/>
                    <a:gd name="T3" fmla="*/ 0 h 86"/>
                    <a:gd name="T4" fmla="*/ 124 w 127"/>
                    <a:gd name="T5" fmla="*/ 2 h 86"/>
                    <a:gd name="T6" fmla="*/ 112 w 127"/>
                    <a:gd name="T7" fmla="*/ 21 h 86"/>
                    <a:gd name="T8" fmla="*/ 110 w 127"/>
                    <a:gd name="T9" fmla="*/ 23 h 86"/>
                    <a:gd name="T10" fmla="*/ 104 w 127"/>
                    <a:gd name="T11" fmla="*/ 32 h 86"/>
                    <a:gd name="T12" fmla="*/ 91 w 127"/>
                    <a:gd name="T13" fmla="*/ 54 h 86"/>
                    <a:gd name="T14" fmla="*/ 69 w 127"/>
                    <a:gd name="T15" fmla="*/ 67 h 86"/>
                    <a:gd name="T16" fmla="*/ 49 w 127"/>
                    <a:gd name="T17" fmla="*/ 67 h 86"/>
                    <a:gd name="T18" fmla="*/ 29 w 127"/>
                    <a:gd name="T19" fmla="*/ 65 h 86"/>
                    <a:gd name="T20" fmla="*/ 12 w 127"/>
                    <a:gd name="T21" fmla="*/ 61 h 86"/>
                    <a:gd name="T22" fmla="*/ 0 w 127"/>
                    <a:gd name="T23" fmla="*/ 59 h 86"/>
                    <a:gd name="T24" fmla="*/ 10 w 127"/>
                    <a:gd name="T25" fmla="*/ 68 h 86"/>
                    <a:gd name="T26" fmla="*/ 31 w 127"/>
                    <a:gd name="T27" fmla="*/ 76 h 86"/>
                    <a:gd name="T28" fmla="*/ 37 w 127"/>
                    <a:gd name="T29" fmla="*/ 78 h 86"/>
                    <a:gd name="T30" fmla="*/ 54 w 127"/>
                    <a:gd name="T31" fmla="*/ 84 h 86"/>
                    <a:gd name="T32" fmla="*/ 85 w 127"/>
                    <a:gd name="T33" fmla="*/ 86 h 86"/>
                    <a:gd name="T34" fmla="*/ 97 w 127"/>
                    <a:gd name="T35" fmla="*/ 83 h 86"/>
                    <a:gd name="T36" fmla="*/ 104 w 127"/>
                    <a:gd name="T37" fmla="*/ 78 h 86"/>
                    <a:gd name="T38" fmla="*/ 109 w 127"/>
                    <a:gd name="T39" fmla="*/ 70 h 86"/>
                    <a:gd name="T40" fmla="*/ 118 w 127"/>
                    <a:gd name="T41" fmla="*/ 35 h 86"/>
                    <a:gd name="T42" fmla="*/ 118 w 127"/>
                    <a:gd name="T43" fmla="*/ 32 h 86"/>
                    <a:gd name="T44" fmla="*/ 121 w 127"/>
                    <a:gd name="T45" fmla="*/ 24 h 86"/>
                    <a:gd name="T46" fmla="*/ 126 w 127"/>
                    <a:gd name="T47" fmla="*/ 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7" h="86">
                      <a:moveTo>
                        <a:pt x="126" y="6"/>
                      </a:moveTo>
                      <a:cubicBezTo>
                        <a:pt x="127" y="4"/>
                        <a:pt x="127" y="2"/>
                        <a:pt x="125" y="0"/>
                      </a:cubicBezTo>
                      <a:cubicBezTo>
                        <a:pt x="124" y="1"/>
                        <a:pt x="124" y="1"/>
                        <a:pt x="124" y="2"/>
                      </a:cubicBezTo>
                      <a:cubicBezTo>
                        <a:pt x="121" y="9"/>
                        <a:pt x="115" y="14"/>
                        <a:pt x="112" y="21"/>
                      </a:cubicBezTo>
                      <a:cubicBezTo>
                        <a:pt x="111" y="22"/>
                        <a:pt x="110" y="23"/>
                        <a:pt x="110" y="23"/>
                      </a:cubicBezTo>
                      <a:cubicBezTo>
                        <a:pt x="107" y="26"/>
                        <a:pt x="105" y="29"/>
                        <a:pt x="104" y="32"/>
                      </a:cubicBezTo>
                      <a:cubicBezTo>
                        <a:pt x="100" y="40"/>
                        <a:pt x="95" y="47"/>
                        <a:pt x="91" y="54"/>
                      </a:cubicBezTo>
                      <a:cubicBezTo>
                        <a:pt x="86" y="63"/>
                        <a:pt x="79" y="66"/>
                        <a:pt x="69" y="67"/>
                      </a:cubicBezTo>
                      <a:cubicBezTo>
                        <a:pt x="63" y="67"/>
                        <a:pt x="56" y="67"/>
                        <a:pt x="49" y="67"/>
                      </a:cubicBezTo>
                      <a:cubicBezTo>
                        <a:pt x="42" y="68"/>
                        <a:pt x="36" y="68"/>
                        <a:pt x="29" y="65"/>
                      </a:cubicBezTo>
                      <a:cubicBezTo>
                        <a:pt x="23" y="63"/>
                        <a:pt x="18" y="62"/>
                        <a:pt x="12" y="61"/>
                      </a:cubicBezTo>
                      <a:cubicBezTo>
                        <a:pt x="8" y="60"/>
                        <a:pt x="4" y="60"/>
                        <a:pt x="0" y="59"/>
                      </a:cubicBezTo>
                      <a:cubicBezTo>
                        <a:pt x="3" y="64"/>
                        <a:pt x="5" y="66"/>
                        <a:pt x="10" y="68"/>
                      </a:cubicBezTo>
                      <a:cubicBezTo>
                        <a:pt x="17" y="70"/>
                        <a:pt x="24" y="73"/>
                        <a:pt x="31" y="76"/>
                      </a:cubicBezTo>
                      <a:cubicBezTo>
                        <a:pt x="33" y="76"/>
                        <a:pt x="35" y="77"/>
                        <a:pt x="37" y="78"/>
                      </a:cubicBezTo>
                      <a:cubicBezTo>
                        <a:pt x="42" y="82"/>
                        <a:pt x="48" y="84"/>
                        <a:pt x="54" y="84"/>
                      </a:cubicBezTo>
                      <a:cubicBezTo>
                        <a:pt x="65" y="85"/>
                        <a:pt x="75" y="85"/>
                        <a:pt x="85" y="86"/>
                      </a:cubicBezTo>
                      <a:cubicBezTo>
                        <a:pt x="89" y="86"/>
                        <a:pt x="93" y="84"/>
                        <a:pt x="97" y="83"/>
                      </a:cubicBezTo>
                      <a:cubicBezTo>
                        <a:pt x="100" y="82"/>
                        <a:pt x="102" y="80"/>
                        <a:pt x="104" y="78"/>
                      </a:cubicBezTo>
                      <a:cubicBezTo>
                        <a:pt x="106" y="75"/>
                        <a:pt x="108" y="72"/>
                        <a:pt x="109" y="70"/>
                      </a:cubicBezTo>
                      <a:cubicBezTo>
                        <a:pt x="117" y="60"/>
                        <a:pt x="120" y="49"/>
                        <a:pt x="118" y="35"/>
                      </a:cubicBezTo>
                      <a:cubicBezTo>
                        <a:pt x="117" y="34"/>
                        <a:pt x="117" y="33"/>
                        <a:pt x="118" y="32"/>
                      </a:cubicBezTo>
                      <a:cubicBezTo>
                        <a:pt x="119" y="29"/>
                        <a:pt x="120" y="27"/>
                        <a:pt x="121" y="24"/>
                      </a:cubicBezTo>
                      <a:cubicBezTo>
                        <a:pt x="124" y="19"/>
                        <a:pt x="125" y="12"/>
                        <a:pt x="126" y="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7" y="1318"/>
                  <a:ext cx="107" cy="78"/>
                </a:xfrm>
                <a:custGeom>
                  <a:avLst/>
                  <a:gdLst>
                    <a:gd name="T0" fmla="*/ 69 w 142"/>
                    <a:gd name="T1" fmla="*/ 102 h 103"/>
                    <a:gd name="T2" fmla="*/ 79 w 142"/>
                    <a:gd name="T3" fmla="*/ 101 h 103"/>
                    <a:gd name="T4" fmla="*/ 85 w 142"/>
                    <a:gd name="T5" fmla="*/ 98 h 103"/>
                    <a:gd name="T6" fmla="*/ 89 w 142"/>
                    <a:gd name="T7" fmla="*/ 95 h 103"/>
                    <a:gd name="T8" fmla="*/ 100 w 142"/>
                    <a:gd name="T9" fmla="*/ 98 h 103"/>
                    <a:gd name="T10" fmla="*/ 114 w 142"/>
                    <a:gd name="T11" fmla="*/ 101 h 103"/>
                    <a:gd name="T12" fmla="*/ 137 w 142"/>
                    <a:gd name="T13" fmla="*/ 101 h 103"/>
                    <a:gd name="T14" fmla="*/ 139 w 142"/>
                    <a:gd name="T15" fmla="*/ 102 h 103"/>
                    <a:gd name="T16" fmla="*/ 142 w 142"/>
                    <a:gd name="T17" fmla="*/ 99 h 103"/>
                    <a:gd name="T18" fmla="*/ 137 w 142"/>
                    <a:gd name="T19" fmla="*/ 97 h 103"/>
                    <a:gd name="T20" fmla="*/ 123 w 142"/>
                    <a:gd name="T21" fmla="*/ 93 h 103"/>
                    <a:gd name="T22" fmla="*/ 109 w 142"/>
                    <a:gd name="T23" fmla="*/ 89 h 103"/>
                    <a:gd name="T24" fmla="*/ 94 w 142"/>
                    <a:gd name="T25" fmla="*/ 84 h 103"/>
                    <a:gd name="T26" fmla="*/ 67 w 142"/>
                    <a:gd name="T27" fmla="*/ 74 h 103"/>
                    <a:gd name="T28" fmla="*/ 47 w 142"/>
                    <a:gd name="T29" fmla="*/ 68 h 103"/>
                    <a:gd name="T30" fmla="*/ 33 w 142"/>
                    <a:gd name="T31" fmla="*/ 57 h 103"/>
                    <a:gd name="T32" fmla="*/ 18 w 142"/>
                    <a:gd name="T33" fmla="*/ 36 h 103"/>
                    <a:gd name="T34" fmla="*/ 13 w 142"/>
                    <a:gd name="T35" fmla="*/ 26 h 103"/>
                    <a:gd name="T36" fmla="*/ 2 w 142"/>
                    <a:gd name="T37" fmla="*/ 0 h 103"/>
                    <a:gd name="T38" fmla="*/ 0 w 142"/>
                    <a:gd name="T39" fmla="*/ 0 h 103"/>
                    <a:gd name="T40" fmla="*/ 1 w 142"/>
                    <a:gd name="T41" fmla="*/ 9 h 103"/>
                    <a:gd name="T42" fmla="*/ 9 w 142"/>
                    <a:gd name="T43" fmla="*/ 35 h 103"/>
                    <a:gd name="T44" fmla="*/ 11 w 142"/>
                    <a:gd name="T45" fmla="*/ 41 h 103"/>
                    <a:gd name="T46" fmla="*/ 25 w 142"/>
                    <a:gd name="T47" fmla="*/ 68 h 103"/>
                    <a:gd name="T48" fmla="*/ 33 w 142"/>
                    <a:gd name="T49" fmla="*/ 81 h 103"/>
                    <a:gd name="T50" fmla="*/ 49 w 142"/>
                    <a:gd name="T51" fmla="*/ 96 h 103"/>
                    <a:gd name="T52" fmla="*/ 69 w 142"/>
                    <a:gd name="T53" fmla="*/ 10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2" h="103">
                      <a:moveTo>
                        <a:pt x="69" y="102"/>
                      </a:moveTo>
                      <a:cubicBezTo>
                        <a:pt x="72" y="103"/>
                        <a:pt x="76" y="102"/>
                        <a:pt x="79" y="101"/>
                      </a:cubicBezTo>
                      <a:cubicBezTo>
                        <a:pt x="82" y="101"/>
                        <a:pt x="83" y="100"/>
                        <a:pt x="85" y="98"/>
                      </a:cubicBezTo>
                      <a:cubicBezTo>
                        <a:pt x="86" y="96"/>
                        <a:pt x="88" y="95"/>
                        <a:pt x="89" y="95"/>
                      </a:cubicBezTo>
                      <a:cubicBezTo>
                        <a:pt x="93" y="96"/>
                        <a:pt x="97" y="97"/>
                        <a:pt x="100" y="98"/>
                      </a:cubicBezTo>
                      <a:cubicBezTo>
                        <a:pt x="105" y="99"/>
                        <a:pt x="109" y="101"/>
                        <a:pt x="114" y="101"/>
                      </a:cubicBezTo>
                      <a:cubicBezTo>
                        <a:pt x="122" y="100"/>
                        <a:pt x="129" y="100"/>
                        <a:pt x="137" y="101"/>
                      </a:cubicBezTo>
                      <a:cubicBezTo>
                        <a:pt x="138" y="102"/>
                        <a:pt x="139" y="102"/>
                        <a:pt x="139" y="102"/>
                      </a:cubicBezTo>
                      <a:cubicBezTo>
                        <a:pt x="141" y="102"/>
                        <a:pt x="142" y="101"/>
                        <a:pt x="142" y="99"/>
                      </a:cubicBezTo>
                      <a:cubicBezTo>
                        <a:pt x="140" y="98"/>
                        <a:pt x="139" y="98"/>
                        <a:pt x="137" y="97"/>
                      </a:cubicBezTo>
                      <a:cubicBezTo>
                        <a:pt x="132" y="96"/>
                        <a:pt x="128" y="95"/>
                        <a:pt x="123" y="93"/>
                      </a:cubicBezTo>
                      <a:cubicBezTo>
                        <a:pt x="118" y="92"/>
                        <a:pt x="114" y="90"/>
                        <a:pt x="109" y="89"/>
                      </a:cubicBezTo>
                      <a:cubicBezTo>
                        <a:pt x="104" y="87"/>
                        <a:pt x="99" y="86"/>
                        <a:pt x="94" y="84"/>
                      </a:cubicBezTo>
                      <a:cubicBezTo>
                        <a:pt x="85" y="79"/>
                        <a:pt x="76" y="77"/>
                        <a:pt x="67" y="74"/>
                      </a:cubicBezTo>
                      <a:cubicBezTo>
                        <a:pt x="60" y="72"/>
                        <a:pt x="53" y="70"/>
                        <a:pt x="47" y="68"/>
                      </a:cubicBezTo>
                      <a:cubicBezTo>
                        <a:pt x="41" y="66"/>
                        <a:pt x="37" y="62"/>
                        <a:pt x="33" y="57"/>
                      </a:cubicBezTo>
                      <a:cubicBezTo>
                        <a:pt x="28" y="50"/>
                        <a:pt x="23" y="43"/>
                        <a:pt x="18" y="36"/>
                      </a:cubicBezTo>
                      <a:cubicBezTo>
                        <a:pt x="16" y="33"/>
                        <a:pt x="15" y="29"/>
                        <a:pt x="13" y="26"/>
                      </a:cubicBezTo>
                      <a:cubicBezTo>
                        <a:pt x="9" y="17"/>
                        <a:pt x="6" y="9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3"/>
                        <a:pt x="0" y="7"/>
                        <a:pt x="1" y="9"/>
                      </a:cubicBezTo>
                      <a:cubicBezTo>
                        <a:pt x="3" y="18"/>
                        <a:pt x="6" y="26"/>
                        <a:pt x="9" y="35"/>
                      </a:cubicBezTo>
                      <a:cubicBezTo>
                        <a:pt x="10" y="37"/>
                        <a:pt x="10" y="39"/>
                        <a:pt x="11" y="41"/>
                      </a:cubicBezTo>
                      <a:cubicBezTo>
                        <a:pt x="15" y="51"/>
                        <a:pt x="19" y="60"/>
                        <a:pt x="25" y="68"/>
                      </a:cubicBezTo>
                      <a:cubicBezTo>
                        <a:pt x="27" y="73"/>
                        <a:pt x="30" y="77"/>
                        <a:pt x="33" y="81"/>
                      </a:cubicBezTo>
                      <a:cubicBezTo>
                        <a:pt x="36" y="88"/>
                        <a:pt x="42" y="93"/>
                        <a:pt x="49" y="96"/>
                      </a:cubicBezTo>
                      <a:cubicBezTo>
                        <a:pt x="55" y="98"/>
                        <a:pt x="62" y="100"/>
                        <a:pt x="69" y="102"/>
                      </a:cubicBezTo>
                    </a:path>
                  </a:pathLst>
                </a:custGeom>
                <a:solidFill>
                  <a:srgbClr val="D1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4" y="1329"/>
                  <a:ext cx="78" cy="83"/>
                </a:xfrm>
                <a:custGeom>
                  <a:avLst/>
                  <a:gdLst>
                    <a:gd name="T0" fmla="*/ 58 w 104"/>
                    <a:gd name="T1" fmla="*/ 90 h 109"/>
                    <a:gd name="T2" fmla="*/ 32 w 104"/>
                    <a:gd name="T3" fmla="*/ 100 h 109"/>
                    <a:gd name="T4" fmla="*/ 4 w 104"/>
                    <a:gd name="T5" fmla="*/ 102 h 109"/>
                    <a:gd name="T6" fmla="*/ 0 w 104"/>
                    <a:gd name="T7" fmla="*/ 104 h 109"/>
                    <a:gd name="T8" fmla="*/ 9 w 104"/>
                    <a:gd name="T9" fmla="*/ 108 h 109"/>
                    <a:gd name="T10" fmla="*/ 16 w 104"/>
                    <a:gd name="T11" fmla="*/ 108 h 109"/>
                    <a:gd name="T12" fmla="*/ 42 w 104"/>
                    <a:gd name="T13" fmla="*/ 109 h 109"/>
                    <a:gd name="T14" fmla="*/ 53 w 104"/>
                    <a:gd name="T15" fmla="*/ 108 h 109"/>
                    <a:gd name="T16" fmla="*/ 85 w 104"/>
                    <a:gd name="T17" fmla="*/ 96 h 109"/>
                    <a:gd name="T18" fmla="*/ 91 w 104"/>
                    <a:gd name="T19" fmla="*/ 91 h 109"/>
                    <a:gd name="T20" fmla="*/ 102 w 104"/>
                    <a:gd name="T21" fmla="*/ 69 h 109"/>
                    <a:gd name="T22" fmla="*/ 101 w 104"/>
                    <a:gd name="T23" fmla="*/ 53 h 109"/>
                    <a:gd name="T24" fmla="*/ 100 w 104"/>
                    <a:gd name="T25" fmla="*/ 43 h 109"/>
                    <a:gd name="T26" fmla="*/ 102 w 104"/>
                    <a:gd name="T27" fmla="*/ 30 h 109"/>
                    <a:gd name="T28" fmla="*/ 103 w 104"/>
                    <a:gd name="T29" fmla="*/ 13 h 109"/>
                    <a:gd name="T30" fmla="*/ 103 w 104"/>
                    <a:gd name="T31" fmla="*/ 11 h 109"/>
                    <a:gd name="T32" fmla="*/ 102 w 104"/>
                    <a:gd name="T33" fmla="*/ 0 h 109"/>
                    <a:gd name="T34" fmla="*/ 97 w 104"/>
                    <a:gd name="T35" fmla="*/ 13 h 109"/>
                    <a:gd name="T36" fmla="*/ 90 w 104"/>
                    <a:gd name="T37" fmla="*/ 31 h 109"/>
                    <a:gd name="T38" fmla="*/ 83 w 104"/>
                    <a:gd name="T39" fmla="*/ 49 h 109"/>
                    <a:gd name="T40" fmla="*/ 78 w 104"/>
                    <a:gd name="T41" fmla="*/ 67 h 109"/>
                    <a:gd name="T42" fmla="*/ 63 w 104"/>
                    <a:gd name="T43" fmla="*/ 86 h 109"/>
                    <a:gd name="T44" fmla="*/ 58 w 104"/>
                    <a:gd name="T45" fmla="*/ 9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4" h="109">
                      <a:moveTo>
                        <a:pt x="58" y="90"/>
                      </a:moveTo>
                      <a:cubicBezTo>
                        <a:pt x="51" y="97"/>
                        <a:pt x="42" y="100"/>
                        <a:pt x="32" y="100"/>
                      </a:cubicBezTo>
                      <a:cubicBezTo>
                        <a:pt x="23" y="101"/>
                        <a:pt x="13" y="102"/>
                        <a:pt x="4" y="102"/>
                      </a:cubicBezTo>
                      <a:cubicBezTo>
                        <a:pt x="3" y="102"/>
                        <a:pt x="2" y="103"/>
                        <a:pt x="0" y="104"/>
                      </a:cubicBezTo>
                      <a:cubicBezTo>
                        <a:pt x="3" y="107"/>
                        <a:pt x="5" y="108"/>
                        <a:pt x="9" y="108"/>
                      </a:cubicBezTo>
                      <a:cubicBezTo>
                        <a:pt x="11" y="107"/>
                        <a:pt x="13" y="108"/>
                        <a:pt x="16" y="108"/>
                      </a:cubicBezTo>
                      <a:cubicBezTo>
                        <a:pt x="24" y="108"/>
                        <a:pt x="33" y="108"/>
                        <a:pt x="42" y="109"/>
                      </a:cubicBezTo>
                      <a:cubicBezTo>
                        <a:pt x="45" y="109"/>
                        <a:pt x="49" y="109"/>
                        <a:pt x="53" y="108"/>
                      </a:cubicBezTo>
                      <a:cubicBezTo>
                        <a:pt x="64" y="107"/>
                        <a:pt x="75" y="102"/>
                        <a:pt x="85" y="96"/>
                      </a:cubicBezTo>
                      <a:cubicBezTo>
                        <a:pt x="87" y="95"/>
                        <a:pt x="89" y="93"/>
                        <a:pt x="91" y="91"/>
                      </a:cubicBezTo>
                      <a:cubicBezTo>
                        <a:pt x="95" y="84"/>
                        <a:pt x="101" y="78"/>
                        <a:pt x="102" y="69"/>
                      </a:cubicBezTo>
                      <a:cubicBezTo>
                        <a:pt x="103" y="63"/>
                        <a:pt x="103" y="58"/>
                        <a:pt x="101" y="53"/>
                      </a:cubicBezTo>
                      <a:cubicBezTo>
                        <a:pt x="100" y="50"/>
                        <a:pt x="100" y="46"/>
                        <a:pt x="100" y="43"/>
                      </a:cubicBezTo>
                      <a:cubicBezTo>
                        <a:pt x="100" y="39"/>
                        <a:pt x="101" y="34"/>
                        <a:pt x="102" y="30"/>
                      </a:cubicBezTo>
                      <a:cubicBezTo>
                        <a:pt x="103" y="25"/>
                        <a:pt x="104" y="19"/>
                        <a:pt x="103" y="13"/>
                      </a:cubicBezTo>
                      <a:cubicBezTo>
                        <a:pt x="102" y="13"/>
                        <a:pt x="103" y="12"/>
                        <a:pt x="103" y="11"/>
                      </a:cubicBezTo>
                      <a:cubicBezTo>
                        <a:pt x="104" y="8"/>
                        <a:pt x="104" y="4"/>
                        <a:pt x="102" y="0"/>
                      </a:cubicBezTo>
                      <a:cubicBezTo>
                        <a:pt x="100" y="4"/>
                        <a:pt x="98" y="8"/>
                        <a:pt x="97" y="13"/>
                      </a:cubicBezTo>
                      <a:cubicBezTo>
                        <a:pt x="94" y="19"/>
                        <a:pt x="92" y="25"/>
                        <a:pt x="90" y="31"/>
                      </a:cubicBezTo>
                      <a:cubicBezTo>
                        <a:pt x="88" y="37"/>
                        <a:pt x="85" y="43"/>
                        <a:pt x="83" y="49"/>
                      </a:cubicBezTo>
                      <a:cubicBezTo>
                        <a:pt x="81" y="55"/>
                        <a:pt x="80" y="61"/>
                        <a:pt x="78" y="67"/>
                      </a:cubicBezTo>
                      <a:cubicBezTo>
                        <a:pt x="74" y="75"/>
                        <a:pt x="70" y="82"/>
                        <a:pt x="63" y="86"/>
                      </a:cubicBezTo>
                      <a:cubicBezTo>
                        <a:pt x="61" y="87"/>
                        <a:pt x="60" y="89"/>
                        <a:pt x="58" y="90"/>
                      </a:cubicBezTo>
                    </a:path>
                  </a:pathLst>
                </a:custGeom>
                <a:solidFill>
                  <a:srgbClr val="E177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7" y="1239"/>
                  <a:ext cx="58" cy="106"/>
                </a:xfrm>
                <a:custGeom>
                  <a:avLst/>
                  <a:gdLst>
                    <a:gd name="T0" fmla="*/ 9 w 77"/>
                    <a:gd name="T1" fmla="*/ 8 h 141"/>
                    <a:gd name="T2" fmla="*/ 25 w 77"/>
                    <a:gd name="T3" fmla="*/ 16 h 141"/>
                    <a:gd name="T4" fmla="*/ 35 w 77"/>
                    <a:gd name="T5" fmla="*/ 26 h 141"/>
                    <a:gd name="T6" fmla="*/ 51 w 77"/>
                    <a:gd name="T7" fmla="*/ 50 h 141"/>
                    <a:gd name="T8" fmla="*/ 51 w 77"/>
                    <a:gd name="T9" fmla="*/ 52 h 141"/>
                    <a:gd name="T10" fmla="*/ 53 w 77"/>
                    <a:gd name="T11" fmla="*/ 59 h 141"/>
                    <a:gd name="T12" fmla="*/ 51 w 77"/>
                    <a:gd name="T13" fmla="*/ 68 h 141"/>
                    <a:gd name="T14" fmla="*/ 49 w 77"/>
                    <a:gd name="T15" fmla="*/ 108 h 141"/>
                    <a:gd name="T16" fmla="*/ 44 w 77"/>
                    <a:gd name="T17" fmla="*/ 134 h 141"/>
                    <a:gd name="T18" fmla="*/ 43 w 77"/>
                    <a:gd name="T19" fmla="*/ 140 h 141"/>
                    <a:gd name="T20" fmla="*/ 44 w 77"/>
                    <a:gd name="T21" fmla="*/ 141 h 141"/>
                    <a:gd name="T22" fmla="*/ 46 w 77"/>
                    <a:gd name="T23" fmla="*/ 139 h 141"/>
                    <a:gd name="T24" fmla="*/ 51 w 77"/>
                    <a:gd name="T25" fmla="*/ 130 h 141"/>
                    <a:gd name="T26" fmla="*/ 61 w 77"/>
                    <a:gd name="T27" fmla="*/ 110 h 141"/>
                    <a:gd name="T28" fmla="*/ 68 w 77"/>
                    <a:gd name="T29" fmla="*/ 84 h 141"/>
                    <a:gd name="T30" fmla="*/ 74 w 77"/>
                    <a:gd name="T31" fmla="*/ 71 h 141"/>
                    <a:gd name="T32" fmla="*/ 76 w 77"/>
                    <a:gd name="T33" fmla="*/ 59 h 141"/>
                    <a:gd name="T34" fmla="*/ 68 w 77"/>
                    <a:gd name="T35" fmla="*/ 41 h 141"/>
                    <a:gd name="T36" fmla="*/ 53 w 77"/>
                    <a:gd name="T37" fmla="*/ 25 h 141"/>
                    <a:gd name="T38" fmla="*/ 43 w 77"/>
                    <a:gd name="T39" fmla="*/ 18 h 141"/>
                    <a:gd name="T40" fmla="*/ 28 w 77"/>
                    <a:gd name="T41" fmla="*/ 8 h 141"/>
                    <a:gd name="T42" fmla="*/ 5 w 77"/>
                    <a:gd name="T43" fmla="*/ 1 h 141"/>
                    <a:gd name="T44" fmla="*/ 0 w 77"/>
                    <a:gd name="T45" fmla="*/ 3 h 141"/>
                    <a:gd name="T46" fmla="*/ 9 w 77"/>
                    <a:gd name="T47" fmla="*/ 8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7" h="141">
                      <a:moveTo>
                        <a:pt x="9" y="8"/>
                      </a:moveTo>
                      <a:cubicBezTo>
                        <a:pt x="15" y="9"/>
                        <a:pt x="20" y="12"/>
                        <a:pt x="25" y="16"/>
                      </a:cubicBezTo>
                      <a:cubicBezTo>
                        <a:pt x="29" y="19"/>
                        <a:pt x="32" y="23"/>
                        <a:pt x="35" y="26"/>
                      </a:cubicBezTo>
                      <a:cubicBezTo>
                        <a:pt x="43" y="32"/>
                        <a:pt x="49" y="40"/>
                        <a:pt x="51" y="50"/>
                      </a:cubicBezTo>
                      <a:cubicBezTo>
                        <a:pt x="51" y="51"/>
                        <a:pt x="51" y="51"/>
                        <a:pt x="51" y="52"/>
                      </a:cubicBezTo>
                      <a:cubicBezTo>
                        <a:pt x="53" y="54"/>
                        <a:pt x="53" y="56"/>
                        <a:pt x="53" y="59"/>
                      </a:cubicBezTo>
                      <a:cubicBezTo>
                        <a:pt x="52" y="62"/>
                        <a:pt x="51" y="65"/>
                        <a:pt x="51" y="68"/>
                      </a:cubicBezTo>
                      <a:cubicBezTo>
                        <a:pt x="50" y="81"/>
                        <a:pt x="50" y="95"/>
                        <a:pt x="49" y="108"/>
                      </a:cubicBezTo>
                      <a:cubicBezTo>
                        <a:pt x="47" y="116"/>
                        <a:pt x="47" y="126"/>
                        <a:pt x="44" y="134"/>
                      </a:cubicBezTo>
                      <a:cubicBezTo>
                        <a:pt x="43" y="136"/>
                        <a:pt x="43" y="138"/>
                        <a:pt x="43" y="140"/>
                      </a:cubicBezTo>
                      <a:cubicBezTo>
                        <a:pt x="44" y="141"/>
                        <a:pt x="44" y="141"/>
                        <a:pt x="44" y="141"/>
                      </a:cubicBezTo>
                      <a:cubicBezTo>
                        <a:pt x="44" y="140"/>
                        <a:pt x="45" y="140"/>
                        <a:pt x="46" y="139"/>
                      </a:cubicBezTo>
                      <a:cubicBezTo>
                        <a:pt x="47" y="136"/>
                        <a:pt x="49" y="133"/>
                        <a:pt x="51" y="130"/>
                      </a:cubicBezTo>
                      <a:cubicBezTo>
                        <a:pt x="56" y="125"/>
                        <a:pt x="60" y="118"/>
                        <a:pt x="61" y="110"/>
                      </a:cubicBezTo>
                      <a:cubicBezTo>
                        <a:pt x="62" y="101"/>
                        <a:pt x="63" y="92"/>
                        <a:pt x="68" y="84"/>
                      </a:cubicBezTo>
                      <a:cubicBezTo>
                        <a:pt x="70" y="80"/>
                        <a:pt x="72" y="76"/>
                        <a:pt x="74" y="71"/>
                      </a:cubicBezTo>
                      <a:cubicBezTo>
                        <a:pt x="77" y="68"/>
                        <a:pt x="77" y="64"/>
                        <a:pt x="76" y="59"/>
                      </a:cubicBezTo>
                      <a:cubicBezTo>
                        <a:pt x="75" y="53"/>
                        <a:pt x="72" y="47"/>
                        <a:pt x="68" y="41"/>
                      </a:cubicBezTo>
                      <a:cubicBezTo>
                        <a:pt x="64" y="35"/>
                        <a:pt x="60" y="29"/>
                        <a:pt x="53" y="25"/>
                      </a:cubicBezTo>
                      <a:cubicBezTo>
                        <a:pt x="50" y="23"/>
                        <a:pt x="46" y="20"/>
                        <a:pt x="43" y="18"/>
                      </a:cubicBezTo>
                      <a:cubicBezTo>
                        <a:pt x="39" y="14"/>
                        <a:pt x="34" y="10"/>
                        <a:pt x="28" y="8"/>
                      </a:cubicBezTo>
                      <a:cubicBezTo>
                        <a:pt x="21" y="6"/>
                        <a:pt x="13" y="4"/>
                        <a:pt x="5" y="1"/>
                      </a:cubicBezTo>
                      <a:cubicBezTo>
                        <a:pt x="3" y="1"/>
                        <a:pt x="2" y="0"/>
                        <a:pt x="0" y="3"/>
                      </a:cubicBezTo>
                      <a:cubicBezTo>
                        <a:pt x="3" y="4"/>
                        <a:pt x="6" y="7"/>
                        <a:pt x="9" y="8"/>
                      </a:cubicBezTo>
                    </a:path>
                  </a:pathLst>
                </a:custGeom>
                <a:solidFill>
                  <a:srgbClr val="E177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67" y="1247"/>
                  <a:ext cx="37" cy="125"/>
                </a:xfrm>
                <a:custGeom>
                  <a:avLst/>
                  <a:gdLst>
                    <a:gd name="T0" fmla="*/ 3 w 49"/>
                    <a:gd name="T1" fmla="*/ 102 h 165"/>
                    <a:gd name="T2" fmla="*/ 12 w 49"/>
                    <a:gd name="T3" fmla="*/ 123 h 165"/>
                    <a:gd name="T4" fmla="*/ 17 w 49"/>
                    <a:gd name="T5" fmla="*/ 128 h 165"/>
                    <a:gd name="T6" fmla="*/ 23 w 49"/>
                    <a:gd name="T7" fmla="*/ 132 h 165"/>
                    <a:gd name="T8" fmla="*/ 27 w 49"/>
                    <a:gd name="T9" fmla="*/ 139 h 165"/>
                    <a:gd name="T10" fmla="*/ 45 w 49"/>
                    <a:gd name="T11" fmla="*/ 163 h 165"/>
                    <a:gd name="T12" fmla="*/ 49 w 49"/>
                    <a:gd name="T13" fmla="*/ 165 h 165"/>
                    <a:gd name="T14" fmla="*/ 46 w 49"/>
                    <a:gd name="T15" fmla="*/ 157 h 165"/>
                    <a:gd name="T16" fmla="*/ 35 w 49"/>
                    <a:gd name="T17" fmla="*/ 141 h 165"/>
                    <a:gd name="T18" fmla="*/ 32 w 49"/>
                    <a:gd name="T19" fmla="*/ 137 h 165"/>
                    <a:gd name="T20" fmla="*/ 17 w 49"/>
                    <a:gd name="T21" fmla="*/ 104 h 165"/>
                    <a:gd name="T22" fmla="*/ 12 w 49"/>
                    <a:gd name="T23" fmla="*/ 93 h 165"/>
                    <a:gd name="T24" fmla="*/ 12 w 49"/>
                    <a:gd name="T25" fmla="*/ 84 h 165"/>
                    <a:gd name="T26" fmla="*/ 15 w 49"/>
                    <a:gd name="T27" fmla="*/ 77 h 165"/>
                    <a:gd name="T28" fmla="*/ 32 w 49"/>
                    <a:gd name="T29" fmla="*/ 43 h 165"/>
                    <a:gd name="T30" fmla="*/ 39 w 49"/>
                    <a:gd name="T31" fmla="*/ 23 h 165"/>
                    <a:gd name="T32" fmla="*/ 46 w 49"/>
                    <a:gd name="T33" fmla="*/ 8 h 165"/>
                    <a:gd name="T34" fmla="*/ 49 w 49"/>
                    <a:gd name="T35" fmla="*/ 2 h 165"/>
                    <a:gd name="T36" fmla="*/ 48 w 49"/>
                    <a:gd name="T37" fmla="*/ 0 h 165"/>
                    <a:gd name="T38" fmla="*/ 46 w 49"/>
                    <a:gd name="T39" fmla="*/ 0 h 165"/>
                    <a:gd name="T40" fmla="*/ 45 w 49"/>
                    <a:gd name="T41" fmla="*/ 3 h 165"/>
                    <a:gd name="T42" fmla="*/ 33 w 49"/>
                    <a:gd name="T43" fmla="*/ 22 h 165"/>
                    <a:gd name="T44" fmla="*/ 28 w 49"/>
                    <a:gd name="T45" fmla="*/ 29 h 165"/>
                    <a:gd name="T46" fmla="*/ 17 w 49"/>
                    <a:gd name="T47" fmla="*/ 47 h 165"/>
                    <a:gd name="T48" fmla="*/ 1 w 49"/>
                    <a:gd name="T49" fmla="*/ 81 h 165"/>
                    <a:gd name="T50" fmla="*/ 3 w 49"/>
                    <a:gd name="T51" fmla="*/ 102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9" h="165">
                      <a:moveTo>
                        <a:pt x="3" y="102"/>
                      </a:moveTo>
                      <a:cubicBezTo>
                        <a:pt x="6" y="109"/>
                        <a:pt x="9" y="116"/>
                        <a:pt x="12" y="123"/>
                      </a:cubicBezTo>
                      <a:cubicBezTo>
                        <a:pt x="13" y="125"/>
                        <a:pt x="15" y="128"/>
                        <a:pt x="17" y="128"/>
                      </a:cubicBezTo>
                      <a:cubicBezTo>
                        <a:pt x="20" y="129"/>
                        <a:pt x="22" y="130"/>
                        <a:pt x="23" y="132"/>
                      </a:cubicBezTo>
                      <a:cubicBezTo>
                        <a:pt x="24" y="134"/>
                        <a:pt x="26" y="137"/>
                        <a:pt x="27" y="139"/>
                      </a:cubicBezTo>
                      <a:cubicBezTo>
                        <a:pt x="31" y="149"/>
                        <a:pt x="37" y="157"/>
                        <a:pt x="45" y="163"/>
                      </a:cubicBezTo>
                      <a:cubicBezTo>
                        <a:pt x="46" y="164"/>
                        <a:pt x="47" y="164"/>
                        <a:pt x="49" y="165"/>
                      </a:cubicBezTo>
                      <a:cubicBezTo>
                        <a:pt x="48" y="161"/>
                        <a:pt x="47" y="159"/>
                        <a:pt x="46" y="157"/>
                      </a:cubicBezTo>
                      <a:cubicBezTo>
                        <a:pt x="42" y="152"/>
                        <a:pt x="38" y="147"/>
                        <a:pt x="35" y="141"/>
                      </a:cubicBezTo>
                      <a:cubicBezTo>
                        <a:pt x="34" y="140"/>
                        <a:pt x="33" y="138"/>
                        <a:pt x="32" y="137"/>
                      </a:cubicBezTo>
                      <a:cubicBezTo>
                        <a:pt x="27" y="126"/>
                        <a:pt x="22" y="115"/>
                        <a:pt x="17" y="104"/>
                      </a:cubicBezTo>
                      <a:cubicBezTo>
                        <a:pt x="15" y="100"/>
                        <a:pt x="14" y="97"/>
                        <a:pt x="12" y="93"/>
                      </a:cubicBezTo>
                      <a:cubicBezTo>
                        <a:pt x="10" y="90"/>
                        <a:pt x="11" y="87"/>
                        <a:pt x="12" y="84"/>
                      </a:cubicBezTo>
                      <a:cubicBezTo>
                        <a:pt x="13" y="82"/>
                        <a:pt x="14" y="79"/>
                        <a:pt x="15" y="77"/>
                      </a:cubicBezTo>
                      <a:cubicBezTo>
                        <a:pt x="20" y="65"/>
                        <a:pt x="28" y="55"/>
                        <a:pt x="32" y="43"/>
                      </a:cubicBezTo>
                      <a:cubicBezTo>
                        <a:pt x="34" y="37"/>
                        <a:pt x="37" y="30"/>
                        <a:pt x="39" y="23"/>
                      </a:cubicBezTo>
                      <a:cubicBezTo>
                        <a:pt x="41" y="18"/>
                        <a:pt x="43" y="13"/>
                        <a:pt x="46" y="8"/>
                      </a:cubicBezTo>
                      <a:cubicBezTo>
                        <a:pt x="47" y="6"/>
                        <a:pt x="48" y="4"/>
                        <a:pt x="49" y="2"/>
                      </a:cubicBezTo>
                      <a:cubicBezTo>
                        <a:pt x="49" y="2"/>
                        <a:pt x="49" y="1"/>
                        <a:pt x="48" y="0"/>
                      </a:cubicBezTo>
                      <a:cubicBezTo>
                        <a:pt x="48" y="0"/>
                        <a:pt x="47" y="0"/>
                        <a:pt x="46" y="0"/>
                      </a:cubicBezTo>
                      <a:cubicBezTo>
                        <a:pt x="45" y="1"/>
                        <a:pt x="45" y="2"/>
                        <a:pt x="45" y="3"/>
                      </a:cubicBezTo>
                      <a:cubicBezTo>
                        <a:pt x="41" y="9"/>
                        <a:pt x="37" y="16"/>
                        <a:pt x="33" y="22"/>
                      </a:cubicBezTo>
                      <a:cubicBezTo>
                        <a:pt x="31" y="25"/>
                        <a:pt x="30" y="27"/>
                        <a:pt x="28" y="29"/>
                      </a:cubicBezTo>
                      <a:cubicBezTo>
                        <a:pt x="25" y="36"/>
                        <a:pt x="21" y="42"/>
                        <a:pt x="17" y="47"/>
                      </a:cubicBezTo>
                      <a:cubicBezTo>
                        <a:pt x="9" y="56"/>
                        <a:pt x="4" y="68"/>
                        <a:pt x="1" y="81"/>
                      </a:cubicBezTo>
                      <a:cubicBezTo>
                        <a:pt x="0" y="88"/>
                        <a:pt x="0" y="95"/>
                        <a:pt x="3" y="102"/>
                      </a:cubicBezTo>
                    </a:path>
                  </a:pathLst>
                </a:custGeom>
                <a:solidFill>
                  <a:srgbClr val="E177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50" y="1233"/>
                  <a:ext cx="98" cy="43"/>
                </a:xfrm>
                <a:custGeom>
                  <a:avLst/>
                  <a:gdLst>
                    <a:gd name="T0" fmla="*/ 21 w 130"/>
                    <a:gd name="T1" fmla="*/ 13 h 57"/>
                    <a:gd name="T2" fmla="*/ 5 w 130"/>
                    <a:gd name="T3" fmla="*/ 25 h 57"/>
                    <a:gd name="T4" fmla="*/ 0 w 130"/>
                    <a:gd name="T5" fmla="*/ 29 h 57"/>
                    <a:gd name="T6" fmla="*/ 5 w 130"/>
                    <a:gd name="T7" fmla="*/ 29 h 57"/>
                    <a:gd name="T8" fmla="*/ 16 w 130"/>
                    <a:gd name="T9" fmla="*/ 24 h 57"/>
                    <a:gd name="T10" fmla="*/ 26 w 130"/>
                    <a:gd name="T11" fmla="*/ 22 h 57"/>
                    <a:gd name="T12" fmla="*/ 35 w 130"/>
                    <a:gd name="T13" fmla="*/ 19 h 57"/>
                    <a:gd name="T14" fmla="*/ 44 w 130"/>
                    <a:gd name="T15" fmla="*/ 18 h 57"/>
                    <a:gd name="T16" fmla="*/ 68 w 130"/>
                    <a:gd name="T17" fmla="*/ 16 h 57"/>
                    <a:gd name="T18" fmla="*/ 83 w 130"/>
                    <a:gd name="T19" fmla="*/ 18 h 57"/>
                    <a:gd name="T20" fmla="*/ 112 w 130"/>
                    <a:gd name="T21" fmla="*/ 36 h 57"/>
                    <a:gd name="T22" fmla="*/ 115 w 130"/>
                    <a:gd name="T23" fmla="*/ 40 h 57"/>
                    <a:gd name="T24" fmla="*/ 125 w 130"/>
                    <a:gd name="T25" fmla="*/ 55 h 57"/>
                    <a:gd name="T26" fmla="*/ 128 w 130"/>
                    <a:gd name="T27" fmla="*/ 55 h 57"/>
                    <a:gd name="T28" fmla="*/ 130 w 130"/>
                    <a:gd name="T29" fmla="*/ 49 h 57"/>
                    <a:gd name="T30" fmla="*/ 125 w 130"/>
                    <a:gd name="T31" fmla="*/ 37 h 57"/>
                    <a:gd name="T32" fmla="*/ 105 w 130"/>
                    <a:gd name="T33" fmla="*/ 18 h 57"/>
                    <a:gd name="T34" fmla="*/ 81 w 130"/>
                    <a:gd name="T35" fmla="*/ 5 h 57"/>
                    <a:gd name="T36" fmla="*/ 61 w 130"/>
                    <a:gd name="T37" fmla="*/ 2 h 57"/>
                    <a:gd name="T38" fmla="*/ 38 w 130"/>
                    <a:gd name="T39" fmla="*/ 7 h 57"/>
                    <a:gd name="T40" fmla="*/ 21 w 130"/>
                    <a:gd name="T41" fmla="*/ 13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0" h="57">
                      <a:moveTo>
                        <a:pt x="21" y="13"/>
                      </a:moveTo>
                      <a:cubicBezTo>
                        <a:pt x="16" y="17"/>
                        <a:pt x="10" y="21"/>
                        <a:pt x="5" y="25"/>
                      </a:cubicBezTo>
                      <a:cubicBezTo>
                        <a:pt x="3" y="26"/>
                        <a:pt x="2" y="28"/>
                        <a:pt x="0" y="29"/>
                      </a:cubicBezTo>
                      <a:cubicBezTo>
                        <a:pt x="3" y="30"/>
                        <a:pt x="3" y="30"/>
                        <a:pt x="5" y="29"/>
                      </a:cubicBezTo>
                      <a:cubicBezTo>
                        <a:pt x="9" y="27"/>
                        <a:pt x="13" y="26"/>
                        <a:pt x="16" y="24"/>
                      </a:cubicBezTo>
                      <a:cubicBezTo>
                        <a:pt x="19" y="23"/>
                        <a:pt x="23" y="23"/>
                        <a:pt x="26" y="22"/>
                      </a:cubicBezTo>
                      <a:cubicBezTo>
                        <a:pt x="29" y="21"/>
                        <a:pt x="32" y="20"/>
                        <a:pt x="35" y="19"/>
                      </a:cubicBezTo>
                      <a:cubicBezTo>
                        <a:pt x="38" y="19"/>
                        <a:pt x="41" y="19"/>
                        <a:pt x="44" y="18"/>
                      </a:cubicBezTo>
                      <a:cubicBezTo>
                        <a:pt x="52" y="18"/>
                        <a:pt x="60" y="17"/>
                        <a:pt x="68" y="16"/>
                      </a:cubicBezTo>
                      <a:cubicBezTo>
                        <a:pt x="73" y="16"/>
                        <a:pt x="78" y="16"/>
                        <a:pt x="83" y="18"/>
                      </a:cubicBezTo>
                      <a:cubicBezTo>
                        <a:pt x="94" y="22"/>
                        <a:pt x="103" y="28"/>
                        <a:pt x="112" y="36"/>
                      </a:cubicBezTo>
                      <a:cubicBezTo>
                        <a:pt x="114" y="37"/>
                        <a:pt x="115" y="39"/>
                        <a:pt x="115" y="40"/>
                      </a:cubicBezTo>
                      <a:cubicBezTo>
                        <a:pt x="117" y="46"/>
                        <a:pt x="122" y="50"/>
                        <a:pt x="125" y="55"/>
                      </a:cubicBezTo>
                      <a:cubicBezTo>
                        <a:pt x="126" y="57"/>
                        <a:pt x="128" y="56"/>
                        <a:pt x="128" y="55"/>
                      </a:cubicBezTo>
                      <a:cubicBezTo>
                        <a:pt x="129" y="53"/>
                        <a:pt x="130" y="51"/>
                        <a:pt x="130" y="49"/>
                      </a:cubicBezTo>
                      <a:cubicBezTo>
                        <a:pt x="129" y="45"/>
                        <a:pt x="128" y="40"/>
                        <a:pt x="125" y="37"/>
                      </a:cubicBezTo>
                      <a:cubicBezTo>
                        <a:pt x="119" y="29"/>
                        <a:pt x="113" y="23"/>
                        <a:pt x="105" y="18"/>
                      </a:cubicBezTo>
                      <a:cubicBezTo>
                        <a:pt x="97" y="13"/>
                        <a:pt x="89" y="9"/>
                        <a:pt x="81" y="5"/>
                      </a:cubicBezTo>
                      <a:cubicBezTo>
                        <a:pt x="74" y="2"/>
                        <a:pt x="68" y="0"/>
                        <a:pt x="61" y="2"/>
                      </a:cubicBezTo>
                      <a:cubicBezTo>
                        <a:pt x="53" y="4"/>
                        <a:pt x="45" y="5"/>
                        <a:pt x="38" y="7"/>
                      </a:cubicBezTo>
                      <a:cubicBezTo>
                        <a:pt x="32" y="9"/>
                        <a:pt x="26" y="10"/>
                        <a:pt x="21" y="13"/>
                      </a:cubicBezTo>
                    </a:path>
                  </a:pathLst>
                </a:custGeom>
                <a:solidFill>
                  <a:srgbClr val="D1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2" y="1297"/>
                  <a:ext cx="76" cy="61"/>
                </a:xfrm>
                <a:custGeom>
                  <a:avLst/>
                  <a:gdLst>
                    <a:gd name="T0" fmla="*/ 8 w 100"/>
                    <a:gd name="T1" fmla="*/ 19 h 81"/>
                    <a:gd name="T2" fmla="*/ 2 w 100"/>
                    <a:gd name="T3" fmla="*/ 0 h 81"/>
                    <a:gd name="T4" fmla="*/ 0 w 100"/>
                    <a:gd name="T5" fmla="*/ 7 h 81"/>
                    <a:gd name="T6" fmla="*/ 8 w 100"/>
                    <a:gd name="T7" fmla="*/ 35 h 81"/>
                    <a:gd name="T8" fmla="*/ 15 w 100"/>
                    <a:gd name="T9" fmla="*/ 50 h 81"/>
                    <a:gd name="T10" fmla="*/ 32 w 100"/>
                    <a:gd name="T11" fmla="*/ 69 h 81"/>
                    <a:gd name="T12" fmla="*/ 54 w 100"/>
                    <a:gd name="T13" fmla="*/ 79 h 81"/>
                    <a:gd name="T14" fmla="*/ 61 w 100"/>
                    <a:gd name="T15" fmla="*/ 80 h 81"/>
                    <a:gd name="T16" fmla="*/ 84 w 100"/>
                    <a:gd name="T17" fmla="*/ 78 h 81"/>
                    <a:gd name="T18" fmla="*/ 100 w 100"/>
                    <a:gd name="T19" fmla="*/ 71 h 81"/>
                    <a:gd name="T20" fmla="*/ 96 w 100"/>
                    <a:gd name="T21" fmla="*/ 68 h 81"/>
                    <a:gd name="T22" fmla="*/ 76 w 100"/>
                    <a:gd name="T23" fmla="*/ 64 h 81"/>
                    <a:gd name="T24" fmla="*/ 51 w 100"/>
                    <a:gd name="T25" fmla="*/ 60 h 81"/>
                    <a:gd name="T26" fmla="*/ 31 w 100"/>
                    <a:gd name="T27" fmla="*/ 52 h 81"/>
                    <a:gd name="T28" fmla="*/ 22 w 100"/>
                    <a:gd name="T29" fmla="*/ 44 h 81"/>
                    <a:gd name="T30" fmla="*/ 8 w 100"/>
                    <a:gd name="T31" fmla="*/ 1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8" y="19"/>
                      </a:moveTo>
                      <a:cubicBezTo>
                        <a:pt x="5" y="13"/>
                        <a:pt x="4" y="7"/>
                        <a:pt x="2" y="0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2" y="17"/>
                        <a:pt x="4" y="27"/>
                        <a:pt x="8" y="35"/>
                      </a:cubicBezTo>
                      <a:cubicBezTo>
                        <a:pt x="11" y="40"/>
                        <a:pt x="13" y="45"/>
                        <a:pt x="15" y="50"/>
                      </a:cubicBezTo>
                      <a:cubicBezTo>
                        <a:pt x="20" y="57"/>
                        <a:pt x="26" y="63"/>
                        <a:pt x="32" y="69"/>
                      </a:cubicBezTo>
                      <a:cubicBezTo>
                        <a:pt x="39" y="76"/>
                        <a:pt x="46" y="79"/>
                        <a:pt x="54" y="79"/>
                      </a:cubicBezTo>
                      <a:cubicBezTo>
                        <a:pt x="57" y="79"/>
                        <a:pt x="59" y="79"/>
                        <a:pt x="61" y="80"/>
                      </a:cubicBezTo>
                      <a:cubicBezTo>
                        <a:pt x="69" y="81"/>
                        <a:pt x="77" y="81"/>
                        <a:pt x="84" y="78"/>
                      </a:cubicBezTo>
                      <a:cubicBezTo>
                        <a:pt x="90" y="77"/>
                        <a:pt x="95" y="74"/>
                        <a:pt x="100" y="71"/>
                      </a:cubicBezTo>
                      <a:cubicBezTo>
                        <a:pt x="100" y="68"/>
                        <a:pt x="98" y="68"/>
                        <a:pt x="96" y="68"/>
                      </a:cubicBezTo>
                      <a:cubicBezTo>
                        <a:pt x="90" y="67"/>
                        <a:pt x="83" y="66"/>
                        <a:pt x="76" y="64"/>
                      </a:cubicBezTo>
                      <a:cubicBezTo>
                        <a:pt x="68" y="62"/>
                        <a:pt x="59" y="61"/>
                        <a:pt x="51" y="60"/>
                      </a:cubicBezTo>
                      <a:cubicBezTo>
                        <a:pt x="44" y="59"/>
                        <a:pt x="37" y="57"/>
                        <a:pt x="31" y="52"/>
                      </a:cubicBezTo>
                      <a:cubicBezTo>
                        <a:pt x="28" y="49"/>
                        <a:pt x="25" y="47"/>
                        <a:pt x="22" y="44"/>
                      </a:cubicBezTo>
                      <a:cubicBezTo>
                        <a:pt x="15" y="37"/>
                        <a:pt x="11" y="28"/>
                        <a:pt x="8" y="19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6" y="1391"/>
                  <a:ext cx="82" cy="37"/>
                </a:xfrm>
                <a:custGeom>
                  <a:avLst/>
                  <a:gdLst>
                    <a:gd name="T0" fmla="*/ 105 w 108"/>
                    <a:gd name="T1" fmla="*/ 21 h 50"/>
                    <a:gd name="T2" fmla="*/ 96 w 108"/>
                    <a:gd name="T3" fmla="*/ 22 h 50"/>
                    <a:gd name="T4" fmla="*/ 78 w 108"/>
                    <a:gd name="T5" fmla="*/ 27 h 50"/>
                    <a:gd name="T6" fmla="*/ 53 w 108"/>
                    <a:gd name="T7" fmla="*/ 28 h 50"/>
                    <a:gd name="T8" fmla="*/ 18 w 108"/>
                    <a:gd name="T9" fmla="*/ 13 h 50"/>
                    <a:gd name="T10" fmla="*/ 5 w 108"/>
                    <a:gd name="T11" fmla="*/ 3 h 50"/>
                    <a:gd name="T12" fmla="*/ 0 w 108"/>
                    <a:gd name="T13" fmla="*/ 0 h 50"/>
                    <a:gd name="T14" fmla="*/ 5 w 108"/>
                    <a:gd name="T15" fmla="*/ 10 h 50"/>
                    <a:gd name="T16" fmla="*/ 10 w 108"/>
                    <a:gd name="T17" fmla="*/ 15 h 50"/>
                    <a:gd name="T18" fmla="*/ 21 w 108"/>
                    <a:gd name="T19" fmla="*/ 25 h 50"/>
                    <a:gd name="T20" fmla="*/ 34 w 108"/>
                    <a:gd name="T21" fmla="*/ 35 h 50"/>
                    <a:gd name="T22" fmla="*/ 53 w 108"/>
                    <a:gd name="T23" fmla="*/ 47 h 50"/>
                    <a:gd name="T24" fmla="*/ 78 w 108"/>
                    <a:gd name="T25" fmla="*/ 48 h 50"/>
                    <a:gd name="T26" fmla="*/ 86 w 108"/>
                    <a:gd name="T27" fmla="*/ 43 h 50"/>
                    <a:gd name="T28" fmla="*/ 95 w 108"/>
                    <a:gd name="T29" fmla="*/ 35 h 50"/>
                    <a:gd name="T30" fmla="*/ 99 w 108"/>
                    <a:gd name="T31" fmla="*/ 32 h 50"/>
                    <a:gd name="T32" fmla="*/ 103 w 108"/>
                    <a:gd name="T33" fmla="*/ 27 h 50"/>
                    <a:gd name="T34" fmla="*/ 108 w 108"/>
                    <a:gd name="T35" fmla="*/ 22 h 50"/>
                    <a:gd name="T36" fmla="*/ 105 w 108"/>
                    <a:gd name="T37" fmla="*/ 2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8" h="50">
                      <a:moveTo>
                        <a:pt x="105" y="21"/>
                      </a:moveTo>
                      <a:cubicBezTo>
                        <a:pt x="102" y="21"/>
                        <a:pt x="99" y="21"/>
                        <a:pt x="96" y="22"/>
                      </a:cubicBezTo>
                      <a:cubicBezTo>
                        <a:pt x="90" y="25"/>
                        <a:pt x="84" y="26"/>
                        <a:pt x="78" y="27"/>
                      </a:cubicBezTo>
                      <a:cubicBezTo>
                        <a:pt x="70" y="28"/>
                        <a:pt x="61" y="29"/>
                        <a:pt x="53" y="28"/>
                      </a:cubicBezTo>
                      <a:cubicBezTo>
                        <a:pt x="40" y="27"/>
                        <a:pt x="29" y="22"/>
                        <a:pt x="18" y="13"/>
                      </a:cubicBezTo>
                      <a:cubicBezTo>
                        <a:pt x="14" y="10"/>
                        <a:pt x="10" y="6"/>
                        <a:pt x="5" y="3"/>
                      </a:cubicBez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2" y="5"/>
                        <a:pt x="2" y="8"/>
                        <a:pt x="5" y="10"/>
                      </a:cubicBezTo>
                      <a:cubicBezTo>
                        <a:pt x="7" y="11"/>
                        <a:pt x="9" y="13"/>
                        <a:pt x="10" y="15"/>
                      </a:cubicBezTo>
                      <a:cubicBezTo>
                        <a:pt x="14" y="18"/>
                        <a:pt x="17" y="22"/>
                        <a:pt x="21" y="25"/>
                      </a:cubicBezTo>
                      <a:cubicBezTo>
                        <a:pt x="25" y="29"/>
                        <a:pt x="29" y="32"/>
                        <a:pt x="34" y="35"/>
                      </a:cubicBezTo>
                      <a:cubicBezTo>
                        <a:pt x="40" y="40"/>
                        <a:pt x="46" y="45"/>
                        <a:pt x="53" y="47"/>
                      </a:cubicBezTo>
                      <a:cubicBezTo>
                        <a:pt x="61" y="49"/>
                        <a:pt x="70" y="50"/>
                        <a:pt x="78" y="48"/>
                      </a:cubicBezTo>
                      <a:cubicBezTo>
                        <a:pt x="81" y="48"/>
                        <a:pt x="85" y="47"/>
                        <a:pt x="86" y="43"/>
                      </a:cubicBezTo>
                      <a:cubicBezTo>
                        <a:pt x="87" y="38"/>
                        <a:pt x="91" y="37"/>
                        <a:pt x="95" y="35"/>
                      </a:cubicBezTo>
                      <a:cubicBezTo>
                        <a:pt x="96" y="34"/>
                        <a:pt x="98" y="34"/>
                        <a:pt x="99" y="32"/>
                      </a:cubicBezTo>
                      <a:cubicBezTo>
                        <a:pt x="101" y="31"/>
                        <a:pt x="102" y="29"/>
                        <a:pt x="103" y="27"/>
                      </a:cubicBezTo>
                      <a:cubicBezTo>
                        <a:pt x="105" y="26"/>
                        <a:pt x="106" y="24"/>
                        <a:pt x="108" y="22"/>
                      </a:cubicBezTo>
                      <a:cubicBezTo>
                        <a:pt x="107" y="22"/>
                        <a:pt x="106" y="21"/>
                        <a:pt x="105" y="2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8" y="1264"/>
                  <a:ext cx="48" cy="76"/>
                </a:xfrm>
                <a:custGeom>
                  <a:avLst/>
                  <a:gdLst>
                    <a:gd name="T0" fmla="*/ 62 w 63"/>
                    <a:gd name="T1" fmla="*/ 56 h 101"/>
                    <a:gd name="T2" fmla="*/ 57 w 63"/>
                    <a:gd name="T3" fmla="*/ 35 h 101"/>
                    <a:gd name="T4" fmla="*/ 41 w 63"/>
                    <a:gd name="T5" fmla="*/ 19 h 101"/>
                    <a:gd name="T6" fmla="*/ 0 w 63"/>
                    <a:gd name="T7" fmla="*/ 0 h 101"/>
                    <a:gd name="T8" fmla="*/ 6 w 63"/>
                    <a:gd name="T9" fmla="*/ 7 h 101"/>
                    <a:gd name="T10" fmla="*/ 16 w 63"/>
                    <a:gd name="T11" fmla="*/ 13 h 101"/>
                    <a:gd name="T12" fmla="*/ 28 w 63"/>
                    <a:gd name="T13" fmla="*/ 21 h 101"/>
                    <a:gd name="T14" fmla="*/ 44 w 63"/>
                    <a:gd name="T15" fmla="*/ 35 h 101"/>
                    <a:gd name="T16" fmla="*/ 46 w 63"/>
                    <a:gd name="T17" fmla="*/ 42 h 101"/>
                    <a:gd name="T18" fmla="*/ 44 w 63"/>
                    <a:gd name="T19" fmla="*/ 66 h 101"/>
                    <a:gd name="T20" fmla="*/ 40 w 63"/>
                    <a:gd name="T21" fmla="*/ 87 h 101"/>
                    <a:gd name="T22" fmla="*/ 41 w 63"/>
                    <a:gd name="T23" fmla="*/ 101 h 101"/>
                    <a:gd name="T24" fmla="*/ 50 w 63"/>
                    <a:gd name="T25" fmla="*/ 94 h 101"/>
                    <a:gd name="T26" fmla="*/ 54 w 63"/>
                    <a:gd name="T27" fmla="*/ 89 h 101"/>
                    <a:gd name="T28" fmla="*/ 61 w 63"/>
                    <a:gd name="T29" fmla="*/ 73 h 101"/>
                    <a:gd name="T30" fmla="*/ 62 w 63"/>
                    <a:gd name="T31" fmla="*/ 5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3" h="101">
                      <a:moveTo>
                        <a:pt x="62" y="56"/>
                      </a:moveTo>
                      <a:cubicBezTo>
                        <a:pt x="63" y="49"/>
                        <a:pt x="61" y="42"/>
                        <a:pt x="57" y="35"/>
                      </a:cubicBezTo>
                      <a:cubicBezTo>
                        <a:pt x="53" y="28"/>
                        <a:pt x="48" y="23"/>
                        <a:pt x="41" y="19"/>
                      </a:cubicBezTo>
                      <a:cubicBezTo>
                        <a:pt x="28" y="11"/>
                        <a:pt x="15" y="4"/>
                        <a:pt x="0" y="0"/>
                      </a:cubicBezTo>
                      <a:cubicBezTo>
                        <a:pt x="0" y="4"/>
                        <a:pt x="3" y="6"/>
                        <a:pt x="6" y="7"/>
                      </a:cubicBezTo>
                      <a:cubicBezTo>
                        <a:pt x="9" y="8"/>
                        <a:pt x="13" y="10"/>
                        <a:pt x="16" y="13"/>
                      </a:cubicBezTo>
                      <a:cubicBezTo>
                        <a:pt x="20" y="16"/>
                        <a:pt x="24" y="19"/>
                        <a:pt x="28" y="21"/>
                      </a:cubicBezTo>
                      <a:cubicBezTo>
                        <a:pt x="35" y="24"/>
                        <a:pt x="39" y="29"/>
                        <a:pt x="44" y="35"/>
                      </a:cubicBezTo>
                      <a:cubicBezTo>
                        <a:pt x="45" y="37"/>
                        <a:pt x="46" y="39"/>
                        <a:pt x="46" y="42"/>
                      </a:cubicBezTo>
                      <a:cubicBezTo>
                        <a:pt x="46" y="50"/>
                        <a:pt x="46" y="58"/>
                        <a:pt x="44" y="66"/>
                      </a:cubicBezTo>
                      <a:cubicBezTo>
                        <a:pt x="44" y="73"/>
                        <a:pt x="42" y="80"/>
                        <a:pt x="40" y="87"/>
                      </a:cubicBezTo>
                      <a:cubicBezTo>
                        <a:pt x="39" y="91"/>
                        <a:pt x="40" y="96"/>
                        <a:pt x="41" y="101"/>
                      </a:cubicBezTo>
                      <a:cubicBezTo>
                        <a:pt x="47" y="100"/>
                        <a:pt x="47" y="100"/>
                        <a:pt x="50" y="94"/>
                      </a:cubicBezTo>
                      <a:cubicBezTo>
                        <a:pt x="51" y="92"/>
                        <a:pt x="53" y="90"/>
                        <a:pt x="54" y="89"/>
                      </a:cubicBezTo>
                      <a:cubicBezTo>
                        <a:pt x="58" y="84"/>
                        <a:pt x="60" y="79"/>
                        <a:pt x="61" y="73"/>
                      </a:cubicBezTo>
                      <a:cubicBezTo>
                        <a:pt x="61" y="67"/>
                        <a:pt x="61" y="62"/>
                        <a:pt x="62" y="5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7" y="1217"/>
                  <a:ext cx="81" cy="47"/>
                </a:xfrm>
                <a:custGeom>
                  <a:avLst/>
                  <a:gdLst>
                    <a:gd name="T0" fmla="*/ 10 w 107"/>
                    <a:gd name="T1" fmla="*/ 56 h 63"/>
                    <a:gd name="T2" fmla="*/ 21 w 107"/>
                    <a:gd name="T3" fmla="*/ 46 h 63"/>
                    <a:gd name="T4" fmla="*/ 26 w 107"/>
                    <a:gd name="T5" fmla="*/ 38 h 63"/>
                    <a:gd name="T6" fmla="*/ 40 w 107"/>
                    <a:gd name="T7" fmla="*/ 26 h 63"/>
                    <a:gd name="T8" fmla="*/ 45 w 107"/>
                    <a:gd name="T9" fmla="*/ 23 h 63"/>
                    <a:gd name="T10" fmla="*/ 53 w 107"/>
                    <a:gd name="T11" fmla="*/ 17 h 63"/>
                    <a:gd name="T12" fmla="*/ 65 w 107"/>
                    <a:gd name="T13" fmla="*/ 11 h 63"/>
                    <a:gd name="T14" fmla="*/ 89 w 107"/>
                    <a:gd name="T15" fmla="*/ 14 h 63"/>
                    <a:gd name="T16" fmla="*/ 107 w 107"/>
                    <a:gd name="T17" fmla="*/ 11 h 63"/>
                    <a:gd name="T18" fmla="*/ 107 w 107"/>
                    <a:gd name="T19" fmla="*/ 10 h 63"/>
                    <a:gd name="T20" fmla="*/ 94 w 107"/>
                    <a:gd name="T21" fmla="*/ 7 h 63"/>
                    <a:gd name="T22" fmla="*/ 52 w 107"/>
                    <a:gd name="T23" fmla="*/ 2 h 63"/>
                    <a:gd name="T24" fmla="*/ 35 w 107"/>
                    <a:gd name="T25" fmla="*/ 9 h 63"/>
                    <a:gd name="T26" fmla="*/ 27 w 107"/>
                    <a:gd name="T27" fmla="*/ 22 h 63"/>
                    <a:gd name="T28" fmla="*/ 20 w 107"/>
                    <a:gd name="T29" fmla="*/ 30 h 63"/>
                    <a:gd name="T30" fmla="*/ 16 w 107"/>
                    <a:gd name="T31" fmla="*/ 37 h 63"/>
                    <a:gd name="T32" fmla="*/ 13 w 107"/>
                    <a:gd name="T33" fmla="*/ 41 h 63"/>
                    <a:gd name="T34" fmla="*/ 1 w 107"/>
                    <a:gd name="T35" fmla="*/ 60 h 63"/>
                    <a:gd name="T36" fmla="*/ 0 w 107"/>
                    <a:gd name="T37" fmla="*/ 63 h 63"/>
                    <a:gd name="T38" fmla="*/ 10 w 107"/>
                    <a:gd name="T39" fmla="*/ 5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7" h="63">
                      <a:moveTo>
                        <a:pt x="10" y="56"/>
                      </a:moveTo>
                      <a:cubicBezTo>
                        <a:pt x="15" y="53"/>
                        <a:pt x="18" y="50"/>
                        <a:pt x="21" y="46"/>
                      </a:cubicBezTo>
                      <a:cubicBezTo>
                        <a:pt x="23" y="43"/>
                        <a:pt x="24" y="40"/>
                        <a:pt x="26" y="38"/>
                      </a:cubicBezTo>
                      <a:cubicBezTo>
                        <a:pt x="31" y="34"/>
                        <a:pt x="36" y="30"/>
                        <a:pt x="40" y="26"/>
                      </a:cubicBezTo>
                      <a:cubicBezTo>
                        <a:pt x="42" y="25"/>
                        <a:pt x="44" y="23"/>
                        <a:pt x="45" y="23"/>
                      </a:cubicBezTo>
                      <a:cubicBezTo>
                        <a:pt x="49" y="22"/>
                        <a:pt x="51" y="20"/>
                        <a:pt x="53" y="17"/>
                      </a:cubicBezTo>
                      <a:cubicBezTo>
                        <a:pt x="56" y="13"/>
                        <a:pt x="60" y="11"/>
                        <a:pt x="65" y="11"/>
                      </a:cubicBezTo>
                      <a:cubicBezTo>
                        <a:pt x="73" y="11"/>
                        <a:pt x="81" y="12"/>
                        <a:pt x="89" y="14"/>
                      </a:cubicBezTo>
                      <a:cubicBezTo>
                        <a:pt x="95" y="16"/>
                        <a:pt x="101" y="13"/>
                        <a:pt x="107" y="11"/>
                      </a:cubicBezTo>
                      <a:cubicBezTo>
                        <a:pt x="107" y="11"/>
                        <a:pt x="107" y="10"/>
                        <a:pt x="107" y="10"/>
                      </a:cubicBezTo>
                      <a:cubicBezTo>
                        <a:pt x="102" y="9"/>
                        <a:pt x="98" y="8"/>
                        <a:pt x="94" y="7"/>
                      </a:cubicBezTo>
                      <a:cubicBezTo>
                        <a:pt x="80" y="2"/>
                        <a:pt x="66" y="0"/>
                        <a:pt x="52" y="2"/>
                      </a:cubicBezTo>
                      <a:cubicBezTo>
                        <a:pt x="46" y="2"/>
                        <a:pt x="39" y="3"/>
                        <a:pt x="35" y="9"/>
                      </a:cubicBezTo>
                      <a:cubicBezTo>
                        <a:pt x="32" y="13"/>
                        <a:pt x="29" y="18"/>
                        <a:pt x="27" y="22"/>
                      </a:cubicBezTo>
                      <a:cubicBezTo>
                        <a:pt x="24" y="25"/>
                        <a:pt x="23" y="28"/>
                        <a:pt x="20" y="30"/>
                      </a:cubicBezTo>
                      <a:cubicBezTo>
                        <a:pt x="18" y="32"/>
                        <a:pt x="17" y="34"/>
                        <a:pt x="16" y="37"/>
                      </a:cubicBezTo>
                      <a:cubicBezTo>
                        <a:pt x="15" y="38"/>
                        <a:pt x="14" y="40"/>
                        <a:pt x="13" y="41"/>
                      </a:cubicBezTo>
                      <a:cubicBezTo>
                        <a:pt x="9" y="47"/>
                        <a:pt x="5" y="54"/>
                        <a:pt x="1" y="60"/>
                      </a:cubicBezTo>
                      <a:cubicBezTo>
                        <a:pt x="0" y="61"/>
                        <a:pt x="0" y="62"/>
                        <a:pt x="0" y="63"/>
                      </a:cubicBezTo>
                      <a:cubicBezTo>
                        <a:pt x="4" y="61"/>
                        <a:pt x="7" y="58"/>
                        <a:pt x="10" y="5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70" y="1323"/>
                  <a:ext cx="96" cy="64"/>
                </a:xfrm>
                <a:custGeom>
                  <a:avLst/>
                  <a:gdLst>
                    <a:gd name="T0" fmla="*/ 126 w 127"/>
                    <a:gd name="T1" fmla="*/ 6 h 86"/>
                    <a:gd name="T2" fmla="*/ 125 w 127"/>
                    <a:gd name="T3" fmla="*/ 0 h 86"/>
                    <a:gd name="T4" fmla="*/ 124 w 127"/>
                    <a:gd name="T5" fmla="*/ 2 h 86"/>
                    <a:gd name="T6" fmla="*/ 112 w 127"/>
                    <a:gd name="T7" fmla="*/ 21 h 86"/>
                    <a:gd name="T8" fmla="*/ 110 w 127"/>
                    <a:gd name="T9" fmla="*/ 23 h 86"/>
                    <a:gd name="T10" fmla="*/ 104 w 127"/>
                    <a:gd name="T11" fmla="*/ 32 h 86"/>
                    <a:gd name="T12" fmla="*/ 91 w 127"/>
                    <a:gd name="T13" fmla="*/ 54 h 86"/>
                    <a:gd name="T14" fmla="*/ 69 w 127"/>
                    <a:gd name="T15" fmla="*/ 67 h 86"/>
                    <a:gd name="T16" fmla="*/ 49 w 127"/>
                    <a:gd name="T17" fmla="*/ 67 h 86"/>
                    <a:gd name="T18" fmla="*/ 29 w 127"/>
                    <a:gd name="T19" fmla="*/ 65 h 86"/>
                    <a:gd name="T20" fmla="*/ 12 w 127"/>
                    <a:gd name="T21" fmla="*/ 61 h 86"/>
                    <a:gd name="T22" fmla="*/ 0 w 127"/>
                    <a:gd name="T23" fmla="*/ 59 h 86"/>
                    <a:gd name="T24" fmla="*/ 10 w 127"/>
                    <a:gd name="T25" fmla="*/ 68 h 86"/>
                    <a:gd name="T26" fmla="*/ 31 w 127"/>
                    <a:gd name="T27" fmla="*/ 76 h 86"/>
                    <a:gd name="T28" fmla="*/ 37 w 127"/>
                    <a:gd name="T29" fmla="*/ 78 h 86"/>
                    <a:gd name="T30" fmla="*/ 54 w 127"/>
                    <a:gd name="T31" fmla="*/ 84 h 86"/>
                    <a:gd name="T32" fmla="*/ 85 w 127"/>
                    <a:gd name="T33" fmla="*/ 86 h 86"/>
                    <a:gd name="T34" fmla="*/ 97 w 127"/>
                    <a:gd name="T35" fmla="*/ 83 h 86"/>
                    <a:gd name="T36" fmla="*/ 104 w 127"/>
                    <a:gd name="T37" fmla="*/ 78 h 86"/>
                    <a:gd name="T38" fmla="*/ 109 w 127"/>
                    <a:gd name="T39" fmla="*/ 70 h 86"/>
                    <a:gd name="T40" fmla="*/ 118 w 127"/>
                    <a:gd name="T41" fmla="*/ 35 h 86"/>
                    <a:gd name="T42" fmla="*/ 118 w 127"/>
                    <a:gd name="T43" fmla="*/ 32 h 86"/>
                    <a:gd name="T44" fmla="*/ 121 w 127"/>
                    <a:gd name="T45" fmla="*/ 24 h 86"/>
                    <a:gd name="T46" fmla="*/ 126 w 127"/>
                    <a:gd name="T47" fmla="*/ 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7" h="86">
                      <a:moveTo>
                        <a:pt x="126" y="6"/>
                      </a:moveTo>
                      <a:cubicBezTo>
                        <a:pt x="127" y="4"/>
                        <a:pt x="127" y="2"/>
                        <a:pt x="125" y="0"/>
                      </a:cubicBezTo>
                      <a:cubicBezTo>
                        <a:pt x="124" y="1"/>
                        <a:pt x="124" y="1"/>
                        <a:pt x="124" y="2"/>
                      </a:cubicBezTo>
                      <a:cubicBezTo>
                        <a:pt x="121" y="9"/>
                        <a:pt x="115" y="14"/>
                        <a:pt x="112" y="21"/>
                      </a:cubicBezTo>
                      <a:cubicBezTo>
                        <a:pt x="111" y="22"/>
                        <a:pt x="110" y="23"/>
                        <a:pt x="110" y="23"/>
                      </a:cubicBezTo>
                      <a:cubicBezTo>
                        <a:pt x="107" y="26"/>
                        <a:pt x="105" y="29"/>
                        <a:pt x="104" y="32"/>
                      </a:cubicBezTo>
                      <a:cubicBezTo>
                        <a:pt x="100" y="40"/>
                        <a:pt x="95" y="47"/>
                        <a:pt x="91" y="54"/>
                      </a:cubicBezTo>
                      <a:cubicBezTo>
                        <a:pt x="86" y="63"/>
                        <a:pt x="79" y="66"/>
                        <a:pt x="69" y="67"/>
                      </a:cubicBezTo>
                      <a:cubicBezTo>
                        <a:pt x="63" y="67"/>
                        <a:pt x="56" y="67"/>
                        <a:pt x="49" y="67"/>
                      </a:cubicBezTo>
                      <a:cubicBezTo>
                        <a:pt x="42" y="68"/>
                        <a:pt x="36" y="68"/>
                        <a:pt x="29" y="65"/>
                      </a:cubicBezTo>
                      <a:cubicBezTo>
                        <a:pt x="23" y="63"/>
                        <a:pt x="18" y="62"/>
                        <a:pt x="12" y="61"/>
                      </a:cubicBezTo>
                      <a:cubicBezTo>
                        <a:pt x="8" y="60"/>
                        <a:pt x="4" y="60"/>
                        <a:pt x="0" y="59"/>
                      </a:cubicBezTo>
                      <a:cubicBezTo>
                        <a:pt x="3" y="64"/>
                        <a:pt x="5" y="66"/>
                        <a:pt x="10" y="68"/>
                      </a:cubicBezTo>
                      <a:cubicBezTo>
                        <a:pt x="17" y="70"/>
                        <a:pt x="24" y="73"/>
                        <a:pt x="31" y="76"/>
                      </a:cubicBezTo>
                      <a:cubicBezTo>
                        <a:pt x="33" y="76"/>
                        <a:pt x="35" y="77"/>
                        <a:pt x="37" y="78"/>
                      </a:cubicBezTo>
                      <a:cubicBezTo>
                        <a:pt x="42" y="82"/>
                        <a:pt x="48" y="84"/>
                        <a:pt x="54" y="84"/>
                      </a:cubicBezTo>
                      <a:cubicBezTo>
                        <a:pt x="65" y="85"/>
                        <a:pt x="75" y="85"/>
                        <a:pt x="85" y="86"/>
                      </a:cubicBezTo>
                      <a:cubicBezTo>
                        <a:pt x="89" y="86"/>
                        <a:pt x="93" y="84"/>
                        <a:pt x="97" y="83"/>
                      </a:cubicBezTo>
                      <a:cubicBezTo>
                        <a:pt x="100" y="82"/>
                        <a:pt x="102" y="80"/>
                        <a:pt x="104" y="78"/>
                      </a:cubicBezTo>
                      <a:cubicBezTo>
                        <a:pt x="106" y="75"/>
                        <a:pt x="108" y="72"/>
                        <a:pt x="109" y="70"/>
                      </a:cubicBezTo>
                      <a:cubicBezTo>
                        <a:pt x="117" y="60"/>
                        <a:pt x="120" y="49"/>
                        <a:pt x="118" y="35"/>
                      </a:cubicBezTo>
                      <a:cubicBezTo>
                        <a:pt x="117" y="34"/>
                        <a:pt x="117" y="33"/>
                        <a:pt x="118" y="32"/>
                      </a:cubicBezTo>
                      <a:cubicBezTo>
                        <a:pt x="119" y="29"/>
                        <a:pt x="120" y="27"/>
                        <a:pt x="121" y="24"/>
                      </a:cubicBezTo>
                      <a:cubicBezTo>
                        <a:pt x="124" y="19"/>
                        <a:pt x="125" y="12"/>
                        <a:pt x="126" y="6"/>
                      </a:cubicBezTo>
                    </a:path>
                  </a:pathLst>
                </a:custGeom>
                <a:solidFill>
                  <a:srgbClr val="D1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2" y="1297"/>
                  <a:ext cx="76" cy="61"/>
                </a:xfrm>
                <a:custGeom>
                  <a:avLst/>
                  <a:gdLst>
                    <a:gd name="T0" fmla="*/ 8 w 100"/>
                    <a:gd name="T1" fmla="*/ 19 h 81"/>
                    <a:gd name="T2" fmla="*/ 2 w 100"/>
                    <a:gd name="T3" fmla="*/ 0 h 81"/>
                    <a:gd name="T4" fmla="*/ 0 w 100"/>
                    <a:gd name="T5" fmla="*/ 7 h 81"/>
                    <a:gd name="T6" fmla="*/ 8 w 100"/>
                    <a:gd name="T7" fmla="*/ 35 h 81"/>
                    <a:gd name="T8" fmla="*/ 15 w 100"/>
                    <a:gd name="T9" fmla="*/ 50 h 81"/>
                    <a:gd name="T10" fmla="*/ 32 w 100"/>
                    <a:gd name="T11" fmla="*/ 69 h 81"/>
                    <a:gd name="T12" fmla="*/ 54 w 100"/>
                    <a:gd name="T13" fmla="*/ 79 h 81"/>
                    <a:gd name="T14" fmla="*/ 61 w 100"/>
                    <a:gd name="T15" fmla="*/ 80 h 81"/>
                    <a:gd name="T16" fmla="*/ 84 w 100"/>
                    <a:gd name="T17" fmla="*/ 78 h 81"/>
                    <a:gd name="T18" fmla="*/ 100 w 100"/>
                    <a:gd name="T19" fmla="*/ 71 h 81"/>
                    <a:gd name="T20" fmla="*/ 96 w 100"/>
                    <a:gd name="T21" fmla="*/ 68 h 81"/>
                    <a:gd name="T22" fmla="*/ 76 w 100"/>
                    <a:gd name="T23" fmla="*/ 64 h 81"/>
                    <a:gd name="T24" fmla="*/ 51 w 100"/>
                    <a:gd name="T25" fmla="*/ 60 h 81"/>
                    <a:gd name="T26" fmla="*/ 31 w 100"/>
                    <a:gd name="T27" fmla="*/ 52 h 81"/>
                    <a:gd name="T28" fmla="*/ 22 w 100"/>
                    <a:gd name="T29" fmla="*/ 44 h 81"/>
                    <a:gd name="T30" fmla="*/ 8 w 100"/>
                    <a:gd name="T31" fmla="*/ 1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8" y="19"/>
                      </a:moveTo>
                      <a:cubicBezTo>
                        <a:pt x="5" y="13"/>
                        <a:pt x="4" y="7"/>
                        <a:pt x="2" y="0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2" y="17"/>
                        <a:pt x="4" y="27"/>
                        <a:pt x="8" y="35"/>
                      </a:cubicBezTo>
                      <a:cubicBezTo>
                        <a:pt x="11" y="40"/>
                        <a:pt x="13" y="45"/>
                        <a:pt x="15" y="50"/>
                      </a:cubicBezTo>
                      <a:cubicBezTo>
                        <a:pt x="20" y="57"/>
                        <a:pt x="26" y="63"/>
                        <a:pt x="32" y="69"/>
                      </a:cubicBezTo>
                      <a:cubicBezTo>
                        <a:pt x="39" y="76"/>
                        <a:pt x="46" y="79"/>
                        <a:pt x="54" y="79"/>
                      </a:cubicBezTo>
                      <a:cubicBezTo>
                        <a:pt x="57" y="79"/>
                        <a:pt x="59" y="79"/>
                        <a:pt x="61" y="80"/>
                      </a:cubicBezTo>
                      <a:cubicBezTo>
                        <a:pt x="69" y="81"/>
                        <a:pt x="77" y="81"/>
                        <a:pt x="84" y="78"/>
                      </a:cubicBezTo>
                      <a:cubicBezTo>
                        <a:pt x="90" y="77"/>
                        <a:pt x="95" y="74"/>
                        <a:pt x="100" y="71"/>
                      </a:cubicBezTo>
                      <a:cubicBezTo>
                        <a:pt x="100" y="68"/>
                        <a:pt x="98" y="68"/>
                        <a:pt x="96" y="68"/>
                      </a:cubicBezTo>
                      <a:cubicBezTo>
                        <a:pt x="90" y="67"/>
                        <a:pt x="83" y="66"/>
                        <a:pt x="76" y="64"/>
                      </a:cubicBezTo>
                      <a:cubicBezTo>
                        <a:pt x="68" y="62"/>
                        <a:pt x="59" y="61"/>
                        <a:pt x="51" y="60"/>
                      </a:cubicBezTo>
                      <a:cubicBezTo>
                        <a:pt x="44" y="59"/>
                        <a:pt x="37" y="57"/>
                        <a:pt x="31" y="52"/>
                      </a:cubicBezTo>
                      <a:cubicBezTo>
                        <a:pt x="28" y="49"/>
                        <a:pt x="25" y="47"/>
                        <a:pt x="22" y="44"/>
                      </a:cubicBezTo>
                      <a:cubicBezTo>
                        <a:pt x="15" y="37"/>
                        <a:pt x="11" y="28"/>
                        <a:pt x="8" y="19"/>
                      </a:cubicBezTo>
                    </a:path>
                  </a:pathLst>
                </a:custGeom>
                <a:solidFill>
                  <a:srgbClr val="C042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6" y="1391"/>
                  <a:ext cx="82" cy="37"/>
                </a:xfrm>
                <a:custGeom>
                  <a:avLst/>
                  <a:gdLst>
                    <a:gd name="T0" fmla="*/ 105 w 108"/>
                    <a:gd name="T1" fmla="*/ 21 h 50"/>
                    <a:gd name="T2" fmla="*/ 96 w 108"/>
                    <a:gd name="T3" fmla="*/ 22 h 50"/>
                    <a:gd name="T4" fmla="*/ 78 w 108"/>
                    <a:gd name="T5" fmla="*/ 27 h 50"/>
                    <a:gd name="T6" fmla="*/ 53 w 108"/>
                    <a:gd name="T7" fmla="*/ 28 h 50"/>
                    <a:gd name="T8" fmla="*/ 18 w 108"/>
                    <a:gd name="T9" fmla="*/ 13 h 50"/>
                    <a:gd name="T10" fmla="*/ 5 w 108"/>
                    <a:gd name="T11" fmla="*/ 3 h 50"/>
                    <a:gd name="T12" fmla="*/ 0 w 108"/>
                    <a:gd name="T13" fmla="*/ 0 h 50"/>
                    <a:gd name="T14" fmla="*/ 5 w 108"/>
                    <a:gd name="T15" fmla="*/ 10 h 50"/>
                    <a:gd name="T16" fmla="*/ 10 w 108"/>
                    <a:gd name="T17" fmla="*/ 15 h 50"/>
                    <a:gd name="T18" fmla="*/ 21 w 108"/>
                    <a:gd name="T19" fmla="*/ 25 h 50"/>
                    <a:gd name="T20" fmla="*/ 34 w 108"/>
                    <a:gd name="T21" fmla="*/ 35 h 50"/>
                    <a:gd name="T22" fmla="*/ 53 w 108"/>
                    <a:gd name="T23" fmla="*/ 47 h 50"/>
                    <a:gd name="T24" fmla="*/ 78 w 108"/>
                    <a:gd name="T25" fmla="*/ 48 h 50"/>
                    <a:gd name="T26" fmla="*/ 86 w 108"/>
                    <a:gd name="T27" fmla="*/ 43 h 50"/>
                    <a:gd name="T28" fmla="*/ 95 w 108"/>
                    <a:gd name="T29" fmla="*/ 35 h 50"/>
                    <a:gd name="T30" fmla="*/ 99 w 108"/>
                    <a:gd name="T31" fmla="*/ 32 h 50"/>
                    <a:gd name="T32" fmla="*/ 103 w 108"/>
                    <a:gd name="T33" fmla="*/ 27 h 50"/>
                    <a:gd name="T34" fmla="*/ 108 w 108"/>
                    <a:gd name="T35" fmla="*/ 22 h 50"/>
                    <a:gd name="T36" fmla="*/ 105 w 108"/>
                    <a:gd name="T37" fmla="*/ 2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8" h="50">
                      <a:moveTo>
                        <a:pt x="105" y="21"/>
                      </a:moveTo>
                      <a:cubicBezTo>
                        <a:pt x="102" y="21"/>
                        <a:pt x="99" y="21"/>
                        <a:pt x="96" y="22"/>
                      </a:cubicBezTo>
                      <a:cubicBezTo>
                        <a:pt x="90" y="25"/>
                        <a:pt x="84" y="26"/>
                        <a:pt x="78" y="27"/>
                      </a:cubicBezTo>
                      <a:cubicBezTo>
                        <a:pt x="70" y="28"/>
                        <a:pt x="61" y="29"/>
                        <a:pt x="53" y="28"/>
                      </a:cubicBezTo>
                      <a:cubicBezTo>
                        <a:pt x="40" y="27"/>
                        <a:pt x="29" y="22"/>
                        <a:pt x="18" y="13"/>
                      </a:cubicBezTo>
                      <a:cubicBezTo>
                        <a:pt x="14" y="10"/>
                        <a:pt x="10" y="6"/>
                        <a:pt x="5" y="3"/>
                      </a:cubicBez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2" y="5"/>
                        <a:pt x="2" y="8"/>
                        <a:pt x="5" y="10"/>
                      </a:cubicBezTo>
                      <a:cubicBezTo>
                        <a:pt x="7" y="11"/>
                        <a:pt x="9" y="13"/>
                        <a:pt x="10" y="15"/>
                      </a:cubicBezTo>
                      <a:cubicBezTo>
                        <a:pt x="14" y="18"/>
                        <a:pt x="17" y="22"/>
                        <a:pt x="21" y="25"/>
                      </a:cubicBezTo>
                      <a:cubicBezTo>
                        <a:pt x="25" y="29"/>
                        <a:pt x="29" y="32"/>
                        <a:pt x="34" y="35"/>
                      </a:cubicBezTo>
                      <a:cubicBezTo>
                        <a:pt x="40" y="40"/>
                        <a:pt x="46" y="45"/>
                        <a:pt x="53" y="47"/>
                      </a:cubicBezTo>
                      <a:cubicBezTo>
                        <a:pt x="61" y="49"/>
                        <a:pt x="70" y="50"/>
                        <a:pt x="78" y="48"/>
                      </a:cubicBezTo>
                      <a:cubicBezTo>
                        <a:pt x="81" y="48"/>
                        <a:pt x="85" y="47"/>
                        <a:pt x="86" y="43"/>
                      </a:cubicBezTo>
                      <a:cubicBezTo>
                        <a:pt x="87" y="38"/>
                        <a:pt x="91" y="37"/>
                        <a:pt x="95" y="35"/>
                      </a:cubicBezTo>
                      <a:cubicBezTo>
                        <a:pt x="96" y="34"/>
                        <a:pt x="98" y="34"/>
                        <a:pt x="99" y="32"/>
                      </a:cubicBezTo>
                      <a:cubicBezTo>
                        <a:pt x="101" y="31"/>
                        <a:pt x="102" y="29"/>
                        <a:pt x="103" y="27"/>
                      </a:cubicBezTo>
                      <a:cubicBezTo>
                        <a:pt x="105" y="26"/>
                        <a:pt x="106" y="24"/>
                        <a:pt x="108" y="22"/>
                      </a:cubicBezTo>
                      <a:cubicBezTo>
                        <a:pt x="107" y="22"/>
                        <a:pt x="106" y="21"/>
                        <a:pt x="105" y="21"/>
                      </a:cubicBezTo>
                    </a:path>
                  </a:pathLst>
                </a:custGeom>
                <a:solidFill>
                  <a:srgbClr val="E177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8" y="1264"/>
                  <a:ext cx="48" cy="76"/>
                </a:xfrm>
                <a:custGeom>
                  <a:avLst/>
                  <a:gdLst>
                    <a:gd name="T0" fmla="*/ 62 w 63"/>
                    <a:gd name="T1" fmla="*/ 56 h 101"/>
                    <a:gd name="T2" fmla="*/ 57 w 63"/>
                    <a:gd name="T3" fmla="*/ 35 h 101"/>
                    <a:gd name="T4" fmla="*/ 41 w 63"/>
                    <a:gd name="T5" fmla="*/ 19 h 101"/>
                    <a:gd name="T6" fmla="*/ 0 w 63"/>
                    <a:gd name="T7" fmla="*/ 0 h 101"/>
                    <a:gd name="T8" fmla="*/ 6 w 63"/>
                    <a:gd name="T9" fmla="*/ 7 h 101"/>
                    <a:gd name="T10" fmla="*/ 16 w 63"/>
                    <a:gd name="T11" fmla="*/ 13 h 101"/>
                    <a:gd name="T12" fmla="*/ 28 w 63"/>
                    <a:gd name="T13" fmla="*/ 21 h 101"/>
                    <a:gd name="T14" fmla="*/ 44 w 63"/>
                    <a:gd name="T15" fmla="*/ 35 h 101"/>
                    <a:gd name="T16" fmla="*/ 46 w 63"/>
                    <a:gd name="T17" fmla="*/ 42 h 101"/>
                    <a:gd name="T18" fmla="*/ 44 w 63"/>
                    <a:gd name="T19" fmla="*/ 66 h 101"/>
                    <a:gd name="T20" fmla="*/ 40 w 63"/>
                    <a:gd name="T21" fmla="*/ 87 h 101"/>
                    <a:gd name="T22" fmla="*/ 41 w 63"/>
                    <a:gd name="T23" fmla="*/ 101 h 101"/>
                    <a:gd name="T24" fmla="*/ 50 w 63"/>
                    <a:gd name="T25" fmla="*/ 94 h 101"/>
                    <a:gd name="T26" fmla="*/ 54 w 63"/>
                    <a:gd name="T27" fmla="*/ 89 h 101"/>
                    <a:gd name="T28" fmla="*/ 61 w 63"/>
                    <a:gd name="T29" fmla="*/ 73 h 101"/>
                    <a:gd name="T30" fmla="*/ 62 w 63"/>
                    <a:gd name="T31" fmla="*/ 5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3" h="101">
                      <a:moveTo>
                        <a:pt x="62" y="56"/>
                      </a:moveTo>
                      <a:cubicBezTo>
                        <a:pt x="63" y="49"/>
                        <a:pt x="61" y="42"/>
                        <a:pt x="57" y="35"/>
                      </a:cubicBezTo>
                      <a:cubicBezTo>
                        <a:pt x="53" y="28"/>
                        <a:pt x="48" y="23"/>
                        <a:pt x="41" y="19"/>
                      </a:cubicBezTo>
                      <a:cubicBezTo>
                        <a:pt x="28" y="11"/>
                        <a:pt x="15" y="4"/>
                        <a:pt x="0" y="0"/>
                      </a:cubicBezTo>
                      <a:cubicBezTo>
                        <a:pt x="0" y="4"/>
                        <a:pt x="3" y="6"/>
                        <a:pt x="6" y="7"/>
                      </a:cubicBezTo>
                      <a:cubicBezTo>
                        <a:pt x="9" y="8"/>
                        <a:pt x="13" y="10"/>
                        <a:pt x="16" y="13"/>
                      </a:cubicBezTo>
                      <a:cubicBezTo>
                        <a:pt x="20" y="16"/>
                        <a:pt x="24" y="19"/>
                        <a:pt x="28" y="21"/>
                      </a:cubicBezTo>
                      <a:cubicBezTo>
                        <a:pt x="35" y="24"/>
                        <a:pt x="39" y="29"/>
                        <a:pt x="44" y="35"/>
                      </a:cubicBezTo>
                      <a:cubicBezTo>
                        <a:pt x="45" y="37"/>
                        <a:pt x="46" y="39"/>
                        <a:pt x="46" y="42"/>
                      </a:cubicBezTo>
                      <a:cubicBezTo>
                        <a:pt x="46" y="50"/>
                        <a:pt x="46" y="58"/>
                        <a:pt x="44" y="66"/>
                      </a:cubicBezTo>
                      <a:cubicBezTo>
                        <a:pt x="44" y="73"/>
                        <a:pt x="42" y="80"/>
                        <a:pt x="40" y="87"/>
                      </a:cubicBezTo>
                      <a:cubicBezTo>
                        <a:pt x="39" y="91"/>
                        <a:pt x="40" y="96"/>
                        <a:pt x="41" y="101"/>
                      </a:cubicBezTo>
                      <a:cubicBezTo>
                        <a:pt x="47" y="100"/>
                        <a:pt x="47" y="100"/>
                        <a:pt x="50" y="94"/>
                      </a:cubicBezTo>
                      <a:cubicBezTo>
                        <a:pt x="51" y="92"/>
                        <a:pt x="53" y="90"/>
                        <a:pt x="54" y="89"/>
                      </a:cubicBezTo>
                      <a:cubicBezTo>
                        <a:pt x="58" y="84"/>
                        <a:pt x="60" y="79"/>
                        <a:pt x="61" y="73"/>
                      </a:cubicBezTo>
                      <a:cubicBezTo>
                        <a:pt x="61" y="67"/>
                        <a:pt x="61" y="62"/>
                        <a:pt x="62" y="56"/>
                      </a:cubicBezTo>
                    </a:path>
                  </a:pathLst>
                </a:custGeom>
                <a:solidFill>
                  <a:srgbClr val="C042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7" y="1217"/>
                  <a:ext cx="81" cy="47"/>
                </a:xfrm>
                <a:custGeom>
                  <a:avLst/>
                  <a:gdLst>
                    <a:gd name="T0" fmla="*/ 10 w 107"/>
                    <a:gd name="T1" fmla="*/ 56 h 63"/>
                    <a:gd name="T2" fmla="*/ 21 w 107"/>
                    <a:gd name="T3" fmla="*/ 46 h 63"/>
                    <a:gd name="T4" fmla="*/ 26 w 107"/>
                    <a:gd name="T5" fmla="*/ 38 h 63"/>
                    <a:gd name="T6" fmla="*/ 40 w 107"/>
                    <a:gd name="T7" fmla="*/ 26 h 63"/>
                    <a:gd name="T8" fmla="*/ 45 w 107"/>
                    <a:gd name="T9" fmla="*/ 23 h 63"/>
                    <a:gd name="T10" fmla="*/ 53 w 107"/>
                    <a:gd name="T11" fmla="*/ 17 h 63"/>
                    <a:gd name="T12" fmla="*/ 65 w 107"/>
                    <a:gd name="T13" fmla="*/ 11 h 63"/>
                    <a:gd name="T14" fmla="*/ 89 w 107"/>
                    <a:gd name="T15" fmla="*/ 14 h 63"/>
                    <a:gd name="T16" fmla="*/ 107 w 107"/>
                    <a:gd name="T17" fmla="*/ 11 h 63"/>
                    <a:gd name="T18" fmla="*/ 107 w 107"/>
                    <a:gd name="T19" fmla="*/ 10 h 63"/>
                    <a:gd name="T20" fmla="*/ 94 w 107"/>
                    <a:gd name="T21" fmla="*/ 7 h 63"/>
                    <a:gd name="T22" fmla="*/ 52 w 107"/>
                    <a:gd name="T23" fmla="*/ 2 h 63"/>
                    <a:gd name="T24" fmla="*/ 35 w 107"/>
                    <a:gd name="T25" fmla="*/ 9 h 63"/>
                    <a:gd name="T26" fmla="*/ 27 w 107"/>
                    <a:gd name="T27" fmla="*/ 22 h 63"/>
                    <a:gd name="T28" fmla="*/ 20 w 107"/>
                    <a:gd name="T29" fmla="*/ 30 h 63"/>
                    <a:gd name="T30" fmla="*/ 16 w 107"/>
                    <a:gd name="T31" fmla="*/ 37 h 63"/>
                    <a:gd name="T32" fmla="*/ 13 w 107"/>
                    <a:gd name="T33" fmla="*/ 41 h 63"/>
                    <a:gd name="T34" fmla="*/ 1 w 107"/>
                    <a:gd name="T35" fmla="*/ 60 h 63"/>
                    <a:gd name="T36" fmla="*/ 0 w 107"/>
                    <a:gd name="T37" fmla="*/ 63 h 63"/>
                    <a:gd name="T38" fmla="*/ 10 w 107"/>
                    <a:gd name="T39" fmla="*/ 5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7" h="63">
                      <a:moveTo>
                        <a:pt x="10" y="56"/>
                      </a:moveTo>
                      <a:cubicBezTo>
                        <a:pt x="15" y="53"/>
                        <a:pt x="18" y="50"/>
                        <a:pt x="21" y="46"/>
                      </a:cubicBezTo>
                      <a:cubicBezTo>
                        <a:pt x="23" y="43"/>
                        <a:pt x="24" y="40"/>
                        <a:pt x="26" y="38"/>
                      </a:cubicBezTo>
                      <a:cubicBezTo>
                        <a:pt x="31" y="34"/>
                        <a:pt x="36" y="30"/>
                        <a:pt x="40" y="26"/>
                      </a:cubicBezTo>
                      <a:cubicBezTo>
                        <a:pt x="42" y="25"/>
                        <a:pt x="44" y="23"/>
                        <a:pt x="45" y="23"/>
                      </a:cubicBezTo>
                      <a:cubicBezTo>
                        <a:pt x="49" y="22"/>
                        <a:pt x="51" y="20"/>
                        <a:pt x="53" y="17"/>
                      </a:cubicBezTo>
                      <a:cubicBezTo>
                        <a:pt x="56" y="13"/>
                        <a:pt x="60" y="11"/>
                        <a:pt x="65" y="11"/>
                      </a:cubicBezTo>
                      <a:cubicBezTo>
                        <a:pt x="73" y="11"/>
                        <a:pt x="81" y="12"/>
                        <a:pt x="89" y="14"/>
                      </a:cubicBezTo>
                      <a:cubicBezTo>
                        <a:pt x="95" y="16"/>
                        <a:pt x="101" y="13"/>
                        <a:pt x="107" y="11"/>
                      </a:cubicBezTo>
                      <a:cubicBezTo>
                        <a:pt x="107" y="11"/>
                        <a:pt x="107" y="10"/>
                        <a:pt x="107" y="10"/>
                      </a:cubicBezTo>
                      <a:cubicBezTo>
                        <a:pt x="102" y="9"/>
                        <a:pt x="98" y="8"/>
                        <a:pt x="94" y="7"/>
                      </a:cubicBezTo>
                      <a:cubicBezTo>
                        <a:pt x="80" y="2"/>
                        <a:pt x="66" y="0"/>
                        <a:pt x="52" y="2"/>
                      </a:cubicBezTo>
                      <a:cubicBezTo>
                        <a:pt x="46" y="2"/>
                        <a:pt x="39" y="3"/>
                        <a:pt x="35" y="9"/>
                      </a:cubicBezTo>
                      <a:cubicBezTo>
                        <a:pt x="32" y="13"/>
                        <a:pt x="29" y="18"/>
                        <a:pt x="27" y="22"/>
                      </a:cubicBezTo>
                      <a:cubicBezTo>
                        <a:pt x="24" y="25"/>
                        <a:pt x="23" y="28"/>
                        <a:pt x="20" y="30"/>
                      </a:cubicBezTo>
                      <a:cubicBezTo>
                        <a:pt x="18" y="32"/>
                        <a:pt x="17" y="34"/>
                        <a:pt x="16" y="37"/>
                      </a:cubicBezTo>
                      <a:cubicBezTo>
                        <a:pt x="15" y="38"/>
                        <a:pt x="14" y="40"/>
                        <a:pt x="13" y="41"/>
                      </a:cubicBezTo>
                      <a:cubicBezTo>
                        <a:pt x="9" y="47"/>
                        <a:pt x="5" y="54"/>
                        <a:pt x="1" y="60"/>
                      </a:cubicBezTo>
                      <a:cubicBezTo>
                        <a:pt x="0" y="61"/>
                        <a:pt x="0" y="62"/>
                        <a:pt x="0" y="63"/>
                      </a:cubicBezTo>
                      <a:cubicBezTo>
                        <a:pt x="4" y="61"/>
                        <a:pt x="7" y="58"/>
                        <a:pt x="10" y="56"/>
                      </a:cubicBezTo>
                    </a:path>
                  </a:pathLst>
                </a:custGeom>
                <a:solidFill>
                  <a:srgbClr val="E177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1" y="1235"/>
                  <a:ext cx="49" cy="117"/>
                </a:xfrm>
                <a:custGeom>
                  <a:avLst/>
                  <a:gdLst>
                    <a:gd name="T0" fmla="*/ 47 w 65"/>
                    <a:gd name="T1" fmla="*/ 2 h 155"/>
                    <a:gd name="T2" fmla="*/ 52 w 65"/>
                    <a:gd name="T3" fmla="*/ 1 h 155"/>
                    <a:gd name="T4" fmla="*/ 51 w 65"/>
                    <a:gd name="T5" fmla="*/ 3 h 155"/>
                    <a:gd name="T6" fmla="*/ 42 w 65"/>
                    <a:gd name="T7" fmla="*/ 24 h 155"/>
                    <a:gd name="T8" fmla="*/ 41 w 65"/>
                    <a:gd name="T9" fmla="*/ 27 h 155"/>
                    <a:gd name="T10" fmla="*/ 38 w 65"/>
                    <a:gd name="T11" fmla="*/ 37 h 155"/>
                    <a:gd name="T12" fmla="*/ 26 w 65"/>
                    <a:gd name="T13" fmla="*/ 61 h 155"/>
                    <a:gd name="T14" fmla="*/ 27 w 65"/>
                    <a:gd name="T15" fmla="*/ 88 h 155"/>
                    <a:gd name="T16" fmla="*/ 36 w 65"/>
                    <a:gd name="T17" fmla="*/ 109 h 155"/>
                    <a:gd name="T18" fmla="*/ 47 w 65"/>
                    <a:gd name="T19" fmla="*/ 128 h 155"/>
                    <a:gd name="T20" fmla="*/ 58 w 65"/>
                    <a:gd name="T21" fmla="*/ 143 h 155"/>
                    <a:gd name="T22" fmla="*/ 65 w 65"/>
                    <a:gd name="T23" fmla="*/ 155 h 155"/>
                    <a:gd name="T24" fmla="*/ 54 w 65"/>
                    <a:gd name="T25" fmla="*/ 149 h 155"/>
                    <a:gd name="T26" fmla="*/ 38 w 65"/>
                    <a:gd name="T27" fmla="*/ 131 h 155"/>
                    <a:gd name="T28" fmla="*/ 33 w 65"/>
                    <a:gd name="T29" fmla="*/ 127 h 155"/>
                    <a:gd name="T30" fmla="*/ 20 w 65"/>
                    <a:gd name="T31" fmla="*/ 111 h 155"/>
                    <a:gd name="T32" fmla="*/ 5 w 65"/>
                    <a:gd name="T33" fmla="*/ 81 h 155"/>
                    <a:gd name="T34" fmla="*/ 1 w 65"/>
                    <a:gd name="T35" fmla="*/ 68 h 155"/>
                    <a:gd name="T36" fmla="*/ 2 w 65"/>
                    <a:gd name="T37" fmla="*/ 58 h 155"/>
                    <a:gd name="T38" fmla="*/ 6 w 65"/>
                    <a:gd name="T39" fmla="*/ 49 h 155"/>
                    <a:gd name="T40" fmla="*/ 28 w 65"/>
                    <a:gd name="T41" fmla="*/ 25 h 155"/>
                    <a:gd name="T42" fmla="*/ 31 w 65"/>
                    <a:gd name="T43" fmla="*/ 23 h 155"/>
                    <a:gd name="T44" fmla="*/ 35 w 65"/>
                    <a:gd name="T45" fmla="*/ 16 h 155"/>
                    <a:gd name="T46" fmla="*/ 47 w 65"/>
                    <a:gd name="T47" fmla="*/ 2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5" h="155">
                      <a:moveTo>
                        <a:pt x="47" y="2"/>
                      </a:moveTo>
                      <a:cubicBezTo>
                        <a:pt x="48" y="1"/>
                        <a:pt x="50" y="0"/>
                        <a:pt x="52" y="1"/>
                      </a:cubicBezTo>
                      <a:cubicBezTo>
                        <a:pt x="52" y="2"/>
                        <a:pt x="52" y="2"/>
                        <a:pt x="51" y="3"/>
                      </a:cubicBezTo>
                      <a:cubicBezTo>
                        <a:pt x="47" y="9"/>
                        <a:pt x="46" y="17"/>
                        <a:pt x="42" y="24"/>
                      </a:cubicBezTo>
                      <a:cubicBezTo>
                        <a:pt x="42" y="25"/>
                        <a:pt x="42" y="26"/>
                        <a:pt x="41" y="27"/>
                      </a:cubicBezTo>
                      <a:cubicBezTo>
                        <a:pt x="40" y="31"/>
                        <a:pt x="40" y="34"/>
                        <a:pt x="38" y="37"/>
                      </a:cubicBezTo>
                      <a:cubicBezTo>
                        <a:pt x="33" y="44"/>
                        <a:pt x="30" y="53"/>
                        <a:pt x="26" y="61"/>
                      </a:cubicBezTo>
                      <a:cubicBezTo>
                        <a:pt x="22" y="70"/>
                        <a:pt x="23" y="79"/>
                        <a:pt x="27" y="88"/>
                      </a:cubicBezTo>
                      <a:cubicBezTo>
                        <a:pt x="30" y="95"/>
                        <a:pt x="33" y="102"/>
                        <a:pt x="36" y="109"/>
                      </a:cubicBezTo>
                      <a:cubicBezTo>
                        <a:pt x="39" y="116"/>
                        <a:pt x="42" y="123"/>
                        <a:pt x="47" y="128"/>
                      </a:cubicBezTo>
                      <a:cubicBezTo>
                        <a:pt x="51" y="133"/>
                        <a:pt x="54" y="138"/>
                        <a:pt x="58" y="143"/>
                      </a:cubicBezTo>
                      <a:cubicBezTo>
                        <a:pt x="60" y="147"/>
                        <a:pt x="63" y="151"/>
                        <a:pt x="65" y="155"/>
                      </a:cubicBezTo>
                      <a:cubicBezTo>
                        <a:pt x="60" y="154"/>
                        <a:pt x="57" y="153"/>
                        <a:pt x="54" y="149"/>
                      </a:cubicBezTo>
                      <a:cubicBezTo>
                        <a:pt x="49" y="143"/>
                        <a:pt x="43" y="137"/>
                        <a:pt x="38" y="131"/>
                      </a:cubicBezTo>
                      <a:cubicBezTo>
                        <a:pt x="36" y="130"/>
                        <a:pt x="35" y="128"/>
                        <a:pt x="33" y="127"/>
                      </a:cubicBezTo>
                      <a:cubicBezTo>
                        <a:pt x="28" y="122"/>
                        <a:pt x="23" y="117"/>
                        <a:pt x="20" y="111"/>
                      </a:cubicBezTo>
                      <a:cubicBezTo>
                        <a:pt x="15" y="101"/>
                        <a:pt x="10" y="91"/>
                        <a:pt x="5" y="81"/>
                      </a:cubicBezTo>
                      <a:cubicBezTo>
                        <a:pt x="2" y="77"/>
                        <a:pt x="2" y="72"/>
                        <a:pt x="1" y="68"/>
                      </a:cubicBezTo>
                      <a:cubicBezTo>
                        <a:pt x="0" y="65"/>
                        <a:pt x="1" y="61"/>
                        <a:pt x="2" y="58"/>
                      </a:cubicBezTo>
                      <a:cubicBezTo>
                        <a:pt x="3" y="55"/>
                        <a:pt x="4" y="52"/>
                        <a:pt x="6" y="49"/>
                      </a:cubicBezTo>
                      <a:cubicBezTo>
                        <a:pt x="10" y="37"/>
                        <a:pt x="17" y="29"/>
                        <a:pt x="28" y="25"/>
                      </a:cubicBezTo>
                      <a:cubicBezTo>
                        <a:pt x="29" y="24"/>
                        <a:pt x="30" y="24"/>
                        <a:pt x="31" y="23"/>
                      </a:cubicBezTo>
                      <a:cubicBezTo>
                        <a:pt x="32" y="21"/>
                        <a:pt x="34" y="19"/>
                        <a:pt x="35" y="16"/>
                      </a:cubicBezTo>
                      <a:cubicBezTo>
                        <a:pt x="38" y="10"/>
                        <a:pt x="43" y="7"/>
                        <a:pt x="47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54" y="1348"/>
                  <a:ext cx="84" cy="42"/>
                </a:xfrm>
                <a:custGeom>
                  <a:avLst/>
                  <a:gdLst>
                    <a:gd name="T0" fmla="*/ 100 w 111"/>
                    <a:gd name="T1" fmla="*/ 15 h 55"/>
                    <a:gd name="T2" fmla="*/ 110 w 111"/>
                    <a:gd name="T3" fmla="*/ 0 h 55"/>
                    <a:gd name="T4" fmla="*/ 110 w 111"/>
                    <a:gd name="T5" fmla="*/ 7 h 55"/>
                    <a:gd name="T6" fmla="*/ 95 w 111"/>
                    <a:gd name="T7" fmla="*/ 30 h 55"/>
                    <a:gd name="T8" fmla="*/ 85 w 111"/>
                    <a:gd name="T9" fmla="*/ 41 h 55"/>
                    <a:gd name="T10" fmla="*/ 65 w 111"/>
                    <a:gd name="T11" fmla="*/ 52 h 55"/>
                    <a:gd name="T12" fmla="*/ 41 w 111"/>
                    <a:gd name="T13" fmla="*/ 52 h 55"/>
                    <a:gd name="T14" fmla="*/ 34 w 111"/>
                    <a:gd name="T15" fmla="*/ 49 h 55"/>
                    <a:gd name="T16" fmla="*/ 13 w 111"/>
                    <a:gd name="T17" fmla="*/ 38 h 55"/>
                    <a:gd name="T18" fmla="*/ 0 w 111"/>
                    <a:gd name="T19" fmla="*/ 24 h 55"/>
                    <a:gd name="T20" fmla="*/ 4 w 111"/>
                    <a:gd name="T21" fmla="*/ 23 h 55"/>
                    <a:gd name="T22" fmla="*/ 24 w 111"/>
                    <a:gd name="T23" fmla="*/ 28 h 55"/>
                    <a:gd name="T24" fmla="*/ 49 w 111"/>
                    <a:gd name="T25" fmla="*/ 35 h 55"/>
                    <a:gd name="T26" fmla="*/ 69 w 111"/>
                    <a:gd name="T27" fmla="*/ 36 h 55"/>
                    <a:gd name="T28" fmla="*/ 80 w 111"/>
                    <a:gd name="T29" fmla="*/ 32 h 55"/>
                    <a:gd name="T30" fmla="*/ 100 w 111"/>
                    <a:gd name="T31" fmla="*/ 1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1" h="55">
                      <a:moveTo>
                        <a:pt x="100" y="15"/>
                      </a:moveTo>
                      <a:cubicBezTo>
                        <a:pt x="103" y="10"/>
                        <a:pt x="106" y="5"/>
                        <a:pt x="110" y="0"/>
                      </a:cubicBezTo>
                      <a:cubicBezTo>
                        <a:pt x="111" y="3"/>
                        <a:pt x="111" y="5"/>
                        <a:pt x="110" y="7"/>
                      </a:cubicBezTo>
                      <a:cubicBezTo>
                        <a:pt x="105" y="15"/>
                        <a:pt x="101" y="24"/>
                        <a:pt x="95" y="30"/>
                      </a:cubicBezTo>
                      <a:cubicBezTo>
                        <a:pt x="92" y="34"/>
                        <a:pt x="89" y="38"/>
                        <a:pt x="85" y="41"/>
                      </a:cubicBezTo>
                      <a:cubicBezTo>
                        <a:pt x="79" y="46"/>
                        <a:pt x="72" y="49"/>
                        <a:pt x="65" y="52"/>
                      </a:cubicBezTo>
                      <a:cubicBezTo>
                        <a:pt x="57" y="55"/>
                        <a:pt x="49" y="55"/>
                        <a:pt x="41" y="52"/>
                      </a:cubicBezTo>
                      <a:cubicBezTo>
                        <a:pt x="39" y="51"/>
                        <a:pt x="37" y="50"/>
                        <a:pt x="34" y="49"/>
                      </a:cubicBezTo>
                      <a:cubicBezTo>
                        <a:pt x="26" y="47"/>
                        <a:pt x="19" y="44"/>
                        <a:pt x="13" y="38"/>
                      </a:cubicBezTo>
                      <a:cubicBezTo>
                        <a:pt x="8" y="34"/>
                        <a:pt x="4" y="29"/>
                        <a:pt x="0" y="24"/>
                      </a:cubicBezTo>
                      <a:cubicBezTo>
                        <a:pt x="0" y="22"/>
                        <a:pt x="2" y="22"/>
                        <a:pt x="4" y="23"/>
                      </a:cubicBezTo>
                      <a:cubicBezTo>
                        <a:pt x="11" y="25"/>
                        <a:pt x="17" y="27"/>
                        <a:pt x="24" y="28"/>
                      </a:cubicBezTo>
                      <a:cubicBezTo>
                        <a:pt x="32" y="30"/>
                        <a:pt x="41" y="33"/>
                        <a:pt x="49" y="35"/>
                      </a:cubicBezTo>
                      <a:cubicBezTo>
                        <a:pt x="56" y="37"/>
                        <a:pt x="63" y="39"/>
                        <a:pt x="69" y="36"/>
                      </a:cubicBezTo>
                      <a:cubicBezTo>
                        <a:pt x="73" y="35"/>
                        <a:pt x="77" y="34"/>
                        <a:pt x="80" y="32"/>
                      </a:cubicBezTo>
                      <a:cubicBezTo>
                        <a:pt x="88" y="28"/>
                        <a:pt x="94" y="22"/>
                        <a:pt x="100" y="15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95" y="1332"/>
                  <a:ext cx="57" cy="75"/>
                </a:xfrm>
                <a:custGeom>
                  <a:avLst/>
                  <a:gdLst>
                    <a:gd name="T0" fmla="*/ 10 w 76"/>
                    <a:gd name="T1" fmla="*/ 2 h 100"/>
                    <a:gd name="T2" fmla="*/ 13 w 76"/>
                    <a:gd name="T3" fmla="*/ 12 h 100"/>
                    <a:gd name="T4" fmla="*/ 19 w 76"/>
                    <a:gd name="T5" fmla="*/ 32 h 100"/>
                    <a:gd name="T6" fmla="*/ 29 w 76"/>
                    <a:gd name="T7" fmla="*/ 59 h 100"/>
                    <a:gd name="T8" fmla="*/ 57 w 76"/>
                    <a:gd name="T9" fmla="*/ 87 h 100"/>
                    <a:gd name="T10" fmla="*/ 71 w 76"/>
                    <a:gd name="T11" fmla="*/ 95 h 100"/>
                    <a:gd name="T12" fmla="*/ 76 w 76"/>
                    <a:gd name="T13" fmla="*/ 99 h 100"/>
                    <a:gd name="T14" fmla="*/ 66 w 76"/>
                    <a:gd name="T15" fmla="*/ 98 h 100"/>
                    <a:gd name="T16" fmla="*/ 60 w 76"/>
                    <a:gd name="T17" fmla="*/ 95 h 100"/>
                    <a:gd name="T18" fmla="*/ 47 w 76"/>
                    <a:gd name="T19" fmla="*/ 89 h 100"/>
                    <a:gd name="T20" fmla="*/ 32 w 76"/>
                    <a:gd name="T21" fmla="*/ 81 h 100"/>
                    <a:gd name="T22" fmla="*/ 15 w 76"/>
                    <a:gd name="T23" fmla="*/ 67 h 100"/>
                    <a:gd name="T24" fmla="*/ 2 w 76"/>
                    <a:gd name="T25" fmla="*/ 42 h 100"/>
                    <a:gd name="T26" fmla="*/ 2 w 76"/>
                    <a:gd name="T27" fmla="*/ 33 h 100"/>
                    <a:gd name="T28" fmla="*/ 4 w 76"/>
                    <a:gd name="T29" fmla="*/ 20 h 100"/>
                    <a:gd name="T30" fmla="*/ 4 w 76"/>
                    <a:gd name="T31" fmla="*/ 13 h 100"/>
                    <a:gd name="T32" fmla="*/ 6 w 76"/>
                    <a:gd name="T33" fmla="*/ 7 h 100"/>
                    <a:gd name="T34" fmla="*/ 8 w 76"/>
                    <a:gd name="T35" fmla="*/ 0 h 100"/>
                    <a:gd name="T36" fmla="*/ 10 w 76"/>
                    <a:gd name="T37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6" h="100">
                      <a:moveTo>
                        <a:pt x="10" y="2"/>
                      </a:moveTo>
                      <a:cubicBezTo>
                        <a:pt x="11" y="5"/>
                        <a:pt x="13" y="9"/>
                        <a:pt x="13" y="12"/>
                      </a:cubicBezTo>
                      <a:cubicBezTo>
                        <a:pt x="14" y="19"/>
                        <a:pt x="17" y="26"/>
                        <a:pt x="19" y="32"/>
                      </a:cubicBezTo>
                      <a:cubicBezTo>
                        <a:pt x="21" y="41"/>
                        <a:pt x="25" y="50"/>
                        <a:pt x="29" y="59"/>
                      </a:cubicBezTo>
                      <a:cubicBezTo>
                        <a:pt x="36" y="71"/>
                        <a:pt x="46" y="80"/>
                        <a:pt x="57" y="87"/>
                      </a:cubicBezTo>
                      <a:cubicBezTo>
                        <a:pt x="62" y="89"/>
                        <a:pt x="66" y="92"/>
                        <a:pt x="71" y="95"/>
                      </a:cubicBezTo>
                      <a:cubicBezTo>
                        <a:pt x="73" y="96"/>
                        <a:pt x="74" y="97"/>
                        <a:pt x="76" y="99"/>
                      </a:cubicBezTo>
                      <a:cubicBezTo>
                        <a:pt x="72" y="99"/>
                        <a:pt x="69" y="100"/>
                        <a:pt x="66" y="98"/>
                      </a:cubicBezTo>
                      <a:cubicBezTo>
                        <a:pt x="64" y="97"/>
                        <a:pt x="62" y="96"/>
                        <a:pt x="60" y="95"/>
                      </a:cubicBezTo>
                      <a:cubicBezTo>
                        <a:pt x="55" y="93"/>
                        <a:pt x="51" y="92"/>
                        <a:pt x="47" y="89"/>
                      </a:cubicBezTo>
                      <a:cubicBezTo>
                        <a:pt x="42" y="87"/>
                        <a:pt x="37" y="84"/>
                        <a:pt x="32" y="81"/>
                      </a:cubicBezTo>
                      <a:cubicBezTo>
                        <a:pt x="26" y="77"/>
                        <a:pt x="20" y="73"/>
                        <a:pt x="15" y="67"/>
                      </a:cubicBezTo>
                      <a:cubicBezTo>
                        <a:pt x="9" y="60"/>
                        <a:pt x="4" y="52"/>
                        <a:pt x="2" y="42"/>
                      </a:cubicBezTo>
                      <a:cubicBezTo>
                        <a:pt x="1" y="39"/>
                        <a:pt x="0" y="35"/>
                        <a:pt x="2" y="33"/>
                      </a:cubicBezTo>
                      <a:cubicBezTo>
                        <a:pt x="5" y="29"/>
                        <a:pt x="5" y="24"/>
                        <a:pt x="4" y="20"/>
                      </a:cubicBezTo>
                      <a:cubicBezTo>
                        <a:pt x="4" y="18"/>
                        <a:pt x="4" y="15"/>
                        <a:pt x="4" y="13"/>
                      </a:cubicBezTo>
                      <a:cubicBezTo>
                        <a:pt x="5" y="11"/>
                        <a:pt x="5" y="9"/>
                        <a:pt x="6" y="7"/>
                      </a:cubicBezTo>
                      <a:cubicBezTo>
                        <a:pt x="7" y="5"/>
                        <a:pt x="8" y="3"/>
                        <a:pt x="8" y="0"/>
                      </a:cubicBezTo>
                      <a:cubicBezTo>
                        <a:pt x="9" y="1"/>
                        <a:pt x="10" y="2"/>
                        <a:pt x="10" y="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37" y="1233"/>
                  <a:ext cx="75" cy="36"/>
                </a:xfrm>
                <a:custGeom>
                  <a:avLst/>
                  <a:gdLst>
                    <a:gd name="T0" fmla="*/ 27 w 99"/>
                    <a:gd name="T1" fmla="*/ 6 h 48"/>
                    <a:gd name="T2" fmla="*/ 45 w 99"/>
                    <a:gd name="T3" fmla="*/ 1 h 48"/>
                    <a:gd name="T4" fmla="*/ 65 w 99"/>
                    <a:gd name="T5" fmla="*/ 9 h 48"/>
                    <a:gd name="T6" fmla="*/ 99 w 99"/>
                    <a:gd name="T7" fmla="*/ 42 h 48"/>
                    <a:gd name="T8" fmla="*/ 91 w 99"/>
                    <a:gd name="T9" fmla="*/ 40 h 48"/>
                    <a:gd name="T10" fmla="*/ 82 w 99"/>
                    <a:gd name="T11" fmla="*/ 32 h 48"/>
                    <a:gd name="T12" fmla="*/ 69 w 99"/>
                    <a:gd name="T13" fmla="*/ 23 h 48"/>
                    <a:gd name="T14" fmla="*/ 52 w 99"/>
                    <a:gd name="T15" fmla="*/ 14 h 48"/>
                    <a:gd name="T16" fmla="*/ 45 w 99"/>
                    <a:gd name="T17" fmla="*/ 15 h 48"/>
                    <a:gd name="T18" fmla="*/ 27 w 99"/>
                    <a:gd name="T19" fmla="*/ 28 h 48"/>
                    <a:gd name="T20" fmla="*/ 13 w 99"/>
                    <a:gd name="T21" fmla="*/ 42 h 48"/>
                    <a:gd name="T22" fmla="*/ 2 w 99"/>
                    <a:gd name="T23" fmla="*/ 48 h 48"/>
                    <a:gd name="T24" fmla="*/ 3 w 99"/>
                    <a:gd name="T25" fmla="*/ 35 h 48"/>
                    <a:gd name="T26" fmla="*/ 5 w 99"/>
                    <a:gd name="T27" fmla="*/ 29 h 48"/>
                    <a:gd name="T28" fmla="*/ 15 w 99"/>
                    <a:gd name="T29" fmla="*/ 15 h 48"/>
                    <a:gd name="T30" fmla="*/ 27 w 99"/>
                    <a:gd name="T31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48">
                      <a:moveTo>
                        <a:pt x="27" y="6"/>
                      </a:moveTo>
                      <a:cubicBezTo>
                        <a:pt x="32" y="2"/>
                        <a:pt x="38" y="0"/>
                        <a:pt x="45" y="1"/>
                      </a:cubicBezTo>
                      <a:cubicBezTo>
                        <a:pt x="52" y="1"/>
                        <a:pt x="59" y="4"/>
                        <a:pt x="65" y="9"/>
                      </a:cubicBezTo>
                      <a:cubicBezTo>
                        <a:pt x="77" y="19"/>
                        <a:pt x="89" y="28"/>
                        <a:pt x="99" y="42"/>
                      </a:cubicBezTo>
                      <a:cubicBezTo>
                        <a:pt x="95" y="44"/>
                        <a:pt x="93" y="42"/>
                        <a:pt x="91" y="40"/>
                      </a:cubicBezTo>
                      <a:cubicBezTo>
                        <a:pt x="88" y="36"/>
                        <a:pt x="85" y="34"/>
                        <a:pt x="82" y="32"/>
                      </a:cubicBezTo>
                      <a:cubicBezTo>
                        <a:pt x="78" y="29"/>
                        <a:pt x="73" y="27"/>
                        <a:pt x="69" y="23"/>
                      </a:cubicBezTo>
                      <a:cubicBezTo>
                        <a:pt x="64" y="18"/>
                        <a:pt x="58" y="16"/>
                        <a:pt x="52" y="14"/>
                      </a:cubicBezTo>
                      <a:cubicBezTo>
                        <a:pt x="50" y="14"/>
                        <a:pt x="47" y="14"/>
                        <a:pt x="45" y="15"/>
                      </a:cubicBezTo>
                      <a:cubicBezTo>
                        <a:pt x="39" y="19"/>
                        <a:pt x="33" y="23"/>
                        <a:pt x="27" y="28"/>
                      </a:cubicBezTo>
                      <a:cubicBezTo>
                        <a:pt x="22" y="32"/>
                        <a:pt x="18" y="37"/>
                        <a:pt x="13" y="42"/>
                      </a:cubicBezTo>
                      <a:cubicBezTo>
                        <a:pt x="10" y="45"/>
                        <a:pt x="6" y="47"/>
                        <a:pt x="2" y="48"/>
                      </a:cubicBezTo>
                      <a:cubicBezTo>
                        <a:pt x="0" y="41"/>
                        <a:pt x="0" y="41"/>
                        <a:pt x="3" y="35"/>
                      </a:cubicBezTo>
                      <a:cubicBezTo>
                        <a:pt x="4" y="33"/>
                        <a:pt x="4" y="31"/>
                        <a:pt x="5" y="29"/>
                      </a:cubicBezTo>
                      <a:cubicBezTo>
                        <a:pt x="7" y="23"/>
                        <a:pt x="10" y="18"/>
                        <a:pt x="15" y="15"/>
                      </a:cubicBezTo>
                      <a:cubicBezTo>
                        <a:pt x="19" y="12"/>
                        <a:pt x="23" y="9"/>
                        <a:pt x="27" y="6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51" y="1267"/>
                  <a:ext cx="29" cy="100"/>
                </a:xfrm>
                <a:custGeom>
                  <a:avLst/>
                  <a:gdLst>
                    <a:gd name="T0" fmla="*/ 10 w 38"/>
                    <a:gd name="T1" fmla="*/ 119 h 133"/>
                    <a:gd name="T2" fmla="*/ 14 w 38"/>
                    <a:gd name="T3" fmla="*/ 103 h 133"/>
                    <a:gd name="T4" fmla="*/ 17 w 38"/>
                    <a:gd name="T5" fmla="*/ 94 h 133"/>
                    <a:gd name="T6" fmla="*/ 20 w 38"/>
                    <a:gd name="T7" fmla="*/ 75 h 133"/>
                    <a:gd name="T8" fmla="*/ 20 w 38"/>
                    <a:gd name="T9" fmla="*/ 68 h 133"/>
                    <a:gd name="T10" fmla="*/ 20 w 38"/>
                    <a:gd name="T11" fmla="*/ 58 h 133"/>
                    <a:gd name="T12" fmla="*/ 20 w 38"/>
                    <a:gd name="T13" fmla="*/ 43 h 133"/>
                    <a:gd name="T14" fmla="*/ 6 w 38"/>
                    <a:gd name="T15" fmla="*/ 20 h 133"/>
                    <a:gd name="T16" fmla="*/ 0 w 38"/>
                    <a:gd name="T17" fmla="*/ 1 h 133"/>
                    <a:gd name="T18" fmla="*/ 1 w 38"/>
                    <a:gd name="T19" fmla="*/ 0 h 133"/>
                    <a:gd name="T20" fmla="*/ 9 w 38"/>
                    <a:gd name="T21" fmla="*/ 11 h 133"/>
                    <a:gd name="T22" fmla="*/ 33 w 38"/>
                    <a:gd name="T23" fmla="*/ 51 h 133"/>
                    <a:gd name="T24" fmla="*/ 35 w 38"/>
                    <a:gd name="T25" fmla="*/ 72 h 133"/>
                    <a:gd name="T26" fmla="*/ 30 w 38"/>
                    <a:gd name="T27" fmla="*/ 86 h 133"/>
                    <a:gd name="T28" fmla="*/ 26 w 38"/>
                    <a:gd name="T29" fmla="*/ 97 h 133"/>
                    <a:gd name="T30" fmla="*/ 23 w 38"/>
                    <a:gd name="T31" fmla="*/ 105 h 133"/>
                    <a:gd name="T32" fmla="*/ 21 w 38"/>
                    <a:gd name="T33" fmla="*/ 109 h 133"/>
                    <a:gd name="T34" fmla="*/ 12 w 38"/>
                    <a:gd name="T35" fmla="*/ 131 h 133"/>
                    <a:gd name="T36" fmla="*/ 10 w 38"/>
                    <a:gd name="T37" fmla="*/ 133 h 133"/>
                    <a:gd name="T38" fmla="*/ 10 w 38"/>
                    <a:gd name="T39" fmla="*/ 11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8" h="133">
                      <a:moveTo>
                        <a:pt x="10" y="119"/>
                      </a:moveTo>
                      <a:cubicBezTo>
                        <a:pt x="11" y="113"/>
                        <a:pt x="12" y="108"/>
                        <a:pt x="14" y="103"/>
                      </a:cubicBezTo>
                      <a:cubicBezTo>
                        <a:pt x="15" y="100"/>
                        <a:pt x="16" y="98"/>
                        <a:pt x="17" y="94"/>
                      </a:cubicBezTo>
                      <a:cubicBezTo>
                        <a:pt x="18" y="88"/>
                        <a:pt x="19" y="81"/>
                        <a:pt x="20" y="75"/>
                      </a:cubicBezTo>
                      <a:cubicBezTo>
                        <a:pt x="20" y="73"/>
                        <a:pt x="20" y="70"/>
                        <a:pt x="20" y="68"/>
                      </a:cubicBezTo>
                      <a:cubicBezTo>
                        <a:pt x="18" y="64"/>
                        <a:pt x="19" y="61"/>
                        <a:pt x="20" y="58"/>
                      </a:cubicBezTo>
                      <a:cubicBezTo>
                        <a:pt x="22" y="53"/>
                        <a:pt x="22" y="48"/>
                        <a:pt x="20" y="43"/>
                      </a:cubicBezTo>
                      <a:cubicBezTo>
                        <a:pt x="16" y="35"/>
                        <a:pt x="11" y="27"/>
                        <a:pt x="6" y="20"/>
                      </a:cubicBezTo>
                      <a:cubicBezTo>
                        <a:pt x="2" y="14"/>
                        <a:pt x="1" y="8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4" y="4"/>
                        <a:pt x="7" y="8"/>
                        <a:pt x="9" y="11"/>
                      </a:cubicBezTo>
                      <a:cubicBezTo>
                        <a:pt x="19" y="23"/>
                        <a:pt x="27" y="36"/>
                        <a:pt x="33" y="51"/>
                      </a:cubicBezTo>
                      <a:cubicBezTo>
                        <a:pt x="36" y="58"/>
                        <a:pt x="38" y="65"/>
                        <a:pt x="35" y="72"/>
                      </a:cubicBezTo>
                      <a:cubicBezTo>
                        <a:pt x="33" y="77"/>
                        <a:pt x="31" y="82"/>
                        <a:pt x="30" y="86"/>
                      </a:cubicBezTo>
                      <a:cubicBezTo>
                        <a:pt x="28" y="90"/>
                        <a:pt x="26" y="94"/>
                        <a:pt x="26" y="97"/>
                      </a:cubicBezTo>
                      <a:cubicBezTo>
                        <a:pt x="26" y="100"/>
                        <a:pt x="24" y="102"/>
                        <a:pt x="23" y="105"/>
                      </a:cubicBezTo>
                      <a:cubicBezTo>
                        <a:pt x="22" y="106"/>
                        <a:pt x="22" y="108"/>
                        <a:pt x="21" y="109"/>
                      </a:cubicBezTo>
                      <a:cubicBezTo>
                        <a:pt x="18" y="117"/>
                        <a:pt x="15" y="124"/>
                        <a:pt x="12" y="131"/>
                      </a:cubicBezTo>
                      <a:cubicBezTo>
                        <a:pt x="11" y="132"/>
                        <a:pt x="10" y="132"/>
                        <a:pt x="10" y="133"/>
                      </a:cubicBezTo>
                      <a:cubicBezTo>
                        <a:pt x="10" y="128"/>
                        <a:pt x="10" y="124"/>
                        <a:pt x="10" y="119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35" y="1264"/>
                  <a:ext cx="76" cy="46"/>
                </a:xfrm>
                <a:custGeom>
                  <a:avLst/>
                  <a:gdLst>
                    <a:gd name="T0" fmla="*/ 89 w 100"/>
                    <a:gd name="T1" fmla="*/ 10 h 61"/>
                    <a:gd name="T2" fmla="*/ 53 w 100"/>
                    <a:gd name="T3" fmla="*/ 1 h 61"/>
                    <a:gd name="T4" fmla="*/ 34 w 100"/>
                    <a:gd name="T5" fmla="*/ 0 h 61"/>
                    <a:gd name="T6" fmla="*/ 24 w 100"/>
                    <a:gd name="T7" fmla="*/ 4 h 61"/>
                    <a:gd name="T8" fmla="*/ 15 w 100"/>
                    <a:gd name="T9" fmla="*/ 15 h 61"/>
                    <a:gd name="T10" fmla="*/ 8 w 100"/>
                    <a:gd name="T11" fmla="*/ 30 h 61"/>
                    <a:gd name="T12" fmla="*/ 2 w 100"/>
                    <a:gd name="T13" fmla="*/ 49 h 61"/>
                    <a:gd name="T14" fmla="*/ 0 w 100"/>
                    <a:gd name="T15" fmla="*/ 56 h 61"/>
                    <a:gd name="T16" fmla="*/ 0 w 100"/>
                    <a:gd name="T17" fmla="*/ 60 h 61"/>
                    <a:gd name="T18" fmla="*/ 1 w 100"/>
                    <a:gd name="T19" fmla="*/ 61 h 61"/>
                    <a:gd name="T20" fmla="*/ 4 w 100"/>
                    <a:gd name="T21" fmla="*/ 58 h 61"/>
                    <a:gd name="T22" fmla="*/ 10 w 100"/>
                    <a:gd name="T23" fmla="*/ 49 h 61"/>
                    <a:gd name="T24" fmla="*/ 18 w 100"/>
                    <a:gd name="T25" fmla="*/ 34 h 61"/>
                    <a:gd name="T26" fmla="*/ 19 w 100"/>
                    <a:gd name="T27" fmla="*/ 33 h 61"/>
                    <a:gd name="T28" fmla="*/ 25 w 100"/>
                    <a:gd name="T29" fmla="*/ 27 h 61"/>
                    <a:gd name="T30" fmla="*/ 26 w 100"/>
                    <a:gd name="T31" fmla="*/ 24 h 61"/>
                    <a:gd name="T32" fmla="*/ 43 w 100"/>
                    <a:gd name="T33" fmla="*/ 12 h 61"/>
                    <a:gd name="T34" fmla="*/ 47 w 100"/>
                    <a:gd name="T35" fmla="*/ 11 h 61"/>
                    <a:gd name="T36" fmla="*/ 63 w 100"/>
                    <a:gd name="T37" fmla="*/ 11 h 61"/>
                    <a:gd name="T38" fmla="*/ 80 w 100"/>
                    <a:gd name="T39" fmla="*/ 14 h 61"/>
                    <a:gd name="T40" fmla="*/ 96 w 100"/>
                    <a:gd name="T41" fmla="*/ 18 h 61"/>
                    <a:gd name="T42" fmla="*/ 100 w 100"/>
                    <a:gd name="T43" fmla="*/ 19 h 61"/>
                    <a:gd name="T44" fmla="*/ 97 w 100"/>
                    <a:gd name="T45" fmla="*/ 15 h 61"/>
                    <a:gd name="T46" fmla="*/ 89 w 100"/>
                    <a:gd name="T47" fmla="*/ 10 h 61"/>
                    <a:gd name="T48" fmla="*/ 5 w 100"/>
                    <a:gd name="T49" fmla="*/ 45 h 61"/>
                    <a:gd name="T50" fmla="*/ 5 w 100"/>
                    <a:gd name="T51" fmla="*/ 44 h 61"/>
                    <a:gd name="T52" fmla="*/ 7 w 100"/>
                    <a:gd name="T53" fmla="*/ 36 h 61"/>
                    <a:gd name="T54" fmla="*/ 8 w 100"/>
                    <a:gd name="T55" fmla="*/ 36 h 61"/>
                    <a:gd name="T56" fmla="*/ 5 w 100"/>
                    <a:gd name="T57" fmla="*/ 45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00" h="61">
                      <a:moveTo>
                        <a:pt x="89" y="10"/>
                      </a:moveTo>
                      <a:cubicBezTo>
                        <a:pt x="77" y="6"/>
                        <a:pt x="65" y="2"/>
                        <a:pt x="53" y="1"/>
                      </a:cubicBezTo>
                      <a:cubicBezTo>
                        <a:pt x="47" y="0"/>
                        <a:pt x="40" y="0"/>
                        <a:pt x="34" y="0"/>
                      </a:cubicBezTo>
                      <a:cubicBezTo>
                        <a:pt x="30" y="1"/>
                        <a:pt x="27" y="2"/>
                        <a:pt x="24" y="4"/>
                      </a:cubicBezTo>
                      <a:cubicBezTo>
                        <a:pt x="21" y="7"/>
                        <a:pt x="17" y="11"/>
                        <a:pt x="15" y="15"/>
                      </a:cubicBezTo>
                      <a:cubicBezTo>
                        <a:pt x="12" y="20"/>
                        <a:pt x="10" y="25"/>
                        <a:pt x="8" y="30"/>
                      </a:cubicBezTo>
                      <a:cubicBezTo>
                        <a:pt x="6" y="36"/>
                        <a:pt x="4" y="43"/>
                        <a:pt x="2" y="49"/>
                      </a:cubicBezTo>
                      <a:cubicBezTo>
                        <a:pt x="1" y="51"/>
                        <a:pt x="0" y="53"/>
                        <a:pt x="0" y="56"/>
                      </a:cubicBezTo>
                      <a:cubicBezTo>
                        <a:pt x="0" y="57"/>
                        <a:pt x="0" y="58"/>
                        <a:pt x="0" y="60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2" y="60"/>
                        <a:pt x="3" y="59"/>
                        <a:pt x="4" y="58"/>
                      </a:cubicBezTo>
                      <a:cubicBezTo>
                        <a:pt x="6" y="55"/>
                        <a:pt x="8" y="52"/>
                        <a:pt x="10" y="49"/>
                      </a:cubicBezTo>
                      <a:cubicBezTo>
                        <a:pt x="13" y="44"/>
                        <a:pt x="15" y="39"/>
                        <a:pt x="18" y="34"/>
                      </a:cubicBezTo>
                      <a:cubicBezTo>
                        <a:pt x="19" y="34"/>
                        <a:pt x="19" y="33"/>
                        <a:pt x="19" y="33"/>
                      </a:cubicBezTo>
                      <a:cubicBezTo>
                        <a:pt x="21" y="31"/>
                        <a:pt x="23" y="29"/>
                        <a:pt x="25" y="27"/>
                      </a:cubicBezTo>
                      <a:cubicBezTo>
                        <a:pt x="25" y="26"/>
                        <a:pt x="26" y="25"/>
                        <a:pt x="26" y="24"/>
                      </a:cubicBezTo>
                      <a:cubicBezTo>
                        <a:pt x="32" y="20"/>
                        <a:pt x="37" y="16"/>
                        <a:pt x="43" y="12"/>
                      </a:cubicBezTo>
                      <a:cubicBezTo>
                        <a:pt x="44" y="11"/>
                        <a:pt x="46" y="11"/>
                        <a:pt x="47" y="11"/>
                      </a:cubicBezTo>
                      <a:cubicBezTo>
                        <a:pt x="52" y="11"/>
                        <a:pt x="58" y="11"/>
                        <a:pt x="63" y="11"/>
                      </a:cubicBezTo>
                      <a:cubicBezTo>
                        <a:pt x="69" y="12"/>
                        <a:pt x="74" y="13"/>
                        <a:pt x="80" y="14"/>
                      </a:cubicBezTo>
                      <a:cubicBezTo>
                        <a:pt x="85" y="15"/>
                        <a:pt x="91" y="17"/>
                        <a:pt x="96" y="18"/>
                      </a:cubicBezTo>
                      <a:cubicBezTo>
                        <a:pt x="98" y="18"/>
                        <a:pt x="99" y="18"/>
                        <a:pt x="100" y="19"/>
                      </a:cubicBezTo>
                      <a:cubicBezTo>
                        <a:pt x="99" y="17"/>
                        <a:pt x="98" y="16"/>
                        <a:pt x="97" y="15"/>
                      </a:cubicBezTo>
                      <a:cubicBezTo>
                        <a:pt x="95" y="12"/>
                        <a:pt x="92" y="11"/>
                        <a:pt x="89" y="10"/>
                      </a:cubicBezTo>
                      <a:moveTo>
                        <a:pt x="5" y="45"/>
                      </a:move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2"/>
                        <a:pt x="7" y="39"/>
                        <a:pt x="7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9"/>
                        <a:pt x="6" y="42"/>
                        <a:pt x="5" y="45"/>
                      </a:cubicBezTo>
                    </a:path>
                  </a:pathLst>
                </a:custGeom>
                <a:solidFill>
                  <a:srgbClr val="C042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00" y="1253"/>
                  <a:ext cx="39" cy="83"/>
                </a:xfrm>
                <a:custGeom>
                  <a:avLst/>
                  <a:gdLst>
                    <a:gd name="T0" fmla="*/ 49 w 52"/>
                    <a:gd name="T1" fmla="*/ 0 h 110"/>
                    <a:gd name="T2" fmla="*/ 41 w 52"/>
                    <a:gd name="T3" fmla="*/ 5 h 110"/>
                    <a:gd name="T4" fmla="*/ 14 w 52"/>
                    <a:gd name="T5" fmla="*/ 31 h 110"/>
                    <a:gd name="T6" fmla="*/ 5 w 52"/>
                    <a:gd name="T7" fmla="*/ 48 h 110"/>
                    <a:gd name="T8" fmla="*/ 6 w 52"/>
                    <a:gd name="T9" fmla="*/ 85 h 110"/>
                    <a:gd name="T10" fmla="*/ 12 w 52"/>
                    <a:gd name="T11" fmla="*/ 92 h 110"/>
                    <a:gd name="T12" fmla="*/ 18 w 52"/>
                    <a:gd name="T13" fmla="*/ 97 h 110"/>
                    <a:gd name="T14" fmla="*/ 20 w 52"/>
                    <a:gd name="T15" fmla="*/ 105 h 110"/>
                    <a:gd name="T16" fmla="*/ 24 w 52"/>
                    <a:gd name="T17" fmla="*/ 110 h 110"/>
                    <a:gd name="T18" fmla="*/ 24 w 52"/>
                    <a:gd name="T19" fmla="*/ 103 h 110"/>
                    <a:gd name="T20" fmla="*/ 18 w 52"/>
                    <a:gd name="T21" fmla="*/ 79 h 110"/>
                    <a:gd name="T22" fmla="*/ 15 w 52"/>
                    <a:gd name="T23" fmla="*/ 68 h 110"/>
                    <a:gd name="T24" fmla="*/ 23 w 52"/>
                    <a:gd name="T25" fmla="*/ 37 h 110"/>
                    <a:gd name="T26" fmla="*/ 40 w 52"/>
                    <a:gd name="T27" fmla="*/ 17 h 110"/>
                    <a:gd name="T28" fmla="*/ 51 w 52"/>
                    <a:gd name="T29" fmla="*/ 5 h 110"/>
                    <a:gd name="T30" fmla="*/ 49 w 52"/>
                    <a:gd name="T31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2" h="110">
                      <a:moveTo>
                        <a:pt x="49" y="0"/>
                      </a:moveTo>
                      <a:cubicBezTo>
                        <a:pt x="46" y="2"/>
                        <a:pt x="43" y="3"/>
                        <a:pt x="41" y="5"/>
                      </a:cubicBezTo>
                      <a:cubicBezTo>
                        <a:pt x="31" y="12"/>
                        <a:pt x="22" y="20"/>
                        <a:pt x="14" y="31"/>
                      </a:cubicBezTo>
                      <a:cubicBezTo>
                        <a:pt x="10" y="36"/>
                        <a:pt x="7" y="41"/>
                        <a:pt x="5" y="48"/>
                      </a:cubicBezTo>
                      <a:cubicBezTo>
                        <a:pt x="1" y="60"/>
                        <a:pt x="0" y="72"/>
                        <a:pt x="6" y="85"/>
                      </a:cubicBezTo>
                      <a:cubicBezTo>
                        <a:pt x="8" y="88"/>
                        <a:pt x="9" y="91"/>
                        <a:pt x="12" y="92"/>
                      </a:cubicBezTo>
                      <a:cubicBezTo>
                        <a:pt x="16" y="92"/>
                        <a:pt x="17" y="94"/>
                        <a:pt x="18" y="97"/>
                      </a:cubicBezTo>
                      <a:cubicBezTo>
                        <a:pt x="18" y="100"/>
                        <a:pt x="19" y="103"/>
                        <a:pt x="20" y="105"/>
                      </a:cubicBezTo>
                      <a:cubicBezTo>
                        <a:pt x="20" y="107"/>
                        <a:pt x="20" y="110"/>
                        <a:pt x="24" y="110"/>
                      </a:cubicBezTo>
                      <a:cubicBezTo>
                        <a:pt x="24" y="108"/>
                        <a:pt x="24" y="105"/>
                        <a:pt x="24" y="103"/>
                      </a:cubicBezTo>
                      <a:cubicBezTo>
                        <a:pt x="24" y="95"/>
                        <a:pt x="21" y="87"/>
                        <a:pt x="18" y="79"/>
                      </a:cubicBezTo>
                      <a:cubicBezTo>
                        <a:pt x="16" y="76"/>
                        <a:pt x="15" y="72"/>
                        <a:pt x="15" y="68"/>
                      </a:cubicBezTo>
                      <a:cubicBezTo>
                        <a:pt x="15" y="57"/>
                        <a:pt x="18" y="46"/>
                        <a:pt x="23" y="37"/>
                      </a:cubicBezTo>
                      <a:cubicBezTo>
                        <a:pt x="28" y="29"/>
                        <a:pt x="34" y="23"/>
                        <a:pt x="40" y="17"/>
                      </a:cubicBezTo>
                      <a:cubicBezTo>
                        <a:pt x="43" y="13"/>
                        <a:pt x="47" y="9"/>
                        <a:pt x="51" y="5"/>
                      </a:cubicBezTo>
                      <a:cubicBezTo>
                        <a:pt x="52" y="3"/>
                        <a:pt x="52" y="2"/>
                        <a:pt x="49" y="0"/>
                      </a:cubicBezTo>
                    </a:path>
                  </a:pathLst>
                </a:custGeom>
                <a:solidFill>
                  <a:srgbClr val="D1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9" y="1288"/>
                  <a:ext cx="83" cy="52"/>
                </a:xfrm>
                <a:custGeom>
                  <a:avLst/>
                  <a:gdLst>
                    <a:gd name="T0" fmla="*/ 10 w 109"/>
                    <a:gd name="T1" fmla="*/ 31 h 69"/>
                    <a:gd name="T2" fmla="*/ 12 w 109"/>
                    <a:gd name="T3" fmla="*/ 9 h 69"/>
                    <a:gd name="T4" fmla="*/ 8 w 109"/>
                    <a:gd name="T5" fmla="*/ 12 h 69"/>
                    <a:gd name="T6" fmla="*/ 0 w 109"/>
                    <a:gd name="T7" fmla="*/ 37 h 69"/>
                    <a:gd name="T8" fmla="*/ 1 w 109"/>
                    <a:gd name="T9" fmla="*/ 43 h 69"/>
                    <a:gd name="T10" fmla="*/ 19 w 109"/>
                    <a:gd name="T11" fmla="*/ 63 h 69"/>
                    <a:gd name="T12" fmla="*/ 25 w 109"/>
                    <a:gd name="T13" fmla="*/ 65 h 69"/>
                    <a:gd name="T14" fmla="*/ 36 w 109"/>
                    <a:gd name="T15" fmla="*/ 66 h 69"/>
                    <a:gd name="T16" fmla="*/ 64 w 109"/>
                    <a:gd name="T17" fmla="*/ 69 h 69"/>
                    <a:gd name="T18" fmla="*/ 93 w 109"/>
                    <a:gd name="T19" fmla="*/ 58 h 69"/>
                    <a:gd name="T20" fmla="*/ 101 w 109"/>
                    <a:gd name="T21" fmla="*/ 49 h 69"/>
                    <a:gd name="T22" fmla="*/ 106 w 109"/>
                    <a:gd name="T23" fmla="*/ 24 h 69"/>
                    <a:gd name="T24" fmla="*/ 103 w 109"/>
                    <a:gd name="T25" fmla="*/ 6 h 69"/>
                    <a:gd name="T26" fmla="*/ 102 w 109"/>
                    <a:gd name="T27" fmla="*/ 4 h 69"/>
                    <a:gd name="T28" fmla="*/ 99 w 109"/>
                    <a:gd name="T29" fmla="*/ 7 h 69"/>
                    <a:gd name="T30" fmla="*/ 100 w 109"/>
                    <a:gd name="T31" fmla="*/ 24 h 69"/>
                    <a:gd name="T32" fmla="*/ 90 w 109"/>
                    <a:gd name="T33" fmla="*/ 36 h 69"/>
                    <a:gd name="T34" fmla="*/ 90 w 109"/>
                    <a:gd name="T35" fmla="*/ 26 h 69"/>
                    <a:gd name="T36" fmla="*/ 86 w 109"/>
                    <a:gd name="T37" fmla="*/ 15 h 69"/>
                    <a:gd name="T38" fmla="*/ 80 w 109"/>
                    <a:gd name="T39" fmla="*/ 8 h 69"/>
                    <a:gd name="T40" fmla="*/ 48 w 109"/>
                    <a:gd name="T41" fmla="*/ 3 h 69"/>
                    <a:gd name="T42" fmla="*/ 35 w 109"/>
                    <a:gd name="T43" fmla="*/ 11 h 69"/>
                    <a:gd name="T44" fmla="*/ 26 w 109"/>
                    <a:gd name="T45" fmla="*/ 22 h 69"/>
                    <a:gd name="T46" fmla="*/ 23 w 109"/>
                    <a:gd name="T47" fmla="*/ 34 h 69"/>
                    <a:gd name="T48" fmla="*/ 23 w 109"/>
                    <a:gd name="T49" fmla="*/ 44 h 69"/>
                    <a:gd name="T50" fmla="*/ 13 w 109"/>
                    <a:gd name="T51" fmla="*/ 38 h 69"/>
                    <a:gd name="T52" fmla="*/ 10 w 109"/>
                    <a:gd name="T53" fmla="*/ 3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9" h="69">
                      <a:moveTo>
                        <a:pt x="10" y="31"/>
                      </a:moveTo>
                      <a:cubicBezTo>
                        <a:pt x="11" y="24"/>
                        <a:pt x="11" y="16"/>
                        <a:pt x="12" y="9"/>
                      </a:cubicBezTo>
                      <a:cubicBezTo>
                        <a:pt x="9" y="8"/>
                        <a:pt x="9" y="10"/>
                        <a:pt x="8" y="12"/>
                      </a:cubicBezTo>
                      <a:cubicBezTo>
                        <a:pt x="6" y="20"/>
                        <a:pt x="3" y="29"/>
                        <a:pt x="0" y="37"/>
                      </a:cubicBezTo>
                      <a:cubicBezTo>
                        <a:pt x="0" y="39"/>
                        <a:pt x="0" y="41"/>
                        <a:pt x="1" y="43"/>
                      </a:cubicBezTo>
                      <a:cubicBezTo>
                        <a:pt x="6" y="51"/>
                        <a:pt x="12" y="57"/>
                        <a:pt x="19" y="63"/>
                      </a:cubicBezTo>
                      <a:cubicBezTo>
                        <a:pt x="21" y="64"/>
                        <a:pt x="23" y="65"/>
                        <a:pt x="25" y="65"/>
                      </a:cubicBezTo>
                      <a:cubicBezTo>
                        <a:pt x="29" y="65"/>
                        <a:pt x="33" y="65"/>
                        <a:pt x="36" y="66"/>
                      </a:cubicBezTo>
                      <a:cubicBezTo>
                        <a:pt x="46" y="68"/>
                        <a:pt x="55" y="69"/>
                        <a:pt x="64" y="69"/>
                      </a:cubicBezTo>
                      <a:cubicBezTo>
                        <a:pt x="75" y="69"/>
                        <a:pt x="84" y="65"/>
                        <a:pt x="93" y="58"/>
                      </a:cubicBezTo>
                      <a:cubicBezTo>
                        <a:pt x="96" y="55"/>
                        <a:pt x="99" y="52"/>
                        <a:pt x="101" y="49"/>
                      </a:cubicBezTo>
                      <a:cubicBezTo>
                        <a:pt x="106" y="41"/>
                        <a:pt x="109" y="33"/>
                        <a:pt x="106" y="24"/>
                      </a:cubicBezTo>
                      <a:cubicBezTo>
                        <a:pt x="105" y="18"/>
                        <a:pt x="104" y="12"/>
                        <a:pt x="103" y="6"/>
                      </a:cubicBezTo>
                      <a:cubicBezTo>
                        <a:pt x="103" y="5"/>
                        <a:pt x="102" y="5"/>
                        <a:pt x="102" y="4"/>
                      </a:cubicBezTo>
                      <a:cubicBezTo>
                        <a:pt x="101" y="5"/>
                        <a:pt x="100" y="6"/>
                        <a:pt x="99" y="7"/>
                      </a:cubicBezTo>
                      <a:cubicBezTo>
                        <a:pt x="101" y="13"/>
                        <a:pt x="100" y="18"/>
                        <a:pt x="100" y="24"/>
                      </a:cubicBezTo>
                      <a:cubicBezTo>
                        <a:pt x="100" y="31"/>
                        <a:pt x="96" y="34"/>
                        <a:pt x="90" y="36"/>
                      </a:cubicBezTo>
                      <a:cubicBezTo>
                        <a:pt x="92" y="33"/>
                        <a:pt x="91" y="29"/>
                        <a:pt x="90" y="26"/>
                      </a:cubicBezTo>
                      <a:cubicBezTo>
                        <a:pt x="88" y="22"/>
                        <a:pt x="87" y="19"/>
                        <a:pt x="86" y="15"/>
                      </a:cubicBezTo>
                      <a:cubicBezTo>
                        <a:pt x="85" y="11"/>
                        <a:pt x="83" y="9"/>
                        <a:pt x="80" y="8"/>
                      </a:cubicBezTo>
                      <a:cubicBezTo>
                        <a:pt x="70" y="3"/>
                        <a:pt x="59" y="0"/>
                        <a:pt x="48" y="3"/>
                      </a:cubicBezTo>
                      <a:cubicBezTo>
                        <a:pt x="43" y="4"/>
                        <a:pt x="38" y="6"/>
                        <a:pt x="35" y="11"/>
                      </a:cubicBezTo>
                      <a:cubicBezTo>
                        <a:pt x="32" y="14"/>
                        <a:pt x="29" y="18"/>
                        <a:pt x="26" y="22"/>
                      </a:cubicBezTo>
                      <a:cubicBezTo>
                        <a:pt x="24" y="25"/>
                        <a:pt x="23" y="29"/>
                        <a:pt x="23" y="34"/>
                      </a:cubicBezTo>
                      <a:cubicBezTo>
                        <a:pt x="23" y="37"/>
                        <a:pt x="23" y="40"/>
                        <a:pt x="23" y="44"/>
                      </a:cubicBezTo>
                      <a:cubicBezTo>
                        <a:pt x="19" y="42"/>
                        <a:pt x="16" y="40"/>
                        <a:pt x="13" y="38"/>
                      </a:cubicBezTo>
                      <a:cubicBezTo>
                        <a:pt x="11" y="36"/>
                        <a:pt x="10" y="34"/>
                        <a:pt x="10" y="31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85" y="1295"/>
                  <a:ext cx="30" cy="40"/>
                </a:xfrm>
                <a:custGeom>
                  <a:avLst/>
                  <a:gdLst>
                    <a:gd name="T0" fmla="*/ 32 w 40"/>
                    <a:gd name="T1" fmla="*/ 47 h 52"/>
                    <a:gd name="T2" fmla="*/ 31 w 40"/>
                    <a:gd name="T3" fmla="*/ 47 h 52"/>
                    <a:gd name="T4" fmla="*/ 20 w 40"/>
                    <a:gd name="T5" fmla="*/ 44 h 52"/>
                    <a:gd name="T6" fmla="*/ 11 w 40"/>
                    <a:gd name="T7" fmla="*/ 28 h 52"/>
                    <a:gd name="T8" fmla="*/ 3 w 40"/>
                    <a:gd name="T9" fmla="*/ 16 h 52"/>
                    <a:gd name="T10" fmla="*/ 4 w 40"/>
                    <a:gd name="T11" fmla="*/ 7 h 52"/>
                    <a:gd name="T12" fmla="*/ 17 w 40"/>
                    <a:gd name="T13" fmla="*/ 1 h 52"/>
                    <a:gd name="T14" fmla="*/ 20 w 40"/>
                    <a:gd name="T15" fmla="*/ 2 h 52"/>
                    <a:gd name="T16" fmla="*/ 33 w 40"/>
                    <a:gd name="T17" fmla="*/ 20 h 52"/>
                    <a:gd name="T18" fmla="*/ 36 w 40"/>
                    <a:gd name="T19" fmla="*/ 28 h 52"/>
                    <a:gd name="T20" fmla="*/ 39 w 40"/>
                    <a:gd name="T21" fmla="*/ 37 h 52"/>
                    <a:gd name="T22" fmla="*/ 40 w 40"/>
                    <a:gd name="T23" fmla="*/ 41 h 52"/>
                    <a:gd name="T24" fmla="*/ 32 w 40"/>
                    <a:gd name="T25" fmla="*/ 4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2">
                      <a:moveTo>
                        <a:pt x="32" y="47"/>
                      </a:move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27" y="52"/>
                        <a:pt x="23" y="49"/>
                        <a:pt x="20" y="44"/>
                      </a:cubicBezTo>
                      <a:cubicBezTo>
                        <a:pt x="17" y="39"/>
                        <a:pt x="14" y="34"/>
                        <a:pt x="11" y="28"/>
                      </a:cubicBezTo>
                      <a:cubicBezTo>
                        <a:pt x="8" y="24"/>
                        <a:pt x="5" y="20"/>
                        <a:pt x="3" y="16"/>
                      </a:cubicBezTo>
                      <a:cubicBezTo>
                        <a:pt x="0" y="12"/>
                        <a:pt x="0" y="9"/>
                        <a:pt x="4" y="7"/>
                      </a:cubicBezTo>
                      <a:cubicBezTo>
                        <a:pt x="8" y="4"/>
                        <a:pt x="13" y="2"/>
                        <a:pt x="17" y="1"/>
                      </a:cubicBezTo>
                      <a:cubicBezTo>
                        <a:pt x="18" y="0"/>
                        <a:pt x="20" y="1"/>
                        <a:pt x="20" y="2"/>
                      </a:cubicBezTo>
                      <a:cubicBezTo>
                        <a:pt x="25" y="8"/>
                        <a:pt x="29" y="14"/>
                        <a:pt x="33" y="20"/>
                      </a:cubicBezTo>
                      <a:cubicBezTo>
                        <a:pt x="35" y="22"/>
                        <a:pt x="35" y="25"/>
                        <a:pt x="36" y="28"/>
                      </a:cubicBezTo>
                      <a:cubicBezTo>
                        <a:pt x="37" y="31"/>
                        <a:pt x="38" y="34"/>
                        <a:pt x="39" y="37"/>
                      </a:cubicBezTo>
                      <a:cubicBezTo>
                        <a:pt x="39" y="38"/>
                        <a:pt x="40" y="39"/>
                        <a:pt x="40" y="41"/>
                      </a:cubicBezTo>
                      <a:cubicBezTo>
                        <a:pt x="38" y="43"/>
                        <a:pt x="35" y="45"/>
                        <a:pt x="32" y="4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29" y="310"/>
                  <a:ext cx="217" cy="95"/>
                </a:xfrm>
                <a:custGeom>
                  <a:avLst/>
                  <a:gdLst>
                    <a:gd name="T0" fmla="*/ 261 w 286"/>
                    <a:gd name="T1" fmla="*/ 19 h 126"/>
                    <a:gd name="T2" fmla="*/ 274 w 286"/>
                    <a:gd name="T3" fmla="*/ 16 h 126"/>
                    <a:gd name="T4" fmla="*/ 283 w 286"/>
                    <a:gd name="T5" fmla="*/ 12 h 126"/>
                    <a:gd name="T6" fmla="*/ 221 w 286"/>
                    <a:gd name="T7" fmla="*/ 8 h 126"/>
                    <a:gd name="T8" fmla="*/ 166 w 286"/>
                    <a:gd name="T9" fmla="*/ 0 h 126"/>
                    <a:gd name="T10" fmla="*/ 123 w 286"/>
                    <a:gd name="T11" fmla="*/ 6 h 126"/>
                    <a:gd name="T12" fmla="*/ 83 w 286"/>
                    <a:gd name="T13" fmla="*/ 24 h 126"/>
                    <a:gd name="T14" fmla="*/ 45 w 286"/>
                    <a:gd name="T15" fmla="*/ 52 h 126"/>
                    <a:gd name="T16" fmla="*/ 32 w 286"/>
                    <a:gd name="T17" fmla="*/ 66 h 126"/>
                    <a:gd name="T18" fmla="*/ 14 w 286"/>
                    <a:gd name="T19" fmla="*/ 96 h 126"/>
                    <a:gd name="T20" fmla="*/ 0 w 286"/>
                    <a:gd name="T21" fmla="*/ 122 h 126"/>
                    <a:gd name="T22" fmla="*/ 0 w 286"/>
                    <a:gd name="T23" fmla="*/ 124 h 126"/>
                    <a:gd name="T24" fmla="*/ 5 w 286"/>
                    <a:gd name="T25" fmla="*/ 125 h 126"/>
                    <a:gd name="T26" fmla="*/ 46 w 286"/>
                    <a:gd name="T27" fmla="*/ 124 h 126"/>
                    <a:gd name="T28" fmla="*/ 71 w 286"/>
                    <a:gd name="T29" fmla="*/ 124 h 126"/>
                    <a:gd name="T30" fmla="*/ 130 w 286"/>
                    <a:gd name="T31" fmla="*/ 110 h 126"/>
                    <a:gd name="T32" fmla="*/ 168 w 286"/>
                    <a:gd name="T33" fmla="*/ 89 h 126"/>
                    <a:gd name="T34" fmla="*/ 186 w 286"/>
                    <a:gd name="T35" fmla="*/ 76 h 126"/>
                    <a:gd name="T36" fmla="*/ 198 w 286"/>
                    <a:gd name="T37" fmla="*/ 63 h 126"/>
                    <a:gd name="T38" fmla="*/ 219 w 286"/>
                    <a:gd name="T39" fmla="*/ 38 h 126"/>
                    <a:gd name="T40" fmla="*/ 240 w 286"/>
                    <a:gd name="T41" fmla="*/ 24 h 126"/>
                    <a:gd name="T42" fmla="*/ 261 w 286"/>
                    <a:gd name="T43" fmla="*/ 1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6" h="126">
                      <a:moveTo>
                        <a:pt x="261" y="19"/>
                      </a:moveTo>
                      <a:cubicBezTo>
                        <a:pt x="265" y="18"/>
                        <a:pt x="269" y="17"/>
                        <a:pt x="274" y="16"/>
                      </a:cubicBezTo>
                      <a:cubicBezTo>
                        <a:pt x="279" y="16"/>
                        <a:pt x="286" y="12"/>
                        <a:pt x="283" y="12"/>
                      </a:cubicBezTo>
                      <a:cubicBezTo>
                        <a:pt x="268" y="14"/>
                        <a:pt x="236" y="11"/>
                        <a:pt x="221" y="8"/>
                      </a:cubicBezTo>
                      <a:cubicBezTo>
                        <a:pt x="202" y="3"/>
                        <a:pt x="184" y="0"/>
                        <a:pt x="166" y="0"/>
                      </a:cubicBezTo>
                      <a:cubicBezTo>
                        <a:pt x="151" y="0"/>
                        <a:pt x="137" y="2"/>
                        <a:pt x="123" y="6"/>
                      </a:cubicBezTo>
                      <a:cubicBezTo>
                        <a:pt x="109" y="11"/>
                        <a:pt x="96" y="16"/>
                        <a:pt x="83" y="24"/>
                      </a:cubicBezTo>
                      <a:cubicBezTo>
                        <a:pt x="70" y="32"/>
                        <a:pt x="57" y="41"/>
                        <a:pt x="45" y="52"/>
                      </a:cubicBezTo>
                      <a:cubicBezTo>
                        <a:pt x="41" y="57"/>
                        <a:pt x="36" y="61"/>
                        <a:pt x="32" y="66"/>
                      </a:cubicBezTo>
                      <a:cubicBezTo>
                        <a:pt x="23" y="75"/>
                        <a:pt x="18" y="85"/>
                        <a:pt x="14" y="96"/>
                      </a:cubicBezTo>
                      <a:cubicBezTo>
                        <a:pt x="10" y="105"/>
                        <a:pt x="6" y="115"/>
                        <a:pt x="0" y="122"/>
                      </a:cubicBezTo>
                      <a:cubicBezTo>
                        <a:pt x="0" y="123"/>
                        <a:pt x="0" y="123"/>
                        <a:pt x="0" y="124"/>
                      </a:cubicBezTo>
                      <a:cubicBezTo>
                        <a:pt x="2" y="126"/>
                        <a:pt x="4" y="125"/>
                        <a:pt x="5" y="125"/>
                      </a:cubicBezTo>
                      <a:cubicBezTo>
                        <a:pt x="18" y="121"/>
                        <a:pt x="32" y="122"/>
                        <a:pt x="46" y="124"/>
                      </a:cubicBezTo>
                      <a:cubicBezTo>
                        <a:pt x="55" y="125"/>
                        <a:pt x="63" y="125"/>
                        <a:pt x="71" y="124"/>
                      </a:cubicBezTo>
                      <a:cubicBezTo>
                        <a:pt x="92" y="121"/>
                        <a:pt x="111" y="116"/>
                        <a:pt x="130" y="110"/>
                      </a:cubicBezTo>
                      <a:cubicBezTo>
                        <a:pt x="144" y="105"/>
                        <a:pt x="156" y="98"/>
                        <a:pt x="168" y="89"/>
                      </a:cubicBezTo>
                      <a:cubicBezTo>
                        <a:pt x="174" y="85"/>
                        <a:pt x="180" y="81"/>
                        <a:pt x="186" y="76"/>
                      </a:cubicBezTo>
                      <a:cubicBezTo>
                        <a:pt x="190" y="72"/>
                        <a:pt x="194" y="67"/>
                        <a:pt x="198" y="63"/>
                      </a:cubicBezTo>
                      <a:cubicBezTo>
                        <a:pt x="205" y="55"/>
                        <a:pt x="211" y="46"/>
                        <a:pt x="219" y="38"/>
                      </a:cubicBezTo>
                      <a:cubicBezTo>
                        <a:pt x="224" y="32"/>
                        <a:pt x="232" y="27"/>
                        <a:pt x="240" y="24"/>
                      </a:cubicBezTo>
                      <a:cubicBezTo>
                        <a:pt x="247" y="22"/>
                        <a:pt x="254" y="21"/>
                        <a:pt x="261" y="19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70" y="311"/>
                  <a:ext cx="162" cy="85"/>
                </a:xfrm>
                <a:custGeom>
                  <a:avLst/>
                  <a:gdLst>
                    <a:gd name="T0" fmla="*/ 29 w 214"/>
                    <a:gd name="T1" fmla="*/ 33 h 112"/>
                    <a:gd name="T2" fmla="*/ 114 w 214"/>
                    <a:gd name="T3" fmla="*/ 2 h 112"/>
                    <a:gd name="T4" fmla="*/ 112 w 214"/>
                    <a:gd name="T5" fmla="*/ 7 h 112"/>
                    <a:gd name="T6" fmla="*/ 176 w 214"/>
                    <a:gd name="T7" fmla="*/ 9 h 112"/>
                    <a:gd name="T8" fmla="*/ 211 w 214"/>
                    <a:gd name="T9" fmla="*/ 13 h 112"/>
                    <a:gd name="T10" fmla="*/ 162 w 214"/>
                    <a:gd name="T11" fmla="*/ 34 h 112"/>
                    <a:gd name="T12" fmla="*/ 123 w 214"/>
                    <a:gd name="T13" fmla="*/ 68 h 112"/>
                    <a:gd name="T14" fmla="*/ 137 w 214"/>
                    <a:gd name="T15" fmla="*/ 65 h 112"/>
                    <a:gd name="T16" fmla="*/ 32 w 214"/>
                    <a:gd name="T17" fmla="*/ 111 h 112"/>
                    <a:gd name="T18" fmla="*/ 128 w 214"/>
                    <a:gd name="T19" fmla="*/ 69 h 112"/>
                    <a:gd name="T20" fmla="*/ 57 w 214"/>
                    <a:gd name="T21" fmla="*/ 103 h 112"/>
                    <a:gd name="T22" fmla="*/ 61 w 214"/>
                    <a:gd name="T23" fmla="*/ 98 h 112"/>
                    <a:gd name="T24" fmla="*/ 38 w 214"/>
                    <a:gd name="T25" fmla="*/ 101 h 112"/>
                    <a:gd name="T26" fmla="*/ 84 w 214"/>
                    <a:gd name="T27" fmla="*/ 83 h 112"/>
                    <a:gd name="T28" fmla="*/ 24 w 214"/>
                    <a:gd name="T29" fmla="*/ 100 h 112"/>
                    <a:gd name="T30" fmla="*/ 17 w 214"/>
                    <a:gd name="T31" fmla="*/ 100 h 112"/>
                    <a:gd name="T32" fmla="*/ 13 w 214"/>
                    <a:gd name="T33" fmla="*/ 95 h 112"/>
                    <a:gd name="T34" fmla="*/ 35 w 214"/>
                    <a:gd name="T35" fmla="*/ 88 h 112"/>
                    <a:gd name="T36" fmla="*/ 36 w 214"/>
                    <a:gd name="T37" fmla="*/ 84 h 112"/>
                    <a:gd name="T38" fmla="*/ 20 w 214"/>
                    <a:gd name="T39" fmla="*/ 82 h 112"/>
                    <a:gd name="T40" fmla="*/ 4 w 214"/>
                    <a:gd name="T41" fmla="*/ 76 h 112"/>
                    <a:gd name="T42" fmla="*/ 23 w 214"/>
                    <a:gd name="T43" fmla="*/ 70 h 112"/>
                    <a:gd name="T44" fmla="*/ 26 w 214"/>
                    <a:gd name="T45" fmla="*/ 60 h 112"/>
                    <a:gd name="T46" fmla="*/ 3 w 214"/>
                    <a:gd name="T47" fmla="*/ 73 h 112"/>
                    <a:gd name="T48" fmla="*/ 21 w 214"/>
                    <a:gd name="T49" fmla="*/ 53 h 112"/>
                    <a:gd name="T50" fmla="*/ 0 w 214"/>
                    <a:gd name="T51" fmla="*/ 64 h 112"/>
                    <a:gd name="T52" fmla="*/ 26 w 214"/>
                    <a:gd name="T53" fmla="*/ 36 h 112"/>
                    <a:gd name="T54" fmla="*/ 10 w 214"/>
                    <a:gd name="T55" fmla="*/ 46 h 112"/>
                    <a:gd name="T56" fmla="*/ 9 w 214"/>
                    <a:gd name="T57" fmla="*/ 43 h 112"/>
                    <a:gd name="T58" fmla="*/ 120 w 214"/>
                    <a:gd name="T59" fmla="*/ 0 h 112"/>
                    <a:gd name="T60" fmla="*/ 49 w 214"/>
                    <a:gd name="T61" fmla="*/ 54 h 112"/>
                    <a:gd name="T62" fmla="*/ 82 w 214"/>
                    <a:gd name="T63" fmla="*/ 47 h 112"/>
                    <a:gd name="T64" fmla="*/ 103 w 214"/>
                    <a:gd name="T65" fmla="*/ 66 h 112"/>
                    <a:gd name="T66" fmla="*/ 101 w 214"/>
                    <a:gd name="T67" fmla="*/ 58 h 112"/>
                    <a:gd name="T68" fmla="*/ 57 w 214"/>
                    <a:gd name="T69" fmla="*/ 73 h 112"/>
                    <a:gd name="T70" fmla="*/ 112 w 214"/>
                    <a:gd name="T71" fmla="*/ 17 h 112"/>
                    <a:gd name="T72" fmla="*/ 140 w 214"/>
                    <a:gd name="T73" fmla="*/ 12 h 112"/>
                    <a:gd name="T74" fmla="*/ 93 w 214"/>
                    <a:gd name="T75" fmla="*/ 14 h 112"/>
                    <a:gd name="T76" fmla="*/ 149 w 214"/>
                    <a:gd name="T77" fmla="*/ 21 h 112"/>
                    <a:gd name="T78" fmla="*/ 121 w 214"/>
                    <a:gd name="T79" fmla="*/ 60 h 112"/>
                    <a:gd name="T80" fmla="*/ 68 w 214"/>
                    <a:gd name="T81" fmla="*/ 46 h 112"/>
                    <a:gd name="T82" fmla="*/ 28 w 214"/>
                    <a:gd name="T83" fmla="*/ 77 h 112"/>
                    <a:gd name="T84" fmla="*/ 136 w 214"/>
                    <a:gd name="T85" fmla="*/ 20 h 112"/>
                    <a:gd name="T86" fmla="*/ 75 w 214"/>
                    <a:gd name="T87" fmla="*/ 25 h 112"/>
                    <a:gd name="T88" fmla="*/ 151 w 214"/>
                    <a:gd name="T89" fmla="*/ 29 h 112"/>
                    <a:gd name="T90" fmla="*/ 151 w 214"/>
                    <a:gd name="T91" fmla="*/ 29 h 112"/>
                    <a:gd name="T92" fmla="*/ 37 w 214"/>
                    <a:gd name="T93" fmla="*/ 72 h 112"/>
                    <a:gd name="T94" fmla="*/ 104 w 214"/>
                    <a:gd name="T95" fmla="*/ 51 h 112"/>
                    <a:gd name="T96" fmla="*/ 96 w 214"/>
                    <a:gd name="T97" fmla="*/ 42 h 112"/>
                    <a:gd name="T98" fmla="*/ 96 w 214"/>
                    <a:gd name="T99" fmla="*/ 42 h 112"/>
                    <a:gd name="T100" fmla="*/ 50 w 214"/>
                    <a:gd name="T101" fmla="*/ 44 h 112"/>
                    <a:gd name="T102" fmla="*/ 141 w 214"/>
                    <a:gd name="T103" fmla="*/ 37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14" h="112">
                      <a:moveTo>
                        <a:pt x="89" y="6"/>
                      </a:moveTo>
                      <a:cubicBezTo>
                        <a:pt x="76" y="11"/>
                        <a:pt x="64" y="15"/>
                        <a:pt x="52" y="20"/>
                      </a:cubicBezTo>
                      <a:cubicBezTo>
                        <a:pt x="46" y="22"/>
                        <a:pt x="40" y="26"/>
                        <a:pt x="33" y="30"/>
                      </a:cubicBezTo>
                      <a:cubicBezTo>
                        <a:pt x="32" y="31"/>
                        <a:pt x="30" y="32"/>
                        <a:pt x="29" y="33"/>
                      </a:cubicBezTo>
                      <a:cubicBezTo>
                        <a:pt x="34" y="30"/>
                        <a:pt x="40" y="28"/>
                        <a:pt x="45" y="26"/>
                      </a:cubicBezTo>
                      <a:cubicBezTo>
                        <a:pt x="54" y="22"/>
                        <a:pt x="63" y="19"/>
                        <a:pt x="72" y="16"/>
                      </a:cubicBezTo>
                      <a:cubicBezTo>
                        <a:pt x="80" y="13"/>
                        <a:pt x="88" y="10"/>
                        <a:pt x="95" y="8"/>
                      </a:cubicBezTo>
                      <a:cubicBezTo>
                        <a:pt x="101" y="6"/>
                        <a:pt x="107" y="4"/>
                        <a:pt x="114" y="2"/>
                      </a:cubicBezTo>
                      <a:cubicBezTo>
                        <a:pt x="116" y="2"/>
                        <a:pt x="118" y="1"/>
                        <a:pt x="120" y="0"/>
                      </a:cubicBezTo>
                      <a:cubicBezTo>
                        <a:pt x="124" y="1"/>
                        <a:pt x="129" y="1"/>
                        <a:pt x="134" y="2"/>
                      </a:cubicBezTo>
                      <a:cubicBezTo>
                        <a:pt x="126" y="4"/>
                        <a:pt x="119" y="5"/>
                        <a:pt x="112" y="6"/>
                      </a:cubicBezTo>
                      <a:cubicBezTo>
                        <a:pt x="112" y="7"/>
                        <a:pt x="112" y="7"/>
                        <a:pt x="112" y="7"/>
                      </a:cubicBezTo>
                      <a:cubicBezTo>
                        <a:pt x="118" y="6"/>
                        <a:pt x="124" y="5"/>
                        <a:pt x="130" y="5"/>
                      </a:cubicBezTo>
                      <a:cubicBezTo>
                        <a:pt x="136" y="4"/>
                        <a:pt x="142" y="4"/>
                        <a:pt x="148" y="4"/>
                      </a:cubicBezTo>
                      <a:cubicBezTo>
                        <a:pt x="155" y="5"/>
                        <a:pt x="163" y="7"/>
                        <a:pt x="170" y="8"/>
                      </a:cubicBezTo>
                      <a:cubicBezTo>
                        <a:pt x="172" y="8"/>
                        <a:pt x="174" y="9"/>
                        <a:pt x="176" y="9"/>
                      </a:cubicBezTo>
                      <a:cubicBezTo>
                        <a:pt x="178" y="9"/>
                        <a:pt x="181" y="9"/>
                        <a:pt x="184" y="10"/>
                      </a:cubicBezTo>
                      <a:cubicBezTo>
                        <a:pt x="187" y="10"/>
                        <a:pt x="191" y="11"/>
                        <a:pt x="195" y="11"/>
                      </a:cubicBezTo>
                      <a:cubicBezTo>
                        <a:pt x="199" y="11"/>
                        <a:pt x="202" y="10"/>
                        <a:pt x="206" y="11"/>
                      </a:cubicBezTo>
                      <a:cubicBezTo>
                        <a:pt x="208" y="12"/>
                        <a:pt x="209" y="13"/>
                        <a:pt x="211" y="13"/>
                      </a:cubicBezTo>
                      <a:cubicBezTo>
                        <a:pt x="212" y="13"/>
                        <a:pt x="213" y="13"/>
                        <a:pt x="214" y="13"/>
                      </a:cubicBezTo>
                      <a:cubicBezTo>
                        <a:pt x="211" y="14"/>
                        <a:pt x="207" y="15"/>
                        <a:pt x="204" y="16"/>
                      </a:cubicBezTo>
                      <a:cubicBezTo>
                        <a:pt x="195" y="19"/>
                        <a:pt x="187" y="21"/>
                        <a:pt x="179" y="24"/>
                      </a:cubicBezTo>
                      <a:cubicBezTo>
                        <a:pt x="173" y="27"/>
                        <a:pt x="167" y="30"/>
                        <a:pt x="162" y="34"/>
                      </a:cubicBezTo>
                      <a:cubicBezTo>
                        <a:pt x="160" y="36"/>
                        <a:pt x="156" y="36"/>
                        <a:pt x="155" y="40"/>
                      </a:cubicBezTo>
                      <a:cubicBezTo>
                        <a:pt x="153" y="44"/>
                        <a:pt x="150" y="47"/>
                        <a:pt x="146" y="50"/>
                      </a:cubicBezTo>
                      <a:cubicBezTo>
                        <a:pt x="140" y="55"/>
                        <a:pt x="134" y="60"/>
                        <a:pt x="127" y="64"/>
                      </a:cubicBezTo>
                      <a:cubicBezTo>
                        <a:pt x="126" y="66"/>
                        <a:pt x="124" y="67"/>
                        <a:pt x="123" y="68"/>
                      </a:cubicBezTo>
                      <a:cubicBezTo>
                        <a:pt x="123" y="69"/>
                        <a:pt x="123" y="69"/>
                        <a:pt x="123" y="69"/>
                      </a:cubicBezTo>
                      <a:cubicBezTo>
                        <a:pt x="131" y="64"/>
                        <a:pt x="138" y="59"/>
                        <a:pt x="145" y="54"/>
                      </a:cubicBezTo>
                      <a:cubicBezTo>
                        <a:pt x="143" y="57"/>
                        <a:pt x="141" y="60"/>
                        <a:pt x="139" y="63"/>
                      </a:cubicBezTo>
                      <a:cubicBezTo>
                        <a:pt x="138" y="64"/>
                        <a:pt x="138" y="64"/>
                        <a:pt x="137" y="65"/>
                      </a:cubicBezTo>
                      <a:cubicBezTo>
                        <a:pt x="121" y="78"/>
                        <a:pt x="102" y="89"/>
                        <a:pt x="83" y="99"/>
                      </a:cubicBezTo>
                      <a:cubicBezTo>
                        <a:pt x="70" y="105"/>
                        <a:pt x="56" y="109"/>
                        <a:pt x="42" y="111"/>
                      </a:cubicBezTo>
                      <a:cubicBezTo>
                        <a:pt x="39" y="112"/>
                        <a:pt x="36" y="112"/>
                        <a:pt x="32" y="112"/>
                      </a:cubicBezTo>
                      <a:cubicBezTo>
                        <a:pt x="32" y="111"/>
                        <a:pt x="32" y="111"/>
                        <a:pt x="32" y="111"/>
                      </a:cubicBezTo>
                      <a:cubicBezTo>
                        <a:pt x="34" y="111"/>
                        <a:pt x="35" y="111"/>
                        <a:pt x="36" y="111"/>
                      </a:cubicBezTo>
                      <a:cubicBezTo>
                        <a:pt x="52" y="109"/>
                        <a:pt x="66" y="105"/>
                        <a:pt x="80" y="98"/>
                      </a:cubicBezTo>
                      <a:cubicBezTo>
                        <a:pt x="94" y="91"/>
                        <a:pt x="108" y="83"/>
                        <a:pt x="121" y="74"/>
                      </a:cubicBezTo>
                      <a:cubicBezTo>
                        <a:pt x="123" y="72"/>
                        <a:pt x="126" y="71"/>
                        <a:pt x="128" y="69"/>
                      </a:cubicBezTo>
                      <a:cubicBezTo>
                        <a:pt x="127" y="69"/>
                        <a:pt x="127" y="69"/>
                        <a:pt x="126" y="69"/>
                      </a:cubicBezTo>
                      <a:cubicBezTo>
                        <a:pt x="120" y="72"/>
                        <a:pt x="113" y="76"/>
                        <a:pt x="107" y="79"/>
                      </a:cubicBezTo>
                      <a:cubicBezTo>
                        <a:pt x="98" y="84"/>
                        <a:pt x="89" y="88"/>
                        <a:pt x="80" y="92"/>
                      </a:cubicBezTo>
                      <a:cubicBezTo>
                        <a:pt x="73" y="96"/>
                        <a:pt x="65" y="100"/>
                        <a:pt x="57" y="103"/>
                      </a:cubicBezTo>
                      <a:cubicBezTo>
                        <a:pt x="50" y="105"/>
                        <a:pt x="42" y="107"/>
                        <a:pt x="34" y="108"/>
                      </a:cubicBezTo>
                      <a:cubicBezTo>
                        <a:pt x="31" y="109"/>
                        <a:pt x="27" y="109"/>
                        <a:pt x="24" y="109"/>
                      </a:cubicBezTo>
                      <a:cubicBezTo>
                        <a:pt x="23" y="108"/>
                        <a:pt x="23" y="108"/>
                        <a:pt x="23" y="108"/>
                      </a:cubicBezTo>
                      <a:cubicBezTo>
                        <a:pt x="37" y="106"/>
                        <a:pt x="50" y="104"/>
                        <a:pt x="61" y="98"/>
                      </a:cubicBezTo>
                      <a:cubicBezTo>
                        <a:pt x="57" y="99"/>
                        <a:pt x="53" y="100"/>
                        <a:pt x="48" y="101"/>
                      </a:cubicBezTo>
                      <a:cubicBezTo>
                        <a:pt x="44" y="101"/>
                        <a:pt x="40" y="102"/>
                        <a:pt x="35" y="102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6" y="101"/>
                        <a:pt x="37" y="101"/>
                        <a:pt x="38" y="101"/>
                      </a:cubicBezTo>
                      <a:cubicBezTo>
                        <a:pt x="49" y="99"/>
                        <a:pt x="59" y="97"/>
                        <a:pt x="69" y="93"/>
                      </a:cubicBezTo>
                      <a:cubicBezTo>
                        <a:pt x="85" y="87"/>
                        <a:pt x="100" y="80"/>
                        <a:pt x="113" y="70"/>
                      </a:cubicBezTo>
                      <a:cubicBezTo>
                        <a:pt x="115" y="69"/>
                        <a:pt x="116" y="68"/>
                        <a:pt x="118" y="67"/>
                      </a:cubicBezTo>
                      <a:cubicBezTo>
                        <a:pt x="106" y="72"/>
                        <a:pt x="95" y="78"/>
                        <a:pt x="84" y="83"/>
                      </a:cubicBezTo>
                      <a:cubicBezTo>
                        <a:pt x="71" y="89"/>
                        <a:pt x="59" y="96"/>
                        <a:pt x="44" y="98"/>
                      </a:cubicBezTo>
                      <a:cubicBezTo>
                        <a:pt x="41" y="98"/>
                        <a:pt x="38" y="99"/>
                        <a:pt x="35" y="100"/>
                      </a:cubicBezTo>
                      <a:cubicBezTo>
                        <a:pt x="32" y="100"/>
                        <a:pt x="28" y="100"/>
                        <a:pt x="24" y="101"/>
                      </a:cubicBezTo>
                      <a:cubicBezTo>
                        <a:pt x="24" y="100"/>
                        <a:pt x="24" y="100"/>
                        <a:pt x="24" y="100"/>
                      </a:cubicBezTo>
                      <a:cubicBezTo>
                        <a:pt x="31" y="99"/>
                        <a:pt x="38" y="98"/>
                        <a:pt x="45" y="96"/>
                      </a:cubicBezTo>
                      <a:cubicBezTo>
                        <a:pt x="51" y="95"/>
                        <a:pt x="58" y="93"/>
                        <a:pt x="63" y="89"/>
                      </a:cubicBezTo>
                      <a:cubicBezTo>
                        <a:pt x="58" y="89"/>
                        <a:pt x="53" y="90"/>
                        <a:pt x="48" y="92"/>
                      </a:cubicBezTo>
                      <a:cubicBezTo>
                        <a:pt x="38" y="94"/>
                        <a:pt x="28" y="97"/>
                        <a:pt x="17" y="100"/>
                      </a:cubicBezTo>
                      <a:cubicBezTo>
                        <a:pt x="14" y="101"/>
                        <a:pt x="11" y="100"/>
                        <a:pt x="7" y="101"/>
                      </a:cubicBezTo>
                      <a:cubicBezTo>
                        <a:pt x="12" y="99"/>
                        <a:pt x="18" y="98"/>
                        <a:pt x="23" y="97"/>
                      </a:cubicBezTo>
                      <a:cubicBezTo>
                        <a:pt x="28" y="96"/>
                        <a:pt x="33" y="95"/>
                        <a:pt x="38" y="93"/>
                      </a:cubicBezTo>
                      <a:cubicBezTo>
                        <a:pt x="29" y="93"/>
                        <a:pt x="21" y="97"/>
                        <a:pt x="13" y="95"/>
                      </a:cubicBezTo>
                      <a:cubicBezTo>
                        <a:pt x="19" y="94"/>
                        <a:pt x="27" y="93"/>
                        <a:pt x="35" y="91"/>
                      </a:cubicBezTo>
                      <a:cubicBezTo>
                        <a:pt x="29" y="91"/>
                        <a:pt x="24" y="92"/>
                        <a:pt x="19" y="9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4" y="90"/>
                        <a:pt x="30" y="91"/>
                        <a:pt x="35" y="88"/>
                      </a:cubicBezTo>
                      <a:cubicBezTo>
                        <a:pt x="24" y="89"/>
                        <a:pt x="14" y="93"/>
                        <a:pt x="2" y="92"/>
                      </a:cubicBezTo>
                      <a:cubicBezTo>
                        <a:pt x="6" y="91"/>
                        <a:pt x="10" y="91"/>
                        <a:pt x="14" y="90"/>
                      </a:cubicBezTo>
                      <a:cubicBezTo>
                        <a:pt x="18" y="89"/>
                        <a:pt x="21" y="88"/>
                        <a:pt x="25" y="87"/>
                      </a:cubicBezTo>
                      <a:cubicBezTo>
                        <a:pt x="29" y="86"/>
                        <a:pt x="33" y="86"/>
                        <a:pt x="36" y="84"/>
                      </a:cubicBezTo>
                      <a:cubicBezTo>
                        <a:pt x="27" y="85"/>
                        <a:pt x="18" y="87"/>
                        <a:pt x="9" y="86"/>
                      </a:cubicBezTo>
                      <a:cubicBezTo>
                        <a:pt x="12" y="85"/>
                        <a:pt x="15" y="85"/>
                        <a:pt x="18" y="85"/>
                      </a:cubicBezTo>
                      <a:cubicBezTo>
                        <a:pt x="24" y="84"/>
                        <a:pt x="30" y="84"/>
                        <a:pt x="34" y="78"/>
                      </a:cubicBezTo>
                      <a:cubicBezTo>
                        <a:pt x="29" y="78"/>
                        <a:pt x="24" y="78"/>
                        <a:pt x="20" y="82"/>
                      </a:cubicBezTo>
                      <a:cubicBezTo>
                        <a:pt x="19" y="81"/>
                        <a:pt x="19" y="81"/>
                        <a:pt x="19" y="81"/>
                      </a:cubicBezTo>
                      <a:cubicBezTo>
                        <a:pt x="22" y="79"/>
                        <a:pt x="24" y="77"/>
                        <a:pt x="26" y="75"/>
                      </a:cubicBezTo>
                      <a:cubicBezTo>
                        <a:pt x="19" y="75"/>
                        <a:pt x="12" y="77"/>
                        <a:pt x="4" y="77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8" y="75"/>
                        <a:pt x="12" y="75"/>
                        <a:pt x="16" y="74"/>
                      </a:cubicBezTo>
                      <a:cubicBezTo>
                        <a:pt x="15" y="74"/>
                        <a:pt x="14" y="74"/>
                        <a:pt x="13" y="73"/>
                      </a:cubicBezTo>
                      <a:cubicBezTo>
                        <a:pt x="15" y="73"/>
                        <a:pt x="16" y="73"/>
                        <a:pt x="17" y="72"/>
                      </a:cubicBezTo>
                      <a:cubicBezTo>
                        <a:pt x="19" y="71"/>
                        <a:pt x="22" y="71"/>
                        <a:pt x="23" y="70"/>
                      </a:cubicBezTo>
                      <a:cubicBezTo>
                        <a:pt x="29" y="65"/>
                        <a:pt x="34" y="60"/>
                        <a:pt x="39" y="56"/>
                      </a:cubicBezTo>
                      <a:cubicBezTo>
                        <a:pt x="39" y="56"/>
                        <a:pt x="40" y="55"/>
                        <a:pt x="40" y="55"/>
                      </a:cubicBezTo>
                      <a:cubicBezTo>
                        <a:pt x="40" y="54"/>
                        <a:pt x="40" y="54"/>
                        <a:pt x="40" y="54"/>
                      </a:cubicBezTo>
                      <a:cubicBezTo>
                        <a:pt x="35" y="56"/>
                        <a:pt x="31" y="58"/>
                        <a:pt x="26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8" y="58"/>
                        <a:pt x="30" y="56"/>
                        <a:pt x="32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23" y="60"/>
                        <a:pt x="13" y="67"/>
                        <a:pt x="3" y="73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14" y="63"/>
                        <a:pt x="25" y="53"/>
                        <a:pt x="38" y="46"/>
                      </a:cubicBezTo>
                      <a:cubicBezTo>
                        <a:pt x="38" y="45"/>
                        <a:pt x="38" y="45"/>
                        <a:pt x="38" y="45"/>
                      </a:cubicBezTo>
                      <a:cubicBezTo>
                        <a:pt x="33" y="48"/>
                        <a:pt x="27" y="50"/>
                        <a:pt x="21" y="53"/>
                      </a:cubicBezTo>
                      <a:cubicBezTo>
                        <a:pt x="24" y="51"/>
                        <a:pt x="25" y="49"/>
                        <a:pt x="27" y="48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8" y="53"/>
                        <a:pt x="9" y="59"/>
                        <a:pt x="0" y="65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9" y="57"/>
                        <a:pt x="17" y="49"/>
                        <a:pt x="26" y="43"/>
                      </a:cubicBezTo>
                      <a:cubicBezTo>
                        <a:pt x="36" y="36"/>
                        <a:pt x="46" y="31"/>
                        <a:pt x="55" y="25"/>
                      </a:cubicBezTo>
                      <a:cubicBezTo>
                        <a:pt x="55" y="24"/>
                        <a:pt x="54" y="24"/>
                        <a:pt x="54" y="25"/>
                      </a:cubicBezTo>
                      <a:cubicBezTo>
                        <a:pt x="45" y="29"/>
                        <a:pt x="35" y="32"/>
                        <a:pt x="26" y="36"/>
                      </a:cubicBezTo>
                      <a:cubicBezTo>
                        <a:pt x="26" y="37"/>
                        <a:pt x="25" y="37"/>
                        <a:pt x="25" y="37"/>
                      </a:cubicBezTo>
                      <a:cubicBezTo>
                        <a:pt x="25" y="37"/>
                        <a:pt x="25" y="36"/>
                        <a:pt x="25" y="36"/>
                      </a:cubicBezTo>
                      <a:cubicBezTo>
                        <a:pt x="22" y="37"/>
                        <a:pt x="20" y="39"/>
                        <a:pt x="18" y="41"/>
                      </a:cubicBezTo>
                      <a:cubicBezTo>
                        <a:pt x="15" y="43"/>
                        <a:pt x="13" y="45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3" y="43"/>
                        <a:pt x="16" y="41"/>
                        <a:pt x="19" y="38"/>
                      </a:cubicBezTo>
                      <a:cubicBezTo>
                        <a:pt x="12" y="40"/>
                        <a:pt x="9" y="46"/>
                        <a:pt x="3" y="48"/>
                      </a:cubicBezTo>
                      <a:cubicBezTo>
                        <a:pt x="5" y="46"/>
                        <a:pt x="7" y="45"/>
                        <a:pt x="9" y="43"/>
                      </a:cubicBezTo>
                      <a:cubicBezTo>
                        <a:pt x="16" y="35"/>
                        <a:pt x="26" y="30"/>
                        <a:pt x="35" y="25"/>
                      </a:cubicBezTo>
                      <a:cubicBezTo>
                        <a:pt x="47" y="17"/>
                        <a:pt x="62" y="13"/>
                        <a:pt x="76" y="8"/>
                      </a:cubicBezTo>
                      <a:cubicBezTo>
                        <a:pt x="84" y="5"/>
                        <a:pt x="92" y="2"/>
                        <a:pt x="100" y="1"/>
                      </a:cubicBezTo>
                      <a:cubicBezTo>
                        <a:pt x="106" y="0"/>
                        <a:pt x="113" y="0"/>
                        <a:pt x="120" y="0"/>
                      </a:cubicBezTo>
                      <a:cubicBezTo>
                        <a:pt x="109" y="0"/>
                        <a:pt x="98" y="3"/>
                        <a:pt x="89" y="6"/>
                      </a:cubicBezTo>
                      <a:moveTo>
                        <a:pt x="38" y="65"/>
                      </a:moveTo>
                      <a:cubicBezTo>
                        <a:pt x="38" y="64"/>
                        <a:pt x="37" y="64"/>
                        <a:pt x="37" y="63"/>
                      </a:cubicBezTo>
                      <a:cubicBezTo>
                        <a:pt x="41" y="60"/>
                        <a:pt x="45" y="57"/>
                        <a:pt x="49" y="54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0" y="58"/>
                        <a:pt x="32" y="64"/>
                        <a:pt x="25" y="71"/>
                      </a:cubicBezTo>
                      <a:cubicBezTo>
                        <a:pt x="31" y="71"/>
                        <a:pt x="35" y="69"/>
                        <a:pt x="38" y="65"/>
                      </a:cubicBezTo>
                      <a:moveTo>
                        <a:pt x="82" y="47"/>
                      </a:moveTo>
                      <a:cubicBezTo>
                        <a:pt x="68" y="52"/>
                        <a:pt x="54" y="57"/>
                        <a:pt x="43" y="67"/>
                      </a:cubicBezTo>
                      <a:cubicBezTo>
                        <a:pt x="56" y="60"/>
                        <a:pt x="69" y="54"/>
                        <a:pt x="82" y="47"/>
                      </a:cubicBezTo>
                      <a:moveTo>
                        <a:pt x="103" y="67"/>
                      </a:moveTo>
                      <a:cubicBezTo>
                        <a:pt x="103" y="66"/>
                        <a:pt x="103" y="66"/>
                        <a:pt x="103" y="66"/>
                      </a:cubicBezTo>
                      <a:cubicBezTo>
                        <a:pt x="89" y="73"/>
                        <a:pt x="75" y="79"/>
                        <a:pt x="62" y="85"/>
                      </a:cubicBezTo>
                      <a:cubicBezTo>
                        <a:pt x="77" y="81"/>
                        <a:pt x="90" y="74"/>
                        <a:pt x="103" y="67"/>
                      </a:cubicBezTo>
                      <a:moveTo>
                        <a:pt x="67" y="75"/>
                      </a:moveTo>
                      <a:cubicBezTo>
                        <a:pt x="80" y="71"/>
                        <a:pt x="91" y="66"/>
                        <a:pt x="101" y="58"/>
                      </a:cubicBezTo>
                      <a:cubicBezTo>
                        <a:pt x="90" y="64"/>
                        <a:pt x="79" y="69"/>
                        <a:pt x="67" y="75"/>
                      </a:cubicBezTo>
                      <a:moveTo>
                        <a:pt x="57" y="73"/>
                      </a:moveTo>
                      <a:cubicBezTo>
                        <a:pt x="50" y="74"/>
                        <a:pt x="41" y="75"/>
                        <a:pt x="35" y="80"/>
                      </a:cubicBezTo>
                      <a:cubicBezTo>
                        <a:pt x="43" y="80"/>
                        <a:pt x="50" y="76"/>
                        <a:pt x="57" y="73"/>
                      </a:cubicBezTo>
                      <a:moveTo>
                        <a:pt x="42" y="86"/>
                      </a:moveTo>
                      <a:cubicBezTo>
                        <a:pt x="49" y="87"/>
                        <a:pt x="53" y="84"/>
                        <a:pt x="58" y="81"/>
                      </a:cubicBezTo>
                      <a:cubicBezTo>
                        <a:pt x="52" y="81"/>
                        <a:pt x="47" y="84"/>
                        <a:pt x="42" y="86"/>
                      </a:cubicBezTo>
                      <a:moveTo>
                        <a:pt x="112" y="17"/>
                      </a:moveTo>
                      <a:cubicBezTo>
                        <a:pt x="103" y="17"/>
                        <a:pt x="95" y="20"/>
                        <a:pt x="88" y="24"/>
                      </a:cubicBezTo>
                      <a:cubicBezTo>
                        <a:pt x="96" y="22"/>
                        <a:pt x="104" y="19"/>
                        <a:pt x="112" y="17"/>
                      </a:cubicBezTo>
                      <a:moveTo>
                        <a:pt x="155" y="12"/>
                      </a:moveTo>
                      <a:cubicBezTo>
                        <a:pt x="152" y="10"/>
                        <a:pt x="142" y="11"/>
                        <a:pt x="140" y="12"/>
                      </a:cubicBezTo>
                      <a:cubicBezTo>
                        <a:pt x="140" y="13"/>
                        <a:pt x="140" y="13"/>
                        <a:pt x="140" y="13"/>
                      </a:cubicBezTo>
                      <a:cubicBezTo>
                        <a:pt x="145" y="13"/>
                        <a:pt x="150" y="12"/>
                        <a:pt x="155" y="12"/>
                      </a:cubicBezTo>
                      <a:moveTo>
                        <a:pt x="65" y="24"/>
                      </a:moveTo>
                      <a:cubicBezTo>
                        <a:pt x="74" y="20"/>
                        <a:pt x="84" y="17"/>
                        <a:pt x="93" y="14"/>
                      </a:cubicBezTo>
                      <a:cubicBezTo>
                        <a:pt x="83" y="15"/>
                        <a:pt x="74" y="20"/>
                        <a:pt x="65" y="24"/>
                      </a:cubicBezTo>
                      <a:moveTo>
                        <a:pt x="149" y="21"/>
                      </a:moveTo>
                      <a:cubicBezTo>
                        <a:pt x="152" y="21"/>
                        <a:pt x="156" y="23"/>
                        <a:pt x="160" y="20"/>
                      </a:cubicBezTo>
                      <a:cubicBezTo>
                        <a:pt x="154" y="19"/>
                        <a:pt x="152" y="19"/>
                        <a:pt x="149" y="21"/>
                      </a:cubicBezTo>
                      <a:moveTo>
                        <a:pt x="137" y="49"/>
                      </a:moveTo>
                      <a:cubicBezTo>
                        <a:pt x="136" y="48"/>
                        <a:pt x="136" y="48"/>
                        <a:pt x="136" y="48"/>
                      </a:cubicBezTo>
                      <a:cubicBezTo>
                        <a:pt x="131" y="52"/>
                        <a:pt x="126" y="56"/>
                        <a:pt x="121" y="59"/>
                      </a:cubicBezTo>
                      <a:cubicBezTo>
                        <a:pt x="121" y="60"/>
                        <a:pt x="121" y="60"/>
                        <a:pt x="121" y="60"/>
                      </a:cubicBezTo>
                      <a:cubicBezTo>
                        <a:pt x="126" y="56"/>
                        <a:pt x="132" y="53"/>
                        <a:pt x="137" y="49"/>
                      </a:cubicBezTo>
                      <a:moveTo>
                        <a:pt x="53" y="53"/>
                      </a:moveTo>
                      <a:cubicBezTo>
                        <a:pt x="54" y="53"/>
                        <a:pt x="54" y="53"/>
                        <a:pt x="54" y="54"/>
                      </a:cubicBezTo>
                      <a:cubicBezTo>
                        <a:pt x="59" y="51"/>
                        <a:pt x="63" y="49"/>
                        <a:pt x="68" y="46"/>
                      </a:cubicBezTo>
                      <a:cubicBezTo>
                        <a:pt x="67" y="46"/>
                        <a:pt x="67" y="46"/>
                        <a:pt x="67" y="46"/>
                      </a:cubicBezTo>
                      <a:cubicBezTo>
                        <a:pt x="63" y="48"/>
                        <a:pt x="58" y="50"/>
                        <a:pt x="53" y="53"/>
                      </a:cubicBezTo>
                      <a:moveTo>
                        <a:pt x="39" y="75"/>
                      </a:moveTo>
                      <a:cubicBezTo>
                        <a:pt x="35" y="73"/>
                        <a:pt x="29" y="74"/>
                        <a:pt x="28" y="77"/>
                      </a:cubicBezTo>
                      <a:cubicBezTo>
                        <a:pt x="31" y="76"/>
                        <a:pt x="35" y="76"/>
                        <a:pt x="39" y="75"/>
                      </a:cubicBezTo>
                      <a:moveTo>
                        <a:pt x="126" y="20"/>
                      </a:moveTo>
                      <a:cubicBezTo>
                        <a:pt x="126" y="22"/>
                        <a:pt x="126" y="22"/>
                        <a:pt x="126" y="22"/>
                      </a:cubicBezTo>
                      <a:cubicBezTo>
                        <a:pt x="130" y="21"/>
                        <a:pt x="133" y="22"/>
                        <a:pt x="136" y="20"/>
                      </a:cubicBezTo>
                      <a:cubicBezTo>
                        <a:pt x="136" y="20"/>
                        <a:pt x="136" y="19"/>
                        <a:pt x="136" y="19"/>
                      </a:cubicBezTo>
                      <a:cubicBezTo>
                        <a:pt x="133" y="19"/>
                        <a:pt x="129" y="20"/>
                        <a:pt x="126" y="20"/>
                      </a:cubicBezTo>
                      <a:moveTo>
                        <a:pt x="75" y="26"/>
                      </a:moveTo>
                      <a:cubicBezTo>
                        <a:pt x="75" y="25"/>
                        <a:pt x="75" y="25"/>
                        <a:pt x="75" y="25"/>
                      </a:cubicBezTo>
                      <a:cubicBezTo>
                        <a:pt x="69" y="28"/>
                        <a:pt x="63" y="30"/>
                        <a:pt x="57" y="32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63" y="31"/>
                        <a:pt x="69" y="28"/>
                        <a:pt x="75" y="26"/>
                      </a:cubicBezTo>
                      <a:moveTo>
                        <a:pt x="151" y="29"/>
                      </a:moveTo>
                      <a:cubicBezTo>
                        <a:pt x="151" y="29"/>
                        <a:pt x="151" y="30"/>
                        <a:pt x="151" y="30"/>
                      </a:cubicBezTo>
                      <a:cubicBezTo>
                        <a:pt x="154" y="30"/>
                        <a:pt x="157" y="30"/>
                        <a:pt x="159" y="29"/>
                      </a:cubicBezTo>
                      <a:cubicBezTo>
                        <a:pt x="159" y="29"/>
                        <a:pt x="159" y="28"/>
                        <a:pt x="159" y="28"/>
                      </a:cubicBezTo>
                      <a:cubicBezTo>
                        <a:pt x="156" y="28"/>
                        <a:pt x="154" y="28"/>
                        <a:pt x="151" y="29"/>
                      </a:cubicBezTo>
                      <a:moveTo>
                        <a:pt x="142" y="28"/>
                      </a:moveTo>
                      <a:cubicBezTo>
                        <a:pt x="139" y="28"/>
                        <a:pt x="136" y="27"/>
                        <a:pt x="134" y="30"/>
                      </a:cubicBezTo>
                      <a:cubicBezTo>
                        <a:pt x="137" y="30"/>
                        <a:pt x="140" y="31"/>
                        <a:pt x="142" y="28"/>
                      </a:cubicBezTo>
                      <a:moveTo>
                        <a:pt x="37" y="72"/>
                      </a:moveTo>
                      <a:cubicBezTo>
                        <a:pt x="41" y="73"/>
                        <a:pt x="44" y="71"/>
                        <a:pt x="47" y="68"/>
                      </a:cubicBezTo>
                      <a:cubicBezTo>
                        <a:pt x="43" y="70"/>
                        <a:pt x="40" y="71"/>
                        <a:pt x="37" y="72"/>
                      </a:cubicBezTo>
                      <a:moveTo>
                        <a:pt x="104" y="50"/>
                      </a:moveTo>
                      <a:cubicBezTo>
                        <a:pt x="104" y="51"/>
                        <a:pt x="104" y="51"/>
                        <a:pt x="104" y="51"/>
                      </a:cubicBezTo>
                      <a:cubicBezTo>
                        <a:pt x="107" y="50"/>
                        <a:pt x="110" y="48"/>
                        <a:pt x="113" y="47"/>
                      </a:cubicBezTo>
                      <a:cubicBezTo>
                        <a:pt x="112" y="47"/>
                        <a:pt x="112" y="46"/>
                        <a:pt x="112" y="46"/>
                      </a:cubicBezTo>
                      <a:cubicBezTo>
                        <a:pt x="109" y="47"/>
                        <a:pt x="106" y="49"/>
                        <a:pt x="104" y="50"/>
                      </a:cubicBezTo>
                      <a:moveTo>
                        <a:pt x="96" y="42"/>
                      </a:move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100" y="42"/>
                        <a:pt x="102" y="41"/>
                        <a:pt x="105" y="40"/>
                      </a:cubicBezTo>
                      <a:cubicBezTo>
                        <a:pt x="104" y="39"/>
                        <a:pt x="104" y="39"/>
                        <a:pt x="104" y="39"/>
                      </a:cubicBezTo>
                      <a:cubicBezTo>
                        <a:pt x="102" y="40"/>
                        <a:pt x="99" y="41"/>
                        <a:pt x="96" y="42"/>
                      </a:cubicBezTo>
                      <a:moveTo>
                        <a:pt x="41" y="48"/>
                      </a:move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45" y="48"/>
                        <a:pt x="48" y="46"/>
                        <a:pt x="51" y="45"/>
                      </a:cubicBezTo>
                      <a:cubicBezTo>
                        <a:pt x="50" y="44"/>
                        <a:pt x="50" y="44"/>
                        <a:pt x="50" y="44"/>
                      </a:cubicBezTo>
                      <a:cubicBezTo>
                        <a:pt x="47" y="46"/>
                        <a:pt x="44" y="47"/>
                        <a:pt x="41" y="48"/>
                      </a:cubicBezTo>
                      <a:moveTo>
                        <a:pt x="135" y="40"/>
                      </a:move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138" y="41"/>
                        <a:pt x="139" y="38"/>
                        <a:pt x="141" y="37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39" y="37"/>
                        <a:pt x="137" y="39"/>
                        <a:pt x="135" y="40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70" y="322"/>
                  <a:ext cx="137" cy="57"/>
                </a:xfrm>
                <a:custGeom>
                  <a:avLst/>
                  <a:gdLst>
                    <a:gd name="T0" fmla="*/ 154 w 181"/>
                    <a:gd name="T1" fmla="*/ 10 h 76"/>
                    <a:gd name="T2" fmla="*/ 133 w 181"/>
                    <a:gd name="T3" fmla="*/ 16 h 76"/>
                    <a:gd name="T4" fmla="*/ 80 w 181"/>
                    <a:gd name="T5" fmla="*/ 33 h 76"/>
                    <a:gd name="T6" fmla="*/ 13 w 181"/>
                    <a:gd name="T7" fmla="*/ 71 h 76"/>
                    <a:gd name="T8" fmla="*/ 1 w 181"/>
                    <a:gd name="T9" fmla="*/ 76 h 76"/>
                    <a:gd name="T10" fmla="*/ 0 w 181"/>
                    <a:gd name="T11" fmla="*/ 75 h 76"/>
                    <a:gd name="T12" fmla="*/ 4 w 181"/>
                    <a:gd name="T13" fmla="*/ 71 h 76"/>
                    <a:gd name="T14" fmla="*/ 26 w 181"/>
                    <a:gd name="T15" fmla="*/ 54 h 76"/>
                    <a:gd name="T16" fmla="*/ 37 w 181"/>
                    <a:gd name="T17" fmla="*/ 43 h 76"/>
                    <a:gd name="T18" fmla="*/ 80 w 181"/>
                    <a:gd name="T19" fmla="*/ 19 h 76"/>
                    <a:gd name="T20" fmla="*/ 131 w 181"/>
                    <a:gd name="T21" fmla="*/ 3 h 76"/>
                    <a:gd name="T22" fmla="*/ 147 w 181"/>
                    <a:gd name="T23" fmla="*/ 2 h 76"/>
                    <a:gd name="T24" fmla="*/ 174 w 181"/>
                    <a:gd name="T25" fmla="*/ 1 h 76"/>
                    <a:gd name="T26" fmla="*/ 181 w 181"/>
                    <a:gd name="T27" fmla="*/ 4 h 76"/>
                    <a:gd name="T28" fmla="*/ 176 w 181"/>
                    <a:gd name="T29" fmla="*/ 5 h 76"/>
                    <a:gd name="T30" fmla="*/ 154 w 181"/>
                    <a:gd name="T31" fmla="*/ 1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1" h="76">
                      <a:moveTo>
                        <a:pt x="154" y="10"/>
                      </a:moveTo>
                      <a:cubicBezTo>
                        <a:pt x="147" y="11"/>
                        <a:pt x="140" y="14"/>
                        <a:pt x="133" y="16"/>
                      </a:cubicBezTo>
                      <a:cubicBezTo>
                        <a:pt x="115" y="21"/>
                        <a:pt x="98" y="27"/>
                        <a:pt x="80" y="33"/>
                      </a:cubicBezTo>
                      <a:cubicBezTo>
                        <a:pt x="56" y="42"/>
                        <a:pt x="34" y="57"/>
                        <a:pt x="13" y="71"/>
                      </a:cubicBezTo>
                      <a:cubicBezTo>
                        <a:pt x="9" y="74"/>
                        <a:pt x="5" y="76"/>
                        <a:pt x="1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" y="73"/>
                        <a:pt x="2" y="72"/>
                        <a:pt x="4" y="71"/>
                      </a:cubicBezTo>
                      <a:cubicBezTo>
                        <a:pt x="13" y="68"/>
                        <a:pt x="19" y="60"/>
                        <a:pt x="26" y="54"/>
                      </a:cubicBezTo>
                      <a:cubicBezTo>
                        <a:pt x="30" y="51"/>
                        <a:pt x="33" y="46"/>
                        <a:pt x="37" y="43"/>
                      </a:cubicBezTo>
                      <a:cubicBezTo>
                        <a:pt x="51" y="33"/>
                        <a:pt x="65" y="26"/>
                        <a:pt x="80" y="19"/>
                      </a:cubicBezTo>
                      <a:cubicBezTo>
                        <a:pt x="96" y="11"/>
                        <a:pt x="113" y="7"/>
                        <a:pt x="131" y="3"/>
                      </a:cubicBezTo>
                      <a:cubicBezTo>
                        <a:pt x="136" y="2"/>
                        <a:pt x="142" y="2"/>
                        <a:pt x="147" y="2"/>
                      </a:cubicBezTo>
                      <a:cubicBezTo>
                        <a:pt x="156" y="2"/>
                        <a:pt x="165" y="4"/>
                        <a:pt x="174" y="1"/>
                      </a:cubicBezTo>
                      <a:cubicBezTo>
                        <a:pt x="176" y="0"/>
                        <a:pt x="178" y="1"/>
                        <a:pt x="181" y="4"/>
                      </a:cubicBezTo>
                      <a:cubicBezTo>
                        <a:pt x="179" y="4"/>
                        <a:pt x="178" y="5"/>
                        <a:pt x="176" y="5"/>
                      </a:cubicBezTo>
                      <a:cubicBezTo>
                        <a:pt x="169" y="7"/>
                        <a:pt x="161" y="8"/>
                        <a:pt x="154" y="10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46" y="172"/>
                  <a:ext cx="209" cy="95"/>
                </a:xfrm>
                <a:custGeom>
                  <a:avLst/>
                  <a:gdLst>
                    <a:gd name="T0" fmla="*/ 24 w 276"/>
                    <a:gd name="T1" fmla="*/ 111 h 126"/>
                    <a:gd name="T2" fmla="*/ 12 w 276"/>
                    <a:gd name="T3" fmla="*/ 114 h 126"/>
                    <a:gd name="T4" fmla="*/ 3 w 276"/>
                    <a:gd name="T5" fmla="*/ 117 h 126"/>
                    <a:gd name="T6" fmla="*/ 60 w 276"/>
                    <a:gd name="T7" fmla="*/ 120 h 126"/>
                    <a:gd name="T8" fmla="*/ 111 w 276"/>
                    <a:gd name="T9" fmla="*/ 125 h 126"/>
                    <a:gd name="T10" fmla="*/ 151 w 276"/>
                    <a:gd name="T11" fmla="*/ 118 h 126"/>
                    <a:gd name="T12" fmla="*/ 190 w 276"/>
                    <a:gd name="T13" fmla="*/ 101 h 126"/>
                    <a:gd name="T14" fmla="*/ 228 w 276"/>
                    <a:gd name="T15" fmla="*/ 72 h 126"/>
                    <a:gd name="T16" fmla="*/ 242 w 276"/>
                    <a:gd name="T17" fmla="*/ 59 h 126"/>
                    <a:gd name="T18" fmla="*/ 261 w 276"/>
                    <a:gd name="T19" fmla="*/ 30 h 126"/>
                    <a:gd name="T20" fmla="*/ 276 w 276"/>
                    <a:gd name="T21" fmla="*/ 4 h 126"/>
                    <a:gd name="T22" fmla="*/ 276 w 276"/>
                    <a:gd name="T23" fmla="*/ 3 h 126"/>
                    <a:gd name="T24" fmla="*/ 271 w 276"/>
                    <a:gd name="T25" fmla="*/ 2 h 126"/>
                    <a:gd name="T26" fmla="*/ 233 w 276"/>
                    <a:gd name="T27" fmla="*/ 4 h 126"/>
                    <a:gd name="T28" fmla="*/ 210 w 276"/>
                    <a:gd name="T29" fmla="*/ 5 h 126"/>
                    <a:gd name="T30" fmla="*/ 154 w 276"/>
                    <a:gd name="T31" fmla="*/ 21 h 126"/>
                    <a:gd name="T32" fmla="*/ 117 w 276"/>
                    <a:gd name="T33" fmla="*/ 41 h 126"/>
                    <a:gd name="T34" fmla="*/ 99 w 276"/>
                    <a:gd name="T35" fmla="*/ 54 h 126"/>
                    <a:gd name="T36" fmla="*/ 86 w 276"/>
                    <a:gd name="T37" fmla="*/ 67 h 126"/>
                    <a:gd name="T38" fmla="*/ 65 w 276"/>
                    <a:gd name="T39" fmla="*/ 91 h 126"/>
                    <a:gd name="T40" fmla="*/ 44 w 276"/>
                    <a:gd name="T41" fmla="*/ 105 h 126"/>
                    <a:gd name="T42" fmla="*/ 24 w 276"/>
                    <a:gd name="T43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76" h="126">
                      <a:moveTo>
                        <a:pt x="24" y="111"/>
                      </a:moveTo>
                      <a:cubicBezTo>
                        <a:pt x="20" y="112"/>
                        <a:pt x="17" y="113"/>
                        <a:pt x="12" y="114"/>
                      </a:cubicBezTo>
                      <a:cubicBezTo>
                        <a:pt x="7" y="114"/>
                        <a:pt x="0" y="118"/>
                        <a:pt x="3" y="117"/>
                      </a:cubicBezTo>
                      <a:cubicBezTo>
                        <a:pt x="17" y="116"/>
                        <a:pt x="47" y="117"/>
                        <a:pt x="60" y="120"/>
                      </a:cubicBezTo>
                      <a:cubicBezTo>
                        <a:pt x="77" y="124"/>
                        <a:pt x="94" y="126"/>
                        <a:pt x="111" y="125"/>
                      </a:cubicBezTo>
                      <a:cubicBezTo>
                        <a:pt x="125" y="125"/>
                        <a:pt x="138" y="122"/>
                        <a:pt x="151" y="118"/>
                      </a:cubicBezTo>
                      <a:cubicBezTo>
                        <a:pt x="165" y="114"/>
                        <a:pt x="178" y="108"/>
                        <a:pt x="190" y="101"/>
                      </a:cubicBezTo>
                      <a:cubicBezTo>
                        <a:pt x="204" y="92"/>
                        <a:pt x="216" y="83"/>
                        <a:pt x="228" y="72"/>
                      </a:cubicBezTo>
                      <a:cubicBezTo>
                        <a:pt x="233" y="68"/>
                        <a:pt x="237" y="63"/>
                        <a:pt x="242" y="59"/>
                      </a:cubicBezTo>
                      <a:cubicBezTo>
                        <a:pt x="250" y="50"/>
                        <a:pt x="256" y="40"/>
                        <a:pt x="261" y="30"/>
                      </a:cubicBezTo>
                      <a:cubicBezTo>
                        <a:pt x="266" y="21"/>
                        <a:pt x="270" y="12"/>
                        <a:pt x="276" y="4"/>
                      </a:cubicBezTo>
                      <a:cubicBezTo>
                        <a:pt x="276" y="4"/>
                        <a:pt x="276" y="3"/>
                        <a:pt x="276" y="3"/>
                      </a:cubicBezTo>
                      <a:cubicBezTo>
                        <a:pt x="275" y="0"/>
                        <a:pt x="273" y="2"/>
                        <a:pt x="271" y="2"/>
                      </a:cubicBezTo>
                      <a:cubicBezTo>
                        <a:pt x="259" y="6"/>
                        <a:pt x="246" y="5"/>
                        <a:pt x="233" y="4"/>
                      </a:cubicBezTo>
                      <a:cubicBezTo>
                        <a:pt x="226" y="3"/>
                        <a:pt x="218" y="4"/>
                        <a:pt x="210" y="5"/>
                      </a:cubicBezTo>
                      <a:cubicBezTo>
                        <a:pt x="191" y="8"/>
                        <a:pt x="172" y="14"/>
                        <a:pt x="154" y="21"/>
                      </a:cubicBezTo>
                      <a:cubicBezTo>
                        <a:pt x="141" y="26"/>
                        <a:pt x="129" y="33"/>
                        <a:pt x="117" y="41"/>
                      </a:cubicBezTo>
                      <a:cubicBezTo>
                        <a:pt x="111" y="45"/>
                        <a:pt x="105" y="49"/>
                        <a:pt x="99" y="54"/>
                      </a:cubicBezTo>
                      <a:cubicBezTo>
                        <a:pt x="95" y="58"/>
                        <a:pt x="91" y="63"/>
                        <a:pt x="86" y="67"/>
                      </a:cubicBezTo>
                      <a:cubicBezTo>
                        <a:pt x="79" y="75"/>
                        <a:pt x="72" y="83"/>
                        <a:pt x="65" y="91"/>
                      </a:cubicBezTo>
                      <a:cubicBezTo>
                        <a:pt x="59" y="97"/>
                        <a:pt x="52" y="102"/>
                        <a:pt x="44" y="105"/>
                      </a:cubicBezTo>
                      <a:cubicBezTo>
                        <a:pt x="37" y="107"/>
                        <a:pt x="31" y="109"/>
                        <a:pt x="24" y="111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60" y="183"/>
                  <a:ext cx="154" cy="82"/>
                </a:xfrm>
                <a:custGeom>
                  <a:avLst/>
                  <a:gdLst>
                    <a:gd name="T0" fmla="*/ 174 w 204"/>
                    <a:gd name="T1" fmla="*/ 75 h 109"/>
                    <a:gd name="T2" fmla="*/ 93 w 204"/>
                    <a:gd name="T3" fmla="*/ 106 h 109"/>
                    <a:gd name="T4" fmla="*/ 95 w 204"/>
                    <a:gd name="T5" fmla="*/ 102 h 109"/>
                    <a:gd name="T6" fmla="*/ 35 w 204"/>
                    <a:gd name="T7" fmla="*/ 102 h 109"/>
                    <a:gd name="T8" fmla="*/ 3 w 204"/>
                    <a:gd name="T9" fmla="*/ 100 h 109"/>
                    <a:gd name="T10" fmla="*/ 50 w 204"/>
                    <a:gd name="T11" fmla="*/ 78 h 109"/>
                    <a:gd name="T12" fmla="*/ 90 w 204"/>
                    <a:gd name="T13" fmla="*/ 45 h 109"/>
                    <a:gd name="T14" fmla="*/ 76 w 204"/>
                    <a:gd name="T15" fmla="*/ 48 h 109"/>
                    <a:gd name="T16" fmla="*/ 178 w 204"/>
                    <a:gd name="T17" fmla="*/ 1 h 109"/>
                    <a:gd name="T18" fmla="*/ 85 w 204"/>
                    <a:gd name="T19" fmla="*/ 44 h 109"/>
                    <a:gd name="T20" fmla="*/ 154 w 204"/>
                    <a:gd name="T21" fmla="*/ 9 h 109"/>
                    <a:gd name="T22" fmla="*/ 150 w 204"/>
                    <a:gd name="T23" fmla="*/ 14 h 109"/>
                    <a:gd name="T24" fmla="*/ 172 w 204"/>
                    <a:gd name="T25" fmla="*/ 11 h 109"/>
                    <a:gd name="T26" fmla="*/ 128 w 204"/>
                    <a:gd name="T27" fmla="*/ 29 h 109"/>
                    <a:gd name="T28" fmla="*/ 185 w 204"/>
                    <a:gd name="T29" fmla="*/ 11 h 109"/>
                    <a:gd name="T30" fmla="*/ 191 w 204"/>
                    <a:gd name="T31" fmla="*/ 11 h 109"/>
                    <a:gd name="T32" fmla="*/ 195 w 204"/>
                    <a:gd name="T33" fmla="*/ 15 h 109"/>
                    <a:gd name="T34" fmla="*/ 173 w 204"/>
                    <a:gd name="T35" fmla="*/ 23 h 109"/>
                    <a:gd name="T36" fmla="*/ 172 w 204"/>
                    <a:gd name="T37" fmla="*/ 27 h 109"/>
                    <a:gd name="T38" fmla="*/ 187 w 204"/>
                    <a:gd name="T39" fmla="*/ 28 h 109"/>
                    <a:gd name="T40" fmla="*/ 201 w 204"/>
                    <a:gd name="T41" fmla="*/ 34 h 109"/>
                    <a:gd name="T42" fmla="*/ 183 w 204"/>
                    <a:gd name="T43" fmla="*/ 40 h 109"/>
                    <a:gd name="T44" fmla="*/ 179 w 204"/>
                    <a:gd name="T45" fmla="*/ 49 h 109"/>
                    <a:gd name="T46" fmla="*/ 202 w 204"/>
                    <a:gd name="T47" fmla="*/ 36 h 109"/>
                    <a:gd name="T48" fmla="*/ 183 w 204"/>
                    <a:gd name="T49" fmla="*/ 56 h 109"/>
                    <a:gd name="T50" fmla="*/ 204 w 204"/>
                    <a:gd name="T51" fmla="*/ 45 h 109"/>
                    <a:gd name="T52" fmla="*/ 177 w 204"/>
                    <a:gd name="T53" fmla="*/ 71 h 109"/>
                    <a:gd name="T54" fmla="*/ 193 w 204"/>
                    <a:gd name="T55" fmla="*/ 62 h 109"/>
                    <a:gd name="T56" fmla="*/ 194 w 204"/>
                    <a:gd name="T57" fmla="*/ 65 h 109"/>
                    <a:gd name="T58" fmla="*/ 87 w 204"/>
                    <a:gd name="T59" fmla="*/ 108 h 109"/>
                    <a:gd name="T60" fmla="*/ 157 w 204"/>
                    <a:gd name="T61" fmla="*/ 55 h 109"/>
                    <a:gd name="T62" fmla="*/ 126 w 204"/>
                    <a:gd name="T63" fmla="*/ 63 h 109"/>
                    <a:gd name="T64" fmla="*/ 108 w 204"/>
                    <a:gd name="T65" fmla="*/ 46 h 109"/>
                    <a:gd name="T66" fmla="*/ 109 w 204"/>
                    <a:gd name="T67" fmla="*/ 53 h 109"/>
                    <a:gd name="T68" fmla="*/ 151 w 204"/>
                    <a:gd name="T69" fmla="*/ 38 h 109"/>
                    <a:gd name="T70" fmla="*/ 95 w 204"/>
                    <a:gd name="T71" fmla="*/ 92 h 109"/>
                    <a:gd name="T72" fmla="*/ 69 w 204"/>
                    <a:gd name="T73" fmla="*/ 98 h 109"/>
                    <a:gd name="T74" fmla="*/ 113 w 204"/>
                    <a:gd name="T75" fmla="*/ 94 h 109"/>
                    <a:gd name="T76" fmla="*/ 62 w 204"/>
                    <a:gd name="T77" fmla="*/ 90 h 109"/>
                    <a:gd name="T78" fmla="*/ 91 w 204"/>
                    <a:gd name="T79" fmla="*/ 52 h 109"/>
                    <a:gd name="T80" fmla="*/ 139 w 204"/>
                    <a:gd name="T81" fmla="*/ 63 h 109"/>
                    <a:gd name="T82" fmla="*/ 179 w 204"/>
                    <a:gd name="T83" fmla="*/ 33 h 109"/>
                    <a:gd name="T84" fmla="*/ 73 w 204"/>
                    <a:gd name="T85" fmla="*/ 90 h 109"/>
                    <a:gd name="T86" fmla="*/ 131 w 204"/>
                    <a:gd name="T87" fmla="*/ 83 h 109"/>
                    <a:gd name="T88" fmla="*/ 60 w 204"/>
                    <a:gd name="T89" fmla="*/ 82 h 109"/>
                    <a:gd name="T90" fmla="*/ 60 w 204"/>
                    <a:gd name="T91" fmla="*/ 82 h 109"/>
                    <a:gd name="T92" fmla="*/ 170 w 204"/>
                    <a:gd name="T93" fmla="*/ 38 h 109"/>
                    <a:gd name="T94" fmla="*/ 106 w 204"/>
                    <a:gd name="T95" fmla="*/ 60 h 109"/>
                    <a:gd name="T96" fmla="*/ 112 w 204"/>
                    <a:gd name="T97" fmla="*/ 68 h 109"/>
                    <a:gd name="T98" fmla="*/ 112 w 204"/>
                    <a:gd name="T99" fmla="*/ 68 h 109"/>
                    <a:gd name="T100" fmla="*/ 155 w 204"/>
                    <a:gd name="T101" fmla="*/ 65 h 109"/>
                    <a:gd name="T102" fmla="*/ 70 w 204"/>
                    <a:gd name="T103" fmla="*/ 74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4" h="109">
                      <a:moveTo>
                        <a:pt x="116" y="102"/>
                      </a:moveTo>
                      <a:cubicBezTo>
                        <a:pt x="128" y="97"/>
                        <a:pt x="140" y="93"/>
                        <a:pt x="151" y="88"/>
                      </a:cubicBezTo>
                      <a:cubicBezTo>
                        <a:pt x="158" y="85"/>
                        <a:pt x="164" y="81"/>
                        <a:pt x="170" y="78"/>
                      </a:cubicBezTo>
                      <a:cubicBezTo>
                        <a:pt x="171" y="77"/>
                        <a:pt x="173" y="76"/>
                        <a:pt x="174" y="75"/>
                      </a:cubicBezTo>
                      <a:cubicBezTo>
                        <a:pt x="169" y="77"/>
                        <a:pt x="164" y="80"/>
                        <a:pt x="158" y="82"/>
                      </a:cubicBezTo>
                      <a:cubicBezTo>
                        <a:pt x="150" y="86"/>
                        <a:pt x="141" y="89"/>
                        <a:pt x="132" y="92"/>
                      </a:cubicBezTo>
                      <a:cubicBezTo>
                        <a:pt x="125" y="95"/>
                        <a:pt x="118" y="98"/>
                        <a:pt x="110" y="101"/>
                      </a:cubicBezTo>
                      <a:cubicBezTo>
                        <a:pt x="104" y="103"/>
                        <a:pt x="99" y="104"/>
                        <a:pt x="93" y="106"/>
                      </a:cubicBezTo>
                      <a:cubicBezTo>
                        <a:pt x="91" y="107"/>
                        <a:pt x="89" y="108"/>
                        <a:pt x="87" y="108"/>
                      </a:cubicBezTo>
                      <a:cubicBezTo>
                        <a:pt x="83" y="108"/>
                        <a:pt x="78" y="108"/>
                        <a:pt x="74" y="107"/>
                      </a:cubicBezTo>
                      <a:cubicBezTo>
                        <a:pt x="81" y="106"/>
                        <a:pt x="88" y="104"/>
                        <a:pt x="95" y="103"/>
                      </a:cubicBezTo>
                      <a:cubicBezTo>
                        <a:pt x="95" y="102"/>
                        <a:pt x="95" y="102"/>
                        <a:pt x="95" y="102"/>
                      </a:cubicBezTo>
                      <a:cubicBezTo>
                        <a:pt x="89" y="103"/>
                        <a:pt x="83" y="104"/>
                        <a:pt x="77" y="105"/>
                      </a:cubicBezTo>
                      <a:cubicBezTo>
                        <a:pt x="72" y="105"/>
                        <a:pt x="66" y="106"/>
                        <a:pt x="61" y="106"/>
                      </a:cubicBezTo>
                      <a:cubicBezTo>
                        <a:pt x="54" y="105"/>
                        <a:pt x="47" y="104"/>
                        <a:pt x="40" y="103"/>
                      </a:cubicBezTo>
                      <a:cubicBezTo>
                        <a:pt x="39" y="103"/>
                        <a:pt x="37" y="102"/>
                        <a:pt x="35" y="102"/>
                      </a:cubicBezTo>
                      <a:cubicBezTo>
                        <a:pt x="33" y="102"/>
                        <a:pt x="31" y="102"/>
                        <a:pt x="28" y="102"/>
                      </a:cubicBezTo>
                      <a:cubicBezTo>
                        <a:pt x="25" y="101"/>
                        <a:pt x="21" y="101"/>
                        <a:pt x="18" y="101"/>
                      </a:cubicBezTo>
                      <a:cubicBezTo>
                        <a:pt x="14" y="101"/>
                        <a:pt x="11" y="102"/>
                        <a:pt x="7" y="101"/>
                      </a:cubicBezTo>
                      <a:cubicBezTo>
                        <a:pt x="6" y="101"/>
                        <a:pt x="5" y="99"/>
                        <a:pt x="3" y="100"/>
                      </a:cubicBezTo>
                      <a:cubicBezTo>
                        <a:pt x="2" y="100"/>
                        <a:pt x="1" y="100"/>
                        <a:pt x="0" y="100"/>
                      </a:cubicBezTo>
                      <a:cubicBezTo>
                        <a:pt x="3" y="98"/>
                        <a:pt x="7" y="98"/>
                        <a:pt x="10" y="96"/>
                      </a:cubicBezTo>
                      <a:cubicBezTo>
                        <a:pt x="18" y="94"/>
                        <a:pt x="26" y="91"/>
                        <a:pt x="34" y="87"/>
                      </a:cubicBezTo>
                      <a:cubicBezTo>
                        <a:pt x="40" y="85"/>
                        <a:pt x="45" y="82"/>
                        <a:pt x="50" y="78"/>
                      </a:cubicBezTo>
                      <a:cubicBezTo>
                        <a:pt x="52" y="76"/>
                        <a:pt x="56" y="76"/>
                        <a:pt x="58" y="72"/>
                      </a:cubicBezTo>
                      <a:cubicBezTo>
                        <a:pt x="59" y="68"/>
                        <a:pt x="63" y="65"/>
                        <a:pt x="66" y="62"/>
                      </a:cubicBezTo>
                      <a:cubicBezTo>
                        <a:pt x="72" y="57"/>
                        <a:pt x="79" y="53"/>
                        <a:pt x="85" y="48"/>
                      </a:cubicBezTo>
                      <a:cubicBezTo>
                        <a:pt x="87" y="47"/>
                        <a:pt x="88" y="46"/>
                        <a:pt x="90" y="45"/>
                      </a:cubicBezTo>
                      <a:cubicBezTo>
                        <a:pt x="89" y="44"/>
                        <a:pt x="89" y="44"/>
                        <a:pt x="89" y="44"/>
                      </a:cubicBezTo>
                      <a:cubicBezTo>
                        <a:pt x="82" y="49"/>
                        <a:pt x="75" y="54"/>
                        <a:pt x="68" y="59"/>
                      </a:cubicBezTo>
                      <a:cubicBezTo>
                        <a:pt x="70" y="56"/>
                        <a:pt x="72" y="53"/>
                        <a:pt x="74" y="50"/>
                      </a:cubicBezTo>
                      <a:cubicBezTo>
                        <a:pt x="75" y="49"/>
                        <a:pt x="75" y="49"/>
                        <a:pt x="76" y="48"/>
                      </a:cubicBezTo>
                      <a:cubicBezTo>
                        <a:pt x="93" y="35"/>
                        <a:pt x="111" y="24"/>
                        <a:pt x="129" y="14"/>
                      </a:cubicBezTo>
                      <a:cubicBezTo>
                        <a:pt x="142" y="7"/>
                        <a:pt x="155" y="4"/>
                        <a:pt x="169" y="1"/>
                      </a:cubicBezTo>
                      <a:cubicBezTo>
                        <a:pt x="172" y="0"/>
                        <a:pt x="175" y="0"/>
                        <a:pt x="178" y="0"/>
                      </a:cubicBezTo>
                      <a:cubicBezTo>
                        <a:pt x="178" y="1"/>
                        <a:pt x="178" y="1"/>
                        <a:pt x="178" y="1"/>
                      </a:cubicBezTo>
                      <a:cubicBezTo>
                        <a:pt x="177" y="1"/>
                        <a:pt x="175" y="1"/>
                        <a:pt x="174" y="1"/>
                      </a:cubicBezTo>
                      <a:cubicBezTo>
                        <a:pt x="160" y="3"/>
                        <a:pt x="146" y="8"/>
                        <a:pt x="133" y="15"/>
                      </a:cubicBezTo>
                      <a:cubicBezTo>
                        <a:pt x="119" y="22"/>
                        <a:pt x="105" y="30"/>
                        <a:pt x="92" y="39"/>
                      </a:cubicBezTo>
                      <a:cubicBezTo>
                        <a:pt x="90" y="40"/>
                        <a:pt x="87" y="42"/>
                        <a:pt x="85" y="44"/>
                      </a:cubicBezTo>
                      <a:cubicBezTo>
                        <a:pt x="86" y="44"/>
                        <a:pt x="86" y="44"/>
                        <a:pt x="87" y="44"/>
                      </a:cubicBezTo>
                      <a:cubicBezTo>
                        <a:pt x="93" y="40"/>
                        <a:pt x="99" y="37"/>
                        <a:pt x="105" y="33"/>
                      </a:cubicBezTo>
                      <a:cubicBezTo>
                        <a:pt x="114" y="29"/>
                        <a:pt x="123" y="24"/>
                        <a:pt x="131" y="20"/>
                      </a:cubicBezTo>
                      <a:cubicBezTo>
                        <a:pt x="139" y="16"/>
                        <a:pt x="146" y="12"/>
                        <a:pt x="154" y="9"/>
                      </a:cubicBezTo>
                      <a:cubicBezTo>
                        <a:pt x="161" y="7"/>
                        <a:pt x="169" y="5"/>
                        <a:pt x="176" y="4"/>
                      </a:cubicBezTo>
                      <a:cubicBezTo>
                        <a:pt x="179" y="3"/>
                        <a:pt x="183" y="3"/>
                        <a:pt x="186" y="2"/>
                      </a:cubicBezTo>
                      <a:cubicBezTo>
                        <a:pt x="186" y="3"/>
                        <a:pt x="186" y="3"/>
                        <a:pt x="186" y="3"/>
                      </a:cubicBezTo>
                      <a:cubicBezTo>
                        <a:pt x="174" y="5"/>
                        <a:pt x="161" y="8"/>
                        <a:pt x="150" y="14"/>
                      </a:cubicBezTo>
                      <a:cubicBezTo>
                        <a:pt x="154" y="13"/>
                        <a:pt x="158" y="12"/>
                        <a:pt x="162" y="11"/>
                      </a:cubicBezTo>
                      <a:cubicBezTo>
                        <a:pt x="166" y="10"/>
                        <a:pt x="170" y="10"/>
                        <a:pt x="174" y="9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4" y="11"/>
                        <a:pt x="173" y="11"/>
                        <a:pt x="172" y="11"/>
                      </a:cubicBezTo>
                      <a:cubicBezTo>
                        <a:pt x="162" y="13"/>
                        <a:pt x="152" y="15"/>
                        <a:pt x="142" y="19"/>
                      </a:cubicBezTo>
                      <a:cubicBezTo>
                        <a:pt x="127" y="25"/>
                        <a:pt x="112" y="33"/>
                        <a:pt x="99" y="42"/>
                      </a:cubicBezTo>
                      <a:cubicBezTo>
                        <a:pt x="97" y="43"/>
                        <a:pt x="96" y="44"/>
                        <a:pt x="95" y="46"/>
                      </a:cubicBezTo>
                      <a:cubicBezTo>
                        <a:pt x="106" y="40"/>
                        <a:pt x="116" y="34"/>
                        <a:pt x="128" y="29"/>
                      </a:cubicBezTo>
                      <a:cubicBezTo>
                        <a:pt x="140" y="23"/>
                        <a:pt x="152" y="16"/>
                        <a:pt x="166" y="14"/>
                      </a:cubicBezTo>
                      <a:cubicBezTo>
                        <a:pt x="168" y="13"/>
                        <a:pt x="171" y="12"/>
                        <a:pt x="174" y="12"/>
                      </a:cubicBezTo>
                      <a:cubicBezTo>
                        <a:pt x="178" y="11"/>
                        <a:pt x="181" y="11"/>
                        <a:pt x="184" y="10"/>
                      </a:cubicBezTo>
                      <a:cubicBezTo>
                        <a:pt x="185" y="11"/>
                        <a:pt x="185" y="11"/>
                        <a:pt x="185" y="11"/>
                      </a:cubicBezTo>
                      <a:cubicBezTo>
                        <a:pt x="178" y="12"/>
                        <a:pt x="172" y="14"/>
                        <a:pt x="165" y="15"/>
                      </a:cubicBezTo>
                      <a:cubicBezTo>
                        <a:pt x="159" y="17"/>
                        <a:pt x="152" y="19"/>
                        <a:pt x="147" y="23"/>
                      </a:cubicBezTo>
                      <a:cubicBezTo>
                        <a:pt x="152" y="22"/>
                        <a:pt x="157" y="21"/>
                        <a:pt x="162" y="20"/>
                      </a:cubicBezTo>
                      <a:cubicBezTo>
                        <a:pt x="171" y="17"/>
                        <a:pt x="181" y="14"/>
                        <a:pt x="191" y="11"/>
                      </a:cubicBezTo>
                      <a:cubicBezTo>
                        <a:pt x="194" y="10"/>
                        <a:pt x="197" y="10"/>
                        <a:pt x="200" y="10"/>
                      </a:cubicBezTo>
                      <a:cubicBezTo>
                        <a:pt x="195" y="12"/>
                        <a:pt x="191" y="13"/>
                        <a:pt x="186" y="14"/>
                      </a:cubicBezTo>
                      <a:cubicBezTo>
                        <a:pt x="181" y="15"/>
                        <a:pt x="176" y="16"/>
                        <a:pt x="171" y="18"/>
                      </a:cubicBezTo>
                      <a:cubicBezTo>
                        <a:pt x="179" y="18"/>
                        <a:pt x="187" y="14"/>
                        <a:pt x="195" y="15"/>
                      </a:cubicBezTo>
                      <a:cubicBezTo>
                        <a:pt x="188" y="17"/>
                        <a:pt x="181" y="18"/>
                        <a:pt x="174" y="20"/>
                      </a:cubicBezTo>
                      <a:cubicBezTo>
                        <a:pt x="179" y="19"/>
                        <a:pt x="184" y="19"/>
                        <a:pt x="189" y="18"/>
                      </a:cubicBezTo>
                      <a:cubicBezTo>
                        <a:pt x="189" y="19"/>
                        <a:pt x="189" y="19"/>
                        <a:pt x="189" y="19"/>
                      </a:cubicBezTo>
                      <a:cubicBezTo>
                        <a:pt x="184" y="21"/>
                        <a:pt x="178" y="20"/>
                        <a:pt x="173" y="23"/>
                      </a:cubicBezTo>
                      <a:cubicBezTo>
                        <a:pt x="184" y="22"/>
                        <a:pt x="194" y="17"/>
                        <a:pt x="204" y="18"/>
                      </a:cubicBezTo>
                      <a:cubicBezTo>
                        <a:pt x="201" y="19"/>
                        <a:pt x="197" y="19"/>
                        <a:pt x="193" y="20"/>
                      </a:cubicBezTo>
                      <a:cubicBezTo>
                        <a:pt x="190" y="21"/>
                        <a:pt x="186" y="22"/>
                        <a:pt x="182" y="23"/>
                      </a:cubicBezTo>
                      <a:cubicBezTo>
                        <a:pt x="179" y="24"/>
                        <a:pt x="175" y="25"/>
                        <a:pt x="172" y="27"/>
                      </a:cubicBezTo>
                      <a:cubicBezTo>
                        <a:pt x="181" y="26"/>
                        <a:pt x="189" y="23"/>
                        <a:pt x="198" y="24"/>
                      </a:cubicBezTo>
                      <a:cubicBezTo>
                        <a:pt x="195" y="25"/>
                        <a:pt x="192" y="25"/>
                        <a:pt x="189" y="25"/>
                      </a:cubicBezTo>
                      <a:cubicBezTo>
                        <a:pt x="183" y="26"/>
                        <a:pt x="177" y="27"/>
                        <a:pt x="173" y="32"/>
                      </a:cubicBezTo>
                      <a:cubicBezTo>
                        <a:pt x="178" y="32"/>
                        <a:pt x="183" y="32"/>
                        <a:pt x="187" y="2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5" y="31"/>
                        <a:pt x="183" y="33"/>
                        <a:pt x="180" y="35"/>
                      </a:cubicBezTo>
                      <a:cubicBezTo>
                        <a:pt x="187" y="34"/>
                        <a:pt x="194" y="33"/>
                        <a:pt x="201" y="33"/>
                      </a:cubicBezTo>
                      <a:cubicBezTo>
                        <a:pt x="201" y="34"/>
                        <a:pt x="201" y="34"/>
                        <a:pt x="201" y="34"/>
                      </a:cubicBezTo>
                      <a:cubicBezTo>
                        <a:pt x="197" y="34"/>
                        <a:pt x="194" y="35"/>
                        <a:pt x="189" y="35"/>
                      </a:cubicBezTo>
                      <a:cubicBezTo>
                        <a:pt x="191" y="36"/>
                        <a:pt x="191" y="36"/>
                        <a:pt x="193" y="36"/>
                      </a:cubicBezTo>
                      <a:cubicBezTo>
                        <a:pt x="191" y="37"/>
                        <a:pt x="190" y="37"/>
                        <a:pt x="189" y="37"/>
                      </a:cubicBezTo>
                      <a:cubicBezTo>
                        <a:pt x="187" y="38"/>
                        <a:pt x="184" y="39"/>
                        <a:pt x="183" y="40"/>
                      </a:cubicBezTo>
                      <a:cubicBezTo>
                        <a:pt x="177" y="44"/>
                        <a:pt x="172" y="49"/>
                        <a:pt x="167" y="53"/>
                      </a:cubicBezTo>
                      <a:cubicBezTo>
                        <a:pt x="167" y="54"/>
                        <a:pt x="166" y="54"/>
                        <a:pt x="166" y="54"/>
                      </a:cubicBezTo>
                      <a:cubicBezTo>
                        <a:pt x="166" y="55"/>
                        <a:pt x="166" y="55"/>
                        <a:pt x="166" y="55"/>
                      </a:cubicBezTo>
                      <a:cubicBezTo>
                        <a:pt x="170" y="53"/>
                        <a:pt x="175" y="51"/>
                        <a:pt x="179" y="49"/>
                      </a:cubicBezTo>
                      <a:cubicBezTo>
                        <a:pt x="179" y="49"/>
                        <a:pt x="179" y="49"/>
                        <a:pt x="179" y="49"/>
                      </a:cubicBezTo>
                      <a:cubicBezTo>
                        <a:pt x="177" y="51"/>
                        <a:pt x="175" y="53"/>
                        <a:pt x="173" y="5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83" y="49"/>
                        <a:pt x="192" y="42"/>
                        <a:pt x="202" y="36"/>
                      </a:cubicBezTo>
                      <a:cubicBezTo>
                        <a:pt x="202" y="36"/>
                        <a:pt x="202" y="36"/>
                        <a:pt x="202" y="36"/>
                      </a:cubicBezTo>
                      <a:cubicBezTo>
                        <a:pt x="191" y="46"/>
                        <a:pt x="179" y="55"/>
                        <a:pt x="167" y="63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72" y="61"/>
                        <a:pt x="177" y="58"/>
                        <a:pt x="183" y="56"/>
                      </a:cubicBezTo>
                      <a:cubicBezTo>
                        <a:pt x="181" y="58"/>
                        <a:pt x="179" y="59"/>
                        <a:pt x="177" y="61"/>
                      </a:cubicBezTo>
                      <a:cubicBezTo>
                        <a:pt x="178" y="62"/>
                        <a:pt x="178" y="62"/>
                        <a:pt x="178" y="62"/>
                      </a:cubicBezTo>
                      <a:cubicBezTo>
                        <a:pt x="186" y="56"/>
                        <a:pt x="195" y="50"/>
                        <a:pt x="204" y="44"/>
                      </a:cubicBezTo>
                      <a:cubicBezTo>
                        <a:pt x="204" y="45"/>
                        <a:pt x="204" y="45"/>
                        <a:pt x="204" y="45"/>
                      </a:cubicBezTo>
                      <a:cubicBezTo>
                        <a:pt x="195" y="52"/>
                        <a:pt x="187" y="59"/>
                        <a:pt x="177" y="65"/>
                      </a:cubicBezTo>
                      <a:cubicBezTo>
                        <a:pt x="168" y="72"/>
                        <a:pt x="158" y="77"/>
                        <a:pt x="149" y="83"/>
                      </a:cubicBezTo>
                      <a:cubicBezTo>
                        <a:pt x="150" y="84"/>
                        <a:pt x="150" y="84"/>
                        <a:pt x="151" y="83"/>
                      </a:cubicBezTo>
                      <a:cubicBezTo>
                        <a:pt x="159" y="79"/>
                        <a:pt x="168" y="75"/>
                        <a:pt x="177" y="71"/>
                      </a:cubicBezTo>
                      <a:cubicBezTo>
                        <a:pt x="177" y="71"/>
                        <a:pt x="178" y="71"/>
                        <a:pt x="179" y="70"/>
                      </a:cubicBezTo>
                      <a:cubicBezTo>
                        <a:pt x="178" y="71"/>
                        <a:pt x="178" y="72"/>
                        <a:pt x="178" y="72"/>
                      </a:cubicBezTo>
                      <a:cubicBezTo>
                        <a:pt x="181" y="71"/>
                        <a:pt x="183" y="69"/>
                        <a:pt x="185" y="67"/>
                      </a:cubicBezTo>
                      <a:cubicBezTo>
                        <a:pt x="188" y="65"/>
                        <a:pt x="190" y="63"/>
                        <a:pt x="193" y="62"/>
                      </a:cubicBezTo>
                      <a:cubicBezTo>
                        <a:pt x="193" y="62"/>
                        <a:pt x="193" y="62"/>
                        <a:pt x="193" y="62"/>
                      </a:cubicBezTo>
                      <a:cubicBezTo>
                        <a:pt x="190" y="65"/>
                        <a:pt x="187" y="67"/>
                        <a:pt x="184" y="70"/>
                      </a:cubicBezTo>
                      <a:cubicBezTo>
                        <a:pt x="190" y="67"/>
                        <a:pt x="194" y="61"/>
                        <a:pt x="200" y="59"/>
                      </a:cubicBezTo>
                      <a:cubicBezTo>
                        <a:pt x="198" y="61"/>
                        <a:pt x="196" y="63"/>
                        <a:pt x="194" y="65"/>
                      </a:cubicBezTo>
                      <a:cubicBezTo>
                        <a:pt x="186" y="72"/>
                        <a:pt x="177" y="77"/>
                        <a:pt x="168" y="83"/>
                      </a:cubicBezTo>
                      <a:cubicBezTo>
                        <a:pt x="156" y="90"/>
                        <a:pt x="142" y="95"/>
                        <a:pt x="128" y="100"/>
                      </a:cubicBezTo>
                      <a:cubicBezTo>
                        <a:pt x="121" y="103"/>
                        <a:pt x="113" y="106"/>
                        <a:pt x="105" y="108"/>
                      </a:cubicBezTo>
                      <a:cubicBezTo>
                        <a:pt x="99" y="109"/>
                        <a:pt x="93" y="108"/>
                        <a:pt x="87" y="108"/>
                      </a:cubicBezTo>
                      <a:cubicBezTo>
                        <a:pt x="97" y="108"/>
                        <a:pt x="107" y="105"/>
                        <a:pt x="116" y="102"/>
                      </a:cubicBezTo>
                      <a:moveTo>
                        <a:pt x="168" y="45"/>
                      </a:moveTo>
                      <a:cubicBezTo>
                        <a:pt x="169" y="45"/>
                        <a:pt x="169" y="46"/>
                        <a:pt x="170" y="46"/>
                      </a:cubicBezTo>
                      <a:cubicBezTo>
                        <a:pt x="166" y="49"/>
                        <a:pt x="161" y="52"/>
                        <a:pt x="157" y="55"/>
                      </a:cubicBezTo>
                      <a:cubicBezTo>
                        <a:pt x="158" y="56"/>
                        <a:pt x="158" y="56"/>
                        <a:pt x="158" y="56"/>
                      </a:cubicBezTo>
                      <a:cubicBezTo>
                        <a:pt x="166" y="51"/>
                        <a:pt x="174" y="46"/>
                        <a:pt x="182" y="39"/>
                      </a:cubicBezTo>
                      <a:cubicBezTo>
                        <a:pt x="176" y="39"/>
                        <a:pt x="172" y="41"/>
                        <a:pt x="168" y="45"/>
                      </a:cubicBezTo>
                      <a:moveTo>
                        <a:pt x="126" y="63"/>
                      </a:moveTo>
                      <a:cubicBezTo>
                        <a:pt x="139" y="58"/>
                        <a:pt x="153" y="53"/>
                        <a:pt x="164" y="43"/>
                      </a:cubicBezTo>
                      <a:cubicBezTo>
                        <a:pt x="151" y="50"/>
                        <a:pt x="139" y="56"/>
                        <a:pt x="126" y="63"/>
                      </a:cubicBezTo>
                      <a:moveTo>
                        <a:pt x="108" y="45"/>
                      </a:move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22" y="39"/>
                        <a:pt x="135" y="33"/>
                        <a:pt x="148" y="26"/>
                      </a:cubicBezTo>
                      <a:cubicBezTo>
                        <a:pt x="134" y="31"/>
                        <a:pt x="121" y="38"/>
                        <a:pt x="108" y="45"/>
                      </a:cubicBezTo>
                      <a:moveTo>
                        <a:pt x="142" y="36"/>
                      </a:moveTo>
                      <a:cubicBezTo>
                        <a:pt x="130" y="40"/>
                        <a:pt x="119" y="46"/>
                        <a:pt x="109" y="53"/>
                      </a:cubicBezTo>
                      <a:cubicBezTo>
                        <a:pt x="120" y="48"/>
                        <a:pt x="131" y="42"/>
                        <a:pt x="142" y="36"/>
                      </a:cubicBezTo>
                      <a:moveTo>
                        <a:pt x="151" y="38"/>
                      </a:moveTo>
                      <a:cubicBezTo>
                        <a:pt x="159" y="36"/>
                        <a:pt x="166" y="35"/>
                        <a:pt x="173" y="30"/>
                      </a:cubicBezTo>
                      <a:cubicBezTo>
                        <a:pt x="165" y="31"/>
                        <a:pt x="158" y="35"/>
                        <a:pt x="151" y="38"/>
                      </a:cubicBezTo>
                      <a:moveTo>
                        <a:pt x="166" y="25"/>
                      </a:moveTo>
                      <a:cubicBezTo>
                        <a:pt x="161" y="24"/>
                        <a:pt x="156" y="28"/>
                        <a:pt x="151" y="30"/>
                      </a:cubicBezTo>
                      <a:cubicBezTo>
                        <a:pt x="157" y="30"/>
                        <a:pt x="161" y="27"/>
                        <a:pt x="166" y="25"/>
                      </a:cubicBezTo>
                      <a:moveTo>
                        <a:pt x="95" y="92"/>
                      </a:moveTo>
                      <a:cubicBezTo>
                        <a:pt x="104" y="92"/>
                        <a:pt x="111" y="89"/>
                        <a:pt x="119" y="85"/>
                      </a:cubicBezTo>
                      <a:cubicBezTo>
                        <a:pt x="111" y="87"/>
                        <a:pt x="103" y="90"/>
                        <a:pt x="95" y="92"/>
                      </a:cubicBezTo>
                      <a:moveTo>
                        <a:pt x="55" y="98"/>
                      </a:moveTo>
                      <a:cubicBezTo>
                        <a:pt x="58" y="100"/>
                        <a:pt x="67" y="99"/>
                        <a:pt x="69" y="98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64" y="97"/>
                        <a:pt x="60" y="98"/>
                        <a:pt x="55" y="98"/>
                      </a:cubicBezTo>
                      <a:moveTo>
                        <a:pt x="140" y="85"/>
                      </a:moveTo>
                      <a:cubicBezTo>
                        <a:pt x="131" y="88"/>
                        <a:pt x="122" y="91"/>
                        <a:pt x="113" y="94"/>
                      </a:cubicBezTo>
                      <a:cubicBezTo>
                        <a:pt x="123" y="94"/>
                        <a:pt x="131" y="89"/>
                        <a:pt x="140" y="85"/>
                      </a:cubicBezTo>
                      <a:moveTo>
                        <a:pt x="62" y="90"/>
                      </a:moveTo>
                      <a:cubicBezTo>
                        <a:pt x="58" y="90"/>
                        <a:pt x="55" y="88"/>
                        <a:pt x="51" y="91"/>
                      </a:cubicBezTo>
                      <a:cubicBezTo>
                        <a:pt x="56" y="92"/>
                        <a:pt x="58" y="92"/>
                        <a:pt x="62" y="90"/>
                      </a:cubicBezTo>
                      <a:moveTo>
                        <a:pt x="75" y="63"/>
                      </a:move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81" y="60"/>
                        <a:pt x="86" y="56"/>
                        <a:pt x="91" y="53"/>
                      </a:cubicBezTo>
                      <a:cubicBezTo>
                        <a:pt x="91" y="52"/>
                        <a:pt x="91" y="52"/>
                        <a:pt x="91" y="52"/>
                      </a:cubicBezTo>
                      <a:cubicBezTo>
                        <a:pt x="85" y="55"/>
                        <a:pt x="80" y="59"/>
                        <a:pt x="75" y="63"/>
                      </a:cubicBezTo>
                      <a:moveTo>
                        <a:pt x="153" y="57"/>
                      </a:moveTo>
                      <a:cubicBezTo>
                        <a:pt x="153" y="57"/>
                        <a:pt x="153" y="56"/>
                        <a:pt x="153" y="56"/>
                      </a:cubicBezTo>
                      <a:cubicBezTo>
                        <a:pt x="148" y="58"/>
                        <a:pt x="144" y="61"/>
                        <a:pt x="139" y="63"/>
                      </a:cubicBezTo>
                      <a:cubicBezTo>
                        <a:pt x="140" y="64"/>
                        <a:pt x="140" y="64"/>
                        <a:pt x="140" y="64"/>
                      </a:cubicBezTo>
                      <a:cubicBezTo>
                        <a:pt x="144" y="62"/>
                        <a:pt x="149" y="59"/>
                        <a:pt x="153" y="57"/>
                      </a:cubicBezTo>
                      <a:moveTo>
                        <a:pt x="169" y="35"/>
                      </a:moveTo>
                      <a:cubicBezTo>
                        <a:pt x="172" y="37"/>
                        <a:pt x="178" y="36"/>
                        <a:pt x="179" y="33"/>
                      </a:cubicBezTo>
                      <a:cubicBezTo>
                        <a:pt x="176" y="34"/>
                        <a:pt x="173" y="34"/>
                        <a:pt x="169" y="35"/>
                      </a:cubicBezTo>
                      <a:moveTo>
                        <a:pt x="83" y="90"/>
                      </a:moveTo>
                      <a:cubicBezTo>
                        <a:pt x="82" y="89"/>
                        <a:pt x="82" y="89"/>
                        <a:pt x="82" y="89"/>
                      </a:cubicBezTo>
                      <a:cubicBezTo>
                        <a:pt x="79" y="89"/>
                        <a:pt x="76" y="88"/>
                        <a:pt x="73" y="90"/>
                      </a:cubicBezTo>
                      <a:cubicBezTo>
                        <a:pt x="73" y="91"/>
                        <a:pt x="73" y="91"/>
                        <a:pt x="73" y="91"/>
                      </a:cubicBezTo>
                      <a:cubicBezTo>
                        <a:pt x="77" y="91"/>
                        <a:pt x="80" y="90"/>
                        <a:pt x="83" y="90"/>
                      </a:cubicBezTo>
                      <a:moveTo>
                        <a:pt x="130" y="83"/>
                      </a:moveTo>
                      <a:cubicBezTo>
                        <a:pt x="131" y="83"/>
                        <a:pt x="131" y="83"/>
                        <a:pt x="131" y="83"/>
                      </a:cubicBezTo>
                      <a:cubicBezTo>
                        <a:pt x="137" y="81"/>
                        <a:pt x="142" y="79"/>
                        <a:pt x="148" y="76"/>
                      </a:cubicBezTo>
                      <a:cubicBezTo>
                        <a:pt x="148" y="76"/>
                        <a:pt x="148" y="76"/>
                        <a:pt x="148" y="76"/>
                      </a:cubicBezTo>
                      <a:cubicBezTo>
                        <a:pt x="142" y="78"/>
                        <a:pt x="136" y="80"/>
                        <a:pt x="130" y="83"/>
                      </a:cubicBezTo>
                      <a:moveTo>
                        <a:pt x="60" y="82"/>
                      </a:moveTo>
                      <a:cubicBezTo>
                        <a:pt x="60" y="82"/>
                        <a:pt x="60" y="82"/>
                        <a:pt x="60" y="81"/>
                      </a:cubicBezTo>
                      <a:cubicBezTo>
                        <a:pt x="57" y="82"/>
                        <a:pt x="55" y="82"/>
                        <a:pt x="53" y="82"/>
                      </a:cubicBezTo>
                      <a:cubicBezTo>
                        <a:pt x="53" y="83"/>
                        <a:pt x="53" y="83"/>
                        <a:pt x="53" y="84"/>
                      </a:cubicBezTo>
                      <a:cubicBezTo>
                        <a:pt x="55" y="83"/>
                        <a:pt x="58" y="83"/>
                        <a:pt x="60" y="82"/>
                      </a:cubicBezTo>
                      <a:moveTo>
                        <a:pt x="68" y="83"/>
                      </a:moveTo>
                      <a:cubicBezTo>
                        <a:pt x="71" y="83"/>
                        <a:pt x="74" y="83"/>
                        <a:pt x="76" y="81"/>
                      </a:cubicBezTo>
                      <a:cubicBezTo>
                        <a:pt x="73" y="81"/>
                        <a:pt x="71" y="80"/>
                        <a:pt x="68" y="83"/>
                      </a:cubicBezTo>
                      <a:moveTo>
                        <a:pt x="170" y="38"/>
                      </a:moveTo>
                      <a:cubicBezTo>
                        <a:pt x="166" y="37"/>
                        <a:pt x="164" y="39"/>
                        <a:pt x="161" y="42"/>
                      </a:cubicBezTo>
                      <a:cubicBezTo>
                        <a:pt x="164" y="41"/>
                        <a:pt x="167" y="39"/>
                        <a:pt x="170" y="38"/>
                      </a:cubicBezTo>
                      <a:moveTo>
                        <a:pt x="106" y="61"/>
                      </a:moveTo>
                      <a:cubicBezTo>
                        <a:pt x="106" y="60"/>
                        <a:pt x="106" y="60"/>
                        <a:pt x="106" y="60"/>
                      </a:cubicBezTo>
                      <a:cubicBezTo>
                        <a:pt x="103" y="61"/>
                        <a:pt x="100" y="63"/>
                        <a:pt x="97" y="64"/>
                      </a:cubicBezTo>
                      <a:cubicBezTo>
                        <a:pt x="98" y="64"/>
                        <a:pt x="98" y="65"/>
                        <a:pt x="98" y="65"/>
                      </a:cubicBezTo>
                      <a:cubicBezTo>
                        <a:pt x="101" y="64"/>
                        <a:pt x="103" y="62"/>
                        <a:pt x="106" y="61"/>
                      </a:cubicBezTo>
                      <a:moveTo>
                        <a:pt x="112" y="68"/>
                      </a:moveTo>
                      <a:cubicBezTo>
                        <a:pt x="112" y="68"/>
                        <a:pt x="112" y="67"/>
                        <a:pt x="112" y="67"/>
                      </a:cubicBezTo>
                      <a:cubicBezTo>
                        <a:pt x="109" y="68"/>
                        <a:pt x="107" y="69"/>
                        <a:pt x="104" y="70"/>
                      </a:cubicBezTo>
                      <a:cubicBezTo>
                        <a:pt x="105" y="71"/>
                        <a:pt x="105" y="71"/>
                        <a:pt x="105" y="71"/>
                      </a:cubicBezTo>
                      <a:cubicBezTo>
                        <a:pt x="107" y="70"/>
                        <a:pt x="110" y="69"/>
                        <a:pt x="112" y="68"/>
                      </a:cubicBezTo>
                      <a:moveTo>
                        <a:pt x="164" y="60"/>
                      </a:moveTo>
                      <a:cubicBezTo>
                        <a:pt x="164" y="60"/>
                        <a:pt x="164" y="60"/>
                        <a:pt x="164" y="60"/>
                      </a:cubicBezTo>
                      <a:cubicBezTo>
                        <a:pt x="161" y="61"/>
                        <a:pt x="158" y="63"/>
                        <a:pt x="155" y="64"/>
                      </a:cubicBezTo>
                      <a:cubicBezTo>
                        <a:pt x="155" y="65"/>
                        <a:pt x="155" y="65"/>
                        <a:pt x="155" y="65"/>
                      </a:cubicBezTo>
                      <a:cubicBezTo>
                        <a:pt x="158" y="63"/>
                        <a:pt x="161" y="62"/>
                        <a:pt x="164" y="60"/>
                      </a:cubicBezTo>
                      <a:moveTo>
                        <a:pt x="76" y="72"/>
                      </a:moveTo>
                      <a:cubicBezTo>
                        <a:pt x="75" y="71"/>
                        <a:pt x="75" y="71"/>
                        <a:pt x="75" y="71"/>
                      </a:cubicBezTo>
                      <a:cubicBezTo>
                        <a:pt x="73" y="71"/>
                        <a:pt x="72" y="73"/>
                        <a:pt x="70" y="74"/>
                      </a:cubicBezTo>
                      <a:cubicBezTo>
                        <a:pt x="70" y="75"/>
                        <a:pt x="70" y="75"/>
                        <a:pt x="70" y="75"/>
                      </a:cubicBezTo>
                      <a:cubicBezTo>
                        <a:pt x="72" y="74"/>
                        <a:pt x="74" y="73"/>
                        <a:pt x="76" y="72"/>
                      </a:cubicBezTo>
                    </a:path>
                  </a:pathLst>
                </a:custGeom>
                <a:solidFill>
                  <a:srgbClr val="A3A1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84" y="198"/>
                  <a:ext cx="133" cy="58"/>
                </a:xfrm>
                <a:custGeom>
                  <a:avLst/>
                  <a:gdLst>
                    <a:gd name="T0" fmla="*/ 25 w 175"/>
                    <a:gd name="T1" fmla="*/ 67 h 77"/>
                    <a:gd name="T2" fmla="*/ 45 w 175"/>
                    <a:gd name="T3" fmla="*/ 61 h 77"/>
                    <a:gd name="T4" fmla="*/ 95 w 175"/>
                    <a:gd name="T5" fmla="*/ 43 h 77"/>
                    <a:gd name="T6" fmla="*/ 162 w 175"/>
                    <a:gd name="T7" fmla="*/ 5 h 77"/>
                    <a:gd name="T8" fmla="*/ 174 w 175"/>
                    <a:gd name="T9" fmla="*/ 0 h 77"/>
                    <a:gd name="T10" fmla="*/ 175 w 175"/>
                    <a:gd name="T11" fmla="*/ 1 h 77"/>
                    <a:gd name="T12" fmla="*/ 170 w 175"/>
                    <a:gd name="T13" fmla="*/ 4 h 77"/>
                    <a:gd name="T14" fmla="*/ 148 w 175"/>
                    <a:gd name="T15" fmla="*/ 21 h 77"/>
                    <a:gd name="T16" fmla="*/ 137 w 175"/>
                    <a:gd name="T17" fmla="*/ 32 h 77"/>
                    <a:gd name="T18" fmla="*/ 94 w 175"/>
                    <a:gd name="T19" fmla="*/ 57 h 77"/>
                    <a:gd name="T20" fmla="*/ 46 w 175"/>
                    <a:gd name="T21" fmla="*/ 73 h 77"/>
                    <a:gd name="T22" fmla="*/ 31 w 175"/>
                    <a:gd name="T23" fmla="*/ 75 h 77"/>
                    <a:gd name="T24" fmla="*/ 6 w 175"/>
                    <a:gd name="T25" fmla="*/ 76 h 77"/>
                    <a:gd name="T26" fmla="*/ 0 w 175"/>
                    <a:gd name="T27" fmla="*/ 74 h 77"/>
                    <a:gd name="T28" fmla="*/ 4 w 175"/>
                    <a:gd name="T29" fmla="*/ 72 h 77"/>
                    <a:gd name="T30" fmla="*/ 25 w 175"/>
                    <a:gd name="T31" fmla="*/ 6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5" h="77">
                      <a:moveTo>
                        <a:pt x="25" y="67"/>
                      </a:moveTo>
                      <a:cubicBezTo>
                        <a:pt x="32" y="66"/>
                        <a:pt x="38" y="63"/>
                        <a:pt x="45" y="61"/>
                      </a:cubicBezTo>
                      <a:cubicBezTo>
                        <a:pt x="62" y="56"/>
                        <a:pt x="79" y="50"/>
                        <a:pt x="95" y="43"/>
                      </a:cubicBezTo>
                      <a:cubicBezTo>
                        <a:pt x="119" y="33"/>
                        <a:pt x="141" y="19"/>
                        <a:pt x="162" y="5"/>
                      </a:cubicBezTo>
                      <a:cubicBezTo>
                        <a:pt x="165" y="2"/>
                        <a:pt x="169" y="0"/>
                        <a:pt x="174" y="0"/>
                      </a:cubicBezTo>
                      <a:cubicBezTo>
                        <a:pt x="174" y="0"/>
                        <a:pt x="174" y="1"/>
                        <a:pt x="175" y="1"/>
                      </a:cubicBezTo>
                      <a:cubicBezTo>
                        <a:pt x="173" y="2"/>
                        <a:pt x="172" y="4"/>
                        <a:pt x="170" y="4"/>
                      </a:cubicBezTo>
                      <a:cubicBezTo>
                        <a:pt x="161" y="8"/>
                        <a:pt x="155" y="15"/>
                        <a:pt x="148" y="21"/>
                      </a:cubicBezTo>
                      <a:cubicBezTo>
                        <a:pt x="144" y="25"/>
                        <a:pt x="141" y="29"/>
                        <a:pt x="137" y="32"/>
                      </a:cubicBezTo>
                      <a:cubicBezTo>
                        <a:pt x="123" y="42"/>
                        <a:pt x="109" y="49"/>
                        <a:pt x="94" y="57"/>
                      </a:cubicBezTo>
                      <a:cubicBezTo>
                        <a:pt x="79" y="64"/>
                        <a:pt x="63" y="69"/>
                        <a:pt x="46" y="73"/>
                      </a:cubicBezTo>
                      <a:cubicBezTo>
                        <a:pt x="41" y="74"/>
                        <a:pt x="36" y="75"/>
                        <a:pt x="31" y="75"/>
                      </a:cubicBezTo>
                      <a:cubicBezTo>
                        <a:pt x="22" y="75"/>
                        <a:pt x="14" y="74"/>
                        <a:pt x="6" y="76"/>
                      </a:cubicBezTo>
                      <a:cubicBezTo>
                        <a:pt x="4" y="77"/>
                        <a:pt x="2" y="76"/>
                        <a:pt x="0" y="74"/>
                      </a:cubicBezTo>
                      <a:cubicBezTo>
                        <a:pt x="1" y="73"/>
                        <a:pt x="2" y="73"/>
                        <a:pt x="4" y="72"/>
                      </a:cubicBezTo>
                      <a:cubicBezTo>
                        <a:pt x="11" y="71"/>
                        <a:pt x="18" y="69"/>
                        <a:pt x="25" y="67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81" y="299"/>
                  <a:ext cx="129" cy="14"/>
                </a:xfrm>
                <a:custGeom>
                  <a:avLst/>
                  <a:gdLst>
                    <a:gd name="T0" fmla="*/ 7 w 170"/>
                    <a:gd name="T1" fmla="*/ 18 h 19"/>
                    <a:gd name="T2" fmla="*/ 0 w 170"/>
                    <a:gd name="T3" fmla="*/ 16 h 19"/>
                    <a:gd name="T4" fmla="*/ 24 w 170"/>
                    <a:gd name="T5" fmla="*/ 8 h 19"/>
                    <a:gd name="T6" fmla="*/ 57 w 170"/>
                    <a:gd name="T7" fmla="*/ 3 h 19"/>
                    <a:gd name="T8" fmla="*/ 93 w 170"/>
                    <a:gd name="T9" fmla="*/ 1 h 19"/>
                    <a:gd name="T10" fmla="*/ 160 w 170"/>
                    <a:gd name="T11" fmla="*/ 10 h 19"/>
                    <a:gd name="T12" fmla="*/ 170 w 170"/>
                    <a:gd name="T13" fmla="*/ 15 h 19"/>
                    <a:gd name="T14" fmla="*/ 161 w 170"/>
                    <a:gd name="T15" fmla="*/ 18 h 19"/>
                    <a:gd name="T16" fmla="*/ 121 w 170"/>
                    <a:gd name="T17" fmla="*/ 13 h 19"/>
                    <a:gd name="T18" fmla="*/ 99 w 170"/>
                    <a:gd name="T19" fmla="*/ 11 h 19"/>
                    <a:gd name="T20" fmla="*/ 63 w 170"/>
                    <a:gd name="T21" fmla="*/ 10 h 19"/>
                    <a:gd name="T22" fmla="*/ 44 w 170"/>
                    <a:gd name="T23" fmla="*/ 11 h 19"/>
                    <a:gd name="T24" fmla="*/ 7 w 170"/>
                    <a:gd name="T25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0" h="19">
                      <a:moveTo>
                        <a:pt x="7" y="18"/>
                      </a:moveTo>
                      <a:cubicBezTo>
                        <a:pt x="4" y="19"/>
                        <a:pt x="2" y="19"/>
                        <a:pt x="0" y="16"/>
                      </a:cubicBezTo>
                      <a:cubicBezTo>
                        <a:pt x="8" y="12"/>
                        <a:pt x="16" y="11"/>
                        <a:pt x="24" y="8"/>
                      </a:cubicBezTo>
                      <a:cubicBezTo>
                        <a:pt x="37" y="4"/>
                        <a:pt x="48" y="2"/>
                        <a:pt x="57" y="3"/>
                      </a:cubicBezTo>
                      <a:cubicBezTo>
                        <a:pt x="69" y="4"/>
                        <a:pt x="81" y="0"/>
                        <a:pt x="93" y="1"/>
                      </a:cubicBezTo>
                      <a:cubicBezTo>
                        <a:pt x="108" y="2"/>
                        <a:pt x="145" y="8"/>
                        <a:pt x="160" y="10"/>
                      </a:cubicBezTo>
                      <a:cubicBezTo>
                        <a:pt x="164" y="11"/>
                        <a:pt x="170" y="15"/>
                        <a:pt x="170" y="15"/>
                      </a:cubicBezTo>
                      <a:cubicBezTo>
                        <a:pt x="167" y="16"/>
                        <a:pt x="164" y="18"/>
                        <a:pt x="161" y="18"/>
                      </a:cubicBezTo>
                      <a:cubicBezTo>
                        <a:pt x="154" y="18"/>
                        <a:pt x="127" y="14"/>
                        <a:pt x="121" y="13"/>
                      </a:cubicBezTo>
                      <a:cubicBezTo>
                        <a:pt x="114" y="13"/>
                        <a:pt x="107" y="12"/>
                        <a:pt x="99" y="11"/>
                      </a:cubicBezTo>
                      <a:cubicBezTo>
                        <a:pt x="87" y="11"/>
                        <a:pt x="75" y="10"/>
                        <a:pt x="63" y="10"/>
                      </a:cubicBezTo>
                      <a:cubicBezTo>
                        <a:pt x="56" y="10"/>
                        <a:pt x="50" y="10"/>
                        <a:pt x="44" y="11"/>
                      </a:cubicBezTo>
                      <a:cubicBezTo>
                        <a:pt x="31" y="13"/>
                        <a:pt x="19" y="14"/>
                        <a:pt x="7" y="18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7" y="280"/>
                  <a:ext cx="80" cy="92"/>
                </a:xfrm>
                <a:custGeom>
                  <a:avLst/>
                  <a:gdLst>
                    <a:gd name="T0" fmla="*/ 67 w 105"/>
                    <a:gd name="T1" fmla="*/ 18 h 121"/>
                    <a:gd name="T2" fmla="*/ 43 w 105"/>
                    <a:gd name="T3" fmla="*/ 7 h 121"/>
                    <a:gd name="T4" fmla="*/ 21 w 105"/>
                    <a:gd name="T5" fmla="*/ 6 h 121"/>
                    <a:gd name="T6" fmla="*/ 18 w 105"/>
                    <a:gd name="T7" fmla="*/ 9 h 121"/>
                    <a:gd name="T8" fmla="*/ 13 w 105"/>
                    <a:gd name="T9" fmla="*/ 20 h 121"/>
                    <a:gd name="T10" fmla="*/ 14 w 105"/>
                    <a:gd name="T11" fmla="*/ 44 h 121"/>
                    <a:gd name="T12" fmla="*/ 10 w 105"/>
                    <a:gd name="T13" fmla="*/ 47 h 121"/>
                    <a:gd name="T14" fmla="*/ 1 w 105"/>
                    <a:gd name="T15" fmla="*/ 61 h 121"/>
                    <a:gd name="T16" fmla="*/ 0 w 105"/>
                    <a:gd name="T17" fmla="*/ 70 h 121"/>
                    <a:gd name="T18" fmla="*/ 15 w 105"/>
                    <a:gd name="T19" fmla="*/ 88 h 121"/>
                    <a:gd name="T20" fmla="*/ 20 w 105"/>
                    <a:gd name="T21" fmla="*/ 89 h 121"/>
                    <a:gd name="T22" fmla="*/ 18 w 105"/>
                    <a:gd name="T23" fmla="*/ 95 h 121"/>
                    <a:gd name="T24" fmla="*/ 19 w 105"/>
                    <a:gd name="T25" fmla="*/ 104 h 121"/>
                    <a:gd name="T26" fmla="*/ 48 w 105"/>
                    <a:gd name="T27" fmla="*/ 120 h 121"/>
                    <a:gd name="T28" fmla="*/ 63 w 105"/>
                    <a:gd name="T29" fmla="*/ 115 h 121"/>
                    <a:gd name="T30" fmla="*/ 79 w 105"/>
                    <a:gd name="T31" fmla="*/ 96 h 121"/>
                    <a:gd name="T32" fmla="*/ 93 w 105"/>
                    <a:gd name="T33" fmla="*/ 82 h 121"/>
                    <a:gd name="T34" fmla="*/ 104 w 105"/>
                    <a:gd name="T35" fmla="*/ 64 h 121"/>
                    <a:gd name="T36" fmla="*/ 96 w 105"/>
                    <a:gd name="T37" fmla="*/ 31 h 121"/>
                    <a:gd name="T38" fmla="*/ 90 w 105"/>
                    <a:gd name="T39" fmla="*/ 27 h 121"/>
                    <a:gd name="T40" fmla="*/ 67 w 105"/>
                    <a:gd name="T41" fmla="*/ 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5" h="121">
                      <a:moveTo>
                        <a:pt x="67" y="18"/>
                      </a:moveTo>
                      <a:cubicBezTo>
                        <a:pt x="58" y="16"/>
                        <a:pt x="50" y="13"/>
                        <a:pt x="43" y="7"/>
                      </a:cubicBezTo>
                      <a:cubicBezTo>
                        <a:pt x="38" y="2"/>
                        <a:pt x="29" y="0"/>
                        <a:pt x="21" y="6"/>
                      </a:cubicBezTo>
                      <a:cubicBezTo>
                        <a:pt x="19" y="7"/>
                        <a:pt x="18" y="8"/>
                        <a:pt x="18" y="9"/>
                      </a:cubicBezTo>
                      <a:cubicBezTo>
                        <a:pt x="16" y="13"/>
                        <a:pt x="15" y="17"/>
                        <a:pt x="13" y="20"/>
                      </a:cubicBezTo>
                      <a:cubicBezTo>
                        <a:pt x="10" y="28"/>
                        <a:pt x="10" y="36"/>
                        <a:pt x="14" y="44"/>
                      </a:cubicBezTo>
                      <a:cubicBezTo>
                        <a:pt x="12" y="45"/>
                        <a:pt x="11" y="46"/>
                        <a:pt x="10" y="47"/>
                      </a:cubicBezTo>
                      <a:cubicBezTo>
                        <a:pt x="4" y="50"/>
                        <a:pt x="1" y="55"/>
                        <a:pt x="1" y="61"/>
                      </a:cubicBezTo>
                      <a:cubicBezTo>
                        <a:pt x="0" y="64"/>
                        <a:pt x="0" y="67"/>
                        <a:pt x="0" y="70"/>
                      </a:cubicBezTo>
                      <a:cubicBezTo>
                        <a:pt x="1" y="79"/>
                        <a:pt x="5" y="85"/>
                        <a:pt x="15" y="88"/>
                      </a:cubicBezTo>
                      <a:cubicBezTo>
                        <a:pt x="16" y="88"/>
                        <a:pt x="18" y="89"/>
                        <a:pt x="20" y="89"/>
                      </a:cubicBezTo>
                      <a:cubicBezTo>
                        <a:pt x="19" y="91"/>
                        <a:pt x="18" y="93"/>
                        <a:pt x="18" y="95"/>
                      </a:cubicBezTo>
                      <a:cubicBezTo>
                        <a:pt x="16" y="98"/>
                        <a:pt x="16" y="101"/>
                        <a:pt x="19" y="104"/>
                      </a:cubicBezTo>
                      <a:cubicBezTo>
                        <a:pt x="27" y="113"/>
                        <a:pt x="36" y="119"/>
                        <a:pt x="48" y="120"/>
                      </a:cubicBezTo>
                      <a:cubicBezTo>
                        <a:pt x="54" y="121"/>
                        <a:pt x="59" y="119"/>
                        <a:pt x="63" y="115"/>
                      </a:cubicBezTo>
                      <a:cubicBezTo>
                        <a:pt x="70" y="110"/>
                        <a:pt x="75" y="104"/>
                        <a:pt x="79" y="96"/>
                      </a:cubicBezTo>
                      <a:cubicBezTo>
                        <a:pt x="83" y="91"/>
                        <a:pt x="87" y="86"/>
                        <a:pt x="93" y="82"/>
                      </a:cubicBezTo>
                      <a:cubicBezTo>
                        <a:pt x="99" y="78"/>
                        <a:pt x="103" y="72"/>
                        <a:pt x="104" y="64"/>
                      </a:cubicBezTo>
                      <a:cubicBezTo>
                        <a:pt x="105" y="52"/>
                        <a:pt x="104" y="41"/>
                        <a:pt x="96" y="31"/>
                      </a:cubicBezTo>
                      <a:cubicBezTo>
                        <a:pt x="94" y="29"/>
                        <a:pt x="92" y="28"/>
                        <a:pt x="90" y="27"/>
                      </a:cubicBezTo>
                      <a:cubicBezTo>
                        <a:pt x="83" y="22"/>
                        <a:pt x="75" y="19"/>
                        <a:pt x="67" y="1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9" y="311"/>
                  <a:ext cx="25" cy="36"/>
                </a:xfrm>
                <a:custGeom>
                  <a:avLst/>
                  <a:gdLst>
                    <a:gd name="T0" fmla="*/ 2 w 34"/>
                    <a:gd name="T1" fmla="*/ 14 h 47"/>
                    <a:gd name="T2" fmla="*/ 0 w 34"/>
                    <a:gd name="T3" fmla="*/ 22 h 47"/>
                    <a:gd name="T4" fmla="*/ 0 w 34"/>
                    <a:gd name="T5" fmla="*/ 27 h 47"/>
                    <a:gd name="T6" fmla="*/ 1 w 34"/>
                    <a:gd name="T7" fmla="*/ 30 h 47"/>
                    <a:gd name="T8" fmla="*/ 9 w 34"/>
                    <a:gd name="T9" fmla="*/ 43 h 47"/>
                    <a:gd name="T10" fmla="*/ 22 w 34"/>
                    <a:gd name="T11" fmla="*/ 46 h 47"/>
                    <a:gd name="T12" fmla="*/ 25 w 34"/>
                    <a:gd name="T13" fmla="*/ 47 h 47"/>
                    <a:gd name="T14" fmla="*/ 32 w 34"/>
                    <a:gd name="T15" fmla="*/ 42 h 47"/>
                    <a:gd name="T16" fmla="*/ 34 w 34"/>
                    <a:gd name="T17" fmla="*/ 40 h 47"/>
                    <a:gd name="T18" fmla="*/ 34 w 34"/>
                    <a:gd name="T19" fmla="*/ 39 h 47"/>
                    <a:gd name="T20" fmla="*/ 34 w 34"/>
                    <a:gd name="T21" fmla="*/ 39 h 47"/>
                    <a:gd name="T22" fmla="*/ 32 w 34"/>
                    <a:gd name="T23" fmla="*/ 36 h 47"/>
                    <a:gd name="T24" fmla="*/ 28 w 34"/>
                    <a:gd name="T25" fmla="*/ 31 h 47"/>
                    <a:gd name="T26" fmla="*/ 26 w 34"/>
                    <a:gd name="T27" fmla="*/ 13 h 47"/>
                    <a:gd name="T28" fmla="*/ 27 w 34"/>
                    <a:gd name="T29" fmla="*/ 11 h 47"/>
                    <a:gd name="T30" fmla="*/ 30 w 34"/>
                    <a:gd name="T31" fmla="*/ 7 h 47"/>
                    <a:gd name="T32" fmla="*/ 32 w 34"/>
                    <a:gd name="T33" fmla="*/ 5 h 47"/>
                    <a:gd name="T34" fmla="*/ 33 w 34"/>
                    <a:gd name="T35" fmla="*/ 5 h 47"/>
                    <a:gd name="T36" fmla="*/ 29 w 34"/>
                    <a:gd name="T37" fmla="*/ 0 h 47"/>
                    <a:gd name="T38" fmla="*/ 28 w 34"/>
                    <a:gd name="T39" fmla="*/ 0 h 47"/>
                    <a:gd name="T40" fmla="*/ 7 w 34"/>
                    <a:gd name="T41" fmla="*/ 8 h 47"/>
                    <a:gd name="T42" fmla="*/ 2 w 34"/>
                    <a:gd name="T43" fmla="*/ 1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47">
                      <a:moveTo>
                        <a:pt x="2" y="14"/>
                      </a:moveTo>
                      <a:cubicBezTo>
                        <a:pt x="1" y="16"/>
                        <a:pt x="1" y="19"/>
                        <a:pt x="0" y="22"/>
                      </a:cubicBezTo>
                      <a:cubicBezTo>
                        <a:pt x="0" y="24"/>
                        <a:pt x="0" y="25"/>
                        <a:pt x="0" y="27"/>
                      </a:cubicBezTo>
                      <a:cubicBezTo>
                        <a:pt x="1" y="28"/>
                        <a:pt x="1" y="29"/>
                        <a:pt x="1" y="30"/>
                      </a:cubicBezTo>
                      <a:cubicBezTo>
                        <a:pt x="0" y="36"/>
                        <a:pt x="3" y="41"/>
                        <a:pt x="9" y="43"/>
                      </a:cubicBezTo>
                      <a:cubicBezTo>
                        <a:pt x="13" y="45"/>
                        <a:pt x="18" y="45"/>
                        <a:pt x="22" y="46"/>
                      </a:cubicBezTo>
                      <a:cubicBezTo>
                        <a:pt x="23" y="46"/>
                        <a:pt x="24" y="46"/>
                        <a:pt x="25" y="47"/>
                      </a:cubicBezTo>
                      <a:cubicBezTo>
                        <a:pt x="29" y="47"/>
                        <a:pt x="31" y="44"/>
                        <a:pt x="32" y="42"/>
                      </a:cubicBezTo>
                      <a:cubicBezTo>
                        <a:pt x="33" y="41"/>
                        <a:pt x="33" y="41"/>
                        <a:pt x="34" y="40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3" y="38"/>
                        <a:pt x="32" y="37"/>
                        <a:pt x="32" y="36"/>
                      </a:cubicBezTo>
                      <a:cubicBezTo>
                        <a:pt x="31" y="35"/>
                        <a:pt x="29" y="33"/>
                        <a:pt x="28" y="31"/>
                      </a:cubicBezTo>
                      <a:cubicBezTo>
                        <a:pt x="26" y="26"/>
                        <a:pt x="23" y="20"/>
                        <a:pt x="26" y="13"/>
                      </a:cubicBezTo>
                      <a:cubicBezTo>
                        <a:pt x="26" y="12"/>
                        <a:pt x="27" y="12"/>
                        <a:pt x="27" y="11"/>
                      </a:cubicBezTo>
                      <a:cubicBezTo>
                        <a:pt x="28" y="10"/>
                        <a:pt x="29" y="8"/>
                        <a:pt x="30" y="7"/>
                      </a:cubicBezTo>
                      <a:cubicBezTo>
                        <a:pt x="31" y="7"/>
                        <a:pt x="32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9" y="1"/>
                        <a:pt x="12" y="4"/>
                        <a:pt x="7" y="8"/>
                      </a:cubicBezTo>
                      <a:cubicBezTo>
                        <a:pt x="5" y="10"/>
                        <a:pt x="3" y="12"/>
                        <a:pt x="2" y="1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6" y="283"/>
                  <a:ext cx="70" cy="89"/>
                </a:xfrm>
                <a:custGeom>
                  <a:avLst/>
                  <a:gdLst>
                    <a:gd name="T0" fmla="*/ 6 w 92"/>
                    <a:gd name="T1" fmla="*/ 10 h 117"/>
                    <a:gd name="T2" fmla="*/ 3 w 92"/>
                    <a:gd name="T3" fmla="*/ 16 h 117"/>
                    <a:gd name="T4" fmla="*/ 2 w 92"/>
                    <a:gd name="T5" fmla="*/ 19 h 117"/>
                    <a:gd name="T6" fmla="*/ 2 w 92"/>
                    <a:gd name="T7" fmla="*/ 22 h 117"/>
                    <a:gd name="T8" fmla="*/ 1 w 92"/>
                    <a:gd name="T9" fmla="*/ 24 h 117"/>
                    <a:gd name="T10" fmla="*/ 4 w 92"/>
                    <a:gd name="T11" fmla="*/ 38 h 117"/>
                    <a:gd name="T12" fmla="*/ 4 w 92"/>
                    <a:gd name="T13" fmla="*/ 39 h 117"/>
                    <a:gd name="T14" fmla="*/ 18 w 92"/>
                    <a:gd name="T15" fmla="*/ 35 h 117"/>
                    <a:gd name="T16" fmla="*/ 19 w 92"/>
                    <a:gd name="T17" fmla="*/ 30 h 117"/>
                    <a:gd name="T18" fmla="*/ 19 w 92"/>
                    <a:gd name="T19" fmla="*/ 31 h 117"/>
                    <a:gd name="T20" fmla="*/ 21 w 92"/>
                    <a:gd name="T21" fmla="*/ 37 h 117"/>
                    <a:gd name="T22" fmla="*/ 27 w 92"/>
                    <a:gd name="T23" fmla="*/ 40 h 117"/>
                    <a:gd name="T24" fmla="*/ 33 w 92"/>
                    <a:gd name="T25" fmla="*/ 39 h 117"/>
                    <a:gd name="T26" fmla="*/ 34 w 92"/>
                    <a:gd name="T27" fmla="*/ 39 h 117"/>
                    <a:gd name="T28" fmla="*/ 34 w 92"/>
                    <a:gd name="T29" fmla="*/ 40 h 117"/>
                    <a:gd name="T30" fmla="*/ 31 w 92"/>
                    <a:gd name="T31" fmla="*/ 41 h 117"/>
                    <a:gd name="T32" fmla="*/ 21 w 92"/>
                    <a:gd name="T33" fmla="*/ 45 h 117"/>
                    <a:gd name="T34" fmla="*/ 17 w 92"/>
                    <a:gd name="T35" fmla="*/ 50 h 117"/>
                    <a:gd name="T36" fmla="*/ 16 w 92"/>
                    <a:gd name="T37" fmla="*/ 55 h 117"/>
                    <a:gd name="T38" fmla="*/ 28 w 92"/>
                    <a:gd name="T39" fmla="*/ 77 h 117"/>
                    <a:gd name="T40" fmla="*/ 38 w 92"/>
                    <a:gd name="T41" fmla="*/ 76 h 117"/>
                    <a:gd name="T42" fmla="*/ 43 w 92"/>
                    <a:gd name="T43" fmla="*/ 74 h 117"/>
                    <a:gd name="T44" fmla="*/ 44 w 92"/>
                    <a:gd name="T45" fmla="*/ 74 h 117"/>
                    <a:gd name="T46" fmla="*/ 26 w 92"/>
                    <a:gd name="T47" fmla="*/ 77 h 117"/>
                    <a:gd name="T48" fmla="*/ 25 w 92"/>
                    <a:gd name="T49" fmla="*/ 77 h 117"/>
                    <a:gd name="T50" fmla="*/ 25 w 92"/>
                    <a:gd name="T51" fmla="*/ 77 h 117"/>
                    <a:gd name="T52" fmla="*/ 22 w 92"/>
                    <a:gd name="T53" fmla="*/ 82 h 117"/>
                    <a:gd name="T54" fmla="*/ 21 w 92"/>
                    <a:gd name="T55" fmla="*/ 93 h 117"/>
                    <a:gd name="T56" fmla="*/ 21 w 92"/>
                    <a:gd name="T57" fmla="*/ 95 h 117"/>
                    <a:gd name="T58" fmla="*/ 20 w 92"/>
                    <a:gd name="T59" fmla="*/ 88 h 117"/>
                    <a:gd name="T60" fmla="*/ 20 w 92"/>
                    <a:gd name="T61" fmla="*/ 86 h 117"/>
                    <a:gd name="T62" fmla="*/ 19 w 92"/>
                    <a:gd name="T63" fmla="*/ 85 h 117"/>
                    <a:gd name="T64" fmla="*/ 19 w 92"/>
                    <a:gd name="T65" fmla="*/ 85 h 117"/>
                    <a:gd name="T66" fmla="*/ 8 w 92"/>
                    <a:gd name="T67" fmla="*/ 89 h 117"/>
                    <a:gd name="T68" fmla="*/ 7 w 92"/>
                    <a:gd name="T69" fmla="*/ 92 h 117"/>
                    <a:gd name="T70" fmla="*/ 8 w 92"/>
                    <a:gd name="T71" fmla="*/ 98 h 117"/>
                    <a:gd name="T72" fmla="*/ 42 w 92"/>
                    <a:gd name="T73" fmla="*/ 114 h 117"/>
                    <a:gd name="T74" fmla="*/ 51 w 92"/>
                    <a:gd name="T75" fmla="*/ 109 h 117"/>
                    <a:gd name="T76" fmla="*/ 67 w 92"/>
                    <a:gd name="T77" fmla="*/ 90 h 117"/>
                    <a:gd name="T78" fmla="*/ 73 w 92"/>
                    <a:gd name="T79" fmla="*/ 82 h 117"/>
                    <a:gd name="T80" fmla="*/ 75 w 92"/>
                    <a:gd name="T81" fmla="*/ 78 h 117"/>
                    <a:gd name="T82" fmla="*/ 77 w 92"/>
                    <a:gd name="T83" fmla="*/ 77 h 117"/>
                    <a:gd name="T84" fmla="*/ 88 w 92"/>
                    <a:gd name="T85" fmla="*/ 67 h 117"/>
                    <a:gd name="T86" fmla="*/ 90 w 92"/>
                    <a:gd name="T87" fmla="*/ 57 h 117"/>
                    <a:gd name="T88" fmla="*/ 84 w 92"/>
                    <a:gd name="T89" fmla="*/ 31 h 117"/>
                    <a:gd name="T90" fmla="*/ 76 w 92"/>
                    <a:gd name="T91" fmla="*/ 24 h 117"/>
                    <a:gd name="T92" fmla="*/ 56 w 92"/>
                    <a:gd name="T93" fmla="*/ 17 h 117"/>
                    <a:gd name="T94" fmla="*/ 29 w 92"/>
                    <a:gd name="T95" fmla="*/ 4 h 117"/>
                    <a:gd name="T96" fmla="*/ 18 w 92"/>
                    <a:gd name="T97" fmla="*/ 0 h 117"/>
                    <a:gd name="T98" fmla="*/ 7 w 92"/>
                    <a:gd name="T99" fmla="*/ 6 h 117"/>
                    <a:gd name="T100" fmla="*/ 6 w 92"/>
                    <a:gd name="T101" fmla="*/ 1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2" h="117">
                      <a:moveTo>
                        <a:pt x="6" y="10"/>
                      </a:moveTo>
                      <a:cubicBezTo>
                        <a:pt x="5" y="12"/>
                        <a:pt x="4" y="14"/>
                        <a:pt x="3" y="16"/>
                      </a:cubicBezTo>
                      <a:cubicBezTo>
                        <a:pt x="3" y="17"/>
                        <a:pt x="3" y="18"/>
                        <a:pt x="2" y="19"/>
                      </a:cubicBezTo>
                      <a:cubicBezTo>
                        <a:pt x="2" y="20"/>
                        <a:pt x="2" y="21"/>
                        <a:pt x="2" y="22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0" y="30"/>
                        <a:pt x="1" y="33"/>
                        <a:pt x="4" y="38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0" y="33"/>
                        <a:pt x="21" y="35"/>
                        <a:pt x="21" y="37"/>
                      </a:cubicBezTo>
                      <a:cubicBezTo>
                        <a:pt x="22" y="40"/>
                        <a:pt x="24" y="41"/>
                        <a:pt x="27" y="40"/>
                      </a:cubicBezTo>
                      <a:cubicBezTo>
                        <a:pt x="29" y="40"/>
                        <a:pt x="31" y="40"/>
                        <a:pt x="33" y="39"/>
                      </a:cubicBezTo>
                      <a:cubicBezTo>
                        <a:pt x="33" y="39"/>
                        <a:pt x="34" y="39"/>
                        <a:pt x="34" y="39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3" y="40"/>
                        <a:pt x="31" y="41"/>
                      </a:cubicBezTo>
                      <a:cubicBezTo>
                        <a:pt x="27" y="41"/>
                        <a:pt x="24" y="43"/>
                        <a:pt x="21" y="45"/>
                      </a:cubicBezTo>
                      <a:cubicBezTo>
                        <a:pt x="19" y="46"/>
                        <a:pt x="18" y="48"/>
                        <a:pt x="17" y="50"/>
                      </a:cubicBezTo>
                      <a:cubicBezTo>
                        <a:pt x="16" y="51"/>
                        <a:pt x="16" y="53"/>
                        <a:pt x="16" y="55"/>
                      </a:cubicBezTo>
                      <a:cubicBezTo>
                        <a:pt x="16" y="65"/>
                        <a:pt x="20" y="72"/>
                        <a:pt x="28" y="77"/>
                      </a:cubicBezTo>
                      <a:cubicBezTo>
                        <a:pt x="32" y="79"/>
                        <a:pt x="35" y="78"/>
                        <a:pt x="38" y="76"/>
                      </a:cubicBezTo>
                      <a:cubicBezTo>
                        <a:pt x="40" y="76"/>
                        <a:pt x="41" y="75"/>
                        <a:pt x="43" y="74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0" y="78"/>
                        <a:pt x="33" y="79"/>
                        <a:pt x="26" y="77"/>
                      </a:cubicBezTo>
                      <a:cubicBezTo>
                        <a:pt x="25" y="77"/>
                        <a:pt x="25" y="77"/>
                        <a:pt x="25" y="77"/>
                      </a:cubicBezTo>
                      <a:cubicBezTo>
                        <a:pt x="25" y="77"/>
                        <a:pt x="25" y="77"/>
                        <a:pt x="25" y="77"/>
                      </a:cubicBezTo>
                      <a:cubicBezTo>
                        <a:pt x="24" y="79"/>
                        <a:pt x="22" y="80"/>
                        <a:pt x="22" y="82"/>
                      </a:cubicBezTo>
                      <a:cubicBezTo>
                        <a:pt x="20" y="85"/>
                        <a:pt x="21" y="89"/>
                        <a:pt x="21" y="93"/>
                      </a:cubicBezTo>
                      <a:cubicBezTo>
                        <a:pt x="21" y="93"/>
                        <a:pt x="21" y="94"/>
                        <a:pt x="21" y="95"/>
                      </a:cubicBezTo>
                      <a:cubicBezTo>
                        <a:pt x="20" y="93"/>
                        <a:pt x="20" y="91"/>
                        <a:pt x="20" y="88"/>
                      </a:cubicBezTo>
                      <a:cubicBezTo>
                        <a:pt x="20" y="88"/>
                        <a:pt x="20" y="87"/>
                        <a:pt x="20" y="86"/>
                      </a:cubicBezTo>
                      <a:cubicBezTo>
                        <a:pt x="19" y="85"/>
                        <a:pt x="19" y="85"/>
                        <a:pt x="19" y="85"/>
                      </a:cubicBezTo>
                      <a:cubicBezTo>
                        <a:pt x="19" y="85"/>
                        <a:pt x="19" y="85"/>
                        <a:pt x="19" y="85"/>
                      </a:cubicBezTo>
                      <a:cubicBezTo>
                        <a:pt x="13" y="84"/>
                        <a:pt x="10" y="85"/>
                        <a:pt x="8" y="89"/>
                      </a:cubicBezTo>
                      <a:cubicBezTo>
                        <a:pt x="8" y="90"/>
                        <a:pt x="7" y="91"/>
                        <a:pt x="7" y="92"/>
                      </a:cubicBezTo>
                      <a:cubicBezTo>
                        <a:pt x="7" y="94"/>
                        <a:pt x="7" y="96"/>
                        <a:pt x="8" y="98"/>
                      </a:cubicBezTo>
                      <a:cubicBezTo>
                        <a:pt x="13" y="106"/>
                        <a:pt x="30" y="117"/>
                        <a:pt x="42" y="114"/>
                      </a:cubicBezTo>
                      <a:cubicBezTo>
                        <a:pt x="45" y="113"/>
                        <a:pt x="49" y="111"/>
                        <a:pt x="51" y="109"/>
                      </a:cubicBezTo>
                      <a:cubicBezTo>
                        <a:pt x="57" y="104"/>
                        <a:pt x="63" y="97"/>
                        <a:pt x="67" y="90"/>
                      </a:cubicBezTo>
                      <a:cubicBezTo>
                        <a:pt x="68" y="87"/>
                        <a:pt x="71" y="84"/>
                        <a:pt x="73" y="82"/>
                      </a:cubicBezTo>
                      <a:cubicBezTo>
                        <a:pt x="74" y="81"/>
                        <a:pt x="74" y="80"/>
                        <a:pt x="75" y="78"/>
                      </a:cubicBezTo>
                      <a:cubicBezTo>
                        <a:pt x="76" y="78"/>
                        <a:pt x="76" y="78"/>
                        <a:pt x="77" y="77"/>
                      </a:cubicBezTo>
                      <a:cubicBezTo>
                        <a:pt x="82" y="75"/>
                        <a:pt x="85" y="72"/>
                        <a:pt x="88" y="67"/>
                      </a:cubicBezTo>
                      <a:cubicBezTo>
                        <a:pt x="89" y="64"/>
                        <a:pt x="90" y="61"/>
                        <a:pt x="90" y="57"/>
                      </a:cubicBezTo>
                      <a:cubicBezTo>
                        <a:pt x="92" y="47"/>
                        <a:pt x="90" y="38"/>
                        <a:pt x="84" y="31"/>
                      </a:cubicBezTo>
                      <a:cubicBezTo>
                        <a:pt x="82" y="28"/>
                        <a:pt x="80" y="25"/>
                        <a:pt x="76" y="24"/>
                      </a:cubicBezTo>
                      <a:cubicBezTo>
                        <a:pt x="70" y="21"/>
                        <a:pt x="63" y="18"/>
                        <a:pt x="56" y="17"/>
                      </a:cubicBezTo>
                      <a:cubicBezTo>
                        <a:pt x="45" y="15"/>
                        <a:pt x="36" y="11"/>
                        <a:pt x="29" y="4"/>
                      </a:cubicBezTo>
                      <a:cubicBezTo>
                        <a:pt x="26" y="1"/>
                        <a:pt x="22" y="0"/>
                        <a:pt x="18" y="0"/>
                      </a:cubicBezTo>
                      <a:cubicBezTo>
                        <a:pt x="13" y="1"/>
                        <a:pt x="9" y="3"/>
                        <a:pt x="7" y="6"/>
                      </a:cubicBezTo>
                      <a:cubicBezTo>
                        <a:pt x="7" y="7"/>
                        <a:pt x="6" y="8"/>
                        <a:pt x="6" y="10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601" y="293"/>
                  <a:ext cx="53" cy="69"/>
                </a:xfrm>
                <a:custGeom>
                  <a:avLst/>
                  <a:gdLst>
                    <a:gd name="T0" fmla="*/ 35 w 70"/>
                    <a:gd name="T1" fmla="*/ 47 h 91"/>
                    <a:gd name="T2" fmla="*/ 27 w 70"/>
                    <a:gd name="T3" fmla="*/ 49 h 91"/>
                    <a:gd name="T4" fmla="*/ 22 w 70"/>
                    <a:gd name="T5" fmla="*/ 46 h 91"/>
                    <a:gd name="T6" fmla="*/ 24 w 70"/>
                    <a:gd name="T7" fmla="*/ 39 h 91"/>
                    <a:gd name="T8" fmla="*/ 14 w 70"/>
                    <a:gd name="T9" fmla="*/ 38 h 91"/>
                    <a:gd name="T10" fmla="*/ 25 w 70"/>
                    <a:gd name="T11" fmla="*/ 34 h 91"/>
                    <a:gd name="T12" fmla="*/ 17 w 70"/>
                    <a:gd name="T13" fmla="*/ 33 h 91"/>
                    <a:gd name="T14" fmla="*/ 19 w 70"/>
                    <a:gd name="T15" fmla="*/ 31 h 91"/>
                    <a:gd name="T16" fmla="*/ 11 w 70"/>
                    <a:gd name="T17" fmla="*/ 28 h 91"/>
                    <a:gd name="T18" fmla="*/ 20 w 70"/>
                    <a:gd name="T19" fmla="*/ 26 h 91"/>
                    <a:gd name="T20" fmla="*/ 16 w 70"/>
                    <a:gd name="T21" fmla="*/ 24 h 91"/>
                    <a:gd name="T22" fmla="*/ 5 w 70"/>
                    <a:gd name="T23" fmla="*/ 15 h 91"/>
                    <a:gd name="T24" fmla="*/ 0 w 70"/>
                    <a:gd name="T25" fmla="*/ 8 h 91"/>
                    <a:gd name="T26" fmla="*/ 19 w 70"/>
                    <a:gd name="T27" fmla="*/ 15 h 91"/>
                    <a:gd name="T28" fmla="*/ 3 w 70"/>
                    <a:gd name="T29" fmla="*/ 5 h 91"/>
                    <a:gd name="T30" fmla="*/ 22 w 70"/>
                    <a:gd name="T31" fmla="*/ 12 h 91"/>
                    <a:gd name="T32" fmla="*/ 37 w 70"/>
                    <a:gd name="T33" fmla="*/ 13 h 91"/>
                    <a:gd name="T34" fmla="*/ 6 w 70"/>
                    <a:gd name="T35" fmla="*/ 0 h 91"/>
                    <a:gd name="T36" fmla="*/ 15 w 70"/>
                    <a:gd name="T37" fmla="*/ 3 h 91"/>
                    <a:gd name="T38" fmla="*/ 31 w 70"/>
                    <a:gd name="T39" fmla="*/ 9 h 91"/>
                    <a:gd name="T40" fmla="*/ 66 w 70"/>
                    <a:gd name="T41" fmla="*/ 23 h 91"/>
                    <a:gd name="T42" fmla="*/ 65 w 70"/>
                    <a:gd name="T43" fmla="*/ 50 h 91"/>
                    <a:gd name="T44" fmla="*/ 68 w 70"/>
                    <a:gd name="T45" fmla="*/ 51 h 91"/>
                    <a:gd name="T46" fmla="*/ 43 w 70"/>
                    <a:gd name="T47" fmla="*/ 80 h 91"/>
                    <a:gd name="T48" fmla="*/ 40 w 70"/>
                    <a:gd name="T49" fmla="*/ 82 h 91"/>
                    <a:gd name="T50" fmla="*/ 46 w 70"/>
                    <a:gd name="T51" fmla="*/ 71 h 91"/>
                    <a:gd name="T52" fmla="*/ 27 w 70"/>
                    <a:gd name="T53" fmla="*/ 91 h 91"/>
                    <a:gd name="T54" fmla="*/ 33 w 70"/>
                    <a:gd name="T55" fmla="*/ 78 h 91"/>
                    <a:gd name="T56" fmla="*/ 24 w 70"/>
                    <a:gd name="T57" fmla="*/ 85 h 91"/>
                    <a:gd name="T58" fmla="*/ 28 w 70"/>
                    <a:gd name="T59" fmla="*/ 77 h 91"/>
                    <a:gd name="T60" fmla="*/ 17 w 70"/>
                    <a:gd name="T61" fmla="*/ 81 h 91"/>
                    <a:gd name="T62" fmla="*/ 19 w 70"/>
                    <a:gd name="T63" fmla="*/ 70 h 91"/>
                    <a:gd name="T64" fmla="*/ 15 w 70"/>
                    <a:gd name="T65" fmla="*/ 68 h 91"/>
                    <a:gd name="T66" fmla="*/ 30 w 70"/>
                    <a:gd name="T67" fmla="*/ 58 h 91"/>
                    <a:gd name="T68" fmla="*/ 40 w 70"/>
                    <a:gd name="T69" fmla="*/ 47 h 91"/>
                    <a:gd name="T70" fmla="*/ 63 w 70"/>
                    <a:gd name="T71" fmla="*/ 55 h 91"/>
                    <a:gd name="T72" fmla="*/ 64 w 70"/>
                    <a:gd name="T73" fmla="*/ 56 h 91"/>
                    <a:gd name="T74" fmla="*/ 28 w 70"/>
                    <a:gd name="T75" fmla="*/ 71 h 91"/>
                    <a:gd name="T76" fmla="*/ 21 w 70"/>
                    <a:gd name="T77" fmla="*/ 21 h 91"/>
                    <a:gd name="T78" fmla="*/ 57 w 70"/>
                    <a:gd name="T79" fmla="*/ 44 h 91"/>
                    <a:gd name="T80" fmla="*/ 50 w 70"/>
                    <a:gd name="T81" fmla="*/ 49 h 91"/>
                    <a:gd name="T82" fmla="*/ 39 w 70"/>
                    <a:gd name="T83" fmla="*/ 61 h 91"/>
                    <a:gd name="T84" fmla="*/ 39 w 70"/>
                    <a:gd name="T85" fmla="*/ 60 h 91"/>
                    <a:gd name="T86" fmla="*/ 37 w 70"/>
                    <a:gd name="T87" fmla="*/ 7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0" h="91">
                      <a:moveTo>
                        <a:pt x="34" y="50"/>
                      </a:moveTo>
                      <a:cubicBezTo>
                        <a:pt x="34" y="49"/>
                        <a:pt x="35" y="49"/>
                        <a:pt x="36" y="48"/>
                      </a:cubicBezTo>
                      <a:cubicBezTo>
                        <a:pt x="35" y="47"/>
                        <a:pt x="35" y="47"/>
                        <a:pt x="35" y="47"/>
                      </a:cubicBezTo>
                      <a:cubicBezTo>
                        <a:pt x="31" y="50"/>
                        <a:pt x="26" y="52"/>
                        <a:pt x="21" y="54"/>
                      </a:cubicBez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3" y="52"/>
                        <a:pt x="25" y="51"/>
                        <a:pt x="27" y="49"/>
                      </a:cubicBezTo>
                      <a:cubicBezTo>
                        <a:pt x="24" y="49"/>
                        <a:pt x="22" y="49"/>
                        <a:pt x="20" y="49"/>
                      </a:cubicBezTo>
                      <a:cubicBezTo>
                        <a:pt x="31" y="47"/>
                        <a:pt x="35" y="45"/>
                        <a:pt x="39" y="42"/>
                      </a:cubicBezTo>
                      <a:cubicBezTo>
                        <a:pt x="33" y="44"/>
                        <a:pt x="28" y="46"/>
                        <a:pt x="22" y="46"/>
                      </a:cubicBezTo>
                      <a:cubicBezTo>
                        <a:pt x="27" y="42"/>
                        <a:pt x="33" y="40"/>
                        <a:pt x="38" y="38"/>
                      </a:cubicBezTo>
                      <a:cubicBezTo>
                        <a:pt x="33" y="37"/>
                        <a:pt x="28" y="40"/>
                        <a:pt x="22" y="40"/>
                      </a:cubicBezTo>
                      <a:cubicBezTo>
                        <a:pt x="23" y="40"/>
                        <a:pt x="23" y="39"/>
                        <a:pt x="24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1" y="39"/>
                        <a:pt x="17" y="39"/>
                        <a:pt x="14" y="39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7" y="38"/>
                        <a:pt x="19" y="37"/>
                        <a:pt x="22" y="37"/>
                      </a:cubicBez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3" y="35"/>
                        <a:pt x="24" y="35"/>
                        <a:pt x="25" y="34"/>
                      </a:cubicBezTo>
                      <a:cubicBezTo>
                        <a:pt x="22" y="34"/>
                        <a:pt x="20" y="34"/>
                        <a:pt x="17" y="35"/>
                      </a:cubicBezTo>
                      <a:cubicBezTo>
                        <a:pt x="16" y="35"/>
                        <a:pt x="16" y="34"/>
                        <a:pt x="15" y="34"/>
                      </a:cubicBezTo>
                      <a:cubicBezTo>
                        <a:pt x="16" y="34"/>
                        <a:pt x="16" y="33"/>
                        <a:pt x="17" y="33"/>
                      </a:cubicBezTo>
                      <a:cubicBezTo>
                        <a:pt x="19" y="33"/>
                        <a:pt x="21" y="33"/>
                        <a:pt x="22" y="32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1" y="31"/>
                        <a:pt x="20" y="31"/>
                        <a:pt x="19" y="31"/>
                      </a:cubicBezTo>
                      <a:cubicBezTo>
                        <a:pt x="20" y="30"/>
                        <a:pt x="20" y="30"/>
                        <a:pt x="20" y="29"/>
                      </a:cubicBezTo>
                      <a:cubicBezTo>
                        <a:pt x="17" y="29"/>
                        <a:pt x="14" y="29"/>
                        <a:pt x="11" y="29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4" y="28"/>
                        <a:pt x="18" y="28"/>
                        <a:pt x="22" y="27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2" y="27"/>
                        <a:pt x="21" y="26"/>
                        <a:pt x="20" y="26"/>
                      </a:cubicBezTo>
                      <a:cubicBezTo>
                        <a:pt x="22" y="26"/>
                        <a:pt x="22" y="26"/>
                        <a:pt x="23" y="25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1" y="24"/>
                        <a:pt x="18" y="24"/>
                        <a:pt x="16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7" y="24"/>
                        <a:pt x="17" y="23"/>
                        <a:pt x="19" y="23"/>
                      </a:cubicBezTo>
                      <a:cubicBezTo>
                        <a:pt x="14" y="20"/>
                        <a:pt x="9" y="18"/>
                        <a:pt x="5" y="15"/>
                      </a:cubicBezTo>
                      <a:cubicBezTo>
                        <a:pt x="8" y="16"/>
                        <a:pt x="11" y="18"/>
                        <a:pt x="14" y="19"/>
                      </a:cubicBezTo>
                      <a:cubicBezTo>
                        <a:pt x="19" y="21"/>
                        <a:pt x="22" y="21"/>
                        <a:pt x="24" y="20"/>
                      </a:cubicBezTo>
                      <a:cubicBezTo>
                        <a:pt x="15" y="17"/>
                        <a:pt x="7" y="13"/>
                        <a:pt x="0" y="8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6" y="10"/>
                        <a:pt x="13" y="13"/>
                        <a:pt x="19" y="16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4"/>
                        <a:pt x="18" y="13"/>
                        <a:pt x="18" y="13"/>
                      </a:cubicBezTo>
                      <a:cubicBezTo>
                        <a:pt x="14" y="11"/>
                        <a:pt x="10" y="9"/>
                        <a:pt x="6" y="7"/>
                      </a:cubicBezTo>
                      <a:cubicBezTo>
                        <a:pt x="5" y="6"/>
                        <a:pt x="4" y="6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9" y="7"/>
                        <a:pt x="14" y="9"/>
                        <a:pt x="18" y="11"/>
                      </a:cubicBezTo>
                      <a:cubicBezTo>
                        <a:pt x="20" y="11"/>
                        <a:pt x="22" y="12"/>
                        <a:pt x="22" y="12"/>
                      </a:cubicBezTo>
                      <a:cubicBezTo>
                        <a:pt x="24" y="10"/>
                        <a:pt x="25" y="12"/>
                        <a:pt x="26" y="12"/>
                      </a:cubicBezTo>
                      <a:cubicBezTo>
                        <a:pt x="30" y="13"/>
                        <a:pt x="33" y="14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2" y="12"/>
                        <a:pt x="26" y="11"/>
                        <a:pt x="21" y="9"/>
                      </a:cubicBezTo>
                      <a:cubicBezTo>
                        <a:pt x="16" y="7"/>
                        <a:pt x="11" y="4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1" y="2"/>
                        <a:pt x="16" y="4"/>
                        <a:pt x="20" y="7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19" y="5"/>
                        <a:pt x="17" y="4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6" y="2"/>
                        <a:pt x="16" y="3"/>
                        <a:pt x="17" y="3"/>
                      </a:cubicBezTo>
                      <a:cubicBezTo>
                        <a:pt x="21" y="5"/>
                        <a:pt x="26" y="8"/>
                        <a:pt x="31" y="9"/>
                      </a:cubicBezTo>
                      <a:cubicBezTo>
                        <a:pt x="40" y="12"/>
                        <a:pt x="49" y="13"/>
                        <a:pt x="59" y="15"/>
                      </a:cubicBezTo>
                      <a:cubicBezTo>
                        <a:pt x="60" y="16"/>
                        <a:pt x="61" y="16"/>
                        <a:pt x="61" y="16"/>
                      </a:cubicBezTo>
                      <a:cubicBezTo>
                        <a:pt x="63" y="18"/>
                        <a:pt x="65" y="20"/>
                        <a:pt x="66" y="23"/>
                      </a:cubicBezTo>
                      <a:cubicBezTo>
                        <a:pt x="68" y="26"/>
                        <a:pt x="69" y="30"/>
                        <a:pt x="70" y="34"/>
                      </a:cubicBezTo>
                      <a:cubicBezTo>
                        <a:pt x="70" y="37"/>
                        <a:pt x="70" y="40"/>
                        <a:pt x="70" y="43"/>
                      </a:cubicBezTo>
                      <a:cubicBezTo>
                        <a:pt x="69" y="46"/>
                        <a:pt x="68" y="48"/>
                        <a:pt x="65" y="50"/>
                      </a:cubicBezTo>
                      <a:cubicBezTo>
                        <a:pt x="61" y="52"/>
                        <a:pt x="58" y="55"/>
                        <a:pt x="54" y="58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9" y="56"/>
                        <a:pt x="63" y="54"/>
                        <a:pt x="68" y="51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61" y="62"/>
                        <a:pt x="50" y="69"/>
                        <a:pt x="44" y="81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3" y="79"/>
                        <a:pt x="44" y="78"/>
                        <a:pt x="44" y="77"/>
                      </a:cubicBezTo>
                      <a:cubicBezTo>
                        <a:pt x="44" y="77"/>
                        <a:pt x="44" y="77"/>
                        <a:pt x="44" y="77"/>
                      </a:cubicBezTo>
                      <a:cubicBezTo>
                        <a:pt x="42" y="79"/>
                        <a:pt x="41" y="80"/>
                        <a:pt x="40" y="82"/>
                      </a:cubicBezTo>
                      <a:cubicBezTo>
                        <a:pt x="39" y="81"/>
                        <a:pt x="39" y="81"/>
                        <a:pt x="39" y="81"/>
                      </a:cubicBezTo>
                      <a:cubicBezTo>
                        <a:pt x="42" y="78"/>
                        <a:pt x="44" y="75"/>
                        <a:pt x="46" y="72"/>
                      </a:cubicBezTo>
                      <a:cubicBezTo>
                        <a:pt x="46" y="71"/>
                        <a:pt x="46" y="71"/>
                        <a:pt x="46" y="71"/>
                      </a:cubicBezTo>
                      <a:cubicBezTo>
                        <a:pt x="44" y="73"/>
                        <a:pt x="41" y="74"/>
                        <a:pt x="39" y="76"/>
                      </a:cubicBezTo>
                      <a:cubicBezTo>
                        <a:pt x="36" y="80"/>
                        <a:pt x="33" y="84"/>
                        <a:pt x="29" y="89"/>
                      </a:cubicBezTo>
                      <a:cubicBezTo>
                        <a:pt x="29" y="89"/>
                        <a:pt x="28" y="90"/>
                        <a:pt x="27" y="91"/>
                      </a:cubicBezTo>
                      <a:cubicBezTo>
                        <a:pt x="27" y="90"/>
                        <a:pt x="27" y="90"/>
                        <a:pt x="27" y="90"/>
                      </a:cubicBezTo>
                      <a:cubicBezTo>
                        <a:pt x="30" y="86"/>
                        <a:pt x="32" y="82"/>
                        <a:pt x="36" y="77"/>
                      </a:cubicBezTo>
                      <a:cubicBezTo>
                        <a:pt x="34" y="78"/>
                        <a:pt x="34" y="78"/>
                        <a:pt x="33" y="78"/>
                      </a:cubicBezTo>
                      <a:cubicBezTo>
                        <a:pt x="31" y="80"/>
                        <a:pt x="28" y="83"/>
                        <a:pt x="26" y="85"/>
                      </a:cubicBezTo>
                      <a:cubicBezTo>
                        <a:pt x="25" y="86"/>
                        <a:pt x="25" y="86"/>
                        <a:pt x="25" y="86"/>
                      </a:cubicBez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27" y="82"/>
                        <a:pt x="29" y="78"/>
                        <a:pt x="31" y="75"/>
                      </a:cubicBezTo>
                      <a:cubicBezTo>
                        <a:pt x="31" y="74"/>
                        <a:pt x="31" y="74"/>
                        <a:pt x="31" y="74"/>
                      </a:cubicBezTo>
                      <a:cubicBezTo>
                        <a:pt x="30" y="75"/>
                        <a:pt x="29" y="76"/>
                        <a:pt x="28" y="77"/>
                      </a:cubicBezTo>
                      <a:cubicBezTo>
                        <a:pt x="27" y="77"/>
                        <a:pt x="27" y="78"/>
                        <a:pt x="26" y="78"/>
                      </a:cubicBezTo>
                      <a:cubicBezTo>
                        <a:pt x="24" y="78"/>
                        <a:pt x="23" y="79"/>
                        <a:pt x="21" y="79"/>
                      </a:cubicBezTo>
                      <a:cubicBezTo>
                        <a:pt x="20" y="80"/>
                        <a:pt x="19" y="80"/>
                        <a:pt x="17" y="81"/>
                      </a:cubicBezTo>
                      <a:cubicBezTo>
                        <a:pt x="19" y="77"/>
                        <a:pt x="21" y="73"/>
                        <a:pt x="22" y="69"/>
                      </a:cubicBezTo>
                      <a:cubicBezTo>
                        <a:pt x="21" y="69"/>
                        <a:pt x="20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21" y="68"/>
                        <a:pt x="24" y="66"/>
                        <a:pt x="27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3" y="66"/>
                        <a:pt x="19" y="67"/>
                        <a:pt x="15" y="68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20" y="64"/>
                        <a:pt x="25" y="61"/>
                        <a:pt x="31" y="58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27" y="59"/>
                        <a:pt x="23" y="60"/>
                        <a:pt x="20" y="60"/>
                      </a:cubicBezTo>
                      <a:cubicBezTo>
                        <a:pt x="27" y="56"/>
                        <a:pt x="33" y="52"/>
                        <a:pt x="40" y="48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38" y="48"/>
                        <a:pt x="36" y="49"/>
                        <a:pt x="34" y="50"/>
                      </a:cubicBezTo>
                      <a:close/>
                      <a:moveTo>
                        <a:pt x="64" y="56"/>
                      </a:move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56" y="58"/>
                        <a:pt x="51" y="64"/>
                        <a:pt x="45" y="69"/>
                      </a:cubicBez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52" y="65"/>
                        <a:pt x="58" y="61"/>
                        <a:pt x="64" y="56"/>
                      </a:cubicBezTo>
                      <a:moveTo>
                        <a:pt x="28" y="71"/>
                      </a:moveTo>
                      <a:cubicBezTo>
                        <a:pt x="26" y="73"/>
                        <a:pt x="23" y="73"/>
                        <a:pt x="22" y="76"/>
                      </a:cubicBezTo>
                      <a:cubicBezTo>
                        <a:pt x="27" y="75"/>
                        <a:pt x="29" y="73"/>
                        <a:pt x="28" y="71"/>
                      </a:cubicBezTo>
                      <a:moveTo>
                        <a:pt x="29" y="23"/>
                      </a:moveTo>
                      <a:cubicBezTo>
                        <a:pt x="29" y="22"/>
                        <a:pt x="29" y="22"/>
                        <a:pt x="29" y="21"/>
                      </a:cubicBezTo>
                      <a:cubicBezTo>
                        <a:pt x="26" y="21"/>
                        <a:pt x="24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3" y="23"/>
                        <a:pt x="26" y="23"/>
                        <a:pt x="29" y="23"/>
                      </a:cubicBezTo>
                      <a:moveTo>
                        <a:pt x="57" y="44"/>
                      </a:moveTo>
                      <a:cubicBezTo>
                        <a:pt x="57" y="44"/>
                        <a:pt x="57" y="44"/>
                        <a:pt x="57" y="44"/>
                      </a:cubicBezTo>
                      <a:cubicBezTo>
                        <a:pt x="54" y="45"/>
                        <a:pt x="52" y="47"/>
                        <a:pt x="50" y="48"/>
                      </a:cubicBezTo>
                      <a:cubicBezTo>
                        <a:pt x="50" y="49"/>
                        <a:pt x="50" y="49"/>
                        <a:pt x="50" y="49"/>
                      </a:cubicBezTo>
                      <a:cubicBezTo>
                        <a:pt x="52" y="47"/>
                        <a:pt x="55" y="46"/>
                        <a:pt x="57" y="44"/>
                      </a:cubicBezTo>
                      <a:moveTo>
                        <a:pt x="39" y="60"/>
                      </a:moveTo>
                      <a:cubicBezTo>
                        <a:pt x="39" y="61"/>
                        <a:pt x="39" y="61"/>
                        <a:pt x="39" y="61"/>
                      </a:cubicBezTo>
                      <a:cubicBezTo>
                        <a:pt x="41" y="59"/>
                        <a:pt x="43" y="58"/>
                        <a:pt x="45" y="57"/>
                      </a:cubicBezTo>
                      <a:cubicBezTo>
                        <a:pt x="44" y="56"/>
                        <a:pt x="44" y="56"/>
                        <a:pt x="44" y="56"/>
                      </a:cubicBezTo>
                      <a:cubicBezTo>
                        <a:pt x="42" y="57"/>
                        <a:pt x="41" y="58"/>
                        <a:pt x="39" y="60"/>
                      </a:cubicBezTo>
                      <a:moveTo>
                        <a:pt x="43" y="69"/>
                      </a:move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1" y="70"/>
                        <a:pt x="39" y="71"/>
                        <a:pt x="37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40" y="72"/>
                        <a:pt x="41" y="70"/>
                        <a:pt x="43" y="69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07" y="289"/>
                  <a:ext cx="38" cy="14"/>
                </a:xfrm>
                <a:custGeom>
                  <a:avLst/>
                  <a:gdLst>
                    <a:gd name="T0" fmla="*/ 0 w 51"/>
                    <a:gd name="T1" fmla="*/ 1 h 18"/>
                    <a:gd name="T2" fmla="*/ 14 w 51"/>
                    <a:gd name="T3" fmla="*/ 8 h 18"/>
                    <a:gd name="T4" fmla="*/ 35 w 51"/>
                    <a:gd name="T5" fmla="*/ 14 h 18"/>
                    <a:gd name="T6" fmla="*/ 51 w 51"/>
                    <a:gd name="T7" fmla="*/ 18 h 18"/>
                    <a:gd name="T8" fmla="*/ 51 w 51"/>
                    <a:gd name="T9" fmla="*/ 17 h 18"/>
                    <a:gd name="T10" fmla="*/ 46 w 51"/>
                    <a:gd name="T11" fmla="*/ 16 h 18"/>
                    <a:gd name="T12" fmla="*/ 36 w 51"/>
                    <a:gd name="T13" fmla="*/ 12 h 18"/>
                    <a:gd name="T14" fmla="*/ 18 w 51"/>
                    <a:gd name="T15" fmla="*/ 8 h 18"/>
                    <a:gd name="T16" fmla="*/ 15 w 51"/>
                    <a:gd name="T17" fmla="*/ 7 h 18"/>
                    <a:gd name="T18" fmla="*/ 1 w 51"/>
                    <a:gd name="T19" fmla="*/ 0 h 18"/>
                    <a:gd name="T20" fmla="*/ 0 w 51"/>
                    <a:gd name="T2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" h="18">
                      <a:moveTo>
                        <a:pt x="0" y="1"/>
                      </a:moveTo>
                      <a:cubicBezTo>
                        <a:pt x="5" y="3"/>
                        <a:pt x="10" y="6"/>
                        <a:pt x="14" y="8"/>
                      </a:cubicBezTo>
                      <a:cubicBezTo>
                        <a:pt x="21" y="12"/>
                        <a:pt x="28" y="13"/>
                        <a:pt x="35" y="14"/>
                      </a:cubicBezTo>
                      <a:cubicBezTo>
                        <a:pt x="40" y="16"/>
                        <a:pt x="45" y="17"/>
                        <a:pt x="51" y="18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49" y="17"/>
                        <a:pt x="48" y="16"/>
                        <a:pt x="46" y="16"/>
                      </a:cubicBezTo>
                      <a:cubicBezTo>
                        <a:pt x="43" y="14"/>
                        <a:pt x="39" y="13"/>
                        <a:pt x="36" y="12"/>
                      </a:cubicBezTo>
                      <a:cubicBezTo>
                        <a:pt x="30" y="11"/>
                        <a:pt x="24" y="9"/>
                        <a:pt x="18" y="8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0" y="5"/>
                        <a:pt x="5" y="2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17" y="331"/>
                  <a:ext cx="10" cy="4"/>
                </a:xfrm>
                <a:custGeom>
                  <a:avLst/>
                  <a:gdLst>
                    <a:gd name="T0" fmla="*/ 13 w 13"/>
                    <a:gd name="T1" fmla="*/ 0 h 6"/>
                    <a:gd name="T2" fmla="*/ 0 w 13"/>
                    <a:gd name="T3" fmla="*/ 6 h 6"/>
                    <a:gd name="T4" fmla="*/ 13 w 13"/>
                    <a:gd name="T5" fmla="*/ 0 h 6"/>
                    <a:gd name="T6" fmla="*/ 13 w 13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6">
                      <a:moveTo>
                        <a:pt x="13" y="0"/>
                      </a:moveTo>
                      <a:cubicBezTo>
                        <a:pt x="9" y="2"/>
                        <a:pt x="4" y="4"/>
                        <a:pt x="0" y="6"/>
                      </a:cubicBezTo>
                      <a:cubicBezTo>
                        <a:pt x="5" y="5"/>
                        <a:pt x="10" y="4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583" y="327"/>
                  <a:ext cx="21" cy="20"/>
                </a:xfrm>
                <a:custGeom>
                  <a:avLst/>
                  <a:gdLst>
                    <a:gd name="T0" fmla="*/ 5 w 27"/>
                    <a:gd name="T1" fmla="*/ 23 h 26"/>
                    <a:gd name="T2" fmla="*/ 6 w 27"/>
                    <a:gd name="T3" fmla="*/ 22 h 26"/>
                    <a:gd name="T4" fmla="*/ 12 w 27"/>
                    <a:gd name="T5" fmla="*/ 22 h 26"/>
                    <a:gd name="T6" fmla="*/ 20 w 27"/>
                    <a:gd name="T7" fmla="*/ 22 h 26"/>
                    <a:gd name="T8" fmla="*/ 20 w 27"/>
                    <a:gd name="T9" fmla="*/ 21 h 26"/>
                    <a:gd name="T10" fmla="*/ 12 w 27"/>
                    <a:gd name="T11" fmla="*/ 20 h 26"/>
                    <a:gd name="T12" fmla="*/ 12 w 27"/>
                    <a:gd name="T13" fmla="*/ 19 h 26"/>
                    <a:gd name="T14" fmla="*/ 23 w 27"/>
                    <a:gd name="T15" fmla="*/ 19 h 26"/>
                    <a:gd name="T16" fmla="*/ 23 w 27"/>
                    <a:gd name="T17" fmla="*/ 18 h 26"/>
                    <a:gd name="T18" fmla="*/ 9 w 27"/>
                    <a:gd name="T19" fmla="*/ 16 h 26"/>
                    <a:gd name="T20" fmla="*/ 9 w 27"/>
                    <a:gd name="T21" fmla="*/ 18 h 26"/>
                    <a:gd name="T22" fmla="*/ 0 w 27"/>
                    <a:gd name="T23" fmla="*/ 15 h 26"/>
                    <a:gd name="T24" fmla="*/ 0 w 27"/>
                    <a:gd name="T25" fmla="*/ 14 h 26"/>
                    <a:gd name="T26" fmla="*/ 21 w 27"/>
                    <a:gd name="T27" fmla="*/ 12 h 26"/>
                    <a:gd name="T28" fmla="*/ 18 w 27"/>
                    <a:gd name="T29" fmla="*/ 11 h 26"/>
                    <a:gd name="T30" fmla="*/ 14 w 27"/>
                    <a:gd name="T31" fmla="*/ 11 h 26"/>
                    <a:gd name="T32" fmla="*/ 5 w 27"/>
                    <a:gd name="T33" fmla="*/ 11 h 26"/>
                    <a:gd name="T34" fmla="*/ 5 w 27"/>
                    <a:gd name="T35" fmla="*/ 10 h 26"/>
                    <a:gd name="T36" fmla="*/ 10 w 27"/>
                    <a:gd name="T37" fmla="*/ 9 h 26"/>
                    <a:gd name="T38" fmla="*/ 10 w 27"/>
                    <a:gd name="T39" fmla="*/ 8 h 26"/>
                    <a:gd name="T40" fmla="*/ 6 w 27"/>
                    <a:gd name="T41" fmla="*/ 7 h 26"/>
                    <a:gd name="T42" fmla="*/ 6 w 27"/>
                    <a:gd name="T43" fmla="*/ 6 h 26"/>
                    <a:gd name="T44" fmla="*/ 18 w 27"/>
                    <a:gd name="T45" fmla="*/ 0 h 26"/>
                    <a:gd name="T46" fmla="*/ 15 w 27"/>
                    <a:gd name="T47" fmla="*/ 4 h 26"/>
                    <a:gd name="T48" fmla="*/ 19 w 27"/>
                    <a:gd name="T49" fmla="*/ 4 h 26"/>
                    <a:gd name="T50" fmla="*/ 27 w 27"/>
                    <a:gd name="T51" fmla="*/ 15 h 26"/>
                    <a:gd name="T52" fmla="*/ 24 w 27"/>
                    <a:gd name="T53" fmla="*/ 22 h 26"/>
                    <a:gd name="T54" fmla="*/ 17 w 27"/>
                    <a:gd name="T55" fmla="*/ 24 h 26"/>
                    <a:gd name="T56" fmla="*/ 17 w 27"/>
                    <a:gd name="T57" fmla="*/ 24 h 26"/>
                    <a:gd name="T58" fmla="*/ 24 w 27"/>
                    <a:gd name="T59" fmla="*/ 24 h 26"/>
                    <a:gd name="T60" fmla="*/ 13 w 27"/>
                    <a:gd name="T61" fmla="*/ 25 h 26"/>
                    <a:gd name="T62" fmla="*/ 15 w 27"/>
                    <a:gd name="T63" fmla="*/ 24 h 26"/>
                    <a:gd name="T64" fmla="*/ 15 w 27"/>
                    <a:gd name="T65" fmla="*/ 23 h 26"/>
                    <a:gd name="T66" fmla="*/ 11 w 27"/>
                    <a:gd name="T67" fmla="*/ 24 h 26"/>
                    <a:gd name="T68" fmla="*/ 6 w 27"/>
                    <a:gd name="T69" fmla="*/ 23 h 26"/>
                    <a:gd name="T70" fmla="*/ 5 w 27"/>
                    <a:gd name="T71" fmla="*/ 23 h 26"/>
                    <a:gd name="T72" fmla="*/ 16 w 27"/>
                    <a:gd name="T73" fmla="*/ 6 h 26"/>
                    <a:gd name="T74" fmla="*/ 16 w 27"/>
                    <a:gd name="T75" fmla="*/ 5 h 26"/>
                    <a:gd name="T76" fmla="*/ 9 w 27"/>
                    <a:gd name="T77" fmla="*/ 7 h 26"/>
                    <a:gd name="T78" fmla="*/ 16 w 27"/>
                    <a:gd name="T79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" h="26">
                      <a:moveTo>
                        <a:pt x="5" y="23"/>
                      </a:move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8" y="22"/>
                        <a:pt x="10" y="22"/>
                        <a:pt x="12" y="22"/>
                      </a:cubicBezTo>
                      <a:cubicBezTo>
                        <a:pt x="14" y="22"/>
                        <a:pt x="17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6" y="19"/>
                        <a:pt x="19" y="19"/>
                        <a:pt x="23" y="19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18" y="18"/>
                        <a:pt x="13" y="17"/>
                        <a:pt x="9" y="16"/>
                      </a:cubicBezTo>
                      <a:cubicBezTo>
                        <a:pt x="9" y="16"/>
                        <a:pt x="9" y="17"/>
                        <a:pt x="9" y="18"/>
                      </a:cubicBezTo>
                      <a:cubicBezTo>
                        <a:pt x="6" y="17"/>
                        <a:pt x="3" y="16"/>
                        <a:pt x="0" y="15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7" y="15"/>
                        <a:pt x="14" y="14"/>
                        <a:pt x="21" y="12"/>
                      </a:cubicBezTo>
                      <a:cubicBezTo>
                        <a:pt x="20" y="11"/>
                        <a:pt x="19" y="11"/>
                        <a:pt x="18" y="11"/>
                      </a:cubicBezTo>
                      <a:cubicBezTo>
                        <a:pt x="16" y="11"/>
                        <a:pt x="15" y="11"/>
                        <a:pt x="14" y="11"/>
                      </a:cubicBezTo>
                      <a:cubicBezTo>
                        <a:pt x="11" y="11"/>
                        <a:pt x="8" y="11"/>
                        <a:pt x="5" y="11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7" y="10"/>
                        <a:pt x="8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7" y="8"/>
                        <a:pt x="6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9" y="4"/>
                        <a:pt x="12" y="0"/>
                        <a:pt x="18" y="0"/>
                      </a:cubicBezTo>
                      <a:cubicBezTo>
                        <a:pt x="20" y="3"/>
                        <a:pt x="16" y="3"/>
                        <a:pt x="15" y="4"/>
                      </a:cubicBezTo>
                      <a:cubicBezTo>
                        <a:pt x="17" y="4"/>
                        <a:pt x="18" y="4"/>
                        <a:pt x="19" y="4"/>
                      </a:cubicBezTo>
                      <a:cubicBezTo>
                        <a:pt x="21" y="9"/>
                        <a:pt x="21" y="14"/>
                        <a:pt x="27" y="15"/>
                      </a:cubicBezTo>
                      <a:cubicBezTo>
                        <a:pt x="26" y="18"/>
                        <a:pt x="25" y="21"/>
                        <a:pt x="24" y="22"/>
                      </a:cubicBezTo>
                      <a:cubicBezTo>
                        <a:pt x="22" y="23"/>
                        <a:pt x="19" y="23"/>
                        <a:pt x="17" y="24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19" y="24"/>
                        <a:pt x="21" y="24"/>
                        <a:pt x="24" y="24"/>
                      </a:cubicBezTo>
                      <a:cubicBezTo>
                        <a:pt x="22" y="26"/>
                        <a:pt x="15" y="26"/>
                        <a:pt x="13" y="25"/>
                      </a:cubicBezTo>
                      <a:cubicBezTo>
                        <a:pt x="14" y="24"/>
                        <a:pt x="14" y="24"/>
                        <a:pt x="15" y="24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3" y="23"/>
                        <a:pt x="12" y="24"/>
                        <a:pt x="11" y="24"/>
                      </a:cubicBezTo>
                      <a:cubicBezTo>
                        <a:pt x="9" y="24"/>
                        <a:pt x="8" y="24"/>
                        <a:pt x="6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moveTo>
                        <a:pt x="16" y="6"/>
                      </a:move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3" y="5"/>
                        <a:pt x="11" y="4"/>
                        <a:pt x="9" y="7"/>
                      </a:cubicBezTo>
                      <a:cubicBezTo>
                        <a:pt x="11" y="7"/>
                        <a:pt x="14" y="6"/>
                        <a:pt x="16" y="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3" y="314"/>
                  <a:ext cx="21" cy="9"/>
                </a:xfrm>
                <a:custGeom>
                  <a:avLst/>
                  <a:gdLst>
                    <a:gd name="T0" fmla="*/ 1 w 27"/>
                    <a:gd name="T1" fmla="*/ 12 h 12"/>
                    <a:gd name="T2" fmla="*/ 11 w 27"/>
                    <a:gd name="T3" fmla="*/ 8 h 12"/>
                    <a:gd name="T4" fmla="*/ 18 w 27"/>
                    <a:gd name="T5" fmla="*/ 6 h 12"/>
                    <a:gd name="T6" fmla="*/ 27 w 27"/>
                    <a:gd name="T7" fmla="*/ 1 h 12"/>
                    <a:gd name="T8" fmla="*/ 26 w 27"/>
                    <a:gd name="T9" fmla="*/ 0 h 12"/>
                    <a:gd name="T10" fmla="*/ 24 w 27"/>
                    <a:gd name="T11" fmla="*/ 0 h 12"/>
                    <a:gd name="T12" fmla="*/ 2 w 27"/>
                    <a:gd name="T13" fmla="*/ 11 h 12"/>
                    <a:gd name="T14" fmla="*/ 0 w 27"/>
                    <a:gd name="T15" fmla="*/ 12 h 12"/>
                    <a:gd name="T16" fmla="*/ 1 w 27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12">
                      <a:moveTo>
                        <a:pt x="1" y="12"/>
                      </a:moveTo>
                      <a:cubicBezTo>
                        <a:pt x="4" y="11"/>
                        <a:pt x="7" y="10"/>
                        <a:pt x="11" y="8"/>
                      </a:cubicBezTo>
                      <a:cubicBezTo>
                        <a:pt x="13" y="8"/>
                        <a:pt x="16" y="7"/>
                        <a:pt x="18" y="6"/>
                      </a:cubicBezTo>
                      <a:cubicBezTo>
                        <a:pt x="21" y="5"/>
                        <a:pt x="24" y="3"/>
                        <a:pt x="27" y="1"/>
                      </a:cubicBezTo>
                      <a:cubicBezTo>
                        <a:pt x="27" y="1"/>
                        <a:pt x="27" y="1"/>
                        <a:pt x="26" y="0"/>
                      </a:cubicBezTo>
                      <a:cubicBezTo>
                        <a:pt x="26" y="0"/>
                        <a:pt x="25" y="0"/>
                        <a:pt x="24" y="0"/>
                      </a:cubicBezTo>
                      <a:cubicBezTo>
                        <a:pt x="17" y="4"/>
                        <a:pt x="9" y="7"/>
                        <a:pt x="2" y="11"/>
                      </a:cubicBezTo>
                      <a:cubicBezTo>
                        <a:pt x="1" y="11"/>
                        <a:pt x="1" y="12"/>
                        <a:pt x="0" y="12"/>
                      </a:cubicBezTo>
                      <a:cubicBezTo>
                        <a:pt x="1" y="12"/>
                        <a:pt x="1" y="12"/>
                        <a:pt x="1" y="1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2" y="320"/>
                  <a:ext cx="16" cy="8"/>
                </a:xfrm>
                <a:custGeom>
                  <a:avLst/>
                  <a:gdLst>
                    <a:gd name="T0" fmla="*/ 22 w 22"/>
                    <a:gd name="T1" fmla="*/ 0 h 10"/>
                    <a:gd name="T2" fmla="*/ 0 w 22"/>
                    <a:gd name="T3" fmla="*/ 10 h 10"/>
                    <a:gd name="T4" fmla="*/ 1 w 22"/>
                    <a:gd name="T5" fmla="*/ 10 h 10"/>
                    <a:gd name="T6" fmla="*/ 14 w 22"/>
                    <a:gd name="T7" fmla="*/ 4 h 10"/>
                    <a:gd name="T8" fmla="*/ 20 w 22"/>
                    <a:gd name="T9" fmla="*/ 2 h 10"/>
                    <a:gd name="T10" fmla="*/ 22 w 22"/>
                    <a:gd name="T11" fmla="*/ 1 h 10"/>
                    <a:gd name="T12" fmla="*/ 22 w 22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10">
                      <a:moveTo>
                        <a:pt x="22" y="0"/>
                      </a:moveTo>
                      <a:cubicBezTo>
                        <a:pt x="14" y="2"/>
                        <a:pt x="6" y="5"/>
                        <a:pt x="0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8"/>
                        <a:pt x="10" y="6"/>
                        <a:pt x="14" y="4"/>
                      </a:cubicBezTo>
                      <a:cubicBezTo>
                        <a:pt x="16" y="3"/>
                        <a:pt x="18" y="3"/>
                        <a:pt x="20" y="2"/>
                      </a:cubicBezTo>
                      <a:cubicBezTo>
                        <a:pt x="21" y="2"/>
                        <a:pt x="21" y="1"/>
                        <a:pt x="22" y="1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8" y="323"/>
                  <a:ext cx="10" cy="6"/>
                </a:xfrm>
                <a:custGeom>
                  <a:avLst/>
                  <a:gdLst>
                    <a:gd name="T0" fmla="*/ 11 w 12"/>
                    <a:gd name="T1" fmla="*/ 0 h 7"/>
                    <a:gd name="T2" fmla="*/ 0 w 12"/>
                    <a:gd name="T3" fmla="*/ 5 h 7"/>
                    <a:gd name="T4" fmla="*/ 0 w 12"/>
                    <a:gd name="T5" fmla="*/ 6 h 7"/>
                    <a:gd name="T6" fmla="*/ 2 w 12"/>
                    <a:gd name="T7" fmla="*/ 6 h 7"/>
                    <a:gd name="T8" fmla="*/ 12 w 12"/>
                    <a:gd name="T9" fmla="*/ 1 h 7"/>
                    <a:gd name="T10" fmla="*/ 11 w 12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7">
                      <a:moveTo>
                        <a:pt x="11" y="0"/>
                      </a:moveTo>
                      <a:cubicBezTo>
                        <a:pt x="7" y="1"/>
                        <a:pt x="4" y="3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1" y="7"/>
                        <a:pt x="2" y="6"/>
                      </a:cubicBezTo>
                      <a:cubicBezTo>
                        <a:pt x="5" y="4"/>
                        <a:pt x="9" y="4"/>
                        <a:pt x="12" y="1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8" y="311"/>
                  <a:ext cx="13" cy="6"/>
                </a:xfrm>
                <a:custGeom>
                  <a:avLst/>
                  <a:gdLst>
                    <a:gd name="T0" fmla="*/ 16 w 16"/>
                    <a:gd name="T1" fmla="*/ 0 h 8"/>
                    <a:gd name="T2" fmla="*/ 0 w 16"/>
                    <a:gd name="T3" fmla="*/ 8 h 8"/>
                    <a:gd name="T4" fmla="*/ 16 w 16"/>
                    <a:gd name="T5" fmla="*/ 1 h 8"/>
                    <a:gd name="T6" fmla="*/ 16 w 16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0" y="2"/>
                        <a:pt x="5" y="5"/>
                        <a:pt x="0" y="8"/>
                      </a:cubicBezTo>
                      <a:cubicBezTo>
                        <a:pt x="5" y="6"/>
                        <a:pt x="11" y="4"/>
                        <a:pt x="16" y="1"/>
                      </a:cubicBezTo>
                      <a:cubicBezTo>
                        <a:pt x="16" y="0"/>
                        <a:pt x="16" y="0"/>
                        <a:pt x="16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39" y="299"/>
                  <a:ext cx="46" cy="41"/>
                </a:xfrm>
                <a:custGeom>
                  <a:avLst/>
                  <a:gdLst>
                    <a:gd name="T0" fmla="*/ 28 w 62"/>
                    <a:gd name="T1" fmla="*/ 5 h 54"/>
                    <a:gd name="T2" fmla="*/ 40 w 62"/>
                    <a:gd name="T3" fmla="*/ 7 h 54"/>
                    <a:gd name="T4" fmla="*/ 56 w 62"/>
                    <a:gd name="T5" fmla="*/ 13 h 54"/>
                    <a:gd name="T6" fmla="*/ 61 w 62"/>
                    <a:gd name="T7" fmla="*/ 16 h 54"/>
                    <a:gd name="T8" fmla="*/ 57 w 62"/>
                    <a:gd name="T9" fmla="*/ 20 h 54"/>
                    <a:gd name="T10" fmla="*/ 46 w 62"/>
                    <a:gd name="T11" fmla="*/ 30 h 54"/>
                    <a:gd name="T12" fmla="*/ 30 w 62"/>
                    <a:gd name="T13" fmla="*/ 43 h 54"/>
                    <a:gd name="T14" fmla="*/ 13 w 62"/>
                    <a:gd name="T15" fmla="*/ 53 h 54"/>
                    <a:gd name="T16" fmla="*/ 9 w 62"/>
                    <a:gd name="T17" fmla="*/ 54 h 54"/>
                    <a:gd name="T18" fmla="*/ 16 w 62"/>
                    <a:gd name="T19" fmla="*/ 39 h 54"/>
                    <a:gd name="T20" fmla="*/ 3 w 62"/>
                    <a:gd name="T21" fmla="*/ 39 h 54"/>
                    <a:gd name="T22" fmla="*/ 12 w 62"/>
                    <a:gd name="T23" fmla="*/ 27 h 54"/>
                    <a:gd name="T24" fmla="*/ 2 w 62"/>
                    <a:gd name="T25" fmla="*/ 22 h 54"/>
                    <a:gd name="T26" fmla="*/ 6 w 62"/>
                    <a:gd name="T27" fmla="*/ 17 h 54"/>
                    <a:gd name="T28" fmla="*/ 0 w 62"/>
                    <a:gd name="T29" fmla="*/ 14 h 54"/>
                    <a:gd name="T30" fmla="*/ 6 w 62"/>
                    <a:gd name="T31" fmla="*/ 9 h 54"/>
                    <a:gd name="T32" fmla="*/ 1 w 62"/>
                    <a:gd name="T33" fmla="*/ 4 h 54"/>
                    <a:gd name="T34" fmla="*/ 9 w 62"/>
                    <a:gd name="T35" fmla="*/ 2 h 54"/>
                    <a:gd name="T36" fmla="*/ 28 w 62"/>
                    <a:gd name="T37" fmla="*/ 5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54">
                      <a:moveTo>
                        <a:pt x="28" y="5"/>
                      </a:moveTo>
                      <a:cubicBezTo>
                        <a:pt x="32" y="5"/>
                        <a:pt x="36" y="6"/>
                        <a:pt x="40" y="7"/>
                      </a:cubicBezTo>
                      <a:cubicBezTo>
                        <a:pt x="45" y="9"/>
                        <a:pt x="51" y="11"/>
                        <a:pt x="56" y="13"/>
                      </a:cubicBezTo>
                      <a:cubicBezTo>
                        <a:pt x="58" y="14"/>
                        <a:pt x="61" y="15"/>
                        <a:pt x="61" y="16"/>
                      </a:cubicBezTo>
                      <a:cubicBezTo>
                        <a:pt x="62" y="19"/>
                        <a:pt x="59" y="20"/>
                        <a:pt x="57" y="20"/>
                      </a:cubicBezTo>
                      <a:cubicBezTo>
                        <a:pt x="52" y="23"/>
                        <a:pt x="49" y="26"/>
                        <a:pt x="46" y="30"/>
                      </a:cubicBezTo>
                      <a:cubicBezTo>
                        <a:pt x="42" y="36"/>
                        <a:pt x="36" y="40"/>
                        <a:pt x="30" y="43"/>
                      </a:cubicBezTo>
                      <a:cubicBezTo>
                        <a:pt x="24" y="45"/>
                        <a:pt x="18" y="48"/>
                        <a:pt x="13" y="53"/>
                      </a:cubicBezTo>
                      <a:cubicBezTo>
                        <a:pt x="12" y="54"/>
                        <a:pt x="11" y="54"/>
                        <a:pt x="9" y="54"/>
                      </a:cubicBezTo>
                      <a:cubicBezTo>
                        <a:pt x="11" y="48"/>
                        <a:pt x="13" y="44"/>
                        <a:pt x="16" y="39"/>
                      </a:cubicBezTo>
                      <a:cubicBezTo>
                        <a:pt x="12" y="39"/>
                        <a:pt x="7" y="39"/>
                        <a:pt x="3" y="39"/>
                      </a:cubicBezTo>
                      <a:cubicBezTo>
                        <a:pt x="3" y="33"/>
                        <a:pt x="9" y="31"/>
                        <a:pt x="12" y="27"/>
                      </a:cubicBezTo>
                      <a:cubicBezTo>
                        <a:pt x="8" y="26"/>
                        <a:pt x="4" y="25"/>
                        <a:pt x="2" y="22"/>
                      </a:cubicBezTo>
                      <a:cubicBezTo>
                        <a:pt x="3" y="20"/>
                        <a:pt x="5" y="19"/>
                        <a:pt x="6" y="17"/>
                      </a:cubicBezTo>
                      <a:cubicBezTo>
                        <a:pt x="4" y="16"/>
                        <a:pt x="2" y="15"/>
                        <a:pt x="0" y="14"/>
                      </a:cubicBezTo>
                      <a:cubicBezTo>
                        <a:pt x="2" y="12"/>
                        <a:pt x="4" y="11"/>
                        <a:pt x="6" y="9"/>
                      </a:cubicBezTo>
                      <a:cubicBezTo>
                        <a:pt x="4" y="7"/>
                        <a:pt x="3" y="6"/>
                        <a:pt x="1" y="4"/>
                      </a:cubicBezTo>
                      <a:cubicBezTo>
                        <a:pt x="4" y="3"/>
                        <a:pt x="5" y="0"/>
                        <a:pt x="9" y="2"/>
                      </a:cubicBezTo>
                      <a:cubicBezTo>
                        <a:pt x="14" y="6"/>
                        <a:pt x="21" y="5"/>
                        <a:pt x="28" y="5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58" y="255"/>
                  <a:ext cx="117" cy="55"/>
                </a:xfrm>
                <a:custGeom>
                  <a:avLst/>
                  <a:gdLst>
                    <a:gd name="T0" fmla="*/ 7 w 154"/>
                    <a:gd name="T1" fmla="*/ 2 h 73"/>
                    <a:gd name="T2" fmla="*/ 0 w 154"/>
                    <a:gd name="T3" fmla="*/ 2 h 73"/>
                    <a:gd name="T4" fmla="*/ 18 w 154"/>
                    <a:gd name="T5" fmla="*/ 19 h 73"/>
                    <a:gd name="T6" fmla="*/ 46 w 154"/>
                    <a:gd name="T7" fmla="*/ 37 h 73"/>
                    <a:gd name="T8" fmla="*/ 78 w 154"/>
                    <a:gd name="T9" fmla="*/ 53 h 73"/>
                    <a:gd name="T10" fmla="*/ 144 w 154"/>
                    <a:gd name="T11" fmla="*/ 72 h 73"/>
                    <a:gd name="T12" fmla="*/ 154 w 154"/>
                    <a:gd name="T13" fmla="*/ 71 h 73"/>
                    <a:gd name="T14" fmla="*/ 147 w 154"/>
                    <a:gd name="T15" fmla="*/ 65 h 73"/>
                    <a:gd name="T16" fmla="*/ 109 w 154"/>
                    <a:gd name="T17" fmla="*/ 53 h 73"/>
                    <a:gd name="T18" fmla="*/ 89 w 154"/>
                    <a:gd name="T19" fmla="*/ 46 h 73"/>
                    <a:gd name="T20" fmla="*/ 54 w 154"/>
                    <a:gd name="T21" fmla="*/ 33 h 73"/>
                    <a:gd name="T22" fmla="*/ 37 w 154"/>
                    <a:gd name="T23" fmla="*/ 24 h 73"/>
                    <a:gd name="T24" fmla="*/ 7 w 154"/>
                    <a:gd name="T25" fmla="*/ 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" h="73">
                      <a:moveTo>
                        <a:pt x="7" y="2"/>
                      </a:moveTo>
                      <a:cubicBezTo>
                        <a:pt x="5" y="1"/>
                        <a:pt x="3" y="0"/>
                        <a:pt x="0" y="2"/>
                      </a:cubicBezTo>
                      <a:cubicBezTo>
                        <a:pt x="5" y="9"/>
                        <a:pt x="12" y="13"/>
                        <a:pt x="18" y="19"/>
                      </a:cubicBezTo>
                      <a:cubicBezTo>
                        <a:pt x="29" y="28"/>
                        <a:pt x="38" y="34"/>
                        <a:pt x="46" y="37"/>
                      </a:cubicBezTo>
                      <a:cubicBezTo>
                        <a:pt x="57" y="41"/>
                        <a:pt x="67" y="49"/>
                        <a:pt x="78" y="53"/>
                      </a:cubicBezTo>
                      <a:cubicBezTo>
                        <a:pt x="93" y="58"/>
                        <a:pt x="129" y="68"/>
                        <a:pt x="144" y="72"/>
                      </a:cubicBezTo>
                      <a:cubicBezTo>
                        <a:pt x="147" y="73"/>
                        <a:pt x="154" y="71"/>
                        <a:pt x="154" y="71"/>
                      </a:cubicBezTo>
                      <a:cubicBezTo>
                        <a:pt x="152" y="69"/>
                        <a:pt x="150" y="66"/>
                        <a:pt x="147" y="65"/>
                      </a:cubicBezTo>
                      <a:cubicBezTo>
                        <a:pt x="142" y="62"/>
                        <a:pt x="115" y="55"/>
                        <a:pt x="109" y="53"/>
                      </a:cubicBezTo>
                      <a:cubicBezTo>
                        <a:pt x="102" y="51"/>
                        <a:pt x="95" y="49"/>
                        <a:pt x="89" y="46"/>
                      </a:cubicBezTo>
                      <a:cubicBezTo>
                        <a:pt x="77" y="42"/>
                        <a:pt x="66" y="37"/>
                        <a:pt x="54" y="33"/>
                      </a:cubicBezTo>
                      <a:cubicBezTo>
                        <a:pt x="48" y="30"/>
                        <a:pt x="43" y="27"/>
                        <a:pt x="37" y="24"/>
                      </a:cubicBezTo>
                      <a:cubicBezTo>
                        <a:pt x="27" y="17"/>
                        <a:pt x="16" y="11"/>
                        <a:pt x="7" y="2"/>
                      </a:cubicBezTo>
                    </a:path>
                  </a:pathLst>
                </a:custGeom>
                <a:solidFill>
                  <a:srgbClr val="6C54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66" y="170"/>
                  <a:ext cx="78" cy="82"/>
                </a:xfrm>
                <a:custGeom>
                  <a:avLst/>
                  <a:gdLst>
                    <a:gd name="T0" fmla="*/ 73 w 103"/>
                    <a:gd name="T1" fmla="*/ 107 h 109"/>
                    <a:gd name="T2" fmla="*/ 80 w 103"/>
                    <a:gd name="T3" fmla="*/ 105 h 109"/>
                    <a:gd name="T4" fmla="*/ 101 w 103"/>
                    <a:gd name="T5" fmla="*/ 78 h 109"/>
                    <a:gd name="T6" fmla="*/ 98 w 103"/>
                    <a:gd name="T7" fmla="*/ 58 h 109"/>
                    <a:gd name="T8" fmla="*/ 92 w 103"/>
                    <a:gd name="T9" fmla="*/ 39 h 109"/>
                    <a:gd name="T10" fmla="*/ 85 w 103"/>
                    <a:gd name="T11" fmla="*/ 15 h 109"/>
                    <a:gd name="T12" fmla="*/ 73 w 103"/>
                    <a:gd name="T13" fmla="*/ 4 h 109"/>
                    <a:gd name="T14" fmla="*/ 40 w 103"/>
                    <a:gd name="T15" fmla="*/ 7 h 109"/>
                    <a:gd name="T16" fmla="*/ 35 w 103"/>
                    <a:gd name="T17" fmla="*/ 15 h 109"/>
                    <a:gd name="T18" fmla="*/ 35 w 103"/>
                    <a:gd name="T19" fmla="*/ 21 h 109"/>
                    <a:gd name="T20" fmla="*/ 29 w 103"/>
                    <a:gd name="T21" fmla="*/ 21 h 109"/>
                    <a:gd name="T22" fmla="*/ 9 w 103"/>
                    <a:gd name="T23" fmla="*/ 31 h 109"/>
                    <a:gd name="T24" fmla="*/ 6 w 103"/>
                    <a:gd name="T25" fmla="*/ 39 h 109"/>
                    <a:gd name="T26" fmla="*/ 8 w 103"/>
                    <a:gd name="T27" fmla="*/ 56 h 109"/>
                    <a:gd name="T28" fmla="*/ 11 w 103"/>
                    <a:gd name="T29" fmla="*/ 61 h 109"/>
                    <a:gd name="T30" fmla="*/ 0 w 103"/>
                    <a:gd name="T31" fmla="*/ 82 h 109"/>
                    <a:gd name="T32" fmla="*/ 0 w 103"/>
                    <a:gd name="T33" fmla="*/ 93 h 109"/>
                    <a:gd name="T34" fmla="*/ 1 w 103"/>
                    <a:gd name="T35" fmla="*/ 98 h 109"/>
                    <a:gd name="T36" fmla="*/ 23 w 103"/>
                    <a:gd name="T37" fmla="*/ 106 h 109"/>
                    <a:gd name="T38" fmla="*/ 49 w 103"/>
                    <a:gd name="T39" fmla="*/ 105 h 109"/>
                    <a:gd name="T40" fmla="*/ 73 w 103"/>
                    <a:gd name="T41" fmla="*/ 10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3" h="109">
                      <a:moveTo>
                        <a:pt x="73" y="107"/>
                      </a:moveTo>
                      <a:cubicBezTo>
                        <a:pt x="76" y="107"/>
                        <a:pt x="78" y="106"/>
                        <a:pt x="80" y="105"/>
                      </a:cubicBezTo>
                      <a:cubicBezTo>
                        <a:pt x="92" y="100"/>
                        <a:pt x="98" y="90"/>
                        <a:pt x="101" y="78"/>
                      </a:cubicBezTo>
                      <a:cubicBezTo>
                        <a:pt x="103" y="71"/>
                        <a:pt x="102" y="64"/>
                        <a:pt x="98" y="58"/>
                      </a:cubicBezTo>
                      <a:cubicBezTo>
                        <a:pt x="94" y="52"/>
                        <a:pt x="92" y="45"/>
                        <a:pt x="92" y="39"/>
                      </a:cubicBezTo>
                      <a:cubicBezTo>
                        <a:pt x="91" y="30"/>
                        <a:pt x="88" y="23"/>
                        <a:pt x="85" y="15"/>
                      </a:cubicBezTo>
                      <a:cubicBezTo>
                        <a:pt x="82" y="10"/>
                        <a:pt x="78" y="6"/>
                        <a:pt x="73" y="4"/>
                      </a:cubicBezTo>
                      <a:cubicBezTo>
                        <a:pt x="61" y="0"/>
                        <a:pt x="50" y="2"/>
                        <a:pt x="40" y="7"/>
                      </a:cubicBezTo>
                      <a:cubicBezTo>
                        <a:pt x="36" y="9"/>
                        <a:pt x="35" y="12"/>
                        <a:pt x="35" y="15"/>
                      </a:cubicBezTo>
                      <a:cubicBezTo>
                        <a:pt x="35" y="17"/>
                        <a:pt x="35" y="19"/>
                        <a:pt x="35" y="21"/>
                      </a:cubicBezTo>
                      <a:cubicBezTo>
                        <a:pt x="33" y="21"/>
                        <a:pt x="31" y="21"/>
                        <a:pt x="29" y="21"/>
                      </a:cubicBezTo>
                      <a:cubicBezTo>
                        <a:pt x="20" y="19"/>
                        <a:pt x="13" y="22"/>
                        <a:pt x="9" y="31"/>
                      </a:cubicBezTo>
                      <a:cubicBezTo>
                        <a:pt x="8" y="34"/>
                        <a:pt x="6" y="36"/>
                        <a:pt x="6" y="39"/>
                      </a:cubicBezTo>
                      <a:cubicBezTo>
                        <a:pt x="4" y="45"/>
                        <a:pt x="4" y="51"/>
                        <a:pt x="8" y="56"/>
                      </a:cubicBezTo>
                      <a:cubicBezTo>
                        <a:pt x="9" y="57"/>
                        <a:pt x="10" y="59"/>
                        <a:pt x="11" y="61"/>
                      </a:cubicBezTo>
                      <a:cubicBezTo>
                        <a:pt x="4" y="66"/>
                        <a:pt x="1" y="73"/>
                        <a:pt x="0" y="82"/>
                      </a:cubicBezTo>
                      <a:cubicBezTo>
                        <a:pt x="0" y="86"/>
                        <a:pt x="0" y="90"/>
                        <a:pt x="0" y="93"/>
                      </a:cubicBezTo>
                      <a:cubicBezTo>
                        <a:pt x="0" y="95"/>
                        <a:pt x="1" y="96"/>
                        <a:pt x="1" y="98"/>
                      </a:cubicBezTo>
                      <a:cubicBezTo>
                        <a:pt x="7" y="107"/>
                        <a:pt x="16" y="109"/>
                        <a:pt x="23" y="106"/>
                      </a:cubicBezTo>
                      <a:cubicBezTo>
                        <a:pt x="31" y="103"/>
                        <a:pt x="40" y="103"/>
                        <a:pt x="49" y="105"/>
                      </a:cubicBezTo>
                      <a:cubicBezTo>
                        <a:pt x="57" y="107"/>
                        <a:pt x="65" y="108"/>
                        <a:pt x="73" y="107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0" y="187"/>
                  <a:ext cx="31" cy="36"/>
                </a:xfrm>
                <a:custGeom>
                  <a:avLst/>
                  <a:gdLst>
                    <a:gd name="T0" fmla="*/ 0 w 40"/>
                    <a:gd name="T1" fmla="*/ 24 h 48"/>
                    <a:gd name="T2" fmla="*/ 2 w 40"/>
                    <a:gd name="T3" fmla="*/ 16 h 48"/>
                    <a:gd name="T4" fmla="*/ 4 w 40"/>
                    <a:gd name="T5" fmla="*/ 12 h 48"/>
                    <a:gd name="T6" fmla="*/ 5 w 40"/>
                    <a:gd name="T7" fmla="*/ 9 h 48"/>
                    <a:gd name="T8" fmla="*/ 18 w 40"/>
                    <a:gd name="T9" fmla="*/ 1 h 48"/>
                    <a:gd name="T10" fmla="*/ 32 w 40"/>
                    <a:gd name="T11" fmla="*/ 3 h 48"/>
                    <a:gd name="T12" fmla="*/ 34 w 40"/>
                    <a:gd name="T13" fmla="*/ 4 h 48"/>
                    <a:gd name="T14" fmla="*/ 39 w 40"/>
                    <a:gd name="T15" fmla="*/ 11 h 48"/>
                    <a:gd name="T16" fmla="*/ 40 w 40"/>
                    <a:gd name="T17" fmla="*/ 13 h 48"/>
                    <a:gd name="T18" fmla="*/ 40 w 40"/>
                    <a:gd name="T19" fmla="*/ 14 h 48"/>
                    <a:gd name="T20" fmla="*/ 39 w 40"/>
                    <a:gd name="T21" fmla="*/ 14 h 48"/>
                    <a:gd name="T22" fmla="*/ 36 w 40"/>
                    <a:gd name="T23" fmla="*/ 16 h 48"/>
                    <a:gd name="T24" fmla="*/ 31 w 40"/>
                    <a:gd name="T25" fmla="*/ 19 h 48"/>
                    <a:gd name="T26" fmla="*/ 22 w 40"/>
                    <a:gd name="T27" fmla="*/ 35 h 48"/>
                    <a:gd name="T28" fmla="*/ 22 w 40"/>
                    <a:gd name="T29" fmla="*/ 37 h 48"/>
                    <a:gd name="T30" fmla="*/ 23 w 40"/>
                    <a:gd name="T31" fmla="*/ 42 h 48"/>
                    <a:gd name="T32" fmla="*/ 24 w 40"/>
                    <a:gd name="T33" fmla="*/ 45 h 48"/>
                    <a:gd name="T34" fmla="*/ 24 w 40"/>
                    <a:gd name="T35" fmla="*/ 45 h 48"/>
                    <a:gd name="T36" fmla="*/ 19 w 40"/>
                    <a:gd name="T37" fmla="*/ 48 h 48"/>
                    <a:gd name="T38" fmla="*/ 18 w 40"/>
                    <a:gd name="T39" fmla="*/ 48 h 48"/>
                    <a:gd name="T40" fmla="*/ 2 w 40"/>
                    <a:gd name="T41" fmla="*/ 31 h 48"/>
                    <a:gd name="T42" fmla="*/ 0 w 40"/>
                    <a:gd name="T43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" h="48">
                      <a:moveTo>
                        <a:pt x="0" y="24"/>
                      </a:moveTo>
                      <a:cubicBezTo>
                        <a:pt x="0" y="22"/>
                        <a:pt x="1" y="19"/>
                        <a:pt x="2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4" y="11"/>
                        <a:pt x="5" y="10"/>
                        <a:pt x="5" y="9"/>
                      </a:cubicBezTo>
                      <a:cubicBezTo>
                        <a:pt x="7" y="3"/>
                        <a:pt x="12" y="0"/>
                        <a:pt x="18" y="1"/>
                      </a:cubicBezTo>
                      <a:cubicBezTo>
                        <a:pt x="23" y="1"/>
                        <a:pt x="27" y="2"/>
                        <a:pt x="32" y="3"/>
                      </a:cubicBezTo>
                      <a:cubicBezTo>
                        <a:pt x="32" y="3"/>
                        <a:pt x="33" y="3"/>
                        <a:pt x="34" y="4"/>
                      </a:cubicBezTo>
                      <a:cubicBezTo>
                        <a:pt x="38" y="5"/>
                        <a:pt x="39" y="8"/>
                        <a:pt x="39" y="11"/>
                      </a:cubicBezTo>
                      <a:cubicBezTo>
                        <a:pt x="39" y="12"/>
                        <a:pt x="39" y="13"/>
                        <a:pt x="40" y="13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8" y="15"/>
                        <a:pt x="37" y="15"/>
                        <a:pt x="36" y="16"/>
                      </a:cubicBezTo>
                      <a:cubicBezTo>
                        <a:pt x="35" y="17"/>
                        <a:pt x="33" y="18"/>
                        <a:pt x="31" y="19"/>
                      </a:cubicBezTo>
                      <a:cubicBezTo>
                        <a:pt x="27" y="22"/>
                        <a:pt x="21" y="27"/>
                        <a:pt x="22" y="35"/>
                      </a:cubicBezTo>
                      <a:cubicBezTo>
                        <a:pt x="22" y="35"/>
                        <a:pt x="22" y="36"/>
                        <a:pt x="22" y="37"/>
                      </a:cubicBezTo>
                      <a:cubicBezTo>
                        <a:pt x="22" y="38"/>
                        <a:pt x="22" y="40"/>
                        <a:pt x="23" y="42"/>
                      </a:cubicBezTo>
                      <a:cubicBezTo>
                        <a:pt x="23" y="43"/>
                        <a:pt x="24" y="44"/>
                        <a:pt x="24" y="45"/>
                      </a:cubicBezTo>
                      <a:cubicBezTo>
                        <a:pt x="24" y="45"/>
                        <a:pt x="24" y="45"/>
                        <a:pt x="24" y="45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3"/>
                        <a:pt x="6" y="37"/>
                        <a:pt x="2" y="31"/>
                      </a:cubicBezTo>
                      <a:cubicBezTo>
                        <a:pt x="1" y="29"/>
                        <a:pt x="0" y="27"/>
                        <a:pt x="0" y="24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67" y="171"/>
                  <a:ext cx="75" cy="79"/>
                </a:xfrm>
                <a:custGeom>
                  <a:avLst/>
                  <a:gdLst>
                    <a:gd name="T0" fmla="*/ 0 w 98"/>
                    <a:gd name="T1" fmla="*/ 88 h 105"/>
                    <a:gd name="T2" fmla="*/ 0 w 98"/>
                    <a:gd name="T3" fmla="*/ 82 h 105"/>
                    <a:gd name="T4" fmla="*/ 0 w 98"/>
                    <a:gd name="T5" fmla="*/ 79 h 105"/>
                    <a:gd name="T6" fmla="*/ 1 w 98"/>
                    <a:gd name="T7" fmla="*/ 75 h 105"/>
                    <a:gd name="T8" fmla="*/ 2 w 98"/>
                    <a:gd name="T9" fmla="*/ 73 h 105"/>
                    <a:gd name="T10" fmla="*/ 10 w 98"/>
                    <a:gd name="T11" fmla="*/ 62 h 105"/>
                    <a:gd name="T12" fmla="*/ 10 w 98"/>
                    <a:gd name="T13" fmla="*/ 61 h 105"/>
                    <a:gd name="T14" fmla="*/ 22 w 98"/>
                    <a:gd name="T15" fmla="*/ 70 h 105"/>
                    <a:gd name="T16" fmla="*/ 20 w 98"/>
                    <a:gd name="T17" fmla="*/ 75 h 105"/>
                    <a:gd name="T18" fmla="*/ 21 w 98"/>
                    <a:gd name="T19" fmla="*/ 75 h 105"/>
                    <a:gd name="T20" fmla="*/ 25 w 98"/>
                    <a:gd name="T21" fmla="*/ 69 h 105"/>
                    <a:gd name="T22" fmla="*/ 31 w 98"/>
                    <a:gd name="T23" fmla="*/ 69 h 105"/>
                    <a:gd name="T24" fmla="*/ 36 w 98"/>
                    <a:gd name="T25" fmla="*/ 72 h 105"/>
                    <a:gd name="T26" fmla="*/ 38 w 98"/>
                    <a:gd name="T27" fmla="*/ 73 h 105"/>
                    <a:gd name="T28" fmla="*/ 38 w 98"/>
                    <a:gd name="T29" fmla="*/ 72 h 105"/>
                    <a:gd name="T30" fmla="*/ 36 w 98"/>
                    <a:gd name="T31" fmla="*/ 71 h 105"/>
                    <a:gd name="T32" fmla="*/ 28 w 98"/>
                    <a:gd name="T33" fmla="*/ 63 h 105"/>
                    <a:gd name="T34" fmla="*/ 26 w 98"/>
                    <a:gd name="T35" fmla="*/ 57 h 105"/>
                    <a:gd name="T36" fmla="*/ 28 w 98"/>
                    <a:gd name="T37" fmla="*/ 51 h 105"/>
                    <a:gd name="T38" fmla="*/ 48 w 98"/>
                    <a:gd name="T39" fmla="*/ 36 h 105"/>
                    <a:gd name="T40" fmla="*/ 56 w 98"/>
                    <a:gd name="T41" fmla="*/ 40 h 105"/>
                    <a:gd name="T42" fmla="*/ 60 w 98"/>
                    <a:gd name="T43" fmla="*/ 45 h 105"/>
                    <a:gd name="T44" fmla="*/ 60 w 98"/>
                    <a:gd name="T45" fmla="*/ 45 h 105"/>
                    <a:gd name="T46" fmla="*/ 46 w 98"/>
                    <a:gd name="T47" fmla="*/ 35 h 105"/>
                    <a:gd name="T48" fmla="*/ 45 w 98"/>
                    <a:gd name="T49" fmla="*/ 35 h 105"/>
                    <a:gd name="T50" fmla="*/ 45 w 98"/>
                    <a:gd name="T51" fmla="*/ 34 h 105"/>
                    <a:gd name="T52" fmla="*/ 44 w 98"/>
                    <a:gd name="T53" fmla="*/ 29 h 105"/>
                    <a:gd name="T54" fmla="*/ 48 w 98"/>
                    <a:gd name="T55" fmla="*/ 19 h 105"/>
                    <a:gd name="T56" fmla="*/ 49 w 98"/>
                    <a:gd name="T57" fmla="*/ 17 h 105"/>
                    <a:gd name="T58" fmla="*/ 44 w 98"/>
                    <a:gd name="T59" fmla="*/ 22 h 105"/>
                    <a:gd name="T60" fmla="*/ 43 w 98"/>
                    <a:gd name="T61" fmla="*/ 24 h 105"/>
                    <a:gd name="T62" fmla="*/ 43 w 98"/>
                    <a:gd name="T63" fmla="*/ 25 h 105"/>
                    <a:gd name="T64" fmla="*/ 43 w 98"/>
                    <a:gd name="T65" fmla="*/ 25 h 105"/>
                    <a:gd name="T66" fmla="*/ 34 w 98"/>
                    <a:gd name="T67" fmla="*/ 17 h 105"/>
                    <a:gd name="T68" fmla="*/ 34 w 98"/>
                    <a:gd name="T69" fmla="*/ 14 h 105"/>
                    <a:gd name="T70" fmla="*/ 37 w 98"/>
                    <a:gd name="T71" fmla="*/ 9 h 105"/>
                    <a:gd name="T72" fmla="*/ 75 w 98"/>
                    <a:gd name="T73" fmla="*/ 8 h 105"/>
                    <a:gd name="T74" fmla="*/ 81 w 98"/>
                    <a:gd name="T75" fmla="*/ 16 h 105"/>
                    <a:gd name="T76" fmla="*/ 88 w 98"/>
                    <a:gd name="T77" fmla="*/ 40 h 105"/>
                    <a:gd name="T78" fmla="*/ 90 w 98"/>
                    <a:gd name="T79" fmla="*/ 50 h 105"/>
                    <a:gd name="T80" fmla="*/ 91 w 98"/>
                    <a:gd name="T81" fmla="*/ 54 h 105"/>
                    <a:gd name="T82" fmla="*/ 92 w 98"/>
                    <a:gd name="T83" fmla="*/ 55 h 105"/>
                    <a:gd name="T84" fmla="*/ 98 w 98"/>
                    <a:gd name="T85" fmla="*/ 69 h 105"/>
                    <a:gd name="T86" fmla="*/ 96 w 98"/>
                    <a:gd name="T87" fmla="*/ 79 h 105"/>
                    <a:gd name="T88" fmla="*/ 80 w 98"/>
                    <a:gd name="T89" fmla="*/ 101 h 105"/>
                    <a:gd name="T90" fmla="*/ 70 w 98"/>
                    <a:gd name="T91" fmla="*/ 104 h 105"/>
                    <a:gd name="T92" fmla="*/ 48 w 98"/>
                    <a:gd name="T93" fmla="*/ 103 h 105"/>
                    <a:gd name="T94" fmla="*/ 19 w 98"/>
                    <a:gd name="T95" fmla="*/ 104 h 105"/>
                    <a:gd name="T96" fmla="*/ 7 w 98"/>
                    <a:gd name="T97" fmla="*/ 102 h 105"/>
                    <a:gd name="T98" fmla="*/ 0 w 98"/>
                    <a:gd name="T99" fmla="*/ 92 h 105"/>
                    <a:gd name="T100" fmla="*/ 0 w 98"/>
                    <a:gd name="T101" fmla="*/ 8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8" h="105">
                      <a:moveTo>
                        <a:pt x="0" y="88"/>
                      </a:moveTo>
                      <a:cubicBezTo>
                        <a:pt x="0" y="86"/>
                        <a:pt x="0" y="84"/>
                        <a:pt x="0" y="82"/>
                      </a:cubicBezTo>
                      <a:cubicBezTo>
                        <a:pt x="0" y="81"/>
                        <a:pt x="0" y="80"/>
                        <a:pt x="0" y="79"/>
                      </a:cubicBezTo>
                      <a:cubicBezTo>
                        <a:pt x="0" y="78"/>
                        <a:pt x="1" y="76"/>
                        <a:pt x="1" y="75"/>
                      </a:cubicBezTo>
                      <a:cubicBezTo>
                        <a:pt x="1" y="75"/>
                        <a:pt x="2" y="74"/>
                        <a:pt x="2" y="73"/>
                      </a:cubicBezTo>
                      <a:cubicBezTo>
                        <a:pt x="3" y="68"/>
                        <a:pt x="5" y="65"/>
                        <a:pt x="10" y="62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22" y="70"/>
                        <a:pt x="22" y="70"/>
                        <a:pt x="22" y="70"/>
                      </a:cubicBez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1" y="75"/>
                        <a:pt x="21" y="75"/>
                        <a:pt x="21" y="75"/>
                      </a:cubicBezTo>
                      <a:cubicBezTo>
                        <a:pt x="22" y="73"/>
                        <a:pt x="24" y="71"/>
                        <a:pt x="25" y="69"/>
                      </a:cubicBezTo>
                      <a:cubicBezTo>
                        <a:pt x="27" y="68"/>
                        <a:pt x="29" y="67"/>
                        <a:pt x="31" y="69"/>
                      </a:cubicBezTo>
                      <a:cubicBezTo>
                        <a:pt x="33" y="70"/>
                        <a:pt x="35" y="71"/>
                        <a:pt x="36" y="72"/>
                      </a:cubicBezTo>
                      <a:cubicBezTo>
                        <a:pt x="37" y="72"/>
                        <a:pt x="37" y="73"/>
                        <a:pt x="38" y="73"/>
                      </a:cubicBezTo>
                      <a:cubicBezTo>
                        <a:pt x="38" y="72"/>
                        <a:pt x="38" y="72"/>
                        <a:pt x="38" y="72"/>
                      </a:cubicBezTo>
                      <a:cubicBezTo>
                        <a:pt x="38" y="72"/>
                        <a:pt x="37" y="71"/>
                        <a:pt x="36" y="71"/>
                      </a:cubicBezTo>
                      <a:cubicBezTo>
                        <a:pt x="32" y="69"/>
                        <a:pt x="30" y="66"/>
                        <a:pt x="28" y="63"/>
                      </a:cubicBezTo>
                      <a:cubicBezTo>
                        <a:pt x="27" y="61"/>
                        <a:pt x="26" y="59"/>
                        <a:pt x="26" y="57"/>
                      </a:cubicBezTo>
                      <a:cubicBezTo>
                        <a:pt x="26" y="55"/>
                        <a:pt x="27" y="53"/>
                        <a:pt x="28" y="51"/>
                      </a:cubicBezTo>
                      <a:cubicBezTo>
                        <a:pt x="32" y="42"/>
                        <a:pt x="39" y="37"/>
                        <a:pt x="48" y="36"/>
                      </a:cubicBezTo>
                      <a:cubicBezTo>
                        <a:pt x="52" y="36"/>
                        <a:pt x="54" y="38"/>
                        <a:pt x="56" y="40"/>
                      </a:cubicBezTo>
                      <a:cubicBezTo>
                        <a:pt x="58" y="42"/>
                        <a:pt x="59" y="43"/>
                        <a:pt x="60" y="45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59" y="40"/>
                        <a:pt x="53" y="36"/>
                        <a:pt x="46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45" y="34"/>
                        <a:pt x="45" y="34"/>
                        <a:pt x="45" y="34"/>
                      </a:cubicBezTo>
                      <a:cubicBezTo>
                        <a:pt x="44" y="33"/>
                        <a:pt x="44" y="31"/>
                        <a:pt x="44" y="29"/>
                      </a:cubicBezTo>
                      <a:cubicBezTo>
                        <a:pt x="44" y="25"/>
                        <a:pt x="46" y="22"/>
                        <a:pt x="48" y="19"/>
                      </a:cubicBezTo>
                      <a:cubicBezTo>
                        <a:pt x="48" y="18"/>
                        <a:pt x="48" y="18"/>
                        <a:pt x="49" y="17"/>
                      </a:cubicBezTo>
                      <a:cubicBezTo>
                        <a:pt x="46" y="18"/>
                        <a:pt x="45" y="20"/>
                        <a:pt x="44" y="22"/>
                      </a:cubicBezTo>
                      <a:cubicBezTo>
                        <a:pt x="44" y="23"/>
                        <a:pt x="44" y="24"/>
                        <a:pt x="43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37" y="24"/>
                        <a:pt x="34" y="21"/>
                        <a:pt x="34" y="17"/>
                      </a:cubicBezTo>
                      <a:cubicBezTo>
                        <a:pt x="34" y="16"/>
                        <a:pt x="34" y="15"/>
                        <a:pt x="34" y="14"/>
                      </a:cubicBezTo>
                      <a:cubicBezTo>
                        <a:pt x="35" y="12"/>
                        <a:pt x="36" y="10"/>
                        <a:pt x="37" y="9"/>
                      </a:cubicBezTo>
                      <a:cubicBezTo>
                        <a:pt x="45" y="3"/>
                        <a:pt x="66" y="0"/>
                        <a:pt x="75" y="8"/>
                      </a:cubicBezTo>
                      <a:cubicBezTo>
                        <a:pt x="78" y="10"/>
                        <a:pt x="80" y="13"/>
                        <a:pt x="81" y="16"/>
                      </a:cubicBezTo>
                      <a:cubicBezTo>
                        <a:pt x="85" y="23"/>
                        <a:pt x="87" y="31"/>
                        <a:pt x="88" y="40"/>
                      </a:cubicBezTo>
                      <a:cubicBezTo>
                        <a:pt x="88" y="43"/>
                        <a:pt x="89" y="46"/>
                        <a:pt x="90" y="50"/>
                      </a:cubicBezTo>
                      <a:cubicBezTo>
                        <a:pt x="91" y="51"/>
                        <a:pt x="91" y="52"/>
                        <a:pt x="91" y="54"/>
                      </a:cubicBezTo>
                      <a:cubicBezTo>
                        <a:pt x="91" y="54"/>
                        <a:pt x="92" y="55"/>
                        <a:pt x="92" y="55"/>
                      </a:cubicBezTo>
                      <a:cubicBezTo>
                        <a:pt x="96" y="59"/>
                        <a:pt x="98" y="64"/>
                        <a:pt x="98" y="69"/>
                      </a:cubicBezTo>
                      <a:cubicBezTo>
                        <a:pt x="98" y="72"/>
                        <a:pt x="97" y="75"/>
                        <a:pt x="96" y="79"/>
                      </a:cubicBezTo>
                      <a:cubicBezTo>
                        <a:pt x="94" y="89"/>
                        <a:pt x="88" y="96"/>
                        <a:pt x="80" y="101"/>
                      </a:cubicBezTo>
                      <a:cubicBezTo>
                        <a:pt x="78" y="102"/>
                        <a:pt x="74" y="104"/>
                        <a:pt x="70" y="104"/>
                      </a:cubicBezTo>
                      <a:cubicBezTo>
                        <a:pt x="63" y="104"/>
                        <a:pt x="55" y="104"/>
                        <a:pt x="48" y="103"/>
                      </a:cubicBezTo>
                      <a:cubicBezTo>
                        <a:pt x="38" y="100"/>
                        <a:pt x="28" y="100"/>
                        <a:pt x="19" y="104"/>
                      </a:cubicBezTo>
                      <a:cubicBezTo>
                        <a:pt x="15" y="105"/>
                        <a:pt x="11" y="104"/>
                        <a:pt x="7" y="102"/>
                      </a:cubicBezTo>
                      <a:cubicBezTo>
                        <a:pt x="3" y="100"/>
                        <a:pt x="1" y="96"/>
                        <a:pt x="0" y="92"/>
                      </a:cubicBezTo>
                      <a:cubicBezTo>
                        <a:pt x="0" y="91"/>
                        <a:pt x="0" y="90"/>
                        <a:pt x="0" y="88"/>
                      </a:cubicBezTo>
                    </a:path>
                  </a:pathLst>
                </a:custGeom>
                <a:solidFill>
                  <a:srgbClr val="E291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580" y="185"/>
                  <a:ext cx="62" cy="63"/>
                </a:xfrm>
                <a:custGeom>
                  <a:avLst/>
                  <a:gdLst>
                    <a:gd name="T0" fmla="*/ 53 w 81"/>
                    <a:gd name="T1" fmla="*/ 45 h 83"/>
                    <a:gd name="T2" fmla="*/ 49 w 81"/>
                    <a:gd name="T3" fmla="*/ 31 h 83"/>
                    <a:gd name="T4" fmla="*/ 48 w 81"/>
                    <a:gd name="T5" fmla="*/ 24 h 83"/>
                    <a:gd name="T6" fmla="*/ 43 w 81"/>
                    <a:gd name="T7" fmla="*/ 16 h 83"/>
                    <a:gd name="T8" fmla="*/ 49 w 81"/>
                    <a:gd name="T9" fmla="*/ 9 h 83"/>
                    <a:gd name="T10" fmla="*/ 56 w 81"/>
                    <a:gd name="T11" fmla="*/ 17 h 83"/>
                    <a:gd name="T12" fmla="*/ 55 w 81"/>
                    <a:gd name="T13" fmla="*/ 4 h 83"/>
                    <a:gd name="T14" fmla="*/ 61 w 81"/>
                    <a:gd name="T15" fmla="*/ 16 h 83"/>
                    <a:gd name="T16" fmla="*/ 60 w 81"/>
                    <a:gd name="T17" fmla="*/ 3 h 83"/>
                    <a:gd name="T18" fmla="*/ 69 w 81"/>
                    <a:gd name="T19" fmla="*/ 25 h 83"/>
                    <a:gd name="T20" fmla="*/ 68 w 81"/>
                    <a:gd name="T21" fmla="*/ 19 h 83"/>
                    <a:gd name="T22" fmla="*/ 70 w 81"/>
                    <a:gd name="T23" fmla="*/ 16 h 83"/>
                    <a:gd name="T24" fmla="*/ 71 w 81"/>
                    <a:gd name="T25" fmla="*/ 41 h 83"/>
                    <a:gd name="T26" fmla="*/ 78 w 81"/>
                    <a:gd name="T27" fmla="*/ 61 h 83"/>
                    <a:gd name="T28" fmla="*/ 60 w 81"/>
                    <a:gd name="T29" fmla="*/ 82 h 83"/>
                    <a:gd name="T30" fmla="*/ 14 w 81"/>
                    <a:gd name="T31" fmla="*/ 76 h 83"/>
                    <a:gd name="T32" fmla="*/ 19 w 81"/>
                    <a:gd name="T33" fmla="*/ 75 h 83"/>
                    <a:gd name="T34" fmla="*/ 3 w 81"/>
                    <a:gd name="T35" fmla="*/ 74 h 83"/>
                    <a:gd name="T36" fmla="*/ 37 w 81"/>
                    <a:gd name="T37" fmla="*/ 74 h 83"/>
                    <a:gd name="T38" fmla="*/ 18 w 81"/>
                    <a:gd name="T39" fmla="*/ 70 h 83"/>
                    <a:gd name="T40" fmla="*/ 6 w 81"/>
                    <a:gd name="T41" fmla="*/ 69 h 83"/>
                    <a:gd name="T42" fmla="*/ 21 w 81"/>
                    <a:gd name="T43" fmla="*/ 66 h 83"/>
                    <a:gd name="T44" fmla="*/ 27 w 81"/>
                    <a:gd name="T45" fmla="*/ 64 h 83"/>
                    <a:gd name="T46" fmla="*/ 24 w 81"/>
                    <a:gd name="T47" fmla="*/ 59 h 83"/>
                    <a:gd name="T48" fmla="*/ 28 w 81"/>
                    <a:gd name="T49" fmla="*/ 59 h 83"/>
                    <a:gd name="T50" fmla="*/ 28 w 81"/>
                    <a:gd name="T51" fmla="*/ 57 h 83"/>
                    <a:gd name="T52" fmla="*/ 19 w 81"/>
                    <a:gd name="T53" fmla="*/ 50 h 83"/>
                    <a:gd name="T54" fmla="*/ 31 w 81"/>
                    <a:gd name="T55" fmla="*/ 53 h 83"/>
                    <a:gd name="T56" fmla="*/ 25 w 81"/>
                    <a:gd name="T57" fmla="*/ 47 h 83"/>
                    <a:gd name="T58" fmla="*/ 31 w 81"/>
                    <a:gd name="T59" fmla="*/ 48 h 83"/>
                    <a:gd name="T60" fmla="*/ 26 w 81"/>
                    <a:gd name="T61" fmla="*/ 42 h 83"/>
                    <a:gd name="T62" fmla="*/ 34 w 81"/>
                    <a:gd name="T63" fmla="*/ 44 h 83"/>
                    <a:gd name="T64" fmla="*/ 49 w 81"/>
                    <a:gd name="T65" fmla="*/ 50 h 83"/>
                    <a:gd name="T66" fmla="*/ 38 w 81"/>
                    <a:gd name="T67" fmla="*/ 32 h 83"/>
                    <a:gd name="T68" fmla="*/ 49 w 81"/>
                    <a:gd name="T69" fmla="*/ 43 h 83"/>
                    <a:gd name="T70" fmla="*/ 67 w 81"/>
                    <a:gd name="T71" fmla="*/ 27 h 83"/>
                    <a:gd name="T72" fmla="*/ 68 w 81"/>
                    <a:gd name="T73" fmla="*/ 27 h 83"/>
                    <a:gd name="T74" fmla="*/ 49 w 81"/>
                    <a:gd name="T75" fmla="*/ 12 h 83"/>
                    <a:gd name="T76" fmla="*/ 33 w 81"/>
                    <a:gd name="T77" fmla="*/ 64 h 83"/>
                    <a:gd name="T78" fmla="*/ 63 w 81"/>
                    <a:gd name="T79" fmla="*/ 48 h 83"/>
                    <a:gd name="T80" fmla="*/ 67 w 81"/>
                    <a:gd name="T81" fmla="*/ 55 h 83"/>
                    <a:gd name="T82" fmla="*/ 61 w 81"/>
                    <a:gd name="T83" fmla="*/ 39 h 83"/>
                    <a:gd name="T84" fmla="*/ 61 w 81"/>
                    <a:gd name="T85" fmla="*/ 39 h 83"/>
                    <a:gd name="T86" fmla="*/ 64 w 81"/>
                    <a:gd name="T87" fmla="*/ 2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" h="83">
                      <a:moveTo>
                        <a:pt x="48" y="40"/>
                      </a:moveTo>
                      <a:cubicBezTo>
                        <a:pt x="50" y="42"/>
                        <a:pt x="51" y="43"/>
                        <a:pt x="53" y="45"/>
                      </a:cubicBezTo>
                      <a:cubicBezTo>
                        <a:pt x="53" y="45"/>
                        <a:pt x="53" y="45"/>
                        <a:pt x="53" y="45"/>
                      </a:cubicBezTo>
                      <a:cubicBezTo>
                        <a:pt x="49" y="38"/>
                        <a:pt x="44" y="31"/>
                        <a:pt x="40" y="25"/>
                      </a:cubicBezTo>
                      <a:cubicBezTo>
                        <a:pt x="43" y="27"/>
                        <a:pt x="46" y="29"/>
                        <a:pt x="48" y="32"/>
                      </a:cubicBezTo>
                      <a:cubicBezTo>
                        <a:pt x="49" y="31"/>
                        <a:pt x="49" y="31"/>
                        <a:pt x="49" y="31"/>
                      </a:cubicBezTo>
                      <a:cubicBezTo>
                        <a:pt x="45" y="26"/>
                        <a:pt x="42" y="22"/>
                        <a:pt x="38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2" y="19"/>
                        <a:pt x="45" y="21"/>
                        <a:pt x="48" y="24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6" y="22"/>
                        <a:pt x="44" y="19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4" y="17"/>
                        <a:pt x="45" y="18"/>
                        <a:pt x="46" y="18"/>
                      </a:cubicBezTo>
                      <a:cubicBezTo>
                        <a:pt x="45" y="14"/>
                        <a:pt x="45" y="10"/>
                        <a:pt x="45" y="5"/>
                      </a:cubicBezTo>
                      <a:cubicBezTo>
                        <a:pt x="47" y="6"/>
                        <a:pt x="48" y="8"/>
                        <a:pt x="49" y="9"/>
                      </a:cubicBezTo>
                      <a:cubicBezTo>
                        <a:pt x="50" y="10"/>
                        <a:pt x="51" y="10"/>
                        <a:pt x="53" y="11"/>
                      </a:cubicBezTo>
                      <a:cubicBezTo>
                        <a:pt x="53" y="12"/>
                        <a:pt x="53" y="13"/>
                        <a:pt x="54" y="13"/>
                      </a:cubicBezTo>
                      <a:cubicBezTo>
                        <a:pt x="54" y="14"/>
                        <a:pt x="55" y="16"/>
                        <a:pt x="56" y="17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3"/>
                        <a:pt x="55" y="8"/>
                        <a:pt x="54" y="4"/>
                      </a:cubicBezTo>
                      <a:cubicBezTo>
                        <a:pt x="55" y="4"/>
                        <a:pt x="55" y="4"/>
                        <a:pt x="55" y="4"/>
                      </a:cubicBezTo>
                      <a:cubicBezTo>
                        <a:pt x="55" y="4"/>
                        <a:pt x="55" y="5"/>
                        <a:pt x="55" y="5"/>
                      </a:cubicBezTo>
                      <a:cubicBezTo>
                        <a:pt x="57" y="8"/>
                        <a:pt x="58" y="11"/>
                        <a:pt x="59" y="14"/>
                      </a:cubicBezTo>
                      <a:cubicBezTo>
                        <a:pt x="60" y="15"/>
                        <a:pt x="60" y="15"/>
                        <a:pt x="61" y="16"/>
                      </a:cubicBezTo>
                      <a:cubicBezTo>
                        <a:pt x="60" y="10"/>
                        <a:pt x="59" y="5"/>
                        <a:pt x="58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1"/>
                        <a:pt x="59" y="2"/>
                        <a:pt x="60" y="3"/>
                      </a:cubicBezTo>
                      <a:cubicBezTo>
                        <a:pt x="61" y="8"/>
                        <a:pt x="63" y="13"/>
                        <a:pt x="64" y="18"/>
                      </a:cubicBezTo>
                      <a:cubicBezTo>
                        <a:pt x="65" y="21"/>
                        <a:pt x="67" y="23"/>
                        <a:pt x="68" y="26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8" y="22"/>
                        <a:pt x="67" y="18"/>
                        <a:pt x="66" y="14"/>
                      </a:cubicBezTo>
                      <a:cubicBezTo>
                        <a:pt x="67" y="14"/>
                        <a:pt x="67" y="14"/>
                        <a:pt x="67" y="14"/>
                      </a:cubicBezTo>
                      <a:cubicBezTo>
                        <a:pt x="67" y="16"/>
                        <a:pt x="68" y="17"/>
                        <a:pt x="68" y="19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69" y="18"/>
                        <a:pt x="69" y="17"/>
                        <a:pt x="69" y="16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71" y="29"/>
                        <a:pt x="78" y="40"/>
                        <a:pt x="81" y="52"/>
                      </a:cubicBezTo>
                      <a:cubicBezTo>
                        <a:pt x="81" y="52"/>
                        <a:pt x="80" y="53"/>
                        <a:pt x="80" y="53"/>
                      </a:cubicBezTo>
                      <a:cubicBezTo>
                        <a:pt x="77" y="49"/>
                        <a:pt x="74" y="45"/>
                        <a:pt x="71" y="41"/>
                      </a:cubicBezTo>
                      <a:cubicBezTo>
                        <a:pt x="71" y="41"/>
                        <a:pt x="71" y="41"/>
                        <a:pt x="71" y="41"/>
                      </a:cubicBezTo>
                      <a:cubicBezTo>
                        <a:pt x="73" y="45"/>
                        <a:pt x="74" y="49"/>
                        <a:pt x="77" y="53"/>
                      </a:cubicBezTo>
                      <a:cubicBezTo>
                        <a:pt x="79" y="56"/>
                        <a:pt x="79" y="59"/>
                        <a:pt x="78" y="61"/>
                      </a:cubicBezTo>
                      <a:cubicBezTo>
                        <a:pt x="78" y="64"/>
                        <a:pt x="77" y="67"/>
                        <a:pt x="75" y="69"/>
                      </a:cubicBezTo>
                      <a:cubicBezTo>
                        <a:pt x="73" y="72"/>
                        <a:pt x="70" y="76"/>
                        <a:pt x="67" y="78"/>
                      </a:cubicBezTo>
                      <a:cubicBezTo>
                        <a:pt x="65" y="80"/>
                        <a:pt x="62" y="81"/>
                        <a:pt x="60" y="82"/>
                      </a:cubicBezTo>
                      <a:cubicBezTo>
                        <a:pt x="59" y="83"/>
                        <a:pt x="58" y="82"/>
                        <a:pt x="57" y="82"/>
                      </a:cubicBezTo>
                      <a:cubicBezTo>
                        <a:pt x="48" y="80"/>
                        <a:pt x="39" y="78"/>
                        <a:pt x="29" y="76"/>
                      </a:cubicBezTo>
                      <a:cubicBezTo>
                        <a:pt x="24" y="75"/>
                        <a:pt x="19" y="76"/>
                        <a:pt x="14" y="76"/>
                      </a:cubicBezTo>
                      <a:cubicBezTo>
                        <a:pt x="13" y="76"/>
                        <a:pt x="13" y="76"/>
                        <a:pt x="12" y="76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14" y="76"/>
                        <a:pt x="16" y="75"/>
                        <a:pt x="19" y="75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4" y="75"/>
                        <a:pt x="8" y="75"/>
                        <a:pt x="3" y="75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9" y="74"/>
                        <a:pt x="14" y="73"/>
                        <a:pt x="20" y="73"/>
                      </a:cubicBezTo>
                      <a:cubicBezTo>
                        <a:pt x="26" y="73"/>
                        <a:pt x="31" y="74"/>
                        <a:pt x="37" y="75"/>
                      </a:cubicBezTo>
                      <a:cubicBezTo>
                        <a:pt x="37" y="75"/>
                        <a:pt x="37" y="74"/>
                        <a:pt x="37" y="74"/>
                      </a:cubicBezTo>
                      <a:cubicBezTo>
                        <a:pt x="33" y="73"/>
                        <a:pt x="30" y="72"/>
                        <a:pt x="26" y="72"/>
                      </a:cubicBezTo>
                      <a:cubicBezTo>
                        <a:pt x="25" y="72"/>
                        <a:pt x="23" y="73"/>
                        <a:pt x="22" y="71"/>
                      </a:cubicBezTo>
                      <a:cubicBezTo>
                        <a:pt x="22" y="70"/>
                        <a:pt x="20" y="70"/>
                        <a:pt x="18" y="70"/>
                      </a:cubicBezTo>
                      <a:cubicBezTo>
                        <a:pt x="13" y="70"/>
                        <a:pt x="8" y="70"/>
                        <a:pt x="3" y="70"/>
                      </a:cubicBezTo>
                      <a:cubicBezTo>
                        <a:pt x="3" y="70"/>
                        <a:pt x="2" y="70"/>
                        <a:pt x="2" y="69"/>
                      </a:cubicBezTo>
                      <a:cubicBezTo>
                        <a:pt x="3" y="69"/>
                        <a:pt x="5" y="69"/>
                        <a:pt x="6" y="69"/>
                      </a:cubicBezTo>
                      <a:cubicBezTo>
                        <a:pt x="10" y="68"/>
                        <a:pt x="14" y="68"/>
                        <a:pt x="18" y="68"/>
                      </a:cubicBezTo>
                      <a:cubicBezTo>
                        <a:pt x="19" y="68"/>
                        <a:pt x="20" y="67"/>
                        <a:pt x="21" y="67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14" y="66"/>
                        <a:pt x="7" y="66"/>
                        <a:pt x="0" y="6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9" y="64"/>
                        <a:pt x="18" y="63"/>
                        <a:pt x="27" y="64"/>
                      </a:cubicBezTo>
                      <a:cubicBezTo>
                        <a:pt x="26" y="61"/>
                        <a:pt x="23" y="60"/>
                        <a:pt x="18" y="61"/>
                      </a:cubicBezTo>
                      <a:cubicBezTo>
                        <a:pt x="15" y="61"/>
                        <a:pt x="11" y="61"/>
                        <a:pt x="8" y="60"/>
                      </a:cubicBezTo>
                      <a:cubicBezTo>
                        <a:pt x="13" y="60"/>
                        <a:pt x="18" y="59"/>
                        <a:pt x="24" y="59"/>
                      </a:cubicBezTo>
                      <a:cubicBezTo>
                        <a:pt x="23" y="58"/>
                        <a:pt x="22" y="57"/>
                        <a:pt x="21" y="57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4" y="57"/>
                        <a:pt x="26" y="58"/>
                        <a:pt x="28" y="59"/>
                      </a:cubicBezTo>
                      <a:cubicBezTo>
                        <a:pt x="29" y="58"/>
                        <a:pt x="29" y="58"/>
                        <a:pt x="29" y="58"/>
                      </a:cubicBezTo>
                      <a:cubicBezTo>
                        <a:pt x="28" y="58"/>
                        <a:pt x="27" y="57"/>
                        <a:pt x="26" y="56"/>
                      </a:cubicBezTo>
                      <a:cubicBezTo>
                        <a:pt x="27" y="57"/>
                        <a:pt x="28" y="57"/>
                        <a:pt x="28" y="57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18" y="51"/>
                        <a:pt x="18" y="51"/>
                        <a:pt x="18" y="51"/>
                      </a:cubicBezTo>
                      <a:cubicBezTo>
                        <a:pt x="19" y="50"/>
                        <a:pt x="19" y="50"/>
                        <a:pt x="19" y="50"/>
                      </a:cubicBezTo>
                      <a:cubicBezTo>
                        <a:pt x="21" y="51"/>
                        <a:pt x="24" y="52"/>
                        <a:pt x="27" y="54"/>
                      </a:cubicBezTo>
                      <a:cubicBezTo>
                        <a:pt x="27" y="53"/>
                        <a:pt x="27" y="53"/>
                        <a:pt x="27" y="52"/>
                      </a:cubicBezTo>
                      <a:cubicBezTo>
                        <a:pt x="28" y="52"/>
                        <a:pt x="29" y="52"/>
                        <a:pt x="31" y="53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29" y="51"/>
                        <a:pt x="28" y="50"/>
                        <a:pt x="26" y="49"/>
                      </a:cubicBezTo>
                      <a:cubicBezTo>
                        <a:pt x="26" y="48"/>
                        <a:pt x="25" y="48"/>
                        <a:pt x="25" y="47"/>
                      </a:cubicBezTo>
                      <a:cubicBezTo>
                        <a:pt x="26" y="47"/>
                        <a:pt x="26" y="47"/>
                        <a:pt x="27" y="47"/>
                      </a:cubicBezTo>
                      <a:cubicBezTo>
                        <a:pt x="29" y="49"/>
                        <a:pt x="32" y="50"/>
                        <a:pt x="34" y="51"/>
                      </a:cubicBezTo>
                      <a:cubicBezTo>
                        <a:pt x="33" y="50"/>
                        <a:pt x="32" y="49"/>
                        <a:pt x="31" y="48"/>
                      </a:cubicBezTo>
                      <a:cubicBezTo>
                        <a:pt x="32" y="48"/>
                        <a:pt x="32" y="48"/>
                        <a:pt x="32" y="47"/>
                      </a:cubicBezTo>
                      <a:cubicBezTo>
                        <a:pt x="30" y="46"/>
                        <a:pt x="28" y="44"/>
                        <a:pt x="26" y="43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9" y="44"/>
                        <a:pt x="32" y="45"/>
                        <a:pt x="35" y="47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6"/>
                        <a:pt x="34" y="45"/>
                        <a:pt x="34" y="44"/>
                      </a:cubicBezTo>
                      <a:cubicBezTo>
                        <a:pt x="39" y="46"/>
                        <a:pt x="42" y="51"/>
                        <a:pt x="48" y="53"/>
                      </a:cubicBezTo>
                      <a:cubicBezTo>
                        <a:pt x="44" y="49"/>
                        <a:pt x="39" y="45"/>
                        <a:pt x="36" y="39"/>
                      </a:cubicBezTo>
                      <a:cubicBezTo>
                        <a:pt x="41" y="41"/>
                        <a:pt x="45" y="45"/>
                        <a:pt x="49" y="50"/>
                      </a:cubicBezTo>
                      <a:cubicBezTo>
                        <a:pt x="48" y="45"/>
                        <a:pt x="44" y="42"/>
                        <a:pt x="36" y="36"/>
                      </a:cubicBezTo>
                      <a:cubicBezTo>
                        <a:pt x="38" y="37"/>
                        <a:pt x="39" y="37"/>
                        <a:pt x="42" y="38"/>
                      </a:cubicBezTo>
                      <a:cubicBezTo>
                        <a:pt x="40" y="36"/>
                        <a:pt x="39" y="34"/>
                        <a:pt x="38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42" y="35"/>
                        <a:pt x="45" y="39"/>
                        <a:pt x="49" y="43"/>
                      </a:cubicBezTo>
                      <a:cubicBezTo>
                        <a:pt x="49" y="43"/>
                        <a:pt x="49" y="43"/>
                        <a:pt x="49" y="43"/>
                      </a:cubicBezTo>
                      <a:cubicBezTo>
                        <a:pt x="49" y="42"/>
                        <a:pt x="49" y="41"/>
                        <a:pt x="48" y="40"/>
                      </a:cubicBezTo>
                      <a:close/>
                      <a:moveTo>
                        <a:pt x="68" y="27"/>
                      </a:move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70" y="34"/>
                        <a:pt x="72" y="41"/>
                        <a:pt x="77" y="47"/>
                      </a:cubicBez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5" y="40"/>
                        <a:pt x="71" y="33"/>
                        <a:pt x="68" y="27"/>
                      </a:cubicBezTo>
                      <a:moveTo>
                        <a:pt x="49" y="12"/>
                      </a:moveTo>
                      <a:cubicBezTo>
                        <a:pt x="48" y="15"/>
                        <a:pt x="51" y="16"/>
                        <a:pt x="52" y="19"/>
                      </a:cubicBezTo>
                      <a:cubicBezTo>
                        <a:pt x="53" y="17"/>
                        <a:pt x="52" y="14"/>
                        <a:pt x="49" y="12"/>
                      </a:cubicBezTo>
                      <a:moveTo>
                        <a:pt x="25" y="60"/>
                      </a:move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7" y="62"/>
                        <a:pt x="30" y="63"/>
                        <a:pt x="33" y="64"/>
                      </a:cubicBezTo>
                      <a:cubicBezTo>
                        <a:pt x="33" y="63"/>
                        <a:pt x="33" y="63"/>
                        <a:pt x="33" y="63"/>
                      </a:cubicBezTo>
                      <a:cubicBezTo>
                        <a:pt x="30" y="62"/>
                        <a:pt x="28" y="61"/>
                        <a:pt x="25" y="60"/>
                      </a:cubicBezTo>
                      <a:moveTo>
                        <a:pt x="63" y="48"/>
                      </a:moveTo>
                      <a:cubicBezTo>
                        <a:pt x="62" y="48"/>
                        <a:pt x="62" y="48"/>
                        <a:pt x="62" y="48"/>
                      </a:cubicBezTo>
                      <a:cubicBezTo>
                        <a:pt x="64" y="51"/>
                        <a:pt x="65" y="53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6" y="52"/>
                        <a:pt x="64" y="50"/>
                        <a:pt x="63" y="48"/>
                      </a:cubicBezTo>
                      <a:moveTo>
                        <a:pt x="61" y="39"/>
                      </a:move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60" y="37"/>
                        <a:pt x="59" y="35"/>
                        <a:pt x="58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58" y="35"/>
                        <a:pt x="59" y="37"/>
                        <a:pt x="61" y="39"/>
                      </a:cubicBezTo>
                      <a:moveTo>
                        <a:pt x="62" y="21"/>
                      </a:moveTo>
                      <a:cubicBezTo>
                        <a:pt x="61" y="21"/>
                        <a:pt x="61" y="21"/>
                        <a:pt x="61" y="21"/>
                      </a:cubicBezTo>
                      <a:cubicBezTo>
                        <a:pt x="62" y="23"/>
                        <a:pt x="63" y="25"/>
                        <a:pt x="64" y="27"/>
                      </a:cubicBezTo>
                      <a:cubicBezTo>
                        <a:pt x="64" y="27"/>
                        <a:pt x="64" y="27"/>
                        <a:pt x="64" y="27"/>
                      </a:cubicBezTo>
                      <a:cubicBezTo>
                        <a:pt x="63" y="25"/>
                        <a:pt x="63" y="23"/>
                        <a:pt x="62" y="2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2" y="243"/>
                  <a:ext cx="40" cy="6"/>
                </a:xfrm>
                <a:custGeom>
                  <a:avLst/>
                  <a:gdLst>
                    <a:gd name="T0" fmla="*/ 0 w 53"/>
                    <a:gd name="T1" fmla="*/ 2 h 7"/>
                    <a:gd name="T2" fmla="*/ 16 w 53"/>
                    <a:gd name="T3" fmla="*/ 1 h 7"/>
                    <a:gd name="T4" fmla="*/ 37 w 53"/>
                    <a:gd name="T5" fmla="*/ 4 h 7"/>
                    <a:gd name="T6" fmla="*/ 53 w 53"/>
                    <a:gd name="T7" fmla="*/ 7 h 7"/>
                    <a:gd name="T8" fmla="*/ 53 w 53"/>
                    <a:gd name="T9" fmla="*/ 7 h 7"/>
                    <a:gd name="T10" fmla="*/ 48 w 53"/>
                    <a:gd name="T11" fmla="*/ 7 h 7"/>
                    <a:gd name="T12" fmla="*/ 37 w 53"/>
                    <a:gd name="T13" fmla="*/ 6 h 7"/>
                    <a:gd name="T14" fmla="*/ 20 w 53"/>
                    <a:gd name="T15" fmla="*/ 3 h 7"/>
                    <a:gd name="T16" fmla="*/ 16 w 53"/>
                    <a:gd name="T17" fmla="*/ 3 h 7"/>
                    <a:gd name="T18" fmla="*/ 0 w 53"/>
                    <a:gd name="T19" fmla="*/ 3 h 7"/>
                    <a:gd name="T20" fmla="*/ 0 w 53"/>
                    <a:gd name="T21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" h="7">
                      <a:moveTo>
                        <a:pt x="0" y="2"/>
                      </a:moveTo>
                      <a:cubicBezTo>
                        <a:pt x="6" y="2"/>
                        <a:pt x="11" y="1"/>
                        <a:pt x="16" y="1"/>
                      </a:cubicBezTo>
                      <a:cubicBezTo>
                        <a:pt x="23" y="0"/>
                        <a:pt x="30" y="2"/>
                        <a:pt x="37" y="4"/>
                      </a:cubicBezTo>
                      <a:cubicBezTo>
                        <a:pt x="42" y="5"/>
                        <a:pt x="48" y="6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7"/>
                        <a:pt x="50" y="7"/>
                        <a:pt x="48" y="7"/>
                      </a:cubicBezTo>
                      <a:cubicBezTo>
                        <a:pt x="44" y="7"/>
                        <a:pt x="41" y="6"/>
                        <a:pt x="37" y="6"/>
                      </a:cubicBezTo>
                      <a:cubicBezTo>
                        <a:pt x="31" y="5"/>
                        <a:pt x="25" y="4"/>
                        <a:pt x="20" y="3"/>
                      </a:cubicBezTo>
                      <a:cubicBezTo>
                        <a:pt x="18" y="3"/>
                        <a:pt x="17" y="3"/>
                        <a:pt x="16" y="3"/>
                      </a:cubicBezTo>
                      <a:cubicBezTo>
                        <a:pt x="11" y="3"/>
                        <a:pt x="6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10" y="207"/>
                  <a:ext cx="7" cy="8"/>
                </a:xfrm>
                <a:custGeom>
                  <a:avLst/>
                  <a:gdLst>
                    <a:gd name="T0" fmla="*/ 8 w 8"/>
                    <a:gd name="T1" fmla="*/ 11 h 11"/>
                    <a:gd name="T2" fmla="*/ 0 w 8"/>
                    <a:gd name="T3" fmla="*/ 0 h 11"/>
                    <a:gd name="T4" fmla="*/ 8 w 8"/>
                    <a:gd name="T5" fmla="*/ 11 h 11"/>
                    <a:gd name="T6" fmla="*/ 8 w 8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1">
                      <a:moveTo>
                        <a:pt x="8" y="11"/>
                      </a:moveTo>
                      <a:cubicBezTo>
                        <a:pt x="5" y="8"/>
                        <a:pt x="3" y="4"/>
                        <a:pt x="0" y="0"/>
                      </a:cubicBezTo>
                      <a:cubicBezTo>
                        <a:pt x="3" y="4"/>
                        <a:pt x="7" y="6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579" y="188"/>
                  <a:ext cx="20" cy="18"/>
                </a:xfrm>
                <a:custGeom>
                  <a:avLst/>
                  <a:gdLst>
                    <a:gd name="T0" fmla="*/ 9 w 26"/>
                    <a:gd name="T1" fmla="*/ 0 h 25"/>
                    <a:gd name="T2" fmla="*/ 14 w 26"/>
                    <a:gd name="T3" fmla="*/ 1 h 25"/>
                    <a:gd name="T4" fmla="*/ 17 w 26"/>
                    <a:gd name="T5" fmla="*/ 3 h 25"/>
                    <a:gd name="T6" fmla="*/ 18 w 26"/>
                    <a:gd name="T7" fmla="*/ 3 h 25"/>
                    <a:gd name="T8" fmla="*/ 16 w 26"/>
                    <a:gd name="T9" fmla="*/ 1 h 25"/>
                    <a:gd name="T10" fmla="*/ 26 w 26"/>
                    <a:gd name="T11" fmla="*/ 6 h 25"/>
                    <a:gd name="T12" fmla="*/ 20 w 26"/>
                    <a:gd name="T13" fmla="*/ 3 h 25"/>
                    <a:gd name="T14" fmla="*/ 19 w 26"/>
                    <a:gd name="T15" fmla="*/ 3 h 25"/>
                    <a:gd name="T16" fmla="*/ 25 w 26"/>
                    <a:gd name="T17" fmla="*/ 8 h 25"/>
                    <a:gd name="T18" fmla="*/ 26 w 26"/>
                    <a:gd name="T19" fmla="*/ 15 h 25"/>
                    <a:gd name="T20" fmla="*/ 14 w 26"/>
                    <a:gd name="T21" fmla="*/ 22 h 25"/>
                    <a:gd name="T22" fmla="*/ 10 w 26"/>
                    <a:gd name="T23" fmla="*/ 21 h 25"/>
                    <a:gd name="T24" fmla="*/ 11 w 26"/>
                    <a:gd name="T25" fmla="*/ 25 h 25"/>
                    <a:gd name="T26" fmla="*/ 2 w 26"/>
                    <a:gd name="T27" fmla="*/ 15 h 25"/>
                    <a:gd name="T28" fmla="*/ 3 w 26"/>
                    <a:gd name="T29" fmla="*/ 14 h 25"/>
                    <a:gd name="T30" fmla="*/ 7 w 26"/>
                    <a:gd name="T31" fmla="*/ 15 h 25"/>
                    <a:gd name="T32" fmla="*/ 7 w 26"/>
                    <a:gd name="T33" fmla="*/ 14 h 25"/>
                    <a:gd name="T34" fmla="*/ 4 w 26"/>
                    <a:gd name="T35" fmla="*/ 11 h 25"/>
                    <a:gd name="T36" fmla="*/ 4 w 26"/>
                    <a:gd name="T37" fmla="*/ 10 h 25"/>
                    <a:gd name="T38" fmla="*/ 12 w 26"/>
                    <a:gd name="T39" fmla="*/ 14 h 25"/>
                    <a:gd name="T40" fmla="*/ 15 w 26"/>
                    <a:gd name="T41" fmla="*/ 16 h 25"/>
                    <a:gd name="T42" fmla="*/ 19 w 26"/>
                    <a:gd name="T43" fmla="*/ 16 h 25"/>
                    <a:gd name="T44" fmla="*/ 0 w 26"/>
                    <a:gd name="T45" fmla="*/ 5 h 25"/>
                    <a:gd name="T46" fmla="*/ 0 w 26"/>
                    <a:gd name="T47" fmla="*/ 5 h 25"/>
                    <a:gd name="T48" fmla="*/ 10 w 26"/>
                    <a:gd name="T49" fmla="*/ 6 h 25"/>
                    <a:gd name="T50" fmla="*/ 9 w 26"/>
                    <a:gd name="T51" fmla="*/ 7 h 25"/>
                    <a:gd name="T52" fmla="*/ 23 w 26"/>
                    <a:gd name="T53" fmla="*/ 11 h 25"/>
                    <a:gd name="T54" fmla="*/ 23 w 26"/>
                    <a:gd name="T55" fmla="*/ 10 h 25"/>
                    <a:gd name="T56" fmla="*/ 13 w 26"/>
                    <a:gd name="T57" fmla="*/ 6 h 25"/>
                    <a:gd name="T58" fmla="*/ 13 w 26"/>
                    <a:gd name="T59" fmla="*/ 5 h 25"/>
                    <a:gd name="T60" fmla="*/ 21 w 26"/>
                    <a:gd name="T61" fmla="*/ 7 h 25"/>
                    <a:gd name="T62" fmla="*/ 21 w 26"/>
                    <a:gd name="T63" fmla="*/ 6 h 25"/>
                    <a:gd name="T64" fmla="*/ 14 w 26"/>
                    <a:gd name="T65" fmla="*/ 3 h 25"/>
                    <a:gd name="T66" fmla="*/ 9 w 26"/>
                    <a:gd name="T67" fmla="*/ 1 h 25"/>
                    <a:gd name="T68" fmla="*/ 8 w 26"/>
                    <a:gd name="T69" fmla="*/ 0 h 25"/>
                    <a:gd name="T70" fmla="*/ 9 w 26"/>
                    <a:gd name="T71" fmla="*/ 0 h 25"/>
                    <a:gd name="T72" fmla="*/ 6 w 26"/>
                    <a:gd name="T73" fmla="*/ 16 h 25"/>
                    <a:gd name="T74" fmla="*/ 11 w 26"/>
                    <a:gd name="T75" fmla="*/ 20 h 25"/>
                    <a:gd name="T76" fmla="*/ 11 w 26"/>
                    <a:gd name="T77" fmla="*/ 19 h 25"/>
                    <a:gd name="T78" fmla="*/ 6 w 26"/>
                    <a:gd name="T79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6" h="25">
                      <a:moveTo>
                        <a:pt x="9" y="0"/>
                      </a:moveTo>
                      <a:cubicBezTo>
                        <a:pt x="11" y="0"/>
                        <a:pt x="12" y="0"/>
                        <a:pt x="14" y="1"/>
                      </a:cubicBezTo>
                      <a:cubicBezTo>
                        <a:pt x="15" y="1"/>
                        <a:pt x="16" y="2"/>
                        <a:pt x="17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2"/>
                        <a:pt x="17" y="2"/>
                        <a:pt x="16" y="1"/>
                      </a:cubicBezTo>
                      <a:cubicBezTo>
                        <a:pt x="19" y="1"/>
                        <a:pt x="25" y="3"/>
                        <a:pt x="26" y="6"/>
                      </a:cubicBezTo>
                      <a:cubicBezTo>
                        <a:pt x="24" y="5"/>
                        <a:pt x="22" y="4"/>
                        <a:pt x="20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1" y="5"/>
                        <a:pt x="24" y="6"/>
                        <a:pt x="25" y="8"/>
                      </a:cubicBezTo>
                      <a:cubicBezTo>
                        <a:pt x="26" y="10"/>
                        <a:pt x="26" y="13"/>
                        <a:pt x="26" y="15"/>
                      </a:cubicBezTo>
                      <a:cubicBezTo>
                        <a:pt x="20" y="14"/>
                        <a:pt x="17" y="19"/>
                        <a:pt x="14" y="22"/>
                      </a:cubicBezTo>
                      <a:cubicBezTo>
                        <a:pt x="13" y="22"/>
                        <a:pt x="11" y="21"/>
                        <a:pt x="10" y="21"/>
                      </a:cubicBezTo>
                      <a:cubicBezTo>
                        <a:pt x="10" y="23"/>
                        <a:pt x="14" y="23"/>
                        <a:pt x="11" y="25"/>
                      </a:cubicBezTo>
                      <a:cubicBezTo>
                        <a:pt x="6" y="24"/>
                        <a:pt x="5" y="19"/>
                        <a:pt x="2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4" y="14"/>
                        <a:pt x="6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6" y="13"/>
                        <a:pt x="5" y="12"/>
                        <a:pt x="4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7" y="12"/>
                        <a:pt x="9" y="13"/>
                        <a:pt x="12" y="14"/>
                      </a:cubicBezTo>
                      <a:cubicBezTo>
                        <a:pt x="13" y="14"/>
                        <a:pt x="14" y="15"/>
                        <a:pt x="15" y="16"/>
                      </a:cubicBezTo>
                      <a:cubicBezTo>
                        <a:pt x="16" y="16"/>
                        <a:pt x="17" y="16"/>
                        <a:pt x="19" y="16"/>
                      </a:cubicBezTo>
                      <a:cubicBezTo>
                        <a:pt x="13" y="11"/>
                        <a:pt x="7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7" y="6"/>
                        <a:pt x="10" y="6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4" y="8"/>
                        <a:pt x="18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0" y="9"/>
                        <a:pt x="17" y="7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6" y="6"/>
                        <a:pt x="18" y="6"/>
                        <a:pt x="21" y="7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19" y="5"/>
                        <a:pt x="17" y="4"/>
                        <a:pt x="14" y="3"/>
                      </a:cubicBezTo>
                      <a:cubicBezTo>
                        <a:pt x="12" y="2"/>
                        <a:pt x="11" y="2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moveTo>
                        <a:pt x="6" y="16"/>
                      </a:moveTo>
                      <a:cubicBezTo>
                        <a:pt x="6" y="19"/>
                        <a:pt x="9" y="19"/>
                        <a:pt x="11" y="20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0" y="18"/>
                        <a:pt x="8" y="17"/>
                        <a:pt x="6" y="16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4" y="205"/>
                  <a:ext cx="15" cy="16"/>
                </a:xfrm>
                <a:custGeom>
                  <a:avLst/>
                  <a:gdLst>
                    <a:gd name="T0" fmla="*/ 0 w 20"/>
                    <a:gd name="T1" fmla="*/ 0 h 21"/>
                    <a:gd name="T2" fmla="*/ 8 w 20"/>
                    <a:gd name="T3" fmla="*/ 8 h 21"/>
                    <a:gd name="T4" fmla="*/ 14 w 20"/>
                    <a:gd name="T5" fmla="*/ 12 h 21"/>
                    <a:gd name="T6" fmla="*/ 20 w 20"/>
                    <a:gd name="T7" fmla="*/ 21 h 21"/>
                    <a:gd name="T8" fmla="*/ 19 w 20"/>
                    <a:gd name="T9" fmla="*/ 21 h 21"/>
                    <a:gd name="T10" fmla="*/ 17 w 20"/>
                    <a:gd name="T11" fmla="*/ 21 h 21"/>
                    <a:gd name="T12" fmla="*/ 1 w 20"/>
                    <a:gd name="T13" fmla="*/ 2 h 21"/>
                    <a:gd name="T14" fmla="*/ 0 w 20"/>
                    <a:gd name="T15" fmla="*/ 0 h 21"/>
                    <a:gd name="T16" fmla="*/ 0 w 20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0" y="0"/>
                      </a:moveTo>
                      <a:cubicBezTo>
                        <a:pt x="3" y="2"/>
                        <a:pt x="5" y="5"/>
                        <a:pt x="8" y="8"/>
                      </a:cubicBezTo>
                      <a:cubicBezTo>
                        <a:pt x="10" y="9"/>
                        <a:pt x="12" y="11"/>
                        <a:pt x="14" y="12"/>
                      </a:cubicBezTo>
                      <a:cubicBezTo>
                        <a:pt x="16" y="15"/>
                        <a:pt x="18" y="18"/>
                        <a:pt x="2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1"/>
                        <a:pt x="17" y="21"/>
                        <a:pt x="17" y="21"/>
                      </a:cubicBezTo>
                      <a:cubicBezTo>
                        <a:pt x="11" y="14"/>
                        <a:pt x="6" y="8"/>
                        <a:pt x="1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4" y="200"/>
                  <a:ext cx="13" cy="14"/>
                </a:xfrm>
                <a:custGeom>
                  <a:avLst/>
                  <a:gdLst>
                    <a:gd name="T0" fmla="*/ 16 w 17"/>
                    <a:gd name="T1" fmla="*/ 18 h 18"/>
                    <a:gd name="T2" fmla="*/ 0 w 17"/>
                    <a:gd name="T3" fmla="*/ 0 h 18"/>
                    <a:gd name="T4" fmla="*/ 1 w 17"/>
                    <a:gd name="T5" fmla="*/ 0 h 18"/>
                    <a:gd name="T6" fmla="*/ 11 w 17"/>
                    <a:gd name="T7" fmla="*/ 11 h 18"/>
                    <a:gd name="T8" fmla="*/ 15 w 17"/>
                    <a:gd name="T9" fmla="*/ 15 h 18"/>
                    <a:gd name="T10" fmla="*/ 17 w 17"/>
                    <a:gd name="T11" fmla="*/ 17 h 18"/>
                    <a:gd name="T12" fmla="*/ 16 w 17"/>
                    <a:gd name="T13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8">
                      <a:moveTo>
                        <a:pt x="16" y="18"/>
                      </a:moveTo>
                      <a:cubicBezTo>
                        <a:pt x="9" y="13"/>
                        <a:pt x="4" y="7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4" y="4"/>
                        <a:pt x="7" y="8"/>
                        <a:pt x="11" y="11"/>
                      </a:cubicBezTo>
                      <a:cubicBezTo>
                        <a:pt x="12" y="12"/>
                        <a:pt x="14" y="13"/>
                        <a:pt x="15" y="15"/>
                      </a:cubicBezTo>
                      <a:cubicBezTo>
                        <a:pt x="16" y="15"/>
                        <a:pt x="16" y="16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0" y="203"/>
                  <a:ext cx="7" cy="7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1 h 10"/>
                    <a:gd name="T4" fmla="*/ 0 w 9"/>
                    <a:gd name="T5" fmla="*/ 1 h 10"/>
                    <a:gd name="T6" fmla="*/ 2 w 9"/>
                    <a:gd name="T7" fmla="*/ 1 h 10"/>
                    <a:gd name="T8" fmla="*/ 9 w 9"/>
                    <a:gd name="T9" fmla="*/ 10 h 10"/>
                    <a:gd name="T10" fmla="*/ 8 w 9"/>
                    <a:gd name="T1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5" y="7"/>
                        <a:pt x="3" y="4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2" y="1"/>
                      </a:cubicBezTo>
                      <a:cubicBezTo>
                        <a:pt x="4" y="4"/>
                        <a:pt x="8" y="6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76" y="212"/>
                  <a:ext cx="9" cy="11"/>
                </a:xfrm>
                <a:custGeom>
                  <a:avLst/>
                  <a:gdLst>
                    <a:gd name="T0" fmla="*/ 12 w 13"/>
                    <a:gd name="T1" fmla="*/ 14 h 14"/>
                    <a:gd name="T2" fmla="*/ 0 w 13"/>
                    <a:gd name="T3" fmla="*/ 0 h 14"/>
                    <a:gd name="T4" fmla="*/ 13 w 13"/>
                    <a:gd name="T5" fmla="*/ 13 h 14"/>
                    <a:gd name="T6" fmla="*/ 12 w 13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4">
                      <a:moveTo>
                        <a:pt x="12" y="14"/>
                      </a:moveTo>
                      <a:cubicBezTo>
                        <a:pt x="7" y="10"/>
                        <a:pt x="3" y="5"/>
                        <a:pt x="0" y="0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2" y="14"/>
                        <a:pt x="12" y="14"/>
                        <a:pt x="12" y="14"/>
                      </a:cubicBezTo>
                    </a:path>
                  </a:pathLst>
                </a:custGeom>
                <a:solidFill>
                  <a:srgbClr val="D8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17" y="215"/>
                  <a:ext cx="47" cy="43"/>
                </a:xfrm>
                <a:custGeom>
                  <a:avLst/>
                  <a:gdLst>
                    <a:gd name="T0" fmla="*/ 25 w 62"/>
                    <a:gd name="T1" fmla="*/ 52 h 57"/>
                    <a:gd name="T2" fmla="*/ 37 w 62"/>
                    <a:gd name="T3" fmla="*/ 55 h 57"/>
                    <a:gd name="T4" fmla="*/ 54 w 62"/>
                    <a:gd name="T5" fmla="*/ 57 h 57"/>
                    <a:gd name="T6" fmla="*/ 60 w 62"/>
                    <a:gd name="T7" fmla="*/ 56 h 57"/>
                    <a:gd name="T8" fmla="*/ 58 w 62"/>
                    <a:gd name="T9" fmla="*/ 50 h 57"/>
                    <a:gd name="T10" fmla="*/ 52 w 62"/>
                    <a:gd name="T11" fmla="*/ 37 h 57"/>
                    <a:gd name="T12" fmla="*/ 42 w 62"/>
                    <a:gd name="T13" fmla="*/ 19 h 57"/>
                    <a:gd name="T14" fmla="*/ 31 w 62"/>
                    <a:gd name="T15" fmla="*/ 3 h 57"/>
                    <a:gd name="T16" fmla="*/ 28 w 62"/>
                    <a:gd name="T17" fmla="*/ 0 h 57"/>
                    <a:gd name="T18" fmla="*/ 28 w 62"/>
                    <a:gd name="T19" fmla="*/ 17 h 57"/>
                    <a:gd name="T20" fmla="*/ 16 w 62"/>
                    <a:gd name="T21" fmla="*/ 11 h 57"/>
                    <a:gd name="T22" fmla="*/ 20 w 62"/>
                    <a:gd name="T23" fmla="*/ 26 h 57"/>
                    <a:gd name="T24" fmla="*/ 8 w 62"/>
                    <a:gd name="T25" fmla="*/ 26 h 57"/>
                    <a:gd name="T26" fmla="*/ 10 w 62"/>
                    <a:gd name="T27" fmla="*/ 32 h 57"/>
                    <a:gd name="T28" fmla="*/ 3 w 62"/>
                    <a:gd name="T29" fmla="*/ 33 h 57"/>
                    <a:gd name="T30" fmla="*/ 6 w 62"/>
                    <a:gd name="T31" fmla="*/ 40 h 57"/>
                    <a:gd name="T32" fmla="*/ 0 w 62"/>
                    <a:gd name="T33" fmla="*/ 42 h 57"/>
                    <a:gd name="T34" fmla="*/ 6 w 62"/>
                    <a:gd name="T35" fmla="*/ 47 h 57"/>
                    <a:gd name="T36" fmla="*/ 25 w 62"/>
                    <a:gd name="T37" fmla="*/ 5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57">
                      <a:moveTo>
                        <a:pt x="25" y="52"/>
                      </a:moveTo>
                      <a:cubicBezTo>
                        <a:pt x="29" y="54"/>
                        <a:pt x="33" y="55"/>
                        <a:pt x="37" y="55"/>
                      </a:cubicBezTo>
                      <a:cubicBezTo>
                        <a:pt x="43" y="56"/>
                        <a:pt x="48" y="56"/>
                        <a:pt x="54" y="57"/>
                      </a:cubicBezTo>
                      <a:cubicBezTo>
                        <a:pt x="56" y="57"/>
                        <a:pt x="59" y="57"/>
                        <a:pt x="60" y="56"/>
                      </a:cubicBezTo>
                      <a:cubicBezTo>
                        <a:pt x="62" y="54"/>
                        <a:pt x="59" y="52"/>
                        <a:pt x="58" y="50"/>
                      </a:cubicBezTo>
                      <a:cubicBezTo>
                        <a:pt x="54" y="46"/>
                        <a:pt x="52" y="42"/>
                        <a:pt x="52" y="37"/>
                      </a:cubicBezTo>
                      <a:cubicBezTo>
                        <a:pt x="50" y="30"/>
                        <a:pt x="46" y="24"/>
                        <a:pt x="42" y="19"/>
                      </a:cubicBezTo>
                      <a:cubicBezTo>
                        <a:pt x="37" y="14"/>
                        <a:pt x="33" y="9"/>
                        <a:pt x="31" y="3"/>
                      </a:cubicBezTo>
                      <a:cubicBezTo>
                        <a:pt x="30" y="2"/>
                        <a:pt x="29" y="1"/>
                        <a:pt x="28" y="0"/>
                      </a:cubicBezTo>
                      <a:cubicBezTo>
                        <a:pt x="27" y="6"/>
                        <a:pt x="27" y="11"/>
                        <a:pt x="28" y="17"/>
                      </a:cubicBezTo>
                      <a:cubicBezTo>
                        <a:pt x="24" y="15"/>
                        <a:pt x="20" y="13"/>
                        <a:pt x="16" y="11"/>
                      </a:cubicBezTo>
                      <a:cubicBezTo>
                        <a:pt x="14" y="17"/>
                        <a:pt x="18" y="21"/>
                        <a:pt x="20" y="26"/>
                      </a:cubicBezTo>
                      <a:cubicBezTo>
                        <a:pt x="15" y="26"/>
                        <a:pt x="12" y="25"/>
                        <a:pt x="8" y="26"/>
                      </a:cubicBezTo>
                      <a:cubicBezTo>
                        <a:pt x="9" y="28"/>
                        <a:pt x="9" y="30"/>
                        <a:pt x="10" y="32"/>
                      </a:cubicBezTo>
                      <a:cubicBezTo>
                        <a:pt x="8" y="33"/>
                        <a:pt x="6" y="33"/>
                        <a:pt x="3" y="33"/>
                      </a:cubicBezTo>
                      <a:cubicBezTo>
                        <a:pt x="4" y="35"/>
                        <a:pt x="5" y="38"/>
                        <a:pt x="6" y="40"/>
                      </a:cubicBezTo>
                      <a:cubicBezTo>
                        <a:pt x="4" y="41"/>
                        <a:pt x="2" y="41"/>
                        <a:pt x="0" y="42"/>
                      </a:cubicBezTo>
                      <a:cubicBezTo>
                        <a:pt x="2" y="45"/>
                        <a:pt x="2" y="48"/>
                        <a:pt x="6" y="47"/>
                      </a:cubicBezTo>
                      <a:cubicBezTo>
                        <a:pt x="13" y="46"/>
                        <a:pt x="19" y="49"/>
                        <a:pt x="25" y="52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63" y="219"/>
                  <a:ext cx="93" cy="273"/>
                </a:xfrm>
                <a:custGeom>
                  <a:avLst/>
                  <a:gdLst>
                    <a:gd name="T0" fmla="*/ 113 w 123"/>
                    <a:gd name="T1" fmla="*/ 16 h 361"/>
                    <a:gd name="T2" fmla="*/ 118 w 123"/>
                    <a:gd name="T3" fmla="*/ 0 h 361"/>
                    <a:gd name="T4" fmla="*/ 108 w 123"/>
                    <a:gd name="T5" fmla="*/ 6 h 361"/>
                    <a:gd name="T6" fmla="*/ 75 w 123"/>
                    <a:gd name="T7" fmla="*/ 47 h 361"/>
                    <a:gd name="T8" fmla="*/ 32 w 123"/>
                    <a:gd name="T9" fmla="*/ 96 h 361"/>
                    <a:gd name="T10" fmla="*/ 10 w 123"/>
                    <a:gd name="T11" fmla="*/ 143 h 361"/>
                    <a:gd name="T12" fmla="*/ 1 w 123"/>
                    <a:gd name="T13" fmla="*/ 197 h 361"/>
                    <a:gd name="T14" fmla="*/ 5 w 123"/>
                    <a:gd name="T15" fmla="*/ 258 h 361"/>
                    <a:gd name="T16" fmla="*/ 10 w 123"/>
                    <a:gd name="T17" fmla="*/ 283 h 361"/>
                    <a:gd name="T18" fmla="*/ 28 w 123"/>
                    <a:gd name="T19" fmla="*/ 325 h 361"/>
                    <a:gd name="T20" fmla="*/ 46 w 123"/>
                    <a:gd name="T21" fmla="*/ 359 h 361"/>
                    <a:gd name="T22" fmla="*/ 47 w 123"/>
                    <a:gd name="T23" fmla="*/ 360 h 361"/>
                    <a:gd name="T24" fmla="*/ 52 w 123"/>
                    <a:gd name="T25" fmla="*/ 356 h 361"/>
                    <a:gd name="T26" fmla="*/ 78 w 123"/>
                    <a:gd name="T27" fmla="*/ 314 h 361"/>
                    <a:gd name="T28" fmla="*/ 94 w 123"/>
                    <a:gd name="T29" fmla="*/ 289 h 361"/>
                    <a:gd name="T30" fmla="*/ 118 w 123"/>
                    <a:gd name="T31" fmla="*/ 219 h 361"/>
                    <a:gd name="T32" fmla="*/ 122 w 123"/>
                    <a:gd name="T33" fmla="*/ 165 h 361"/>
                    <a:gd name="T34" fmla="*/ 121 w 123"/>
                    <a:gd name="T35" fmla="*/ 136 h 361"/>
                    <a:gd name="T36" fmla="*/ 116 w 123"/>
                    <a:gd name="T37" fmla="*/ 113 h 361"/>
                    <a:gd name="T38" fmla="*/ 104 w 123"/>
                    <a:gd name="T39" fmla="*/ 73 h 361"/>
                    <a:gd name="T40" fmla="*/ 104 w 123"/>
                    <a:gd name="T41" fmla="*/ 40 h 361"/>
                    <a:gd name="T42" fmla="*/ 113 w 123"/>
                    <a:gd name="T43" fmla="*/ 16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361">
                      <a:moveTo>
                        <a:pt x="113" y="16"/>
                      </a:moveTo>
                      <a:cubicBezTo>
                        <a:pt x="114" y="11"/>
                        <a:pt x="116" y="6"/>
                        <a:pt x="118" y="0"/>
                      </a:cubicBezTo>
                      <a:cubicBezTo>
                        <a:pt x="113" y="1"/>
                        <a:pt x="110" y="3"/>
                        <a:pt x="108" y="6"/>
                      </a:cubicBezTo>
                      <a:cubicBezTo>
                        <a:pt x="100" y="21"/>
                        <a:pt x="88" y="35"/>
                        <a:pt x="75" y="47"/>
                      </a:cubicBezTo>
                      <a:cubicBezTo>
                        <a:pt x="58" y="61"/>
                        <a:pt x="44" y="78"/>
                        <a:pt x="32" y="96"/>
                      </a:cubicBezTo>
                      <a:cubicBezTo>
                        <a:pt x="22" y="111"/>
                        <a:pt x="15" y="127"/>
                        <a:pt x="10" y="143"/>
                      </a:cubicBezTo>
                      <a:cubicBezTo>
                        <a:pt x="5" y="161"/>
                        <a:pt x="2" y="179"/>
                        <a:pt x="1" y="197"/>
                      </a:cubicBezTo>
                      <a:cubicBezTo>
                        <a:pt x="0" y="218"/>
                        <a:pt x="1" y="238"/>
                        <a:pt x="5" y="258"/>
                      </a:cubicBezTo>
                      <a:cubicBezTo>
                        <a:pt x="6" y="266"/>
                        <a:pt x="8" y="274"/>
                        <a:pt x="10" y="283"/>
                      </a:cubicBezTo>
                      <a:cubicBezTo>
                        <a:pt x="13" y="298"/>
                        <a:pt x="20" y="311"/>
                        <a:pt x="28" y="325"/>
                      </a:cubicBezTo>
                      <a:cubicBezTo>
                        <a:pt x="35" y="336"/>
                        <a:pt x="42" y="347"/>
                        <a:pt x="46" y="359"/>
                      </a:cubicBezTo>
                      <a:cubicBezTo>
                        <a:pt x="46" y="360"/>
                        <a:pt x="47" y="360"/>
                        <a:pt x="47" y="360"/>
                      </a:cubicBezTo>
                      <a:cubicBezTo>
                        <a:pt x="51" y="361"/>
                        <a:pt x="51" y="358"/>
                        <a:pt x="52" y="356"/>
                      </a:cubicBezTo>
                      <a:cubicBezTo>
                        <a:pt x="57" y="340"/>
                        <a:pt x="67" y="327"/>
                        <a:pt x="78" y="314"/>
                      </a:cubicBezTo>
                      <a:cubicBezTo>
                        <a:pt x="85" y="307"/>
                        <a:pt x="90" y="298"/>
                        <a:pt x="94" y="289"/>
                      </a:cubicBezTo>
                      <a:cubicBezTo>
                        <a:pt x="105" y="266"/>
                        <a:pt x="112" y="243"/>
                        <a:pt x="118" y="219"/>
                      </a:cubicBezTo>
                      <a:cubicBezTo>
                        <a:pt x="122" y="201"/>
                        <a:pt x="123" y="183"/>
                        <a:pt x="122" y="165"/>
                      </a:cubicBezTo>
                      <a:cubicBezTo>
                        <a:pt x="122" y="155"/>
                        <a:pt x="122" y="146"/>
                        <a:pt x="121" y="136"/>
                      </a:cubicBezTo>
                      <a:cubicBezTo>
                        <a:pt x="120" y="129"/>
                        <a:pt x="118" y="121"/>
                        <a:pt x="116" y="113"/>
                      </a:cubicBezTo>
                      <a:cubicBezTo>
                        <a:pt x="112" y="100"/>
                        <a:pt x="108" y="87"/>
                        <a:pt x="104" y="73"/>
                      </a:cubicBezTo>
                      <a:cubicBezTo>
                        <a:pt x="102" y="62"/>
                        <a:pt x="102" y="51"/>
                        <a:pt x="104" y="40"/>
                      </a:cubicBezTo>
                      <a:cubicBezTo>
                        <a:pt x="106" y="32"/>
                        <a:pt x="110" y="24"/>
                        <a:pt x="113" y="16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67" y="224"/>
                  <a:ext cx="84" cy="209"/>
                </a:xfrm>
                <a:custGeom>
                  <a:avLst/>
                  <a:gdLst>
                    <a:gd name="T0" fmla="*/ 7 w 112"/>
                    <a:gd name="T1" fmla="*/ 202 h 277"/>
                    <a:gd name="T2" fmla="*/ 31 w 112"/>
                    <a:gd name="T3" fmla="*/ 93 h 277"/>
                    <a:gd name="T4" fmla="*/ 35 w 112"/>
                    <a:gd name="T5" fmla="*/ 98 h 277"/>
                    <a:gd name="T6" fmla="*/ 79 w 112"/>
                    <a:gd name="T7" fmla="*/ 35 h 277"/>
                    <a:gd name="T8" fmla="*/ 105 w 112"/>
                    <a:gd name="T9" fmla="*/ 4 h 277"/>
                    <a:gd name="T10" fmla="*/ 95 w 112"/>
                    <a:gd name="T11" fmla="*/ 69 h 277"/>
                    <a:gd name="T12" fmla="*/ 103 w 112"/>
                    <a:gd name="T13" fmla="*/ 135 h 277"/>
                    <a:gd name="T14" fmla="*/ 109 w 112"/>
                    <a:gd name="T15" fmla="*/ 118 h 277"/>
                    <a:gd name="T16" fmla="*/ 88 w 112"/>
                    <a:gd name="T17" fmla="*/ 260 h 277"/>
                    <a:gd name="T18" fmla="*/ 108 w 112"/>
                    <a:gd name="T19" fmla="*/ 131 h 277"/>
                    <a:gd name="T20" fmla="*/ 95 w 112"/>
                    <a:gd name="T21" fmla="*/ 229 h 277"/>
                    <a:gd name="T22" fmla="*/ 93 w 112"/>
                    <a:gd name="T23" fmla="*/ 221 h 277"/>
                    <a:gd name="T24" fmla="*/ 81 w 112"/>
                    <a:gd name="T25" fmla="*/ 246 h 277"/>
                    <a:gd name="T26" fmla="*/ 93 w 112"/>
                    <a:gd name="T27" fmla="*/ 187 h 277"/>
                    <a:gd name="T28" fmla="*/ 71 w 112"/>
                    <a:gd name="T29" fmla="*/ 260 h 277"/>
                    <a:gd name="T30" fmla="*/ 66 w 112"/>
                    <a:gd name="T31" fmla="*/ 267 h 277"/>
                    <a:gd name="T32" fmla="*/ 59 w 112"/>
                    <a:gd name="T33" fmla="*/ 268 h 277"/>
                    <a:gd name="T34" fmla="*/ 66 w 112"/>
                    <a:gd name="T35" fmla="*/ 239 h 277"/>
                    <a:gd name="T36" fmla="*/ 62 w 112"/>
                    <a:gd name="T37" fmla="*/ 235 h 277"/>
                    <a:gd name="T38" fmla="*/ 49 w 112"/>
                    <a:gd name="T39" fmla="*/ 249 h 277"/>
                    <a:gd name="T40" fmla="*/ 33 w 112"/>
                    <a:gd name="T41" fmla="*/ 260 h 277"/>
                    <a:gd name="T42" fmla="*/ 40 w 112"/>
                    <a:gd name="T43" fmla="*/ 236 h 277"/>
                    <a:gd name="T44" fmla="*/ 33 w 112"/>
                    <a:gd name="T45" fmla="*/ 226 h 277"/>
                    <a:gd name="T46" fmla="*/ 30 w 112"/>
                    <a:gd name="T47" fmla="*/ 260 h 277"/>
                    <a:gd name="T48" fmla="*/ 22 w 112"/>
                    <a:gd name="T49" fmla="*/ 225 h 277"/>
                    <a:gd name="T50" fmla="*/ 18 w 112"/>
                    <a:gd name="T51" fmla="*/ 255 h 277"/>
                    <a:gd name="T52" fmla="*/ 8 w 112"/>
                    <a:gd name="T53" fmla="*/ 207 h 277"/>
                    <a:gd name="T54" fmla="*/ 8 w 112"/>
                    <a:gd name="T55" fmla="*/ 231 h 277"/>
                    <a:gd name="T56" fmla="*/ 4 w 112"/>
                    <a:gd name="T57" fmla="*/ 230 h 277"/>
                    <a:gd name="T58" fmla="*/ 33 w 112"/>
                    <a:gd name="T59" fmla="*/ 85 h 277"/>
                    <a:gd name="T60" fmla="*/ 42 w 112"/>
                    <a:gd name="T61" fmla="*/ 198 h 277"/>
                    <a:gd name="T62" fmla="*/ 56 w 112"/>
                    <a:gd name="T63" fmla="*/ 159 h 277"/>
                    <a:gd name="T64" fmla="*/ 88 w 112"/>
                    <a:gd name="T65" fmla="*/ 154 h 277"/>
                    <a:gd name="T66" fmla="*/ 79 w 112"/>
                    <a:gd name="T67" fmla="*/ 149 h 277"/>
                    <a:gd name="T68" fmla="*/ 65 w 112"/>
                    <a:gd name="T69" fmla="*/ 205 h 277"/>
                    <a:gd name="T70" fmla="*/ 45 w 112"/>
                    <a:gd name="T71" fmla="*/ 105 h 277"/>
                    <a:gd name="T72" fmla="*/ 59 w 112"/>
                    <a:gd name="T73" fmla="*/ 74 h 277"/>
                    <a:gd name="T74" fmla="*/ 30 w 112"/>
                    <a:gd name="T75" fmla="*/ 123 h 277"/>
                    <a:gd name="T76" fmla="*/ 73 w 112"/>
                    <a:gd name="T77" fmla="*/ 72 h 277"/>
                    <a:gd name="T78" fmla="*/ 94 w 112"/>
                    <a:gd name="T79" fmla="*/ 131 h 277"/>
                    <a:gd name="T80" fmla="*/ 46 w 112"/>
                    <a:gd name="T81" fmla="*/ 173 h 277"/>
                    <a:gd name="T82" fmla="*/ 50 w 112"/>
                    <a:gd name="T83" fmla="*/ 238 h 277"/>
                    <a:gd name="T84" fmla="*/ 64 w 112"/>
                    <a:gd name="T85" fmla="*/ 84 h 277"/>
                    <a:gd name="T86" fmla="*/ 29 w 112"/>
                    <a:gd name="T87" fmla="*/ 149 h 277"/>
                    <a:gd name="T88" fmla="*/ 83 w 112"/>
                    <a:gd name="T89" fmla="*/ 76 h 277"/>
                    <a:gd name="T90" fmla="*/ 83 w 112"/>
                    <a:gd name="T91" fmla="*/ 76 h 277"/>
                    <a:gd name="T92" fmla="*/ 51 w 112"/>
                    <a:gd name="T93" fmla="*/ 225 h 277"/>
                    <a:gd name="T94" fmla="*/ 74 w 112"/>
                    <a:gd name="T95" fmla="*/ 140 h 277"/>
                    <a:gd name="T96" fmla="*/ 60 w 112"/>
                    <a:gd name="T97" fmla="*/ 141 h 277"/>
                    <a:gd name="T98" fmla="*/ 60 w 112"/>
                    <a:gd name="T99" fmla="*/ 141 h 277"/>
                    <a:gd name="T100" fmla="*/ 32 w 112"/>
                    <a:gd name="T101" fmla="*/ 189 h 277"/>
                    <a:gd name="T102" fmla="*/ 84 w 112"/>
                    <a:gd name="T103" fmla="*/ 92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2" h="277">
                      <a:moveTo>
                        <a:pt x="19" y="121"/>
                      </a:moveTo>
                      <a:cubicBezTo>
                        <a:pt x="15" y="136"/>
                        <a:pt x="11" y="152"/>
                        <a:pt x="9" y="168"/>
                      </a:cubicBezTo>
                      <a:cubicBezTo>
                        <a:pt x="7" y="177"/>
                        <a:pt x="7" y="186"/>
                        <a:pt x="6" y="195"/>
                      </a:cubicBezTo>
                      <a:cubicBezTo>
                        <a:pt x="6" y="197"/>
                        <a:pt x="6" y="199"/>
                        <a:pt x="7" y="202"/>
                      </a:cubicBezTo>
                      <a:cubicBezTo>
                        <a:pt x="8" y="194"/>
                        <a:pt x="8" y="187"/>
                        <a:pt x="10" y="179"/>
                      </a:cubicBezTo>
                      <a:cubicBezTo>
                        <a:pt x="12" y="168"/>
                        <a:pt x="15" y="156"/>
                        <a:pt x="18" y="144"/>
                      </a:cubicBezTo>
                      <a:cubicBezTo>
                        <a:pt x="20" y="135"/>
                        <a:pt x="22" y="125"/>
                        <a:pt x="25" y="115"/>
                      </a:cubicBezTo>
                      <a:cubicBezTo>
                        <a:pt x="27" y="108"/>
                        <a:pt x="29" y="100"/>
                        <a:pt x="31" y="93"/>
                      </a:cubicBezTo>
                      <a:cubicBezTo>
                        <a:pt x="32" y="90"/>
                        <a:pt x="33" y="87"/>
                        <a:pt x="33" y="85"/>
                      </a:cubicBezTo>
                      <a:cubicBezTo>
                        <a:pt x="37" y="81"/>
                        <a:pt x="40" y="77"/>
                        <a:pt x="44" y="72"/>
                      </a:cubicBezTo>
                      <a:cubicBezTo>
                        <a:pt x="41" y="81"/>
                        <a:pt x="37" y="89"/>
                        <a:pt x="34" y="97"/>
                      </a:cubicBezTo>
                      <a:cubicBezTo>
                        <a:pt x="35" y="98"/>
                        <a:pt x="35" y="98"/>
                        <a:pt x="35" y="98"/>
                      </a:cubicBezTo>
                      <a:cubicBezTo>
                        <a:pt x="38" y="91"/>
                        <a:pt x="41" y="84"/>
                        <a:pt x="45" y="78"/>
                      </a:cubicBezTo>
                      <a:cubicBezTo>
                        <a:pt x="48" y="72"/>
                        <a:pt x="51" y="65"/>
                        <a:pt x="56" y="60"/>
                      </a:cubicBezTo>
                      <a:cubicBezTo>
                        <a:pt x="61" y="53"/>
                        <a:pt x="68" y="47"/>
                        <a:pt x="74" y="40"/>
                      </a:cubicBezTo>
                      <a:cubicBezTo>
                        <a:pt x="75" y="38"/>
                        <a:pt x="77" y="37"/>
                        <a:pt x="79" y="35"/>
                      </a:cubicBezTo>
                      <a:cubicBezTo>
                        <a:pt x="81" y="33"/>
                        <a:pt x="83" y="31"/>
                        <a:pt x="85" y="28"/>
                      </a:cubicBezTo>
                      <a:cubicBezTo>
                        <a:pt x="87" y="25"/>
                        <a:pt x="91" y="22"/>
                        <a:pt x="93" y="18"/>
                      </a:cubicBezTo>
                      <a:cubicBezTo>
                        <a:pt x="96" y="14"/>
                        <a:pt x="97" y="10"/>
                        <a:pt x="101" y="7"/>
                      </a:cubicBezTo>
                      <a:cubicBezTo>
                        <a:pt x="102" y="6"/>
                        <a:pt x="104" y="5"/>
                        <a:pt x="105" y="4"/>
                      </a:cubicBezTo>
                      <a:cubicBezTo>
                        <a:pt x="106" y="2"/>
                        <a:pt x="107" y="1"/>
                        <a:pt x="108" y="0"/>
                      </a:cubicBezTo>
                      <a:cubicBezTo>
                        <a:pt x="107" y="4"/>
                        <a:pt x="105" y="9"/>
                        <a:pt x="104" y="13"/>
                      </a:cubicBezTo>
                      <a:cubicBezTo>
                        <a:pt x="101" y="24"/>
                        <a:pt x="98" y="34"/>
                        <a:pt x="96" y="45"/>
                      </a:cubicBezTo>
                      <a:cubicBezTo>
                        <a:pt x="95" y="53"/>
                        <a:pt x="94" y="61"/>
                        <a:pt x="95" y="69"/>
                      </a:cubicBezTo>
                      <a:cubicBezTo>
                        <a:pt x="96" y="73"/>
                        <a:pt x="93" y="77"/>
                        <a:pt x="97" y="81"/>
                      </a:cubicBezTo>
                      <a:cubicBezTo>
                        <a:pt x="100" y="86"/>
                        <a:pt x="100" y="92"/>
                        <a:pt x="101" y="98"/>
                      </a:cubicBezTo>
                      <a:cubicBezTo>
                        <a:pt x="102" y="108"/>
                        <a:pt x="102" y="118"/>
                        <a:pt x="103" y="128"/>
                      </a:cubicBezTo>
                      <a:cubicBezTo>
                        <a:pt x="103" y="130"/>
                        <a:pt x="103" y="133"/>
                        <a:pt x="103" y="135"/>
                      </a:cubicBezTo>
                      <a:cubicBezTo>
                        <a:pt x="104" y="135"/>
                        <a:pt x="104" y="135"/>
                        <a:pt x="104" y="135"/>
                      </a:cubicBezTo>
                      <a:cubicBezTo>
                        <a:pt x="104" y="124"/>
                        <a:pt x="104" y="113"/>
                        <a:pt x="103" y="102"/>
                      </a:cubicBezTo>
                      <a:cubicBezTo>
                        <a:pt x="105" y="106"/>
                        <a:pt x="107" y="111"/>
                        <a:pt x="109" y="115"/>
                      </a:cubicBezTo>
                      <a:cubicBezTo>
                        <a:pt x="109" y="116"/>
                        <a:pt x="109" y="117"/>
                        <a:pt x="109" y="118"/>
                      </a:cubicBezTo>
                      <a:cubicBezTo>
                        <a:pt x="112" y="145"/>
                        <a:pt x="111" y="173"/>
                        <a:pt x="108" y="200"/>
                      </a:cubicBezTo>
                      <a:cubicBezTo>
                        <a:pt x="107" y="218"/>
                        <a:pt x="101" y="234"/>
                        <a:pt x="94" y="251"/>
                      </a:cubicBezTo>
                      <a:cubicBezTo>
                        <a:pt x="93" y="255"/>
                        <a:pt x="90" y="258"/>
                        <a:pt x="89" y="261"/>
                      </a:cubicBezTo>
                      <a:cubicBezTo>
                        <a:pt x="88" y="260"/>
                        <a:pt x="88" y="260"/>
                        <a:pt x="88" y="260"/>
                      </a:cubicBezTo>
                      <a:cubicBezTo>
                        <a:pt x="88" y="259"/>
                        <a:pt x="89" y="257"/>
                        <a:pt x="89" y="256"/>
                      </a:cubicBezTo>
                      <a:cubicBezTo>
                        <a:pt x="98" y="239"/>
                        <a:pt x="103" y="221"/>
                        <a:pt x="105" y="203"/>
                      </a:cubicBezTo>
                      <a:cubicBezTo>
                        <a:pt x="108" y="182"/>
                        <a:pt x="109" y="162"/>
                        <a:pt x="108" y="142"/>
                      </a:cubicBezTo>
                      <a:cubicBezTo>
                        <a:pt x="108" y="138"/>
                        <a:pt x="108" y="135"/>
                        <a:pt x="108" y="131"/>
                      </a:cubicBezTo>
                      <a:cubicBezTo>
                        <a:pt x="107" y="132"/>
                        <a:pt x="107" y="132"/>
                        <a:pt x="107" y="133"/>
                      </a:cubicBezTo>
                      <a:cubicBezTo>
                        <a:pt x="106" y="142"/>
                        <a:pt x="105" y="151"/>
                        <a:pt x="104" y="160"/>
                      </a:cubicBezTo>
                      <a:cubicBezTo>
                        <a:pt x="103" y="172"/>
                        <a:pt x="102" y="185"/>
                        <a:pt x="100" y="197"/>
                      </a:cubicBezTo>
                      <a:cubicBezTo>
                        <a:pt x="99" y="208"/>
                        <a:pt x="98" y="219"/>
                        <a:pt x="95" y="229"/>
                      </a:cubicBezTo>
                      <a:cubicBezTo>
                        <a:pt x="93" y="238"/>
                        <a:pt x="89" y="247"/>
                        <a:pt x="86" y="256"/>
                      </a:cubicBezTo>
                      <a:cubicBezTo>
                        <a:pt x="84" y="260"/>
                        <a:pt x="82" y="264"/>
                        <a:pt x="80" y="267"/>
                      </a:cubicBezTo>
                      <a:cubicBezTo>
                        <a:pt x="79" y="267"/>
                        <a:pt x="79" y="267"/>
                        <a:pt x="79" y="267"/>
                      </a:cubicBezTo>
                      <a:cubicBezTo>
                        <a:pt x="85" y="252"/>
                        <a:pt x="92" y="238"/>
                        <a:pt x="93" y="221"/>
                      </a:cubicBezTo>
                      <a:cubicBezTo>
                        <a:pt x="91" y="226"/>
                        <a:pt x="89" y="231"/>
                        <a:pt x="87" y="236"/>
                      </a:cubicBezTo>
                      <a:cubicBezTo>
                        <a:pt x="85" y="241"/>
                        <a:pt x="83" y="245"/>
                        <a:pt x="80" y="250"/>
                      </a:cubicBezTo>
                      <a:cubicBezTo>
                        <a:pt x="80" y="250"/>
                        <a:pt x="80" y="250"/>
                        <a:pt x="79" y="249"/>
                      </a:cubicBezTo>
                      <a:cubicBezTo>
                        <a:pt x="80" y="248"/>
                        <a:pt x="80" y="247"/>
                        <a:pt x="81" y="246"/>
                      </a:cubicBezTo>
                      <a:cubicBezTo>
                        <a:pt x="86" y="234"/>
                        <a:pt x="91" y="222"/>
                        <a:pt x="94" y="209"/>
                      </a:cubicBezTo>
                      <a:cubicBezTo>
                        <a:pt x="98" y="189"/>
                        <a:pt x="100" y="168"/>
                        <a:pt x="99" y="147"/>
                      </a:cubicBezTo>
                      <a:cubicBezTo>
                        <a:pt x="99" y="144"/>
                        <a:pt x="99" y="142"/>
                        <a:pt x="99" y="140"/>
                      </a:cubicBezTo>
                      <a:cubicBezTo>
                        <a:pt x="97" y="155"/>
                        <a:pt x="95" y="171"/>
                        <a:pt x="93" y="187"/>
                      </a:cubicBezTo>
                      <a:cubicBezTo>
                        <a:pt x="91" y="204"/>
                        <a:pt x="90" y="222"/>
                        <a:pt x="82" y="238"/>
                      </a:cubicBezTo>
                      <a:cubicBezTo>
                        <a:pt x="80" y="241"/>
                        <a:pt x="80" y="245"/>
                        <a:pt x="78" y="248"/>
                      </a:cubicBezTo>
                      <a:cubicBezTo>
                        <a:pt x="76" y="252"/>
                        <a:pt x="74" y="256"/>
                        <a:pt x="72" y="260"/>
                      </a:cubicBezTo>
                      <a:cubicBezTo>
                        <a:pt x="71" y="260"/>
                        <a:pt x="71" y="260"/>
                        <a:pt x="71" y="260"/>
                      </a:cubicBezTo>
                      <a:cubicBezTo>
                        <a:pt x="74" y="252"/>
                        <a:pt x="77" y="244"/>
                        <a:pt x="80" y="236"/>
                      </a:cubicBezTo>
                      <a:cubicBezTo>
                        <a:pt x="84" y="228"/>
                        <a:pt x="86" y="220"/>
                        <a:pt x="85" y="211"/>
                      </a:cubicBezTo>
                      <a:cubicBezTo>
                        <a:pt x="82" y="217"/>
                        <a:pt x="80" y="223"/>
                        <a:pt x="78" y="229"/>
                      </a:cubicBezTo>
                      <a:cubicBezTo>
                        <a:pt x="74" y="242"/>
                        <a:pt x="70" y="254"/>
                        <a:pt x="66" y="267"/>
                      </a:cubicBezTo>
                      <a:cubicBezTo>
                        <a:pt x="65" y="270"/>
                        <a:pt x="62" y="274"/>
                        <a:pt x="60" y="277"/>
                      </a:cubicBezTo>
                      <a:cubicBezTo>
                        <a:pt x="62" y="271"/>
                        <a:pt x="65" y="265"/>
                        <a:pt x="67" y="259"/>
                      </a:cubicBezTo>
                      <a:cubicBezTo>
                        <a:pt x="69" y="253"/>
                        <a:pt x="72" y="247"/>
                        <a:pt x="73" y="240"/>
                      </a:cubicBezTo>
                      <a:cubicBezTo>
                        <a:pt x="67" y="249"/>
                        <a:pt x="66" y="260"/>
                        <a:pt x="59" y="268"/>
                      </a:cubicBezTo>
                      <a:cubicBezTo>
                        <a:pt x="62" y="260"/>
                        <a:pt x="65" y="251"/>
                        <a:pt x="69" y="242"/>
                      </a:cubicBezTo>
                      <a:cubicBezTo>
                        <a:pt x="65" y="248"/>
                        <a:pt x="62" y="254"/>
                        <a:pt x="59" y="259"/>
                      </a:cubicBezTo>
                      <a:cubicBezTo>
                        <a:pt x="59" y="259"/>
                        <a:pt x="59" y="259"/>
                        <a:pt x="59" y="259"/>
                      </a:cubicBezTo>
                      <a:cubicBezTo>
                        <a:pt x="60" y="252"/>
                        <a:pt x="66" y="246"/>
                        <a:pt x="66" y="239"/>
                      </a:cubicBezTo>
                      <a:cubicBezTo>
                        <a:pt x="59" y="251"/>
                        <a:pt x="57" y="265"/>
                        <a:pt x="48" y="275"/>
                      </a:cubicBezTo>
                      <a:cubicBezTo>
                        <a:pt x="50" y="271"/>
                        <a:pt x="52" y="267"/>
                        <a:pt x="54" y="262"/>
                      </a:cubicBezTo>
                      <a:cubicBezTo>
                        <a:pt x="56" y="258"/>
                        <a:pt x="57" y="253"/>
                        <a:pt x="59" y="248"/>
                      </a:cubicBezTo>
                      <a:cubicBezTo>
                        <a:pt x="60" y="244"/>
                        <a:pt x="62" y="240"/>
                        <a:pt x="62" y="235"/>
                      </a:cubicBezTo>
                      <a:cubicBezTo>
                        <a:pt x="57" y="245"/>
                        <a:pt x="54" y="255"/>
                        <a:pt x="47" y="264"/>
                      </a:cubicBezTo>
                      <a:cubicBezTo>
                        <a:pt x="48" y="260"/>
                        <a:pt x="50" y="257"/>
                        <a:pt x="51" y="254"/>
                      </a:cubicBezTo>
                      <a:cubicBezTo>
                        <a:pt x="54" y="247"/>
                        <a:pt x="58" y="240"/>
                        <a:pt x="55" y="232"/>
                      </a:cubicBezTo>
                      <a:cubicBezTo>
                        <a:pt x="52" y="237"/>
                        <a:pt x="48" y="243"/>
                        <a:pt x="49" y="249"/>
                      </a:cubicBezTo>
                      <a:cubicBezTo>
                        <a:pt x="49" y="249"/>
                        <a:pt x="49" y="249"/>
                        <a:pt x="48" y="249"/>
                      </a:cubicBezTo>
                      <a:cubicBezTo>
                        <a:pt x="48" y="245"/>
                        <a:pt x="47" y="241"/>
                        <a:pt x="47" y="237"/>
                      </a:cubicBezTo>
                      <a:cubicBezTo>
                        <a:pt x="43" y="245"/>
                        <a:pt x="39" y="254"/>
                        <a:pt x="34" y="261"/>
                      </a:cubicBezTo>
                      <a:cubicBezTo>
                        <a:pt x="33" y="260"/>
                        <a:pt x="33" y="260"/>
                        <a:pt x="33" y="260"/>
                      </a:cubicBezTo>
                      <a:cubicBezTo>
                        <a:pt x="35" y="256"/>
                        <a:pt x="37" y="252"/>
                        <a:pt x="40" y="247"/>
                      </a:cubicBezTo>
                      <a:cubicBezTo>
                        <a:pt x="39" y="248"/>
                        <a:pt x="38" y="248"/>
                        <a:pt x="37" y="249"/>
                      </a:cubicBezTo>
                      <a:cubicBezTo>
                        <a:pt x="37" y="247"/>
                        <a:pt x="38" y="246"/>
                        <a:pt x="38" y="245"/>
                      </a:cubicBezTo>
                      <a:cubicBezTo>
                        <a:pt x="39" y="242"/>
                        <a:pt x="40" y="239"/>
                        <a:pt x="40" y="236"/>
                      </a:cubicBezTo>
                      <a:cubicBezTo>
                        <a:pt x="39" y="228"/>
                        <a:pt x="37" y="219"/>
                        <a:pt x="36" y="210"/>
                      </a:cubicBezTo>
                      <a:cubicBezTo>
                        <a:pt x="36" y="209"/>
                        <a:pt x="36" y="208"/>
                        <a:pt x="36" y="208"/>
                      </a:cubicBezTo>
                      <a:cubicBezTo>
                        <a:pt x="35" y="208"/>
                        <a:pt x="35" y="208"/>
                        <a:pt x="35" y="208"/>
                      </a:cubicBezTo>
                      <a:cubicBezTo>
                        <a:pt x="34" y="214"/>
                        <a:pt x="33" y="220"/>
                        <a:pt x="33" y="226"/>
                      </a:cubicBezTo>
                      <a:cubicBezTo>
                        <a:pt x="32" y="226"/>
                        <a:pt x="32" y="226"/>
                        <a:pt x="32" y="226"/>
                      </a:cubicBezTo>
                      <a:cubicBezTo>
                        <a:pt x="31" y="222"/>
                        <a:pt x="31" y="218"/>
                        <a:pt x="30" y="215"/>
                      </a:cubicBezTo>
                      <a:cubicBezTo>
                        <a:pt x="30" y="215"/>
                        <a:pt x="30" y="215"/>
                        <a:pt x="30" y="215"/>
                      </a:cubicBezTo>
                      <a:cubicBezTo>
                        <a:pt x="30" y="230"/>
                        <a:pt x="30" y="245"/>
                        <a:pt x="30" y="260"/>
                      </a:cubicBezTo>
                      <a:cubicBezTo>
                        <a:pt x="30" y="259"/>
                        <a:pt x="30" y="259"/>
                        <a:pt x="30" y="259"/>
                      </a:cubicBezTo>
                      <a:cubicBezTo>
                        <a:pt x="26" y="241"/>
                        <a:pt x="25" y="222"/>
                        <a:pt x="26" y="202"/>
                      </a:cubicBezTo>
                      <a:cubicBezTo>
                        <a:pt x="26" y="202"/>
                        <a:pt x="25" y="202"/>
                        <a:pt x="25" y="202"/>
                      </a:cubicBezTo>
                      <a:cubicBezTo>
                        <a:pt x="24" y="210"/>
                        <a:pt x="23" y="217"/>
                        <a:pt x="22" y="225"/>
                      </a:cubicBezTo>
                      <a:cubicBezTo>
                        <a:pt x="21" y="221"/>
                        <a:pt x="21" y="218"/>
                        <a:pt x="20" y="215"/>
                      </a:cubicBezTo>
                      <a:cubicBezTo>
                        <a:pt x="20" y="215"/>
                        <a:pt x="19" y="215"/>
                        <a:pt x="19" y="215"/>
                      </a:cubicBezTo>
                      <a:cubicBezTo>
                        <a:pt x="19" y="229"/>
                        <a:pt x="19" y="242"/>
                        <a:pt x="20" y="255"/>
                      </a:cubicBezTo>
                      <a:cubicBezTo>
                        <a:pt x="19" y="255"/>
                        <a:pt x="19" y="255"/>
                        <a:pt x="18" y="255"/>
                      </a:cubicBezTo>
                      <a:cubicBezTo>
                        <a:pt x="17" y="241"/>
                        <a:pt x="15" y="226"/>
                        <a:pt x="15" y="212"/>
                      </a:cubicBezTo>
                      <a:cubicBezTo>
                        <a:pt x="14" y="197"/>
                        <a:pt x="15" y="183"/>
                        <a:pt x="16" y="169"/>
                      </a:cubicBezTo>
                      <a:cubicBezTo>
                        <a:pt x="15" y="169"/>
                        <a:pt x="14" y="170"/>
                        <a:pt x="14" y="170"/>
                      </a:cubicBezTo>
                      <a:cubicBezTo>
                        <a:pt x="12" y="182"/>
                        <a:pt x="10" y="195"/>
                        <a:pt x="8" y="207"/>
                      </a:cubicBezTo>
                      <a:cubicBezTo>
                        <a:pt x="8" y="208"/>
                        <a:pt x="8" y="208"/>
                        <a:pt x="8" y="209"/>
                      </a:cubicBezTo>
                      <a:cubicBezTo>
                        <a:pt x="7" y="209"/>
                        <a:pt x="7" y="208"/>
                        <a:pt x="7" y="208"/>
                      </a:cubicBezTo>
                      <a:cubicBezTo>
                        <a:pt x="6" y="212"/>
                        <a:pt x="7" y="215"/>
                        <a:pt x="7" y="219"/>
                      </a:cubicBezTo>
                      <a:cubicBezTo>
                        <a:pt x="8" y="223"/>
                        <a:pt x="8" y="227"/>
                        <a:pt x="8" y="231"/>
                      </a:cubicBezTo>
                      <a:cubicBezTo>
                        <a:pt x="7" y="231"/>
                        <a:pt x="7" y="231"/>
                        <a:pt x="7" y="231"/>
                      </a:cubicBezTo>
                      <a:cubicBezTo>
                        <a:pt x="6" y="226"/>
                        <a:pt x="6" y="221"/>
                        <a:pt x="5" y="216"/>
                      </a:cubicBezTo>
                      <a:cubicBezTo>
                        <a:pt x="3" y="224"/>
                        <a:pt x="7" y="232"/>
                        <a:pt x="5" y="240"/>
                      </a:cubicBezTo>
                      <a:cubicBezTo>
                        <a:pt x="4" y="236"/>
                        <a:pt x="4" y="233"/>
                        <a:pt x="4" y="230"/>
                      </a:cubicBezTo>
                      <a:cubicBezTo>
                        <a:pt x="0" y="216"/>
                        <a:pt x="2" y="203"/>
                        <a:pt x="2" y="189"/>
                      </a:cubicBezTo>
                      <a:cubicBezTo>
                        <a:pt x="3" y="170"/>
                        <a:pt x="8" y="153"/>
                        <a:pt x="12" y="135"/>
                      </a:cubicBezTo>
                      <a:cubicBezTo>
                        <a:pt x="14" y="124"/>
                        <a:pt x="17" y="114"/>
                        <a:pt x="21" y="105"/>
                      </a:cubicBezTo>
                      <a:cubicBezTo>
                        <a:pt x="24" y="98"/>
                        <a:pt x="29" y="91"/>
                        <a:pt x="33" y="85"/>
                      </a:cubicBezTo>
                      <a:cubicBezTo>
                        <a:pt x="26" y="96"/>
                        <a:pt x="22" y="108"/>
                        <a:pt x="19" y="121"/>
                      </a:cubicBezTo>
                      <a:moveTo>
                        <a:pt x="45" y="217"/>
                      </a:moveTo>
                      <a:cubicBezTo>
                        <a:pt x="44" y="218"/>
                        <a:pt x="43" y="218"/>
                        <a:pt x="42" y="218"/>
                      </a:cubicBezTo>
                      <a:cubicBezTo>
                        <a:pt x="42" y="211"/>
                        <a:pt x="42" y="205"/>
                        <a:pt x="42" y="198"/>
                      </a:cubicBezTo>
                      <a:cubicBezTo>
                        <a:pt x="41" y="198"/>
                        <a:pt x="41" y="198"/>
                        <a:pt x="40" y="198"/>
                      </a:cubicBezTo>
                      <a:cubicBezTo>
                        <a:pt x="39" y="211"/>
                        <a:pt x="39" y="223"/>
                        <a:pt x="42" y="236"/>
                      </a:cubicBezTo>
                      <a:cubicBezTo>
                        <a:pt x="46" y="230"/>
                        <a:pt x="46" y="224"/>
                        <a:pt x="45" y="217"/>
                      </a:cubicBezTo>
                      <a:moveTo>
                        <a:pt x="56" y="159"/>
                      </a:moveTo>
                      <a:cubicBezTo>
                        <a:pt x="51" y="177"/>
                        <a:pt x="47" y="196"/>
                        <a:pt x="50" y="215"/>
                      </a:cubicBezTo>
                      <a:cubicBezTo>
                        <a:pt x="52" y="196"/>
                        <a:pt x="54" y="178"/>
                        <a:pt x="56" y="159"/>
                      </a:cubicBezTo>
                      <a:moveTo>
                        <a:pt x="89" y="154"/>
                      </a:moveTo>
                      <a:cubicBezTo>
                        <a:pt x="88" y="154"/>
                        <a:pt x="88" y="154"/>
                        <a:pt x="88" y="154"/>
                      </a:cubicBezTo>
                      <a:cubicBezTo>
                        <a:pt x="86" y="173"/>
                        <a:pt x="83" y="192"/>
                        <a:pt x="81" y="211"/>
                      </a:cubicBezTo>
                      <a:cubicBezTo>
                        <a:pt x="86" y="192"/>
                        <a:pt x="88" y="173"/>
                        <a:pt x="89" y="154"/>
                      </a:cubicBezTo>
                      <a:moveTo>
                        <a:pt x="74" y="196"/>
                      </a:moveTo>
                      <a:cubicBezTo>
                        <a:pt x="78" y="181"/>
                        <a:pt x="80" y="165"/>
                        <a:pt x="79" y="149"/>
                      </a:cubicBezTo>
                      <a:cubicBezTo>
                        <a:pt x="77" y="165"/>
                        <a:pt x="76" y="181"/>
                        <a:pt x="74" y="196"/>
                      </a:cubicBezTo>
                      <a:moveTo>
                        <a:pt x="65" y="205"/>
                      </a:moveTo>
                      <a:cubicBezTo>
                        <a:pt x="62" y="214"/>
                        <a:pt x="57" y="223"/>
                        <a:pt x="58" y="233"/>
                      </a:cubicBezTo>
                      <a:cubicBezTo>
                        <a:pt x="63" y="224"/>
                        <a:pt x="63" y="214"/>
                        <a:pt x="65" y="205"/>
                      </a:cubicBezTo>
                      <a:moveTo>
                        <a:pt x="69" y="231"/>
                      </a:moveTo>
                      <a:cubicBezTo>
                        <a:pt x="74" y="225"/>
                        <a:pt x="74" y="217"/>
                        <a:pt x="74" y="210"/>
                      </a:cubicBezTo>
                      <a:cubicBezTo>
                        <a:pt x="70" y="216"/>
                        <a:pt x="70" y="224"/>
                        <a:pt x="69" y="231"/>
                      </a:cubicBezTo>
                      <a:moveTo>
                        <a:pt x="45" y="105"/>
                      </a:moveTo>
                      <a:cubicBezTo>
                        <a:pt x="39" y="115"/>
                        <a:pt x="37" y="125"/>
                        <a:pt x="36" y="136"/>
                      </a:cubicBezTo>
                      <a:cubicBezTo>
                        <a:pt x="39" y="126"/>
                        <a:pt x="42" y="116"/>
                        <a:pt x="45" y="105"/>
                      </a:cubicBezTo>
                      <a:moveTo>
                        <a:pt x="68" y="59"/>
                      </a:moveTo>
                      <a:cubicBezTo>
                        <a:pt x="64" y="60"/>
                        <a:pt x="59" y="70"/>
                        <a:pt x="59" y="74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2" y="69"/>
                        <a:pt x="65" y="64"/>
                        <a:pt x="68" y="59"/>
                      </a:cubicBezTo>
                      <a:moveTo>
                        <a:pt x="21" y="158"/>
                      </a:moveTo>
                      <a:cubicBezTo>
                        <a:pt x="24" y="146"/>
                        <a:pt x="27" y="134"/>
                        <a:pt x="30" y="123"/>
                      </a:cubicBezTo>
                      <a:cubicBezTo>
                        <a:pt x="24" y="133"/>
                        <a:pt x="23" y="146"/>
                        <a:pt x="21" y="158"/>
                      </a:cubicBezTo>
                      <a:moveTo>
                        <a:pt x="73" y="72"/>
                      </a:moveTo>
                      <a:cubicBezTo>
                        <a:pt x="76" y="69"/>
                        <a:pt x="80" y="66"/>
                        <a:pt x="79" y="60"/>
                      </a:cubicBezTo>
                      <a:cubicBezTo>
                        <a:pt x="74" y="65"/>
                        <a:pt x="73" y="67"/>
                        <a:pt x="73" y="72"/>
                      </a:cubicBezTo>
                      <a:moveTo>
                        <a:pt x="94" y="107"/>
                      </a:moveTo>
                      <a:cubicBezTo>
                        <a:pt x="93" y="107"/>
                        <a:pt x="93" y="107"/>
                        <a:pt x="92" y="107"/>
                      </a:cubicBezTo>
                      <a:cubicBezTo>
                        <a:pt x="93" y="115"/>
                        <a:pt x="93" y="123"/>
                        <a:pt x="93" y="131"/>
                      </a:cubicBezTo>
                      <a:cubicBezTo>
                        <a:pt x="94" y="131"/>
                        <a:pt x="94" y="131"/>
                        <a:pt x="94" y="131"/>
                      </a:cubicBezTo>
                      <a:cubicBezTo>
                        <a:pt x="94" y="123"/>
                        <a:pt x="94" y="115"/>
                        <a:pt x="94" y="107"/>
                      </a:cubicBezTo>
                      <a:moveTo>
                        <a:pt x="42" y="193"/>
                      </a:moveTo>
                      <a:cubicBezTo>
                        <a:pt x="43" y="193"/>
                        <a:pt x="43" y="193"/>
                        <a:pt x="44" y="193"/>
                      </a:cubicBezTo>
                      <a:cubicBezTo>
                        <a:pt x="45" y="186"/>
                        <a:pt x="45" y="180"/>
                        <a:pt x="46" y="173"/>
                      </a:cubicBezTo>
                      <a:cubicBezTo>
                        <a:pt x="45" y="173"/>
                        <a:pt x="45" y="173"/>
                        <a:pt x="44" y="173"/>
                      </a:cubicBezTo>
                      <a:cubicBezTo>
                        <a:pt x="44" y="180"/>
                        <a:pt x="43" y="186"/>
                        <a:pt x="42" y="193"/>
                      </a:cubicBezTo>
                      <a:moveTo>
                        <a:pt x="55" y="225"/>
                      </a:moveTo>
                      <a:cubicBezTo>
                        <a:pt x="51" y="227"/>
                        <a:pt x="48" y="235"/>
                        <a:pt x="50" y="238"/>
                      </a:cubicBezTo>
                      <a:cubicBezTo>
                        <a:pt x="52" y="234"/>
                        <a:pt x="53" y="230"/>
                        <a:pt x="55" y="225"/>
                      </a:cubicBezTo>
                      <a:moveTo>
                        <a:pt x="58" y="94"/>
                      </a:moveTo>
                      <a:cubicBezTo>
                        <a:pt x="58" y="95"/>
                        <a:pt x="59" y="95"/>
                        <a:pt x="59" y="95"/>
                      </a:cubicBezTo>
                      <a:cubicBezTo>
                        <a:pt x="61" y="91"/>
                        <a:pt x="64" y="89"/>
                        <a:pt x="64" y="84"/>
                      </a:cubicBezTo>
                      <a:cubicBezTo>
                        <a:pt x="63" y="84"/>
                        <a:pt x="63" y="84"/>
                        <a:pt x="62" y="84"/>
                      </a:cubicBezTo>
                      <a:cubicBezTo>
                        <a:pt x="61" y="87"/>
                        <a:pt x="59" y="91"/>
                        <a:pt x="58" y="94"/>
                      </a:cubicBezTo>
                      <a:moveTo>
                        <a:pt x="30" y="150"/>
                      </a:moveTo>
                      <a:cubicBezTo>
                        <a:pt x="29" y="149"/>
                        <a:pt x="29" y="149"/>
                        <a:pt x="29" y="149"/>
                      </a:cubicBezTo>
                      <a:cubicBezTo>
                        <a:pt x="27" y="157"/>
                        <a:pt x="26" y="165"/>
                        <a:pt x="24" y="173"/>
                      </a:cubicBezTo>
                      <a:cubicBezTo>
                        <a:pt x="24" y="173"/>
                        <a:pt x="25" y="173"/>
                        <a:pt x="25" y="173"/>
                      </a:cubicBezTo>
                      <a:cubicBezTo>
                        <a:pt x="27" y="165"/>
                        <a:pt x="28" y="158"/>
                        <a:pt x="30" y="150"/>
                      </a:cubicBezTo>
                      <a:moveTo>
                        <a:pt x="83" y="76"/>
                      </a:moveTo>
                      <a:cubicBezTo>
                        <a:pt x="83" y="76"/>
                        <a:pt x="84" y="77"/>
                        <a:pt x="84" y="77"/>
                      </a:cubicBezTo>
                      <a:cubicBezTo>
                        <a:pt x="86" y="74"/>
                        <a:pt x="87" y="71"/>
                        <a:pt x="88" y="68"/>
                      </a:cubicBezTo>
                      <a:cubicBezTo>
                        <a:pt x="88" y="68"/>
                        <a:pt x="87" y="68"/>
                        <a:pt x="86" y="67"/>
                      </a:cubicBezTo>
                      <a:cubicBezTo>
                        <a:pt x="85" y="70"/>
                        <a:pt x="84" y="73"/>
                        <a:pt x="83" y="76"/>
                      </a:cubicBezTo>
                      <a:moveTo>
                        <a:pt x="76" y="84"/>
                      </a:moveTo>
                      <a:cubicBezTo>
                        <a:pt x="74" y="88"/>
                        <a:pt x="71" y="90"/>
                        <a:pt x="72" y="94"/>
                      </a:cubicBezTo>
                      <a:cubicBezTo>
                        <a:pt x="75" y="91"/>
                        <a:pt x="78" y="89"/>
                        <a:pt x="76" y="84"/>
                      </a:cubicBezTo>
                      <a:moveTo>
                        <a:pt x="51" y="225"/>
                      </a:moveTo>
                      <a:cubicBezTo>
                        <a:pt x="55" y="221"/>
                        <a:pt x="55" y="217"/>
                        <a:pt x="54" y="212"/>
                      </a:cubicBezTo>
                      <a:cubicBezTo>
                        <a:pt x="53" y="217"/>
                        <a:pt x="52" y="221"/>
                        <a:pt x="51" y="225"/>
                      </a:cubicBezTo>
                      <a:moveTo>
                        <a:pt x="73" y="140"/>
                      </a:moveTo>
                      <a:cubicBezTo>
                        <a:pt x="73" y="140"/>
                        <a:pt x="74" y="140"/>
                        <a:pt x="74" y="140"/>
                      </a:cubicBezTo>
                      <a:cubicBezTo>
                        <a:pt x="75" y="137"/>
                        <a:pt x="75" y="133"/>
                        <a:pt x="76" y="129"/>
                      </a:cubicBezTo>
                      <a:cubicBezTo>
                        <a:pt x="75" y="129"/>
                        <a:pt x="75" y="129"/>
                        <a:pt x="74" y="129"/>
                      </a:cubicBezTo>
                      <a:cubicBezTo>
                        <a:pt x="74" y="132"/>
                        <a:pt x="73" y="136"/>
                        <a:pt x="73" y="140"/>
                      </a:cubicBezTo>
                      <a:moveTo>
                        <a:pt x="60" y="141"/>
                      </a:moveTo>
                      <a:cubicBezTo>
                        <a:pt x="61" y="141"/>
                        <a:pt x="61" y="141"/>
                        <a:pt x="62" y="142"/>
                      </a:cubicBezTo>
                      <a:cubicBezTo>
                        <a:pt x="62" y="138"/>
                        <a:pt x="63" y="135"/>
                        <a:pt x="64" y="132"/>
                      </a:cubicBezTo>
                      <a:cubicBezTo>
                        <a:pt x="63" y="132"/>
                        <a:pt x="63" y="131"/>
                        <a:pt x="62" y="131"/>
                      </a:cubicBezTo>
                      <a:cubicBezTo>
                        <a:pt x="62" y="135"/>
                        <a:pt x="61" y="138"/>
                        <a:pt x="60" y="141"/>
                      </a:cubicBezTo>
                      <a:moveTo>
                        <a:pt x="30" y="202"/>
                      </a:moveTo>
                      <a:cubicBezTo>
                        <a:pt x="30" y="202"/>
                        <a:pt x="31" y="202"/>
                        <a:pt x="31" y="202"/>
                      </a:cubicBezTo>
                      <a:cubicBezTo>
                        <a:pt x="32" y="198"/>
                        <a:pt x="32" y="193"/>
                        <a:pt x="33" y="189"/>
                      </a:cubicBezTo>
                      <a:cubicBezTo>
                        <a:pt x="32" y="189"/>
                        <a:pt x="32" y="189"/>
                        <a:pt x="32" y="189"/>
                      </a:cubicBezTo>
                      <a:cubicBezTo>
                        <a:pt x="31" y="193"/>
                        <a:pt x="31" y="198"/>
                        <a:pt x="30" y="202"/>
                      </a:cubicBezTo>
                      <a:moveTo>
                        <a:pt x="83" y="101"/>
                      </a:moveTo>
                      <a:cubicBezTo>
                        <a:pt x="83" y="101"/>
                        <a:pt x="84" y="101"/>
                        <a:pt x="84" y="101"/>
                      </a:cubicBezTo>
                      <a:cubicBezTo>
                        <a:pt x="86" y="98"/>
                        <a:pt x="84" y="95"/>
                        <a:pt x="84" y="92"/>
                      </a:cubicBezTo>
                      <a:cubicBezTo>
                        <a:pt x="84" y="92"/>
                        <a:pt x="83" y="92"/>
                        <a:pt x="83" y="92"/>
                      </a:cubicBezTo>
                      <a:cubicBezTo>
                        <a:pt x="83" y="95"/>
                        <a:pt x="83" y="98"/>
                        <a:pt x="83" y="101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8" y="242"/>
                  <a:ext cx="43" cy="180"/>
                </a:xfrm>
                <a:custGeom>
                  <a:avLst/>
                  <a:gdLst>
                    <a:gd name="T0" fmla="*/ 44 w 56"/>
                    <a:gd name="T1" fmla="*/ 32 h 238"/>
                    <a:gd name="T2" fmla="*/ 37 w 56"/>
                    <a:gd name="T3" fmla="*/ 57 h 238"/>
                    <a:gd name="T4" fmla="*/ 19 w 56"/>
                    <a:gd name="T5" fmla="*/ 124 h 238"/>
                    <a:gd name="T6" fmla="*/ 13 w 56"/>
                    <a:gd name="T7" fmla="*/ 221 h 238"/>
                    <a:gd name="T8" fmla="*/ 10 w 56"/>
                    <a:gd name="T9" fmla="*/ 238 h 238"/>
                    <a:gd name="T10" fmla="*/ 8 w 56"/>
                    <a:gd name="T11" fmla="*/ 238 h 238"/>
                    <a:gd name="T12" fmla="*/ 8 w 56"/>
                    <a:gd name="T13" fmla="*/ 231 h 238"/>
                    <a:gd name="T14" fmla="*/ 5 w 56"/>
                    <a:gd name="T15" fmla="*/ 195 h 238"/>
                    <a:gd name="T16" fmla="*/ 1 w 56"/>
                    <a:gd name="T17" fmla="*/ 175 h 238"/>
                    <a:gd name="T18" fmla="*/ 5 w 56"/>
                    <a:gd name="T19" fmla="*/ 112 h 238"/>
                    <a:gd name="T20" fmla="*/ 22 w 56"/>
                    <a:gd name="T21" fmla="*/ 49 h 238"/>
                    <a:gd name="T22" fmla="*/ 32 w 56"/>
                    <a:gd name="T23" fmla="*/ 32 h 238"/>
                    <a:gd name="T24" fmla="*/ 48 w 56"/>
                    <a:gd name="T25" fmla="*/ 5 h 238"/>
                    <a:gd name="T26" fmla="*/ 56 w 56"/>
                    <a:gd name="T27" fmla="*/ 0 h 238"/>
                    <a:gd name="T28" fmla="*/ 54 w 56"/>
                    <a:gd name="T29" fmla="*/ 6 h 238"/>
                    <a:gd name="T30" fmla="*/ 44 w 56"/>
                    <a:gd name="T31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6" h="238">
                      <a:moveTo>
                        <a:pt x="44" y="32"/>
                      </a:moveTo>
                      <a:cubicBezTo>
                        <a:pt x="41" y="40"/>
                        <a:pt x="39" y="49"/>
                        <a:pt x="37" y="57"/>
                      </a:cubicBezTo>
                      <a:cubicBezTo>
                        <a:pt x="30" y="79"/>
                        <a:pt x="24" y="101"/>
                        <a:pt x="19" y="124"/>
                      </a:cubicBezTo>
                      <a:cubicBezTo>
                        <a:pt x="13" y="156"/>
                        <a:pt x="13" y="189"/>
                        <a:pt x="13" y="221"/>
                      </a:cubicBezTo>
                      <a:cubicBezTo>
                        <a:pt x="14" y="227"/>
                        <a:pt x="13" y="233"/>
                        <a:pt x="10" y="238"/>
                      </a:cubicBezTo>
                      <a:cubicBezTo>
                        <a:pt x="9" y="238"/>
                        <a:pt x="9" y="238"/>
                        <a:pt x="8" y="238"/>
                      </a:cubicBezTo>
                      <a:cubicBezTo>
                        <a:pt x="8" y="235"/>
                        <a:pt x="7" y="233"/>
                        <a:pt x="8" y="231"/>
                      </a:cubicBezTo>
                      <a:cubicBezTo>
                        <a:pt x="10" y="219"/>
                        <a:pt x="6" y="207"/>
                        <a:pt x="5" y="195"/>
                      </a:cubicBezTo>
                      <a:cubicBezTo>
                        <a:pt x="4" y="188"/>
                        <a:pt x="2" y="181"/>
                        <a:pt x="1" y="175"/>
                      </a:cubicBezTo>
                      <a:cubicBezTo>
                        <a:pt x="0" y="154"/>
                        <a:pt x="2" y="133"/>
                        <a:pt x="5" y="112"/>
                      </a:cubicBezTo>
                      <a:cubicBezTo>
                        <a:pt x="8" y="91"/>
                        <a:pt x="14" y="70"/>
                        <a:pt x="22" y="49"/>
                      </a:cubicBezTo>
                      <a:cubicBezTo>
                        <a:pt x="24" y="43"/>
                        <a:pt x="28" y="38"/>
                        <a:pt x="32" y="32"/>
                      </a:cubicBezTo>
                      <a:cubicBezTo>
                        <a:pt x="37" y="23"/>
                        <a:pt x="45" y="15"/>
                        <a:pt x="48" y="5"/>
                      </a:cubicBezTo>
                      <a:cubicBezTo>
                        <a:pt x="49" y="2"/>
                        <a:pt x="51" y="0"/>
                        <a:pt x="56" y="0"/>
                      </a:cubicBezTo>
                      <a:cubicBezTo>
                        <a:pt x="55" y="2"/>
                        <a:pt x="55" y="4"/>
                        <a:pt x="54" y="6"/>
                      </a:cubicBezTo>
                      <a:cubicBezTo>
                        <a:pt x="51" y="14"/>
                        <a:pt x="47" y="23"/>
                        <a:pt x="44" y="32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8" y="243"/>
                  <a:ext cx="253" cy="99"/>
                </a:xfrm>
                <a:custGeom>
                  <a:avLst/>
                  <a:gdLst>
                    <a:gd name="T0" fmla="*/ 15 w 334"/>
                    <a:gd name="T1" fmla="*/ 32 h 131"/>
                    <a:gd name="T2" fmla="*/ 0 w 334"/>
                    <a:gd name="T3" fmla="*/ 30 h 131"/>
                    <a:gd name="T4" fmla="*/ 9 w 334"/>
                    <a:gd name="T5" fmla="*/ 25 h 131"/>
                    <a:gd name="T6" fmla="*/ 57 w 334"/>
                    <a:gd name="T7" fmla="*/ 16 h 131"/>
                    <a:gd name="T8" fmla="*/ 118 w 334"/>
                    <a:gd name="T9" fmla="*/ 2 h 131"/>
                    <a:gd name="T10" fmla="*/ 166 w 334"/>
                    <a:gd name="T11" fmla="*/ 4 h 131"/>
                    <a:gd name="T12" fmla="*/ 216 w 334"/>
                    <a:gd name="T13" fmla="*/ 20 h 131"/>
                    <a:gd name="T14" fmla="*/ 266 w 334"/>
                    <a:gd name="T15" fmla="*/ 48 h 131"/>
                    <a:gd name="T16" fmla="*/ 284 w 334"/>
                    <a:gd name="T17" fmla="*/ 62 h 131"/>
                    <a:gd name="T18" fmla="*/ 312 w 334"/>
                    <a:gd name="T19" fmla="*/ 94 h 131"/>
                    <a:gd name="T20" fmla="*/ 333 w 334"/>
                    <a:gd name="T21" fmla="*/ 122 h 131"/>
                    <a:gd name="T22" fmla="*/ 334 w 334"/>
                    <a:gd name="T23" fmla="*/ 124 h 131"/>
                    <a:gd name="T24" fmla="*/ 328 w 334"/>
                    <a:gd name="T25" fmla="*/ 125 h 131"/>
                    <a:gd name="T26" fmla="*/ 282 w 334"/>
                    <a:gd name="T27" fmla="*/ 129 h 131"/>
                    <a:gd name="T28" fmla="*/ 254 w 334"/>
                    <a:gd name="T29" fmla="*/ 131 h 131"/>
                    <a:gd name="T30" fmla="*/ 185 w 334"/>
                    <a:gd name="T31" fmla="*/ 121 h 131"/>
                    <a:gd name="T32" fmla="*/ 137 w 334"/>
                    <a:gd name="T33" fmla="*/ 102 h 131"/>
                    <a:gd name="T34" fmla="*/ 114 w 334"/>
                    <a:gd name="T35" fmla="*/ 89 h 131"/>
                    <a:gd name="T36" fmla="*/ 97 w 334"/>
                    <a:gd name="T37" fmla="*/ 75 h 131"/>
                    <a:gd name="T38" fmla="*/ 67 w 334"/>
                    <a:gd name="T39" fmla="*/ 50 h 131"/>
                    <a:gd name="T40" fmla="*/ 40 w 334"/>
                    <a:gd name="T41" fmla="*/ 36 h 131"/>
                    <a:gd name="T42" fmla="*/ 15 w 334"/>
                    <a:gd name="T43" fmla="*/ 3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4" h="131">
                      <a:moveTo>
                        <a:pt x="15" y="32"/>
                      </a:moveTo>
                      <a:cubicBezTo>
                        <a:pt x="11" y="32"/>
                        <a:pt x="6" y="31"/>
                        <a:pt x="0" y="30"/>
                      </a:cubicBezTo>
                      <a:cubicBezTo>
                        <a:pt x="3" y="26"/>
                        <a:pt x="6" y="25"/>
                        <a:pt x="9" y="25"/>
                      </a:cubicBezTo>
                      <a:cubicBezTo>
                        <a:pt x="25" y="25"/>
                        <a:pt x="42" y="21"/>
                        <a:pt x="57" y="16"/>
                      </a:cubicBezTo>
                      <a:cubicBezTo>
                        <a:pt x="77" y="9"/>
                        <a:pt x="97" y="4"/>
                        <a:pt x="118" y="2"/>
                      </a:cubicBezTo>
                      <a:cubicBezTo>
                        <a:pt x="134" y="0"/>
                        <a:pt x="150" y="1"/>
                        <a:pt x="166" y="4"/>
                      </a:cubicBezTo>
                      <a:cubicBezTo>
                        <a:pt x="183" y="8"/>
                        <a:pt x="200" y="12"/>
                        <a:pt x="216" y="20"/>
                      </a:cubicBezTo>
                      <a:cubicBezTo>
                        <a:pt x="233" y="27"/>
                        <a:pt x="250" y="37"/>
                        <a:pt x="266" y="48"/>
                      </a:cubicBezTo>
                      <a:cubicBezTo>
                        <a:pt x="272" y="52"/>
                        <a:pt x="278" y="57"/>
                        <a:pt x="284" y="62"/>
                      </a:cubicBezTo>
                      <a:cubicBezTo>
                        <a:pt x="295" y="71"/>
                        <a:pt x="304" y="82"/>
                        <a:pt x="312" y="94"/>
                      </a:cubicBezTo>
                      <a:cubicBezTo>
                        <a:pt x="318" y="104"/>
                        <a:pt x="324" y="114"/>
                        <a:pt x="333" y="122"/>
                      </a:cubicBezTo>
                      <a:cubicBezTo>
                        <a:pt x="334" y="122"/>
                        <a:pt x="334" y="123"/>
                        <a:pt x="334" y="124"/>
                      </a:cubicBezTo>
                      <a:cubicBezTo>
                        <a:pt x="333" y="127"/>
                        <a:pt x="330" y="126"/>
                        <a:pt x="328" y="125"/>
                      </a:cubicBezTo>
                      <a:cubicBezTo>
                        <a:pt x="313" y="123"/>
                        <a:pt x="297" y="125"/>
                        <a:pt x="282" y="129"/>
                      </a:cubicBezTo>
                      <a:cubicBezTo>
                        <a:pt x="273" y="131"/>
                        <a:pt x="264" y="131"/>
                        <a:pt x="254" y="131"/>
                      </a:cubicBezTo>
                      <a:cubicBezTo>
                        <a:pt x="231" y="130"/>
                        <a:pt x="207" y="126"/>
                        <a:pt x="185" y="121"/>
                      </a:cubicBezTo>
                      <a:cubicBezTo>
                        <a:pt x="168" y="117"/>
                        <a:pt x="152" y="110"/>
                        <a:pt x="137" y="102"/>
                      </a:cubicBezTo>
                      <a:cubicBezTo>
                        <a:pt x="129" y="98"/>
                        <a:pt x="121" y="94"/>
                        <a:pt x="114" y="89"/>
                      </a:cubicBezTo>
                      <a:cubicBezTo>
                        <a:pt x="108" y="85"/>
                        <a:pt x="102" y="80"/>
                        <a:pt x="97" y="75"/>
                      </a:cubicBezTo>
                      <a:cubicBezTo>
                        <a:pt x="87" y="67"/>
                        <a:pt x="77" y="58"/>
                        <a:pt x="67" y="50"/>
                      </a:cubicBezTo>
                      <a:cubicBezTo>
                        <a:pt x="59" y="43"/>
                        <a:pt x="50" y="38"/>
                        <a:pt x="40" y="36"/>
                      </a:cubicBezTo>
                      <a:cubicBezTo>
                        <a:pt x="32" y="34"/>
                        <a:pt x="23" y="34"/>
                        <a:pt x="15" y="32"/>
                      </a:cubicBezTo>
                    </a:path>
                  </a:pathLst>
                </a:custGeom>
                <a:solidFill>
                  <a:srgbClr val="485E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814" y="246"/>
                  <a:ext cx="195" cy="89"/>
                </a:xfrm>
                <a:custGeom>
                  <a:avLst/>
                  <a:gdLst>
                    <a:gd name="T0" fmla="*/ 154 w 258"/>
                    <a:gd name="T1" fmla="*/ 6 h 119"/>
                    <a:gd name="T2" fmla="*/ 226 w 258"/>
                    <a:gd name="T3" fmla="*/ 34 h 119"/>
                    <a:gd name="T4" fmla="*/ 218 w 258"/>
                    <a:gd name="T5" fmla="*/ 32 h 119"/>
                    <a:gd name="T6" fmla="*/ 181 w 258"/>
                    <a:gd name="T7" fmla="*/ 23 h 119"/>
                    <a:gd name="T8" fmla="*/ 219 w 258"/>
                    <a:gd name="T9" fmla="*/ 44 h 119"/>
                    <a:gd name="T10" fmla="*/ 206 w 258"/>
                    <a:gd name="T11" fmla="*/ 45 h 119"/>
                    <a:gd name="T12" fmla="*/ 214 w 258"/>
                    <a:gd name="T13" fmla="*/ 53 h 119"/>
                    <a:gd name="T14" fmla="*/ 206 w 258"/>
                    <a:gd name="T15" fmla="*/ 55 h 119"/>
                    <a:gd name="T16" fmla="*/ 241 w 258"/>
                    <a:gd name="T17" fmla="*/ 73 h 119"/>
                    <a:gd name="T18" fmla="*/ 226 w 258"/>
                    <a:gd name="T19" fmla="*/ 76 h 119"/>
                    <a:gd name="T20" fmla="*/ 238 w 258"/>
                    <a:gd name="T21" fmla="*/ 86 h 119"/>
                    <a:gd name="T22" fmla="*/ 244 w 258"/>
                    <a:gd name="T23" fmla="*/ 92 h 119"/>
                    <a:gd name="T24" fmla="*/ 239 w 258"/>
                    <a:gd name="T25" fmla="*/ 95 h 119"/>
                    <a:gd name="T26" fmla="*/ 236 w 258"/>
                    <a:gd name="T27" fmla="*/ 100 h 119"/>
                    <a:gd name="T28" fmla="*/ 188 w 258"/>
                    <a:gd name="T29" fmla="*/ 95 h 119"/>
                    <a:gd name="T30" fmla="*/ 222 w 258"/>
                    <a:gd name="T31" fmla="*/ 105 h 119"/>
                    <a:gd name="T32" fmla="*/ 128 w 258"/>
                    <a:gd name="T33" fmla="*/ 80 h 119"/>
                    <a:gd name="T34" fmla="*/ 223 w 258"/>
                    <a:gd name="T35" fmla="*/ 107 h 119"/>
                    <a:gd name="T36" fmla="*/ 238 w 258"/>
                    <a:gd name="T37" fmla="*/ 114 h 119"/>
                    <a:gd name="T38" fmla="*/ 137 w 258"/>
                    <a:gd name="T39" fmla="*/ 89 h 119"/>
                    <a:gd name="T40" fmla="*/ 172 w 258"/>
                    <a:gd name="T41" fmla="*/ 107 h 119"/>
                    <a:gd name="T42" fmla="*/ 218 w 258"/>
                    <a:gd name="T43" fmla="*/ 119 h 119"/>
                    <a:gd name="T44" fmla="*/ 88 w 258"/>
                    <a:gd name="T45" fmla="*/ 64 h 119"/>
                    <a:gd name="T46" fmla="*/ 86 w 258"/>
                    <a:gd name="T47" fmla="*/ 60 h 119"/>
                    <a:gd name="T48" fmla="*/ 13 w 258"/>
                    <a:gd name="T49" fmla="*/ 28 h 119"/>
                    <a:gd name="T50" fmla="*/ 21 w 258"/>
                    <a:gd name="T51" fmla="*/ 21 h 119"/>
                    <a:gd name="T52" fmla="*/ 73 w 258"/>
                    <a:gd name="T53" fmla="*/ 9 h 119"/>
                    <a:gd name="T54" fmla="*/ 88 w 258"/>
                    <a:gd name="T55" fmla="*/ 5 h 119"/>
                    <a:gd name="T56" fmla="*/ 160 w 258"/>
                    <a:gd name="T57" fmla="*/ 14 h 119"/>
                    <a:gd name="T58" fmla="*/ 184 w 258"/>
                    <a:gd name="T59" fmla="*/ 17 h 119"/>
                    <a:gd name="T60" fmla="*/ 196 w 258"/>
                    <a:gd name="T61" fmla="*/ 54 h 119"/>
                    <a:gd name="T62" fmla="*/ 156 w 258"/>
                    <a:gd name="T63" fmla="*/ 50 h 119"/>
                    <a:gd name="T64" fmla="*/ 189 w 258"/>
                    <a:gd name="T65" fmla="*/ 91 h 119"/>
                    <a:gd name="T66" fmla="*/ 138 w 258"/>
                    <a:gd name="T67" fmla="*/ 65 h 119"/>
                    <a:gd name="T68" fmla="*/ 191 w 258"/>
                    <a:gd name="T69" fmla="*/ 77 h 119"/>
                    <a:gd name="T70" fmla="*/ 116 w 258"/>
                    <a:gd name="T71" fmla="*/ 20 h 119"/>
                    <a:gd name="T72" fmla="*/ 83 w 258"/>
                    <a:gd name="T73" fmla="*/ 18 h 119"/>
                    <a:gd name="T74" fmla="*/ 137 w 258"/>
                    <a:gd name="T75" fmla="*/ 15 h 119"/>
                    <a:gd name="T76" fmla="*/ 76 w 258"/>
                    <a:gd name="T77" fmla="*/ 28 h 119"/>
                    <a:gd name="T78" fmla="*/ 97 w 258"/>
                    <a:gd name="T79" fmla="*/ 57 h 119"/>
                    <a:gd name="T80" fmla="*/ 173 w 258"/>
                    <a:gd name="T81" fmla="*/ 48 h 119"/>
                    <a:gd name="T82" fmla="*/ 225 w 258"/>
                    <a:gd name="T83" fmla="*/ 78 h 119"/>
                    <a:gd name="T84" fmla="*/ 90 w 258"/>
                    <a:gd name="T85" fmla="*/ 26 h 119"/>
                    <a:gd name="T86" fmla="*/ 181 w 258"/>
                    <a:gd name="T87" fmla="*/ 32 h 119"/>
                    <a:gd name="T88" fmla="*/ 75 w 258"/>
                    <a:gd name="T89" fmla="*/ 37 h 119"/>
                    <a:gd name="T90" fmla="*/ 75 w 258"/>
                    <a:gd name="T91" fmla="*/ 37 h 119"/>
                    <a:gd name="T92" fmla="*/ 214 w 258"/>
                    <a:gd name="T93" fmla="*/ 74 h 119"/>
                    <a:gd name="T94" fmla="*/ 123 w 258"/>
                    <a:gd name="T95" fmla="*/ 52 h 119"/>
                    <a:gd name="T96" fmla="*/ 140 w 258"/>
                    <a:gd name="T97" fmla="*/ 46 h 119"/>
                    <a:gd name="T98" fmla="*/ 140 w 258"/>
                    <a:gd name="T99" fmla="*/ 46 h 119"/>
                    <a:gd name="T100" fmla="*/ 203 w 258"/>
                    <a:gd name="T101" fmla="*/ 49 h 119"/>
                    <a:gd name="T102" fmla="*/ 88 w 258"/>
                    <a:gd name="T103" fmla="*/ 4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58" h="119">
                      <a:moveTo>
                        <a:pt x="140" y="5"/>
                      </a:moveTo>
                      <a:cubicBezTo>
                        <a:pt x="128" y="3"/>
                        <a:pt x="116" y="1"/>
                        <a:pt x="103" y="2"/>
                      </a:cubicBezTo>
                      <a:cubicBezTo>
                        <a:pt x="111" y="1"/>
                        <a:pt x="118" y="0"/>
                        <a:pt x="125" y="0"/>
                      </a:cubicBezTo>
                      <a:cubicBezTo>
                        <a:pt x="135" y="1"/>
                        <a:pt x="145" y="3"/>
                        <a:pt x="154" y="6"/>
                      </a:cubicBezTo>
                      <a:cubicBezTo>
                        <a:pt x="171" y="10"/>
                        <a:pt x="188" y="13"/>
                        <a:pt x="204" y="20"/>
                      </a:cubicBezTo>
                      <a:cubicBezTo>
                        <a:pt x="216" y="26"/>
                        <a:pt x="228" y="30"/>
                        <a:pt x="238" y="38"/>
                      </a:cubicBezTo>
                      <a:cubicBezTo>
                        <a:pt x="241" y="40"/>
                        <a:pt x="244" y="42"/>
                        <a:pt x="246" y="44"/>
                      </a:cubicBezTo>
                      <a:cubicBezTo>
                        <a:pt x="238" y="42"/>
                        <a:pt x="234" y="36"/>
                        <a:pt x="226" y="34"/>
                      </a:cubicBezTo>
                      <a:cubicBezTo>
                        <a:pt x="230" y="36"/>
                        <a:pt x="234" y="39"/>
                        <a:pt x="238" y="41"/>
                      </a:cubicBezTo>
                      <a:cubicBezTo>
                        <a:pt x="237" y="42"/>
                        <a:pt x="237" y="42"/>
                        <a:pt x="237" y="42"/>
                      </a:cubicBezTo>
                      <a:cubicBezTo>
                        <a:pt x="234" y="41"/>
                        <a:pt x="231" y="39"/>
                        <a:pt x="228" y="37"/>
                      </a:cubicBezTo>
                      <a:cubicBezTo>
                        <a:pt x="225" y="35"/>
                        <a:pt x="222" y="33"/>
                        <a:pt x="218" y="32"/>
                      </a:cubicBezTo>
                      <a:cubicBezTo>
                        <a:pt x="218" y="32"/>
                        <a:pt x="219" y="33"/>
                        <a:pt x="219" y="34"/>
                      </a:cubicBezTo>
                      <a:cubicBezTo>
                        <a:pt x="218" y="33"/>
                        <a:pt x="217" y="33"/>
                        <a:pt x="217" y="33"/>
                      </a:cubicBezTo>
                      <a:cubicBezTo>
                        <a:pt x="206" y="29"/>
                        <a:pt x="194" y="26"/>
                        <a:pt x="183" y="22"/>
                      </a:cubicBezTo>
                      <a:cubicBezTo>
                        <a:pt x="183" y="22"/>
                        <a:pt x="182" y="22"/>
                        <a:pt x="181" y="23"/>
                      </a:cubicBezTo>
                      <a:cubicBezTo>
                        <a:pt x="194" y="28"/>
                        <a:pt x="206" y="34"/>
                        <a:pt x="218" y="40"/>
                      </a:cubicBezTo>
                      <a:cubicBezTo>
                        <a:pt x="230" y="46"/>
                        <a:pt x="242" y="54"/>
                        <a:pt x="253" y="61"/>
                      </a:cubicBezTo>
                      <a:cubicBezTo>
                        <a:pt x="253" y="62"/>
                        <a:pt x="253" y="62"/>
                        <a:pt x="253" y="62"/>
                      </a:cubicBezTo>
                      <a:cubicBezTo>
                        <a:pt x="242" y="56"/>
                        <a:pt x="231" y="50"/>
                        <a:pt x="219" y="44"/>
                      </a:cubicBezTo>
                      <a:cubicBezTo>
                        <a:pt x="219" y="45"/>
                        <a:pt x="219" y="45"/>
                        <a:pt x="219" y="45"/>
                      </a:cubicBezTo>
                      <a:cubicBezTo>
                        <a:pt x="221" y="47"/>
                        <a:pt x="224" y="49"/>
                        <a:pt x="226" y="51"/>
                      </a:cubicBezTo>
                      <a:cubicBezTo>
                        <a:pt x="219" y="48"/>
                        <a:pt x="213" y="46"/>
                        <a:pt x="206" y="44"/>
                      </a:cubicBezTo>
                      <a:cubicBezTo>
                        <a:pt x="206" y="44"/>
                        <a:pt x="206" y="44"/>
                        <a:pt x="206" y="45"/>
                      </a:cubicBezTo>
                      <a:cubicBezTo>
                        <a:pt x="222" y="52"/>
                        <a:pt x="238" y="61"/>
                        <a:pt x="252" y="71"/>
                      </a:cubicBezTo>
                      <a:cubicBezTo>
                        <a:pt x="252" y="72"/>
                        <a:pt x="252" y="72"/>
                        <a:pt x="252" y="72"/>
                      </a:cubicBezTo>
                      <a:cubicBezTo>
                        <a:pt x="239" y="66"/>
                        <a:pt x="227" y="59"/>
                        <a:pt x="214" y="53"/>
                      </a:cubicBezTo>
                      <a:cubicBezTo>
                        <a:pt x="214" y="53"/>
                        <a:pt x="214" y="53"/>
                        <a:pt x="214" y="53"/>
                      </a:cubicBezTo>
                      <a:cubicBezTo>
                        <a:pt x="217" y="55"/>
                        <a:pt x="220" y="57"/>
                        <a:pt x="223" y="59"/>
                      </a:cubicBezTo>
                      <a:cubicBezTo>
                        <a:pt x="223" y="60"/>
                        <a:pt x="223" y="60"/>
                        <a:pt x="223" y="60"/>
                      </a:cubicBezTo>
                      <a:cubicBezTo>
                        <a:pt x="217" y="58"/>
                        <a:pt x="212" y="56"/>
                        <a:pt x="206" y="54"/>
                      </a:cubicBezTo>
                      <a:cubicBezTo>
                        <a:pt x="206" y="55"/>
                        <a:pt x="206" y="55"/>
                        <a:pt x="206" y="55"/>
                      </a:cubicBezTo>
                      <a:cubicBezTo>
                        <a:pt x="207" y="55"/>
                        <a:pt x="207" y="56"/>
                        <a:pt x="207" y="56"/>
                      </a:cubicBezTo>
                      <a:cubicBezTo>
                        <a:pt x="214" y="61"/>
                        <a:pt x="221" y="65"/>
                        <a:pt x="229" y="70"/>
                      </a:cubicBezTo>
                      <a:cubicBezTo>
                        <a:pt x="231" y="71"/>
                        <a:pt x="234" y="71"/>
                        <a:pt x="236" y="72"/>
                      </a:cubicBezTo>
                      <a:cubicBezTo>
                        <a:pt x="237" y="72"/>
                        <a:pt x="239" y="72"/>
                        <a:pt x="241" y="73"/>
                      </a:cubicBezTo>
                      <a:cubicBezTo>
                        <a:pt x="239" y="73"/>
                        <a:pt x="239" y="74"/>
                        <a:pt x="237" y="74"/>
                      </a:cubicBezTo>
                      <a:cubicBezTo>
                        <a:pt x="242" y="74"/>
                        <a:pt x="247" y="74"/>
                        <a:pt x="251" y="75"/>
                      </a:cubicBezTo>
                      <a:cubicBezTo>
                        <a:pt x="251" y="76"/>
                        <a:pt x="251" y="76"/>
                        <a:pt x="251" y="76"/>
                      </a:cubicBezTo>
                      <a:cubicBezTo>
                        <a:pt x="243" y="77"/>
                        <a:pt x="235" y="76"/>
                        <a:pt x="226" y="76"/>
                      </a:cubicBezTo>
                      <a:cubicBezTo>
                        <a:pt x="229" y="78"/>
                        <a:pt x="233" y="80"/>
                        <a:pt x="236" y="82"/>
                      </a:cubicBezTo>
                      <a:cubicBezTo>
                        <a:pt x="235" y="83"/>
                        <a:pt x="235" y="83"/>
                        <a:pt x="235" y="83"/>
                      </a:cubicBezTo>
                      <a:cubicBezTo>
                        <a:pt x="230" y="79"/>
                        <a:pt x="224" y="80"/>
                        <a:pt x="218" y="80"/>
                      </a:cubicBezTo>
                      <a:cubicBezTo>
                        <a:pt x="224" y="86"/>
                        <a:pt x="231" y="86"/>
                        <a:pt x="238" y="86"/>
                      </a:cubicBezTo>
                      <a:cubicBezTo>
                        <a:pt x="242" y="86"/>
                        <a:pt x="245" y="86"/>
                        <a:pt x="249" y="87"/>
                      </a:cubicBezTo>
                      <a:cubicBezTo>
                        <a:pt x="239" y="88"/>
                        <a:pt x="228" y="87"/>
                        <a:pt x="218" y="87"/>
                      </a:cubicBezTo>
                      <a:cubicBezTo>
                        <a:pt x="222" y="89"/>
                        <a:pt x="226" y="89"/>
                        <a:pt x="231" y="90"/>
                      </a:cubicBezTo>
                      <a:cubicBezTo>
                        <a:pt x="235" y="91"/>
                        <a:pt x="240" y="91"/>
                        <a:pt x="244" y="92"/>
                      </a:cubicBezTo>
                      <a:cubicBezTo>
                        <a:pt x="249" y="92"/>
                        <a:pt x="253" y="92"/>
                        <a:pt x="258" y="92"/>
                      </a:cubicBezTo>
                      <a:cubicBezTo>
                        <a:pt x="245" y="95"/>
                        <a:pt x="232" y="91"/>
                        <a:pt x="219" y="91"/>
                      </a:cubicBezTo>
                      <a:cubicBezTo>
                        <a:pt x="226" y="95"/>
                        <a:pt x="233" y="92"/>
                        <a:pt x="239" y="94"/>
                      </a:cubicBezTo>
                      <a:cubicBezTo>
                        <a:pt x="239" y="95"/>
                        <a:pt x="239" y="95"/>
                        <a:pt x="239" y="95"/>
                      </a:cubicBezTo>
                      <a:cubicBezTo>
                        <a:pt x="233" y="95"/>
                        <a:pt x="227" y="95"/>
                        <a:pt x="221" y="95"/>
                      </a:cubicBezTo>
                      <a:cubicBezTo>
                        <a:pt x="230" y="96"/>
                        <a:pt x="239" y="97"/>
                        <a:pt x="247" y="98"/>
                      </a:cubicBezTo>
                      <a:cubicBezTo>
                        <a:pt x="238" y="100"/>
                        <a:pt x="228" y="97"/>
                        <a:pt x="218" y="97"/>
                      </a:cubicBezTo>
                      <a:cubicBezTo>
                        <a:pt x="224" y="100"/>
                        <a:pt x="230" y="100"/>
                        <a:pt x="236" y="100"/>
                      </a:cubicBezTo>
                      <a:cubicBezTo>
                        <a:pt x="242" y="101"/>
                        <a:pt x="248" y="102"/>
                        <a:pt x="254" y="103"/>
                      </a:cubicBezTo>
                      <a:cubicBezTo>
                        <a:pt x="250" y="103"/>
                        <a:pt x="246" y="104"/>
                        <a:pt x="243" y="103"/>
                      </a:cubicBezTo>
                      <a:cubicBezTo>
                        <a:pt x="231" y="101"/>
                        <a:pt x="218" y="99"/>
                        <a:pt x="206" y="97"/>
                      </a:cubicBezTo>
                      <a:cubicBezTo>
                        <a:pt x="200" y="96"/>
                        <a:pt x="194" y="95"/>
                        <a:pt x="188" y="95"/>
                      </a:cubicBezTo>
                      <a:cubicBezTo>
                        <a:pt x="195" y="99"/>
                        <a:pt x="203" y="101"/>
                        <a:pt x="211" y="102"/>
                      </a:cubicBezTo>
                      <a:cubicBezTo>
                        <a:pt x="219" y="103"/>
                        <a:pt x="227" y="103"/>
                        <a:pt x="235" y="104"/>
                      </a:cubicBezTo>
                      <a:cubicBezTo>
                        <a:pt x="235" y="105"/>
                        <a:pt x="235" y="105"/>
                        <a:pt x="235" y="105"/>
                      </a:cubicBezTo>
                      <a:cubicBezTo>
                        <a:pt x="231" y="105"/>
                        <a:pt x="227" y="105"/>
                        <a:pt x="222" y="105"/>
                      </a:cubicBezTo>
                      <a:cubicBezTo>
                        <a:pt x="219" y="105"/>
                        <a:pt x="215" y="104"/>
                        <a:pt x="212" y="104"/>
                      </a:cubicBezTo>
                      <a:cubicBezTo>
                        <a:pt x="195" y="104"/>
                        <a:pt x="180" y="96"/>
                        <a:pt x="164" y="91"/>
                      </a:cubicBezTo>
                      <a:cubicBezTo>
                        <a:pt x="150" y="86"/>
                        <a:pt x="136" y="81"/>
                        <a:pt x="122" y="76"/>
                      </a:cubicBezTo>
                      <a:cubicBezTo>
                        <a:pt x="124" y="77"/>
                        <a:pt x="126" y="79"/>
                        <a:pt x="128" y="80"/>
                      </a:cubicBezTo>
                      <a:cubicBezTo>
                        <a:pt x="145" y="89"/>
                        <a:pt x="164" y="96"/>
                        <a:pt x="183" y="101"/>
                      </a:cubicBezTo>
                      <a:cubicBezTo>
                        <a:pt x="195" y="104"/>
                        <a:pt x="207" y="105"/>
                        <a:pt x="220" y="106"/>
                      </a:cubicBezTo>
                      <a:cubicBezTo>
                        <a:pt x="221" y="106"/>
                        <a:pt x="222" y="106"/>
                        <a:pt x="223" y="106"/>
                      </a:cubicBezTo>
                      <a:cubicBezTo>
                        <a:pt x="223" y="107"/>
                        <a:pt x="223" y="107"/>
                        <a:pt x="223" y="107"/>
                      </a:cubicBezTo>
                      <a:cubicBezTo>
                        <a:pt x="218" y="107"/>
                        <a:pt x="213" y="107"/>
                        <a:pt x="208" y="107"/>
                      </a:cubicBezTo>
                      <a:cubicBezTo>
                        <a:pt x="203" y="107"/>
                        <a:pt x="198" y="106"/>
                        <a:pt x="193" y="105"/>
                      </a:cubicBezTo>
                      <a:cubicBezTo>
                        <a:pt x="207" y="112"/>
                        <a:pt x="223" y="112"/>
                        <a:pt x="238" y="113"/>
                      </a:cubicBezTo>
                      <a:cubicBezTo>
                        <a:pt x="238" y="114"/>
                        <a:pt x="238" y="114"/>
                        <a:pt x="238" y="114"/>
                      </a:cubicBezTo>
                      <a:cubicBezTo>
                        <a:pt x="234" y="114"/>
                        <a:pt x="230" y="115"/>
                        <a:pt x="226" y="114"/>
                      </a:cubicBezTo>
                      <a:cubicBezTo>
                        <a:pt x="217" y="113"/>
                        <a:pt x="208" y="113"/>
                        <a:pt x="199" y="110"/>
                      </a:cubicBezTo>
                      <a:cubicBezTo>
                        <a:pt x="189" y="108"/>
                        <a:pt x="179" y="105"/>
                        <a:pt x="170" y="101"/>
                      </a:cubicBezTo>
                      <a:cubicBezTo>
                        <a:pt x="159" y="97"/>
                        <a:pt x="148" y="93"/>
                        <a:pt x="137" y="89"/>
                      </a:cubicBezTo>
                      <a:cubicBezTo>
                        <a:pt x="129" y="86"/>
                        <a:pt x="121" y="83"/>
                        <a:pt x="113" y="80"/>
                      </a:cubicBezTo>
                      <a:cubicBezTo>
                        <a:pt x="112" y="80"/>
                        <a:pt x="112" y="79"/>
                        <a:pt x="111" y="80"/>
                      </a:cubicBezTo>
                      <a:cubicBezTo>
                        <a:pt x="114" y="81"/>
                        <a:pt x="117" y="83"/>
                        <a:pt x="120" y="85"/>
                      </a:cubicBezTo>
                      <a:cubicBezTo>
                        <a:pt x="137" y="94"/>
                        <a:pt x="154" y="101"/>
                        <a:pt x="172" y="107"/>
                      </a:cubicBezTo>
                      <a:cubicBezTo>
                        <a:pt x="189" y="113"/>
                        <a:pt x="206" y="117"/>
                        <a:pt x="224" y="117"/>
                      </a:cubicBezTo>
                      <a:cubicBezTo>
                        <a:pt x="226" y="117"/>
                        <a:pt x="227" y="117"/>
                        <a:pt x="229" y="117"/>
                      </a:cubicBezTo>
                      <a:cubicBezTo>
                        <a:pt x="229" y="118"/>
                        <a:pt x="229" y="118"/>
                        <a:pt x="229" y="118"/>
                      </a:cubicBezTo>
                      <a:cubicBezTo>
                        <a:pt x="225" y="119"/>
                        <a:pt x="222" y="119"/>
                        <a:pt x="218" y="119"/>
                      </a:cubicBezTo>
                      <a:cubicBezTo>
                        <a:pt x="201" y="117"/>
                        <a:pt x="184" y="115"/>
                        <a:pt x="168" y="109"/>
                      </a:cubicBezTo>
                      <a:cubicBezTo>
                        <a:pt x="144" y="100"/>
                        <a:pt x="121" y="89"/>
                        <a:pt x="99" y="76"/>
                      </a:cubicBezTo>
                      <a:cubicBezTo>
                        <a:pt x="99" y="75"/>
                        <a:pt x="98" y="75"/>
                        <a:pt x="97" y="74"/>
                      </a:cubicBezTo>
                      <a:cubicBezTo>
                        <a:pt x="94" y="71"/>
                        <a:pt x="91" y="68"/>
                        <a:pt x="88" y="64"/>
                      </a:cubicBezTo>
                      <a:cubicBezTo>
                        <a:pt x="97" y="69"/>
                        <a:pt x="107" y="74"/>
                        <a:pt x="116" y="79"/>
                      </a:cubicBezTo>
                      <a:cubicBezTo>
                        <a:pt x="116" y="78"/>
                        <a:pt x="116" y="78"/>
                        <a:pt x="116" y="78"/>
                      </a:cubicBezTo>
                      <a:cubicBezTo>
                        <a:pt x="114" y="77"/>
                        <a:pt x="112" y="76"/>
                        <a:pt x="110" y="75"/>
                      </a:cubicBezTo>
                      <a:cubicBezTo>
                        <a:pt x="102" y="70"/>
                        <a:pt x="94" y="65"/>
                        <a:pt x="86" y="60"/>
                      </a:cubicBezTo>
                      <a:cubicBezTo>
                        <a:pt x="81" y="58"/>
                        <a:pt x="76" y="55"/>
                        <a:pt x="74" y="50"/>
                      </a:cubicBezTo>
                      <a:cubicBezTo>
                        <a:pt x="71" y="46"/>
                        <a:pt x="67" y="46"/>
                        <a:pt x="64" y="44"/>
                      </a:cubicBezTo>
                      <a:cubicBezTo>
                        <a:pt x="57" y="40"/>
                        <a:pt x="50" y="37"/>
                        <a:pt x="43" y="35"/>
                      </a:cubicBezTo>
                      <a:cubicBezTo>
                        <a:pt x="33" y="32"/>
                        <a:pt x="23" y="30"/>
                        <a:pt x="13" y="28"/>
                      </a:cubicBezTo>
                      <a:cubicBezTo>
                        <a:pt x="8" y="27"/>
                        <a:pt x="4" y="27"/>
                        <a:pt x="0" y="26"/>
                      </a:cubicBezTo>
                      <a:cubicBezTo>
                        <a:pt x="1" y="25"/>
                        <a:pt x="3" y="25"/>
                        <a:pt x="4" y="25"/>
                      </a:cubicBezTo>
                      <a:cubicBezTo>
                        <a:pt x="6" y="25"/>
                        <a:pt x="7" y="24"/>
                        <a:pt x="9" y="23"/>
                      </a:cubicBezTo>
                      <a:cubicBezTo>
                        <a:pt x="13" y="21"/>
                        <a:pt x="17" y="22"/>
                        <a:pt x="21" y="21"/>
                      </a:cubicBezTo>
                      <a:cubicBezTo>
                        <a:pt x="26" y="21"/>
                        <a:pt x="30" y="20"/>
                        <a:pt x="34" y="19"/>
                      </a:cubicBezTo>
                      <a:cubicBezTo>
                        <a:pt x="37" y="18"/>
                        <a:pt x="39" y="18"/>
                        <a:pt x="42" y="17"/>
                      </a:cubicBezTo>
                      <a:cubicBezTo>
                        <a:pt x="44" y="17"/>
                        <a:pt x="46" y="16"/>
                        <a:pt x="48" y="15"/>
                      </a:cubicBezTo>
                      <a:cubicBezTo>
                        <a:pt x="56" y="13"/>
                        <a:pt x="64" y="11"/>
                        <a:pt x="73" y="9"/>
                      </a:cubicBezTo>
                      <a:cubicBezTo>
                        <a:pt x="79" y="8"/>
                        <a:pt x="86" y="8"/>
                        <a:pt x="92" y="8"/>
                      </a:cubicBezTo>
                      <a:cubicBezTo>
                        <a:pt x="99" y="8"/>
                        <a:pt x="106" y="8"/>
                        <a:pt x="113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05" y="7"/>
                        <a:pt x="97" y="6"/>
                        <a:pt x="88" y="5"/>
                      </a:cubicBezTo>
                      <a:cubicBezTo>
                        <a:pt x="93" y="4"/>
                        <a:pt x="98" y="3"/>
                        <a:pt x="103" y="2"/>
                      </a:cubicBezTo>
                      <a:cubicBezTo>
                        <a:pt x="106" y="2"/>
                        <a:pt x="108" y="3"/>
                        <a:pt x="111" y="3"/>
                      </a:cubicBezTo>
                      <a:cubicBezTo>
                        <a:pt x="118" y="5"/>
                        <a:pt x="125" y="6"/>
                        <a:pt x="132" y="8"/>
                      </a:cubicBezTo>
                      <a:cubicBezTo>
                        <a:pt x="142" y="10"/>
                        <a:pt x="151" y="12"/>
                        <a:pt x="160" y="14"/>
                      </a:cubicBezTo>
                      <a:cubicBezTo>
                        <a:pt x="171" y="17"/>
                        <a:pt x="182" y="20"/>
                        <a:pt x="193" y="23"/>
                      </a:cubicBezTo>
                      <a:cubicBezTo>
                        <a:pt x="200" y="24"/>
                        <a:pt x="206" y="27"/>
                        <a:pt x="213" y="29"/>
                      </a:cubicBezTo>
                      <a:cubicBezTo>
                        <a:pt x="211" y="28"/>
                        <a:pt x="209" y="27"/>
                        <a:pt x="207" y="26"/>
                      </a:cubicBezTo>
                      <a:cubicBezTo>
                        <a:pt x="200" y="23"/>
                        <a:pt x="192" y="19"/>
                        <a:pt x="184" y="17"/>
                      </a:cubicBezTo>
                      <a:cubicBezTo>
                        <a:pt x="169" y="12"/>
                        <a:pt x="154" y="9"/>
                        <a:pt x="140" y="5"/>
                      </a:cubicBezTo>
                      <a:moveTo>
                        <a:pt x="210" y="66"/>
                      </a:moveTo>
                      <a:cubicBezTo>
                        <a:pt x="215" y="70"/>
                        <a:pt x="221" y="72"/>
                        <a:pt x="227" y="71"/>
                      </a:cubicBezTo>
                      <a:cubicBezTo>
                        <a:pt x="217" y="64"/>
                        <a:pt x="207" y="59"/>
                        <a:pt x="196" y="54"/>
                      </a:cubicBezTo>
                      <a:cubicBezTo>
                        <a:pt x="195" y="55"/>
                        <a:pt x="195" y="55"/>
                        <a:pt x="195" y="55"/>
                      </a:cubicBezTo>
                      <a:cubicBezTo>
                        <a:pt x="201" y="58"/>
                        <a:pt x="206" y="61"/>
                        <a:pt x="212" y="64"/>
                      </a:cubicBezTo>
                      <a:cubicBezTo>
                        <a:pt x="211" y="64"/>
                        <a:pt x="211" y="65"/>
                        <a:pt x="210" y="66"/>
                      </a:cubicBezTo>
                      <a:moveTo>
                        <a:pt x="156" y="50"/>
                      </a:moveTo>
                      <a:cubicBezTo>
                        <a:pt x="173" y="56"/>
                        <a:pt x="189" y="63"/>
                        <a:pt x="206" y="69"/>
                      </a:cubicBezTo>
                      <a:cubicBezTo>
                        <a:pt x="191" y="58"/>
                        <a:pt x="174" y="55"/>
                        <a:pt x="156" y="50"/>
                      </a:cubicBezTo>
                      <a:moveTo>
                        <a:pt x="138" y="75"/>
                      </a:moveTo>
                      <a:cubicBezTo>
                        <a:pt x="155" y="81"/>
                        <a:pt x="171" y="88"/>
                        <a:pt x="189" y="91"/>
                      </a:cubicBezTo>
                      <a:cubicBezTo>
                        <a:pt x="172" y="86"/>
                        <a:pt x="155" y="80"/>
                        <a:pt x="138" y="74"/>
                      </a:cubicBezTo>
                      <a:cubicBezTo>
                        <a:pt x="138" y="75"/>
                        <a:pt x="138" y="75"/>
                        <a:pt x="138" y="75"/>
                      </a:cubicBezTo>
                      <a:moveTo>
                        <a:pt x="180" y="80"/>
                      </a:moveTo>
                      <a:cubicBezTo>
                        <a:pt x="166" y="75"/>
                        <a:pt x="152" y="70"/>
                        <a:pt x="138" y="65"/>
                      </a:cubicBezTo>
                      <a:cubicBezTo>
                        <a:pt x="151" y="72"/>
                        <a:pt x="165" y="77"/>
                        <a:pt x="180" y="80"/>
                      </a:cubicBezTo>
                      <a:moveTo>
                        <a:pt x="191" y="77"/>
                      </a:moveTo>
                      <a:cubicBezTo>
                        <a:pt x="200" y="79"/>
                        <a:pt x="208" y="83"/>
                        <a:pt x="218" y="83"/>
                      </a:cubicBezTo>
                      <a:cubicBezTo>
                        <a:pt x="210" y="78"/>
                        <a:pt x="200" y="78"/>
                        <a:pt x="191" y="77"/>
                      </a:cubicBezTo>
                      <a:moveTo>
                        <a:pt x="211" y="90"/>
                      </a:moveTo>
                      <a:cubicBezTo>
                        <a:pt x="205" y="89"/>
                        <a:pt x="199" y="85"/>
                        <a:pt x="192" y="86"/>
                      </a:cubicBezTo>
                      <a:cubicBezTo>
                        <a:pt x="198" y="89"/>
                        <a:pt x="204" y="92"/>
                        <a:pt x="211" y="90"/>
                      </a:cubicBezTo>
                      <a:moveTo>
                        <a:pt x="116" y="20"/>
                      </a:moveTo>
                      <a:cubicBezTo>
                        <a:pt x="125" y="22"/>
                        <a:pt x="135" y="23"/>
                        <a:pt x="145" y="25"/>
                      </a:cubicBezTo>
                      <a:cubicBezTo>
                        <a:pt x="136" y="22"/>
                        <a:pt x="126" y="19"/>
                        <a:pt x="116" y="20"/>
                      </a:cubicBezTo>
                      <a:moveTo>
                        <a:pt x="66" y="19"/>
                      </a:moveTo>
                      <a:cubicBezTo>
                        <a:pt x="72" y="19"/>
                        <a:pt x="78" y="18"/>
                        <a:pt x="83" y="18"/>
                      </a:cubicBezTo>
                      <a:cubicBezTo>
                        <a:pt x="83" y="17"/>
                        <a:pt x="83" y="17"/>
                        <a:pt x="83" y="17"/>
                      </a:cubicBezTo>
                      <a:cubicBezTo>
                        <a:pt x="80" y="16"/>
                        <a:pt x="69" y="16"/>
                        <a:pt x="66" y="19"/>
                      </a:cubicBezTo>
                      <a:moveTo>
                        <a:pt x="170" y="22"/>
                      </a:moveTo>
                      <a:cubicBezTo>
                        <a:pt x="159" y="19"/>
                        <a:pt x="148" y="14"/>
                        <a:pt x="137" y="15"/>
                      </a:cubicBezTo>
                      <a:cubicBezTo>
                        <a:pt x="148" y="17"/>
                        <a:pt x="159" y="20"/>
                        <a:pt x="170" y="22"/>
                      </a:cubicBezTo>
                      <a:moveTo>
                        <a:pt x="76" y="28"/>
                      </a:moveTo>
                      <a:cubicBezTo>
                        <a:pt x="71" y="26"/>
                        <a:pt x="69" y="26"/>
                        <a:pt x="63" y="28"/>
                      </a:cubicBezTo>
                      <a:cubicBezTo>
                        <a:pt x="68" y="31"/>
                        <a:pt x="72" y="29"/>
                        <a:pt x="76" y="28"/>
                      </a:cubicBezTo>
                      <a:moveTo>
                        <a:pt x="96" y="59"/>
                      </a:moveTo>
                      <a:cubicBezTo>
                        <a:pt x="103" y="62"/>
                        <a:pt x="109" y="66"/>
                        <a:pt x="116" y="69"/>
                      </a:cubicBezTo>
                      <a:cubicBezTo>
                        <a:pt x="117" y="68"/>
                        <a:pt x="117" y="68"/>
                        <a:pt x="117" y="68"/>
                      </a:cubicBezTo>
                      <a:cubicBezTo>
                        <a:pt x="110" y="65"/>
                        <a:pt x="103" y="61"/>
                        <a:pt x="97" y="57"/>
                      </a:cubicBezTo>
                      <a:cubicBezTo>
                        <a:pt x="96" y="58"/>
                        <a:pt x="96" y="58"/>
                        <a:pt x="96" y="59"/>
                      </a:cubicBezTo>
                      <a:moveTo>
                        <a:pt x="191" y="54"/>
                      </a:moveTo>
                      <a:cubicBezTo>
                        <a:pt x="185" y="52"/>
                        <a:pt x="179" y="49"/>
                        <a:pt x="173" y="47"/>
                      </a:cubicBezTo>
                      <a:cubicBezTo>
                        <a:pt x="173" y="48"/>
                        <a:pt x="173" y="48"/>
                        <a:pt x="173" y="48"/>
                      </a:cubicBezTo>
                      <a:cubicBezTo>
                        <a:pt x="178" y="51"/>
                        <a:pt x="184" y="53"/>
                        <a:pt x="190" y="55"/>
                      </a:cubicBezTo>
                      <a:cubicBezTo>
                        <a:pt x="190" y="55"/>
                        <a:pt x="190" y="54"/>
                        <a:pt x="191" y="54"/>
                      </a:cubicBezTo>
                      <a:moveTo>
                        <a:pt x="213" y="77"/>
                      </a:moveTo>
                      <a:cubicBezTo>
                        <a:pt x="217" y="78"/>
                        <a:pt x="221" y="78"/>
                        <a:pt x="225" y="78"/>
                      </a:cubicBezTo>
                      <a:cubicBezTo>
                        <a:pt x="223" y="76"/>
                        <a:pt x="216" y="75"/>
                        <a:pt x="213" y="77"/>
                      </a:cubicBezTo>
                      <a:moveTo>
                        <a:pt x="101" y="25"/>
                      </a:moveTo>
                      <a:cubicBezTo>
                        <a:pt x="97" y="25"/>
                        <a:pt x="93" y="25"/>
                        <a:pt x="90" y="24"/>
                      </a:cubicBezTo>
                      <a:cubicBezTo>
                        <a:pt x="90" y="25"/>
                        <a:pt x="90" y="25"/>
                        <a:pt x="90" y="26"/>
                      </a:cubicBezTo>
                      <a:cubicBezTo>
                        <a:pt x="93" y="28"/>
                        <a:pt x="97" y="27"/>
                        <a:pt x="101" y="26"/>
                      </a:cubicBezTo>
                      <a:cubicBezTo>
                        <a:pt x="101" y="26"/>
                        <a:pt x="101" y="25"/>
                        <a:pt x="101" y="25"/>
                      </a:cubicBezTo>
                      <a:moveTo>
                        <a:pt x="159" y="26"/>
                      </a:moveTo>
                      <a:cubicBezTo>
                        <a:pt x="167" y="28"/>
                        <a:pt x="174" y="30"/>
                        <a:pt x="181" y="32"/>
                      </a:cubicBezTo>
                      <a:cubicBezTo>
                        <a:pt x="182" y="31"/>
                        <a:pt x="182" y="31"/>
                        <a:pt x="182" y="31"/>
                      </a:cubicBezTo>
                      <a:cubicBezTo>
                        <a:pt x="174" y="29"/>
                        <a:pt x="167" y="27"/>
                        <a:pt x="160" y="25"/>
                      </a:cubicBezTo>
                      <a:cubicBezTo>
                        <a:pt x="159" y="26"/>
                        <a:pt x="159" y="26"/>
                        <a:pt x="159" y="26"/>
                      </a:cubicBezTo>
                      <a:moveTo>
                        <a:pt x="75" y="37"/>
                      </a:moveTo>
                      <a:cubicBezTo>
                        <a:pt x="72" y="37"/>
                        <a:pt x="69" y="37"/>
                        <a:pt x="66" y="37"/>
                      </a:cubicBezTo>
                      <a:cubicBezTo>
                        <a:pt x="66" y="37"/>
                        <a:pt x="66" y="38"/>
                        <a:pt x="66" y="38"/>
                      </a:cubicBezTo>
                      <a:cubicBezTo>
                        <a:pt x="69" y="38"/>
                        <a:pt x="72" y="39"/>
                        <a:pt x="75" y="39"/>
                      </a:cubicBezTo>
                      <a:cubicBezTo>
                        <a:pt x="75" y="38"/>
                        <a:pt x="75" y="38"/>
                        <a:pt x="75" y="37"/>
                      </a:cubicBezTo>
                      <a:moveTo>
                        <a:pt x="85" y="35"/>
                      </a:moveTo>
                      <a:cubicBezTo>
                        <a:pt x="88" y="39"/>
                        <a:pt x="91" y="37"/>
                        <a:pt x="95" y="37"/>
                      </a:cubicBezTo>
                      <a:cubicBezTo>
                        <a:pt x="91" y="34"/>
                        <a:pt x="88" y="35"/>
                        <a:pt x="85" y="35"/>
                      </a:cubicBezTo>
                      <a:moveTo>
                        <a:pt x="214" y="74"/>
                      </a:moveTo>
                      <a:cubicBezTo>
                        <a:pt x="210" y="73"/>
                        <a:pt x="206" y="72"/>
                        <a:pt x="202" y="70"/>
                      </a:cubicBezTo>
                      <a:cubicBezTo>
                        <a:pt x="206" y="73"/>
                        <a:pt x="209" y="75"/>
                        <a:pt x="214" y="74"/>
                      </a:cubicBezTo>
                      <a:moveTo>
                        <a:pt x="133" y="56"/>
                      </a:moveTo>
                      <a:cubicBezTo>
                        <a:pt x="130" y="55"/>
                        <a:pt x="126" y="53"/>
                        <a:pt x="123" y="52"/>
                      </a:cubicBezTo>
                      <a:cubicBezTo>
                        <a:pt x="123" y="53"/>
                        <a:pt x="123" y="53"/>
                        <a:pt x="123" y="54"/>
                      </a:cubicBezTo>
                      <a:cubicBezTo>
                        <a:pt x="126" y="55"/>
                        <a:pt x="129" y="56"/>
                        <a:pt x="133" y="57"/>
                      </a:cubicBezTo>
                      <a:cubicBezTo>
                        <a:pt x="133" y="57"/>
                        <a:pt x="133" y="56"/>
                        <a:pt x="133" y="56"/>
                      </a:cubicBezTo>
                      <a:moveTo>
                        <a:pt x="140" y="46"/>
                      </a:moveTo>
                      <a:cubicBezTo>
                        <a:pt x="136" y="46"/>
                        <a:pt x="133" y="45"/>
                        <a:pt x="130" y="44"/>
                      </a:cubicBezTo>
                      <a:cubicBezTo>
                        <a:pt x="130" y="44"/>
                        <a:pt x="130" y="45"/>
                        <a:pt x="130" y="45"/>
                      </a:cubicBezTo>
                      <a:cubicBezTo>
                        <a:pt x="133" y="46"/>
                        <a:pt x="136" y="47"/>
                        <a:pt x="139" y="48"/>
                      </a:cubicBezTo>
                      <a:cubicBezTo>
                        <a:pt x="139" y="47"/>
                        <a:pt x="139" y="47"/>
                        <a:pt x="140" y="46"/>
                      </a:cubicBezTo>
                      <a:moveTo>
                        <a:pt x="203" y="48"/>
                      </a:moveTo>
                      <a:cubicBezTo>
                        <a:pt x="200" y="46"/>
                        <a:pt x="196" y="45"/>
                        <a:pt x="192" y="44"/>
                      </a:cubicBezTo>
                      <a:cubicBezTo>
                        <a:pt x="191" y="45"/>
                        <a:pt x="191" y="45"/>
                        <a:pt x="191" y="45"/>
                      </a:cubicBezTo>
                      <a:cubicBezTo>
                        <a:pt x="195" y="46"/>
                        <a:pt x="199" y="47"/>
                        <a:pt x="203" y="49"/>
                      </a:cubicBezTo>
                      <a:cubicBezTo>
                        <a:pt x="203" y="48"/>
                        <a:pt x="203" y="48"/>
                        <a:pt x="203" y="48"/>
                      </a:cubicBezTo>
                      <a:moveTo>
                        <a:pt x="96" y="48"/>
                      </a:moveTo>
                      <a:cubicBezTo>
                        <a:pt x="93" y="46"/>
                        <a:pt x="91" y="45"/>
                        <a:pt x="88" y="44"/>
                      </a:cubicBezTo>
                      <a:cubicBezTo>
                        <a:pt x="88" y="45"/>
                        <a:pt x="88" y="45"/>
                        <a:pt x="88" y="45"/>
                      </a:cubicBezTo>
                      <a:cubicBezTo>
                        <a:pt x="90" y="46"/>
                        <a:pt x="92" y="49"/>
                        <a:pt x="95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</a:path>
                  </a:pathLst>
                </a:custGeom>
                <a:solidFill>
                  <a:srgbClr val="214B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2" y="262"/>
                  <a:ext cx="167" cy="52"/>
                </a:xfrm>
                <a:custGeom>
                  <a:avLst/>
                  <a:gdLst>
                    <a:gd name="T0" fmla="*/ 31 w 220"/>
                    <a:gd name="T1" fmla="*/ 10 h 69"/>
                    <a:gd name="T2" fmla="*/ 56 w 220"/>
                    <a:gd name="T3" fmla="*/ 15 h 69"/>
                    <a:gd name="T4" fmla="*/ 119 w 220"/>
                    <a:gd name="T5" fmla="*/ 29 h 69"/>
                    <a:gd name="T6" fmla="*/ 205 w 220"/>
                    <a:gd name="T7" fmla="*/ 65 h 69"/>
                    <a:gd name="T8" fmla="*/ 220 w 220"/>
                    <a:gd name="T9" fmla="*/ 69 h 69"/>
                    <a:gd name="T10" fmla="*/ 220 w 220"/>
                    <a:gd name="T11" fmla="*/ 67 h 69"/>
                    <a:gd name="T12" fmla="*/ 215 w 220"/>
                    <a:gd name="T13" fmla="*/ 64 h 69"/>
                    <a:gd name="T14" fmla="*/ 186 w 220"/>
                    <a:gd name="T15" fmla="*/ 47 h 69"/>
                    <a:gd name="T16" fmla="*/ 170 w 220"/>
                    <a:gd name="T17" fmla="*/ 36 h 69"/>
                    <a:gd name="T18" fmla="*/ 116 w 220"/>
                    <a:gd name="T19" fmla="*/ 13 h 69"/>
                    <a:gd name="T20" fmla="*/ 55 w 220"/>
                    <a:gd name="T21" fmla="*/ 0 h 69"/>
                    <a:gd name="T22" fmla="*/ 37 w 220"/>
                    <a:gd name="T23" fmla="*/ 1 h 69"/>
                    <a:gd name="T24" fmla="*/ 7 w 220"/>
                    <a:gd name="T25" fmla="*/ 3 h 69"/>
                    <a:gd name="T26" fmla="*/ 0 w 220"/>
                    <a:gd name="T27" fmla="*/ 7 h 69"/>
                    <a:gd name="T28" fmla="*/ 5 w 220"/>
                    <a:gd name="T29" fmla="*/ 8 h 69"/>
                    <a:gd name="T30" fmla="*/ 31 w 220"/>
                    <a:gd name="T31" fmla="*/ 1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20" h="69">
                      <a:moveTo>
                        <a:pt x="31" y="10"/>
                      </a:moveTo>
                      <a:cubicBezTo>
                        <a:pt x="40" y="12"/>
                        <a:pt x="48" y="14"/>
                        <a:pt x="56" y="15"/>
                      </a:cubicBezTo>
                      <a:cubicBezTo>
                        <a:pt x="77" y="19"/>
                        <a:pt x="98" y="24"/>
                        <a:pt x="119" y="29"/>
                      </a:cubicBezTo>
                      <a:cubicBezTo>
                        <a:pt x="150" y="37"/>
                        <a:pt x="177" y="51"/>
                        <a:pt x="205" y="65"/>
                      </a:cubicBezTo>
                      <a:cubicBezTo>
                        <a:pt x="209" y="67"/>
                        <a:pt x="214" y="69"/>
                        <a:pt x="220" y="69"/>
                      </a:cubicBezTo>
                      <a:cubicBezTo>
                        <a:pt x="220" y="68"/>
                        <a:pt x="220" y="68"/>
                        <a:pt x="220" y="67"/>
                      </a:cubicBezTo>
                      <a:cubicBezTo>
                        <a:pt x="218" y="66"/>
                        <a:pt x="217" y="65"/>
                        <a:pt x="215" y="64"/>
                      </a:cubicBezTo>
                      <a:cubicBezTo>
                        <a:pt x="204" y="61"/>
                        <a:pt x="195" y="53"/>
                        <a:pt x="186" y="47"/>
                      </a:cubicBezTo>
                      <a:cubicBezTo>
                        <a:pt x="180" y="44"/>
                        <a:pt x="176" y="39"/>
                        <a:pt x="170" y="36"/>
                      </a:cubicBezTo>
                      <a:cubicBezTo>
                        <a:pt x="153" y="26"/>
                        <a:pt x="135" y="19"/>
                        <a:pt x="116" y="13"/>
                      </a:cubicBezTo>
                      <a:cubicBezTo>
                        <a:pt x="96" y="6"/>
                        <a:pt x="76" y="3"/>
                        <a:pt x="55" y="0"/>
                      </a:cubicBezTo>
                      <a:cubicBezTo>
                        <a:pt x="49" y="0"/>
                        <a:pt x="43" y="0"/>
                        <a:pt x="37" y="1"/>
                      </a:cubicBezTo>
                      <a:cubicBezTo>
                        <a:pt x="27" y="2"/>
                        <a:pt x="17" y="5"/>
                        <a:pt x="7" y="3"/>
                      </a:cubicBezTo>
                      <a:cubicBezTo>
                        <a:pt x="4" y="2"/>
                        <a:pt x="2" y="3"/>
                        <a:pt x="0" y="7"/>
                      </a:cubicBezTo>
                      <a:cubicBezTo>
                        <a:pt x="2" y="7"/>
                        <a:pt x="3" y="7"/>
                        <a:pt x="5" y="8"/>
                      </a:cubicBezTo>
                      <a:cubicBezTo>
                        <a:pt x="14" y="9"/>
                        <a:pt x="23" y="9"/>
                        <a:pt x="31" y="10"/>
                      </a:cubicBezTo>
                    </a:path>
                  </a:pathLst>
                </a:custGeom>
                <a:solidFill>
                  <a:srgbClr val="747F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60" y="78"/>
                  <a:ext cx="297" cy="281"/>
                </a:xfrm>
                <a:custGeom>
                  <a:avLst/>
                  <a:gdLst>
                    <a:gd name="T0" fmla="*/ 306 w 393"/>
                    <a:gd name="T1" fmla="*/ 34 h 372"/>
                    <a:gd name="T2" fmla="*/ 340 w 393"/>
                    <a:gd name="T3" fmla="*/ 50 h 372"/>
                    <a:gd name="T4" fmla="*/ 361 w 393"/>
                    <a:gd name="T5" fmla="*/ 73 h 372"/>
                    <a:gd name="T6" fmla="*/ 380 w 393"/>
                    <a:gd name="T7" fmla="*/ 123 h 372"/>
                    <a:gd name="T8" fmla="*/ 388 w 393"/>
                    <a:gd name="T9" fmla="*/ 177 h 372"/>
                    <a:gd name="T10" fmla="*/ 357 w 393"/>
                    <a:gd name="T11" fmla="*/ 207 h 372"/>
                    <a:gd name="T12" fmla="*/ 358 w 393"/>
                    <a:gd name="T13" fmla="*/ 213 h 372"/>
                    <a:gd name="T14" fmla="*/ 366 w 393"/>
                    <a:gd name="T15" fmla="*/ 229 h 372"/>
                    <a:gd name="T16" fmla="*/ 358 w 393"/>
                    <a:gd name="T17" fmla="*/ 257 h 372"/>
                    <a:gd name="T18" fmla="*/ 346 w 393"/>
                    <a:gd name="T19" fmla="*/ 291 h 372"/>
                    <a:gd name="T20" fmla="*/ 296 w 393"/>
                    <a:gd name="T21" fmla="*/ 326 h 372"/>
                    <a:gd name="T22" fmla="*/ 275 w 393"/>
                    <a:gd name="T23" fmla="*/ 334 h 372"/>
                    <a:gd name="T24" fmla="*/ 246 w 393"/>
                    <a:gd name="T25" fmla="*/ 321 h 372"/>
                    <a:gd name="T26" fmla="*/ 227 w 393"/>
                    <a:gd name="T27" fmla="*/ 349 h 372"/>
                    <a:gd name="T28" fmla="*/ 214 w 393"/>
                    <a:gd name="T29" fmla="*/ 358 h 372"/>
                    <a:gd name="T30" fmla="*/ 156 w 393"/>
                    <a:gd name="T31" fmla="*/ 367 h 372"/>
                    <a:gd name="T32" fmla="*/ 117 w 393"/>
                    <a:gd name="T33" fmla="*/ 353 h 372"/>
                    <a:gd name="T34" fmla="*/ 93 w 393"/>
                    <a:gd name="T35" fmla="*/ 334 h 372"/>
                    <a:gd name="T36" fmla="*/ 72 w 393"/>
                    <a:gd name="T37" fmla="*/ 302 h 372"/>
                    <a:gd name="T38" fmla="*/ 69 w 393"/>
                    <a:gd name="T39" fmla="*/ 306 h 372"/>
                    <a:gd name="T40" fmla="*/ 33 w 393"/>
                    <a:gd name="T41" fmla="*/ 281 h 372"/>
                    <a:gd name="T42" fmla="*/ 5 w 393"/>
                    <a:gd name="T43" fmla="*/ 253 h 372"/>
                    <a:gd name="T44" fmla="*/ 0 w 393"/>
                    <a:gd name="T45" fmla="*/ 217 h 372"/>
                    <a:gd name="T46" fmla="*/ 16 w 393"/>
                    <a:gd name="T47" fmla="*/ 148 h 372"/>
                    <a:gd name="T48" fmla="*/ 31 w 393"/>
                    <a:gd name="T49" fmla="*/ 132 h 372"/>
                    <a:gd name="T50" fmla="*/ 53 w 393"/>
                    <a:gd name="T51" fmla="*/ 113 h 372"/>
                    <a:gd name="T52" fmla="*/ 66 w 393"/>
                    <a:gd name="T53" fmla="*/ 116 h 372"/>
                    <a:gd name="T54" fmla="*/ 68 w 393"/>
                    <a:gd name="T55" fmla="*/ 67 h 372"/>
                    <a:gd name="T56" fmla="*/ 146 w 393"/>
                    <a:gd name="T57" fmla="*/ 3 h 372"/>
                    <a:gd name="T58" fmla="*/ 177 w 393"/>
                    <a:gd name="T59" fmla="*/ 7 h 372"/>
                    <a:gd name="T60" fmla="*/ 214 w 393"/>
                    <a:gd name="T61" fmla="*/ 23 h 372"/>
                    <a:gd name="T62" fmla="*/ 213 w 393"/>
                    <a:gd name="T63" fmla="*/ 15 h 372"/>
                    <a:gd name="T64" fmla="*/ 240 w 393"/>
                    <a:gd name="T65" fmla="*/ 13 h 372"/>
                    <a:gd name="T66" fmla="*/ 271 w 393"/>
                    <a:gd name="T67" fmla="*/ 18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93" h="372">
                      <a:moveTo>
                        <a:pt x="271" y="18"/>
                      </a:moveTo>
                      <a:cubicBezTo>
                        <a:pt x="283" y="23"/>
                        <a:pt x="295" y="29"/>
                        <a:pt x="306" y="34"/>
                      </a:cubicBezTo>
                      <a:cubicBezTo>
                        <a:pt x="307" y="34"/>
                        <a:pt x="309" y="35"/>
                        <a:pt x="310" y="36"/>
                      </a:cubicBezTo>
                      <a:cubicBezTo>
                        <a:pt x="320" y="40"/>
                        <a:pt x="330" y="45"/>
                        <a:pt x="340" y="50"/>
                      </a:cubicBezTo>
                      <a:cubicBezTo>
                        <a:pt x="344" y="52"/>
                        <a:pt x="348" y="55"/>
                        <a:pt x="352" y="58"/>
                      </a:cubicBezTo>
                      <a:cubicBezTo>
                        <a:pt x="355" y="63"/>
                        <a:pt x="358" y="68"/>
                        <a:pt x="361" y="73"/>
                      </a:cubicBezTo>
                      <a:cubicBezTo>
                        <a:pt x="362" y="76"/>
                        <a:pt x="364" y="80"/>
                        <a:pt x="366" y="84"/>
                      </a:cubicBezTo>
                      <a:cubicBezTo>
                        <a:pt x="373" y="96"/>
                        <a:pt x="377" y="109"/>
                        <a:pt x="380" y="123"/>
                      </a:cubicBezTo>
                      <a:cubicBezTo>
                        <a:pt x="382" y="133"/>
                        <a:pt x="384" y="143"/>
                        <a:pt x="388" y="153"/>
                      </a:cubicBezTo>
                      <a:cubicBezTo>
                        <a:pt x="392" y="161"/>
                        <a:pt x="393" y="169"/>
                        <a:pt x="388" y="177"/>
                      </a:cubicBezTo>
                      <a:cubicBezTo>
                        <a:pt x="384" y="181"/>
                        <a:pt x="380" y="186"/>
                        <a:pt x="376" y="190"/>
                      </a:cubicBezTo>
                      <a:cubicBezTo>
                        <a:pt x="370" y="196"/>
                        <a:pt x="363" y="201"/>
                        <a:pt x="357" y="207"/>
                      </a:cubicBezTo>
                      <a:cubicBezTo>
                        <a:pt x="355" y="209"/>
                        <a:pt x="353" y="210"/>
                        <a:pt x="351" y="211"/>
                      </a:cubicBezTo>
                      <a:cubicBezTo>
                        <a:pt x="354" y="212"/>
                        <a:pt x="356" y="213"/>
                        <a:pt x="358" y="213"/>
                      </a:cubicBezTo>
                      <a:cubicBezTo>
                        <a:pt x="363" y="214"/>
                        <a:pt x="365" y="216"/>
                        <a:pt x="366" y="220"/>
                      </a:cubicBezTo>
                      <a:cubicBezTo>
                        <a:pt x="367" y="223"/>
                        <a:pt x="367" y="226"/>
                        <a:pt x="366" y="229"/>
                      </a:cubicBezTo>
                      <a:cubicBezTo>
                        <a:pt x="364" y="233"/>
                        <a:pt x="363" y="238"/>
                        <a:pt x="362" y="243"/>
                      </a:cubicBezTo>
                      <a:cubicBezTo>
                        <a:pt x="361" y="248"/>
                        <a:pt x="359" y="252"/>
                        <a:pt x="358" y="257"/>
                      </a:cubicBezTo>
                      <a:cubicBezTo>
                        <a:pt x="354" y="267"/>
                        <a:pt x="351" y="278"/>
                        <a:pt x="348" y="288"/>
                      </a:cubicBezTo>
                      <a:cubicBezTo>
                        <a:pt x="347" y="289"/>
                        <a:pt x="347" y="290"/>
                        <a:pt x="346" y="291"/>
                      </a:cubicBezTo>
                      <a:cubicBezTo>
                        <a:pt x="342" y="295"/>
                        <a:pt x="338" y="300"/>
                        <a:pt x="334" y="303"/>
                      </a:cubicBezTo>
                      <a:cubicBezTo>
                        <a:pt x="322" y="312"/>
                        <a:pt x="309" y="319"/>
                        <a:pt x="296" y="326"/>
                      </a:cubicBezTo>
                      <a:cubicBezTo>
                        <a:pt x="291" y="329"/>
                        <a:pt x="285" y="331"/>
                        <a:pt x="280" y="334"/>
                      </a:cubicBezTo>
                      <a:cubicBezTo>
                        <a:pt x="278" y="334"/>
                        <a:pt x="277" y="335"/>
                        <a:pt x="275" y="334"/>
                      </a:cubicBezTo>
                      <a:cubicBezTo>
                        <a:pt x="270" y="332"/>
                        <a:pt x="264" y="330"/>
                        <a:pt x="259" y="328"/>
                      </a:cubicBezTo>
                      <a:cubicBezTo>
                        <a:pt x="255" y="326"/>
                        <a:pt x="251" y="324"/>
                        <a:pt x="246" y="321"/>
                      </a:cubicBezTo>
                      <a:cubicBezTo>
                        <a:pt x="248" y="324"/>
                        <a:pt x="249" y="327"/>
                        <a:pt x="250" y="328"/>
                      </a:cubicBezTo>
                      <a:cubicBezTo>
                        <a:pt x="242" y="336"/>
                        <a:pt x="234" y="342"/>
                        <a:pt x="227" y="349"/>
                      </a:cubicBezTo>
                      <a:cubicBezTo>
                        <a:pt x="226" y="350"/>
                        <a:pt x="224" y="351"/>
                        <a:pt x="223" y="352"/>
                      </a:cubicBezTo>
                      <a:cubicBezTo>
                        <a:pt x="220" y="354"/>
                        <a:pt x="217" y="356"/>
                        <a:pt x="214" y="358"/>
                      </a:cubicBezTo>
                      <a:cubicBezTo>
                        <a:pt x="201" y="367"/>
                        <a:pt x="186" y="372"/>
                        <a:pt x="169" y="370"/>
                      </a:cubicBezTo>
                      <a:cubicBezTo>
                        <a:pt x="165" y="369"/>
                        <a:pt x="160" y="368"/>
                        <a:pt x="156" y="367"/>
                      </a:cubicBezTo>
                      <a:cubicBezTo>
                        <a:pt x="149" y="365"/>
                        <a:pt x="141" y="363"/>
                        <a:pt x="134" y="360"/>
                      </a:cubicBezTo>
                      <a:cubicBezTo>
                        <a:pt x="128" y="357"/>
                        <a:pt x="123" y="355"/>
                        <a:pt x="117" y="353"/>
                      </a:cubicBezTo>
                      <a:cubicBezTo>
                        <a:pt x="114" y="353"/>
                        <a:pt x="111" y="351"/>
                        <a:pt x="109" y="349"/>
                      </a:cubicBezTo>
                      <a:cubicBezTo>
                        <a:pt x="103" y="345"/>
                        <a:pt x="98" y="339"/>
                        <a:pt x="93" y="334"/>
                      </a:cubicBezTo>
                      <a:cubicBezTo>
                        <a:pt x="89" y="329"/>
                        <a:pt x="86" y="323"/>
                        <a:pt x="82" y="318"/>
                      </a:cubicBezTo>
                      <a:cubicBezTo>
                        <a:pt x="78" y="313"/>
                        <a:pt x="75" y="307"/>
                        <a:pt x="72" y="302"/>
                      </a:cubicBezTo>
                      <a:cubicBezTo>
                        <a:pt x="71" y="299"/>
                        <a:pt x="70" y="296"/>
                        <a:pt x="67" y="293"/>
                      </a:cubicBezTo>
                      <a:cubicBezTo>
                        <a:pt x="68" y="297"/>
                        <a:pt x="68" y="301"/>
                        <a:pt x="69" y="306"/>
                      </a:cubicBezTo>
                      <a:cubicBezTo>
                        <a:pt x="62" y="304"/>
                        <a:pt x="56" y="302"/>
                        <a:pt x="51" y="297"/>
                      </a:cubicBezTo>
                      <a:cubicBezTo>
                        <a:pt x="44" y="292"/>
                        <a:pt x="39" y="287"/>
                        <a:pt x="33" y="281"/>
                      </a:cubicBezTo>
                      <a:cubicBezTo>
                        <a:pt x="26" y="274"/>
                        <a:pt x="20" y="267"/>
                        <a:pt x="12" y="261"/>
                      </a:cubicBezTo>
                      <a:cubicBezTo>
                        <a:pt x="10" y="259"/>
                        <a:pt x="7" y="256"/>
                        <a:pt x="5" y="253"/>
                      </a:cubicBezTo>
                      <a:cubicBezTo>
                        <a:pt x="4" y="250"/>
                        <a:pt x="1" y="247"/>
                        <a:pt x="1" y="244"/>
                      </a:cubicBezTo>
                      <a:cubicBezTo>
                        <a:pt x="0" y="235"/>
                        <a:pt x="0" y="226"/>
                        <a:pt x="0" y="217"/>
                      </a:cubicBezTo>
                      <a:cubicBezTo>
                        <a:pt x="0" y="208"/>
                        <a:pt x="2" y="199"/>
                        <a:pt x="4" y="191"/>
                      </a:cubicBezTo>
                      <a:cubicBezTo>
                        <a:pt x="6" y="176"/>
                        <a:pt x="11" y="162"/>
                        <a:pt x="16" y="148"/>
                      </a:cubicBezTo>
                      <a:cubicBezTo>
                        <a:pt x="17" y="145"/>
                        <a:pt x="20" y="142"/>
                        <a:pt x="22" y="140"/>
                      </a:cubicBezTo>
                      <a:cubicBezTo>
                        <a:pt x="25" y="137"/>
                        <a:pt x="28" y="134"/>
                        <a:pt x="31" y="132"/>
                      </a:cubicBezTo>
                      <a:cubicBezTo>
                        <a:pt x="35" y="129"/>
                        <a:pt x="39" y="125"/>
                        <a:pt x="43" y="122"/>
                      </a:cubicBezTo>
                      <a:cubicBezTo>
                        <a:pt x="47" y="120"/>
                        <a:pt x="50" y="117"/>
                        <a:pt x="53" y="113"/>
                      </a:cubicBezTo>
                      <a:cubicBezTo>
                        <a:pt x="55" y="110"/>
                        <a:pt x="57" y="108"/>
                        <a:pt x="59" y="105"/>
                      </a:cubicBezTo>
                      <a:cubicBezTo>
                        <a:pt x="61" y="109"/>
                        <a:pt x="62" y="114"/>
                        <a:pt x="66" y="116"/>
                      </a:cubicBezTo>
                      <a:cubicBezTo>
                        <a:pt x="65" y="109"/>
                        <a:pt x="65" y="103"/>
                        <a:pt x="65" y="96"/>
                      </a:cubicBezTo>
                      <a:cubicBezTo>
                        <a:pt x="65" y="86"/>
                        <a:pt x="65" y="76"/>
                        <a:pt x="68" y="67"/>
                      </a:cubicBezTo>
                      <a:cubicBezTo>
                        <a:pt x="74" y="51"/>
                        <a:pt x="84" y="38"/>
                        <a:pt x="99" y="29"/>
                      </a:cubicBezTo>
                      <a:cubicBezTo>
                        <a:pt x="114" y="20"/>
                        <a:pt x="130" y="12"/>
                        <a:pt x="146" y="3"/>
                      </a:cubicBezTo>
                      <a:cubicBezTo>
                        <a:pt x="152" y="0"/>
                        <a:pt x="158" y="0"/>
                        <a:pt x="165" y="2"/>
                      </a:cubicBezTo>
                      <a:cubicBezTo>
                        <a:pt x="169" y="4"/>
                        <a:pt x="173" y="5"/>
                        <a:pt x="177" y="7"/>
                      </a:cubicBezTo>
                      <a:cubicBezTo>
                        <a:pt x="187" y="11"/>
                        <a:pt x="196" y="16"/>
                        <a:pt x="205" y="20"/>
                      </a:cubicBezTo>
                      <a:cubicBezTo>
                        <a:pt x="208" y="21"/>
                        <a:pt x="211" y="22"/>
                        <a:pt x="214" y="23"/>
                      </a:cubicBezTo>
                      <a:cubicBezTo>
                        <a:pt x="212" y="21"/>
                        <a:pt x="210" y="18"/>
                        <a:pt x="208" y="15"/>
                      </a:cubicBezTo>
                      <a:cubicBezTo>
                        <a:pt x="211" y="15"/>
                        <a:pt x="212" y="15"/>
                        <a:pt x="213" y="15"/>
                      </a:cubicBezTo>
                      <a:cubicBezTo>
                        <a:pt x="215" y="15"/>
                        <a:pt x="217" y="16"/>
                        <a:pt x="219" y="15"/>
                      </a:cubicBezTo>
                      <a:cubicBezTo>
                        <a:pt x="226" y="15"/>
                        <a:pt x="233" y="14"/>
                        <a:pt x="240" y="13"/>
                      </a:cubicBezTo>
                      <a:cubicBezTo>
                        <a:pt x="249" y="11"/>
                        <a:pt x="259" y="11"/>
                        <a:pt x="267" y="16"/>
                      </a:cubicBezTo>
                      <a:cubicBezTo>
                        <a:pt x="269" y="17"/>
                        <a:pt x="270" y="17"/>
                        <a:pt x="271" y="18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62" y="80"/>
                  <a:ext cx="292" cy="276"/>
                </a:xfrm>
                <a:custGeom>
                  <a:avLst/>
                  <a:gdLst>
                    <a:gd name="T0" fmla="*/ 331 w 386"/>
                    <a:gd name="T1" fmla="*/ 295 h 365"/>
                    <a:gd name="T2" fmla="*/ 349 w 386"/>
                    <a:gd name="T3" fmla="*/ 257 h 365"/>
                    <a:gd name="T4" fmla="*/ 359 w 386"/>
                    <a:gd name="T5" fmla="*/ 224 h 365"/>
                    <a:gd name="T6" fmla="*/ 359 w 386"/>
                    <a:gd name="T7" fmla="*/ 217 h 365"/>
                    <a:gd name="T8" fmla="*/ 345 w 386"/>
                    <a:gd name="T9" fmla="*/ 210 h 365"/>
                    <a:gd name="T10" fmla="*/ 342 w 386"/>
                    <a:gd name="T11" fmla="*/ 209 h 365"/>
                    <a:gd name="T12" fmla="*/ 352 w 386"/>
                    <a:gd name="T13" fmla="*/ 200 h 365"/>
                    <a:gd name="T14" fmla="*/ 380 w 386"/>
                    <a:gd name="T15" fmla="*/ 174 h 365"/>
                    <a:gd name="T16" fmla="*/ 384 w 386"/>
                    <a:gd name="T17" fmla="*/ 156 h 365"/>
                    <a:gd name="T18" fmla="*/ 373 w 386"/>
                    <a:gd name="T19" fmla="*/ 120 h 365"/>
                    <a:gd name="T20" fmla="*/ 359 w 386"/>
                    <a:gd name="T21" fmla="*/ 81 h 365"/>
                    <a:gd name="T22" fmla="*/ 353 w 386"/>
                    <a:gd name="T23" fmla="*/ 68 h 365"/>
                    <a:gd name="T24" fmla="*/ 310 w 386"/>
                    <a:gd name="T25" fmla="*/ 37 h 365"/>
                    <a:gd name="T26" fmla="*/ 271 w 386"/>
                    <a:gd name="T27" fmla="*/ 20 h 365"/>
                    <a:gd name="T28" fmla="*/ 239 w 386"/>
                    <a:gd name="T29" fmla="*/ 13 h 365"/>
                    <a:gd name="T30" fmla="*/ 230 w 386"/>
                    <a:gd name="T31" fmla="*/ 14 h 365"/>
                    <a:gd name="T32" fmla="*/ 211 w 386"/>
                    <a:gd name="T33" fmla="*/ 16 h 365"/>
                    <a:gd name="T34" fmla="*/ 210 w 386"/>
                    <a:gd name="T35" fmla="*/ 16 h 365"/>
                    <a:gd name="T36" fmla="*/ 213 w 386"/>
                    <a:gd name="T37" fmla="*/ 20 h 365"/>
                    <a:gd name="T38" fmla="*/ 216 w 386"/>
                    <a:gd name="T39" fmla="*/ 28 h 365"/>
                    <a:gd name="T40" fmla="*/ 202 w 386"/>
                    <a:gd name="T41" fmla="*/ 20 h 365"/>
                    <a:gd name="T42" fmla="*/ 180 w 386"/>
                    <a:gd name="T43" fmla="*/ 10 h 365"/>
                    <a:gd name="T44" fmla="*/ 163 w 386"/>
                    <a:gd name="T45" fmla="*/ 2 h 365"/>
                    <a:gd name="T46" fmla="*/ 135 w 386"/>
                    <a:gd name="T47" fmla="*/ 8 h 365"/>
                    <a:gd name="T48" fmla="*/ 95 w 386"/>
                    <a:gd name="T49" fmla="*/ 32 h 365"/>
                    <a:gd name="T50" fmla="*/ 65 w 386"/>
                    <a:gd name="T51" fmla="*/ 87 h 365"/>
                    <a:gd name="T52" fmla="*/ 67 w 386"/>
                    <a:gd name="T53" fmla="*/ 120 h 365"/>
                    <a:gd name="T54" fmla="*/ 67 w 386"/>
                    <a:gd name="T55" fmla="*/ 120 h 365"/>
                    <a:gd name="T56" fmla="*/ 62 w 386"/>
                    <a:gd name="T57" fmla="*/ 115 h 365"/>
                    <a:gd name="T58" fmla="*/ 58 w 386"/>
                    <a:gd name="T59" fmla="*/ 108 h 365"/>
                    <a:gd name="T60" fmla="*/ 56 w 386"/>
                    <a:gd name="T61" fmla="*/ 108 h 365"/>
                    <a:gd name="T62" fmla="*/ 52 w 386"/>
                    <a:gd name="T63" fmla="*/ 113 h 365"/>
                    <a:gd name="T64" fmla="*/ 43 w 386"/>
                    <a:gd name="T65" fmla="*/ 121 h 365"/>
                    <a:gd name="T66" fmla="*/ 38 w 386"/>
                    <a:gd name="T67" fmla="*/ 125 h 365"/>
                    <a:gd name="T68" fmla="*/ 32 w 386"/>
                    <a:gd name="T69" fmla="*/ 130 h 365"/>
                    <a:gd name="T70" fmla="*/ 17 w 386"/>
                    <a:gd name="T71" fmla="*/ 147 h 365"/>
                    <a:gd name="T72" fmla="*/ 0 w 386"/>
                    <a:gd name="T73" fmla="*/ 217 h 365"/>
                    <a:gd name="T74" fmla="*/ 13 w 386"/>
                    <a:gd name="T75" fmla="*/ 257 h 365"/>
                    <a:gd name="T76" fmla="*/ 32 w 386"/>
                    <a:gd name="T77" fmla="*/ 276 h 365"/>
                    <a:gd name="T78" fmla="*/ 64 w 386"/>
                    <a:gd name="T79" fmla="*/ 299 h 365"/>
                    <a:gd name="T80" fmla="*/ 62 w 386"/>
                    <a:gd name="T81" fmla="*/ 279 h 365"/>
                    <a:gd name="T82" fmla="*/ 63 w 386"/>
                    <a:gd name="T83" fmla="*/ 279 h 365"/>
                    <a:gd name="T84" fmla="*/ 69 w 386"/>
                    <a:gd name="T85" fmla="*/ 291 h 365"/>
                    <a:gd name="T86" fmla="*/ 77 w 386"/>
                    <a:gd name="T87" fmla="*/ 306 h 365"/>
                    <a:gd name="T88" fmla="*/ 103 w 386"/>
                    <a:gd name="T89" fmla="*/ 340 h 365"/>
                    <a:gd name="T90" fmla="*/ 127 w 386"/>
                    <a:gd name="T91" fmla="*/ 352 h 365"/>
                    <a:gd name="T92" fmla="*/ 171 w 386"/>
                    <a:gd name="T93" fmla="*/ 364 h 365"/>
                    <a:gd name="T94" fmla="*/ 215 w 386"/>
                    <a:gd name="T95" fmla="*/ 349 h 365"/>
                    <a:gd name="T96" fmla="*/ 220 w 386"/>
                    <a:gd name="T97" fmla="*/ 346 h 365"/>
                    <a:gd name="T98" fmla="*/ 222 w 386"/>
                    <a:gd name="T99" fmla="*/ 343 h 365"/>
                    <a:gd name="T100" fmla="*/ 243 w 386"/>
                    <a:gd name="T101" fmla="*/ 325 h 365"/>
                    <a:gd name="T102" fmla="*/ 243 w 386"/>
                    <a:gd name="T103" fmla="*/ 324 h 365"/>
                    <a:gd name="T104" fmla="*/ 240 w 386"/>
                    <a:gd name="T105" fmla="*/ 315 h 365"/>
                    <a:gd name="T106" fmla="*/ 247 w 386"/>
                    <a:gd name="T107" fmla="*/ 317 h 365"/>
                    <a:gd name="T108" fmla="*/ 266 w 386"/>
                    <a:gd name="T109" fmla="*/ 326 h 365"/>
                    <a:gd name="T110" fmla="*/ 289 w 386"/>
                    <a:gd name="T111" fmla="*/ 321 h 365"/>
                    <a:gd name="T112" fmla="*/ 323 w 386"/>
                    <a:gd name="T113" fmla="*/ 301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86" h="365">
                      <a:moveTo>
                        <a:pt x="323" y="301"/>
                      </a:moveTo>
                      <a:cubicBezTo>
                        <a:pt x="326" y="299"/>
                        <a:pt x="328" y="297"/>
                        <a:pt x="331" y="295"/>
                      </a:cubicBezTo>
                      <a:cubicBezTo>
                        <a:pt x="337" y="290"/>
                        <a:pt x="341" y="284"/>
                        <a:pt x="343" y="277"/>
                      </a:cubicBezTo>
                      <a:cubicBezTo>
                        <a:pt x="345" y="271"/>
                        <a:pt x="347" y="264"/>
                        <a:pt x="349" y="257"/>
                      </a:cubicBezTo>
                      <a:cubicBezTo>
                        <a:pt x="351" y="252"/>
                        <a:pt x="353" y="247"/>
                        <a:pt x="354" y="242"/>
                      </a:cubicBezTo>
                      <a:cubicBezTo>
                        <a:pt x="356" y="236"/>
                        <a:pt x="357" y="230"/>
                        <a:pt x="359" y="224"/>
                      </a:cubicBezTo>
                      <a:cubicBezTo>
                        <a:pt x="359" y="223"/>
                        <a:pt x="359" y="223"/>
                        <a:pt x="359" y="223"/>
                      </a:cubicBezTo>
                      <a:cubicBezTo>
                        <a:pt x="360" y="221"/>
                        <a:pt x="360" y="219"/>
                        <a:pt x="359" y="217"/>
                      </a:cubicBezTo>
                      <a:cubicBezTo>
                        <a:pt x="359" y="214"/>
                        <a:pt x="357" y="212"/>
                        <a:pt x="353" y="211"/>
                      </a:cubicBezTo>
                      <a:cubicBezTo>
                        <a:pt x="351" y="211"/>
                        <a:pt x="348" y="211"/>
                        <a:pt x="345" y="210"/>
                      </a:cubicBezTo>
                      <a:cubicBezTo>
                        <a:pt x="344" y="210"/>
                        <a:pt x="343" y="210"/>
                        <a:pt x="341" y="209"/>
                      </a:cubicBezTo>
                      <a:cubicBezTo>
                        <a:pt x="342" y="209"/>
                        <a:pt x="342" y="209"/>
                        <a:pt x="342" y="209"/>
                      </a:cubicBezTo>
                      <a:cubicBezTo>
                        <a:pt x="342" y="208"/>
                        <a:pt x="343" y="207"/>
                        <a:pt x="343" y="207"/>
                      </a:cubicBezTo>
                      <a:cubicBezTo>
                        <a:pt x="346" y="204"/>
                        <a:pt x="349" y="202"/>
                        <a:pt x="352" y="200"/>
                      </a:cubicBezTo>
                      <a:cubicBezTo>
                        <a:pt x="357" y="196"/>
                        <a:pt x="363" y="191"/>
                        <a:pt x="368" y="187"/>
                      </a:cubicBezTo>
                      <a:cubicBezTo>
                        <a:pt x="372" y="183"/>
                        <a:pt x="377" y="178"/>
                        <a:pt x="380" y="174"/>
                      </a:cubicBezTo>
                      <a:cubicBezTo>
                        <a:pt x="384" y="169"/>
                        <a:pt x="386" y="163"/>
                        <a:pt x="384" y="157"/>
                      </a:cubicBezTo>
                      <a:cubicBezTo>
                        <a:pt x="384" y="156"/>
                        <a:pt x="384" y="156"/>
                        <a:pt x="384" y="156"/>
                      </a:cubicBezTo>
                      <a:cubicBezTo>
                        <a:pt x="383" y="155"/>
                        <a:pt x="383" y="154"/>
                        <a:pt x="383" y="153"/>
                      </a:cubicBezTo>
                      <a:cubicBezTo>
                        <a:pt x="378" y="142"/>
                        <a:pt x="375" y="131"/>
                        <a:pt x="373" y="120"/>
                      </a:cubicBezTo>
                      <a:cubicBezTo>
                        <a:pt x="373" y="119"/>
                        <a:pt x="372" y="117"/>
                        <a:pt x="372" y="116"/>
                      </a:cubicBezTo>
                      <a:cubicBezTo>
                        <a:pt x="370" y="103"/>
                        <a:pt x="365" y="91"/>
                        <a:pt x="359" y="81"/>
                      </a:cubicBezTo>
                      <a:cubicBezTo>
                        <a:pt x="357" y="78"/>
                        <a:pt x="356" y="75"/>
                        <a:pt x="355" y="72"/>
                      </a:cubicBezTo>
                      <a:cubicBezTo>
                        <a:pt x="354" y="70"/>
                        <a:pt x="354" y="69"/>
                        <a:pt x="353" y="68"/>
                      </a:cubicBezTo>
                      <a:cubicBezTo>
                        <a:pt x="348" y="58"/>
                        <a:pt x="341" y="51"/>
                        <a:pt x="331" y="47"/>
                      </a:cubicBezTo>
                      <a:cubicBezTo>
                        <a:pt x="324" y="44"/>
                        <a:pt x="317" y="40"/>
                        <a:pt x="310" y="37"/>
                      </a:cubicBezTo>
                      <a:cubicBezTo>
                        <a:pt x="303" y="34"/>
                        <a:pt x="297" y="31"/>
                        <a:pt x="291" y="28"/>
                      </a:cubicBezTo>
                      <a:cubicBezTo>
                        <a:pt x="284" y="25"/>
                        <a:pt x="278" y="22"/>
                        <a:pt x="271" y="20"/>
                      </a:cubicBezTo>
                      <a:cubicBezTo>
                        <a:pt x="267" y="18"/>
                        <a:pt x="261" y="16"/>
                        <a:pt x="257" y="13"/>
                      </a:cubicBezTo>
                      <a:cubicBezTo>
                        <a:pt x="251" y="11"/>
                        <a:pt x="245" y="12"/>
                        <a:pt x="239" y="13"/>
                      </a:cubicBezTo>
                      <a:cubicBezTo>
                        <a:pt x="239" y="13"/>
                        <a:pt x="238" y="13"/>
                        <a:pt x="237" y="13"/>
                      </a:cubicBezTo>
                      <a:cubicBezTo>
                        <a:pt x="235" y="13"/>
                        <a:pt x="233" y="14"/>
                        <a:pt x="230" y="14"/>
                      </a:cubicBezTo>
                      <a:cubicBezTo>
                        <a:pt x="225" y="15"/>
                        <a:pt x="218" y="16"/>
                        <a:pt x="212" y="15"/>
                      </a:cubicBezTo>
                      <a:cubicBezTo>
                        <a:pt x="212" y="15"/>
                        <a:pt x="211" y="16"/>
                        <a:pt x="211" y="16"/>
                      </a:cubicBezTo>
                      <a:cubicBezTo>
                        <a:pt x="211" y="16"/>
                        <a:pt x="211" y="16"/>
                        <a:pt x="211" y="16"/>
                      </a:cubicBezTo>
                      <a:cubicBezTo>
                        <a:pt x="210" y="16"/>
                        <a:pt x="210" y="16"/>
                        <a:pt x="210" y="16"/>
                      </a:cubicBezTo>
                      <a:cubicBezTo>
                        <a:pt x="210" y="17"/>
                        <a:pt x="210" y="17"/>
                        <a:pt x="210" y="17"/>
                      </a:cubicBezTo>
                      <a:cubicBezTo>
                        <a:pt x="211" y="18"/>
                        <a:pt x="212" y="19"/>
                        <a:pt x="213" y="20"/>
                      </a:cubicBezTo>
                      <a:cubicBezTo>
                        <a:pt x="214" y="23"/>
                        <a:pt x="216" y="25"/>
                        <a:pt x="216" y="28"/>
                      </a:cubicBezTo>
                      <a:cubicBezTo>
                        <a:pt x="216" y="28"/>
                        <a:pt x="216" y="28"/>
                        <a:pt x="216" y="28"/>
                      </a:cubicBezTo>
                      <a:cubicBezTo>
                        <a:pt x="215" y="27"/>
                        <a:pt x="215" y="27"/>
                        <a:pt x="214" y="27"/>
                      </a:cubicBezTo>
                      <a:cubicBezTo>
                        <a:pt x="211" y="24"/>
                        <a:pt x="206" y="22"/>
                        <a:pt x="202" y="20"/>
                      </a:cubicBezTo>
                      <a:cubicBezTo>
                        <a:pt x="197" y="18"/>
                        <a:pt x="192" y="15"/>
                        <a:pt x="187" y="13"/>
                      </a:cubicBezTo>
                      <a:cubicBezTo>
                        <a:pt x="185" y="12"/>
                        <a:pt x="182" y="11"/>
                        <a:pt x="180" y="10"/>
                      </a:cubicBezTo>
                      <a:cubicBezTo>
                        <a:pt x="179" y="9"/>
                        <a:pt x="179" y="9"/>
                        <a:pt x="179" y="9"/>
                      </a:cubicBezTo>
                      <a:cubicBezTo>
                        <a:pt x="174" y="7"/>
                        <a:pt x="168" y="5"/>
                        <a:pt x="163" y="2"/>
                      </a:cubicBezTo>
                      <a:cubicBezTo>
                        <a:pt x="157" y="0"/>
                        <a:pt x="150" y="0"/>
                        <a:pt x="145" y="3"/>
                      </a:cubicBezTo>
                      <a:cubicBezTo>
                        <a:pt x="142" y="5"/>
                        <a:pt x="139" y="7"/>
                        <a:pt x="135" y="8"/>
                      </a:cubicBezTo>
                      <a:cubicBezTo>
                        <a:pt x="126" y="14"/>
                        <a:pt x="116" y="19"/>
                        <a:pt x="107" y="24"/>
                      </a:cubicBezTo>
                      <a:cubicBezTo>
                        <a:pt x="102" y="27"/>
                        <a:pt x="99" y="29"/>
                        <a:pt x="95" y="32"/>
                      </a:cubicBezTo>
                      <a:cubicBezTo>
                        <a:pt x="92" y="34"/>
                        <a:pt x="90" y="36"/>
                        <a:pt x="87" y="38"/>
                      </a:cubicBezTo>
                      <a:cubicBezTo>
                        <a:pt x="72" y="52"/>
                        <a:pt x="65" y="68"/>
                        <a:pt x="65" y="87"/>
                      </a:cubicBezTo>
                      <a:cubicBezTo>
                        <a:pt x="65" y="90"/>
                        <a:pt x="65" y="93"/>
                        <a:pt x="65" y="96"/>
                      </a:cubicBezTo>
                      <a:cubicBezTo>
                        <a:pt x="65" y="104"/>
                        <a:pt x="65" y="112"/>
                        <a:pt x="67" y="120"/>
                      </a:cubicBezTo>
                      <a:cubicBezTo>
                        <a:pt x="67" y="120"/>
                        <a:pt x="67" y="120"/>
                        <a:pt x="67" y="120"/>
                      </a:cubicBezTo>
                      <a:cubicBezTo>
                        <a:pt x="67" y="120"/>
                        <a:pt x="67" y="120"/>
                        <a:pt x="67" y="120"/>
                      </a:cubicBezTo>
                      <a:cubicBezTo>
                        <a:pt x="65" y="120"/>
                        <a:pt x="64" y="118"/>
                        <a:pt x="63" y="117"/>
                      </a:cubicBezTo>
                      <a:cubicBezTo>
                        <a:pt x="63" y="116"/>
                        <a:pt x="63" y="116"/>
                        <a:pt x="62" y="115"/>
                      </a:cubicBezTo>
                      <a:cubicBezTo>
                        <a:pt x="61" y="114"/>
                        <a:pt x="60" y="112"/>
                        <a:pt x="59" y="110"/>
                      </a:cubicBezTo>
                      <a:cubicBezTo>
                        <a:pt x="59" y="110"/>
                        <a:pt x="58" y="109"/>
                        <a:pt x="58" y="108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8"/>
                        <a:pt x="55" y="109"/>
                        <a:pt x="55" y="110"/>
                      </a:cubicBezTo>
                      <a:cubicBezTo>
                        <a:pt x="54" y="111"/>
                        <a:pt x="53" y="112"/>
                        <a:pt x="52" y="113"/>
                      </a:cubicBezTo>
                      <a:cubicBezTo>
                        <a:pt x="50" y="116"/>
                        <a:pt x="48" y="118"/>
                        <a:pt x="46" y="119"/>
                      </a:cubicBezTo>
                      <a:cubicBezTo>
                        <a:pt x="45" y="120"/>
                        <a:pt x="44" y="121"/>
                        <a:pt x="43" y="121"/>
                      </a:cubicBezTo>
                      <a:cubicBezTo>
                        <a:pt x="42" y="121"/>
                        <a:pt x="42" y="122"/>
                        <a:pt x="42" y="122"/>
                      </a:cubicBezTo>
                      <a:cubicBezTo>
                        <a:pt x="40" y="123"/>
                        <a:pt x="39" y="124"/>
                        <a:pt x="38" y="125"/>
                      </a:cubicBezTo>
                      <a:cubicBezTo>
                        <a:pt x="37" y="126"/>
                        <a:pt x="36" y="126"/>
                        <a:pt x="36" y="127"/>
                      </a:cubicBezTo>
                      <a:cubicBezTo>
                        <a:pt x="35" y="128"/>
                        <a:pt x="34" y="129"/>
                        <a:pt x="32" y="130"/>
                      </a:cubicBezTo>
                      <a:cubicBezTo>
                        <a:pt x="29" y="133"/>
                        <a:pt x="26" y="135"/>
                        <a:pt x="23" y="138"/>
                      </a:cubicBezTo>
                      <a:cubicBezTo>
                        <a:pt x="21" y="140"/>
                        <a:pt x="18" y="143"/>
                        <a:pt x="17" y="147"/>
                      </a:cubicBezTo>
                      <a:cubicBezTo>
                        <a:pt x="14" y="157"/>
                        <a:pt x="9" y="170"/>
                        <a:pt x="6" y="183"/>
                      </a:cubicBezTo>
                      <a:cubicBezTo>
                        <a:pt x="3" y="193"/>
                        <a:pt x="0" y="205"/>
                        <a:pt x="0" y="217"/>
                      </a:cubicBezTo>
                      <a:cubicBezTo>
                        <a:pt x="0" y="225"/>
                        <a:pt x="1" y="233"/>
                        <a:pt x="2" y="240"/>
                      </a:cubicBezTo>
                      <a:cubicBezTo>
                        <a:pt x="2" y="247"/>
                        <a:pt x="8" y="252"/>
                        <a:pt x="13" y="257"/>
                      </a:cubicBezTo>
                      <a:cubicBezTo>
                        <a:pt x="17" y="260"/>
                        <a:pt x="22" y="265"/>
                        <a:pt x="26" y="269"/>
                      </a:cubicBezTo>
                      <a:cubicBezTo>
                        <a:pt x="28" y="271"/>
                        <a:pt x="30" y="274"/>
                        <a:pt x="32" y="276"/>
                      </a:cubicBezTo>
                      <a:cubicBezTo>
                        <a:pt x="38" y="282"/>
                        <a:pt x="43" y="286"/>
                        <a:pt x="47" y="290"/>
                      </a:cubicBezTo>
                      <a:cubicBezTo>
                        <a:pt x="52" y="294"/>
                        <a:pt x="57" y="297"/>
                        <a:pt x="64" y="299"/>
                      </a:cubicBezTo>
                      <a:cubicBezTo>
                        <a:pt x="66" y="300"/>
                        <a:pt x="66" y="300"/>
                        <a:pt x="66" y="300"/>
                      </a:cubicBezTo>
                      <a:cubicBezTo>
                        <a:pt x="62" y="279"/>
                        <a:pt x="62" y="279"/>
                        <a:pt x="62" y="279"/>
                      </a:cubicBezTo>
                      <a:cubicBezTo>
                        <a:pt x="63" y="278"/>
                        <a:pt x="63" y="278"/>
                        <a:pt x="63" y="278"/>
                      </a:cubicBezTo>
                      <a:cubicBezTo>
                        <a:pt x="63" y="279"/>
                        <a:pt x="63" y="279"/>
                        <a:pt x="63" y="279"/>
                      </a:cubicBezTo>
                      <a:cubicBezTo>
                        <a:pt x="63" y="283"/>
                        <a:pt x="65" y="286"/>
                        <a:pt x="67" y="289"/>
                      </a:cubicBezTo>
                      <a:cubicBezTo>
                        <a:pt x="68" y="290"/>
                        <a:pt x="69" y="291"/>
                        <a:pt x="69" y="291"/>
                      </a:cubicBezTo>
                      <a:cubicBezTo>
                        <a:pt x="70" y="293"/>
                        <a:pt x="71" y="296"/>
                        <a:pt x="72" y="298"/>
                      </a:cubicBezTo>
                      <a:cubicBezTo>
                        <a:pt x="74" y="300"/>
                        <a:pt x="75" y="303"/>
                        <a:pt x="77" y="306"/>
                      </a:cubicBezTo>
                      <a:cubicBezTo>
                        <a:pt x="78" y="308"/>
                        <a:pt x="79" y="309"/>
                        <a:pt x="80" y="311"/>
                      </a:cubicBezTo>
                      <a:cubicBezTo>
                        <a:pt x="87" y="321"/>
                        <a:pt x="93" y="331"/>
                        <a:pt x="103" y="340"/>
                      </a:cubicBezTo>
                      <a:cubicBezTo>
                        <a:pt x="108" y="344"/>
                        <a:pt x="113" y="347"/>
                        <a:pt x="118" y="348"/>
                      </a:cubicBezTo>
                      <a:cubicBezTo>
                        <a:pt x="121" y="349"/>
                        <a:pt x="124" y="350"/>
                        <a:pt x="127" y="352"/>
                      </a:cubicBezTo>
                      <a:cubicBezTo>
                        <a:pt x="128" y="352"/>
                        <a:pt x="129" y="352"/>
                        <a:pt x="130" y="353"/>
                      </a:cubicBezTo>
                      <a:cubicBezTo>
                        <a:pt x="142" y="358"/>
                        <a:pt x="156" y="363"/>
                        <a:pt x="171" y="364"/>
                      </a:cubicBezTo>
                      <a:cubicBezTo>
                        <a:pt x="182" y="365"/>
                        <a:pt x="193" y="362"/>
                        <a:pt x="203" y="356"/>
                      </a:cubicBezTo>
                      <a:cubicBezTo>
                        <a:pt x="207" y="354"/>
                        <a:pt x="211" y="351"/>
                        <a:pt x="215" y="349"/>
                      </a:cubicBezTo>
                      <a:cubicBezTo>
                        <a:pt x="216" y="348"/>
                        <a:pt x="218" y="347"/>
                        <a:pt x="219" y="346"/>
                      </a:cubicBezTo>
                      <a:cubicBezTo>
                        <a:pt x="220" y="346"/>
                        <a:pt x="220" y="346"/>
                        <a:pt x="220" y="346"/>
                      </a:cubicBezTo>
                      <a:cubicBezTo>
                        <a:pt x="220" y="345"/>
                        <a:pt x="221" y="344"/>
                        <a:pt x="222" y="343"/>
                      </a:cubicBezTo>
                      <a:cubicBezTo>
                        <a:pt x="222" y="343"/>
                        <a:pt x="222" y="343"/>
                        <a:pt x="222" y="343"/>
                      </a:cubicBezTo>
                      <a:cubicBezTo>
                        <a:pt x="229" y="337"/>
                        <a:pt x="235" y="332"/>
                        <a:pt x="242" y="326"/>
                      </a:cubicBezTo>
                      <a:cubicBezTo>
                        <a:pt x="242" y="326"/>
                        <a:pt x="242" y="325"/>
                        <a:pt x="243" y="325"/>
                      </a:cubicBezTo>
                      <a:cubicBezTo>
                        <a:pt x="243" y="324"/>
                        <a:pt x="243" y="324"/>
                        <a:pt x="243" y="324"/>
                      </a:cubicBezTo>
                      <a:cubicBezTo>
                        <a:pt x="243" y="324"/>
                        <a:pt x="243" y="324"/>
                        <a:pt x="243" y="324"/>
                      </a:cubicBezTo>
                      <a:cubicBezTo>
                        <a:pt x="239" y="315"/>
                        <a:pt x="239" y="315"/>
                        <a:pt x="239" y="315"/>
                      </a:cubicBezTo>
                      <a:cubicBezTo>
                        <a:pt x="240" y="315"/>
                        <a:pt x="240" y="315"/>
                        <a:pt x="240" y="315"/>
                      </a:cubicBezTo>
                      <a:cubicBezTo>
                        <a:pt x="242" y="315"/>
                        <a:pt x="243" y="315"/>
                        <a:pt x="244" y="316"/>
                      </a:cubicBezTo>
                      <a:cubicBezTo>
                        <a:pt x="245" y="316"/>
                        <a:pt x="246" y="317"/>
                        <a:pt x="247" y="317"/>
                      </a:cubicBezTo>
                      <a:cubicBezTo>
                        <a:pt x="248" y="318"/>
                        <a:pt x="248" y="318"/>
                        <a:pt x="249" y="318"/>
                      </a:cubicBezTo>
                      <a:cubicBezTo>
                        <a:pt x="255" y="322"/>
                        <a:pt x="261" y="325"/>
                        <a:pt x="266" y="326"/>
                      </a:cubicBezTo>
                      <a:cubicBezTo>
                        <a:pt x="272" y="328"/>
                        <a:pt x="276" y="328"/>
                        <a:pt x="279" y="326"/>
                      </a:cubicBezTo>
                      <a:cubicBezTo>
                        <a:pt x="283" y="324"/>
                        <a:pt x="286" y="322"/>
                        <a:pt x="289" y="321"/>
                      </a:cubicBezTo>
                      <a:cubicBezTo>
                        <a:pt x="296" y="317"/>
                        <a:pt x="302" y="314"/>
                        <a:pt x="308" y="311"/>
                      </a:cubicBezTo>
                      <a:cubicBezTo>
                        <a:pt x="313" y="308"/>
                        <a:pt x="318" y="304"/>
                        <a:pt x="323" y="301"/>
                      </a:cubicBezTo>
                    </a:path>
                  </a:pathLst>
                </a:custGeom>
                <a:solidFill>
                  <a:srgbClr val="E9C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39" y="245"/>
                  <a:ext cx="119" cy="64"/>
                </a:xfrm>
                <a:custGeom>
                  <a:avLst/>
                  <a:gdLst>
                    <a:gd name="T0" fmla="*/ 3 w 157"/>
                    <a:gd name="T1" fmla="*/ 41 h 85"/>
                    <a:gd name="T2" fmla="*/ 0 w 157"/>
                    <a:gd name="T3" fmla="*/ 35 h 85"/>
                    <a:gd name="T4" fmla="*/ 2 w 157"/>
                    <a:gd name="T5" fmla="*/ 36 h 85"/>
                    <a:gd name="T6" fmla="*/ 27 w 157"/>
                    <a:gd name="T7" fmla="*/ 43 h 85"/>
                    <a:gd name="T8" fmla="*/ 30 w 157"/>
                    <a:gd name="T9" fmla="*/ 44 h 85"/>
                    <a:gd name="T10" fmla="*/ 41 w 157"/>
                    <a:gd name="T11" fmla="*/ 47 h 85"/>
                    <a:gd name="T12" fmla="*/ 69 w 157"/>
                    <a:gd name="T13" fmla="*/ 56 h 85"/>
                    <a:gd name="T14" fmla="*/ 97 w 157"/>
                    <a:gd name="T15" fmla="*/ 52 h 85"/>
                    <a:gd name="T16" fmla="*/ 116 w 157"/>
                    <a:gd name="T17" fmla="*/ 40 h 85"/>
                    <a:gd name="T18" fmla="*/ 134 w 157"/>
                    <a:gd name="T19" fmla="*/ 24 h 85"/>
                    <a:gd name="T20" fmla="*/ 146 w 157"/>
                    <a:gd name="T21" fmla="*/ 10 h 85"/>
                    <a:gd name="T22" fmla="*/ 156 w 157"/>
                    <a:gd name="T23" fmla="*/ 0 h 85"/>
                    <a:gd name="T24" fmla="*/ 153 w 157"/>
                    <a:gd name="T25" fmla="*/ 14 h 85"/>
                    <a:gd name="T26" fmla="*/ 139 w 157"/>
                    <a:gd name="T27" fmla="*/ 34 h 85"/>
                    <a:gd name="T28" fmla="*/ 136 w 157"/>
                    <a:gd name="T29" fmla="*/ 40 h 85"/>
                    <a:gd name="T30" fmla="*/ 123 w 157"/>
                    <a:gd name="T31" fmla="*/ 57 h 85"/>
                    <a:gd name="T32" fmla="*/ 96 w 157"/>
                    <a:gd name="T33" fmla="*/ 78 h 85"/>
                    <a:gd name="T34" fmla="*/ 83 w 157"/>
                    <a:gd name="T35" fmla="*/ 84 h 85"/>
                    <a:gd name="T36" fmla="*/ 73 w 157"/>
                    <a:gd name="T37" fmla="*/ 84 h 85"/>
                    <a:gd name="T38" fmla="*/ 62 w 157"/>
                    <a:gd name="T39" fmla="*/ 81 h 85"/>
                    <a:gd name="T40" fmla="*/ 31 w 157"/>
                    <a:gd name="T41" fmla="*/ 59 h 85"/>
                    <a:gd name="T42" fmla="*/ 29 w 157"/>
                    <a:gd name="T43" fmla="*/ 56 h 85"/>
                    <a:gd name="T44" fmla="*/ 20 w 157"/>
                    <a:gd name="T45" fmla="*/ 52 h 85"/>
                    <a:gd name="T46" fmla="*/ 3 w 157"/>
                    <a:gd name="T47" fmla="*/ 4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7" h="85">
                      <a:moveTo>
                        <a:pt x="3" y="41"/>
                      </a:moveTo>
                      <a:cubicBezTo>
                        <a:pt x="1" y="39"/>
                        <a:pt x="0" y="38"/>
                        <a:pt x="0" y="35"/>
                      </a:cubicBezTo>
                      <a:cubicBezTo>
                        <a:pt x="1" y="35"/>
                        <a:pt x="2" y="35"/>
                        <a:pt x="2" y="36"/>
                      </a:cubicBezTo>
                      <a:cubicBezTo>
                        <a:pt x="10" y="40"/>
                        <a:pt x="19" y="40"/>
                        <a:pt x="27" y="43"/>
                      </a:cubicBezTo>
                      <a:cubicBezTo>
                        <a:pt x="28" y="44"/>
                        <a:pt x="29" y="44"/>
                        <a:pt x="30" y="44"/>
                      </a:cubicBezTo>
                      <a:cubicBezTo>
                        <a:pt x="34" y="45"/>
                        <a:pt x="38" y="45"/>
                        <a:pt x="41" y="47"/>
                      </a:cubicBezTo>
                      <a:cubicBezTo>
                        <a:pt x="50" y="51"/>
                        <a:pt x="60" y="53"/>
                        <a:pt x="69" y="56"/>
                      </a:cubicBezTo>
                      <a:cubicBezTo>
                        <a:pt x="80" y="60"/>
                        <a:pt x="89" y="58"/>
                        <a:pt x="97" y="52"/>
                      </a:cubicBezTo>
                      <a:cubicBezTo>
                        <a:pt x="103" y="48"/>
                        <a:pt x="110" y="44"/>
                        <a:pt x="116" y="40"/>
                      </a:cubicBezTo>
                      <a:cubicBezTo>
                        <a:pt x="123" y="35"/>
                        <a:pt x="129" y="31"/>
                        <a:pt x="134" y="24"/>
                      </a:cubicBezTo>
                      <a:cubicBezTo>
                        <a:pt x="138" y="19"/>
                        <a:pt x="142" y="15"/>
                        <a:pt x="146" y="10"/>
                      </a:cubicBezTo>
                      <a:cubicBezTo>
                        <a:pt x="149" y="7"/>
                        <a:pt x="153" y="4"/>
                        <a:pt x="156" y="0"/>
                      </a:cubicBezTo>
                      <a:cubicBezTo>
                        <a:pt x="157" y="6"/>
                        <a:pt x="156" y="10"/>
                        <a:pt x="153" y="14"/>
                      </a:cubicBezTo>
                      <a:cubicBezTo>
                        <a:pt x="148" y="20"/>
                        <a:pt x="144" y="27"/>
                        <a:pt x="139" y="34"/>
                      </a:cubicBezTo>
                      <a:cubicBezTo>
                        <a:pt x="138" y="36"/>
                        <a:pt x="136" y="38"/>
                        <a:pt x="136" y="40"/>
                      </a:cubicBezTo>
                      <a:cubicBezTo>
                        <a:pt x="133" y="47"/>
                        <a:pt x="129" y="52"/>
                        <a:pt x="123" y="57"/>
                      </a:cubicBezTo>
                      <a:cubicBezTo>
                        <a:pt x="114" y="64"/>
                        <a:pt x="105" y="71"/>
                        <a:pt x="96" y="78"/>
                      </a:cubicBezTo>
                      <a:cubicBezTo>
                        <a:pt x="92" y="81"/>
                        <a:pt x="88" y="82"/>
                        <a:pt x="83" y="84"/>
                      </a:cubicBezTo>
                      <a:cubicBezTo>
                        <a:pt x="80" y="85"/>
                        <a:pt x="76" y="85"/>
                        <a:pt x="73" y="84"/>
                      </a:cubicBezTo>
                      <a:cubicBezTo>
                        <a:pt x="69" y="83"/>
                        <a:pt x="66" y="82"/>
                        <a:pt x="62" y="81"/>
                      </a:cubicBezTo>
                      <a:cubicBezTo>
                        <a:pt x="49" y="78"/>
                        <a:pt x="38" y="71"/>
                        <a:pt x="31" y="59"/>
                      </a:cubicBezTo>
                      <a:cubicBezTo>
                        <a:pt x="31" y="58"/>
                        <a:pt x="30" y="57"/>
                        <a:pt x="29" y="56"/>
                      </a:cubicBezTo>
                      <a:cubicBezTo>
                        <a:pt x="26" y="55"/>
                        <a:pt x="23" y="53"/>
                        <a:pt x="20" y="52"/>
                      </a:cubicBezTo>
                      <a:cubicBezTo>
                        <a:pt x="14" y="49"/>
                        <a:pt x="9" y="44"/>
                        <a:pt x="3" y="4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43" y="158"/>
                  <a:ext cx="68" cy="132"/>
                </a:xfrm>
                <a:custGeom>
                  <a:avLst/>
                  <a:gdLst>
                    <a:gd name="T0" fmla="*/ 70 w 90"/>
                    <a:gd name="T1" fmla="*/ 127 h 175"/>
                    <a:gd name="T2" fmla="*/ 60 w 90"/>
                    <a:gd name="T3" fmla="*/ 134 h 175"/>
                    <a:gd name="T4" fmla="*/ 52 w 90"/>
                    <a:gd name="T5" fmla="*/ 135 h 175"/>
                    <a:gd name="T6" fmla="*/ 46 w 90"/>
                    <a:gd name="T7" fmla="*/ 136 h 175"/>
                    <a:gd name="T8" fmla="*/ 38 w 90"/>
                    <a:gd name="T9" fmla="*/ 145 h 175"/>
                    <a:gd name="T10" fmla="*/ 27 w 90"/>
                    <a:gd name="T11" fmla="*/ 156 h 175"/>
                    <a:gd name="T12" fmla="*/ 6 w 90"/>
                    <a:gd name="T13" fmla="*/ 172 h 175"/>
                    <a:gd name="T14" fmla="*/ 5 w 90"/>
                    <a:gd name="T15" fmla="*/ 174 h 175"/>
                    <a:gd name="T16" fmla="*/ 0 w 90"/>
                    <a:gd name="T17" fmla="*/ 173 h 175"/>
                    <a:gd name="T18" fmla="*/ 4 w 90"/>
                    <a:gd name="T19" fmla="*/ 168 h 175"/>
                    <a:gd name="T20" fmla="*/ 14 w 90"/>
                    <a:gd name="T21" fmla="*/ 156 h 175"/>
                    <a:gd name="T22" fmla="*/ 23 w 90"/>
                    <a:gd name="T23" fmla="*/ 143 h 175"/>
                    <a:gd name="T24" fmla="*/ 34 w 90"/>
                    <a:gd name="T25" fmla="*/ 129 h 175"/>
                    <a:gd name="T26" fmla="*/ 53 w 90"/>
                    <a:gd name="T27" fmla="*/ 104 h 175"/>
                    <a:gd name="T28" fmla="*/ 66 w 90"/>
                    <a:gd name="T29" fmla="*/ 86 h 175"/>
                    <a:gd name="T30" fmla="*/ 71 w 90"/>
                    <a:gd name="T31" fmla="*/ 68 h 175"/>
                    <a:gd name="T32" fmla="*/ 71 w 90"/>
                    <a:gd name="T33" fmla="*/ 41 h 175"/>
                    <a:gd name="T34" fmla="*/ 68 w 90"/>
                    <a:gd name="T35" fmla="*/ 29 h 175"/>
                    <a:gd name="T36" fmla="*/ 61 w 90"/>
                    <a:gd name="T37" fmla="*/ 1 h 175"/>
                    <a:gd name="T38" fmla="*/ 63 w 90"/>
                    <a:gd name="T39" fmla="*/ 0 h 175"/>
                    <a:gd name="T40" fmla="*/ 68 w 90"/>
                    <a:gd name="T41" fmla="*/ 8 h 175"/>
                    <a:gd name="T42" fmla="*/ 78 w 90"/>
                    <a:gd name="T43" fmla="*/ 34 h 175"/>
                    <a:gd name="T44" fmla="*/ 81 w 90"/>
                    <a:gd name="T45" fmla="*/ 40 h 175"/>
                    <a:gd name="T46" fmla="*/ 87 w 90"/>
                    <a:gd name="T47" fmla="*/ 71 h 175"/>
                    <a:gd name="T48" fmla="*/ 89 w 90"/>
                    <a:gd name="T49" fmla="*/ 87 h 175"/>
                    <a:gd name="T50" fmla="*/ 84 w 90"/>
                    <a:gd name="T51" fmla="*/ 109 h 175"/>
                    <a:gd name="T52" fmla="*/ 70 w 90"/>
                    <a:gd name="T53" fmla="*/ 12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0" h="175">
                      <a:moveTo>
                        <a:pt x="70" y="127"/>
                      </a:moveTo>
                      <a:cubicBezTo>
                        <a:pt x="67" y="130"/>
                        <a:pt x="63" y="132"/>
                        <a:pt x="60" y="134"/>
                      </a:cubicBezTo>
                      <a:cubicBezTo>
                        <a:pt x="57" y="135"/>
                        <a:pt x="55" y="135"/>
                        <a:pt x="52" y="135"/>
                      </a:cubicBezTo>
                      <a:cubicBezTo>
                        <a:pt x="50" y="134"/>
                        <a:pt x="47" y="134"/>
                        <a:pt x="46" y="136"/>
                      </a:cubicBezTo>
                      <a:cubicBezTo>
                        <a:pt x="43" y="138"/>
                        <a:pt x="41" y="142"/>
                        <a:pt x="38" y="145"/>
                      </a:cubicBezTo>
                      <a:cubicBezTo>
                        <a:pt x="35" y="149"/>
                        <a:pt x="32" y="153"/>
                        <a:pt x="27" y="156"/>
                      </a:cubicBezTo>
                      <a:cubicBezTo>
                        <a:pt x="20" y="161"/>
                        <a:pt x="12" y="165"/>
                        <a:pt x="6" y="172"/>
                      </a:cubicBezTo>
                      <a:cubicBezTo>
                        <a:pt x="6" y="173"/>
                        <a:pt x="5" y="173"/>
                        <a:pt x="5" y="174"/>
                      </a:cubicBezTo>
                      <a:cubicBezTo>
                        <a:pt x="3" y="175"/>
                        <a:pt x="2" y="175"/>
                        <a:pt x="0" y="173"/>
                      </a:cubicBezTo>
                      <a:cubicBezTo>
                        <a:pt x="1" y="171"/>
                        <a:pt x="2" y="170"/>
                        <a:pt x="4" y="168"/>
                      </a:cubicBezTo>
                      <a:cubicBezTo>
                        <a:pt x="7" y="164"/>
                        <a:pt x="11" y="160"/>
                        <a:pt x="14" y="156"/>
                      </a:cubicBezTo>
                      <a:cubicBezTo>
                        <a:pt x="17" y="152"/>
                        <a:pt x="20" y="148"/>
                        <a:pt x="23" y="143"/>
                      </a:cubicBezTo>
                      <a:cubicBezTo>
                        <a:pt x="27" y="139"/>
                        <a:pt x="31" y="134"/>
                        <a:pt x="34" y="129"/>
                      </a:cubicBezTo>
                      <a:cubicBezTo>
                        <a:pt x="39" y="120"/>
                        <a:pt x="46" y="112"/>
                        <a:pt x="53" y="104"/>
                      </a:cubicBezTo>
                      <a:cubicBezTo>
                        <a:pt x="57" y="98"/>
                        <a:pt x="62" y="92"/>
                        <a:pt x="66" y="86"/>
                      </a:cubicBezTo>
                      <a:cubicBezTo>
                        <a:pt x="70" y="80"/>
                        <a:pt x="72" y="75"/>
                        <a:pt x="71" y="68"/>
                      </a:cubicBezTo>
                      <a:cubicBezTo>
                        <a:pt x="71" y="59"/>
                        <a:pt x="72" y="50"/>
                        <a:pt x="71" y="41"/>
                      </a:cubicBezTo>
                      <a:cubicBezTo>
                        <a:pt x="71" y="37"/>
                        <a:pt x="70" y="33"/>
                        <a:pt x="68" y="29"/>
                      </a:cubicBezTo>
                      <a:cubicBezTo>
                        <a:pt x="66" y="20"/>
                        <a:pt x="63" y="11"/>
                        <a:pt x="61" y="1"/>
                      </a:cubicBezTo>
                      <a:cubicBezTo>
                        <a:pt x="61" y="1"/>
                        <a:pt x="62" y="1"/>
                        <a:pt x="63" y="0"/>
                      </a:cubicBezTo>
                      <a:cubicBezTo>
                        <a:pt x="64" y="3"/>
                        <a:pt x="67" y="5"/>
                        <a:pt x="68" y="8"/>
                      </a:cubicBezTo>
                      <a:cubicBezTo>
                        <a:pt x="72" y="17"/>
                        <a:pt x="75" y="25"/>
                        <a:pt x="78" y="34"/>
                      </a:cubicBezTo>
                      <a:cubicBezTo>
                        <a:pt x="79" y="36"/>
                        <a:pt x="80" y="38"/>
                        <a:pt x="81" y="40"/>
                      </a:cubicBezTo>
                      <a:cubicBezTo>
                        <a:pt x="84" y="50"/>
                        <a:pt x="86" y="61"/>
                        <a:pt x="87" y="71"/>
                      </a:cubicBezTo>
                      <a:cubicBezTo>
                        <a:pt x="88" y="77"/>
                        <a:pt x="88" y="82"/>
                        <a:pt x="89" y="87"/>
                      </a:cubicBezTo>
                      <a:cubicBezTo>
                        <a:pt x="90" y="95"/>
                        <a:pt x="88" y="103"/>
                        <a:pt x="84" y="109"/>
                      </a:cubicBezTo>
                      <a:cubicBezTo>
                        <a:pt x="80" y="116"/>
                        <a:pt x="75" y="122"/>
                        <a:pt x="70" y="127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0" y="295"/>
                  <a:ext cx="125" cy="50"/>
                </a:xfrm>
                <a:custGeom>
                  <a:avLst/>
                  <a:gdLst>
                    <a:gd name="T0" fmla="*/ 103 w 166"/>
                    <a:gd name="T1" fmla="*/ 43 h 66"/>
                    <a:gd name="T2" fmla="*/ 134 w 166"/>
                    <a:gd name="T3" fmla="*/ 34 h 66"/>
                    <a:gd name="T4" fmla="*/ 161 w 166"/>
                    <a:gd name="T5" fmla="*/ 17 h 66"/>
                    <a:gd name="T6" fmla="*/ 166 w 166"/>
                    <a:gd name="T7" fmla="*/ 16 h 66"/>
                    <a:gd name="T8" fmla="*/ 161 w 166"/>
                    <a:gd name="T9" fmla="*/ 25 h 66"/>
                    <a:gd name="T10" fmla="*/ 154 w 166"/>
                    <a:gd name="T11" fmla="*/ 29 h 66"/>
                    <a:gd name="T12" fmla="*/ 131 w 166"/>
                    <a:gd name="T13" fmla="*/ 47 h 66"/>
                    <a:gd name="T14" fmla="*/ 120 w 166"/>
                    <a:gd name="T15" fmla="*/ 54 h 66"/>
                    <a:gd name="T16" fmla="*/ 82 w 166"/>
                    <a:gd name="T17" fmla="*/ 65 h 66"/>
                    <a:gd name="T18" fmla="*/ 73 w 166"/>
                    <a:gd name="T19" fmla="*/ 65 h 66"/>
                    <a:gd name="T20" fmla="*/ 47 w 166"/>
                    <a:gd name="T21" fmla="*/ 55 h 66"/>
                    <a:gd name="T22" fmla="*/ 37 w 166"/>
                    <a:gd name="T23" fmla="*/ 41 h 66"/>
                    <a:gd name="T24" fmla="*/ 32 w 166"/>
                    <a:gd name="T25" fmla="*/ 32 h 66"/>
                    <a:gd name="T26" fmla="*/ 21 w 166"/>
                    <a:gd name="T27" fmla="*/ 23 h 66"/>
                    <a:gd name="T28" fmla="*/ 9 w 166"/>
                    <a:gd name="T29" fmla="*/ 11 h 66"/>
                    <a:gd name="T30" fmla="*/ 7 w 166"/>
                    <a:gd name="T31" fmla="*/ 9 h 66"/>
                    <a:gd name="T32" fmla="*/ 0 w 166"/>
                    <a:gd name="T33" fmla="*/ 0 h 66"/>
                    <a:gd name="T34" fmla="*/ 13 w 166"/>
                    <a:gd name="T35" fmla="*/ 6 h 66"/>
                    <a:gd name="T36" fmla="*/ 32 w 166"/>
                    <a:gd name="T37" fmla="*/ 16 h 66"/>
                    <a:gd name="T38" fmla="*/ 51 w 166"/>
                    <a:gd name="T39" fmla="*/ 27 h 66"/>
                    <a:gd name="T40" fmla="*/ 69 w 166"/>
                    <a:gd name="T41" fmla="*/ 37 h 66"/>
                    <a:gd name="T42" fmla="*/ 95 w 166"/>
                    <a:gd name="T43" fmla="*/ 43 h 66"/>
                    <a:gd name="T44" fmla="*/ 103 w 166"/>
                    <a:gd name="T45" fmla="*/ 4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6" h="66">
                      <a:moveTo>
                        <a:pt x="103" y="43"/>
                      </a:moveTo>
                      <a:cubicBezTo>
                        <a:pt x="114" y="44"/>
                        <a:pt x="124" y="40"/>
                        <a:pt x="134" y="34"/>
                      </a:cubicBezTo>
                      <a:cubicBezTo>
                        <a:pt x="143" y="29"/>
                        <a:pt x="152" y="23"/>
                        <a:pt x="161" y="17"/>
                      </a:cubicBezTo>
                      <a:cubicBezTo>
                        <a:pt x="162" y="17"/>
                        <a:pt x="164" y="16"/>
                        <a:pt x="166" y="16"/>
                      </a:cubicBezTo>
                      <a:cubicBezTo>
                        <a:pt x="165" y="20"/>
                        <a:pt x="164" y="23"/>
                        <a:pt x="161" y="25"/>
                      </a:cubicBezTo>
                      <a:cubicBezTo>
                        <a:pt x="158" y="26"/>
                        <a:pt x="156" y="28"/>
                        <a:pt x="154" y="29"/>
                      </a:cubicBezTo>
                      <a:cubicBezTo>
                        <a:pt x="146" y="35"/>
                        <a:pt x="138" y="41"/>
                        <a:pt x="131" y="47"/>
                      </a:cubicBezTo>
                      <a:cubicBezTo>
                        <a:pt x="127" y="50"/>
                        <a:pt x="124" y="52"/>
                        <a:pt x="120" y="54"/>
                      </a:cubicBezTo>
                      <a:cubicBezTo>
                        <a:pt x="108" y="61"/>
                        <a:pt x="95" y="63"/>
                        <a:pt x="82" y="65"/>
                      </a:cubicBezTo>
                      <a:cubicBezTo>
                        <a:pt x="79" y="65"/>
                        <a:pt x="76" y="66"/>
                        <a:pt x="73" y="65"/>
                      </a:cubicBezTo>
                      <a:cubicBezTo>
                        <a:pt x="64" y="63"/>
                        <a:pt x="55" y="62"/>
                        <a:pt x="47" y="55"/>
                      </a:cubicBezTo>
                      <a:cubicBezTo>
                        <a:pt x="42" y="51"/>
                        <a:pt x="39" y="47"/>
                        <a:pt x="37" y="41"/>
                      </a:cubicBezTo>
                      <a:cubicBezTo>
                        <a:pt x="36" y="38"/>
                        <a:pt x="34" y="35"/>
                        <a:pt x="32" y="32"/>
                      </a:cubicBezTo>
                      <a:cubicBezTo>
                        <a:pt x="28" y="29"/>
                        <a:pt x="24" y="26"/>
                        <a:pt x="21" y="23"/>
                      </a:cubicBezTo>
                      <a:cubicBezTo>
                        <a:pt x="16" y="19"/>
                        <a:pt x="11" y="16"/>
                        <a:pt x="9" y="11"/>
                      </a:cubicBezTo>
                      <a:cubicBezTo>
                        <a:pt x="8" y="10"/>
                        <a:pt x="7" y="9"/>
                        <a:pt x="7" y="9"/>
                      </a:cubicBezTo>
                      <a:cubicBezTo>
                        <a:pt x="3" y="7"/>
                        <a:pt x="1" y="4"/>
                        <a:pt x="0" y="0"/>
                      </a:cubicBezTo>
                      <a:cubicBezTo>
                        <a:pt x="4" y="2"/>
                        <a:pt x="9" y="4"/>
                        <a:pt x="13" y="6"/>
                      </a:cubicBezTo>
                      <a:cubicBezTo>
                        <a:pt x="20" y="9"/>
                        <a:pt x="26" y="13"/>
                        <a:pt x="32" y="16"/>
                      </a:cubicBezTo>
                      <a:cubicBezTo>
                        <a:pt x="39" y="20"/>
                        <a:pt x="45" y="23"/>
                        <a:pt x="51" y="27"/>
                      </a:cubicBezTo>
                      <a:cubicBezTo>
                        <a:pt x="57" y="30"/>
                        <a:pt x="63" y="34"/>
                        <a:pt x="69" y="37"/>
                      </a:cubicBezTo>
                      <a:cubicBezTo>
                        <a:pt x="77" y="41"/>
                        <a:pt x="86" y="44"/>
                        <a:pt x="95" y="43"/>
                      </a:cubicBezTo>
                      <a:cubicBezTo>
                        <a:pt x="98" y="43"/>
                        <a:pt x="100" y="43"/>
                        <a:pt x="103" y="43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79" y="187"/>
                  <a:ext cx="71" cy="106"/>
                </a:xfrm>
                <a:custGeom>
                  <a:avLst/>
                  <a:gdLst>
                    <a:gd name="T0" fmla="*/ 32 w 93"/>
                    <a:gd name="T1" fmla="*/ 11 h 141"/>
                    <a:gd name="T2" fmla="*/ 23 w 93"/>
                    <a:gd name="T3" fmla="*/ 28 h 141"/>
                    <a:gd name="T4" fmla="*/ 20 w 93"/>
                    <a:gd name="T5" fmla="*/ 43 h 141"/>
                    <a:gd name="T6" fmla="*/ 23 w 93"/>
                    <a:gd name="T7" fmla="*/ 73 h 141"/>
                    <a:gd name="T8" fmla="*/ 23 w 93"/>
                    <a:gd name="T9" fmla="*/ 74 h 141"/>
                    <a:gd name="T10" fmla="*/ 27 w 93"/>
                    <a:gd name="T11" fmla="*/ 81 h 141"/>
                    <a:gd name="T12" fmla="*/ 35 w 93"/>
                    <a:gd name="T13" fmla="*/ 88 h 141"/>
                    <a:gd name="T14" fmla="*/ 65 w 93"/>
                    <a:gd name="T15" fmla="*/ 118 h 141"/>
                    <a:gd name="T16" fmla="*/ 88 w 93"/>
                    <a:gd name="T17" fmla="*/ 135 h 141"/>
                    <a:gd name="T18" fmla="*/ 93 w 93"/>
                    <a:gd name="T19" fmla="*/ 140 h 141"/>
                    <a:gd name="T20" fmla="*/ 93 w 93"/>
                    <a:gd name="T21" fmla="*/ 141 h 141"/>
                    <a:gd name="T22" fmla="*/ 89 w 93"/>
                    <a:gd name="T23" fmla="*/ 141 h 141"/>
                    <a:gd name="T24" fmla="*/ 78 w 93"/>
                    <a:gd name="T25" fmla="*/ 138 h 141"/>
                    <a:gd name="T26" fmla="*/ 55 w 93"/>
                    <a:gd name="T27" fmla="*/ 127 h 141"/>
                    <a:gd name="T28" fmla="*/ 31 w 93"/>
                    <a:gd name="T29" fmla="*/ 111 h 141"/>
                    <a:gd name="T30" fmla="*/ 16 w 93"/>
                    <a:gd name="T31" fmla="*/ 105 h 141"/>
                    <a:gd name="T32" fmla="*/ 6 w 93"/>
                    <a:gd name="T33" fmla="*/ 96 h 141"/>
                    <a:gd name="T34" fmla="*/ 1 w 93"/>
                    <a:gd name="T35" fmla="*/ 77 h 141"/>
                    <a:gd name="T36" fmla="*/ 4 w 93"/>
                    <a:gd name="T37" fmla="*/ 54 h 141"/>
                    <a:gd name="T38" fmla="*/ 8 w 93"/>
                    <a:gd name="T39" fmla="*/ 42 h 141"/>
                    <a:gd name="T40" fmla="*/ 15 w 93"/>
                    <a:gd name="T41" fmla="*/ 24 h 141"/>
                    <a:gd name="T42" fmla="*/ 31 w 93"/>
                    <a:gd name="T43" fmla="*/ 3 h 141"/>
                    <a:gd name="T44" fmla="*/ 37 w 93"/>
                    <a:gd name="T45" fmla="*/ 1 h 141"/>
                    <a:gd name="T46" fmla="*/ 32 w 93"/>
                    <a:gd name="T47" fmla="*/ 1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3" h="141">
                      <a:moveTo>
                        <a:pt x="32" y="11"/>
                      </a:moveTo>
                      <a:cubicBezTo>
                        <a:pt x="28" y="16"/>
                        <a:pt x="25" y="22"/>
                        <a:pt x="23" y="28"/>
                      </a:cubicBezTo>
                      <a:cubicBezTo>
                        <a:pt x="22" y="33"/>
                        <a:pt x="21" y="38"/>
                        <a:pt x="20" y="43"/>
                      </a:cubicBezTo>
                      <a:cubicBezTo>
                        <a:pt x="18" y="53"/>
                        <a:pt x="18" y="63"/>
                        <a:pt x="23" y="73"/>
                      </a:cubicBezTo>
                      <a:cubicBezTo>
                        <a:pt x="23" y="73"/>
                        <a:pt x="23" y="74"/>
                        <a:pt x="23" y="74"/>
                      </a:cubicBezTo>
                      <a:cubicBezTo>
                        <a:pt x="23" y="77"/>
                        <a:pt x="25" y="79"/>
                        <a:pt x="27" y="81"/>
                      </a:cubicBezTo>
                      <a:cubicBezTo>
                        <a:pt x="30" y="83"/>
                        <a:pt x="33" y="85"/>
                        <a:pt x="35" y="88"/>
                      </a:cubicBezTo>
                      <a:cubicBezTo>
                        <a:pt x="45" y="98"/>
                        <a:pt x="54" y="108"/>
                        <a:pt x="65" y="118"/>
                      </a:cubicBezTo>
                      <a:cubicBezTo>
                        <a:pt x="72" y="124"/>
                        <a:pt x="79" y="131"/>
                        <a:pt x="88" y="135"/>
                      </a:cubicBezTo>
                      <a:cubicBezTo>
                        <a:pt x="90" y="136"/>
                        <a:pt x="91" y="138"/>
                        <a:pt x="93" y="140"/>
                      </a:cubicBezTo>
                      <a:cubicBezTo>
                        <a:pt x="93" y="141"/>
                        <a:pt x="93" y="141"/>
                        <a:pt x="93" y="141"/>
                      </a:cubicBezTo>
                      <a:cubicBezTo>
                        <a:pt x="91" y="141"/>
                        <a:pt x="90" y="141"/>
                        <a:pt x="89" y="141"/>
                      </a:cubicBezTo>
                      <a:cubicBezTo>
                        <a:pt x="86" y="140"/>
                        <a:pt x="82" y="138"/>
                        <a:pt x="78" y="138"/>
                      </a:cubicBezTo>
                      <a:cubicBezTo>
                        <a:pt x="70" y="136"/>
                        <a:pt x="62" y="133"/>
                        <a:pt x="55" y="127"/>
                      </a:cubicBezTo>
                      <a:cubicBezTo>
                        <a:pt x="48" y="121"/>
                        <a:pt x="41" y="114"/>
                        <a:pt x="31" y="111"/>
                      </a:cubicBezTo>
                      <a:cubicBezTo>
                        <a:pt x="26" y="110"/>
                        <a:pt x="21" y="107"/>
                        <a:pt x="16" y="105"/>
                      </a:cubicBezTo>
                      <a:cubicBezTo>
                        <a:pt x="11" y="104"/>
                        <a:pt x="9" y="100"/>
                        <a:pt x="6" y="96"/>
                      </a:cubicBezTo>
                      <a:cubicBezTo>
                        <a:pt x="3" y="90"/>
                        <a:pt x="1" y="84"/>
                        <a:pt x="1" y="77"/>
                      </a:cubicBezTo>
                      <a:cubicBezTo>
                        <a:pt x="0" y="69"/>
                        <a:pt x="0" y="61"/>
                        <a:pt x="4" y="54"/>
                      </a:cubicBezTo>
                      <a:cubicBezTo>
                        <a:pt x="5" y="50"/>
                        <a:pt x="6" y="46"/>
                        <a:pt x="8" y="42"/>
                      </a:cubicBezTo>
                      <a:cubicBezTo>
                        <a:pt x="9" y="36"/>
                        <a:pt x="11" y="29"/>
                        <a:pt x="15" y="24"/>
                      </a:cubicBezTo>
                      <a:cubicBezTo>
                        <a:pt x="20" y="17"/>
                        <a:pt x="26" y="10"/>
                        <a:pt x="31" y="3"/>
                      </a:cubicBezTo>
                      <a:cubicBezTo>
                        <a:pt x="33" y="2"/>
                        <a:pt x="34" y="0"/>
                        <a:pt x="37" y="1"/>
                      </a:cubicBezTo>
                      <a:cubicBezTo>
                        <a:pt x="36" y="5"/>
                        <a:pt x="34" y="8"/>
                        <a:pt x="32" y="11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36" y="104"/>
                  <a:ext cx="90" cy="102"/>
                </a:xfrm>
                <a:custGeom>
                  <a:avLst/>
                  <a:gdLst>
                    <a:gd name="T0" fmla="*/ 112 w 119"/>
                    <a:gd name="T1" fmla="*/ 54 h 135"/>
                    <a:gd name="T2" fmla="*/ 119 w 119"/>
                    <a:gd name="T3" fmla="*/ 77 h 135"/>
                    <a:gd name="T4" fmla="*/ 117 w 119"/>
                    <a:gd name="T5" fmla="*/ 85 h 135"/>
                    <a:gd name="T6" fmla="*/ 115 w 119"/>
                    <a:gd name="T7" fmla="*/ 91 h 135"/>
                    <a:gd name="T8" fmla="*/ 116 w 119"/>
                    <a:gd name="T9" fmla="*/ 100 h 135"/>
                    <a:gd name="T10" fmla="*/ 116 w 119"/>
                    <a:gd name="T11" fmla="*/ 131 h 135"/>
                    <a:gd name="T12" fmla="*/ 113 w 119"/>
                    <a:gd name="T13" fmla="*/ 135 h 135"/>
                    <a:gd name="T14" fmla="*/ 111 w 119"/>
                    <a:gd name="T15" fmla="*/ 127 h 135"/>
                    <a:gd name="T16" fmla="*/ 110 w 119"/>
                    <a:gd name="T17" fmla="*/ 107 h 135"/>
                    <a:gd name="T18" fmla="*/ 109 w 119"/>
                    <a:gd name="T19" fmla="*/ 102 h 135"/>
                    <a:gd name="T20" fmla="*/ 101 w 119"/>
                    <a:gd name="T21" fmla="*/ 65 h 135"/>
                    <a:gd name="T22" fmla="*/ 98 w 119"/>
                    <a:gd name="T23" fmla="*/ 53 h 135"/>
                    <a:gd name="T24" fmla="*/ 92 w 119"/>
                    <a:gd name="T25" fmla="*/ 46 h 135"/>
                    <a:gd name="T26" fmla="*/ 84 w 119"/>
                    <a:gd name="T27" fmla="*/ 42 h 135"/>
                    <a:gd name="T28" fmla="*/ 45 w 119"/>
                    <a:gd name="T29" fmla="*/ 26 h 135"/>
                    <a:gd name="T30" fmla="*/ 24 w 119"/>
                    <a:gd name="T31" fmla="*/ 15 h 135"/>
                    <a:gd name="T32" fmla="*/ 7 w 119"/>
                    <a:gd name="T33" fmla="*/ 7 h 135"/>
                    <a:gd name="T34" fmla="*/ 1 w 119"/>
                    <a:gd name="T35" fmla="*/ 4 h 135"/>
                    <a:gd name="T36" fmla="*/ 0 w 119"/>
                    <a:gd name="T37" fmla="*/ 1 h 135"/>
                    <a:gd name="T38" fmla="*/ 2 w 119"/>
                    <a:gd name="T39" fmla="*/ 0 h 135"/>
                    <a:gd name="T40" fmla="*/ 5 w 119"/>
                    <a:gd name="T41" fmla="*/ 1 h 135"/>
                    <a:gd name="T42" fmla="*/ 30 w 119"/>
                    <a:gd name="T43" fmla="*/ 10 h 135"/>
                    <a:gd name="T44" fmla="*/ 39 w 119"/>
                    <a:gd name="T45" fmla="*/ 12 h 135"/>
                    <a:gd name="T46" fmla="*/ 61 w 119"/>
                    <a:gd name="T47" fmla="*/ 19 h 135"/>
                    <a:gd name="T48" fmla="*/ 99 w 119"/>
                    <a:gd name="T49" fmla="*/ 36 h 135"/>
                    <a:gd name="T50" fmla="*/ 112 w 119"/>
                    <a:gd name="T51" fmla="*/ 5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9" h="135">
                      <a:moveTo>
                        <a:pt x="112" y="54"/>
                      </a:moveTo>
                      <a:cubicBezTo>
                        <a:pt x="115" y="61"/>
                        <a:pt x="117" y="69"/>
                        <a:pt x="119" y="77"/>
                      </a:cubicBezTo>
                      <a:cubicBezTo>
                        <a:pt x="119" y="79"/>
                        <a:pt x="119" y="83"/>
                        <a:pt x="117" y="85"/>
                      </a:cubicBezTo>
                      <a:cubicBezTo>
                        <a:pt x="115" y="87"/>
                        <a:pt x="114" y="89"/>
                        <a:pt x="115" y="91"/>
                      </a:cubicBezTo>
                      <a:cubicBezTo>
                        <a:pt x="115" y="94"/>
                        <a:pt x="115" y="97"/>
                        <a:pt x="116" y="100"/>
                      </a:cubicBezTo>
                      <a:cubicBezTo>
                        <a:pt x="119" y="110"/>
                        <a:pt x="118" y="121"/>
                        <a:pt x="116" y="131"/>
                      </a:cubicBezTo>
                      <a:cubicBezTo>
                        <a:pt x="116" y="132"/>
                        <a:pt x="115" y="133"/>
                        <a:pt x="113" y="135"/>
                      </a:cubicBezTo>
                      <a:cubicBezTo>
                        <a:pt x="112" y="131"/>
                        <a:pt x="111" y="129"/>
                        <a:pt x="111" y="127"/>
                      </a:cubicBezTo>
                      <a:cubicBezTo>
                        <a:pt x="111" y="120"/>
                        <a:pt x="111" y="113"/>
                        <a:pt x="110" y="107"/>
                      </a:cubicBezTo>
                      <a:cubicBezTo>
                        <a:pt x="110" y="105"/>
                        <a:pt x="110" y="103"/>
                        <a:pt x="109" y="102"/>
                      </a:cubicBezTo>
                      <a:cubicBezTo>
                        <a:pt x="107" y="89"/>
                        <a:pt x="104" y="77"/>
                        <a:pt x="101" y="65"/>
                      </a:cubicBezTo>
                      <a:cubicBezTo>
                        <a:pt x="100" y="61"/>
                        <a:pt x="99" y="57"/>
                        <a:pt x="98" y="53"/>
                      </a:cubicBezTo>
                      <a:cubicBezTo>
                        <a:pt x="97" y="49"/>
                        <a:pt x="95" y="47"/>
                        <a:pt x="92" y="46"/>
                      </a:cubicBezTo>
                      <a:cubicBezTo>
                        <a:pt x="89" y="44"/>
                        <a:pt x="86" y="43"/>
                        <a:pt x="84" y="42"/>
                      </a:cubicBezTo>
                      <a:cubicBezTo>
                        <a:pt x="71" y="36"/>
                        <a:pt x="57" y="33"/>
                        <a:pt x="45" y="26"/>
                      </a:cubicBezTo>
                      <a:cubicBezTo>
                        <a:pt x="38" y="22"/>
                        <a:pt x="31" y="19"/>
                        <a:pt x="24" y="15"/>
                      </a:cubicBezTo>
                      <a:cubicBezTo>
                        <a:pt x="19" y="11"/>
                        <a:pt x="13" y="8"/>
                        <a:pt x="7" y="7"/>
                      </a:cubicBezTo>
                      <a:cubicBezTo>
                        <a:pt x="5" y="6"/>
                        <a:pt x="3" y="5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5" y="1"/>
                      </a:cubicBezTo>
                      <a:cubicBezTo>
                        <a:pt x="13" y="4"/>
                        <a:pt x="22" y="7"/>
                        <a:pt x="30" y="10"/>
                      </a:cubicBezTo>
                      <a:cubicBezTo>
                        <a:pt x="33" y="11"/>
                        <a:pt x="36" y="11"/>
                        <a:pt x="39" y="12"/>
                      </a:cubicBezTo>
                      <a:cubicBezTo>
                        <a:pt x="46" y="16"/>
                        <a:pt x="54" y="17"/>
                        <a:pt x="61" y="19"/>
                      </a:cubicBezTo>
                      <a:cubicBezTo>
                        <a:pt x="75" y="21"/>
                        <a:pt x="88" y="27"/>
                        <a:pt x="99" y="36"/>
                      </a:cubicBezTo>
                      <a:cubicBezTo>
                        <a:pt x="105" y="41"/>
                        <a:pt x="110" y="46"/>
                        <a:pt x="112" y="5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4" y="142"/>
                  <a:ext cx="84" cy="80"/>
                </a:xfrm>
                <a:custGeom>
                  <a:avLst/>
                  <a:gdLst>
                    <a:gd name="T0" fmla="*/ 80 w 110"/>
                    <a:gd name="T1" fmla="*/ 2 h 106"/>
                    <a:gd name="T2" fmla="*/ 103 w 110"/>
                    <a:gd name="T3" fmla="*/ 0 h 106"/>
                    <a:gd name="T4" fmla="*/ 110 w 110"/>
                    <a:gd name="T5" fmla="*/ 0 h 106"/>
                    <a:gd name="T6" fmla="*/ 105 w 110"/>
                    <a:gd name="T7" fmla="*/ 3 h 106"/>
                    <a:gd name="T8" fmla="*/ 92 w 110"/>
                    <a:gd name="T9" fmla="*/ 7 h 106"/>
                    <a:gd name="T10" fmla="*/ 81 w 110"/>
                    <a:gd name="T11" fmla="*/ 11 h 106"/>
                    <a:gd name="T12" fmla="*/ 70 w 110"/>
                    <a:gd name="T13" fmla="*/ 16 h 106"/>
                    <a:gd name="T14" fmla="*/ 62 w 110"/>
                    <a:gd name="T15" fmla="*/ 21 h 106"/>
                    <a:gd name="T16" fmla="*/ 38 w 110"/>
                    <a:gd name="T17" fmla="*/ 35 h 106"/>
                    <a:gd name="T18" fmla="*/ 26 w 110"/>
                    <a:gd name="T19" fmla="*/ 46 h 106"/>
                    <a:gd name="T20" fmla="*/ 11 w 110"/>
                    <a:gd name="T21" fmla="*/ 80 h 106"/>
                    <a:gd name="T22" fmla="*/ 11 w 110"/>
                    <a:gd name="T23" fmla="*/ 85 h 106"/>
                    <a:gd name="T24" fmla="*/ 12 w 110"/>
                    <a:gd name="T25" fmla="*/ 103 h 106"/>
                    <a:gd name="T26" fmla="*/ 9 w 110"/>
                    <a:gd name="T27" fmla="*/ 106 h 106"/>
                    <a:gd name="T28" fmla="*/ 4 w 110"/>
                    <a:gd name="T29" fmla="*/ 102 h 106"/>
                    <a:gd name="T30" fmla="*/ 0 w 110"/>
                    <a:gd name="T31" fmla="*/ 89 h 106"/>
                    <a:gd name="T32" fmla="*/ 5 w 110"/>
                    <a:gd name="T33" fmla="*/ 60 h 106"/>
                    <a:gd name="T34" fmla="*/ 19 w 110"/>
                    <a:gd name="T35" fmla="*/ 34 h 106"/>
                    <a:gd name="T36" fmla="*/ 35 w 110"/>
                    <a:gd name="T37" fmla="*/ 19 h 106"/>
                    <a:gd name="T38" fmla="*/ 60 w 110"/>
                    <a:gd name="T39" fmla="*/ 7 h 106"/>
                    <a:gd name="T40" fmla="*/ 80 w 110"/>
                    <a:gd name="T41" fmla="*/ 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6">
                      <a:moveTo>
                        <a:pt x="80" y="2"/>
                      </a:moveTo>
                      <a:cubicBezTo>
                        <a:pt x="87" y="1"/>
                        <a:pt x="95" y="0"/>
                        <a:pt x="103" y="0"/>
                      </a:cubicBezTo>
                      <a:cubicBezTo>
                        <a:pt x="105" y="0"/>
                        <a:pt x="107" y="0"/>
                        <a:pt x="110" y="0"/>
                      </a:cubicBezTo>
                      <a:cubicBezTo>
                        <a:pt x="108" y="3"/>
                        <a:pt x="107" y="3"/>
                        <a:pt x="105" y="3"/>
                      </a:cubicBezTo>
                      <a:cubicBezTo>
                        <a:pt x="100" y="5"/>
                        <a:pt x="96" y="6"/>
                        <a:pt x="92" y="7"/>
                      </a:cubicBezTo>
                      <a:cubicBezTo>
                        <a:pt x="88" y="8"/>
                        <a:pt x="85" y="10"/>
                        <a:pt x="81" y="11"/>
                      </a:cubicBezTo>
                      <a:cubicBezTo>
                        <a:pt x="78" y="13"/>
                        <a:pt x="74" y="14"/>
                        <a:pt x="70" y="16"/>
                      </a:cubicBezTo>
                      <a:cubicBezTo>
                        <a:pt x="67" y="17"/>
                        <a:pt x="65" y="19"/>
                        <a:pt x="62" y="21"/>
                      </a:cubicBezTo>
                      <a:cubicBezTo>
                        <a:pt x="54" y="26"/>
                        <a:pt x="46" y="30"/>
                        <a:pt x="38" y="35"/>
                      </a:cubicBezTo>
                      <a:cubicBezTo>
                        <a:pt x="34" y="38"/>
                        <a:pt x="29" y="41"/>
                        <a:pt x="26" y="46"/>
                      </a:cubicBezTo>
                      <a:cubicBezTo>
                        <a:pt x="18" y="56"/>
                        <a:pt x="14" y="67"/>
                        <a:pt x="11" y="80"/>
                      </a:cubicBezTo>
                      <a:cubicBezTo>
                        <a:pt x="11" y="81"/>
                        <a:pt x="10" y="84"/>
                        <a:pt x="11" y="85"/>
                      </a:cubicBezTo>
                      <a:cubicBezTo>
                        <a:pt x="14" y="91"/>
                        <a:pt x="12" y="97"/>
                        <a:pt x="12" y="103"/>
                      </a:cubicBezTo>
                      <a:cubicBezTo>
                        <a:pt x="12" y="106"/>
                        <a:pt x="11" y="106"/>
                        <a:pt x="9" y="106"/>
                      </a:cubicBezTo>
                      <a:cubicBezTo>
                        <a:pt x="7" y="105"/>
                        <a:pt x="5" y="104"/>
                        <a:pt x="4" y="102"/>
                      </a:cubicBezTo>
                      <a:cubicBezTo>
                        <a:pt x="2" y="98"/>
                        <a:pt x="0" y="94"/>
                        <a:pt x="0" y="89"/>
                      </a:cubicBezTo>
                      <a:cubicBezTo>
                        <a:pt x="0" y="79"/>
                        <a:pt x="2" y="69"/>
                        <a:pt x="5" y="60"/>
                      </a:cubicBezTo>
                      <a:cubicBezTo>
                        <a:pt x="9" y="51"/>
                        <a:pt x="14" y="42"/>
                        <a:pt x="19" y="34"/>
                      </a:cubicBezTo>
                      <a:cubicBezTo>
                        <a:pt x="22" y="27"/>
                        <a:pt x="27" y="22"/>
                        <a:pt x="35" y="19"/>
                      </a:cubicBezTo>
                      <a:cubicBezTo>
                        <a:pt x="43" y="15"/>
                        <a:pt x="51" y="11"/>
                        <a:pt x="60" y="7"/>
                      </a:cubicBezTo>
                      <a:cubicBezTo>
                        <a:pt x="66" y="5"/>
                        <a:pt x="73" y="2"/>
                        <a:pt x="80" y="2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9" y="159"/>
                  <a:ext cx="50" cy="91"/>
                </a:xfrm>
                <a:custGeom>
                  <a:avLst/>
                  <a:gdLst>
                    <a:gd name="T0" fmla="*/ 51 w 66"/>
                    <a:gd name="T1" fmla="*/ 18 h 121"/>
                    <a:gd name="T2" fmla="*/ 44 w 66"/>
                    <a:gd name="T3" fmla="*/ 0 h 121"/>
                    <a:gd name="T4" fmla="*/ 50 w 66"/>
                    <a:gd name="T5" fmla="*/ 4 h 121"/>
                    <a:gd name="T6" fmla="*/ 62 w 66"/>
                    <a:gd name="T7" fmla="*/ 32 h 121"/>
                    <a:gd name="T8" fmla="*/ 65 w 66"/>
                    <a:gd name="T9" fmla="*/ 48 h 121"/>
                    <a:gd name="T10" fmla="*/ 63 w 66"/>
                    <a:gd name="T11" fmla="*/ 75 h 121"/>
                    <a:gd name="T12" fmla="*/ 49 w 66"/>
                    <a:gd name="T13" fmla="*/ 98 h 121"/>
                    <a:gd name="T14" fmla="*/ 44 w 66"/>
                    <a:gd name="T15" fmla="*/ 102 h 121"/>
                    <a:gd name="T16" fmla="*/ 21 w 66"/>
                    <a:gd name="T17" fmla="*/ 117 h 121"/>
                    <a:gd name="T18" fmla="*/ 2 w 66"/>
                    <a:gd name="T19" fmla="*/ 121 h 121"/>
                    <a:gd name="T20" fmla="*/ 3 w 66"/>
                    <a:gd name="T21" fmla="*/ 116 h 121"/>
                    <a:gd name="T22" fmla="*/ 19 w 66"/>
                    <a:gd name="T23" fmla="*/ 100 h 121"/>
                    <a:gd name="T24" fmla="*/ 40 w 66"/>
                    <a:gd name="T25" fmla="*/ 80 h 121"/>
                    <a:gd name="T26" fmla="*/ 52 w 66"/>
                    <a:gd name="T27" fmla="*/ 61 h 121"/>
                    <a:gd name="T28" fmla="*/ 55 w 66"/>
                    <a:gd name="T29" fmla="*/ 48 h 121"/>
                    <a:gd name="T30" fmla="*/ 51 w 66"/>
                    <a:gd name="T31" fmla="*/ 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121">
                      <a:moveTo>
                        <a:pt x="51" y="18"/>
                      </a:moveTo>
                      <a:cubicBezTo>
                        <a:pt x="49" y="12"/>
                        <a:pt x="46" y="6"/>
                        <a:pt x="44" y="0"/>
                      </a:cubicBezTo>
                      <a:cubicBezTo>
                        <a:pt x="47" y="0"/>
                        <a:pt x="48" y="2"/>
                        <a:pt x="50" y="4"/>
                      </a:cubicBezTo>
                      <a:cubicBezTo>
                        <a:pt x="54" y="13"/>
                        <a:pt x="60" y="22"/>
                        <a:pt x="62" y="32"/>
                      </a:cubicBezTo>
                      <a:cubicBezTo>
                        <a:pt x="63" y="38"/>
                        <a:pt x="64" y="43"/>
                        <a:pt x="65" y="48"/>
                      </a:cubicBezTo>
                      <a:cubicBezTo>
                        <a:pt x="66" y="57"/>
                        <a:pt x="64" y="66"/>
                        <a:pt x="63" y="75"/>
                      </a:cubicBezTo>
                      <a:cubicBezTo>
                        <a:pt x="62" y="84"/>
                        <a:pt x="57" y="92"/>
                        <a:pt x="49" y="98"/>
                      </a:cubicBezTo>
                      <a:cubicBezTo>
                        <a:pt x="47" y="99"/>
                        <a:pt x="45" y="101"/>
                        <a:pt x="44" y="102"/>
                      </a:cubicBezTo>
                      <a:cubicBezTo>
                        <a:pt x="37" y="109"/>
                        <a:pt x="30" y="114"/>
                        <a:pt x="21" y="117"/>
                      </a:cubicBezTo>
                      <a:cubicBezTo>
                        <a:pt x="15" y="119"/>
                        <a:pt x="8" y="120"/>
                        <a:pt x="2" y="121"/>
                      </a:cubicBezTo>
                      <a:cubicBezTo>
                        <a:pt x="0" y="119"/>
                        <a:pt x="1" y="117"/>
                        <a:pt x="3" y="116"/>
                      </a:cubicBezTo>
                      <a:cubicBezTo>
                        <a:pt x="8" y="111"/>
                        <a:pt x="14" y="106"/>
                        <a:pt x="19" y="100"/>
                      </a:cubicBezTo>
                      <a:cubicBezTo>
                        <a:pt x="25" y="93"/>
                        <a:pt x="33" y="86"/>
                        <a:pt x="40" y="80"/>
                      </a:cubicBezTo>
                      <a:cubicBezTo>
                        <a:pt x="45" y="74"/>
                        <a:pt x="50" y="69"/>
                        <a:pt x="52" y="61"/>
                      </a:cubicBezTo>
                      <a:cubicBezTo>
                        <a:pt x="53" y="56"/>
                        <a:pt x="54" y="52"/>
                        <a:pt x="55" y="48"/>
                      </a:cubicBezTo>
                      <a:cubicBezTo>
                        <a:pt x="56" y="38"/>
                        <a:pt x="54" y="28"/>
                        <a:pt x="51" y="18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8" y="188"/>
                  <a:ext cx="46" cy="83"/>
                </a:xfrm>
                <a:custGeom>
                  <a:avLst/>
                  <a:gdLst>
                    <a:gd name="T0" fmla="*/ 11 w 61"/>
                    <a:gd name="T1" fmla="*/ 86 h 111"/>
                    <a:gd name="T2" fmla="*/ 1 w 61"/>
                    <a:gd name="T3" fmla="*/ 66 h 111"/>
                    <a:gd name="T4" fmla="*/ 4 w 61"/>
                    <a:gd name="T5" fmla="*/ 42 h 111"/>
                    <a:gd name="T6" fmla="*/ 29 w 61"/>
                    <a:gd name="T7" fmla="*/ 0 h 111"/>
                    <a:gd name="T8" fmla="*/ 29 w 61"/>
                    <a:gd name="T9" fmla="*/ 9 h 111"/>
                    <a:gd name="T10" fmla="*/ 23 w 61"/>
                    <a:gd name="T11" fmla="*/ 20 h 111"/>
                    <a:gd name="T12" fmla="*/ 18 w 61"/>
                    <a:gd name="T13" fmla="*/ 35 h 111"/>
                    <a:gd name="T14" fmla="*/ 13 w 61"/>
                    <a:gd name="T15" fmla="*/ 56 h 111"/>
                    <a:gd name="T16" fmla="*/ 15 w 61"/>
                    <a:gd name="T17" fmla="*/ 64 h 111"/>
                    <a:gd name="T18" fmla="*/ 34 w 61"/>
                    <a:gd name="T19" fmla="*/ 82 h 111"/>
                    <a:gd name="T20" fmla="*/ 52 w 61"/>
                    <a:gd name="T21" fmla="*/ 96 h 111"/>
                    <a:gd name="T22" fmla="*/ 61 w 61"/>
                    <a:gd name="T23" fmla="*/ 108 h 111"/>
                    <a:gd name="T24" fmla="*/ 48 w 61"/>
                    <a:gd name="T25" fmla="*/ 109 h 111"/>
                    <a:gd name="T26" fmla="*/ 40 w 61"/>
                    <a:gd name="T27" fmla="*/ 107 h 111"/>
                    <a:gd name="T28" fmla="*/ 23 w 61"/>
                    <a:gd name="T29" fmla="*/ 98 h 111"/>
                    <a:gd name="T30" fmla="*/ 11 w 61"/>
                    <a:gd name="T31" fmla="*/ 86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1" h="111">
                      <a:moveTo>
                        <a:pt x="11" y="86"/>
                      </a:moveTo>
                      <a:cubicBezTo>
                        <a:pt x="5" y="80"/>
                        <a:pt x="2" y="73"/>
                        <a:pt x="1" y="66"/>
                      </a:cubicBezTo>
                      <a:cubicBezTo>
                        <a:pt x="0" y="58"/>
                        <a:pt x="1" y="49"/>
                        <a:pt x="4" y="42"/>
                      </a:cubicBezTo>
                      <a:cubicBezTo>
                        <a:pt x="11" y="27"/>
                        <a:pt x="18" y="12"/>
                        <a:pt x="29" y="0"/>
                      </a:cubicBezTo>
                      <a:cubicBezTo>
                        <a:pt x="32" y="3"/>
                        <a:pt x="31" y="6"/>
                        <a:pt x="29" y="9"/>
                      </a:cubicBezTo>
                      <a:cubicBezTo>
                        <a:pt x="26" y="12"/>
                        <a:pt x="25" y="16"/>
                        <a:pt x="23" y="20"/>
                      </a:cubicBezTo>
                      <a:cubicBezTo>
                        <a:pt x="22" y="25"/>
                        <a:pt x="20" y="31"/>
                        <a:pt x="18" y="35"/>
                      </a:cubicBezTo>
                      <a:cubicBezTo>
                        <a:pt x="14" y="42"/>
                        <a:pt x="13" y="49"/>
                        <a:pt x="13" y="56"/>
                      </a:cubicBezTo>
                      <a:cubicBezTo>
                        <a:pt x="13" y="59"/>
                        <a:pt x="14" y="62"/>
                        <a:pt x="15" y="64"/>
                      </a:cubicBezTo>
                      <a:cubicBezTo>
                        <a:pt x="21" y="70"/>
                        <a:pt x="27" y="76"/>
                        <a:pt x="34" y="82"/>
                      </a:cubicBezTo>
                      <a:cubicBezTo>
                        <a:pt x="40" y="87"/>
                        <a:pt x="46" y="91"/>
                        <a:pt x="52" y="96"/>
                      </a:cubicBezTo>
                      <a:cubicBezTo>
                        <a:pt x="56" y="99"/>
                        <a:pt x="59" y="103"/>
                        <a:pt x="61" y="108"/>
                      </a:cubicBezTo>
                      <a:cubicBezTo>
                        <a:pt x="55" y="111"/>
                        <a:pt x="55" y="111"/>
                        <a:pt x="48" y="109"/>
                      </a:cubicBezTo>
                      <a:cubicBezTo>
                        <a:pt x="46" y="108"/>
                        <a:pt x="43" y="107"/>
                        <a:pt x="40" y="107"/>
                      </a:cubicBezTo>
                      <a:cubicBezTo>
                        <a:pt x="34" y="105"/>
                        <a:pt x="28" y="103"/>
                        <a:pt x="23" y="98"/>
                      </a:cubicBezTo>
                      <a:cubicBezTo>
                        <a:pt x="19" y="94"/>
                        <a:pt x="15" y="89"/>
                        <a:pt x="11" y="86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2" y="105"/>
                  <a:ext cx="103" cy="38"/>
                </a:xfrm>
                <a:custGeom>
                  <a:avLst/>
                  <a:gdLst>
                    <a:gd name="T0" fmla="*/ 121 w 136"/>
                    <a:gd name="T1" fmla="*/ 24 h 51"/>
                    <a:gd name="T2" fmla="*/ 104 w 136"/>
                    <a:gd name="T3" fmla="*/ 22 h 51"/>
                    <a:gd name="T4" fmla="*/ 94 w 136"/>
                    <a:gd name="T5" fmla="*/ 20 h 51"/>
                    <a:gd name="T6" fmla="*/ 73 w 136"/>
                    <a:gd name="T7" fmla="*/ 19 h 51"/>
                    <a:gd name="T8" fmla="*/ 66 w 136"/>
                    <a:gd name="T9" fmla="*/ 20 h 51"/>
                    <a:gd name="T10" fmla="*/ 55 w 136"/>
                    <a:gd name="T11" fmla="*/ 20 h 51"/>
                    <a:gd name="T12" fmla="*/ 40 w 136"/>
                    <a:gd name="T13" fmla="*/ 23 h 51"/>
                    <a:gd name="T14" fmla="*/ 20 w 136"/>
                    <a:gd name="T15" fmla="*/ 41 h 51"/>
                    <a:gd name="T16" fmla="*/ 1 w 136"/>
                    <a:gd name="T17" fmla="*/ 51 h 51"/>
                    <a:gd name="T18" fmla="*/ 0 w 136"/>
                    <a:gd name="T19" fmla="*/ 49 h 51"/>
                    <a:gd name="T20" fmla="*/ 10 w 136"/>
                    <a:gd name="T21" fmla="*/ 39 h 51"/>
                    <a:gd name="T22" fmla="*/ 45 w 136"/>
                    <a:gd name="T23" fmla="*/ 7 h 51"/>
                    <a:gd name="T24" fmla="*/ 66 w 136"/>
                    <a:gd name="T25" fmla="*/ 2 h 51"/>
                    <a:gd name="T26" fmla="*/ 82 w 136"/>
                    <a:gd name="T27" fmla="*/ 6 h 51"/>
                    <a:gd name="T28" fmla="*/ 95 w 136"/>
                    <a:gd name="T29" fmla="*/ 9 h 51"/>
                    <a:gd name="T30" fmla="*/ 103 w 136"/>
                    <a:gd name="T31" fmla="*/ 11 h 51"/>
                    <a:gd name="T32" fmla="*/ 108 w 136"/>
                    <a:gd name="T33" fmla="*/ 13 h 51"/>
                    <a:gd name="T34" fmla="*/ 133 w 136"/>
                    <a:gd name="T35" fmla="*/ 21 h 51"/>
                    <a:gd name="T36" fmla="*/ 136 w 136"/>
                    <a:gd name="T37" fmla="*/ 23 h 51"/>
                    <a:gd name="T38" fmla="*/ 121 w 136"/>
                    <a:gd name="T39" fmla="*/ 2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6" h="51">
                      <a:moveTo>
                        <a:pt x="121" y="24"/>
                      </a:moveTo>
                      <a:cubicBezTo>
                        <a:pt x="115" y="24"/>
                        <a:pt x="110" y="23"/>
                        <a:pt x="104" y="22"/>
                      </a:cubicBezTo>
                      <a:cubicBezTo>
                        <a:pt x="101" y="21"/>
                        <a:pt x="97" y="20"/>
                        <a:pt x="94" y="20"/>
                      </a:cubicBezTo>
                      <a:cubicBezTo>
                        <a:pt x="87" y="19"/>
                        <a:pt x="80" y="19"/>
                        <a:pt x="73" y="19"/>
                      </a:cubicBezTo>
                      <a:cubicBezTo>
                        <a:pt x="70" y="19"/>
                        <a:pt x="68" y="19"/>
                        <a:pt x="66" y="20"/>
                      </a:cubicBezTo>
                      <a:cubicBezTo>
                        <a:pt x="62" y="22"/>
                        <a:pt x="59" y="21"/>
                        <a:pt x="55" y="20"/>
                      </a:cubicBezTo>
                      <a:cubicBezTo>
                        <a:pt x="49" y="19"/>
                        <a:pt x="45" y="20"/>
                        <a:pt x="40" y="23"/>
                      </a:cubicBezTo>
                      <a:cubicBezTo>
                        <a:pt x="33" y="29"/>
                        <a:pt x="26" y="35"/>
                        <a:pt x="20" y="41"/>
                      </a:cubicBezTo>
                      <a:cubicBezTo>
                        <a:pt x="15" y="47"/>
                        <a:pt x="8" y="48"/>
                        <a:pt x="1" y="51"/>
                      </a:cubicBezTo>
                      <a:cubicBezTo>
                        <a:pt x="1" y="50"/>
                        <a:pt x="1" y="50"/>
                        <a:pt x="0" y="49"/>
                      </a:cubicBezTo>
                      <a:cubicBezTo>
                        <a:pt x="3" y="46"/>
                        <a:pt x="7" y="42"/>
                        <a:pt x="10" y="39"/>
                      </a:cubicBezTo>
                      <a:cubicBezTo>
                        <a:pt x="19" y="26"/>
                        <a:pt x="31" y="15"/>
                        <a:pt x="45" y="7"/>
                      </a:cubicBezTo>
                      <a:cubicBezTo>
                        <a:pt x="51" y="3"/>
                        <a:pt x="58" y="0"/>
                        <a:pt x="66" y="2"/>
                      </a:cubicBezTo>
                      <a:cubicBezTo>
                        <a:pt x="71" y="4"/>
                        <a:pt x="77" y="5"/>
                        <a:pt x="82" y="6"/>
                      </a:cubicBezTo>
                      <a:cubicBezTo>
                        <a:pt x="86" y="7"/>
                        <a:pt x="90" y="9"/>
                        <a:pt x="95" y="9"/>
                      </a:cubicBezTo>
                      <a:cubicBezTo>
                        <a:pt x="98" y="9"/>
                        <a:pt x="100" y="10"/>
                        <a:pt x="103" y="11"/>
                      </a:cubicBezTo>
                      <a:cubicBezTo>
                        <a:pt x="105" y="12"/>
                        <a:pt x="107" y="13"/>
                        <a:pt x="108" y="13"/>
                      </a:cubicBezTo>
                      <a:cubicBezTo>
                        <a:pt x="117" y="16"/>
                        <a:pt x="125" y="18"/>
                        <a:pt x="133" y="21"/>
                      </a:cubicBezTo>
                      <a:cubicBezTo>
                        <a:pt x="134" y="21"/>
                        <a:pt x="135" y="22"/>
                        <a:pt x="136" y="23"/>
                      </a:cubicBezTo>
                      <a:cubicBezTo>
                        <a:pt x="131" y="23"/>
                        <a:pt x="126" y="23"/>
                        <a:pt x="121" y="2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39" y="245"/>
                  <a:ext cx="119" cy="64"/>
                </a:xfrm>
                <a:custGeom>
                  <a:avLst/>
                  <a:gdLst>
                    <a:gd name="T0" fmla="*/ 3 w 157"/>
                    <a:gd name="T1" fmla="*/ 41 h 85"/>
                    <a:gd name="T2" fmla="*/ 0 w 157"/>
                    <a:gd name="T3" fmla="*/ 35 h 85"/>
                    <a:gd name="T4" fmla="*/ 2 w 157"/>
                    <a:gd name="T5" fmla="*/ 36 h 85"/>
                    <a:gd name="T6" fmla="*/ 27 w 157"/>
                    <a:gd name="T7" fmla="*/ 43 h 85"/>
                    <a:gd name="T8" fmla="*/ 30 w 157"/>
                    <a:gd name="T9" fmla="*/ 44 h 85"/>
                    <a:gd name="T10" fmla="*/ 41 w 157"/>
                    <a:gd name="T11" fmla="*/ 47 h 85"/>
                    <a:gd name="T12" fmla="*/ 69 w 157"/>
                    <a:gd name="T13" fmla="*/ 56 h 85"/>
                    <a:gd name="T14" fmla="*/ 97 w 157"/>
                    <a:gd name="T15" fmla="*/ 52 h 85"/>
                    <a:gd name="T16" fmla="*/ 116 w 157"/>
                    <a:gd name="T17" fmla="*/ 40 h 85"/>
                    <a:gd name="T18" fmla="*/ 134 w 157"/>
                    <a:gd name="T19" fmla="*/ 24 h 85"/>
                    <a:gd name="T20" fmla="*/ 146 w 157"/>
                    <a:gd name="T21" fmla="*/ 10 h 85"/>
                    <a:gd name="T22" fmla="*/ 156 w 157"/>
                    <a:gd name="T23" fmla="*/ 0 h 85"/>
                    <a:gd name="T24" fmla="*/ 153 w 157"/>
                    <a:gd name="T25" fmla="*/ 14 h 85"/>
                    <a:gd name="T26" fmla="*/ 139 w 157"/>
                    <a:gd name="T27" fmla="*/ 34 h 85"/>
                    <a:gd name="T28" fmla="*/ 136 w 157"/>
                    <a:gd name="T29" fmla="*/ 40 h 85"/>
                    <a:gd name="T30" fmla="*/ 123 w 157"/>
                    <a:gd name="T31" fmla="*/ 57 h 85"/>
                    <a:gd name="T32" fmla="*/ 96 w 157"/>
                    <a:gd name="T33" fmla="*/ 78 h 85"/>
                    <a:gd name="T34" fmla="*/ 83 w 157"/>
                    <a:gd name="T35" fmla="*/ 84 h 85"/>
                    <a:gd name="T36" fmla="*/ 73 w 157"/>
                    <a:gd name="T37" fmla="*/ 84 h 85"/>
                    <a:gd name="T38" fmla="*/ 62 w 157"/>
                    <a:gd name="T39" fmla="*/ 81 h 85"/>
                    <a:gd name="T40" fmla="*/ 31 w 157"/>
                    <a:gd name="T41" fmla="*/ 59 h 85"/>
                    <a:gd name="T42" fmla="*/ 29 w 157"/>
                    <a:gd name="T43" fmla="*/ 56 h 85"/>
                    <a:gd name="T44" fmla="*/ 20 w 157"/>
                    <a:gd name="T45" fmla="*/ 52 h 85"/>
                    <a:gd name="T46" fmla="*/ 3 w 157"/>
                    <a:gd name="T47" fmla="*/ 4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7" h="85">
                      <a:moveTo>
                        <a:pt x="3" y="41"/>
                      </a:moveTo>
                      <a:cubicBezTo>
                        <a:pt x="1" y="39"/>
                        <a:pt x="0" y="38"/>
                        <a:pt x="0" y="35"/>
                      </a:cubicBezTo>
                      <a:cubicBezTo>
                        <a:pt x="1" y="35"/>
                        <a:pt x="2" y="35"/>
                        <a:pt x="2" y="36"/>
                      </a:cubicBezTo>
                      <a:cubicBezTo>
                        <a:pt x="10" y="40"/>
                        <a:pt x="19" y="40"/>
                        <a:pt x="27" y="43"/>
                      </a:cubicBezTo>
                      <a:cubicBezTo>
                        <a:pt x="28" y="44"/>
                        <a:pt x="29" y="44"/>
                        <a:pt x="30" y="44"/>
                      </a:cubicBezTo>
                      <a:cubicBezTo>
                        <a:pt x="34" y="45"/>
                        <a:pt x="38" y="45"/>
                        <a:pt x="41" y="47"/>
                      </a:cubicBezTo>
                      <a:cubicBezTo>
                        <a:pt x="50" y="51"/>
                        <a:pt x="60" y="53"/>
                        <a:pt x="69" y="56"/>
                      </a:cubicBezTo>
                      <a:cubicBezTo>
                        <a:pt x="80" y="60"/>
                        <a:pt x="89" y="58"/>
                        <a:pt x="97" y="52"/>
                      </a:cubicBezTo>
                      <a:cubicBezTo>
                        <a:pt x="103" y="48"/>
                        <a:pt x="110" y="44"/>
                        <a:pt x="116" y="40"/>
                      </a:cubicBezTo>
                      <a:cubicBezTo>
                        <a:pt x="123" y="35"/>
                        <a:pt x="129" y="31"/>
                        <a:pt x="134" y="24"/>
                      </a:cubicBezTo>
                      <a:cubicBezTo>
                        <a:pt x="138" y="19"/>
                        <a:pt x="142" y="15"/>
                        <a:pt x="146" y="10"/>
                      </a:cubicBezTo>
                      <a:cubicBezTo>
                        <a:pt x="149" y="7"/>
                        <a:pt x="153" y="4"/>
                        <a:pt x="156" y="0"/>
                      </a:cubicBezTo>
                      <a:cubicBezTo>
                        <a:pt x="157" y="6"/>
                        <a:pt x="156" y="10"/>
                        <a:pt x="153" y="14"/>
                      </a:cubicBezTo>
                      <a:cubicBezTo>
                        <a:pt x="148" y="20"/>
                        <a:pt x="144" y="27"/>
                        <a:pt x="139" y="34"/>
                      </a:cubicBezTo>
                      <a:cubicBezTo>
                        <a:pt x="138" y="36"/>
                        <a:pt x="136" y="38"/>
                        <a:pt x="136" y="40"/>
                      </a:cubicBezTo>
                      <a:cubicBezTo>
                        <a:pt x="133" y="47"/>
                        <a:pt x="129" y="52"/>
                        <a:pt x="123" y="57"/>
                      </a:cubicBezTo>
                      <a:cubicBezTo>
                        <a:pt x="114" y="64"/>
                        <a:pt x="105" y="71"/>
                        <a:pt x="96" y="78"/>
                      </a:cubicBezTo>
                      <a:cubicBezTo>
                        <a:pt x="92" y="81"/>
                        <a:pt x="88" y="82"/>
                        <a:pt x="83" y="84"/>
                      </a:cubicBezTo>
                      <a:cubicBezTo>
                        <a:pt x="80" y="85"/>
                        <a:pt x="76" y="85"/>
                        <a:pt x="73" y="84"/>
                      </a:cubicBezTo>
                      <a:cubicBezTo>
                        <a:pt x="69" y="83"/>
                        <a:pt x="66" y="82"/>
                        <a:pt x="62" y="81"/>
                      </a:cubicBezTo>
                      <a:cubicBezTo>
                        <a:pt x="49" y="78"/>
                        <a:pt x="38" y="71"/>
                        <a:pt x="31" y="59"/>
                      </a:cubicBezTo>
                      <a:cubicBezTo>
                        <a:pt x="31" y="58"/>
                        <a:pt x="30" y="57"/>
                        <a:pt x="29" y="56"/>
                      </a:cubicBezTo>
                      <a:cubicBezTo>
                        <a:pt x="26" y="55"/>
                        <a:pt x="23" y="53"/>
                        <a:pt x="20" y="52"/>
                      </a:cubicBezTo>
                      <a:cubicBezTo>
                        <a:pt x="14" y="49"/>
                        <a:pt x="9" y="44"/>
                        <a:pt x="3" y="41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19" y="159"/>
                  <a:ext cx="50" cy="91"/>
                </a:xfrm>
                <a:custGeom>
                  <a:avLst/>
                  <a:gdLst>
                    <a:gd name="T0" fmla="*/ 51 w 66"/>
                    <a:gd name="T1" fmla="*/ 18 h 121"/>
                    <a:gd name="T2" fmla="*/ 44 w 66"/>
                    <a:gd name="T3" fmla="*/ 0 h 121"/>
                    <a:gd name="T4" fmla="*/ 50 w 66"/>
                    <a:gd name="T5" fmla="*/ 4 h 121"/>
                    <a:gd name="T6" fmla="*/ 62 w 66"/>
                    <a:gd name="T7" fmla="*/ 32 h 121"/>
                    <a:gd name="T8" fmla="*/ 65 w 66"/>
                    <a:gd name="T9" fmla="*/ 48 h 121"/>
                    <a:gd name="T10" fmla="*/ 63 w 66"/>
                    <a:gd name="T11" fmla="*/ 75 h 121"/>
                    <a:gd name="T12" fmla="*/ 49 w 66"/>
                    <a:gd name="T13" fmla="*/ 98 h 121"/>
                    <a:gd name="T14" fmla="*/ 44 w 66"/>
                    <a:gd name="T15" fmla="*/ 102 h 121"/>
                    <a:gd name="T16" fmla="*/ 21 w 66"/>
                    <a:gd name="T17" fmla="*/ 117 h 121"/>
                    <a:gd name="T18" fmla="*/ 2 w 66"/>
                    <a:gd name="T19" fmla="*/ 121 h 121"/>
                    <a:gd name="T20" fmla="*/ 3 w 66"/>
                    <a:gd name="T21" fmla="*/ 116 h 121"/>
                    <a:gd name="T22" fmla="*/ 19 w 66"/>
                    <a:gd name="T23" fmla="*/ 100 h 121"/>
                    <a:gd name="T24" fmla="*/ 40 w 66"/>
                    <a:gd name="T25" fmla="*/ 80 h 121"/>
                    <a:gd name="T26" fmla="*/ 52 w 66"/>
                    <a:gd name="T27" fmla="*/ 61 h 121"/>
                    <a:gd name="T28" fmla="*/ 55 w 66"/>
                    <a:gd name="T29" fmla="*/ 48 h 121"/>
                    <a:gd name="T30" fmla="*/ 51 w 66"/>
                    <a:gd name="T31" fmla="*/ 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121">
                      <a:moveTo>
                        <a:pt x="51" y="18"/>
                      </a:moveTo>
                      <a:cubicBezTo>
                        <a:pt x="49" y="12"/>
                        <a:pt x="46" y="6"/>
                        <a:pt x="44" y="0"/>
                      </a:cubicBezTo>
                      <a:cubicBezTo>
                        <a:pt x="47" y="0"/>
                        <a:pt x="48" y="2"/>
                        <a:pt x="50" y="4"/>
                      </a:cubicBezTo>
                      <a:cubicBezTo>
                        <a:pt x="54" y="13"/>
                        <a:pt x="60" y="22"/>
                        <a:pt x="62" y="32"/>
                      </a:cubicBezTo>
                      <a:cubicBezTo>
                        <a:pt x="63" y="38"/>
                        <a:pt x="64" y="43"/>
                        <a:pt x="65" y="48"/>
                      </a:cubicBezTo>
                      <a:cubicBezTo>
                        <a:pt x="66" y="57"/>
                        <a:pt x="64" y="66"/>
                        <a:pt x="63" y="75"/>
                      </a:cubicBezTo>
                      <a:cubicBezTo>
                        <a:pt x="62" y="84"/>
                        <a:pt x="57" y="92"/>
                        <a:pt x="49" y="98"/>
                      </a:cubicBezTo>
                      <a:cubicBezTo>
                        <a:pt x="47" y="99"/>
                        <a:pt x="45" y="101"/>
                        <a:pt x="44" y="102"/>
                      </a:cubicBezTo>
                      <a:cubicBezTo>
                        <a:pt x="37" y="109"/>
                        <a:pt x="30" y="114"/>
                        <a:pt x="21" y="117"/>
                      </a:cubicBezTo>
                      <a:cubicBezTo>
                        <a:pt x="15" y="119"/>
                        <a:pt x="8" y="120"/>
                        <a:pt x="2" y="121"/>
                      </a:cubicBezTo>
                      <a:cubicBezTo>
                        <a:pt x="0" y="119"/>
                        <a:pt x="1" y="117"/>
                        <a:pt x="3" y="116"/>
                      </a:cubicBezTo>
                      <a:cubicBezTo>
                        <a:pt x="8" y="111"/>
                        <a:pt x="14" y="106"/>
                        <a:pt x="19" y="100"/>
                      </a:cubicBezTo>
                      <a:cubicBezTo>
                        <a:pt x="25" y="93"/>
                        <a:pt x="33" y="86"/>
                        <a:pt x="40" y="80"/>
                      </a:cubicBezTo>
                      <a:cubicBezTo>
                        <a:pt x="45" y="74"/>
                        <a:pt x="50" y="69"/>
                        <a:pt x="52" y="61"/>
                      </a:cubicBezTo>
                      <a:cubicBezTo>
                        <a:pt x="53" y="56"/>
                        <a:pt x="54" y="52"/>
                        <a:pt x="55" y="48"/>
                      </a:cubicBezTo>
                      <a:cubicBezTo>
                        <a:pt x="56" y="38"/>
                        <a:pt x="54" y="28"/>
                        <a:pt x="51" y="18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28" y="188"/>
                  <a:ext cx="46" cy="83"/>
                </a:xfrm>
                <a:custGeom>
                  <a:avLst/>
                  <a:gdLst>
                    <a:gd name="T0" fmla="*/ 11 w 61"/>
                    <a:gd name="T1" fmla="*/ 86 h 111"/>
                    <a:gd name="T2" fmla="*/ 1 w 61"/>
                    <a:gd name="T3" fmla="*/ 66 h 111"/>
                    <a:gd name="T4" fmla="*/ 4 w 61"/>
                    <a:gd name="T5" fmla="*/ 42 h 111"/>
                    <a:gd name="T6" fmla="*/ 29 w 61"/>
                    <a:gd name="T7" fmla="*/ 0 h 111"/>
                    <a:gd name="T8" fmla="*/ 29 w 61"/>
                    <a:gd name="T9" fmla="*/ 9 h 111"/>
                    <a:gd name="T10" fmla="*/ 23 w 61"/>
                    <a:gd name="T11" fmla="*/ 20 h 111"/>
                    <a:gd name="T12" fmla="*/ 18 w 61"/>
                    <a:gd name="T13" fmla="*/ 35 h 111"/>
                    <a:gd name="T14" fmla="*/ 13 w 61"/>
                    <a:gd name="T15" fmla="*/ 56 h 111"/>
                    <a:gd name="T16" fmla="*/ 15 w 61"/>
                    <a:gd name="T17" fmla="*/ 64 h 111"/>
                    <a:gd name="T18" fmla="*/ 34 w 61"/>
                    <a:gd name="T19" fmla="*/ 82 h 111"/>
                    <a:gd name="T20" fmla="*/ 52 w 61"/>
                    <a:gd name="T21" fmla="*/ 96 h 111"/>
                    <a:gd name="T22" fmla="*/ 61 w 61"/>
                    <a:gd name="T23" fmla="*/ 108 h 111"/>
                    <a:gd name="T24" fmla="*/ 48 w 61"/>
                    <a:gd name="T25" fmla="*/ 109 h 111"/>
                    <a:gd name="T26" fmla="*/ 40 w 61"/>
                    <a:gd name="T27" fmla="*/ 107 h 111"/>
                    <a:gd name="T28" fmla="*/ 23 w 61"/>
                    <a:gd name="T29" fmla="*/ 98 h 111"/>
                    <a:gd name="T30" fmla="*/ 11 w 61"/>
                    <a:gd name="T31" fmla="*/ 86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1" h="111">
                      <a:moveTo>
                        <a:pt x="11" y="86"/>
                      </a:moveTo>
                      <a:cubicBezTo>
                        <a:pt x="5" y="80"/>
                        <a:pt x="2" y="73"/>
                        <a:pt x="1" y="66"/>
                      </a:cubicBezTo>
                      <a:cubicBezTo>
                        <a:pt x="0" y="58"/>
                        <a:pt x="1" y="49"/>
                        <a:pt x="4" y="42"/>
                      </a:cubicBezTo>
                      <a:cubicBezTo>
                        <a:pt x="11" y="27"/>
                        <a:pt x="18" y="12"/>
                        <a:pt x="29" y="0"/>
                      </a:cubicBezTo>
                      <a:cubicBezTo>
                        <a:pt x="32" y="3"/>
                        <a:pt x="31" y="6"/>
                        <a:pt x="29" y="9"/>
                      </a:cubicBezTo>
                      <a:cubicBezTo>
                        <a:pt x="26" y="12"/>
                        <a:pt x="25" y="16"/>
                        <a:pt x="23" y="20"/>
                      </a:cubicBezTo>
                      <a:cubicBezTo>
                        <a:pt x="22" y="25"/>
                        <a:pt x="20" y="31"/>
                        <a:pt x="18" y="35"/>
                      </a:cubicBezTo>
                      <a:cubicBezTo>
                        <a:pt x="14" y="42"/>
                        <a:pt x="13" y="49"/>
                        <a:pt x="13" y="56"/>
                      </a:cubicBezTo>
                      <a:cubicBezTo>
                        <a:pt x="13" y="59"/>
                        <a:pt x="14" y="62"/>
                        <a:pt x="15" y="64"/>
                      </a:cubicBezTo>
                      <a:cubicBezTo>
                        <a:pt x="21" y="70"/>
                        <a:pt x="27" y="76"/>
                        <a:pt x="34" y="82"/>
                      </a:cubicBezTo>
                      <a:cubicBezTo>
                        <a:pt x="40" y="87"/>
                        <a:pt x="46" y="91"/>
                        <a:pt x="52" y="96"/>
                      </a:cubicBezTo>
                      <a:cubicBezTo>
                        <a:pt x="56" y="99"/>
                        <a:pt x="59" y="103"/>
                        <a:pt x="61" y="108"/>
                      </a:cubicBezTo>
                      <a:cubicBezTo>
                        <a:pt x="55" y="111"/>
                        <a:pt x="55" y="111"/>
                        <a:pt x="48" y="109"/>
                      </a:cubicBezTo>
                      <a:cubicBezTo>
                        <a:pt x="46" y="108"/>
                        <a:pt x="43" y="107"/>
                        <a:pt x="40" y="107"/>
                      </a:cubicBezTo>
                      <a:cubicBezTo>
                        <a:pt x="34" y="105"/>
                        <a:pt x="28" y="103"/>
                        <a:pt x="23" y="98"/>
                      </a:cubicBezTo>
                      <a:cubicBezTo>
                        <a:pt x="19" y="94"/>
                        <a:pt x="15" y="89"/>
                        <a:pt x="11" y="86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2" y="105"/>
                  <a:ext cx="103" cy="38"/>
                </a:xfrm>
                <a:custGeom>
                  <a:avLst/>
                  <a:gdLst>
                    <a:gd name="T0" fmla="*/ 121 w 136"/>
                    <a:gd name="T1" fmla="*/ 24 h 51"/>
                    <a:gd name="T2" fmla="*/ 104 w 136"/>
                    <a:gd name="T3" fmla="*/ 22 h 51"/>
                    <a:gd name="T4" fmla="*/ 94 w 136"/>
                    <a:gd name="T5" fmla="*/ 20 h 51"/>
                    <a:gd name="T6" fmla="*/ 73 w 136"/>
                    <a:gd name="T7" fmla="*/ 19 h 51"/>
                    <a:gd name="T8" fmla="*/ 66 w 136"/>
                    <a:gd name="T9" fmla="*/ 20 h 51"/>
                    <a:gd name="T10" fmla="*/ 55 w 136"/>
                    <a:gd name="T11" fmla="*/ 20 h 51"/>
                    <a:gd name="T12" fmla="*/ 40 w 136"/>
                    <a:gd name="T13" fmla="*/ 23 h 51"/>
                    <a:gd name="T14" fmla="*/ 20 w 136"/>
                    <a:gd name="T15" fmla="*/ 41 h 51"/>
                    <a:gd name="T16" fmla="*/ 1 w 136"/>
                    <a:gd name="T17" fmla="*/ 51 h 51"/>
                    <a:gd name="T18" fmla="*/ 0 w 136"/>
                    <a:gd name="T19" fmla="*/ 49 h 51"/>
                    <a:gd name="T20" fmla="*/ 10 w 136"/>
                    <a:gd name="T21" fmla="*/ 39 h 51"/>
                    <a:gd name="T22" fmla="*/ 45 w 136"/>
                    <a:gd name="T23" fmla="*/ 7 h 51"/>
                    <a:gd name="T24" fmla="*/ 66 w 136"/>
                    <a:gd name="T25" fmla="*/ 2 h 51"/>
                    <a:gd name="T26" fmla="*/ 82 w 136"/>
                    <a:gd name="T27" fmla="*/ 6 h 51"/>
                    <a:gd name="T28" fmla="*/ 95 w 136"/>
                    <a:gd name="T29" fmla="*/ 9 h 51"/>
                    <a:gd name="T30" fmla="*/ 103 w 136"/>
                    <a:gd name="T31" fmla="*/ 11 h 51"/>
                    <a:gd name="T32" fmla="*/ 108 w 136"/>
                    <a:gd name="T33" fmla="*/ 13 h 51"/>
                    <a:gd name="T34" fmla="*/ 133 w 136"/>
                    <a:gd name="T35" fmla="*/ 21 h 51"/>
                    <a:gd name="T36" fmla="*/ 136 w 136"/>
                    <a:gd name="T37" fmla="*/ 23 h 51"/>
                    <a:gd name="T38" fmla="*/ 121 w 136"/>
                    <a:gd name="T39" fmla="*/ 2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6" h="51">
                      <a:moveTo>
                        <a:pt x="121" y="24"/>
                      </a:moveTo>
                      <a:cubicBezTo>
                        <a:pt x="115" y="24"/>
                        <a:pt x="110" y="23"/>
                        <a:pt x="104" y="22"/>
                      </a:cubicBezTo>
                      <a:cubicBezTo>
                        <a:pt x="101" y="21"/>
                        <a:pt x="97" y="20"/>
                        <a:pt x="94" y="20"/>
                      </a:cubicBezTo>
                      <a:cubicBezTo>
                        <a:pt x="87" y="19"/>
                        <a:pt x="80" y="19"/>
                        <a:pt x="73" y="19"/>
                      </a:cubicBezTo>
                      <a:cubicBezTo>
                        <a:pt x="70" y="19"/>
                        <a:pt x="68" y="19"/>
                        <a:pt x="66" y="20"/>
                      </a:cubicBezTo>
                      <a:cubicBezTo>
                        <a:pt x="62" y="22"/>
                        <a:pt x="59" y="21"/>
                        <a:pt x="55" y="20"/>
                      </a:cubicBezTo>
                      <a:cubicBezTo>
                        <a:pt x="49" y="19"/>
                        <a:pt x="45" y="20"/>
                        <a:pt x="40" y="23"/>
                      </a:cubicBezTo>
                      <a:cubicBezTo>
                        <a:pt x="33" y="29"/>
                        <a:pt x="26" y="35"/>
                        <a:pt x="20" y="41"/>
                      </a:cubicBezTo>
                      <a:cubicBezTo>
                        <a:pt x="15" y="47"/>
                        <a:pt x="8" y="48"/>
                        <a:pt x="1" y="51"/>
                      </a:cubicBezTo>
                      <a:cubicBezTo>
                        <a:pt x="1" y="50"/>
                        <a:pt x="1" y="50"/>
                        <a:pt x="0" y="49"/>
                      </a:cubicBezTo>
                      <a:cubicBezTo>
                        <a:pt x="3" y="46"/>
                        <a:pt x="7" y="42"/>
                        <a:pt x="10" y="39"/>
                      </a:cubicBezTo>
                      <a:cubicBezTo>
                        <a:pt x="19" y="26"/>
                        <a:pt x="31" y="15"/>
                        <a:pt x="45" y="7"/>
                      </a:cubicBezTo>
                      <a:cubicBezTo>
                        <a:pt x="51" y="3"/>
                        <a:pt x="58" y="0"/>
                        <a:pt x="66" y="2"/>
                      </a:cubicBezTo>
                      <a:cubicBezTo>
                        <a:pt x="71" y="4"/>
                        <a:pt x="77" y="5"/>
                        <a:pt x="82" y="6"/>
                      </a:cubicBezTo>
                      <a:cubicBezTo>
                        <a:pt x="86" y="7"/>
                        <a:pt x="90" y="9"/>
                        <a:pt x="95" y="9"/>
                      </a:cubicBezTo>
                      <a:cubicBezTo>
                        <a:pt x="98" y="9"/>
                        <a:pt x="100" y="10"/>
                        <a:pt x="103" y="11"/>
                      </a:cubicBezTo>
                      <a:cubicBezTo>
                        <a:pt x="105" y="12"/>
                        <a:pt x="107" y="13"/>
                        <a:pt x="108" y="13"/>
                      </a:cubicBezTo>
                      <a:cubicBezTo>
                        <a:pt x="117" y="16"/>
                        <a:pt x="125" y="18"/>
                        <a:pt x="133" y="21"/>
                      </a:cubicBezTo>
                      <a:cubicBezTo>
                        <a:pt x="134" y="21"/>
                        <a:pt x="135" y="22"/>
                        <a:pt x="136" y="23"/>
                      </a:cubicBezTo>
                      <a:cubicBezTo>
                        <a:pt x="131" y="23"/>
                        <a:pt x="126" y="23"/>
                        <a:pt x="121" y="24"/>
                      </a:cubicBezTo>
                    </a:path>
                  </a:pathLst>
                </a:custGeom>
                <a:solidFill>
                  <a:srgbClr val="DDA0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93" y="118"/>
                  <a:ext cx="82" cy="102"/>
                </a:xfrm>
                <a:custGeom>
                  <a:avLst/>
                  <a:gdLst>
                    <a:gd name="T0" fmla="*/ 6 w 108"/>
                    <a:gd name="T1" fmla="*/ 0 h 135"/>
                    <a:gd name="T2" fmla="*/ 0 w 108"/>
                    <a:gd name="T3" fmla="*/ 3 h 135"/>
                    <a:gd name="T4" fmla="*/ 2 w 108"/>
                    <a:gd name="T5" fmla="*/ 4 h 135"/>
                    <a:gd name="T6" fmla="*/ 26 w 108"/>
                    <a:gd name="T7" fmla="*/ 15 h 135"/>
                    <a:gd name="T8" fmla="*/ 29 w 108"/>
                    <a:gd name="T9" fmla="*/ 17 h 135"/>
                    <a:gd name="T10" fmla="*/ 39 w 108"/>
                    <a:gd name="T11" fmla="*/ 22 h 135"/>
                    <a:gd name="T12" fmla="*/ 66 w 108"/>
                    <a:gd name="T13" fmla="*/ 34 h 135"/>
                    <a:gd name="T14" fmla="*/ 84 w 108"/>
                    <a:gd name="T15" fmla="*/ 56 h 135"/>
                    <a:gd name="T16" fmla="*/ 90 w 108"/>
                    <a:gd name="T17" fmla="*/ 79 h 135"/>
                    <a:gd name="T18" fmla="*/ 94 w 108"/>
                    <a:gd name="T19" fmla="*/ 102 h 135"/>
                    <a:gd name="T20" fmla="*/ 94 w 108"/>
                    <a:gd name="T21" fmla="*/ 121 h 135"/>
                    <a:gd name="T22" fmla="*/ 95 w 108"/>
                    <a:gd name="T23" fmla="*/ 135 h 135"/>
                    <a:gd name="T24" fmla="*/ 101 w 108"/>
                    <a:gd name="T25" fmla="*/ 123 h 135"/>
                    <a:gd name="T26" fmla="*/ 104 w 108"/>
                    <a:gd name="T27" fmla="*/ 98 h 135"/>
                    <a:gd name="T28" fmla="*/ 105 w 108"/>
                    <a:gd name="T29" fmla="*/ 91 h 135"/>
                    <a:gd name="T30" fmla="*/ 106 w 108"/>
                    <a:gd name="T31" fmla="*/ 71 h 135"/>
                    <a:gd name="T32" fmla="*/ 100 w 108"/>
                    <a:gd name="T33" fmla="*/ 36 h 135"/>
                    <a:gd name="T34" fmla="*/ 94 w 108"/>
                    <a:gd name="T35" fmla="*/ 23 h 135"/>
                    <a:gd name="T36" fmla="*/ 86 w 108"/>
                    <a:gd name="T37" fmla="*/ 16 h 135"/>
                    <a:gd name="T38" fmla="*/ 77 w 108"/>
                    <a:gd name="T39" fmla="*/ 11 h 135"/>
                    <a:gd name="T40" fmla="*/ 39 w 108"/>
                    <a:gd name="T41" fmla="*/ 6 h 135"/>
                    <a:gd name="T42" fmla="*/ 35 w 108"/>
                    <a:gd name="T43" fmla="*/ 6 h 135"/>
                    <a:gd name="T44" fmla="*/ 26 w 108"/>
                    <a:gd name="T45" fmla="*/ 4 h 135"/>
                    <a:gd name="T46" fmla="*/ 6 w 108"/>
                    <a:gd name="T4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8" h="135">
                      <a:moveTo>
                        <a:pt x="6" y="0"/>
                      </a:moveTo>
                      <a:cubicBezTo>
                        <a:pt x="4" y="0"/>
                        <a:pt x="2" y="0"/>
                        <a:pt x="0" y="3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11" y="6"/>
                        <a:pt x="18" y="11"/>
                        <a:pt x="26" y="15"/>
                      </a:cubicBezTo>
                      <a:cubicBezTo>
                        <a:pt x="27" y="15"/>
                        <a:pt x="28" y="16"/>
                        <a:pt x="29" y="17"/>
                      </a:cubicBezTo>
                      <a:cubicBezTo>
                        <a:pt x="32" y="19"/>
                        <a:pt x="35" y="21"/>
                        <a:pt x="39" y="22"/>
                      </a:cubicBezTo>
                      <a:cubicBezTo>
                        <a:pt x="48" y="25"/>
                        <a:pt x="57" y="30"/>
                        <a:pt x="66" y="34"/>
                      </a:cubicBezTo>
                      <a:cubicBezTo>
                        <a:pt x="76" y="38"/>
                        <a:pt x="82" y="46"/>
                        <a:pt x="84" y="56"/>
                      </a:cubicBezTo>
                      <a:cubicBezTo>
                        <a:pt x="86" y="64"/>
                        <a:pt x="88" y="71"/>
                        <a:pt x="90" y="79"/>
                      </a:cubicBezTo>
                      <a:cubicBezTo>
                        <a:pt x="93" y="86"/>
                        <a:pt x="94" y="94"/>
                        <a:pt x="94" y="102"/>
                      </a:cubicBezTo>
                      <a:cubicBezTo>
                        <a:pt x="93" y="108"/>
                        <a:pt x="93" y="115"/>
                        <a:pt x="94" y="121"/>
                      </a:cubicBezTo>
                      <a:cubicBezTo>
                        <a:pt x="94" y="126"/>
                        <a:pt x="94" y="130"/>
                        <a:pt x="95" y="135"/>
                      </a:cubicBezTo>
                      <a:cubicBezTo>
                        <a:pt x="99" y="132"/>
                        <a:pt x="101" y="128"/>
                        <a:pt x="101" y="123"/>
                      </a:cubicBezTo>
                      <a:cubicBezTo>
                        <a:pt x="102" y="115"/>
                        <a:pt x="103" y="107"/>
                        <a:pt x="104" y="98"/>
                      </a:cubicBezTo>
                      <a:cubicBezTo>
                        <a:pt x="104" y="96"/>
                        <a:pt x="104" y="94"/>
                        <a:pt x="105" y="91"/>
                      </a:cubicBezTo>
                      <a:cubicBezTo>
                        <a:pt x="107" y="85"/>
                        <a:pt x="108" y="78"/>
                        <a:pt x="106" y="71"/>
                      </a:cubicBezTo>
                      <a:cubicBezTo>
                        <a:pt x="105" y="59"/>
                        <a:pt x="102" y="48"/>
                        <a:pt x="100" y="36"/>
                      </a:cubicBezTo>
                      <a:cubicBezTo>
                        <a:pt x="99" y="31"/>
                        <a:pt x="96" y="27"/>
                        <a:pt x="94" y="23"/>
                      </a:cubicBezTo>
                      <a:cubicBezTo>
                        <a:pt x="92" y="20"/>
                        <a:pt x="90" y="17"/>
                        <a:pt x="86" y="16"/>
                      </a:cubicBezTo>
                      <a:cubicBezTo>
                        <a:pt x="83" y="14"/>
                        <a:pt x="80" y="13"/>
                        <a:pt x="77" y="11"/>
                      </a:cubicBezTo>
                      <a:cubicBezTo>
                        <a:pt x="64" y="4"/>
                        <a:pt x="52" y="2"/>
                        <a:pt x="39" y="6"/>
                      </a:cubicBezTo>
                      <a:cubicBezTo>
                        <a:pt x="38" y="6"/>
                        <a:pt x="37" y="7"/>
                        <a:pt x="35" y="6"/>
                      </a:cubicBezTo>
                      <a:cubicBezTo>
                        <a:pt x="32" y="6"/>
                        <a:pt x="29" y="5"/>
                        <a:pt x="26" y="4"/>
                      </a:cubicBezTo>
                      <a:cubicBezTo>
                        <a:pt x="20" y="1"/>
                        <a:pt x="13" y="1"/>
                        <a:pt x="6" y="0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82" y="233"/>
                  <a:ext cx="90" cy="53"/>
                </a:xfrm>
                <a:custGeom>
                  <a:avLst/>
                  <a:gdLst>
                    <a:gd name="T0" fmla="*/ 19 w 118"/>
                    <a:gd name="T1" fmla="*/ 60 h 71"/>
                    <a:gd name="T2" fmla="*/ 0 w 118"/>
                    <a:gd name="T3" fmla="*/ 55 h 71"/>
                    <a:gd name="T4" fmla="*/ 5 w 118"/>
                    <a:gd name="T5" fmla="*/ 60 h 71"/>
                    <a:gd name="T6" fmla="*/ 34 w 118"/>
                    <a:gd name="T7" fmla="*/ 69 h 71"/>
                    <a:gd name="T8" fmla="*/ 51 w 118"/>
                    <a:gd name="T9" fmla="*/ 71 h 71"/>
                    <a:gd name="T10" fmla="*/ 77 w 118"/>
                    <a:gd name="T11" fmla="*/ 67 h 71"/>
                    <a:gd name="T12" fmla="*/ 99 w 118"/>
                    <a:gd name="T13" fmla="*/ 51 h 71"/>
                    <a:gd name="T14" fmla="*/ 103 w 118"/>
                    <a:gd name="T15" fmla="*/ 45 h 71"/>
                    <a:gd name="T16" fmla="*/ 116 w 118"/>
                    <a:gd name="T17" fmla="*/ 22 h 71"/>
                    <a:gd name="T18" fmla="*/ 118 w 118"/>
                    <a:gd name="T19" fmla="*/ 2 h 71"/>
                    <a:gd name="T20" fmla="*/ 113 w 118"/>
                    <a:gd name="T21" fmla="*/ 4 h 71"/>
                    <a:gd name="T22" fmla="*/ 99 w 118"/>
                    <a:gd name="T23" fmla="*/ 21 h 71"/>
                    <a:gd name="T24" fmla="*/ 80 w 118"/>
                    <a:gd name="T25" fmla="*/ 43 h 71"/>
                    <a:gd name="T26" fmla="*/ 62 w 118"/>
                    <a:gd name="T27" fmla="*/ 57 h 71"/>
                    <a:gd name="T28" fmla="*/ 49 w 118"/>
                    <a:gd name="T29" fmla="*/ 61 h 71"/>
                    <a:gd name="T30" fmla="*/ 19 w 118"/>
                    <a:gd name="T31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8" h="71">
                      <a:moveTo>
                        <a:pt x="19" y="60"/>
                      </a:moveTo>
                      <a:cubicBezTo>
                        <a:pt x="13" y="59"/>
                        <a:pt x="7" y="57"/>
                        <a:pt x="0" y="55"/>
                      </a:cubicBezTo>
                      <a:cubicBezTo>
                        <a:pt x="1" y="58"/>
                        <a:pt x="2" y="59"/>
                        <a:pt x="5" y="60"/>
                      </a:cubicBezTo>
                      <a:cubicBezTo>
                        <a:pt x="14" y="64"/>
                        <a:pt x="24" y="68"/>
                        <a:pt x="34" y="69"/>
                      </a:cubicBezTo>
                      <a:cubicBezTo>
                        <a:pt x="40" y="70"/>
                        <a:pt x="45" y="71"/>
                        <a:pt x="51" y="71"/>
                      </a:cubicBezTo>
                      <a:cubicBezTo>
                        <a:pt x="60" y="71"/>
                        <a:pt x="69" y="69"/>
                        <a:pt x="77" y="67"/>
                      </a:cubicBezTo>
                      <a:cubicBezTo>
                        <a:pt x="87" y="64"/>
                        <a:pt x="94" y="59"/>
                        <a:pt x="99" y="51"/>
                      </a:cubicBezTo>
                      <a:cubicBezTo>
                        <a:pt x="100" y="49"/>
                        <a:pt x="102" y="47"/>
                        <a:pt x="103" y="45"/>
                      </a:cubicBezTo>
                      <a:cubicBezTo>
                        <a:pt x="110" y="38"/>
                        <a:pt x="113" y="31"/>
                        <a:pt x="116" y="22"/>
                      </a:cubicBezTo>
                      <a:cubicBezTo>
                        <a:pt x="117" y="15"/>
                        <a:pt x="118" y="9"/>
                        <a:pt x="118" y="2"/>
                      </a:cubicBezTo>
                      <a:cubicBezTo>
                        <a:pt x="116" y="0"/>
                        <a:pt x="115" y="2"/>
                        <a:pt x="113" y="4"/>
                      </a:cubicBezTo>
                      <a:cubicBezTo>
                        <a:pt x="108" y="9"/>
                        <a:pt x="104" y="16"/>
                        <a:pt x="99" y="21"/>
                      </a:cubicBezTo>
                      <a:cubicBezTo>
                        <a:pt x="92" y="28"/>
                        <a:pt x="86" y="36"/>
                        <a:pt x="80" y="43"/>
                      </a:cubicBezTo>
                      <a:cubicBezTo>
                        <a:pt x="75" y="49"/>
                        <a:pt x="70" y="55"/>
                        <a:pt x="62" y="57"/>
                      </a:cubicBezTo>
                      <a:cubicBezTo>
                        <a:pt x="58" y="59"/>
                        <a:pt x="54" y="60"/>
                        <a:pt x="49" y="61"/>
                      </a:cubicBezTo>
                      <a:cubicBezTo>
                        <a:pt x="39" y="63"/>
                        <a:pt x="29" y="62"/>
                        <a:pt x="19" y="60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96" y="172"/>
                  <a:ext cx="31" cy="93"/>
                </a:xfrm>
                <a:custGeom>
                  <a:avLst/>
                  <a:gdLst>
                    <a:gd name="T0" fmla="*/ 0 w 41"/>
                    <a:gd name="T1" fmla="*/ 3 h 124"/>
                    <a:gd name="T2" fmla="*/ 4 w 41"/>
                    <a:gd name="T3" fmla="*/ 13 h 124"/>
                    <a:gd name="T4" fmla="*/ 13 w 41"/>
                    <a:gd name="T5" fmla="*/ 33 h 124"/>
                    <a:gd name="T6" fmla="*/ 21 w 41"/>
                    <a:gd name="T7" fmla="*/ 61 h 124"/>
                    <a:gd name="T8" fmla="*/ 15 w 41"/>
                    <a:gd name="T9" fmla="*/ 102 h 124"/>
                    <a:gd name="T10" fmla="*/ 8 w 41"/>
                    <a:gd name="T11" fmla="*/ 118 h 124"/>
                    <a:gd name="T12" fmla="*/ 7 w 41"/>
                    <a:gd name="T13" fmla="*/ 124 h 124"/>
                    <a:gd name="T14" fmla="*/ 15 w 41"/>
                    <a:gd name="T15" fmla="*/ 117 h 124"/>
                    <a:gd name="T16" fmla="*/ 19 w 41"/>
                    <a:gd name="T17" fmla="*/ 111 h 124"/>
                    <a:gd name="T18" fmla="*/ 26 w 41"/>
                    <a:gd name="T19" fmla="*/ 98 h 124"/>
                    <a:gd name="T20" fmla="*/ 34 w 41"/>
                    <a:gd name="T21" fmla="*/ 81 h 124"/>
                    <a:gd name="T22" fmla="*/ 40 w 41"/>
                    <a:gd name="T23" fmla="*/ 59 h 124"/>
                    <a:gd name="T24" fmla="*/ 35 w 41"/>
                    <a:gd name="T25" fmla="*/ 30 h 124"/>
                    <a:gd name="T26" fmla="*/ 28 w 41"/>
                    <a:gd name="T27" fmla="*/ 22 h 124"/>
                    <a:gd name="T28" fmla="*/ 18 w 41"/>
                    <a:gd name="T29" fmla="*/ 13 h 124"/>
                    <a:gd name="T30" fmla="*/ 13 w 41"/>
                    <a:gd name="T31" fmla="*/ 8 h 124"/>
                    <a:gd name="T32" fmla="*/ 7 w 41"/>
                    <a:gd name="T33" fmla="*/ 4 h 124"/>
                    <a:gd name="T34" fmla="*/ 0 w 41"/>
                    <a:gd name="T35" fmla="*/ 0 h 124"/>
                    <a:gd name="T36" fmla="*/ 0 w 41"/>
                    <a:gd name="T37" fmla="*/ 3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1" h="124">
                      <a:moveTo>
                        <a:pt x="0" y="3"/>
                      </a:moveTo>
                      <a:cubicBezTo>
                        <a:pt x="1" y="6"/>
                        <a:pt x="2" y="10"/>
                        <a:pt x="4" y="13"/>
                      </a:cubicBezTo>
                      <a:cubicBezTo>
                        <a:pt x="8" y="19"/>
                        <a:pt x="10" y="26"/>
                        <a:pt x="13" y="33"/>
                      </a:cubicBezTo>
                      <a:cubicBezTo>
                        <a:pt x="17" y="42"/>
                        <a:pt x="20" y="51"/>
                        <a:pt x="21" y="61"/>
                      </a:cubicBezTo>
                      <a:cubicBezTo>
                        <a:pt x="24" y="75"/>
                        <a:pt x="21" y="89"/>
                        <a:pt x="15" y="102"/>
                      </a:cubicBezTo>
                      <a:cubicBezTo>
                        <a:pt x="13" y="107"/>
                        <a:pt x="10" y="112"/>
                        <a:pt x="8" y="118"/>
                      </a:cubicBezTo>
                      <a:cubicBezTo>
                        <a:pt x="7" y="119"/>
                        <a:pt x="7" y="121"/>
                        <a:pt x="7" y="124"/>
                      </a:cubicBezTo>
                      <a:cubicBezTo>
                        <a:pt x="11" y="122"/>
                        <a:pt x="14" y="120"/>
                        <a:pt x="15" y="117"/>
                      </a:cubicBezTo>
                      <a:cubicBezTo>
                        <a:pt x="16" y="114"/>
                        <a:pt x="17" y="113"/>
                        <a:pt x="19" y="111"/>
                      </a:cubicBezTo>
                      <a:cubicBezTo>
                        <a:pt x="21" y="106"/>
                        <a:pt x="24" y="102"/>
                        <a:pt x="26" y="98"/>
                      </a:cubicBezTo>
                      <a:cubicBezTo>
                        <a:pt x="29" y="92"/>
                        <a:pt x="32" y="87"/>
                        <a:pt x="34" y="81"/>
                      </a:cubicBezTo>
                      <a:cubicBezTo>
                        <a:pt x="37" y="74"/>
                        <a:pt x="40" y="67"/>
                        <a:pt x="40" y="59"/>
                      </a:cubicBezTo>
                      <a:cubicBezTo>
                        <a:pt x="41" y="49"/>
                        <a:pt x="40" y="39"/>
                        <a:pt x="35" y="30"/>
                      </a:cubicBezTo>
                      <a:cubicBezTo>
                        <a:pt x="34" y="26"/>
                        <a:pt x="32" y="23"/>
                        <a:pt x="28" y="22"/>
                      </a:cubicBezTo>
                      <a:cubicBezTo>
                        <a:pt x="23" y="21"/>
                        <a:pt x="20" y="17"/>
                        <a:pt x="18" y="13"/>
                      </a:cubicBezTo>
                      <a:cubicBezTo>
                        <a:pt x="16" y="11"/>
                        <a:pt x="15" y="10"/>
                        <a:pt x="13" y="8"/>
                      </a:cubicBezTo>
                      <a:cubicBezTo>
                        <a:pt x="11" y="7"/>
                        <a:pt x="9" y="6"/>
                        <a:pt x="7" y="4"/>
                      </a:cubicBezTo>
                      <a:cubicBezTo>
                        <a:pt x="5" y="3"/>
                        <a:pt x="3" y="2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47" y="132"/>
                  <a:ext cx="71" cy="59"/>
                </a:xfrm>
                <a:custGeom>
                  <a:avLst/>
                  <a:gdLst>
                    <a:gd name="T0" fmla="*/ 42 w 94"/>
                    <a:gd name="T1" fmla="*/ 1 h 78"/>
                    <a:gd name="T2" fmla="*/ 21 w 94"/>
                    <a:gd name="T3" fmla="*/ 9 h 78"/>
                    <a:gd name="T4" fmla="*/ 9 w 94"/>
                    <a:gd name="T5" fmla="*/ 29 h 78"/>
                    <a:gd name="T6" fmla="*/ 0 w 94"/>
                    <a:gd name="T7" fmla="*/ 78 h 78"/>
                    <a:gd name="T8" fmla="*/ 6 w 94"/>
                    <a:gd name="T9" fmla="*/ 70 h 78"/>
                    <a:gd name="T10" fmla="*/ 9 w 94"/>
                    <a:gd name="T11" fmla="*/ 58 h 78"/>
                    <a:gd name="T12" fmla="*/ 15 w 94"/>
                    <a:gd name="T13" fmla="*/ 43 h 78"/>
                    <a:gd name="T14" fmla="*/ 25 w 94"/>
                    <a:gd name="T15" fmla="*/ 24 h 78"/>
                    <a:gd name="T16" fmla="*/ 31 w 94"/>
                    <a:gd name="T17" fmla="*/ 20 h 78"/>
                    <a:gd name="T18" fmla="*/ 57 w 94"/>
                    <a:gd name="T19" fmla="*/ 19 h 78"/>
                    <a:gd name="T20" fmla="*/ 79 w 94"/>
                    <a:gd name="T21" fmla="*/ 21 h 78"/>
                    <a:gd name="T22" fmla="*/ 94 w 94"/>
                    <a:gd name="T23" fmla="*/ 19 h 78"/>
                    <a:gd name="T24" fmla="*/ 84 w 94"/>
                    <a:gd name="T25" fmla="*/ 9 h 78"/>
                    <a:gd name="T26" fmla="*/ 78 w 94"/>
                    <a:gd name="T27" fmla="*/ 5 h 78"/>
                    <a:gd name="T28" fmla="*/ 59 w 94"/>
                    <a:gd name="T29" fmla="*/ 0 h 78"/>
                    <a:gd name="T30" fmla="*/ 42 w 94"/>
                    <a:gd name="T31" fmla="*/ 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" h="78">
                      <a:moveTo>
                        <a:pt x="42" y="1"/>
                      </a:moveTo>
                      <a:cubicBezTo>
                        <a:pt x="34" y="1"/>
                        <a:pt x="27" y="4"/>
                        <a:pt x="21" y="9"/>
                      </a:cubicBezTo>
                      <a:cubicBezTo>
                        <a:pt x="15" y="14"/>
                        <a:pt x="11" y="21"/>
                        <a:pt x="9" y="29"/>
                      </a:cubicBezTo>
                      <a:cubicBezTo>
                        <a:pt x="4" y="44"/>
                        <a:pt x="0" y="60"/>
                        <a:pt x="0" y="78"/>
                      </a:cubicBezTo>
                      <a:cubicBezTo>
                        <a:pt x="5" y="77"/>
                        <a:pt x="6" y="74"/>
                        <a:pt x="6" y="70"/>
                      </a:cubicBezTo>
                      <a:cubicBezTo>
                        <a:pt x="6" y="66"/>
                        <a:pt x="7" y="62"/>
                        <a:pt x="9" y="58"/>
                      </a:cubicBezTo>
                      <a:cubicBezTo>
                        <a:pt x="11" y="53"/>
                        <a:pt x="14" y="48"/>
                        <a:pt x="15" y="43"/>
                      </a:cubicBezTo>
                      <a:cubicBezTo>
                        <a:pt x="16" y="35"/>
                        <a:pt x="20" y="30"/>
                        <a:pt x="25" y="24"/>
                      </a:cubicBezTo>
                      <a:cubicBezTo>
                        <a:pt x="26" y="22"/>
                        <a:pt x="29" y="21"/>
                        <a:pt x="31" y="20"/>
                      </a:cubicBezTo>
                      <a:cubicBezTo>
                        <a:pt x="40" y="20"/>
                        <a:pt x="48" y="19"/>
                        <a:pt x="57" y="19"/>
                      </a:cubicBezTo>
                      <a:cubicBezTo>
                        <a:pt x="64" y="19"/>
                        <a:pt x="72" y="21"/>
                        <a:pt x="79" y="21"/>
                      </a:cubicBezTo>
                      <a:cubicBezTo>
                        <a:pt x="84" y="22"/>
                        <a:pt x="89" y="20"/>
                        <a:pt x="94" y="19"/>
                      </a:cubicBezTo>
                      <a:cubicBezTo>
                        <a:pt x="91" y="12"/>
                        <a:pt x="91" y="12"/>
                        <a:pt x="84" y="9"/>
                      </a:cubicBezTo>
                      <a:cubicBezTo>
                        <a:pt x="82" y="8"/>
                        <a:pt x="80" y="7"/>
                        <a:pt x="78" y="5"/>
                      </a:cubicBezTo>
                      <a:cubicBezTo>
                        <a:pt x="72" y="2"/>
                        <a:pt x="66" y="0"/>
                        <a:pt x="59" y="0"/>
                      </a:cubicBezTo>
                      <a:cubicBezTo>
                        <a:pt x="53" y="0"/>
                        <a:pt x="48" y="1"/>
                        <a:pt x="42" y="1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1" y="219"/>
                  <a:ext cx="65" cy="85"/>
                </a:xfrm>
                <a:custGeom>
                  <a:avLst/>
                  <a:gdLst>
                    <a:gd name="T0" fmla="*/ 74 w 85"/>
                    <a:gd name="T1" fmla="*/ 102 h 113"/>
                    <a:gd name="T2" fmla="*/ 60 w 85"/>
                    <a:gd name="T3" fmla="*/ 92 h 113"/>
                    <a:gd name="T4" fmla="*/ 51 w 85"/>
                    <a:gd name="T5" fmla="*/ 87 h 113"/>
                    <a:gd name="T6" fmla="*/ 35 w 85"/>
                    <a:gd name="T7" fmla="*/ 73 h 113"/>
                    <a:gd name="T8" fmla="*/ 30 w 85"/>
                    <a:gd name="T9" fmla="*/ 67 h 113"/>
                    <a:gd name="T10" fmla="*/ 22 w 85"/>
                    <a:gd name="T11" fmla="*/ 59 h 113"/>
                    <a:gd name="T12" fmla="*/ 13 w 85"/>
                    <a:gd name="T13" fmla="*/ 47 h 113"/>
                    <a:gd name="T14" fmla="*/ 10 w 85"/>
                    <a:gd name="T15" fmla="*/ 20 h 113"/>
                    <a:gd name="T16" fmla="*/ 2 w 85"/>
                    <a:gd name="T17" fmla="*/ 0 h 113"/>
                    <a:gd name="T18" fmla="*/ 0 w 85"/>
                    <a:gd name="T19" fmla="*/ 0 h 113"/>
                    <a:gd name="T20" fmla="*/ 0 w 85"/>
                    <a:gd name="T21" fmla="*/ 14 h 113"/>
                    <a:gd name="T22" fmla="*/ 6 w 85"/>
                    <a:gd name="T23" fmla="*/ 62 h 113"/>
                    <a:gd name="T24" fmla="*/ 19 w 85"/>
                    <a:gd name="T25" fmla="*/ 80 h 113"/>
                    <a:gd name="T26" fmla="*/ 34 w 85"/>
                    <a:gd name="T27" fmla="*/ 88 h 113"/>
                    <a:gd name="T28" fmla="*/ 45 w 85"/>
                    <a:gd name="T29" fmla="*/ 95 h 113"/>
                    <a:gd name="T30" fmla="*/ 52 w 85"/>
                    <a:gd name="T31" fmla="*/ 99 h 113"/>
                    <a:gd name="T32" fmla="*/ 58 w 85"/>
                    <a:gd name="T33" fmla="*/ 101 h 113"/>
                    <a:gd name="T34" fmla="*/ 81 w 85"/>
                    <a:gd name="T35" fmla="*/ 112 h 113"/>
                    <a:gd name="T36" fmla="*/ 85 w 85"/>
                    <a:gd name="T37" fmla="*/ 113 h 113"/>
                    <a:gd name="T38" fmla="*/ 74 w 85"/>
                    <a:gd name="T39" fmla="*/ 10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113">
                      <a:moveTo>
                        <a:pt x="74" y="102"/>
                      </a:moveTo>
                      <a:cubicBezTo>
                        <a:pt x="70" y="98"/>
                        <a:pt x="65" y="94"/>
                        <a:pt x="60" y="92"/>
                      </a:cubicBezTo>
                      <a:cubicBezTo>
                        <a:pt x="57" y="90"/>
                        <a:pt x="54" y="89"/>
                        <a:pt x="51" y="87"/>
                      </a:cubicBezTo>
                      <a:cubicBezTo>
                        <a:pt x="45" y="82"/>
                        <a:pt x="40" y="77"/>
                        <a:pt x="35" y="73"/>
                      </a:cubicBezTo>
                      <a:cubicBezTo>
                        <a:pt x="33" y="71"/>
                        <a:pt x="31" y="69"/>
                        <a:pt x="30" y="67"/>
                      </a:cubicBezTo>
                      <a:cubicBezTo>
                        <a:pt x="29" y="63"/>
                        <a:pt x="26" y="61"/>
                        <a:pt x="22" y="59"/>
                      </a:cubicBezTo>
                      <a:cubicBezTo>
                        <a:pt x="17" y="57"/>
                        <a:pt x="14" y="53"/>
                        <a:pt x="13" y="47"/>
                      </a:cubicBezTo>
                      <a:cubicBezTo>
                        <a:pt x="11" y="38"/>
                        <a:pt x="10" y="29"/>
                        <a:pt x="10" y="20"/>
                      </a:cubicBezTo>
                      <a:cubicBezTo>
                        <a:pt x="10" y="12"/>
                        <a:pt x="5" y="6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5"/>
                        <a:pt x="1" y="10"/>
                        <a:pt x="0" y="14"/>
                      </a:cubicBezTo>
                      <a:cubicBezTo>
                        <a:pt x="0" y="31"/>
                        <a:pt x="1" y="46"/>
                        <a:pt x="6" y="62"/>
                      </a:cubicBezTo>
                      <a:cubicBezTo>
                        <a:pt x="9" y="69"/>
                        <a:pt x="12" y="76"/>
                        <a:pt x="19" y="80"/>
                      </a:cubicBezTo>
                      <a:cubicBezTo>
                        <a:pt x="24" y="83"/>
                        <a:pt x="29" y="86"/>
                        <a:pt x="34" y="88"/>
                      </a:cubicBezTo>
                      <a:cubicBezTo>
                        <a:pt x="38" y="90"/>
                        <a:pt x="42" y="92"/>
                        <a:pt x="45" y="95"/>
                      </a:cubicBezTo>
                      <a:cubicBezTo>
                        <a:pt x="47" y="97"/>
                        <a:pt x="50" y="98"/>
                        <a:pt x="52" y="99"/>
                      </a:cubicBezTo>
                      <a:cubicBezTo>
                        <a:pt x="54" y="100"/>
                        <a:pt x="56" y="100"/>
                        <a:pt x="58" y="101"/>
                      </a:cubicBezTo>
                      <a:cubicBezTo>
                        <a:pt x="65" y="105"/>
                        <a:pt x="73" y="109"/>
                        <a:pt x="81" y="112"/>
                      </a:cubicBezTo>
                      <a:cubicBezTo>
                        <a:pt x="82" y="113"/>
                        <a:pt x="83" y="113"/>
                        <a:pt x="85" y="113"/>
                      </a:cubicBezTo>
                      <a:cubicBezTo>
                        <a:pt x="81" y="109"/>
                        <a:pt x="77" y="106"/>
                        <a:pt x="74" y="102"/>
                      </a:cubicBezTo>
                    </a:path>
                  </a:pathLst>
                </a:custGeom>
                <a:solidFill>
                  <a:srgbClr val="EEE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1757" y="154"/>
                  <a:ext cx="92" cy="46"/>
                </a:xfrm>
                <a:custGeom>
                  <a:avLst/>
                  <a:gdLst>
                    <a:gd name="T0" fmla="*/ 5 w 122"/>
                    <a:gd name="T1" fmla="*/ 47 h 61"/>
                    <a:gd name="T2" fmla="*/ 1 w 122"/>
                    <a:gd name="T3" fmla="*/ 56 h 61"/>
                    <a:gd name="T4" fmla="*/ 0 w 122"/>
                    <a:gd name="T5" fmla="*/ 61 h 61"/>
                    <a:gd name="T6" fmla="*/ 3 w 122"/>
                    <a:gd name="T7" fmla="*/ 58 h 61"/>
                    <a:gd name="T8" fmla="*/ 16 w 122"/>
                    <a:gd name="T9" fmla="*/ 45 h 61"/>
                    <a:gd name="T10" fmla="*/ 29 w 122"/>
                    <a:gd name="T11" fmla="*/ 31 h 61"/>
                    <a:gd name="T12" fmla="*/ 44 w 122"/>
                    <a:gd name="T13" fmla="*/ 20 h 61"/>
                    <a:gd name="T14" fmla="*/ 49 w 122"/>
                    <a:gd name="T15" fmla="*/ 19 h 61"/>
                    <a:gd name="T16" fmla="*/ 72 w 122"/>
                    <a:gd name="T17" fmla="*/ 17 h 61"/>
                    <a:gd name="T18" fmla="*/ 75 w 122"/>
                    <a:gd name="T19" fmla="*/ 18 h 61"/>
                    <a:gd name="T20" fmla="*/ 85 w 122"/>
                    <a:gd name="T21" fmla="*/ 19 h 61"/>
                    <a:gd name="T22" fmla="*/ 87 w 122"/>
                    <a:gd name="T23" fmla="*/ 20 h 61"/>
                    <a:gd name="T24" fmla="*/ 105 w 122"/>
                    <a:gd name="T25" fmla="*/ 26 h 61"/>
                    <a:gd name="T26" fmla="*/ 117 w 122"/>
                    <a:gd name="T27" fmla="*/ 30 h 61"/>
                    <a:gd name="T28" fmla="*/ 121 w 122"/>
                    <a:gd name="T29" fmla="*/ 30 h 61"/>
                    <a:gd name="T30" fmla="*/ 122 w 122"/>
                    <a:gd name="T31" fmla="*/ 28 h 61"/>
                    <a:gd name="T32" fmla="*/ 118 w 122"/>
                    <a:gd name="T33" fmla="*/ 25 h 61"/>
                    <a:gd name="T34" fmla="*/ 112 w 122"/>
                    <a:gd name="T35" fmla="*/ 21 h 61"/>
                    <a:gd name="T36" fmla="*/ 93 w 122"/>
                    <a:gd name="T37" fmla="*/ 10 h 61"/>
                    <a:gd name="T38" fmla="*/ 77 w 122"/>
                    <a:gd name="T39" fmla="*/ 2 h 61"/>
                    <a:gd name="T40" fmla="*/ 60 w 122"/>
                    <a:gd name="T41" fmla="*/ 0 h 61"/>
                    <a:gd name="T42" fmla="*/ 49 w 122"/>
                    <a:gd name="T43" fmla="*/ 3 h 61"/>
                    <a:gd name="T44" fmla="*/ 32 w 122"/>
                    <a:gd name="T45" fmla="*/ 16 h 61"/>
                    <a:gd name="T46" fmla="*/ 5 w 122"/>
                    <a:gd name="T47" fmla="*/ 47 h 61"/>
                    <a:gd name="T48" fmla="*/ 106 w 122"/>
                    <a:gd name="T49" fmla="*/ 20 h 61"/>
                    <a:gd name="T50" fmla="*/ 98 w 122"/>
                    <a:gd name="T51" fmla="*/ 15 h 61"/>
                    <a:gd name="T52" fmla="*/ 98 w 122"/>
                    <a:gd name="T53" fmla="*/ 14 h 61"/>
                    <a:gd name="T54" fmla="*/ 106 w 122"/>
                    <a:gd name="T55" fmla="*/ 20 h 61"/>
                    <a:gd name="T56" fmla="*/ 106 w 122"/>
                    <a:gd name="T57" fmla="*/ 2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2" h="61">
                      <a:moveTo>
                        <a:pt x="5" y="47"/>
                      </a:moveTo>
                      <a:cubicBezTo>
                        <a:pt x="3" y="50"/>
                        <a:pt x="1" y="53"/>
                        <a:pt x="1" y="56"/>
                      </a:cubicBezTo>
                      <a:cubicBezTo>
                        <a:pt x="1" y="58"/>
                        <a:pt x="0" y="59"/>
                        <a:pt x="0" y="61"/>
                      </a:cubicBezTo>
                      <a:cubicBezTo>
                        <a:pt x="1" y="60"/>
                        <a:pt x="2" y="59"/>
                        <a:pt x="3" y="58"/>
                      </a:cubicBezTo>
                      <a:cubicBezTo>
                        <a:pt x="7" y="54"/>
                        <a:pt x="12" y="49"/>
                        <a:pt x="16" y="45"/>
                      </a:cubicBezTo>
                      <a:cubicBezTo>
                        <a:pt x="20" y="40"/>
                        <a:pt x="25" y="35"/>
                        <a:pt x="29" y="31"/>
                      </a:cubicBezTo>
                      <a:cubicBezTo>
                        <a:pt x="34" y="27"/>
                        <a:pt x="39" y="24"/>
                        <a:pt x="44" y="20"/>
                      </a:cubicBezTo>
                      <a:cubicBezTo>
                        <a:pt x="45" y="19"/>
                        <a:pt x="47" y="19"/>
                        <a:pt x="49" y="19"/>
                      </a:cubicBezTo>
                      <a:cubicBezTo>
                        <a:pt x="57" y="18"/>
                        <a:pt x="64" y="18"/>
                        <a:pt x="72" y="17"/>
                      </a:cubicBezTo>
                      <a:cubicBezTo>
                        <a:pt x="73" y="17"/>
                        <a:pt x="74" y="18"/>
                        <a:pt x="75" y="18"/>
                      </a:cubicBezTo>
                      <a:cubicBezTo>
                        <a:pt x="78" y="19"/>
                        <a:pt x="81" y="19"/>
                        <a:pt x="85" y="19"/>
                      </a:cubicBezTo>
                      <a:cubicBezTo>
                        <a:pt x="85" y="20"/>
                        <a:pt x="86" y="20"/>
                        <a:pt x="87" y="20"/>
                      </a:cubicBezTo>
                      <a:cubicBezTo>
                        <a:pt x="93" y="22"/>
                        <a:pt x="99" y="24"/>
                        <a:pt x="105" y="26"/>
                      </a:cubicBezTo>
                      <a:cubicBezTo>
                        <a:pt x="108" y="27"/>
                        <a:pt x="112" y="29"/>
                        <a:pt x="117" y="30"/>
                      </a:cubicBezTo>
                      <a:cubicBezTo>
                        <a:pt x="118" y="30"/>
                        <a:pt x="119" y="30"/>
                        <a:pt x="121" y="30"/>
                      </a:cubicBezTo>
                      <a:cubicBezTo>
                        <a:pt x="121" y="29"/>
                        <a:pt x="121" y="29"/>
                        <a:pt x="122" y="28"/>
                      </a:cubicBezTo>
                      <a:cubicBezTo>
                        <a:pt x="120" y="27"/>
                        <a:pt x="119" y="26"/>
                        <a:pt x="118" y="25"/>
                      </a:cubicBezTo>
                      <a:cubicBezTo>
                        <a:pt x="116" y="24"/>
                        <a:pt x="114" y="23"/>
                        <a:pt x="112" y="21"/>
                      </a:cubicBezTo>
                      <a:cubicBezTo>
                        <a:pt x="106" y="17"/>
                        <a:pt x="99" y="14"/>
                        <a:pt x="93" y="10"/>
                      </a:cubicBezTo>
                      <a:cubicBezTo>
                        <a:pt x="88" y="7"/>
                        <a:pt x="82" y="4"/>
                        <a:pt x="77" y="2"/>
                      </a:cubicBezTo>
                      <a:cubicBezTo>
                        <a:pt x="71" y="1"/>
                        <a:pt x="66" y="0"/>
                        <a:pt x="60" y="0"/>
                      </a:cubicBezTo>
                      <a:cubicBezTo>
                        <a:pt x="56" y="0"/>
                        <a:pt x="52" y="1"/>
                        <a:pt x="49" y="3"/>
                      </a:cubicBezTo>
                      <a:cubicBezTo>
                        <a:pt x="43" y="7"/>
                        <a:pt x="37" y="11"/>
                        <a:pt x="32" y="16"/>
                      </a:cubicBezTo>
                      <a:cubicBezTo>
                        <a:pt x="21" y="25"/>
                        <a:pt x="13" y="36"/>
                        <a:pt x="5" y="47"/>
                      </a:cubicBezTo>
                      <a:moveTo>
                        <a:pt x="106" y="20"/>
                      </a:moveTo>
                      <a:cubicBezTo>
                        <a:pt x="103" y="18"/>
                        <a:pt x="100" y="17"/>
                        <a:pt x="98" y="15"/>
                      </a:cubicBezTo>
                      <a:cubicBezTo>
                        <a:pt x="98" y="14"/>
                        <a:pt x="98" y="14"/>
                        <a:pt x="98" y="14"/>
                      </a:cubicBezTo>
                      <a:cubicBezTo>
                        <a:pt x="101" y="16"/>
                        <a:pt x="103" y="18"/>
                        <a:pt x="106" y="20"/>
                      </a:cubicBezTo>
                      <a:cubicBezTo>
                        <a:pt x="106" y="20"/>
                        <a:pt x="106" y="20"/>
                        <a:pt x="106" y="20"/>
                      </a:cubicBezTo>
                    </a:path>
                  </a:pathLst>
                </a:custGeom>
                <a:solidFill>
                  <a:srgbClr val="BD57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7" y="130"/>
                  <a:ext cx="79" cy="57"/>
                </a:xfrm>
                <a:custGeom>
                  <a:avLst/>
                  <a:gdLst>
                    <a:gd name="T0" fmla="*/ 1 w 104"/>
                    <a:gd name="T1" fmla="*/ 2 h 75"/>
                    <a:gd name="T2" fmla="*/ 13 w 104"/>
                    <a:gd name="T3" fmla="*/ 1 h 75"/>
                    <a:gd name="T4" fmla="*/ 55 w 104"/>
                    <a:gd name="T5" fmla="*/ 4 h 75"/>
                    <a:gd name="T6" fmla="*/ 76 w 104"/>
                    <a:gd name="T7" fmla="*/ 12 h 75"/>
                    <a:gd name="T8" fmla="*/ 99 w 104"/>
                    <a:gd name="T9" fmla="*/ 43 h 75"/>
                    <a:gd name="T10" fmla="*/ 98 w 104"/>
                    <a:gd name="T11" fmla="*/ 52 h 75"/>
                    <a:gd name="T12" fmla="*/ 98 w 104"/>
                    <a:gd name="T13" fmla="*/ 60 h 75"/>
                    <a:gd name="T14" fmla="*/ 101 w 104"/>
                    <a:gd name="T15" fmla="*/ 68 h 75"/>
                    <a:gd name="T16" fmla="*/ 100 w 104"/>
                    <a:gd name="T17" fmla="*/ 75 h 75"/>
                    <a:gd name="T18" fmla="*/ 96 w 104"/>
                    <a:gd name="T19" fmla="*/ 69 h 75"/>
                    <a:gd name="T20" fmla="*/ 85 w 104"/>
                    <a:gd name="T21" fmla="*/ 46 h 75"/>
                    <a:gd name="T22" fmla="*/ 80 w 104"/>
                    <a:gd name="T23" fmla="*/ 35 h 75"/>
                    <a:gd name="T24" fmla="*/ 50 w 104"/>
                    <a:gd name="T25" fmla="*/ 15 h 75"/>
                    <a:gd name="T26" fmla="*/ 22 w 104"/>
                    <a:gd name="T27" fmla="*/ 10 h 75"/>
                    <a:gd name="T28" fmla="*/ 3 w 104"/>
                    <a:gd name="T29" fmla="*/ 8 h 75"/>
                    <a:gd name="T30" fmla="*/ 1 w 104"/>
                    <a:gd name="T31" fmla="*/ 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4" h="75">
                      <a:moveTo>
                        <a:pt x="1" y="2"/>
                      </a:moveTo>
                      <a:cubicBezTo>
                        <a:pt x="5" y="2"/>
                        <a:pt x="9" y="2"/>
                        <a:pt x="13" y="1"/>
                      </a:cubicBezTo>
                      <a:cubicBezTo>
                        <a:pt x="27" y="0"/>
                        <a:pt x="41" y="1"/>
                        <a:pt x="55" y="4"/>
                      </a:cubicBezTo>
                      <a:cubicBezTo>
                        <a:pt x="62" y="6"/>
                        <a:pt x="69" y="8"/>
                        <a:pt x="76" y="12"/>
                      </a:cubicBezTo>
                      <a:cubicBezTo>
                        <a:pt x="87" y="20"/>
                        <a:pt x="96" y="29"/>
                        <a:pt x="99" y="43"/>
                      </a:cubicBezTo>
                      <a:cubicBezTo>
                        <a:pt x="100" y="46"/>
                        <a:pt x="101" y="50"/>
                        <a:pt x="98" y="52"/>
                      </a:cubicBezTo>
                      <a:cubicBezTo>
                        <a:pt x="96" y="55"/>
                        <a:pt x="96" y="58"/>
                        <a:pt x="98" y="60"/>
                      </a:cubicBezTo>
                      <a:cubicBezTo>
                        <a:pt x="99" y="63"/>
                        <a:pt x="100" y="65"/>
                        <a:pt x="101" y="68"/>
                      </a:cubicBezTo>
                      <a:cubicBezTo>
                        <a:pt x="102" y="70"/>
                        <a:pt x="104" y="73"/>
                        <a:pt x="100" y="75"/>
                      </a:cubicBezTo>
                      <a:cubicBezTo>
                        <a:pt x="99" y="73"/>
                        <a:pt x="97" y="71"/>
                        <a:pt x="96" y="69"/>
                      </a:cubicBezTo>
                      <a:cubicBezTo>
                        <a:pt x="90" y="62"/>
                        <a:pt x="87" y="54"/>
                        <a:pt x="85" y="46"/>
                      </a:cubicBezTo>
                      <a:cubicBezTo>
                        <a:pt x="84" y="42"/>
                        <a:pt x="83" y="38"/>
                        <a:pt x="80" y="35"/>
                      </a:cubicBezTo>
                      <a:cubicBezTo>
                        <a:pt x="72" y="25"/>
                        <a:pt x="62" y="19"/>
                        <a:pt x="50" y="15"/>
                      </a:cubicBezTo>
                      <a:cubicBezTo>
                        <a:pt x="41" y="12"/>
                        <a:pt x="31" y="11"/>
                        <a:pt x="22" y="10"/>
                      </a:cubicBezTo>
                      <a:cubicBezTo>
                        <a:pt x="16" y="10"/>
                        <a:pt x="9" y="9"/>
                        <a:pt x="3" y="8"/>
                      </a:cubicBezTo>
                      <a:cubicBezTo>
                        <a:pt x="0" y="7"/>
                        <a:pt x="0" y="6"/>
                        <a:pt x="1" y="2"/>
                      </a:cubicBezTo>
                    </a:path>
                  </a:pathLst>
                </a:custGeom>
                <a:solidFill>
                  <a:srgbClr val="CC84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52" y="178"/>
                  <a:ext cx="92" cy="71"/>
                </a:xfrm>
                <a:custGeom>
                  <a:avLst/>
                  <a:gdLst>
                    <a:gd name="T0" fmla="*/ 103 w 121"/>
                    <a:gd name="T1" fmla="*/ 18 h 95"/>
                    <a:gd name="T2" fmla="*/ 87 w 121"/>
                    <a:gd name="T3" fmla="*/ 2 h 95"/>
                    <a:gd name="T4" fmla="*/ 92 w 121"/>
                    <a:gd name="T5" fmla="*/ 2 h 95"/>
                    <a:gd name="T6" fmla="*/ 116 w 121"/>
                    <a:gd name="T7" fmla="*/ 17 h 95"/>
                    <a:gd name="T8" fmla="*/ 120 w 121"/>
                    <a:gd name="T9" fmla="*/ 23 h 95"/>
                    <a:gd name="T10" fmla="*/ 117 w 121"/>
                    <a:gd name="T11" fmla="*/ 50 h 95"/>
                    <a:gd name="T12" fmla="*/ 113 w 121"/>
                    <a:gd name="T13" fmla="*/ 56 h 95"/>
                    <a:gd name="T14" fmla="*/ 103 w 121"/>
                    <a:gd name="T15" fmla="*/ 64 h 95"/>
                    <a:gd name="T16" fmla="*/ 80 w 121"/>
                    <a:gd name="T17" fmla="*/ 85 h 95"/>
                    <a:gd name="T18" fmla="*/ 46 w 121"/>
                    <a:gd name="T19" fmla="*/ 95 h 95"/>
                    <a:gd name="T20" fmla="*/ 31 w 121"/>
                    <a:gd name="T21" fmla="*/ 93 h 95"/>
                    <a:gd name="T22" fmla="*/ 9 w 121"/>
                    <a:gd name="T23" fmla="*/ 76 h 95"/>
                    <a:gd name="T24" fmla="*/ 0 w 121"/>
                    <a:gd name="T25" fmla="*/ 59 h 95"/>
                    <a:gd name="T26" fmla="*/ 0 w 121"/>
                    <a:gd name="T27" fmla="*/ 58 h 95"/>
                    <a:gd name="T28" fmla="*/ 4 w 121"/>
                    <a:gd name="T29" fmla="*/ 58 h 95"/>
                    <a:gd name="T30" fmla="*/ 16 w 121"/>
                    <a:gd name="T31" fmla="*/ 72 h 95"/>
                    <a:gd name="T32" fmla="*/ 33 w 121"/>
                    <a:gd name="T33" fmla="*/ 75 h 95"/>
                    <a:gd name="T34" fmla="*/ 26 w 121"/>
                    <a:gd name="T35" fmla="*/ 67 h 95"/>
                    <a:gd name="T36" fmla="*/ 22 w 121"/>
                    <a:gd name="T37" fmla="*/ 56 h 95"/>
                    <a:gd name="T38" fmla="*/ 23 w 121"/>
                    <a:gd name="T39" fmla="*/ 46 h 95"/>
                    <a:gd name="T40" fmla="*/ 49 w 121"/>
                    <a:gd name="T41" fmla="*/ 21 h 95"/>
                    <a:gd name="T42" fmla="*/ 66 w 121"/>
                    <a:gd name="T43" fmla="*/ 18 h 95"/>
                    <a:gd name="T44" fmla="*/ 82 w 121"/>
                    <a:gd name="T45" fmla="*/ 22 h 95"/>
                    <a:gd name="T46" fmla="*/ 93 w 121"/>
                    <a:gd name="T47" fmla="*/ 29 h 95"/>
                    <a:gd name="T48" fmla="*/ 101 w 121"/>
                    <a:gd name="T49" fmla="*/ 38 h 95"/>
                    <a:gd name="T50" fmla="*/ 105 w 121"/>
                    <a:gd name="T51" fmla="*/ 26 h 95"/>
                    <a:gd name="T52" fmla="*/ 103 w 121"/>
                    <a:gd name="T53" fmla="*/ 1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1" h="95">
                      <a:moveTo>
                        <a:pt x="103" y="18"/>
                      </a:moveTo>
                      <a:cubicBezTo>
                        <a:pt x="98" y="13"/>
                        <a:pt x="92" y="8"/>
                        <a:pt x="87" y="2"/>
                      </a:cubicBezTo>
                      <a:cubicBezTo>
                        <a:pt x="88" y="0"/>
                        <a:pt x="90" y="1"/>
                        <a:pt x="92" y="2"/>
                      </a:cubicBezTo>
                      <a:cubicBezTo>
                        <a:pt x="100" y="7"/>
                        <a:pt x="108" y="12"/>
                        <a:pt x="116" y="17"/>
                      </a:cubicBezTo>
                      <a:cubicBezTo>
                        <a:pt x="119" y="18"/>
                        <a:pt x="120" y="20"/>
                        <a:pt x="120" y="23"/>
                      </a:cubicBezTo>
                      <a:cubicBezTo>
                        <a:pt x="121" y="32"/>
                        <a:pt x="120" y="41"/>
                        <a:pt x="117" y="50"/>
                      </a:cubicBezTo>
                      <a:cubicBezTo>
                        <a:pt x="117" y="53"/>
                        <a:pt x="115" y="55"/>
                        <a:pt x="113" y="56"/>
                      </a:cubicBezTo>
                      <a:cubicBezTo>
                        <a:pt x="110" y="59"/>
                        <a:pt x="106" y="61"/>
                        <a:pt x="103" y="64"/>
                      </a:cubicBezTo>
                      <a:cubicBezTo>
                        <a:pt x="96" y="72"/>
                        <a:pt x="89" y="79"/>
                        <a:pt x="80" y="85"/>
                      </a:cubicBezTo>
                      <a:cubicBezTo>
                        <a:pt x="70" y="92"/>
                        <a:pt x="58" y="95"/>
                        <a:pt x="46" y="95"/>
                      </a:cubicBezTo>
                      <a:cubicBezTo>
                        <a:pt x="41" y="95"/>
                        <a:pt x="36" y="94"/>
                        <a:pt x="31" y="93"/>
                      </a:cubicBezTo>
                      <a:cubicBezTo>
                        <a:pt x="22" y="90"/>
                        <a:pt x="14" y="85"/>
                        <a:pt x="9" y="76"/>
                      </a:cubicBezTo>
                      <a:cubicBezTo>
                        <a:pt x="7" y="70"/>
                        <a:pt x="3" y="65"/>
                        <a:pt x="0" y="59"/>
                      </a:cubicBezTo>
                      <a:cubicBezTo>
                        <a:pt x="0" y="59"/>
                        <a:pt x="0" y="58"/>
                        <a:pt x="0" y="58"/>
                      </a:cubicBezTo>
                      <a:cubicBezTo>
                        <a:pt x="2" y="58"/>
                        <a:pt x="3" y="58"/>
                        <a:pt x="4" y="58"/>
                      </a:cubicBezTo>
                      <a:cubicBezTo>
                        <a:pt x="7" y="64"/>
                        <a:pt x="12" y="68"/>
                        <a:pt x="16" y="72"/>
                      </a:cubicBezTo>
                      <a:cubicBezTo>
                        <a:pt x="21" y="78"/>
                        <a:pt x="27" y="78"/>
                        <a:pt x="33" y="75"/>
                      </a:cubicBezTo>
                      <a:cubicBezTo>
                        <a:pt x="29" y="74"/>
                        <a:pt x="28" y="70"/>
                        <a:pt x="26" y="67"/>
                      </a:cubicBezTo>
                      <a:cubicBezTo>
                        <a:pt x="25" y="63"/>
                        <a:pt x="24" y="59"/>
                        <a:pt x="22" y="56"/>
                      </a:cubicBezTo>
                      <a:cubicBezTo>
                        <a:pt x="21" y="52"/>
                        <a:pt x="21" y="49"/>
                        <a:pt x="23" y="46"/>
                      </a:cubicBezTo>
                      <a:cubicBezTo>
                        <a:pt x="29" y="35"/>
                        <a:pt x="37" y="26"/>
                        <a:pt x="49" y="21"/>
                      </a:cubicBezTo>
                      <a:cubicBezTo>
                        <a:pt x="55" y="18"/>
                        <a:pt x="60" y="17"/>
                        <a:pt x="66" y="18"/>
                      </a:cubicBezTo>
                      <a:cubicBezTo>
                        <a:pt x="72" y="20"/>
                        <a:pt x="77" y="21"/>
                        <a:pt x="82" y="22"/>
                      </a:cubicBezTo>
                      <a:cubicBezTo>
                        <a:pt x="87" y="23"/>
                        <a:pt x="90" y="25"/>
                        <a:pt x="93" y="29"/>
                      </a:cubicBezTo>
                      <a:cubicBezTo>
                        <a:pt x="95" y="32"/>
                        <a:pt x="98" y="35"/>
                        <a:pt x="101" y="38"/>
                      </a:cubicBezTo>
                      <a:cubicBezTo>
                        <a:pt x="102" y="33"/>
                        <a:pt x="104" y="30"/>
                        <a:pt x="105" y="26"/>
                      </a:cubicBezTo>
                      <a:cubicBezTo>
                        <a:pt x="106" y="23"/>
                        <a:pt x="106" y="21"/>
                        <a:pt x="103" y="18"/>
                      </a:cubicBezTo>
                    </a:path>
                  </a:pathLst>
                </a:custGeom>
                <a:solidFill>
                  <a:srgbClr val="542C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81" y="203"/>
                <a:ext cx="22" cy="40"/>
              </a:xfrm>
              <a:custGeom>
                <a:avLst/>
                <a:gdLst>
                  <a:gd name="T0" fmla="*/ 19 w 29"/>
                  <a:gd name="T1" fmla="*/ 52 h 53"/>
                  <a:gd name="T2" fmla="*/ 21 w 29"/>
                  <a:gd name="T3" fmla="*/ 51 h 53"/>
                  <a:gd name="T4" fmla="*/ 29 w 29"/>
                  <a:gd name="T5" fmla="*/ 42 h 53"/>
                  <a:gd name="T6" fmla="*/ 27 w 29"/>
                  <a:gd name="T7" fmla="*/ 23 h 53"/>
                  <a:gd name="T8" fmla="*/ 26 w 29"/>
                  <a:gd name="T9" fmla="*/ 8 h 53"/>
                  <a:gd name="T10" fmla="*/ 17 w 29"/>
                  <a:gd name="T11" fmla="*/ 1 h 53"/>
                  <a:gd name="T12" fmla="*/ 2 w 29"/>
                  <a:gd name="T13" fmla="*/ 5 h 53"/>
                  <a:gd name="T14" fmla="*/ 0 w 29"/>
                  <a:gd name="T15" fmla="*/ 8 h 53"/>
                  <a:gd name="T16" fmla="*/ 0 w 29"/>
                  <a:gd name="T17" fmla="*/ 31 h 53"/>
                  <a:gd name="T18" fmla="*/ 3 w 29"/>
                  <a:gd name="T19" fmla="*/ 39 h 53"/>
                  <a:gd name="T20" fmla="*/ 6 w 29"/>
                  <a:gd name="T21" fmla="*/ 48 h 53"/>
                  <a:gd name="T22" fmla="*/ 8 w 29"/>
                  <a:gd name="T23" fmla="*/ 53 h 53"/>
                  <a:gd name="T24" fmla="*/ 19 w 29"/>
                  <a:gd name="T2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53">
                    <a:moveTo>
                      <a:pt x="19" y="52"/>
                    </a:moveTo>
                    <a:cubicBezTo>
                      <a:pt x="20" y="52"/>
                      <a:pt x="20" y="51"/>
                      <a:pt x="21" y="51"/>
                    </a:cubicBezTo>
                    <a:cubicBezTo>
                      <a:pt x="28" y="52"/>
                      <a:pt x="29" y="48"/>
                      <a:pt x="29" y="42"/>
                    </a:cubicBezTo>
                    <a:cubicBezTo>
                      <a:pt x="28" y="36"/>
                      <a:pt x="27" y="29"/>
                      <a:pt x="27" y="23"/>
                    </a:cubicBezTo>
                    <a:cubicBezTo>
                      <a:pt x="26" y="18"/>
                      <a:pt x="26" y="13"/>
                      <a:pt x="26" y="8"/>
                    </a:cubicBezTo>
                    <a:cubicBezTo>
                      <a:pt x="25" y="3"/>
                      <a:pt x="22" y="0"/>
                      <a:pt x="17" y="1"/>
                    </a:cubicBezTo>
                    <a:cubicBezTo>
                      <a:pt x="12" y="2"/>
                      <a:pt x="7" y="3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16"/>
                      <a:pt x="0" y="24"/>
                      <a:pt x="0" y="31"/>
                    </a:cubicBezTo>
                    <a:cubicBezTo>
                      <a:pt x="0" y="34"/>
                      <a:pt x="2" y="36"/>
                      <a:pt x="3" y="39"/>
                    </a:cubicBezTo>
                    <a:cubicBezTo>
                      <a:pt x="4" y="42"/>
                      <a:pt x="5" y="45"/>
                      <a:pt x="6" y="48"/>
                    </a:cubicBezTo>
                    <a:cubicBezTo>
                      <a:pt x="7" y="49"/>
                      <a:pt x="7" y="51"/>
                      <a:pt x="8" y="53"/>
                    </a:cubicBezTo>
                    <a:cubicBezTo>
                      <a:pt x="12" y="52"/>
                      <a:pt x="16" y="52"/>
                      <a:pt x="19" y="52"/>
                    </a:cubicBezTo>
                  </a:path>
                </a:pathLst>
              </a:custGeom>
              <a:solidFill>
                <a:srgbClr val="EEE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14" y="286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14" y="286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4" y="2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9" y="200"/>
                <a:ext cx="7" cy="4"/>
              </a:xfrm>
              <a:custGeom>
                <a:avLst/>
                <a:gdLst>
                  <a:gd name="T0" fmla="*/ 6 w 9"/>
                  <a:gd name="T1" fmla="*/ 0 h 6"/>
                  <a:gd name="T2" fmla="*/ 8 w 9"/>
                  <a:gd name="T3" fmla="*/ 1 h 6"/>
                  <a:gd name="T4" fmla="*/ 9 w 9"/>
                  <a:gd name="T5" fmla="*/ 3 h 6"/>
                  <a:gd name="T6" fmla="*/ 5 w 9"/>
                  <a:gd name="T7" fmla="*/ 6 h 6"/>
                  <a:gd name="T8" fmla="*/ 2 w 9"/>
                  <a:gd name="T9" fmla="*/ 5 h 6"/>
                  <a:gd name="T10" fmla="*/ 0 w 9"/>
                  <a:gd name="T11" fmla="*/ 4 h 6"/>
                  <a:gd name="T12" fmla="*/ 0 w 9"/>
                  <a:gd name="T13" fmla="*/ 3 h 6"/>
                  <a:gd name="T14" fmla="*/ 6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7" y="0"/>
                      <a:pt x="8" y="1"/>
                      <a:pt x="8" y="1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8" y="4"/>
                      <a:pt x="7" y="6"/>
                      <a:pt x="5" y="6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5" y="0"/>
                      <a:pt x="6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0" y="167"/>
                <a:ext cx="6" cy="5"/>
              </a:xfrm>
              <a:custGeom>
                <a:avLst/>
                <a:gdLst>
                  <a:gd name="T0" fmla="*/ 6 w 8"/>
                  <a:gd name="T1" fmla="*/ 0 h 6"/>
                  <a:gd name="T2" fmla="*/ 8 w 8"/>
                  <a:gd name="T3" fmla="*/ 2 h 6"/>
                  <a:gd name="T4" fmla="*/ 8 w 8"/>
                  <a:gd name="T5" fmla="*/ 3 h 6"/>
                  <a:gd name="T6" fmla="*/ 5 w 8"/>
                  <a:gd name="T7" fmla="*/ 6 h 6"/>
                  <a:gd name="T8" fmla="*/ 2 w 8"/>
                  <a:gd name="T9" fmla="*/ 5 h 6"/>
                  <a:gd name="T10" fmla="*/ 0 w 8"/>
                  <a:gd name="T11" fmla="*/ 4 h 6"/>
                  <a:gd name="T12" fmla="*/ 0 w 8"/>
                  <a:gd name="T13" fmla="*/ 3 h 6"/>
                  <a:gd name="T14" fmla="*/ 6 w 8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cubicBezTo>
                      <a:pt x="7" y="0"/>
                      <a:pt x="8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5"/>
                      <a:pt x="7" y="6"/>
                      <a:pt x="5" y="6"/>
                    </a:cubicBezTo>
                    <a:cubicBezTo>
                      <a:pt x="4" y="6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4" y="0"/>
                      <a:pt x="6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4" y="259"/>
                <a:ext cx="7" cy="6"/>
              </a:xfrm>
              <a:custGeom>
                <a:avLst/>
                <a:gdLst>
                  <a:gd name="T0" fmla="*/ 5 w 9"/>
                  <a:gd name="T1" fmla="*/ 1 h 8"/>
                  <a:gd name="T2" fmla="*/ 9 w 9"/>
                  <a:gd name="T3" fmla="*/ 2 h 8"/>
                  <a:gd name="T4" fmla="*/ 9 w 9"/>
                  <a:gd name="T5" fmla="*/ 3 h 8"/>
                  <a:gd name="T6" fmla="*/ 7 w 9"/>
                  <a:gd name="T7" fmla="*/ 7 h 8"/>
                  <a:gd name="T8" fmla="*/ 3 w 9"/>
                  <a:gd name="T9" fmla="*/ 7 h 8"/>
                  <a:gd name="T10" fmla="*/ 2 w 9"/>
                  <a:gd name="T11" fmla="*/ 6 h 8"/>
                  <a:gd name="T12" fmla="*/ 1 w 9"/>
                  <a:gd name="T13" fmla="*/ 4 h 8"/>
                  <a:gd name="T14" fmla="*/ 1 w 9"/>
                  <a:gd name="T15" fmla="*/ 3 h 8"/>
                  <a:gd name="T16" fmla="*/ 0 w 9"/>
                  <a:gd name="T17" fmla="*/ 2 h 8"/>
                  <a:gd name="T18" fmla="*/ 3 w 9"/>
                  <a:gd name="T19" fmla="*/ 0 h 8"/>
                  <a:gd name="T20" fmla="*/ 5 w 9"/>
                  <a:gd name="T2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8">
                    <a:moveTo>
                      <a:pt x="5" y="1"/>
                    </a:moveTo>
                    <a:cubicBezTo>
                      <a:pt x="8" y="2"/>
                      <a:pt x="8" y="2"/>
                      <a:pt x="9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5"/>
                      <a:pt x="8" y="6"/>
                      <a:pt x="7" y="7"/>
                    </a:cubicBezTo>
                    <a:cubicBezTo>
                      <a:pt x="5" y="7"/>
                      <a:pt x="4" y="8"/>
                      <a:pt x="3" y="7"/>
                    </a:cubicBezTo>
                    <a:cubicBezTo>
                      <a:pt x="3" y="7"/>
                      <a:pt x="2" y="6"/>
                      <a:pt x="2" y="6"/>
                    </a:cubicBezTo>
                    <a:cubicBezTo>
                      <a:pt x="2" y="5"/>
                      <a:pt x="2" y="5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1" y="2"/>
                      <a:pt x="1" y="1"/>
                      <a:pt x="3" y="0"/>
                    </a:cubicBezTo>
                    <a:cubicBezTo>
                      <a:pt x="4" y="0"/>
                      <a:pt x="5" y="1"/>
                      <a:pt x="5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6" y="252"/>
                <a:ext cx="5" cy="7"/>
              </a:xfrm>
              <a:custGeom>
                <a:avLst/>
                <a:gdLst>
                  <a:gd name="T0" fmla="*/ 2 w 7"/>
                  <a:gd name="T1" fmla="*/ 0 h 8"/>
                  <a:gd name="T2" fmla="*/ 7 w 7"/>
                  <a:gd name="T3" fmla="*/ 2 h 8"/>
                  <a:gd name="T4" fmla="*/ 7 w 7"/>
                  <a:gd name="T5" fmla="*/ 3 h 8"/>
                  <a:gd name="T6" fmla="*/ 6 w 7"/>
                  <a:gd name="T7" fmla="*/ 6 h 8"/>
                  <a:gd name="T8" fmla="*/ 4 w 7"/>
                  <a:gd name="T9" fmla="*/ 8 h 8"/>
                  <a:gd name="T10" fmla="*/ 0 w 7"/>
                  <a:gd name="T11" fmla="*/ 2 h 8"/>
                  <a:gd name="T12" fmla="*/ 2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4" y="0"/>
                      <a:pt x="6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3" y="8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7" y="225"/>
                <a:ext cx="7" cy="7"/>
              </a:xfrm>
              <a:custGeom>
                <a:avLst/>
                <a:gdLst>
                  <a:gd name="T0" fmla="*/ 8 w 10"/>
                  <a:gd name="T1" fmla="*/ 2 h 9"/>
                  <a:gd name="T2" fmla="*/ 10 w 10"/>
                  <a:gd name="T3" fmla="*/ 3 h 9"/>
                  <a:gd name="T4" fmla="*/ 10 w 10"/>
                  <a:gd name="T5" fmla="*/ 5 h 9"/>
                  <a:gd name="T6" fmla="*/ 4 w 10"/>
                  <a:gd name="T7" fmla="*/ 9 h 9"/>
                  <a:gd name="T8" fmla="*/ 0 w 10"/>
                  <a:gd name="T9" fmla="*/ 8 h 9"/>
                  <a:gd name="T10" fmla="*/ 3 w 10"/>
                  <a:gd name="T11" fmla="*/ 2 h 9"/>
                  <a:gd name="T12" fmla="*/ 4 w 10"/>
                  <a:gd name="T13" fmla="*/ 0 h 9"/>
                  <a:gd name="T14" fmla="*/ 8 w 10"/>
                  <a:gd name="T1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8" y="2"/>
                    </a:moveTo>
                    <a:cubicBezTo>
                      <a:pt x="9" y="2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5"/>
                    </a:cubicBezTo>
                    <a:cubicBezTo>
                      <a:pt x="9" y="7"/>
                      <a:pt x="6" y="9"/>
                      <a:pt x="4" y="9"/>
                    </a:cubicBezTo>
                    <a:cubicBezTo>
                      <a:pt x="3" y="9"/>
                      <a:pt x="1" y="9"/>
                      <a:pt x="0" y="8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5" y="1"/>
                      <a:pt x="8" y="1"/>
                      <a:pt x="8" y="2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" y="242"/>
                <a:ext cx="6" cy="5"/>
              </a:xfrm>
              <a:custGeom>
                <a:avLst/>
                <a:gdLst>
                  <a:gd name="T0" fmla="*/ 4 w 8"/>
                  <a:gd name="T1" fmla="*/ 0 h 7"/>
                  <a:gd name="T2" fmla="*/ 8 w 8"/>
                  <a:gd name="T3" fmla="*/ 2 h 7"/>
                  <a:gd name="T4" fmla="*/ 8 w 8"/>
                  <a:gd name="T5" fmla="*/ 4 h 7"/>
                  <a:gd name="T6" fmla="*/ 6 w 8"/>
                  <a:gd name="T7" fmla="*/ 7 h 7"/>
                  <a:gd name="T8" fmla="*/ 2 w 8"/>
                  <a:gd name="T9" fmla="*/ 6 h 7"/>
                  <a:gd name="T10" fmla="*/ 0 w 8"/>
                  <a:gd name="T11" fmla="*/ 5 h 7"/>
                  <a:gd name="T12" fmla="*/ 0 w 8"/>
                  <a:gd name="T13" fmla="*/ 4 h 7"/>
                  <a:gd name="T14" fmla="*/ 4 w 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6" y="0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5"/>
                      <a:pt x="7" y="7"/>
                      <a:pt x="6" y="7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3" y="0"/>
                      <a:pt x="4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6" y="225"/>
                <a:ext cx="6" cy="6"/>
              </a:xfrm>
              <a:custGeom>
                <a:avLst/>
                <a:gdLst>
                  <a:gd name="T0" fmla="*/ 4 w 8"/>
                  <a:gd name="T1" fmla="*/ 0 h 7"/>
                  <a:gd name="T2" fmla="*/ 8 w 8"/>
                  <a:gd name="T3" fmla="*/ 2 h 7"/>
                  <a:gd name="T4" fmla="*/ 8 w 8"/>
                  <a:gd name="T5" fmla="*/ 3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5 h 7"/>
                  <a:gd name="T12" fmla="*/ 1 w 8"/>
                  <a:gd name="T13" fmla="*/ 4 h 7"/>
                  <a:gd name="T14" fmla="*/ 0 w 8"/>
                  <a:gd name="T15" fmla="*/ 2 h 7"/>
                  <a:gd name="T16" fmla="*/ 0 w 8"/>
                  <a:gd name="T17" fmla="*/ 2 h 7"/>
                  <a:gd name="T18" fmla="*/ 2 w 8"/>
                  <a:gd name="T19" fmla="*/ 0 h 7"/>
                  <a:gd name="T20" fmla="*/ 4 w 8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7" y="1"/>
                      <a:pt x="8" y="1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5"/>
                      <a:pt x="6" y="6"/>
                    </a:cubicBezTo>
                    <a:cubicBezTo>
                      <a:pt x="5" y="7"/>
                      <a:pt x="4" y="7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8" y="219"/>
                <a:ext cx="5" cy="6"/>
              </a:xfrm>
              <a:custGeom>
                <a:avLst/>
                <a:gdLst>
                  <a:gd name="T0" fmla="*/ 3 w 7"/>
                  <a:gd name="T1" fmla="*/ 0 h 9"/>
                  <a:gd name="T2" fmla="*/ 7 w 7"/>
                  <a:gd name="T3" fmla="*/ 3 h 9"/>
                  <a:gd name="T4" fmla="*/ 7 w 7"/>
                  <a:gd name="T5" fmla="*/ 3 h 9"/>
                  <a:gd name="T6" fmla="*/ 6 w 7"/>
                  <a:gd name="T7" fmla="*/ 7 h 9"/>
                  <a:gd name="T8" fmla="*/ 5 w 7"/>
                  <a:gd name="T9" fmla="*/ 9 h 9"/>
                  <a:gd name="T10" fmla="*/ 0 w 7"/>
                  <a:gd name="T11" fmla="*/ 3 h 9"/>
                  <a:gd name="T12" fmla="*/ 3 w 7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5" y="0"/>
                      <a:pt x="6" y="1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5"/>
                      <a:pt x="6" y="6"/>
                      <a:pt x="6" y="7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3" y="9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8" y="192"/>
                <a:ext cx="9" cy="7"/>
              </a:xfrm>
              <a:custGeom>
                <a:avLst/>
                <a:gdLst>
                  <a:gd name="T0" fmla="*/ 9 w 11"/>
                  <a:gd name="T1" fmla="*/ 1 h 9"/>
                  <a:gd name="T2" fmla="*/ 10 w 11"/>
                  <a:gd name="T3" fmla="*/ 3 h 9"/>
                  <a:gd name="T4" fmla="*/ 10 w 11"/>
                  <a:gd name="T5" fmla="*/ 4 h 9"/>
                  <a:gd name="T6" fmla="*/ 5 w 11"/>
                  <a:gd name="T7" fmla="*/ 9 h 9"/>
                  <a:gd name="T8" fmla="*/ 0 w 11"/>
                  <a:gd name="T9" fmla="*/ 7 h 9"/>
                  <a:gd name="T10" fmla="*/ 4 w 11"/>
                  <a:gd name="T11" fmla="*/ 1 h 9"/>
                  <a:gd name="T12" fmla="*/ 5 w 11"/>
                  <a:gd name="T13" fmla="*/ 0 h 9"/>
                  <a:gd name="T14" fmla="*/ 9 w 11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9">
                    <a:moveTo>
                      <a:pt x="9" y="1"/>
                    </a:moveTo>
                    <a:cubicBezTo>
                      <a:pt x="10" y="2"/>
                      <a:pt x="10" y="2"/>
                      <a:pt x="10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0" y="7"/>
                      <a:pt x="6" y="8"/>
                      <a:pt x="5" y="9"/>
                    </a:cubicBezTo>
                    <a:cubicBezTo>
                      <a:pt x="3" y="9"/>
                      <a:pt x="2" y="8"/>
                      <a:pt x="0" y="7"/>
                    </a:cubicBezTo>
                    <a:cubicBezTo>
                      <a:pt x="1" y="5"/>
                      <a:pt x="2" y="3"/>
                      <a:pt x="4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6" y="0"/>
                      <a:pt x="8" y="1"/>
                      <a:pt x="9" y="1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5" y="208"/>
                <a:ext cx="6" cy="5"/>
              </a:xfrm>
              <a:custGeom>
                <a:avLst/>
                <a:gdLst>
                  <a:gd name="T0" fmla="*/ 4 w 8"/>
                  <a:gd name="T1" fmla="*/ 0 h 7"/>
                  <a:gd name="T2" fmla="*/ 7 w 8"/>
                  <a:gd name="T3" fmla="*/ 2 h 7"/>
                  <a:gd name="T4" fmla="*/ 8 w 8"/>
                  <a:gd name="T5" fmla="*/ 4 h 7"/>
                  <a:gd name="T6" fmla="*/ 5 w 8"/>
                  <a:gd name="T7" fmla="*/ 7 h 7"/>
                  <a:gd name="T8" fmla="*/ 2 w 8"/>
                  <a:gd name="T9" fmla="*/ 6 h 7"/>
                  <a:gd name="T10" fmla="*/ 0 w 8"/>
                  <a:gd name="T11" fmla="*/ 5 h 7"/>
                  <a:gd name="T12" fmla="*/ 0 w 8"/>
                  <a:gd name="T13" fmla="*/ 5 h 7"/>
                  <a:gd name="T14" fmla="*/ 4 w 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6" y="0"/>
                      <a:pt x="7" y="1"/>
                      <a:pt x="7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5"/>
                      <a:pt x="7" y="7"/>
                      <a:pt x="5" y="7"/>
                    </a:cubicBezTo>
                    <a:cubicBezTo>
                      <a:pt x="4" y="7"/>
                      <a:pt x="3" y="6"/>
                      <a:pt x="2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</a:path>
                </a:pathLst>
              </a:custGeom>
              <a:solidFill>
                <a:srgbClr val="F3F0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36" y="28"/>
                <a:ext cx="48" cy="67"/>
              </a:xfrm>
              <a:custGeom>
                <a:avLst/>
                <a:gdLst>
                  <a:gd name="T0" fmla="*/ 53 w 63"/>
                  <a:gd name="T1" fmla="*/ 70 h 89"/>
                  <a:gd name="T2" fmla="*/ 43 w 63"/>
                  <a:gd name="T3" fmla="*/ 76 h 89"/>
                  <a:gd name="T4" fmla="*/ 27 w 63"/>
                  <a:gd name="T5" fmla="*/ 81 h 89"/>
                  <a:gd name="T6" fmla="*/ 20 w 63"/>
                  <a:gd name="T7" fmla="*/ 87 h 89"/>
                  <a:gd name="T8" fmla="*/ 18 w 63"/>
                  <a:gd name="T9" fmla="*/ 89 h 89"/>
                  <a:gd name="T10" fmla="*/ 15 w 63"/>
                  <a:gd name="T11" fmla="*/ 83 h 89"/>
                  <a:gd name="T12" fmla="*/ 11 w 63"/>
                  <a:gd name="T13" fmla="*/ 72 h 89"/>
                  <a:gd name="T14" fmla="*/ 8 w 63"/>
                  <a:gd name="T15" fmla="*/ 68 h 89"/>
                  <a:gd name="T16" fmla="*/ 1 w 63"/>
                  <a:gd name="T17" fmla="*/ 56 h 89"/>
                  <a:gd name="T18" fmla="*/ 1 w 63"/>
                  <a:gd name="T19" fmla="*/ 41 h 89"/>
                  <a:gd name="T20" fmla="*/ 10 w 63"/>
                  <a:gd name="T21" fmla="*/ 20 h 89"/>
                  <a:gd name="T22" fmla="*/ 11 w 63"/>
                  <a:gd name="T23" fmla="*/ 19 h 89"/>
                  <a:gd name="T24" fmla="*/ 39 w 63"/>
                  <a:gd name="T25" fmla="*/ 1 h 89"/>
                  <a:gd name="T26" fmla="*/ 46 w 63"/>
                  <a:gd name="T27" fmla="*/ 0 h 89"/>
                  <a:gd name="T28" fmla="*/ 59 w 63"/>
                  <a:gd name="T29" fmla="*/ 15 h 89"/>
                  <a:gd name="T30" fmla="*/ 60 w 63"/>
                  <a:gd name="T31" fmla="*/ 57 h 89"/>
                  <a:gd name="T32" fmla="*/ 53 w 63"/>
                  <a:gd name="T33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9">
                    <a:moveTo>
                      <a:pt x="53" y="70"/>
                    </a:moveTo>
                    <a:cubicBezTo>
                      <a:pt x="50" y="72"/>
                      <a:pt x="47" y="74"/>
                      <a:pt x="43" y="76"/>
                    </a:cubicBezTo>
                    <a:cubicBezTo>
                      <a:pt x="38" y="78"/>
                      <a:pt x="33" y="79"/>
                      <a:pt x="27" y="81"/>
                    </a:cubicBezTo>
                    <a:cubicBezTo>
                      <a:pt x="25" y="82"/>
                      <a:pt x="22" y="84"/>
                      <a:pt x="20" y="87"/>
                    </a:cubicBezTo>
                    <a:cubicBezTo>
                      <a:pt x="20" y="88"/>
                      <a:pt x="19" y="88"/>
                      <a:pt x="18" y="89"/>
                    </a:cubicBezTo>
                    <a:cubicBezTo>
                      <a:pt x="16" y="88"/>
                      <a:pt x="16" y="86"/>
                      <a:pt x="15" y="83"/>
                    </a:cubicBezTo>
                    <a:cubicBezTo>
                      <a:pt x="15" y="79"/>
                      <a:pt x="14" y="75"/>
                      <a:pt x="11" y="72"/>
                    </a:cubicBezTo>
                    <a:cubicBezTo>
                      <a:pt x="10" y="71"/>
                      <a:pt x="9" y="70"/>
                      <a:pt x="8" y="68"/>
                    </a:cubicBezTo>
                    <a:cubicBezTo>
                      <a:pt x="6" y="64"/>
                      <a:pt x="3" y="61"/>
                      <a:pt x="1" y="56"/>
                    </a:cubicBezTo>
                    <a:cubicBezTo>
                      <a:pt x="0" y="52"/>
                      <a:pt x="0" y="46"/>
                      <a:pt x="1" y="41"/>
                    </a:cubicBezTo>
                    <a:cubicBezTo>
                      <a:pt x="3" y="33"/>
                      <a:pt x="6" y="26"/>
                      <a:pt x="10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9" y="11"/>
                      <a:pt x="28" y="3"/>
                      <a:pt x="39" y="1"/>
                    </a:cubicBezTo>
                    <a:cubicBezTo>
                      <a:pt x="41" y="0"/>
                      <a:pt x="44" y="0"/>
                      <a:pt x="46" y="0"/>
                    </a:cubicBezTo>
                    <a:cubicBezTo>
                      <a:pt x="53" y="3"/>
                      <a:pt x="57" y="8"/>
                      <a:pt x="59" y="15"/>
                    </a:cubicBezTo>
                    <a:cubicBezTo>
                      <a:pt x="62" y="28"/>
                      <a:pt x="63" y="42"/>
                      <a:pt x="60" y="57"/>
                    </a:cubicBezTo>
                    <a:cubicBezTo>
                      <a:pt x="60" y="62"/>
                      <a:pt x="57" y="67"/>
                      <a:pt x="53" y="70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36" y="39"/>
                <a:ext cx="46" cy="57"/>
              </a:xfrm>
              <a:custGeom>
                <a:avLst/>
                <a:gdLst>
                  <a:gd name="T0" fmla="*/ 47 w 60"/>
                  <a:gd name="T1" fmla="*/ 34 h 76"/>
                  <a:gd name="T2" fmla="*/ 50 w 60"/>
                  <a:gd name="T3" fmla="*/ 30 h 76"/>
                  <a:gd name="T4" fmla="*/ 50 w 60"/>
                  <a:gd name="T5" fmla="*/ 33 h 76"/>
                  <a:gd name="T6" fmla="*/ 52 w 60"/>
                  <a:gd name="T7" fmla="*/ 34 h 76"/>
                  <a:gd name="T8" fmla="*/ 59 w 60"/>
                  <a:gd name="T9" fmla="*/ 25 h 76"/>
                  <a:gd name="T10" fmla="*/ 54 w 60"/>
                  <a:gd name="T11" fmla="*/ 41 h 76"/>
                  <a:gd name="T12" fmla="*/ 60 w 60"/>
                  <a:gd name="T13" fmla="*/ 32 h 76"/>
                  <a:gd name="T14" fmla="*/ 54 w 60"/>
                  <a:gd name="T15" fmla="*/ 49 h 76"/>
                  <a:gd name="T16" fmla="*/ 38 w 60"/>
                  <a:gd name="T17" fmla="*/ 63 h 76"/>
                  <a:gd name="T18" fmla="*/ 25 w 60"/>
                  <a:gd name="T19" fmla="*/ 67 h 76"/>
                  <a:gd name="T20" fmla="*/ 16 w 60"/>
                  <a:gd name="T21" fmla="*/ 71 h 76"/>
                  <a:gd name="T22" fmla="*/ 15 w 60"/>
                  <a:gd name="T23" fmla="*/ 67 h 76"/>
                  <a:gd name="T24" fmla="*/ 13 w 60"/>
                  <a:gd name="T25" fmla="*/ 60 h 76"/>
                  <a:gd name="T26" fmla="*/ 6 w 60"/>
                  <a:gd name="T27" fmla="*/ 49 h 76"/>
                  <a:gd name="T28" fmla="*/ 5 w 60"/>
                  <a:gd name="T29" fmla="*/ 30 h 76"/>
                  <a:gd name="T30" fmla="*/ 1 w 60"/>
                  <a:gd name="T31" fmla="*/ 33 h 76"/>
                  <a:gd name="T32" fmla="*/ 10 w 60"/>
                  <a:gd name="T33" fmla="*/ 10 h 76"/>
                  <a:gd name="T34" fmla="*/ 17 w 60"/>
                  <a:gd name="T35" fmla="*/ 0 h 76"/>
                  <a:gd name="T36" fmla="*/ 15 w 60"/>
                  <a:gd name="T37" fmla="*/ 10 h 76"/>
                  <a:gd name="T38" fmla="*/ 15 w 60"/>
                  <a:gd name="T39" fmla="*/ 18 h 76"/>
                  <a:gd name="T40" fmla="*/ 24 w 60"/>
                  <a:gd name="T41" fmla="*/ 1 h 76"/>
                  <a:gd name="T42" fmla="*/ 18 w 60"/>
                  <a:gd name="T43" fmla="*/ 21 h 76"/>
                  <a:gd name="T44" fmla="*/ 19 w 60"/>
                  <a:gd name="T45" fmla="*/ 33 h 76"/>
                  <a:gd name="T46" fmla="*/ 31 w 60"/>
                  <a:gd name="T47" fmla="*/ 12 h 76"/>
                  <a:gd name="T48" fmla="*/ 36 w 60"/>
                  <a:gd name="T49" fmla="*/ 7 h 76"/>
                  <a:gd name="T50" fmla="*/ 38 w 60"/>
                  <a:gd name="T51" fmla="*/ 14 h 76"/>
                  <a:gd name="T52" fmla="*/ 40 w 60"/>
                  <a:gd name="T53" fmla="*/ 29 h 76"/>
                  <a:gd name="T54" fmla="*/ 46 w 60"/>
                  <a:gd name="T55" fmla="*/ 29 h 76"/>
                  <a:gd name="T56" fmla="*/ 47 w 60"/>
                  <a:gd name="T57" fmla="*/ 29 h 76"/>
                  <a:gd name="T58" fmla="*/ 55 w 60"/>
                  <a:gd name="T59" fmla="*/ 32 h 76"/>
                  <a:gd name="T60" fmla="*/ 42 w 60"/>
                  <a:gd name="T61" fmla="*/ 55 h 76"/>
                  <a:gd name="T62" fmla="*/ 23 w 60"/>
                  <a:gd name="T63" fmla="*/ 33 h 76"/>
                  <a:gd name="T64" fmla="*/ 31 w 60"/>
                  <a:gd name="T65" fmla="*/ 15 h 76"/>
                  <a:gd name="T66" fmla="*/ 47 w 60"/>
                  <a:gd name="T67" fmla="*/ 20 h 76"/>
                  <a:gd name="T68" fmla="*/ 44 w 60"/>
                  <a:gd name="T69" fmla="*/ 39 h 76"/>
                  <a:gd name="T70" fmla="*/ 44 w 60"/>
                  <a:gd name="T71" fmla="*/ 39 h 76"/>
                  <a:gd name="T72" fmla="*/ 12 w 60"/>
                  <a:gd name="T73" fmla="*/ 37 h 76"/>
                  <a:gd name="T74" fmla="*/ 39 w 60"/>
                  <a:gd name="T75" fmla="*/ 27 h 76"/>
                  <a:gd name="T76" fmla="*/ 37 w 60"/>
                  <a:gd name="T77" fmla="*/ 38 h 76"/>
                  <a:gd name="T78" fmla="*/ 10 w 60"/>
                  <a:gd name="T79" fmla="*/ 29 h 76"/>
                  <a:gd name="T80" fmla="*/ 45 w 60"/>
                  <a:gd name="T81" fmla="*/ 55 h 76"/>
                  <a:gd name="T82" fmla="*/ 44 w 60"/>
                  <a:gd name="T83" fmla="*/ 54 h 76"/>
                  <a:gd name="T84" fmla="*/ 42 w 60"/>
                  <a:gd name="T85" fmla="*/ 48 h 76"/>
                  <a:gd name="T86" fmla="*/ 17 w 60"/>
                  <a:gd name="T87" fmla="*/ 41 h 76"/>
                  <a:gd name="T88" fmla="*/ 8 w 60"/>
                  <a:gd name="T89" fmla="*/ 44 h 76"/>
                  <a:gd name="T90" fmla="*/ 8 w 60"/>
                  <a:gd name="T91" fmla="*/ 44 h 76"/>
                  <a:gd name="T92" fmla="*/ 7 w 60"/>
                  <a:gd name="T93" fmla="*/ 27 h 76"/>
                  <a:gd name="T94" fmla="*/ 13 w 60"/>
                  <a:gd name="T95" fmla="*/ 39 h 76"/>
                  <a:gd name="T96" fmla="*/ 25 w 60"/>
                  <a:gd name="T97" fmla="*/ 42 h 76"/>
                  <a:gd name="T98" fmla="*/ 27 w 60"/>
                  <a:gd name="T99" fmla="*/ 59 h 76"/>
                  <a:gd name="T100" fmla="*/ 27 w 60"/>
                  <a:gd name="T101" fmla="*/ 59 h 76"/>
                  <a:gd name="T102" fmla="*/ 28 w 60"/>
                  <a:gd name="T103" fmla="*/ 34 h 76"/>
                  <a:gd name="T104" fmla="*/ 11 w 60"/>
                  <a:gd name="T105" fmla="*/ 4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" h="76">
                    <a:moveTo>
                      <a:pt x="47" y="29"/>
                    </a:moveTo>
                    <a:cubicBezTo>
                      <a:pt x="47" y="31"/>
                      <a:pt x="47" y="32"/>
                      <a:pt x="47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8" y="31"/>
                      <a:pt x="49" y="28"/>
                      <a:pt x="50" y="25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51" y="28"/>
                      <a:pt x="52" y="26"/>
                      <a:pt x="52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2" y="27"/>
                      <a:pt x="52" y="30"/>
                      <a:pt x="50" y="33"/>
                    </a:cubicBezTo>
                    <a:cubicBezTo>
                      <a:pt x="47" y="36"/>
                      <a:pt x="46" y="38"/>
                      <a:pt x="46" y="40"/>
                    </a:cubicBezTo>
                    <a:cubicBezTo>
                      <a:pt x="51" y="35"/>
                      <a:pt x="54" y="28"/>
                      <a:pt x="55" y="21"/>
                    </a:cubicBezTo>
                    <a:cubicBezTo>
                      <a:pt x="55" y="26"/>
                      <a:pt x="54" y="30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5" y="29"/>
                      <a:pt x="57" y="24"/>
                      <a:pt x="60" y="19"/>
                    </a:cubicBezTo>
                    <a:cubicBezTo>
                      <a:pt x="60" y="21"/>
                      <a:pt x="59" y="23"/>
                      <a:pt x="59" y="25"/>
                    </a:cubicBezTo>
                    <a:cubicBezTo>
                      <a:pt x="58" y="27"/>
                      <a:pt x="57" y="30"/>
                      <a:pt x="56" y="32"/>
                    </a:cubicBezTo>
                    <a:cubicBezTo>
                      <a:pt x="56" y="34"/>
                      <a:pt x="55" y="36"/>
                      <a:pt x="55" y="39"/>
                    </a:cubicBezTo>
                    <a:cubicBezTo>
                      <a:pt x="54" y="39"/>
                      <a:pt x="54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6" y="38"/>
                      <a:pt x="58" y="35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4"/>
                      <a:pt x="59" y="35"/>
                      <a:pt x="59" y="37"/>
                    </a:cubicBezTo>
                    <a:cubicBezTo>
                      <a:pt x="57" y="39"/>
                      <a:pt x="58" y="43"/>
                      <a:pt x="56" y="45"/>
                    </a:cubicBezTo>
                    <a:cubicBezTo>
                      <a:pt x="56" y="46"/>
                      <a:pt x="55" y="48"/>
                      <a:pt x="54" y="49"/>
                    </a:cubicBezTo>
                    <a:cubicBezTo>
                      <a:pt x="53" y="54"/>
                      <a:pt x="51" y="56"/>
                      <a:pt x="47" y="58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2"/>
                      <a:pt x="40" y="61"/>
                      <a:pt x="38" y="63"/>
                    </a:cubicBezTo>
                    <a:cubicBezTo>
                      <a:pt x="37" y="64"/>
                      <a:pt x="37" y="63"/>
                      <a:pt x="36" y="63"/>
                    </a:cubicBezTo>
                    <a:cubicBezTo>
                      <a:pt x="34" y="63"/>
                      <a:pt x="32" y="63"/>
                      <a:pt x="30" y="64"/>
                    </a:cubicBezTo>
                    <a:cubicBezTo>
                      <a:pt x="28" y="64"/>
                      <a:pt x="26" y="66"/>
                      <a:pt x="25" y="67"/>
                    </a:cubicBezTo>
                    <a:cubicBezTo>
                      <a:pt x="24" y="68"/>
                      <a:pt x="22" y="69"/>
                      <a:pt x="22" y="70"/>
                    </a:cubicBezTo>
                    <a:cubicBezTo>
                      <a:pt x="20" y="73"/>
                      <a:pt x="18" y="74"/>
                      <a:pt x="16" y="76"/>
                    </a:cubicBezTo>
                    <a:cubicBezTo>
                      <a:pt x="16" y="74"/>
                      <a:pt x="15" y="72"/>
                      <a:pt x="16" y="71"/>
                    </a:cubicBezTo>
                    <a:cubicBezTo>
                      <a:pt x="16" y="70"/>
                      <a:pt x="17" y="68"/>
                      <a:pt x="18" y="67"/>
                    </a:cubicBezTo>
                    <a:cubicBezTo>
                      <a:pt x="18" y="66"/>
                      <a:pt x="18" y="66"/>
                      <a:pt x="18" y="65"/>
                    </a:cubicBezTo>
                    <a:cubicBezTo>
                      <a:pt x="17" y="66"/>
                      <a:pt x="16" y="66"/>
                      <a:pt x="15" y="67"/>
                    </a:cubicBezTo>
                    <a:cubicBezTo>
                      <a:pt x="13" y="64"/>
                      <a:pt x="14" y="62"/>
                      <a:pt x="16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59"/>
                      <a:pt x="14" y="60"/>
                      <a:pt x="13" y="60"/>
                    </a:cubicBezTo>
                    <a:cubicBezTo>
                      <a:pt x="10" y="59"/>
                      <a:pt x="12" y="55"/>
                      <a:pt x="12" y="52"/>
                    </a:cubicBezTo>
                    <a:cubicBezTo>
                      <a:pt x="9" y="55"/>
                      <a:pt x="8" y="53"/>
                      <a:pt x="7" y="51"/>
                    </a:cubicBezTo>
                    <a:cubicBezTo>
                      <a:pt x="7" y="50"/>
                      <a:pt x="7" y="50"/>
                      <a:pt x="6" y="49"/>
                    </a:cubicBezTo>
                    <a:cubicBezTo>
                      <a:pt x="3" y="46"/>
                      <a:pt x="3" y="42"/>
                      <a:pt x="3" y="37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4" y="34"/>
                      <a:pt x="4" y="32"/>
                      <a:pt x="5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3"/>
                      <a:pt x="2" y="37"/>
                      <a:pt x="1" y="41"/>
                    </a:cubicBezTo>
                    <a:cubicBezTo>
                      <a:pt x="0" y="39"/>
                      <a:pt x="1" y="34"/>
                      <a:pt x="1" y="33"/>
                    </a:cubicBezTo>
                    <a:cubicBezTo>
                      <a:pt x="3" y="29"/>
                      <a:pt x="3" y="26"/>
                      <a:pt x="5" y="22"/>
                    </a:cubicBezTo>
                    <a:cubicBezTo>
                      <a:pt x="6" y="21"/>
                      <a:pt x="6" y="19"/>
                      <a:pt x="7" y="17"/>
                    </a:cubicBezTo>
                    <a:cubicBezTo>
                      <a:pt x="8" y="14"/>
                      <a:pt x="9" y="13"/>
                      <a:pt x="10" y="10"/>
                    </a:cubicBezTo>
                    <a:cubicBezTo>
                      <a:pt x="11" y="7"/>
                      <a:pt x="13" y="6"/>
                      <a:pt x="14" y="4"/>
                    </a:cubicBezTo>
                    <a:cubicBezTo>
                      <a:pt x="15" y="2"/>
                      <a:pt x="16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4"/>
                      <a:pt x="14" y="8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5" y="10"/>
                    </a:cubicBezTo>
                    <a:cubicBezTo>
                      <a:pt x="10" y="16"/>
                      <a:pt x="9" y="22"/>
                      <a:pt x="9" y="29"/>
                    </a:cubicBezTo>
                    <a:cubicBezTo>
                      <a:pt x="10" y="27"/>
                      <a:pt x="11" y="25"/>
                      <a:pt x="12" y="24"/>
                    </a:cubicBezTo>
                    <a:cubicBezTo>
                      <a:pt x="13" y="22"/>
                      <a:pt x="14" y="20"/>
                      <a:pt x="15" y="18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4"/>
                      <a:pt x="18" y="11"/>
                      <a:pt x="19" y="8"/>
                    </a:cubicBezTo>
                    <a:cubicBezTo>
                      <a:pt x="21" y="6"/>
                      <a:pt x="21" y="2"/>
                      <a:pt x="24" y="1"/>
                    </a:cubicBezTo>
                    <a:cubicBezTo>
                      <a:pt x="22" y="5"/>
                      <a:pt x="18" y="14"/>
                      <a:pt x="18" y="16"/>
                    </a:cubicBezTo>
                    <a:cubicBezTo>
                      <a:pt x="20" y="13"/>
                      <a:pt x="22" y="11"/>
                      <a:pt x="24" y="8"/>
                    </a:cubicBezTo>
                    <a:cubicBezTo>
                      <a:pt x="22" y="12"/>
                      <a:pt x="20" y="17"/>
                      <a:pt x="18" y="21"/>
                    </a:cubicBezTo>
                    <a:cubicBezTo>
                      <a:pt x="16" y="24"/>
                      <a:pt x="15" y="32"/>
                      <a:pt x="16" y="34"/>
                    </a:cubicBezTo>
                    <a:cubicBezTo>
                      <a:pt x="19" y="28"/>
                      <a:pt x="20" y="22"/>
                      <a:pt x="25" y="17"/>
                    </a:cubicBezTo>
                    <a:cubicBezTo>
                      <a:pt x="22" y="22"/>
                      <a:pt x="20" y="27"/>
                      <a:pt x="19" y="33"/>
                    </a:cubicBezTo>
                    <a:cubicBezTo>
                      <a:pt x="20" y="32"/>
                      <a:pt x="21" y="31"/>
                      <a:pt x="22" y="29"/>
                    </a:cubicBezTo>
                    <a:cubicBezTo>
                      <a:pt x="23" y="26"/>
                      <a:pt x="24" y="23"/>
                      <a:pt x="26" y="20"/>
                    </a:cubicBezTo>
                    <a:cubicBezTo>
                      <a:pt x="27" y="17"/>
                      <a:pt x="28" y="14"/>
                      <a:pt x="31" y="12"/>
                    </a:cubicBezTo>
                    <a:cubicBezTo>
                      <a:pt x="32" y="12"/>
                      <a:pt x="32" y="10"/>
                      <a:pt x="33" y="10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3" y="10"/>
                      <a:pt x="30" y="19"/>
                      <a:pt x="29" y="23"/>
                    </a:cubicBezTo>
                    <a:cubicBezTo>
                      <a:pt x="32" y="20"/>
                      <a:pt x="35" y="17"/>
                      <a:pt x="38" y="13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5" y="19"/>
                      <a:pt x="32" y="25"/>
                      <a:pt x="31" y="32"/>
                    </a:cubicBezTo>
                    <a:cubicBezTo>
                      <a:pt x="36" y="26"/>
                      <a:pt x="39" y="18"/>
                      <a:pt x="42" y="11"/>
                    </a:cubicBezTo>
                    <a:cubicBezTo>
                      <a:pt x="42" y="17"/>
                      <a:pt x="39" y="23"/>
                      <a:pt x="40" y="29"/>
                    </a:cubicBezTo>
                    <a:cubicBezTo>
                      <a:pt x="44" y="23"/>
                      <a:pt x="47" y="18"/>
                      <a:pt x="48" y="12"/>
                    </a:cubicBezTo>
                    <a:cubicBezTo>
                      <a:pt x="48" y="15"/>
                      <a:pt x="48" y="19"/>
                      <a:pt x="47" y="22"/>
                    </a:cubicBezTo>
                    <a:cubicBezTo>
                      <a:pt x="47" y="24"/>
                      <a:pt x="46" y="27"/>
                      <a:pt x="46" y="29"/>
                    </a:cubicBezTo>
                    <a:cubicBezTo>
                      <a:pt x="45" y="31"/>
                      <a:pt x="43" y="33"/>
                      <a:pt x="42" y="35"/>
                    </a:cubicBezTo>
                    <a:cubicBezTo>
                      <a:pt x="42" y="37"/>
                      <a:pt x="41" y="38"/>
                      <a:pt x="41" y="39"/>
                    </a:cubicBezTo>
                    <a:cubicBezTo>
                      <a:pt x="44" y="37"/>
                      <a:pt x="46" y="33"/>
                      <a:pt x="47" y="29"/>
                    </a:cubicBezTo>
                    <a:moveTo>
                      <a:pt x="42" y="55"/>
                    </a:moveTo>
                    <a:cubicBezTo>
                      <a:pt x="45" y="52"/>
                      <a:pt x="48" y="49"/>
                      <a:pt x="50" y="45"/>
                    </a:cubicBezTo>
                    <a:cubicBezTo>
                      <a:pt x="52" y="41"/>
                      <a:pt x="54" y="37"/>
                      <a:pt x="55" y="32"/>
                    </a:cubicBezTo>
                    <a:cubicBezTo>
                      <a:pt x="55" y="33"/>
                      <a:pt x="54" y="34"/>
                      <a:pt x="54" y="34"/>
                    </a:cubicBezTo>
                    <a:cubicBezTo>
                      <a:pt x="53" y="39"/>
                      <a:pt x="50" y="41"/>
                      <a:pt x="48" y="44"/>
                    </a:cubicBezTo>
                    <a:cubicBezTo>
                      <a:pt x="45" y="47"/>
                      <a:pt x="43" y="51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moveTo>
                      <a:pt x="30" y="13"/>
                    </a:moveTo>
                    <a:cubicBezTo>
                      <a:pt x="26" y="19"/>
                      <a:pt x="24" y="26"/>
                      <a:pt x="23" y="33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2"/>
                      <a:pt x="25" y="31"/>
                      <a:pt x="26" y="30"/>
                    </a:cubicBezTo>
                    <a:cubicBezTo>
                      <a:pt x="27" y="25"/>
                      <a:pt x="28" y="19"/>
                      <a:pt x="31" y="15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3"/>
                      <a:pt x="30" y="13"/>
                      <a:pt x="30" y="13"/>
                    </a:cubicBezTo>
                    <a:moveTo>
                      <a:pt x="47" y="20"/>
                    </a:moveTo>
                    <a:cubicBezTo>
                      <a:pt x="45" y="26"/>
                      <a:pt x="40" y="31"/>
                      <a:pt x="39" y="38"/>
                    </a:cubicBezTo>
                    <a:cubicBezTo>
                      <a:pt x="42" y="32"/>
                      <a:pt x="46" y="27"/>
                      <a:pt x="47" y="20"/>
                    </a:cubicBezTo>
                    <a:moveTo>
                      <a:pt x="44" y="39"/>
                    </a:moveTo>
                    <a:cubicBezTo>
                      <a:pt x="41" y="42"/>
                      <a:pt x="38" y="45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8" y="48"/>
                      <a:pt x="42" y="45"/>
                      <a:pt x="44" y="39"/>
                    </a:cubicBezTo>
                    <a:moveTo>
                      <a:pt x="12" y="37"/>
                    </a:moveTo>
                    <a:cubicBezTo>
                      <a:pt x="14" y="33"/>
                      <a:pt x="14" y="29"/>
                      <a:pt x="15" y="25"/>
                    </a:cubicBezTo>
                    <a:cubicBezTo>
                      <a:pt x="11" y="29"/>
                      <a:pt x="10" y="34"/>
                      <a:pt x="12" y="37"/>
                    </a:cubicBezTo>
                    <a:moveTo>
                      <a:pt x="39" y="26"/>
                    </a:moveTo>
                    <a:cubicBezTo>
                      <a:pt x="36" y="30"/>
                      <a:pt x="34" y="34"/>
                      <a:pt x="32" y="38"/>
                    </a:cubicBezTo>
                    <a:cubicBezTo>
                      <a:pt x="36" y="35"/>
                      <a:pt x="38" y="32"/>
                      <a:pt x="39" y="27"/>
                    </a:cubicBezTo>
                    <a:cubicBezTo>
                      <a:pt x="39" y="26"/>
                      <a:pt x="39" y="26"/>
                      <a:pt x="39" y="26"/>
                    </a:cubicBezTo>
                    <a:moveTo>
                      <a:pt x="30" y="47"/>
                    </a:moveTo>
                    <a:cubicBezTo>
                      <a:pt x="34" y="45"/>
                      <a:pt x="35" y="41"/>
                      <a:pt x="37" y="38"/>
                    </a:cubicBezTo>
                    <a:cubicBezTo>
                      <a:pt x="33" y="39"/>
                      <a:pt x="30" y="44"/>
                      <a:pt x="30" y="47"/>
                    </a:cubicBezTo>
                    <a:moveTo>
                      <a:pt x="16" y="18"/>
                    </a:moveTo>
                    <a:cubicBezTo>
                      <a:pt x="13" y="21"/>
                      <a:pt x="12" y="25"/>
                      <a:pt x="10" y="29"/>
                    </a:cubicBezTo>
                    <a:cubicBezTo>
                      <a:pt x="12" y="27"/>
                      <a:pt x="13" y="25"/>
                      <a:pt x="14" y="24"/>
                    </a:cubicBezTo>
                    <a:cubicBezTo>
                      <a:pt x="15" y="22"/>
                      <a:pt x="15" y="20"/>
                      <a:pt x="16" y="18"/>
                    </a:cubicBezTo>
                    <a:moveTo>
                      <a:pt x="45" y="55"/>
                    </a:moveTo>
                    <a:cubicBezTo>
                      <a:pt x="47" y="53"/>
                      <a:pt x="50" y="49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48" y="49"/>
                      <a:pt x="46" y="51"/>
                      <a:pt x="44" y="54"/>
                    </a:cubicBezTo>
                    <a:cubicBezTo>
                      <a:pt x="45" y="55"/>
                      <a:pt x="45" y="55"/>
                      <a:pt x="45" y="55"/>
                    </a:cubicBezTo>
                    <a:moveTo>
                      <a:pt x="37" y="55"/>
                    </a:moveTo>
                    <a:cubicBezTo>
                      <a:pt x="40" y="54"/>
                      <a:pt x="41" y="51"/>
                      <a:pt x="42" y="48"/>
                    </a:cubicBezTo>
                    <a:cubicBezTo>
                      <a:pt x="40" y="50"/>
                      <a:pt x="38" y="51"/>
                      <a:pt x="37" y="55"/>
                    </a:cubicBezTo>
                    <a:moveTo>
                      <a:pt x="20" y="39"/>
                    </a:moveTo>
                    <a:cubicBezTo>
                      <a:pt x="19" y="39"/>
                      <a:pt x="17" y="39"/>
                      <a:pt x="17" y="41"/>
                    </a:cubicBezTo>
                    <a:cubicBezTo>
                      <a:pt x="17" y="42"/>
                      <a:pt x="18" y="43"/>
                      <a:pt x="18" y="43"/>
                    </a:cubicBezTo>
                    <a:cubicBezTo>
                      <a:pt x="19" y="42"/>
                      <a:pt x="20" y="40"/>
                      <a:pt x="20" y="39"/>
                    </a:cubicBezTo>
                    <a:moveTo>
                      <a:pt x="8" y="44"/>
                    </a:moveTo>
                    <a:cubicBezTo>
                      <a:pt x="11" y="42"/>
                      <a:pt x="9" y="39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8" y="42"/>
                      <a:pt x="8" y="44"/>
                    </a:cubicBezTo>
                    <a:moveTo>
                      <a:pt x="8" y="35"/>
                    </a:moveTo>
                    <a:cubicBezTo>
                      <a:pt x="8" y="32"/>
                      <a:pt x="8" y="30"/>
                      <a:pt x="8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30"/>
                      <a:pt x="7" y="33"/>
                      <a:pt x="6" y="35"/>
                    </a:cubicBezTo>
                    <a:cubicBezTo>
                      <a:pt x="8" y="35"/>
                      <a:pt x="8" y="35"/>
                      <a:pt x="8" y="35"/>
                    </a:cubicBezTo>
                    <a:moveTo>
                      <a:pt x="13" y="39"/>
                    </a:moveTo>
                    <a:cubicBezTo>
                      <a:pt x="12" y="41"/>
                      <a:pt x="12" y="41"/>
                      <a:pt x="13" y="44"/>
                    </a:cubicBezTo>
                    <a:cubicBezTo>
                      <a:pt x="14" y="43"/>
                      <a:pt x="15" y="42"/>
                      <a:pt x="13" y="39"/>
                    </a:cubicBezTo>
                    <a:moveTo>
                      <a:pt x="25" y="42"/>
                    </a:moveTo>
                    <a:cubicBezTo>
                      <a:pt x="24" y="43"/>
                      <a:pt x="24" y="44"/>
                      <a:pt x="24" y="46"/>
                    </a:cubicBezTo>
                    <a:cubicBezTo>
                      <a:pt x="26" y="45"/>
                      <a:pt x="26" y="44"/>
                      <a:pt x="25" y="42"/>
                    </a:cubicBezTo>
                    <a:moveTo>
                      <a:pt x="27" y="59"/>
                    </a:moveTo>
                    <a:cubicBezTo>
                      <a:pt x="28" y="58"/>
                      <a:pt x="28" y="56"/>
                      <a:pt x="29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6"/>
                      <a:pt x="26" y="57"/>
                      <a:pt x="27" y="59"/>
                    </a:cubicBezTo>
                    <a:moveTo>
                      <a:pt x="29" y="29"/>
                    </a:moveTo>
                    <a:cubicBezTo>
                      <a:pt x="27" y="31"/>
                      <a:pt x="27" y="32"/>
                      <a:pt x="27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3"/>
                      <a:pt x="29" y="31"/>
                      <a:pt x="29" y="29"/>
                    </a:cubicBezTo>
                    <a:moveTo>
                      <a:pt x="10" y="46"/>
                    </a:moveTo>
                    <a:cubicBezTo>
                      <a:pt x="11" y="46"/>
                      <a:pt x="12" y="45"/>
                      <a:pt x="11" y="43"/>
                    </a:cubicBezTo>
                    <a:cubicBezTo>
                      <a:pt x="10" y="44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5" y="29"/>
                <a:ext cx="17" cy="16"/>
              </a:xfrm>
              <a:custGeom>
                <a:avLst/>
                <a:gdLst>
                  <a:gd name="T0" fmla="*/ 21 w 22"/>
                  <a:gd name="T1" fmla="*/ 6 h 21"/>
                  <a:gd name="T2" fmla="*/ 20 w 22"/>
                  <a:gd name="T3" fmla="*/ 4 h 21"/>
                  <a:gd name="T4" fmla="*/ 17 w 22"/>
                  <a:gd name="T5" fmla="*/ 3 h 21"/>
                  <a:gd name="T6" fmla="*/ 17 w 22"/>
                  <a:gd name="T7" fmla="*/ 1 h 21"/>
                  <a:gd name="T8" fmla="*/ 12 w 22"/>
                  <a:gd name="T9" fmla="*/ 2 h 21"/>
                  <a:gd name="T10" fmla="*/ 13 w 22"/>
                  <a:gd name="T11" fmla="*/ 0 h 21"/>
                  <a:gd name="T12" fmla="*/ 8 w 22"/>
                  <a:gd name="T13" fmla="*/ 4 h 21"/>
                  <a:gd name="T14" fmla="*/ 3 w 22"/>
                  <a:gd name="T15" fmla="*/ 6 h 21"/>
                  <a:gd name="T16" fmla="*/ 1 w 22"/>
                  <a:gd name="T17" fmla="*/ 15 h 21"/>
                  <a:gd name="T18" fmla="*/ 3 w 22"/>
                  <a:gd name="T19" fmla="*/ 18 h 21"/>
                  <a:gd name="T20" fmla="*/ 3 w 22"/>
                  <a:gd name="T21" fmla="*/ 17 h 21"/>
                  <a:gd name="T22" fmla="*/ 4 w 22"/>
                  <a:gd name="T23" fmla="*/ 19 h 21"/>
                  <a:gd name="T24" fmla="*/ 6 w 22"/>
                  <a:gd name="T25" fmla="*/ 19 h 21"/>
                  <a:gd name="T26" fmla="*/ 9 w 22"/>
                  <a:gd name="T27" fmla="*/ 20 h 21"/>
                  <a:gd name="T28" fmla="*/ 9 w 22"/>
                  <a:gd name="T29" fmla="*/ 21 h 21"/>
                  <a:gd name="T30" fmla="*/ 11 w 22"/>
                  <a:gd name="T31" fmla="*/ 20 h 21"/>
                  <a:gd name="T32" fmla="*/ 18 w 22"/>
                  <a:gd name="T33" fmla="*/ 19 h 21"/>
                  <a:gd name="T34" fmla="*/ 18 w 22"/>
                  <a:gd name="T35" fmla="*/ 17 h 21"/>
                  <a:gd name="T36" fmla="*/ 18 w 22"/>
                  <a:gd name="T37" fmla="*/ 16 h 21"/>
                  <a:gd name="T38" fmla="*/ 20 w 22"/>
                  <a:gd name="T39" fmla="*/ 14 h 21"/>
                  <a:gd name="T40" fmla="*/ 19 w 22"/>
                  <a:gd name="T41" fmla="*/ 14 h 21"/>
                  <a:gd name="T42" fmla="*/ 22 w 22"/>
                  <a:gd name="T43" fmla="*/ 8 h 21"/>
                  <a:gd name="T44" fmla="*/ 21 w 22"/>
                  <a:gd name="T45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1">
                    <a:moveTo>
                      <a:pt x="21" y="6"/>
                    </a:moveTo>
                    <a:cubicBezTo>
                      <a:pt x="20" y="4"/>
                      <a:pt x="21" y="5"/>
                      <a:pt x="20" y="4"/>
                    </a:cubicBezTo>
                    <a:cubicBezTo>
                      <a:pt x="20" y="3"/>
                      <a:pt x="19" y="4"/>
                      <a:pt x="17" y="3"/>
                    </a:cubicBezTo>
                    <a:cubicBezTo>
                      <a:pt x="18" y="2"/>
                      <a:pt x="18" y="1"/>
                      <a:pt x="17" y="1"/>
                    </a:cubicBezTo>
                    <a:cubicBezTo>
                      <a:pt x="15" y="2"/>
                      <a:pt x="14" y="1"/>
                      <a:pt x="12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9" y="3"/>
                      <a:pt x="8" y="4"/>
                    </a:cubicBezTo>
                    <a:cubicBezTo>
                      <a:pt x="8" y="1"/>
                      <a:pt x="4" y="7"/>
                      <a:pt x="3" y="6"/>
                    </a:cubicBezTo>
                    <a:cubicBezTo>
                      <a:pt x="1" y="9"/>
                      <a:pt x="0" y="13"/>
                      <a:pt x="1" y="15"/>
                    </a:cubicBezTo>
                    <a:cubicBezTo>
                      <a:pt x="1" y="17"/>
                      <a:pt x="2" y="16"/>
                      <a:pt x="3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7" y="20"/>
                      <a:pt x="8" y="21"/>
                      <a:pt x="9" y="20"/>
                    </a:cubicBezTo>
                    <a:cubicBezTo>
                      <a:pt x="9" y="20"/>
                      <a:pt x="9" y="20"/>
                      <a:pt x="9" y="21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3" y="20"/>
                      <a:pt x="18" y="19"/>
                      <a:pt x="18" y="19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9" y="15"/>
                      <a:pt x="20" y="15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3"/>
                      <a:pt x="21" y="10"/>
                      <a:pt x="22" y="8"/>
                    </a:cubicBezTo>
                    <a:cubicBezTo>
                      <a:pt x="22" y="8"/>
                      <a:pt x="22" y="7"/>
                      <a:pt x="21" y="6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" y="147"/>
                <a:ext cx="87" cy="152"/>
              </a:xfrm>
              <a:custGeom>
                <a:avLst/>
                <a:gdLst>
                  <a:gd name="T0" fmla="*/ 112 w 115"/>
                  <a:gd name="T1" fmla="*/ 1 h 202"/>
                  <a:gd name="T2" fmla="*/ 114 w 115"/>
                  <a:gd name="T3" fmla="*/ 0 h 202"/>
                  <a:gd name="T4" fmla="*/ 115 w 115"/>
                  <a:gd name="T5" fmla="*/ 1 h 202"/>
                  <a:gd name="T6" fmla="*/ 113 w 115"/>
                  <a:gd name="T7" fmla="*/ 6 h 202"/>
                  <a:gd name="T8" fmla="*/ 107 w 115"/>
                  <a:gd name="T9" fmla="*/ 13 h 202"/>
                  <a:gd name="T10" fmla="*/ 91 w 115"/>
                  <a:gd name="T11" fmla="*/ 33 h 202"/>
                  <a:gd name="T12" fmla="*/ 77 w 115"/>
                  <a:gd name="T13" fmla="*/ 59 h 202"/>
                  <a:gd name="T14" fmla="*/ 66 w 115"/>
                  <a:gd name="T15" fmla="*/ 91 h 202"/>
                  <a:gd name="T16" fmla="*/ 63 w 115"/>
                  <a:gd name="T17" fmla="*/ 105 h 202"/>
                  <a:gd name="T18" fmla="*/ 61 w 115"/>
                  <a:gd name="T19" fmla="*/ 151 h 202"/>
                  <a:gd name="T20" fmla="*/ 58 w 115"/>
                  <a:gd name="T21" fmla="*/ 176 h 202"/>
                  <a:gd name="T22" fmla="*/ 54 w 115"/>
                  <a:gd name="T23" fmla="*/ 191 h 202"/>
                  <a:gd name="T24" fmla="*/ 44 w 115"/>
                  <a:gd name="T25" fmla="*/ 202 h 202"/>
                  <a:gd name="T26" fmla="*/ 50 w 115"/>
                  <a:gd name="T27" fmla="*/ 154 h 202"/>
                  <a:gd name="T28" fmla="*/ 41 w 115"/>
                  <a:gd name="T29" fmla="*/ 114 h 202"/>
                  <a:gd name="T30" fmla="*/ 30 w 115"/>
                  <a:gd name="T31" fmla="*/ 93 h 202"/>
                  <a:gd name="T32" fmla="*/ 25 w 115"/>
                  <a:gd name="T33" fmla="*/ 85 h 202"/>
                  <a:gd name="T34" fmla="*/ 5 w 115"/>
                  <a:gd name="T35" fmla="*/ 60 h 202"/>
                  <a:gd name="T36" fmla="*/ 2 w 115"/>
                  <a:gd name="T37" fmla="*/ 57 h 202"/>
                  <a:gd name="T38" fmla="*/ 1 w 115"/>
                  <a:gd name="T39" fmla="*/ 52 h 202"/>
                  <a:gd name="T40" fmla="*/ 6 w 115"/>
                  <a:gd name="T41" fmla="*/ 54 h 202"/>
                  <a:gd name="T42" fmla="*/ 22 w 115"/>
                  <a:gd name="T43" fmla="*/ 69 h 202"/>
                  <a:gd name="T44" fmla="*/ 29 w 115"/>
                  <a:gd name="T45" fmla="*/ 78 h 202"/>
                  <a:gd name="T46" fmla="*/ 30 w 115"/>
                  <a:gd name="T47" fmla="*/ 68 h 202"/>
                  <a:gd name="T48" fmla="*/ 32 w 115"/>
                  <a:gd name="T49" fmla="*/ 60 h 202"/>
                  <a:gd name="T50" fmla="*/ 34 w 115"/>
                  <a:gd name="T51" fmla="*/ 52 h 202"/>
                  <a:gd name="T52" fmla="*/ 39 w 115"/>
                  <a:gd name="T53" fmla="*/ 49 h 202"/>
                  <a:gd name="T54" fmla="*/ 53 w 115"/>
                  <a:gd name="T55" fmla="*/ 117 h 202"/>
                  <a:gd name="T56" fmla="*/ 53 w 115"/>
                  <a:gd name="T57" fmla="*/ 114 h 202"/>
                  <a:gd name="T58" fmla="*/ 60 w 115"/>
                  <a:gd name="T59" fmla="*/ 78 h 202"/>
                  <a:gd name="T60" fmla="*/ 73 w 115"/>
                  <a:gd name="T61" fmla="*/ 50 h 202"/>
                  <a:gd name="T62" fmla="*/ 89 w 115"/>
                  <a:gd name="T63" fmla="*/ 25 h 202"/>
                  <a:gd name="T64" fmla="*/ 100 w 115"/>
                  <a:gd name="T65" fmla="*/ 13 h 202"/>
                  <a:gd name="T66" fmla="*/ 112 w 115"/>
                  <a:gd name="T67" fmla="*/ 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5" h="202">
                    <a:moveTo>
                      <a:pt x="112" y="1"/>
                    </a:moveTo>
                    <a:cubicBezTo>
                      <a:pt x="112" y="1"/>
                      <a:pt x="113" y="1"/>
                      <a:pt x="114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3"/>
                      <a:pt x="114" y="4"/>
                      <a:pt x="113" y="6"/>
                    </a:cubicBezTo>
                    <a:cubicBezTo>
                      <a:pt x="111" y="9"/>
                      <a:pt x="108" y="11"/>
                      <a:pt x="107" y="13"/>
                    </a:cubicBezTo>
                    <a:cubicBezTo>
                      <a:pt x="102" y="20"/>
                      <a:pt x="96" y="26"/>
                      <a:pt x="91" y="33"/>
                    </a:cubicBezTo>
                    <a:cubicBezTo>
                      <a:pt x="86" y="41"/>
                      <a:pt x="81" y="50"/>
                      <a:pt x="77" y="59"/>
                    </a:cubicBezTo>
                    <a:cubicBezTo>
                      <a:pt x="72" y="69"/>
                      <a:pt x="68" y="80"/>
                      <a:pt x="66" y="91"/>
                    </a:cubicBezTo>
                    <a:cubicBezTo>
                      <a:pt x="65" y="96"/>
                      <a:pt x="64" y="100"/>
                      <a:pt x="63" y="105"/>
                    </a:cubicBezTo>
                    <a:cubicBezTo>
                      <a:pt x="62" y="121"/>
                      <a:pt x="63" y="136"/>
                      <a:pt x="61" y="151"/>
                    </a:cubicBezTo>
                    <a:cubicBezTo>
                      <a:pt x="60" y="159"/>
                      <a:pt x="59" y="167"/>
                      <a:pt x="58" y="176"/>
                    </a:cubicBezTo>
                    <a:cubicBezTo>
                      <a:pt x="57" y="181"/>
                      <a:pt x="56" y="186"/>
                      <a:pt x="54" y="191"/>
                    </a:cubicBezTo>
                    <a:cubicBezTo>
                      <a:pt x="52" y="196"/>
                      <a:pt x="49" y="200"/>
                      <a:pt x="44" y="202"/>
                    </a:cubicBezTo>
                    <a:cubicBezTo>
                      <a:pt x="48" y="186"/>
                      <a:pt x="50" y="170"/>
                      <a:pt x="50" y="154"/>
                    </a:cubicBezTo>
                    <a:cubicBezTo>
                      <a:pt x="50" y="138"/>
                      <a:pt x="48" y="127"/>
                      <a:pt x="41" y="114"/>
                    </a:cubicBezTo>
                    <a:cubicBezTo>
                      <a:pt x="38" y="107"/>
                      <a:pt x="34" y="100"/>
                      <a:pt x="30" y="93"/>
                    </a:cubicBezTo>
                    <a:cubicBezTo>
                      <a:pt x="28" y="90"/>
                      <a:pt x="27" y="87"/>
                      <a:pt x="25" y="85"/>
                    </a:cubicBezTo>
                    <a:cubicBezTo>
                      <a:pt x="18" y="76"/>
                      <a:pt x="13" y="67"/>
                      <a:pt x="5" y="60"/>
                    </a:cubicBezTo>
                    <a:cubicBezTo>
                      <a:pt x="4" y="59"/>
                      <a:pt x="3" y="58"/>
                      <a:pt x="2" y="57"/>
                    </a:cubicBezTo>
                    <a:cubicBezTo>
                      <a:pt x="1" y="56"/>
                      <a:pt x="0" y="54"/>
                      <a:pt x="1" y="52"/>
                    </a:cubicBezTo>
                    <a:cubicBezTo>
                      <a:pt x="3" y="53"/>
                      <a:pt x="5" y="53"/>
                      <a:pt x="6" y="54"/>
                    </a:cubicBezTo>
                    <a:cubicBezTo>
                      <a:pt x="12" y="59"/>
                      <a:pt x="17" y="64"/>
                      <a:pt x="22" y="69"/>
                    </a:cubicBezTo>
                    <a:cubicBezTo>
                      <a:pt x="24" y="72"/>
                      <a:pt x="26" y="75"/>
                      <a:pt x="29" y="78"/>
                    </a:cubicBezTo>
                    <a:cubicBezTo>
                      <a:pt x="30" y="74"/>
                      <a:pt x="30" y="71"/>
                      <a:pt x="30" y="68"/>
                    </a:cubicBezTo>
                    <a:cubicBezTo>
                      <a:pt x="30" y="65"/>
                      <a:pt x="31" y="62"/>
                      <a:pt x="32" y="60"/>
                    </a:cubicBezTo>
                    <a:cubicBezTo>
                      <a:pt x="32" y="57"/>
                      <a:pt x="33" y="55"/>
                      <a:pt x="34" y="52"/>
                    </a:cubicBezTo>
                    <a:cubicBezTo>
                      <a:pt x="34" y="50"/>
                      <a:pt x="36" y="49"/>
                      <a:pt x="39" y="49"/>
                    </a:cubicBezTo>
                    <a:cubicBezTo>
                      <a:pt x="32" y="74"/>
                      <a:pt x="39" y="96"/>
                      <a:pt x="53" y="117"/>
                    </a:cubicBezTo>
                    <a:cubicBezTo>
                      <a:pt x="53" y="115"/>
                      <a:pt x="53" y="115"/>
                      <a:pt x="53" y="114"/>
                    </a:cubicBezTo>
                    <a:cubicBezTo>
                      <a:pt x="52" y="101"/>
                      <a:pt x="56" y="89"/>
                      <a:pt x="60" y="78"/>
                    </a:cubicBezTo>
                    <a:cubicBezTo>
                      <a:pt x="63" y="68"/>
                      <a:pt x="69" y="59"/>
                      <a:pt x="73" y="50"/>
                    </a:cubicBezTo>
                    <a:cubicBezTo>
                      <a:pt x="77" y="40"/>
                      <a:pt x="84" y="33"/>
                      <a:pt x="89" y="25"/>
                    </a:cubicBezTo>
                    <a:cubicBezTo>
                      <a:pt x="93" y="21"/>
                      <a:pt x="96" y="17"/>
                      <a:pt x="100" y="13"/>
                    </a:cubicBezTo>
                    <a:cubicBezTo>
                      <a:pt x="104" y="9"/>
                      <a:pt x="108" y="5"/>
                      <a:pt x="112" y="1"/>
                    </a:cubicBezTo>
                  </a:path>
                </a:pathLst>
              </a:custGeom>
              <a:solidFill>
                <a:srgbClr val="6C5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93" y="63"/>
                <a:ext cx="1" cy="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3" y="63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3" y="63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" y="81"/>
                <a:ext cx="33" cy="64"/>
              </a:xfrm>
              <a:custGeom>
                <a:avLst/>
                <a:gdLst>
                  <a:gd name="T0" fmla="*/ 24 w 43"/>
                  <a:gd name="T1" fmla="*/ 33 h 84"/>
                  <a:gd name="T2" fmla="*/ 43 w 43"/>
                  <a:gd name="T3" fmla="*/ 83 h 84"/>
                  <a:gd name="T4" fmla="*/ 38 w 43"/>
                  <a:gd name="T5" fmla="*/ 81 h 84"/>
                  <a:gd name="T6" fmla="*/ 34 w 43"/>
                  <a:gd name="T7" fmla="*/ 71 h 84"/>
                  <a:gd name="T8" fmla="*/ 31 w 43"/>
                  <a:gd name="T9" fmla="*/ 62 h 84"/>
                  <a:gd name="T10" fmla="*/ 17 w 43"/>
                  <a:gd name="T11" fmla="*/ 35 h 84"/>
                  <a:gd name="T12" fmla="*/ 2 w 43"/>
                  <a:gd name="T13" fmla="*/ 8 h 84"/>
                  <a:gd name="T14" fmla="*/ 2 w 43"/>
                  <a:gd name="T15" fmla="*/ 0 h 84"/>
                  <a:gd name="T16" fmla="*/ 8 w 43"/>
                  <a:gd name="T17" fmla="*/ 7 h 84"/>
                  <a:gd name="T18" fmla="*/ 24 w 43"/>
                  <a:gd name="T19" fmla="*/ 3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84">
                    <a:moveTo>
                      <a:pt x="24" y="33"/>
                    </a:moveTo>
                    <a:cubicBezTo>
                      <a:pt x="33" y="48"/>
                      <a:pt x="40" y="65"/>
                      <a:pt x="43" y="83"/>
                    </a:cubicBezTo>
                    <a:cubicBezTo>
                      <a:pt x="39" y="84"/>
                      <a:pt x="39" y="84"/>
                      <a:pt x="38" y="81"/>
                    </a:cubicBezTo>
                    <a:cubicBezTo>
                      <a:pt x="36" y="78"/>
                      <a:pt x="36" y="74"/>
                      <a:pt x="34" y="71"/>
                    </a:cubicBezTo>
                    <a:cubicBezTo>
                      <a:pt x="33" y="68"/>
                      <a:pt x="32" y="65"/>
                      <a:pt x="31" y="62"/>
                    </a:cubicBezTo>
                    <a:cubicBezTo>
                      <a:pt x="27" y="52"/>
                      <a:pt x="23" y="43"/>
                      <a:pt x="17" y="35"/>
                    </a:cubicBezTo>
                    <a:cubicBezTo>
                      <a:pt x="12" y="26"/>
                      <a:pt x="7" y="17"/>
                      <a:pt x="2" y="8"/>
                    </a:cubicBezTo>
                    <a:cubicBezTo>
                      <a:pt x="0" y="5"/>
                      <a:pt x="0" y="2"/>
                      <a:pt x="2" y="0"/>
                    </a:cubicBezTo>
                    <a:cubicBezTo>
                      <a:pt x="5" y="1"/>
                      <a:pt x="6" y="4"/>
                      <a:pt x="8" y="7"/>
                    </a:cubicBezTo>
                    <a:cubicBezTo>
                      <a:pt x="13" y="16"/>
                      <a:pt x="19" y="24"/>
                      <a:pt x="24" y="33"/>
                    </a:cubicBezTo>
                  </a:path>
                </a:pathLst>
              </a:custGeom>
              <a:solidFill>
                <a:srgbClr val="6C5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1" y="37"/>
                <a:ext cx="62" cy="64"/>
              </a:xfrm>
              <a:custGeom>
                <a:avLst/>
                <a:gdLst>
                  <a:gd name="T0" fmla="*/ 80 w 82"/>
                  <a:gd name="T1" fmla="*/ 41 h 85"/>
                  <a:gd name="T2" fmla="*/ 76 w 82"/>
                  <a:gd name="T3" fmla="*/ 53 h 85"/>
                  <a:gd name="T4" fmla="*/ 66 w 82"/>
                  <a:gd name="T5" fmla="*/ 71 h 85"/>
                  <a:gd name="T6" fmla="*/ 64 w 82"/>
                  <a:gd name="T7" fmla="*/ 80 h 85"/>
                  <a:gd name="T8" fmla="*/ 65 w 82"/>
                  <a:gd name="T9" fmla="*/ 84 h 85"/>
                  <a:gd name="T10" fmla="*/ 57 w 82"/>
                  <a:gd name="T11" fmla="*/ 83 h 85"/>
                  <a:gd name="T12" fmla="*/ 44 w 82"/>
                  <a:gd name="T13" fmla="*/ 80 h 85"/>
                  <a:gd name="T14" fmla="*/ 38 w 82"/>
                  <a:gd name="T15" fmla="*/ 80 h 85"/>
                  <a:gd name="T16" fmla="*/ 22 w 82"/>
                  <a:gd name="T17" fmla="*/ 78 h 85"/>
                  <a:gd name="T18" fmla="*/ 9 w 82"/>
                  <a:gd name="T19" fmla="*/ 69 h 85"/>
                  <a:gd name="T20" fmla="*/ 0 w 82"/>
                  <a:gd name="T21" fmla="*/ 48 h 85"/>
                  <a:gd name="T22" fmla="*/ 0 w 82"/>
                  <a:gd name="T23" fmla="*/ 47 h 85"/>
                  <a:gd name="T24" fmla="*/ 10 w 82"/>
                  <a:gd name="T25" fmla="*/ 11 h 85"/>
                  <a:gd name="T26" fmla="*/ 16 w 82"/>
                  <a:gd name="T27" fmla="*/ 4 h 85"/>
                  <a:gd name="T28" fmla="*/ 39 w 82"/>
                  <a:gd name="T29" fmla="*/ 2 h 85"/>
                  <a:gd name="T30" fmla="*/ 76 w 82"/>
                  <a:gd name="T31" fmla="*/ 26 h 85"/>
                  <a:gd name="T32" fmla="*/ 80 w 82"/>
                  <a:gd name="T33" fmla="*/ 4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" h="85">
                    <a:moveTo>
                      <a:pt x="80" y="41"/>
                    </a:moveTo>
                    <a:cubicBezTo>
                      <a:pt x="79" y="45"/>
                      <a:pt x="78" y="49"/>
                      <a:pt x="76" y="53"/>
                    </a:cubicBezTo>
                    <a:cubicBezTo>
                      <a:pt x="73" y="59"/>
                      <a:pt x="70" y="65"/>
                      <a:pt x="66" y="71"/>
                    </a:cubicBezTo>
                    <a:cubicBezTo>
                      <a:pt x="65" y="74"/>
                      <a:pt x="64" y="77"/>
                      <a:pt x="64" y="80"/>
                    </a:cubicBezTo>
                    <a:cubicBezTo>
                      <a:pt x="65" y="81"/>
                      <a:pt x="65" y="83"/>
                      <a:pt x="65" y="84"/>
                    </a:cubicBezTo>
                    <a:cubicBezTo>
                      <a:pt x="62" y="85"/>
                      <a:pt x="60" y="84"/>
                      <a:pt x="57" y="83"/>
                    </a:cubicBezTo>
                    <a:cubicBezTo>
                      <a:pt x="53" y="80"/>
                      <a:pt x="49" y="79"/>
                      <a:pt x="44" y="80"/>
                    </a:cubicBezTo>
                    <a:cubicBezTo>
                      <a:pt x="42" y="80"/>
                      <a:pt x="40" y="80"/>
                      <a:pt x="38" y="80"/>
                    </a:cubicBezTo>
                    <a:cubicBezTo>
                      <a:pt x="33" y="79"/>
                      <a:pt x="28" y="80"/>
                      <a:pt x="22" y="78"/>
                    </a:cubicBezTo>
                    <a:cubicBezTo>
                      <a:pt x="17" y="77"/>
                      <a:pt x="12" y="74"/>
                      <a:pt x="9" y="69"/>
                    </a:cubicBezTo>
                    <a:cubicBezTo>
                      <a:pt x="5" y="63"/>
                      <a:pt x="2" y="56"/>
                      <a:pt x="0" y="4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35"/>
                      <a:pt x="2" y="22"/>
                      <a:pt x="10" y="11"/>
                    </a:cubicBezTo>
                    <a:cubicBezTo>
                      <a:pt x="12" y="8"/>
                      <a:pt x="13" y="6"/>
                      <a:pt x="16" y="4"/>
                    </a:cubicBezTo>
                    <a:cubicBezTo>
                      <a:pt x="24" y="0"/>
                      <a:pt x="32" y="0"/>
                      <a:pt x="39" y="2"/>
                    </a:cubicBezTo>
                    <a:cubicBezTo>
                      <a:pt x="54" y="7"/>
                      <a:pt x="66" y="15"/>
                      <a:pt x="76" y="26"/>
                    </a:cubicBezTo>
                    <a:cubicBezTo>
                      <a:pt x="80" y="31"/>
                      <a:pt x="82" y="36"/>
                      <a:pt x="80" y="41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52" y="46"/>
                <a:ext cx="59" cy="56"/>
              </a:xfrm>
              <a:custGeom>
                <a:avLst/>
                <a:gdLst>
                  <a:gd name="T0" fmla="*/ 54 w 77"/>
                  <a:gd name="T1" fmla="*/ 20 h 74"/>
                  <a:gd name="T2" fmla="*/ 54 w 77"/>
                  <a:gd name="T3" fmla="*/ 15 h 74"/>
                  <a:gd name="T4" fmla="*/ 56 w 77"/>
                  <a:gd name="T5" fmla="*/ 18 h 74"/>
                  <a:gd name="T6" fmla="*/ 59 w 77"/>
                  <a:gd name="T7" fmla="*/ 17 h 74"/>
                  <a:gd name="T8" fmla="*/ 57 w 77"/>
                  <a:gd name="T9" fmla="*/ 5 h 74"/>
                  <a:gd name="T10" fmla="*/ 66 w 77"/>
                  <a:gd name="T11" fmla="*/ 19 h 74"/>
                  <a:gd name="T12" fmla="*/ 65 w 77"/>
                  <a:gd name="T13" fmla="*/ 8 h 74"/>
                  <a:gd name="T14" fmla="*/ 74 w 77"/>
                  <a:gd name="T15" fmla="*/ 24 h 74"/>
                  <a:gd name="T16" fmla="*/ 70 w 77"/>
                  <a:gd name="T17" fmla="*/ 47 h 74"/>
                  <a:gd name="T18" fmla="*/ 62 w 77"/>
                  <a:gd name="T19" fmla="*/ 61 h 74"/>
                  <a:gd name="T20" fmla="*/ 57 w 77"/>
                  <a:gd name="T21" fmla="*/ 71 h 74"/>
                  <a:gd name="T22" fmla="*/ 53 w 77"/>
                  <a:gd name="T23" fmla="*/ 70 h 74"/>
                  <a:gd name="T24" fmla="*/ 46 w 77"/>
                  <a:gd name="T25" fmla="*/ 67 h 74"/>
                  <a:gd name="T26" fmla="*/ 30 w 77"/>
                  <a:gd name="T27" fmla="*/ 67 h 74"/>
                  <a:gd name="T28" fmla="*/ 13 w 77"/>
                  <a:gd name="T29" fmla="*/ 56 h 74"/>
                  <a:gd name="T30" fmla="*/ 12 w 77"/>
                  <a:gd name="T31" fmla="*/ 61 h 74"/>
                  <a:gd name="T32" fmla="*/ 1 w 77"/>
                  <a:gd name="T33" fmla="*/ 39 h 74"/>
                  <a:gd name="T34" fmla="*/ 0 w 77"/>
                  <a:gd name="T35" fmla="*/ 26 h 74"/>
                  <a:gd name="T36" fmla="*/ 6 w 77"/>
                  <a:gd name="T37" fmla="*/ 35 h 74"/>
                  <a:gd name="T38" fmla="*/ 13 w 77"/>
                  <a:gd name="T39" fmla="*/ 39 h 74"/>
                  <a:gd name="T40" fmla="*/ 7 w 77"/>
                  <a:gd name="T41" fmla="*/ 21 h 74"/>
                  <a:gd name="T42" fmla="*/ 17 w 77"/>
                  <a:gd name="T43" fmla="*/ 39 h 74"/>
                  <a:gd name="T44" fmla="*/ 28 w 77"/>
                  <a:gd name="T45" fmla="*/ 45 h 74"/>
                  <a:gd name="T46" fmla="*/ 22 w 77"/>
                  <a:gd name="T47" fmla="*/ 22 h 74"/>
                  <a:gd name="T48" fmla="*/ 22 w 77"/>
                  <a:gd name="T49" fmla="*/ 13 h 74"/>
                  <a:gd name="T50" fmla="*/ 30 w 77"/>
                  <a:gd name="T51" fmla="*/ 17 h 74"/>
                  <a:gd name="T52" fmla="*/ 44 w 77"/>
                  <a:gd name="T53" fmla="*/ 23 h 74"/>
                  <a:gd name="T54" fmla="*/ 49 w 77"/>
                  <a:gd name="T55" fmla="*/ 19 h 74"/>
                  <a:gd name="T56" fmla="*/ 51 w 77"/>
                  <a:gd name="T57" fmla="*/ 18 h 74"/>
                  <a:gd name="T58" fmla="*/ 60 w 77"/>
                  <a:gd name="T59" fmla="*/ 13 h 74"/>
                  <a:gd name="T60" fmla="*/ 67 w 77"/>
                  <a:gd name="T61" fmla="*/ 38 h 74"/>
                  <a:gd name="T62" fmla="*/ 32 w 77"/>
                  <a:gd name="T63" fmla="*/ 42 h 74"/>
                  <a:gd name="T64" fmla="*/ 24 w 77"/>
                  <a:gd name="T65" fmla="*/ 24 h 74"/>
                  <a:gd name="T66" fmla="*/ 43 w 77"/>
                  <a:gd name="T67" fmla="*/ 13 h 74"/>
                  <a:gd name="T68" fmla="*/ 56 w 77"/>
                  <a:gd name="T69" fmla="*/ 26 h 74"/>
                  <a:gd name="T70" fmla="*/ 56 w 77"/>
                  <a:gd name="T71" fmla="*/ 26 h 74"/>
                  <a:gd name="T72" fmla="*/ 26 w 77"/>
                  <a:gd name="T73" fmla="*/ 53 h 74"/>
                  <a:gd name="T74" fmla="*/ 41 w 77"/>
                  <a:gd name="T75" fmla="*/ 23 h 74"/>
                  <a:gd name="T76" fmla="*/ 48 w 77"/>
                  <a:gd name="T77" fmla="*/ 32 h 74"/>
                  <a:gd name="T78" fmla="*/ 17 w 77"/>
                  <a:gd name="T79" fmla="*/ 50 h 74"/>
                  <a:gd name="T80" fmla="*/ 70 w 77"/>
                  <a:gd name="T81" fmla="*/ 35 h 74"/>
                  <a:gd name="T82" fmla="*/ 69 w 77"/>
                  <a:gd name="T83" fmla="*/ 36 h 74"/>
                  <a:gd name="T84" fmla="*/ 62 w 77"/>
                  <a:gd name="T85" fmla="*/ 34 h 74"/>
                  <a:gd name="T86" fmla="*/ 34 w 77"/>
                  <a:gd name="T87" fmla="*/ 52 h 74"/>
                  <a:gd name="T88" fmla="*/ 28 w 77"/>
                  <a:gd name="T89" fmla="*/ 62 h 74"/>
                  <a:gd name="T90" fmla="*/ 28 w 77"/>
                  <a:gd name="T91" fmla="*/ 62 h 74"/>
                  <a:gd name="T92" fmla="*/ 13 w 77"/>
                  <a:gd name="T93" fmla="*/ 52 h 74"/>
                  <a:gd name="T94" fmla="*/ 28 w 77"/>
                  <a:gd name="T95" fmla="*/ 54 h 74"/>
                  <a:gd name="T96" fmla="*/ 41 w 77"/>
                  <a:gd name="T97" fmla="*/ 45 h 74"/>
                  <a:gd name="T98" fmla="*/ 57 w 77"/>
                  <a:gd name="T99" fmla="*/ 54 h 74"/>
                  <a:gd name="T100" fmla="*/ 57 w 77"/>
                  <a:gd name="T101" fmla="*/ 54 h 74"/>
                  <a:gd name="T102" fmla="*/ 37 w 77"/>
                  <a:gd name="T103" fmla="*/ 38 h 74"/>
                  <a:gd name="T104" fmla="*/ 29 w 77"/>
                  <a:gd name="T105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7" h="74">
                    <a:moveTo>
                      <a:pt x="51" y="18"/>
                    </a:moveTo>
                    <a:cubicBezTo>
                      <a:pt x="52" y="19"/>
                      <a:pt x="53" y="20"/>
                      <a:pt x="54" y="2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8"/>
                      <a:pt x="52" y="16"/>
                      <a:pt x="50" y="13"/>
                    </a:cubicBezTo>
                    <a:cubicBezTo>
                      <a:pt x="51" y="14"/>
                      <a:pt x="52" y="15"/>
                      <a:pt x="53" y="16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3" y="14"/>
                      <a:pt x="52" y="12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3" y="12"/>
                      <a:pt x="55" y="14"/>
                      <a:pt x="56" y="18"/>
                    </a:cubicBezTo>
                    <a:cubicBezTo>
                      <a:pt x="56" y="22"/>
                      <a:pt x="57" y="24"/>
                      <a:pt x="59" y="25"/>
                    </a:cubicBezTo>
                    <a:cubicBezTo>
                      <a:pt x="58" y="18"/>
                      <a:pt x="56" y="12"/>
                      <a:pt x="51" y="6"/>
                    </a:cubicBezTo>
                    <a:cubicBezTo>
                      <a:pt x="55" y="8"/>
                      <a:pt x="57" y="12"/>
                      <a:pt x="59" y="17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1"/>
                      <a:pt x="56" y="6"/>
                      <a:pt x="54" y="0"/>
                    </a:cubicBezTo>
                    <a:cubicBezTo>
                      <a:pt x="55" y="2"/>
                      <a:pt x="56" y="3"/>
                      <a:pt x="57" y="5"/>
                    </a:cubicBezTo>
                    <a:cubicBezTo>
                      <a:pt x="59" y="7"/>
                      <a:pt x="60" y="9"/>
                      <a:pt x="61" y="12"/>
                    </a:cubicBezTo>
                    <a:cubicBezTo>
                      <a:pt x="63" y="13"/>
                      <a:pt x="64" y="15"/>
                      <a:pt x="65" y="17"/>
                    </a:cubicBezTo>
                    <a:cubicBezTo>
                      <a:pt x="66" y="17"/>
                      <a:pt x="66" y="18"/>
                      <a:pt x="66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5"/>
                      <a:pt x="65" y="12"/>
                      <a:pt x="64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9"/>
                      <a:pt x="66" y="11"/>
                      <a:pt x="67" y="12"/>
                    </a:cubicBezTo>
                    <a:cubicBezTo>
                      <a:pt x="68" y="15"/>
                      <a:pt x="71" y="17"/>
                      <a:pt x="72" y="19"/>
                    </a:cubicBezTo>
                    <a:cubicBezTo>
                      <a:pt x="73" y="21"/>
                      <a:pt x="73" y="23"/>
                      <a:pt x="74" y="24"/>
                    </a:cubicBezTo>
                    <a:cubicBezTo>
                      <a:pt x="76" y="28"/>
                      <a:pt x="77" y="31"/>
                      <a:pt x="75" y="36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41"/>
                      <a:pt x="71" y="44"/>
                      <a:pt x="70" y="47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7" y="50"/>
                      <a:pt x="65" y="52"/>
                      <a:pt x="64" y="55"/>
                    </a:cubicBezTo>
                    <a:cubicBezTo>
                      <a:pt x="63" y="56"/>
                      <a:pt x="63" y="59"/>
                      <a:pt x="62" y="61"/>
                    </a:cubicBezTo>
                    <a:cubicBezTo>
                      <a:pt x="62" y="63"/>
                      <a:pt x="62" y="64"/>
                      <a:pt x="62" y="66"/>
                    </a:cubicBezTo>
                    <a:cubicBezTo>
                      <a:pt x="63" y="69"/>
                      <a:pt x="62" y="71"/>
                      <a:pt x="61" y="74"/>
                    </a:cubicBezTo>
                    <a:cubicBezTo>
                      <a:pt x="60" y="73"/>
                      <a:pt x="58" y="72"/>
                      <a:pt x="57" y="71"/>
                    </a:cubicBezTo>
                    <a:cubicBezTo>
                      <a:pt x="56" y="70"/>
                      <a:pt x="56" y="68"/>
                      <a:pt x="56" y="67"/>
                    </a:cubicBezTo>
                    <a:cubicBezTo>
                      <a:pt x="55" y="67"/>
                      <a:pt x="55" y="66"/>
                      <a:pt x="54" y="66"/>
                    </a:cubicBezTo>
                    <a:cubicBezTo>
                      <a:pt x="54" y="67"/>
                      <a:pt x="53" y="68"/>
                      <a:pt x="53" y="70"/>
                    </a:cubicBezTo>
                    <a:cubicBezTo>
                      <a:pt x="49" y="70"/>
                      <a:pt x="48" y="67"/>
                      <a:pt x="47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5"/>
                      <a:pt x="46" y="66"/>
                      <a:pt x="46" y="67"/>
                    </a:cubicBezTo>
                    <a:cubicBezTo>
                      <a:pt x="42" y="69"/>
                      <a:pt x="40" y="65"/>
                      <a:pt x="38" y="63"/>
                    </a:cubicBezTo>
                    <a:cubicBezTo>
                      <a:pt x="38" y="67"/>
                      <a:pt x="35" y="67"/>
                      <a:pt x="33" y="66"/>
                    </a:cubicBezTo>
                    <a:cubicBezTo>
                      <a:pt x="32" y="66"/>
                      <a:pt x="31" y="66"/>
                      <a:pt x="30" y="67"/>
                    </a:cubicBezTo>
                    <a:cubicBezTo>
                      <a:pt x="25" y="68"/>
                      <a:pt x="21" y="65"/>
                      <a:pt x="18" y="62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4" y="57"/>
                      <a:pt x="13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4" y="59"/>
                      <a:pt x="17" y="63"/>
                      <a:pt x="19" y="66"/>
                    </a:cubicBezTo>
                    <a:cubicBezTo>
                      <a:pt x="17" y="66"/>
                      <a:pt x="13" y="62"/>
                      <a:pt x="12" y="61"/>
                    </a:cubicBezTo>
                    <a:cubicBezTo>
                      <a:pt x="11" y="57"/>
                      <a:pt x="8" y="55"/>
                      <a:pt x="7" y="51"/>
                    </a:cubicBezTo>
                    <a:cubicBezTo>
                      <a:pt x="6" y="50"/>
                      <a:pt x="5" y="48"/>
                      <a:pt x="4" y="46"/>
                    </a:cubicBezTo>
                    <a:cubicBezTo>
                      <a:pt x="3" y="44"/>
                      <a:pt x="3" y="41"/>
                      <a:pt x="1" y="39"/>
                    </a:cubicBezTo>
                    <a:cubicBezTo>
                      <a:pt x="0" y="36"/>
                      <a:pt x="1" y="34"/>
                      <a:pt x="0" y="31"/>
                    </a:cubicBezTo>
                    <a:cubicBezTo>
                      <a:pt x="0" y="30"/>
                      <a:pt x="0" y="28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30"/>
                      <a:pt x="3" y="34"/>
                      <a:pt x="4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7"/>
                      <a:pt x="5" y="37"/>
                      <a:pt x="6" y="35"/>
                    </a:cubicBezTo>
                    <a:cubicBezTo>
                      <a:pt x="7" y="43"/>
                      <a:pt x="10" y="48"/>
                      <a:pt x="16" y="52"/>
                    </a:cubicBezTo>
                    <a:cubicBezTo>
                      <a:pt x="15" y="49"/>
                      <a:pt x="15" y="47"/>
                      <a:pt x="14" y="46"/>
                    </a:cubicBezTo>
                    <a:cubicBezTo>
                      <a:pt x="14" y="44"/>
                      <a:pt x="13" y="41"/>
                      <a:pt x="1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6"/>
                      <a:pt x="9" y="33"/>
                      <a:pt x="8" y="30"/>
                    </a:cubicBezTo>
                    <a:cubicBezTo>
                      <a:pt x="7" y="27"/>
                      <a:pt x="5" y="24"/>
                      <a:pt x="7" y="21"/>
                    </a:cubicBezTo>
                    <a:cubicBezTo>
                      <a:pt x="7" y="26"/>
                      <a:pt x="11" y="34"/>
                      <a:pt x="13" y="36"/>
                    </a:cubicBezTo>
                    <a:cubicBezTo>
                      <a:pt x="13" y="32"/>
                      <a:pt x="13" y="29"/>
                      <a:pt x="12" y="25"/>
                    </a:cubicBezTo>
                    <a:cubicBezTo>
                      <a:pt x="14" y="30"/>
                      <a:pt x="15" y="34"/>
                      <a:pt x="17" y="39"/>
                    </a:cubicBezTo>
                    <a:cubicBezTo>
                      <a:pt x="19" y="42"/>
                      <a:pt x="24" y="48"/>
                      <a:pt x="27" y="48"/>
                    </a:cubicBezTo>
                    <a:cubicBezTo>
                      <a:pt x="24" y="42"/>
                      <a:pt x="20" y="37"/>
                      <a:pt x="21" y="30"/>
                    </a:cubicBezTo>
                    <a:cubicBezTo>
                      <a:pt x="23" y="35"/>
                      <a:pt x="24" y="41"/>
                      <a:pt x="28" y="45"/>
                    </a:cubicBezTo>
                    <a:cubicBezTo>
                      <a:pt x="29" y="44"/>
                      <a:pt x="28" y="42"/>
                      <a:pt x="28" y="40"/>
                    </a:cubicBezTo>
                    <a:cubicBezTo>
                      <a:pt x="26" y="37"/>
                      <a:pt x="24" y="34"/>
                      <a:pt x="23" y="31"/>
                    </a:cubicBezTo>
                    <a:cubicBezTo>
                      <a:pt x="22" y="28"/>
                      <a:pt x="20" y="25"/>
                      <a:pt x="22" y="22"/>
                    </a:cubicBezTo>
                    <a:cubicBezTo>
                      <a:pt x="22" y="21"/>
                      <a:pt x="22" y="20"/>
                      <a:pt x="22" y="18"/>
                    </a:cubicBezTo>
                    <a:cubicBezTo>
                      <a:pt x="22" y="17"/>
                      <a:pt x="21" y="15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8"/>
                      <a:pt x="26" y="27"/>
                      <a:pt x="29" y="30"/>
                    </a:cubicBezTo>
                    <a:cubicBezTo>
                      <a:pt x="29" y="25"/>
                      <a:pt x="29" y="21"/>
                      <a:pt x="29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1" y="23"/>
                      <a:pt x="33" y="29"/>
                      <a:pt x="38" y="34"/>
                    </a:cubicBezTo>
                    <a:cubicBezTo>
                      <a:pt x="38" y="26"/>
                      <a:pt x="35" y="18"/>
                      <a:pt x="31" y="11"/>
                    </a:cubicBezTo>
                    <a:cubicBezTo>
                      <a:pt x="35" y="15"/>
                      <a:pt x="38" y="21"/>
                      <a:pt x="44" y="23"/>
                    </a:cubicBezTo>
                    <a:cubicBezTo>
                      <a:pt x="43" y="17"/>
                      <a:pt x="40" y="11"/>
                      <a:pt x="37" y="6"/>
                    </a:cubicBezTo>
                    <a:cubicBezTo>
                      <a:pt x="40" y="8"/>
                      <a:pt x="43" y="11"/>
                      <a:pt x="45" y="13"/>
                    </a:cubicBezTo>
                    <a:cubicBezTo>
                      <a:pt x="46" y="15"/>
                      <a:pt x="48" y="17"/>
                      <a:pt x="49" y="19"/>
                    </a:cubicBezTo>
                    <a:cubicBezTo>
                      <a:pt x="50" y="21"/>
                      <a:pt x="50" y="24"/>
                      <a:pt x="51" y="26"/>
                    </a:cubicBezTo>
                    <a:cubicBezTo>
                      <a:pt x="52" y="27"/>
                      <a:pt x="53" y="28"/>
                      <a:pt x="53" y="30"/>
                    </a:cubicBezTo>
                    <a:cubicBezTo>
                      <a:pt x="55" y="25"/>
                      <a:pt x="53" y="22"/>
                      <a:pt x="51" y="18"/>
                    </a:cubicBezTo>
                    <a:moveTo>
                      <a:pt x="68" y="38"/>
                    </a:moveTo>
                    <a:cubicBezTo>
                      <a:pt x="68" y="34"/>
                      <a:pt x="67" y="29"/>
                      <a:pt x="66" y="25"/>
                    </a:cubicBezTo>
                    <a:cubicBezTo>
                      <a:pt x="65" y="20"/>
                      <a:pt x="64" y="16"/>
                      <a:pt x="60" y="13"/>
                    </a:cubicBezTo>
                    <a:cubicBezTo>
                      <a:pt x="61" y="13"/>
                      <a:pt x="61" y="14"/>
                      <a:pt x="61" y="15"/>
                    </a:cubicBezTo>
                    <a:cubicBezTo>
                      <a:pt x="64" y="18"/>
                      <a:pt x="64" y="22"/>
                      <a:pt x="64" y="26"/>
                    </a:cubicBezTo>
                    <a:cubicBezTo>
                      <a:pt x="64" y="31"/>
                      <a:pt x="65" y="35"/>
                      <a:pt x="67" y="38"/>
                    </a:cubicBezTo>
                    <a:cubicBezTo>
                      <a:pt x="68" y="38"/>
                      <a:pt x="68" y="38"/>
                      <a:pt x="68" y="38"/>
                    </a:cubicBezTo>
                    <a:moveTo>
                      <a:pt x="22" y="23"/>
                    </a:moveTo>
                    <a:cubicBezTo>
                      <a:pt x="24" y="30"/>
                      <a:pt x="27" y="37"/>
                      <a:pt x="32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0"/>
                      <a:pt x="33" y="38"/>
                      <a:pt x="32" y="37"/>
                    </a:cubicBezTo>
                    <a:cubicBezTo>
                      <a:pt x="29" y="33"/>
                      <a:pt x="25" y="29"/>
                      <a:pt x="24" y="24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2" y="23"/>
                      <a:pt x="22" y="23"/>
                      <a:pt x="22" y="23"/>
                    </a:cubicBezTo>
                    <a:moveTo>
                      <a:pt x="43" y="13"/>
                    </a:moveTo>
                    <a:cubicBezTo>
                      <a:pt x="46" y="18"/>
                      <a:pt x="45" y="26"/>
                      <a:pt x="50" y="31"/>
                    </a:cubicBezTo>
                    <a:cubicBezTo>
                      <a:pt x="49" y="24"/>
                      <a:pt x="48" y="18"/>
                      <a:pt x="43" y="13"/>
                    </a:cubicBezTo>
                    <a:moveTo>
                      <a:pt x="56" y="26"/>
                    </a:moveTo>
                    <a:cubicBezTo>
                      <a:pt x="56" y="31"/>
                      <a:pt x="56" y="35"/>
                      <a:pt x="56" y="40"/>
                    </a:cubicBezTo>
                    <a:cubicBezTo>
                      <a:pt x="56" y="41"/>
                      <a:pt x="57" y="42"/>
                      <a:pt x="58" y="43"/>
                    </a:cubicBezTo>
                    <a:cubicBezTo>
                      <a:pt x="58" y="37"/>
                      <a:pt x="59" y="32"/>
                      <a:pt x="56" y="26"/>
                    </a:cubicBezTo>
                    <a:moveTo>
                      <a:pt x="26" y="53"/>
                    </a:moveTo>
                    <a:cubicBezTo>
                      <a:pt x="24" y="49"/>
                      <a:pt x="21" y="47"/>
                      <a:pt x="18" y="44"/>
                    </a:cubicBezTo>
                    <a:cubicBezTo>
                      <a:pt x="18" y="50"/>
                      <a:pt x="21" y="54"/>
                      <a:pt x="26" y="53"/>
                    </a:cubicBezTo>
                    <a:moveTo>
                      <a:pt x="40" y="23"/>
                    </a:moveTo>
                    <a:cubicBezTo>
                      <a:pt x="42" y="28"/>
                      <a:pt x="43" y="32"/>
                      <a:pt x="45" y="37"/>
                    </a:cubicBezTo>
                    <a:cubicBezTo>
                      <a:pt x="46" y="32"/>
                      <a:pt x="45" y="27"/>
                      <a:pt x="41" y="23"/>
                    </a:cubicBezTo>
                    <a:cubicBezTo>
                      <a:pt x="40" y="23"/>
                      <a:pt x="40" y="23"/>
                      <a:pt x="40" y="23"/>
                    </a:cubicBezTo>
                    <a:moveTo>
                      <a:pt x="50" y="44"/>
                    </a:moveTo>
                    <a:cubicBezTo>
                      <a:pt x="52" y="39"/>
                      <a:pt x="50" y="36"/>
                      <a:pt x="48" y="32"/>
                    </a:cubicBezTo>
                    <a:cubicBezTo>
                      <a:pt x="47" y="36"/>
                      <a:pt x="48" y="42"/>
                      <a:pt x="50" y="44"/>
                    </a:cubicBezTo>
                    <a:moveTo>
                      <a:pt x="13" y="38"/>
                    </a:moveTo>
                    <a:cubicBezTo>
                      <a:pt x="13" y="43"/>
                      <a:pt x="15" y="47"/>
                      <a:pt x="17" y="50"/>
                    </a:cubicBezTo>
                    <a:cubicBezTo>
                      <a:pt x="17" y="48"/>
                      <a:pt x="17" y="45"/>
                      <a:pt x="16" y="43"/>
                    </a:cubicBezTo>
                    <a:cubicBezTo>
                      <a:pt x="16" y="42"/>
                      <a:pt x="14" y="40"/>
                      <a:pt x="13" y="38"/>
                    </a:cubicBezTo>
                    <a:moveTo>
                      <a:pt x="70" y="35"/>
                    </a:moveTo>
                    <a:cubicBezTo>
                      <a:pt x="70" y="32"/>
                      <a:pt x="70" y="27"/>
                      <a:pt x="68" y="25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8" y="29"/>
                      <a:pt x="68" y="32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moveTo>
                      <a:pt x="63" y="43"/>
                    </a:moveTo>
                    <a:cubicBezTo>
                      <a:pt x="65" y="39"/>
                      <a:pt x="63" y="37"/>
                      <a:pt x="62" y="34"/>
                    </a:cubicBezTo>
                    <a:cubicBezTo>
                      <a:pt x="62" y="37"/>
                      <a:pt x="61" y="39"/>
                      <a:pt x="63" y="43"/>
                    </a:cubicBezTo>
                    <a:moveTo>
                      <a:pt x="34" y="48"/>
                    </a:moveTo>
                    <a:cubicBezTo>
                      <a:pt x="33" y="49"/>
                      <a:pt x="32" y="51"/>
                      <a:pt x="34" y="52"/>
                    </a:cubicBezTo>
                    <a:cubicBezTo>
                      <a:pt x="34" y="52"/>
                      <a:pt x="36" y="52"/>
                      <a:pt x="36" y="52"/>
                    </a:cubicBezTo>
                    <a:cubicBezTo>
                      <a:pt x="36" y="50"/>
                      <a:pt x="36" y="49"/>
                      <a:pt x="34" y="48"/>
                    </a:cubicBezTo>
                    <a:moveTo>
                      <a:pt x="28" y="62"/>
                    </a:moveTo>
                    <a:cubicBezTo>
                      <a:pt x="29" y="57"/>
                      <a:pt x="25" y="58"/>
                      <a:pt x="23" y="56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8"/>
                      <a:pt x="26" y="60"/>
                      <a:pt x="28" y="62"/>
                    </a:cubicBezTo>
                    <a:moveTo>
                      <a:pt x="20" y="57"/>
                    </a:moveTo>
                    <a:cubicBezTo>
                      <a:pt x="18" y="55"/>
                      <a:pt x="16" y="53"/>
                      <a:pt x="14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5" y="54"/>
                      <a:pt x="17" y="56"/>
                      <a:pt x="19" y="58"/>
                    </a:cubicBezTo>
                    <a:cubicBezTo>
                      <a:pt x="20" y="57"/>
                      <a:pt x="20" y="57"/>
                      <a:pt x="20" y="57"/>
                    </a:cubicBezTo>
                    <a:moveTo>
                      <a:pt x="28" y="54"/>
                    </a:moveTo>
                    <a:cubicBezTo>
                      <a:pt x="29" y="56"/>
                      <a:pt x="29" y="56"/>
                      <a:pt x="32" y="57"/>
                    </a:cubicBezTo>
                    <a:cubicBezTo>
                      <a:pt x="33" y="55"/>
                      <a:pt x="32" y="54"/>
                      <a:pt x="28" y="54"/>
                    </a:cubicBezTo>
                    <a:moveTo>
                      <a:pt x="41" y="45"/>
                    </a:moveTo>
                    <a:cubicBezTo>
                      <a:pt x="42" y="47"/>
                      <a:pt x="42" y="48"/>
                      <a:pt x="43" y="49"/>
                    </a:cubicBezTo>
                    <a:cubicBezTo>
                      <a:pt x="45" y="47"/>
                      <a:pt x="44" y="45"/>
                      <a:pt x="41" y="45"/>
                    </a:cubicBezTo>
                    <a:moveTo>
                      <a:pt x="57" y="54"/>
                    </a:moveTo>
                    <a:cubicBezTo>
                      <a:pt x="57" y="52"/>
                      <a:pt x="56" y="51"/>
                      <a:pt x="56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52"/>
                      <a:pt x="54" y="53"/>
                      <a:pt x="57" y="54"/>
                    </a:cubicBezTo>
                    <a:moveTo>
                      <a:pt x="35" y="33"/>
                    </a:moveTo>
                    <a:cubicBezTo>
                      <a:pt x="34" y="36"/>
                      <a:pt x="35" y="37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6"/>
                      <a:pt x="36" y="35"/>
                      <a:pt x="35" y="33"/>
                    </a:cubicBezTo>
                    <a:moveTo>
                      <a:pt x="32" y="61"/>
                    </a:moveTo>
                    <a:cubicBezTo>
                      <a:pt x="32" y="60"/>
                      <a:pt x="32" y="58"/>
                      <a:pt x="29" y="58"/>
                    </a:cubicBezTo>
                    <a:cubicBezTo>
                      <a:pt x="30" y="60"/>
                      <a:pt x="30" y="60"/>
                      <a:pt x="31" y="61"/>
                    </a:cubicBezTo>
                    <a:cubicBezTo>
                      <a:pt x="32" y="61"/>
                      <a:pt x="32" y="61"/>
                      <a:pt x="32" y="6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4" y="42"/>
                <a:ext cx="19" cy="20"/>
              </a:xfrm>
              <a:custGeom>
                <a:avLst/>
                <a:gdLst>
                  <a:gd name="T0" fmla="*/ 16 w 24"/>
                  <a:gd name="T1" fmla="*/ 2 h 26"/>
                  <a:gd name="T2" fmla="*/ 14 w 24"/>
                  <a:gd name="T3" fmla="*/ 1 h 26"/>
                  <a:gd name="T4" fmla="*/ 10 w 24"/>
                  <a:gd name="T5" fmla="*/ 3 h 26"/>
                  <a:gd name="T6" fmla="*/ 9 w 24"/>
                  <a:gd name="T7" fmla="*/ 2 h 26"/>
                  <a:gd name="T8" fmla="*/ 5 w 24"/>
                  <a:gd name="T9" fmla="*/ 7 h 26"/>
                  <a:gd name="T10" fmla="*/ 4 w 24"/>
                  <a:gd name="T11" fmla="*/ 6 h 26"/>
                  <a:gd name="T12" fmla="*/ 3 w 24"/>
                  <a:gd name="T13" fmla="*/ 12 h 26"/>
                  <a:gd name="T14" fmla="*/ 0 w 24"/>
                  <a:gd name="T15" fmla="*/ 18 h 26"/>
                  <a:gd name="T16" fmla="*/ 6 w 24"/>
                  <a:gd name="T17" fmla="*/ 25 h 26"/>
                  <a:gd name="T18" fmla="*/ 10 w 24"/>
                  <a:gd name="T19" fmla="*/ 25 h 26"/>
                  <a:gd name="T20" fmla="*/ 10 w 24"/>
                  <a:gd name="T21" fmla="*/ 25 h 26"/>
                  <a:gd name="T22" fmla="*/ 12 w 24"/>
                  <a:gd name="T23" fmla="*/ 25 h 26"/>
                  <a:gd name="T24" fmla="*/ 14 w 24"/>
                  <a:gd name="T25" fmla="*/ 23 h 26"/>
                  <a:gd name="T26" fmla="*/ 17 w 24"/>
                  <a:gd name="T27" fmla="*/ 21 h 26"/>
                  <a:gd name="T28" fmla="*/ 18 w 24"/>
                  <a:gd name="T29" fmla="*/ 21 h 26"/>
                  <a:gd name="T30" fmla="*/ 19 w 24"/>
                  <a:gd name="T31" fmla="*/ 19 h 26"/>
                  <a:gd name="T32" fmla="*/ 24 w 24"/>
                  <a:gd name="T33" fmla="*/ 12 h 26"/>
                  <a:gd name="T34" fmla="*/ 23 w 24"/>
                  <a:gd name="T35" fmla="*/ 11 h 26"/>
                  <a:gd name="T36" fmla="*/ 22 w 24"/>
                  <a:gd name="T37" fmla="*/ 10 h 26"/>
                  <a:gd name="T38" fmla="*/ 23 w 24"/>
                  <a:gd name="T39" fmla="*/ 7 h 26"/>
                  <a:gd name="T40" fmla="*/ 22 w 24"/>
                  <a:gd name="T41" fmla="*/ 8 h 26"/>
                  <a:gd name="T42" fmla="*/ 19 w 24"/>
                  <a:gd name="T43" fmla="*/ 2 h 26"/>
                  <a:gd name="T44" fmla="*/ 16 w 24"/>
                  <a:gd name="T4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6">
                    <a:moveTo>
                      <a:pt x="16" y="2"/>
                    </a:moveTo>
                    <a:cubicBezTo>
                      <a:pt x="14" y="2"/>
                      <a:pt x="16" y="1"/>
                      <a:pt x="14" y="1"/>
                    </a:cubicBezTo>
                    <a:cubicBezTo>
                      <a:pt x="13" y="0"/>
                      <a:pt x="13" y="3"/>
                      <a:pt x="10" y="3"/>
                    </a:cubicBezTo>
                    <a:cubicBezTo>
                      <a:pt x="10" y="2"/>
                      <a:pt x="9" y="1"/>
                      <a:pt x="9" y="2"/>
                    </a:cubicBezTo>
                    <a:cubicBezTo>
                      <a:pt x="8" y="4"/>
                      <a:pt x="6" y="5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10"/>
                      <a:pt x="3" y="12"/>
                    </a:cubicBezTo>
                    <a:cubicBezTo>
                      <a:pt x="1" y="10"/>
                      <a:pt x="1" y="18"/>
                      <a:pt x="0" y="18"/>
                    </a:cubicBezTo>
                    <a:cubicBezTo>
                      <a:pt x="1" y="21"/>
                      <a:pt x="3" y="24"/>
                      <a:pt x="6" y="25"/>
                    </a:cubicBezTo>
                    <a:cubicBezTo>
                      <a:pt x="7" y="26"/>
                      <a:pt x="8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4"/>
                      <a:pt x="12" y="25"/>
                    </a:cubicBezTo>
                    <a:cubicBezTo>
                      <a:pt x="12" y="24"/>
                      <a:pt x="13" y="23"/>
                      <a:pt x="14" y="23"/>
                    </a:cubicBezTo>
                    <a:cubicBezTo>
                      <a:pt x="16" y="23"/>
                      <a:pt x="17" y="22"/>
                      <a:pt x="17" y="21"/>
                    </a:cubicBezTo>
                    <a:cubicBezTo>
                      <a:pt x="18" y="20"/>
                      <a:pt x="18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21" y="17"/>
                      <a:pt x="24" y="12"/>
                      <a:pt x="24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2" y="10"/>
                    </a:cubicBezTo>
                    <a:cubicBezTo>
                      <a:pt x="21" y="9"/>
                      <a:pt x="23" y="8"/>
                      <a:pt x="23" y="7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4"/>
                      <a:pt x="19" y="2"/>
                    </a:cubicBezTo>
                    <a:cubicBezTo>
                      <a:pt x="19" y="2"/>
                      <a:pt x="18" y="2"/>
                      <a:pt x="16" y="2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05" y="44"/>
                <a:ext cx="52" cy="164"/>
              </a:xfrm>
              <a:custGeom>
                <a:avLst/>
                <a:gdLst>
                  <a:gd name="T0" fmla="*/ 13 w 69"/>
                  <a:gd name="T1" fmla="*/ 193 h 217"/>
                  <a:gd name="T2" fmla="*/ 12 w 69"/>
                  <a:gd name="T3" fmla="*/ 173 h 217"/>
                  <a:gd name="T4" fmla="*/ 5 w 69"/>
                  <a:gd name="T5" fmla="*/ 150 h 217"/>
                  <a:gd name="T6" fmla="*/ 2 w 69"/>
                  <a:gd name="T7" fmla="*/ 136 h 217"/>
                  <a:gd name="T8" fmla="*/ 0 w 69"/>
                  <a:gd name="T9" fmla="*/ 119 h 217"/>
                  <a:gd name="T10" fmla="*/ 2 w 69"/>
                  <a:gd name="T11" fmla="*/ 87 h 217"/>
                  <a:gd name="T12" fmla="*/ 15 w 69"/>
                  <a:gd name="T13" fmla="*/ 45 h 217"/>
                  <a:gd name="T14" fmla="*/ 23 w 69"/>
                  <a:gd name="T15" fmla="*/ 29 h 217"/>
                  <a:gd name="T16" fmla="*/ 37 w 69"/>
                  <a:gd name="T17" fmla="*/ 3 h 217"/>
                  <a:gd name="T18" fmla="*/ 40 w 69"/>
                  <a:gd name="T19" fmla="*/ 0 h 217"/>
                  <a:gd name="T20" fmla="*/ 41 w 69"/>
                  <a:gd name="T21" fmla="*/ 1 h 217"/>
                  <a:gd name="T22" fmla="*/ 51 w 69"/>
                  <a:gd name="T23" fmla="*/ 21 h 217"/>
                  <a:gd name="T24" fmla="*/ 62 w 69"/>
                  <a:gd name="T25" fmla="*/ 45 h 217"/>
                  <a:gd name="T26" fmla="*/ 65 w 69"/>
                  <a:gd name="T27" fmla="*/ 60 h 217"/>
                  <a:gd name="T28" fmla="*/ 69 w 69"/>
                  <a:gd name="T29" fmla="*/ 96 h 217"/>
                  <a:gd name="T30" fmla="*/ 64 w 69"/>
                  <a:gd name="T31" fmla="*/ 128 h 217"/>
                  <a:gd name="T32" fmla="*/ 53 w 69"/>
                  <a:gd name="T33" fmla="*/ 157 h 217"/>
                  <a:gd name="T34" fmla="*/ 29 w 69"/>
                  <a:gd name="T35" fmla="*/ 188 h 217"/>
                  <a:gd name="T36" fmla="*/ 11 w 69"/>
                  <a:gd name="T37" fmla="*/ 214 h 217"/>
                  <a:gd name="T38" fmla="*/ 6 w 69"/>
                  <a:gd name="T39" fmla="*/ 217 h 217"/>
                  <a:gd name="T40" fmla="*/ 8 w 69"/>
                  <a:gd name="T41" fmla="*/ 208 h 217"/>
                  <a:gd name="T42" fmla="*/ 13 w 69"/>
                  <a:gd name="T43" fmla="*/ 19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217">
                    <a:moveTo>
                      <a:pt x="13" y="193"/>
                    </a:moveTo>
                    <a:cubicBezTo>
                      <a:pt x="14" y="187"/>
                      <a:pt x="14" y="180"/>
                      <a:pt x="12" y="173"/>
                    </a:cubicBezTo>
                    <a:cubicBezTo>
                      <a:pt x="10" y="166"/>
                      <a:pt x="7" y="158"/>
                      <a:pt x="5" y="150"/>
                    </a:cubicBezTo>
                    <a:cubicBezTo>
                      <a:pt x="4" y="145"/>
                      <a:pt x="2" y="141"/>
                      <a:pt x="2" y="136"/>
                    </a:cubicBezTo>
                    <a:cubicBezTo>
                      <a:pt x="1" y="131"/>
                      <a:pt x="1" y="125"/>
                      <a:pt x="0" y="119"/>
                    </a:cubicBezTo>
                    <a:cubicBezTo>
                      <a:pt x="0" y="109"/>
                      <a:pt x="0" y="98"/>
                      <a:pt x="2" y="87"/>
                    </a:cubicBezTo>
                    <a:cubicBezTo>
                      <a:pt x="5" y="73"/>
                      <a:pt x="9" y="58"/>
                      <a:pt x="15" y="45"/>
                    </a:cubicBezTo>
                    <a:cubicBezTo>
                      <a:pt x="17" y="39"/>
                      <a:pt x="20" y="34"/>
                      <a:pt x="23" y="29"/>
                    </a:cubicBezTo>
                    <a:cubicBezTo>
                      <a:pt x="29" y="21"/>
                      <a:pt x="35" y="13"/>
                      <a:pt x="37" y="3"/>
                    </a:cubicBezTo>
                    <a:cubicBezTo>
                      <a:pt x="38" y="2"/>
                      <a:pt x="38" y="0"/>
                      <a:pt x="40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3" y="8"/>
                      <a:pt x="47" y="15"/>
                      <a:pt x="51" y="21"/>
                    </a:cubicBezTo>
                    <a:cubicBezTo>
                      <a:pt x="56" y="29"/>
                      <a:pt x="60" y="37"/>
                      <a:pt x="62" y="45"/>
                    </a:cubicBezTo>
                    <a:cubicBezTo>
                      <a:pt x="63" y="50"/>
                      <a:pt x="64" y="55"/>
                      <a:pt x="65" y="60"/>
                    </a:cubicBezTo>
                    <a:cubicBezTo>
                      <a:pt x="68" y="72"/>
                      <a:pt x="69" y="84"/>
                      <a:pt x="69" y="96"/>
                    </a:cubicBezTo>
                    <a:cubicBezTo>
                      <a:pt x="68" y="107"/>
                      <a:pt x="67" y="118"/>
                      <a:pt x="64" y="128"/>
                    </a:cubicBezTo>
                    <a:cubicBezTo>
                      <a:pt x="62" y="138"/>
                      <a:pt x="58" y="148"/>
                      <a:pt x="53" y="157"/>
                    </a:cubicBezTo>
                    <a:cubicBezTo>
                      <a:pt x="46" y="168"/>
                      <a:pt x="38" y="179"/>
                      <a:pt x="29" y="188"/>
                    </a:cubicBezTo>
                    <a:cubicBezTo>
                      <a:pt x="22" y="196"/>
                      <a:pt x="15" y="204"/>
                      <a:pt x="11" y="214"/>
                    </a:cubicBezTo>
                    <a:cubicBezTo>
                      <a:pt x="10" y="216"/>
                      <a:pt x="9" y="217"/>
                      <a:pt x="6" y="217"/>
                    </a:cubicBezTo>
                    <a:cubicBezTo>
                      <a:pt x="7" y="214"/>
                      <a:pt x="7" y="211"/>
                      <a:pt x="8" y="208"/>
                    </a:cubicBezTo>
                    <a:cubicBezTo>
                      <a:pt x="10" y="203"/>
                      <a:pt x="12" y="198"/>
                      <a:pt x="13" y="193"/>
                    </a:cubicBezTo>
                  </a:path>
                </a:pathLst>
              </a:custGeom>
              <a:solidFill>
                <a:srgbClr val="485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08" y="80"/>
                <a:ext cx="47" cy="126"/>
              </a:xfrm>
              <a:custGeom>
                <a:avLst/>
                <a:gdLst>
                  <a:gd name="T0" fmla="*/ 59 w 62"/>
                  <a:gd name="T1" fmla="*/ 47 h 167"/>
                  <a:gd name="T2" fmla="*/ 49 w 62"/>
                  <a:gd name="T3" fmla="*/ 95 h 167"/>
                  <a:gd name="T4" fmla="*/ 45 w 62"/>
                  <a:gd name="T5" fmla="*/ 106 h 167"/>
                  <a:gd name="T6" fmla="*/ 23 w 62"/>
                  <a:gd name="T7" fmla="*/ 142 h 167"/>
                  <a:gd name="T8" fmla="*/ 8 w 62"/>
                  <a:gd name="T9" fmla="*/ 162 h 167"/>
                  <a:gd name="T10" fmla="*/ 10 w 62"/>
                  <a:gd name="T11" fmla="*/ 140 h 167"/>
                  <a:gd name="T12" fmla="*/ 5 w 62"/>
                  <a:gd name="T13" fmla="*/ 90 h 167"/>
                  <a:gd name="T14" fmla="*/ 2 w 62"/>
                  <a:gd name="T15" fmla="*/ 98 h 167"/>
                  <a:gd name="T16" fmla="*/ 11 w 62"/>
                  <a:gd name="T17" fmla="*/ 11 h 167"/>
                  <a:gd name="T18" fmla="*/ 2 w 62"/>
                  <a:gd name="T19" fmla="*/ 82 h 167"/>
                  <a:gd name="T20" fmla="*/ 6 w 62"/>
                  <a:gd name="T21" fmla="*/ 49 h 167"/>
                  <a:gd name="T22" fmla="*/ 17 w 62"/>
                  <a:gd name="T23" fmla="*/ 7 h 167"/>
                  <a:gd name="T24" fmla="*/ 17 w 62"/>
                  <a:gd name="T25" fmla="*/ 17 h 167"/>
                  <a:gd name="T26" fmla="*/ 7 w 62"/>
                  <a:gd name="T27" fmla="*/ 83 h 167"/>
                  <a:gd name="T28" fmla="*/ 21 w 62"/>
                  <a:gd name="T29" fmla="*/ 11 h 167"/>
                  <a:gd name="T30" fmla="*/ 17 w 62"/>
                  <a:gd name="T31" fmla="*/ 29 h 167"/>
                  <a:gd name="T32" fmla="*/ 20 w 62"/>
                  <a:gd name="T33" fmla="*/ 22 h 167"/>
                  <a:gd name="T34" fmla="*/ 28 w 62"/>
                  <a:gd name="T35" fmla="*/ 11 h 167"/>
                  <a:gd name="T36" fmla="*/ 28 w 62"/>
                  <a:gd name="T37" fmla="*/ 17 h 167"/>
                  <a:gd name="T38" fmla="*/ 30 w 62"/>
                  <a:gd name="T39" fmla="*/ 27 h 167"/>
                  <a:gd name="T40" fmla="*/ 42 w 62"/>
                  <a:gd name="T41" fmla="*/ 9 h 167"/>
                  <a:gd name="T42" fmla="*/ 40 w 62"/>
                  <a:gd name="T43" fmla="*/ 18 h 167"/>
                  <a:gd name="T44" fmla="*/ 42 w 62"/>
                  <a:gd name="T45" fmla="*/ 40 h 167"/>
                  <a:gd name="T46" fmla="*/ 45 w 62"/>
                  <a:gd name="T47" fmla="*/ 36 h 167"/>
                  <a:gd name="T48" fmla="*/ 48 w 62"/>
                  <a:gd name="T49" fmla="*/ 43 h 167"/>
                  <a:gd name="T50" fmla="*/ 50 w 62"/>
                  <a:gd name="T51" fmla="*/ 12 h 167"/>
                  <a:gd name="T52" fmla="*/ 54 w 62"/>
                  <a:gd name="T53" fmla="*/ 62 h 167"/>
                  <a:gd name="T54" fmla="*/ 58 w 62"/>
                  <a:gd name="T55" fmla="*/ 33 h 167"/>
                  <a:gd name="T56" fmla="*/ 59 w 62"/>
                  <a:gd name="T57" fmla="*/ 20 h 167"/>
                  <a:gd name="T58" fmla="*/ 52 w 62"/>
                  <a:gd name="T59" fmla="*/ 101 h 167"/>
                  <a:gd name="T60" fmla="*/ 38 w 62"/>
                  <a:gd name="T61" fmla="*/ 35 h 167"/>
                  <a:gd name="T62" fmla="*/ 34 w 62"/>
                  <a:gd name="T63" fmla="*/ 37 h 167"/>
                  <a:gd name="T64" fmla="*/ 12 w 62"/>
                  <a:gd name="T65" fmla="*/ 74 h 167"/>
                  <a:gd name="T66" fmla="*/ 20 w 62"/>
                  <a:gd name="T67" fmla="*/ 49 h 167"/>
                  <a:gd name="T68" fmla="*/ 29 w 62"/>
                  <a:gd name="T69" fmla="*/ 26 h 167"/>
                  <a:gd name="T70" fmla="*/ 43 w 62"/>
                  <a:gd name="T71" fmla="*/ 83 h 167"/>
                  <a:gd name="T72" fmla="*/ 26 w 62"/>
                  <a:gd name="T73" fmla="*/ 130 h 167"/>
                  <a:gd name="T74" fmla="*/ 51 w 62"/>
                  <a:gd name="T75" fmla="*/ 69 h 167"/>
                  <a:gd name="T76" fmla="*/ 20 w 62"/>
                  <a:gd name="T77" fmla="*/ 130 h 167"/>
                  <a:gd name="T78" fmla="*/ 11 w 62"/>
                  <a:gd name="T79" fmla="*/ 88 h 167"/>
                  <a:gd name="T80" fmla="*/ 37 w 62"/>
                  <a:gd name="T81" fmla="*/ 50 h 167"/>
                  <a:gd name="T82" fmla="*/ 31 w 62"/>
                  <a:gd name="T83" fmla="*/ 31 h 167"/>
                  <a:gd name="T84" fmla="*/ 30 w 62"/>
                  <a:gd name="T85" fmla="*/ 108 h 167"/>
                  <a:gd name="T86" fmla="*/ 46 w 62"/>
                  <a:gd name="T87" fmla="*/ 75 h 167"/>
                  <a:gd name="T88" fmla="*/ 15 w 62"/>
                  <a:gd name="T89" fmla="*/ 126 h 167"/>
                  <a:gd name="T90" fmla="*/ 15 w 62"/>
                  <a:gd name="T91" fmla="*/ 126 h 167"/>
                  <a:gd name="T92" fmla="*/ 32 w 62"/>
                  <a:gd name="T93" fmla="*/ 39 h 167"/>
                  <a:gd name="T94" fmla="*/ 22 w 62"/>
                  <a:gd name="T95" fmla="*/ 82 h 167"/>
                  <a:gd name="T96" fmla="*/ 28 w 62"/>
                  <a:gd name="T97" fmla="*/ 87 h 167"/>
                  <a:gd name="T98" fmla="*/ 28 w 62"/>
                  <a:gd name="T99" fmla="*/ 87 h 167"/>
                  <a:gd name="T100" fmla="*/ 44 w 62"/>
                  <a:gd name="T101" fmla="*/ 52 h 167"/>
                  <a:gd name="T102" fmla="*/ 16 w 62"/>
                  <a:gd name="T103" fmla="*/ 10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2" h="167">
                    <a:moveTo>
                      <a:pt x="45" y="114"/>
                    </a:moveTo>
                    <a:cubicBezTo>
                      <a:pt x="49" y="107"/>
                      <a:pt x="51" y="99"/>
                      <a:pt x="53" y="92"/>
                    </a:cubicBezTo>
                    <a:cubicBezTo>
                      <a:pt x="55" y="82"/>
                      <a:pt x="56" y="73"/>
                      <a:pt x="58" y="63"/>
                    </a:cubicBezTo>
                    <a:cubicBezTo>
                      <a:pt x="59" y="58"/>
                      <a:pt x="58" y="53"/>
                      <a:pt x="59" y="47"/>
                    </a:cubicBezTo>
                    <a:cubicBezTo>
                      <a:pt x="59" y="46"/>
                      <a:pt x="59" y="44"/>
                      <a:pt x="58" y="43"/>
                    </a:cubicBezTo>
                    <a:cubicBezTo>
                      <a:pt x="58" y="48"/>
                      <a:pt x="58" y="52"/>
                      <a:pt x="57" y="57"/>
                    </a:cubicBezTo>
                    <a:cubicBezTo>
                      <a:pt x="56" y="64"/>
                      <a:pt x="54" y="71"/>
                      <a:pt x="53" y="78"/>
                    </a:cubicBezTo>
                    <a:cubicBezTo>
                      <a:pt x="52" y="83"/>
                      <a:pt x="51" y="89"/>
                      <a:pt x="49" y="95"/>
                    </a:cubicBezTo>
                    <a:cubicBezTo>
                      <a:pt x="48" y="100"/>
                      <a:pt x="47" y="104"/>
                      <a:pt x="46" y="109"/>
                    </a:cubicBezTo>
                    <a:cubicBezTo>
                      <a:pt x="46" y="110"/>
                      <a:pt x="46" y="112"/>
                      <a:pt x="45" y="114"/>
                    </a:cubicBezTo>
                    <a:cubicBezTo>
                      <a:pt x="43" y="116"/>
                      <a:pt x="41" y="119"/>
                      <a:pt x="39" y="122"/>
                    </a:cubicBezTo>
                    <a:cubicBezTo>
                      <a:pt x="41" y="116"/>
                      <a:pt x="43" y="111"/>
                      <a:pt x="45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2" y="110"/>
                      <a:pt x="41" y="114"/>
                      <a:pt x="39" y="118"/>
                    </a:cubicBezTo>
                    <a:cubicBezTo>
                      <a:pt x="37" y="122"/>
                      <a:pt x="35" y="126"/>
                      <a:pt x="33" y="129"/>
                    </a:cubicBezTo>
                    <a:cubicBezTo>
                      <a:pt x="30" y="134"/>
                      <a:pt x="26" y="138"/>
                      <a:pt x="23" y="142"/>
                    </a:cubicBezTo>
                    <a:cubicBezTo>
                      <a:pt x="22" y="143"/>
                      <a:pt x="21" y="144"/>
                      <a:pt x="20" y="145"/>
                    </a:cubicBezTo>
                    <a:cubicBezTo>
                      <a:pt x="19" y="146"/>
                      <a:pt x="18" y="148"/>
                      <a:pt x="17" y="149"/>
                    </a:cubicBezTo>
                    <a:cubicBezTo>
                      <a:pt x="15" y="151"/>
                      <a:pt x="14" y="153"/>
                      <a:pt x="12" y="156"/>
                    </a:cubicBezTo>
                    <a:cubicBezTo>
                      <a:pt x="11" y="158"/>
                      <a:pt x="10" y="160"/>
                      <a:pt x="8" y="162"/>
                    </a:cubicBezTo>
                    <a:cubicBezTo>
                      <a:pt x="7" y="163"/>
                      <a:pt x="6" y="163"/>
                      <a:pt x="6" y="164"/>
                    </a:cubicBezTo>
                    <a:cubicBezTo>
                      <a:pt x="5" y="165"/>
                      <a:pt x="5" y="166"/>
                      <a:pt x="4" y="167"/>
                    </a:cubicBezTo>
                    <a:cubicBezTo>
                      <a:pt x="5" y="164"/>
                      <a:pt x="6" y="161"/>
                      <a:pt x="6" y="159"/>
                    </a:cubicBezTo>
                    <a:cubicBezTo>
                      <a:pt x="8" y="152"/>
                      <a:pt x="9" y="146"/>
                      <a:pt x="10" y="140"/>
                    </a:cubicBezTo>
                    <a:cubicBezTo>
                      <a:pt x="11" y="135"/>
                      <a:pt x="11" y="130"/>
                      <a:pt x="10" y="125"/>
                    </a:cubicBezTo>
                    <a:cubicBezTo>
                      <a:pt x="10" y="123"/>
                      <a:pt x="11" y="120"/>
                      <a:pt x="9" y="118"/>
                    </a:cubicBezTo>
                    <a:cubicBezTo>
                      <a:pt x="8" y="115"/>
                      <a:pt x="7" y="112"/>
                      <a:pt x="7" y="108"/>
                    </a:cubicBezTo>
                    <a:cubicBezTo>
                      <a:pt x="6" y="102"/>
                      <a:pt x="6" y="96"/>
                      <a:pt x="5" y="90"/>
                    </a:cubicBezTo>
                    <a:cubicBezTo>
                      <a:pt x="5" y="89"/>
                      <a:pt x="5" y="87"/>
                      <a:pt x="5" y="86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5" y="93"/>
                      <a:pt x="5" y="99"/>
                      <a:pt x="5" y="106"/>
                    </a:cubicBezTo>
                    <a:cubicBezTo>
                      <a:pt x="4" y="103"/>
                      <a:pt x="3" y="101"/>
                      <a:pt x="2" y="98"/>
                    </a:cubicBezTo>
                    <a:cubicBezTo>
                      <a:pt x="2" y="98"/>
                      <a:pt x="2" y="97"/>
                      <a:pt x="2" y="96"/>
                    </a:cubicBezTo>
                    <a:cubicBezTo>
                      <a:pt x="0" y="80"/>
                      <a:pt x="0" y="64"/>
                      <a:pt x="1" y="48"/>
                    </a:cubicBezTo>
                    <a:cubicBezTo>
                      <a:pt x="2" y="37"/>
                      <a:pt x="5" y="27"/>
                      <a:pt x="8" y="17"/>
                    </a:cubicBezTo>
                    <a:cubicBezTo>
                      <a:pt x="9" y="15"/>
                      <a:pt x="10" y="13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2"/>
                      <a:pt x="11" y="13"/>
                      <a:pt x="11" y="14"/>
                    </a:cubicBezTo>
                    <a:cubicBezTo>
                      <a:pt x="6" y="24"/>
                      <a:pt x="4" y="35"/>
                      <a:pt x="3" y="46"/>
                    </a:cubicBezTo>
                    <a:cubicBezTo>
                      <a:pt x="2" y="58"/>
                      <a:pt x="1" y="70"/>
                      <a:pt x="2" y="82"/>
                    </a:cubicBezTo>
                    <a:cubicBezTo>
                      <a:pt x="2" y="84"/>
                      <a:pt x="2" y="86"/>
                      <a:pt x="2" y="89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2"/>
                      <a:pt x="3" y="77"/>
                      <a:pt x="4" y="71"/>
                    </a:cubicBezTo>
                    <a:cubicBezTo>
                      <a:pt x="4" y="64"/>
                      <a:pt x="5" y="56"/>
                      <a:pt x="6" y="49"/>
                    </a:cubicBezTo>
                    <a:cubicBezTo>
                      <a:pt x="6" y="43"/>
                      <a:pt x="7" y="36"/>
                      <a:pt x="8" y="30"/>
                    </a:cubicBezTo>
                    <a:cubicBezTo>
                      <a:pt x="9" y="24"/>
                      <a:pt x="11" y="19"/>
                      <a:pt x="13" y="13"/>
                    </a:cubicBezTo>
                    <a:cubicBezTo>
                      <a:pt x="14" y="11"/>
                      <a:pt x="15" y="9"/>
                      <a:pt x="16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3" y="16"/>
                      <a:pt x="9" y="25"/>
                      <a:pt x="9" y="35"/>
                    </a:cubicBezTo>
                    <a:cubicBezTo>
                      <a:pt x="10" y="32"/>
                      <a:pt x="11" y="28"/>
                      <a:pt x="12" y="26"/>
                    </a:cubicBezTo>
                    <a:cubicBezTo>
                      <a:pt x="13" y="23"/>
                      <a:pt x="15" y="20"/>
                      <a:pt x="16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3" y="26"/>
                      <a:pt x="10" y="34"/>
                      <a:pt x="9" y="42"/>
                    </a:cubicBezTo>
                    <a:cubicBezTo>
                      <a:pt x="7" y="54"/>
                      <a:pt x="6" y="66"/>
                      <a:pt x="7" y="79"/>
                    </a:cubicBezTo>
                    <a:cubicBezTo>
                      <a:pt x="7" y="80"/>
                      <a:pt x="7" y="82"/>
                      <a:pt x="7" y="83"/>
                    </a:cubicBezTo>
                    <a:cubicBezTo>
                      <a:pt x="8" y="74"/>
                      <a:pt x="9" y="64"/>
                      <a:pt x="10" y="55"/>
                    </a:cubicBezTo>
                    <a:cubicBezTo>
                      <a:pt x="11" y="45"/>
                      <a:pt x="11" y="34"/>
                      <a:pt x="15" y="24"/>
                    </a:cubicBezTo>
                    <a:cubicBezTo>
                      <a:pt x="16" y="22"/>
                      <a:pt x="16" y="20"/>
                      <a:pt x="17" y="18"/>
                    </a:cubicBezTo>
                    <a:cubicBezTo>
                      <a:pt x="18" y="15"/>
                      <a:pt x="19" y="13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6"/>
                      <a:pt x="18" y="20"/>
                      <a:pt x="16" y="25"/>
                    </a:cubicBezTo>
                    <a:cubicBezTo>
                      <a:pt x="14" y="30"/>
                      <a:pt x="13" y="35"/>
                      <a:pt x="14" y="40"/>
                    </a:cubicBezTo>
                    <a:cubicBezTo>
                      <a:pt x="15" y="37"/>
                      <a:pt x="16" y="33"/>
                      <a:pt x="17" y="29"/>
                    </a:cubicBezTo>
                    <a:cubicBezTo>
                      <a:pt x="20" y="22"/>
                      <a:pt x="21" y="14"/>
                      <a:pt x="24" y="6"/>
                    </a:cubicBezTo>
                    <a:cubicBezTo>
                      <a:pt x="24" y="4"/>
                      <a:pt x="26" y="2"/>
                      <a:pt x="27" y="0"/>
                    </a:cubicBezTo>
                    <a:cubicBezTo>
                      <a:pt x="26" y="4"/>
                      <a:pt x="25" y="8"/>
                      <a:pt x="23" y="11"/>
                    </a:cubicBezTo>
                    <a:cubicBezTo>
                      <a:pt x="22" y="15"/>
                      <a:pt x="21" y="18"/>
                      <a:pt x="20" y="22"/>
                    </a:cubicBezTo>
                    <a:cubicBezTo>
                      <a:pt x="23" y="17"/>
                      <a:pt x="24" y="10"/>
                      <a:pt x="28" y="6"/>
                    </a:cubicBezTo>
                    <a:cubicBezTo>
                      <a:pt x="26" y="11"/>
                      <a:pt x="24" y="16"/>
                      <a:pt x="23" y="21"/>
                    </a:cubicBezTo>
                    <a:cubicBezTo>
                      <a:pt x="24" y="18"/>
                      <a:pt x="26" y="14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5"/>
                      <a:pt x="24" y="19"/>
                      <a:pt x="24" y="23"/>
                    </a:cubicBezTo>
                    <a:cubicBezTo>
                      <a:pt x="28" y="16"/>
                      <a:pt x="29" y="7"/>
                      <a:pt x="34" y="1"/>
                    </a:cubicBezTo>
                    <a:cubicBezTo>
                      <a:pt x="33" y="3"/>
                      <a:pt x="32" y="6"/>
                      <a:pt x="31" y="9"/>
                    </a:cubicBezTo>
                    <a:cubicBezTo>
                      <a:pt x="30" y="11"/>
                      <a:pt x="29" y="14"/>
                      <a:pt x="28" y="17"/>
                    </a:cubicBezTo>
                    <a:cubicBezTo>
                      <a:pt x="27" y="20"/>
                      <a:pt x="26" y="22"/>
                      <a:pt x="26" y="25"/>
                    </a:cubicBezTo>
                    <a:cubicBezTo>
                      <a:pt x="29" y="19"/>
                      <a:pt x="31" y="13"/>
                      <a:pt x="35" y="7"/>
                    </a:cubicBezTo>
                    <a:cubicBezTo>
                      <a:pt x="34" y="10"/>
                      <a:pt x="33" y="12"/>
                      <a:pt x="32" y="14"/>
                    </a:cubicBezTo>
                    <a:cubicBezTo>
                      <a:pt x="31" y="18"/>
                      <a:pt x="28" y="22"/>
                      <a:pt x="30" y="27"/>
                    </a:cubicBezTo>
                    <a:cubicBezTo>
                      <a:pt x="32" y="23"/>
                      <a:pt x="34" y="20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9"/>
                      <a:pt x="35" y="21"/>
                      <a:pt x="35" y="23"/>
                    </a:cubicBezTo>
                    <a:cubicBezTo>
                      <a:pt x="37" y="18"/>
                      <a:pt x="39" y="13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12"/>
                      <a:pt x="40" y="14"/>
                      <a:pt x="39" y="17"/>
                    </a:cubicBezTo>
                    <a:cubicBezTo>
                      <a:pt x="40" y="17"/>
                      <a:pt x="40" y="16"/>
                      <a:pt x="41" y="16"/>
                    </a:cubicBezTo>
                    <a:cubicBezTo>
                      <a:pt x="40" y="17"/>
                      <a:pt x="40" y="18"/>
                      <a:pt x="40" y="18"/>
                    </a:cubicBezTo>
                    <a:cubicBezTo>
                      <a:pt x="40" y="20"/>
                      <a:pt x="39" y="22"/>
                      <a:pt x="39" y="24"/>
                    </a:cubicBezTo>
                    <a:cubicBezTo>
                      <a:pt x="40" y="29"/>
                      <a:pt x="41" y="34"/>
                      <a:pt x="42" y="39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37"/>
                      <a:pt x="43" y="33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2"/>
                      <a:pt x="45" y="34"/>
                      <a:pt x="45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27"/>
                      <a:pt x="44" y="18"/>
                      <a:pt x="44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7" y="21"/>
                      <a:pt x="48" y="3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49" y="39"/>
                      <a:pt x="49" y="34"/>
                      <a:pt x="49" y="30"/>
                    </a:cubicBezTo>
                    <a:cubicBezTo>
                      <a:pt x="50" y="32"/>
                      <a:pt x="50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28"/>
                      <a:pt x="51" y="20"/>
                      <a:pt x="50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20"/>
                      <a:pt x="53" y="29"/>
                      <a:pt x="54" y="37"/>
                    </a:cubicBezTo>
                    <a:cubicBezTo>
                      <a:pt x="54" y="46"/>
                      <a:pt x="54" y="54"/>
                      <a:pt x="54" y="63"/>
                    </a:cubicBezTo>
                    <a:cubicBezTo>
                      <a:pt x="54" y="63"/>
                      <a:pt x="54" y="62"/>
                      <a:pt x="54" y="62"/>
                    </a:cubicBezTo>
                    <a:cubicBezTo>
                      <a:pt x="55" y="55"/>
                      <a:pt x="56" y="47"/>
                      <a:pt x="57" y="40"/>
                    </a:cubicBezTo>
                    <a:cubicBezTo>
                      <a:pt x="57" y="40"/>
                      <a:pt x="57" y="39"/>
                      <a:pt x="57" y="39"/>
                    </a:cubicBezTo>
                    <a:cubicBezTo>
                      <a:pt x="58" y="39"/>
                      <a:pt x="58" y="39"/>
                      <a:pt x="58" y="40"/>
                    </a:cubicBezTo>
                    <a:cubicBezTo>
                      <a:pt x="58" y="37"/>
                      <a:pt x="58" y="35"/>
                      <a:pt x="58" y="33"/>
                    </a:cubicBezTo>
                    <a:cubicBezTo>
                      <a:pt x="57" y="30"/>
                      <a:pt x="57" y="28"/>
                      <a:pt x="57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9"/>
                      <a:pt x="59" y="32"/>
                      <a:pt x="59" y="34"/>
                    </a:cubicBezTo>
                    <a:cubicBezTo>
                      <a:pt x="60" y="30"/>
                      <a:pt x="58" y="25"/>
                      <a:pt x="59" y="20"/>
                    </a:cubicBezTo>
                    <a:cubicBezTo>
                      <a:pt x="59" y="22"/>
                      <a:pt x="59" y="24"/>
                      <a:pt x="60" y="26"/>
                    </a:cubicBezTo>
                    <a:cubicBezTo>
                      <a:pt x="62" y="34"/>
                      <a:pt x="61" y="42"/>
                      <a:pt x="61" y="50"/>
                    </a:cubicBezTo>
                    <a:cubicBezTo>
                      <a:pt x="61" y="62"/>
                      <a:pt x="58" y="72"/>
                      <a:pt x="56" y="83"/>
                    </a:cubicBezTo>
                    <a:cubicBezTo>
                      <a:pt x="55" y="89"/>
                      <a:pt x="54" y="95"/>
                      <a:pt x="52" y="101"/>
                    </a:cubicBezTo>
                    <a:cubicBezTo>
                      <a:pt x="50" y="106"/>
                      <a:pt x="47" y="110"/>
                      <a:pt x="45" y="114"/>
                    </a:cubicBezTo>
                    <a:moveTo>
                      <a:pt x="38" y="24"/>
                    </a:moveTo>
                    <a:cubicBezTo>
                      <a:pt x="36" y="27"/>
                      <a:pt x="36" y="31"/>
                      <a:pt x="37" y="35"/>
                    </a:cubicBezTo>
                    <a:cubicBezTo>
                      <a:pt x="37" y="35"/>
                      <a:pt x="38" y="35"/>
                      <a:pt x="38" y="35"/>
                    </a:cubicBezTo>
                    <a:cubicBezTo>
                      <a:pt x="38" y="39"/>
                      <a:pt x="38" y="42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0" y="39"/>
                      <a:pt x="39" y="31"/>
                      <a:pt x="38" y="24"/>
                    </a:cubicBezTo>
                    <a:moveTo>
                      <a:pt x="34" y="37"/>
                    </a:moveTo>
                    <a:cubicBezTo>
                      <a:pt x="33" y="48"/>
                      <a:pt x="32" y="59"/>
                      <a:pt x="31" y="70"/>
                    </a:cubicBezTo>
                    <a:cubicBezTo>
                      <a:pt x="33" y="59"/>
                      <a:pt x="36" y="48"/>
                      <a:pt x="34" y="37"/>
                    </a:cubicBezTo>
                    <a:moveTo>
                      <a:pt x="16" y="40"/>
                    </a:moveTo>
                    <a:cubicBezTo>
                      <a:pt x="13" y="52"/>
                      <a:pt x="13" y="63"/>
                      <a:pt x="12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63"/>
                      <a:pt x="15" y="52"/>
                      <a:pt x="16" y="40"/>
                    </a:cubicBezTo>
                    <a:moveTo>
                      <a:pt x="18" y="77"/>
                    </a:moveTo>
                    <a:cubicBezTo>
                      <a:pt x="19" y="67"/>
                      <a:pt x="20" y="58"/>
                      <a:pt x="20" y="49"/>
                    </a:cubicBezTo>
                    <a:cubicBezTo>
                      <a:pt x="18" y="58"/>
                      <a:pt x="17" y="67"/>
                      <a:pt x="18" y="77"/>
                    </a:cubicBezTo>
                    <a:moveTo>
                      <a:pt x="29" y="26"/>
                    </a:moveTo>
                    <a:cubicBezTo>
                      <a:pt x="26" y="31"/>
                      <a:pt x="26" y="37"/>
                      <a:pt x="25" y="43"/>
                    </a:cubicBezTo>
                    <a:cubicBezTo>
                      <a:pt x="27" y="38"/>
                      <a:pt x="29" y="32"/>
                      <a:pt x="29" y="26"/>
                    </a:cubicBezTo>
                    <a:moveTo>
                      <a:pt x="20" y="40"/>
                    </a:moveTo>
                    <a:cubicBezTo>
                      <a:pt x="22" y="37"/>
                      <a:pt x="22" y="32"/>
                      <a:pt x="23" y="28"/>
                    </a:cubicBezTo>
                    <a:cubicBezTo>
                      <a:pt x="20" y="32"/>
                      <a:pt x="20" y="36"/>
                      <a:pt x="20" y="40"/>
                    </a:cubicBezTo>
                    <a:moveTo>
                      <a:pt x="43" y="83"/>
                    </a:moveTo>
                    <a:cubicBezTo>
                      <a:pt x="41" y="89"/>
                      <a:pt x="40" y="96"/>
                      <a:pt x="38" y="102"/>
                    </a:cubicBezTo>
                    <a:cubicBezTo>
                      <a:pt x="42" y="96"/>
                      <a:pt x="42" y="90"/>
                      <a:pt x="43" y="83"/>
                    </a:cubicBezTo>
                    <a:moveTo>
                      <a:pt x="30" y="121"/>
                    </a:moveTo>
                    <a:cubicBezTo>
                      <a:pt x="29" y="124"/>
                      <a:pt x="27" y="127"/>
                      <a:pt x="26" y="130"/>
                    </a:cubicBezTo>
                    <a:cubicBezTo>
                      <a:pt x="28" y="129"/>
                      <a:pt x="31" y="123"/>
                      <a:pt x="31" y="121"/>
                    </a:cubicBezTo>
                    <a:cubicBezTo>
                      <a:pt x="30" y="121"/>
                      <a:pt x="30" y="121"/>
                      <a:pt x="30" y="121"/>
                    </a:cubicBezTo>
                    <a:moveTo>
                      <a:pt x="47" y="91"/>
                    </a:moveTo>
                    <a:cubicBezTo>
                      <a:pt x="50" y="84"/>
                      <a:pt x="50" y="77"/>
                      <a:pt x="51" y="69"/>
                    </a:cubicBezTo>
                    <a:cubicBezTo>
                      <a:pt x="50" y="77"/>
                      <a:pt x="48" y="84"/>
                      <a:pt x="47" y="91"/>
                    </a:cubicBezTo>
                    <a:moveTo>
                      <a:pt x="20" y="130"/>
                    </a:moveTo>
                    <a:cubicBezTo>
                      <a:pt x="22" y="127"/>
                      <a:pt x="23" y="126"/>
                      <a:pt x="23" y="122"/>
                    </a:cubicBezTo>
                    <a:cubicBezTo>
                      <a:pt x="21" y="125"/>
                      <a:pt x="19" y="126"/>
                      <a:pt x="20" y="130"/>
                    </a:cubicBezTo>
                    <a:moveTo>
                      <a:pt x="10" y="88"/>
                    </a:moveTo>
                    <a:cubicBezTo>
                      <a:pt x="10" y="93"/>
                      <a:pt x="10" y="98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98"/>
                      <a:pt x="11" y="93"/>
                      <a:pt x="11" y="88"/>
                    </a:cubicBezTo>
                    <a:cubicBezTo>
                      <a:pt x="10" y="88"/>
                      <a:pt x="10" y="88"/>
                      <a:pt x="10" y="88"/>
                    </a:cubicBezTo>
                    <a:moveTo>
                      <a:pt x="37" y="61"/>
                    </a:moveTo>
                    <a:cubicBezTo>
                      <a:pt x="38" y="57"/>
                      <a:pt x="38" y="54"/>
                      <a:pt x="38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3"/>
                      <a:pt x="37" y="57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moveTo>
                      <a:pt x="33" y="23"/>
                    </a:moveTo>
                    <a:cubicBezTo>
                      <a:pt x="32" y="26"/>
                      <a:pt x="32" y="28"/>
                      <a:pt x="31" y="31"/>
                    </a:cubicBezTo>
                    <a:cubicBezTo>
                      <a:pt x="33" y="29"/>
                      <a:pt x="34" y="25"/>
                      <a:pt x="33" y="23"/>
                    </a:cubicBezTo>
                    <a:moveTo>
                      <a:pt x="29" y="115"/>
                    </a:moveTo>
                    <a:cubicBezTo>
                      <a:pt x="30" y="113"/>
                      <a:pt x="30" y="111"/>
                      <a:pt x="31" y="109"/>
                    </a:cubicBezTo>
                    <a:cubicBezTo>
                      <a:pt x="30" y="108"/>
                      <a:pt x="30" y="108"/>
                      <a:pt x="30" y="108"/>
                    </a:cubicBezTo>
                    <a:cubicBezTo>
                      <a:pt x="29" y="111"/>
                      <a:pt x="28" y="112"/>
                      <a:pt x="28" y="115"/>
                    </a:cubicBezTo>
                    <a:cubicBezTo>
                      <a:pt x="29" y="115"/>
                      <a:pt x="29" y="115"/>
                      <a:pt x="29" y="115"/>
                    </a:cubicBezTo>
                    <a:moveTo>
                      <a:pt x="48" y="61"/>
                    </a:moveTo>
                    <a:cubicBezTo>
                      <a:pt x="48" y="65"/>
                      <a:pt x="47" y="70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7" y="70"/>
                      <a:pt x="48" y="65"/>
                      <a:pt x="49" y="61"/>
                    </a:cubicBezTo>
                    <a:cubicBezTo>
                      <a:pt x="48" y="61"/>
                      <a:pt x="48" y="61"/>
                      <a:pt x="48" y="61"/>
                    </a:cubicBezTo>
                    <a:moveTo>
                      <a:pt x="15" y="126"/>
                    </a:moveTo>
                    <a:cubicBezTo>
                      <a:pt x="16" y="124"/>
                      <a:pt x="17" y="122"/>
                      <a:pt x="17" y="121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6" y="122"/>
                      <a:pt x="15" y="124"/>
                      <a:pt x="14" y="125"/>
                    </a:cubicBezTo>
                    <a:cubicBezTo>
                      <a:pt x="15" y="126"/>
                      <a:pt x="15" y="126"/>
                      <a:pt x="15" y="126"/>
                    </a:cubicBezTo>
                    <a:moveTo>
                      <a:pt x="23" y="109"/>
                    </a:moveTo>
                    <a:cubicBezTo>
                      <a:pt x="22" y="111"/>
                      <a:pt x="20" y="113"/>
                      <a:pt x="21" y="115"/>
                    </a:cubicBezTo>
                    <a:cubicBezTo>
                      <a:pt x="22" y="113"/>
                      <a:pt x="24" y="112"/>
                      <a:pt x="23" y="109"/>
                    </a:cubicBezTo>
                    <a:moveTo>
                      <a:pt x="32" y="39"/>
                    </a:moveTo>
                    <a:cubicBezTo>
                      <a:pt x="32" y="36"/>
                      <a:pt x="33" y="33"/>
                      <a:pt x="33" y="31"/>
                    </a:cubicBezTo>
                    <a:cubicBezTo>
                      <a:pt x="31" y="33"/>
                      <a:pt x="31" y="36"/>
                      <a:pt x="32" y="39"/>
                    </a:cubicBezTo>
                    <a:moveTo>
                      <a:pt x="21" y="89"/>
                    </a:moveTo>
                    <a:cubicBezTo>
                      <a:pt x="22" y="87"/>
                      <a:pt x="22" y="84"/>
                      <a:pt x="22" y="82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4"/>
                      <a:pt x="21" y="86"/>
                      <a:pt x="20" y="89"/>
                    </a:cubicBezTo>
                    <a:cubicBezTo>
                      <a:pt x="21" y="89"/>
                      <a:pt x="21" y="89"/>
                      <a:pt x="21" y="89"/>
                    </a:cubicBezTo>
                    <a:moveTo>
                      <a:pt x="28" y="87"/>
                    </a:moveTo>
                    <a:cubicBezTo>
                      <a:pt x="28" y="85"/>
                      <a:pt x="29" y="83"/>
                      <a:pt x="29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8" y="83"/>
                      <a:pt x="28" y="85"/>
                      <a:pt x="27" y="87"/>
                    </a:cubicBezTo>
                    <a:cubicBezTo>
                      <a:pt x="28" y="87"/>
                      <a:pt x="28" y="87"/>
                      <a:pt x="28" y="87"/>
                    </a:cubicBezTo>
                    <a:moveTo>
                      <a:pt x="44" y="52"/>
                    </a:moveTo>
                    <a:cubicBezTo>
                      <a:pt x="45" y="49"/>
                      <a:pt x="45" y="46"/>
                      <a:pt x="45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6"/>
                      <a:pt x="44" y="49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moveTo>
                      <a:pt x="17" y="111"/>
                    </a:moveTo>
                    <a:cubicBezTo>
                      <a:pt x="17" y="109"/>
                      <a:pt x="17" y="108"/>
                      <a:pt x="17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5" y="108"/>
                      <a:pt x="16" y="109"/>
                      <a:pt x="16" y="111"/>
                    </a:cubicBezTo>
                    <a:cubicBezTo>
                      <a:pt x="17" y="111"/>
                      <a:pt x="17" y="111"/>
                      <a:pt x="17" y="111"/>
                    </a:cubicBezTo>
                  </a:path>
                </a:pathLst>
              </a:custGeom>
              <a:solidFill>
                <a:srgbClr val="214B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18" y="80"/>
                <a:ext cx="22" cy="108"/>
              </a:xfrm>
              <a:custGeom>
                <a:avLst/>
                <a:gdLst>
                  <a:gd name="T0" fmla="*/ 6 w 29"/>
                  <a:gd name="T1" fmla="*/ 123 h 143"/>
                  <a:gd name="T2" fmla="*/ 10 w 29"/>
                  <a:gd name="T3" fmla="*/ 108 h 143"/>
                  <a:gd name="T4" fmla="*/ 19 w 29"/>
                  <a:gd name="T5" fmla="*/ 68 h 143"/>
                  <a:gd name="T6" fmla="*/ 21 w 29"/>
                  <a:gd name="T7" fmla="*/ 9 h 143"/>
                  <a:gd name="T8" fmla="*/ 22 w 29"/>
                  <a:gd name="T9" fmla="*/ 0 h 143"/>
                  <a:gd name="T10" fmla="*/ 23 w 29"/>
                  <a:gd name="T11" fmla="*/ 0 h 143"/>
                  <a:gd name="T12" fmla="*/ 24 w 29"/>
                  <a:gd name="T13" fmla="*/ 4 h 143"/>
                  <a:gd name="T14" fmla="*/ 26 w 29"/>
                  <a:gd name="T15" fmla="*/ 25 h 143"/>
                  <a:gd name="T16" fmla="*/ 28 w 29"/>
                  <a:gd name="T17" fmla="*/ 37 h 143"/>
                  <a:gd name="T18" fmla="*/ 27 w 29"/>
                  <a:gd name="T19" fmla="*/ 74 h 143"/>
                  <a:gd name="T20" fmla="*/ 19 w 29"/>
                  <a:gd name="T21" fmla="*/ 112 h 143"/>
                  <a:gd name="T22" fmla="*/ 14 w 29"/>
                  <a:gd name="T23" fmla="*/ 123 h 143"/>
                  <a:gd name="T24" fmla="*/ 4 w 29"/>
                  <a:gd name="T25" fmla="*/ 139 h 143"/>
                  <a:gd name="T26" fmla="*/ 0 w 29"/>
                  <a:gd name="T27" fmla="*/ 143 h 143"/>
                  <a:gd name="T28" fmla="*/ 1 w 29"/>
                  <a:gd name="T29" fmla="*/ 139 h 143"/>
                  <a:gd name="T30" fmla="*/ 6 w 29"/>
                  <a:gd name="T31" fmla="*/ 12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43">
                    <a:moveTo>
                      <a:pt x="6" y="123"/>
                    </a:moveTo>
                    <a:cubicBezTo>
                      <a:pt x="8" y="118"/>
                      <a:pt x="9" y="113"/>
                      <a:pt x="10" y="108"/>
                    </a:cubicBezTo>
                    <a:cubicBezTo>
                      <a:pt x="14" y="95"/>
                      <a:pt x="16" y="81"/>
                      <a:pt x="19" y="68"/>
                    </a:cubicBezTo>
                    <a:cubicBezTo>
                      <a:pt x="22" y="48"/>
                      <a:pt x="22" y="29"/>
                      <a:pt x="21" y="9"/>
                    </a:cubicBezTo>
                    <a:cubicBezTo>
                      <a:pt x="21" y="6"/>
                      <a:pt x="21" y="3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"/>
                      <a:pt x="24" y="2"/>
                      <a:pt x="24" y="4"/>
                    </a:cubicBezTo>
                    <a:cubicBezTo>
                      <a:pt x="23" y="11"/>
                      <a:pt x="25" y="18"/>
                      <a:pt x="26" y="25"/>
                    </a:cubicBezTo>
                    <a:cubicBezTo>
                      <a:pt x="27" y="29"/>
                      <a:pt x="28" y="33"/>
                      <a:pt x="28" y="37"/>
                    </a:cubicBezTo>
                    <a:cubicBezTo>
                      <a:pt x="29" y="49"/>
                      <a:pt x="29" y="62"/>
                      <a:pt x="27" y="74"/>
                    </a:cubicBezTo>
                    <a:cubicBezTo>
                      <a:pt x="26" y="87"/>
                      <a:pt x="23" y="100"/>
                      <a:pt x="19" y="112"/>
                    </a:cubicBezTo>
                    <a:cubicBezTo>
                      <a:pt x="17" y="116"/>
                      <a:pt x="15" y="119"/>
                      <a:pt x="14" y="123"/>
                    </a:cubicBezTo>
                    <a:cubicBezTo>
                      <a:pt x="10" y="128"/>
                      <a:pt x="6" y="133"/>
                      <a:pt x="4" y="139"/>
                    </a:cubicBezTo>
                    <a:cubicBezTo>
                      <a:pt x="4" y="141"/>
                      <a:pt x="3" y="142"/>
                      <a:pt x="0" y="143"/>
                    </a:cubicBezTo>
                    <a:cubicBezTo>
                      <a:pt x="1" y="141"/>
                      <a:pt x="1" y="140"/>
                      <a:pt x="1" y="139"/>
                    </a:cubicBezTo>
                    <a:cubicBezTo>
                      <a:pt x="3" y="134"/>
                      <a:pt x="5" y="129"/>
                      <a:pt x="6" y="12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1" y="163"/>
                <a:ext cx="2" cy="6"/>
              </a:xfrm>
              <a:custGeom>
                <a:avLst/>
                <a:gdLst>
                  <a:gd name="T0" fmla="*/ 3 w 3"/>
                  <a:gd name="T1" fmla="*/ 8 h 8"/>
                  <a:gd name="T2" fmla="*/ 0 w 3"/>
                  <a:gd name="T3" fmla="*/ 0 h 8"/>
                  <a:gd name="T4" fmla="*/ 3 w 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cubicBezTo>
                      <a:pt x="0" y="6"/>
                      <a:pt x="0" y="3"/>
                      <a:pt x="0" y="0"/>
                    </a:cubicBezTo>
                    <a:cubicBezTo>
                      <a:pt x="1" y="3"/>
                      <a:pt x="3" y="5"/>
                      <a:pt x="3" y="8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8" y="175"/>
                <a:ext cx="3" cy="3"/>
              </a:xfrm>
              <a:custGeom>
                <a:avLst/>
                <a:gdLst>
                  <a:gd name="T0" fmla="*/ 0 w 4"/>
                  <a:gd name="T1" fmla="*/ 0 h 3"/>
                  <a:gd name="T2" fmla="*/ 3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3" y="0"/>
                      <a:pt x="4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9" y="133"/>
                <a:ext cx="58" cy="58"/>
              </a:xfrm>
              <a:custGeom>
                <a:avLst/>
                <a:gdLst>
                  <a:gd name="T0" fmla="*/ 75 w 76"/>
                  <a:gd name="T1" fmla="*/ 34 h 77"/>
                  <a:gd name="T2" fmla="*/ 73 w 76"/>
                  <a:gd name="T3" fmla="*/ 46 h 77"/>
                  <a:gd name="T4" fmla="*/ 65 w 76"/>
                  <a:gd name="T5" fmla="*/ 63 h 77"/>
                  <a:gd name="T6" fmla="*/ 64 w 76"/>
                  <a:gd name="T7" fmla="*/ 72 h 77"/>
                  <a:gd name="T8" fmla="*/ 65 w 76"/>
                  <a:gd name="T9" fmla="*/ 76 h 77"/>
                  <a:gd name="T10" fmla="*/ 58 w 76"/>
                  <a:gd name="T11" fmla="*/ 75 h 77"/>
                  <a:gd name="T12" fmla="*/ 45 w 76"/>
                  <a:gd name="T13" fmla="*/ 74 h 77"/>
                  <a:gd name="T14" fmla="*/ 40 w 76"/>
                  <a:gd name="T15" fmla="*/ 74 h 77"/>
                  <a:gd name="T16" fmla="*/ 25 w 76"/>
                  <a:gd name="T17" fmla="*/ 75 h 77"/>
                  <a:gd name="T18" fmla="*/ 11 w 76"/>
                  <a:gd name="T19" fmla="*/ 68 h 77"/>
                  <a:gd name="T20" fmla="*/ 1 w 76"/>
                  <a:gd name="T21" fmla="*/ 49 h 77"/>
                  <a:gd name="T22" fmla="*/ 1 w 76"/>
                  <a:gd name="T23" fmla="*/ 48 h 77"/>
                  <a:gd name="T24" fmla="*/ 6 w 76"/>
                  <a:gd name="T25" fmla="*/ 13 h 77"/>
                  <a:gd name="T26" fmla="*/ 12 w 76"/>
                  <a:gd name="T27" fmla="*/ 6 h 77"/>
                  <a:gd name="T28" fmla="*/ 33 w 76"/>
                  <a:gd name="T29" fmla="*/ 2 h 77"/>
                  <a:gd name="T30" fmla="*/ 70 w 76"/>
                  <a:gd name="T31" fmla="*/ 20 h 77"/>
                  <a:gd name="T32" fmla="*/ 75 w 76"/>
                  <a:gd name="T33" fmla="*/ 3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77">
                    <a:moveTo>
                      <a:pt x="75" y="34"/>
                    </a:moveTo>
                    <a:cubicBezTo>
                      <a:pt x="75" y="38"/>
                      <a:pt x="74" y="42"/>
                      <a:pt x="73" y="46"/>
                    </a:cubicBezTo>
                    <a:cubicBezTo>
                      <a:pt x="70" y="51"/>
                      <a:pt x="68" y="57"/>
                      <a:pt x="65" y="63"/>
                    </a:cubicBezTo>
                    <a:cubicBezTo>
                      <a:pt x="64" y="66"/>
                      <a:pt x="63" y="69"/>
                      <a:pt x="64" y="72"/>
                    </a:cubicBezTo>
                    <a:cubicBezTo>
                      <a:pt x="65" y="73"/>
                      <a:pt x="65" y="75"/>
                      <a:pt x="65" y="76"/>
                    </a:cubicBezTo>
                    <a:cubicBezTo>
                      <a:pt x="62" y="77"/>
                      <a:pt x="60" y="76"/>
                      <a:pt x="58" y="75"/>
                    </a:cubicBezTo>
                    <a:cubicBezTo>
                      <a:pt x="54" y="73"/>
                      <a:pt x="49" y="73"/>
                      <a:pt x="45" y="74"/>
                    </a:cubicBezTo>
                    <a:cubicBezTo>
                      <a:pt x="43" y="74"/>
                      <a:pt x="42" y="74"/>
                      <a:pt x="40" y="74"/>
                    </a:cubicBezTo>
                    <a:cubicBezTo>
                      <a:pt x="35" y="75"/>
                      <a:pt x="30" y="75"/>
                      <a:pt x="25" y="75"/>
                    </a:cubicBezTo>
                    <a:cubicBezTo>
                      <a:pt x="19" y="74"/>
                      <a:pt x="15" y="71"/>
                      <a:pt x="11" y="68"/>
                    </a:cubicBezTo>
                    <a:cubicBezTo>
                      <a:pt x="6" y="62"/>
                      <a:pt x="3" y="56"/>
                      <a:pt x="1" y="49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36"/>
                      <a:pt x="0" y="24"/>
                      <a:pt x="6" y="13"/>
                    </a:cubicBezTo>
                    <a:cubicBezTo>
                      <a:pt x="8" y="10"/>
                      <a:pt x="9" y="8"/>
                      <a:pt x="12" y="6"/>
                    </a:cubicBezTo>
                    <a:cubicBezTo>
                      <a:pt x="18" y="1"/>
                      <a:pt x="26" y="0"/>
                      <a:pt x="33" y="2"/>
                    </a:cubicBezTo>
                    <a:cubicBezTo>
                      <a:pt x="47" y="5"/>
                      <a:pt x="59" y="11"/>
                      <a:pt x="70" y="20"/>
                    </a:cubicBezTo>
                    <a:cubicBezTo>
                      <a:pt x="74" y="24"/>
                      <a:pt x="76" y="29"/>
                      <a:pt x="75" y="34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0" y="140"/>
                <a:ext cx="55" cy="52"/>
              </a:xfrm>
              <a:custGeom>
                <a:avLst/>
                <a:gdLst>
                  <a:gd name="T0" fmla="*/ 51 w 73"/>
                  <a:gd name="T1" fmla="*/ 28 h 69"/>
                  <a:gd name="T2" fmla="*/ 46 w 73"/>
                  <a:gd name="T3" fmla="*/ 18 h 69"/>
                  <a:gd name="T4" fmla="*/ 34 w 73"/>
                  <a:gd name="T5" fmla="*/ 7 h 69"/>
                  <a:gd name="T6" fmla="*/ 28 w 73"/>
                  <a:gd name="T7" fmla="*/ 13 h 69"/>
                  <a:gd name="T8" fmla="*/ 28 w 73"/>
                  <a:gd name="T9" fmla="*/ 18 h 69"/>
                  <a:gd name="T10" fmla="*/ 29 w 73"/>
                  <a:gd name="T11" fmla="*/ 30 h 69"/>
                  <a:gd name="T12" fmla="*/ 19 w 73"/>
                  <a:gd name="T13" fmla="*/ 16 h 69"/>
                  <a:gd name="T14" fmla="*/ 20 w 73"/>
                  <a:gd name="T15" fmla="*/ 24 h 69"/>
                  <a:gd name="T16" fmla="*/ 28 w 73"/>
                  <a:gd name="T17" fmla="*/ 40 h 69"/>
                  <a:gd name="T18" fmla="*/ 21 w 73"/>
                  <a:gd name="T19" fmla="*/ 31 h 69"/>
                  <a:gd name="T20" fmla="*/ 18 w 73"/>
                  <a:gd name="T21" fmla="*/ 40 h 69"/>
                  <a:gd name="T22" fmla="*/ 14 w 73"/>
                  <a:gd name="T23" fmla="*/ 37 h 69"/>
                  <a:gd name="T24" fmla="*/ 9 w 73"/>
                  <a:gd name="T25" fmla="*/ 32 h 69"/>
                  <a:gd name="T26" fmla="*/ 14 w 73"/>
                  <a:gd name="T27" fmla="*/ 41 h 69"/>
                  <a:gd name="T28" fmla="*/ 19 w 73"/>
                  <a:gd name="T29" fmla="*/ 53 h 69"/>
                  <a:gd name="T30" fmla="*/ 6 w 73"/>
                  <a:gd name="T31" fmla="*/ 41 h 69"/>
                  <a:gd name="T32" fmla="*/ 0 w 73"/>
                  <a:gd name="T33" fmla="*/ 30 h 69"/>
                  <a:gd name="T34" fmla="*/ 1 w 73"/>
                  <a:gd name="T35" fmla="*/ 35 h 69"/>
                  <a:gd name="T36" fmla="*/ 7 w 73"/>
                  <a:gd name="T37" fmla="*/ 49 h 69"/>
                  <a:gd name="T38" fmla="*/ 16 w 73"/>
                  <a:gd name="T39" fmla="*/ 61 h 69"/>
                  <a:gd name="T40" fmla="*/ 15 w 73"/>
                  <a:gd name="T41" fmla="*/ 57 h 69"/>
                  <a:gd name="T42" fmla="*/ 20 w 73"/>
                  <a:gd name="T43" fmla="*/ 60 h 69"/>
                  <a:gd name="T44" fmla="*/ 33 w 73"/>
                  <a:gd name="T45" fmla="*/ 65 h 69"/>
                  <a:gd name="T46" fmla="*/ 40 w 73"/>
                  <a:gd name="T47" fmla="*/ 61 h 69"/>
                  <a:gd name="T48" fmla="*/ 48 w 73"/>
                  <a:gd name="T49" fmla="*/ 61 h 69"/>
                  <a:gd name="T50" fmla="*/ 55 w 73"/>
                  <a:gd name="T51" fmla="*/ 65 h 69"/>
                  <a:gd name="T52" fmla="*/ 57 w 73"/>
                  <a:gd name="T53" fmla="*/ 63 h 69"/>
                  <a:gd name="T54" fmla="*/ 63 w 73"/>
                  <a:gd name="T55" fmla="*/ 69 h 69"/>
                  <a:gd name="T56" fmla="*/ 62 w 73"/>
                  <a:gd name="T57" fmla="*/ 56 h 69"/>
                  <a:gd name="T58" fmla="*/ 68 w 73"/>
                  <a:gd name="T59" fmla="*/ 44 h 69"/>
                  <a:gd name="T60" fmla="*/ 72 w 73"/>
                  <a:gd name="T61" fmla="*/ 32 h 69"/>
                  <a:gd name="T62" fmla="*/ 70 w 73"/>
                  <a:gd name="T63" fmla="*/ 20 h 69"/>
                  <a:gd name="T64" fmla="*/ 62 w 73"/>
                  <a:gd name="T65" fmla="*/ 10 h 69"/>
                  <a:gd name="T66" fmla="*/ 59 w 73"/>
                  <a:gd name="T67" fmla="*/ 7 h 69"/>
                  <a:gd name="T68" fmla="*/ 62 w 73"/>
                  <a:gd name="T69" fmla="*/ 16 h 69"/>
                  <a:gd name="T70" fmla="*/ 57 w 73"/>
                  <a:gd name="T71" fmla="*/ 10 h 69"/>
                  <a:gd name="T72" fmla="*/ 49 w 73"/>
                  <a:gd name="T73" fmla="*/ 0 h 69"/>
                  <a:gd name="T74" fmla="*/ 55 w 73"/>
                  <a:gd name="T75" fmla="*/ 15 h 69"/>
                  <a:gd name="T76" fmla="*/ 56 w 73"/>
                  <a:gd name="T77" fmla="*/ 23 h 69"/>
                  <a:gd name="T78" fmla="*/ 47 w 73"/>
                  <a:gd name="T79" fmla="*/ 9 h 69"/>
                  <a:gd name="T80" fmla="*/ 50 w 73"/>
                  <a:gd name="T81" fmla="*/ 14 h 69"/>
                  <a:gd name="T82" fmla="*/ 46 w 73"/>
                  <a:gd name="T83" fmla="*/ 13 h 69"/>
                  <a:gd name="T84" fmla="*/ 51 w 73"/>
                  <a:gd name="T85" fmla="*/ 2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3" h="69">
                    <a:moveTo>
                      <a:pt x="48" y="17"/>
                    </a:moveTo>
                    <a:cubicBezTo>
                      <a:pt x="50" y="20"/>
                      <a:pt x="52" y="23"/>
                      <a:pt x="51" y="28"/>
                    </a:cubicBezTo>
                    <a:cubicBezTo>
                      <a:pt x="50" y="27"/>
                      <a:pt x="49" y="26"/>
                      <a:pt x="49" y="25"/>
                    </a:cubicBezTo>
                    <a:cubicBezTo>
                      <a:pt x="48" y="23"/>
                      <a:pt x="47" y="20"/>
                      <a:pt x="46" y="18"/>
                    </a:cubicBezTo>
                    <a:cubicBezTo>
                      <a:pt x="44" y="16"/>
                      <a:pt x="43" y="15"/>
                      <a:pt x="41" y="13"/>
                    </a:cubicBezTo>
                    <a:cubicBezTo>
                      <a:pt x="39" y="11"/>
                      <a:pt x="36" y="9"/>
                      <a:pt x="34" y="7"/>
                    </a:cubicBezTo>
                    <a:cubicBezTo>
                      <a:pt x="37" y="12"/>
                      <a:pt x="40" y="17"/>
                      <a:pt x="42" y="23"/>
                    </a:cubicBezTo>
                    <a:cubicBezTo>
                      <a:pt x="36" y="21"/>
                      <a:pt x="33" y="16"/>
                      <a:pt x="28" y="13"/>
                    </a:cubicBezTo>
                    <a:cubicBezTo>
                      <a:pt x="32" y="19"/>
                      <a:pt x="36" y="26"/>
                      <a:pt x="37" y="34"/>
                    </a:cubicBezTo>
                    <a:cubicBezTo>
                      <a:pt x="32" y="29"/>
                      <a:pt x="30" y="24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22"/>
                      <a:pt x="28" y="26"/>
                      <a:pt x="29" y="30"/>
                    </a:cubicBezTo>
                    <a:cubicBezTo>
                      <a:pt x="25" y="28"/>
                      <a:pt x="21" y="20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7"/>
                      <a:pt x="20" y="19"/>
                      <a:pt x="20" y="20"/>
                    </a:cubicBezTo>
                    <a:cubicBezTo>
                      <a:pt x="20" y="22"/>
                      <a:pt x="21" y="23"/>
                      <a:pt x="20" y="24"/>
                    </a:cubicBezTo>
                    <a:cubicBezTo>
                      <a:pt x="20" y="27"/>
                      <a:pt x="22" y="30"/>
                      <a:pt x="23" y="32"/>
                    </a:cubicBezTo>
                    <a:cubicBezTo>
                      <a:pt x="24" y="35"/>
                      <a:pt x="26" y="37"/>
                      <a:pt x="28" y="40"/>
                    </a:cubicBezTo>
                    <a:cubicBezTo>
                      <a:pt x="29" y="42"/>
                      <a:pt x="29" y="43"/>
                      <a:pt x="29" y="45"/>
                    </a:cubicBezTo>
                    <a:cubicBezTo>
                      <a:pt x="25" y="41"/>
                      <a:pt x="23" y="36"/>
                      <a:pt x="21" y="31"/>
                    </a:cubicBezTo>
                    <a:cubicBezTo>
                      <a:pt x="21" y="38"/>
                      <a:pt x="25" y="43"/>
                      <a:pt x="28" y="48"/>
                    </a:cubicBezTo>
                    <a:cubicBezTo>
                      <a:pt x="25" y="48"/>
                      <a:pt x="20" y="43"/>
                      <a:pt x="18" y="40"/>
                    </a:cubicBezTo>
                    <a:cubicBezTo>
                      <a:pt x="16" y="36"/>
                      <a:pt x="14" y="32"/>
                      <a:pt x="12" y="28"/>
                    </a:cubicBezTo>
                    <a:cubicBezTo>
                      <a:pt x="13" y="31"/>
                      <a:pt x="13" y="34"/>
                      <a:pt x="14" y="37"/>
                    </a:cubicBezTo>
                    <a:cubicBezTo>
                      <a:pt x="12" y="37"/>
                      <a:pt x="8" y="29"/>
                      <a:pt x="7" y="24"/>
                    </a:cubicBezTo>
                    <a:cubicBezTo>
                      <a:pt x="5" y="28"/>
                      <a:pt x="7" y="30"/>
                      <a:pt x="9" y="32"/>
                    </a:cubicBezTo>
                    <a:cubicBezTo>
                      <a:pt x="10" y="35"/>
                      <a:pt x="12" y="38"/>
                      <a:pt x="14" y="40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43"/>
                      <a:pt x="15" y="45"/>
                      <a:pt x="16" y="47"/>
                    </a:cubicBezTo>
                    <a:cubicBezTo>
                      <a:pt x="17" y="48"/>
                      <a:pt x="17" y="50"/>
                      <a:pt x="19" y="53"/>
                    </a:cubicBezTo>
                    <a:cubicBezTo>
                      <a:pt x="12" y="49"/>
                      <a:pt x="9" y="45"/>
                      <a:pt x="7" y="38"/>
                    </a:cubicBezTo>
                    <a:cubicBezTo>
                      <a:pt x="7" y="39"/>
                      <a:pt x="6" y="40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4" y="37"/>
                      <a:pt x="2" y="3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3"/>
                      <a:pt x="1" y="35"/>
                    </a:cubicBezTo>
                    <a:cubicBezTo>
                      <a:pt x="2" y="37"/>
                      <a:pt x="2" y="39"/>
                      <a:pt x="3" y="41"/>
                    </a:cubicBezTo>
                    <a:cubicBezTo>
                      <a:pt x="5" y="44"/>
                      <a:pt x="5" y="46"/>
                      <a:pt x="7" y="49"/>
                    </a:cubicBezTo>
                    <a:cubicBezTo>
                      <a:pt x="7" y="50"/>
                      <a:pt x="9" y="51"/>
                      <a:pt x="9" y="52"/>
                    </a:cubicBezTo>
                    <a:cubicBezTo>
                      <a:pt x="11" y="56"/>
                      <a:pt x="14" y="57"/>
                      <a:pt x="16" y="61"/>
                    </a:cubicBezTo>
                    <a:cubicBezTo>
                      <a:pt x="17" y="63"/>
                      <a:pt x="20" y="66"/>
                      <a:pt x="22" y="66"/>
                    </a:cubicBezTo>
                    <a:cubicBezTo>
                      <a:pt x="20" y="63"/>
                      <a:pt x="17" y="60"/>
                      <a:pt x="15" y="57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58"/>
                      <a:pt x="18" y="59"/>
                      <a:pt x="20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4" y="64"/>
                      <a:pt x="28" y="67"/>
                      <a:pt x="33" y="65"/>
                    </a:cubicBezTo>
                    <a:cubicBezTo>
                      <a:pt x="34" y="65"/>
                      <a:pt x="35" y="64"/>
                      <a:pt x="36" y="64"/>
                    </a:cubicBezTo>
                    <a:cubicBezTo>
                      <a:pt x="38" y="65"/>
                      <a:pt x="40" y="65"/>
                      <a:pt x="40" y="61"/>
                    </a:cubicBezTo>
                    <a:cubicBezTo>
                      <a:pt x="42" y="63"/>
                      <a:pt x="44" y="66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4"/>
                      <a:pt x="51" y="66"/>
                      <a:pt x="55" y="65"/>
                    </a:cubicBezTo>
                    <a:cubicBezTo>
                      <a:pt x="55" y="64"/>
                      <a:pt x="55" y="63"/>
                      <a:pt x="55" y="62"/>
                    </a:cubicBezTo>
                    <a:cubicBezTo>
                      <a:pt x="56" y="62"/>
                      <a:pt x="57" y="62"/>
                      <a:pt x="57" y="63"/>
                    </a:cubicBezTo>
                    <a:cubicBezTo>
                      <a:pt x="58" y="64"/>
                      <a:pt x="58" y="66"/>
                      <a:pt x="59" y="67"/>
                    </a:cubicBezTo>
                    <a:cubicBezTo>
                      <a:pt x="60" y="68"/>
                      <a:pt x="61" y="68"/>
                      <a:pt x="63" y="69"/>
                    </a:cubicBezTo>
                    <a:cubicBezTo>
                      <a:pt x="63" y="66"/>
                      <a:pt x="64" y="64"/>
                      <a:pt x="63" y="61"/>
                    </a:cubicBezTo>
                    <a:cubicBezTo>
                      <a:pt x="62" y="60"/>
                      <a:pt x="62" y="58"/>
                      <a:pt x="62" y="56"/>
                    </a:cubicBezTo>
                    <a:cubicBezTo>
                      <a:pt x="63" y="54"/>
                      <a:pt x="63" y="52"/>
                      <a:pt x="63" y="50"/>
                    </a:cubicBezTo>
                    <a:cubicBezTo>
                      <a:pt x="64" y="48"/>
                      <a:pt x="66" y="46"/>
                      <a:pt x="68" y="44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69" y="39"/>
                      <a:pt x="72" y="36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3" y="26"/>
                      <a:pt x="73" y="24"/>
                      <a:pt x="70" y="20"/>
                    </a:cubicBezTo>
                    <a:cubicBezTo>
                      <a:pt x="69" y="20"/>
                      <a:pt x="68" y="17"/>
                      <a:pt x="68" y="16"/>
                    </a:cubicBezTo>
                    <a:cubicBezTo>
                      <a:pt x="67" y="14"/>
                      <a:pt x="63" y="12"/>
                      <a:pt x="62" y="10"/>
                    </a:cubicBezTo>
                    <a:cubicBezTo>
                      <a:pt x="61" y="9"/>
                      <a:pt x="60" y="8"/>
                      <a:pt x="59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60" y="10"/>
                      <a:pt x="62" y="13"/>
                      <a:pt x="63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2" y="16"/>
                      <a:pt x="61" y="15"/>
                      <a:pt x="61" y="15"/>
                    </a:cubicBezTo>
                    <a:cubicBezTo>
                      <a:pt x="60" y="13"/>
                      <a:pt x="58" y="12"/>
                      <a:pt x="57" y="10"/>
                    </a:cubicBezTo>
                    <a:cubicBezTo>
                      <a:pt x="55" y="8"/>
                      <a:pt x="54" y="6"/>
                      <a:pt x="52" y="4"/>
                    </a:cubicBezTo>
                    <a:cubicBezTo>
                      <a:pt x="51" y="3"/>
                      <a:pt x="50" y="2"/>
                      <a:pt x="49" y="0"/>
                    </a:cubicBezTo>
                    <a:cubicBezTo>
                      <a:pt x="51" y="5"/>
                      <a:pt x="53" y="10"/>
                      <a:pt x="56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3" y="11"/>
                      <a:pt x="51" y="8"/>
                      <a:pt x="47" y="6"/>
                    </a:cubicBezTo>
                    <a:cubicBezTo>
                      <a:pt x="51" y="11"/>
                      <a:pt x="54" y="17"/>
                      <a:pt x="56" y="23"/>
                    </a:cubicBezTo>
                    <a:cubicBezTo>
                      <a:pt x="54" y="22"/>
                      <a:pt x="53" y="20"/>
                      <a:pt x="52" y="17"/>
                    </a:cubicBezTo>
                    <a:cubicBezTo>
                      <a:pt x="51" y="13"/>
                      <a:pt x="49" y="11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8" y="11"/>
                      <a:pt x="49" y="13"/>
                      <a:pt x="50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4"/>
                      <a:pt x="48" y="13"/>
                      <a:pt x="46" y="13"/>
                    </a:cubicBezTo>
                    <a:cubicBezTo>
                      <a:pt x="48" y="15"/>
                      <a:pt x="50" y="17"/>
                      <a:pt x="51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19"/>
                      <a:pt x="49" y="18"/>
                      <a:pt x="48" y="17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" y="148"/>
                <a:ext cx="8" cy="18"/>
              </a:xfrm>
              <a:custGeom>
                <a:avLst/>
                <a:gdLst>
                  <a:gd name="T0" fmla="*/ 10 w 10"/>
                  <a:gd name="T1" fmla="*/ 23 h 24"/>
                  <a:gd name="T2" fmla="*/ 9 w 10"/>
                  <a:gd name="T3" fmla="*/ 24 h 24"/>
                  <a:gd name="T4" fmla="*/ 5 w 10"/>
                  <a:gd name="T5" fmla="*/ 13 h 24"/>
                  <a:gd name="T6" fmla="*/ 1 w 10"/>
                  <a:gd name="T7" fmla="*/ 2 h 24"/>
                  <a:gd name="T8" fmla="*/ 0 w 10"/>
                  <a:gd name="T9" fmla="*/ 0 h 24"/>
                  <a:gd name="T10" fmla="*/ 7 w 10"/>
                  <a:gd name="T11" fmla="*/ 11 h 24"/>
                  <a:gd name="T12" fmla="*/ 10 w 10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4">
                    <a:moveTo>
                      <a:pt x="10" y="23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6" y="20"/>
                      <a:pt x="5" y="17"/>
                      <a:pt x="5" y="13"/>
                    </a:cubicBezTo>
                    <a:cubicBezTo>
                      <a:pt x="4" y="9"/>
                      <a:pt x="4" y="5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3"/>
                      <a:pt x="5" y="7"/>
                      <a:pt x="7" y="11"/>
                    </a:cubicBezTo>
                    <a:cubicBezTo>
                      <a:pt x="8" y="15"/>
                      <a:pt x="9" y="19"/>
                      <a:pt x="10" y="2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6" y="159"/>
                <a:ext cx="9" cy="13"/>
              </a:xfrm>
              <a:custGeom>
                <a:avLst/>
                <a:gdLst>
                  <a:gd name="T0" fmla="*/ 0 w 12"/>
                  <a:gd name="T1" fmla="*/ 0 h 17"/>
                  <a:gd name="T2" fmla="*/ 1 w 12"/>
                  <a:gd name="T3" fmla="*/ 0 h 17"/>
                  <a:gd name="T4" fmla="*/ 1 w 12"/>
                  <a:gd name="T5" fmla="*/ 0 h 17"/>
                  <a:gd name="T6" fmla="*/ 11 w 12"/>
                  <a:gd name="T7" fmla="*/ 12 h 17"/>
                  <a:gd name="T8" fmla="*/ 12 w 12"/>
                  <a:gd name="T9" fmla="*/ 16 h 17"/>
                  <a:gd name="T10" fmla="*/ 11 w 12"/>
                  <a:gd name="T11" fmla="*/ 17 h 17"/>
                  <a:gd name="T12" fmla="*/ 0 w 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5"/>
                      <a:pt x="7" y="8"/>
                      <a:pt x="11" y="12"/>
                    </a:cubicBezTo>
                    <a:cubicBezTo>
                      <a:pt x="11" y="13"/>
                      <a:pt x="11" y="15"/>
                      <a:pt x="12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6" y="12"/>
                      <a:pt x="2" y="6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9" y="150"/>
                <a:ext cx="7" cy="12"/>
              </a:xfrm>
              <a:custGeom>
                <a:avLst/>
                <a:gdLst>
                  <a:gd name="T0" fmla="*/ 0 w 9"/>
                  <a:gd name="T1" fmla="*/ 0 h 16"/>
                  <a:gd name="T2" fmla="*/ 9 w 9"/>
                  <a:gd name="T3" fmla="*/ 16 h 16"/>
                  <a:gd name="T4" fmla="*/ 0 w 9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6">
                    <a:moveTo>
                      <a:pt x="0" y="0"/>
                    </a:moveTo>
                    <a:cubicBezTo>
                      <a:pt x="5" y="4"/>
                      <a:pt x="7" y="10"/>
                      <a:pt x="9" y="16"/>
                    </a:cubicBezTo>
                    <a:cubicBezTo>
                      <a:pt x="4" y="12"/>
                      <a:pt x="4" y="5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1" y="159"/>
                <a:ext cx="2" cy="11"/>
              </a:xfrm>
              <a:custGeom>
                <a:avLst/>
                <a:gdLst>
                  <a:gd name="T0" fmla="*/ 0 w 3"/>
                  <a:gd name="T1" fmla="*/ 0 h 15"/>
                  <a:gd name="T2" fmla="*/ 3 w 3"/>
                  <a:gd name="T3" fmla="*/ 15 h 15"/>
                  <a:gd name="T4" fmla="*/ 1 w 3"/>
                  <a:gd name="T5" fmla="*/ 12 h 15"/>
                  <a:gd name="T6" fmla="*/ 0 w 3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3" y="4"/>
                      <a:pt x="3" y="10"/>
                      <a:pt x="3" y="15"/>
                    </a:cubicBezTo>
                    <a:cubicBezTo>
                      <a:pt x="2" y="14"/>
                      <a:pt x="1" y="13"/>
                      <a:pt x="1" y="12"/>
                    </a:cubicBezTo>
                    <a:cubicBezTo>
                      <a:pt x="0" y="8"/>
                      <a:pt x="0" y="4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9" y="157"/>
                <a:ext cx="4" cy="9"/>
              </a:xfrm>
              <a:custGeom>
                <a:avLst/>
                <a:gdLst>
                  <a:gd name="T0" fmla="*/ 0 w 6"/>
                  <a:gd name="T1" fmla="*/ 0 h 12"/>
                  <a:gd name="T2" fmla="*/ 1 w 6"/>
                  <a:gd name="T3" fmla="*/ 0 h 12"/>
                  <a:gd name="T4" fmla="*/ 5 w 6"/>
                  <a:gd name="T5" fmla="*/ 12 h 12"/>
                  <a:gd name="T6" fmla="*/ 0 w 6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5" y="3"/>
                      <a:pt x="6" y="8"/>
                      <a:pt x="5" y="12"/>
                    </a:cubicBezTo>
                    <a:cubicBezTo>
                      <a:pt x="4" y="8"/>
                      <a:pt x="2" y="4"/>
                      <a:pt x="0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4" y="163"/>
                <a:ext cx="4" cy="8"/>
              </a:xfrm>
              <a:custGeom>
                <a:avLst/>
                <a:gdLst>
                  <a:gd name="T0" fmla="*/ 5 w 5"/>
                  <a:gd name="T1" fmla="*/ 10 h 10"/>
                  <a:gd name="T2" fmla="*/ 2 w 5"/>
                  <a:gd name="T3" fmla="*/ 0 h 10"/>
                  <a:gd name="T4" fmla="*/ 5 w 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cubicBezTo>
                      <a:pt x="2" y="9"/>
                      <a:pt x="0" y="4"/>
                      <a:pt x="2" y="0"/>
                    </a:cubicBezTo>
                    <a:cubicBezTo>
                      <a:pt x="3" y="3"/>
                      <a:pt x="5" y="6"/>
                      <a:pt x="5" y="1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5" y="165"/>
                <a:ext cx="3" cy="4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4 h 5"/>
                  <a:gd name="T4" fmla="*/ 3 w 4"/>
                  <a:gd name="T5" fmla="*/ 5 h 5"/>
                  <a:gd name="T6" fmla="*/ 1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2"/>
                      <a:pt x="3" y="3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0" y="3"/>
                      <a:pt x="1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1" y="139"/>
                <a:ext cx="17" cy="19"/>
              </a:xfrm>
              <a:custGeom>
                <a:avLst/>
                <a:gdLst>
                  <a:gd name="T0" fmla="*/ 14 w 22"/>
                  <a:gd name="T1" fmla="*/ 1 h 25"/>
                  <a:gd name="T2" fmla="*/ 12 w 22"/>
                  <a:gd name="T3" fmla="*/ 1 h 25"/>
                  <a:gd name="T4" fmla="*/ 8 w 22"/>
                  <a:gd name="T5" fmla="*/ 3 h 25"/>
                  <a:gd name="T6" fmla="*/ 7 w 22"/>
                  <a:gd name="T7" fmla="*/ 2 h 25"/>
                  <a:gd name="T8" fmla="*/ 4 w 22"/>
                  <a:gd name="T9" fmla="*/ 7 h 25"/>
                  <a:gd name="T10" fmla="*/ 3 w 22"/>
                  <a:gd name="T11" fmla="*/ 6 h 25"/>
                  <a:gd name="T12" fmla="*/ 2 w 22"/>
                  <a:gd name="T13" fmla="*/ 12 h 25"/>
                  <a:gd name="T14" fmla="*/ 0 w 22"/>
                  <a:gd name="T15" fmla="*/ 18 h 25"/>
                  <a:gd name="T16" fmla="*/ 6 w 22"/>
                  <a:gd name="T17" fmla="*/ 24 h 25"/>
                  <a:gd name="T18" fmla="*/ 10 w 22"/>
                  <a:gd name="T19" fmla="*/ 24 h 25"/>
                  <a:gd name="T20" fmla="*/ 10 w 22"/>
                  <a:gd name="T21" fmla="*/ 24 h 25"/>
                  <a:gd name="T22" fmla="*/ 12 w 22"/>
                  <a:gd name="T23" fmla="*/ 23 h 25"/>
                  <a:gd name="T24" fmla="*/ 14 w 22"/>
                  <a:gd name="T25" fmla="*/ 21 h 25"/>
                  <a:gd name="T26" fmla="*/ 17 w 22"/>
                  <a:gd name="T27" fmla="*/ 19 h 25"/>
                  <a:gd name="T28" fmla="*/ 18 w 22"/>
                  <a:gd name="T29" fmla="*/ 19 h 25"/>
                  <a:gd name="T30" fmla="*/ 18 w 22"/>
                  <a:gd name="T31" fmla="*/ 18 h 25"/>
                  <a:gd name="T32" fmla="*/ 22 w 22"/>
                  <a:gd name="T33" fmla="*/ 11 h 25"/>
                  <a:gd name="T34" fmla="*/ 21 w 22"/>
                  <a:gd name="T35" fmla="*/ 10 h 25"/>
                  <a:gd name="T36" fmla="*/ 20 w 22"/>
                  <a:gd name="T37" fmla="*/ 9 h 25"/>
                  <a:gd name="T38" fmla="*/ 21 w 22"/>
                  <a:gd name="T39" fmla="*/ 6 h 25"/>
                  <a:gd name="T40" fmla="*/ 20 w 22"/>
                  <a:gd name="T41" fmla="*/ 7 h 25"/>
                  <a:gd name="T42" fmla="*/ 16 w 22"/>
                  <a:gd name="T43" fmla="*/ 1 h 25"/>
                  <a:gd name="T44" fmla="*/ 14 w 22"/>
                  <a:gd name="T4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5">
                    <a:moveTo>
                      <a:pt x="14" y="1"/>
                    </a:moveTo>
                    <a:cubicBezTo>
                      <a:pt x="12" y="2"/>
                      <a:pt x="13" y="1"/>
                      <a:pt x="12" y="1"/>
                    </a:cubicBezTo>
                    <a:cubicBezTo>
                      <a:pt x="11" y="0"/>
                      <a:pt x="11" y="3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6" y="5"/>
                      <a:pt x="4" y="5"/>
                      <a:pt x="4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8"/>
                      <a:pt x="2" y="10"/>
                      <a:pt x="2" y="12"/>
                    </a:cubicBezTo>
                    <a:cubicBezTo>
                      <a:pt x="0" y="10"/>
                      <a:pt x="1" y="18"/>
                      <a:pt x="0" y="18"/>
                    </a:cubicBezTo>
                    <a:cubicBezTo>
                      <a:pt x="2" y="21"/>
                      <a:pt x="4" y="24"/>
                      <a:pt x="6" y="24"/>
                    </a:cubicBezTo>
                    <a:cubicBezTo>
                      <a:pt x="8" y="25"/>
                      <a:pt x="8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2"/>
                      <a:pt x="13" y="21"/>
                      <a:pt x="14" y="21"/>
                    </a:cubicBezTo>
                    <a:cubicBezTo>
                      <a:pt x="15" y="21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5"/>
                      <a:pt x="22" y="11"/>
                      <a:pt x="22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0" y="9"/>
                    </a:cubicBezTo>
                    <a:cubicBezTo>
                      <a:pt x="19" y="8"/>
                      <a:pt x="20" y="7"/>
                      <a:pt x="21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6"/>
                      <a:pt x="17" y="3"/>
                      <a:pt x="16" y="1"/>
                    </a:cubicBezTo>
                    <a:cubicBezTo>
                      <a:pt x="16" y="1"/>
                      <a:pt x="15" y="1"/>
                      <a:pt x="14" y="1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5" y="143"/>
                <a:ext cx="6" cy="3"/>
              </a:xfrm>
              <a:custGeom>
                <a:avLst/>
                <a:gdLst>
                  <a:gd name="T0" fmla="*/ 0 w 8"/>
                  <a:gd name="T1" fmla="*/ 3 h 4"/>
                  <a:gd name="T2" fmla="*/ 8 w 8"/>
                  <a:gd name="T3" fmla="*/ 0 h 4"/>
                  <a:gd name="T4" fmla="*/ 0 w 8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0" y="3"/>
                    </a:moveTo>
                    <a:cubicBezTo>
                      <a:pt x="2" y="1"/>
                      <a:pt x="5" y="0"/>
                      <a:pt x="8" y="0"/>
                    </a:cubicBezTo>
                    <a:cubicBezTo>
                      <a:pt x="6" y="1"/>
                      <a:pt x="4" y="4"/>
                      <a:pt x="0" y="3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86" y="132"/>
                <a:ext cx="3" cy="2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4" y="3"/>
                      <a:pt x="3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73" y="101"/>
                <a:ext cx="56" cy="57"/>
              </a:xfrm>
              <a:custGeom>
                <a:avLst/>
                <a:gdLst>
                  <a:gd name="T0" fmla="*/ 44 w 75"/>
                  <a:gd name="T1" fmla="*/ 76 h 76"/>
                  <a:gd name="T2" fmla="*/ 33 w 75"/>
                  <a:gd name="T3" fmla="*/ 74 h 76"/>
                  <a:gd name="T4" fmla="*/ 15 w 75"/>
                  <a:gd name="T5" fmla="*/ 68 h 76"/>
                  <a:gd name="T6" fmla="*/ 6 w 75"/>
                  <a:gd name="T7" fmla="*/ 68 h 76"/>
                  <a:gd name="T8" fmla="*/ 2 w 75"/>
                  <a:gd name="T9" fmla="*/ 69 h 76"/>
                  <a:gd name="T10" fmla="*/ 2 w 75"/>
                  <a:gd name="T11" fmla="*/ 62 h 76"/>
                  <a:gd name="T12" fmla="*/ 3 w 75"/>
                  <a:gd name="T13" fmla="*/ 48 h 76"/>
                  <a:gd name="T14" fmla="*/ 2 w 75"/>
                  <a:gd name="T15" fmla="*/ 44 h 76"/>
                  <a:gd name="T16" fmla="*/ 0 w 75"/>
                  <a:gd name="T17" fmla="*/ 28 h 76"/>
                  <a:gd name="T18" fmla="*/ 7 w 75"/>
                  <a:gd name="T19" fmla="*/ 15 h 76"/>
                  <a:gd name="T20" fmla="*/ 25 w 75"/>
                  <a:gd name="T21" fmla="*/ 3 h 76"/>
                  <a:gd name="T22" fmla="*/ 25 w 75"/>
                  <a:gd name="T23" fmla="*/ 3 h 76"/>
                  <a:gd name="T24" fmla="*/ 61 w 75"/>
                  <a:gd name="T25" fmla="*/ 5 h 76"/>
                  <a:gd name="T26" fmla="*/ 68 w 75"/>
                  <a:gd name="T27" fmla="*/ 10 h 76"/>
                  <a:gd name="T28" fmla="*/ 74 w 75"/>
                  <a:gd name="T29" fmla="*/ 32 h 76"/>
                  <a:gd name="T30" fmla="*/ 58 w 75"/>
                  <a:gd name="T31" fmla="*/ 69 h 76"/>
                  <a:gd name="T32" fmla="*/ 44 w 75"/>
                  <a:gd name="T3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" h="76">
                    <a:moveTo>
                      <a:pt x="44" y="76"/>
                    </a:moveTo>
                    <a:cubicBezTo>
                      <a:pt x="41" y="76"/>
                      <a:pt x="37" y="75"/>
                      <a:pt x="33" y="74"/>
                    </a:cubicBezTo>
                    <a:cubicBezTo>
                      <a:pt x="27" y="72"/>
                      <a:pt x="21" y="70"/>
                      <a:pt x="15" y="68"/>
                    </a:cubicBezTo>
                    <a:cubicBezTo>
                      <a:pt x="12" y="67"/>
                      <a:pt x="9" y="67"/>
                      <a:pt x="6" y="68"/>
                    </a:cubicBezTo>
                    <a:cubicBezTo>
                      <a:pt x="5" y="68"/>
                      <a:pt x="3" y="68"/>
                      <a:pt x="2" y="69"/>
                    </a:cubicBezTo>
                    <a:cubicBezTo>
                      <a:pt x="1" y="66"/>
                      <a:pt x="1" y="64"/>
                      <a:pt x="2" y="62"/>
                    </a:cubicBezTo>
                    <a:cubicBezTo>
                      <a:pt x="4" y="57"/>
                      <a:pt x="4" y="53"/>
                      <a:pt x="3" y="48"/>
                    </a:cubicBezTo>
                    <a:cubicBezTo>
                      <a:pt x="2" y="47"/>
                      <a:pt x="2" y="45"/>
                      <a:pt x="2" y="44"/>
                    </a:cubicBezTo>
                    <a:cubicBezTo>
                      <a:pt x="1" y="39"/>
                      <a:pt x="0" y="33"/>
                      <a:pt x="0" y="28"/>
                    </a:cubicBezTo>
                    <a:cubicBezTo>
                      <a:pt x="0" y="23"/>
                      <a:pt x="3" y="18"/>
                      <a:pt x="7" y="15"/>
                    </a:cubicBezTo>
                    <a:cubicBezTo>
                      <a:pt x="12" y="9"/>
                      <a:pt x="18" y="6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7" y="1"/>
                      <a:pt x="49" y="0"/>
                      <a:pt x="61" y="5"/>
                    </a:cubicBezTo>
                    <a:cubicBezTo>
                      <a:pt x="64" y="7"/>
                      <a:pt x="66" y="8"/>
                      <a:pt x="68" y="10"/>
                    </a:cubicBezTo>
                    <a:cubicBezTo>
                      <a:pt x="73" y="17"/>
                      <a:pt x="75" y="24"/>
                      <a:pt x="74" y="32"/>
                    </a:cubicBezTo>
                    <a:cubicBezTo>
                      <a:pt x="72" y="45"/>
                      <a:pt x="66" y="58"/>
                      <a:pt x="58" y="69"/>
                    </a:cubicBezTo>
                    <a:cubicBezTo>
                      <a:pt x="54" y="74"/>
                      <a:pt x="50" y="76"/>
                      <a:pt x="44" y="76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73" y="102"/>
                <a:ext cx="50" cy="55"/>
              </a:xfrm>
              <a:custGeom>
                <a:avLst/>
                <a:gdLst>
                  <a:gd name="T0" fmla="*/ 40 w 67"/>
                  <a:gd name="T1" fmla="*/ 51 h 73"/>
                  <a:gd name="T2" fmla="*/ 49 w 67"/>
                  <a:gd name="T3" fmla="*/ 45 h 73"/>
                  <a:gd name="T4" fmla="*/ 59 w 67"/>
                  <a:gd name="T5" fmla="*/ 32 h 73"/>
                  <a:gd name="T6" fmla="*/ 53 w 67"/>
                  <a:gd name="T7" fmla="*/ 27 h 73"/>
                  <a:gd name="T8" fmla="*/ 48 w 67"/>
                  <a:gd name="T9" fmla="*/ 27 h 73"/>
                  <a:gd name="T10" fmla="*/ 36 w 67"/>
                  <a:gd name="T11" fmla="*/ 29 h 73"/>
                  <a:gd name="T12" fmla="*/ 50 w 67"/>
                  <a:gd name="T13" fmla="*/ 19 h 73"/>
                  <a:gd name="T14" fmla="*/ 42 w 67"/>
                  <a:gd name="T15" fmla="*/ 20 h 73"/>
                  <a:gd name="T16" fmla="*/ 26 w 67"/>
                  <a:gd name="T17" fmla="*/ 29 h 73"/>
                  <a:gd name="T18" fmla="*/ 34 w 67"/>
                  <a:gd name="T19" fmla="*/ 21 h 73"/>
                  <a:gd name="T20" fmla="*/ 26 w 67"/>
                  <a:gd name="T21" fmla="*/ 19 h 73"/>
                  <a:gd name="T22" fmla="*/ 28 w 67"/>
                  <a:gd name="T23" fmla="*/ 15 h 73"/>
                  <a:gd name="T24" fmla="*/ 33 w 67"/>
                  <a:gd name="T25" fmla="*/ 9 h 73"/>
                  <a:gd name="T26" fmla="*/ 24 w 67"/>
                  <a:gd name="T27" fmla="*/ 15 h 73"/>
                  <a:gd name="T28" fmla="*/ 13 w 67"/>
                  <a:gd name="T29" fmla="*/ 20 h 73"/>
                  <a:gd name="T30" fmla="*/ 24 w 67"/>
                  <a:gd name="T31" fmla="*/ 7 h 73"/>
                  <a:gd name="T32" fmla="*/ 34 w 67"/>
                  <a:gd name="T33" fmla="*/ 1 h 73"/>
                  <a:gd name="T34" fmla="*/ 30 w 67"/>
                  <a:gd name="T35" fmla="*/ 2 h 73"/>
                  <a:gd name="T36" fmla="*/ 16 w 67"/>
                  <a:gd name="T37" fmla="*/ 8 h 73"/>
                  <a:gd name="T38" fmla="*/ 4 w 67"/>
                  <a:gd name="T39" fmla="*/ 18 h 73"/>
                  <a:gd name="T40" fmla="*/ 9 w 67"/>
                  <a:gd name="T41" fmla="*/ 17 h 73"/>
                  <a:gd name="T42" fmla="*/ 5 w 67"/>
                  <a:gd name="T43" fmla="*/ 22 h 73"/>
                  <a:gd name="T44" fmla="*/ 2 w 67"/>
                  <a:gd name="T45" fmla="*/ 36 h 73"/>
                  <a:gd name="T46" fmla="*/ 6 w 67"/>
                  <a:gd name="T47" fmla="*/ 42 h 73"/>
                  <a:gd name="T48" fmla="*/ 7 w 67"/>
                  <a:gd name="T49" fmla="*/ 50 h 73"/>
                  <a:gd name="T50" fmla="*/ 3 w 67"/>
                  <a:gd name="T51" fmla="*/ 57 h 73"/>
                  <a:gd name="T52" fmla="*/ 6 w 67"/>
                  <a:gd name="T53" fmla="*/ 59 h 73"/>
                  <a:gd name="T54" fmla="*/ 0 w 67"/>
                  <a:gd name="T55" fmla="*/ 66 h 73"/>
                  <a:gd name="T56" fmla="*/ 12 w 67"/>
                  <a:gd name="T57" fmla="*/ 64 h 73"/>
                  <a:gd name="T58" fmla="*/ 26 w 67"/>
                  <a:gd name="T59" fmla="*/ 69 h 73"/>
                  <a:gd name="T60" fmla="*/ 37 w 67"/>
                  <a:gd name="T61" fmla="*/ 72 h 73"/>
                  <a:gd name="T62" fmla="*/ 49 w 67"/>
                  <a:gd name="T63" fmla="*/ 69 h 73"/>
                  <a:gd name="T64" fmla="*/ 58 w 67"/>
                  <a:gd name="T65" fmla="*/ 61 h 73"/>
                  <a:gd name="T66" fmla="*/ 62 w 67"/>
                  <a:gd name="T67" fmla="*/ 57 h 73"/>
                  <a:gd name="T68" fmla="*/ 52 w 67"/>
                  <a:gd name="T69" fmla="*/ 61 h 73"/>
                  <a:gd name="T70" fmla="*/ 58 w 67"/>
                  <a:gd name="T71" fmla="*/ 55 h 73"/>
                  <a:gd name="T72" fmla="*/ 67 w 67"/>
                  <a:gd name="T73" fmla="*/ 47 h 73"/>
                  <a:gd name="T74" fmla="*/ 53 w 67"/>
                  <a:gd name="T75" fmla="*/ 54 h 73"/>
                  <a:gd name="T76" fmla="*/ 45 w 67"/>
                  <a:gd name="T77" fmla="*/ 56 h 73"/>
                  <a:gd name="T78" fmla="*/ 58 w 67"/>
                  <a:gd name="T79" fmla="*/ 46 h 73"/>
                  <a:gd name="T80" fmla="*/ 53 w 67"/>
                  <a:gd name="T81" fmla="*/ 49 h 73"/>
                  <a:gd name="T82" fmla="*/ 55 w 67"/>
                  <a:gd name="T83" fmla="*/ 45 h 73"/>
                  <a:gd name="T84" fmla="*/ 48 w 67"/>
                  <a:gd name="T85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73">
                    <a:moveTo>
                      <a:pt x="51" y="47"/>
                    </a:moveTo>
                    <a:cubicBezTo>
                      <a:pt x="47" y="49"/>
                      <a:pt x="45" y="51"/>
                      <a:pt x="40" y="51"/>
                    </a:cubicBezTo>
                    <a:cubicBezTo>
                      <a:pt x="41" y="50"/>
                      <a:pt x="42" y="49"/>
                      <a:pt x="43" y="48"/>
                    </a:cubicBezTo>
                    <a:cubicBezTo>
                      <a:pt x="45" y="47"/>
                      <a:pt x="47" y="46"/>
                      <a:pt x="49" y="45"/>
                    </a:cubicBezTo>
                    <a:cubicBezTo>
                      <a:pt x="51" y="44"/>
                      <a:pt x="53" y="42"/>
                      <a:pt x="54" y="40"/>
                    </a:cubicBezTo>
                    <a:cubicBezTo>
                      <a:pt x="56" y="38"/>
                      <a:pt x="58" y="35"/>
                      <a:pt x="59" y="32"/>
                    </a:cubicBezTo>
                    <a:cubicBezTo>
                      <a:pt x="55" y="36"/>
                      <a:pt x="50" y="39"/>
                      <a:pt x="44" y="41"/>
                    </a:cubicBezTo>
                    <a:cubicBezTo>
                      <a:pt x="45" y="35"/>
                      <a:pt x="51" y="32"/>
                      <a:pt x="53" y="27"/>
                    </a:cubicBezTo>
                    <a:cubicBezTo>
                      <a:pt x="47" y="32"/>
                      <a:pt x="41" y="36"/>
                      <a:pt x="33" y="38"/>
                    </a:cubicBezTo>
                    <a:cubicBezTo>
                      <a:pt x="37" y="32"/>
                      <a:pt x="43" y="29"/>
                      <a:pt x="48" y="27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4" y="27"/>
                      <a:pt x="40" y="28"/>
                      <a:pt x="36" y="29"/>
                    </a:cubicBezTo>
                    <a:cubicBezTo>
                      <a:pt x="38" y="25"/>
                      <a:pt x="45" y="20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7" y="19"/>
                      <a:pt x="45" y="19"/>
                    </a:cubicBezTo>
                    <a:cubicBezTo>
                      <a:pt x="44" y="20"/>
                      <a:pt x="43" y="20"/>
                      <a:pt x="42" y="20"/>
                    </a:cubicBezTo>
                    <a:cubicBezTo>
                      <a:pt x="39" y="20"/>
                      <a:pt x="36" y="22"/>
                      <a:pt x="34" y="23"/>
                    </a:cubicBezTo>
                    <a:cubicBezTo>
                      <a:pt x="31" y="25"/>
                      <a:pt x="29" y="27"/>
                      <a:pt x="26" y="29"/>
                    </a:cubicBezTo>
                    <a:cubicBezTo>
                      <a:pt x="25" y="30"/>
                      <a:pt x="23" y="30"/>
                      <a:pt x="21" y="30"/>
                    </a:cubicBezTo>
                    <a:cubicBezTo>
                      <a:pt x="25" y="26"/>
                      <a:pt x="29" y="23"/>
                      <a:pt x="34" y="21"/>
                    </a:cubicBezTo>
                    <a:cubicBezTo>
                      <a:pt x="28" y="21"/>
                      <a:pt x="23" y="26"/>
                      <a:pt x="18" y="30"/>
                    </a:cubicBezTo>
                    <a:cubicBezTo>
                      <a:pt x="18" y="27"/>
                      <a:pt x="22" y="21"/>
                      <a:pt x="26" y="19"/>
                    </a:cubicBezTo>
                    <a:cubicBezTo>
                      <a:pt x="29" y="16"/>
                      <a:pt x="33" y="14"/>
                      <a:pt x="38" y="12"/>
                    </a:cubicBezTo>
                    <a:cubicBezTo>
                      <a:pt x="34" y="13"/>
                      <a:pt x="31" y="14"/>
                      <a:pt x="28" y="15"/>
                    </a:cubicBezTo>
                    <a:cubicBezTo>
                      <a:pt x="29" y="13"/>
                      <a:pt x="36" y="8"/>
                      <a:pt x="40" y="6"/>
                    </a:cubicBezTo>
                    <a:cubicBezTo>
                      <a:pt x="37" y="5"/>
                      <a:pt x="35" y="8"/>
                      <a:pt x="33" y="9"/>
                    </a:cubicBezTo>
                    <a:cubicBezTo>
                      <a:pt x="30" y="10"/>
                      <a:pt x="27" y="13"/>
                      <a:pt x="25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21" y="16"/>
                      <a:pt x="19" y="17"/>
                    </a:cubicBezTo>
                    <a:cubicBezTo>
                      <a:pt x="17" y="18"/>
                      <a:pt x="15" y="19"/>
                      <a:pt x="13" y="20"/>
                    </a:cubicBezTo>
                    <a:cubicBezTo>
                      <a:pt x="16" y="14"/>
                      <a:pt x="20" y="10"/>
                      <a:pt x="27" y="8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3"/>
                      <a:pt x="34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1"/>
                      <a:pt x="31" y="1"/>
                      <a:pt x="30" y="2"/>
                    </a:cubicBezTo>
                    <a:cubicBezTo>
                      <a:pt x="27" y="3"/>
                      <a:pt x="25" y="2"/>
                      <a:pt x="23" y="4"/>
                    </a:cubicBezTo>
                    <a:cubicBezTo>
                      <a:pt x="21" y="6"/>
                      <a:pt x="18" y="6"/>
                      <a:pt x="16" y="8"/>
                    </a:cubicBezTo>
                    <a:cubicBezTo>
                      <a:pt x="15" y="9"/>
                      <a:pt x="14" y="11"/>
                      <a:pt x="13" y="11"/>
                    </a:cubicBezTo>
                    <a:cubicBezTo>
                      <a:pt x="9" y="13"/>
                      <a:pt x="8" y="16"/>
                      <a:pt x="4" y="18"/>
                    </a:cubicBezTo>
                    <a:cubicBezTo>
                      <a:pt x="3" y="19"/>
                      <a:pt x="0" y="23"/>
                      <a:pt x="0" y="25"/>
                    </a:cubicBezTo>
                    <a:cubicBezTo>
                      <a:pt x="3" y="23"/>
                      <a:pt x="6" y="19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7" y="21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7"/>
                      <a:pt x="0" y="31"/>
                      <a:pt x="2" y="36"/>
                    </a:cubicBezTo>
                    <a:cubicBezTo>
                      <a:pt x="2" y="37"/>
                      <a:pt x="2" y="37"/>
                      <a:pt x="2" y="38"/>
                    </a:cubicBezTo>
                    <a:cubicBezTo>
                      <a:pt x="2" y="41"/>
                      <a:pt x="3" y="43"/>
                      <a:pt x="6" y="42"/>
                    </a:cubicBezTo>
                    <a:cubicBezTo>
                      <a:pt x="5" y="45"/>
                      <a:pt x="1" y="47"/>
                      <a:pt x="4" y="50"/>
                    </a:cubicBezTo>
                    <a:cubicBezTo>
                      <a:pt x="5" y="50"/>
                      <a:pt x="6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4" y="52"/>
                      <a:pt x="2" y="54"/>
                      <a:pt x="3" y="57"/>
                    </a:cubicBezTo>
                    <a:cubicBezTo>
                      <a:pt x="4" y="57"/>
                      <a:pt x="5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5" y="60"/>
                      <a:pt x="3" y="61"/>
                      <a:pt x="2" y="62"/>
                    </a:cubicBezTo>
                    <a:cubicBezTo>
                      <a:pt x="1" y="63"/>
                      <a:pt x="1" y="64"/>
                      <a:pt x="0" y="66"/>
                    </a:cubicBezTo>
                    <a:cubicBezTo>
                      <a:pt x="3" y="65"/>
                      <a:pt x="6" y="67"/>
                      <a:pt x="8" y="65"/>
                    </a:cubicBezTo>
                    <a:cubicBezTo>
                      <a:pt x="9" y="64"/>
                      <a:pt x="11" y="64"/>
                      <a:pt x="12" y="64"/>
                    </a:cubicBezTo>
                    <a:cubicBezTo>
                      <a:pt x="15" y="64"/>
                      <a:pt x="17" y="64"/>
                      <a:pt x="19" y="65"/>
                    </a:cubicBezTo>
                    <a:cubicBezTo>
                      <a:pt x="21" y="66"/>
                      <a:pt x="23" y="67"/>
                      <a:pt x="26" y="69"/>
                    </a:cubicBezTo>
                    <a:cubicBezTo>
                      <a:pt x="26" y="69"/>
                      <a:pt x="26" y="70"/>
                      <a:pt x="26" y="70"/>
                    </a:cubicBezTo>
                    <a:cubicBezTo>
                      <a:pt x="30" y="70"/>
                      <a:pt x="33" y="73"/>
                      <a:pt x="37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43" y="73"/>
                      <a:pt x="46" y="72"/>
                      <a:pt x="49" y="69"/>
                    </a:cubicBezTo>
                    <a:cubicBezTo>
                      <a:pt x="50" y="68"/>
                      <a:pt x="52" y="67"/>
                      <a:pt x="53" y="67"/>
                    </a:cubicBezTo>
                    <a:cubicBezTo>
                      <a:pt x="55" y="66"/>
                      <a:pt x="56" y="62"/>
                      <a:pt x="58" y="61"/>
                    </a:cubicBezTo>
                    <a:cubicBezTo>
                      <a:pt x="60" y="60"/>
                      <a:pt x="61" y="59"/>
                      <a:pt x="62" y="58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59" y="59"/>
                      <a:pt x="56" y="60"/>
                      <a:pt x="53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3" y="61"/>
                      <a:pt x="53" y="60"/>
                      <a:pt x="54" y="60"/>
                    </a:cubicBezTo>
                    <a:cubicBezTo>
                      <a:pt x="55" y="58"/>
                      <a:pt x="57" y="57"/>
                      <a:pt x="58" y="55"/>
                    </a:cubicBezTo>
                    <a:cubicBezTo>
                      <a:pt x="60" y="54"/>
                      <a:pt x="62" y="52"/>
                      <a:pt x="64" y="51"/>
                    </a:cubicBezTo>
                    <a:cubicBezTo>
                      <a:pt x="65" y="49"/>
                      <a:pt x="66" y="48"/>
                      <a:pt x="67" y="47"/>
                    </a:cubicBezTo>
                    <a:cubicBezTo>
                      <a:pt x="63" y="49"/>
                      <a:pt x="58" y="52"/>
                      <a:pt x="53" y="55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7" y="52"/>
                      <a:pt x="60" y="49"/>
                      <a:pt x="62" y="45"/>
                    </a:cubicBezTo>
                    <a:cubicBezTo>
                      <a:pt x="57" y="50"/>
                      <a:pt x="52" y="53"/>
                      <a:pt x="45" y="56"/>
                    </a:cubicBezTo>
                    <a:cubicBezTo>
                      <a:pt x="46" y="54"/>
                      <a:pt x="48" y="52"/>
                      <a:pt x="51" y="51"/>
                    </a:cubicBezTo>
                    <a:cubicBezTo>
                      <a:pt x="55" y="50"/>
                      <a:pt x="56" y="48"/>
                      <a:pt x="58" y="46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5" y="48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7"/>
                      <a:pt x="54" y="46"/>
                      <a:pt x="55" y="45"/>
                    </a:cubicBezTo>
                    <a:cubicBezTo>
                      <a:pt x="53" y="47"/>
                      <a:pt x="51" y="49"/>
                      <a:pt x="49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49"/>
                      <a:pt x="50" y="48"/>
                      <a:pt x="51" y="47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8" y="144"/>
                <a:ext cx="18" cy="8"/>
              </a:xfrm>
              <a:custGeom>
                <a:avLst/>
                <a:gdLst>
                  <a:gd name="T0" fmla="*/ 1 w 23"/>
                  <a:gd name="T1" fmla="*/ 11 h 11"/>
                  <a:gd name="T2" fmla="*/ 0 w 23"/>
                  <a:gd name="T3" fmla="*/ 10 h 11"/>
                  <a:gd name="T4" fmla="*/ 11 w 23"/>
                  <a:gd name="T5" fmla="*/ 5 h 11"/>
                  <a:gd name="T6" fmla="*/ 21 w 23"/>
                  <a:gd name="T7" fmla="*/ 1 h 11"/>
                  <a:gd name="T8" fmla="*/ 23 w 23"/>
                  <a:gd name="T9" fmla="*/ 0 h 11"/>
                  <a:gd name="T10" fmla="*/ 13 w 23"/>
                  <a:gd name="T11" fmla="*/ 7 h 11"/>
                  <a:gd name="T12" fmla="*/ 1 w 23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">
                    <a:moveTo>
                      <a:pt x="1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" y="7"/>
                      <a:pt x="7" y="6"/>
                      <a:pt x="11" y="5"/>
                    </a:cubicBezTo>
                    <a:cubicBezTo>
                      <a:pt x="15" y="4"/>
                      <a:pt x="18" y="4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0" y="3"/>
                      <a:pt x="17" y="6"/>
                      <a:pt x="13" y="7"/>
                    </a:cubicBezTo>
                    <a:cubicBezTo>
                      <a:pt x="9" y="9"/>
                      <a:pt x="5" y="10"/>
                      <a:pt x="1" y="11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" y="118"/>
                <a:ext cx="12" cy="10"/>
              </a:xfrm>
              <a:custGeom>
                <a:avLst/>
                <a:gdLst>
                  <a:gd name="T0" fmla="*/ 16 w 16"/>
                  <a:gd name="T1" fmla="*/ 0 h 13"/>
                  <a:gd name="T2" fmla="*/ 16 w 16"/>
                  <a:gd name="T3" fmla="*/ 1 h 13"/>
                  <a:gd name="T4" fmla="*/ 16 w 16"/>
                  <a:gd name="T5" fmla="*/ 1 h 13"/>
                  <a:gd name="T6" fmla="*/ 5 w 16"/>
                  <a:gd name="T7" fmla="*/ 11 h 13"/>
                  <a:gd name="T8" fmla="*/ 0 w 16"/>
                  <a:gd name="T9" fmla="*/ 13 h 13"/>
                  <a:gd name="T10" fmla="*/ 0 w 16"/>
                  <a:gd name="T11" fmla="*/ 12 h 13"/>
                  <a:gd name="T12" fmla="*/ 16 w 16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3">
                    <a:moveTo>
                      <a:pt x="16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1" y="4"/>
                      <a:pt x="8" y="8"/>
                      <a:pt x="5" y="11"/>
                    </a:cubicBezTo>
                    <a:cubicBezTo>
                      <a:pt x="4" y="12"/>
                      <a:pt x="2" y="12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10" y="3"/>
                      <a:pt x="16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2" y="131"/>
                <a:ext cx="12" cy="8"/>
              </a:xfrm>
              <a:custGeom>
                <a:avLst/>
                <a:gdLst>
                  <a:gd name="T0" fmla="*/ 15 w 15"/>
                  <a:gd name="T1" fmla="*/ 0 h 10"/>
                  <a:gd name="T2" fmla="*/ 0 w 15"/>
                  <a:gd name="T3" fmla="*/ 10 h 10"/>
                  <a:gd name="T4" fmla="*/ 15 w 15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0">
                    <a:moveTo>
                      <a:pt x="15" y="0"/>
                    </a:moveTo>
                    <a:cubicBezTo>
                      <a:pt x="11" y="6"/>
                      <a:pt x="5" y="8"/>
                      <a:pt x="0" y="10"/>
                    </a:cubicBezTo>
                    <a:cubicBezTo>
                      <a:pt x="3" y="5"/>
                      <a:pt x="10" y="4"/>
                      <a:pt x="15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4" y="142"/>
                <a:ext cx="12" cy="4"/>
              </a:xfrm>
              <a:custGeom>
                <a:avLst/>
                <a:gdLst>
                  <a:gd name="T0" fmla="*/ 16 w 16"/>
                  <a:gd name="T1" fmla="*/ 0 h 5"/>
                  <a:gd name="T2" fmla="*/ 0 w 16"/>
                  <a:gd name="T3" fmla="*/ 5 h 5"/>
                  <a:gd name="T4" fmla="*/ 3 w 16"/>
                  <a:gd name="T5" fmla="*/ 2 h 5"/>
                  <a:gd name="T6" fmla="*/ 16 w 1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5">
                    <a:moveTo>
                      <a:pt x="16" y="0"/>
                    </a:moveTo>
                    <a:cubicBezTo>
                      <a:pt x="11" y="4"/>
                      <a:pt x="6" y="4"/>
                      <a:pt x="0" y="5"/>
                    </a:cubicBezTo>
                    <a:cubicBezTo>
                      <a:pt x="1" y="3"/>
                      <a:pt x="2" y="3"/>
                      <a:pt x="3" y="2"/>
                    </a:cubicBezTo>
                    <a:cubicBezTo>
                      <a:pt x="7" y="1"/>
                      <a:pt x="11" y="1"/>
                      <a:pt x="16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7" y="131"/>
                <a:ext cx="9" cy="4"/>
              </a:xfrm>
              <a:custGeom>
                <a:avLst/>
                <a:gdLst>
                  <a:gd name="T0" fmla="*/ 12 w 12"/>
                  <a:gd name="T1" fmla="*/ 0 h 6"/>
                  <a:gd name="T2" fmla="*/ 12 w 12"/>
                  <a:gd name="T3" fmla="*/ 1 h 6"/>
                  <a:gd name="T4" fmla="*/ 0 w 12"/>
                  <a:gd name="T5" fmla="*/ 6 h 6"/>
                  <a:gd name="T6" fmla="*/ 12 w 1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9" y="4"/>
                      <a:pt x="5" y="6"/>
                      <a:pt x="0" y="6"/>
                    </a:cubicBezTo>
                    <a:cubicBezTo>
                      <a:pt x="4" y="4"/>
                      <a:pt x="8" y="2"/>
                      <a:pt x="12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3" y="137"/>
                <a:ext cx="8" cy="4"/>
              </a:xfrm>
              <a:custGeom>
                <a:avLst/>
                <a:gdLst>
                  <a:gd name="T0" fmla="*/ 0 w 10"/>
                  <a:gd name="T1" fmla="*/ 5 h 5"/>
                  <a:gd name="T2" fmla="*/ 10 w 10"/>
                  <a:gd name="T3" fmla="*/ 1 h 5"/>
                  <a:gd name="T4" fmla="*/ 0 w 1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cubicBezTo>
                      <a:pt x="1" y="2"/>
                      <a:pt x="6" y="0"/>
                      <a:pt x="10" y="1"/>
                    </a:cubicBezTo>
                    <a:cubicBezTo>
                      <a:pt x="6" y="3"/>
                      <a:pt x="4" y="5"/>
                      <a:pt x="0" y="5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5" y="128"/>
                <a:ext cx="3" cy="2"/>
              </a:xfrm>
              <a:custGeom>
                <a:avLst/>
                <a:gdLst>
                  <a:gd name="T0" fmla="*/ 4 w 4"/>
                  <a:gd name="T1" fmla="*/ 0 h 3"/>
                  <a:gd name="T2" fmla="*/ 1 w 4"/>
                  <a:gd name="T3" fmla="*/ 3 h 3"/>
                  <a:gd name="T4" fmla="*/ 0 w 4"/>
                  <a:gd name="T5" fmla="*/ 3 h 3"/>
                  <a:gd name="T6" fmla="*/ 4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1"/>
                      <a:pt x="2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2" y="0"/>
                      <a:pt x="4" y="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4" y="103"/>
                <a:ext cx="19" cy="17"/>
              </a:xfrm>
              <a:custGeom>
                <a:avLst/>
                <a:gdLst>
                  <a:gd name="T0" fmla="*/ 24 w 25"/>
                  <a:gd name="T1" fmla="*/ 13 h 22"/>
                  <a:gd name="T2" fmla="*/ 24 w 25"/>
                  <a:gd name="T3" fmla="*/ 10 h 22"/>
                  <a:gd name="T4" fmla="*/ 22 w 25"/>
                  <a:gd name="T5" fmla="*/ 7 h 22"/>
                  <a:gd name="T6" fmla="*/ 22 w 25"/>
                  <a:gd name="T7" fmla="*/ 6 h 22"/>
                  <a:gd name="T8" fmla="*/ 17 w 25"/>
                  <a:gd name="T9" fmla="*/ 3 h 22"/>
                  <a:gd name="T10" fmla="*/ 18 w 25"/>
                  <a:gd name="T11" fmla="*/ 2 h 22"/>
                  <a:gd name="T12" fmla="*/ 12 w 25"/>
                  <a:gd name="T13" fmla="*/ 2 h 22"/>
                  <a:gd name="T14" fmla="*/ 6 w 25"/>
                  <a:gd name="T15" fmla="*/ 1 h 22"/>
                  <a:gd name="T16" fmla="*/ 1 w 25"/>
                  <a:gd name="T17" fmla="*/ 7 h 22"/>
                  <a:gd name="T18" fmla="*/ 1 w 25"/>
                  <a:gd name="T19" fmla="*/ 11 h 22"/>
                  <a:gd name="T20" fmla="*/ 2 w 25"/>
                  <a:gd name="T21" fmla="*/ 11 h 22"/>
                  <a:gd name="T22" fmla="*/ 2 w 25"/>
                  <a:gd name="T23" fmla="*/ 13 h 22"/>
                  <a:gd name="T24" fmla="*/ 4 w 25"/>
                  <a:gd name="T25" fmla="*/ 15 h 22"/>
                  <a:gd name="T26" fmla="*/ 6 w 25"/>
                  <a:gd name="T27" fmla="*/ 17 h 22"/>
                  <a:gd name="T28" fmla="*/ 7 w 25"/>
                  <a:gd name="T29" fmla="*/ 18 h 22"/>
                  <a:gd name="T30" fmla="*/ 8 w 25"/>
                  <a:gd name="T31" fmla="*/ 19 h 22"/>
                  <a:gd name="T32" fmla="*/ 15 w 25"/>
                  <a:gd name="T33" fmla="*/ 22 h 22"/>
                  <a:gd name="T34" fmla="*/ 16 w 25"/>
                  <a:gd name="T35" fmla="*/ 21 h 22"/>
                  <a:gd name="T36" fmla="*/ 17 w 25"/>
                  <a:gd name="T37" fmla="*/ 20 h 22"/>
                  <a:gd name="T38" fmla="*/ 20 w 25"/>
                  <a:gd name="T39" fmla="*/ 20 h 22"/>
                  <a:gd name="T40" fmla="*/ 19 w 25"/>
                  <a:gd name="T41" fmla="*/ 19 h 22"/>
                  <a:gd name="T42" fmla="*/ 24 w 25"/>
                  <a:gd name="T43" fmla="*/ 15 h 22"/>
                  <a:gd name="T44" fmla="*/ 24 w 25"/>
                  <a:gd name="T45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2">
                    <a:moveTo>
                      <a:pt x="24" y="13"/>
                    </a:moveTo>
                    <a:cubicBezTo>
                      <a:pt x="23" y="11"/>
                      <a:pt x="25" y="12"/>
                      <a:pt x="24" y="10"/>
                    </a:cubicBezTo>
                    <a:cubicBezTo>
                      <a:pt x="25" y="10"/>
                      <a:pt x="22" y="10"/>
                      <a:pt x="22" y="7"/>
                    </a:cubicBezTo>
                    <a:cubicBezTo>
                      <a:pt x="22" y="7"/>
                      <a:pt x="23" y="6"/>
                      <a:pt x="22" y="6"/>
                    </a:cubicBezTo>
                    <a:cubicBezTo>
                      <a:pt x="20" y="5"/>
                      <a:pt x="19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4" y="2"/>
                      <a:pt x="12" y="2"/>
                    </a:cubicBezTo>
                    <a:cubicBezTo>
                      <a:pt x="14" y="0"/>
                      <a:pt x="7" y="2"/>
                      <a:pt x="6" y="1"/>
                    </a:cubicBezTo>
                    <a:cubicBezTo>
                      <a:pt x="4" y="2"/>
                      <a:pt x="1" y="4"/>
                      <a:pt x="1" y="7"/>
                    </a:cubicBezTo>
                    <a:cubicBezTo>
                      <a:pt x="0" y="9"/>
                      <a:pt x="1" y="9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2"/>
                      <a:pt x="2" y="13"/>
                    </a:cubicBezTo>
                    <a:cubicBezTo>
                      <a:pt x="3" y="13"/>
                      <a:pt x="4" y="13"/>
                      <a:pt x="4" y="15"/>
                    </a:cubicBezTo>
                    <a:cubicBezTo>
                      <a:pt x="4" y="16"/>
                      <a:pt x="5" y="17"/>
                      <a:pt x="6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11" y="20"/>
                      <a:pt x="15" y="22"/>
                      <a:pt x="15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7" y="20"/>
                    </a:cubicBezTo>
                    <a:cubicBezTo>
                      <a:pt x="18" y="19"/>
                      <a:pt x="19" y="20"/>
                      <a:pt x="20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3" y="16"/>
                      <a:pt x="24" y="15"/>
                    </a:cubicBezTo>
                    <a:cubicBezTo>
                      <a:pt x="24" y="15"/>
                      <a:pt x="24" y="14"/>
                      <a:pt x="24" y="13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3" y="143"/>
                <a:ext cx="51" cy="60"/>
              </a:xfrm>
              <a:custGeom>
                <a:avLst/>
                <a:gdLst>
                  <a:gd name="T0" fmla="*/ 62 w 68"/>
                  <a:gd name="T1" fmla="*/ 61 h 79"/>
                  <a:gd name="T2" fmla="*/ 53 w 68"/>
                  <a:gd name="T3" fmla="*/ 66 h 79"/>
                  <a:gd name="T4" fmla="*/ 36 w 68"/>
                  <a:gd name="T5" fmla="*/ 72 h 79"/>
                  <a:gd name="T6" fmla="*/ 30 w 68"/>
                  <a:gd name="T7" fmla="*/ 77 h 79"/>
                  <a:gd name="T8" fmla="*/ 27 w 68"/>
                  <a:gd name="T9" fmla="*/ 79 h 79"/>
                  <a:gd name="T10" fmla="*/ 24 w 68"/>
                  <a:gd name="T11" fmla="*/ 74 h 79"/>
                  <a:gd name="T12" fmla="*/ 17 w 68"/>
                  <a:gd name="T13" fmla="*/ 64 h 79"/>
                  <a:gd name="T14" fmla="*/ 13 w 68"/>
                  <a:gd name="T15" fmla="*/ 61 h 79"/>
                  <a:gd name="T16" fmla="*/ 4 w 68"/>
                  <a:gd name="T17" fmla="*/ 51 h 79"/>
                  <a:gd name="T18" fmla="*/ 1 w 68"/>
                  <a:gd name="T19" fmla="*/ 38 h 79"/>
                  <a:gd name="T20" fmla="*/ 7 w 68"/>
                  <a:gd name="T21" fmla="*/ 19 h 79"/>
                  <a:gd name="T22" fmla="*/ 8 w 68"/>
                  <a:gd name="T23" fmla="*/ 19 h 79"/>
                  <a:gd name="T24" fmla="*/ 35 w 68"/>
                  <a:gd name="T25" fmla="*/ 1 h 79"/>
                  <a:gd name="T26" fmla="*/ 43 w 68"/>
                  <a:gd name="T27" fmla="*/ 1 h 79"/>
                  <a:gd name="T28" fmla="*/ 59 w 68"/>
                  <a:gd name="T29" fmla="*/ 13 h 79"/>
                  <a:gd name="T30" fmla="*/ 68 w 68"/>
                  <a:gd name="T31" fmla="*/ 49 h 79"/>
                  <a:gd name="T32" fmla="*/ 62 w 68"/>
                  <a:gd name="T33" fmla="*/ 6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79">
                    <a:moveTo>
                      <a:pt x="62" y="61"/>
                    </a:moveTo>
                    <a:cubicBezTo>
                      <a:pt x="59" y="63"/>
                      <a:pt x="56" y="65"/>
                      <a:pt x="53" y="66"/>
                    </a:cubicBezTo>
                    <a:cubicBezTo>
                      <a:pt x="47" y="68"/>
                      <a:pt x="42" y="70"/>
                      <a:pt x="36" y="72"/>
                    </a:cubicBezTo>
                    <a:cubicBezTo>
                      <a:pt x="34" y="73"/>
                      <a:pt x="31" y="74"/>
                      <a:pt x="30" y="77"/>
                    </a:cubicBezTo>
                    <a:cubicBezTo>
                      <a:pt x="29" y="78"/>
                      <a:pt x="28" y="79"/>
                      <a:pt x="27" y="79"/>
                    </a:cubicBezTo>
                    <a:cubicBezTo>
                      <a:pt x="25" y="78"/>
                      <a:pt x="24" y="76"/>
                      <a:pt x="24" y="74"/>
                    </a:cubicBezTo>
                    <a:cubicBezTo>
                      <a:pt x="23" y="70"/>
                      <a:pt x="20" y="67"/>
                      <a:pt x="17" y="64"/>
                    </a:cubicBezTo>
                    <a:cubicBezTo>
                      <a:pt x="16" y="63"/>
                      <a:pt x="14" y="63"/>
                      <a:pt x="13" y="61"/>
                    </a:cubicBezTo>
                    <a:cubicBezTo>
                      <a:pt x="10" y="58"/>
                      <a:pt x="7" y="55"/>
                      <a:pt x="4" y="51"/>
                    </a:cubicBezTo>
                    <a:cubicBezTo>
                      <a:pt x="1" y="47"/>
                      <a:pt x="0" y="43"/>
                      <a:pt x="1" y="38"/>
                    </a:cubicBezTo>
                    <a:cubicBezTo>
                      <a:pt x="1" y="31"/>
                      <a:pt x="4" y="25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1"/>
                      <a:pt x="24" y="3"/>
                      <a:pt x="35" y="1"/>
                    </a:cubicBezTo>
                    <a:cubicBezTo>
                      <a:pt x="38" y="1"/>
                      <a:pt x="40" y="0"/>
                      <a:pt x="43" y="1"/>
                    </a:cubicBezTo>
                    <a:cubicBezTo>
                      <a:pt x="50" y="2"/>
                      <a:pt x="56" y="7"/>
                      <a:pt x="59" y="13"/>
                    </a:cubicBezTo>
                    <a:cubicBezTo>
                      <a:pt x="65" y="24"/>
                      <a:pt x="68" y="36"/>
                      <a:pt x="68" y="49"/>
                    </a:cubicBezTo>
                    <a:cubicBezTo>
                      <a:pt x="68" y="54"/>
                      <a:pt x="66" y="59"/>
                      <a:pt x="62" y="61"/>
                    </a:cubicBezTo>
                  </a:path>
                </a:pathLst>
              </a:custGeom>
              <a:solidFill>
                <a:srgbClr val="A3A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24" y="154"/>
                <a:ext cx="49" cy="49"/>
              </a:xfrm>
              <a:custGeom>
                <a:avLst/>
                <a:gdLst>
                  <a:gd name="T0" fmla="*/ 50 w 64"/>
                  <a:gd name="T1" fmla="*/ 28 h 66"/>
                  <a:gd name="T2" fmla="*/ 53 w 64"/>
                  <a:gd name="T3" fmla="*/ 24 h 66"/>
                  <a:gd name="T4" fmla="*/ 53 w 64"/>
                  <a:gd name="T5" fmla="*/ 27 h 66"/>
                  <a:gd name="T6" fmla="*/ 55 w 64"/>
                  <a:gd name="T7" fmla="*/ 28 h 66"/>
                  <a:gd name="T8" fmla="*/ 61 w 64"/>
                  <a:gd name="T9" fmla="*/ 20 h 66"/>
                  <a:gd name="T10" fmla="*/ 59 w 64"/>
                  <a:gd name="T11" fmla="*/ 34 h 66"/>
                  <a:gd name="T12" fmla="*/ 64 w 64"/>
                  <a:gd name="T13" fmla="*/ 26 h 66"/>
                  <a:gd name="T14" fmla="*/ 61 w 64"/>
                  <a:gd name="T15" fmla="*/ 41 h 66"/>
                  <a:gd name="T16" fmla="*/ 45 w 64"/>
                  <a:gd name="T17" fmla="*/ 54 h 66"/>
                  <a:gd name="T18" fmla="*/ 32 w 64"/>
                  <a:gd name="T19" fmla="*/ 58 h 66"/>
                  <a:gd name="T20" fmla="*/ 23 w 64"/>
                  <a:gd name="T21" fmla="*/ 62 h 66"/>
                  <a:gd name="T22" fmla="*/ 21 w 64"/>
                  <a:gd name="T23" fmla="*/ 58 h 66"/>
                  <a:gd name="T24" fmla="*/ 18 w 64"/>
                  <a:gd name="T25" fmla="*/ 53 h 66"/>
                  <a:gd name="T26" fmla="*/ 8 w 64"/>
                  <a:gd name="T27" fmla="*/ 43 h 66"/>
                  <a:gd name="T28" fmla="*/ 3 w 64"/>
                  <a:gd name="T29" fmla="*/ 26 h 66"/>
                  <a:gd name="T30" fmla="*/ 0 w 64"/>
                  <a:gd name="T31" fmla="*/ 29 h 66"/>
                  <a:gd name="T32" fmla="*/ 6 w 64"/>
                  <a:gd name="T33" fmla="*/ 8 h 66"/>
                  <a:gd name="T34" fmla="*/ 12 w 64"/>
                  <a:gd name="T35" fmla="*/ 0 h 66"/>
                  <a:gd name="T36" fmla="*/ 11 w 64"/>
                  <a:gd name="T37" fmla="*/ 9 h 66"/>
                  <a:gd name="T38" fmla="*/ 13 w 64"/>
                  <a:gd name="T39" fmla="*/ 16 h 66"/>
                  <a:gd name="T40" fmla="*/ 20 w 64"/>
                  <a:gd name="T41" fmla="*/ 1 h 66"/>
                  <a:gd name="T42" fmla="*/ 16 w 64"/>
                  <a:gd name="T43" fmla="*/ 18 h 66"/>
                  <a:gd name="T44" fmla="*/ 19 w 64"/>
                  <a:gd name="T45" fmla="*/ 29 h 66"/>
                  <a:gd name="T46" fmla="*/ 29 w 64"/>
                  <a:gd name="T47" fmla="*/ 10 h 66"/>
                  <a:gd name="T48" fmla="*/ 34 w 64"/>
                  <a:gd name="T49" fmla="*/ 5 h 66"/>
                  <a:gd name="T50" fmla="*/ 37 w 64"/>
                  <a:gd name="T51" fmla="*/ 11 h 66"/>
                  <a:gd name="T52" fmla="*/ 42 w 64"/>
                  <a:gd name="T53" fmla="*/ 24 h 66"/>
                  <a:gd name="T54" fmla="*/ 48 w 64"/>
                  <a:gd name="T55" fmla="*/ 24 h 66"/>
                  <a:gd name="T56" fmla="*/ 49 w 64"/>
                  <a:gd name="T57" fmla="*/ 24 h 66"/>
                  <a:gd name="T58" fmla="*/ 59 w 64"/>
                  <a:gd name="T59" fmla="*/ 26 h 66"/>
                  <a:gd name="T60" fmla="*/ 48 w 64"/>
                  <a:gd name="T61" fmla="*/ 46 h 66"/>
                  <a:gd name="T62" fmla="*/ 24 w 64"/>
                  <a:gd name="T63" fmla="*/ 28 h 66"/>
                  <a:gd name="T64" fmla="*/ 29 w 64"/>
                  <a:gd name="T65" fmla="*/ 12 h 66"/>
                  <a:gd name="T66" fmla="*/ 47 w 64"/>
                  <a:gd name="T67" fmla="*/ 16 h 66"/>
                  <a:gd name="T68" fmla="*/ 48 w 64"/>
                  <a:gd name="T69" fmla="*/ 33 h 66"/>
                  <a:gd name="T70" fmla="*/ 48 w 64"/>
                  <a:gd name="T71" fmla="*/ 33 h 66"/>
                  <a:gd name="T72" fmla="*/ 13 w 64"/>
                  <a:gd name="T73" fmla="*/ 32 h 66"/>
                  <a:gd name="T74" fmla="*/ 40 w 64"/>
                  <a:gd name="T75" fmla="*/ 22 h 66"/>
                  <a:gd name="T76" fmla="*/ 40 w 64"/>
                  <a:gd name="T77" fmla="*/ 32 h 66"/>
                  <a:gd name="T78" fmla="*/ 9 w 64"/>
                  <a:gd name="T79" fmla="*/ 25 h 66"/>
                  <a:gd name="T80" fmla="*/ 51 w 64"/>
                  <a:gd name="T81" fmla="*/ 46 h 66"/>
                  <a:gd name="T82" fmla="*/ 51 w 64"/>
                  <a:gd name="T83" fmla="*/ 46 h 66"/>
                  <a:gd name="T84" fmla="*/ 47 w 64"/>
                  <a:gd name="T85" fmla="*/ 41 h 66"/>
                  <a:gd name="T86" fmla="*/ 19 w 64"/>
                  <a:gd name="T87" fmla="*/ 36 h 66"/>
                  <a:gd name="T88" fmla="*/ 10 w 64"/>
                  <a:gd name="T89" fmla="*/ 39 h 66"/>
                  <a:gd name="T90" fmla="*/ 10 w 64"/>
                  <a:gd name="T91" fmla="*/ 39 h 66"/>
                  <a:gd name="T92" fmla="*/ 6 w 64"/>
                  <a:gd name="T93" fmla="*/ 24 h 66"/>
                  <a:gd name="T94" fmla="*/ 14 w 64"/>
                  <a:gd name="T95" fmla="*/ 34 h 66"/>
                  <a:gd name="T96" fmla="*/ 27 w 64"/>
                  <a:gd name="T97" fmla="*/ 36 h 66"/>
                  <a:gd name="T98" fmla="*/ 33 w 64"/>
                  <a:gd name="T99" fmla="*/ 51 h 66"/>
                  <a:gd name="T100" fmla="*/ 33 w 64"/>
                  <a:gd name="T101" fmla="*/ 51 h 66"/>
                  <a:gd name="T102" fmla="*/ 29 w 64"/>
                  <a:gd name="T103" fmla="*/ 29 h 66"/>
                  <a:gd name="T104" fmla="*/ 12 w 64"/>
                  <a:gd name="T105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4" h="66">
                    <a:moveTo>
                      <a:pt x="49" y="24"/>
                    </a:moveTo>
                    <a:cubicBezTo>
                      <a:pt x="50" y="25"/>
                      <a:pt x="50" y="27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5"/>
                      <a:pt x="51" y="23"/>
                      <a:pt x="52" y="20"/>
                    </a:cubicBezTo>
                    <a:cubicBezTo>
                      <a:pt x="52" y="22"/>
                      <a:pt x="52" y="23"/>
                      <a:pt x="52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2"/>
                      <a:pt x="54" y="21"/>
                      <a:pt x="54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4" y="22"/>
                      <a:pt x="54" y="25"/>
                      <a:pt x="53" y="27"/>
                    </a:cubicBezTo>
                    <a:cubicBezTo>
                      <a:pt x="51" y="30"/>
                      <a:pt x="50" y="32"/>
                      <a:pt x="51" y="34"/>
                    </a:cubicBezTo>
                    <a:cubicBezTo>
                      <a:pt x="54" y="28"/>
                      <a:pt x="56" y="23"/>
                      <a:pt x="57" y="17"/>
                    </a:cubicBezTo>
                    <a:cubicBezTo>
                      <a:pt x="58" y="21"/>
                      <a:pt x="57" y="24"/>
                      <a:pt x="55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4"/>
                      <a:pt x="60" y="19"/>
                      <a:pt x="62" y="15"/>
                    </a:cubicBezTo>
                    <a:cubicBezTo>
                      <a:pt x="62" y="17"/>
                      <a:pt x="61" y="18"/>
                      <a:pt x="61" y="20"/>
                    </a:cubicBezTo>
                    <a:cubicBezTo>
                      <a:pt x="61" y="22"/>
                      <a:pt x="60" y="24"/>
                      <a:pt x="60" y="26"/>
                    </a:cubicBezTo>
                    <a:cubicBezTo>
                      <a:pt x="60" y="28"/>
                      <a:pt x="59" y="30"/>
                      <a:pt x="59" y="32"/>
                    </a:cubicBezTo>
                    <a:cubicBezTo>
                      <a:pt x="59" y="32"/>
                      <a:pt x="59" y="33"/>
                      <a:pt x="59" y="34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31"/>
                      <a:pt x="62" y="28"/>
                      <a:pt x="63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9"/>
                      <a:pt x="63" y="30"/>
                    </a:cubicBezTo>
                    <a:cubicBezTo>
                      <a:pt x="62" y="32"/>
                      <a:pt x="63" y="35"/>
                      <a:pt x="62" y="37"/>
                    </a:cubicBezTo>
                    <a:cubicBezTo>
                      <a:pt x="62" y="38"/>
                      <a:pt x="61" y="40"/>
                      <a:pt x="61" y="41"/>
                    </a:cubicBezTo>
                    <a:cubicBezTo>
                      <a:pt x="60" y="45"/>
                      <a:pt x="59" y="47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1" y="53"/>
                      <a:pt x="48" y="52"/>
                      <a:pt x="45" y="54"/>
                    </a:cubicBezTo>
                    <a:cubicBezTo>
                      <a:pt x="45" y="54"/>
                      <a:pt x="44" y="54"/>
                      <a:pt x="44" y="54"/>
                    </a:cubicBezTo>
                    <a:cubicBezTo>
                      <a:pt x="41" y="54"/>
                      <a:pt x="39" y="54"/>
                      <a:pt x="36" y="55"/>
                    </a:cubicBezTo>
                    <a:cubicBezTo>
                      <a:pt x="35" y="55"/>
                      <a:pt x="33" y="57"/>
                      <a:pt x="32" y="58"/>
                    </a:cubicBezTo>
                    <a:cubicBezTo>
                      <a:pt x="31" y="59"/>
                      <a:pt x="29" y="60"/>
                      <a:pt x="29" y="61"/>
                    </a:cubicBezTo>
                    <a:cubicBezTo>
                      <a:pt x="28" y="64"/>
                      <a:pt x="25" y="64"/>
                      <a:pt x="23" y="66"/>
                    </a:cubicBezTo>
                    <a:cubicBezTo>
                      <a:pt x="23" y="64"/>
                      <a:pt x="22" y="63"/>
                      <a:pt x="23" y="62"/>
                    </a:cubicBezTo>
                    <a:cubicBezTo>
                      <a:pt x="23" y="61"/>
                      <a:pt x="24" y="59"/>
                      <a:pt x="24" y="58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3" y="57"/>
                      <a:pt x="22" y="58"/>
                      <a:pt x="21" y="58"/>
                    </a:cubicBezTo>
                    <a:cubicBezTo>
                      <a:pt x="18" y="56"/>
                      <a:pt x="19" y="54"/>
                      <a:pt x="21" y="5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19" y="52"/>
                      <a:pt x="18" y="52"/>
                      <a:pt x="18" y="53"/>
                    </a:cubicBezTo>
                    <a:cubicBezTo>
                      <a:pt x="14" y="52"/>
                      <a:pt x="15" y="48"/>
                      <a:pt x="15" y="45"/>
                    </a:cubicBezTo>
                    <a:cubicBezTo>
                      <a:pt x="12" y="48"/>
                      <a:pt x="11" y="46"/>
                      <a:pt x="10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4" y="41"/>
                      <a:pt x="3" y="37"/>
                      <a:pt x="3" y="33"/>
                    </a:cubicBezTo>
                    <a:cubicBezTo>
                      <a:pt x="3" y="32"/>
                      <a:pt x="3" y="32"/>
                      <a:pt x="3" y="31"/>
                    </a:cubicBezTo>
                    <a:cubicBezTo>
                      <a:pt x="3" y="30"/>
                      <a:pt x="3" y="28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2" y="33"/>
                      <a:pt x="1" y="36"/>
                    </a:cubicBezTo>
                    <a:cubicBezTo>
                      <a:pt x="0" y="35"/>
                      <a:pt x="0" y="31"/>
                      <a:pt x="0" y="29"/>
                    </a:cubicBezTo>
                    <a:cubicBezTo>
                      <a:pt x="2" y="25"/>
                      <a:pt x="1" y="23"/>
                      <a:pt x="2" y="19"/>
                    </a:cubicBezTo>
                    <a:cubicBezTo>
                      <a:pt x="3" y="18"/>
                      <a:pt x="3" y="16"/>
                      <a:pt x="3" y="15"/>
                    </a:cubicBezTo>
                    <a:cubicBezTo>
                      <a:pt x="4" y="13"/>
                      <a:pt x="5" y="11"/>
                      <a:pt x="6" y="8"/>
                    </a:cubicBezTo>
                    <a:cubicBezTo>
                      <a:pt x="7" y="6"/>
                      <a:pt x="8" y="5"/>
                      <a:pt x="9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3"/>
                      <a:pt x="9" y="7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7" y="14"/>
                      <a:pt x="6" y="19"/>
                      <a:pt x="8" y="26"/>
                    </a:cubicBezTo>
                    <a:cubicBezTo>
                      <a:pt x="9" y="24"/>
                      <a:pt x="9" y="22"/>
                      <a:pt x="10" y="20"/>
                    </a:cubicBezTo>
                    <a:cubicBezTo>
                      <a:pt x="11" y="19"/>
                      <a:pt x="12" y="17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2"/>
                      <a:pt x="14" y="9"/>
                      <a:pt x="16" y="7"/>
                    </a:cubicBezTo>
                    <a:cubicBezTo>
                      <a:pt x="17" y="5"/>
                      <a:pt x="17" y="1"/>
                      <a:pt x="20" y="1"/>
                    </a:cubicBezTo>
                    <a:cubicBezTo>
                      <a:pt x="17" y="4"/>
                      <a:pt x="15" y="12"/>
                      <a:pt x="15" y="14"/>
                    </a:cubicBezTo>
                    <a:cubicBezTo>
                      <a:pt x="17" y="11"/>
                      <a:pt x="19" y="9"/>
                      <a:pt x="21" y="6"/>
                    </a:cubicBezTo>
                    <a:cubicBezTo>
                      <a:pt x="19" y="10"/>
                      <a:pt x="17" y="14"/>
                      <a:pt x="16" y="18"/>
                    </a:cubicBezTo>
                    <a:cubicBezTo>
                      <a:pt x="15" y="21"/>
                      <a:pt x="15" y="28"/>
                      <a:pt x="17" y="30"/>
                    </a:cubicBezTo>
                    <a:cubicBezTo>
                      <a:pt x="18" y="24"/>
                      <a:pt x="19" y="18"/>
                      <a:pt x="23" y="14"/>
                    </a:cubicBezTo>
                    <a:cubicBezTo>
                      <a:pt x="21" y="19"/>
                      <a:pt x="19" y="23"/>
                      <a:pt x="19" y="29"/>
                    </a:cubicBezTo>
                    <a:cubicBezTo>
                      <a:pt x="20" y="27"/>
                      <a:pt x="21" y="26"/>
                      <a:pt x="22" y="25"/>
                    </a:cubicBezTo>
                    <a:cubicBezTo>
                      <a:pt x="23" y="22"/>
                      <a:pt x="23" y="19"/>
                      <a:pt x="24" y="16"/>
                    </a:cubicBezTo>
                    <a:cubicBezTo>
                      <a:pt x="25" y="14"/>
                      <a:pt x="26" y="11"/>
                      <a:pt x="29" y="10"/>
                    </a:cubicBezTo>
                    <a:cubicBezTo>
                      <a:pt x="29" y="9"/>
                      <a:pt x="30" y="8"/>
                      <a:pt x="31" y="7"/>
                    </a:cubicBezTo>
                    <a:cubicBezTo>
                      <a:pt x="32" y="6"/>
                      <a:pt x="32" y="5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1" y="8"/>
                      <a:pt x="28" y="16"/>
                      <a:pt x="29" y="19"/>
                    </a:cubicBezTo>
                    <a:cubicBezTo>
                      <a:pt x="32" y="16"/>
                      <a:pt x="34" y="13"/>
                      <a:pt x="36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16"/>
                      <a:pt x="32" y="21"/>
                      <a:pt x="32" y="27"/>
                    </a:cubicBezTo>
                    <a:cubicBezTo>
                      <a:pt x="37" y="21"/>
                      <a:pt x="39" y="15"/>
                      <a:pt x="40" y="8"/>
                    </a:cubicBezTo>
                    <a:cubicBezTo>
                      <a:pt x="41" y="13"/>
                      <a:pt x="39" y="19"/>
                      <a:pt x="42" y="24"/>
                    </a:cubicBezTo>
                    <a:cubicBezTo>
                      <a:pt x="45" y="19"/>
                      <a:pt x="47" y="14"/>
                      <a:pt x="48" y="9"/>
                    </a:cubicBezTo>
                    <a:cubicBezTo>
                      <a:pt x="48" y="12"/>
                      <a:pt x="48" y="15"/>
                      <a:pt x="48" y="18"/>
                    </a:cubicBezTo>
                    <a:cubicBezTo>
                      <a:pt x="48" y="20"/>
                      <a:pt x="48" y="22"/>
                      <a:pt x="48" y="24"/>
                    </a:cubicBezTo>
                    <a:cubicBezTo>
                      <a:pt x="47" y="26"/>
                      <a:pt x="46" y="27"/>
                      <a:pt x="45" y="29"/>
                    </a:cubicBezTo>
                    <a:cubicBezTo>
                      <a:pt x="45" y="31"/>
                      <a:pt x="45" y="32"/>
                      <a:pt x="44" y="33"/>
                    </a:cubicBezTo>
                    <a:cubicBezTo>
                      <a:pt x="48" y="31"/>
                      <a:pt x="49" y="28"/>
                      <a:pt x="49" y="24"/>
                    </a:cubicBezTo>
                    <a:moveTo>
                      <a:pt x="49" y="47"/>
                    </a:moveTo>
                    <a:cubicBezTo>
                      <a:pt x="51" y="44"/>
                      <a:pt x="53" y="41"/>
                      <a:pt x="55" y="38"/>
                    </a:cubicBezTo>
                    <a:cubicBezTo>
                      <a:pt x="57" y="34"/>
                      <a:pt x="59" y="30"/>
                      <a:pt x="59" y="26"/>
                    </a:cubicBezTo>
                    <a:cubicBezTo>
                      <a:pt x="58" y="27"/>
                      <a:pt x="58" y="28"/>
                      <a:pt x="58" y="28"/>
                    </a:cubicBezTo>
                    <a:cubicBezTo>
                      <a:pt x="57" y="32"/>
                      <a:pt x="55" y="34"/>
                      <a:pt x="53" y="37"/>
                    </a:cubicBezTo>
                    <a:cubicBezTo>
                      <a:pt x="51" y="40"/>
                      <a:pt x="49" y="43"/>
                      <a:pt x="48" y="46"/>
                    </a:cubicBezTo>
                    <a:cubicBezTo>
                      <a:pt x="49" y="47"/>
                      <a:pt x="49" y="47"/>
                      <a:pt x="49" y="47"/>
                    </a:cubicBezTo>
                    <a:moveTo>
                      <a:pt x="28" y="11"/>
                    </a:moveTo>
                    <a:cubicBezTo>
                      <a:pt x="25" y="16"/>
                      <a:pt x="23" y="22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5" y="28"/>
                      <a:pt x="26" y="26"/>
                      <a:pt x="26" y="25"/>
                    </a:cubicBezTo>
                    <a:cubicBezTo>
                      <a:pt x="27" y="21"/>
                      <a:pt x="27" y="16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moveTo>
                      <a:pt x="47" y="16"/>
                    </a:moveTo>
                    <a:cubicBezTo>
                      <a:pt x="46" y="22"/>
                      <a:pt x="41" y="26"/>
                      <a:pt x="42" y="32"/>
                    </a:cubicBezTo>
                    <a:cubicBezTo>
                      <a:pt x="45" y="27"/>
                      <a:pt x="48" y="22"/>
                      <a:pt x="47" y="16"/>
                    </a:cubicBezTo>
                    <a:moveTo>
                      <a:pt x="48" y="33"/>
                    </a:moveTo>
                    <a:cubicBezTo>
                      <a:pt x="45" y="36"/>
                      <a:pt x="43" y="38"/>
                      <a:pt x="40" y="41"/>
                    </a:cubicBezTo>
                    <a:cubicBezTo>
                      <a:pt x="39" y="42"/>
                      <a:pt x="39" y="43"/>
                      <a:pt x="39" y="44"/>
                    </a:cubicBezTo>
                    <a:cubicBezTo>
                      <a:pt x="43" y="41"/>
                      <a:pt x="47" y="38"/>
                      <a:pt x="48" y="33"/>
                    </a:cubicBezTo>
                    <a:moveTo>
                      <a:pt x="13" y="32"/>
                    </a:moveTo>
                    <a:cubicBezTo>
                      <a:pt x="14" y="29"/>
                      <a:pt x="13" y="25"/>
                      <a:pt x="13" y="22"/>
                    </a:cubicBezTo>
                    <a:cubicBezTo>
                      <a:pt x="10" y="25"/>
                      <a:pt x="10" y="29"/>
                      <a:pt x="13" y="32"/>
                    </a:cubicBezTo>
                    <a:moveTo>
                      <a:pt x="40" y="22"/>
                    </a:moveTo>
                    <a:cubicBezTo>
                      <a:pt x="38" y="25"/>
                      <a:pt x="36" y="29"/>
                      <a:pt x="35" y="32"/>
                    </a:cubicBezTo>
                    <a:cubicBezTo>
                      <a:pt x="38" y="30"/>
                      <a:pt x="40" y="26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moveTo>
                      <a:pt x="34" y="40"/>
                    </a:moveTo>
                    <a:cubicBezTo>
                      <a:pt x="37" y="38"/>
                      <a:pt x="38" y="35"/>
                      <a:pt x="40" y="32"/>
                    </a:cubicBezTo>
                    <a:cubicBezTo>
                      <a:pt x="36" y="33"/>
                      <a:pt x="34" y="38"/>
                      <a:pt x="34" y="40"/>
                    </a:cubicBezTo>
                    <a:moveTo>
                      <a:pt x="13" y="15"/>
                    </a:moveTo>
                    <a:cubicBezTo>
                      <a:pt x="11" y="18"/>
                      <a:pt x="10" y="21"/>
                      <a:pt x="9" y="25"/>
                    </a:cubicBezTo>
                    <a:cubicBezTo>
                      <a:pt x="11" y="23"/>
                      <a:pt x="12" y="22"/>
                      <a:pt x="13" y="20"/>
                    </a:cubicBezTo>
                    <a:cubicBezTo>
                      <a:pt x="13" y="19"/>
                      <a:pt x="13" y="17"/>
                      <a:pt x="13" y="15"/>
                    </a:cubicBezTo>
                    <a:moveTo>
                      <a:pt x="51" y="46"/>
                    </a:moveTo>
                    <a:cubicBezTo>
                      <a:pt x="54" y="44"/>
                      <a:pt x="56" y="41"/>
                      <a:pt x="56" y="39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4" y="41"/>
                      <a:pt x="52" y="43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moveTo>
                      <a:pt x="43" y="47"/>
                    </a:moveTo>
                    <a:cubicBezTo>
                      <a:pt x="46" y="46"/>
                      <a:pt x="46" y="43"/>
                      <a:pt x="47" y="41"/>
                    </a:cubicBezTo>
                    <a:cubicBezTo>
                      <a:pt x="45" y="42"/>
                      <a:pt x="43" y="44"/>
                      <a:pt x="43" y="47"/>
                    </a:cubicBezTo>
                    <a:moveTo>
                      <a:pt x="21" y="33"/>
                    </a:moveTo>
                    <a:cubicBezTo>
                      <a:pt x="20" y="34"/>
                      <a:pt x="18" y="34"/>
                      <a:pt x="19" y="36"/>
                    </a:cubicBezTo>
                    <a:cubicBezTo>
                      <a:pt x="19" y="36"/>
                      <a:pt x="20" y="37"/>
                      <a:pt x="20" y="37"/>
                    </a:cubicBezTo>
                    <a:cubicBezTo>
                      <a:pt x="21" y="36"/>
                      <a:pt x="22" y="35"/>
                      <a:pt x="21" y="33"/>
                    </a:cubicBezTo>
                    <a:moveTo>
                      <a:pt x="10" y="39"/>
                    </a:moveTo>
                    <a:cubicBezTo>
                      <a:pt x="12" y="36"/>
                      <a:pt x="10" y="35"/>
                      <a:pt x="10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5"/>
                      <a:pt x="9" y="37"/>
                      <a:pt x="10" y="39"/>
                    </a:cubicBezTo>
                    <a:moveTo>
                      <a:pt x="7" y="31"/>
                    </a:moveTo>
                    <a:cubicBezTo>
                      <a:pt x="7" y="28"/>
                      <a:pt x="7" y="26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6"/>
                      <a:pt x="6" y="29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moveTo>
                      <a:pt x="14" y="34"/>
                    </a:moveTo>
                    <a:cubicBezTo>
                      <a:pt x="13" y="35"/>
                      <a:pt x="13" y="35"/>
                      <a:pt x="15" y="38"/>
                    </a:cubicBezTo>
                    <a:cubicBezTo>
                      <a:pt x="16" y="37"/>
                      <a:pt x="16" y="36"/>
                      <a:pt x="14" y="34"/>
                    </a:cubicBezTo>
                    <a:moveTo>
                      <a:pt x="27" y="36"/>
                    </a:moveTo>
                    <a:cubicBezTo>
                      <a:pt x="27" y="37"/>
                      <a:pt x="27" y="38"/>
                      <a:pt x="27" y="39"/>
                    </a:cubicBezTo>
                    <a:cubicBezTo>
                      <a:pt x="29" y="39"/>
                      <a:pt x="29" y="38"/>
                      <a:pt x="27" y="36"/>
                    </a:cubicBezTo>
                    <a:moveTo>
                      <a:pt x="33" y="51"/>
                    </a:moveTo>
                    <a:cubicBezTo>
                      <a:pt x="33" y="50"/>
                      <a:pt x="34" y="49"/>
                      <a:pt x="34" y="48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2" y="48"/>
                      <a:pt x="31" y="49"/>
                      <a:pt x="33" y="51"/>
                    </a:cubicBezTo>
                    <a:moveTo>
                      <a:pt x="30" y="25"/>
                    </a:moveTo>
                    <a:cubicBezTo>
                      <a:pt x="28" y="26"/>
                      <a:pt x="28" y="27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6"/>
                      <a:pt x="30" y="25"/>
                    </a:cubicBezTo>
                    <a:moveTo>
                      <a:pt x="12" y="40"/>
                    </a:moveTo>
                    <a:cubicBezTo>
                      <a:pt x="13" y="40"/>
                      <a:pt x="14" y="39"/>
                      <a:pt x="12" y="37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</a:path>
                </a:pathLst>
              </a:custGeom>
              <a:solidFill>
                <a:srgbClr val="747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39" y="145"/>
                <a:ext cx="18" cy="13"/>
              </a:xfrm>
              <a:custGeom>
                <a:avLst/>
                <a:gdLst>
                  <a:gd name="T0" fmla="*/ 22 w 23"/>
                  <a:gd name="T1" fmla="*/ 4 h 18"/>
                  <a:gd name="T2" fmla="*/ 21 w 23"/>
                  <a:gd name="T3" fmla="*/ 3 h 18"/>
                  <a:gd name="T4" fmla="*/ 17 w 23"/>
                  <a:gd name="T5" fmla="*/ 2 h 18"/>
                  <a:gd name="T6" fmla="*/ 17 w 23"/>
                  <a:gd name="T7" fmla="*/ 0 h 18"/>
                  <a:gd name="T8" fmla="*/ 11 w 23"/>
                  <a:gd name="T9" fmla="*/ 1 h 18"/>
                  <a:gd name="T10" fmla="*/ 12 w 23"/>
                  <a:gd name="T11" fmla="*/ 0 h 18"/>
                  <a:gd name="T12" fmla="*/ 7 w 23"/>
                  <a:gd name="T13" fmla="*/ 3 h 18"/>
                  <a:gd name="T14" fmla="*/ 2 w 23"/>
                  <a:gd name="T15" fmla="*/ 5 h 18"/>
                  <a:gd name="T16" fmla="*/ 2 w 23"/>
                  <a:gd name="T17" fmla="*/ 13 h 18"/>
                  <a:gd name="T18" fmla="*/ 4 w 23"/>
                  <a:gd name="T19" fmla="*/ 16 h 18"/>
                  <a:gd name="T20" fmla="*/ 4 w 23"/>
                  <a:gd name="T21" fmla="*/ 15 h 18"/>
                  <a:gd name="T22" fmla="*/ 6 w 23"/>
                  <a:gd name="T23" fmla="*/ 16 h 18"/>
                  <a:gd name="T24" fmla="*/ 8 w 23"/>
                  <a:gd name="T25" fmla="*/ 17 h 18"/>
                  <a:gd name="T26" fmla="*/ 11 w 23"/>
                  <a:gd name="T27" fmla="*/ 17 h 18"/>
                  <a:gd name="T28" fmla="*/ 12 w 23"/>
                  <a:gd name="T29" fmla="*/ 18 h 18"/>
                  <a:gd name="T30" fmla="*/ 13 w 23"/>
                  <a:gd name="T31" fmla="*/ 17 h 18"/>
                  <a:gd name="T32" fmla="*/ 20 w 23"/>
                  <a:gd name="T33" fmla="*/ 16 h 18"/>
                  <a:gd name="T34" fmla="*/ 20 w 23"/>
                  <a:gd name="T35" fmla="*/ 14 h 18"/>
                  <a:gd name="T36" fmla="*/ 20 w 23"/>
                  <a:gd name="T37" fmla="*/ 13 h 18"/>
                  <a:gd name="T38" fmla="*/ 23 w 23"/>
                  <a:gd name="T39" fmla="*/ 12 h 18"/>
                  <a:gd name="T40" fmla="*/ 22 w 23"/>
                  <a:gd name="T41" fmla="*/ 12 h 18"/>
                  <a:gd name="T42" fmla="*/ 23 w 23"/>
                  <a:gd name="T43" fmla="*/ 6 h 18"/>
                  <a:gd name="T44" fmla="*/ 22 w 23"/>
                  <a:gd name="T4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18">
                    <a:moveTo>
                      <a:pt x="22" y="4"/>
                    </a:moveTo>
                    <a:cubicBezTo>
                      <a:pt x="20" y="3"/>
                      <a:pt x="22" y="3"/>
                      <a:pt x="21" y="3"/>
                    </a:cubicBezTo>
                    <a:cubicBezTo>
                      <a:pt x="21" y="2"/>
                      <a:pt x="19" y="3"/>
                      <a:pt x="17" y="2"/>
                    </a:cubicBezTo>
                    <a:cubicBezTo>
                      <a:pt x="17" y="1"/>
                      <a:pt x="17" y="0"/>
                      <a:pt x="17" y="0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2"/>
                      <a:pt x="7" y="3"/>
                    </a:cubicBezTo>
                    <a:cubicBezTo>
                      <a:pt x="7" y="0"/>
                      <a:pt x="3" y="6"/>
                      <a:pt x="2" y="5"/>
                    </a:cubicBezTo>
                    <a:cubicBezTo>
                      <a:pt x="1" y="8"/>
                      <a:pt x="0" y="11"/>
                      <a:pt x="2" y="13"/>
                    </a:cubicBezTo>
                    <a:cubicBezTo>
                      <a:pt x="2" y="15"/>
                      <a:pt x="3" y="14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6" y="16"/>
                      <a:pt x="6" y="16"/>
                    </a:cubicBezTo>
                    <a:cubicBezTo>
                      <a:pt x="6" y="16"/>
                      <a:pt x="8" y="16"/>
                      <a:pt x="8" y="17"/>
                    </a:cubicBezTo>
                    <a:cubicBezTo>
                      <a:pt x="9" y="18"/>
                      <a:pt x="11" y="18"/>
                      <a:pt x="11" y="17"/>
                    </a:cubicBezTo>
                    <a:cubicBezTo>
                      <a:pt x="12" y="17"/>
                      <a:pt x="12" y="17"/>
                      <a:pt x="12" y="18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6" y="17"/>
                      <a:pt x="20" y="16"/>
                      <a:pt x="20" y="16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1" y="14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0"/>
                      <a:pt x="23" y="7"/>
                      <a:pt x="23" y="6"/>
                    </a:cubicBezTo>
                    <a:cubicBezTo>
                      <a:pt x="23" y="6"/>
                      <a:pt x="23" y="5"/>
                      <a:pt x="22" y="4"/>
                    </a:cubicBezTo>
                  </a:path>
                </a:pathLst>
              </a:custGeom>
              <a:solidFill>
                <a:srgbClr val="C8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84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014917" y="3780135"/>
            <a:ext cx="6162166" cy="92333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5400" dirty="0">
                <a:solidFill>
                  <a:srgbClr val="E25D5B"/>
                </a:solidFill>
                <a:latin typeface="微软雅黑" pitchFamily="34" charset="-122"/>
                <a:ea typeface="微软雅黑" pitchFamily="34" charset="-122"/>
              </a:rPr>
              <a:t>研究背景与意义</a:t>
            </a:r>
          </a:p>
        </p:txBody>
      </p:sp>
      <p:sp>
        <p:nvSpPr>
          <p:cNvPr id="1885" name="出自【趣你的PPT】(微信:qunideppt)：最优质的PPT资源库"/>
          <p:cNvSpPr txBox="1"/>
          <p:nvPr/>
        </p:nvSpPr>
        <p:spPr>
          <a:xfrm>
            <a:off x="3905222" y="4670381"/>
            <a:ext cx="43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BACKGROUND AND MEANING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6"/>
          <a:stretch>
            <a:fillRect/>
          </a:stretch>
        </p:blipFill>
        <p:spPr>
          <a:xfrm>
            <a:off x="9527117" y="1931038"/>
            <a:ext cx="2664883" cy="2539999"/>
          </a:xfrm>
          <a:custGeom>
            <a:avLst/>
            <a:gdLst>
              <a:gd name="connsiteX0" fmla="*/ 0 w 2664883"/>
              <a:gd name="connsiteY0" fmla="*/ 0 h 2539999"/>
              <a:gd name="connsiteX1" fmla="*/ 2664883 w 2664883"/>
              <a:gd name="connsiteY1" fmla="*/ 0 h 2539999"/>
              <a:gd name="connsiteX2" fmla="*/ 2664883 w 2664883"/>
              <a:gd name="connsiteY2" fmla="*/ 2539999 h 2539999"/>
              <a:gd name="connsiteX3" fmla="*/ 0 w 2664883"/>
              <a:gd name="connsiteY3" fmla="*/ 2539999 h 25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3" h="2539999">
                <a:moveTo>
                  <a:pt x="0" y="0"/>
                </a:moveTo>
                <a:lnTo>
                  <a:pt x="2664883" y="0"/>
                </a:lnTo>
                <a:lnTo>
                  <a:pt x="2664883" y="2539999"/>
                </a:lnTo>
                <a:lnTo>
                  <a:pt x="0" y="2539999"/>
                </a:lnTo>
                <a:close/>
              </a:path>
            </a:pathLst>
          </a:cu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t="599" r="7190"/>
          <a:stretch>
            <a:fillRect/>
          </a:stretch>
        </p:blipFill>
        <p:spPr>
          <a:xfrm>
            <a:off x="6864352" y="1931036"/>
            <a:ext cx="2664883" cy="2540000"/>
          </a:xfrm>
          <a:custGeom>
            <a:avLst/>
            <a:gdLst>
              <a:gd name="connsiteX0" fmla="*/ 0 w 2664883"/>
              <a:gd name="connsiteY0" fmla="*/ 0 h 2540000"/>
              <a:gd name="connsiteX1" fmla="*/ 2664883 w 2664883"/>
              <a:gd name="connsiteY1" fmla="*/ 0 h 2540000"/>
              <a:gd name="connsiteX2" fmla="*/ 2664883 w 2664883"/>
              <a:gd name="connsiteY2" fmla="*/ 2540000 h 2540000"/>
              <a:gd name="connsiteX3" fmla="*/ 0 w 2664883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3" h="2540000">
                <a:moveTo>
                  <a:pt x="0" y="0"/>
                </a:moveTo>
                <a:lnTo>
                  <a:pt x="2664883" y="0"/>
                </a:lnTo>
                <a:lnTo>
                  <a:pt x="2664883" y="2540000"/>
                </a:lnTo>
                <a:lnTo>
                  <a:pt x="0" y="2540000"/>
                </a:lnTo>
                <a:close/>
              </a:path>
            </a:pathLst>
          </a:cu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4" t="274" r="1343" b="541"/>
          <a:stretch>
            <a:fillRect/>
          </a:stretch>
        </p:blipFill>
        <p:spPr>
          <a:xfrm>
            <a:off x="4216401" y="1931036"/>
            <a:ext cx="2664884" cy="2540000"/>
          </a:xfrm>
          <a:custGeom>
            <a:avLst/>
            <a:gdLst>
              <a:gd name="connsiteX0" fmla="*/ 0 w 2664884"/>
              <a:gd name="connsiteY0" fmla="*/ 0 h 2540000"/>
              <a:gd name="connsiteX1" fmla="*/ 2664884 w 2664884"/>
              <a:gd name="connsiteY1" fmla="*/ 0 h 2540000"/>
              <a:gd name="connsiteX2" fmla="*/ 2664884 w 2664884"/>
              <a:gd name="connsiteY2" fmla="*/ 2540000 h 2540000"/>
              <a:gd name="connsiteX3" fmla="*/ 0 w 2664884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4" h="2540000">
                <a:moveTo>
                  <a:pt x="0" y="0"/>
                </a:moveTo>
                <a:lnTo>
                  <a:pt x="2664884" y="0"/>
                </a:lnTo>
                <a:lnTo>
                  <a:pt x="2664884" y="2540000"/>
                </a:lnTo>
                <a:lnTo>
                  <a:pt x="0" y="2540000"/>
                </a:lnTo>
                <a:close/>
              </a:path>
            </a:pathLst>
          </a:custGeom>
        </p:spPr>
      </p:pic>
      <p:sp>
        <p:nvSpPr>
          <p:cNvPr id="163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1683386"/>
            <a:ext cx="4216400" cy="2976033"/>
          </a:xfrm>
          <a:prstGeom prst="rect">
            <a:avLst/>
          </a:prstGeom>
          <a:solidFill>
            <a:srgbClr val="D6384C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992718" y="2526819"/>
            <a:ext cx="2139949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004981" y="201069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02931" y="2767499"/>
            <a:ext cx="3610538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65396" y="4986729"/>
            <a:ext cx="926120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8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H="1">
            <a:off x="6913339" y="2613259"/>
            <a:ext cx="1113061" cy="111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15000"/>
            </a:srgbClr>
          </a:solidFill>
          <a:ln>
            <a:round/>
          </a:ln>
        </p:spPr>
        <p:txBody>
          <a:bodyPr lIns="0" tIns="0" rIns="0" bIns="0"/>
          <a:lstStyle/>
          <a:p>
            <a:pPr lvl="0">
              <a:buClrTx/>
            </a:pPr>
            <a:endParaRPr sz="2400">
              <a:latin typeface="+mn-ea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318523" y="1642483"/>
            <a:ext cx="1932722" cy="175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solidFill>
            <a:srgbClr val="D6384C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138130" y="1642482"/>
            <a:ext cx="1752578" cy="1949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solidFill>
            <a:srgbClr val="E47687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18524" y="3281693"/>
            <a:ext cx="1740008" cy="193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solidFill>
            <a:srgbClr val="E47687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945417" y="3471586"/>
            <a:ext cx="1945291" cy="1743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solidFill>
            <a:srgbClr val="D6384C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376842" y="2700550"/>
            <a:ext cx="1456899" cy="1456899"/>
          </a:xfrm>
          <a:prstGeom prst="ellipse">
            <a:avLst/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5620641" y="3284595"/>
            <a:ext cx="875781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1804306" y="216172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987989" y="2495492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8254824" y="224373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330292" y="2583013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1804306" y="39995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87989" y="4333340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254824" y="408158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330292" y="4420861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4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0" y="3489679"/>
            <a:ext cx="12192000" cy="0"/>
          </a:xfrm>
          <a:prstGeom prst="line">
            <a:avLst/>
          </a:prstGeom>
          <a:ln w="9525">
            <a:solidFill>
              <a:srgbClr val="E4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出自【趣你的PPT】(微信:qunideppt)：最优质的PPT资源库"/>
          <p:cNvSpPr/>
          <p:nvPr/>
        </p:nvSpPr>
        <p:spPr>
          <a:xfrm>
            <a:off x="1489554" y="2972101"/>
            <a:ext cx="1034554" cy="1040491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55%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2857543" y="2692017"/>
            <a:ext cx="1594407" cy="1603555"/>
          </a:xfrm>
          <a:prstGeom prst="ellipse">
            <a:avLst/>
          </a:prstGeom>
          <a:solidFill>
            <a:srgbClr val="D6384C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82%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785385" y="2974997"/>
            <a:ext cx="1031675" cy="1037595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078337" y="2974997"/>
            <a:ext cx="1031675" cy="1037595"/>
          </a:xfrm>
          <a:prstGeom prst="ellipse">
            <a:avLst/>
          </a:prstGeom>
          <a:solidFill>
            <a:srgbClr val="E4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36%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443446" y="2683789"/>
            <a:ext cx="1610767" cy="1620010"/>
          </a:xfrm>
          <a:prstGeom prst="ellipse">
            <a:avLst/>
          </a:prstGeom>
          <a:solidFill>
            <a:srgbClr val="D6384C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50495" y="2692017"/>
            <a:ext cx="1594407" cy="1603555"/>
          </a:xfrm>
          <a:prstGeom prst="ellipse">
            <a:avLst/>
          </a:prstGeom>
          <a:solidFill>
            <a:srgbClr val="D6384C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49%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136804" y="452727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980168" y="486911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31895" y="452727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4375259" y="486911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879341" y="452318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722705" y="486503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763509" y="164499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2606873" y="1986834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158600" y="164499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6001964" y="1986834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506046" y="164090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9349410" y="1982748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2700000">
            <a:off x="3388655" y="2249522"/>
            <a:ext cx="2351217" cy="2358957"/>
          </a:xfrm>
          <a:custGeom>
            <a:avLst/>
            <a:gdLst>
              <a:gd name="T0" fmla="*/ 1039 w 5610"/>
              <a:gd name="T1" fmla="*/ 4570 h 5609"/>
              <a:gd name="T2" fmla="*/ 4802 w 5610"/>
              <a:gd name="T3" fmla="*/ 4570 h 5609"/>
              <a:gd name="T4" fmla="*/ 5579 w 5610"/>
              <a:gd name="T5" fmla="*/ 2575 h 5609"/>
              <a:gd name="T6" fmla="*/ 5579 w 5610"/>
              <a:gd name="T7" fmla="*/ 30 h 5609"/>
              <a:gd name="T8" fmla="*/ 3035 w 5610"/>
              <a:gd name="T9" fmla="*/ 30 h 5609"/>
              <a:gd name="T10" fmla="*/ 1039 w 5610"/>
              <a:gd name="T11" fmla="*/ 807 h 5609"/>
              <a:gd name="T12" fmla="*/ 1039 w 5610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0" h="5609">
                <a:moveTo>
                  <a:pt x="1039" y="4570"/>
                </a:moveTo>
                <a:cubicBezTo>
                  <a:pt x="2078" y="5609"/>
                  <a:pt x="3763" y="5609"/>
                  <a:pt x="4802" y="4570"/>
                </a:cubicBezTo>
                <a:cubicBezTo>
                  <a:pt x="5351" y="4022"/>
                  <a:pt x="5610" y="3293"/>
                  <a:pt x="5579" y="2575"/>
                </a:cubicBezTo>
                <a:lnTo>
                  <a:pt x="5579" y="30"/>
                </a:lnTo>
                <a:lnTo>
                  <a:pt x="3035" y="30"/>
                </a:lnTo>
                <a:cubicBezTo>
                  <a:pt x="2316" y="0"/>
                  <a:pt x="1588" y="258"/>
                  <a:pt x="1039" y="807"/>
                </a:cubicBezTo>
                <a:cubicBezTo>
                  <a:pt x="0" y="1846"/>
                  <a:pt x="0" y="3531"/>
                  <a:pt x="1039" y="4570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2700000">
            <a:off x="5332147" y="3875586"/>
            <a:ext cx="1902741" cy="1909005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2700000" flipH="1">
            <a:off x="6661183" y="2672514"/>
            <a:ext cx="1508114" cy="1512973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solidFill>
            <a:srgbClr val="D6384C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 rot="2700000">
            <a:off x="5661033" y="1857327"/>
            <a:ext cx="1244971" cy="1248982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solidFill>
            <a:srgbClr val="E47687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521930" y="2172714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7425645" y="1974780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1415456" y="4602844"/>
            <a:ext cx="260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851136" y="4321590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8362743" y="3380485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266458" y="318255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521930" y="4844461"/>
            <a:ext cx="243571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425645" y="4646527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5253664" y="239898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6311375" y="3301419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3635273" y="327937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5291773" y="468967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1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r="18026" b="12737"/>
          <a:stretch>
            <a:fillRect/>
          </a:stretch>
        </p:blipFill>
        <p:spPr>
          <a:xfrm>
            <a:off x="7056895" y="1985006"/>
            <a:ext cx="4430665" cy="3271526"/>
          </a:xfrm>
          <a:custGeom>
            <a:avLst/>
            <a:gdLst>
              <a:gd name="connsiteX0" fmla="*/ 0 w 4430665"/>
              <a:gd name="connsiteY0" fmla="*/ 0 h 3271526"/>
              <a:gd name="connsiteX1" fmla="*/ 4430665 w 4430665"/>
              <a:gd name="connsiteY1" fmla="*/ 0 h 3271526"/>
              <a:gd name="connsiteX2" fmla="*/ 4430665 w 4430665"/>
              <a:gd name="connsiteY2" fmla="*/ 3271526 h 3271526"/>
              <a:gd name="connsiteX3" fmla="*/ 0 w 4430665"/>
              <a:gd name="connsiteY3" fmla="*/ 3271526 h 327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0665" h="3271526">
                <a:moveTo>
                  <a:pt x="0" y="0"/>
                </a:moveTo>
                <a:lnTo>
                  <a:pt x="4430665" y="0"/>
                </a:lnTo>
                <a:lnTo>
                  <a:pt x="4430665" y="3271526"/>
                </a:lnTo>
                <a:lnTo>
                  <a:pt x="0" y="3271526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/>
          <p:nvPr/>
        </p:nvSpPr>
        <p:spPr>
          <a:xfrm rot="8777890">
            <a:off x="4895452" y="1998478"/>
            <a:ext cx="1270331" cy="1282045"/>
          </a:xfrm>
          <a:prstGeom prst="blockArc">
            <a:avLst>
              <a:gd name="adj1" fmla="val 10968615"/>
              <a:gd name="adj2" fmla="val 120573"/>
              <a:gd name="adj3" fmla="val 8062"/>
            </a:avLst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8777890">
            <a:off x="4892567" y="1996497"/>
            <a:ext cx="1282046" cy="1282045"/>
          </a:xfrm>
          <a:prstGeom prst="ellipse">
            <a:avLst/>
          </a:prstGeom>
          <a:noFill/>
          <a:ln w="19050">
            <a:solidFill>
              <a:srgbClr val="E47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6200000">
            <a:off x="3102409" y="1992925"/>
            <a:ext cx="1270331" cy="1282045"/>
          </a:xfrm>
          <a:prstGeom prst="blockArc">
            <a:avLst>
              <a:gd name="adj1" fmla="val 5020765"/>
              <a:gd name="adj2" fmla="val 120573"/>
              <a:gd name="adj3" fmla="val 8062"/>
            </a:avLst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3096551" y="1996497"/>
            <a:ext cx="1282046" cy="1282045"/>
          </a:xfrm>
          <a:prstGeom prst="ellipse">
            <a:avLst/>
          </a:prstGeom>
          <a:noFill/>
          <a:ln w="19050">
            <a:solidFill>
              <a:srgbClr val="E47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8777890">
            <a:off x="1303422" y="1998478"/>
            <a:ext cx="1270331" cy="1282045"/>
          </a:xfrm>
          <a:prstGeom prst="blockArc">
            <a:avLst>
              <a:gd name="adj1" fmla="val 17098802"/>
              <a:gd name="adj2" fmla="val 120573"/>
              <a:gd name="adj3" fmla="val 8062"/>
            </a:avLst>
          </a:prstGeom>
          <a:solidFill>
            <a:srgbClr val="D6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8777890">
            <a:off x="1300537" y="1996497"/>
            <a:ext cx="1282046" cy="1282045"/>
          </a:xfrm>
          <a:prstGeom prst="ellipse">
            <a:avLst/>
          </a:prstGeom>
          <a:noFill/>
          <a:ln w="19050">
            <a:solidFill>
              <a:srgbClr val="E47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453106" y="2403113"/>
            <a:ext cx="97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252093" y="2403113"/>
            <a:ext cx="97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045136" y="2403113"/>
            <a:ext cx="97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1006450" y="34995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2805437" y="34995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4598480" y="34995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137992" y="4160026"/>
            <a:ext cx="519916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391984" y="211092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32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2817</Words>
  <Application>Microsoft Office PowerPoint</Application>
  <PresentationFormat>宽屏</PresentationFormat>
  <Paragraphs>319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Bebas Neue</vt:lpstr>
      <vt:lpstr>Gill Sans</vt:lpstr>
      <vt:lpstr>PT Sans</vt:lpstr>
      <vt:lpstr>等线</vt:lpstr>
      <vt:lpstr>等线 Light</vt:lpstr>
      <vt:lpstr>Microsoft YaHei</vt:lpstr>
      <vt:lpstr>Microsoft YaHei</vt:lpstr>
      <vt:lpstr>Adobe Arabic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21</cp:revision>
  <dcterms:created xsi:type="dcterms:W3CDTF">2017-02-05T10:34:04Z</dcterms:created>
  <dcterms:modified xsi:type="dcterms:W3CDTF">2017-03-13T02:58:03Z</dcterms:modified>
</cp:coreProperties>
</file>